
<file path=[Content_Types].xml><?xml version="1.0" encoding="utf-8"?>
<Types xmlns="http://schemas.openxmlformats.org/package/2006/content-types">
  <Default Extension="fntdata" ContentType="application/x-fontdata"/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sldIdLst>
    <p:sldId id="260" r:id="rId2"/>
    <p:sldId id="314" r:id="rId3"/>
    <p:sldId id="312" r:id="rId4"/>
    <p:sldId id="313" r:id="rId5"/>
    <p:sldId id="316" r:id="rId6"/>
    <p:sldId id="256" r:id="rId7"/>
    <p:sldId id="361" r:id="rId8"/>
    <p:sldId id="276" r:id="rId9"/>
    <p:sldId id="287" r:id="rId10"/>
    <p:sldId id="267" r:id="rId11"/>
    <p:sldId id="303" r:id="rId12"/>
    <p:sldId id="300" r:id="rId13"/>
    <p:sldId id="359" r:id="rId14"/>
    <p:sldId id="296" r:id="rId15"/>
    <p:sldId id="294" r:id="rId16"/>
    <p:sldId id="318" r:id="rId17"/>
    <p:sldId id="347" r:id="rId18"/>
    <p:sldId id="358" r:id="rId19"/>
    <p:sldId id="354" r:id="rId20"/>
    <p:sldId id="360" r:id="rId21"/>
    <p:sldId id="332" r:id="rId22"/>
    <p:sldId id="362" r:id="rId23"/>
    <p:sldId id="346" r:id="rId24"/>
    <p:sldId id="343" r:id="rId25"/>
    <p:sldId id="306" r:id="rId26"/>
    <p:sldId id="321" r:id="rId27"/>
    <p:sldId id="363" r:id="rId28"/>
  </p:sldIdLst>
  <p:sldSz cx="12192000" cy="6858000"/>
  <p:notesSz cx="6858000" cy="9144000"/>
  <p:embeddedFontLst>
    <p:embeddedFont>
      <p:font typeface="Calibri" panose="020F0502020204030204" pitchFamily="34" charset="0"/>
      <p:regular r:id="rId29"/>
      <p:bold r:id="rId30"/>
      <p:italic r:id="rId31"/>
      <p:boldItalic r:id="rId32"/>
    </p:embeddedFont>
    <p:embeddedFont>
      <p:font typeface="Calibri Light" panose="020F0302020204030204" pitchFamily="34" charset="0"/>
      <p:regular r:id="rId33"/>
      <p:italic r:id="rId34"/>
    </p:embeddedFont>
    <p:embeddedFont>
      <p:font typeface="Comic Sans MS" panose="030F0702030302020204" pitchFamily="66" charset="0"/>
      <p:regular r:id="rId35"/>
      <p:bold r:id="rId36"/>
      <p:italic r:id="rId37"/>
      <p:boldItalic r:id="rId38"/>
    </p:embeddedFont>
    <p:embeddedFont>
      <p:font typeface="GrilledCheese BTN" panose="020B0604060402040206" pitchFamily="34" charset="0"/>
      <p:regular r:id="rId39"/>
    </p:embeddedFont>
    <p:embeddedFont>
      <p:font typeface="Tempus Sans ITC" panose="04020404030D07020202" pitchFamily="82" charset="0"/>
      <p:regular r:id="rId40"/>
    </p:embeddedFont>
    <p:embeddedFont>
      <p:font typeface="Undercurrent BTN" panose="030C0705040307040C07" pitchFamily="66" charset="0"/>
      <p:regular r:id="rId41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loop="1">
    <p:kiosk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796F5F"/>
    <a:srgbClr val="E7E6E6"/>
    <a:srgbClr val="FFFFFF"/>
    <a:srgbClr val="7F7F7F"/>
    <a:srgbClr val="D0CECE"/>
    <a:srgbClr val="BFBFBF"/>
    <a:srgbClr val="503D00"/>
    <a:srgbClr val="000000"/>
    <a:srgbClr val="F2F2F2"/>
    <a:srgbClr val="644C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014" autoAdjust="0"/>
    <p:restoredTop sz="94660"/>
  </p:normalViewPr>
  <p:slideViewPr>
    <p:cSldViewPr snapToGrid="0">
      <p:cViewPr>
        <p:scale>
          <a:sx n="59" d="100"/>
          <a:sy n="59" d="100"/>
        </p:scale>
        <p:origin x="1062" y="4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11.fntdata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font" Target="fonts/font6.fntdata"/><Relationship Id="rId42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font" Target="fonts/font5.fntdata"/><Relationship Id="rId38" Type="http://schemas.openxmlformats.org/officeDocument/2006/relationships/font" Target="fonts/font10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font" Target="fonts/font1.fntdata"/><Relationship Id="rId41" Type="http://schemas.openxmlformats.org/officeDocument/2006/relationships/font" Target="fonts/font13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font" Target="fonts/font4.fntdata"/><Relationship Id="rId37" Type="http://schemas.openxmlformats.org/officeDocument/2006/relationships/font" Target="fonts/font9.fntdata"/><Relationship Id="rId40" Type="http://schemas.openxmlformats.org/officeDocument/2006/relationships/font" Target="fonts/font12.fntdata"/><Relationship Id="rId45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font" Target="fonts/font8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3.fntdata"/><Relationship Id="rId44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font" Target="fonts/font2.fntdata"/><Relationship Id="rId35" Type="http://schemas.openxmlformats.org/officeDocument/2006/relationships/font" Target="fonts/font7.fntdata"/><Relationship Id="rId43" Type="http://schemas.openxmlformats.org/officeDocument/2006/relationships/viewProps" Target="view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2068DAA-420A-4EE4-8211-05AEE3F6C35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2850B23-68C5-4FCC-9E2F-7E8F9CE8FFE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17B7E15-C648-4824-98FD-7E6A8A87DD7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9C3B44-90DD-412E-876C-D7A27BB85E6F}" type="datetimeFigureOut">
              <a:rPr lang="en-GB" smtClean="0"/>
              <a:t>09/03/2019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E65DBDE-C3F3-4CAB-B7CB-AA38F5B528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89A2814-88C2-49E9-BB17-B646040C22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418CC1-D4C3-46F6-8F1B-6FE54C7FFB7E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6553250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F224ACA-EE47-46F5-BFA5-D9429DE2D28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3D9D4DE4-EC13-4638-B93D-3724709CBC03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C12180C-931F-4491-B733-22AD09ECAFD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9C3B44-90DD-412E-876C-D7A27BB85E6F}" type="datetimeFigureOut">
              <a:rPr lang="en-GB" smtClean="0"/>
              <a:t>09/03/2019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55C8EF4-CE83-47E6-B4A9-DC377BA7880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A8D48BE-265B-48BA-941D-82E7539EBA6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418CC1-D4C3-46F6-8F1B-6FE54C7FFB7E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5315009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03AAC7C4-CE07-4DCE-80FA-474581F40BF4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79B962CD-6DAC-4F9F-BDF3-1675B0F7DA12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6F1E09E-1F1D-4599-A164-90CB0BE7E28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9C3B44-90DD-412E-876C-D7A27BB85E6F}" type="datetimeFigureOut">
              <a:rPr lang="en-GB" smtClean="0"/>
              <a:t>09/03/2019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67142BA-BE92-4E92-AA91-0878B520D62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F85A2E6-F2DF-42EB-A10C-15D754D02D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418CC1-D4C3-46F6-8F1B-6FE54C7FFB7E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3448030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5BF34B1-BE8A-4B2C-8C67-49921488798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1BCA494-73AC-417D-AA2D-CEDDAA1B224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553D12F-C64C-4235-A776-14DC4F8CA2A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9C3B44-90DD-412E-876C-D7A27BB85E6F}" type="datetimeFigureOut">
              <a:rPr lang="en-GB" smtClean="0"/>
              <a:t>09/03/2019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CF1356A-0FA0-4422-8764-2D827FFEB2C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3429303-18BA-4CD3-93A7-7F725775CEA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418CC1-D4C3-46F6-8F1B-6FE54C7FFB7E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477679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980C947-B3A2-428B-94D6-F2FD2B28F6F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7DB03A2-5779-400C-AF53-11F1D9D5B2D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BDA8A8B-EEBE-4D7E-A111-89F0C57CB74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9C3B44-90DD-412E-876C-D7A27BB85E6F}" type="datetimeFigureOut">
              <a:rPr lang="en-GB" smtClean="0"/>
              <a:t>09/03/2019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AE1A444-4B4A-4DFE-9729-15DC890DD3A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8D78B1-FA96-4F30-8EF4-AB1C5CA2F1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418CC1-D4C3-46F6-8F1B-6FE54C7FFB7E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4962232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B766BDB-40B7-4623-9C40-B89F88BFA2F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9B04BF9-B188-4018-A069-05E5B17C632D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3FC2B84-8603-436F-BF13-4A1B47760DA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2B73DCD-3378-40C2-8159-8752BD669D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9C3B44-90DD-412E-876C-D7A27BB85E6F}" type="datetimeFigureOut">
              <a:rPr lang="en-GB" smtClean="0"/>
              <a:t>09/03/2019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FA3580C-DF82-4B2C-BF73-AEE052C7216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B67A450-935C-4647-BB69-DC59B8155D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418CC1-D4C3-46F6-8F1B-6FE54C7FFB7E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879098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AD3EB70-C398-43A9-881F-F93F1EA3D06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52C54FB-7914-430B-91F7-E0DE200B120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9E4F25C-E641-4523-9C34-C3FAE203FFD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9E156B4-EF84-4B36-A39F-A92BFC72ACE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24C0EC0B-8420-4358-819A-4804BBBCB711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0FA838DB-8BD3-4A23-AE23-F6676C75328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9C3B44-90DD-412E-876C-D7A27BB85E6F}" type="datetimeFigureOut">
              <a:rPr lang="en-GB" smtClean="0"/>
              <a:t>09/03/2019</a:t>
            </a:fld>
            <a:endParaRPr lang="en-GB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62836EAD-AFE6-4855-B31A-01EBB328A6F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795F7341-384F-482D-8D64-4385962BA74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418CC1-D4C3-46F6-8F1B-6FE54C7FFB7E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4321261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D24D4B-78FE-480D-A98D-E6E0560117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679F068-3C8B-42CA-B889-5A7CCC09013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9C3B44-90DD-412E-876C-D7A27BB85E6F}" type="datetimeFigureOut">
              <a:rPr lang="en-GB" smtClean="0"/>
              <a:t>09/03/2019</a:t>
            </a:fld>
            <a:endParaRPr lang="en-GB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FFA7A7E-DCFC-407C-AA3D-0227116465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CB16BCC-FEA4-4F78-8EB8-B9ABCFE6B2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418CC1-D4C3-46F6-8F1B-6FE54C7FFB7E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6273252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39F9910-D609-4137-81F8-47C30D23006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9C3B44-90DD-412E-876C-D7A27BB85E6F}" type="datetimeFigureOut">
              <a:rPr lang="en-GB" smtClean="0"/>
              <a:t>09/03/2019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A751A5F-E2BB-4DA2-8390-F063FD222E9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1E8C874-F02A-4D5D-BC54-17DACFC760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418CC1-D4C3-46F6-8F1B-6FE54C7FFB7E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5799490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21568FD-3BCE-4EA1-BCA1-CEF7377C66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A315F2D-FB7B-4DBF-8D8A-30C2C364736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A03050D9-D7FF-4AAA-8058-5240FA89177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62694F9-F535-4189-ACAA-18F49FA01E5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9C3B44-90DD-412E-876C-D7A27BB85E6F}" type="datetimeFigureOut">
              <a:rPr lang="en-GB" smtClean="0"/>
              <a:t>09/03/2019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CC495D0-B24D-40E3-8408-1F06EB70F22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DCEE6BD-1D08-40E5-B379-7B86B3A5E66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418CC1-D4C3-46F6-8F1B-6FE54C7FFB7E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1044208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FE887F7-C73C-4C98-B367-088D31A20C8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1B057DE-9CFC-4F63-943F-ED7D0C492292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GB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89D48C9-D551-4BC2-B103-07374ADC6879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6B7A4E0-2D0E-498A-92DF-265B16A56EF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9C3B44-90DD-412E-876C-D7A27BB85E6F}" type="datetimeFigureOut">
              <a:rPr lang="en-GB" smtClean="0"/>
              <a:t>09/03/2019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FA24203-4291-4C65-A20E-247352A6BC6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E7CEB63-7697-4E5F-B081-507EDABF2E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418CC1-D4C3-46F6-8F1B-6FE54C7FFB7E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5022283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91C5F9AF-5733-48CB-938F-40B009791FC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A0369E3-25EE-451D-B22B-9ABEA443EE7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8893F79-A710-417D-AC91-8057D82566E1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09C3B44-90DD-412E-876C-D7A27BB85E6F}" type="datetimeFigureOut">
              <a:rPr lang="en-GB" smtClean="0"/>
              <a:t>09/03/2019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B6A6106-A29A-4120-9BD9-1C5B9E70FAB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9A3061D-8C39-46F4-827A-465892C58A8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8418CC1-D4C3-46F6-8F1B-6FE54C7FFB7E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76258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jpeg"/><Relationship Id="rId3" Type="http://schemas.openxmlformats.org/officeDocument/2006/relationships/slide" Target="slide25.xml"/><Relationship Id="rId7" Type="http://schemas.openxmlformats.org/officeDocument/2006/relationships/image" Target="../media/image13.jpg"/><Relationship Id="rId2" Type="http://schemas.openxmlformats.org/officeDocument/2006/relationships/audio" Target="../media/audio8.wav"/><Relationship Id="rId1" Type="http://schemas.openxmlformats.org/officeDocument/2006/relationships/slideLayout" Target="../slideLayouts/slideLayout7.xml"/><Relationship Id="rId6" Type="http://schemas.openxmlformats.org/officeDocument/2006/relationships/hyperlink" Target="http://journalofdigitalhumanities.org/3-1/pudding-lane-recreating-seventeenth-century-london/" TargetMode="External"/><Relationship Id="rId11" Type="http://schemas.microsoft.com/office/2007/relationships/hdphoto" Target="../media/hdphoto5.wdp"/><Relationship Id="rId5" Type="http://schemas.openxmlformats.org/officeDocument/2006/relationships/image" Target="../media/image15.jpeg"/><Relationship Id="rId10" Type="http://schemas.openxmlformats.org/officeDocument/2006/relationships/image" Target="../media/image23.png"/><Relationship Id="rId4" Type="http://schemas.openxmlformats.org/officeDocument/2006/relationships/slide" Target="slide26.xml"/><Relationship Id="rId9" Type="http://schemas.openxmlformats.org/officeDocument/2006/relationships/image" Target="../media/image16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g"/><Relationship Id="rId13" Type="http://schemas.openxmlformats.org/officeDocument/2006/relationships/image" Target="../media/image36.png"/><Relationship Id="rId18" Type="http://schemas.microsoft.com/office/2007/relationships/hdphoto" Target="../media/hdphoto12.wdp"/><Relationship Id="rId26" Type="http://schemas.openxmlformats.org/officeDocument/2006/relationships/image" Target="../media/image42.png"/><Relationship Id="rId39" Type="http://schemas.openxmlformats.org/officeDocument/2006/relationships/image" Target="../media/image22.jpeg"/><Relationship Id="rId3" Type="http://schemas.openxmlformats.org/officeDocument/2006/relationships/audio" Target="../media/audio3.wav"/><Relationship Id="rId21" Type="http://schemas.openxmlformats.org/officeDocument/2006/relationships/image" Target="../media/image17.jpeg"/><Relationship Id="rId34" Type="http://schemas.openxmlformats.org/officeDocument/2006/relationships/image" Target="../media/image48.png"/><Relationship Id="rId42" Type="http://schemas.openxmlformats.org/officeDocument/2006/relationships/image" Target="../media/image53.png"/><Relationship Id="rId7" Type="http://schemas.openxmlformats.org/officeDocument/2006/relationships/hyperlink" Target="http://journalofdigitalhumanities.org/3-1/pudding-lane-recreating-seventeenth-century-london/" TargetMode="External"/><Relationship Id="rId12" Type="http://schemas.openxmlformats.org/officeDocument/2006/relationships/image" Target="../media/image35.png"/><Relationship Id="rId17" Type="http://schemas.openxmlformats.org/officeDocument/2006/relationships/image" Target="../media/image38.png"/><Relationship Id="rId25" Type="http://schemas.microsoft.com/office/2007/relationships/hdphoto" Target="../media/hdphoto15.wdp"/><Relationship Id="rId33" Type="http://schemas.openxmlformats.org/officeDocument/2006/relationships/image" Target="../media/image47.png"/><Relationship Id="rId38" Type="http://schemas.openxmlformats.org/officeDocument/2006/relationships/image" Target="../media/image52.png"/><Relationship Id="rId2" Type="http://schemas.openxmlformats.org/officeDocument/2006/relationships/audio" Target="../media/audio9.wav"/><Relationship Id="rId16" Type="http://schemas.microsoft.com/office/2007/relationships/hdphoto" Target="../media/hdphoto11.wdp"/><Relationship Id="rId20" Type="http://schemas.microsoft.com/office/2007/relationships/hdphoto" Target="../media/hdphoto13.wdp"/><Relationship Id="rId29" Type="http://schemas.microsoft.com/office/2007/relationships/hdphoto" Target="../media/hdphoto17.wdp"/><Relationship Id="rId41" Type="http://schemas.openxmlformats.org/officeDocument/2006/relationships/image" Target="../media/image16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5.jpeg"/><Relationship Id="rId11" Type="http://schemas.openxmlformats.org/officeDocument/2006/relationships/hyperlink" Target="http://commons.wikimedia.org/wiki/File:MaryRose-wooden_bucket7.JPG" TargetMode="External"/><Relationship Id="rId24" Type="http://schemas.openxmlformats.org/officeDocument/2006/relationships/image" Target="../media/image41.png"/><Relationship Id="rId32" Type="http://schemas.openxmlformats.org/officeDocument/2006/relationships/image" Target="../media/image46.png"/><Relationship Id="rId37" Type="http://schemas.openxmlformats.org/officeDocument/2006/relationships/image" Target="../media/image51.png"/><Relationship Id="rId40" Type="http://schemas.openxmlformats.org/officeDocument/2006/relationships/audio" Target="../media/audio10.wav"/><Relationship Id="rId5" Type="http://schemas.openxmlformats.org/officeDocument/2006/relationships/slide" Target="slide26.xml"/><Relationship Id="rId15" Type="http://schemas.openxmlformats.org/officeDocument/2006/relationships/image" Target="../media/image37.png"/><Relationship Id="rId23" Type="http://schemas.microsoft.com/office/2007/relationships/hdphoto" Target="../media/hdphoto14.wdp"/><Relationship Id="rId28" Type="http://schemas.openxmlformats.org/officeDocument/2006/relationships/image" Target="../media/image43.png"/><Relationship Id="rId36" Type="http://schemas.openxmlformats.org/officeDocument/2006/relationships/image" Target="../media/image50.png"/><Relationship Id="rId10" Type="http://schemas.microsoft.com/office/2007/relationships/hdphoto" Target="../media/hdphoto9.wdp"/><Relationship Id="rId19" Type="http://schemas.openxmlformats.org/officeDocument/2006/relationships/image" Target="../media/image39.png"/><Relationship Id="rId31" Type="http://schemas.openxmlformats.org/officeDocument/2006/relationships/image" Target="../media/image45.png"/><Relationship Id="rId4" Type="http://schemas.openxmlformats.org/officeDocument/2006/relationships/slide" Target="slide25.xml"/><Relationship Id="rId9" Type="http://schemas.openxmlformats.org/officeDocument/2006/relationships/image" Target="../media/image34.png"/><Relationship Id="rId14" Type="http://schemas.microsoft.com/office/2007/relationships/hdphoto" Target="../media/hdphoto10.wdp"/><Relationship Id="rId22" Type="http://schemas.openxmlformats.org/officeDocument/2006/relationships/image" Target="../media/image40.png"/><Relationship Id="rId27" Type="http://schemas.microsoft.com/office/2007/relationships/hdphoto" Target="../media/hdphoto16.wdp"/><Relationship Id="rId30" Type="http://schemas.openxmlformats.org/officeDocument/2006/relationships/image" Target="../media/image44.png"/><Relationship Id="rId35" Type="http://schemas.openxmlformats.org/officeDocument/2006/relationships/image" Target="../media/image49.png"/><Relationship Id="rId43" Type="http://schemas.microsoft.com/office/2007/relationships/hdphoto" Target="../media/hdphoto18.wdp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png"/><Relationship Id="rId13" Type="http://schemas.openxmlformats.org/officeDocument/2006/relationships/image" Target="../media/image56.png"/><Relationship Id="rId18" Type="http://schemas.microsoft.com/office/2007/relationships/hdphoto" Target="../media/hdphoto22.wdp"/><Relationship Id="rId26" Type="http://schemas.microsoft.com/office/2007/relationships/hdphoto" Target="../media/hdphoto18.wdp"/><Relationship Id="rId3" Type="http://schemas.openxmlformats.org/officeDocument/2006/relationships/slide" Target="slide26.xml"/><Relationship Id="rId21" Type="http://schemas.openxmlformats.org/officeDocument/2006/relationships/image" Target="../media/image47.png"/><Relationship Id="rId7" Type="http://schemas.openxmlformats.org/officeDocument/2006/relationships/hyperlink" Target="http://journalofdigitalhumanities.org/3-1/pudding-lane-recreating-seventeenth-century-london/" TargetMode="External"/><Relationship Id="rId12" Type="http://schemas.openxmlformats.org/officeDocument/2006/relationships/hyperlink" Target="http://commons.wikimedia.org/wiki/File:MaryRose-wooden_bucket7.JPG" TargetMode="External"/><Relationship Id="rId17" Type="http://schemas.openxmlformats.org/officeDocument/2006/relationships/image" Target="../media/image58.png"/><Relationship Id="rId25" Type="http://schemas.openxmlformats.org/officeDocument/2006/relationships/image" Target="../media/image53.png"/><Relationship Id="rId2" Type="http://schemas.openxmlformats.org/officeDocument/2006/relationships/slide" Target="slide25.xml"/><Relationship Id="rId16" Type="http://schemas.microsoft.com/office/2007/relationships/hdphoto" Target="../media/hdphoto21.wdp"/><Relationship Id="rId20" Type="http://schemas.microsoft.com/office/2007/relationships/hdphoto" Target="../media/hdphoto23.wdp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5.jpeg"/><Relationship Id="rId11" Type="http://schemas.microsoft.com/office/2007/relationships/hdphoto" Target="../media/hdphoto19.wdp"/><Relationship Id="rId24" Type="http://schemas.openxmlformats.org/officeDocument/2006/relationships/audio" Target="../media/audio10.wav"/><Relationship Id="rId5" Type="http://schemas.openxmlformats.org/officeDocument/2006/relationships/image" Target="../media/image13.jpg"/><Relationship Id="rId15" Type="http://schemas.openxmlformats.org/officeDocument/2006/relationships/image" Target="../media/image57.png"/><Relationship Id="rId23" Type="http://schemas.openxmlformats.org/officeDocument/2006/relationships/image" Target="../media/image46.png"/><Relationship Id="rId10" Type="http://schemas.openxmlformats.org/officeDocument/2006/relationships/image" Target="../media/image55.png"/><Relationship Id="rId19" Type="http://schemas.openxmlformats.org/officeDocument/2006/relationships/image" Target="../media/image59.png"/><Relationship Id="rId4" Type="http://schemas.openxmlformats.org/officeDocument/2006/relationships/image" Target="../media/image22.jpeg"/><Relationship Id="rId9" Type="http://schemas.openxmlformats.org/officeDocument/2006/relationships/image" Target="../media/image17.jpeg"/><Relationship Id="rId14" Type="http://schemas.microsoft.com/office/2007/relationships/hdphoto" Target="../media/hdphoto20.wdp"/><Relationship Id="rId22" Type="http://schemas.openxmlformats.org/officeDocument/2006/relationships/image" Target="../media/image45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png"/><Relationship Id="rId13" Type="http://schemas.openxmlformats.org/officeDocument/2006/relationships/image" Target="../media/image63.png"/><Relationship Id="rId18" Type="http://schemas.openxmlformats.org/officeDocument/2006/relationships/image" Target="../media/image21.png"/><Relationship Id="rId3" Type="http://schemas.openxmlformats.org/officeDocument/2006/relationships/audio" Target="../media/audio4.wav"/><Relationship Id="rId21" Type="http://schemas.openxmlformats.org/officeDocument/2006/relationships/image" Target="../media/image65.png"/><Relationship Id="rId7" Type="http://schemas.openxmlformats.org/officeDocument/2006/relationships/slide" Target="slide26.xml"/><Relationship Id="rId12" Type="http://schemas.openxmlformats.org/officeDocument/2006/relationships/image" Target="../media/image62.png"/><Relationship Id="rId17" Type="http://schemas.openxmlformats.org/officeDocument/2006/relationships/image" Target="../media/image64.png"/><Relationship Id="rId2" Type="http://schemas.openxmlformats.org/officeDocument/2006/relationships/audio" Target="../media/audio3.wav"/><Relationship Id="rId16" Type="http://schemas.openxmlformats.org/officeDocument/2006/relationships/image" Target="../media/image13.jpg"/><Relationship Id="rId20" Type="http://schemas.openxmlformats.org/officeDocument/2006/relationships/image" Target="../media/image22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25.xml"/><Relationship Id="rId11" Type="http://schemas.openxmlformats.org/officeDocument/2006/relationships/image" Target="../media/image61.png"/><Relationship Id="rId5" Type="http://schemas.openxmlformats.org/officeDocument/2006/relationships/audio" Target="../media/audio12.wav"/><Relationship Id="rId15" Type="http://schemas.openxmlformats.org/officeDocument/2006/relationships/hyperlink" Target="http://journalofdigitalhumanities.org/3-1/pudding-lane-recreating-seventeenth-century-london/" TargetMode="External"/><Relationship Id="rId10" Type="http://schemas.openxmlformats.org/officeDocument/2006/relationships/hyperlink" Target="http://fuguestock.deviantart.com/art/Shield-of-Hercules-front-333571366" TargetMode="External"/><Relationship Id="rId19" Type="http://schemas.microsoft.com/office/2007/relationships/hdphoto" Target="../media/hdphoto4.wdp"/><Relationship Id="rId4" Type="http://schemas.openxmlformats.org/officeDocument/2006/relationships/audio" Target="../media/audio11.wav"/><Relationship Id="rId9" Type="http://schemas.microsoft.com/office/2007/relationships/hdphoto" Target="../media/hdphoto24.wdp"/><Relationship Id="rId14" Type="http://schemas.openxmlformats.org/officeDocument/2006/relationships/image" Target="../media/image15.jpeg"/></Relationships>
</file>

<file path=ppt/slides/_rels/slide14.xml.rels><?xml version="1.0" encoding="UTF-8" standalone="yes"?>
<Relationships xmlns="http://schemas.openxmlformats.org/package/2006/relationships"><Relationship Id="rId26" Type="http://schemas.openxmlformats.org/officeDocument/2006/relationships/image" Target="../media/image80.png"/><Relationship Id="rId117" Type="http://schemas.openxmlformats.org/officeDocument/2006/relationships/image" Target="../media/image142.png"/><Relationship Id="rId21" Type="http://schemas.openxmlformats.org/officeDocument/2006/relationships/image" Target="../media/image76.png"/><Relationship Id="rId42" Type="http://schemas.openxmlformats.org/officeDocument/2006/relationships/image" Target="../media/image89.png"/><Relationship Id="rId47" Type="http://schemas.microsoft.com/office/2007/relationships/hdphoto" Target="../media/hdphoto34.wdp"/><Relationship Id="rId63" Type="http://schemas.openxmlformats.org/officeDocument/2006/relationships/image" Target="../media/image103.png"/><Relationship Id="rId68" Type="http://schemas.openxmlformats.org/officeDocument/2006/relationships/image" Target="../media/image105.jpeg"/><Relationship Id="rId84" Type="http://schemas.microsoft.com/office/2007/relationships/hdphoto" Target="../media/hdphoto46.wdp"/><Relationship Id="rId89" Type="http://schemas.openxmlformats.org/officeDocument/2006/relationships/image" Target="../media/image117.png"/><Relationship Id="rId112" Type="http://schemas.openxmlformats.org/officeDocument/2006/relationships/image" Target="../media/image138.png"/><Relationship Id="rId133" Type="http://schemas.openxmlformats.org/officeDocument/2006/relationships/image" Target="../media/image156.png"/><Relationship Id="rId16" Type="http://schemas.microsoft.com/office/2007/relationships/hdphoto" Target="../media/hdphoto27.wdp"/><Relationship Id="rId107" Type="http://schemas.openxmlformats.org/officeDocument/2006/relationships/image" Target="../media/image133.png"/><Relationship Id="rId11" Type="http://schemas.openxmlformats.org/officeDocument/2006/relationships/image" Target="../media/image71.png"/><Relationship Id="rId32" Type="http://schemas.openxmlformats.org/officeDocument/2006/relationships/image" Target="../media/image82.jpeg"/><Relationship Id="rId37" Type="http://schemas.microsoft.com/office/2007/relationships/hdphoto" Target="../media/hdphoto31.wdp"/><Relationship Id="rId53" Type="http://schemas.openxmlformats.org/officeDocument/2006/relationships/image" Target="../media/image97.png"/><Relationship Id="rId58" Type="http://schemas.openxmlformats.org/officeDocument/2006/relationships/image" Target="../media/image100.png"/><Relationship Id="rId74" Type="http://schemas.openxmlformats.org/officeDocument/2006/relationships/image" Target="../media/image108.png"/><Relationship Id="rId79" Type="http://schemas.openxmlformats.org/officeDocument/2006/relationships/image" Target="../media/image111.png"/><Relationship Id="rId102" Type="http://schemas.openxmlformats.org/officeDocument/2006/relationships/image" Target="../media/image128.png"/><Relationship Id="rId123" Type="http://schemas.openxmlformats.org/officeDocument/2006/relationships/image" Target="../media/image147.jpeg"/><Relationship Id="rId128" Type="http://schemas.openxmlformats.org/officeDocument/2006/relationships/image" Target="../media/image152.png"/><Relationship Id="rId5" Type="http://schemas.microsoft.com/office/2007/relationships/hdphoto" Target="../media/hdphoto4.wdp"/><Relationship Id="rId90" Type="http://schemas.openxmlformats.org/officeDocument/2006/relationships/image" Target="../media/image118.png"/><Relationship Id="rId95" Type="http://schemas.openxmlformats.org/officeDocument/2006/relationships/image" Target="../media/image122.png"/><Relationship Id="rId14" Type="http://schemas.microsoft.com/office/2007/relationships/hdphoto" Target="../media/hdphoto26.wdp"/><Relationship Id="rId22" Type="http://schemas.openxmlformats.org/officeDocument/2006/relationships/image" Target="../media/image77.png"/><Relationship Id="rId27" Type="http://schemas.openxmlformats.org/officeDocument/2006/relationships/image" Target="../media/image22.jpeg"/><Relationship Id="rId30" Type="http://schemas.openxmlformats.org/officeDocument/2006/relationships/image" Target="../media/image13.jpg"/><Relationship Id="rId35" Type="http://schemas.openxmlformats.org/officeDocument/2006/relationships/image" Target="../media/image84.png"/><Relationship Id="rId43" Type="http://schemas.openxmlformats.org/officeDocument/2006/relationships/image" Target="../media/image90.png"/><Relationship Id="rId48" Type="http://schemas.openxmlformats.org/officeDocument/2006/relationships/image" Target="../media/image93.png"/><Relationship Id="rId56" Type="http://schemas.openxmlformats.org/officeDocument/2006/relationships/image" Target="../media/image99.png"/><Relationship Id="rId64" Type="http://schemas.microsoft.com/office/2007/relationships/hdphoto" Target="../media/hdphoto40.wdp"/><Relationship Id="rId69" Type="http://schemas.openxmlformats.org/officeDocument/2006/relationships/hyperlink" Target="http://basiliskus.blogspot.com/2010/04/un-poco-de-cotorreo-en-noruego-sueco.html" TargetMode="External"/><Relationship Id="rId77" Type="http://schemas.openxmlformats.org/officeDocument/2006/relationships/hyperlink" Target="http://www.eliwhitney.org/7/workshop/projects/model-yacht-star-class" TargetMode="External"/><Relationship Id="rId100" Type="http://schemas.openxmlformats.org/officeDocument/2006/relationships/image" Target="../media/image126.png"/><Relationship Id="rId105" Type="http://schemas.openxmlformats.org/officeDocument/2006/relationships/image" Target="../media/image131.jpeg"/><Relationship Id="rId113" Type="http://schemas.openxmlformats.org/officeDocument/2006/relationships/image" Target="../media/image139.png"/><Relationship Id="rId118" Type="http://schemas.openxmlformats.org/officeDocument/2006/relationships/image" Target="../media/image143.png"/><Relationship Id="rId126" Type="http://schemas.openxmlformats.org/officeDocument/2006/relationships/image" Target="../media/image150.png"/><Relationship Id="rId134" Type="http://schemas.microsoft.com/office/2007/relationships/hdphoto" Target="../media/hdphoto54.wdp"/><Relationship Id="rId8" Type="http://schemas.openxmlformats.org/officeDocument/2006/relationships/image" Target="../media/image68.png"/><Relationship Id="rId51" Type="http://schemas.openxmlformats.org/officeDocument/2006/relationships/image" Target="../media/image95.png"/><Relationship Id="rId72" Type="http://schemas.openxmlformats.org/officeDocument/2006/relationships/image" Target="../media/image107.png"/><Relationship Id="rId80" Type="http://schemas.openxmlformats.org/officeDocument/2006/relationships/image" Target="../media/image112.png"/><Relationship Id="rId85" Type="http://schemas.openxmlformats.org/officeDocument/2006/relationships/image" Target="../media/image115.png"/><Relationship Id="rId93" Type="http://schemas.openxmlformats.org/officeDocument/2006/relationships/image" Target="../media/image120.jpeg"/><Relationship Id="rId98" Type="http://schemas.openxmlformats.org/officeDocument/2006/relationships/image" Target="../media/image125.png"/><Relationship Id="rId121" Type="http://schemas.openxmlformats.org/officeDocument/2006/relationships/image" Target="../media/image146.png"/><Relationship Id="rId3" Type="http://schemas.openxmlformats.org/officeDocument/2006/relationships/audio" Target="../media/audio3.wav"/><Relationship Id="rId12" Type="http://schemas.microsoft.com/office/2007/relationships/hdphoto" Target="../media/hdphoto25.wdp"/><Relationship Id="rId17" Type="http://schemas.openxmlformats.org/officeDocument/2006/relationships/image" Target="../media/image74.png"/><Relationship Id="rId25" Type="http://schemas.openxmlformats.org/officeDocument/2006/relationships/image" Target="../media/image79.png"/><Relationship Id="rId33" Type="http://schemas.openxmlformats.org/officeDocument/2006/relationships/image" Target="../media/image83.png"/><Relationship Id="rId38" Type="http://schemas.openxmlformats.org/officeDocument/2006/relationships/image" Target="../media/image86.png"/><Relationship Id="rId46" Type="http://schemas.openxmlformats.org/officeDocument/2006/relationships/image" Target="../media/image92.png"/><Relationship Id="rId59" Type="http://schemas.openxmlformats.org/officeDocument/2006/relationships/image" Target="../media/image101.png"/><Relationship Id="rId67" Type="http://schemas.microsoft.com/office/2007/relationships/hdphoto" Target="../media/hdphoto41.wdp"/><Relationship Id="rId103" Type="http://schemas.openxmlformats.org/officeDocument/2006/relationships/image" Target="../media/image129.png"/><Relationship Id="rId108" Type="http://schemas.openxmlformats.org/officeDocument/2006/relationships/image" Target="../media/image134.png"/><Relationship Id="rId116" Type="http://schemas.openxmlformats.org/officeDocument/2006/relationships/image" Target="../media/image141.png"/><Relationship Id="rId124" Type="http://schemas.openxmlformats.org/officeDocument/2006/relationships/image" Target="../media/image148.png"/><Relationship Id="rId129" Type="http://schemas.openxmlformats.org/officeDocument/2006/relationships/image" Target="../media/image153.png"/><Relationship Id="rId137" Type="http://schemas.openxmlformats.org/officeDocument/2006/relationships/image" Target="../media/image157.jpeg"/><Relationship Id="rId20" Type="http://schemas.microsoft.com/office/2007/relationships/hdphoto" Target="../media/hdphoto29.wdp"/><Relationship Id="rId41" Type="http://schemas.openxmlformats.org/officeDocument/2006/relationships/image" Target="../media/image88.png"/><Relationship Id="rId54" Type="http://schemas.microsoft.com/office/2007/relationships/hdphoto" Target="../media/hdphoto36.wdp"/><Relationship Id="rId62" Type="http://schemas.microsoft.com/office/2007/relationships/hdphoto" Target="../media/hdphoto39.wdp"/><Relationship Id="rId70" Type="http://schemas.openxmlformats.org/officeDocument/2006/relationships/image" Target="../media/image106.png"/><Relationship Id="rId75" Type="http://schemas.openxmlformats.org/officeDocument/2006/relationships/image" Target="../media/image109.png"/><Relationship Id="rId83" Type="http://schemas.openxmlformats.org/officeDocument/2006/relationships/image" Target="../media/image114.png"/><Relationship Id="rId88" Type="http://schemas.microsoft.com/office/2007/relationships/hdphoto" Target="../media/hdphoto48.wdp"/><Relationship Id="rId91" Type="http://schemas.microsoft.com/office/2007/relationships/hdphoto" Target="../media/hdphoto49.wdp"/><Relationship Id="rId96" Type="http://schemas.openxmlformats.org/officeDocument/2006/relationships/image" Target="../media/image123.png"/><Relationship Id="rId111" Type="http://schemas.openxmlformats.org/officeDocument/2006/relationships/image" Target="../media/image137.png"/><Relationship Id="rId132" Type="http://schemas.microsoft.com/office/2007/relationships/hdphoto" Target="../media/hdphoto53.wdp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6.png"/><Relationship Id="rId15" Type="http://schemas.openxmlformats.org/officeDocument/2006/relationships/image" Target="../media/image73.png"/><Relationship Id="rId23" Type="http://schemas.openxmlformats.org/officeDocument/2006/relationships/image" Target="../media/image78.png"/><Relationship Id="rId28" Type="http://schemas.openxmlformats.org/officeDocument/2006/relationships/image" Target="../media/image15.jpeg"/><Relationship Id="rId36" Type="http://schemas.openxmlformats.org/officeDocument/2006/relationships/image" Target="../media/image85.png"/><Relationship Id="rId49" Type="http://schemas.openxmlformats.org/officeDocument/2006/relationships/image" Target="../media/image94.png"/><Relationship Id="rId57" Type="http://schemas.microsoft.com/office/2007/relationships/hdphoto" Target="../media/hdphoto37.wdp"/><Relationship Id="rId106" Type="http://schemas.openxmlformats.org/officeDocument/2006/relationships/image" Target="../media/image132.png"/><Relationship Id="rId114" Type="http://schemas.microsoft.com/office/2007/relationships/hdphoto" Target="../media/hdphoto51.wdp"/><Relationship Id="rId119" Type="http://schemas.openxmlformats.org/officeDocument/2006/relationships/image" Target="../media/image144.png"/><Relationship Id="rId127" Type="http://schemas.openxmlformats.org/officeDocument/2006/relationships/image" Target="../media/image151.png"/><Relationship Id="rId10" Type="http://schemas.openxmlformats.org/officeDocument/2006/relationships/image" Target="../media/image70.png"/><Relationship Id="rId31" Type="http://schemas.openxmlformats.org/officeDocument/2006/relationships/image" Target="../media/image81.jpeg"/><Relationship Id="rId44" Type="http://schemas.microsoft.com/office/2007/relationships/hdphoto" Target="../media/hdphoto33.wdp"/><Relationship Id="rId52" Type="http://schemas.openxmlformats.org/officeDocument/2006/relationships/image" Target="../media/image96.png"/><Relationship Id="rId60" Type="http://schemas.microsoft.com/office/2007/relationships/hdphoto" Target="../media/hdphoto38.wdp"/><Relationship Id="rId65" Type="http://schemas.openxmlformats.org/officeDocument/2006/relationships/hyperlink" Target="https://en.wikipedia.org/wiki/The_Golden_Eagle" TargetMode="External"/><Relationship Id="rId73" Type="http://schemas.microsoft.com/office/2007/relationships/hdphoto" Target="../media/hdphoto43.wdp"/><Relationship Id="rId78" Type="http://schemas.openxmlformats.org/officeDocument/2006/relationships/image" Target="../media/image110.png"/><Relationship Id="rId81" Type="http://schemas.microsoft.com/office/2007/relationships/hdphoto" Target="../media/hdphoto45.wdp"/><Relationship Id="rId86" Type="http://schemas.microsoft.com/office/2007/relationships/hdphoto" Target="../media/hdphoto47.wdp"/><Relationship Id="rId94" Type="http://schemas.openxmlformats.org/officeDocument/2006/relationships/image" Target="../media/image121.png"/><Relationship Id="rId99" Type="http://schemas.microsoft.com/office/2007/relationships/hdphoto" Target="../media/hdphoto50.wdp"/><Relationship Id="rId101" Type="http://schemas.openxmlformats.org/officeDocument/2006/relationships/image" Target="../media/image127.jpeg"/><Relationship Id="rId122" Type="http://schemas.microsoft.com/office/2007/relationships/hdphoto" Target="../media/hdphoto52.wdp"/><Relationship Id="rId130" Type="http://schemas.openxmlformats.org/officeDocument/2006/relationships/image" Target="../media/image154.png"/><Relationship Id="rId135" Type="http://schemas.openxmlformats.org/officeDocument/2006/relationships/hyperlink" Target="http://commons.wikimedia.org/wiki/file:weapon_shield.svg" TargetMode="External"/><Relationship Id="rId4" Type="http://schemas.openxmlformats.org/officeDocument/2006/relationships/image" Target="../media/image21.png"/><Relationship Id="rId9" Type="http://schemas.openxmlformats.org/officeDocument/2006/relationships/image" Target="../media/image69.jpeg"/><Relationship Id="rId13" Type="http://schemas.openxmlformats.org/officeDocument/2006/relationships/image" Target="../media/image72.png"/><Relationship Id="rId18" Type="http://schemas.microsoft.com/office/2007/relationships/hdphoto" Target="../media/hdphoto28.wdp"/><Relationship Id="rId39" Type="http://schemas.openxmlformats.org/officeDocument/2006/relationships/image" Target="../media/image87.png"/><Relationship Id="rId109" Type="http://schemas.openxmlformats.org/officeDocument/2006/relationships/image" Target="../media/image135.png"/><Relationship Id="rId34" Type="http://schemas.openxmlformats.org/officeDocument/2006/relationships/hyperlink" Target="http://en.wikipedia.org/wiki/File:Single_apple.png" TargetMode="External"/><Relationship Id="rId50" Type="http://schemas.microsoft.com/office/2007/relationships/hdphoto" Target="../media/hdphoto35.wdp"/><Relationship Id="rId55" Type="http://schemas.openxmlformats.org/officeDocument/2006/relationships/image" Target="../media/image98.png"/><Relationship Id="rId76" Type="http://schemas.microsoft.com/office/2007/relationships/hdphoto" Target="../media/hdphoto44.wdp"/><Relationship Id="rId97" Type="http://schemas.openxmlformats.org/officeDocument/2006/relationships/image" Target="../media/image124.png"/><Relationship Id="rId104" Type="http://schemas.openxmlformats.org/officeDocument/2006/relationships/image" Target="../media/image130.png"/><Relationship Id="rId120" Type="http://schemas.openxmlformats.org/officeDocument/2006/relationships/image" Target="../media/image145.png"/><Relationship Id="rId125" Type="http://schemas.openxmlformats.org/officeDocument/2006/relationships/image" Target="../media/image149.png"/><Relationship Id="rId7" Type="http://schemas.openxmlformats.org/officeDocument/2006/relationships/image" Target="../media/image67.png"/><Relationship Id="rId71" Type="http://schemas.microsoft.com/office/2007/relationships/hdphoto" Target="../media/hdphoto42.wdp"/><Relationship Id="rId92" Type="http://schemas.openxmlformats.org/officeDocument/2006/relationships/image" Target="../media/image119.png"/><Relationship Id="rId2" Type="http://schemas.openxmlformats.org/officeDocument/2006/relationships/audio" Target="../media/audio11.wav"/><Relationship Id="rId29" Type="http://schemas.openxmlformats.org/officeDocument/2006/relationships/hyperlink" Target="http://journalofdigitalhumanities.org/3-1/pudding-lane-recreating-seventeenth-century-london/" TargetMode="External"/><Relationship Id="rId24" Type="http://schemas.microsoft.com/office/2007/relationships/hdphoto" Target="../media/hdphoto30.wdp"/><Relationship Id="rId40" Type="http://schemas.microsoft.com/office/2007/relationships/hdphoto" Target="../media/hdphoto32.wdp"/><Relationship Id="rId45" Type="http://schemas.openxmlformats.org/officeDocument/2006/relationships/image" Target="../media/image91.png"/><Relationship Id="rId66" Type="http://schemas.openxmlformats.org/officeDocument/2006/relationships/image" Target="../media/image104.png"/><Relationship Id="rId87" Type="http://schemas.openxmlformats.org/officeDocument/2006/relationships/image" Target="../media/image116.png"/><Relationship Id="rId110" Type="http://schemas.openxmlformats.org/officeDocument/2006/relationships/image" Target="../media/image136.png"/><Relationship Id="rId115" Type="http://schemas.openxmlformats.org/officeDocument/2006/relationships/image" Target="../media/image140.png"/><Relationship Id="rId131" Type="http://schemas.openxmlformats.org/officeDocument/2006/relationships/image" Target="../media/image155.png"/><Relationship Id="rId136" Type="http://schemas.openxmlformats.org/officeDocument/2006/relationships/image" Target="../media/image16.png"/><Relationship Id="rId61" Type="http://schemas.openxmlformats.org/officeDocument/2006/relationships/image" Target="../media/image102.png"/><Relationship Id="rId82" Type="http://schemas.openxmlformats.org/officeDocument/2006/relationships/image" Target="../media/image113.png"/><Relationship Id="rId19" Type="http://schemas.openxmlformats.org/officeDocument/2006/relationships/image" Target="../media/image75.png"/></Relationships>
</file>

<file path=ppt/slides/_rels/slide15.xml.rels><?xml version="1.0" encoding="UTF-8" standalone="yes"?>
<Relationships xmlns="http://schemas.openxmlformats.org/package/2006/relationships"><Relationship Id="rId8" Type="http://schemas.microsoft.com/office/2007/relationships/hdphoto" Target="../media/hdphoto55.wdp"/><Relationship Id="rId13" Type="http://schemas.openxmlformats.org/officeDocument/2006/relationships/image" Target="../media/image162.png"/><Relationship Id="rId18" Type="http://schemas.openxmlformats.org/officeDocument/2006/relationships/image" Target="../media/image22.jpeg"/><Relationship Id="rId26" Type="http://schemas.openxmlformats.org/officeDocument/2006/relationships/image" Target="../media/image117.png"/><Relationship Id="rId39" Type="http://schemas.openxmlformats.org/officeDocument/2006/relationships/hyperlink" Target="http://commons.wikimedia.org/wiki/file:weapon_shield.svg" TargetMode="External"/><Relationship Id="rId3" Type="http://schemas.openxmlformats.org/officeDocument/2006/relationships/slide" Target="slide26.xml"/><Relationship Id="rId21" Type="http://schemas.openxmlformats.org/officeDocument/2006/relationships/image" Target="../media/image15.jpeg"/><Relationship Id="rId34" Type="http://schemas.openxmlformats.org/officeDocument/2006/relationships/image" Target="../media/image165.png"/><Relationship Id="rId42" Type="http://schemas.openxmlformats.org/officeDocument/2006/relationships/image" Target="../media/image110.png"/><Relationship Id="rId7" Type="http://schemas.openxmlformats.org/officeDocument/2006/relationships/image" Target="../media/image159.png"/><Relationship Id="rId12" Type="http://schemas.openxmlformats.org/officeDocument/2006/relationships/image" Target="../media/image161.png"/><Relationship Id="rId17" Type="http://schemas.openxmlformats.org/officeDocument/2006/relationships/image" Target="../media/image111.png"/><Relationship Id="rId25" Type="http://schemas.openxmlformats.org/officeDocument/2006/relationships/image" Target="../media/image108.png"/><Relationship Id="rId33" Type="http://schemas.openxmlformats.org/officeDocument/2006/relationships/audio" Target="../media/audio3.wav"/><Relationship Id="rId38" Type="http://schemas.microsoft.com/office/2007/relationships/hdphoto" Target="../media/hdphoto60.wdp"/><Relationship Id="rId2" Type="http://schemas.openxmlformats.org/officeDocument/2006/relationships/slide" Target="slide25.xml"/><Relationship Id="rId16" Type="http://schemas.microsoft.com/office/2007/relationships/hdphoto" Target="../media/hdphoto45.wdp"/><Relationship Id="rId20" Type="http://schemas.openxmlformats.org/officeDocument/2006/relationships/hyperlink" Target="http://basiliskus.blogspot.com/2010/04/un-poco-de-cotorreo-en-noruego-sueco.html" TargetMode="External"/><Relationship Id="rId29" Type="http://schemas.openxmlformats.org/officeDocument/2006/relationships/image" Target="../media/image163.png"/><Relationship Id="rId41" Type="http://schemas.microsoft.com/office/2007/relationships/hdphoto" Target="../media/hdphoto41.wdp"/><Relationship Id="rId1" Type="http://schemas.openxmlformats.org/officeDocument/2006/relationships/slideLayout" Target="../slideLayouts/slideLayout7.xml"/><Relationship Id="rId6" Type="http://schemas.microsoft.com/office/2007/relationships/hdphoto" Target="../media/hdphoto39.wdp"/><Relationship Id="rId11" Type="http://schemas.openxmlformats.org/officeDocument/2006/relationships/hyperlink" Target="http://www.eliwhitney.org/7/workshop/projects/model-yacht-star-class" TargetMode="External"/><Relationship Id="rId24" Type="http://schemas.openxmlformats.org/officeDocument/2006/relationships/image" Target="../media/image17.jpeg"/><Relationship Id="rId32" Type="http://schemas.openxmlformats.org/officeDocument/2006/relationships/image" Target="../media/image16.png"/><Relationship Id="rId37" Type="http://schemas.openxmlformats.org/officeDocument/2006/relationships/image" Target="../media/image166.png"/><Relationship Id="rId40" Type="http://schemas.openxmlformats.org/officeDocument/2006/relationships/image" Target="../media/image104.png"/><Relationship Id="rId5" Type="http://schemas.openxmlformats.org/officeDocument/2006/relationships/image" Target="../media/image102.png"/><Relationship Id="rId15" Type="http://schemas.openxmlformats.org/officeDocument/2006/relationships/image" Target="../media/image112.png"/><Relationship Id="rId23" Type="http://schemas.openxmlformats.org/officeDocument/2006/relationships/image" Target="../media/image13.jpg"/><Relationship Id="rId28" Type="http://schemas.microsoft.com/office/2007/relationships/hdphoto" Target="../media/hdphoto48.wdp"/><Relationship Id="rId36" Type="http://schemas.openxmlformats.org/officeDocument/2006/relationships/hyperlink" Target="https://en.wikipedia.org/wiki/The_Golden_Eagle" TargetMode="External"/><Relationship Id="rId10" Type="http://schemas.microsoft.com/office/2007/relationships/hdphoto" Target="../media/hdphoto56.wdp"/><Relationship Id="rId19" Type="http://schemas.openxmlformats.org/officeDocument/2006/relationships/image" Target="../media/image105.jpeg"/><Relationship Id="rId31" Type="http://schemas.openxmlformats.org/officeDocument/2006/relationships/image" Target="../media/image164.png"/><Relationship Id="rId44" Type="http://schemas.microsoft.com/office/2007/relationships/hdphoto" Target="../media/hdphoto61.wdp"/><Relationship Id="rId4" Type="http://schemas.openxmlformats.org/officeDocument/2006/relationships/image" Target="../media/image158.png"/><Relationship Id="rId9" Type="http://schemas.openxmlformats.org/officeDocument/2006/relationships/image" Target="../media/image160.png"/><Relationship Id="rId14" Type="http://schemas.microsoft.com/office/2007/relationships/hdphoto" Target="../media/hdphoto57.wdp"/><Relationship Id="rId22" Type="http://schemas.openxmlformats.org/officeDocument/2006/relationships/hyperlink" Target="http://journalofdigitalhumanities.org/3-1/pudding-lane-recreating-seventeenth-century-london/" TargetMode="External"/><Relationship Id="rId27" Type="http://schemas.openxmlformats.org/officeDocument/2006/relationships/image" Target="../media/image116.png"/><Relationship Id="rId30" Type="http://schemas.microsoft.com/office/2007/relationships/hdphoto" Target="../media/hdphoto58.wdp"/><Relationship Id="rId35" Type="http://schemas.microsoft.com/office/2007/relationships/hdphoto" Target="../media/hdphoto59.wdp"/><Relationship Id="rId43" Type="http://schemas.openxmlformats.org/officeDocument/2006/relationships/image" Target="../media/image167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hyperlink" Target="http://journalofdigitalhumanities.org/3-1/pudding-lane-recreating-seventeenth-century-london/" TargetMode="External"/><Relationship Id="rId13" Type="http://schemas.openxmlformats.org/officeDocument/2006/relationships/image" Target="../media/image170.png"/><Relationship Id="rId18" Type="http://schemas.microsoft.com/office/2007/relationships/hdphoto" Target="../media/hdphoto66.wdp"/><Relationship Id="rId26" Type="http://schemas.openxmlformats.org/officeDocument/2006/relationships/audio" Target="../media/audio15.wav"/><Relationship Id="rId3" Type="http://schemas.openxmlformats.org/officeDocument/2006/relationships/slide" Target="slide25.xml"/><Relationship Id="rId21" Type="http://schemas.openxmlformats.org/officeDocument/2006/relationships/image" Target="../media/image175.png"/><Relationship Id="rId7" Type="http://schemas.openxmlformats.org/officeDocument/2006/relationships/image" Target="../media/image15.jpeg"/><Relationship Id="rId12" Type="http://schemas.microsoft.com/office/2007/relationships/hdphoto" Target="../media/hdphoto63.wdp"/><Relationship Id="rId17" Type="http://schemas.openxmlformats.org/officeDocument/2006/relationships/image" Target="../media/image172.png"/><Relationship Id="rId25" Type="http://schemas.openxmlformats.org/officeDocument/2006/relationships/audio" Target="../media/audio14.wav"/><Relationship Id="rId2" Type="http://schemas.openxmlformats.org/officeDocument/2006/relationships/audio" Target="../media/audio2.wav"/><Relationship Id="rId16" Type="http://schemas.microsoft.com/office/2007/relationships/hdphoto" Target="../media/hdphoto65.wdp"/><Relationship Id="rId20" Type="http://schemas.openxmlformats.org/officeDocument/2006/relationships/image" Target="../media/image174.png"/><Relationship Id="rId29" Type="http://schemas.openxmlformats.org/officeDocument/2006/relationships/image" Target="../media/image6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7.jpeg"/><Relationship Id="rId11" Type="http://schemas.openxmlformats.org/officeDocument/2006/relationships/image" Target="../media/image169.png"/><Relationship Id="rId24" Type="http://schemas.openxmlformats.org/officeDocument/2006/relationships/audio" Target="../media/audio13.wav"/><Relationship Id="rId5" Type="http://schemas.openxmlformats.org/officeDocument/2006/relationships/image" Target="../media/image13.jpg"/><Relationship Id="rId15" Type="http://schemas.openxmlformats.org/officeDocument/2006/relationships/image" Target="../media/image171.png"/><Relationship Id="rId23" Type="http://schemas.openxmlformats.org/officeDocument/2006/relationships/image" Target="../media/image177.png"/><Relationship Id="rId28" Type="http://schemas.openxmlformats.org/officeDocument/2006/relationships/slide" Target="slide17.xml"/><Relationship Id="rId10" Type="http://schemas.microsoft.com/office/2007/relationships/hdphoto" Target="../media/hdphoto62.wdp"/><Relationship Id="rId19" Type="http://schemas.openxmlformats.org/officeDocument/2006/relationships/image" Target="../media/image173.png"/><Relationship Id="rId4" Type="http://schemas.openxmlformats.org/officeDocument/2006/relationships/slide" Target="slide26.xml"/><Relationship Id="rId9" Type="http://schemas.openxmlformats.org/officeDocument/2006/relationships/image" Target="../media/image168.png"/><Relationship Id="rId14" Type="http://schemas.microsoft.com/office/2007/relationships/hdphoto" Target="../media/hdphoto64.wdp"/><Relationship Id="rId22" Type="http://schemas.openxmlformats.org/officeDocument/2006/relationships/image" Target="../media/image176.png"/><Relationship Id="rId27" Type="http://schemas.openxmlformats.org/officeDocument/2006/relationships/image" Target="../media/image178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hyperlink" Target="http://journalofdigitalhumanities.org/3-1/pudding-lane-recreating-seventeenth-century-london/" TargetMode="External"/><Relationship Id="rId3" Type="http://schemas.openxmlformats.org/officeDocument/2006/relationships/slide" Target="slide26.xml"/><Relationship Id="rId7" Type="http://schemas.openxmlformats.org/officeDocument/2006/relationships/image" Target="../media/image15.jpeg"/><Relationship Id="rId2" Type="http://schemas.openxmlformats.org/officeDocument/2006/relationships/slide" Target="slide2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6.png"/><Relationship Id="rId5" Type="http://schemas.openxmlformats.org/officeDocument/2006/relationships/image" Target="../media/image17.jpeg"/><Relationship Id="rId4" Type="http://schemas.openxmlformats.org/officeDocument/2006/relationships/image" Target="../media/image13.jpg"/><Relationship Id="rId9" Type="http://schemas.openxmlformats.org/officeDocument/2006/relationships/image" Target="../media/image179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1.png"/><Relationship Id="rId13" Type="http://schemas.openxmlformats.org/officeDocument/2006/relationships/image" Target="../media/image185.png"/><Relationship Id="rId3" Type="http://schemas.openxmlformats.org/officeDocument/2006/relationships/audio" Target="../media/audio3.wav"/><Relationship Id="rId7" Type="http://schemas.openxmlformats.org/officeDocument/2006/relationships/image" Target="../media/image180.png"/><Relationship Id="rId12" Type="http://schemas.openxmlformats.org/officeDocument/2006/relationships/hyperlink" Target="http://journalofdigitalhumanities.org/3-1/pudding-lane-recreating-seventeenth-century-london/" TargetMode="External"/><Relationship Id="rId2" Type="http://schemas.openxmlformats.org/officeDocument/2006/relationships/audio" Target="../media/audio16.wav"/><Relationship Id="rId16" Type="http://schemas.openxmlformats.org/officeDocument/2006/relationships/image" Target="../media/image16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9.xml"/><Relationship Id="rId11" Type="http://schemas.openxmlformats.org/officeDocument/2006/relationships/image" Target="../media/image184.jpeg"/><Relationship Id="rId5" Type="http://schemas.openxmlformats.org/officeDocument/2006/relationships/image" Target="../media/image14.png"/><Relationship Id="rId15" Type="http://schemas.openxmlformats.org/officeDocument/2006/relationships/slide" Target="slide18.xml"/><Relationship Id="rId10" Type="http://schemas.openxmlformats.org/officeDocument/2006/relationships/image" Target="../media/image183.png"/><Relationship Id="rId4" Type="http://schemas.openxmlformats.org/officeDocument/2006/relationships/audio" Target="../media/audio17.wav"/><Relationship Id="rId9" Type="http://schemas.openxmlformats.org/officeDocument/2006/relationships/image" Target="../media/image182.png"/><Relationship Id="rId14" Type="http://schemas.openxmlformats.org/officeDocument/2006/relationships/image" Target="../media/image13.jp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0.png"/><Relationship Id="rId3" Type="http://schemas.openxmlformats.org/officeDocument/2006/relationships/slide" Target="slide26.xml"/><Relationship Id="rId7" Type="http://schemas.openxmlformats.org/officeDocument/2006/relationships/hyperlink" Target="http://journalofdigitalhumanities.org/3-1/pudding-lane-recreating-seventeenth-century-london/" TargetMode="External"/><Relationship Id="rId2" Type="http://schemas.openxmlformats.org/officeDocument/2006/relationships/slide" Target="slide2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5.jpeg"/><Relationship Id="rId5" Type="http://schemas.openxmlformats.org/officeDocument/2006/relationships/image" Target="../media/image17.jpeg"/><Relationship Id="rId4" Type="http://schemas.openxmlformats.org/officeDocument/2006/relationships/image" Target="../media/image13.jp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6.png"/><Relationship Id="rId4" Type="http://schemas.openxmlformats.org/officeDocument/2006/relationships/image" Target="../media/image3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slide" Target="slide26.xml"/><Relationship Id="rId13" Type="http://schemas.openxmlformats.org/officeDocument/2006/relationships/hyperlink" Target="http://fuguestock.deviantart.com/art/Shield-of-Hercules-front-333571366" TargetMode="External"/><Relationship Id="rId18" Type="http://schemas.openxmlformats.org/officeDocument/2006/relationships/image" Target="../media/image13.jpg"/><Relationship Id="rId26" Type="http://schemas.openxmlformats.org/officeDocument/2006/relationships/image" Target="../media/image16.png"/><Relationship Id="rId3" Type="http://schemas.openxmlformats.org/officeDocument/2006/relationships/audio" Target="../media/audio4.wav"/><Relationship Id="rId21" Type="http://schemas.openxmlformats.org/officeDocument/2006/relationships/image" Target="../media/image191.png"/><Relationship Id="rId7" Type="http://schemas.openxmlformats.org/officeDocument/2006/relationships/slide" Target="slide25.xml"/><Relationship Id="rId12" Type="http://schemas.microsoft.com/office/2007/relationships/hdphoto" Target="../media/hdphoto24.wdp"/><Relationship Id="rId17" Type="http://schemas.openxmlformats.org/officeDocument/2006/relationships/image" Target="../media/image189.png"/><Relationship Id="rId25" Type="http://schemas.openxmlformats.org/officeDocument/2006/relationships/image" Target="../media/image22.jpeg"/><Relationship Id="rId2" Type="http://schemas.openxmlformats.org/officeDocument/2006/relationships/audio" Target="../media/audio3.wav"/><Relationship Id="rId16" Type="http://schemas.openxmlformats.org/officeDocument/2006/relationships/image" Target="../media/image188.png"/><Relationship Id="rId20" Type="http://schemas.microsoft.com/office/2007/relationships/hdphoto" Target="../media/hdphoto68.wdp"/><Relationship Id="rId1" Type="http://schemas.openxmlformats.org/officeDocument/2006/relationships/slideLayout" Target="../slideLayouts/slideLayout7.xml"/><Relationship Id="rId6" Type="http://schemas.openxmlformats.org/officeDocument/2006/relationships/audio" Target="../media/audio12.wav"/><Relationship Id="rId11" Type="http://schemas.openxmlformats.org/officeDocument/2006/relationships/image" Target="../media/image186.png"/><Relationship Id="rId24" Type="http://schemas.microsoft.com/office/2007/relationships/hdphoto" Target="../media/hdphoto4.wdp"/><Relationship Id="rId5" Type="http://schemas.openxmlformats.org/officeDocument/2006/relationships/audio" Target="../media/audio19.wav"/><Relationship Id="rId15" Type="http://schemas.microsoft.com/office/2007/relationships/hdphoto" Target="../media/hdphoto67.wdp"/><Relationship Id="rId23" Type="http://schemas.openxmlformats.org/officeDocument/2006/relationships/image" Target="../media/image21.png"/><Relationship Id="rId10" Type="http://schemas.openxmlformats.org/officeDocument/2006/relationships/hyperlink" Target="http://journalofdigitalhumanities.org/3-1/pudding-lane-recreating-seventeenth-century-london/" TargetMode="External"/><Relationship Id="rId19" Type="http://schemas.openxmlformats.org/officeDocument/2006/relationships/image" Target="../media/image190.png"/><Relationship Id="rId4" Type="http://schemas.openxmlformats.org/officeDocument/2006/relationships/audio" Target="../media/audio18.wav"/><Relationship Id="rId9" Type="http://schemas.openxmlformats.org/officeDocument/2006/relationships/image" Target="../media/image15.jpeg"/><Relationship Id="rId14" Type="http://schemas.openxmlformats.org/officeDocument/2006/relationships/image" Target="../media/image187.png"/><Relationship Id="rId22" Type="http://schemas.openxmlformats.org/officeDocument/2006/relationships/image" Target="../media/image192.png"/></Relationships>
</file>

<file path=ppt/slides/_rels/slide21.xml.rels><?xml version="1.0" encoding="UTF-8" standalone="yes"?>
<Relationships xmlns="http://schemas.openxmlformats.org/package/2006/relationships"><Relationship Id="rId13" Type="http://schemas.microsoft.com/office/2007/relationships/hdphoto" Target="../media/hdphoto72.wdp"/><Relationship Id="rId18" Type="http://schemas.openxmlformats.org/officeDocument/2006/relationships/image" Target="../media/image200.png"/><Relationship Id="rId26" Type="http://schemas.openxmlformats.org/officeDocument/2006/relationships/image" Target="../media/image204.png"/><Relationship Id="rId39" Type="http://schemas.microsoft.com/office/2007/relationships/hdphoto" Target="../media/hdphoto85.wdp"/><Relationship Id="rId3" Type="http://schemas.openxmlformats.org/officeDocument/2006/relationships/slideLayout" Target="../slideLayouts/slideLayout7.xml"/><Relationship Id="rId21" Type="http://schemas.microsoft.com/office/2007/relationships/hdphoto" Target="../media/hdphoto76.wdp"/><Relationship Id="rId34" Type="http://schemas.openxmlformats.org/officeDocument/2006/relationships/image" Target="../media/image208.png"/><Relationship Id="rId42" Type="http://schemas.openxmlformats.org/officeDocument/2006/relationships/image" Target="../media/image212.png"/><Relationship Id="rId47" Type="http://schemas.openxmlformats.org/officeDocument/2006/relationships/image" Target="../media/image214.png"/><Relationship Id="rId50" Type="http://schemas.openxmlformats.org/officeDocument/2006/relationships/slide" Target="slide22.xml"/><Relationship Id="rId7" Type="http://schemas.microsoft.com/office/2007/relationships/hdphoto" Target="../media/hdphoto69.wdp"/><Relationship Id="rId12" Type="http://schemas.openxmlformats.org/officeDocument/2006/relationships/image" Target="../media/image197.png"/><Relationship Id="rId17" Type="http://schemas.microsoft.com/office/2007/relationships/hdphoto" Target="../media/hdphoto74.wdp"/><Relationship Id="rId25" Type="http://schemas.microsoft.com/office/2007/relationships/hdphoto" Target="../media/hdphoto78.wdp"/><Relationship Id="rId33" Type="http://schemas.microsoft.com/office/2007/relationships/hdphoto" Target="../media/hdphoto82.wdp"/><Relationship Id="rId38" Type="http://schemas.openxmlformats.org/officeDocument/2006/relationships/image" Target="../media/image210.png"/><Relationship Id="rId46" Type="http://schemas.openxmlformats.org/officeDocument/2006/relationships/hyperlink" Target="http://commons.wikimedia.org/wiki/File:MaryRose-wooden_bucket7.JPG" TargetMode="External"/><Relationship Id="rId2" Type="http://schemas.openxmlformats.org/officeDocument/2006/relationships/audio" Target="../media/media1.wav"/><Relationship Id="rId16" Type="http://schemas.openxmlformats.org/officeDocument/2006/relationships/image" Target="../media/image199.png"/><Relationship Id="rId20" Type="http://schemas.openxmlformats.org/officeDocument/2006/relationships/image" Target="../media/image201.png"/><Relationship Id="rId29" Type="http://schemas.microsoft.com/office/2007/relationships/hdphoto" Target="../media/hdphoto80.wdp"/><Relationship Id="rId41" Type="http://schemas.microsoft.com/office/2007/relationships/hdphoto" Target="../media/hdphoto86.wdp"/><Relationship Id="rId1" Type="http://schemas.microsoft.com/office/2007/relationships/media" Target="../media/media1.wav"/><Relationship Id="rId6" Type="http://schemas.openxmlformats.org/officeDocument/2006/relationships/image" Target="../media/image194.png"/><Relationship Id="rId11" Type="http://schemas.microsoft.com/office/2007/relationships/hdphoto" Target="../media/hdphoto71.wdp"/><Relationship Id="rId24" Type="http://schemas.openxmlformats.org/officeDocument/2006/relationships/image" Target="../media/image203.png"/><Relationship Id="rId32" Type="http://schemas.openxmlformats.org/officeDocument/2006/relationships/image" Target="../media/image207.png"/><Relationship Id="rId37" Type="http://schemas.microsoft.com/office/2007/relationships/hdphoto" Target="../media/hdphoto84.wdp"/><Relationship Id="rId40" Type="http://schemas.openxmlformats.org/officeDocument/2006/relationships/image" Target="../media/image211.png"/><Relationship Id="rId45" Type="http://schemas.microsoft.com/office/2007/relationships/hdphoto" Target="../media/hdphoto88.wdp"/><Relationship Id="rId5" Type="http://schemas.openxmlformats.org/officeDocument/2006/relationships/image" Target="../media/image193.png"/><Relationship Id="rId15" Type="http://schemas.microsoft.com/office/2007/relationships/hdphoto" Target="../media/hdphoto73.wdp"/><Relationship Id="rId23" Type="http://schemas.microsoft.com/office/2007/relationships/hdphoto" Target="../media/hdphoto77.wdp"/><Relationship Id="rId28" Type="http://schemas.openxmlformats.org/officeDocument/2006/relationships/image" Target="../media/image205.png"/><Relationship Id="rId36" Type="http://schemas.openxmlformats.org/officeDocument/2006/relationships/image" Target="../media/image209.png"/><Relationship Id="rId49" Type="http://schemas.openxmlformats.org/officeDocument/2006/relationships/image" Target="../media/image16.png"/><Relationship Id="rId10" Type="http://schemas.openxmlformats.org/officeDocument/2006/relationships/image" Target="../media/image196.png"/><Relationship Id="rId19" Type="http://schemas.microsoft.com/office/2007/relationships/hdphoto" Target="../media/hdphoto75.wdp"/><Relationship Id="rId31" Type="http://schemas.microsoft.com/office/2007/relationships/hdphoto" Target="../media/hdphoto81.wdp"/><Relationship Id="rId44" Type="http://schemas.openxmlformats.org/officeDocument/2006/relationships/image" Target="../media/image213.png"/><Relationship Id="rId4" Type="http://schemas.openxmlformats.org/officeDocument/2006/relationships/audio" Target="../media/audio20.wav"/><Relationship Id="rId9" Type="http://schemas.microsoft.com/office/2007/relationships/hdphoto" Target="../media/hdphoto70.wdp"/><Relationship Id="rId14" Type="http://schemas.openxmlformats.org/officeDocument/2006/relationships/image" Target="../media/image198.png"/><Relationship Id="rId22" Type="http://schemas.openxmlformats.org/officeDocument/2006/relationships/image" Target="../media/image202.png"/><Relationship Id="rId27" Type="http://schemas.microsoft.com/office/2007/relationships/hdphoto" Target="../media/hdphoto79.wdp"/><Relationship Id="rId30" Type="http://schemas.openxmlformats.org/officeDocument/2006/relationships/image" Target="../media/image206.png"/><Relationship Id="rId35" Type="http://schemas.microsoft.com/office/2007/relationships/hdphoto" Target="../media/hdphoto83.wdp"/><Relationship Id="rId43" Type="http://schemas.microsoft.com/office/2007/relationships/hdphoto" Target="../media/hdphoto87.wdp"/><Relationship Id="rId48" Type="http://schemas.openxmlformats.org/officeDocument/2006/relationships/image" Target="../media/image215.png"/><Relationship Id="rId8" Type="http://schemas.openxmlformats.org/officeDocument/2006/relationships/image" Target="../media/image195.png"/><Relationship Id="rId51" Type="http://schemas.openxmlformats.org/officeDocument/2006/relationships/image" Target="../media/image65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slide" Target="slide23.xml"/><Relationship Id="rId13" Type="http://schemas.openxmlformats.org/officeDocument/2006/relationships/image" Target="../media/image21.png"/><Relationship Id="rId18" Type="http://schemas.microsoft.com/office/2007/relationships/hdphoto" Target="../media/hdphoto89.wdp"/><Relationship Id="rId3" Type="http://schemas.openxmlformats.org/officeDocument/2006/relationships/audio" Target="../media/audio3.wav"/><Relationship Id="rId7" Type="http://schemas.openxmlformats.org/officeDocument/2006/relationships/image" Target="../media/image216.png"/><Relationship Id="rId12" Type="http://schemas.openxmlformats.org/officeDocument/2006/relationships/image" Target="../media/image217.png"/><Relationship Id="rId17" Type="http://schemas.openxmlformats.org/officeDocument/2006/relationships/image" Target="../media/image218.png"/><Relationship Id="rId2" Type="http://schemas.openxmlformats.org/officeDocument/2006/relationships/audio" Target="../media/audio11.wav"/><Relationship Id="rId16" Type="http://schemas.openxmlformats.org/officeDocument/2006/relationships/image" Target="../media/image65.png"/><Relationship Id="rId1" Type="http://schemas.openxmlformats.org/officeDocument/2006/relationships/slideLayout" Target="../slideLayouts/slideLayout7.xml"/><Relationship Id="rId6" Type="http://schemas.openxmlformats.org/officeDocument/2006/relationships/audio" Target="../media/audio22.wav"/><Relationship Id="rId11" Type="http://schemas.openxmlformats.org/officeDocument/2006/relationships/audio" Target="../media/audio2.wav"/><Relationship Id="rId5" Type="http://schemas.openxmlformats.org/officeDocument/2006/relationships/audio" Target="../media/audio21.wav"/><Relationship Id="rId15" Type="http://schemas.openxmlformats.org/officeDocument/2006/relationships/image" Target="../media/image22.jpeg"/><Relationship Id="rId10" Type="http://schemas.openxmlformats.org/officeDocument/2006/relationships/slide" Target="slide22.xml"/><Relationship Id="rId19" Type="http://schemas.openxmlformats.org/officeDocument/2006/relationships/image" Target="../media/image219.png"/><Relationship Id="rId4" Type="http://schemas.openxmlformats.org/officeDocument/2006/relationships/audio" Target="../media/audio4.wav"/><Relationship Id="rId9" Type="http://schemas.openxmlformats.org/officeDocument/2006/relationships/image" Target="../media/image64.png"/><Relationship Id="rId14" Type="http://schemas.microsoft.com/office/2007/relationships/hdphoto" Target="../media/hdphoto4.wdp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2.png"/><Relationship Id="rId3" Type="http://schemas.openxmlformats.org/officeDocument/2006/relationships/image" Target="../media/image220.jpeg"/><Relationship Id="rId7" Type="http://schemas.openxmlformats.org/officeDocument/2006/relationships/hyperlink" Target="http://journalofdigitalhumanities.org/3-1/pudding-lane-recreating-seventeenth-century-london/" TargetMode="External"/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7.xml"/><Relationship Id="rId6" Type="http://schemas.microsoft.com/office/2007/relationships/hdphoto" Target="../media/hdphoto90.wdp"/><Relationship Id="rId5" Type="http://schemas.openxmlformats.org/officeDocument/2006/relationships/image" Target="../media/image221.png"/><Relationship Id="rId4" Type="http://schemas.openxmlformats.org/officeDocument/2006/relationships/slide" Target="slide24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7.png"/><Relationship Id="rId3" Type="http://schemas.openxmlformats.org/officeDocument/2006/relationships/image" Target="../media/image224.png"/><Relationship Id="rId7" Type="http://schemas.openxmlformats.org/officeDocument/2006/relationships/image" Target="../media/image226.png"/><Relationship Id="rId2" Type="http://schemas.openxmlformats.org/officeDocument/2006/relationships/image" Target="../media/image223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4.png"/><Relationship Id="rId5" Type="http://schemas.microsoft.com/office/2007/relationships/hdphoto" Target="../media/hdphoto7.wdp"/><Relationship Id="rId10" Type="http://schemas.microsoft.com/office/2007/relationships/hdphoto" Target="../media/hdphoto91.wdp"/><Relationship Id="rId4" Type="http://schemas.openxmlformats.org/officeDocument/2006/relationships/image" Target="../media/image225.png"/><Relationship Id="rId9" Type="http://schemas.openxmlformats.org/officeDocument/2006/relationships/image" Target="../media/image228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8.png"/><Relationship Id="rId3" Type="http://schemas.openxmlformats.org/officeDocument/2006/relationships/audio" Target="../media/audio22.wav"/><Relationship Id="rId7" Type="http://schemas.openxmlformats.org/officeDocument/2006/relationships/image" Target="../media/image17.jpeg"/><Relationship Id="rId2" Type="http://schemas.openxmlformats.org/officeDocument/2006/relationships/audio" Target="../media/audio21.wav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jpg"/><Relationship Id="rId5" Type="http://schemas.openxmlformats.org/officeDocument/2006/relationships/hyperlink" Target="http://journalofdigitalhumanities.org/3-1/pudding-lane-recreating-seventeenth-century-london/" TargetMode="External"/><Relationship Id="rId10" Type="http://schemas.openxmlformats.org/officeDocument/2006/relationships/image" Target="../media/image229.png"/><Relationship Id="rId4" Type="http://schemas.openxmlformats.org/officeDocument/2006/relationships/image" Target="../media/image15.jpeg"/><Relationship Id="rId9" Type="http://schemas.microsoft.com/office/2007/relationships/hdphoto" Target="../media/hdphoto89.wdp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7.xml"/><Relationship Id="rId4" Type="http://schemas.openxmlformats.org/officeDocument/2006/relationships/slide" Target="slide5.xm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0.png"/><Relationship Id="rId3" Type="http://schemas.openxmlformats.org/officeDocument/2006/relationships/image" Target="../media/image13.jpg"/><Relationship Id="rId7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.png"/><Relationship Id="rId5" Type="http://schemas.openxmlformats.org/officeDocument/2006/relationships/hyperlink" Target="http://journalofdigitalhumanities.org/3-1/pudding-lane-recreating-seventeenth-century-london/" TargetMode="External"/><Relationship Id="rId4" Type="http://schemas.openxmlformats.org/officeDocument/2006/relationships/image" Target="../media/image15.jpe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hyperlink" Target="http://www.edwinasepisodes.com/episode-191-cheesed-off/" TargetMode="External"/><Relationship Id="rId3" Type="http://schemas.openxmlformats.org/officeDocument/2006/relationships/image" Target="../media/image8.png"/><Relationship Id="rId7" Type="http://schemas.microsoft.com/office/2007/relationships/hdphoto" Target="../media/hdphoto2.wdp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3.jpg"/><Relationship Id="rId5" Type="http://schemas.openxmlformats.org/officeDocument/2006/relationships/image" Target="../media/image10.png"/><Relationship Id="rId10" Type="http://schemas.microsoft.com/office/2007/relationships/hdphoto" Target="../media/hdphoto3.wdp"/><Relationship Id="rId4" Type="http://schemas.openxmlformats.org/officeDocument/2006/relationships/image" Target="../media/image9.png"/><Relationship Id="rId9" Type="http://schemas.openxmlformats.org/officeDocument/2006/relationships/image" Target="../media/image12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jpeg"/><Relationship Id="rId3" Type="http://schemas.openxmlformats.org/officeDocument/2006/relationships/image" Target="../media/image15.jpeg"/><Relationship Id="rId7" Type="http://schemas.openxmlformats.org/officeDocument/2006/relationships/image" Target="../media/image13.jp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6.png"/><Relationship Id="rId5" Type="http://schemas.openxmlformats.org/officeDocument/2006/relationships/image" Target="../media/image9.png"/><Relationship Id="rId4" Type="http://schemas.openxmlformats.org/officeDocument/2006/relationships/hyperlink" Target="http://journalofdigitalhumanities.org/3-1/pudding-lane-recreating-seventeenth-century-london/" TargetMode="External"/><Relationship Id="rId9" Type="http://schemas.openxmlformats.org/officeDocument/2006/relationships/image" Target="../media/image10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g"/><Relationship Id="rId13" Type="http://schemas.openxmlformats.org/officeDocument/2006/relationships/image" Target="../media/image19.gif"/><Relationship Id="rId3" Type="http://schemas.openxmlformats.org/officeDocument/2006/relationships/audio" Target="../media/audio2.wav"/><Relationship Id="rId7" Type="http://schemas.openxmlformats.org/officeDocument/2006/relationships/hyperlink" Target="http://journalofdigitalhumanities.org/3-1/pudding-lane-recreating-seventeenth-century-london/" TargetMode="External"/><Relationship Id="rId12" Type="http://schemas.openxmlformats.org/officeDocument/2006/relationships/audio" Target="../media/audio3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5.jpeg"/><Relationship Id="rId11" Type="http://schemas.openxmlformats.org/officeDocument/2006/relationships/image" Target="../media/image16.png"/><Relationship Id="rId5" Type="http://schemas.openxmlformats.org/officeDocument/2006/relationships/slide" Target="slide26.xml"/><Relationship Id="rId10" Type="http://schemas.openxmlformats.org/officeDocument/2006/relationships/image" Target="../media/image18.png"/><Relationship Id="rId4" Type="http://schemas.openxmlformats.org/officeDocument/2006/relationships/slide" Target="slide25.xml"/><Relationship Id="rId9" Type="http://schemas.openxmlformats.org/officeDocument/2006/relationships/image" Target="../media/image17.jpeg"/><Relationship Id="rId14" Type="http://schemas.openxmlformats.org/officeDocument/2006/relationships/image" Target="../media/image20.gif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slide" Target="slide26.xml"/><Relationship Id="rId7" Type="http://schemas.openxmlformats.org/officeDocument/2006/relationships/image" Target="../media/image17.jpeg"/><Relationship Id="rId2" Type="http://schemas.openxmlformats.org/officeDocument/2006/relationships/slide" Target="slide2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jpg"/><Relationship Id="rId5" Type="http://schemas.openxmlformats.org/officeDocument/2006/relationships/hyperlink" Target="http://journalofdigitalhumanities.org/3-1/pudding-lane-recreating-seventeenth-century-london/" TargetMode="External"/><Relationship Id="rId4" Type="http://schemas.openxmlformats.org/officeDocument/2006/relationships/image" Target="../media/image15.jpeg"/></Relationships>
</file>

<file path=ppt/slides/_rels/slide7.xml.rels><?xml version="1.0" encoding="UTF-8" standalone="yes"?>
<Relationships xmlns="http://schemas.openxmlformats.org/package/2006/relationships"><Relationship Id="rId8" Type="http://schemas.microsoft.com/office/2007/relationships/hdphoto" Target="../media/hdphoto4.wdp"/><Relationship Id="rId13" Type="http://schemas.openxmlformats.org/officeDocument/2006/relationships/image" Target="../media/image13.jpg"/><Relationship Id="rId3" Type="http://schemas.openxmlformats.org/officeDocument/2006/relationships/audio" Target="../media/audio3.wav"/><Relationship Id="rId7" Type="http://schemas.openxmlformats.org/officeDocument/2006/relationships/image" Target="../media/image21.png"/><Relationship Id="rId12" Type="http://schemas.openxmlformats.org/officeDocument/2006/relationships/hyperlink" Target="http://journalofdigitalhumanities.org/3-1/pudding-lane-recreating-seventeenth-century-london/" TargetMode="External"/><Relationship Id="rId2" Type="http://schemas.openxmlformats.org/officeDocument/2006/relationships/audio" Target="../media/audio1.wav"/><Relationship Id="rId16" Type="http://schemas.microsoft.com/office/2007/relationships/hdphoto" Target="../media/hdphoto5.wdp"/><Relationship Id="rId1" Type="http://schemas.openxmlformats.org/officeDocument/2006/relationships/slideLayout" Target="../slideLayouts/slideLayout7.xml"/><Relationship Id="rId6" Type="http://schemas.openxmlformats.org/officeDocument/2006/relationships/slide" Target="slide26.xml"/><Relationship Id="rId11" Type="http://schemas.openxmlformats.org/officeDocument/2006/relationships/image" Target="../media/image15.jpeg"/><Relationship Id="rId5" Type="http://schemas.openxmlformats.org/officeDocument/2006/relationships/slide" Target="slide25.xml"/><Relationship Id="rId15" Type="http://schemas.openxmlformats.org/officeDocument/2006/relationships/image" Target="../media/image23.png"/><Relationship Id="rId10" Type="http://schemas.openxmlformats.org/officeDocument/2006/relationships/image" Target="../media/image20.gif"/><Relationship Id="rId4" Type="http://schemas.openxmlformats.org/officeDocument/2006/relationships/audio" Target="../media/audio4.wav"/><Relationship Id="rId9" Type="http://schemas.openxmlformats.org/officeDocument/2006/relationships/image" Target="../media/image22.jpeg"/><Relationship Id="rId14" Type="http://schemas.openxmlformats.org/officeDocument/2006/relationships/image" Target="../media/image17.jpeg"/></Relationships>
</file>

<file path=ppt/slides/_rels/slide8.xml.rels><?xml version="1.0" encoding="UTF-8" standalone="yes"?>
<Relationships xmlns="http://schemas.openxmlformats.org/package/2006/relationships"><Relationship Id="rId8" Type="http://schemas.microsoft.com/office/2007/relationships/hdphoto" Target="../media/hdphoto6.wdp"/><Relationship Id="rId13" Type="http://schemas.openxmlformats.org/officeDocument/2006/relationships/image" Target="../media/image13.jpg"/><Relationship Id="rId18" Type="http://schemas.openxmlformats.org/officeDocument/2006/relationships/image" Target="../media/image28.png"/><Relationship Id="rId3" Type="http://schemas.openxmlformats.org/officeDocument/2006/relationships/audio" Target="../media/audio3.wav"/><Relationship Id="rId7" Type="http://schemas.openxmlformats.org/officeDocument/2006/relationships/image" Target="../media/image24.png"/><Relationship Id="rId12" Type="http://schemas.microsoft.com/office/2007/relationships/hdphoto" Target="../media/hdphoto7.wdp"/><Relationship Id="rId17" Type="http://schemas.openxmlformats.org/officeDocument/2006/relationships/image" Target="../media/image27.png"/><Relationship Id="rId2" Type="http://schemas.openxmlformats.org/officeDocument/2006/relationships/audio" Target="../media/audio5.wav"/><Relationship Id="rId16" Type="http://schemas.openxmlformats.org/officeDocument/2006/relationships/image" Target="../media/image26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6.png"/><Relationship Id="rId11" Type="http://schemas.openxmlformats.org/officeDocument/2006/relationships/image" Target="../media/image25.png"/><Relationship Id="rId5" Type="http://schemas.openxmlformats.org/officeDocument/2006/relationships/slide" Target="slide26.xml"/><Relationship Id="rId15" Type="http://schemas.openxmlformats.org/officeDocument/2006/relationships/audio" Target="../media/audio6.wav"/><Relationship Id="rId10" Type="http://schemas.openxmlformats.org/officeDocument/2006/relationships/hyperlink" Target="http://journalofdigitalhumanities.org/3-1/pudding-lane-recreating-seventeenth-century-london/" TargetMode="External"/><Relationship Id="rId4" Type="http://schemas.openxmlformats.org/officeDocument/2006/relationships/slide" Target="slide25.xml"/><Relationship Id="rId9" Type="http://schemas.openxmlformats.org/officeDocument/2006/relationships/image" Target="../media/image15.jpeg"/><Relationship Id="rId14" Type="http://schemas.openxmlformats.org/officeDocument/2006/relationships/image" Target="../media/image17.jpe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jpeg"/><Relationship Id="rId13" Type="http://schemas.openxmlformats.org/officeDocument/2006/relationships/image" Target="../media/image33.png"/><Relationship Id="rId3" Type="http://schemas.openxmlformats.org/officeDocument/2006/relationships/slide" Target="slide25.xml"/><Relationship Id="rId7" Type="http://schemas.openxmlformats.org/officeDocument/2006/relationships/image" Target="../media/image13.jpg"/><Relationship Id="rId12" Type="http://schemas.openxmlformats.org/officeDocument/2006/relationships/image" Target="../media/image32.png"/><Relationship Id="rId2" Type="http://schemas.openxmlformats.org/officeDocument/2006/relationships/audio" Target="../media/audio7.wav"/><Relationship Id="rId1" Type="http://schemas.openxmlformats.org/officeDocument/2006/relationships/slideLayout" Target="../slideLayouts/slideLayout7.xml"/><Relationship Id="rId6" Type="http://schemas.openxmlformats.org/officeDocument/2006/relationships/hyperlink" Target="http://journalofdigitalhumanities.org/3-1/pudding-lane-recreating-seventeenth-century-london/" TargetMode="External"/><Relationship Id="rId11" Type="http://schemas.openxmlformats.org/officeDocument/2006/relationships/image" Target="../media/image31.png"/><Relationship Id="rId5" Type="http://schemas.openxmlformats.org/officeDocument/2006/relationships/image" Target="../media/image29.jpeg"/><Relationship Id="rId15" Type="http://schemas.microsoft.com/office/2007/relationships/hdphoto" Target="../media/hdphoto5.wdp"/><Relationship Id="rId10" Type="http://schemas.microsoft.com/office/2007/relationships/hdphoto" Target="../media/hdphoto8.wdp"/><Relationship Id="rId4" Type="http://schemas.openxmlformats.org/officeDocument/2006/relationships/slide" Target="slide26.xml"/><Relationship Id="rId9" Type="http://schemas.openxmlformats.org/officeDocument/2006/relationships/image" Target="../media/image30.png"/><Relationship Id="rId14" Type="http://schemas.openxmlformats.org/officeDocument/2006/relationships/image" Target="../media/image2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99117FFA-224F-4E7F-A30A-DF37286108C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143" y="0"/>
            <a:ext cx="12173713" cy="6858000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61651DC4-1A3A-4725-9522-0E62A7707E3B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4848674" y="1253357"/>
            <a:ext cx="2455887" cy="5314997"/>
          </a:xfrm>
          <a:custGeom>
            <a:avLst/>
            <a:gdLst>
              <a:gd name="connsiteX0" fmla="*/ 0 w 2261563"/>
              <a:gd name="connsiteY0" fmla="*/ 0 h 5236028"/>
              <a:gd name="connsiteX1" fmla="*/ 2261563 w 2261563"/>
              <a:gd name="connsiteY1" fmla="*/ 0 h 5236028"/>
              <a:gd name="connsiteX2" fmla="*/ 2261563 w 2261563"/>
              <a:gd name="connsiteY2" fmla="*/ 5236028 h 5236028"/>
              <a:gd name="connsiteX3" fmla="*/ 0 w 2261563"/>
              <a:gd name="connsiteY3" fmla="*/ 5236028 h 5236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61563" h="5236028">
                <a:moveTo>
                  <a:pt x="0" y="0"/>
                </a:moveTo>
                <a:lnTo>
                  <a:pt x="2261563" y="0"/>
                </a:lnTo>
                <a:lnTo>
                  <a:pt x="2261563" y="5236028"/>
                </a:lnTo>
                <a:lnTo>
                  <a:pt x="0" y="5236028"/>
                </a:lnTo>
                <a:close/>
              </a:path>
            </a:pathLst>
          </a:cu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FF0AC1C0-FA46-4A44-AAAD-27575101494C}"/>
              </a:ext>
            </a:extLst>
          </p:cNvPr>
          <p:cNvSpPr/>
          <p:nvPr/>
        </p:nvSpPr>
        <p:spPr>
          <a:xfrm>
            <a:off x="1276636" y="1826942"/>
            <a:ext cx="9638729" cy="280076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8800" b="1" cap="none" spc="0" dirty="0">
                <a:ln w="17780" cmpd="sng">
                  <a:solidFill>
                    <a:schemeClr val="accent2">
                      <a:lumMod val="60000"/>
                      <a:lumOff val="40000"/>
                    </a:schemeClr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C00000"/>
                    </a:gs>
                    <a:gs pos="49000">
                      <a:schemeClr val="accent2">
                        <a:lumMod val="75000"/>
                      </a:schemeClr>
                    </a:gs>
                    <a:gs pos="57000">
                      <a:srgbClr val="000000">
                        <a:tint val="100000"/>
                        <a:shade val="75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  <a:latin typeface="GrilledCheese BTN" panose="020B0604060402040206" pitchFamily="34" charset="0"/>
              </a:rPr>
              <a:t>THE CAVERNS</a:t>
            </a:r>
          </a:p>
          <a:p>
            <a:pPr algn="ctr"/>
            <a:r>
              <a:rPr lang="en-US" sz="8800" b="1" cap="none" spc="0" dirty="0">
                <a:ln w="17780" cmpd="sng">
                  <a:solidFill>
                    <a:schemeClr val="accent2">
                      <a:lumMod val="60000"/>
                      <a:lumOff val="40000"/>
                    </a:schemeClr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C00000"/>
                    </a:gs>
                    <a:gs pos="49000">
                      <a:schemeClr val="accent2">
                        <a:lumMod val="75000"/>
                      </a:schemeClr>
                    </a:gs>
                    <a:gs pos="57000">
                      <a:srgbClr val="000000">
                        <a:tint val="100000"/>
                        <a:shade val="75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  <a:latin typeface="GrilledCheese BTN" panose="020B0604060402040206" pitchFamily="34" charset="0"/>
              </a:rPr>
              <a:t>OF HORYD HOUSE</a:t>
            </a:r>
          </a:p>
        </p:txBody>
      </p:sp>
      <p:sp>
        <p:nvSpPr>
          <p:cNvPr id="8" name="Vertical Scroll 413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F3EEFF4B-963E-40E3-B431-9082114D2F4C}"/>
              </a:ext>
            </a:extLst>
          </p:cNvPr>
          <p:cNvSpPr/>
          <p:nvPr/>
        </p:nvSpPr>
        <p:spPr>
          <a:xfrm rot="21224268">
            <a:off x="837718" y="1627697"/>
            <a:ext cx="3935038" cy="4747223"/>
          </a:xfrm>
          <a:prstGeom prst="verticalScroll">
            <a:avLst>
              <a:gd name="adj" fmla="val 5654"/>
            </a:avLst>
          </a:prstGeom>
          <a:solidFill>
            <a:srgbClr val="FFCC99"/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ctr"/>
            <a:r>
              <a:rPr lang="en-GB" sz="1400" b="1" dirty="0">
                <a:solidFill>
                  <a:srgbClr val="EEECE1">
                    <a:lumMod val="25000"/>
                  </a:srgbClr>
                </a:solidFill>
                <a:latin typeface="Tempus Sans ITC" panose="04020404030D07020202" pitchFamily="82" charset="0"/>
              </a:rPr>
              <a:t> </a:t>
            </a:r>
          </a:p>
          <a:p>
            <a:pPr algn="ctr">
              <a:spcAft>
                <a:spcPts val="600"/>
              </a:spcAft>
            </a:pPr>
            <a:r>
              <a:rPr lang="en-GB" sz="14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WELCOME YE TO HORYD HOUSE. YOU MIGHT HAVE BEEN HERE BEFORE.</a:t>
            </a:r>
          </a:p>
          <a:p>
            <a:pPr algn="ctr">
              <a:spcAft>
                <a:spcPts val="600"/>
              </a:spcAft>
            </a:pPr>
            <a:r>
              <a:rPr lang="en-GB" sz="14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THERE ARE MANY TASKS IN STORE FOR YOU ONCE YOU’VE STEPPED INSIDE THE DOOR</a:t>
            </a:r>
          </a:p>
          <a:p>
            <a:pPr algn="ctr">
              <a:spcAft>
                <a:spcPts val="900"/>
              </a:spcAft>
            </a:pPr>
            <a:r>
              <a:rPr lang="en-GB" sz="14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THE RULES ARE VERY SIMPLE JUST CLICK UPON THE SCROLLS </a:t>
            </a:r>
          </a:p>
          <a:p>
            <a:pPr algn="ctr">
              <a:spcAft>
                <a:spcPts val="900"/>
              </a:spcAft>
            </a:pPr>
            <a:r>
              <a:rPr lang="en-GB" sz="14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THEY’LL PROVIDE YOU WITH INSTRUCTIONS ON ACTIVITIES AND GOALS</a:t>
            </a:r>
          </a:p>
          <a:p>
            <a:pPr algn="ctr">
              <a:spcAft>
                <a:spcPts val="900"/>
              </a:spcAft>
            </a:pPr>
            <a:r>
              <a:rPr lang="en-GB" sz="14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SO ENTER YE WITH COURAGE THERE IS MUCH TO FEAR WITHIN </a:t>
            </a:r>
          </a:p>
          <a:p>
            <a:pPr algn="ctr">
              <a:spcAft>
                <a:spcPts val="900"/>
              </a:spcAft>
            </a:pPr>
            <a:r>
              <a:rPr lang="en-GB" sz="14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AND WHATEVER YOU DO       MAKE SURE THAT YOU               AVOID THE MONSTROUS THING</a:t>
            </a:r>
          </a:p>
        </p:txBody>
      </p:sp>
      <p:sp>
        <p:nvSpPr>
          <p:cNvPr id="7" name="Arrow: Right 3 10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847A6B3D-3C98-477D-9298-DB040DE48E8D}"/>
              </a:ext>
            </a:extLst>
          </p:cNvPr>
          <p:cNvSpPr/>
          <p:nvPr/>
        </p:nvSpPr>
        <p:spPr>
          <a:xfrm rot="21162129">
            <a:off x="4004138" y="5920252"/>
            <a:ext cx="664737" cy="234620"/>
          </a:xfrm>
          <a:prstGeom prst="rightArrow">
            <a:avLst/>
          </a:prstGeom>
          <a:solidFill>
            <a:srgbClr val="B6982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1584093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3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3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2" presetClass="entr" presetSubtype="4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17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8" grpId="0" animBg="1"/>
      <p:bldP spid="7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Monster link Freeform: Shape 12">
            <a:hlinkClick r:id="rId3" action="ppaction://hlinksldjump"/>
            <a:extLst>
              <a:ext uri="{FF2B5EF4-FFF2-40B4-BE49-F238E27FC236}">
                <a16:creationId xmlns:a16="http://schemas.microsoft.com/office/drawing/2014/main" id="{FE12209A-E1CB-4332-9777-862CC5950F17}"/>
              </a:ext>
            </a:extLst>
          </p:cNvPr>
          <p:cNvSpPr/>
          <p:nvPr/>
        </p:nvSpPr>
        <p:spPr>
          <a:xfrm>
            <a:off x="10004997" y="3408776"/>
            <a:ext cx="948042" cy="2991436"/>
          </a:xfrm>
          <a:custGeom>
            <a:avLst/>
            <a:gdLst>
              <a:gd name="connsiteX0" fmla="*/ 1160584 w 1160584"/>
              <a:gd name="connsiteY0" fmla="*/ 3001107 h 3118338"/>
              <a:gd name="connsiteX1" fmla="*/ 140677 w 1160584"/>
              <a:gd name="connsiteY1" fmla="*/ 3118338 h 3118338"/>
              <a:gd name="connsiteX2" fmla="*/ 0 w 1160584"/>
              <a:gd name="connsiteY2" fmla="*/ 0 h 3118338"/>
              <a:gd name="connsiteX3" fmla="*/ 1066800 w 1160584"/>
              <a:gd name="connsiteY3" fmla="*/ 35169 h 3118338"/>
              <a:gd name="connsiteX4" fmla="*/ 1160584 w 1160584"/>
              <a:gd name="connsiteY4" fmla="*/ 3001107 h 3118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0584" h="3118338">
                <a:moveTo>
                  <a:pt x="1160584" y="3001107"/>
                </a:moveTo>
                <a:lnTo>
                  <a:pt x="140677" y="3118338"/>
                </a:lnTo>
                <a:lnTo>
                  <a:pt x="0" y="0"/>
                </a:lnTo>
                <a:lnTo>
                  <a:pt x="1066800" y="35169"/>
                </a:lnTo>
                <a:lnTo>
                  <a:pt x="1160584" y="3001107"/>
                </a:lnTo>
                <a:close/>
              </a:path>
            </a:pathLst>
          </a:cu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5" name="restart link Freeform: Shape 12">
            <a:hlinkClick r:id="rId4" action="ppaction://hlinksldjump"/>
            <a:extLst>
              <a:ext uri="{FF2B5EF4-FFF2-40B4-BE49-F238E27FC236}">
                <a16:creationId xmlns:a16="http://schemas.microsoft.com/office/drawing/2014/main" id="{C9736468-41B0-4459-9457-37F77600E1B4}"/>
              </a:ext>
            </a:extLst>
          </p:cNvPr>
          <p:cNvSpPr/>
          <p:nvPr/>
        </p:nvSpPr>
        <p:spPr>
          <a:xfrm>
            <a:off x="1617884" y="3611305"/>
            <a:ext cx="916471" cy="2705695"/>
          </a:xfrm>
          <a:custGeom>
            <a:avLst/>
            <a:gdLst>
              <a:gd name="connsiteX0" fmla="*/ 1160584 w 1160584"/>
              <a:gd name="connsiteY0" fmla="*/ 3001107 h 3118338"/>
              <a:gd name="connsiteX1" fmla="*/ 140677 w 1160584"/>
              <a:gd name="connsiteY1" fmla="*/ 3118338 h 3118338"/>
              <a:gd name="connsiteX2" fmla="*/ 0 w 1160584"/>
              <a:gd name="connsiteY2" fmla="*/ 0 h 3118338"/>
              <a:gd name="connsiteX3" fmla="*/ 1066800 w 1160584"/>
              <a:gd name="connsiteY3" fmla="*/ 35169 h 3118338"/>
              <a:gd name="connsiteX4" fmla="*/ 1160584 w 1160584"/>
              <a:gd name="connsiteY4" fmla="*/ 3001107 h 3118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0584" h="3118338">
                <a:moveTo>
                  <a:pt x="1160584" y="3001107"/>
                </a:moveTo>
                <a:lnTo>
                  <a:pt x="140677" y="3118338"/>
                </a:lnTo>
                <a:lnTo>
                  <a:pt x="0" y="0"/>
                </a:lnTo>
                <a:lnTo>
                  <a:pt x="1066800" y="35169"/>
                </a:lnTo>
                <a:lnTo>
                  <a:pt x="1160584" y="3001107"/>
                </a:lnTo>
                <a:close/>
              </a:path>
            </a:pathLst>
          </a:cu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6" name="next slide link Freeform: Shape 12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A5E41039-C773-403D-BCC0-2425F03014A1}"/>
              </a:ext>
            </a:extLst>
          </p:cNvPr>
          <p:cNvSpPr/>
          <p:nvPr/>
        </p:nvSpPr>
        <p:spPr>
          <a:xfrm>
            <a:off x="5381305" y="3034890"/>
            <a:ext cx="1256561" cy="2720437"/>
          </a:xfrm>
          <a:custGeom>
            <a:avLst/>
            <a:gdLst>
              <a:gd name="connsiteX0" fmla="*/ 1160584 w 1160584"/>
              <a:gd name="connsiteY0" fmla="*/ 3001107 h 3118338"/>
              <a:gd name="connsiteX1" fmla="*/ 140677 w 1160584"/>
              <a:gd name="connsiteY1" fmla="*/ 3118338 h 3118338"/>
              <a:gd name="connsiteX2" fmla="*/ 0 w 1160584"/>
              <a:gd name="connsiteY2" fmla="*/ 0 h 3118338"/>
              <a:gd name="connsiteX3" fmla="*/ 1066800 w 1160584"/>
              <a:gd name="connsiteY3" fmla="*/ 35169 h 3118338"/>
              <a:gd name="connsiteX4" fmla="*/ 1160584 w 1160584"/>
              <a:gd name="connsiteY4" fmla="*/ 3001107 h 3118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0584" h="3118338">
                <a:moveTo>
                  <a:pt x="1160584" y="3001107"/>
                </a:moveTo>
                <a:lnTo>
                  <a:pt x="140677" y="3118338"/>
                </a:lnTo>
                <a:lnTo>
                  <a:pt x="0" y="0"/>
                </a:lnTo>
                <a:lnTo>
                  <a:pt x="1066800" y="35169"/>
                </a:lnTo>
                <a:lnTo>
                  <a:pt x="1160584" y="3001107"/>
                </a:lnTo>
                <a:close/>
              </a:path>
            </a:pathLst>
          </a:cu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7" name="FORWARD DOOR CLOSED Picture 6" descr="A picture containing wooden, old&#10;&#10;Description automatically generated">
            <a:extLst>
              <a:ext uri="{FF2B5EF4-FFF2-40B4-BE49-F238E27FC236}">
                <a16:creationId xmlns:a16="http://schemas.microsoft.com/office/drawing/2014/main" id="{1B5C9F9A-D87B-459B-81F1-4AED275382DC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6"/>
              </a:ext>
            </a:extLst>
          </a:blip>
          <a:srcRect/>
          <a:stretch/>
        </p:blipFill>
        <p:spPr>
          <a:xfrm>
            <a:off x="5268615" y="3142039"/>
            <a:ext cx="1558656" cy="2797001"/>
          </a:xfrm>
          <a:prstGeom prst="rect">
            <a:avLst/>
          </a:prstGeom>
          <a:effectLst>
            <a:softEdge rad="31750"/>
          </a:effectLst>
          <a:scene3d>
            <a:camera prst="orthographicFront">
              <a:rot lat="0" lon="20099960" rev="0"/>
            </a:camera>
            <a:lightRig rig="threePt" dir="t"/>
          </a:scene3d>
          <a:sp3d extrusionH="101600" prstMaterial="dkEdge">
            <a:extrusionClr>
              <a:schemeClr val="tx1">
                <a:lumMod val="85000"/>
                <a:lumOff val="15000"/>
              </a:schemeClr>
            </a:extrusionClr>
          </a:sp3d>
        </p:spPr>
      </p:pic>
      <p:sp>
        <p:nvSpPr>
          <p:cNvPr id="17" name="LEFT DOOR CLOSEDRectangle 8">
            <a:extLst>
              <a:ext uri="{FF2B5EF4-FFF2-40B4-BE49-F238E27FC236}">
                <a16:creationId xmlns:a16="http://schemas.microsoft.com/office/drawing/2014/main" id="{1C7CAFAE-DCDD-4A3F-80E5-D312A591843C}"/>
              </a:ext>
            </a:extLst>
          </p:cNvPr>
          <p:cNvSpPr/>
          <p:nvPr/>
        </p:nvSpPr>
        <p:spPr>
          <a:xfrm>
            <a:off x="1360063" y="2974557"/>
            <a:ext cx="1420424" cy="3477948"/>
          </a:xfrm>
          <a:custGeom>
            <a:avLst/>
            <a:gdLst>
              <a:gd name="connsiteX0" fmla="*/ 0 w 1185791"/>
              <a:gd name="connsiteY0" fmla="*/ 0 h 2569102"/>
              <a:gd name="connsiteX1" fmla="*/ 1185791 w 1185791"/>
              <a:gd name="connsiteY1" fmla="*/ 0 h 2569102"/>
              <a:gd name="connsiteX2" fmla="*/ 1185791 w 1185791"/>
              <a:gd name="connsiteY2" fmla="*/ 2569102 h 2569102"/>
              <a:gd name="connsiteX3" fmla="*/ 0 w 1185791"/>
              <a:gd name="connsiteY3" fmla="*/ 2569102 h 2569102"/>
              <a:gd name="connsiteX4" fmla="*/ 0 w 1185791"/>
              <a:gd name="connsiteY4" fmla="*/ 0 h 2569102"/>
              <a:gd name="connsiteX0" fmla="*/ 0 w 1185791"/>
              <a:gd name="connsiteY0" fmla="*/ 0 h 2811698"/>
              <a:gd name="connsiteX1" fmla="*/ 1185791 w 1185791"/>
              <a:gd name="connsiteY1" fmla="*/ 0 h 2811698"/>
              <a:gd name="connsiteX2" fmla="*/ 1185791 w 1185791"/>
              <a:gd name="connsiteY2" fmla="*/ 2569102 h 2811698"/>
              <a:gd name="connsiteX3" fmla="*/ 55983 w 1185791"/>
              <a:gd name="connsiteY3" fmla="*/ 2811698 h 2811698"/>
              <a:gd name="connsiteX4" fmla="*/ 0 w 1185791"/>
              <a:gd name="connsiteY4" fmla="*/ 0 h 2811698"/>
              <a:gd name="connsiteX0" fmla="*/ 0 w 1195122"/>
              <a:gd name="connsiteY0" fmla="*/ 0 h 2886342"/>
              <a:gd name="connsiteX1" fmla="*/ 1195122 w 1195122"/>
              <a:gd name="connsiteY1" fmla="*/ 74644 h 2886342"/>
              <a:gd name="connsiteX2" fmla="*/ 1195122 w 1195122"/>
              <a:gd name="connsiteY2" fmla="*/ 264374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  <a:gd name="connsiteX0" fmla="*/ 0 w 1195122"/>
              <a:gd name="connsiteY0" fmla="*/ 0 h 2886342"/>
              <a:gd name="connsiteX1" fmla="*/ 1195122 w 1195122"/>
              <a:gd name="connsiteY1" fmla="*/ 134615 h 2886342"/>
              <a:gd name="connsiteX2" fmla="*/ 1195122 w 1195122"/>
              <a:gd name="connsiteY2" fmla="*/ 264374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  <a:gd name="connsiteX0" fmla="*/ 0 w 1195122"/>
              <a:gd name="connsiteY0" fmla="*/ 0 h 2886342"/>
              <a:gd name="connsiteX1" fmla="*/ 1195122 w 1195122"/>
              <a:gd name="connsiteY1" fmla="*/ 134615 h 2886342"/>
              <a:gd name="connsiteX2" fmla="*/ 1195122 w 1195122"/>
              <a:gd name="connsiteY2" fmla="*/ 262375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5122" h="2886342">
                <a:moveTo>
                  <a:pt x="0" y="0"/>
                </a:moveTo>
                <a:lnTo>
                  <a:pt x="1195122" y="134615"/>
                </a:lnTo>
                <a:lnTo>
                  <a:pt x="1195122" y="2623756"/>
                </a:lnTo>
                <a:lnTo>
                  <a:pt x="65314" y="2886342"/>
                </a:lnTo>
                <a:lnTo>
                  <a:pt x="0" y="0"/>
                </a:lnTo>
                <a:close/>
              </a:path>
            </a:pathLst>
          </a:custGeom>
          <a:blipFill dpi="0" rotWithShape="1">
            <a:blip r:embed="rId7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scene3d>
            <a:camera prst="orthographicFront">
              <a:rot lat="0" lon="20099993" rev="0"/>
            </a:camera>
            <a:lightRig rig="threePt" dir="t"/>
          </a:scene3d>
          <a:sp3d extrusionH="139700">
            <a:extrusionClr>
              <a:schemeClr val="tx1"/>
            </a:extrusionClr>
            <a:contourClr>
              <a:schemeClr val="bg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" name="LEFT DOOR OPEN Rectangle 17">
            <a:extLst>
              <a:ext uri="{FF2B5EF4-FFF2-40B4-BE49-F238E27FC236}">
                <a16:creationId xmlns:a16="http://schemas.microsoft.com/office/drawing/2014/main" id="{5AED86A6-0A0B-4F78-A7A4-C2B3794836AD}"/>
              </a:ext>
            </a:extLst>
          </p:cNvPr>
          <p:cNvSpPr/>
          <p:nvPr/>
        </p:nvSpPr>
        <p:spPr>
          <a:xfrm flipH="1">
            <a:off x="2297767" y="2877494"/>
            <a:ext cx="1398603" cy="3468620"/>
          </a:xfrm>
          <a:custGeom>
            <a:avLst/>
            <a:gdLst>
              <a:gd name="connsiteX0" fmla="*/ 0 w 1409335"/>
              <a:gd name="connsiteY0" fmla="*/ 0 h 3083984"/>
              <a:gd name="connsiteX1" fmla="*/ 1409335 w 1409335"/>
              <a:gd name="connsiteY1" fmla="*/ 0 h 3083984"/>
              <a:gd name="connsiteX2" fmla="*/ 1409335 w 1409335"/>
              <a:gd name="connsiteY2" fmla="*/ 3083984 h 3083984"/>
              <a:gd name="connsiteX3" fmla="*/ 0 w 1409335"/>
              <a:gd name="connsiteY3" fmla="*/ 3083984 h 3083984"/>
              <a:gd name="connsiteX4" fmla="*/ 0 w 1409335"/>
              <a:gd name="connsiteY4" fmla="*/ 0 h 3083984"/>
              <a:gd name="connsiteX0" fmla="*/ 11875 w 1409335"/>
              <a:gd name="connsiteY0" fmla="*/ 0 h 3262114"/>
              <a:gd name="connsiteX1" fmla="*/ 1409335 w 1409335"/>
              <a:gd name="connsiteY1" fmla="*/ 178130 h 3262114"/>
              <a:gd name="connsiteX2" fmla="*/ 1409335 w 1409335"/>
              <a:gd name="connsiteY2" fmla="*/ 3262114 h 3262114"/>
              <a:gd name="connsiteX3" fmla="*/ 0 w 1409335"/>
              <a:gd name="connsiteY3" fmla="*/ 3262114 h 3262114"/>
              <a:gd name="connsiteX4" fmla="*/ 11875 w 1409335"/>
              <a:gd name="connsiteY4" fmla="*/ 0 h 3262114"/>
              <a:gd name="connsiteX0" fmla="*/ 1143 w 1398603"/>
              <a:gd name="connsiteY0" fmla="*/ 0 h 3487745"/>
              <a:gd name="connsiteX1" fmla="*/ 1398603 w 1398603"/>
              <a:gd name="connsiteY1" fmla="*/ 178130 h 3487745"/>
              <a:gd name="connsiteX2" fmla="*/ 1398603 w 1398603"/>
              <a:gd name="connsiteY2" fmla="*/ 3262114 h 3487745"/>
              <a:gd name="connsiteX3" fmla="*/ 1143 w 1398603"/>
              <a:gd name="connsiteY3" fmla="*/ 3487745 h 3487745"/>
              <a:gd name="connsiteX4" fmla="*/ 1143 w 1398603"/>
              <a:gd name="connsiteY4" fmla="*/ 0 h 3487745"/>
              <a:gd name="connsiteX0" fmla="*/ 1143 w 1398603"/>
              <a:gd name="connsiteY0" fmla="*/ 0 h 3611386"/>
              <a:gd name="connsiteX1" fmla="*/ 1398603 w 1398603"/>
              <a:gd name="connsiteY1" fmla="*/ 301771 h 3611386"/>
              <a:gd name="connsiteX2" fmla="*/ 1398603 w 1398603"/>
              <a:gd name="connsiteY2" fmla="*/ 3385755 h 3611386"/>
              <a:gd name="connsiteX3" fmla="*/ 1143 w 1398603"/>
              <a:gd name="connsiteY3" fmla="*/ 3611386 h 3611386"/>
              <a:gd name="connsiteX4" fmla="*/ 1143 w 1398603"/>
              <a:gd name="connsiteY4" fmla="*/ 0 h 3611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8603" h="3611386">
                <a:moveTo>
                  <a:pt x="1143" y="0"/>
                </a:moveTo>
                <a:lnTo>
                  <a:pt x="1398603" y="301771"/>
                </a:lnTo>
                <a:lnTo>
                  <a:pt x="1398603" y="3385755"/>
                </a:lnTo>
                <a:lnTo>
                  <a:pt x="1143" y="3611386"/>
                </a:lnTo>
                <a:cubicBezTo>
                  <a:pt x="5101" y="2524015"/>
                  <a:pt x="-2815" y="1087371"/>
                  <a:pt x="1143" y="0"/>
                </a:cubicBezTo>
                <a:close/>
              </a:path>
            </a:pathLst>
          </a:custGeom>
          <a:blipFill dpi="0" rotWithShape="1"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scene3d>
            <a:camera prst="orthographicFront">
              <a:rot lat="0" lon="3899935" rev="0"/>
            </a:camera>
            <a:lightRig rig="threePt" dir="t"/>
          </a:scene3d>
          <a:sp3d extrusionH="101600">
            <a:extrusionClr>
              <a:schemeClr val="tx1">
                <a:lumMod val="75000"/>
                <a:lumOff val="2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sp>
        <p:nvSpPr>
          <p:cNvPr id="23" name="FORWARD DOOR OPEN Rectangle 17">
            <a:extLst>
              <a:ext uri="{FF2B5EF4-FFF2-40B4-BE49-F238E27FC236}">
                <a16:creationId xmlns:a16="http://schemas.microsoft.com/office/drawing/2014/main" id="{2AFDEBFE-BFB6-4A07-8776-8A3C765C826D}"/>
              </a:ext>
            </a:extLst>
          </p:cNvPr>
          <p:cNvSpPr/>
          <p:nvPr/>
        </p:nvSpPr>
        <p:spPr>
          <a:xfrm flipH="1">
            <a:off x="6447190" y="2974557"/>
            <a:ext cx="1040811" cy="3071632"/>
          </a:xfrm>
          <a:custGeom>
            <a:avLst/>
            <a:gdLst>
              <a:gd name="connsiteX0" fmla="*/ 0 w 1409335"/>
              <a:gd name="connsiteY0" fmla="*/ 0 h 3083984"/>
              <a:gd name="connsiteX1" fmla="*/ 1409335 w 1409335"/>
              <a:gd name="connsiteY1" fmla="*/ 0 h 3083984"/>
              <a:gd name="connsiteX2" fmla="*/ 1409335 w 1409335"/>
              <a:gd name="connsiteY2" fmla="*/ 3083984 h 3083984"/>
              <a:gd name="connsiteX3" fmla="*/ 0 w 1409335"/>
              <a:gd name="connsiteY3" fmla="*/ 3083984 h 3083984"/>
              <a:gd name="connsiteX4" fmla="*/ 0 w 1409335"/>
              <a:gd name="connsiteY4" fmla="*/ 0 h 3083984"/>
              <a:gd name="connsiteX0" fmla="*/ 11875 w 1409335"/>
              <a:gd name="connsiteY0" fmla="*/ 0 h 3262114"/>
              <a:gd name="connsiteX1" fmla="*/ 1409335 w 1409335"/>
              <a:gd name="connsiteY1" fmla="*/ 178130 h 3262114"/>
              <a:gd name="connsiteX2" fmla="*/ 1409335 w 1409335"/>
              <a:gd name="connsiteY2" fmla="*/ 3262114 h 3262114"/>
              <a:gd name="connsiteX3" fmla="*/ 0 w 1409335"/>
              <a:gd name="connsiteY3" fmla="*/ 3262114 h 3262114"/>
              <a:gd name="connsiteX4" fmla="*/ 11875 w 1409335"/>
              <a:gd name="connsiteY4" fmla="*/ 0 h 3262114"/>
              <a:gd name="connsiteX0" fmla="*/ 1143 w 1398603"/>
              <a:gd name="connsiteY0" fmla="*/ 0 h 3487745"/>
              <a:gd name="connsiteX1" fmla="*/ 1398603 w 1398603"/>
              <a:gd name="connsiteY1" fmla="*/ 178130 h 3487745"/>
              <a:gd name="connsiteX2" fmla="*/ 1398603 w 1398603"/>
              <a:gd name="connsiteY2" fmla="*/ 3262114 h 3487745"/>
              <a:gd name="connsiteX3" fmla="*/ 1143 w 1398603"/>
              <a:gd name="connsiteY3" fmla="*/ 3487745 h 3487745"/>
              <a:gd name="connsiteX4" fmla="*/ 1143 w 1398603"/>
              <a:gd name="connsiteY4" fmla="*/ 0 h 3487745"/>
              <a:gd name="connsiteX0" fmla="*/ 1143 w 1398603"/>
              <a:gd name="connsiteY0" fmla="*/ 0 h 3611386"/>
              <a:gd name="connsiteX1" fmla="*/ 1398603 w 1398603"/>
              <a:gd name="connsiteY1" fmla="*/ 301771 h 3611386"/>
              <a:gd name="connsiteX2" fmla="*/ 1398603 w 1398603"/>
              <a:gd name="connsiteY2" fmla="*/ 3385755 h 3611386"/>
              <a:gd name="connsiteX3" fmla="*/ 1143 w 1398603"/>
              <a:gd name="connsiteY3" fmla="*/ 3611386 h 3611386"/>
              <a:gd name="connsiteX4" fmla="*/ 1143 w 1398603"/>
              <a:gd name="connsiteY4" fmla="*/ 0 h 3611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8603" h="3611386">
                <a:moveTo>
                  <a:pt x="1143" y="0"/>
                </a:moveTo>
                <a:lnTo>
                  <a:pt x="1398603" y="301771"/>
                </a:lnTo>
                <a:lnTo>
                  <a:pt x="1398603" y="3385755"/>
                </a:lnTo>
                <a:lnTo>
                  <a:pt x="1143" y="3611386"/>
                </a:lnTo>
                <a:cubicBezTo>
                  <a:pt x="5101" y="2524015"/>
                  <a:pt x="-2815" y="1087371"/>
                  <a:pt x="1143" y="0"/>
                </a:cubicBezTo>
                <a:close/>
              </a:path>
            </a:pathLst>
          </a:custGeom>
          <a:blipFill dpi="0" rotWithShape="1"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scene3d>
            <a:camera prst="orthographicFront">
              <a:rot lat="0" lon="3899935" rev="0"/>
            </a:camera>
            <a:lightRig rig="threePt" dir="t"/>
          </a:scene3d>
          <a:sp3d extrusionH="69850">
            <a:extrusionClr>
              <a:schemeClr val="tx1">
                <a:lumMod val="85000"/>
                <a:lumOff val="1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grpSp>
        <p:nvGrpSpPr>
          <p:cNvPr id="11" name="RIGHT DOOR CLOSED">
            <a:extLst>
              <a:ext uri="{FF2B5EF4-FFF2-40B4-BE49-F238E27FC236}">
                <a16:creationId xmlns:a16="http://schemas.microsoft.com/office/drawing/2014/main" id="{7A8D283C-C90A-4B61-8EBF-A6B47C6CE8DB}"/>
              </a:ext>
            </a:extLst>
          </p:cNvPr>
          <p:cNvGrpSpPr/>
          <p:nvPr/>
        </p:nvGrpSpPr>
        <p:grpSpPr>
          <a:xfrm>
            <a:off x="9813952" y="3186212"/>
            <a:ext cx="1282838" cy="3312827"/>
            <a:chOff x="9415578" y="1214203"/>
            <a:chExt cx="1282838" cy="3312827"/>
          </a:xfrm>
        </p:grpSpPr>
        <p:sp>
          <p:nvSpPr>
            <p:cNvPr id="24" name="LEFT DOOR CLOSEDRectangle 8">
              <a:extLst>
                <a:ext uri="{FF2B5EF4-FFF2-40B4-BE49-F238E27FC236}">
                  <a16:creationId xmlns:a16="http://schemas.microsoft.com/office/drawing/2014/main" id="{DA829CBE-B85A-4087-969C-FA0B57767509}"/>
                </a:ext>
              </a:extLst>
            </p:cNvPr>
            <p:cNvSpPr/>
            <p:nvPr/>
          </p:nvSpPr>
          <p:spPr>
            <a:xfrm>
              <a:off x="9415578" y="1235170"/>
              <a:ext cx="1282838" cy="3275203"/>
            </a:xfrm>
            <a:custGeom>
              <a:avLst/>
              <a:gdLst>
                <a:gd name="connsiteX0" fmla="*/ 0 w 1185791"/>
                <a:gd name="connsiteY0" fmla="*/ 0 h 2569102"/>
                <a:gd name="connsiteX1" fmla="*/ 1185791 w 1185791"/>
                <a:gd name="connsiteY1" fmla="*/ 0 h 2569102"/>
                <a:gd name="connsiteX2" fmla="*/ 1185791 w 1185791"/>
                <a:gd name="connsiteY2" fmla="*/ 2569102 h 2569102"/>
                <a:gd name="connsiteX3" fmla="*/ 0 w 1185791"/>
                <a:gd name="connsiteY3" fmla="*/ 2569102 h 2569102"/>
                <a:gd name="connsiteX4" fmla="*/ 0 w 1185791"/>
                <a:gd name="connsiteY4" fmla="*/ 0 h 2569102"/>
                <a:gd name="connsiteX0" fmla="*/ 0 w 1185791"/>
                <a:gd name="connsiteY0" fmla="*/ 0 h 2811698"/>
                <a:gd name="connsiteX1" fmla="*/ 1185791 w 1185791"/>
                <a:gd name="connsiteY1" fmla="*/ 0 h 2811698"/>
                <a:gd name="connsiteX2" fmla="*/ 1185791 w 1185791"/>
                <a:gd name="connsiteY2" fmla="*/ 2569102 h 2811698"/>
                <a:gd name="connsiteX3" fmla="*/ 55983 w 1185791"/>
                <a:gd name="connsiteY3" fmla="*/ 2811698 h 2811698"/>
                <a:gd name="connsiteX4" fmla="*/ 0 w 1185791"/>
                <a:gd name="connsiteY4" fmla="*/ 0 h 2811698"/>
                <a:gd name="connsiteX0" fmla="*/ 0 w 1195122"/>
                <a:gd name="connsiteY0" fmla="*/ 0 h 2886342"/>
                <a:gd name="connsiteX1" fmla="*/ 1195122 w 1195122"/>
                <a:gd name="connsiteY1" fmla="*/ 74644 h 2886342"/>
                <a:gd name="connsiteX2" fmla="*/ 1195122 w 1195122"/>
                <a:gd name="connsiteY2" fmla="*/ 2643746 h 2886342"/>
                <a:gd name="connsiteX3" fmla="*/ 65314 w 1195122"/>
                <a:gd name="connsiteY3" fmla="*/ 2886342 h 2886342"/>
                <a:gd name="connsiteX4" fmla="*/ 0 w 1195122"/>
                <a:gd name="connsiteY4" fmla="*/ 0 h 2886342"/>
                <a:gd name="connsiteX0" fmla="*/ 0 w 1195122"/>
                <a:gd name="connsiteY0" fmla="*/ 0 h 2886342"/>
                <a:gd name="connsiteX1" fmla="*/ 1195122 w 1195122"/>
                <a:gd name="connsiteY1" fmla="*/ 134615 h 2886342"/>
                <a:gd name="connsiteX2" fmla="*/ 1195122 w 1195122"/>
                <a:gd name="connsiteY2" fmla="*/ 2643746 h 2886342"/>
                <a:gd name="connsiteX3" fmla="*/ 65314 w 1195122"/>
                <a:gd name="connsiteY3" fmla="*/ 2886342 h 2886342"/>
                <a:gd name="connsiteX4" fmla="*/ 0 w 1195122"/>
                <a:gd name="connsiteY4" fmla="*/ 0 h 2886342"/>
                <a:gd name="connsiteX0" fmla="*/ 0 w 1195122"/>
                <a:gd name="connsiteY0" fmla="*/ 0 h 2886342"/>
                <a:gd name="connsiteX1" fmla="*/ 1195122 w 1195122"/>
                <a:gd name="connsiteY1" fmla="*/ 134615 h 2886342"/>
                <a:gd name="connsiteX2" fmla="*/ 1195122 w 1195122"/>
                <a:gd name="connsiteY2" fmla="*/ 2623756 h 2886342"/>
                <a:gd name="connsiteX3" fmla="*/ 65314 w 1195122"/>
                <a:gd name="connsiteY3" fmla="*/ 2886342 h 2886342"/>
                <a:gd name="connsiteX4" fmla="*/ 0 w 1195122"/>
                <a:gd name="connsiteY4" fmla="*/ 0 h 2886342"/>
                <a:gd name="connsiteX0" fmla="*/ 0 w 1195122"/>
                <a:gd name="connsiteY0" fmla="*/ 0 h 2623756"/>
                <a:gd name="connsiteX1" fmla="*/ 1195122 w 1195122"/>
                <a:gd name="connsiteY1" fmla="*/ 134615 h 2623756"/>
                <a:gd name="connsiteX2" fmla="*/ 1195122 w 1195122"/>
                <a:gd name="connsiteY2" fmla="*/ 2623756 h 2623756"/>
                <a:gd name="connsiteX3" fmla="*/ 380626 w 1195122"/>
                <a:gd name="connsiteY3" fmla="*/ 2385074 h 2623756"/>
                <a:gd name="connsiteX4" fmla="*/ 0 w 1195122"/>
                <a:gd name="connsiteY4" fmla="*/ 0 h 2623756"/>
                <a:gd name="connsiteX0" fmla="*/ 0 w 1195122"/>
                <a:gd name="connsiteY0" fmla="*/ 0 h 2623756"/>
                <a:gd name="connsiteX1" fmla="*/ 1195122 w 1195122"/>
                <a:gd name="connsiteY1" fmla="*/ 134615 h 2623756"/>
                <a:gd name="connsiteX2" fmla="*/ 1195122 w 1195122"/>
                <a:gd name="connsiteY2" fmla="*/ 2623756 h 2623756"/>
                <a:gd name="connsiteX3" fmla="*/ 115763 w 1195122"/>
                <a:gd name="connsiteY3" fmla="*/ 2453429 h 2623756"/>
                <a:gd name="connsiteX4" fmla="*/ 0 w 1195122"/>
                <a:gd name="connsiteY4" fmla="*/ 0 h 2623756"/>
                <a:gd name="connsiteX0" fmla="*/ 60812 w 1079359"/>
                <a:gd name="connsiteY0" fmla="*/ 0 h 2555401"/>
                <a:gd name="connsiteX1" fmla="*/ 1079359 w 1079359"/>
                <a:gd name="connsiteY1" fmla="*/ 66260 h 2555401"/>
                <a:gd name="connsiteX2" fmla="*/ 1079359 w 1079359"/>
                <a:gd name="connsiteY2" fmla="*/ 2555401 h 2555401"/>
                <a:gd name="connsiteX3" fmla="*/ 0 w 1079359"/>
                <a:gd name="connsiteY3" fmla="*/ 2385074 h 2555401"/>
                <a:gd name="connsiteX4" fmla="*/ 60812 w 1079359"/>
                <a:gd name="connsiteY4" fmla="*/ 0 h 2555401"/>
                <a:gd name="connsiteX0" fmla="*/ 212162 w 1079359"/>
                <a:gd name="connsiteY0" fmla="*/ 184374 h 2489141"/>
                <a:gd name="connsiteX1" fmla="*/ 1079359 w 1079359"/>
                <a:gd name="connsiteY1" fmla="*/ 0 h 2489141"/>
                <a:gd name="connsiteX2" fmla="*/ 1079359 w 1079359"/>
                <a:gd name="connsiteY2" fmla="*/ 2489141 h 2489141"/>
                <a:gd name="connsiteX3" fmla="*/ 0 w 1079359"/>
                <a:gd name="connsiteY3" fmla="*/ 2318814 h 2489141"/>
                <a:gd name="connsiteX4" fmla="*/ 212162 w 1079359"/>
                <a:gd name="connsiteY4" fmla="*/ 184374 h 2489141"/>
                <a:gd name="connsiteX0" fmla="*/ 22975 w 1079359"/>
                <a:gd name="connsiteY0" fmla="*/ 47665 h 2489141"/>
                <a:gd name="connsiteX1" fmla="*/ 1079359 w 1079359"/>
                <a:gd name="connsiteY1" fmla="*/ 0 h 2489141"/>
                <a:gd name="connsiteX2" fmla="*/ 1079359 w 1079359"/>
                <a:gd name="connsiteY2" fmla="*/ 2489141 h 2489141"/>
                <a:gd name="connsiteX3" fmla="*/ 0 w 1079359"/>
                <a:gd name="connsiteY3" fmla="*/ 2318814 h 2489141"/>
                <a:gd name="connsiteX4" fmla="*/ 22975 w 1079359"/>
                <a:gd name="connsiteY4" fmla="*/ 47665 h 248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9359" h="2489141">
                  <a:moveTo>
                    <a:pt x="22975" y="47665"/>
                  </a:moveTo>
                  <a:lnTo>
                    <a:pt x="1079359" y="0"/>
                  </a:lnTo>
                  <a:lnTo>
                    <a:pt x="1079359" y="2489141"/>
                  </a:lnTo>
                  <a:lnTo>
                    <a:pt x="0" y="2318814"/>
                  </a:lnTo>
                  <a:lnTo>
                    <a:pt x="22975" y="47665"/>
                  </a:lnTo>
                  <a:close/>
                </a:path>
              </a:pathLst>
            </a:custGeom>
            <a:blipFill dpi="0" rotWithShape="1">
              <a:blip r:embed="rId7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  <a:scene3d>
              <a:camera prst="orthographicFront">
                <a:rot lat="0" lon="20099993" rev="0"/>
              </a:camera>
              <a:lightRig rig="threePt" dir="t"/>
            </a:scene3d>
            <a:sp3d extrusionH="19050">
              <a:extrusionClr>
                <a:schemeClr val="tx1"/>
              </a:extrusionClr>
              <a:contourClr>
                <a:schemeClr val="bg1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53A10C16-0B71-4896-BEE9-1B30BEBA75D4}"/>
                </a:ext>
              </a:extLst>
            </p:cNvPr>
            <p:cNvSpPr/>
            <p:nvPr/>
          </p:nvSpPr>
          <p:spPr>
            <a:xfrm>
              <a:off x="10613036" y="1214203"/>
              <a:ext cx="14990" cy="3312827"/>
            </a:xfrm>
            <a:custGeom>
              <a:avLst/>
              <a:gdLst>
                <a:gd name="connsiteX0" fmla="*/ 0 w 14990"/>
                <a:gd name="connsiteY0" fmla="*/ 0 h 3312827"/>
                <a:gd name="connsiteX1" fmla="*/ 14990 w 14990"/>
                <a:gd name="connsiteY1" fmla="*/ 3312827 h 33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990" h="3312827">
                  <a:moveTo>
                    <a:pt x="0" y="0"/>
                  </a:moveTo>
                  <a:cubicBezTo>
                    <a:pt x="4997" y="1104276"/>
                    <a:pt x="9993" y="2208551"/>
                    <a:pt x="14990" y="3312827"/>
                  </a:cubicBez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22" name="RIGHT DOOR OPEN Rectangle 17">
            <a:extLst>
              <a:ext uri="{FF2B5EF4-FFF2-40B4-BE49-F238E27FC236}">
                <a16:creationId xmlns:a16="http://schemas.microsoft.com/office/drawing/2014/main" id="{B10B2CFE-91F5-4CEC-9407-6F6AD944F698}"/>
              </a:ext>
            </a:extLst>
          </p:cNvPr>
          <p:cNvSpPr/>
          <p:nvPr/>
        </p:nvSpPr>
        <p:spPr>
          <a:xfrm flipH="1">
            <a:off x="10582084" y="2930915"/>
            <a:ext cx="1420422" cy="3807263"/>
          </a:xfrm>
          <a:custGeom>
            <a:avLst/>
            <a:gdLst>
              <a:gd name="connsiteX0" fmla="*/ 0 w 1409335"/>
              <a:gd name="connsiteY0" fmla="*/ 0 h 3083984"/>
              <a:gd name="connsiteX1" fmla="*/ 1409335 w 1409335"/>
              <a:gd name="connsiteY1" fmla="*/ 0 h 3083984"/>
              <a:gd name="connsiteX2" fmla="*/ 1409335 w 1409335"/>
              <a:gd name="connsiteY2" fmla="*/ 3083984 h 3083984"/>
              <a:gd name="connsiteX3" fmla="*/ 0 w 1409335"/>
              <a:gd name="connsiteY3" fmla="*/ 3083984 h 3083984"/>
              <a:gd name="connsiteX4" fmla="*/ 0 w 1409335"/>
              <a:gd name="connsiteY4" fmla="*/ 0 h 3083984"/>
              <a:gd name="connsiteX0" fmla="*/ 11875 w 1409335"/>
              <a:gd name="connsiteY0" fmla="*/ 0 h 3262114"/>
              <a:gd name="connsiteX1" fmla="*/ 1409335 w 1409335"/>
              <a:gd name="connsiteY1" fmla="*/ 178130 h 3262114"/>
              <a:gd name="connsiteX2" fmla="*/ 1409335 w 1409335"/>
              <a:gd name="connsiteY2" fmla="*/ 3262114 h 3262114"/>
              <a:gd name="connsiteX3" fmla="*/ 0 w 1409335"/>
              <a:gd name="connsiteY3" fmla="*/ 3262114 h 3262114"/>
              <a:gd name="connsiteX4" fmla="*/ 11875 w 1409335"/>
              <a:gd name="connsiteY4" fmla="*/ 0 h 3262114"/>
              <a:gd name="connsiteX0" fmla="*/ 1143 w 1398603"/>
              <a:gd name="connsiteY0" fmla="*/ 0 h 3487745"/>
              <a:gd name="connsiteX1" fmla="*/ 1398603 w 1398603"/>
              <a:gd name="connsiteY1" fmla="*/ 178130 h 3487745"/>
              <a:gd name="connsiteX2" fmla="*/ 1398603 w 1398603"/>
              <a:gd name="connsiteY2" fmla="*/ 3262114 h 3487745"/>
              <a:gd name="connsiteX3" fmla="*/ 1143 w 1398603"/>
              <a:gd name="connsiteY3" fmla="*/ 3487745 h 3487745"/>
              <a:gd name="connsiteX4" fmla="*/ 1143 w 1398603"/>
              <a:gd name="connsiteY4" fmla="*/ 0 h 3487745"/>
              <a:gd name="connsiteX0" fmla="*/ 1143 w 1398603"/>
              <a:gd name="connsiteY0" fmla="*/ 0 h 3611386"/>
              <a:gd name="connsiteX1" fmla="*/ 1398603 w 1398603"/>
              <a:gd name="connsiteY1" fmla="*/ 301771 h 3611386"/>
              <a:gd name="connsiteX2" fmla="*/ 1398603 w 1398603"/>
              <a:gd name="connsiteY2" fmla="*/ 3385755 h 3611386"/>
              <a:gd name="connsiteX3" fmla="*/ 1143 w 1398603"/>
              <a:gd name="connsiteY3" fmla="*/ 3611386 h 3611386"/>
              <a:gd name="connsiteX4" fmla="*/ 1143 w 1398603"/>
              <a:gd name="connsiteY4" fmla="*/ 0 h 3611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8603" h="3611386">
                <a:moveTo>
                  <a:pt x="1143" y="0"/>
                </a:moveTo>
                <a:lnTo>
                  <a:pt x="1398603" y="301771"/>
                </a:lnTo>
                <a:lnTo>
                  <a:pt x="1398603" y="3385755"/>
                </a:lnTo>
                <a:lnTo>
                  <a:pt x="1143" y="3611386"/>
                </a:lnTo>
                <a:cubicBezTo>
                  <a:pt x="5101" y="2524015"/>
                  <a:pt x="-2815" y="1087371"/>
                  <a:pt x="1143" y="0"/>
                </a:cubicBezTo>
                <a:close/>
              </a:path>
            </a:pathLst>
          </a:custGeom>
          <a:blipFill dpi="0" rotWithShape="1"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scene3d>
            <a:camera prst="orthographicFront">
              <a:rot lat="0" lon="3899935" rev="0"/>
            </a:camera>
            <a:lightRig rig="threePt" dir="t"/>
          </a:scene3d>
          <a:sp3d extrusionH="101600">
            <a:extrusionClr>
              <a:schemeClr val="tx1">
                <a:lumMod val="85000"/>
                <a:lumOff val="1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grpSp>
        <p:nvGrpSpPr>
          <p:cNvPr id="37" name="RIGHT  SMALL SCROLL">
            <a:extLst>
              <a:ext uri="{FF2B5EF4-FFF2-40B4-BE49-F238E27FC236}">
                <a16:creationId xmlns:a16="http://schemas.microsoft.com/office/drawing/2014/main" id="{E1FAB6FC-99F0-4932-A244-7F201E3D149C}"/>
              </a:ext>
            </a:extLst>
          </p:cNvPr>
          <p:cNvGrpSpPr/>
          <p:nvPr/>
        </p:nvGrpSpPr>
        <p:grpSpPr>
          <a:xfrm rot="21423114">
            <a:off x="8954930" y="6253514"/>
            <a:ext cx="932517" cy="184022"/>
            <a:chOff x="12453710" y="2558353"/>
            <a:chExt cx="1322387" cy="294562"/>
          </a:xfrm>
        </p:grpSpPr>
        <p:pic>
          <p:nvPicPr>
            <p:cNvPr id="38" name="Picture 4">
              <a:extLst>
                <a:ext uri="{FF2B5EF4-FFF2-40B4-BE49-F238E27FC236}">
                  <a16:creationId xmlns:a16="http://schemas.microsoft.com/office/drawing/2014/main" id="{784EFE32-05F0-4F29-AF42-0B00698F80BE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t="-4"/>
            <a:stretch/>
          </p:blipFill>
          <p:spPr bwMode="auto">
            <a:xfrm>
              <a:off x="12453710" y="2558353"/>
              <a:ext cx="1322387" cy="282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46BC005F-89F7-4EA6-9103-2CD23ABE49E1}"/>
                </a:ext>
              </a:extLst>
            </p:cNvPr>
            <p:cNvGrpSpPr/>
            <p:nvPr/>
          </p:nvGrpSpPr>
          <p:grpSpPr>
            <a:xfrm>
              <a:off x="12676483" y="2578608"/>
              <a:ext cx="837194" cy="274307"/>
              <a:chOff x="12676483" y="2578608"/>
              <a:chExt cx="837194" cy="274307"/>
            </a:xfrm>
          </p:grpSpPr>
          <p:sp>
            <p:nvSpPr>
              <p:cNvPr id="40" name="Rectangle 39">
                <a:extLst>
                  <a:ext uri="{FF2B5EF4-FFF2-40B4-BE49-F238E27FC236}">
                    <a16:creationId xmlns:a16="http://schemas.microsoft.com/office/drawing/2014/main" id="{2088C5CE-C739-457C-B1C7-A687C28F41CC}"/>
                  </a:ext>
                </a:extLst>
              </p:cNvPr>
              <p:cNvSpPr/>
              <p:nvPr/>
            </p:nvSpPr>
            <p:spPr>
              <a:xfrm>
                <a:off x="12713060" y="2578608"/>
                <a:ext cx="749956" cy="112866"/>
              </a:xfrm>
              <a:prstGeom prst="rect">
                <a:avLst/>
              </a:prstGeom>
              <a:solidFill>
                <a:srgbClr val="F9B67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41" name="Straight Connector 40">
                <a:extLst>
                  <a:ext uri="{FF2B5EF4-FFF2-40B4-BE49-F238E27FC236}">
                    <a16:creationId xmlns:a16="http://schemas.microsoft.com/office/drawing/2014/main" id="{B8BED759-0088-4099-BD01-C3F5D91B0929}"/>
                  </a:ext>
                </a:extLst>
              </p:cNvPr>
              <p:cNvCxnSpPr/>
              <p:nvPr/>
            </p:nvCxnSpPr>
            <p:spPr>
              <a:xfrm flipV="1">
                <a:off x="12676483" y="2840699"/>
                <a:ext cx="837194" cy="12216"/>
              </a:xfrm>
              <a:prstGeom prst="line">
                <a:avLst/>
              </a:prstGeom>
              <a:ln w="28575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6" name="MIDDLE SMALL SCROLL">
            <a:extLst>
              <a:ext uri="{FF2B5EF4-FFF2-40B4-BE49-F238E27FC236}">
                <a16:creationId xmlns:a16="http://schemas.microsoft.com/office/drawing/2014/main" id="{CD05ACD7-FA29-4832-BCAF-B4D4F606470A}"/>
              </a:ext>
            </a:extLst>
          </p:cNvPr>
          <p:cNvGrpSpPr/>
          <p:nvPr/>
        </p:nvGrpSpPr>
        <p:grpSpPr>
          <a:xfrm rot="21364602">
            <a:off x="5970686" y="5925470"/>
            <a:ext cx="932517" cy="184022"/>
            <a:chOff x="12453710" y="2558353"/>
            <a:chExt cx="1322387" cy="294562"/>
          </a:xfrm>
        </p:grpSpPr>
        <p:pic>
          <p:nvPicPr>
            <p:cNvPr id="19" name="Picture 4">
              <a:extLst>
                <a:ext uri="{FF2B5EF4-FFF2-40B4-BE49-F238E27FC236}">
                  <a16:creationId xmlns:a16="http://schemas.microsoft.com/office/drawing/2014/main" id="{FFB4CC0C-2961-461F-81C0-E6716FBAB10D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t="-4"/>
            <a:stretch/>
          </p:blipFill>
          <p:spPr bwMode="auto">
            <a:xfrm>
              <a:off x="12453710" y="2558353"/>
              <a:ext cx="1322387" cy="282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6F93E082-903A-42D6-AF50-CC2D01C624E1}"/>
                </a:ext>
              </a:extLst>
            </p:cNvPr>
            <p:cNvGrpSpPr/>
            <p:nvPr/>
          </p:nvGrpSpPr>
          <p:grpSpPr>
            <a:xfrm>
              <a:off x="12676483" y="2578608"/>
              <a:ext cx="837194" cy="274307"/>
              <a:chOff x="12676483" y="2578608"/>
              <a:chExt cx="837194" cy="274307"/>
            </a:xfrm>
          </p:grpSpPr>
          <p:sp>
            <p:nvSpPr>
              <p:cNvPr id="21" name="Rectangle 20">
                <a:extLst>
                  <a:ext uri="{FF2B5EF4-FFF2-40B4-BE49-F238E27FC236}">
                    <a16:creationId xmlns:a16="http://schemas.microsoft.com/office/drawing/2014/main" id="{DD8DDC21-80E8-4A21-9E4B-8B14DA69C2FF}"/>
                  </a:ext>
                </a:extLst>
              </p:cNvPr>
              <p:cNvSpPr/>
              <p:nvPr/>
            </p:nvSpPr>
            <p:spPr>
              <a:xfrm>
                <a:off x="12713060" y="2578608"/>
                <a:ext cx="749956" cy="112866"/>
              </a:xfrm>
              <a:prstGeom prst="rect">
                <a:avLst/>
              </a:prstGeom>
              <a:solidFill>
                <a:srgbClr val="F9B67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25" name="Straight Connector 24">
                <a:extLst>
                  <a:ext uri="{FF2B5EF4-FFF2-40B4-BE49-F238E27FC236}">
                    <a16:creationId xmlns:a16="http://schemas.microsoft.com/office/drawing/2014/main" id="{28B3FF2E-F492-4F41-A740-42E8D7C450A8}"/>
                  </a:ext>
                </a:extLst>
              </p:cNvPr>
              <p:cNvCxnSpPr/>
              <p:nvPr/>
            </p:nvCxnSpPr>
            <p:spPr>
              <a:xfrm flipV="1">
                <a:off x="12676483" y="2840699"/>
                <a:ext cx="837194" cy="12216"/>
              </a:xfrm>
              <a:prstGeom prst="line">
                <a:avLst/>
              </a:prstGeom>
              <a:ln w="28575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7" name="LEFT SMALL SCROLL">
            <a:extLst>
              <a:ext uri="{FF2B5EF4-FFF2-40B4-BE49-F238E27FC236}">
                <a16:creationId xmlns:a16="http://schemas.microsoft.com/office/drawing/2014/main" id="{ABDCF843-9B48-4EC8-9256-44772998BC67}"/>
              </a:ext>
            </a:extLst>
          </p:cNvPr>
          <p:cNvGrpSpPr/>
          <p:nvPr/>
        </p:nvGrpSpPr>
        <p:grpSpPr>
          <a:xfrm rot="338446" flipH="1">
            <a:off x="2194092" y="6264062"/>
            <a:ext cx="932517" cy="184022"/>
            <a:chOff x="12453710" y="2558353"/>
            <a:chExt cx="1322387" cy="294562"/>
          </a:xfrm>
        </p:grpSpPr>
        <p:pic>
          <p:nvPicPr>
            <p:cNvPr id="28" name="Picture 4">
              <a:extLst>
                <a:ext uri="{FF2B5EF4-FFF2-40B4-BE49-F238E27FC236}">
                  <a16:creationId xmlns:a16="http://schemas.microsoft.com/office/drawing/2014/main" id="{7C77F1AB-3B91-48BE-B454-774C36E33ED4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t="-4"/>
            <a:stretch/>
          </p:blipFill>
          <p:spPr bwMode="auto">
            <a:xfrm>
              <a:off x="12453710" y="2558353"/>
              <a:ext cx="1322387" cy="282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0EF91AA2-2B57-428C-949A-82EB064BC125}"/>
                </a:ext>
              </a:extLst>
            </p:cNvPr>
            <p:cNvGrpSpPr/>
            <p:nvPr/>
          </p:nvGrpSpPr>
          <p:grpSpPr>
            <a:xfrm>
              <a:off x="12676483" y="2578608"/>
              <a:ext cx="837194" cy="274307"/>
              <a:chOff x="12676483" y="2578608"/>
              <a:chExt cx="837194" cy="274307"/>
            </a:xfrm>
          </p:grpSpPr>
          <p:sp>
            <p:nvSpPr>
              <p:cNvPr id="30" name="Rectangle 29">
                <a:extLst>
                  <a:ext uri="{FF2B5EF4-FFF2-40B4-BE49-F238E27FC236}">
                    <a16:creationId xmlns:a16="http://schemas.microsoft.com/office/drawing/2014/main" id="{4B86F4A7-88CE-478B-809A-3F1D3C76F770}"/>
                  </a:ext>
                </a:extLst>
              </p:cNvPr>
              <p:cNvSpPr/>
              <p:nvPr/>
            </p:nvSpPr>
            <p:spPr>
              <a:xfrm>
                <a:off x="12713060" y="2578608"/>
                <a:ext cx="749956" cy="112866"/>
              </a:xfrm>
              <a:prstGeom prst="rect">
                <a:avLst/>
              </a:prstGeom>
              <a:solidFill>
                <a:srgbClr val="F9B67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31" name="Straight Connector 30">
                <a:extLst>
                  <a:ext uri="{FF2B5EF4-FFF2-40B4-BE49-F238E27FC236}">
                    <a16:creationId xmlns:a16="http://schemas.microsoft.com/office/drawing/2014/main" id="{C730753F-EC07-43A5-8107-A4350AB1D0E2}"/>
                  </a:ext>
                </a:extLst>
              </p:cNvPr>
              <p:cNvCxnSpPr/>
              <p:nvPr/>
            </p:nvCxnSpPr>
            <p:spPr>
              <a:xfrm flipV="1">
                <a:off x="12676483" y="2840699"/>
                <a:ext cx="837194" cy="12216"/>
              </a:xfrm>
              <a:prstGeom prst="line">
                <a:avLst/>
              </a:prstGeom>
              <a:ln w="28575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" name="RIGHT BIG TEXT SCROLL Vertical Scroll 411">
            <a:extLst>
              <a:ext uri="{FF2B5EF4-FFF2-40B4-BE49-F238E27FC236}">
                <a16:creationId xmlns:a16="http://schemas.microsoft.com/office/drawing/2014/main" id="{31E3AC40-A0D7-4CA7-9108-DA3CDF996128}"/>
              </a:ext>
            </a:extLst>
          </p:cNvPr>
          <p:cNvSpPr/>
          <p:nvPr/>
        </p:nvSpPr>
        <p:spPr>
          <a:xfrm rot="507929">
            <a:off x="8272167" y="1762108"/>
            <a:ext cx="3575819" cy="2797001"/>
          </a:xfrm>
          <a:prstGeom prst="verticalScroll">
            <a:avLst>
              <a:gd name="adj" fmla="val 5654"/>
            </a:avLst>
          </a:prstGeom>
          <a:solidFill>
            <a:srgbClr val="FFCC99"/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" rIns="54000" rtlCol="0" anchor="ctr"/>
          <a:lstStyle/>
          <a:p>
            <a:pPr algn="ctr"/>
            <a:r>
              <a:rPr lang="en-GB" sz="1200" dirty="0">
                <a:solidFill>
                  <a:srgbClr val="615641"/>
                </a:solidFill>
                <a:latin typeface="Comic Sans MS" panose="030F0702030302020204" pitchFamily="66" charset="0"/>
              </a:rPr>
              <a:t>GO DOWN THIS CORRIDOR</a:t>
            </a:r>
          </a:p>
          <a:p>
            <a:pPr algn="ctr"/>
            <a:r>
              <a:rPr lang="en-GB" sz="1200" dirty="0">
                <a:solidFill>
                  <a:srgbClr val="615641"/>
                </a:solidFill>
                <a:latin typeface="Comic Sans MS" panose="030F0702030302020204" pitchFamily="66" charset="0"/>
              </a:rPr>
              <a:t>AND YOU WILL SOON FIND</a:t>
            </a:r>
          </a:p>
          <a:p>
            <a:pPr algn="ctr"/>
            <a:r>
              <a:rPr lang="en-GB" sz="1200" dirty="0">
                <a:solidFill>
                  <a:srgbClr val="615641"/>
                </a:solidFill>
                <a:latin typeface="Comic Sans MS" panose="030F0702030302020204" pitchFamily="66" charset="0"/>
              </a:rPr>
              <a:t>MORE TASKS AND</a:t>
            </a:r>
          </a:p>
          <a:p>
            <a:pPr algn="ctr"/>
            <a:r>
              <a:rPr lang="en-GB" sz="1200" dirty="0">
                <a:solidFill>
                  <a:srgbClr val="615641"/>
                </a:solidFill>
                <a:latin typeface="Comic Sans MS" panose="030F0702030302020204" pitchFamily="66" charset="0"/>
              </a:rPr>
              <a:t>EXCITING NEW GAMES TO PLAY.</a:t>
            </a:r>
          </a:p>
          <a:p>
            <a:pPr algn="ctr"/>
            <a:r>
              <a:rPr lang="en-GB" sz="1200" dirty="0">
                <a:solidFill>
                  <a:srgbClr val="615641"/>
                </a:solidFill>
                <a:latin typeface="Comic Sans MS" panose="030F0702030302020204" pitchFamily="66" charset="0"/>
              </a:rPr>
              <a:t>OTHER CORRIDORS WILL LEAD TO</a:t>
            </a:r>
          </a:p>
          <a:p>
            <a:pPr algn="ctr"/>
            <a:r>
              <a:rPr lang="en-GB" sz="1200" dirty="0">
                <a:solidFill>
                  <a:srgbClr val="615641"/>
                </a:solidFill>
                <a:latin typeface="Comic Sans MS" panose="030F0702030302020204" pitchFamily="66" charset="0"/>
              </a:rPr>
              <a:t>VERY BAD THINGS INDEED.</a:t>
            </a:r>
          </a:p>
          <a:p>
            <a:pPr algn="ctr"/>
            <a:r>
              <a:rPr lang="en-GB" sz="1200" dirty="0">
                <a:solidFill>
                  <a:srgbClr val="615641"/>
                </a:solidFill>
                <a:latin typeface="Comic Sans MS" panose="030F0702030302020204" pitchFamily="66" charset="0"/>
              </a:rPr>
              <a:t>EVEN ‘GAME OVER’ IS POSSIBLE.</a:t>
            </a:r>
          </a:p>
          <a:p>
            <a:pPr algn="ctr"/>
            <a:r>
              <a:rPr lang="en-GB" sz="1200" dirty="0">
                <a:solidFill>
                  <a:srgbClr val="615641"/>
                </a:solidFill>
                <a:latin typeface="Comic Sans MS" panose="030F0702030302020204" pitchFamily="66" charset="0"/>
              </a:rPr>
              <a:t>REJECT THE OTHER SCROLL’S CLAIMS</a:t>
            </a:r>
          </a:p>
          <a:p>
            <a:pPr algn="ctr"/>
            <a:r>
              <a:rPr lang="en-GB" sz="1200" dirty="0">
                <a:solidFill>
                  <a:srgbClr val="615641"/>
                </a:solidFill>
                <a:latin typeface="Comic Sans MS" panose="030F0702030302020204" pitchFamily="66" charset="0"/>
              </a:rPr>
              <a:t>HONEST WORDS ARE NEEDED,</a:t>
            </a:r>
          </a:p>
          <a:p>
            <a:pPr algn="ctr"/>
            <a:r>
              <a:rPr lang="en-GB" sz="1200" dirty="0">
                <a:solidFill>
                  <a:srgbClr val="615641"/>
                </a:solidFill>
                <a:latin typeface="Comic Sans MS" panose="030F0702030302020204" pitchFamily="66" charset="0"/>
              </a:rPr>
              <a:t>ESPECIALLY NOW. DON’T TAKE THE</a:t>
            </a:r>
          </a:p>
          <a:p>
            <a:pPr algn="ctr"/>
            <a:r>
              <a:rPr lang="en-GB" sz="1200" dirty="0">
                <a:solidFill>
                  <a:srgbClr val="615641"/>
                </a:solidFill>
                <a:latin typeface="Comic Sans MS" panose="030F0702030302020204" pitchFamily="66" charset="0"/>
              </a:rPr>
              <a:t>RISK OF CHOOSING ANOTHER DOOR.</a:t>
            </a:r>
          </a:p>
          <a:p>
            <a:pPr algn="ctr"/>
            <a:r>
              <a:rPr lang="en-GB" sz="1200" dirty="0">
                <a:solidFill>
                  <a:srgbClr val="615641"/>
                </a:solidFill>
                <a:latin typeface="Comic Sans MS" panose="030F0702030302020204" pitchFamily="66" charset="0"/>
              </a:rPr>
              <a:t>EXPECT SUCCESS IF YOU CHOOSE ME.</a:t>
            </a:r>
          </a:p>
        </p:txBody>
      </p:sp>
      <p:sp>
        <p:nvSpPr>
          <p:cNvPr id="26" name="MIDDLE BIG TEXT SCROLL Vertical Scroll 411">
            <a:extLst>
              <a:ext uri="{FF2B5EF4-FFF2-40B4-BE49-F238E27FC236}">
                <a16:creationId xmlns:a16="http://schemas.microsoft.com/office/drawing/2014/main" id="{8F64EC66-FDF5-4632-83F6-AA75B38021C6}"/>
              </a:ext>
            </a:extLst>
          </p:cNvPr>
          <p:cNvSpPr/>
          <p:nvPr/>
        </p:nvSpPr>
        <p:spPr>
          <a:xfrm>
            <a:off x="4335389" y="1213905"/>
            <a:ext cx="3575819" cy="2657652"/>
          </a:xfrm>
          <a:prstGeom prst="verticalScroll">
            <a:avLst>
              <a:gd name="adj" fmla="val 5654"/>
            </a:avLst>
          </a:prstGeom>
          <a:solidFill>
            <a:srgbClr val="FFCC99"/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" rIns="54000" rtlCol="0" anchor="ctr"/>
          <a:lstStyle/>
          <a:p>
            <a:pPr algn="ctr"/>
            <a:r>
              <a:rPr lang="en-GB" sz="1200" dirty="0">
                <a:solidFill>
                  <a:srgbClr val="615641"/>
                </a:solidFill>
                <a:latin typeface="Comic Sans MS" panose="030F0702030302020204" pitchFamily="66" charset="0"/>
              </a:rPr>
              <a:t>ALL OTHER SCROLLS ARE NOT BEING</a:t>
            </a:r>
          </a:p>
          <a:p>
            <a:pPr algn="ctr"/>
            <a:r>
              <a:rPr lang="en-GB" sz="1200" dirty="0">
                <a:solidFill>
                  <a:srgbClr val="615641"/>
                </a:solidFill>
                <a:latin typeface="Comic Sans MS" panose="030F0702030302020204" pitchFamily="66" charset="0"/>
              </a:rPr>
              <a:t>HONEST WITH YOU. THEY LIE.</a:t>
            </a:r>
          </a:p>
          <a:p>
            <a:pPr algn="ctr"/>
            <a:r>
              <a:rPr lang="en-GB" sz="1200" dirty="0">
                <a:solidFill>
                  <a:srgbClr val="615641"/>
                </a:solidFill>
                <a:latin typeface="Comic Sans MS" panose="030F0702030302020204" pitchFamily="66" charset="0"/>
              </a:rPr>
              <a:t>EVERYTHING THEY SAY IS FALSE.</a:t>
            </a:r>
          </a:p>
          <a:p>
            <a:pPr algn="ctr"/>
            <a:r>
              <a:rPr lang="en-GB" sz="1200" dirty="0">
                <a:solidFill>
                  <a:srgbClr val="615641"/>
                </a:solidFill>
                <a:latin typeface="Comic Sans MS" panose="030F0702030302020204" pitchFamily="66" charset="0"/>
              </a:rPr>
              <a:t>ANALYSE THIS SCROLL CAREFULLY.</a:t>
            </a:r>
          </a:p>
          <a:p>
            <a:pPr algn="ctr"/>
            <a:r>
              <a:rPr lang="en-GB" sz="1200" dirty="0">
                <a:solidFill>
                  <a:srgbClr val="615641"/>
                </a:solidFill>
                <a:latin typeface="Comic Sans MS" panose="030F0702030302020204" pitchFamily="66" charset="0"/>
              </a:rPr>
              <a:t>DELIBERATE ON THE WORDS.</a:t>
            </a:r>
          </a:p>
          <a:p>
            <a:pPr algn="ctr"/>
            <a:r>
              <a:rPr lang="en-GB" sz="1200" dirty="0">
                <a:solidFill>
                  <a:srgbClr val="615641"/>
                </a:solidFill>
                <a:latin typeface="Comic Sans MS" panose="030F0702030302020204" pitchFamily="66" charset="0"/>
              </a:rPr>
              <a:t>INDEED YOU WILL FIND THE WAY.</a:t>
            </a:r>
          </a:p>
          <a:p>
            <a:pPr algn="ctr"/>
            <a:r>
              <a:rPr lang="en-GB" sz="1200" dirty="0">
                <a:solidFill>
                  <a:srgbClr val="615641"/>
                </a:solidFill>
                <a:latin typeface="Comic Sans MS" panose="030F0702030302020204" pitchFamily="66" charset="0"/>
              </a:rPr>
              <a:t>SAFELY ENTER THROUGH MY DOOR.</a:t>
            </a:r>
          </a:p>
          <a:p>
            <a:pPr algn="ctr"/>
            <a:r>
              <a:rPr lang="en-GB" sz="1200" dirty="0">
                <a:solidFill>
                  <a:srgbClr val="615641"/>
                </a:solidFill>
                <a:latin typeface="Comic Sans MS" panose="030F0702030302020204" pitchFamily="66" charset="0"/>
              </a:rPr>
              <a:t>SECURELY ENTER THE NEXT CAVERN.</a:t>
            </a:r>
          </a:p>
          <a:p>
            <a:pPr algn="ctr"/>
            <a:r>
              <a:rPr lang="en-GB" sz="1200" dirty="0">
                <a:solidFill>
                  <a:srgbClr val="615641"/>
                </a:solidFill>
                <a:latin typeface="Comic Sans MS" panose="030F0702030302020204" pitchFamily="66" charset="0"/>
              </a:rPr>
              <a:t>AFTERWARDS YOU WILL THANK ME.</a:t>
            </a:r>
          </a:p>
          <a:p>
            <a:pPr algn="ctr"/>
            <a:r>
              <a:rPr lang="en-GB" sz="1200" dirty="0">
                <a:solidFill>
                  <a:srgbClr val="615641"/>
                </a:solidFill>
                <a:latin typeface="Comic Sans MS" panose="030F0702030302020204" pitchFamily="66" charset="0"/>
              </a:rPr>
              <a:t>FOLLOW MY WORDS.</a:t>
            </a:r>
          </a:p>
          <a:p>
            <a:pPr algn="ctr"/>
            <a:r>
              <a:rPr lang="en-GB" sz="1200" dirty="0">
                <a:solidFill>
                  <a:srgbClr val="615641"/>
                </a:solidFill>
                <a:latin typeface="Comic Sans MS" panose="030F0702030302020204" pitchFamily="66" charset="0"/>
              </a:rPr>
              <a:t>EVERYTHING WILL BE FINE</a:t>
            </a:r>
          </a:p>
        </p:txBody>
      </p:sp>
      <p:sp>
        <p:nvSpPr>
          <p:cNvPr id="32" name="LEFT BIG TEXT SCROLL Vertical Scroll 411">
            <a:extLst>
              <a:ext uri="{FF2B5EF4-FFF2-40B4-BE49-F238E27FC236}">
                <a16:creationId xmlns:a16="http://schemas.microsoft.com/office/drawing/2014/main" id="{EE6FEBD5-5879-441F-B8A4-A7F3C8386F29}"/>
              </a:ext>
            </a:extLst>
          </p:cNvPr>
          <p:cNvSpPr/>
          <p:nvPr/>
        </p:nvSpPr>
        <p:spPr>
          <a:xfrm rot="21307121">
            <a:off x="524985" y="2009003"/>
            <a:ext cx="3575819" cy="2797001"/>
          </a:xfrm>
          <a:prstGeom prst="verticalScroll">
            <a:avLst>
              <a:gd name="adj" fmla="val 5654"/>
            </a:avLst>
          </a:prstGeom>
          <a:solidFill>
            <a:srgbClr val="FFCC99"/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" rIns="54000" rtlCol="0" anchor="ctr"/>
          <a:lstStyle/>
          <a:p>
            <a:pPr algn="ctr"/>
            <a:r>
              <a:rPr lang="en-GB" sz="1200" dirty="0">
                <a:solidFill>
                  <a:srgbClr val="615641"/>
                </a:solidFill>
                <a:latin typeface="Comic Sans MS" panose="030F0702030302020204" pitchFamily="66" charset="0"/>
              </a:rPr>
              <a:t>BEFORE YOU REJECT THIS MESSAGE</a:t>
            </a:r>
          </a:p>
          <a:p>
            <a:pPr algn="ctr"/>
            <a:r>
              <a:rPr lang="en-GB" sz="1200" dirty="0">
                <a:solidFill>
                  <a:srgbClr val="615641"/>
                </a:solidFill>
                <a:latin typeface="Comic Sans MS" panose="030F0702030302020204" pitchFamily="66" charset="0"/>
              </a:rPr>
              <a:t>ALL SCROLLS MUST BE READ</a:t>
            </a:r>
          </a:p>
          <a:p>
            <a:pPr algn="ctr"/>
            <a:r>
              <a:rPr lang="en-GB" sz="1200" dirty="0">
                <a:solidFill>
                  <a:srgbClr val="615641"/>
                </a:solidFill>
                <a:latin typeface="Comic Sans MS" panose="030F0702030302020204" pitchFamily="66" charset="0"/>
              </a:rPr>
              <a:t>CAREFULLY AND WITH CAUTION.</a:t>
            </a:r>
          </a:p>
          <a:p>
            <a:pPr algn="ctr"/>
            <a:r>
              <a:rPr lang="en-GB" sz="1200" dirty="0">
                <a:solidFill>
                  <a:srgbClr val="615641"/>
                </a:solidFill>
                <a:latin typeface="Comic Sans MS" panose="030F0702030302020204" pitchFamily="66" charset="0"/>
              </a:rPr>
              <a:t>KNOCKING AND ENTERING THROUGH</a:t>
            </a:r>
          </a:p>
          <a:p>
            <a:pPr algn="ctr"/>
            <a:r>
              <a:rPr lang="en-GB" sz="1200" dirty="0">
                <a:solidFill>
                  <a:srgbClr val="615641"/>
                </a:solidFill>
                <a:latin typeface="Comic Sans MS" panose="030F0702030302020204" pitchFamily="66" charset="0"/>
              </a:rPr>
              <a:t>THIS DOOR IS THE ONLY GOOD MOVE.</a:t>
            </a:r>
          </a:p>
          <a:p>
            <a:pPr algn="ctr"/>
            <a:r>
              <a:rPr lang="en-GB" sz="1200" dirty="0">
                <a:solidFill>
                  <a:srgbClr val="615641"/>
                </a:solidFill>
                <a:latin typeface="Comic Sans MS" panose="030F0702030302020204" pitchFamily="66" charset="0"/>
              </a:rPr>
              <a:t>OTHER CORRIDORS ARE DANGEROUS.</a:t>
            </a:r>
          </a:p>
          <a:p>
            <a:pPr algn="ctr"/>
            <a:r>
              <a:rPr lang="en-GB" sz="1200" dirty="0">
                <a:solidFill>
                  <a:srgbClr val="615641"/>
                </a:solidFill>
                <a:latin typeface="Comic Sans MS" panose="030F0702030302020204" pitchFamily="66" charset="0"/>
              </a:rPr>
              <a:t>SCROLLS FOR OTHER DOORS ARE NOT</a:t>
            </a:r>
          </a:p>
          <a:p>
            <a:pPr algn="ctr"/>
            <a:r>
              <a:rPr lang="en-GB" sz="1200" dirty="0">
                <a:solidFill>
                  <a:srgbClr val="615641"/>
                </a:solidFill>
                <a:latin typeface="Comic Sans MS" panose="030F0702030302020204" pitchFamily="66" charset="0"/>
              </a:rPr>
              <a:t>TRUSTWORTHY. HEED MY WORDS.</a:t>
            </a:r>
          </a:p>
          <a:p>
            <a:pPr algn="ctr"/>
            <a:r>
              <a:rPr lang="en-GB" sz="1200" dirty="0">
                <a:solidFill>
                  <a:srgbClr val="615641"/>
                </a:solidFill>
                <a:latin typeface="Comic Sans MS" panose="030F0702030302020204" pitchFamily="66" charset="0"/>
              </a:rPr>
              <a:t>ALTHOUGH THEY MAY APPEAR</a:t>
            </a:r>
          </a:p>
          <a:p>
            <a:pPr algn="ctr"/>
            <a:r>
              <a:rPr lang="en-GB" sz="1200" dirty="0">
                <a:solidFill>
                  <a:srgbClr val="615641"/>
                </a:solidFill>
                <a:latin typeface="Comic Sans MS" panose="030F0702030302020204" pitchFamily="66" charset="0"/>
              </a:rPr>
              <a:t>RESPECTABLE, THEY ARE NOT. </a:t>
            </a:r>
          </a:p>
          <a:p>
            <a:pPr algn="ctr"/>
            <a:endParaRPr lang="en-GB" sz="1200" dirty="0">
              <a:solidFill>
                <a:srgbClr val="615641"/>
              </a:solidFill>
              <a:latin typeface="Comic Sans MS" panose="030F0702030302020204" pitchFamily="66" charset="0"/>
            </a:endParaRPr>
          </a:p>
          <a:p>
            <a:pPr algn="ctr"/>
            <a:r>
              <a:rPr lang="en-GB" sz="1200" dirty="0">
                <a:solidFill>
                  <a:srgbClr val="615641"/>
                </a:solidFill>
                <a:latin typeface="Comic Sans MS" panose="030F0702030302020204" pitchFamily="66" charset="0"/>
              </a:rPr>
              <a:t>THANK YOU</a:t>
            </a:r>
          </a:p>
        </p:txBody>
      </p:sp>
      <p:sp>
        <p:nvSpPr>
          <p:cNvPr id="42" name="FIRST BIG TEXT SCROLL Vertical Scroll 411">
            <a:extLst>
              <a:ext uri="{FF2B5EF4-FFF2-40B4-BE49-F238E27FC236}">
                <a16:creationId xmlns:a16="http://schemas.microsoft.com/office/drawing/2014/main" id="{333F9FE5-79C1-4AD8-B156-67CD98CFBEC1}"/>
              </a:ext>
            </a:extLst>
          </p:cNvPr>
          <p:cNvSpPr/>
          <p:nvPr/>
        </p:nvSpPr>
        <p:spPr>
          <a:xfrm rot="21385858">
            <a:off x="5189721" y="4039039"/>
            <a:ext cx="1970177" cy="1538352"/>
          </a:xfrm>
          <a:prstGeom prst="verticalScroll">
            <a:avLst>
              <a:gd name="adj" fmla="val 5654"/>
            </a:avLst>
          </a:prstGeom>
          <a:solidFill>
            <a:srgbClr val="FFCC99"/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" rIns="54000" rtlCol="0" anchor="ctr"/>
          <a:lstStyle/>
          <a:p>
            <a:pPr algn="ctr"/>
            <a:r>
              <a:rPr lang="en-GB" sz="1400" b="1" dirty="0">
                <a:solidFill>
                  <a:srgbClr val="5E5642"/>
                </a:solidFill>
                <a:latin typeface="Comic Sans MS" panose="030F0702030302020204" pitchFamily="66" charset="0"/>
              </a:rPr>
              <a:t>WHAT ARE THE NEXT THREE SCROLLS REALLY TELLING YOU?</a:t>
            </a:r>
          </a:p>
          <a:p>
            <a:pPr algn="ctr"/>
            <a:r>
              <a:rPr lang="en-GB" sz="1400" b="1" dirty="0">
                <a:solidFill>
                  <a:srgbClr val="5E5642"/>
                </a:solidFill>
                <a:latin typeface="Comic Sans MS" panose="030F0702030302020204" pitchFamily="66" charset="0"/>
              </a:rPr>
              <a:t>(Click me)</a:t>
            </a:r>
          </a:p>
        </p:txBody>
      </p:sp>
      <p:grpSp>
        <p:nvGrpSpPr>
          <p:cNvPr id="43" name="FIRST SMALL SCROLL">
            <a:extLst>
              <a:ext uri="{FF2B5EF4-FFF2-40B4-BE49-F238E27FC236}">
                <a16:creationId xmlns:a16="http://schemas.microsoft.com/office/drawing/2014/main" id="{FAB6362D-348E-4F31-81BA-CE0498A0B71A}"/>
              </a:ext>
            </a:extLst>
          </p:cNvPr>
          <p:cNvGrpSpPr/>
          <p:nvPr/>
        </p:nvGrpSpPr>
        <p:grpSpPr>
          <a:xfrm rot="21261554">
            <a:off x="4167135" y="5816785"/>
            <a:ext cx="932517" cy="184022"/>
            <a:chOff x="12453710" y="2558353"/>
            <a:chExt cx="1322387" cy="294562"/>
          </a:xfrm>
        </p:grpSpPr>
        <p:pic>
          <p:nvPicPr>
            <p:cNvPr id="44" name="Picture 4">
              <a:extLst>
                <a:ext uri="{FF2B5EF4-FFF2-40B4-BE49-F238E27FC236}">
                  <a16:creationId xmlns:a16="http://schemas.microsoft.com/office/drawing/2014/main" id="{C2F95595-AC6E-47F9-AA2F-350613208AB4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0" cstate="screen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 t="-4"/>
            <a:stretch/>
          </p:blipFill>
          <p:spPr bwMode="auto">
            <a:xfrm>
              <a:off x="12453710" y="2558353"/>
              <a:ext cx="1322387" cy="282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3153BCC2-474A-4D86-B1AA-3CF4C0AA1C69}"/>
                </a:ext>
              </a:extLst>
            </p:cNvPr>
            <p:cNvGrpSpPr/>
            <p:nvPr/>
          </p:nvGrpSpPr>
          <p:grpSpPr>
            <a:xfrm>
              <a:off x="12676483" y="2578608"/>
              <a:ext cx="837194" cy="274307"/>
              <a:chOff x="12676483" y="2578608"/>
              <a:chExt cx="837194" cy="274307"/>
            </a:xfrm>
          </p:grpSpPr>
          <p:sp>
            <p:nvSpPr>
              <p:cNvPr id="46" name="Rectangle 45">
                <a:extLst>
                  <a:ext uri="{FF2B5EF4-FFF2-40B4-BE49-F238E27FC236}">
                    <a16:creationId xmlns:a16="http://schemas.microsoft.com/office/drawing/2014/main" id="{FB8BAB94-21D4-4413-8AD1-7E7BFE55EE56}"/>
                  </a:ext>
                </a:extLst>
              </p:cNvPr>
              <p:cNvSpPr/>
              <p:nvPr/>
            </p:nvSpPr>
            <p:spPr>
              <a:xfrm>
                <a:off x="12713060" y="2578608"/>
                <a:ext cx="749956" cy="112866"/>
              </a:xfrm>
              <a:prstGeom prst="rect">
                <a:avLst/>
              </a:prstGeom>
              <a:solidFill>
                <a:srgbClr val="F9B67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47" name="Straight Connector 46">
                <a:extLst>
                  <a:ext uri="{FF2B5EF4-FFF2-40B4-BE49-F238E27FC236}">
                    <a16:creationId xmlns:a16="http://schemas.microsoft.com/office/drawing/2014/main" id="{19AB1D8A-1AF4-42F0-A178-233C8761D6A8}"/>
                  </a:ext>
                </a:extLst>
              </p:cNvPr>
              <p:cNvCxnSpPr/>
              <p:nvPr/>
            </p:nvCxnSpPr>
            <p:spPr>
              <a:xfrm flipV="1">
                <a:off x="12676483" y="2840699"/>
                <a:ext cx="837194" cy="12216"/>
              </a:xfrm>
              <a:prstGeom prst="line">
                <a:avLst/>
              </a:prstGeom>
              <a:ln w="28575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33937757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dir="r"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>
                      <p:stCondLst>
                        <p:cond delay="0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28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" fill="hold">
                      <p:stCondLst>
                        <p:cond delay="0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>
                      <p:stCondLst>
                        <p:cond delay="0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16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6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6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16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51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" fill="hold">
                      <p:stCondLst>
                        <p:cond delay="0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5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3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3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8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43200000">
                                      <p:cBhvr>
                                        <p:cTn id="64" dur="3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in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5" presetID="2" presetClass="entr" presetSubtype="1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3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3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8" presetClass="emph" presetSubtype="0" decel="10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43200000">
                                      <p:cBhvr>
                                        <p:cTn id="70" dur="3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in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2" presetClass="entr" presetSubtype="1" fill="hold" nodeType="withEffect">
                                  <p:stCondLst>
                                    <p:cond delay="37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3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3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8" presetClass="emph" presetSubtype="0" decel="100000" fill="hold" nodeType="withEffect">
                                  <p:stCondLst>
                                    <p:cond delay="3700"/>
                                  </p:stCondLst>
                                  <p:childTnLst>
                                    <p:animRot by="43200000">
                                      <p:cBhvr>
                                        <p:cTn id="76" dur="3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in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77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" fill="hold">
                      <p:stCondLst>
                        <p:cond delay="0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16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6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6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16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86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7" fill="hold">
                      <p:stCondLst>
                        <p:cond delay="0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16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6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6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16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95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6" fill="hold">
                      <p:stCondLst>
                        <p:cond delay="0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16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6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6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16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104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5" fill="hold">
                      <p:stCondLst>
                        <p:cond delay="0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42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" dur="10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10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42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" dur="10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0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120" restart="whenNotActive" fill="hold" evtFilter="cancelBubble" nodeType="interactiveSeq">
                <p:stCondLst>
                  <p:cond evt="onClick" delay="0">
                    <p:tgtEl>
                      <p:spTgt spid="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1" fill="hold">
                      <p:stCondLst>
                        <p:cond delay="0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42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4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5" dur="10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10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2"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23" grpId="0" animBg="1"/>
      <p:bldP spid="22" grpId="0" animBg="1"/>
      <p:bldP spid="15" grpId="0" animBg="1"/>
      <p:bldP spid="15" grpId="1" animBg="1"/>
      <p:bldP spid="26" grpId="0" animBg="1"/>
      <p:bldP spid="26" grpId="1" animBg="1"/>
      <p:bldP spid="32" grpId="0" animBg="1"/>
      <p:bldP spid="32" grpId="1" animBg="1"/>
      <p:bldP spid="42" grpId="0" animBg="1"/>
      <p:bldP spid="42" grpId="1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Monster link Freeform: Shape 12">
            <a:hlinkClick r:id="rId4" action="ppaction://hlinksldjump"/>
            <a:extLst>
              <a:ext uri="{FF2B5EF4-FFF2-40B4-BE49-F238E27FC236}">
                <a16:creationId xmlns:a16="http://schemas.microsoft.com/office/drawing/2014/main" id="{E8B355EC-C344-4704-AB58-BCC63B829C23}"/>
              </a:ext>
            </a:extLst>
          </p:cNvPr>
          <p:cNvSpPr/>
          <p:nvPr/>
        </p:nvSpPr>
        <p:spPr>
          <a:xfrm>
            <a:off x="1554301" y="3280410"/>
            <a:ext cx="948042" cy="2991436"/>
          </a:xfrm>
          <a:custGeom>
            <a:avLst/>
            <a:gdLst>
              <a:gd name="connsiteX0" fmla="*/ 1160584 w 1160584"/>
              <a:gd name="connsiteY0" fmla="*/ 3001107 h 3118338"/>
              <a:gd name="connsiteX1" fmla="*/ 140677 w 1160584"/>
              <a:gd name="connsiteY1" fmla="*/ 3118338 h 3118338"/>
              <a:gd name="connsiteX2" fmla="*/ 0 w 1160584"/>
              <a:gd name="connsiteY2" fmla="*/ 0 h 3118338"/>
              <a:gd name="connsiteX3" fmla="*/ 1066800 w 1160584"/>
              <a:gd name="connsiteY3" fmla="*/ 35169 h 3118338"/>
              <a:gd name="connsiteX4" fmla="*/ 1160584 w 1160584"/>
              <a:gd name="connsiteY4" fmla="*/ 3001107 h 3118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0584" h="3118338">
                <a:moveTo>
                  <a:pt x="1160584" y="3001107"/>
                </a:moveTo>
                <a:lnTo>
                  <a:pt x="140677" y="3118338"/>
                </a:lnTo>
                <a:lnTo>
                  <a:pt x="0" y="0"/>
                </a:lnTo>
                <a:lnTo>
                  <a:pt x="1066800" y="35169"/>
                </a:lnTo>
                <a:lnTo>
                  <a:pt x="1160584" y="3001107"/>
                </a:lnTo>
                <a:close/>
              </a:path>
            </a:pathLst>
          </a:cu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0" name="restart link Freeform: Shape 12">
            <a:hlinkClick r:id="rId5" action="ppaction://hlinksldjump"/>
            <a:extLst>
              <a:ext uri="{FF2B5EF4-FFF2-40B4-BE49-F238E27FC236}">
                <a16:creationId xmlns:a16="http://schemas.microsoft.com/office/drawing/2014/main" id="{9E3A0E2A-8610-4E13-B2B7-D58C246B0901}"/>
              </a:ext>
            </a:extLst>
          </p:cNvPr>
          <p:cNvSpPr/>
          <p:nvPr/>
        </p:nvSpPr>
        <p:spPr>
          <a:xfrm>
            <a:off x="5555865" y="3429000"/>
            <a:ext cx="1160584" cy="2424442"/>
          </a:xfrm>
          <a:custGeom>
            <a:avLst/>
            <a:gdLst>
              <a:gd name="connsiteX0" fmla="*/ 1160584 w 1160584"/>
              <a:gd name="connsiteY0" fmla="*/ 3001107 h 3118338"/>
              <a:gd name="connsiteX1" fmla="*/ 140677 w 1160584"/>
              <a:gd name="connsiteY1" fmla="*/ 3118338 h 3118338"/>
              <a:gd name="connsiteX2" fmla="*/ 0 w 1160584"/>
              <a:gd name="connsiteY2" fmla="*/ 0 h 3118338"/>
              <a:gd name="connsiteX3" fmla="*/ 1066800 w 1160584"/>
              <a:gd name="connsiteY3" fmla="*/ 35169 h 3118338"/>
              <a:gd name="connsiteX4" fmla="*/ 1160584 w 1160584"/>
              <a:gd name="connsiteY4" fmla="*/ 3001107 h 3118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0584" h="3118338">
                <a:moveTo>
                  <a:pt x="1160584" y="3001107"/>
                </a:moveTo>
                <a:lnTo>
                  <a:pt x="140677" y="3118338"/>
                </a:lnTo>
                <a:lnTo>
                  <a:pt x="0" y="0"/>
                </a:lnTo>
                <a:lnTo>
                  <a:pt x="1066800" y="35169"/>
                </a:lnTo>
                <a:lnTo>
                  <a:pt x="1160584" y="3001107"/>
                </a:lnTo>
                <a:close/>
              </a:path>
            </a:pathLst>
          </a:cu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1" name="next slide link Freeform: Shape 12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1C4B18CD-2417-48C7-B448-B1CA91AD1588}"/>
              </a:ext>
            </a:extLst>
          </p:cNvPr>
          <p:cNvSpPr/>
          <p:nvPr/>
        </p:nvSpPr>
        <p:spPr>
          <a:xfrm>
            <a:off x="9898789" y="3468403"/>
            <a:ext cx="1040811" cy="2489909"/>
          </a:xfrm>
          <a:custGeom>
            <a:avLst/>
            <a:gdLst>
              <a:gd name="connsiteX0" fmla="*/ 1160584 w 1160584"/>
              <a:gd name="connsiteY0" fmla="*/ 3001107 h 3118338"/>
              <a:gd name="connsiteX1" fmla="*/ 140677 w 1160584"/>
              <a:gd name="connsiteY1" fmla="*/ 3118338 h 3118338"/>
              <a:gd name="connsiteX2" fmla="*/ 0 w 1160584"/>
              <a:gd name="connsiteY2" fmla="*/ 0 h 3118338"/>
              <a:gd name="connsiteX3" fmla="*/ 1066800 w 1160584"/>
              <a:gd name="connsiteY3" fmla="*/ 35169 h 3118338"/>
              <a:gd name="connsiteX4" fmla="*/ 1160584 w 1160584"/>
              <a:gd name="connsiteY4" fmla="*/ 3001107 h 3118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0584" h="3118338">
                <a:moveTo>
                  <a:pt x="1160584" y="3001107"/>
                </a:moveTo>
                <a:lnTo>
                  <a:pt x="140677" y="3118338"/>
                </a:lnTo>
                <a:lnTo>
                  <a:pt x="0" y="0"/>
                </a:lnTo>
                <a:lnTo>
                  <a:pt x="1066800" y="35169"/>
                </a:lnTo>
                <a:lnTo>
                  <a:pt x="1160584" y="3001107"/>
                </a:lnTo>
                <a:close/>
              </a:path>
            </a:pathLst>
          </a:cu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34" name="Group 133">
            <a:extLst>
              <a:ext uri="{FF2B5EF4-FFF2-40B4-BE49-F238E27FC236}">
                <a16:creationId xmlns:a16="http://schemas.microsoft.com/office/drawing/2014/main" id="{6F6BD47A-E529-4A1C-A97F-9A5CB0AA8CFE}"/>
              </a:ext>
            </a:extLst>
          </p:cNvPr>
          <p:cNvGrpSpPr/>
          <p:nvPr/>
        </p:nvGrpSpPr>
        <p:grpSpPr>
          <a:xfrm rot="12198984">
            <a:off x="9117643" y="3548815"/>
            <a:ext cx="560029" cy="261178"/>
            <a:chOff x="4746661" y="3236384"/>
            <a:chExt cx="914400" cy="236319"/>
          </a:xfrm>
        </p:grpSpPr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70C0DD03-4C77-4724-B5F9-33082EB293C7}"/>
                </a:ext>
              </a:extLst>
            </p:cNvPr>
            <p:cNvSpPr/>
            <p:nvPr/>
          </p:nvSpPr>
          <p:spPr>
            <a:xfrm>
              <a:off x="4746661" y="3274703"/>
              <a:ext cx="914400" cy="123895"/>
            </a:xfrm>
            <a:custGeom>
              <a:avLst/>
              <a:gdLst>
                <a:gd name="connsiteX0" fmla="*/ 0 w 914400"/>
                <a:gd name="connsiteY0" fmla="*/ 123895 h 123895"/>
                <a:gd name="connsiteX1" fmla="*/ 308224 w 914400"/>
                <a:gd name="connsiteY1" fmla="*/ 93072 h 123895"/>
                <a:gd name="connsiteX2" fmla="*/ 380143 w 914400"/>
                <a:gd name="connsiteY2" fmla="*/ 82798 h 123895"/>
                <a:gd name="connsiteX3" fmla="*/ 452063 w 914400"/>
                <a:gd name="connsiteY3" fmla="*/ 62250 h 123895"/>
                <a:gd name="connsiteX4" fmla="*/ 503433 w 914400"/>
                <a:gd name="connsiteY4" fmla="*/ 51976 h 123895"/>
                <a:gd name="connsiteX5" fmla="*/ 585627 w 914400"/>
                <a:gd name="connsiteY5" fmla="*/ 31427 h 123895"/>
                <a:gd name="connsiteX6" fmla="*/ 780836 w 914400"/>
                <a:gd name="connsiteY6" fmla="*/ 21153 h 123895"/>
                <a:gd name="connsiteX7" fmla="*/ 873303 w 914400"/>
                <a:gd name="connsiteY7" fmla="*/ 605 h 123895"/>
                <a:gd name="connsiteX8" fmla="*/ 914400 w 914400"/>
                <a:gd name="connsiteY8" fmla="*/ 605 h 12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4400" h="123895">
                  <a:moveTo>
                    <a:pt x="0" y="123895"/>
                  </a:moveTo>
                  <a:cubicBezTo>
                    <a:pt x="168879" y="108542"/>
                    <a:pt x="181855" y="109921"/>
                    <a:pt x="308224" y="93072"/>
                  </a:cubicBezTo>
                  <a:cubicBezTo>
                    <a:pt x="332228" y="89872"/>
                    <a:pt x="356317" y="87130"/>
                    <a:pt x="380143" y="82798"/>
                  </a:cubicBezTo>
                  <a:cubicBezTo>
                    <a:pt x="450605" y="69987"/>
                    <a:pt x="393380" y="76920"/>
                    <a:pt x="452063" y="62250"/>
                  </a:cubicBezTo>
                  <a:cubicBezTo>
                    <a:pt x="469004" y="58015"/>
                    <a:pt x="486492" y="56211"/>
                    <a:pt x="503433" y="51976"/>
                  </a:cubicBezTo>
                  <a:cubicBezTo>
                    <a:pt x="547610" y="40931"/>
                    <a:pt x="528817" y="36161"/>
                    <a:pt x="585627" y="31427"/>
                  </a:cubicBezTo>
                  <a:cubicBezTo>
                    <a:pt x="650562" y="26016"/>
                    <a:pt x="715766" y="24578"/>
                    <a:pt x="780836" y="21153"/>
                  </a:cubicBezTo>
                  <a:cubicBezTo>
                    <a:pt x="820678" y="7872"/>
                    <a:pt x="821640" y="5771"/>
                    <a:pt x="873303" y="605"/>
                  </a:cubicBezTo>
                  <a:cubicBezTo>
                    <a:pt x="886934" y="-758"/>
                    <a:pt x="900701" y="605"/>
                    <a:pt x="914400" y="605"/>
                  </a:cubicBezTo>
                </a:path>
              </a:pathLst>
            </a:custGeom>
            <a:noFill/>
            <a:ln w="38100">
              <a:solidFill>
                <a:schemeClr val="accent3">
                  <a:lumMod val="75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 w="139700" h="139700" prst="divo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B1B6AC72-75BA-4C91-8F2A-1F7B80C2F8AA}"/>
                </a:ext>
              </a:extLst>
            </p:cNvPr>
            <p:cNvSpPr/>
            <p:nvPr/>
          </p:nvSpPr>
          <p:spPr>
            <a:xfrm>
              <a:off x="4746661" y="3236384"/>
              <a:ext cx="349321" cy="236319"/>
            </a:xfrm>
            <a:custGeom>
              <a:avLst/>
              <a:gdLst>
                <a:gd name="connsiteX0" fmla="*/ 267128 w 349321"/>
                <a:gd name="connsiteY0" fmla="*/ 0 h 236319"/>
                <a:gd name="connsiteX1" fmla="*/ 215757 w 349321"/>
                <a:gd name="connsiteY1" fmla="*/ 41096 h 236319"/>
                <a:gd name="connsiteX2" fmla="*/ 195209 w 349321"/>
                <a:gd name="connsiteY2" fmla="*/ 61645 h 236319"/>
                <a:gd name="connsiteX3" fmla="*/ 154112 w 349321"/>
                <a:gd name="connsiteY3" fmla="*/ 82193 h 236319"/>
                <a:gd name="connsiteX4" fmla="*/ 92467 w 349321"/>
                <a:gd name="connsiteY4" fmla="*/ 123289 h 236319"/>
                <a:gd name="connsiteX5" fmla="*/ 30822 w 349321"/>
                <a:gd name="connsiteY5" fmla="*/ 164386 h 236319"/>
                <a:gd name="connsiteX6" fmla="*/ 0 w 349321"/>
                <a:gd name="connsiteY6" fmla="*/ 174660 h 236319"/>
                <a:gd name="connsiteX7" fmla="*/ 113015 w 349321"/>
                <a:gd name="connsiteY7" fmla="*/ 184934 h 236319"/>
                <a:gd name="connsiteX8" fmla="*/ 143838 w 349321"/>
                <a:gd name="connsiteY8" fmla="*/ 195209 h 236319"/>
                <a:gd name="connsiteX9" fmla="*/ 226031 w 349321"/>
                <a:gd name="connsiteY9" fmla="*/ 215757 h 236319"/>
                <a:gd name="connsiteX10" fmla="*/ 297950 w 349321"/>
                <a:gd name="connsiteY10" fmla="*/ 226031 h 236319"/>
                <a:gd name="connsiteX11" fmla="*/ 349321 w 349321"/>
                <a:gd name="connsiteY11" fmla="*/ 236305 h 236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9321" h="236319">
                  <a:moveTo>
                    <a:pt x="267128" y="0"/>
                  </a:moveTo>
                  <a:cubicBezTo>
                    <a:pt x="250004" y="13699"/>
                    <a:pt x="232407" y="26825"/>
                    <a:pt x="215757" y="41096"/>
                  </a:cubicBezTo>
                  <a:cubicBezTo>
                    <a:pt x="208402" y="47400"/>
                    <a:pt x="203269" y="56272"/>
                    <a:pt x="195209" y="61645"/>
                  </a:cubicBezTo>
                  <a:cubicBezTo>
                    <a:pt x="182465" y="70141"/>
                    <a:pt x="167245" y="74313"/>
                    <a:pt x="154112" y="82193"/>
                  </a:cubicBezTo>
                  <a:cubicBezTo>
                    <a:pt x="132935" y="94899"/>
                    <a:pt x="113015" y="109590"/>
                    <a:pt x="92467" y="123289"/>
                  </a:cubicBezTo>
                  <a:lnTo>
                    <a:pt x="30822" y="164386"/>
                  </a:lnTo>
                  <a:lnTo>
                    <a:pt x="0" y="174660"/>
                  </a:lnTo>
                  <a:cubicBezTo>
                    <a:pt x="37672" y="178085"/>
                    <a:pt x="75568" y="179584"/>
                    <a:pt x="113015" y="184934"/>
                  </a:cubicBezTo>
                  <a:cubicBezTo>
                    <a:pt x="123736" y="186466"/>
                    <a:pt x="133389" y="192359"/>
                    <a:pt x="143838" y="195209"/>
                  </a:cubicBezTo>
                  <a:cubicBezTo>
                    <a:pt x="171084" y="202640"/>
                    <a:pt x="198074" y="211763"/>
                    <a:pt x="226031" y="215757"/>
                  </a:cubicBezTo>
                  <a:cubicBezTo>
                    <a:pt x="250004" y="219182"/>
                    <a:pt x="274124" y="221699"/>
                    <a:pt x="297950" y="226031"/>
                  </a:cubicBezTo>
                  <a:cubicBezTo>
                    <a:pt x="359026" y="237136"/>
                    <a:pt x="320887" y="236305"/>
                    <a:pt x="349321" y="236305"/>
                  </a:cubicBezTo>
                </a:path>
              </a:pathLst>
            </a:custGeom>
            <a:noFill/>
            <a:ln w="38100">
              <a:solidFill>
                <a:schemeClr val="accent3">
                  <a:lumMod val="75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 w="139700" h="139700" prst="divo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pic>
        <p:nvPicPr>
          <p:cNvPr id="25" name="FORWARD DOOR CLOSED Picture 6" descr="A picture containing wooden, old&#10;&#10;Description automatically generated">
            <a:extLst>
              <a:ext uri="{FF2B5EF4-FFF2-40B4-BE49-F238E27FC236}">
                <a16:creationId xmlns:a16="http://schemas.microsoft.com/office/drawing/2014/main" id="{268F5A7B-4AB3-4F61-BDD1-40DCB9D344C1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7"/>
              </a:ext>
            </a:extLst>
          </a:blip>
          <a:srcRect/>
          <a:stretch/>
        </p:blipFill>
        <p:spPr>
          <a:xfrm>
            <a:off x="5293102" y="3147373"/>
            <a:ext cx="1558656" cy="2797001"/>
          </a:xfrm>
          <a:prstGeom prst="rect">
            <a:avLst/>
          </a:prstGeom>
          <a:effectLst>
            <a:softEdge rad="31750"/>
          </a:effectLst>
          <a:scene3d>
            <a:camera prst="orthographicFront">
              <a:rot lat="0" lon="20099960" rev="0"/>
            </a:camera>
            <a:lightRig rig="threePt" dir="t"/>
          </a:scene3d>
          <a:sp3d extrusionH="101600" prstMaterial="dkEdge">
            <a:extrusionClr>
              <a:schemeClr val="tx1">
                <a:lumMod val="85000"/>
                <a:lumOff val="15000"/>
              </a:schemeClr>
            </a:extrusionClr>
          </a:sp3d>
        </p:spPr>
      </p:pic>
      <p:sp>
        <p:nvSpPr>
          <p:cNvPr id="26" name="LEFT DOOR CLOSEDRectangle 8">
            <a:extLst>
              <a:ext uri="{FF2B5EF4-FFF2-40B4-BE49-F238E27FC236}">
                <a16:creationId xmlns:a16="http://schemas.microsoft.com/office/drawing/2014/main" id="{DCADD82F-CB10-4011-B692-133435F6D7DD}"/>
              </a:ext>
            </a:extLst>
          </p:cNvPr>
          <p:cNvSpPr/>
          <p:nvPr/>
        </p:nvSpPr>
        <p:spPr>
          <a:xfrm>
            <a:off x="1207781" y="2956898"/>
            <a:ext cx="1420424" cy="3477948"/>
          </a:xfrm>
          <a:custGeom>
            <a:avLst/>
            <a:gdLst>
              <a:gd name="connsiteX0" fmla="*/ 0 w 1185791"/>
              <a:gd name="connsiteY0" fmla="*/ 0 h 2569102"/>
              <a:gd name="connsiteX1" fmla="*/ 1185791 w 1185791"/>
              <a:gd name="connsiteY1" fmla="*/ 0 h 2569102"/>
              <a:gd name="connsiteX2" fmla="*/ 1185791 w 1185791"/>
              <a:gd name="connsiteY2" fmla="*/ 2569102 h 2569102"/>
              <a:gd name="connsiteX3" fmla="*/ 0 w 1185791"/>
              <a:gd name="connsiteY3" fmla="*/ 2569102 h 2569102"/>
              <a:gd name="connsiteX4" fmla="*/ 0 w 1185791"/>
              <a:gd name="connsiteY4" fmla="*/ 0 h 2569102"/>
              <a:gd name="connsiteX0" fmla="*/ 0 w 1185791"/>
              <a:gd name="connsiteY0" fmla="*/ 0 h 2811698"/>
              <a:gd name="connsiteX1" fmla="*/ 1185791 w 1185791"/>
              <a:gd name="connsiteY1" fmla="*/ 0 h 2811698"/>
              <a:gd name="connsiteX2" fmla="*/ 1185791 w 1185791"/>
              <a:gd name="connsiteY2" fmla="*/ 2569102 h 2811698"/>
              <a:gd name="connsiteX3" fmla="*/ 55983 w 1185791"/>
              <a:gd name="connsiteY3" fmla="*/ 2811698 h 2811698"/>
              <a:gd name="connsiteX4" fmla="*/ 0 w 1185791"/>
              <a:gd name="connsiteY4" fmla="*/ 0 h 2811698"/>
              <a:gd name="connsiteX0" fmla="*/ 0 w 1195122"/>
              <a:gd name="connsiteY0" fmla="*/ 0 h 2886342"/>
              <a:gd name="connsiteX1" fmla="*/ 1195122 w 1195122"/>
              <a:gd name="connsiteY1" fmla="*/ 74644 h 2886342"/>
              <a:gd name="connsiteX2" fmla="*/ 1195122 w 1195122"/>
              <a:gd name="connsiteY2" fmla="*/ 264374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  <a:gd name="connsiteX0" fmla="*/ 0 w 1195122"/>
              <a:gd name="connsiteY0" fmla="*/ 0 h 2886342"/>
              <a:gd name="connsiteX1" fmla="*/ 1195122 w 1195122"/>
              <a:gd name="connsiteY1" fmla="*/ 134615 h 2886342"/>
              <a:gd name="connsiteX2" fmla="*/ 1195122 w 1195122"/>
              <a:gd name="connsiteY2" fmla="*/ 264374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  <a:gd name="connsiteX0" fmla="*/ 0 w 1195122"/>
              <a:gd name="connsiteY0" fmla="*/ 0 h 2886342"/>
              <a:gd name="connsiteX1" fmla="*/ 1195122 w 1195122"/>
              <a:gd name="connsiteY1" fmla="*/ 134615 h 2886342"/>
              <a:gd name="connsiteX2" fmla="*/ 1195122 w 1195122"/>
              <a:gd name="connsiteY2" fmla="*/ 262375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5122" h="2886342">
                <a:moveTo>
                  <a:pt x="0" y="0"/>
                </a:moveTo>
                <a:lnTo>
                  <a:pt x="1195122" y="134615"/>
                </a:lnTo>
                <a:lnTo>
                  <a:pt x="1195122" y="2623756"/>
                </a:lnTo>
                <a:lnTo>
                  <a:pt x="65314" y="2886342"/>
                </a:lnTo>
                <a:lnTo>
                  <a:pt x="0" y="0"/>
                </a:lnTo>
                <a:close/>
              </a:path>
            </a:pathLst>
          </a:custGeom>
          <a:blipFill dpi="0" rotWithShape="1">
            <a:blip r:embed="rId8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scene3d>
            <a:camera prst="orthographicFront">
              <a:rot lat="0" lon="20099993" rev="0"/>
            </a:camera>
            <a:lightRig rig="threePt" dir="t"/>
          </a:scene3d>
          <a:sp3d extrusionH="139700">
            <a:extrusionClr>
              <a:schemeClr val="tx1"/>
            </a:extrusionClr>
            <a:contourClr>
              <a:schemeClr val="bg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9" name="RIGHT DOOR CLOSED">
            <a:extLst>
              <a:ext uri="{FF2B5EF4-FFF2-40B4-BE49-F238E27FC236}">
                <a16:creationId xmlns:a16="http://schemas.microsoft.com/office/drawing/2014/main" id="{D97F27C2-A975-433B-B76A-7B4173309FBE}"/>
              </a:ext>
            </a:extLst>
          </p:cNvPr>
          <p:cNvGrpSpPr/>
          <p:nvPr/>
        </p:nvGrpSpPr>
        <p:grpSpPr>
          <a:xfrm>
            <a:off x="9776882" y="3163078"/>
            <a:ext cx="1282838" cy="3312827"/>
            <a:chOff x="9415578" y="1214203"/>
            <a:chExt cx="1282838" cy="3312827"/>
          </a:xfrm>
        </p:grpSpPr>
        <p:sp>
          <p:nvSpPr>
            <p:cNvPr id="30" name="LEFT DOOR CLOSEDRectangle 8">
              <a:extLst>
                <a:ext uri="{FF2B5EF4-FFF2-40B4-BE49-F238E27FC236}">
                  <a16:creationId xmlns:a16="http://schemas.microsoft.com/office/drawing/2014/main" id="{C47703B5-9062-4E42-A0D0-1167755DED6B}"/>
                </a:ext>
              </a:extLst>
            </p:cNvPr>
            <p:cNvSpPr/>
            <p:nvPr/>
          </p:nvSpPr>
          <p:spPr>
            <a:xfrm>
              <a:off x="9415578" y="1235170"/>
              <a:ext cx="1282838" cy="3275203"/>
            </a:xfrm>
            <a:custGeom>
              <a:avLst/>
              <a:gdLst>
                <a:gd name="connsiteX0" fmla="*/ 0 w 1185791"/>
                <a:gd name="connsiteY0" fmla="*/ 0 h 2569102"/>
                <a:gd name="connsiteX1" fmla="*/ 1185791 w 1185791"/>
                <a:gd name="connsiteY1" fmla="*/ 0 h 2569102"/>
                <a:gd name="connsiteX2" fmla="*/ 1185791 w 1185791"/>
                <a:gd name="connsiteY2" fmla="*/ 2569102 h 2569102"/>
                <a:gd name="connsiteX3" fmla="*/ 0 w 1185791"/>
                <a:gd name="connsiteY3" fmla="*/ 2569102 h 2569102"/>
                <a:gd name="connsiteX4" fmla="*/ 0 w 1185791"/>
                <a:gd name="connsiteY4" fmla="*/ 0 h 2569102"/>
                <a:gd name="connsiteX0" fmla="*/ 0 w 1185791"/>
                <a:gd name="connsiteY0" fmla="*/ 0 h 2811698"/>
                <a:gd name="connsiteX1" fmla="*/ 1185791 w 1185791"/>
                <a:gd name="connsiteY1" fmla="*/ 0 h 2811698"/>
                <a:gd name="connsiteX2" fmla="*/ 1185791 w 1185791"/>
                <a:gd name="connsiteY2" fmla="*/ 2569102 h 2811698"/>
                <a:gd name="connsiteX3" fmla="*/ 55983 w 1185791"/>
                <a:gd name="connsiteY3" fmla="*/ 2811698 h 2811698"/>
                <a:gd name="connsiteX4" fmla="*/ 0 w 1185791"/>
                <a:gd name="connsiteY4" fmla="*/ 0 h 2811698"/>
                <a:gd name="connsiteX0" fmla="*/ 0 w 1195122"/>
                <a:gd name="connsiteY0" fmla="*/ 0 h 2886342"/>
                <a:gd name="connsiteX1" fmla="*/ 1195122 w 1195122"/>
                <a:gd name="connsiteY1" fmla="*/ 74644 h 2886342"/>
                <a:gd name="connsiteX2" fmla="*/ 1195122 w 1195122"/>
                <a:gd name="connsiteY2" fmla="*/ 2643746 h 2886342"/>
                <a:gd name="connsiteX3" fmla="*/ 65314 w 1195122"/>
                <a:gd name="connsiteY3" fmla="*/ 2886342 h 2886342"/>
                <a:gd name="connsiteX4" fmla="*/ 0 w 1195122"/>
                <a:gd name="connsiteY4" fmla="*/ 0 h 2886342"/>
                <a:gd name="connsiteX0" fmla="*/ 0 w 1195122"/>
                <a:gd name="connsiteY0" fmla="*/ 0 h 2886342"/>
                <a:gd name="connsiteX1" fmla="*/ 1195122 w 1195122"/>
                <a:gd name="connsiteY1" fmla="*/ 134615 h 2886342"/>
                <a:gd name="connsiteX2" fmla="*/ 1195122 w 1195122"/>
                <a:gd name="connsiteY2" fmla="*/ 2643746 h 2886342"/>
                <a:gd name="connsiteX3" fmla="*/ 65314 w 1195122"/>
                <a:gd name="connsiteY3" fmla="*/ 2886342 h 2886342"/>
                <a:gd name="connsiteX4" fmla="*/ 0 w 1195122"/>
                <a:gd name="connsiteY4" fmla="*/ 0 h 2886342"/>
                <a:gd name="connsiteX0" fmla="*/ 0 w 1195122"/>
                <a:gd name="connsiteY0" fmla="*/ 0 h 2886342"/>
                <a:gd name="connsiteX1" fmla="*/ 1195122 w 1195122"/>
                <a:gd name="connsiteY1" fmla="*/ 134615 h 2886342"/>
                <a:gd name="connsiteX2" fmla="*/ 1195122 w 1195122"/>
                <a:gd name="connsiteY2" fmla="*/ 2623756 h 2886342"/>
                <a:gd name="connsiteX3" fmla="*/ 65314 w 1195122"/>
                <a:gd name="connsiteY3" fmla="*/ 2886342 h 2886342"/>
                <a:gd name="connsiteX4" fmla="*/ 0 w 1195122"/>
                <a:gd name="connsiteY4" fmla="*/ 0 h 2886342"/>
                <a:gd name="connsiteX0" fmla="*/ 0 w 1195122"/>
                <a:gd name="connsiteY0" fmla="*/ 0 h 2623756"/>
                <a:gd name="connsiteX1" fmla="*/ 1195122 w 1195122"/>
                <a:gd name="connsiteY1" fmla="*/ 134615 h 2623756"/>
                <a:gd name="connsiteX2" fmla="*/ 1195122 w 1195122"/>
                <a:gd name="connsiteY2" fmla="*/ 2623756 h 2623756"/>
                <a:gd name="connsiteX3" fmla="*/ 380626 w 1195122"/>
                <a:gd name="connsiteY3" fmla="*/ 2385074 h 2623756"/>
                <a:gd name="connsiteX4" fmla="*/ 0 w 1195122"/>
                <a:gd name="connsiteY4" fmla="*/ 0 h 2623756"/>
                <a:gd name="connsiteX0" fmla="*/ 0 w 1195122"/>
                <a:gd name="connsiteY0" fmla="*/ 0 h 2623756"/>
                <a:gd name="connsiteX1" fmla="*/ 1195122 w 1195122"/>
                <a:gd name="connsiteY1" fmla="*/ 134615 h 2623756"/>
                <a:gd name="connsiteX2" fmla="*/ 1195122 w 1195122"/>
                <a:gd name="connsiteY2" fmla="*/ 2623756 h 2623756"/>
                <a:gd name="connsiteX3" fmla="*/ 115763 w 1195122"/>
                <a:gd name="connsiteY3" fmla="*/ 2453429 h 2623756"/>
                <a:gd name="connsiteX4" fmla="*/ 0 w 1195122"/>
                <a:gd name="connsiteY4" fmla="*/ 0 h 2623756"/>
                <a:gd name="connsiteX0" fmla="*/ 60812 w 1079359"/>
                <a:gd name="connsiteY0" fmla="*/ 0 h 2555401"/>
                <a:gd name="connsiteX1" fmla="*/ 1079359 w 1079359"/>
                <a:gd name="connsiteY1" fmla="*/ 66260 h 2555401"/>
                <a:gd name="connsiteX2" fmla="*/ 1079359 w 1079359"/>
                <a:gd name="connsiteY2" fmla="*/ 2555401 h 2555401"/>
                <a:gd name="connsiteX3" fmla="*/ 0 w 1079359"/>
                <a:gd name="connsiteY3" fmla="*/ 2385074 h 2555401"/>
                <a:gd name="connsiteX4" fmla="*/ 60812 w 1079359"/>
                <a:gd name="connsiteY4" fmla="*/ 0 h 2555401"/>
                <a:gd name="connsiteX0" fmla="*/ 212162 w 1079359"/>
                <a:gd name="connsiteY0" fmla="*/ 184374 h 2489141"/>
                <a:gd name="connsiteX1" fmla="*/ 1079359 w 1079359"/>
                <a:gd name="connsiteY1" fmla="*/ 0 h 2489141"/>
                <a:gd name="connsiteX2" fmla="*/ 1079359 w 1079359"/>
                <a:gd name="connsiteY2" fmla="*/ 2489141 h 2489141"/>
                <a:gd name="connsiteX3" fmla="*/ 0 w 1079359"/>
                <a:gd name="connsiteY3" fmla="*/ 2318814 h 2489141"/>
                <a:gd name="connsiteX4" fmla="*/ 212162 w 1079359"/>
                <a:gd name="connsiteY4" fmla="*/ 184374 h 2489141"/>
                <a:gd name="connsiteX0" fmla="*/ 22975 w 1079359"/>
                <a:gd name="connsiteY0" fmla="*/ 47665 h 2489141"/>
                <a:gd name="connsiteX1" fmla="*/ 1079359 w 1079359"/>
                <a:gd name="connsiteY1" fmla="*/ 0 h 2489141"/>
                <a:gd name="connsiteX2" fmla="*/ 1079359 w 1079359"/>
                <a:gd name="connsiteY2" fmla="*/ 2489141 h 2489141"/>
                <a:gd name="connsiteX3" fmla="*/ 0 w 1079359"/>
                <a:gd name="connsiteY3" fmla="*/ 2318814 h 2489141"/>
                <a:gd name="connsiteX4" fmla="*/ 22975 w 1079359"/>
                <a:gd name="connsiteY4" fmla="*/ 47665 h 248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9359" h="2489141">
                  <a:moveTo>
                    <a:pt x="22975" y="47665"/>
                  </a:moveTo>
                  <a:lnTo>
                    <a:pt x="1079359" y="0"/>
                  </a:lnTo>
                  <a:lnTo>
                    <a:pt x="1079359" y="2489141"/>
                  </a:lnTo>
                  <a:lnTo>
                    <a:pt x="0" y="2318814"/>
                  </a:lnTo>
                  <a:lnTo>
                    <a:pt x="22975" y="47665"/>
                  </a:lnTo>
                  <a:close/>
                </a:path>
              </a:pathLst>
            </a:custGeom>
            <a:blipFill dpi="0" rotWithShape="1">
              <a:blip r:embed="rId8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  <a:scene3d>
              <a:camera prst="orthographicFront">
                <a:rot lat="0" lon="20099993" rev="0"/>
              </a:camera>
              <a:lightRig rig="threePt" dir="t"/>
            </a:scene3d>
            <a:sp3d extrusionH="19050">
              <a:extrusionClr>
                <a:schemeClr val="tx1"/>
              </a:extrusionClr>
              <a:contourClr>
                <a:schemeClr val="bg1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1591D1E-C9FD-4084-AC1C-A4B0CD090F62}"/>
                </a:ext>
              </a:extLst>
            </p:cNvPr>
            <p:cNvSpPr/>
            <p:nvPr/>
          </p:nvSpPr>
          <p:spPr>
            <a:xfrm>
              <a:off x="10613036" y="1214203"/>
              <a:ext cx="14990" cy="3312827"/>
            </a:xfrm>
            <a:custGeom>
              <a:avLst/>
              <a:gdLst>
                <a:gd name="connsiteX0" fmla="*/ 0 w 14990"/>
                <a:gd name="connsiteY0" fmla="*/ 0 h 3312827"/>
                <a:gd name="connsiteX1" fmla="*/ 14990 w 14990"/>
                <a:gd name="connsiteY1" fmla="*/ 3312827 h 33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990" h="3312827">
                  <a:moveTo>
                    <a:pt x="0" y="0"/>
                  </a:moveTo>
                  <a:cubicBezTo>
                    <a:pt x="4997" y="1104276"/>
                    <a:pt x="9993" y="2208551"/>
                    <a:pt x="14990" y="3312827"/>
                  </a:cubicBez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pic>
        <p:nvPicPr>
          <p:cNvPr id="131" name="Picture 130" descr="A picture containing brown, sitting, container, plant&#10;&#10;Description automatically generated">
            <a:extLst>
              <a:ext uri="{FF2B5EF4-FFF2-40B4-BE49-F238E27FC236}">
                <a16:creationId xmlns:a16="http://schemas.microsoft.com/office/drawing/2014/main" id="{E8F00131-08A9-45BF-AD8B-42A787736DC3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7539" b="92151" l="9161" r="89973">
                        <a14:foregroundMark x1="68915" y1="8958" x2="76527" y2="7627"/>
                        <a14:foregroundMark x1="76527" y1="7627" x2="79353" y2="9091"/>
                        <a14:foregroundMark x1="38377" y1="91042" x2="55561" y2="92195"/>
                        <a14:foregroundMark x1="55561" y1="92195" x2="65816" y2="89889"/>
                        <a14:foregroundMark x1="9617" y1="65366" x2="9161" y2="73925"/>
                        <a14:backgroundMark x1="75934" y1="16186" x2="76527" y2="17783"/>
                        <a14:backgroundMark x1="25387" y1="19823" x2="25114" y2="19956"/>
                      </a14:backgroundRemoval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11"/>
              </a:ext>
            </a:extLst>
          </a:blip>
          <a:stretch>
            <a:fillRect/>
          </a:stretch>
        </p:blipFill>
        <p:spPr>
          <a:xfrm>
            <a:off x="6401878" y="5675358"/>
            <a:ext cx="519427" cy="542425"/>
          </a:xfrm>
          <a:prstGeom prst="rect">
            <a:avLst/>
          </a:prstGeom>
        </p:spPr>
      </p:pic>
      <p:pic>
        <p:nvPicPr>
          <p:cNvPr id="135" name="Picture 134" descr="A picture containing brown, sitting, container, plant&#10;&#10;Description automatically generated">
            <a:extLst>
              <a:ext uri="{FF2B5EF4-FFF2-40B4-BE49-F238E27FC236}">
                <a16:creationId xmlns:a16="http://schemas.microsoft.com/office/drawing/2014/main" id="{265A99AE-CA5E-4AF9-BA1E-AE3660A3E69B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7539" b="92151" l="9161" r="89973">
                        <a14:foregroundMark x1="68915" y1="8958" x2="76527" y2="7627"/>
                        <a14:foregroundMark x1="76527" y1="7627" x2="79353" y2="9091"/>
                        <a14:foregroundMark x1="38377" y1="91042" x2="55561" y2="92195"/>
                        <a14:foregroundMark x1="55561" y1="92195" x2="65816" y2="89889"/>
                        <a14:foregroundMark x1="9617" y1="65366" x2="9161" y2="73925"/>
                        <a14:backgroundMark x1="75934" y1="16186" x2="76527" y2="17783"/>
                        <a14:backgroundMark x1="25387" y1="19823" x2="25114" y2="19956"/>
                      </a14:backgroundRemoval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11"/>
              </a:ext>
            </a:extLst>
          </a:blip>
          <a:stretch>
            <a:fillRect/>
          </a:stretch>
        </p:blipFill>
        <p:spPr>
          <a:xfrm>
            <a:off x="6728285" y="5605827"/>
            <a:ext cx="519427" cy="542425"/>
          </a:xfrm>
          <a:prstGeom prst="rect">
            <a:avLst/>
          </a:prstGeom>
        </p:spPr>
      </p:pic>
      <p:pic>
        <p:nvPicPr>
          <p:cNvPr id="172" name="Picture 171" descr="A picture containing metalware, table, indoor, cake&#10;&#10;Description automatically generated">
            <a:extLst>
              <a:ext uri="{FF2B5EF4-FFF2-40B4-BE49-F238E27FC236}">
                <a16:creationId xmlns:a16="http://schemas.microsoft.com/office/drawing/2014/main" id="{DA21B77F-88AB-4DC4-8B24-C9C39242E41A}"/>
              </a:ext>
            </a:extLst>
          </p:cNvPr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2" y="3996990"/>
            <a:ext cx="12191999" cy="3058516"/>
          </a:xfrm>
          <a:custGeom>
            <a:avLst/>
            <a:gdLst>
              <a:gd name="connsiteX0" fmla="*/ 0 w 12191999"/>
              <a:gd name="connsiteY0" fmla="*/ 0 h 3058516"/>
              <a:gd name="connsiteX1" fmla="*/ 1252400 w 12191999"/>
              <a:gd name="connsiteY1" fmla="*/ 0 h 3058516"/>
              <a:gd name="connsiteX2" fmla="*/ 1252400 w 12191999"/>
              <a:gd name="connsiteY2" fmla="*/ 2146385 h 3058516"/>
              <a:gd name="connsiteX3" fmla="*/ 2635764 w 12191999"/>
              <a:gd name="connsiteY3" fmla="*/ 2146385 h 3058516"/>
              <a:gd name="connsiteX4" fmla="*/ 2635764 w 12191999"/>
              <a:gd name="connsiteY4" fmla="*/ 0 h 3058516"/>
              <a:gd name="connsiteX5" fmla="*/ 5424269 w 12191999"/>
              <a:gd name="connsiteY5" fmla="*/ 0 h 3058516"/>
              <a:gd name="connsiteX6" fmla="*/ 5424269 w 12191999"/>
              <a:gd name="connsiteY6" fmla="*/ 1251323 h 3058516"/>
              <a:gd name="connsiteX7" fmla="*/ 6807633 w 12191999"/>
              <a:gd name="connsiteY7" fmla="*/ 1251323 h 3058516"/>
              <a:gd name="connsiteX8" fmla="*/ 6807633 w 12191999"/>
              <a:gd name="connsiteY8" fmla="*/ 0 h 3058516"/>
              <a:gd name="connsiteX9" fmla="*/ 9815706 w 12191999"/>
              <a:gd name="connsiteY9" fmla="*/ 0 h 3058516"/>
              <a:gd name="connsiteX10" fmla="*/ 9815706 w 12191999"/>
              <a:gd name="connsiteY10" fmla="*/ 1441715 h 3058516"/>
              <a:gd name="connsiteX11" fmla="*/ 10913810 w 12191999"/>
              <a:gd name="connsiteY11" fmla="*/ 1441715 h 3058516"/>
              <a:gd name="connsiteX12" fmla="*/ 10913810 w 12191999"/>
              <a:gd name="connsiteY12" fmla="*/ 0 h 3058516"/>
              <a:gd name="connsiteX13" fmla="*/ 12191999 w 12191999"/>
              <a:gd name="connsiteY13" fmla="*/ 0 h 3058516"/>
              <a:gd name="connsiteX14" fmla="*/ 12191999 w 12191999"/>
              <a:gd name="connsiteY14" fmla="*/ 3058516 h 3058516"/>
              <a:gd name="connsiteX15" fmla="*/ 0 w 12191999"/>
              <a:gd name="connsiteY15" fmla="*/ 3058516 h 3058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191999" h="3058516">
                <a:moveTo>
                  <a:pt x="0" y="0"/>
                </a:moveTo>
                <a:lnTo>
                  <a:pt x="1252400" y="0"/>
                </a:lnTo>
                <a:lnTo>
                  <a:pt x="1252400" y="2146385"/>
                </a:lnTo>
                <a:lnTo>
                  <a:pt x="2635764" y="2146385"/>
                </a:lnTo>
                <a:lnTo>
                  <a:pt x="2635764" y="0"/>
                </a:lnTo>
                <a:lnTo>
                  <a:pt x="5424269" y="0"/>
                </a:lnTo>
                <a:lnTo>
                  <a:pt x="5424269" y="1251323"/>
                </a:lnTo>
                <a:lnTo>
                  <a:pt x="6807633" y="1251323"/>
                </a:lnTo>
                <a:lnTo>
                  <a:pt x="6807633" y="0"/>
                </a:lnTo>
                <a:lnTo>
                  <a:pt x="9815706" y="0"/>
                </a:lnTo>
                <a:lnTo>
                  <a:pt x="9815706" y="1441715"/>
                </a:lnTo>
                <a:lnTo>
                  <a:pt x="10913810" y="1441715"/>
                </a:lnTo>
                <a:lnTo>
                  <a:pt x="10913810" y="0"/>
                </a:lnTo>
                <a:lnTo>
                  <a:pt x="12191999" y="0"/>
                </a:lnTo>
                <a:lnTo>
                  <a:pt x="12191999" y="3058516"/>
                </a:lnTo>
                <a:lnTo>
                  <a:pt x="0" y="3058516"/>
                </a:lnTo>
                <a:close/>
              </a:path>
            </a:pathLst>
          </a:custGeom>
        </p:spPr>
      </p:pic>
      <p:pic>
        <p:nvPicPr>
          <p:cNvPr id="36" name="Picture 35" descr="A picture containing brown, sitting, container, plant&#10;&#10;Description automatically generated">
            <a:extLst>
              <a:ext uri="{FF2B5EF4-FFF2-40B4-BE49-F238E27FC236}">
                <a16:creationId xmlns:a16="http://schemas.microsoft.com/office/drawing/2014/main" id="{A6AAEDCE-EF7B-4892-BC5E-E52503BA02F7}"/>
              </a:ext>
            </a:extLst>
          </p:cNvPr>
          <p:cNvPicPr>
            <a:picLocks noChangeAspect="1"/>
          </p:cNvPicPr>
          <p:nvPr/>
        </p:nvPicPr>
        <p:blipFill>
          <a:blip r:embed="rId13" cstate="screen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8027" b="91752" l="8888" r="90064">
                        <a14:foregroundMark x1="9207" y1="63636" x2="8888" y2="74678"/>
                        <a14:foregroundMark x1="11668" y1="79956" x2="41841" y2="90732"/>
                        <a14:foregroundMark x1="41841" y1="90732" x2="58250" y2="91752"/>
                        <a14:foregroundMark x1="58250" y1="91752" x2="68915" y2="88914"/>
                        <a14:foregroundMark x1="90064" y1="67273" x2="90064" y2="68914"/>
                        <a14:foregroundMark x1="69098" y1="9002" x2="77438" y2="8027"/>
                        <a14:foregroundMark x1="77438" y1="8027" x2="79809" y2="9135"/>
                        <a14:backgroundMark x1="76071" y1="15965" x2="76527" y2="17783"/>
                        <a14:backgroundMark x1="24886" y1="20177" x2="24886" y2="20177"/>
                      </a14:backgroundRemoval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11"/>
              </a:ext>
            </a:extLst>
          </a:blip>
          <a:stretch>
            <a:fillRect/>
          </a:stretch>
        </p:blipFill>
        <p:spPr>
          <a:xfrm>
            <a:off x="7292908" y="4080187"/>
            <a:ext cx="563572" cy="579241"/>
          </a:xfrm>
          <a:prstGeom prst="rect">
            <a:avLst/>
          </a:prstGeom>
          <a:effectLst>
            <a:glow rad="63500">
              <a:schemeClr val="accent4">
                <a:satMod val="175000"/>
                <a:alpha val="40000"/>
              </a:schemeClr>
            </a:glow>
          </a:effectLst>
        </p:spPr>
      </p:pic>
      <p:pic>
        <p:nvPicPr>
          <p:cNvPr id="116" name="Picture 115" descr="A picture containing brown, sitting, container, plant&#10;&#10;Description automatically generated">
            <a:extLst>
              <a:ext uri="{FF2B5EF4-FFF2-40B4-BE49-F238E27FC236}">
                <a16:creationId xmlns:a16="http://schemas.microsoft.com/office/drawing/2014/main" id="{5C281F3C-F76F-4511-B955-9FE98D9133AA}"/>
              </a:ext>
            </a:extLst>
          </p:cNvPr>
          <p:cNvPicPr>
            <a:picLocks noChangeAspect="1"/>
          </p:cNvPicPr>
          <p:nvPr/>
        </p:nvPicPr>
        <p:blipFill>
          <a:blip r:embed="rId15" cstate="screen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8027" b="91752" l="8888" r="90064">
                        <a14:foregroundMark x1="9207" y1="63636" x2="8888" y2="74678"/>
                        <a14:foregroundMark x1="11668" y1="79956" x2="41841" y2="90732"/>
                        <a14:foregroundMark x1="41841" y1="90732" x2="58250" y2="91752"/>
                        <a14:foregroundMark x1="58250" y1="91752" x2="68915" y2="88914"/>
                        <a14:foregroundMark x1="90064" y1="67273" x2="90064" y2="68914"/>
                        <a14:foregroundMark x1="69098" y1="9002" x2="77438" y2="8027"/>
                        <a14:foregroundMark x1="77438" y1="8027" x2="79809" y2="9135"/>
                        <a14:backgroundMark x1="76071" y1="15965" x2="76527" y2="17783"/>
                        <a14:backgroundMark x1="24886" y1="20177" x2="24886" y2="20177"/>
                      </a14:backgroundRemoval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11"/>
              </a:ext>
            </a:extLst>
          </a:blip>
          <a:stretch>
            <a:fillRect/>
          </a:stretch>
        </p:blipFill>
        <p:spPr>
          <a:xfrm>
            <a:off x="7848503" y="5929307"/>
            <a:ext cx="660116" cy="632275"/>
          </a:xfrm>
          <a:prstGeom prst="rect">
            <a:avLst/>
          </a:prstGeom>
        </p:spPr>
      </p:pic>
      <p:sp>
        <p:nvSpPr>
          <p:cNvPr id="117" name="Explosion 1 19">
            <a:extLst>
              <a:ext uri="{FF2B5EF4-FFF2-40B4-BE49-F238E27FC236}">
                <a16:creationId xmlns:a16="http://schemas.microsoft.com/office/drawing/2014/main" id="{EF8DD48D-0DD0-4B7C-833F-D21BF2005DB7}"/>
              </a:ext>
            </a:extLst>
          </p:cNvPr>
          <p:cNvSpPr/>
          <p:nvPr/>
        </p:nvSpPr>
        <p:spPr>
          <a:xfrm rot="222391">
            <a:off x="7875661" y="6370893"/>
            <a:ext cx="649191" cy="156420"/>
          </a:xfrm>
          <a:custGeom>
            <a:avLst/>
            <a:gdLst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135 w 21600"/>
              <a:gd name="connsiteY17" fmla="*/ 14587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4627 w 21600"/>
              <a:gd name="connsiteY20" fmla="*/ 7617 h 21600"/>
              <a:gd name="connsiteX21" fmla="*/ 370 w 21600"/>
              <a:gd name="connsiteY21" fmla="*/ 2295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135 w 21600"/>
              <a:gd name="connsiteY17" fmla="*/ 14587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4627 w 21600"/>
              <a:gd name="connsiteY20" fmla="*/ 7617 h 21600"/>
              <a:gd name="connsiteX21" fmla="*/ 1612 w 21600"/>
              <a:gd name="connsiteY21" fmla="*/ 4480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2153 w 21600"/>
              <a:gd name="connsiteY17" fmla="*/ 13713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4627 w 21600"/>
              <a:gd name="connsiteY20" fmla="*/ 7617 h 21600"/>
              <a:gd name="connsiteX21" fmla="*/ 1612 w 21600"/>
              <a:gd name="connsiteY21" fmla="*/ 4480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179 w 20979"/>
              <a:gd name="connsiteY0" fmla="*/ 5800 h 21600"/>
              <a:gd name="connsiteX1" fmla="*/ 13901 w 20979"/>
              <a:gd name="connsiteY1" fmla="*/ 0 h 21600"/>
              <a:gd name="connsiteX2" fmla="*/ 13534 w 20979"/>
              <a:gd name="connsiteY2" fmla="*/ 5325 h 21600"/>
              <a:gd name="connsiteX3" fmla="*/ 17759 w 20979"/>
              <a:gd name="connsiteY3" fmla="*/ 4457 h 21600"/>
              <a:gd name="connsiteX4" fmla="*/ 16081 w 20979"/>
              <a:gd name="connsiteY4" fmla="*/ 7315 h 21600"/>
              <a:gd name="connsiteX5" fmla="*/ 20476 w 20979"/>
              <a:gd name="connsiteY5" fmla="*/ 8137 h 21600"/>
              <a:gd name="connsiteX6" fmla="*/ 16986 w 20979"/>
              <a:gd name="connsiteY6" fmla="*/ 10475 h 21600"/>
              <a:gd name="connsiteX7" fmla="*/ 20979 w 20979"/>
              <a:gd name="connsiteY7" fmla="*/ 13290 h 21600"/>
              <a:gd name="connsiteX8" fmla="*/ 16216 w 20979"/>
              <a:gd name="connsiteY8" fmla="*/ 12942 h 21600"/>
              <a:gd name="connsiteX9" fmla="*/ 17524 w 20979"/>
              <a:gd name="connsiteY9" fmla="*/ 18095 h 21600"/>
              <a:gd name="connsiteX10" fmla="*/ 13399 w 20979"/>
              <a:gd name="connsiteY10" fmla="*/ 14457 h 21600"/>
              <a:gd name="connsiteX11" fmla="*/ 12626 w 20979"/>
              <a:gd name="connsiteY11" fmla="*/ 19737 h 21600"/>
              <a:gd name="connsiteX12" fmla="*/ 9911 w 20979"/>
              <a:gd name="connsiteY12" fmla="*/ 14935 h 21600"/>
              <a:gd name="connsiteX13" fmla="*/ 7864 w 20979"/>
              <a:gd name="connsiteY13" fmla="*/ 21600 h 21600"/>
              <a:gd name="connsiteX14" fmla="*/ 7094 w 20979"/>
              <a:gd name="connsiteY14" fmla="*/ 15627 h 21600"/>
              <a:gd name="connsiteX15" fmla="*/ 4141 w 20979"/>
              <a:gd name="connsiteY15" fmla="*/ 17617 h 21600"/>
              <a:gd name="connsiteX16" fmla="*/ 5046 w 20979"/>
              <a:gd name="connsiteY16" fmla="*/ 13937 h 21600"/>
              <a:gd name="connsiteX17" fmla="*/ 1532 w 20979"/>
              <a:gd name="connsiteY17" fmla="*/ 13713 h 21600"/>
              <a:gd name="connsiteX18" fmla="*/ 3101 w 20979"/>
              <a:gd name="connsiteY18" fmla="*/ 11775 h 21600"/>
              <a:gd name="connsiteX19" fmla="*/ 0 w 20979"/>
              <a:gd name="connsiteY19" fmla="*/ 10363 h 21600"/>
              <a:gd name="connsiteX20" fmla="*/ 4006 w 20979"/>
              <a:gd name="connsiteY20" fmla="*/ 7617 h 21600"/>
              <a:gd name="connsiteX21" fmla="*/ 991 w 20979"/>
              <a:gd name="connsiteY21" fmla="*/ 4480 h 21600"/>
              <a:gd name="connsiteX22" fmla="*/ 6691 w 20979"/>
              <a:gd name="connsiteY22" fmla="*/ 6320 h 21600"/>
              <a:gd name="connsiteX23" fmla="*/ 7731 w 20979"/>
              <a:gd name="connsiteY23" fmla="*/ 2295 h 21600"/>
              <a:gd name="connsiteX24" fmla="*/ 10179 w 20979"/>
              <a:gd name="connsiteY24" fmla="*/ 5800 h 21600"/>
              <a:gd name="connsiteX0" fmla="*/ 10179 w 20979"/>
              <a:gd name="connsiteY0" fmla="*/ 5800 h 19737"/>
              <a:gd name="connsiteX1" fmla="*/ 13901 w 20979"/>
              <a:gd name="connsiteY1" fmla="*/ 0 h 19737"/>
              <a:gd name="connsiteX2" fmla="*/ 13534 w 20979"/>
              <a:gd name="connsiteY2" fmla="*/ 5325 h 19737"/>
              <a:gd name="connsiteX3" fmla="*/ 17759 w 20979"/>
              <a:gd name="connsiteY3" fmla="*/ 4457 h 19737"/>
              <a:gd name="connsiteX4" fmla="*/ 16081 w 20979"/>
              <a:gd name="connsiteY4" fmla="*/ 7315 h 19737"/>
              <a:gd name="connsiteX5" fmla="*/ 20476 w 20979"/>
              <a:gd name="connsiteY5" fmla="*/ 8137 h 19737"/>
              <a:gd name="connsiteX6" fmla="*/ 16986 w 20979"/>
              <a:gd name="connsiteY6" fmla="*/ 10475 h 19737"/>
              <a:gd name="connsiteX7" fmla="*/ 20979 w 20979"/>
              <a:gd name="connsiteY7" fmla="*/ 13290 h 19737"/>
              <a:gd name="connsiteX8" fmla="*/ 16216 w 20979"/>
              <a:gd name="connsiteY8" fmla="*/ 12942 h 19737"/>
              <a:gd name="connsiteX9" fmla="*/ 17524 w 20979"/>
              <a:gd name="connsiteY9" fmla="*/ 18095 h 19737"/>
              <a:gd name="connsiteX10" fmla="*/ 13399 w 20979"/>
              <a:gd name="connsiteY10" fmla="*/ 14457 h 19737"/>
              <a:gd name="connsiteX11" fmla="*/ 12626 w 20979"/>
              <a:gd name="connsiteY11" fmla="*/ 19737 h 19737"/>
              <a:gd name="connsiteX12" fmla="*/ 9911 w 20979"/>
              <a:gd name="connsiteY12" fmla="*/ 14935 h 19737"/>
              <a:gd name="connsiteX13" fmla="*/ 8174 w 20979"/>
              <a:gd name="connsiteY13" fmla="*/ 18978 h 19737"/>
              <a:gd name="connsiteX14" fmla="*/ 7094 w 20979"/>
              <a:gd name="connsiteY14" fmla="*/ 15627 h 19737"/>
              <a:gd name="connsiteX15" fmla="*/ 4141 w 20979"/>
              <a:gd name="connsiteY15" fmla="*/ 17617 h 19737"/>
              <a:gd name="connsiteX16" fmla="*/ 5046 w 20979"/>
              <a:gd name="connsiteY16" fmla="*/ 13937 h 19737"/>
              <a:gd name="connsiteX17" fmla="*/ 1532 w 20979"/>
              <a:gd name="connsiteY17" fmla="*/ 13713 h 19737"/>
              <a:gd name="connsiteX18" fmla="*/ 3101 w 20979"/>
              <a:gd name="connsiteY18" fmla="*/ 11775 h 19737"/>
              <a:gd name="connsiteX19" fmla="*/ 0 w 20979"/>
              <a:gd name="connsiteY19" fmla="*/ 10363 h 19737"/>
              <a:gd name="connsiteX20" fmla="*/ 4006 w 20979"/>
              <a:gd name="connsiteY20" fmla="*/ 7617 h 19737"/>
              <a:gd name="connsiteX21" fmla="*/ 991 w 20979"/>
              <a:gd name="connsiteY21" fmla="*/ 4480 h 19737"/>
              <a:gd name="connsiteX22" fmla="*/ 6691 w 20979"/>
              <a:gd name="connsiteY22" fmla="*/ 6320 h 19737"/>
              <a:gd name="connsiteX23" fmla="*/ 7731 w 20979"/>
              <a:gd name="connsiteY23" fmla="*/ 2295 h 19737"/>
              <a:gd name="connsiteX24" fmla="*/ 10179 w 20979"/>
              <a:gd name="connsiteY24" fmla="*/ 5800 h 19737"/>
              <a:gd name="connsiteX0" fmla="*/ 10179 w 20979"/>
              <a:gd name="connsiteY0" fmla="*/ 5800 h 18978"/>
              <a:gd name="connsiteX1" fmla="*/ 13901 w 20979"/>
              <a:gd name="connsiteY1" fmla="*/ 0 h 18978"/>
              <a:gd name="connsiteX2" fmla="*/ 13534 w 20979"/>
              <a:gd name="connsiteY2" fmla="*/ 5325 h 18978"/>
              <a:gd name="connsiteX3" fmla="*/ 17759 w 20979"/>
              <a:gd name="connsiteY3" fmla="*/ 4457 h 18978"/>
              <a:gd name="connsiteX4" fmla="*/ 16081 w 20979"/>
              <a:gd name="connsiteY4" fmla="*/ 7315 h 18978"/>
              <a:gd name="connsiteX5" fmla="*/ 20476 w 20979"/>
              <a:gd name="connsiteY5" fmla="*/ 8137 h 18978"/>
              <a:gd name="connsiteX6" fmla="*/ 16986 w 20979"/>
              <a:gd name="connsiteY6" fmla="*/ 10475 h 18978"/>
              <a:gd name="connsiteX7" fmla="*/ 20979 w 20979"/>
              <a:gd name="connsiteY7" fmla="*/ 13290 h 18978"/>
              <a:gd name="connsiteX8" fmla="*/ 16216 w 20979"/>
              <a:gd name="connsiteY8" fmla="*/ 12942 h 18978"/>
              <a:gd name="connsiteX9" fmla="*/ 17524 w 20979"/>
              <a:gd name="connsiteY9" fmla="*/ 18095 h 18978"/>
              <a:gd name="connsiteX10" fmla="*/ 13399 w 20979"/>
              <a:gd name="connsiteY10" fmla="*/ 14457 h 18978"/>
              <a:gd name="connsiteX11" fmla="*/ 12316 w 20979"/>
              <a:gd name="connsiteY11" fmla="*/ 17552 h 18978"/>
              <a:gd name="connsiteX12" fmla="*/ 9911 w 20979"/>
              <a:gd name="connsiteY12" fmla="*/ 14935 h 18978"/>
              <a:gd name="connsiteX13" fmla="*/ 8174 w 20979"/>
              <a:gd name="connsiteY13" fmla="*/ 18978 h 18978"/>
              <a:gd name="connsiteX14" fmla="*/ 7094 w 20979"/>
              <a:gd name="connsiteY14" fmla="*/ 15627 h 18978"/>
              <a:gd name="connsiteX15" fmla="*/ 4141 w 20979"/>
              <a:gd name="connsiteY15" fmla="*/ 17617 h 18978"/>
              <a:gd name="connsiteX16" fmla="*/ 5046 w 20979"/>
              <a:gd name="connsiteY16" fmla="*/ 13937 h 18978"/>
              <a:gd name="connsiteX17" fmla="*/ 1532 w 20979"/>
              <a:gd name="connsiteY17" fmla="*/ 13713 h 18978"/>
              <a:gd name="connsiteX18" fmla="*/ 3101 w 20979"/>
              <a:gd name="connsiteY18" fmla="*/ 11775 h 18978"/>
              <a:gd name="connsiteX19" fmla="*/ 0 w 20979"/>
              <a:gd name="connsiteY19" fmla="*/ 10363 h 18978"/>
              <a:gd name="connsiteX20" fmla="*/ 4006 w 20979"/>
              <a:gd name="connsiteY20" fmla="*/ 7617 h 18978"/>
              <a:gd name="connsiteX21" fmla="*/ 991 w 20979"/>
              <a:gd name="connsiteY21" fmla="*/ 4480 h 18978"/>
              <a:gd name="connsiteX22" fmla="*/ 6691 w 20979"/>
              <a:gd name="connsiteY22" fmla="*/ 6320 h 18978"/>
              <a:gd name="connsiteX23" fmla="*/ 7731 w 20979"/>
              <a:gd name="connsiteY23" fmla="*/ 2295 h 18978"/>
              <a:gd name="connsiteX24" fmla="*/ 10179 w 20979"/>
              <a:gd name="connsiteY24" fmla="*/ 5800 h 18978"/>
              <a:gd name="connsiteX0" fmla="*/ 10179 w 20979"/>
              <a:gd name="connsiteY0" fmla="*/ 5800 h 18978"/>
              <a:gd name="connsiteX1" fmla="*/ 13901 w 20979"/>
              <a:gd name="connsiteY1" fmla="*/ 0 h 18978"/>
              <a:gd name="connsiteX2" fmla="*/ 13534 w 20979"/>
              <a:gd name="connsiteY2" fmla="*/ 5325 h 18978"/>
              <a:gd name="connsiteX3" fmla="*/ 17759 w 20979"/>
              <a:gd name="connsiteY3" fmla="*/ 4457 h 18978"/>
              <a:gd name="connsiteX4" fmla="*/ 16081 w 20979"/>
              <a:gd name="connsiteY4" fmla="*/ 7315 h 18978"/>
              <a:gd name="connsiteX5" fmla="*/ 20476 w 20979"/>
              <a:gd name="connsiteY5" fmla="*/ 8137 h 18978"/>
              <a:gd name="connsiteX6" fmla="*/ 16986 w 20979"/>
              <a:gd name="connsiteY6" fmla="*/ 10475 h 18978"/>
              <a:gd name="connsiteX7" fmla="*/ 20979 w 20979"/>
              <a:gd name="connsiteY7" fmla="*/ 13290 h 18978"/>
              <a:gd name="connsiteX8" fmla="*/ 16216 w 20979"/>
              <a:gd name="connsiteY8" fmla="*/ 12942 h 18978"/>
              <a:gd name="connsiteX9" fmla="*/ 16438 w 20979"/>
              <a:gd name="connsiteY9" fmla="*/ 14599 h 18978"/>
              <a:gd name="connsiteX10" fmla="*/ 13399 w 20979"/>
              <a:gd name="connsiteY10" fmla="*/ 14457 h 18978"/>
              <a:gd name="connsiteX11" fmla="*/ 12316 w 20979"/>
              <a:gd name="connsiteY11" fmla="*/ 17552 h 18978"/>
              <a:gd name="connsiteX12" fmla="*/ 9911 w 20979"/>
              <a:gd name="connsiteY12" fmla="*/ 14935 h 18978"/>
              <a:gd name="connsiteX13" fmla="*/ 8174 w 20979"/>
              <a:gd name="connsiteY13" fmla="*/ 18978 h 18978"/>
              <a:gd name="connsiteX14" fmla="*/ 7094 w 20979"/>
              <a:gd name="connsiteY14" fmla="*/ 15627 h 18978"/>
              <a:gd name="connsiteX15" fmla="*/ 4141 w 20979"/>
              <a:gd name="connsiteY15" fmla="*/ 17617 h 18978"/>
              <a:gd name="connsiteX16" fmla="*/ 5046 w 20979"/>
              <a:gd name="connsiteY16" fmla="*/ 13937 h 18978"/>
              <a:gd name="connsiteX17" fmla="*/ 1532 w 20979"/>
              <a:gd name="connsiteY17" fmla="*/ 13713 h 18978"/>
              <a:gd name="connsiteX18" fmla="*/ 3101 w 20979"/>
              <a:gd name="connsiteY18" fmla="*/ 11775 h 18978"/>
              <a:gd name="connsiteX19" fmla="*/ 0 w 20979"/>
              <a:gd name="connsiteY19" fmla="*/ 10363 h 18978"/>
              <a:gd name="connsiteX20" fmla="*/ 4006 w 20979"/>
              <a:gd name="connsiteY20" fmla="*/ 7617 h 18978"/>
              <a:gd name="connsiteX21" fmla="*/ 991 w 20979"/>
              <a:gd name="connsiteY21" fmla="*/ 4480 h 18978"/>
              <a:gd name="connsiteX22" fmla="*/ 6691 w 20979"/>
              <a:gd name="connsiteY22" fmla="*/ 6320 h 18978"/>
              <a:gd name="connsiteX23" fmla="*/ 7731 w 20979"/>
              <a:gd name="connsiteY23" fmla="*/ 2295 h 18978"/>
              <a:gd name="connsiteX24" fmla="*/ 10179 w 20979"/>
              <a:gd name="connsiteY24" fmla="*/ 5800 h 18978"/>
              <a:gd name="connsiteX0" fmla="*/ 10179 w 20513"/>
              <a:gd name="connsiteY0" fmla="*/ 5800 h 18978"/>
              <a:gd name="connsiteX1" fmla="*/ 13901 w 20513"/>
              <a:gd name="connsiteY1" fmla="*/ 0 h 18978"/>
              <a:gd name="connsiteX2" fmla="*/ 13534 w 20513"/>
              <a:gd name="connsiteY2" fmla="*/ 5325 h 18978"/>
              <a:gd name="connsiteX3" fmla="*/ 17759 w 20513"/>
              <a:gd name="connsiteY3" fmla="*/ 4457 h 18978"/>
              <a:gd name="connsiteX4" fmla="*/ 16081 w 20513"/>
              <a:gd name="connsiteY4" fmla="*/ 7315 h 18978"/>
              <a:gd name="connsiteX5" fmla="*/ 20476 w 20513"/>
              <a:gd name="connsiteY5" fmla="*/ 8137 h 18978"/>
              <a:gd name="connsiteX6" fmla="*/ 16986 w 20513"/>
              <a:gd name="connsiteY6" fmla="*/ 10475 h 18978"/>
              <a:gd name="connsiteX7" fmla="*/ 20513 w 20513"/>
              <a:gd name="connsiteY7" fmla="*/ 11105 h 18978"/>
              <a:gd name="connsiteX8" fmla="*/ 16216 w 20513"/>
              <a:gd name="connsiteY8" fmla="*/ 12942 h 18978"/>
              <a:gd name="connsiteX9" fmla="*/ 16438 w 20513"/>
              <a:gd name="connsiteY9" fmla="*/ 14599 h 18978"/>
              <a:gd name="connsiteX10" fmla="*/ 13399 w 20513"/>
              <a:gd name="connsiteY10" fmla="*/ 14457 h 18978"/>
              <a:gd name="connsiteX11" fmla="*/ 12316 w 20513"/>
              <a:gd name="connsiteY11" fmla="*/ 17552 h 18978"/>
              <a:gd name="connsiteX12" fmla="*/ 9911 w 20513"/>
              <a:gd name="connsiteY12" fmla="*/ 14935 h 18978"/>
              <a:gd name="connsiteX13" fmla="*/ 8174 w 20513"/>
              <a:gd name="connsiteY13" fmla="*/ 18978 h 18978"/>
              <a:gd name="connsiteX14" fmla="*/ 7094 w 20513"/>
              <a:gd name="connsiteY14" fmla="*/ 15627 h 18978"/>
              <a:gd name="connsiteX15" fmla="*/ 4141 w 20513"/>
              <a:gd name="connsiteY15" fmla="*/ 17617 h 18978"/>
              <a:gd name="connsiteX16" fmla="*/ 5046 w 20513"/>
              <a:gd name="connsiteY16" fmla="*/ 13937 h 18978"/>
              <a:gd name="connsiteX17" fmla="*/ 1532 w 20513"/>
              <a:gd name="connsiteY17" fmla="*/ 13713 h 18978"/>
              <a:gd name="connsiteX18" fmla="*/ 3101 w 20513"/>
              <a:gd name="connsiteY18" fmla="*/ 11775 h 18978"/>
              <a:gd name="connsiteX19" fmla="*/ 0 w 20513"/>
              <a:gd name="connsiteY19" fmla="*/ 10363 h 18978"/>
              <a:gd name="connsiteX20" fmla="*/ 4006 w 20513"/>
              <a:gd name="connsiteY20" fmla="*/ 7617 h 18978"/>
              <a:gd name="connsiteX21" fmla="*/ 991 w 20513"/>
              <a:gd name="connsiteY21" fmla="*/ 4480 h 18978"/>
              <a:gd name="connsiteX22" fmla="*/ 6691 w 20513"/>
              <a:gd name="connsiteY22" fmla="*/ 6320 h 18978"/>
              <a:gd name="connsiteX23" fmla="*/ 7731 w 20513"/>
              <a:gd name="connsiteY23" fmla="*/ 2295 h 18978"/>
              <a:gd name="connsiteX24" fmla="*/ 10179 w 20513"/>
              <a:gd name="connsiteY24" fmla="*/ 5800 h 18978"/>
              <a:gd name="connsiteX0" fmla="*/ 10179 w 21873"/>
              <a:gd name="connsiteY0" fmla="*/ 5800 h 18978"/>
              <a:gd name="connsiteX1" fmla="*/ 13901 w 21873"/>
              <a:gd name="connsiteY1" fmla="*/ 0 h 18978"/>
              <a:gd name="connsiteX2" fmla="*/ 13534 w 21873"/>
              <a:gd name="connsiteY2" fmla="*/ 5325 h 18978"/>
              <a:gd name="connsiteX3" fmla="*/ 17759 w 21873"/>
              <a:gd name="connsiteY3" fmla="*/ 4457 h 18978"/>
              <a:gd name="connsiteX4" fmla="*/ 16081 w 21873"/>
              <a:gd name="connsiteY4" fmla="*/ 7315 h 18978"/>
              <a:gd name="connsiteX5" fmla="*/ 21873 w 21873"/>
              <a:gd name="connsiteY5" fmla="*/ 8137 h 18978"/>
              <a:gd name="connsiteX6" fmla="*/ 16986 w 21873"/>
              <a:gd name="connsiteY6" fmla="*/ 10475 h 18978"/>
              <a:gd name="connsiteX7" fmla="*/ 20513 w 21873"/>
              <a:gd name="connsiteY7" fmla="*/ 11105 h 18978"/>
              <a:gd name="connsiteX8" fmla="*/ 16216 w 21873"/>
              <a:gd name="connsiteY8" fmla="*/ 12942 h 18978"/>
              <a:gd name="connsiteX9" fmla="*/ 16438 w 21873"/>
              <a:gd name="connsiteY9" fmla="*/ 14599 h 18978"/>
              <a:gd name="connsiteX10" fmla="*/ 13399 w 21873"/>
              <a:gd name="connsiteY10" fmla="*/ 14457 h 18978"/>
              <a:gd name="connsiteX11" fmla="*/ 12316 w 21873"/>
              <a:gd name="connsiteY11" fmla="*/ 17552 h 18978"/>
              <a:gd name="connsiteX12" fmla="*/ 9911 w 21873"/>
              <a:gd name="connsiteY12" fmla="*/ 14935 h 18978"/>
              <a:gd name="connsiteX13" fmla="*/ 8174 w 21873"/>
              <a:gd name="connsiteY13" fmla="*/ 18978 h 18978"/>
              <a:gd name="connsiteX14" fmla="*/ 7094 w 21873"/>
              <a:gd name="connsiteY14" fmla="*/ 15627 h 18978"/>
              <a:gd name="connsiteX15" fmla="*/ 4141 w 21873"/>
              <a:gd name="connsiteY15" fmla="*/ 17617 h 18978"/>
              <a:gd name="connsiteX16" fmla="*/ 5046 w 21873"/>
              <a:gd name="connsiteY16" fmla="*/ 13937 h 18978"/>
              <a:gd name="connsiteX17" fmla="*/ 1532 w 21873"/>
              <a:gd name="connsiteY17" fmla="*/ 13713 h 18978"/>
              <a:gd name="connsiteX18" fmla="*/ 3101 w 21873"/>
              <a:gd name="connsiteY18" fmla="*/ 11775 h 18978"/>
              <a:gd name="connsiteX19" fmla="*/ 0 w 21873"/>
              <a:gd name="connsiteY19" fmla="*/ 10363 h 18978"/>
              <a:gd name="connsiteX20" fmla="*/ 4006 w 21873"/>
              <a:gd name="connsiteY20" fmla="*/ 7617 h 18978"/>
              <a:gd name="connsiteX21" fmla="*/ 991 w 21873"/>
              <a:gd name="connsiteY21" fmla="*/ 4480 h 18978"/>
              <a:gd name="connsiteX22" fmla="*/ 6691 w 21873"/>
              <a:gd name="connsiteY22" fmla="*/ 6320 h 18978"/>
              <a:gd name="connsiteX23" fmla="*/ 7731 w 21873"/>
              <a:gd name="connsiteY23" fmla="*/ 2295 h 18978"/>
              <a:gd name="connsiteX24" fmla="*/ 10179 w 21873"/>
              <a:gd name="connsiteY24" fmla="*/ 5800 h 18978"/>
              <a:gd name="connsiteX0" fmla="*/ 10179 w 21873"/>
              <a:gd name="connsiteY0" fmla="*/ 4926 h 18104"/>
              <a:gd name="connsiteX1" fmla="*/ 12349 w 21873"/>
              <a:gd name="connsiteY1" fmla="*/ 0 h 18104"/>
              <a:gd name="connsiteX2" fmla="*/ 13534 w 21873"/>
              <a:gd name="connsiteY2" fmla="*/ 4451 h 18104"/>
              <a:gd name="connsiteX3" fmla="*/ 17759 w 21873"/>
              <a:gd name="connsiteY3" fmla="*/ 3583 h 18104"/>
              <a:gd name="connsiteX4" fmla="*/ 16081 w 21873"/>
              <a:gd name="connsiteY4" fmla="*/ 6441 h 18104"/>
              <a:gd name="connsiteX5" fmla="*/ 21873 w 21873"/>
              <a:gd name="connsiteY5" fmla="*/ 7263 h 18104"/>
              <a:gd name="connsiteX6" fmla="*/ 16986 w 21873"/>
              <a:gd name="connsiteY6" fmla="*/ 9601 h 18104"/>
              <a:gd name="connsiteX7" fmla="*/ 20513 w 21873"/>
              <a:gd name="connsiteY7" fmla="*/ 10231 h 18104"/>
              <a:gd name="connsiteX8" fmla="*/ 16216 w 21873"/>
              <a:gd name="connsiteY8" fmla="*/ 12068 h 18104"/>
              <a:gd name="connsiteX9" fmla="*/ 16438 w 21873"/>
              <a:gd name="connsiteY9" fmla="*/ 13725 h 18104"/>
              <a:gd name="connsiteX10" fmla="*/ 13399 w 21873"/>
              <a:gd name="connsiteY10" fmla="*/ 13583 h 18104"/>
              <a:gd name="connsiteX11" fmla="*/ 12316 w 21873"/>
              <a:gd name="connsiteY11" fmla="*/ 16678 h 18104"/>
              <a:gd name="connsiteX12" fmla="*/ 9911 w 21873"/>
              <a:gd name="connsiteY12" fmla="*/ 14061 h 18104"/>
              <a:gd name="connsiteX13" fmla="*/ 8174 w 21873"/>
              <a:gd name="connsiteY13" fmla="*/ 18104 h 18104"/>
              <a:gd name="connsiteX14" fmla="*/ 7094 w 21873"/>
              <a:gd name="connsiteY14" fmla="*/ 14753 h 18104"/>
              <a:gd name="connsiteX15" fmla="*/ 4141 w 21873"/>
              <a:gd name="connsiteY15" fmla="*/ 16743 h 18104"/>
              <a:gd name="connsiteX16" fmla="*/ 5046 w 21873"/>
              <a:gd name="connsiteY16" fmla="*/ 13063 h 18104"/>
              <a:gd name="connsiteX17" fmla="*/ 1532 w 21873"/>
              <a:gd name="connsiteY17" fmla="*/ 12839 h 18104"/>
              <a:gd name="connsiteX18" fmla="*/ 3101 w 21873"/>
              <a:gd name="connsiteY18" fmla="*/ 10901 h 18104"/>
              <a:gd name="connsiteX19" fmla="*/ 0 w 21873"/>
              <a:gd name="connsiteY19" fmla="*/ 9489 h 18104"/>
              <a:gd name="connsiteX20" fmla="*/ 4006 w 21873"/>
              <a:gd name="connsiteY20" fmla="*/ 6743 h 18104"/>
              <a:gd name="connsiteX21" fmla="*/ 991 w 21873"/>
              <a:gd name="connsiteY21" fmla="*/ 3606 h 18104"/>
              <a:gd name="connsiteX22" fmla="*/ 6691 w 21873"/>
              <a:gd name="connsiteY22" fmla="*/ 5446 h 18104"/>
              <a:gd name="connsiteX23" fmla="*/ 7731 w 21873"/>
              <a:gd name="connsiteY23" fmla="*/ 1421 h 18104"/>
              <a:gd name="connsiteX24" fmla="*/ 10179 w 21873"/>
              <a:gd name="connsiteY24" fmla="*/ 4926 h 18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1873" h="18104">
                <a:moveTo>
                  <a:pt x="10179" y="4926"/>
                </a:moveTo>
                <a:lnTo>
                  <a:pt x="12349" y="0"/>
                </a:lnTo>
                <a:cubicBezTo>
                  <a:pt x="12227" y="1775"/>
                  <a:pt x="13656" y="2676"/>
                  <a:pt x="13534" y="4451"/>
                </a:cubicBezTo>
                <a:lnTo>
                  <a:pt x="17759" y="3583"/>
                </a:lnTo>
                <a:lnTo>
                  <a:pt x="16081" y="6441"/>
                </a:lnTo>
                <a:lnTo>
                  <a:pt x="21873" y="7263"/>
                </a:lnTo>
                <a:lnTo>
                  <a:pt x="16986" y="9601"/>
                </a:lnTo>
                <a:lnTo>
                  <a:pt x="20513" y="10231"/>
                </a:lnTo>
                <a:lnTo>
                  <a:pt x="16216" y="12068"/>
                </a:lnTo>
                <a:lnTo>
                  <a:pt x="16438" y="13725"/>
                </a:lnTo>
                <a:lnTo>
                  <a:pt x="13399" y="13583"/>
                </a:lnTo>
                <a:lnTo>
                  <a:pt x="12316" y="16678"/>
                </a:lnTo>
                <a:lnTo>
                  <a:pt x="9911" y="14061"/>
                </a:lnTo>
                <a:lnTo>
                  <a:pt x="8174" y="18104"/>
                </a:lnTo>
                <a:cubicBezTo>
                  <a:pt x="7917" y="16113"/>
                  <a:pt x="7351" y="16744"/>
                  <a:pt x="7094" y="14753"/>
                </a:cubicBezTo>
                <a:lnTo>
                  <a:pt x="4141" y="16743"/>
                </a:lnTo>
                <a:lnTo>
                  <a:pt x="5046" y="13063"/>
                </a:lnTo>
                <a:lnTo>
                  <a:pt x="1532" y="12839"/>
                </a:lnTo>
                <a:lnTo>
                  <a:pt x="3101" y="10901"/>
                </a:lnTo>
                <a:lnTo>
                  <a:pt x="0" y="9489"/>
                </a:lnTo>
                <a:lnTo>
                  <a:pt x="4006" y="6743"/>
                </a:lnTo>
                <a:lnTo>
                  <a:pt x="991" y="3606"/>
                </a:lnTo>
                <a:lnTo>
                  <a:pt x="6691" y="5446"/>
                </a:lnTo>
                <a:lnTo>
                  <a:pt x="7731" y="1421"/>
                </a:lnTo>
                <a:lnTo>
                  <a:pt x="10179" y="4926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  <a:effectLst>
            <a:innerShdw blurRad="63500" dist="50800" dir="5400000">
              <a:prstClr val="black">
                <a:alpha val="21000"/>
              </a:prstClr>
            </a:innerShdw>
            <a:softEdge rad="317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  <p:pic>
        <p:nvPicPr>
          <p:cNvPr id="6" name="Picture 5" descr="A picture containing brown, sitting, container, plant&#10;&#10;Description automatically generated">
            <a:extLst>
              <a:ext uri="{FF2B5EF4-FFF2-40B4-BE49-F238E27FC236}">
                <a16:creationId xmlns:a16="http://schemas.microsoft.com/office/drawing/2014/main" id="{2C01B876-76B1-4C81-9F57-CD56EED45CCA}"/>
              </a:ext>
            </a:extLst>
          </p:cNvPr>
          <p:cNvPicPr>
            <a:picLocks noChangeAspect="1"/>
          </p:cNvPicPr>
          <p:nvPr/>
        </p:nvPicPr>
        <p:blipFill>
          <a:blip r:embed="rId17" cstate="screen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8027" b="91752" l="8888" r="90064">
                        <a14:foregroundMark x1="9207" y1="63636" x2="8888" y2="74678"/>
                        <a14:foregroundMark x1="11668" y1="79956" x2="41841" y2="90732"/>
                        <a14:foregroundMark x1="41841" y1="90732" x2="58250" y2="91752"/>
                        <a14:foregroundMark x1="58250" y1="91752" x2="68915" y2="88914"/>
                        <a14:foregroundMark x1="90064" y1="67273" x2="90064" y2="68914"/>
                        <a14:foregroundMark x1="69098" y1="9002" x2="77438" y2="8027"/>
                        <a14:foregroundMark x1="77438" y1="8027" x2="79809" y2="9135"/>
                        <a14:backgroundMark x1="76071" y1="15965" x2="76527" y2="17783"/>
                        <a14:backgroundMark x1="24886" y1="20177" x2="24886" y2="20177"/>
                      </a14:backgroundRemoval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11"/>
              </a:ext>
            </a:extLst>
          </a:blip>
          <a:stretch>
            <a:fillRect/>
          </a:stretch>
        </p:blipFill>
        <p:spPr>
          <a:xfrm>
            <a:off x="3327374" y="5944374"/>
            <a:ext cx="723761" cy="693236"/>
          </a:xfrm>
          <a:prstGeom prst="rect">
            <a:avLst/>
          </a:prstGeom>
        </p:spPr>
      </p:pic>
      <p:sp>
        <p:nvSpPr>
          <p:cNvPr id="46" name="Explosion 1 19">
            <a:extLst>
              <a:ext uri="{FF2B5EF4-FFF2-40B4-BE49-F238E27FC236}">
                <a16:creationId xmlns:a16="http://schemas.microsoft.com/office/drawing/2014/main" id="{C07F3034-F204-4E57-80B1-FDCAE59E74EB}"/>
              </a:ext>
            </a:extLst>
          </p:cNvPr>
          <p:cNvSpPr/>
          <p:nvPr/>
        </p:nvSpPr>
        <p:spPr>
          <a:xfrm rot="222391">
            <a:off x="3352760" y="6352758"/>
            <a:ext cx="711783" cy="209253"/>
          </a:xfrm>
          <a:custGeom>
            <a:avLst/>
            <a:gdLst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135 w 21600"/>
              <a:gd name="connsiteY17" fmla="*/ 14587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4627 w 21600"/>
              <a:gd name="connsiteY20" fmla="*/ 7617 h 21600"/>
              <a:gd name="connsiteX21" fmla="*/ 370 w 21600"/>
              <a:gd name="connsiteY21" fmla="*/ 2295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135 w 21600"/>
              <a:gd name="connsiteY17" fmla="*/ 14587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4627 w 21600"/>
              <a:gd name="connsiteY20" fmla="*/ 7617 h 21600"/>
              <a:gd name="connsiteX21" fmla="*/ 1612 w 21600"/>
              <a:gd name="connsiteY21" fmla="*/ 4480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2153 w 21600"/>
              <a:gd name="connsiteY17" fmla="*/ 13713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4627 w 21600"/>
              <a:gd name="connsiteY20" fmla="*/ 7617 h 21600"/>
              <a:gd name="connsiteX21" fmla="*/ 1612 w 21600"/>
              <a:gd name="connsiteY21" fmla="*/ 4480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179 w 20979"/>
              <a:gd name="connsiteY0" fmla="*/ 5800 h 21600"/>
              <a:gd name="connsiteX1" fmla="*/ 13901 w 20979"/>
              <a:gd name="connsiteY1" fmla="*/ 0 h 21600"/>
              <a:gd name="connsiteX2" fmla="*/ 13534 w 20979"/>
              <a:gd name="connsiteY2" fmla="*/ 5325 h 21600"/>
              <a:gd name="connsiteX3" fmla="*/ 17759 w 20979"/>
              <a:gd name="connsiteY3" fmla="*/ 4457 h 21600"/>
              <a:gd name="connsiteX4" fmla="*/ 16081 w 20979"/>
              <a:gd name="connsiteY4" fmla="*/ 7315 h 21600"/>
              <a:gd name="connsiteX5" fmla="*/ 20476 w 20979"/>
              <a:gd name="connsiteY5" fmla="*/ 8137 h 21600"/>
              <a:gd name="connsiteX6" fmla="*/ 16986 w 20979"/>
              <a:gd name="connsiteY6" fmla="*/ 10475 h 21600"/>
              <a:gd name="connsiteX7" fmla="*/ 20979 w 20979"/>
              <a:gd name="connsiteY7" fmla="*/ 13290 h 21600"/>
              <a:gd name="connsiteX8" fmla="*/ 16216 w 20979"/>
              <a:gd name="connsiteY8" fmla="*/ 12942 h 21600"/>
              <a:gd name="connsiteX9" fmla="*/ 17524 w 20979"/>
              <a:gd name="connsiteY9" fmla="*/ 18095 h 21600"/>
              <a:gd name="connsiteX10" fmla="*/ 13399 w 20979"/>
              <a:gd name="connsiteY10" fmla="*/ 14457 h 21600"/>
              <a:gd name="connsiteX11" fmla="*/ 12626 w 20979"/>
              <a:gd name="connsiteY11" fmla="*/ 19737 h 21600"/>
              <a:gd name="connsiteX12" fmla="*/ 9911 w 20979"/>
              <a:gd name="connsiteY12" fmla="*/ 14935 h 21600"/>
              <a:gd name="connsiteX13" fmla="*/ 7864 w 20979"/>
              <a:gd name="connsiteY13" fmla="*/ 21600 h 21600"/>
              <a:gd name="connsiteX14" fmla="*/ 7094 w 20979"/>
              <a:gd name="connsiteY14" fmla="*/ 15627 h 21600"/>
              <a:gd name="connsiteX15" fmla="*/ 4141 w 20979"/>
              <a:gd name="connsiteY15" fmla="*/ 17617 h 21600"/>
              <a:gd name="connsiteX16" fmla="*/ 5046 w 20979"/>
              <a:gd name="connsiteY16" fmla="*/ 13937 h 21600"/>
              <a:gd name="connsiteX17" fmla="*/ 1532 w 20979"/>
              <a:gd name="connsiteY17" fmla="*/ 13713 h 21600"/>
              <a:gd name="connsiteX18" fmla="*/ 3101 w 20979"/>
              <a:gd name="connsiteY18" fmla="*/ 11775 h 21600"/>
              <a:gd name="connsiteX19" fmla="*/ 0 w 20979"/>
              <a:gd name="connsiteY19" fmla="*/ 10363 h 21600"/>
              <a:gd name="connsiteX20" fmla="*/ 4006 w 20979"/>
              <a:gd name="connsiteY20" fmla="*/ 7617 h 21600"/>
              <a:gd name="connsiteX21" fmla="*/ 991 w 20979"/>
              <a:gd name="connsiteY21" fmla="*/ 4480 h 21600"/>
              <a:gd name="connsiteX22" fmla="*/ 6691 w 20979"/>
              <a:gd name="connsiteY22" fmla="*/ 6320 h 21600"/>
              <a:gd name="connsiteX23" fmla="*/ 7731 w 20979"/>
              <a:gd name="connsiteY23" fmla="*/ 2295 h 21600"/>
              <a:gd name="connsiteX24" fmla="*/ 10179 w 20979"/>
              <a:gd name="connsiteY24" fmla="*/ 5800 h 21600"/>
              <a:gd name="connsiteX0" fmla="*/ 10179 w 20979"/>
              <a:gd name="connsiteY0" fmla="*/ 5800 h 19737"/>
              <a:gd name="connsiteX1" fmla="*/ 13901 w 20979"/>
              <a:gd name="connsiteY1" fmla="*/ 0 h 19737"/>
              <a:gd name="connsiteX2" fmla="*/ 13534 w 20979"/>
              <a:gd name="connsiteY2" fmla="*/ 5325 h 19737"/>
              <a:gd name="connsiteX3" fmla="*/ 17759 w 20979"/>
              <a:gd name="connsiteY3" fmla="*/ 4457 h 19737"/>
              <a:gd name="connsiteX4" fmla="*/ 16081 w 20979"/>
              <a:gd name="connsiteY4" fmla="*/ 7315 h 19737"/>
              <a:gd name="connsiteX5" fmla="*/ 20476 w 20979"/>
              <a:gd name="connsiteY5" fmla="*/ 8137 h 19737"/>
              <a:gd name="connsiteX6" fmla="*/ 16986 w 20979"/>
              <a:gd name="connsiteY6" fmla="*/ 10475 h 19737"/>
              <a:gd name="connsiteX7" fmla="*/ 20979 w 20979"/>
              <a:gd name="connsiteY7" fmla="*/ 13290 h 19737"/>
              <a:gd name="connsiteX8" fmla="*/ 16216 w 20979"/>
              <a:gd name="connsiteY8" fmla="*/ 12942 h 19737"/>
              <a:gd name="connsiteX9" fmla="*/ 17524 w 20979"/>
              <a:gd name="connsiteY9" fmla="*/ 18095 h 19737"/>
              <a:gd name="connsiteX10" fmla="*/ 13399 w 20979"/>
              <a:gd name="connsiteY10" fmla="*/ 14457 h 19737"/>
              <a:gd name="connsiteX11" fmla="*/ 12626 w 20979"/>
              <a:gd name="connsiteY11" fmla="*/ 19737 h 19737"/>
              <a:gd name="connsiteX12" fmla="*/ 9911 w 20979"/>
              <a:gd name="connsiteY12" fmla="*/ 14935 h 19737"/>
              <a:gd name="connsiteX13" fmla="*/ 8174 w 20979"/>
              <a:gd name="connsiteY13" fmla="*/ 18978 h 19737"/>
              <a:gd name="connsiteX14" fmla="*/ 7094 w 20979"/>
              <a:gd name="connsiteY14" fmla="*/ 15627 h 19737"/>
              <a:gd name="connsiteX15" fmla="*/ 4141 w 20979"/>
              <a:gd name="connsiteY15" fmla="*/ 17617 h 19737"/>
              <a:gd name="connsiteX16" fmla="*/ 5046 w 20979"/>
              <a:gd name="connsiteY16" fmla="*/ 13937 h 19737"/>
              <a:gd name="connsiteX17" fmla="*/ 1532 w 20979"/>
              <a:gd name="connsiteY17" fmla="*/ 13713 h 19737"/>
              <a:gd name="connsiteX18" fmla="*/ 3101 w 20979"/>
              <a:gd name="connsiteY18" fmla="*/ 11775 h 19737"/>
              <a:gd name="connsiteX19" fmla="*/ 0 w 20979"/>
              <a:gd name="connsiteY19" fmla="*/ 10363 h 19737"/>
              <a:gd name="connsiteX20" fmla="*/ 4006 w 20979"/>
              <a:gd name="connsiteY20" fmla="*/ 7617 h 19737"/>
              <a:gd name="connsiteX21" fmla="*/ 991 w 20979"/>
              <a:gd name="connsiteY21" fmla="*/ 4480 h 19737"/>
              <a:gd name="connsiteX22" fmla="*/ 6691 w 20979"/>
              <a:gd name="connsiteY22" fmla="*/ 6320 h 19737"/>
              <a:gd name="connsiteX23" fmla="*/ 7731 w 20979"/>
              <a:gd name="connsiteY23" fmla="*/ 2295 h 19737"/>
              <a:gd name="connsiteX24" fmla="*/ 10179 w 20979"/>
              <a:gd name="connsiteY24" fmla="*/ 5800 h 19737"/>
              <a:gd name="connsiteX0" fmla="*/ 10179 w 20979"/>
              <a:gd name="connsiteY0" fmla="*/ 5800 h 18978"/>
              <a:gd name="connsiteX1" fmla="*/ 13901 w 20979"/>
              <a:gd name="connsiteY1" fmla="*/ 0 h 18978"/>
              <a:gd name="connsiteX2" fmla="*/ 13534 w 20979"/>
              <a:gd name="connsiteY2" fmla="*/ 5325 h 18978"/>
              <a:gd name="connsiteX3" fmla="*/ 17759 w 20979"/>
              <a:gd name="connsiteY3" fmla="*/ 4457 h 18978"/>
              <a:gd name="connsiteX4" fmla="*/ 16081 w 20979"/>
              <a:gd name="connsiteY4" fmla="*/ 7315 h 18978"/>
              <a:gd name="connsiteX5" fmla="*/ 20476 w 20979"/>
              <a:gd name="connsiteY5" fmla="*/ 8137 h 18978"/>
              <a:gd name="connsiteX6" fmla="*/ 16986 w 20979"/>
              <a:gd name="connsiteY6" fmla="*/ 10475 h 18978"/>
              <a:gd name="connsiteX7" fmla="*/ 20979 w 20979"/>
              <a:gd name="connsiteY7" fmla="*/ 13290 h 18978"/>
              <a:gd name="connsiteX8" fmla="*/ 16216 w 20979"/>
              <a:gd name="connsiteY8" fmla="*/ 12942 h 18978"/>
              <a:gd name="connsiteX9" fmla="*/ 17524 w 20979"/>
              <a:gd name="connsiteY9" fmla="*/ 18095 h 18978"/>
              <a:gd name="connsiteX10" fmla="*/ 13399 w 20979"/>
              <a:gd name="connsiteY10" fmla="*/ 14457 h 18978"/>
              <a:gd name="connsiteX11" fmla="*/ 12316 w 20979"/>
              <a:gd name="connsiteY11" fmla="*/ 17552 h 18978"/>
              <a:gd name="connsiteX12" fmla="*/ 9911 w 20979"/>
              <a:gd name="connsiteY12" fmla="*/ 14935 h 18978"/>
              <a:gd name="connsiteX13" fmla="*/ 8174 w 20979"/>
              <a:gd name="connsiteY13" fmla="*/ 18978 h 18978"/>
              <a:gd name="connsiteX14" fmla="*/ 7094 w 20979"/>
              <a:gd name="connsiteY14" fmla="*/ 15627 h 18978"/>
              <a:gd name="connsiteX15" fmla="*/ 4141 w 20979"/>
              <a:gd name="connsiteY15" fmla="*/ 17617 h 18978"/>
              <a:gd name="connsiteX16" fmla="*/ 5046 w 20979"/>
              <a:gd name="connsiteY16" fmla="*/ 13937 h 18978"/>
              <a:gd name="connsiteX17" fmla="*/ 1532 w 20979"/>
              <a:gd name="connsiteY17" fmla="*/ 13713 h 18978"/>
              <a:gd name="connsiteX18" fmla="*/ 3101 w 20979"/>
              <a:gd name="connsiteY18" fmla="*/ 11775 h 18978"/>
              <a:gd name="connsiteX19" fmla="*/ 0 w 20979"/>
              <a:gd name="connsiteY19" fmla="*/ 10363 h 18978"/>
              <a:gd name="connsiteX20" fmla="*/ 4006 w 20979"/>
              <a:gd name="connsiteY20" fmla="*/ 7617 h 18978"/>
              <a:gd name="connsiteX21" fmla="*/ 991 w 20979"/>
              <a:gd name="connsiteY21" fmla="*/ 4480 h 18978"/>
              <a:gd name="connsiteX22" fmla="*/ 6691 w 20979"/>
              <a:gd name="connsiteY22" fmla="*/ 6320 h 18978"/>
              <a:gd name="connsiteX23" fmla="*/ 7731 w 20979"/>
              <a:gd name="connsiteY23" fmla="*/ 2295 h 18978"/>
              <a:gd name="connsiteX24" fmla="*/ 10179 w 20979"/>
              <a:gd name="connsiteY24" fmla="*/ 5800 h 18978"/>
              <a:gd name="connsiteX0" fmla="*/ 10179 w 20979"/>
              <a:gd name="connsiteY0" fmla="*/ 5800 h 18978"/>
              <a:gd name="connsiteX1" fmla="*/ 13901 w 20979"/>
              <a:gd name="connsiteY1" fmla="*/ 0 h 18978"/>
              <a:gd name="connsiteX2" fmla="*/ 13534 w 20979"/>
              <a:gd name="connsiteY2" fmla="*/ 5325 h 18978"/>
              <a:gd name="connsiteX3" fmla="*/ 17759 w 20979"/>
              <a:gd name="connsiteY3" fmla="*/ 4457 h 18978"/>
              <a:gd name="connsiteX4" fmla="*/ 16081 w 20979"/>
              <a:gd name="connsiteY4" fmla="*/ 7315 h 18978"/>
              <a:gd name="connsiteX5" fmla="*/ 20476 w 20979"/>
              <a:gd name="connsiteY5" fmla="*/ 8137 h 18978"/>
              <a:gd name="connsiteX6" fmla="*/ 16986 w 20979"/>
              <a:gd name="connsiteY6" fmla="*/ 10475 h 18978"/>
              <a:gd name="connsiteX7" fmla="*/ 20979 w 20979"/>
              <a:gd name="connsiteY7" fmla="*/ 13290 h 18978"/>
              <a:gd name="connsiteX8" fmla="*/ 16216 w 20979"/>
              <a:gd name="connsiteY8" fmla="*/ 12942 h 18978"/>
              <a:gd name="connsiteX9" fmla="*/ 16438 w 20979"/>
              <a:gd name="connsiteY9" fmla="*/ 14599 h 18978"/>
              <a:gd name="connsiteX10" fmla="*/ 13399 w 20979"/>
              <a:gd name="connsiteY10" fmla="*/ 14457 h 18978"/>
              <a:gd name="connsiteX11" fmla="*/ 12316 w 20979"/>
              <a:gd name="connsiteY11" fmla="*/ 17552 h 18978"/>
              <a:gd name="connsiteX12" fmla="*/ 9911 w 20979"/>
              <a:gd name="connsiteY12" fmla="*/ 14935 h 18978"/>
              <a:gd name="connsiteX13" fmla="*/ 8174 w 20979"/>
              <a:gd name="connsiteY13" fmla="*/ 18978 h 18978"/>
              <a:gd name="connsiteX14" fmla="*/ 7094 w 20979"/>
              <a:gd name="connsiteY14" fmla="*/ 15627 h 18978"/>
              <a:gd name="connsiteX15" fmla="*/ 4141 w 20979"/>
              <a:gd name="connsiteY15" fmla="*/ 17617 h 18978"/>
              <a:gd name="connsiteX16" fmla="*/ 5046 w 20979"/>
              <a:gd name="connsiteY16" fmla="*/ 13937 h 18978"/>
              <a:gd name="connsiteX17" fmla="*/ 1532 w 20979"/>
              <a:gd name="connsiteY17" fmla="*/ 13713 h 18978"/>
              <a:gd name="connsiteX18" fmla="*/ 3101 w 20979"/>
              <a:gd name="connsiteY18" fmla="*/ 11775 h 18978"/>
              <a:gd name="connsiteX19" fmla="*/ 0 w 20979"/>
              <a:gd name="connsiteY19" fmla="*/ 10363 h 18978"/>
              <a:gd name="connsiteX20" fmla="*/ 4006 w 20979"/>
              <a:gd name="connsiteY20" fmla="*/ 7617 h 18978"/>
              <a:gd name="connsiteX21" fmla="*/ 991 w 20979"/>
              <a:gd name="connsiteY21" fmla="*/ 4480 h 18978"/>
              <a:gd name="connsiteX22" fmla="*/ 6691 w 20979"/>
              <a:gd name="connsiteY22" fmla="*/ 6320 h 18978"/>
              <a:gd name="connsiteX23" fmla="*/ 7731 w 20979"/>
              <a:gd name="connsiteY23" fmla="*/ 2295 h 18978"/>
              <a:gd name="connsiteX24" fmla="*/ 10179 w 20979"/>
              <a:gd name="connsiteY24" fmla="*/ 5800 h 18978"/>
              <a:gd name="connsiteX0" fmla="*/ 10179 w 20513"/>
              <a:gd name="connsiteY0" fmla="*/ 5800 h 18978"/>
              <a:gd name="connsiteX1" fmla="*/ 13901 w 20513"/>
              <a:gd name="connsiteY1" fmla="*/ 0 h 18978"/>
              <a:gd name="connsiteX2" fmla="*/ 13534 w 20513"/>
              <a:gd name="connsiteY2" fmla="*/ 5325 h 18978"/>
              <a:gd name="connsiteX3" fmla="*/ 17759 w 20513"/>
              <a:gd name="connsiteY3" fmla="*/ 4457 h 18978"/>
              <a:gd name="connsiteX4" fmla="*/ 16081 w 20513"/>
              <a:gd name="connsiteY4" fmla="*/ 7315 h 18978"/>
              <a:gd name="connsiteX5" fmla="*/ 20476 w 20513"/>
              <a:gd name="connsiteY5" fmla="*/ 8137 h 18978"/>
              <a:gd name="connsiteX6" fmla="*/ 16986 w 20513"/>
              <a:gd name="connsiteY6" fmla="*/ 10475 h 18978"/>
              <a:gd name="connsiteX7" fmla="*/ 20513 w 20513"/>
              <a:gd name="connsiteY7" fmla="*/ 11105 h 18978"/>
              <a:gd name="connsiteX8" fmla="*/ 16216 w 20513"/>
              <a:gd name="connsiteY8" fmla="*/ 12942 h 18978"/>
              <a:gd name="connsiteX9" fmla="*/ 16438 w 20513"/>
              <a:gd name="connsiteY9" fmla="*/ 14599 h 18978"/>
              <a:gd name="connsiteX10" fmla="*/ 13399 w 20513"/>
              <a:gd name="connsiteY10" fmla="*/ 14457 h 18978"/>
              <a:gd name="connsiteX11" fmla="*/ 12316 w 20513"/>
              <a:gd name="connsiteY11" fmla="*/ 17552 h 18978"/>
              <a:gd name="connsiteX12" fmla="*/ 9911 w 20513"/>
              <a:gd name="connsiteY12" fmla="*/ 14935 h 18978"/>
              <a:gd name="connsiteX13" fmla="*/ 8174 w 20513"/>
              <a:gd name="connsiteY13" fmla="*/ 18978 h 18978"/>
              <a:gd name="connsiteX14" fmla="*/ 7094 w 20513"/>
              <a:gd name="connsiteY14" fmla="*/ 15627 h 18978"/>
              <a:gd name="connsiteX15" fmla="*/ 4141 w 20513"/>
              <a:gd name="connsiteY15" fmla="*/ 17617 h 18978"/>
              <a:gd name="connsiteX16" fmla="*/ 5046 w 20513"/>
              <a:gd name="connsiteY16" fmla="*/ 13937 h 18978"/>
              <a:gd name="connsiteX17" fmla="*/ 1532 w 20513"/>
              <a:gd name="connsiteY17" fmla="*/ 13713 h 18978"/>
              <a:gd name="connsiteX18" fmla="*/ 3101 w 20513"/>
              <a:gd name="connsiteY18" fmla="*/ 11775 h 18978"/>
              <a:gd name="connsiteX19" fmla="*/ 0 w 20513"/>
              <a:gd name="connsiteY19" fmla="*/ 10363 h 18978"/>
              <a:gd name="connsiteX20" fmla="*/ 4006 w 20513"/>
              <a:gd name="connsiteY20" fmla="*/ 7617 h 18978"/>
              <a:gd name="connsiteX21" fmla="*/ 991 w 20513"/>
              <a:gd name="connsiteY21" fmla="*/ 4480 h 18978"/>
              <a:gd name="connsiteX22" fmla="*/ 6691 w 20513"/>
              <a:gd name="connsiteY22" fmla="*/ 6320 h 18978"/>
              <a:gd name="connsiteX23" fmla="*/ 7731 w 20513"/>
              <a:gd name="connsiteY23" fmla="*/ 2295 h 18978"/>
              <a:gd name="connsiteX24" fmla="*/ 10179 w 20513"/>
              <a:gd name="connsiteY24" fmla="*/ 5800 h 18978"/>
              <a:gd name="connsiteX0" fmla="*/ 10179 w 21873"/>
              <a:gd name="connsiteY0" fmla="*/ 5800 h 18978"/>
              <a:gd name="connsiteX1" fmla="*/ 13901 w 21873"/>
              <a:gd name="connsiteY1" fmla="*/ 0 h 18978"/>
              <a:gd name="connsiteX2" fmla="*/ 13534 w 21873"/>
              <a:gd name="connsiteY2" fmla="*/ 5325 h 18978"/>
              <a:gd name="connsiteX3" fmla="*/ 17759 w 21873"/>
              <a:gd name="connsiteY3" fmla="*/ 4457 h 18978"/>
              <a:gd name="connsiteX4" fmla="*/ 16081 w 21873"/>
              <a:gd name="connsiteY4" fmla="*/ 7315 h 18978"/>
              <a:gd name="connsiteX5" fmla="*/ 21873 w 21873"/>
              <a:gd name="connsiteY5" fmla="*/ 8137 h 18978"/>
              <a:gd name="connsiteX6" fmla="*/ 16986 w 21873"/>
              <a:gd name="connsiteY6" fmla="*/ 10475 h 18978"/>
              <a:gd name="connsiteX7" fmla="*/ 20513 w 21873"/>
              <a:gd name="connsiteY7" fmla="*/ 11105 h 18978"/>
              <a:gd name="connsiteX8" fmla="*/ 16216 w 21873"/>
              <a:gd name="connsiteY8" fmla="*/ 12942 h 18978"/>
              <a:gd name="connsiteX9" fmla="*/ 16438 w 21873"/>
              <a:gd name="connsiteY9" fmla="*/ 14599 h 18978"/>
              <a:gd name="connsiteX10" fmla="*/ 13399 w 21873"/>
              <a:gd name="connsiteY10" fmla="*/ 14457 h 18978"/>
              <a:gd name="connsiteX11" fmla="*/ 12316 w 21873"/>
              <a:gd name="connsiteY11" fmla="*/ 17552 h 18978"/>
              <a:gd name="connsiteX12" fmla="*/ 9911 w 21873"/>
              <a:gd name="connsiteY12" fmla="*/ 14935 h 18978"/>
              <a:gd name="connsiteX13" fmla="*/ 8174 w 21873"/>
              <a:gd name="connsiteY13" fmla="*/ 18978 h 18978"/>
              <a:gd name="connsiteX14" fmla="*/ 7094 w 21873"/>
              <a:gd name="connsiteY14" fmla="*/ 15627 h 18978"/>
              <a:gd name="connsiteX15" fmla="*/ 4141 w 21873"/>
              <a:gd name="connsiteY15" fmla="*/ 17617 h 18978"/>
              <a:gd name="connsiteX16" fmla="*/ 5046 w 21873"/>
              <a:gd name="connsiteY16" fmla="*/ 13937 h 18978"/>
              <a:gd name="connsiteX17" fmla="*/ 1532 w 21873"/>
              <a:gd name="connsiteY17" fmla="*/ 13713 h 18978"/>
              <a:gd name="connsiteX18" fmla="*/ 3101 w 21873"/>
              <a:gd name="connsiteY18" fmla="*/ 11775 h 18978"/>
              <a:gd name="connsiteX19" fmla="*/ 0 w 21873"/>
              <a:gd name="connsiteY19" fmla="*/ 10363 h 18978"/>
              <a:gd name="connsiteX20" fmla="*/ 4006 w 21873"/>
              <a:gd name="connsiteY20" fmla="*/ 7617 h 18978"/>
              <a:gd name="connsiteX21" fmla="*/ 991 w 21873"/>
              <a:gd name="connsiteY21" fmla="*/ 4480 h 18978"/>
              <a:gd name="connsiteX22" fmla="*/ 6691 w 21873"/>
              <a:gd name="connsiteY22" fmla="*/ 6320 h 18978"/>
              <a:gd name="connsiteX23" fmla="*/ 7731 w 21873"/>
              <a:gd name="connsiteY23" fmla="*/ 2295 h 18978"/>
              <a:gd name="connsiteX24" fmla="*/ 10179 w 21873"/>
              <a:gd name="connsiteY24" fmla="*/ 5800 h 18978"/>
              <a:gd name="connsiteX0" fmla="*/ 10179 w 21873"/>
              <a:gd name="connsiteY0" fmla="*/ 4926 h 18104"/>
              <a:gd name="connsiteX1" fmla="*/ 12349 w 21873"/>
              <a:gd name="connsiteY1" fmla="*/ 0 h 18104"/>
              <a:gd name="connsiteX2" fmla="*/ 13534 w 21873"/>
              <a:gd name="connsiteY2" fmla="*/ 4451 h 18104"/>
              <a:gd name="connsiteX3" fmla="*/ 17759 w 21873"/>
              <a:gd name="connsiteY3" fmla="*/ 3583 h 18104"/>
              <a:gd name="connsiteX4" fmla="*/ 16081 w 21873"/>
              <a:gd name="connsiteY4" fmla="*/ 6441 h 18104"/>
              <a:gd name="connsiteX5" fmla="*/ 21873 w 21873"/>
              <a:gd name="connsiteY5" fmla="*/ 7263 h 18104"/>
              <a:gd name="connsiteX6" fmla="*/ 16986 w 21873"/>
              <a:gd name="connsiteY6" fmla="*/ 9601 h 18104"/>
              <a:gd name="connsiteX7" fmla="*/ 20513 w 21873"/>
              <a:gd name="connsiteY7" fmla="*/ 10231 h 18104"/>
              <a:gd name="connsiteX8" fmla="*/ 16216 w 21873"/>
              <a:gd name="connsiteY8" fmla="*/ 12068 h 18104"/>
              <a:gd name="connsiteX9" fmla="*/ 16438 w 21873"/>
              <a:gd name="connsiteY9" fmla="*/ 13725 h 18104"/>
              <a:gd name="connsiteX10" fmla="*/ 13399 w 21873"/>
              <a:gd name="connsiteY10" fmla="*/ 13583 h 18104"/>
              <a:gd name="connsiteX11" fmla="*/ 12316 w 21873"/>
              <a:gd name="connsiteY11" fmla="*/ 16678 h 18104"/>
              <a:gd name="connsiteX12" fmla="*/ 9911 w 21873"/>
              <a:gd name="connsiteY12" fmla="*/ 14061 h 18104"/>
              <a:gd name="connsiteX13" fmla="*/ 8174 w 21873"/>
              <a:gd name="connsiteY13" fmla="*/ 18104 h 18104"/>
              <a:gd name="connsiteX14" fmla="*/ 7094 w 21873"/>
              <a:gd name="connsiteY14" fmla="*/ 14753 h 18104"/>
              <a:gd name="connsiteX15" fmla="*/ 4141 w 21873"/>
              <a:gd name="connsiteY15" fmla="*/ 16743 h 18104"/>
              <a:gd name="connsiteX16" fmla="*/ 5046 w 21873"/>
              <a:gd name="connsiteY16" fmla="*/ 13063 h 18104"/>
              <a:gd name="connsiteX17" fmla="*/ 1532 w 21873"/>
              <a:gd name="connsiteY17" fmla="*/ 12839 h 18104"/>
              <a:gd name="connsiteX18" fmla="*/ 3101 w 21873"/>
              <a:gd name="connsiteY18" fmla="*/ 10901 h 18104"/>
              <a:gd name="connsiteX19" fmla="*/ 0 w 21873"/>
              <a:gd name="connsiteY19" fmla="*/ 9489 h 18104"/>
              <a:gd name="connsiteX20" fmla="*/ 4006 w 21873"/>
              <a:gd name="connsiteY20" fmla="*/ 6743 h 18104"/>
              <a:gd name="connsiteX21" fmla="*/ 991 w 21873"/>
              <a:gd name="connsiteY21" fmla="*/ 3606 h 18104"/>
              <a:gd name="connsiteX22" fmla="*/ 6691 w 21873"/>
              <a:gd name="connsiteY22" fmla="*/ 5446 h 18104"/>
              <a:gd name="connsiteX23" fmla="*/ 7731 w 21873"/>
              <a:gd name="connsiteY23" fmla="*/ 1421 h 18104"/>
              <a:gd name="connsiteX24" fmla="*/ 10179 w 21873"/>
              <a:gd name="connsiteY24" fmla="*/ 4926 h 18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1873" h="18104">
                <a:moveTo>
                  <a:pt x="10179" y="4926"/>
                </a:moveTo>
                <a:lnTo>
                  <a:pt x="12349" y="0"/>
                </a:lnTo>
                <a:cubicBezTo>
                  <a:pt x="12227" y="1775"/>
                  <a:pt x="13656" y="2676"/>
                  <a:pt x="13534" y="4451"/>
                </a:cubicBezTo>
                <a:lnTo>
                  <a:pt x="17759" y="3583"/>
                </a:lnTo>
                <a:lnTo>
                  <a:pt x="16081" y="6441"/>
                </a:lnTo>
                <a:lnTo>
                  <a:pt x="21873" y="7263"/>
                </a:lnTo>
                <a:lnTo>
                  <a:pt x="16986" y="9601"/>
                </a:lnTo>
                <a:lnTo>
                  <a:pt x="20513" y="10231"/>
                </a:lnTo>
                <a:lnTo>
                  <a:pt x="16216" y="12068"/>
                </a:lnTo>
                <a:lnTo>
                  <a:pt x="16438" y="13725"/>
                </a:lnTo>
                <a:lnTo>
                  <a:pt x="13399" y="13583"/>
                </a:lnTo>
                <a:lnTo>
                  <a:pt x="12316" y="16678"/>
                </a:lnTo>
                <a:lnTo>
                  <a:pt x="9911" y="14061"/>
                </a:lnTo>
                <a:lnTo>
                  <a:pt x="8174" y="18104"/>
                </a:lnTo>
                <a:cubicBezTo>
                  <a:pt x="7917" y="16113"/>
                  <a:pt x="7351" y="16744"/>
                  <a:pt x="7094" y="14753"/>
                </a:cubicBezTo>
                <a:lnTo>
                  <a:pt x="4141" y="16743"/>
                </a:lnTo>
                <a:lnTo>
                  <a:pt x="5046" y="13063"/>
                </a:lnTo>
                <a:lnTo>
                  <a:pt x="1532" y="12839"/>
                </a:lnTo>
                <a:lnTo>
                  <a:pt x="3101" y="10901"/>
                </a:lnTo>
                <a:lnTo>
                  <a:pt x="0" y="9489"/>
                </a:lnTo>
                <a:lnTo>
                  <a:pt x="4006" y="6743"/>
                </a:lnTo>
                <a:lnTo>
                  <a:pt x="991" y="3606"/>
                </a:lnTo>
                <a:lnTo>
                  <a:pt x="6691" y="5446"/>
                </a:lnTo>
                <a:lnTo>
                  <a:pt x="7731" y="1421"/>
                </a:lnTo>
                <a:lnTo>
                  <a:pt x="10179" y="4926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  <a:effectLst>
            <a:innerShdw blurRad="63500" dist="50800" dir="5400000">
              <a:prstClr val="black">
                <a:alpha val="21000"/>
              </a:prstClr>
            </a:innerShdw>
            <a:softEdge rad="317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  <p:pic>
        <p:nvPicPr>
          <p:cNvPr id="47" name="Picture 46" descr="A picture containing brown, sitting, container, plant&#10;&#10;Description automatically generated">
            <a:extLst>
              <a:ext uri="{FF2B5EF4-FFF2-40B4-BE49-F238E27FC236}">
                <a16:creationId xmlns:a16="http://schemas.microsoft.com/office/drawing/2014/main" id="{15141B12-A77C-4791-8EDC-D8054068B771}"/>
              </a:ext>
            </a:extLst>
          </p:cNvPr>
          <p:cNvPicPr>
            <a:picLocks noChangeAspect="1"/>
          </p:cNvPicPr>
          <p:nvPr/>
        </p:nvPicPr>
        <p:blipFill>
          <a:blip r:embed="rId19" cstate="screen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8027" b="91752" l="8888" r="90064">
                        <a14:foregroundMark x1="9207" y1="63636" x2="8888" y2="74678"/>
                        <a14:foregroundMark x1="11668" y1="79956" x2="41841" y2="90732"/>
                        <a14:foregroundMark x1="41841" y1="90732" x2="58250" y2="91752"/>
                        <a14:foregroundMark x1="58250" y1="91752" x2="68915" y2="88914"/>
                        <a14:foregroundMark x1="90064" y1="67273" x2="90064" y2="68914"/>
                        <a14:foregroundMark x1="69098" y1="9002" x2="77438" y2="8027"/>
                        <a14:foregroundMark x1="77438" y1="8027" x2="79809" y2="9135"/>
                        <a14:backgroundMark x1="76071" y1="15965" x2="76527" y2="17783"/>
                        <a14:backgroundMark x1="24886" y1="20177" x2="24886" y2="20177"/>
                      </a14:backgroundRemoval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11"/>
              </a:ext>
            </a:extLst>
          </a:blip>
          <a:stretch>
            <a:fillRect/>
          </a:stretch>
        </p:blipFill>
        <p:spPr>
          <a:xfrm>
            <a:off x="5108139" y="6223847"/>
            <a:ext cx="827919" cy="793001"/>
          </a:xfrm>
          <a:prstGeom prst="rect">
            <a:avLst/>
          </a:prstGeom>
        </p:spPr>
      </p:pic>
      <p:sp>
        <p:nvSpPr>
          <p:cNvPr id="51" name="Explosion 1 19">
            <a:extLst>
              <a:ext uri="{FF2B5EF4-FFF2-40B4-BE49-F238E27FC236}">
                <a16:creationId xmlns:a16="http://schemas.microsoft.com/office/drawing/2014/main" id="{77589DB4-841D-434F-B5F1-A236C00D67F5}"/>
              </a:ext>
            </a:extLst>
          </p:cNvPr>
          <p:cNvSpPr/>
          <p:nvPr/>
        </p:nvSpPr>
        <p:spPr>
          <a:xfrm rot="222391">
            <a:off x="5132449" y="6670553"/>
            <a:ext cx="810266" cy="239367"/>
          </a:xfrm>
          <a:custGeom>
            <a:avLst/>
            <a:gdLst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135 w 21600"/>
              <a:gd name="connsiteY17" fmla="*/ 14587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4627 w 21600"/>
              <a:gd name="connsiteY20" fmla="*/ 7617 h 21600"/>
              <a:gd name="connsiteX21" fmla="*/ 370 w 21600"/>
              <a:gd name="connsiteY21" fmla="*/ 2295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135 w 21600"/>
              <a:gd name="connsiteY17" fmla="*/ 14587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4627 w 21600"/>
              <a:gd name="connsiteY20" fmla="*/ 7617 h 21600"/>
              <a:gd name="connsiteX21" fmla="*/ 1612 w 21600"/>
              <a:gd name="connsiteY21" fmla="*/ 4480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2153 w 21600"/>
              <a:gd name="connsiteY17" fmla="*/ 13713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4627 w 21600"/>
              <a:gd name="connsiteY20" fmla="*/ 7617 h 21600"/>
              <a:gd name="connsiteX21" fmla="*/ 1612 w 21600"/>
              <a:gd name="connsiteY21" fmla="*/ 4480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179 w 20979"/>
              <a:gd name="connsiteY0" fmla="*/ 5800 h 21600"/>
              <a:gd name="connsiteX1" fmla="*/ 13901 w 20979"/>
              <a:gd name="connsiteY1" fmla="*/ 0 h 21600"/>
              <a:gd name="connsiteX2" fmla="*/ 13534 w 20979"/>
              <a:gd name="connsiteY2" fmla="*/ 5325 h 21600"/>
              <a:gd name="connsiteX3" fmla="*/ 17759 w 20979"/>
              <a:gd name="connsiteY3" fmla="*/ 4457 h 21600"/>
              <a:gd name="connsiteX4" fmla="*/ 16081 w 20979"/>
              <a:gd name="connsiteY4" fmla="*/ 7315 h 21600"/>
              <a:gd name="connsiteX5" fmla="*/ 20476 w 20979"/>
              <a:gd name="connsiteY5" fmla="*/ 8137 h 21600"/>
              <a:gd name="connsiteX6" fmla="*/ 16986 w 20979"/>
              <a:gd name="connsiteY6" fmla="*/ 10475 h 21600"/>
              <a:gd name="connsiteX7" fmla="*/ 20979 w 20979"/>
              <a:gd name="connsiteY7" fmla="*/ 13290 h 21600"/>
              <a:gd name="connsiteX8" fmla="*/ 16216 w 20979"/>
              <a:gd name="connsiteY8" fmla="*/ 12942 h 21600"/>
              <a:gd name="connsiteX9" fmla="*/ 17524 w 20979"/>
              <a:gd name="connsiteY9" fmla="*/ 18095 h 21600"/>
              <a:gd name="connsiteX10" fmla="*/ 13399 w 20979"/>
              <a:gd name="connsiteY10" fmla="*/ 14457 h 21600"/>
              <a:gd name="connsiteX11" fmla="*/ 12626 w 20979"/>
              <a:gd name="connsiteY11" fmla="*/ 19737 h 21600"/>
              <a:gd name="connsiteX12" fmla="*/ 9911 w 20979"/>
              <a:gd name="connsiteY12" fmla="*/ 14935 h 21600"/>
              <a:gd name="connsiteX13" fmla="*/ 7864 w 20979"/>
              <a:gd name="connsiteY13" fmla="*/ 21600 h 21600"/>
              <a:gd name="connsiteX14" fmla="*/ 7094 w 20979"/>
              <a:gd name="connsiteY14" fmla="*/ 15627 h 21600"/>
              <a:gd name="connsiteX15" fmla="*/ 4141 w 20979"/>
              <a:gd name="connsiteY15" fmla="*/ 17617 h 21600"/>
              <a:gd name="connsiteX16" fmla="*/ 5046 w 20979"/>
              <a:gd name="connsiteY16" fmla="*/ 13937 h 21600"/>
              <a:gd name="connsiteX17" fmla="*/ 1532 w 20979"/>
              <a:gd name="connsiteY17" fmla="*/ 13713 h 21600"/>
              <a:gd name="connsiteX18" fmla="*/ 3101 w 20979"/>
              <a:gd name="connsiteY18" fmla="*/ 11775 h 21600"/>
              <a:gd name="connsiteX19" fmla="*/ 0 w 20979"/>
              <a:gd name="connsiteY19" fmla="*/ 10363 h 21600"/>
              <a:gd name="connsiteX20" fmla="*/ 4006 w 20979"/>
              <a:gd name="connsiteY20" fmla="*/ 7617 h 21600"/>
              <a:gd name="connsiteX21" fmla="*/ 991 w 20979"/>
              <a:gd name="connsiteY21" fmla="*/ 4480 h 21600"/>
              <a:gd name="connsiteX22" fmla="*/ 6691 w 20979"/>
              <a:gd name="connsiteY22" fmla="*/ 6320 h 21600"/>
              <a:gd name="connsiteX23" fmla="*/ 7731 w 20979"/>
              <a:gd name="connsiteY23" fmla="*/ 2295 h 21600"/>
              <a:gd name="connsiteX24" fmla="*/ 10179 w 20979"/>
              <a:gd name="connsiteY24" fmla="*/ 5800 h 21600"/>
              <a:gd name="connsiteX0" fmla="*/ 10179 w 20979"/>
              <a:gd name="connsiteY0" fmla="*/ 5800 h 19737"/>
              <a:gd name="connsiteX1" fmla="*/ 13901 w 20979"/>
              <a:gd name="connsiteY1" fmla="*/ 0 h 19737"/>
              <a:gd name="connsiteX2" fmla="*/ 13534 w 20979"/>
              <a:gd name="connsiteY2" fmla="*/ 5325 h 19737"/>
              <a:gd name="connsiteX3" fmla="*/ 17759 w 20979"/>
              <a:gd name="connsiteY3" fmla="*/ 4457 h 19737"/>
              <a:gd name="connsiteX4" fmla="*/ 16081 w 20979"/>
              <a:gd name="connsiteY4" fmla="*/ 7315 h 19737"/>
              <a:gd name="connsiteX5" fmla="*/ 20476 w 20979"/>
              <a:gd name="connsiteY5" fmla="*/ 8137 h 19737"/>
              <a:gd name="connsiteX6" fmla="*/ 16986 w 20979"/>
              <a:gd name="connsiteY6" fmla="*/ 10475 h 19737"/>
              <a:gd name="connsiteX7" fmla="*/ 20979 w 20979"/>
              <a:gd name="connsiteY7" fmla="*/ 13290 h 19737"/>
              <a:gd name="connsiteX8" fmla="*/ 16216 w 20979"/>
              <a:gd name="connsiteY8" fmla="*/ 12942 h 19737"/>
              <a:gd name="connsiteX9" fmla="*/ 17524 w 20979"/>
              <a:gd name="connsiteY9" fmla="*/ 18095 h 19737"/>
              <a:gd name="connsiteX10" fmla="*/ 13399 w 20979"/>
              <a:gd name="connsiteY10" fmla="*/ 14457 h 19737"/>
              <a:gd name="connsiteX11" fmla="*/ 12626 w 20979"/>
              <a:gd name="connsiteY11" fmla="*/ 19737 h 19737"/>
              <a:gd name="connsiteX12" fmla="*/ 9911 w 20979"/>
              <a:gd name="connsiteY12" fmla="*/ 14935 h 19737"/>
              <a:gd name="connsiteX13" fmla="*/ 8174 w 20979"/>
              <a:gd name="connsiteY13" fmla="*/ 18978 h 19737"/>
              <a:gd name="connsiteX14" fmla="*/ 7094 w 20979"/>
              <a:gd name="connsiteY14" fmla="*/ 15627 h 19737"/>
              <a:gd name="connsiteX15" fmla="*/ 4141 w 20979"/>
              <a:gd name="connsiteY15" fmla="*/ 17617 h 19737"/>
              <a:gd name="connsiteX16" fmla="*/ 5046 w 20979"/>
              <a:gd name="connsiteY16" fmla="*/ 13937 h 19737"/>
              <a:gd name="connsiteX17" fmla="*/ 1532 w 20979"/>
              <a:gd name="connsiteY17" fmla="*/ 13713 h 19737"/>
              <a:gd name="connsiteX18" fmla="*/ 3101 w 20979"/>
              <a:gd name="connsiteY18" fmla="*/ 11775 h 19737"/>
              <a:gd name="connsiteX19" fmla="*/ 0 w 20979"/>
              <a:gd name="connsiteY19" fmla="*/ 10363 h 19737"/>
              <a:gd name="connsiteX20" fmla="*/ 4006 w 20979"/>
              <a:gd name="connsiteY20" fmla="*/ 7617 h 19737"/>
              <a:gd name="connsiteX21" fmla="*/ 991 w 20979"/>
              <a:gd name="connsiteY21" fmla="*/ 4480 h 19737"/>
              <a:gd name="connsiteX22" fmla="*/ 6691 w 20979"/>
              <a:gd name="connsiteY22" fmla="*/ 6320 h 19737"/>
              <a:gd name="connsiteX23" fmla="*/ 7731 w 20979"/>
              <a:gd name="connsiteY23" fmla="*/ 2295 h 19737"/>
              <a:gd name="connsiteX24" fmla="*/ 10179 w 20979"/>
              <a:gd name="connsiteY24" fmla="*/ 5800 h 19737"/>
              <a:gd name="connsiteX0" fmla="*/ 10179 w 20979"/>
              <a:gd name="connsiteY0" fmla="*/ 5800 h 18978"/>
              <a:gd name="connsiteX1" fmla="*/ 13901 w 20979"/>
              <a:gd name="connsiteY1" fmla="*/ 0 h 18978"/>
              <a:gd name="connsiteX2" fmla="*/ 13534 w 20979"/>
              <a:gd name="connsiteY2" fmla="*/ 5325 h 18978"/>
              <a:gd name="connsiteX3" fmla="*/ 17759 w 20979"/>
              <a:gd name="connsiteY3" fmla="*/ 4457 h 18978"/>
              <a:gd name="connsiteX4" fmla="*/ 16081 w 20979"/>
              <a:gd name="connsiteY4" fmla="*/ 7315 h 18978"/>
              <a:gd name="connsiteX5" fmla="*/ 20476 w 20979"/>
              <a:gd name="connsiteY5" fmla="*/ 8137 h 18978"/>
              <a:gd name="connsiteX6" fmla="*/ 16986 w 20979"/>
              <a:gd name="connsiteY6" fmla="*/ 10475 h 18978"/>
              <a:gd name="connsiteX7" fmla="*/ 20979 w 20979"/>
              <a:gd name="connsiteY7" fmla="*/ 13290 h 18978"/>
              <a:gd name="connsiteX8" fmla="*/ 16216 w 20979"/>
              <a:gd name="connsiteY8" fmla="*/ 12942 h 18978"/>
              <a:gd name="connsiteX9" fmla="*/ 17524 w 20979"/>
              <a:gd name="connsiteY9" fmla="*/ 18095 h 18978"/>
              <a:gd name="connsiteX10" fmla="*/ 13399 w 20979"/>
              <a:gd name="connsiteY10" fmla="*/ 14457 h 18978"/>
              <a:gd name="connsiteX11" fmla="*/ 12316 w 20979"/>
              <a:gd name="connsiteY11" fmla="*/ 17552 h 18978"/>
              <a:gd name="connsiteX12" fmla="*/ 9911 w 20979"/>
              <a:gd name="connsiteY12" fmla="*/ 14935 h 18978"/>
              <a:gd name="connsiteX13" fmla="*/ 8174 w 20979"/>
              <a:gd name="connsiteY13" fmla="*/ 18978 h 18978"/>
              <a:gd name="connsiteX14" fmla="*/ 7094 w 20979"/>
              <a:gd name="connsiteY14" fmla="*/ 15627 h 18978"/>
              <a:gd name="connsiteX15" fmla="*/ 4141 w 20979"/>
              <a:gd name="connsiteY15" fmla="*/ 17617 h 18978"/>
              <a:gd name="connsiteX16" fmla="*/ 5046 w 20979"/>
              <a:gd name="connsiteY16" fmla="*/ 13937 h 18978"/>
              <a:gd name="connsiteX17" fmla="*/ 1532 w 20979"/>
              <a:gd name="connsiteY17" fmla="*/ 13713 h 18978"/>
              <a:gd name="connsiteX18" fmla="*/ 3101 w 20979"/>
              <a:gd name="connsiteY18" fmla="*/ 11775 h 18978"/>
              <a:gd name="connsiteX19" fmla="*/ 0 w 20979"/>
              <a:gd name="connsiteY19" fmla="*/ 10363 h 18978"/>
              <a:gd name="connsiteX20" fmla="*/ 4006 w 20979"/>
              <a:gd name="connsiteY20" fmla="*/ 7617 h 18978"/>
              <a:gd name="connsiteX21" fmla="*/ 991 w 20979"/>
              <a:gd name="connsiteY21" fmla="*/ 4480 h 18978"/>
              <a:gd name="connsiteX22" fmla="*/ 6691 w 20979"/>
              <a:gd name="connsiteY22" fmla="*/ 6320 h 18978"/>
              <a:gd name="connsiteX23" fmla="*/ 7731 w 20979"/>
              <a:gd name="connsiteY23" fmla="*/ 2295 h 18978"/>
              <a:gd name="connsiteX24" fmla="*/ 10179 w 20979"/>
              <a:gd name="connsiteY24" fmla="*/ 5800 h 18978"/>
              <a:gd name="connsiteX0" fmla="*/ 10179 w 20979"/>
              <a:gd name="connsiteY0" fmla="*/ 5800 h 18978"/>
              <a:gd name="connsiteX1" fmla="*/ 13901 w 20979"/>
              <a:gd name="connsiteY1" fmla="*/ 0 h 18978"/>
              <a:gd name="connsiteX2" fmla="*/ 13534 w 20979"/>
              <a:gd name="connsiteY2" fmla="*/ 5325 h 18978"/>
              <a:gd name="connsiteX3" fmla="*/ 17759 w 20979"/>
              <a:gd name="connsiteY3" fmla="*/ 4457 h 18978"/>
              <a:gd name="connsiteX4" fmla="*/ 16081 w 20979"/>
              <a:gd name="connsiteY4" fmla="*/ 7315 h 18978"/>
              <a:gd name="connsiteX5" fmla="*/ 20476 w 20979"/>
              <a:gd name="connsiteY5" fmla="*/ 8137 h 18978"/>
              <a:gd name="connsiteX6" fmla="*/ 16986 w 20979"/>
              <a:gd name="connsiteY6" fmla="*/ 10475 h 18978"/>
              <a:gd name="connsiteX7" fmla="*/ 20979 w 20979"/>
              <a:gd name="connsiteY7" fmla="*/ 13290 h 18978"/>
              <a:gd name="connsiteX8" fmla="*/ 16216 w 20979"/>
              <a:gd name="connsiteY8" fmla="*/ 12942 h 18978"/>
              <a:gd name="connsiteX9" fmla="*/ 16438 w 20979"/>
              <a:gd name="connsiteY9" fmla="*/ 14599 h 18978"/>
              <a:gd name="connsiteX10" fmla="*/ 13399 w 20979"/>
              <a:gd name="connsiteY10" fmla="*/ 14457 h 18978"/>
              <a:gd name="connsiteX11" fmla="*/ 12316 w 20979"/>
              <a:gd name="connsiteY11" fmla="*/ 17552 h 18978"/>
              <a:gd name="connsiteX12" fmla="*/ 9911 w 20979"/>
              <a:gd name="connsiteY12" fmla="*/ 14935 h 18978"/>
              <a:gd name="connsiteX13" fmla="*/ 8174 w 20979"/>
              <a:gd name="connsiteY13" fmla="*/ 18978 h 18978"/>
              <a:gd name="connsiteX14" fmla="*/ 7094 w 20979"/>
              <a:gd name="connsiteY14" fmla="*/ 15627 h 18978"/>
              <a:gd name="connsiteX15" fmla="*/ 4141 w 20979"/>
              <a:gd name="connsiteY15" fmla="*/ 17617 h 18978"/>
              <a:gd name="connsiteX16" fmla="*/ 5046 w 20979"/>
              <a:gd name="connsiteY16" fmla="*/ 13937 h 18978"/>
              <a:gd name="connsiteX17" fmla="*/ 1532 w 20979"/>
              <a:gd name="connsiteY17" fmla="*/ 13713 h 18978"/>
              <a:gd name="connsiteX18" fmla="*/ 3101 w 20979"/>
              <a:gd name="connsiteY18" fmla="*/ 11775 h 18978"/>
              <a:gd name="connsiteX19" fmla="*/ 0 w 20979"/>
              <a:gd name="connsiteY19" fmla="*/ 10363 h 18978"/>
              <a:gd name="connsiteX20" fmla="*/ 4006 w 20979"/>
              <a:gd name="connsiteY20" fmla="*/ 7617 h 18978"/>
              <a:gd name="connsiteX21" fmla="*/ 991 w 20979"/>
              <a:gd name="connsiteY21" fmla="*/ 4480 h 18978"/>
              <a:gd name="connsiteX22" fmla="*/ 6691 w 20979"/>
              <a:gd name="connsiteY22" fmla="*/ 6320 h 18978"/>
              <a:gd name="connsiteX23" fmla="*/ 7731 w 20979"/>
              <a:gd name="connsiteY23" fmla="*/ 2295 h 18978"/>
              <a:gd name="connsiteX24" fmla="*/ 10179 w 20979"/>
              <a:gd name="connsiteY24" fmla="*/ 5800 h 18978"/>
              <a:gd name="connsiteX0" fmla="*/ 10179 w 20513"/>
              <a:gd name="connsiteY0" fmla="*/ 5800 h 18978"/>
              <a:gd name="connsiteX1" fmla="*/ 13901 w 20513"/>
              <a:gd name="connsiteY1" fmla="*/ 0 h 18978"/>
              <a:gd name="connsiteX2" fmla="*/ 13534 w 20513"/>
              <a:gd name="connsiteY2" fmla="*/ 5325 h 18978"/>
              <a:gd name="connsiteX3" fmla="*/ 17759 w 20513"/>
              <a:gd name="connsiteY3" fmla="*/ 4457 h 18978"/>
              <a:gd name="connsiteX4" fmla="*/ 16081 w 20513"/>
              <a:gd name="connsiteY4" fmla="*/ 7315 h 18978"/>
              <a:gd name="connsiteX5" fmla="*/ 20476 w 20513"/>
              <a:gd name="connsiteY5" fmla="*/ 8137 h 18978"/>
              <a:gd name="connsiteX6" fmla="*/ 16986 w 20513"/>
              <a:gd name="connsiteY6" fmla="*/ 10475 h 18978"/>
              <a:gd name="connsiteX7" fmla="*/ 20513 w 20513"/>
              <a:gd name="connsiteY7" fmla="*/ 11105 h 18978"/>
              <a:gd name="connsiteX8" fmla="*/ 16216 w 20513"/>
              <a:gd name="connsiteY8" fmla="*/ 12942 h 18978"/>
              <a:gd name="connsiteX9" fmla="*/ 16438 w 20513"/>
              <a:gd name="connsiteY9" fmla="*/ 14599 h 18978"/>
              <a:gd name="connsiteX10" fmla="*/ 13399 w 20513"/>
              <a:gd name="connsiteY10" fmla="*/ 14457 h 18978"/>
              <a:gd name="connsiteX11" fmla="*/ 12316 w 20513"/>
              <a:gd name="connsiteY11" fmla="*/ 17552 h 18978"/>
              <a:gd name="connsiteX12" fmla="*/ 9911 w 20513"/>
              <a:gd name="connsiteY12" fmla="*/ 14935 h 18978"/>
              <a:gd name="connsiteX13" fmla="*/ 8174 w 20513"/>
              <a:gd name="connsiteY13" fmla="*/ 18978 h 18978"/>
              <a:gd name="connsiteX14" fmla="*/ 7094 w 20513"/>
              <a:gd name="connsiteY14" fmla="*/ 15627 h 18978"/>
              <a:gd name="connsiteX15" fmla="*/ 4141 w 20513"/>
              <a:gd name="connsiteY15" fmla="*/ 17617 h 18978"/>
              <a:gd name="connsiteX16" fmla="*/ 5046 w 20513"/>
              <a:gd name="connsiteY16" fmla="*/ 13937 h 18978"/>
              <a:gd name="connsiteX17" fmla="*/ 1532 w 20513"/>
              <a:gd name="connsiteY17" fmla="*/ 13713 h 18978"/>
              <a:gd name="connsiteX18" fmla="*/ 3101 w 20513"/>
              <a:gd name="connsiteY18" fmla="*/ 11775 h 18978"/>
              <a:gd name="connsiteX19" fmla="*/ 0 w 20513"/>
              <a:gd name="connsiteY19" fmla="*/ 10363 h 18978"/>
              <a:gd name="connsiteX20" fmla="*/ 4006 w 20513"/>
              <a:gd name="connsiteY20" fmla="*/ 7617 h 18978"/>
              <a:gd name="connsiteX21" fmla="*/ 991 w 20513"/>
              <a:gd name="connsiteY21" fmla="*/ 4480 h 18978"/>
              <a:gd name="connsiteX22" fmla="*/ 6691 w 20513"/>
              <a:gd name="connsiteY22" fmla="*/ 6320 h 18978"/>
              <a:gd name="connsiteX23" fmla="*/ 7731 w 20513"/>
              <a:gd name="connsiteY23" fmla="*/ 2295 h 18978"/>
              <a:gd name="connsiteX24" fmla="*/ 10179 w 20513"/>
              <a:gd name="connsiteY24" fmla="*/ 5800 h 18978"/>
              <a:gd name="connsiteX0" fmla="*/ 10179 w 21873"/>
              <a:gd name="connsiteY0" fmla="*/ 5800 h 18978"/>
              <a:gd name="connsiteX1" fmla="*/ 13901 w 21873"/>
              <a:gd name="connsiteY1" fmla="*/ 0 h 18978"/>
              <a:gd name="connsiteX2" fmla="*/ 13534 w 21873"/>
              <a:gd name="connsiteY2" fmla="*/ 5325 h 18978"/>
              <a:gd name="connsiteX3" fmla="*/ 17759 w 21873"/>
              <a:gd name="connsiteY3" fmla="*/ 4457 h 18978"/>
              <a:gd name="connsiteX4" fmla="*/ 16081 w 21873"/>
              <a:gd name="connsiteY4" fmla="*/ 7315 h 18978"/>
              <a:gd name="connsiteX5" fmla="*/ 21873 w 21873"/>
              <a:gd name="connsiteY5" fmla="*/ 8137 h 18978"/>
              <a:gd name="connsiteX6" fmla="*/ 16986 w 21873"/>
              <a:gd name="connsiteY6" fmla="*/ 10475 h 18978"/>
              <a:gd name="connsiteX7" fmla="*/ 20513 w 21873"/>
              <a:gd name="connsiteY7" fmla="*/ 11105 h 18978"/>
              <a:gd name="connsiteX8" fmla="*/ 16216 w 21873"/>
              <a:gd name="connsiteY8" fmla="*/ 12942 h 18978"/>
              <a:gd name="connsiteX9" fmla="*/ 16438 w 21873"/>
              <a:gd name="connsiteY9" fmla="*/ 14599 h 18978"/>
              <a:gd name="connsiteX10" fmla="*/ 13399 w 21873"/>
              <a:gd name="connsiteY10" fmla="*/ 14457 h 18978"/>
              <a:gd name="connsiteX11" fmla="*/ 12316 w 21873"/>
              <a:gd name="connsiteY11" fmla="*/ 17552 h 18978"/>
              <a:gd name="connsiteX12" fmla="*/ 9911 w 21873"/>
              <a:gd name="connsiteY12" fmla="*/ 14935 h 18978"/>
              <a:gd name="connsiteX13" fmla="*/ 8174 w 21873"/>
              <a:gd name="connsiteY13" fmla="*/ 18978 h 18978"/>
              <a:gd name="connsiteX14" fmla="*/ 7094 w 21873"/>
              <a:gd name="connsiteY14" fmla="*/ 15627 h 18978"/>
              <a:gd name="connsiteX15" fmla="*/ 4141 w 21873"/>
              <a:gd name="connsiteY15" fmla="*/ 17617 h 18978"/>
              <a:gd name="connsiteX16" fmla="*/ 5046 w 21873"/>
              <a:gd name="connsiteY16" fmla="*/ 13937 h 18978"/>
              <a:gd name="connsiteX17" fmla="*/ 1532 w 21873"/>
              <a:gd name="connsiteY17" fmla="*/ 13713 h 18978"/>
              <a:gd name="connsiteX18" fmla="*/ 3101 w 21873"/>
              <a:gd name="connsiteY18" fmla="*/ 11775 h 18978"/>
              <a:gd name="connsiteX19" fmla="*/ 0 w 21873"/>
              <a:gd name="connsiteY19" fmla="*/ 10363 h 18978"/>
              <a:gd name="connsiteX20" fmla="*/ 4006 w 21873"/>
              <a:gd name="connsiteY20" fmla="*/ 7617 h 18978"/>
              <a:gd name="connsiteX21" fmla="*/ 991 w 21873"/>
              <a:gd name="connsiteY21" fmla="*/ 4480 h 18978"/>
              <a:gd name="connsiteX22" fmla="*/ 6691 w 21873"/>
              <a:gd name="connsiteY22" fmla="*/ 6320 h 18978"/>
              <a:gd name="connsiteX23" fmla="*/ 7731 w 21873"/>
              <a:gd name="connsiteY23" fmla="*/ 2295 h 18978"/>
              <a:gd name="connsiteX24" fmla="*/ 10179 w 21873"/>
              <a:gd name="connsiteY24" fmla="*/ 5800 h 18978"/>
              <a:gd name="connsiteX0" fmla="*/ 10179 w 21873"/>
              <a:gd name="connsiteY0" fmla="*/ 4926 h 18104"/>
              <a:gd name="connsiteX1" fmla="*/ 12349 w 21873"/>
              <a:gd name="connsiteY1" fmla="*/ 0 h 18104"/>
              <a:gd name="connsiteX2" fmla="*/ 13534 w 21873"/>
              <a:gd name="connsiteY2" fmla="*/ 4451 h 18104"/>
              <a:gd name="connsiteX3" fmla="*/ 17759 w 21873"/>
              <a:gd name="connsiteY3" fmla="*/ 3583 h 18104"/>
              <a:gd name="connsiteX4" fmla="*/ 16081 w 21873"/>
              <a:gd name="connsiteY4" fmla="*/ 6441 h 18104"/>
              <a:gd name="connsiteX5" fmla="*/ 21873 w 21873"/>
              <a:gd name="connsiteY5" fmla="*/ 7263 h 18104"/>
              <a:gd name="connsiteX6" fmla="*/ 16986 w 21873"/>
              <a:gd name="connsiteY6" fmla="*/ 9601 h 18104"/>
              <a:gd name="connsiteX7" fmla="*/ 20513 w 21873"/>
              <a:gd name="connsiteY7" fmla="*/ 10231 h 18104"/>
              <a:gd name="connsiteX8" fmla="*/ 16216 w 21873"/>
              <a:gd name="connsiteY8" fmla="*/ 12068 h 18104"/>
              <a:gd name="connsiteX9" fmla="*/ 16438 w 21873"/>
              <a:gd name="connsiteY9" fmla="*/ 13725 h 18104"/>
              <a:gd name="connsiteX10" fmla="*/ 13399 w 21873"/>
              <a:gd name="connsiteY10" fmla="*/ 13583 h 18104"/>
              <a:gd name="connsiteX11" fmla="*/ 12316 w 21873"/>
              <a:gd name="connsiteY11" fmla="*/ 16678 h 18104"/>
              <a:gd name="connsiteX12" fmla="*/ 9911 w 21873"/>
              <a:gd name="connsiteY12" fmla="*/ 14061 h 18104"/>
              <a:gd name="connsiteX13" fmla="*/ 8174 w 21873"/>
              <a:gd name="connsiteY13" fmla="*/ 18104 h 18104"/>
              <a:gd name="connsiteX14" fmla="*/ 7094 w 21873"/>
              <a:gd name="connsiteY14" fmla="*/ 14753 h 18104"/>
              <a:gd name="connsiteX15" fmla="*/ 4141 w 21873"/>
              <a:gd name="connsiteY15" fmla="*/ 16743 h 18104"/>
              <a:gd name="connsiteX16" fmla="*/ 5046 w 21873"/>
              <a:gd name="connsiteY16" fmla="*/ 13063 h 18104"/>
              <a:gd name="connsiteX17" fmla="*/ 1532 w 21873"/>
              <a:gd name="connsiteY17" fmla="*/ 12839 h 18104"/>
              <a:gd name="connsiteX18" fmla="*/ 3101 w 21873"/>
              <a:gd name="connsiteY18" fmla="*/ 10901 h 18104"/>
              <a:gd name="connsiteX19" fmla="*/ 0 w 21873"/>
              <a:gd name="connsiteY19" fmla="*/ 9489 h 18104"/>
              <a:gd name="connsiteX20" fmla="*/ 4006 w 21873"/>
              <a:gd name="connsiteY20" fmla="*/ 6743 h 18104"/>
              <a:gd name="connsiteX21" fmla="*/ 991 w 21873"/>
              <a:gd name="connsiteY21" fmla="*/ 3606 h 18104"/>
              <a:gd name="connsiteX22" fmla="*/ 6691 w 21873"/>
              <a:gd name="connsiteY22" fmla="*/ 5446 h 18104"/>
              <a:gd name="connsiteX23" fmla="*/ 7731 w 21873"/>
              <a:gd name="connsiteY23" fmla="*/ 1421 h 18104"/>
              <a:gd name="connsiteX24" fmla="*/ 10179 w 21873"/>
              <a:gd name="connsiteY24" fmla="*/ 4926 h 18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1873" h="18104">
                <a:moveTo>
                  <a:pt x="10179" y="4926"/>
                </a:moveTo>
                <a:lnTo>
                  <a:pt x="12349" y="0"/>
                </a:lnTo>
                <a:cubicBezTo>
                  <a:pt x="12227" y="1775"/>
                  <a:pt x="13656" y="2676"/>
                  <a:pt x="13534" y="4451"/>
                </a:cubicBezTo>
                <a:lnTo>
                  <a:pt x="17759" y="3583"/>
                </a:lnTo>
                <a:lnTo>
                  <a:pt x="16081" y="6441"/>
                </a:lnTo>
                <a:lnTo>
                  <a:pt x="21873" y="7263"/>
                </a:lnTo>
                <a:lnTo>
                  <a:pt x="16986" y="9601"/>
                </a:lnTo>
                <a:lnTo>
                  <a:pt x="20513" y="10231"/>
                </a:lnTo>
                <a:lnTo>
                  <a:pt x="16216" y="12068"/>
                </a:lnTo>
                <a:lnTo>
                  <a:pt x="16438" y="13725"/>
                </a:lnTo>
                <a:lnTo>
                  <a:pt x="13399" y="13583"/>
                </a:lnTo>
                <a:lnTo>
                  <a:pt x="12316" y="16678"/>
                </a:lnTo>
                <a:lnTo>
                  <a:pt x="9911" y="14061"/>
                </a:lnTo>
                <a:lnTo>
                  <a:pt x="8174" y="18104"/>
                </a:lnTo>
                <a:cubicBezTo>
                  <a:pt x="7917" y="16113"/>
                  <a:pt x="7351" y="16744"/>
                  <a:pt x="7094" y="14753"/>
                </a:cubicBezTo>
                <a:lnTo>
                  <a:pt x="4141" y="16743"/>
                </a:lnTo>
                <a:lnTo>
                  <a:pt x="5046" y="13063"/>
                </a:lnTo>
                <a:lnTo>
                  <a:pt x="1532" y="12839"/>
                </a:lnTo>
                <a:lnTo>
                  <a:pt x="3101" y="10901"/>
                </a:lnTo>
                <a:lnTo>
                  <a:pt x="0" y="9489"/>
                </a:lnTo>
                <a:lnTo>
                  <a:pt x="4006" y="6743"/>
                </a:lnTo>
                <a:lnTo>
                  <a:pt x="991" y="3606"/>
                </a:lnTo>
                <a:lnTo>
                  <a:pt x="6691" y="5446"/>
                </a:lnTo>
                <a:lnTo>
                  <a:pt x="7731" y="1421"/>
                </a:lnTo>
                <a:lnTo>
                  <a:pt x="10179" y="4926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  <a:effectLst>
            <a:innerShdw blurRad="63500" dist="50800" dir="5400000">
              <a:prstClr val="black">
                <a:alpha val="21000"/>
              </a:prstClr>
            </a:innerShdw>
            <a:softEdge rad="317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  <p:pic>
        <p:nvPicPr>
          <p:cNvPr id="75" name="Picture 74" descr="A picture containing brown, sitting, container, plant&#10;&#10;Description automatically generated">
            <a:extLst>
              <a:ext uri="{FF2B5EF4-FFF2-40B4-BE49-F238E27FC236}">
                <a16:creationId xmlns:a16="http://schemas.microsoft.com/office/drawing/2014/main" id="{5BEAA3C0-FABE-43AF-A6BE-B6015C72AC13}"/>
              </a:ext>
            </a:extLst>
          </p:cNvPr>
          <p:cNvPicPr>
            <a:picLocks noChangeAspect="1"/>
          </p:cNvPicPr>
          <p:nvPr/>
        </p:nvPicPr>
        <p:blipFill>
          <a:blip r:embed="rId19" cstate="screen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8027" b="91752" l="8888" r="90064">
                        <a14:foregroundMark x1="9207" y1="63636" x2="8888" y2="74678"/>
                        <a14:foregroundMark x1="11668" y1="79956" x2="41841" y2="90732"/>
                        <a14:foregroundMark x1="41841" y1="90732" x2="58250" y2="91752"/>
                        <a14:foregroundMark x1="58250" y1="91752" x2="68915" y2="88914"/>
                        <a14:foregroundMark x1="90064" y1="67273" x2="90064" y2="68914"/>
                        <a14:foregroundMark x1="69098" y1="9002" x2="77438" y2="8027"/>
                        <a14:foregroundMark x1="77438" y1="8027" x2="79809" y2="9135"/>
                        <a14:backgroundMark x1="76071" y1="15965" x2="76527" y2="17783"/>
                        <a14:backgroundMark x1="24886" y1="20177" x2="24886" y2="20177"/>
                      </a14:backgroundRemoval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11"/>
              </a:ext>
            </a:extLst>
          </a:blip>
          <a:stretch>
            <a:fillRect/>
          </a:stretch>
        </p:blipFill>
        <p:spPr>
          <a:xfrm>
            <a:off x="8836685" y="6247766"/>
            <a:ext cx="827919" cy="793001"/>
          </a:xfrm>
          <a:prstGeom prst="rect">
            <a:avLst/>
          </a:prstGeom>
        </p:spPr>
      </p:pic>
      <p:sp>
        <p:nvSpPr>
          <p:cNvPr id="78" name="Explosion 1 19">
            <a:extLst>
              <a:ext uri="{FF2B5EF4-FFF2-40B4-BE49-F238E27FC236}">
                <a16:creationId xmlns:a16="http://schemas.microsoft.com/office/drawing/2014/main" id="{54B6CF4A-0AAA-4D12-8783-C731CCEED49B}"/>
              </a:ext>
            </a:extLst>
          </p:cNvPr>
          <p:cNvSpPr/>
          <p:nvPr/>
        </p:nvSpPr>
        <p:spPr>
          <a:xfrm rot="222391">
            <a:off x="8860995" y="6694472"/>
            <a:ext cx="810266" cy="239367"/>
          </a:xfrm>
          <a:custGeom>
            <a:avLst/>
            <a:gdLst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135 w 21600"/>
              <a:gd name="connsiteY17" fmla="*/ 14587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4627 w 21600"/>
              <a:gd name="connsiteY20" fmla="*/ 7617 h 21600"/>
              <a:gd name="connsiteX21" fmla="*/ 370 w 21600"/>
              <a:gd name="connsiteY21" fmla="*/ 2295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135 w 21600"/>
              <a:gd name="connsiteY17" fmla="*/ 14587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4627 w 21600"/>
              <a:gd name="connsiteY20" fmla="*/ 7617 h 21600"/>
              <a:gd name="connsiteX21" fmla="*/ 1612 w 21600"/>
              <a:gd name="connsiteY21" fmla="*/ 4480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2153 w 21600"/>
              <a:gd name="connsiteY17" fmla="*/ 13713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4627 w 21600"/>
              <a:gd name="connsiteY20" fmla="*/ 7617 h 21600"/>
              <a:gd name="connsiteX21" fmla="*/ 1612 w 21600"/>
              <a:gd name="connsiteY21" fmla="*/ 4480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179 w 20979"/>
              <a:gd name="connsiteY0" fmla="*/ 5800 h 21600"/>
              <a:gd name="connsiteX1" fmla="*/ 13901 w 20979"/>
              <a:gd name="connsiteY1" fmla="*/ 0 h 21600"/>
              <a:gd name="connsiteX2" fmla="*/ 13534 w 20979"/>
              <a:gd name="connsiteY2" fmla="*/ 5325 h 21600"/>
              <a:gd name="connsiteX3" fmla="*/ 17759 w 20979"/>
              <a:gd name="connsiteY3" fmla="*/ 4457 h 21600"/>
              <a:gd name="connsiteX4" fmla="*/ 16081 w 20979"/>
              <a:gd name="connsiteY4" fmla="*/ 7315 h 21600"/>
              <a:gd name="connsiteX5" fmla="*/ 20476 w 20979"/>
              <a:gd name="connsiteY5" fmla="*/ 8137 h 21600"/>
              <a:gd name="connsiteX6" fmla="*/ 16986 w 20979"/>
              <a:gd name="connsiteY6" fmla="*/ 10475 h 21600"/>
              <a:gd name="connsiteX7" fmla="*/ 20979 w 20979"/>
              <a:gd name="connsiteY7" fmla="*/ 13290 h 21600"/>
              <a:gd name="connsiteX8" fmla="*/ 16216 w 20979"/>
              <a:gd name="connsiteY8" fmla="*/ 12942 h 21600"/>
              <a:gd name="connsiteX9" fmla="*/ 17524 w 20979"/>
              <a:gd name="connsiteY9" fmla="*/ 18095 h 21600"/>
              <a:gd name="connsiteX10" fmla="*/ 13399 w 20979"/>
              <a:gd name="connsiteY10" fmla="*/ 14457 h 21600"/>
              <a:gd name="connsiteX11" fmla="*/ 12626 w 20979"/>
              <a:gd name="connsiteY11" fmla="*/ 19737 h 21600"/>
              <a:gd name="connsiteX12" fmla="*/ 9911 w 20979"/>
              <a:gd name="connsiteY12" fmla="*/ 14935 h 21600"/>
              <a:gd name="connsiteX13" fmla="*/ 7864 w 20979"/>
              <a:gd name="connsiteY13" fmla="*/ 21600 h 21600"/>
              <a:gd name="connsiteX14" fmla="*/ 7094 w 20979"/>
              <a:gd name="connsiteY14" fmla="*/ 15627 h 21600"/>
              <a:gd name="connsiteX15" fmla="*/ 4141 w 20979"/>
              <a:gd name="connsiteY15" fmla="*/ 17617 h 21600"/>
              <a:gd name="connsiteX16" fmla="*/ 5046 w 20979"/>
              <a:gd name="connsiteY16" fmla="*/ 13937 h 21600"/>
              <a:gd name="connsiteX17" fmla="*/ 1532 w 20979"/>
              <a:gd name="connsiteY17" fmla="*/ 13713 h 21600"/>
              <a:gd name="connsiteX18" fmla="*/ 3101 w 20979"/>
              <a:gd name="connsiteY18" fmla="*/ 11775 h 21600"/>
              <a:gd name="connsiteX19" fmla="*/ 0 w 20979"/>
              <a:gd name="connsiteY19" fmla="*/ 10363 h 21600"/>
              <a:gd name="connsiteX20" fmla="*/ 4006 w 20979"/>
              <a:gd name="connsiteY20" fmla="*/ 7617 h 21600"/>
              <a:gd name="connsiteX21" fmla="*/ 991 w 20979"/>
              <a:gd name="connsiteY21" fmla="*/ 4480 h 21600"/>
              <a:gd name="connsiteX22" fmla="*/ 6691 w 20979"/>
              <a:gd name="connsiteY22" fmla="*/ 6320 h 21600"/>
              <a:gd name="connsiteX23" fmla="*/ 7731 w 20979"/>
              <a:gd name="connsiteY23" fmla="*/ 2295 h 21600"/>
              <a:gd name="connsiteX24" fmla="*/ 10179 w 20979"/>
              <a:gd name="connsiteY24" fmla="*/ 5800 h 21600"/>
              <a:gd name="connsiteX0" fmla="*/ 10179 w 20979"/>
              <a:gd name="connsiteY0" fmla="*/ 5800 h 19737"/>
              <a:gd name="connsiteX1" fmla="*/ 13901 w 20979"/>
              <a:gd name="connsiteY1" fmla="*/ 0 h 19737"/>
              <a:gd name="connsiteX2" fmla="*/ 13534 w 20979"/>
              <a:gd name="connsiteY2" fmla="*/ 5325 h 19737"/>
              <a:gd name="connsiteX3" fmla="*/ 17759 w 20979"/>
              <a:gd name="connsiteY3" fmla="*/ 4457 h 19737"/>
              <a:gd name="connsiteX4" fmla="*/ 16081 w 20979"/>
              <a:gd name="connsiteY4" fmla="*/ 7315 h 19737"/>
              <a:gd name="connsiteX5" fmla="*/ 20476 w 20979"/>
              <a:gd name="connsiteY5" fmla="*/ 8137 h 19737"/>
              <a:gd name="connsiteX6" fmla="*/ 16986 w 20979"/>
              <a:gd name="connsiteY6" fmla="*/ 10475 h 19737"/>
              <a:gd name="connsiteX7" fmla="*/ 20979 w 20979"/>
              <a:gd name="connsiteY7" fmla="*/ 13290 h 19737"/>
              <a:gd name="connsiteX8" fmla="*/ 16216 w 20979"/>
              <a:gd name="connsiteY8" fmla="*/ 12942 h 19737"/>
              <a:gd name="connsiteX9" fmla="*/ 17524 w 20979"/>
              <a:gd name="connsiteY9" fmla="*/ 18095 h 19737"/>
              <a:gd name="connsiteX10" fmla="*/ 13399 w 20979"/>
              <a:gd name="connsiteY10" fmla="*/ 14457 h 19737"/>
              <a:gd name="connsiteX11" fmla="*/ 12626 w 20979"/>
              <a:gd name="connsiteY11" fmla="*/ 19737 h 19737"/>
              <a:gd name="connsiteX12" fmla="*/ 9911 w 20979"/>
              <a:gd name="connsiteY12" fmla="*/ 14935 h 19737"/>
              <a:gd name="connsiteX13" fmla="*/ 8174 w 20979"/>
              <a:gd name="connsiteY13" fmla="*/ 18978 h 19737"/>
              <a:gd name="connsiteX14" fmla="*/ 7094 w 20979"/>
              <a:gd name="connsiteY14" fmla="*/ 15627 h 19737"/>
              <a:gd name="connsiteX15" fmla="*/ 4141 w 20979"/>
              <a:gd name="connsiteY15" fmla="*/ 17617 h 19737"/>
              <a:gd name="connsiteX16" fmla="*/ 5046 w 20979"/>
              <a:gd name="connsiteY16" fmla="*/ 13937 h 19737"/>
              <a:gd name="connsiteX17" fmla="*/ 1532 w 20979"/>
              <a:gd name="connsiteY17" fmla="*/ 13713 h 19737"/>
              <a:gd name="connsiteX18" fmla="*/ 3101 w 20979"/>
              <a:gd name="connsiteY18" fmla="*/ 11775 h 19737"/>
              <a:gd name="connsiteX19" fmla="*/ 0 w 20979"/>
              <a:gd name="connsiteY19" fmla="*/ 10363 h 19737"/>
              <a:gd name="connsiteX20" fmla="*/ 4006 w 20979"/>
              <a:gd name="connsiteY20" fmla="*/ 7617 h 19737"/>
              <a:gd name="connsiteX21" fmla="*/ 991 w 20979"/>
              <a:gd name="connsiteY21" fmla="*/ 4480 h 19737"/>
              <a:gd name="connsiteX22" fmla="*/ 6691 w 20979"/>
              <a:gd name="connsiteY22" fmla="*/ 6320 h 19737"/>
              <a:gd name="connsiteX23" fmla="*/ 7731 w 20979"/>
              <a:gd name="connsiteY23" fmla="*/ 2295 h 19737"/>
              <a:gd name="connsiteX24" fmla="*/ 10179 w 20979"/>
              <a:gd name="connsiteY24" fmla="*/ 5800 h 19737"/>
              <a:gd name="connsiteX0" fmla="*/ 10179 w 20979"/>
              <a:gd name="connsiteY0" fmla="*/ 5800 h 18978"/>
              <a:gd name="connsiteX1" fmla="*/ 13901 w 20979"/>
              <a:gd name="connsiteY1" fmla="*/ 0 h 18978"/>
              <a:gd name="connsiteX2" fmla="*/ 13534 w 20979"/>
              <a:gd name="connsiteY2" fmla="*/ 5325 h 18978"/>
              <a:gd name="connsiteX3" fmla="*/ 17759 w 20979"/>
              <a:gd name="connsiteY3" fmla="*/ 4457 h 18978"/>
              <a:gd name="connsiteX4" fmla="*/ 16081 w 20979"/>
              <a:gd name="connsiteY4" fmla="*/ 7315 h 18978"/>
              <a:gd name="connsiteX5" fmla="*/ 20476 w 20979"/>
              <a:gd name="connsiteY5" fmla="*/ 8137 h 18978"/>
              <a:gd name="connsiteX6" fmla="*/ 16986 w 20979"/>
              <a:gd name="connsiteY6" fmla="*/ 10475 h 18978"/>
              <a:gd name="connsiteX7" fmla="*/ 20979 w 20979"/>
              <a:gd name="connsiteY7" fmla="*/ 13290 h 18978"/>
              <a:gd name="connsiteX8" fmla="*/ 16216 w 20979"/>
              <a:gd name="connsiteY8" fmla="*/ 12942 h 18978"/>
              <a:gd name="connsiteX9" fmla="*/ 17524 w 20979"/>
              <a:gd name="connsiteY9" fmla="*/ 18095 h 18978"/>
              <a:gd name="connsiteX10" fmla="*/ 13399 w 20979"/>
              <a:gd name="connsiteY10" fmla="*/ 14457 h 18978"/>
              <a:gd name="connsiteX11" fmla="*/ 12316 w 20979"/>
              <a:gd name="connsiteY11" fmla="*/ 17552 h 18978"/>
              <a:gd name="connsiteX12" fmla="*/ 9911 w 20979"/>
              <a:gd name="connsiteY12" fmla="*/ 14935 h 18978"/>
              <a:gd name="connsiteX13" fmla="*/ 8174 w 20979"/>
              <a:gd name="connsiteY13" fmla="*/ 18978 h 18978"/>
              <a:gd name="connsiteX14" fmla="*/ 7094 w 20979"/>
              <a:gd name="connsiteY14" fmla="*/ 15627 h 18978"/>
              <a:gd name="connsiteX15" fmla="*/ 4141 w 20979"/>
              <a:gd name="connsiteY15" fmla="*/ 17617 h 18978"/>
              <a:gd name="connsiteX16" fmla="*/ 5046 w 20979"/>
              <a:gd name="connsiteY16" fmla="*/ 13937 h 18978"/>
              <a:gd name="connsiteX17" fmla="*/ 1532 w 20979"/>
              <a:gd name="connsiteY17" fmla="*/ 13713 h 18978"/>
              <a:gd name="connsiteX18" fmla="*/ 3101 w 20979"/>
              <a:gd name="connsiteY18" fmla="*/ 11775 h 18978"/>
              <a:gd name="connsiteX19" fmla="*/ 0 w 20979"/>
              <a:gd name="connsiteY19" fmla="*/ 10363 h 18978"/>
              <a:gd name="connsiteX20" fmla="*/ 4006 w 20979"/>
              <a:gd name="connsiteY20" fmla="*/ 7617 h 18978"/>
              <a:gd name="connsiteX21" fmla="*/ 991 w 20979"/>
              <a:gd name="connsiteY21" fmla="*/ 4480 h 18978"/>
              <a:gd name="connsiteX22" fmla="*/ 6691 w 20979"/>
              <a:gd name="connsiteY22" fmla="*/ 6320 h 18978"/>
              <a:gd name="connsiteX23" fmla="*/ 7731 w 20979"/>
              <a:gd name="connsiteY23" fmla="*/ 2295 h 18978"/>
              <a:gd name="connsiteX24" fmla="*/ 10179 w 20979"/>
              <a:gd name="connsiteY24" fmla="*/ 5800 h 18978"/>
              <a:gd name="connsiteX0" fmla="*/ 10179 w 20979"/>
              <a:gd name="connsiteY0" fmla="*/ 5800 h 18978"/>
              <a:gd name="connsiteX1" fmla="*/ 13901 w 20979"/>
              <a:gd name="connsiteY1" fmla="*/ 0 h 18978"/>
              <a:gd name="connsiteX2" fmla="*/ 13534 w 20979"/>
              <a:gd name="connsiteY2" fmla="*/ 5325 h 18978"/>
              <a:gd name="connsiteX3" fmla="*/ 17759 w 20979"/>
              <a:gd name="connsiteY3" fmla="*/ 4457 h 18978"/>
              <a:gd name="connsiteX4" fmla="*/ 16081 w 20979"/>
              <a:gd name="connsiteY4" fmla="*/ 7315 h 18978"/>
              <a:gd name="connsiteX5" fmla="*/ 20476 w 20979"/>
              <a:gd name="connsiteY5" fmla="*/ 8137 h 18978"/>
              <a:gd name="connsiteX6" fmla="*/ 16986 w 20979"/>
              <a:gd name="connsiteY6" fmla="*/ 10475 h 18978"/>
              <a:gd name="connsiteX7" fmla="*/ 20979 w 20979"/>
              <a:gd name="connsiteY7" fmla="*/ 13290 h 18978"/>
              <a:gd name="connsiteX8" fmla="*/ 16216 w 20979"/>
              <a:gd name="connsiteY8" fmla="*/ 12942 h 18978"/>
              <a:gd name="connsiteX9" fmla="*/ 16438 w 20979"/>
              <a:gd name="connsiteY9" fmla="*/ 14599 h 18978"/>
              <a:gd name="connsiteX10" fmla="*/ 13399 w 20979"/>
              <a:gd name="connsiteY10" fmla="*/ 14457 h 18978"/>
              <a:gd name="connsiteX11" fmla="*/ 12316 w 20979"/>
              <a:gd name="connsiteY11" fmla="*/ 17552 h 18978"/>
              <a:gd name="connsiteX12" fmla="*/ 9911 w 20979"/>
              <a:gd name="connsiteY12" fmla="*/ 14935 h 18978"/>
              <a:gd name="connsiteX13" fmla="*/ 8174 w 20979"/>
              <a:gd name="connsiteY13" fmla="*/ 18978 h 18978"/>
              <a:gd name="connsiteX14" fmla="*/ 7094 w 20979"/>
              <a:gd name="connsiteY14" fmla="*/ 15627 h 18978"/>
              <a:gd name="connsiteX15" fmla="*/ 4141 w 20979"/>
              <a:gd name="connsiteY15" fmla="*/ 17617 h 18978"/>
              <a:gd name="connsiteX16" fmla="*/ 5046 w 20979"/>
              <a:gd name="connsiteY16" fmla="*/ 13937 h 18978"/>
              <a:gd name="connsiteX17" fmla="*/ 1532 w 20979"/>
              <a:gd name="connsiteY17" fmla="*/ 13713 h 18978"/>
              <a:gd name="connsiteX18" fmla="*/ 3101 w 20979"/>
              <a:gd name="connsiteY18" fmla="*/ 11775 h 18978"/>
              <a:gd name="connsiteX19" fmla="*/ 0 w 20979"/>
              <a:gd name="connsiteY19" fmla="*/ 10363 h 18978"/>
              <a:gd name="connsiteX20" fmla="*/ 4006 w 20979"/>
              <a:gd name="connsiteY20" fmla="*/ 7617 h 18978"/>
              <a:gd name="connsiteX21" fmla="*/ 991 w 20979"/>
              <a:gd name="connsiteY21" fmla="*/ 4480 h 18978"/>
              <a:gd name="connsiteX22" fmla="*/ 6691 w 20979"/>
              <a:gd name="connsiteY22" fmla="*/ 6320 h 18978"/>
              <a:gd name="connsiteX23" fmla="*/ 7731 w 20979"/>
              <a:gd name="connsiteY23" fmla="*/ 2295 h 18978"/>
              <a:gd name="connsiteX24" fmla="*/ 10179 w 20979"/>
              <a:gd name="connsiteY24" fmla="*/ 5800 h 18978"/>
              <a:gd name="connsiteX0" fmla="*/ 10179 w 20513"/>
              <a:gd name="connsiteY0" fmla="*/ 5800 h 18978"/>
              <a:gd name="connsiteX1" fmla="*/ 13901 w 20513"/>
              <a:gd name="connsiteY1" fmla="*/ 0 h 18978"/>
              <a:gd name="connsiteX2" fmla="*/ 13534 w 20513"/>
              <a:gd name="connsiteY2" fmla="*/ 5325 h 18978"/>
              <a:gd name="connsiteX3" fmla="*/ 17759 w 20513"/>
              <a:gd name="connsiteY3" fmla="*/ 4457 h 18978"/>
              <a:gd name="connsiteX4" fmla="*/ 16081 w 20513"/>
              <a:gd name="connsiteY4" fmla="*/ 7315 h 18978"/>
              <a:gd name="connsiteX5" fmla="*/ 20476 w 20513"/>
              <a:gd name="connsiteY5" fmla="*/ 8137 h 18978"/>
              <a:gd name="connsiteX6" fmla="*/ 16986 w 20513"/>
              <a:gd name="connsiteY6" fmla="*/ 10475 h 18978"/>
              <a:gd name="connsiteX7" fmla="*/ 20513 w 20513"/>
              <a:gd name="connsiteY7" fmla="*/ 11105 h 18978"/>
              <a:gd name="connsiteX8" fmla="*/ 16216 w 20513"/>
              <a:gd name="connsiteY8" fmla="*/ 12942 h 18978"/>
              <a:gd name="connsiteX9" fmla="*/ 16438 w 20513"/>
              <a:gd name="connsiteY9" fmla="*/ 14599 h 18978"/>
              <a:gd name="connsiteX10" fmla="*/ 13399 w 20513"/>
              <a:gd name="connsiteY10" fmla="*/ 14457 h 18978"/>
              <a:gd name="connsiteX11" fmla="*/ 12316 w 20513"/>
              <a:gd name="connsiteY11" fmla="*/ 17552 h 18978"/>
              <a:gd name="connsiteX12" fmla="*/ 9911 w 20513"/>
              <a:gd name="connsiteY12" fmla="*/ 14935 h 18978"/>
              <a:gd name="connsiteX13" fmla="*/ 8174 w 20513"/>
              <a:gd name="connsiteY13" fmla="*/ 18978 h 18978"/>
              <a:gd name="connsiteX14" fmla="*/ 7094 w 20513"/>
              <a:gd name="connsiteY14" fmla="*/ 15627 h 18978"/>
              <a:gd name="connsiteX15" fmla="*/ 4141 w 20513"/>
              <a:gd name="connsiteY15" fmla="*/ 17617 h 18978"/>
              <a:gd name="connsiteX16" fmla="*/ 5046 w 20513"/>
              <a:gd name="connsiteY16" fmla="*/ 13937 h 18978"/>
              <a:gd name="connsiteX17" fmla="*/ 1532 w 20513"/>
              <a:gd name="connsiteY17" fmla="*/ 13713 h 18978"/>
              <a:gd name="connsiteX18" fmla="*/ 3101 w 20513"/>
              <a:gd name="connsiteY18" fmla="*/ 11775 h 18978"/>
              <a:gd name="connsiteX19" fmla="*/ 0 w 20513"/>
              <a:gd name="connsiteY19" fmla="*/ 10363 h 18978"/>
              <a:gd name="connsiteX20" fmla="*/ 4006 w 20513"/>
              <a:gd name="connsiteY20" fmla="*/ 7617 h 18978"/>
              <a:gd name="connsiteX21" fmla="*/ 991 w 20513"/>
              <a:gd name="connsiteY21" fmla="*/ 4480 h 18978"/>
              <a:gd name="connsiteX22" fmla="*/ 6691 w 20513"/>
              <a:gd name="connsiteY22" fmla="*/ 6320 h 18978"/>
              <a:gd name="connsiteX23" fmla="*/ 7731 w 20513"/>
              <a:gd name="connsiteY23" fmla="*/ 2295 h 18978"/>
              <a:gd name="connsiteX24" fmla="*/ 10179 w 20513"/>
              <a:gd name="connsiteY24" fmla="*/ 5800 h 18978"/>
              <a:gd name="connsiteX0" fmla="*/ 10179 w 21873"/>
              <a:gd name="connsiteY0" fmla="*/ 5800 h 18978"/>
              <a:gd name="connsiteX1" fmla="*/ 13901 w 21873"/>
              <a:gd name="connsiteY1" fmla="*/ 0 h 18978"/>
              <a:gd name="connsiteX2" fmla="*/ 13534 w 21873"/>
              <a:gd name="connsiteY2" fmla="*/ 5325 h 18978"/>
              <a:gd name="connsiteX3" fmla="*/ 17759 w 21873"/>
              <a:gd name="connsiteY3" fmla="*/ 4457 h 18978"/>
              <a:gd name="connsiteX4" fmla="*/ 16081 w 21873"/>
              <a:gd name="connsiteY4" fmla="*/ 7315 h 18978"/>
              <a:gd name="connsiteX5" fmla="*/ 21873 w 21873"/>
              <a:gd name="connsiteY5" fmla="*/ 8137 h 18978"/>
              <a:gd name="connsiteX6" fmla="*/ 16986 w 21873"/>
              <a:gd name="connsiteY6" fmla="*/ 10475 h 18978"/>
              <a:gd name="connsiteX7" fmla="*/ 20513 w 21873"/>
              <a:gd name="connsiteY7" fmla="*/ 11105 h 18978"/>
              <a:gd name="connsiteX8" fmla="*/ 16216 w 21873"/>
              <a:gd name="connsiteY8" fmla="*/ 12942 h 18978"/>
              <a:gd name="connsiteX9" fmla="*/ 16438 w 21873"/>
              <a:gd name="connsiteY9" fmla="*/ 14599 h 18978"/>
              <a:gd name="connsiteX10" fmla="*/ 13399 w 21873"/>
              <a:gd name="connsiteY10" fmla="*/ 14457 h 18978"/>
              <a:gd name="connsiteX11" fmla="*/ 12316 w 21873"/>
              <a:gd name="connsiteY11" fmla="*/ 17552 h 18978"/>
              <a:gd name="connsiteX12" fmla="*/ 9911 w 21873"/>
              <a:gd name="connsiteY12" fmla="*/ 14935 h 18978"/>
              <a:gd name="connsiteX13" fmla="*/ 8174 w 21873"/>
              <a:gd name="connsiteY13" fmla="*/ 18978 h 18978"/>
              <a:gd name="connsiteX14" fmla="*/ 7094 w 21873"/>
              <a:gd name="connsiteY14" fmla="*/ 15627 h 18978"/>
              <a:gd name="connsiteX15" fmla="*/ 4141 w 21873"/>
              <a:gd name="connsiteY15" fmla="*/ 17617 h 18978"/>
              <a:gd name="connsiteX16" fmla="*/ 5046 w 21873"/>
              <a:gd name="connsiteY16" fmla="*/ 13937 h 18978"/>
              <a:gd name="connsiteX17" fmla="*/ 1532 w 21873"/>
              <a:gd name="connsiteY17" fmla="*/ 13713 h 18978"/>
              <a:gd name="connsiteX18" fmla="*/ 3101 w 21873"/>
              <a:gd name="connsiteY18" fmla="*/ 11775 h 18978"/>
              <a:gd name="connsiteX19" fmla="*/ 0 w 21873"/>
              <a:gd name="connsiteY19" fmla="*/ 10363 h 18978"/>
              <a:gd name="connsiteX20" fmla="*/ 4006 w 21873"/>
              <a:gd name="connsiteY20" fmla="*/ 7617 h 18978"/>
              <a:gd name="connsiteX21" fmla="*/ 991 w 21873"/>
              <a:gd name="connsiteY21" fmla="*/ 4480 h 18978"/>
              <a:gd name="connsiteX22" fmla="*/ 6691 w 21873"/>
              <a:gd name="connsiteY22" fmla="*/ 6320 h 18978"/>
              <a:gd name="connsiteX23" fmla="*/ 7731 w 21873"/>
              <a:gd name="connsiteY23" fmla="*/ 2295 h 18978"/>
              <a:gd name="connsiteX24" fmla="*/ 10179 w 21873"/>
              <a:gd name="connsiteY24" fmla="*/ 5800 h 18978"/>
              <a:gd name="connsiteX0" fmla="*/ 10179 w 21873"/>
              <a:gd name="connsiteY0" fmla="*/ 4926 h 18104"/>
              <a:gd name="connsiteX1" fmla="*/ 12349 w 21873"/>
              <a:gd name="connsiteY1" fmla="*/ 0 h 18104"/>
              <a:gd name="connsiteX2" fmla="*/ 13534 w 21873"/>
              <a:gd name="connsiteY2" fmla="*/ 4451 h 18104"/>
              <a:gd name="connsiteX3" fmla="*/ 17759 w 21873"/>
              <a:gd name="connsiteY3" fmla="*/ 3583 h 18104"/>
              <a:gd name="connsiteX4" fmla="*/ 16081 w 21873"/>
              <a:gd name="connsiteY4" fmla="*/ 6441 h 18104"/>
              <a:gd name="connsiteX5" fmla="*/ 21873 w 21873"/>
              <a:gd name="connsiteY5" fmla="*/ 7263 h 18104"/>
              <a:gd name="connsiteX6" fmla="*/ 16986 w 21873"/>
              <a:gd name="connsiteY6" fmla="*/ 9601 h 18104"/>
              <a:gd name="connsiteX7" fmla="*/ 20513 w 21873"/>
              <a:gd name="connsiteY7" fmla="*/ 10231 h 18104"/>
              <a:gd name="connsiteX8" fmla="*/ 16216 w 21873"/>
              <a:gd name="connsiteY8" fmla="*/ 12068 h 18104"/>
              <a:gd name="connsiteX9" fmla="*/ 16438 w 21873"/>
              <a:gd name="connsiteY9" fmla="*/ 13725 h 18104"/>
              <a:gd name="connsiteX10" fmla="*/ 13399 w 21873"/>
              <a:gd name="connsiteY10" fmla="*/ 13583 h 18104"/>
              <a:gd name="connsiteX11" fmla="*/ 12316 w 21873"/>
              <a:gd name="connsiteY11" fmla="*/ 16678 h 18104"/>
              <a:gd name="connsiteX12" fmla="*/ 9911 w 21873"/>
              <a:gd name="connsiteY12" fmla="*/ 14061 h 18104"/>
              <a:gd name="connsiteX13" fmla="*/ 8174 w 21873"/>
              <a:gd name="connsiteY13" fmla="*/ 18104 h 18104"/>
              <a:gd name="connsiteX14" fmla="*/ 7094 w 21873"/>
              <a:gd name="connsiteY14" fmla="*/ 14753 h 18104"/>
              <a:gd name="connsiteX15" fmla="*/ 4141 w 21873"/>
              <a:gd name="connsiteY15" fmla="*/ 16743 h 18104"/>
              <a:gd name="connsiteX16" fmla="*/ 5046 w 21873"/>
              <a:gd name="connsiteY16" fmla="*/ 13063 h 18104"/>
              <a:gd name="connsiteX17" fmla="*/ 1532 w 21873"/>
              <a:gd name="connsiteY17" fmla="*/ 12839 h 18104"/>
              <a:gd name="connsiteX18" fmla="*/ 3101 w 21873"/>
              <a:gd name="connsiteY18" fmla="*/ 10901 h 18104"/>
              <a:gd name="connsiteX19" fmla="*/ 0 w 21873"/>
              <a:gd name="connsiteY19" fmla="*/ 9489 h 18104"/>
              <a:gd name="connsiteX20" fmla="*/ 4006 w 21873"/>
              <a:gd name="connsiteY20" fmla="*/ 6743 h 18104"/>
              <a:gd name="connsiteX21" fmla="*/ 991 w 21873"/>
              <a:gd name="connsiteY21" fmla="*/ 3606 h 18104"/>
              <a:gd name="connsiteX22" fmla="*/ 6691 w 21873"/>
              <a:gd name="connsiteY22" fmla="*/ 5446 h 18104"/>
              <a:gd name="connsiteX23" fmla="*/ 7731 w 21873"/>
              <a:gd name="connsiteY23" fmla="*/ 1421 h 18104"/>
              <a:gd name="connsiteX24" fmla="*/ 10179 w 21873"/>
              <a:gd name="connsiteY24" fmla="*/ 4926 h 18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1873" h="18104">
                <a:moveTo>
                  <a:pt x="10179" y="4926"/>
                </a:moveTo>
                <a:lnTo>
                  <a:pt x="12349" y="0"/>
                </a:lnTo>
                <a:cubicBezTo>
                  <a:pt x="12227" y="1775"/>
                  <a:pt x="13656" y="2676"/>
                  <a:pt x="13534" y="4451"/>
                </a:cubicBezTo>
                <a:lnTo>
                  <a:pt x="17759" y="3583"/>
                </a:lnTo>
                <a:lnTo>
                  <a:pt x="16081" y="6441"/>
                </a:lnTo>
                <a:lnTo>
                  <a:pt x="21873" y="7263"/>
                </a:lnTo>
                <a:lnTo>
                  <a:pt x="16986" y="9601"/>
                </a:lnTo>
                <a:lnTo>
                  <a:pt x="20513" y="10231"/>
                </a:lnTo>
                <a:lnTo>
                  <a:pt x="16216" y="12068"/>
                </a:lnTo>
                <a:lnTo>
                  <a:pt x="16438" y="13725"/>
                </a:lnTo>
                <a:lnTo>
                  <a:pt x="13399" y="13583"/>
                </a:lnTo>
                <a:lnTo>
                  <a:pt x="12316" y="16678"/>
                </a:lnTo>
                <a:lnTo>
                  <a:pt x="9911" y="14061"/>
                </a:lnTo>
                <a:lnTo>
                  <a:pt x="8174" y="18104"/>
                </a:lnTo>
                <a:cubicBezTo>
                  <a:pt x="7917" y="16113"/>
                  <a:pt x="7351" y="16744"/>
                  <a:pt x="7094" y="14753"/>
                </a:cubicBezTo>
                <a:lnTo>
                  <a:pt x="4141" y="16743"/>
                </a:lnTo>
                <a:lnTo>
                  <a:pt x="5046" y="13063"/>
                </a:lnTo>
                <a:lnTo>
                  <a:pt x="1532" y="12839"/>
                </a:lnTo>
                <a:lnTo>
                  <a:pt x="3101" y="10901"/>
                </a:lnTo>
                <a:lnTo>
                  <a:pt x="0" y="9489"/>
                </a:lnTo>
                <a:lnTo>
                  <a:pt x="4006" y="6743"/>
                </a:lnTo>
                <a:lnTo>
                  <a:pt x="991" y="3606"/>
                </a:lnTo>
                <a:lnTo>
                  <a:pt x="6691" y="5446"/>
                </a:lnTo>
                <a:lnTo>
                  <a:pt x="7731" y="1421"/>
                </a:lnTo>
                <a:lnTo>
                  <a:pt x="10179" y="4926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  <a:effectLst>
            <a:innerShdw blurRad="63500" dist="50800" dir="5400000">
              <a:prstClr val="black">
                <a:alpha val="21000"/>
              </a:prstClr>
            </a:innerShdw>
            <a:softEdge rad="317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  <p:pic>
        <p:nvPicPr>
          <p:cNvPr id="86" name="Picture 85" descr="A picture containing brown, sitting, container, plant&#10;&#10;Description automatically generated">
            <a:extLst>
              <a:ext uri="{FF2B5EF4-FFF2-40B4-BE49-F238E27FC236}">
                <a16:creationId xmlns:a16="http://schemas.microsoft.com/office/drawing/2014/main" id="{69FF1388-9EC1-4EB0-B164-3390BCDB0EA8}"/>
              </a:ext>
            </a:extLst>
          </p:cNvPr>
          <p:cNvPicPr>
            <a:picLocks noChangeAspect="1"/>
          </p:cNvPicPr>
          <p:nvPr/>
        </p:nvPicPr>
        <p:blipFill>
          <a:blip r:embed="rId13" cstate="screen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8027" b="91752" l="8888" r="90064">
                        <a14:foregroundMark x1="9207" y1="63636" x2="8888" y2="74678"/>
                        <a14:foregroundMark x1="11668" y1="79956" x2="41841" y2="90732"/>
                        <a14:foregroundMark x1="41841" y1="90732" x2="58250" y2="91752"/>
                        <a14:foregroundMark x1="58250" y1="91752" x2="68915" y2="88914"/>
                        <a14:foregroundMark x1="90064" y1="67273" x2="90064" y2="68914"/>
                        <a14:foregroundMark x1="69098" y1="9002" x2="77438" y2="8027"/>
                        <a14:foregroundMark x1="77438" y1="8027" x2="79809" y2="9135"/>
                        <a14:backgroundMark x1="76071" y1="15965" x2="76527" y2="17783"/>
                        <a14:backgroundMark x1="24886" y1="20177" x2="24886" y2="20177"/>
                      </a14:backgroundRemoval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11"/>
              </a:ext>
            </a:extLst>
          </a:blip>
          <a:stretch>
            <a:fillRect/>
          </a:stretch>
        </p:blipFill>
        <p:spPr>
          <a:xfrm>
            <a:off x="2511039" y="3860672"/>
            <a:ext cx="563572" cy="579241"/>
          </a:xfrm>
          <a:prstGeom prst="rect">
            <a:avLst/>
          </a:prstGeom>
          <a:effectLst>
            <a:glow rad="63500">
              <a:schemeClr val="accent4">
                <a:satMod val="175000"/>
                <a:alpha val="40000"/>
              </a:schemeClr>
            </a:glow>
          </a:effectLst>
        </p:spPr>
      </p:pic>
      <p:sp>
        <p:nvSpPr>
          <p:cNvPr id="28" name="FORWARD DOOR OPEN Rectangle 17">
            <a:extLst>
              <a:ext uri="{FF2B5EF4-FFF2-40B4-BE49-F238E27FC236}">
                <a16:creationId xmlns:a16="http://schemas.microsoft.com/office/drawing/2014/main" id="{7BA2058F-3D22-4E11-ADB4-6BFCDA576EDE}"/>
              </a:ext>
            </a:extLst>
          </p:cNvPr>
          <p:cNvSpPr/>
          <p:nvPr/>
        </p:nvSpPr>
        <p:spPr>
          <a:xfrm flipH="1">
            <a:off x="6493514" y="2936373"/>
            <a:ext cx="1040811" cy="3071632"/>
          </a:xfrm>
          <a:custGeom>
            <a:avLst/>
            <a:gdLst>
              <a:gd name="connsiteX0" fmla="*/ 0 w 1409335"/>
              <a:gd name="connsiteY0" fmla="*/ 0 h 3083984"/>
              <a:gd name="connsiteX1" fmla="*/ 1409335 w 1409335"/>
              <a:gd name="connsiteY1" fmla="*/ 0 h 3083984"/>
              <a:gd name="connsiteX2" fmla="*/ 1409335 w 1409335"/>
              <a:gd name="connsiteY2" fmla="*/ 3083984 h 3083984"/>
              <a:gd name="connsiteX3" fmla="*/ 0 w 1409335"/>
              <a:gd name="connsiteY3" fmla="*/ 3083984 h 3083984"/>
              <a:gd name="connsiteX4" fmla="*/ 0 w 1409335"/>
              <a:gd name="connsiteY4" fmla="*/ 0 h 3083984"/>
              <a:gd name="connsiteX0" fmla="*/ 11875 w 1409335"/>
              <a:gd name="connsiteY0" fmla="*/ 0 h 3262114"/>
              <a:gd name="connsiteX1" fmla="*/ 1409335 w 1409335"/>
              <a:gd name="connsiteY1" fmla="*/ 178130 h 3262114"/>
              <a:gd name="connsiteX2" fmla="*/ 1409335 w 1409335"/>
              <a:gd name="connsiteY2" fmla="*/ 3262114 h 3262114"/>
              <a:gd name="connsiteX3" fmla="*/ 0 w 1409335"/>
              <a:gd name="connsiteY3" fmla="*/ 3262114 h 3262114"/>
              <a:gd name="connsiteX4" fmla="*/ 11875 w 1409335"/>
              <a:gd name="connsiteY4" fmla="*/ 0 h 3262114"/>
              <a:gd name="connsiteX0" fmla="*/ 1143 w 1398603"/>
              <a:gd name="connsiteY0" fmla="*/ 0 h 3487745"/>
              <a:gd name="connsiteX1" fmla="*/ 1398603 w 1398603"/>
              <a:gd name="connsiteY1" fmla="*/ 178130 h 3487745"/>
              <a:gd name="connsiteX2" fmla="*/ 1398603 w 1398603"/>
              <a:gd name="connsiteY2" fmla="*/ 3262114 h 3487745"/>
              <a:gd name="connsiteX3" fmla="*/ 1143 w 1398603"/>
              <a:gd name="connsiteY3" fmla="*/ 3487745 h 3487745"/>
              <a:gd name="connsiteX4" fmla="*/ 1143 w 1398603"/>
              <a:gd name="connsiteY4" fmla="*/ 0 h 3487745"/>
              <a:gd name="connsiteX0" fmla="*/ 1143 w 1398603"/>
              <a:gd name="connsiteY0" fmla="*/ 0 h 3611386"/>
              <a:gd name="connsiteX1" fmla="*/ 1398603 w 1398603"/>
              <a:gd name="connsiteY1" fmla="*/ 301771 h 3611386"/>
              <a:gd name="connsiteX2" fmla="*/ 1398603 w 1398603"/>
              <a:gd name="connsiteY2" fmla="*/ 3385755 h 3611386"/>
              <a:gd name="connsiteX3" fmla="*/ 1143 w 1398603"/>
              <a:gd name="connsiteY3" fmla="*/ 3611386 h 3611386"/>
              <a:gd name="connsiteX4" fmla="*/ 1143 w 1398603"/>
              <a:gd name="connsiteY4" fmla="*/ 0 h 3611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8603" h="3611386">
                <a:moveTo>
                  <a:pt x="1143" y="0"/>
                </a:moveTo>
                <a:lnTo>
                  <a:pt x="1398603" y="301771"/>
                </a:lnTo>
                <a:lnTo>
                  <a:pt x="1398603" y="3385755"/>
                </a:lnTo>
                <a:lnTo>
                  <a:pt x="1143" y="3611386"/>
                </a:lnTo>
                <a:cubicBezTo>
                  <a:pt x="5101" y="2524015"/>
                  <a:pt x="-2815" y="1087371"/>
                  <a:pt x="1143" y="0"/>
                </a:cubicBezTo>
                <a:close/>
              </a:path>
            </a:pathLst>
          </a:custGeom>
          <a:blipFill dpi="0" rotWithShape="1">
            <a:blip r:embed="rId21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scene3d>
            <a:camera prst="orthographicFront">
              <a:rot lat="0" lon="3899935" rev="0"/>
            </a:camera>
            <a:lightRig rig="threePt" dir="t"/>
          </a:scene3d>
          <a:sp3d extrusionH="69850">
            <a:extrusionClr>
              <a:schemeClr val="tx1">
                <a:lumMod val="85000"/>
                <a:lumOff val="1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pic>
        <p:nvPicPr>
          <p:cNvPr id="118" name="Picture 117" descr="A picture containing brown, sitting, container, plant&#10;&#10;Description automatically generated">
            <a:extLst>
              <a:ext uri="{FF2B5EF4-FFF2-40B4-BE49-F238E27FC236}">
                <a16:creationId xmlns:a16="http://schemas.microsoft.com/office/drawing/2014/main" id="{53338613-F110-4778-B873-B9452029D185}"/>
              </a:ext>
            </a:extLst>
          </p:cNvPr>
          <p:cNvPicPr>
            <a:picLocks noChangeAspect="1"/>
          </p:cNvPicPr>
          <p:nvPr/>
        </p:nvPicPr>
        <p:blipFill>
          <a:blip r:embed="rId13" cstate="screen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8027" b="91752" l="8888" r="90064">
                        <a14:foregroundMark x1="9207" y1="63636" x2="8888" y2="74678"/>
                        <a14:foregroundMark x1="11668" y1="79956" x2="41841" y2="90732"/>
                        <a14:foregroundMark x1="41841" y1="90732" x2="58250" y2="91752"/>
                        <a14:foregroundMark x1="58250" y1="91752" x2="68915" y2="88914"/>
                        <a14:foregroundMark x1="90064" y1="67273" x2="90064" y2="68914"/>
                        <a14:foregroundMark x1="69098" y1="9002" x2="77438" y2="8027"/>
                        <a14:foregroundMark x1="77438" y1="8027" x2="79809" y2="9135"/>
                        <a14:backgroundMark x1="76071" y1="15965" x2="76527" y2="17783"/>
                        <a14:backgroundMark x1="24886" y1="20177" x2="24886" y2="20177"/>
                      </a14:backgroundRemoval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11"/>
              </a:ext>
            </a:extLst>
          </a:blip>
          <a:stretch>
            <a:fillRect/>
          </a:stretch>
        </p:blipFill>
        <p:spPr>
          <a:xfrm>
            <a:off x="3630543" y="4787877"/>
            <a:ext cx="563572" cy="579241"/>
          </a:xfrm>
          <a:prstGeom prst="rect">
            <a:avLst/>
          </a:prstGeom>
          <a:effectLst>
            <a:glow rad="63500">
              <a:schemeClr val="accent4">
                <a:satMod val="175000"/>
                <a:alpha val="40000"/>
              </a:schemeClr>
            </a:glow>
          </a:effectLst>
        </p:spPr>
      </p:pic>
      <p:sp useBgFill="1">
        <p:nvSpPr>
          <p:cNvPr id="4" name="Freeform: Shape 3">
            <a:extLst>
              <a:ext uri="{FF2B5EF4-FFF2-40B4-BE49-F238E27FC236}">
                <a16:creationId xmlns:a16="http://schemas.microsoft.com/office/drawing/2014/main" id="{2F7C6D6F-D910-4B38-8694-BB0009C28624}"/>
              </a:ext>
            </a:extLst>
          </p:cNvPr>
          <p:cNvSpPr/>
          <p:nvPr/>
        </p:nvSpPr>
        <p:spPr>
          <a:xfrm>
            <a:off x="8930546" y="3201071"/>
            <a:ext cx="887187" cy="1243836"/>
          </a:xfrm>
          <a:custGeom>
            <a:avLst/>
            <a:gdLst>
              <a:gd name="connsiteX0" fmla="*/ 727114 w 826265"/>
              <a:gd name="connsiteY0" fmla="*/ 199713 h 552252"/>
              <a:gd name="connsiteX1" fmla="*/ 727114 w 826265"/>
              <a:gd name="connsiteY1" fmla="*/ 199713 h 552252"/>
              <a:gd name="connsiteX2" fmla="*/ 760164 w 826265"/>
              <a:gd name="connsiteY2" fmla="*/ 287848 h 552252"/>
              <a:gd name="connsiteX3" fmla="*/ 782198 w 826265"/>
              <a:gd name="connsiteY3" fmla="*/ 320898 h 552252"/>
              <a:gd name="connsiteX4" fmla="*/ 804232 w 826265"/>
              <a:gd name="connsiteY4" fmla="*/ 386999 h 552252"/>
              <a:gd name="connsiteX5" fmla="*/ 815249 w 826265"/>
              <a:gd name="connsiteY5" fmla="*/ 420050 h 552252"/>
              <a:gd name="connsiteX6" fmla="*/ 826265 w 826265"/>
              <a:gd name="connsiteY6" fmla="*/ 453101 h 552252"/>
              <a:gd name="connsiteX7" fmla="*/ 804232 w 826265"/>
              <a:gd name="connsiteY7" fmla="*/ 508185 h 552252"/>
              <a:gd name="connsiteX8" fmla="*/ 771181 w 826265"/>
              <a:gd name="connsiteY8" fmla="*/ 530219 h 552252"/>
              <a:gd name="connsiteX9" fmla="*/ 594911 w 826265"/>
              <a:gd name="connsiteY9" fmla="*/ 552252 h 552252"/>
              <a:gd name="connsiteX10" fmla="*/ 550844 w 826265"/>
              <a:gd name="connsiteY10" fmla="*/ 541236 h 552252"/>
              <a:gd name="connsiteX11" fmla="*/ 517793 w 826265"/>
              <a:gd name="connsiteY11" fmla="*/ 530219 h 552252"/>
              <a:gd name="connsiteX12" fmla="*/ 451692 w 826265"/>
              <a:gd name="connsiteY12" fmla="*/ 519202 h 552252"/>
              <a:gd name="connsiteX13" fmla="*/ 407624 w 826265"/>
              <a:gd name="connsiteY13" fmla="*/ 420050 h 552252"/>
              <a:gd name="connsiteX14" fmla="*/ 374574 w 826265"/>
              <a:gd name="connsiteY14" fmla="*/ 353949 h 552252"/>
              <a:gd name="connsiteX15" fmla="*/ 341523 w 826265"/>
              <a:gd name="connsiteY15" fmla="*/ 342932 h 552252"/>
              <a:gd name="connsiteX16" fmla="*/ 308473 w 826265"/>
              <a:gd name="connsiteY16" fmla="*/ 320898 h 552252"/>
              <a:gd name="connsiteX17" fmla="*/ 220338 w 826265"/>
              <a:gd name="connsiteY17" fmla="*/ 298864 h 552252"/>
              <a:gd name="connsiteX18" fmla="*/ 154237 w 826265"/>
              <a:gd name="connsiteY18" fmla="*/ 287848 h 552252"/>
              <a:gd name="connsiteX19" fmla="*/ 88135 w 826265"/>
              <a:gd name="connsiteY19" fmla="*/ 265814 h 552252"/>
              <a:gd name="connsiteX20" fmla="*/ 55085 w 826265"/>
              <a:gd name="connsiteY20" fmla="*/ 254797 h 552252"/>
              <a:gd name="connsiteX21" fmla="*/ 11017 w 826265"/>
              <a:gd name="connsiteY21" fmla="*/ 155645 h 552252"/>
              <a:gd name="connsiteX22" fmla="*/ 0 w 826265"/>
              <a:gd name="connsiteY22" fmla="*/ 122595 h 552252"/>
              <a:gd name="connsiteX23" fmla="*/ 33051 w 826265"/>
              <a:gd name="connsiteY23" fmla="*/ 45477 h 552252"/>
              <a:gd name="connsiteX24" fmla="*/ 66102 w 826265"/>
              <a:gd name="connsiteY24" fmla="*/ 34460 h 552252"/>
              <a:gd name="connsiteX25" fmla="*/ 99152 w 826265"/>
              <a:gd name="connsiteY25" fmla="*/ 12426 h 552252"/>
              <a:gd name="connsiteX26" fmla="*/ 242371 w 826265"/>
              <a:gd name="connsiteY26" fmla="*/ 12426 h 552252"/>
              <a:gd name="connsiteX27" fmla="*/ 275422 w 826265"/>
              <a:gd name="connsiteY27" fmla="*/ 23443 h 552252"/>
              <a:gd name="connsiteX28" fmla="*/ 341523 w 826265"/>
              <a:gd name="connsiteY28" fmla="*/ 67510 h 552252"/>
              <a:gd name="connsiteX29" fmla="*/ 363557 w 826265"/>
              <a:gd name="connsiteY29" fmla="*/ 100561 h 552252"/>
              <a:gd name="connsiteX30" fmla="*/ 451692 w 826265"/>
              <a:gd name="connsiteY30" fmla="*/ 122595 h 552252"/>
              <a:gd name="connsiteX31" fmla="*/ 506776 w 826265"/>
              <a:gd name="connsiteY31" fmla="*/ 111578 h 552252"/>
              <a:gd name="connsiteX32" fmla="*/ 572877 w 826265"/>
              <a:gd name="connsiteY32" fmla="*/ 89544 h 552252"/>
              <a:gd name="connsiteX33" fmla="*/ 716097 w 826265"/>
              <a:gd name="connsiteY33" fmla="*/ 122595 h 552252"/>
              <a:gd name="connsiteX34" fmla="*/ 749147 w 826265"/>
              <a:gd name="connsiteY34" fmla="*/ 144628 h 552252"/>
              <a:gd name="connsiteX35" fmla="*/ 727114 w 826265"/>
              <a:gd name="connsiteY35" fmla="*/ 199713 h 552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26265" h="552252">
                <a:moveTo>
                  <a:pt x="727114" y="199713"/>
                </a:moveTo>
                <a:lnTo>
                  <a:pt x="727114" y="199713"/>
                </a:lnTo>
                <a:cubicBezTo>
                  <a:pt x="738131" y="229091"/>
                  <a:pt x="747181" y="259284"/>
                  <a:pt x="760164" y="287848"/>
                </a:cubicBezTo>
                <a:cubicBezTo>
                  <a:pt x="765643" y="299902"/>
                  <a:pt x="776820" y="308799"/>
                  <a:pt x="782198" y="320898"/>
                </a:cubicBezTo>
                <a:cubicBezTo>
                  <a:pt x="791631" y="342122"/>
                  <a:pt x="796887" y="364965"/>
                  <a:pt x="804232" y="386999"/>
                </a:cubicBezTo>
                <a:lnTo>
                  <a:pt x="815249" y="420050"/>
                </a:lnTo>
                <a:lnTo>
                  <a:pt x="826265" y="453101"/>
                </a:lnTo>
                <a:cubicBezTo>
                  <a:pt x="818921" y="471462"/>
                  <a:pt x="815726" y="492093"/>
                  <a:pt x="804232" y="508185"/>
                </a:cubicBezTo>
                <a:cubicBezTo>
                  <a:pt x="796536" y="518959"/>
                  <a:pt x="783024" y="524297"/>
                  <a:pt x="771181" y="530219"/>
                </a:cubicBezTo>
                <a:cubicBezTo>
                  <a:pt x="723620" y="554000"/>
                  <a:pt x="622252" y="550149"/>
                  <a:pt x="594911" y="552252"/>
                </a:cubicBezTo>
                <a:cubicBezTo>
                  <a:pt x="580222" y="548580"/>
                  <a:pt x="565402" y="545395"/>
                  <a:pt x="550844" y="541236"/>
                </a:cubicBezTo>
                <a:cubicBezTo>
                  <a:pt x="539678" y="538046"/>
                  <a:pt x="529129" y="532738"/>
                  <a:pt x="517793" y="530219"/>
                </a:cubicBezTo>
                <a:cubicBezTo>
                  <a:pt x="495987" y="525373"/>
                  <a:pt x="473726" y="522874"/>
                  <a:pt x="451692" y="519202"/>
                </a:cubicBezTo>
                <a:cubicBezTo>
                  <a:pt x="416776" y="466828"/>
                  <a:pt x="433843" y="498710"/>
                  <a:pt x="407624" y="420050"/>
                </a:cubicBezTo>
                <a:cubicBezTo>
                  <a:pt x="400366" y="398275"/>
                  <a:pt x="393992" y="369483"/>
                  <a:pt x="374574" y="353949"/>
                </a:cubicBezTo>
                <a:cubicBezTo>
                  <a:pt x="365506" y="346695"/>
                  <a:pt x="352540" y="346604"/>
                  <a:pt x="341523" y="342932"/>
                </a:cubicBezTo>
                <a:cubicBezTo>
                  <a:pt x="330506" y="335587"/>
                  <a:pt x="320316" y="326819"/>
                  <a:pt x="308473" y="320898"/>
                </a:cubicBezTo>
                <a:cubicBezTo>
                  <a:pt x="286632" y="309977"/>
                  <a:pt x="240091" y="302455"/>
                  <a:pt x="220338" y="298864"/>
                </a:cubicBezTo>
                <a:cubicBezTo>
                  <a:pt x="198361" y="294868"/>
                  <a:pt x="176271" y="291520"/>
                  <a:pt x="154237" y="287848"/>
                </a:cubicBezTo>
                <a:lnTo>
                  <a:pt x="88135" y="265814"/>
                </a:lnTo>
                <a:lnTo>
                  <a:pt x="55085" y="254797"/>
                </a:lnTo>
                <a:cubicBezTo>
                  <a:pt x="20168" y="202421"/>
                  <a:pt x="37238" y="234308"/>
                  <a:pt x="11017" y="155645"/>
                </a:cubicBezTo>
                <a:lnTo>
                  <a:pt x="0" y="122595"/>
                </a:lnTo>
                <a:cubicBezTo>
                  <a:pt x="6616" y="96133"/>
                  <a:pt x="9275" y="64498"/>
                  <a:pt x="33051" y="45477"/>
                </a:cubicBezTo>
                <a:cubicBezTo>
                  <a:pt x="42119" y="38223"/>
                  <a:pt x="55085" y="38132"/>
                  <a:pt x="66102" y="34460"/>
                </a:cubicBezTo>
                <a:cubicBezTo>
                  <a:pt x="77119" y="27115"/>
                  <a:pt x="87309" y="18347"/>
                  <a:pt x="99152" y="12426"/>
                </a:cubicBezTo>
                <a:cubicBezTo>
                  <a:pt x="148308" y="-12152"/>
                  <a:pt x="180734" y="6262"/>
                  <a:pt x="242371" y="12426"/>
                </a:cubicBezTo>
                <a:cubicBezTo>
                  <a:pt x="253388" y="16098"/>
                  <a:pt x="265270" y="17803"/>
                  <a:pt x="275422" y="23443"/>
                </a:cubicBezTo>
                <a:cubicBezTo>
                  <a:pt x="298571" y="36303"/>
                  <a:pt x="341523" y="67510"/>
                  <a:pt x="341523" y="67510"/>
                </a:cubicBezTo>
                <a:cubicBezTo>
                  <a:pt x="348868" y="78527"/>
                  <a:pt x="351714" y="94639"/>
                  <a:pt x="363557" y="100561"/>
                </a:cubicBezTo>
                <a:cubicBezTo>
                  <a:pt x="390642" y="114104"/>
                  <a:pt x="451692" y="122595"/>
                  <a:pt x="451692" y="122595"/>
                </a:cubicBezTo>
                <a:cubicBezTo>
                  <a:pt x="470053" y="118923"/>
                  <a:pt x="488711" y="116505"/>
                  <a:pt x="506776" y="111578"/>
                </a:cubicBezTo>
                <a:cubicBezTo>
                  <a:pt x="529183" y="105467"/>
                  <a:pt x="572877" y="89544"/>
                  <a:pt x="572877" y="89544"/>
                </a:cubicBezTo>
                <a:cubicBezTo>
                  <a:pt x="608433" y="94623"/>
                  <a:pt x="683101" y="100598"/>
                  <a:pt x="716097" y="122595"/>
                </a:cubicBezTo>
                <a:lnTo>
                  <a:pt x="749147" y="144628"/>
                </a:lnTo>
                <a:cubicBezTo>
                  <a:pt x="761325" y="181163"/>
                  <a:pt x="730786" y="190532"/>
                  <a:pt x="727114" y="1997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198" name="Freeform: Shape 197">
            <a:extLst>
              <a:ext uri="{FF2B5EF4-FFF2-40B4-BE49-F238E27FC236}">
                <a16:creationId xmlns:a16="http://schemas.microsoft.com/office/drawing/2014/main" id="{8B24D261-E31A-48CF-B519-DB24ECC4E634}"/>
              </a:ext>
            </a:extLst>
          </p:cNvPr>
          <p:cNvSpPr/>
          <p:nvPr/>
        </p:nvSpPr>
        <p:spPr>
          <a:xfrm>
            <a:off x="8930546" y="3201071"/>
            <a:ext cx="887187" cy="1243836"/>
          </a:xfrm>
          <a:custGeom>
            <a:avLst/>
            <a:gdLst>
              <a:gd name="connsiteX0" fmla="*/ 727114 w 826265"/>
              <a:gd name="connsiteY0" fmla="*/ 199713 h 552252"/>
              <a:gd name="connsiteX1" fmla="*/ 727114 w 826265"/>
              <a:gd name="connsiteY1" fmla="*/ 199713 h 552252"/>
              <a:gd name="connsiteX2" fmla="*/ 760164 w 826265"/>
              <a:gd name="connsiteY2" fmla="*/ 287848 h 552252"/>
              <a:gd name="connsiteX3" fmla="*/ 782198 w 826265"/>
              <a:gd name="connsiteY3" fmla="*/ 320898 h 552252"/>
              <a:gd name="connsiteX4" fmla="*/ 804232 w 826265"/>
              <a:gd name="connsiteY4" fmla="*/ 386999 h 552252"/>
              <a:gd name="connsiteX5" fmla="*/ 815249 w 826265"/>
              <a:gd name="connsiteY5" fmla="*/ 420050 h 552252"/>
              <a:gd name="connsiteX6" fmla="*/ 826265 w 826265"/>
              <a:gd name="connsiteY6" fmla="*/ 453101 h 552252"/>
              <a:gd name="connsiteX7" fmla="*/ 804232 w 826265"/>
              <a:gd name="connsiteY7" fmla="*/ 508185 h 552252"/>
              <a:gd name="connsiteX8" fmla="*/ 771181 w 826265"/>
              <a:gd name="connsiteY8" fmla="*/ 530219 h 552252"/>
              <a:gd name="connsiteX9" fmla="*/ 594911 w 826265"/>
              <a:gd name="connsiteY9" fmla="*/ 552252 h 552252"/>
              <a:gd name="connsiteX10" fmla="*/ 550844 w 826265"/>
              <a:gd name="connsiteY10" fmla="*/ 541236 h 552252"/>
              <a:gd name="connsiteX11" fmla="*/ 517793 w 826265"/>
              <a:gd name="connsiteY11" fmla="*/ 530219 h 552252"/>
              <a:gd name="connsiteX12" fmla="*/ 451692 w 826265"/>
              <a:gd name="connsiteY12" fmla="*/ 519202 h 552252"/>
              <a:gd name="connsiteX13" fmla="*/ 407624 w 826265"/>
              <a:gd name="connsiteY13" fmla="*/ 420050 h 552252"/>
              <a:gd name="connsiteX14" fmla="*/ 374574 w 826265"/>
              <a:gd name="connsiteY14" fmla="*/ 353949 h 552252"/>
              <a:gd name="connsiteX15" fmla="*/ 341523 w 826265"/>
              <a:gd name="connsiteY15" fmla="*/ 342932 h 552252"/>
              <a:gd name="connsiteX16" fmla="*/ 308473 w 826265"/>
              <a:gd name="connsiteY16" fmla="*/ 320898 h 552252"/>
              <a:gd name="connsiteX17" fmla="*/ 220338 w 826265"/>
              <a:gd name="connsiteY17" fmla="*/ 298864 h 552252"/>
              <a:gd name="connsiteX18" fmla="*/ 154237 w 826265"/>
              <a:gd name="connsiteY18" fmla="*/ 287848 h 552252"/>
              <a:gd name="connsiteX19" fmla="*/ 88135 w 826265"/>
              <a:gd name="connsiteY19" fmla="*/ 265814 h 552252"/>
              <a:gd name="connsiteX20" fmla="*/ 55085 w 826265"/>
              <a:gd name="connsiteY20" fmla="*/ 254797 h 552252"/>
              <a:gd name="connsiteX21" fmla="*/ 11017 w 826265"/>
              <a:gd name="connsiteY21" fmla="*/ 155645 h 552252"/>
              <a:gd name="connsiteX22" fmla="*/ 0 w 826265"/>
              <a:gd name="connsiteY22" fmla="*/ 122595 h 552252"/>
              <a:gd name="connsiteX23" fmla="*/ 33051 w 826265"/>
              <a:gd name="connsiteY23" fmla="*/ 45477 h 552252"/>
              <a:gd name="connsiteX24" fmla="*/ 66102 w 826265"/>
              <a:gd name="connsiteY24" fmla="*/ 34460 h 552252"/>
              <a:gd name="connsiteX25" fmla="*/ 99152 w 826265"/>
              <a:gd name="connsiteY25" fmla="*/ 12426 h 552252"/>
              <a:gd name="connsiteX26" fmla="*/ 242371 w 826265"/>
              <a:gd name="connsiteY26" fmla="*/ 12426 h 552252"/>
              <a:gd name="connsiteX27" fmla="*/ 275422 w 826265"/>
              <a:gd name="connsiteY27" fmla="*/ 23443 h 552252"/>
              <a:gd name="connsiteX28" fmla="*/ 341523 w 826265"/>
              <a:gd name="connsiteY28" fmla="*/ 67510 h 552252"/>
              <a:gd name="connsiteX29" fmla="*/ 363557 w 826265"/>
              <a:gd name="connsiteY29" fmla="*/ 100561 h 552252"/>
              <a:gd name="connsiteX30" fmla="*/ 451692 w 826265"/>
              <a:gd name="connsiteY30" fmla="*/ 122595 h 552252"/>
              <a:gd name="connsiteX31" fmla="*/ 506776 w 826265"/>
              <a:gd name="connsiteY31" fmla="*/ 111578 h 552252"/>
              <a:gd name="connsiteX32" fmla="*/ 572877 w 826265"/>
              <a:gd name="connsiteY32" fmla="*/ 89544 h 552252"/>
              <a:gd name="connsiteX33" fmla="*/ 716097 w 826265"/>
              <a:gd name="connsiteY33" fmla="*/ 122595 h 552252"/>
              <a:gd name="connsiteX34" fmla="*/ 749147 w 826265"/>
              <a:gd name="connsiteY34" fmla="*/ 144628 h 552252"/>
              <a:gd name="connsiteX35" fmla="*/ 727114 w 826265"/>
              <a:gd name="connsiteY35" fmla="*/ 199713 h 552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26265" h="552252">
                <a:moveTo>
                  <a:pt x="727114" y="199713"/>
                </a:moveTo>
                <a:lnTo>
                  <a:pt x="727114" y="199713"/>
                </a:lnTo>
                <a:cubicBezTo>
                  <a:pt x="738131" y="229091"/>
                  <a:pt x="747181" y="259284"/>
                  <a:pt x="760164" y="287848"/>
                </a:cubicBezTo>
                <a:cubicBezTo>
                  <a:pt x="765643" y="299902"/>
                  <a:pt x="776820" y="308799"/>
                  <a:pt x="782198" y="320898"/>
                </a:cubicBezTo>
                <a:cubicBezTo>
                  <a:pt x="791631" y="342122"/>
                  <a:pt x="796887" y="364965"/>
                  <a:pt x="804232" y="386999"/>
                </a:cubicBezTo>
                <a:lnTo>
                  <a:pt x="815249" y="420050"/>
                </a:lnTo>
                <a:lnTo>
                  <a:pt x="826265" y="453101"/>
                </a:lnTo>
                <a:cubicBezTo>
                  <a:pt x="818921" y="471462"/>
                  <a:pt x="815726" y="492093"/>
                  <a:pt x="804232" y="508185"/>
                </a:cubicBezTo>
                <a:cubicBezTo>
                  <a:pt x="796536" y="518959"/>
                  <a:pt x="783024" y="524297"/>
                  <a:pt x="771181" y="530219"/>
                </a:cubicBezTo>
                <a:cubicBezTo>
                  <a:pt x="723620" y="554000"/>
                  <a:pt x="622252" y="550149"/>
                  <a:pt x="594911" y="552252"/>
                </a:cubicBezTo>
                <a:cubicBezTo>
                  <a:pt x="580222" y="548580"/>
                  <a:pt x="565402" y="545395"/>
                  <a:pt x="550844" y="541236"/>
                </a:cubicBezTo>
                <a:cubicBezTo>
                  <a:pt x="539678" y="538046"/>
                  <a:pt x="529129" y="532738"/>
                  <a:pt x="517793" y="530219"/>
                </a:cubicBezTo>
                <a:cubicBezTo>
                  <a:pt x="495987" y="525373"/>
                  <a:pt x="473726" y="522874"/>
                  <a:pt x="451692" y="519202"/>
                </a:cubicBezTo>
                <a:cubicBezTo>
                  <a:pt x="416776" y="466828"/>
                  <a:pt x="433843" y="498710"/>
                  <a:pt x="407624" y="420050"/>
                </a:cubicBezTo>
                <a:cubicBezTo>
                  <a:pt x="400366" y="398275"/>
                  <a:pt x="393992" y="369483"/>
                  <a:pt x="374574" y="353949"/>
                </a:cubicBezTo>
                <a:cubicBezTo>
                  <a:pt x="365506" y="346695"/>
                  <a:pt x="352540" y="346604"/>
                  <a:pt x="341523" y="342932"/>
                </a:cubicBezTo>
                <a:cubicBezTo>
                  <a:pt x="330506" y="335587"/>
                  <a:pt x="320316" y="326819"/>
                  <a:pt x="308473" y="320898"/>
                </a:cubicBezTo>
                <a:cubicBezTo>
                  <a:pt x="286632" y="309977"/>
                  <a:pt x="240091" y="302455"/>
                  <a:pt x="220338" y="298864"/>
                </a:cubicBezTo>
                <a:cubicBezTo>
                  <a:pt x="198361" y="294868"/>
                  <a:pt x="176271" y="291520"/>
                  <a:pt x="154237" y="287848"/>
                </a:cubicBezTo>
                <a:lnTo>
                  <a:pt x="88135" y="265814"/>
                </a:lnTo>
                <a:lnTo>
                  <a:pt x="55085" y="254797"/>
                </a:lnTo>
                <a:cubicBezTo>
                  <a:pt x="20168" y="202421"/>
                  <a:pt x="37238" y="234308"/>
                  <a:pt x="11017" y="155645"/>
                </a:cubicBezTo>
                <a:lnTo>
                  <a:pt x="0" y="122595"/>
                </a:lnTo>
                <a:cubicBezTo>
                  <a:pt x="6616" y="96133"/>
                  <a:pt x="9275" y="64498"/>
                  <a:pt x="33051" y="45477"/>
                </a:cubicBezTo>
                <a:cubicBezTo>
                  <a:pt x="42119" y="38223"/>
                  <a:pt x="55085" y="38132"/>
                  <a:pt x="66102" y="34460"/>
                </a:cubicBezTo>
                <a:cubicBezTo>
                  <a:pt x="77119" y="27115"/>
                  <a:pt x="87309" y="18347"/>
                  <a:pt x="99152" y="12426"/>
                </a:cubicBezTo>
                <a:cubicBezTo>
                  <a:pt x="148308" y="-12152"/>
                  <a:pt x="180734" y="6262"/>
                  <a:pt x="242371" y="12426"/>
                </a:cubicBezTo>
                <a:cubicBezTo>
                  <a:pt x="253388" y="16098"/>
                  <a:pt x="265270" y="17803"/>
                  <a:pt x="275422" y="23443"/>
                </a:cubicBezTo>
                <a:cubicBezTo>
                  <a:pt x="298571" y="36303"/>
                  <a:pt x="341523" y="67510"/>
                  <a:pt x="341523" y="67510"/>
                </a:cubicBezTo>
                <a:cubicBezTo>
                  <a:pt x="348868" y="78527"/>
                  <a:pt x="351714" y="94639"/>
                  <a:pt x="363557" y="100561"/>
                </a:cubicBezTo>
                <a:cubicBezTo>
                  <a:pt x="390642" y="114104"/>
                  <a:pt x="451692" y="122595"/>
                  <a:pt x="451692" y="122595"/>
                </a:cubicBezTo>
                <a:cubicBezTo>
                  <a:pt x="470053" y="118923"/>
                  <a:pt x="488711" y="116505"/>
                  <a:pt x="506776" y="111578"/>
                </a:cubicBezTo>
                <a:cubicBezTo>
                  <a:pt x="529183" y="105467"/>
                  <a:pt x="572877" y="89544"/>
                  <a:pt x="572877" y="89544"/>
                </a:cubicBezTo>
                <a:cubicBezTo>
                  <a:pt x="608433" y="94623"/>
                  <a:pt x="683101" y="100598"/>
                  <a:pt x="716097" y="122595"/>
                </a:cubicBezTo>
                <a:lnTo>
                  <a:pt x="749147" y="144628"/>
                </a:lnTo>
                <a:cubicBezTo>
                  <a:pt x="761325" y="181163"/>
                  <a:pt x="730786" y="190532"/>
                  <a:pt x="727114" y="1997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199" name="Freeform: Shape 198">
            <a:extLst>
              <a:ext uri="{FF2B5EF4-FFF2-40B4-BE49-F238E27FC236}">
                <a16:creationId xmlns:a16="http://schemas.microsoft.com/office/drawing/2014/main" id="{4566AB28-4EE5-4CE0-BA92-7A8437032A22}"/>
              </a:ext>
            </a:extLst>
          </p:cNvPr>
          <p:cNvSpPr/>
          <p:nvPr/>
        </p:nvSpPr>
        <p:spPr>
          <a:xfrm>
            <a:off x="8930546" y="3201071"/>
            <a:ext cx="887187" cy="1243836"/>
          </a:xfrm>
          <a:custGeom>
            <a:avLst/>
            <a:gdLst>
              <a:gd name="connsiteX0" fmla="*/ 727114 w 826265"/>
              <a:gd name="connsiteY0" fmla="*/ 199713 h 552252"/>
              <a:gd name="connsiteX1" fmla="*/ 727114 w 826265"/>
              <a:gd name="connsiteY1" fmla="*/ 199713 h 552252"/>
              <a:gd name="connsiteX2" fmla="*/ 760164 w 826265"/>
              <a:gd name="connsiteY2" fmla="*/ 287848 h 552252"/>
              <a:gd name="connsiteX3" fmla="*/ 782198 w 826265"/>
              <a:gd name="connsiteY3" fmla="*/ 320898 h 552252"/>
              <a:gd name="connsiteX4" fmla="*/ 804232 w 826265"/>
              <a:gd name="connsiteY4" fmla="*/ 386999 h 552252"/>
              <a:gd name="connsiteX5" fmla="*/ 815249 w 826265"/>
              <a:gd name="connsiteY5" fmla="*/ 420050 h 552252"/>
              <a:gd name="connsiteX6" fmla="*/ 826265 w 826265"/>
              <a:gd name="connsiteY6" fmla="*/ 453101 h 552252"/>
              <a:gd name="connsiteX7" fmla="*/ 804232 w 826265"/>
              <a:gd name="connsiteY7" fmla="*/ 508185 h 552252"/>
              <a:gd name="connsiteX8" fmla="*/ 771181 w 826265"/>
              <a:gd name="connsiteY8" fmla="*/ 530219 h 552252"/>
              <a:gd name="connsiteX9" fmla="*/ 594911 w 826265"/>
              <a:gd name="connsiteY9" fmla="*/ 552252 h 552252"/>
              <a:gd name="connsiteX10" fmla="*/ 550844 w 826265"/>
              <a:gd name="connsiteY10" fmla="*/ 541236 h 552252"/>
              <a:gd name="connsiteX11" fmla="*/ 517793 w 826265"/>
              <a:gd name="connsiteY11" fmla="*/ 530219 h 552252"/>
              <a:gd name="connsiteX12" fmla="*/ 451692 w 826265"/>
              <a:gd name="connsiteY12" fmla="*/ 519202 h 552252"/>
              <a:gd name="connsiteX13" fmla="*/ 407624 w 826265"/>
              <a:gd name="connsiteY13" fmla="*/ 420050 h 552252"/>
              <a:gd name="connsiteX14" fmla="*/ 374574 w 826265"/>
              <a:gd name="connsiteY14" fmla="*/ 353949 h 552252"/>
              <a:gd name="connsiteX15" fmla="*/ 341523 w 826265"/>
              <a:gd name="connsiteY15" fmla="*/ 342932 h 552252"/>
              <a:gd name="connsiteX16" fmla="*/ 308473 w 826265"/>
              <a:gd name="connsiteY16" fmla="*/ 320898 h 552252"/>
              <a:gd name="connsiteX17" fmla="*/ 220338 w 826265"/>
              <a:gd name="connsiteY17" fmla="*/ 298864 h 552252"/>
              <a:gd name="connsiteX18" fmla="*/ 154237 w 826265"/>
              <a:gd name="connsiteY18" fmla="*/ 287848 h 552252"/>
              <a:gd name="connsiteX19" fmla="*/ 88135 w 826265"/>
              <a:gd name="connsiteY19" fmla="*/ 265814 h 552252"/>
              <a:gd name="connsiteX20" fmla="*/ 55085 w 826265"/>
              <a:gd name="connsiteY20" fmla="*/ 254797 h 552252"/>
              <a:gd name="connsiteX21" fmla="*/ 11017 w 826265"/>
              <a:gd name="connsiteY21" fmla="*/ 155645 h 552252"/>
              <a:gd name="connsiteX22" fmla="*/ 0 w 826265"/>
              <a:gd name="connsiteY22" fmla="*/ 122595 h 552252"/>
              <a:gd name="connsiteX23" fmla="*/ 33051 w 826265"/>
              <a:gd name="connsiteY23" fmla="*/ 45477 h 552252"/>
              <a:gd name="connsiteX24" fmla="*/ 66102 w 826265"/>
              <a:gd name="connsiteY24" fmla="*/ 34460 h 552252"/>
              <a:gd name="connsiteX25" fmla="*/ 99152 w 826265"/>
              <a:gd name="connsiteY25" fmla="*/ 12426 h 552252"/>
              <a:gd name="connsiteX26" fmla="*/ 242371 w 826265"/>
              <a:gd name="connsiteY26" fmla="*/ 12426 h 552252"/>
              <a:gd name="connsiteX27" fmla="*/ 275422 w 826265"/>
              <a:gd name="connsiteY27" fmla="*/ 23443 h 552252"/>
              <a:gd name="connsiteX28" fmla="*/ 341523 w 826265"/>
              <a:gd name="connsiteY28" fmla="*/ 67510 h 552252"/>
              <a:gd name="connsiteX29" fmla="*/ 363557 w 826265"/>
              <a:gd name="connsiteY29" fmla="*/ 100561 h 552252"/>
              <a:gd name="connsiteX30" fmla="*/ 451692 w 826265"/>
              <a:gd name="connsiteY30" fmla="*/ 122595 h 552252"/>
              <a:gd name="connsiteX31" fmla="*/ 506776 w 826265"/>
              <a:gd name="connsiteY31" fmla="*/ 111578 h 552252"/>
              <a:gd name="connsiteX32" fmla="*/ 572877 w 826265"/>
              <a:gd name="connsiteY32" fmla="*/ 89544 h 552252"/>
              <a:gd name="connsiteX33" fmla="*/ 716097 w 826265"/>
              <a:gd name="connsiteY33" fmla="*/ 122595 h 552252"/>
              <a:gd name="connsiteX34" fmla="*/ 749147 w 826265"/>
              <a:gd name="connsiteY34" fmla="*/ 144628 h 552252"/>
              <a:gd name="connsiteX35" fmla="*/ 727114 w 826265"/>
              <a:gd name="connsiteY35" fmla="*/ 199713 h 552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26265" h="552252">
                <a:moveTo>
                  <a:pt x="727114" y="199713"/>
                </a:moveTo>
                <a:lnTo>
                  <a:pt x="727114" y="199713"/>
                </a:lnTo>
                <a:cubicBezTo>
                  <a:pt x="738131" y="229091"/>
                  <a:pt x="747181" y="259284"/>
                  <a:pt x="760164" y="287848"/>
                </a:cubicBezTo>
                <a:cubicBezTo>
                  <a:pt x="765643" y="299902"/>
                  <a:pt x="776820" y="308799"/>
                  <a:pt x="782198" y="320898"/>
                </a:cubicBezTo>
                <a:cubicBezTo>
                  <a:pt x="791631" y="342122"/>
                  <a:pt x="796887" y="364965"/>
                  <a:pt x="804232" y="386999"/>
                </a:cubicBezTo>
                <a:lnTo>
                  <a:pt x="815249" y="420050"/>
                </a:lnTo>
                <a:lnTo>
                  <a:pt x="826265" y="453101"/>
                </a:lnTo>
                <a:cubicBezTo>
                  <a:pt x="818921" y="471462"/>
                  <a:pt x="815726" y="492093"/>
                  <a:pt x="804232" y="508185"/>
                </a:cubicBezTo>
                <a:cubicBezTo>
                  <a:pt x="796536" y="518959"/>
                  <a:pt x="783024" y="524297"/>
                  <a:pt x="771181" y="530219"/>
                </a:cubicBezTo>
                <a:cubicBezTo>
                  <a:pt x="723620" y="554000"/>
                  <a:pt x="622252" y="550149"/>
                  <a:pt x="594911" y="552252"/>
                </a:cubicBezTo>
                <a:cubicBezTo>
                  <a:pt x="580222" y="548580"/>
                  <a:pt x="565402" y="545395"/>
                  <a:pt x="550844" y="541236"/>
                </a:cubicBezTo>
                <a:cubicBezTo>
                  <a:pt x="539678" y="538046"/>
                  <a:pt x="529129" y="532738"/>
                  <a:pt x="517793" y="530219"/>
                </a:cubicBezTo>
                <a:cubicBezTo>
                  <a:pt x="495987" y="525373"/>
                  <a:pt x="473726" y="522874"/>
                  <a:pt x="451692" y="519202"/>
                </a:cubicBezTo>
                <a:cubicBezTo>
                  <a:pt x="416776" y="466828"/>
                  <a:pt x="433843" y="498710"/>
                  <a:pt x="407624" y="420050"/>
                </a:cubicBezTo>
                <a:cubicBezTo>
                  <a:pt x="400366" y="398275"/>
                  <a:pt x="393992" y="369483"/>
                  <a:pt x="374574" y="353949"/>
                </a:cubicBezTo>
                <a:cubicBezTo>
                  <a:pt x="365506" y="346695"/>
                  <a:pt x="352540" y="346604"/>
                  <a:pt x="341523" y="342932"/>
                </a:cubicBezTo>
                <a:cubicBezTo>
                  <a:pt x="330506" y="335587"/>
                  <a:pt x="320316" y="326819"/>
                  <a:pt x="308473" y="320898"/>
                </a:cubicBezTo>
                <a:cubicBezTo>
                  <a:pt x="286632" y="309977"/>
                  <a:pt x="240091" y="302455"/>
                  <a:pt x="220338" y="298864"/>
                </a:cubicBezTo>
                <a:cubicBezTo>
                  <a:pt x="198361" y="294868"/>
                  <a:pt x="176271" y="291520"/>
                  <a:pt x="154237" y="287848"/>
                </a:cubicBezTo>
                <a:lnTo>
                  <a:pt x="88135" y="265814"/>
                </a:lnTo>
                <a:lnTo>
                  <a:pt x="55085" y="254797"/>
                </a:lnTo>
                <a:cubicBezTo>
                  <a:pt x="20168" y="202421"/>
                  <a:pt x="37238" y="234308"/>
                  <a:pt x="11017" y="155645"/>
                </a:cubicBezTo>
                <a:lnTo>
                  <a:pt x="0" y="122595"/>
                </a:lnTo>
                <a:cubicBezTo>
                  <a:pt x="6616" y="96133"/>
                  <a:pt x="9275" y="64498"/>
                  <a:pt x="33051" y="45477"/>
                </a:cubicBezTo>
                <a:cubicBezTo>
                  <a:pt x="42119" y="38223"/>
                  <a:pt x="55085" y="38132"/>
                  <a:pt x="66102" y="34460"/>
                </a:cubicBezTo>
                <a:cubicBezTo>
                  <a:pt x="77119" y="27115"/>
                  <a:pt x="87309" y="18347"/>
                  <a:pt x="99152" y="12426"/>
                </a:cubicBezTo>
                <a:cubicBezTo>
                  <a:pt x="148308" y="-12152"/>
                  <a:pt x="180734" y="6262"/>
                  <a:pt x="242371" y="12426"/>
                </a:cubicBezTo>
                <a:cubicBezTo>
                  <a:pt x="253388" y="16098"/>
                  <a:pt x="265270" y="17803"/>
                  <a:pt x="275422" y="23443"/>
                </a:cubicBezTo>
                <a:cubicBezTo>
                  <a:pt x="298571" y="36303"/>
                  <a:pt x="341523" y="67510"/>
                  <a:pt x="341523" y="67510"/>
                </a:cubicBezTo>
                <a:cubicBezTo>
                  <a:pt x="348868" y="78527"/>
                  <a:pt x="351714" y="94639"/>
                  <a:pt x="363557" y="100561"/>
                </a:cubicBezTo>
                <a:cubicBezTo>
                  <a:pt x="390642" y="114104"/>
                  <a:pt x="451692" y="122595"/>
                  <a:pt x="451692" y="122595"/>
                </a:cubicBezTo>
                <a:cubicBezTo>
                  <a:pt x="470053" y="118923"/>
                  <a:pt x="488711" y="116505"/>
                  <a:pt x="506776" y="111578"/>
                </a:cubicBezTo>
                <a:cubicBezTo>
                  <a:pt x="529183" y="105467"/>
                  <a:pt x="572877" y="89544"/>
                  <a:pt x="572877" y="89544"/>
                </a:cubicBezTo>
                <a:cubicBezTo>
                  <a:pt x="608433" y="94623"/>
                  <a:pt x="683101" y="100598"/>
                  <a:pt x="716097" y="122595"/>
                </a:cubicBezTo>
                <a:lnTo>
                  <a:pt x="749147" y="144628"/>
                </a:lnTo>
                <a:cubicBezTo>
                  <a:pt x="761325" y="181163"/>
                  <a:pt x="730786" y="190532"/>
                  <a:pt x="727114" y="1997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200" name="Freeform: Shape 199">
            <a:extLst>
              <a:ext uri="{FF2B5EF4-FFF2-40B4-BE49-F238E27FC236}">
                <a16:creationId xmlns:a16="http://schemas.microsoft.com/office/drawing/2014/main" id="{AF765868-E28E-4B0B-9B2C-8DCA5D4891E1}"/>
              </a:ext>
            </a:extLst>
          </p:cNvPr>
          <p:cNvSpPr/>
          <p:nvPr/>
        </p:nvSpPr>
        <p:spPr>
          <a:xfrm>
            <a:off x="8930546" y="3201071"/>
            <a:ext cx="887187" cy="1243836"/>
          </a:xfrm>
          <a:custGeom>
            <a:avLst/>
            <a:gdLst>
              <a:gd name="connsiteX0" fmla="*/ 727114 w 826265"/>
              <a:gd name="connsiteY0" fmla="*/ 199713 h 552252"/>
              <a:gd name="connsiteX1" fmla="*/ 727114 w 826265"/>
              <a:gd name="connsiteY1" fmla="*/ 199713 h 552252"/>
              <a:gd name="connsiteX2" fmla="*/ 760164 w 826265"/>
              <a:gd name="connsiteY2" fmla="*/ 287848 h 552252"/>
              <a:gd name="connsiteX3" fmla="*/ 782198 w 826265"/>
              <a:gd name="connsiteY3" fmla="*/ 320898 h 552252"/>
              <a:gd name="connsiteX4" fmla="*/ 804232 w 826265"/>
              <a:gd name="connsiteY4" fmla="*/ 386999 h 552252"/>
              <a:gd name="connsiteX5" fmla="*/ 815249 w 826265"/>
              <a:gd name="connsiteY5" fmla="*/ 420050 h 552252"/>
              <a:gd name="connsiteX6" fmla="*/ 826265 w 826265"/>
              <a:gd name="connsiteY6" fmla="*/ 453101 h 552252"/>
              <a:gd name="connsiteX7" fmla="*/ 804232 w 826265"/>
              <a:gd name="connsiteY7" fmla="*/ 508185 h 552252"/>
              <a:gd name="connsiteX8" fmla="*/ 771181 w 826265"/>
              <a:gd name="connsiteY8" fmla="*/ 530219 h 552252"/>
              <a:gd name="connsiteX9" fmla="*/ 594911 w 826265"/>
              <a:gd name="connsiteY9" fmla="*/ 552252 h 552252"/>
              <a:gd name="connsiteX10" fmla="*/ 550844 w 826265"/>
              <a:gd name="connsiteY10" fmla="*/ 541236 h 552252"/>
              <a:gd name="connsiteX11" fmla="*/ 517793 w 826265"/>
              <a:gd name="connsiteY11" fmla="*/ 530219 h 552252"/>
              <a:gd name="connsiteX12" fmla="*/ 451692 w 826265"/>
              <a:gd name="connsiteY12" fmla="*/ 519202 h 552252"/>
              <a:gd name="connsiteX13" fmla="*/ 407624 w 826265"/>
              <a:gd name="connsiteY13" fmla="*/ 420050 h 552252"/>
              <a:gd name="connsiteX14" fmla="*/ 374574 w 826265"/>
              <a:gd name="connsiteY14" fmla="*/ 353949 h 552252"/>
              <a:gd name="connsiteX15" fmla="*/ 341523 w 826265"/>
              <a:gd name="connsiteY15" fmla="*/ 342932 h 552252"/>
              <a:gd name="connsiteX16" fmla="*/ 308473 w 826265"/>
              <a:gd name="connsiteY16" fmla="*/ 320898 h 552252"/>
              <a:gd name="connsiteX17" fmla="*/ 220338 w 826265"/>
              <a:gd name="connsiteY17" fmla="*/ 298864 h 552252"/>
              <a:gd name="connsiteX18" fmla="*/ 154237 w 826265"/>
              <a:gd name="connsiteY18" fmla="*/ 287848 h 552252"/>
              <a:gd name="connsiteX19" fmla="*/ 88135 w 826265"/>
              <a:gd name="connsiteY19" fmla="*/ 265814 h 552252"/>
              <a:gd name="connsiteX20" fmla="*/ 55085 w 826265"/>
              <a:gd name="connsiteY20" fmla="*/ 254797 h 552252"/>
              <a:gd name="connsiteX21" fmla="*/ 11017 w 826265"/>
              <a:gd name="connsiteY21" fmla="*/ 155645 h 552252"/>
              <a:gd name="connsiteX22" fmla="*/ 0 w 826265"/>
              <a:gd name="connsiteY22" fmla="*/ 122595 h 552252"/>
              <a:gd name="connsiteX23" fmla="*/ 33051 w 826265"/>
              <a:gd name="connsiteY23" fmla="*/ 45477 h 552252"/>
              <a:gd name="connsiteX24" fmla="*/ 66102 w 826265"/>
              <a:gd name="connsiteY24" fmla="*/ 34460 h 552252"/>
              <a:gd name="connsiteX25" fmla="*/ 99152 w 826265"/>
              <a:gd name="connsiteY25" fmla="*/ 12426 h 552252"/>
              <a:gd name="connsiteX26" fmla="*/ 242371 w 826265"/>
              <a:gd name="connsiteY26" fmla="*/ 12426 h 552252"/>
              <a:gd name="connsiteX27" fmla="*/ 275422 w 826265"/>
              <a:gd name="connsiteY27" fmla="*/ 23443 h 552252"/>
              <a:gd name="connsiteX28" fmla="*/ 341523 w 826265"/>
              <a:gd name="connsiteY28" fmla="*/ 67510 h 552252"/>
              <a:gd name="connsiteX29" fmla="*/ 363557 w 826265"/>
              <a:gd name="connsiteY29" fmla="*/ 100561 h 552252"/>
              <a:gd name="connsiteX30" fmla="*/ 451692 w 826265"/>
              <a:gd name="connsiteY30" fmla="*/ 122595 h 552252"/>
              <a:gd name="connsiteX31" fmla="*/ 506776 w 826265"/>
              <a:gd name="connsiteY31" fmla="*/ 111578 h 552252"/>
              <a:gd name="connsiteX32" fmla="*/ 572877 w 826265"/>
              <a:gd name="connsiteY32" fmla="*/ 89544 h 552252"/>
              <a:gd name="connsiteX33" fmla="*/ 716097 w 826265"/>
              <a:gd name="connsiteY33" fmla="*/ 122595 h 552252"/>
              <a:gd name="connsiteX34" fmla="*/ 749147 w 826265"/>
              <a:gd name="connsiteY34" fmla="*/ 144628 h 552252"/>
              <a:gd name="connsiteX35" fmla="*/ 727114 w 826265"/>
              <a:gd name="connsiteY35" fmla="*/ 199713 h 552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26265" h="552252">
                <a:moveTo>
                  <a:pt x="727114" y="199713"/>
                </a:moveTo>
                <a:lnTo>
                  <a:pt x="727114" y="199713"/>
                </a:lnTo>
                <a:cubicBezTo>
                  <a:pt x="738131" y="229091"/>
                  <a:pt x="747181" y="259284"/>
                  <a:pt x="760164" y="287848"/>
                </a:cubicBezTo>
                <a:cubicBezTo>
                  <a:pt x="765643" y="299902"/>
                  <a:pt x="776820" y="308799"/>
                  <a:pt x="782198" y="320898"/>
                </a:cubicBezTo>
                <a:cubicBezTo>
                  <a:pt x="791631" y="342122"/>
                  <a:pt x="796887" y="364965"/>
                  <a:pt x="804232" y="386999"/>
                </a:cubicBezTo>
                <a:lnTo>
                  <a:pt x="815249" y="420050"/>
                </a:lnTo>
                <a:lnTo>
                  <a:pt x="826265" y="453101"/>
                </a:lnTo>
                <a:cubicBezTo>
                  <a:pt x="818921" y="471462"/>
                  <a:pt x="815726" y="492093"/>
                  <a:pt x="804232" y="508185"/>
                </a:cubicBezTo>
                <a:cubicBezTo>
                  <a:pt x="796536" y="518959"/>
                  <a:pt x="783024" y="524297"/>
                  <a:pt x="771181" y="530219"/>
                </a:cubicBezTo>
                <a:cubicBezTo>
                  <a:pt x="723620" y="554000"/>
                  <a:pt x="622252" y="550149"/>
                  <a:pt x="594911" y="552252"/>
                </a:cubicBezTo>
                <a:cubicBezTo>
                  <a:pt x="580222" y="548580"/>
                  <a:pt x="565402" y="545395"/>
                  <a:pt x="550844" y="541236"/>
                </a:cubicBezTo>
                <a:cubicBezTo>
                  <a:pt x="539678" y="538046"/>
                  <a:pt x="529129" y="532738"/>
                  <a:pt x="517793" y="530219"/>
                </a:cubicBezTo>
                <a:cubicBezTo>
                  <a:pt x="495987" y="525373"/>
                  <a:pt x="473726" y="522874"/>
                  <a:pt x="451692" y="519202"/>
                </a:cubicBezTo>
                <a:cubicBezTo>
                  <a:pt x="416776" y="466828"/>
                  <a:pt x="433843" y="498710"/>
                  <a:pt x="407624" y="420050"/>
                </a:cubicBezTo>
                <a:cubicBezTo>
                  <a:pt x="400366" y="398275"/>
                  <a:pt x="393992" y="369483"/>
                  <a:pt x="374574" y="353949"/>
                </a:cubicBezTo>
                <a:cubicBezTo>
                  <a:pt x="365506" y="346695"/>
                  <a:pt x="352540" y="346604"/>
                  <a:pt x="341523" y="342932"/>
                </a:cubicBezTo>
                <a:cubicBezTo>
                  <a:pt x="330506" y="335587"/>
                  <a:pt x="320316" y="326819"/>
                  <a:pt x="308473" y="320898"/>
                </a:cubicBezTo>
                <a:cubicBezTo>
                  <a:pt x="286632" y="309977"/>
                  <a:pt x="240091" y="302455"/>
                  <a:pt x="220338" y="298864"/>
                </a:cubicBezTo>
                <a:cubicBezTo>
                  <a:pt x="198361" y="294868"/>
                  <a:pt x="176271" y="291520"/>
                  <a:pt x="154237" y="287848"/>
                </a:cubicBezTo>
                <a:lnTo>
                  <a:pt x="88135" y="265814"/>
                </a:lnTo>
                <a:lnTo>
                  <a:pt x="55085" y="254797"/>
                </a:lnTo>
                <a:cubicBezTo>
                  <a:pt x="20168" y="202421"/>
                  <a:pt x="37238" y="234308"/>
                  <a:pt x="11017" y="155645"/>
                </a:cubicBezTo>
                <a:lnTo>
                  <a:pt x="0" y="122595"/>
                </a:lnTo>
                <a:cubicBezTo>
                  <a:pt x="6616" y="96133"/>
                  <a:pt x="9275" y="64498"/>
                  <a:pt x="33051" y="45477"/>
                </a:cubicBezTo>
                <a:cubicBezTo>
                  <a:pt x="42119" y="38223"/>
                  <a:pt x="55085" y="38132"/>
                  <a:pt x="66102" y="34460"/>
                </a:cubicBezTo>
                <a:cubicBezTo>
                  <a:pt x="77119" y="27115"/>
                  <a:pt x="87309" y="18347"/>
                  <a:pt x="99152" y="12426"/>
                </a:cubicBezTo>
                <a:cubicBezTo>
                  <a:pt x="148308" y="-12152"/>
                  <a:pt x="180734" y="6262"/>
                  <a:pt x="242371" y="12426"/>
                </a:cubicBezTo>
                <a:cubicBezTo>
                  <a:pt x="253388" y="16098"/>
                  <a:pt x="265270" y="17803"/>
                  <a:pt x="275422" y="23443"/>
                </a:cubicBezTo>
                <a:cubicBezTo>
                  <a:pt x="298571" y="36303"/>
                  <a:pt x="341523" y="67510"/>
                  <a:pt x="341523" y="67510"/>
                </a:cubicBezTo>
                <a:cubicBezTo>
                  <a:pt x="348868" y="78527"/>
                  <a:pt x="351714" y="94639"/>
                  <a:pt x="363557" y="100561"/>
                </a:cubicBezTo>
                <a:cubicBezTo>
                  <a:pt x="390642" y="114104"/>
                  <a:pt x="451692" y="122595"/>
                  <a:pt x="451692" y="122595"/>
                </a:cubicBezTo>
                <a:cubicBezTo>
                  <a:pt x="470053" y="118923"/>
                  <a:pt x="488711" y="116505"/>
                  <a:pt x="506776" y="111578"/>
                </a:cubicBezTo>
                <a:cubicBezTo>
                  <a:pt x="529183" y="105467"/>
                  <a:pt x="572877" y="89544"/>
                  <a:pt x="572877" y="89544"/>
                </a:cubicBezTo>
                <a:cubicBezTo>
                  <a:pt x="608433" y="94623"/>
                  <a:pt x="683101" y="100598"/>
                  <a:pt x="716097" y="122595"/>
                </a:cubicBezTo>
                <a:lnTo>
                  <a:pt x="749147" y="144628"/>
                </a:lnTo>
                <a:cubicBezTo>
                  <a:pt x="761325" y="181163"/>
                  <a:pt x="730786" y="190532"/>
                  <a:pt x="727114" y="1997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201" name="Freeform: Shape 200">
            <a:extLst>
              <a:ext uri="{FF2B5EF4-FFF2-40B4-BE49-F238E27FC236}">
                <a16:creationId xmlns:a16="http://schemas.microsoft.com/office/drawing/2014/main" id="{DF654623-CDFF-4B3B-B2A4-06E0B91DE894}"/>
              </a:ext>
            </a:extLst>
          </p:cNvPr>
          <p:cNvSpPr/>
          <p:nvPr/>
        </p:nvSpPr>
        <p:spPr>
          <a:xfrm>
            <a:off x="8930546" y="3201071"/>
            <a:ext cx="887187" cy="1243836"/>
          </a:xfrm>
          <a:custGeom>
            <a:avLst/>
            <a:gdLst>
              <a:gd name="connsiteX0" fmla="*/ 727114 w 826265"/>
              <a:gd name="connsiteY0" fmla="*/ 199713 h 552252"/>
              <a:gd name="connsiteX1" fmla="*/ 727114 w 826265"/>
              <a:gd name="connsiteY1" fmla="*/ 199713 h 552252"/>
              <a:gd name="connsiteX2" fmla="*/ 760164 w 826265"/>
              <a:gd name="connsiteY2" fmla="*/ 287848 h 552252"/>
              <a:gd name="connsiteX3" fmla="*/ 782198 w 826265"/>
              <a:gd name="connsiteY3" fmla="*/ 320898 h 552252"/>
              <a:gd name="connsiteX4" fmla="*/ 804232 w 826265"/>
              <a:gd name="connsiteY4" fmla="*/ 386999 h 552252"/>
              <a:gd name="connsiteX5" fmla="*/ 815249 w 826265"/>
              <a:gd name="connsiteY5" fmla="*/ 420050 h 552252"/>
              <a:gd name="connsiteX6" fmla="*/ 826265 w 826265"/>
              <a:gd name="connsiteY6" fmla="*/ 453101 h 552252"/>
              <a:gd name="connsiteX7" fmla="*/ 804232 w 826265"/>
              <a:gd name="connsiteY7" fmla="*/ 508185 h 552252"/>
              <a:gd name="connsiteX8" fmla="*/ 771181 w 826265"/>
              <a:gd name="connsiteY8" fmla="*/ 530219 h 552252"/>
              <a:gd name="connsiteX9" fmla="*/ 594911 w 826265"/>
              <a:gd name="connsiteY9" fmla="*/ 552252 h 552252"/>
              <a:gd name="connsiteX10" fmla="*/ 550844 w 826265"/>
              <a:gd name="connsiteY10" fmla="*/ 541236 h 552252"/>
              <a:gd name="connsiteX11" fmla="*/ 517793 w 826265"/>
              <a:gd name="connsiteY11" fmla="*/ 530219 h 552252"/>
              <a:gd name="connsiteX12" fmla="*/ 451692 w 826265"/>
              <a:gd name="connsiteY12" fmla="*/ 519202 h 552252"/>
              <a:gd name="connsiteX13" fmla="*/ 407624 w 826265"/>
              <a:gd name="connsiteY13" fmla="*/ 420050 h 552252"/>
              <a:gd name="connsiteX14" fmla="*/ 374574 w 826265"/>
              <a:gd name="connsiteY14" fmla="*/ 353949 h 552252"/>
              <a:gd name="connsiteX15" fmla="*/ 341523 w 826265"/>
              <a:gd name="connsiteY15" fmla="*/ 342932 h 552252"/>
              <a:gd name="connsiteX16" fmla="*/ 308473 w 826265"/>
              <a:gd name="connsiteY16" fmla="*/ 320898 h 552252"/>
              <a:gd name="connsiteX17" fmla="*/ 220338 w 826265"/>
              <a:gd name="connsiteY17" fmla="*/ 298864 h 552252"/>
              <a:gd name="connsiteX18" fmla="*/ 154237 w 826265"/>
              <a:gd name="connsiteY18" fmla="*/ 287848 h 552252"/>
              <a:gd name="connsiteX19" fmla="*/ 88135 w 826265"/>
              <a:gd name="connsiteY19" fmla="*/ 265814 h 552252"/>
              <a:gd name="connsiteX20" fmla="*/ 55085 w 826265"/>
              <a:gd name="connsiteY20" fmla="*/ 254797 h 552252"/>
              <a:gd name="connsiteX21" fmla="*/ 11017 w 826265"/>
              <a:gd name="connsiteY21" fmla="*/ 155645 h 552252"/>
              <a:gd name="connsiteX22" fmla="*/ 0 w 826265"/>
              <a:gd name="connsiteY22" fmla="*/ 122595 h 552252"/>
              <a:gd name="connsiteX23" fmla="*/ 33051 w 826265"/>
              <a:gd name="connsiteY23" fmla="*/ 45477 h 552252"/>
              <a:gd name="connsiteX24" fmla="*/ 66102 w 826265"/>
              <a:gd name="connsiteY24" fmla="*/ 34460 h 552252"/>
              <a:gd name="connsiteX25" fmla="*/ 99152 w 826265"/>
              <a:gd name="connsiteY25" fmla="*/ 12426 h 552252"/>
              <a:gd name="connsiteX26" fmla="*/ 242371 w 826265"/>
              <a:gd name="connsiteY26" fmla="*/ 12426 h 552252"/>
              <a:gd name="connsiteX27" fmla="*/ 275422 w 826265"/>
              <a:gd name="connsiteY27" fmla="*/ 23443 h 552252"/>
              <a:gd name="connsiteX28" fmla="*/ 341523 w 826265"/>
              <a:gd name="connsiteY28" fmla="*/ 67510 h 552252"/>
              <a:gd name="connsiteX29" fmla="*/ 363557 w 826265"/>
              <a:gd name="connsiteY29" fmla="*/ 100561 h 552252"/>
              <a:gd name="connsiteX30" fmla="*/ 451692 w 826265"/>
              <a:gd name="connsiteY30" fmla="*/ 122595 h 552252"/>
              <a:gd name="connsiteX31" fmla="*/ 506776 w 826265"/>
              <a:gd name="connsiteY31" fmla="*/ 111578 h 552252"/>
              <a:gd name="connsiteX32" fmla="*/ 572877 w 826265"/>
              <a:gd name="connsiteY32" fmla="*/ 89544 h 552252"/>
              <a:gd name="connsiteX33" fmla="*/ 716097 w 826265"/>
              <a:gd name="connsiteY33" fmla="*/ 122595 h 552252"/>
              <a:gd name="connsiteX34" fmla="*/ 749147 w 826265"/>
              <a:gd name="connsiteY34" fmla="*/ 144628 h 552252"/>
              <a:gd name="connsiteX35" fmla="*/ 727114 w 826265"/>
              <a:gd name="connsiteY35" fmla="*/ 199713 h 552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26265" h="552252">
                <a:moveTo>
                  <a:pt x="727114" y="199713"/>
                </a:moveTo>
                <a:lnTo>
                  <a:pt x="727114" y="199713"/>
                </a:lnTo>
                <a:cubicBezTo>
                  <a:pt x="738131" y="229091"/>
                  <a:pt x="747181" y="259284"/>
                  <a:pt x="760164" y="287848"/>
                </a:cubicBezTo>
                <a:cubicBezTo>
                  <a:pt x="765643" y="299902"/>
                  <a:pt x="776820" y="308799"/>
                  <a:pt x="782198" y="320898"/>
                </a:cubicBezTo>
                <a:cubicBezTo>
                  <a:pt x="791631" y="342122"/>
                  <a:pt x="796887" y="364965"/>
                  <a:pt x="804232" y="386999"/>
                </a:cubicBezTo>
                <a:lnTo>
                  <a:pt x="815249" y="420050"/>
                </a:lnTo>
                <a:lnTo>
                  <a:pt x="826265" y="453101"/>
                </a:lnTo>
                <a:cubicBezTo>
                  <a:pt x="818921" y="471462"/>
                  <a:pt x="815726" y="492093"/>
                  <a:pt x="804232" y="508185"/>
                </a:cubicBezTo>
                <a:cubicBezTo>
                  <a:pt x="796536" y="518959"/>
                  <a:pt x="783024" y="524297"/>
                  <a:pt x="771181" y="530219"/>
                </a:cubicBezTo>
                <a:cubicBezTo>
                  <a:pt x="723620" y="554000"/>
                  <a:pt x="622252" y="550149"/>
                  <a:pt x="594911" y="552252"/>
                </a:cubicBezTo>
                <a:cubicBezTo>
                  <a:pt x="580222" y="548580"/>
                  <a:pt x="565402" y="545395"/>
                  <a:pt x="550844" y="541236"/>
                </a:cubicBezTo>
                <a:cubicBezTo>
                  <a:pt x="539678" y="538046"/>
                  <a:pt x="529129" y="532738"/>
                  <a:pt x="517793" y="530219"/>
                </a:cubicBezTo>
                <a:cubicBezTo>
                  <a:pt x="495987" y="525373"/>
                  <a:pt x="473726" y="522874"/>
                  <a:pt x="451692" y="519202"/>
                </a:cubicBezTo>
                <a:cubicBezTo>
                  <a:pt x="416776" y="466828"/>
                  <a:pt x="433843" y="498710"/>
                  <a:pt x="407624" y="420050"/>
                </a:cubicBezTo>
                <a:cubicBezTo>
                  <a:pt x="400366" y="398275"/>
                  <a:pt x="393992" y="369483"/>
                  <a:pt x="374574" y="353949"/>
                </a:cubicBezTo>
                <a:cubicBezTo>
                  <a:pt x="365506" y="346695"/>
                  <a:pt x="352540" y="346604"/>
                  <a:pt x="341523" y="342932"/>
                </a:cubicBezTo>
                <a:cubicBezTo>
                  <a:pt x="330506" y="335587"/>
                  <a:pt x="320316" y="326819"/>
                  <a:pt x="308473" y="320898"/>
                </a:cubicBezTo>
                <a:cubicBezTo>
                  <a:pt x="286632" y="309977"/>
                  <a:pt x="240091" y="302455"/>
                  <a:pt x="220338" y="298864"/>
                </a:cubicBezTo>
                <a:cubicBezTo>
                  <a:pt x="198361" y="294868"/>
                  <a:pt x="176271" y="291520"/>
                  <a:pt x="154237" y="287848"/>
                </a:cubicBezTo>
                <a:lnTo>
                  <a:pt x="88135" y="265814"/>
                </a:lnTo>
                <a:lnTo>
                  <a:pt x="55085" y="254797"/>
                </a:lnTo>
                <a:cubicBezTo>
                  <a:pt x="20168" y="202421"/>
                  <a:pt x="37238" y="234308"/>
                  <a:pt x="11017" y="155645"/>
                </a:cubicBezTo>
                <a:lnTo>
                  <a:pt x="0" y="122595"/>
                </a:lnTo>
                <a:cubicBezTo>
                  <a:pt x="6616" y="96133"/>
                  <a:pt x="9275" y="64498"/>
                  <a:pt x="33051" y="45477"/>
                </a:cubicBezTo>
                <a:cubicBezTo>
                  <a:pt x="42119" y="38223"/>
                  <a:pt x="55085" y="38132"/>
                  <a:pt x="66102" y="34460"/>
                </a:cubicBezTo>
                <a:cubicBezTo>
                  <a:pt x="77119" y="27115"/>
                  <a:pt x="87309" y="18347"/>
                  <a:pt x="99152" y="12426"/>
                </a:cubicBezTo>
                <a:cubicBezTo>
                  <a:pt x="148308" y="-12152"/>
                  <a:pt x="180734" y="6262"/>
                  <a:pt x="242371" y="12426"/>
                </a:cubicBezTo>
                <a:cubicBezTo>
                  <a:pt x="253388" y="16098"/>
                  <a:pt x="265270" y="17803"/>
                  <a:pt x="275422" y="23443"/>
                </a:cubicBezTo>
                <a:cubicBezTo>
                  <a:pt x="298571" y="36303"/>
                  <a:pt x="341523" y="67510"/>
                  <a:pt x="341523" y="67510"/>
                </a:cubicBezTo>
                <a:cubicBezTo>
                  <a:pt x="348868" y="78527"/>
                  <a:pt x="351714" y="94639"/>
                  <a:pt x="363557" y="100561"/>
                </a:cubicBezTo>
                <a:cubicBezTo>
                  <a:pt x="390642" y="114104"/>
                  <a:pt x="451692" y="122595"/>
                  <a:pt x="451692" y="122595"/>
                </a:cubicBezTo>
                <a:cubicBezTo>
                  <a:pt x="470053" y="118923"/>
                  <a:pt x="488711" y="116505"/>
                  <a:pt x="506776" y="111578"/>
                </a:cubicBezTo>
                <a:cubicBezTo>
                  <a:pt x="529183" y="105467"/>
                  <a:pt x="572877" y="89544"/>
                  <a:pt x="572877" y="89544"/>
                </a:cubicBezTo>
                <a:cubicBezTo>
                  <a:pt x="608433" y="94623"/>
                  <a:pt x="683101" y="100598"/>
                  <a:pt x="716097" y="122595"/>
                </a:cubicBezTo>
                <a:lnTo>
                  <a:pt x="749147" y="144628"/>
                </a:lnTo>
                <a:cubicBezTo>
                  <a:pt x="761325" y="181163"/>
                  <a:pt x="730786" y="190532"/>
                  <a:pt x="727114" y="1997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202" name="Freeform: Shape 201">
            <a:extLst>
              <a:ext uri="{FF2B5EF4-FFF2-40B4-BE49-F238E27FC236}">
                <a16:creationId xmlns:a16="http://schemas.microsoft.com/office/drawing/2014/main" id="{1D397E45-6C58-492A-99D9-97CC79234243}"/>
              </a:ext>
            </a:extLst>
          </p:cNvPr>
          <p:cNvSpPr/>
          <p:nvPr/>
        </p:nvSpPr>
        <p:spPr>
          <a:xfrm>
            <a:off x="8930546" y="3201071"/>
            <a:ext cx="887187" cy="1243836"/>
          </a:xfrm>
          <a:custGeom>
            <a:avLst/>
            <a:gdLst>
              <a:gd name="connsiteX0" fmla="*/ 727114 w 826265"/>
              <a:gd name="connsiteY0" fmla="*/ 199713 h 552252"/>
              <a:gd name="connsiteX1" fmla="*/ 727114 w 826265"/>
              <a:gd name="connsiteY1" fmla="*/ 199713 h 552252"/>
              <a:gd name="connsiteX2" fmla="*/ 760164 w 826265"/>
              <a:gd name="connsiteY2" fmla="*/ 287848 h 552252"/>
              <a:gd name="connsiteX3" fmla="*/ 782198 w 826265"/>
              <a:gd name="connsiteY3" fmla="*/ 320898 h 552252"/>
              <a:gd name="connsiteX4" fmla="*/ 804232 w 826265"/>
              <a:gd name="connsiteY4" fmla="*/ 386999 h 552252"/>
              <a:gd name="connsiteX5" fmla="*/ 815249 w 826265"/>
              <a:gd name="connsiteY5" fmla="*/ 420050 h 552252"/>
              <a:gd name="connsiteX6" fmla="*/ 826265 w 826265"/>
              <a:gd name="connsiteY6" fmla="*/ 453101 h 552252"/>
              <a:gd name="connsiteX7" fmla="*/ 804232 w 826265"/>
              <a:gd name="connsiteY7" fmla="*/ 508185 h 552252"/>
              <a:gd name="connsiteX8" fmla="*/ 771181 w 826265"/>
              <a:gd name="connsiteY8" fmla="*/ 530219 h 552252"/>
              <a:gd name="connsiteX9" fmla="*/ 594911 w 826265"/>
              <a:gd name="connsiteY9" fmla="*/ 552252 h 552252"/>
              <a:gd name="connsiteX10" fmla="*/ 550844 w 826265"/>
              <a:gd name="connsiteY10" fmla="*/ 541236 h 552252"/>
              <a:gd name="connsiteX11" fmla="*/ 517793 w 826265"/>
              <a:gd name="connsiteY11" fmla="*/ 530219 h 552252"/>
              <a:gd name="connsiteX12" fmla="*/ 451692 w 826265"/>
              <a:gd name="connsiteY12" fmla="*/ 519202 h 552252"/>
              <a:gd name="connsiteX13" fmla="*/ 407624 w 826265"/>
              <a:gd name="connsiteY13" fmla="*/ 420050 h 552252"/>
              <a:gd name="connsiteX14" fmla="*/ 374574 w 826265"/>
              <a:gd name="connsiteY14" fmla="*/ 353949 h 552252"/>
              <a:gd name="connsiteX15" fmla="*/ 341523 w 826265"/>
              <a:gd name="connsiteY15" fmla="*/ 342932 h 552252"/>
              <a:gd name="connsiteX16" fmla="*/ 308473 w 826265"/>
              <a:gd name="connsiteY16" fmla="*/ 320898 h 552252"/>
              <a:gd name="connsiteX17" fmla="*/ 220338 w 826265"/>
              <a:gd name="connsiteY17" fmla="*/ 298864 h 552252"/>
              <a:gd name="connsiteX18" fmla="*/ 154237 w 826265"/>
              <a:gd name="connsiteY18" fmla="*/ 287848 h 552252"/>
              <a:gd name="connsiteX19" fmla="*/ 88135 w 826265"/>
              <a:gd name="connsiteY19" fmla="*/ 265814 h 552252"/>
              <a:gd name="connsiteX20" fmla="*/ 55085 w 826265"/>
              <a:gd name="connsiteY20" fmla="*/ 254797 h 552252"/>
              <a:gd name="connsiteX21" fmla="*/ 11017 w 826265"/>
              <a:gd name="connsiteY21" fmla="*/ 155645 h 552252"/>
              <a:gd name="connsiteX22" fmla="*/ 0 w 826265"/>
              <a:gd name="connsiteY22" fmla="*/ 122595 h 552252"/>
              <a:gd name="connsiteX23" fmla="*/ 33051 w 826265"/>
              <a:gd name="connsiteY23" fmla="*/ 45477 h 552252"/>
              <a:gd name="connsiteX24" fmla="*/ 66102 w 826265"/>
              <a:gd name="connsiteY24" fmla="*/ 34460 h 552252"/>
              <a:gd name="connsiteX25" fmla="*/ 99152 w 826265"/>
              <a:gd name="connsiteY25" fmla="*/ 12426 h 552252"/>
              <a:gd name="connsiteX26" fmla="*/ 242371 w 826265"/>
              <a:gd name="connsiteY26" fmla="*/ 12426 h 552252"/>
              <a:gd name="connsiteX27" fmla="*/ 275422 w 826265"/>
              <a:gd name="connsiteY27" fmla="*/ 23443 h 552252"/>
              <a:gd name="connsiteX28" fmla="*/ 341523 w 826265"/>
              <a:gd name="connsiteY28" fmla="*/ 67510 h 552252"/>
              <a:gd name="connsiteX29" fmla="*/ 363557 w 826265"/>
              <a:gd name="connsiteY29" fmla="*/ 100561 h 552252"/>
              <a:gd name="connsiteX30" fmla="*/ 451692 w 826265"/>
              <a:gd name="connsiteY30" fmla="*/ 122595 h 552252"/>
              <a:gd name="connsiteX31" fmla="*/ 506776 w 826265"/>
              <a:gd name="connsiteY31" fmla="*/ 111578 h 552252"/>
              <a:gd name="connsiteX32" fmla="*/ 572877 w 826265"/>
              <a:gd name="connsiteY32" fmla="*/ 89544 h 552252"/>
              <a:gd name="connsiteX33" fmla="*/ 716097 w 826265"/>
              <a:gd name="connsiteY33" fmla="*/ 122595 h 552252"/>
              <a:gd name="connsiteX34" fmla="*/ 749147 w 826265"/>
              <a:gd name="connsiteY34" fmla="*/ 144628 h 552252"/>
              <a:gd name="connsiteX35" fmla="*/ 727114 w 826265"/>
              <a:gd name="connsiteY35" fmla="*/ 199713 h 552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26265" h="552252">
                <a:moveTo>
                  <a:pt x="727114" y="199713"/>
                </a:moveTo>
                <a:lnTo>
                  <a:pt x="727114" y="199713"/>
                </a:lnTo>
                <a:cubicBezTo>
                  <a:pt x="738131" y="229091"/>
                  <a:pt x="747181" y="259284"/>
                  <a:pt x="760164" y="287848"/>
                </a:cubicBezTo>
                <a:cubicBezTo>
                  <a:pt x="765643" y="299902"/>
                  <a:pt x="776820" y="308799"/>
                  <a:pt x="782198" y="320898"/>
                </a:cubicBezTo>
                <a:cubicBezTo>
                  <a:pt x="791631" y="342122"/>
                  <a:pt x="796887" y="364965"/>
                  <a:pt x="804232" y="386999"/>
                </a:cubicBezTo>
                <a:lnTo>
                  <a:pt x="815249" y="420050"/>
                </a:lnTo>
                <a:lnTo>
                  <a:pt x="826265" y="453101"/>
                </a:lnTo>
                <a:cubicBezTo>
                  <a:pt x="818921" y="471462"/>
                  <a:pt x="815726" y="492093"/>
                  <a:pt x="804232" y="508185"/>
                </a:cubicBezTo>
                <a:cubicBezTo>
                  <a:pt x="796536" y="518959"/>
                  <a:pt x="783024" y="524297"/>
                  <a:pt x="771181" y="530219"/>
                </a:cubicBezTo>
                <a:cubicBezTo>
                  <a:pt x="723620" y="554000"/>
                  <a:pt x="622252" y="550149"/>
                  <a:pt x="594911" y="552252"/>
                </a:cubicBezTo>
                <a:cubicBezTo>
                  <a:pt x="580222" y="548580"/>
                  <a:pt x="565402" y="545395"/>
                  <a:pt x="550844" y="541236"/>
                </a:cubicBezTo>
                <a:cubicBezTo>
                  <a:pt x="539678" y="538046"/>
                  <a:pt x="529129" y="532738"/>
                  <a:pt x="517793" y="530219"/>
                </a:cubicBezTo>
                <a:cubicBezTo>
                  <a:pt x="495987" y="525373"/>
                  <a:pt x="473726" y="522874"/>
                  <a:pt x="451692" y="519202"/>
                </a:cubicBezTo>
                <a:cubicBezTo>
                  <a:pt x="416776" y="466828"/>
                  <a:pt x="433843" y="498710"/>
                  <a:pt x="407624" y="420050"/>
                </a:cubicBezTo>
                <a:cubicBezTo>
                  <a:pt x="400366" y="398275"/>
                  <a:pt x="393992" y="369483"/>
                  <a:pt x="374574" y="353949"/>
                </a:cubicBezTo>
                <a:cubicBezTo>
                  <a:pt x="365506" y="346695"/>
                  <a:pt x="352540" y="346604"/>
                  <a:pt x="341523" y="342932"/>
                </a:cubicBezTo>
                <a:cubicBezTo>
                  <a:pt x="330506" y="335587"/>
                  <a:pt x="320316" y="326819"/>
                  <a:pt x="308473" y="320898"/>
                </a:cubicBezTo>
                <a:cubicBezTo>
                  <a:pt x="286632" y="309977"/>
                  <a:pt x="240091" y="302455"/>
                  <a:pt x="220338" y="298864"/>
                </a:cubicBezTo>
                <a:cubicBezTo>
                  <a:pt x="198361" y="294868"/>
                  <a:pt x="176271" y="291520"/>
                  <a:pt x="154237" y="287848"/>
                </a:cubicBezTo>
                <a:lnTo>
                  <a:pt x="88135" y="265814"/>
                </a:lnTo>
                <a:lnTo>
                  <a:pt x="55085" y="254797"/>
                </a:lnTo>
                <a:cubicBezTo>
                  <a:pt x="20168" y="202421"/>
                  <a:pt x="37238" y="234308"/>
                  <a:pt x="11017" y="155645"/>
                </a:cubicBezTo>
                <a:lnTo>
                  <a:pt x="0" y="122595"/>
                </a:lnTo>
                <a:cubicBezTo>
                  <a:pt x="6616" y="96133"/>
                  <a:pt x="9275" y="64498"/>
                  <a:pt x="33051" y="45477"/>
                </a:cubicBezTo>
                <a:cubicBezTo>
                  <a:pt x="42119" y="38223"/>
                  <a:pt x="55085" y="38132"/>
                  <a:pt x="66102" y="34460"/>
                </a:cubicBezTo>
                <a:cubicBezTo>
                  <a:pt x="77119" y="27115"/>
                  <a:pt x="87309" y="18347"/>
                  <a:pt x="99152" y="12426"/>
                </a:cubicBezTo>
                <a:cubicBezTo>
                  <a:pt x="148308" y="-12152"/>
                  <a:pt x="180734" y="6262"/>
                  <a:pt x="242371" y="12426"/>
                </a:cubicBezTo>
                <a:cubicBezTo>
                  <a:pt x="253388" y="16098"/>
                  <a:pt x="265270" y="17803"/>
                  <a:pt x="275422" y="23443"/>
                </a:cubicBezTo>
                <a:cubicBezTo>
                  <a:pt x="298571" y="36303"/>
                  <a:pt x="341523" y="67510"/>
                  <a:pt x="341523" y="67510"/>
                </a:cubicBezTo>
                <a:cubicBezTo>
                  <a:pt x="348868" y="78527"/>
                  <a:pt x="351714" y="94639"/>
                  <a:pt x="363557" y="100561"/>
                </a:cubicBezTo>
                <a:cubicBezTo>
                  <a:pt x="390642" y="114104"/>
                  <a:pt x="451692" y="122595"/>
                  <a:pt x="451692" y="122595"/>
                </a:cubicBezTo>
                <a:cubicBezTo>
                  <a:pt x="470053" y="118923"/>
                  <a:pt x="488711" y="116505"/>
                  <a:pt x="506776" y="111578"/>
                </a:cubicBezTo>
                <a:cubicBezTo>
                  <a:pt x="529183" y="105467"/>
                  <a:pt x="572877" y="89544"/>
                  <a:pt x="572877" y="89544"/>
                </a:cubicBezTo>
                <a:cubicBezTo>
                  <a:pt x="608433" y="94623"/>
                  <a:pt x="683101" y="100598"/>
                  <a:pt x="716097" y="122595"/>
                </a:cubicBezTo>
                <a:lnTo>
                  <a:pt x="749147" y="144628"/>
                </a:lnTo>
                <a:cubicBezTo>
                  <a:pt x="761325" y="181163"/>
                  <a:pt x="730786" y="190532"/>
                  <a:pt x="727114" y="1997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203" name="Freeform: Shape 202">
            <a:extLst>
              <a:ext uri="{FF2B5EF4-FFF2-40B4-BE49-F238E27FC236}">
                <a16:creationId xmlns:a16="http://schemas.microsoft.com/office/drawing/2014/main" id="{1D2D572C-EFF7-4D61-8E16-E25C4E47222A}"/>
              </a:ext>
            </a:extLst>
          </p:cNvPr>
          <p:cNvSpPr/>
          <p:nvPr/>
        </p:nvSpPr>
        <p:spPr>
          <a:xfrm>
            <a:off x="8930546" y="3201071"/>
            <a:ext cx="887187" cy="1243836"/>
          </a:xfrm>
          <a:custGeom>
            <a:avLst/>
            <a:gdLst>
              <a:gd name="connsiteX0" fmla="*/ 727114 w 826265"/>
              <a:gd name="connsiteY0" fmla="*/ 199713 h 552252"/>
              <a:gd name="connsiteX1" fmla="*/ 727114 w 826265"/>
              <a:gd name="connsiteY1" fmla="*/ 199713 h 552252"/>
              <a:gd name="connsiteX2" fmla="*/ 760164 w 826265"/>
              <a:gd name="connsiteY2" fmla="*/ 287848 h 552252"/>
              <a:gd name="connsiteX3" fmla="*/ 782198 w 826265"/>
              <a:gd name="connsiteY3" fmla="*/ 320898 h 552252"/>
              <a:gd name="connsiteX4" fmla="*/ 804232 w 826265"/>
              <a:gd name="connsiteY4" fmla="*/ 386999 h 552252"/>
              <a:gd name="connsiteX5" fmla="*/ 815249 w 826265"/>
              <a:gd name="connsiteY5" fmla="*/ 420050 h 552252"/>
              <a:gd name="connsiteX6" fmla="*/ 826265 w 826265"/>
              <a:gd name="connsiteY6" fmla="*/ 453101 h 552252"/>
              <a:gd name="connsiteX7" fmla="*/ 804232 w 826265"/>
              <a:gd name="connsiteY7" fmla="*/ 508185 h 552252"/>
              <a:gd name="connsiteX8" fmla="*/ 771181 w 826265"/>
              <a:gd name="connsiteY8" fmla="*/ 530219 h 552252"/>
              <a:gd name="connsiteX9" fmla="*/ 594911 w 826265"/>
              <a:gd name="connsiteY9" fmla="*/ 552252 h 552252"/>
              <a:gd name="connsiteX10" fmla="*/ 550844 w 826265"/>
              <a:gd name="connsiteY10" fmla="*/ 541236 h 552252"/>
              <a:gd name="connsiteX11" fmla="*/ 517793 w 826265"/>
              <a:gd name="connsiteY11" fmla="*/ 530219 h 552252"/>
              <a:gd name="connsiteX12" fmla="*/ 451692 w 826265"/>
              <a:gd name="connsiteY12" fmla="*/ 519202 h 552252"/>
              <a:gd name="connsiteX13" fmla="*/ 407624 w 826265"/>
              <a:gd name="connsiteY13" fmla="*/ 420050 h 552252"/>
              <a:gd name="connsiteX14" fmla="*/ 374574 w 826265"/>
              <a:gd name="connsiteY14" fmla="*/ 353949 h 552252"/>
              <a:gd name="connsiteX15" fmla="*/ 341523 w 826265"/>
              <a:gd name="connsiteY15" fmla="*/ 342932 h 552252"/>
              <a:gd name="connsiteX16" fmla="*/ 308473 w 826265"/>
              <a:gd name="connsiteY16" fmla="*/ 320898 h 552252"/>
              <a:gd name="connsiteX17" fmla="*/ 220338 w 826265"/>
              <a:gd name="connsiteY17" fmla="*/ 298864 h 552252"/>
              <a:gd name="connsiteX18" fmla="*/ 154237 w 826265"/>
              <a:gd name="connsiteY18" fmla="*/ 287848 h 552252"/>
              <a:gd name="connsiteX19" fmla="*/ 88135 w 826265"/>
              <a:gd name="connsiteY19" fmla="*/ 265814 h 552252"/>
              <a:gd name="connsiteX20" fmla="*/ 55085 w 826265"/>
              <a:gd name="connsiteY20" fmla="*/ 254797 h 552252"/>
              <a:gd name="connsiteX21" fmla="*/ 11017 w 826265"/>
              <a:gd name="connsiteY21" fmla="*/ 155645 h 552252"/>
              <a:gd name="connsiteX22" fmla="*/ 0 w 826265"/>
              <a:gd name="connsiteY22" fmla="*/ 122595 h 552252"/>
              <a:gd name="connsiteX23" fmla="*/ 33051 w 826265"/>
              <a:gd name="connsiteY23" fmla="*/ 45477 h 552252"/>
              <a:gd name="connsiteX24" fmla="*/ 66102 w 826265"/>
              <a:gd name="connsiteY24" fmla="*/ 34460 h 552252"/>
              <a:gd name="connsiteX25" fmla="*/ 99152 w 826265"/>
              <a:gd name="connsiteY25" fmla="*/ 12426 h 552252"/>
              <a:gd name="connsiteX26" fmla="*/ 242371 w 826265"/>
              <a:gd name="connsiteY26" fmla="*/ 12426 h 552252"/>
              <a:gd name="connsiteX27" fmla="*/ 275422 w 826265"/>
              <a:gd name="connsiteY27" fmla="*/ 23443 h 552252"/>
              <a:gd name="connsiteX28" fmla="*/ 341523 w 826265"/>
              <a:gd name="connsiteY28" fmla="*/ 67510 h 552252"/>
              <a:gd name="connsiteX29" fmla="*/ 363557 w 826265"/>
              <a:gd name="connsiteY29" fmla="*/ 100561 h 552252"/>
              <a:gd name="connsiteX30" fmla="*/ 451692 w 826265"/>
              <a:gd name="connsiteY30" fmla="*/ 122595 h 552252"/>
              <a:gd name="connsiteX31" fmla="*/ 506776 w 826265"/>
              <a:gd name="connsiteY31" fmla="*/ 111578 h 552252"/>
              <a:gd name="connsiteX32" fmla="*/ 572877 w 826265"/>
              <a:gd name="connsiteY32" fmla="*/ 89544 h 552252"/>
              <a:gd name="connsiteX33" fmla="*/ 716097 w 826265"/>
              <a:gd name="connsiteY33" fmla="*/ 122595 h 552252"/>
              <a:gd name="connsiteX34" fmla="*/ 749147 w 826265"/>
              <a:gd name="connsiteY34" fmla="*/ 144628 h 552252"/>
              <a:gd name="connsiteX35" fmla="*/ 727114 w 826265"/>
              <a:gd name="connsiteY35" fmla="*/ 199713 h 552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26265" h="552252">
                <a:moveTo>
                  <a:pt x="727114" y="199713"/>
                </a:moveTo>
                <a:lnTo>
                  <a:pt x="727114" y="199713"/>
                </a:lnTo>
                <a:cubicBezTo>
                  <a:pt x="738131" y="229091"/>
                  <a:pt x="747181" y="259284"/>
                  <a:pt x="760164" y="287848"/>
                </a:cubicBezTo>
                <a:cubicBezTo>
                  <a:pt x="765643" y="299902"/>
                  <a:pt x="776820" y="308799"/>
                  <a:pt x="782198" y="320898"/>
                </a:cubicBezTo>
                <a:cubicBezTo>
                  <a:pt x="791631" y="342122"/>
                  <a:pt x="796887" y="364965"/>
                  <a:pt x="804232" y="386999"/>
                </a:cubicBezTo>
                <a:lnTo>
                  <a:pt x="815249" y="420050"/>
                </a:lnTo>
                <a:lnTo>
                  <a:pt x="826265" y="453101"/>
                </a:lnTo>
                <a:cubicBezTo>
                  <a:pt x="818921" y="471462"/>
                  <a:pt x="815726" y="492093"/>
                  <a:pt x="804232" y="508185"/>
                </a:cubicBezTo>
                <a:cubicBezTo>
                  <a:pt x="796536" y="518959"/>
                  <a:pt x="783024" y="524297"/>
                  <a:pt x="771181" y="530219"/>
                </a:cubicBezTo>
                <a:cubicBezTo>
                  <a:pt x="723620" y="554000"/>
                  <a:pt x="622252" y="550149"/>
                  <a:pt x="594911" y="552252"/>
                </a:cubicBezTo>
                <a:cubicBezTo>
                  <a:pt x="580222" y="548580"/>
                  <a:pt x="565402" y="545395"/>
                  <a:pt x="550844" y="541236"/>
                </a:cubicBezTo>
                <a:cubicBezTo>
                  <a:pt x="539678" y="538046"/>
                  <a:pt x="529129" y="532738"/>
                  <a:pt x="517793" y="530219"/>
                </a:cubicBezTo>
                <a:cubicBezTo>
                  <a:pt x="495987" y="525373"/>
                  <a:pt x="473726" y="522874"/>
                  <a:pt x="451692" y="519202"/>
                </a:cubicBezTo>
                <a:cubicBezTo>
                  <a:pt x="416776" y="466828"/>
                  <a:pt x="433843" y="498710"/>
                  <a:pt x="407624" y="420050"/>
                </a:cubicBezTo>
                <a:cubicBezTo>
                  <a:pt x="400366" y="398275"/>
                  <a:pt x="393992" y="369483"/>
                  <a:pt x="374574" y="353949"/>
                </a:cubicBezTo>
                <a:cubicBezTo>
                  <a:pt x="365506" y="346695"/>
                  <a:pt x="352540" y="346604"/>
                  <a:pt x="341523" y="342932"/>
                </a:cubicBezTo>
                <a:cubicBezTo>
                  <a:pt x="330506" y="335587"/>
                  <a:pt x="320316" y="326819"/>
                  <a:pt x="308473" y="320898"/>
                </a:cubicBezTo>
                <a:cubicBezTo>
                  <a:pt x="286632" y="309977"/>
                  <a:pt x="240091" y="302455"/>
                  <a:pt x="220338" y="298864"/>
                </a:cubicBezTo>
                <a:cubicBezTo>
                  <a:pt x="198361" y="294868"/>
                  <a:pt x="176271" y="291520"/>
                  <a:pt x="154237" y="287848"/>
                </a:cubicBezTo>
                <a:lnTo>
                  <a:pt x="88135" y="265814"/>
                </a:lnTo>
                <a:lnTo>
                  <a:pt x="55085" y="254797"/>
                </a:lnTo>
                <a:cubicBezTo>
                  <a:pt x="20168" y="202421"/>
                  <a:pt x="37238" y="234308"/>
                  <a:pt x="11017" y="155645"/>
                </a:cubicBezTo>
                <a:lnTo>
                  <a:pt x="0" y="122595"/>
                </a:lnTo>
                <a:cubicBezTo>
                  <a:pt x="6616" y="96133"/>
                  <a:pt x="9275" y="64498"/>
                  <a:pt x="33051" y="45477"/>
                </a:cubicBezTo>
                <a:cubicBezTo>
                  <a:pt x="42119" y="38223"/>
                  <a:pt x="55085" y="38132"/>
                  <a:pt x="66102" y="34460"/>
                </a:cubicBezTo>
                <a:cubicBezTo>
                  <a:pt x="77119" y="27115"/>
                  <a:pt x="87309" y="18347"/>
                  <a:pt x="99152" y="12426"/>
                </a:cubicBezTo>
                <a:cubicBezTo>
                  <a:pt x="148308" y="-12152"/>
                  <a:pt x="180734" y="6262"/>
                  <a:pt x="242371" y="12426"/>
                </a:cubicBezTo>
                <a:cubicBezTo>
                  <a:pt x="253388" y="16098"/>
                  <a:pt x="265270" y="17803"/>
                  <a:pt x="275422" y="23443"/>
                </a:cubicBezTo>
                <a:cubicBezTo>
                  <a:pt x="298571" y="36303"/>
                  <a:pt x="341523" y="67510"/>
                  <a:pt x="341523" y="67510"/>
                </a:cubicBezTo>
                <a:cubicBezTo>
                  <a:pt x="348868" y="78527"/>
                  <a:pt x="351714" y="94639"/>
                  <a:pt x="363557" y="100561"/>
                </a:cubicBezTo>
                <a:cubicBezTo>
                  <a:pt x="390642" y="114104"/>
                  <a:pt x="451692" y="122595"/>
                  <a:pt x="451692" y="122595"/>
                </a:cubicBezTo>
                <a:cubicBezTo>
                  <a:pt x="470053" y="118923"/>
                  <a:pt x="488711" y="116505"/>
                  <a:pt x="506776" y="111578"/>
                </a:cubicBezTo>
                <a:cubicBezTo>
                  <a:pt x="529183" y="105467"/>
                  <a:pt x="572877" y="89544"/>
                  <a:pt x="572877" y="89544"/>
                </a:cubicBezTo>
                <a:cubicBezTo>
                  <a:pt x="608433" y="94623"/>
                  <a:pt x="683101" y="100598"/>
                  <a:pt x="716097" y="122595"/>
                </a:cubicBezTo>
                <a:lnTo>
                  <a:pt x="749147" y="144628"/>
                </a:lnTo>
                <a:cubicBezTo>
                  <a:pt x="761325" y="181163"/>
                  <a:pt x="730786" y="190532"/>
                  <a:pt x="727114" y="1997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204" name="Freeform: Shape 203">
            <a:extLst>
              <a:ext uri="{FF2B5EF4-FFF2-40B4-BE49-F238E27FC236}">
                <a16:creationId xmlns:a16="http://schemas.microsoft.com/office/drawing/2014/main" id="{73F1B786-5C99-46E4-A64B-7395E2D325BF}"/>
              </a:ext>
            </a:extLst>
          </p:cNvPr>
          <p:cNvSpPr/>
          <p:nvPr/>
        </p:nvSpPr>
        <p:spPr>
          <a:xfrm>
            <a:off x="8930546" y="3201071"/>
            <a:ext cx="887187" cy="1243836"/>
          </a:xfrm>
          <a:custGeom>
            <a:avLst/>
            <a:gdLst>
              <a:gd name="connsiteX0" fmla="*/ 727114 w 826265"/>
              <a:gd name="connsiteY0" fmla="*/ 199713 h 552252"/>
              <a:gd name="connsiteX1" fmla="*/ 727114 w 826265"/>
              <a:gd name="connsiteY1" fmla="*/ 199713 h 552252"/>
              <a:gd name="connsiteX2" fmla="*/ 760164 w 826265"/>
              <a:gd name="connsiteY2" fmla="*/ 287848 h 552252"/>
              <a:gd name="connsiteX3" fmla="*/ 782198 w 826265"/>
              <a:gd name="connsiteY3" fmla="*/ 320898 h 552252"/>
              <a:gd name="connsiteX4" fmla="*/ 804232 w 826265"/>
              <a:gd name="connsiteY4" fmla="*/ 386999 h 552252"/>
              <a:gd name="connsiteX5" fmla="*/ 815249 w 826265"/>
              <a:gd name="connsiteY5" fmla="*/ 420050 h 552252"/>
              <a:gd name="connsiteX6" fmla="*/ 826265 w 826265"/>
              <a:gd name="connsiteY6" fmla="*/ 453101 h 552252"/>
              <a:gd name="connsiteX7" fmla="*/ 804232 w 826265"/>
              <a:gd name="connsiteY7" fmla="*/ 508185 h 552252"/>
              <a:gd name="connsiteX8" fmla="*/ 771181 w 826265"/>
              <a:gd name="connsiteY8" fmla="*/ 530219 h 552252"/>
              <a:gd name="connsiteX9" fmla="*/ 594911 w 826265"/>
              <a:gd name="connsiteY9" fmla="*/ 552252 h 552252"/>
              <a:gd name="connsiteX10" fmla="*/ 550844 w 826265"/>
              <a:gd name="connsiteY10" fmla="*/ 541236 h 552252"/>
              <a:gd name="connsiteX11" fmla="*/ 517793 w 826265"/>
              <a:gd name="connsiteY11" fmla="*/ 530219 h 552252"/>
              <a:gd name="connsiteX12" fmla="*/ 451692 w 826265"/>
              <a:gd name="connsiteY12" fmla="*/ 519202 h 552252"/>
              <a:gd name="connsiteX13" fmla="*/ 407624 w 826265"/>
              <a:gd name="connsiteY13" fmla="*/ 420050 h 552252"/>
              <a:gd name="connsiteX14" fmla="*/ 374574 w 826265"/>
              <a:gd name="connsiteY14" fmla="*/ 353949 h 552252"/>
              <a:gd name="connsiteX15" fmla="*/ 341523 w 826265"/>
              <a:gd name="connsiteY15" fmla="*/ 342932 h 552252"/>
              <a:gd name="connsiteX16" fmla="*/ 308473 w 826265"/>
              <a:gd name="connsiteY16" fmla="*/ 320898 h 552252"/>
              <a:gd name="connsiteX17" fmla="*/ 220338 w 826265"/>
              <a:gd name="connsiteY17" fmla="*/ 298864 h 552252"/>
              <a:gd name="connsiteX18" fmla="*/ 154237 w 826265"/>
              <a:gd name="connsiteY18" fmla="*/ 287848 h 552252"/>
              <a:gd name="connsiteX19" fmla="*/ 88135 w 826265"/>
              <a:gd name="connsiteY19" fmla="*/ 265814 h 552252"/>
              <a:gd name="connsiteX20" fmla="*/ 55085 w 826265"/>
              <a:gd name="connsiteY20" fmla="*/ 254797 h 552252"/>
              <a:gd name="connsiteX21" fmla="*/ 11017 w 826265"/>
              <a:gd name="connsiteY21" fmla="*/ 155645 h 552252"/>
              <a:gd name="connsiteX22" fmla="*/ 0 w 826265"/>
              <a:gd name="connsiteY22" fmla="*/ 122595 h 552252"/>
              <a:gd name="connsiteX23" fmla="*/ 33051 w 826265"/>
              <a:gd name="connsiteY23" fmla="*/ 45477 h 552252"/>
              <a:gd name="connsiteX24" fmla="*/ 66102 w 826265"/>
              <a:gd name="connsiteY24" fmla="*/ 34460 h 552252"/>
              <a:gd name="connsiteX25" fmla="*/ 99152 w 826265"/>
              <a:gd name="connsiteY25" fmla="*/ 12426 h 552252"/>
              <a:gd name="connsiteX26" fmla="*/ 242371 w 826265"/>
              <a:gd name="connsiteY26" fmla="*/ 12426 h 552252"/>
              <a:gd name="connsiteX27" fmla="*/ 275422 w 826265"/>
              <a:gd name="connsiteY27" fmla="*/ 23443 h 552252"/>
              <a:gd name="connsiteX28" fmla="*/ 341523 w 826265"/>
              <a:gd name="connsiteY28" fmla="*/ 67510 h 552252"/>
              <a:gd name="connsiteX29" fmla="*/ 363557 w 826265"/>
              <a:gd name="connsiteY29" fmla="*/ 100561 h 552252"/>
              <a:gd name="connsiteX30" fmla="*/ 451692 w 826265"/>
              <a:gd name="connsiteY30" fmla="*/ 122595 h 552252"/>
              <a:gd name="connsiteX31" fmla="*/ 506776 w 826265"/>
              <a:gd name="connsiteY31" fmla="*/ 111578 h 552252"/>
              <a:gd name="connsiteX32" fmla="*/ 572877 w 826265"/>
              <a:gd name="connsiteY32" fmla="*/ 89544 h 552252"/>
              <a:gd name="connsiteX33" fmla="*/ 716097 w 826265"/>
              <a:gd name="connsiteY33" fmla="*/ 122595 h 552252"/>
              <a:gd name="connsiteX34" fmla="*/ 749147 w 826265"/>
              <a:gd name="connsiteY34" fmla="*/ 144628 h 552252"/>
              <a:gd name="connsiteX35" fmla="*/ 727114 w 826265"/>
              <a:gd name="connsiteY35" fmla="*/ 199713 h 552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26265" h="552252">
                <a:moveTo>
                  <a:pt x="727114" y="199713"/>
                </a:moveTo>
                <a:lnTo>
                  <a:pt x="727114" y="199713"/>
                </a:lnTo>
                <a:cubicBezTo>
                  <a:pt x="738131" y="229091"/>
                  <a:pt x="747181" y="259284"/>
                  <a:pt x="760164" y="287848"/>
                </a:cubicBezTo>
                <a:cubicBezTo>
                  <a:pt x="765643" y="299902"/>
                  <a:pt x="776820" y="308799"/>
                  <a:pt x="782198" y="320898"/>
                </a:cubicBezTo>
                <a:cubicBezTo>
                  <a:pt x="791631" y="342122"/>
                  <a:pt x="796887" y="364965"/>
                  <a:pt x="804232" y="386999"/>
                </a:cubicBezTo>
                <a:lnTo>
                  <a:pt x="815249" y="420050"/>
                </a:lnTo>
                <a:lnTo>
                  <a:pt x="826265" y="453101"/>
                </a:lnTo>
                <a:cubicBezTo>
                  <a:pt x="818921" y="471462"/>
                  <a:pt x="815726" y="492093"/>
                  <a:pt x="804232" y="508185"/>
                </a:cubicBezTo>
                <a:cubicBezTo>
                  <a:pt x="796536" y="518959"/>
                  <a:pt x="783024" y="524297"/>
                  <a:pt x="771181" y="530219"/>
                </a:cubicBezTo>
                <a:cubicBezTo>
                  <a:pt x="723620" y="554000"/>
                  <a:pt x="622252" y="550149"/>
                  <a:pt x="594911" y="552252"/>
                </a:cubicBezTo>
                <a:cubicBezTo>
                  <a:pt x="580222" y="548580"/>
                  <a:pt x="565402" y="545395"/>
                  <a:pt x="550844" y="541236"/>
                </a:cubicBezTo>
                <a:cubicBezTo>
                  <a:pt x="539678" y="538046"/>
                  <a:pt x="529129" y="532738"/>
                  <a:pt x="517793" y="530219"/>
                </a:cubicBezTo>
                <a:cubicBezTo>
                  <a:pt x="495987" y="525373"/>
                  <a:pt x="473726" y="522874"/>
                  <a:pt x="451692" y="519202"/>
                </a:cubicBezTo>
                <a:cubicBezTo>
                  <a:pt x="416776" y="466828"/>
                  <a:pt x="433843" y="498710"/>
                  <a:pt x="407624" y="420050"/>
                </a:cubicBezTo>
                <a:cubicBezTo>
                  <a:pt x="400366" y="398275"/>
                  <a:pt x="393992" y="369483"/>
                  <a:pt x="374574" y="353949"/>
                </a:cubicBezTo>
                <a:cubicBezTo>
                  <a:pt x="365506" y="346695"/>
                  <a:pt x="352540" y="346604"/>
                  <a:pt x="341523" y="342932"/>
                </a:cubicBezTo>
                <a:cubicBezTo>
                  <a:pt x="330506" y="335587"/>
                  <a:pt x="320316" y="326819"/>
                  <a:pt x="308473" y="320898"/>
                </a:cubicBezTo>
                <a:cubicBezTo>
                  <a:pt x="286632" y="309977"/>
                  <a:pt x="240091" y="302455"/>
                  <a:pt x="220338" y="298864"/>
                </a:cubicBezTo>
                <a:cubicBezTo>
                  <a:pt x="198361" y="294868"/>
                  <a:pt x="176271" y="291520"/>
                  <a:pt x="154237" y="287848"/>
                </a:cubicBezTo>
                <a:lnTo>
                  <a:pt x="88135" y="265814"/>
                </a:lnTo>
                <a:lnTo>
                  <a:pt x="55085" y="254797"/>
                </a:lnTo>
                <a:cubicBezTo>
                  <a:pt x="20168" y="202421"/>
                  <a:pt x="37238" y="234308"/>
                  <a:pt x="11017" y="155645"/>
                </a:cubicBezTo>
                <a:lnTo>
                  <a:pt x="0" y="122595"/>
                </a:lnTo>
                <a:cubicBezTo>
                  <a:pt x="6616" y="96133"/>
                  <a:pt x="9275" y="64498"/>
                  <a:pt x="33051" y="45477"/>
                </a:cubicBezTo>
                <a:cubicBezTo>
                  <a:pt x="42119" y="38223"/>
                  <a:pt x="55085" y="38132"/>
                  <a:pt x="66102" y="34460"/>
                </a:cubicBezTo>
                <a:cubicBezTo>
                  <a:pt x="77119" y="27115"/>
                  <a:pt x="87309" y="18347"/>
                  <a:pt x="99152" y="12426"/>
                </a:cubicBezTo>
                <a:cubicBezTo>
                  <a:pt x="148308" y="-12152"/>
                  <a:pt x="180734" y="6262"/>
                  <a:pt x="242371" y="12426"/>
                </a:cubicBezTo>
                <a:cubicBezTo>
                  <a:pt x="253388" y="16098"/>
                  <a:pt x="265270" y="17803"/>
                  <a:pt x="275422" y="23443"/>
                </a:cubicBezTo>
                <a:cubicBezTo>
                  <a:pt x="298571" y="36303"/>
                  <a:pt x="341523" y="67510"/>
                  <a:pt x="341523" y="67510"/>
                </a:cubicBezTo>
                <a:cubicBezTo>
                  <a:pt x="348868" y="78527"/>
                  <a:pt x="351714" y="94639"/>
                  <a:pt x="363557" y="100561"/>
                </a:cubicBezTo>
                <a:cubicBezTo>
                  <a:pt x="390642" y="114104"/>
                  <a:pt x="451692" y="122595"/>
                  <a:pt x="451692" y="122595"/>
                </a:cubicBezTo>
                <a:cubicBezTo>
                  <a:pt x="470053" y="118923"/>
                  <a:pt x="488711" y="116505"/>
                  <a:pt x="506776" y="111578"/>
                </a:cubicBezTo>
                <a:cubicBezTo>
                  <a:pt x="529183" y="105467"/>
                  <a:pt x="572877" y="89544"/>
                  <a:pt x="572877" y="89544"/>
                </a:cubicBezTo>
                <a:cubicBezTo>
                  <a:pt x="608433" y="94623"/>
                  <a:pt x="683101" y="100598"/>
                  <a:pt x="716097" y="122595"/>
                </a:cubicBezTo>
                <a:lnTo>
                  <a:pt x="749147" y="144628"/>
                </a:lnTo>
                <a:cubicBezTo>
                  <a:pt x="761325" y="181163"/>
                  <a:pt x="730786" y="190532"/>
                  <a:pt x="727114" y="1997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205" name="Freeform: Shape 204">
            <a:extLst>
              <a:ext uri="{FF2B5EF4-FFF2-40B4-BE49-F238E27FC236}">
                <a16:creationId xmlns:a16="http://schemas.microsoft.com/office/drawing/2014/main" id="{EA38C9F3-F965-45B9-9E0E-E1EEB7A2CBEF}"/>
              </a:ext>
            </a:extLst>
          </p:cNvPr>
          <p:cNvSpPr/>
          <p:nvPr/>
        </p:nvSpPr>
        <p:spPr>
          <a:xfrm>
            <a:off x="8930546" y="3201071"/>
            <a:ext cx="887187" cy="1243836"/>
          </a:xfrm>
          <a:custGeom>
            <a:avLst/>
            <a:gdLst>
              <a:gd name="connsiteX0" fmla="*/ 727114 w 826265"/>
              <a:gd name="connsiteY0" fmla="*/ 199713 h 552252"/>
              <a:gd name="connsiteX1" fmla="*/ 727114 w 826265"/>
              <a:gd name="connsiteY1" fmla="*/ 199713 h 552252"/>
              <a:gd name="connsiteX2" fmla="*/ 760164 w 826265"/>
              <a:gd name="connsiteY2" fmla="*/ 287848 h 552252"/>
              <a:gd name="connsiteX3" fmla="*/ 782198 w 826265"/>
              <a:gd name="connsiteY3" fmla="*/ 320898 h 552252"/>
              <a:gd name="connsiteX4" fmla="*/ 804232 w 826265"/>
              <a:gd name="connsiteY4" fmla="*/ 386999 h 552252"/>
              <a:gd name="connsiteX5" fmla="*/ 815249 w 826265"/>
              <a:gd name="connsiteY5" fmla="*/ 420050 h 552252"/>
              <a:gd name="connsiteX6" fmla="*/ 826265 w 826265"/>
              <a:gd name="connsiteY6" fmla="*/ 453101 h 552252"/>
              <a:gd name="connsiteX7" fmla="*/ 804232 w 826265"/>
              <a:gd name="connsiteY7" fmla="*/ 508185 h 552252"/>
              <a:gd name="connsiteX8" fmla="*/ 771181 w 826265"/>
              <a:gd name="connsiteY8" fmla="*/ 530219 h 552252"/>
              <a:gd name="connsiteX9" fmla="*/ 594911 w 826265"/>
              <a:gd name="connsiteY9" fmla="*/ 552252 h 552252"/>
              <a:gd name="connsiteX10" fmla="*/ 550844 w 826265"/>
              <a:gd name="connsiteY10" fmla="*/ 541236 h 552252"/>
              <a:gd name="connsiteX11" fmla="*/ 517793 w 826265"/>
              <a:gd name="connsiteY11" fmla="*/ 530219 h 552252"/>
              <a:gd name="connsiteX12" fmla="*/ 451692 w 826265"/>
              <a:gd name="connsiteY12" fmla="*/ 519202 h 552252"/>
              <a:gd name="connsiteX13" fmla="*/ 407624 w 826265"/>
              <a:gd name="connsiteY13" fmla="*/ 420050 h 552252"/>
              <a:gd name="connsiteX14" fmla="*/ 374574 w 826265"/>
              <a:gd name="connsiteY14" fmla="*/ 353949 h 552252"/>
              <a:gd name="connsiteX15" fmla="*/ 341523 w 826265"/>
              <a:gd name="connsiteY15" fmla="*/ 342932 h 552252"/>
              <a:gd name="connsiteX16" fmla="*/ 308473 w 826265"/>
              <a:gd name="connsiteY16" fmla="*/ 320898 h 552252"/>
              <a:gd name="connsiteX17" fmla="*/ 220338 w 826265"/>
              <a:gd name="connsiteY17" fmla="*/ 298864 h 552252"/>
              <a:gd name="connsiteX18" fmla="*/ 154237 w 826265"/>
              <a:gd name="connsiteY18" fmla="*/ 287848 h 552252"/>
              <a:gd name="connsiteX19" fmla="*/ 88135 w 826265"/>
              <a:gd name="connsiteY19" fmla="*/ 265814 h 552252"/>
              <a:gd name="connsiteX20" fmla="*/ 55085 w 826265"/>
              <a:gd name="connsiteY20" fmla="*/ 254797 h 552252"/>
              <a:gd name="connsiteX21" fmla="*/ 11017 w 826265"/>
              <a:gd name="connsiteY21" fmla="*/ 155645 h 552252"/>
              <a:gd name="connsiteX22" fmla="*/ 0 w 826265"/>
              <a:gd name="connsiteY22" fmla="*/ 122595 h 552252"/>
              <a:gd name="connsiteX23" fmla="*/ 33051 w 826265"/>
              <a:gd name="connsiteY23" fmla="*/ 45477 h 552252"/>
              <a:gd name="connsiteX24" fmla="*/ 66102 w 826265"/>
              <a:gd name="connsiteY24" fmla="*/ 34460 h 552252"/>
              <a:gd name="connsiteX25" fmla="*/ 99152 w 826265"/>
              <a:gd name="connsiteY25" fmla="*/ 12426 h 552252"/>
              <a:gd name="connsiteX26" fmla="*/ 242371 w 826265"/>
              <a:gd name="connsiteY26" fmla="*/ 12426 h 552252"/>
              <a:gd name="connsiteX27" fmla="*/ 275422 w 826265"/>
              <a:gd name="connsiteY27" fmla="*/ 23443 h 552252"/>
              <a:gd name="connsiteX28" fmla="*/ 341523 w 826265"/>
              <a:gd name="connsiteY28" fmla="*/ 67510 h 552252"/>
              <a:gd name="connsiteX29" fmla="*/ 363557 w 826265"/>
              <a:gd name="connsiteY29" fmla="*/ 100561 h 552252"/>
              <a:gd name="connsiteX30" fmla="*/ 451692 w 826265"/>
              <a:gd name="connsiteY30" fmla="*/ 122595 h 552252"/>
              <a:gd name="connsiteX31" fmla="*/ 506776 w 826265"/>
              <a:gd name="connsiteY31" fmla="*/ 111578 h 552252"/>
              <a:gd name="connsiteX32" fmla="*/ 572877 w 826265"/>
              <a:gd name="connsiteY32" fmla="*/ 89544 h 552252"/>
              <a:gd name="connsiteX33" fmla="*/ 716097 w 826265"/>
              <a:gd name="connsiteY33" fmla="*/ 122595 h 552252"/>
              <a:gd name="connsiteX34" fmla="*/ 749147 w 826265"/>
              <a:gd name="connsiteY34" fmla="*/ 144628 h 552252"/>
              <a:gd name="connsiteX35" fmla="*/ 727114 w 826265"/>
              <a:gd name="connsiteY35" fmla="*/ 199713 h 552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26265" h="552252">
                <a:moveTo>
                  <a:pt x="727114" y="199713"/>
                </a:moveTo>
                <a:lnTo>
                  <a:pt x="727114" y="199713"/>
                </a:lnTo>
                <a:cubicBezTo>
                  <a:pt x="738131" y="229091"/>
                  <a:pt x="747181" y="259284"/>
                  <a:pt x="760164" y="287848"/>
                </a:cubicBezTo>
                <a:cubicBezTo>
                  <a:pt x="765643" y="299902"/>
                  <a:pt x="776820" y="308799"/>
                  <a:pt x="782198" y="320898"/>
                </a:cubicBezTo>
                <a:cubicBezTo>
                  <a:pt x="791631" y="342122"/>
                  <a:pt x="796887" y="364965"/>
                  <a:pt x="804232" y="386999"/>
                </a:cubicBezTo>
                <a:lnTo>
                  <a:pt x="815249" y="420050"/>
                </a:lnTo>
                <a:lnTo>
                  <a:pt x="826265" y="453101"/>
                </a:lnTo>
                <a:cubicBezTo>
                  <a:pt x="818921" y="471462"/>
                  <a:pt x="815726" y="492093"/>
                  <a:pt x="804232" y="508185"/>
                </a:cubicBezTo>
                <a:cubicBezTo>
                  <a:pt x="796536" y="518959"/>
                  <a:pt x="783024" y="524297"/>
                  <a:pt x="771181" y="530219"/>
                </a:cubicBezTo>
                <a:cubicBezTo>
                  <a:pt x="723620" y="554000"/>
                  <a:pt x="622252" y="550149"/>
                  <a:pt x="594911" y="552252"/>
                </a:cubicBezTo>
                <a:cubicBezTo>
                  <a:pt x="580222" y="548580"/>
                  <a:pt x="565402" y="545395"/>
                  <a:pt x="550844" y="541236"/>
                </a:cubicBezTo>
                <a:cubicBezTo>
                  <a:pt x="539678" y="538046"/>
                  <a:pt x="529129" y="532738"/>
                  <a:pt x="517793" y="530219"/>
                </a:cubicBezTo>
                <a:cubicBezTo>
                  <a:pt x="495987" y="525373"/>
                  <a:pt x="473726" y="522874"/>
                  <a:pt x="451692" y="519202"/>
                </a:cubicBezTo>
                <a:cubicBezTo>
                  <a:pt x="416776" y="466828"/>
                  <a:pt x="433843" y="498710"/>
                  <a:pt x="407624" y="420050"/>
                </a:cubicBezTo>
                <a:cubicBezTo>
                  <a:pt x="400366" y="398275"/>
                  <a:pt x="393992" y="369483"/>
                  <a:pt x="374574" y="353949"/>
                </a:cubicBezTo>
                <a:cubicBezTo>
                  <a:pt x="365506" y="346695"/>
                  <a:pt x="352540" y="346604"/>
                  <a:pt x="341523" y="342932"/>
                </a:cubicBezTo>
                <a:cubicBezTo>
                  <a:pt x="330506" y="335587"/>
                  <a:pt x="320316" y="326819"/>
                  <a:pt x="308473" y="320898"/>
                </a:cubicBezTo>
                <a:cubicBezTo>
                  <a:pt x="286632" y="309977"/>
                  <a:pt x="240091" y="302455"/>
                  <a:pt x="220338" y="298864"/>
                </a:cubicBezTo>
                <a:cubicBezTo>
                  <a:pt x="198361" y="294868"/>
                  <a:pt x="176271" y="291520"/>
                  <a:pt x="154237" y="287848"/>
                </a:cubicBezTo>
                <a:lnTo>
                  <a:pt x="88135" y="265814"/>
                </a:lnTo>
                <a:lnTo>
                  <a:pt x="55085" y="254797"/>
                </a:lnTo>
                <a:cubicBezTo>
                  <a:pt x="20168" y="202421"/>
                  <a:pt x="37238" y="234308"/>
                  <a:pt x="11017" y="155645"/>
                </a:cubicBezTo>
                <a:lnTo>
                  <a:pt x="0" y="122595"/>
                </a:lnTo>
                <a:cubicBezTo>
                  <a:pt x="6616" y="96133"/>
                  <a:pt x="9275" y="64498"/>
                  <a:pt x="33051" y="45477"/>
                </a:cubicBezTo>
                <a:cubicBezTo>
                  <a:pt x="42119" y="38223"/>
                  <a:pt x="55085" y="38132"/>
                  <a:pt x="66102" y="34460"/>
                </a:cubicBezTo>
                <a:cubicBezTo>
                  <a:pt x="77119" y="27115"/>
                  <a:pt x="87309" y="18347"/>
                  <a:pt x="99152" y="12426"/>
                </a:cubicBezTo>
                <a:cubicBezTo>
                  <a:pt x="148308" y="-12152"/>
                  <a:pt x="180734" y="6262"/>
                  <a:pt x="242371" y="12426"/>
                </a:cubicBezTo>
                <a:cubicBezTo>
                  <a:pt x="253388" y="16098"/>
                  <a:pt x="265270" y="17803"/>
                  <a:pt x="275422" y="23443"/>
                </a:cubicBezTo>
                <a:cubicBezTo>
                  <a:pt x="298571" y="36303"/>
                  <a:pt x="341523" y="67510"/>
                  <a:pt x="341523" y="67510"/>
                </a:cubicBezTo>
                <a:cubicBezTo>
                  <a:pt x="348868" y="78527"/>
                  <a:pt x="351714" y="94639"/>
                  <a:pt x="363557" y="100561"/>
                </a:cubicBezTo>
                <a:cubicBezTo>
                  <a:pt x="390642" y="114104"/>
                  <a:pt x="451692" y="122595"/>
                  <a:pt x="451692" y="122595"/>
                </a:cubicBezTo>
                <a:cubicBezTo>
                  <a:pt x="470053" y="118923"/>
                  <a:pt x="488711" y="116505"/>
                  <a:pt x="506776" y="111578"/>
                </a:cubicBezTo>
                <a:cubicBezTo>
                  <a:pt x="529183" y="105467"/>
                  <a:pt x="572877" y="89544"/>
                  <a:pt x="572877" y="89544"/>
                </a:cubicBezTo>
                <a:cubicBezTo>
                  <a:pt x="608433" y="94623"/>
                  <a:pt x="683101" y="100598"/>
                  <a:pt x="716097" y="122595"/>
                </a:cubicBezTo>
                <a:lnTo>
                  <a:pt x="749147" y="144628"/>
                </a:lnTo>
                <a:cubicBezTo>
                  <a:pt x="761325" y="181163"/>
                  <a:pt x="730786" y="190532"/>
                  <a:pt x="727114" y="1997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206" name="Freeform: Shape 205">
            <a:extLst>
              <a:ext uri="{FF2B5EF4-FFF2-40B4-BE49-F238E27FC236}">
                <a16:creationId xmlns:a16="http://schemas.microsoft.com/office/drawing/2014/main" id="{7DC63975-5DD3-46F5-B3C9-B51973B1B188}"/>
              </a:ext>
            </a:extLst>
          </p:cNvPr>
          <p:cNvSpPr/>
          <p:nvPr/>
        </p:nvSpPr>
        <p:spPr>
          <a:xfrm>
            <a:off x="8930546" y="3201071"/>
            <a:ext cx="887187" cy="1243836"/>
          </a:xfrm>
          <a:custGeom>
            <a:avLst/>
            <a:gdLst>
              <a:gd name="connsiteX0" fmla="*/ 727114 w 826265"/>
              <a:gd name="connsiteY0" fmla="*/ 199713 h 552252"/>
              <a:gd name="connsiteX1" fmla="*/ 727114 w 826265"/>
              <a:gd name="connsiteY1" fmla="*/ 199713 h 552252"/>
              <a:gd name="connsiteX2" fmla="*/ 760164 w 826265"/>
              <a:gd name="connsiteY2" fmla="*/ 287848 h 552252"/>
              <a:gd name="connsiteX3" fmla="*/ 782198 w 826265"/>
              <a:gd name="connsiteY3" fmla="*/ 320898 h 552252"/>
              <a:gd name="connsiteX4" fmla="*/ 804232 w 826265"/>
              <a:gd name="connsiteY4" fmla="*/ 386999 h 552252"/>
              <a:gd name="connsiteX5" fmla="*/ 815249 w 826265"/>
              <a:gd name="connsiteY5" fmla="*/ 420050 h 552252"/>
              <a:gd name="connsiteX6" fmla="*/ 826265 w 826265"/>
              <a:gd name="connsiteY6" fmla="*/ 453101 h 552252"/>
              <a:gd name="connsiteX7" fmla="*/ 804232 w 826265"/>
              <a:gd name="connsiteY7" fmla="*/ 508185 h 552252"/>
              <a:gd name="connsiteX8" fmla="*/ 771181 w 826265"/>
              <a:gd name="connsiteY8" fmla="*/ 530219 h 552252"/>
              <a:gd name="connsiteX9" fmla="*/ 594911 w 826265"/>
              <a:gd name="connsiteY9" fmla="*/ 552252 h 552252"/>
              <a:gd name="connsiteX10" fmla="*/ 550844 w 826265"/>
              <a:gd name="connsiteY10" fmla="*/ 541236 h 552252"/>
              <a:gd name="connsiteX11" fmla="*/ 517793 w 826265"/>
              <a:gd name="connsiteY11" fmla="*/ 530219 h 552252"/>
              <a:gd name="connsiteX12" fmla="*/ 451692 w 826265"/>
              <a:gd name="connsiteY12" fmla="*/ 519202 h 552252"/>
              <a:gd name="connsiteX13" fmla="*/ 407624 w 826265"/>
              <a:gd name="connsiteY13" fmla="*/ 420050 h 552252"/>
              <a:gd name="connsiteX14" fmla="*/ 374574 w 826265"/>
              <a:gd name="connsiteY14" fmla="*/ 353949 h 552252"/>
              <a:gd name="connsiteX15" fmla="*/ 341523 w 826265"/>
              <a:gd name="connsiteY15" fmla="*/ 342932 h 552252"/>
              <a:gd name="connsiteX16" fmla="*/ 308473 w 826265"/>
              <a:gd name="connsiteY16" fmla="*/ 320898 h 552252"/>
              <a:gd name="connsiteX17" fmla="*/ 220338 w 826265"/>
              <a:gd name="connsiteY17" fmla="*/ 298864 h 552252"/>
              <a:gd name="connsiteX18" fmla="*/ 154237 w 826265"/>
              <a:gd name="connsiteY18" fmla="*/ 287848 h 552252"/>
              <a:gd name="connsiteX19" fmla="*/ 88135 w 826265"/>
              <a:gd name="connsiteY19" fmla="*/ 265814 h 552252"/>
              <a:gd name="connsiteX20" fmla="*/ 55085 w 826265"/>
              <a:gd name="connsiteY20" fmla="*/ 254797 h 552252"/>
              <a:gd name="connsiteX21" fmla="*/ 11017 w 826265"/>
              <a:gd name="connsiteY21" fmla="*/ 155645 h 552252"/>
              <a:gd name="connsiteX22" fmla="*/ 0 w 826265"/>
              <a:gd name="connsiteY22" fmla="*/ 122595 h 552252"/>
              <a:gd name="connsiteX23" fmla="*/ 33051 w 826265"/>
              <a:gd name="connsiteY23" fmla="*/ 45477 h 552252"/>
              <a:gd name="connsiteX24" fmla="*/ 66102 w 826265"/>
              <a:gd name="connsiteY24" fmla="*/ 34460 h 552252"/>
              <a:gd name="connsiteX25" fmla="*/ 99152 w 826265"/>
              <a:gd name="connsiteY25" fmla="*/ 12426 h 552252"/>
              <a:gd name="connsiteX26" fmla="*/ 242371 w 826265"/>
              <a:gd name="connsiteY26" fmla="*/ 12426 h 552252"/>
              <a:gd name="connsiteX27" fmla="*/ 275422 w 826265"/>
              <a:gd name="connsiteY27" fmla="*/ 23443 h 552252"/>
              <a:gd name="connsiteX28" fmla="*/ 341523 w 826265"/>
              <a:gd name="connsiteY28" fmla="*/ 67510 h 552252"/>
              <a:gd name="connsiteX29" fmla="*/ 363557 w 826265"/>
              <a:gd name="connsiteY29" fmla="*/ 100561 h 552252"/>
              <a:gd name="connsiteX30" fmla="*/ 451692 w 826265"/>
              <a:gd name="connsiteY30" fmla="*/ 122595 h 552252"/>
              <a:gd name="connsiteX31" fmla="*/ 506776 w 826265"/>
              <a:gd name="connsiteY31" fmla="*/ 111578 h 552252"/>
              <a:gd name="connsiteX32" fmla="*/ 572877 w 826265"/>
              <a:gd name="connsiteY32" fmla="*/ 89544 h 552252"/>
              <a:gd name="connsiteX33" fmla="*/ 716097 w 826265"/>
              <a:gd name="connsiteY33" fmla="*/ 122595 h 552252"/>
              <a:gd name="connsiteX34" fmla="*/ 749147 w 826265"/>
              <a:gd name="connsiteY34" fmla="*/ 144628 h 552252"/>
              <a:gd name="connsiteX35" fmla="*/ 727114 w 826265"/>
              <a:gd name="connsiteY35" fmla="*/ 199713 h 552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26265" h="552252">
                <a:moveTo>
                  <a:pt x="727114" y="199713"/>
                </a:moveTo>
                <a:lnTo>
                  <a:pt x="727114" y="199713"/>
                </a:lnTo>
                <a:cubicBezTo>
                  <a:pt x="738131" y="229091"/>
                  <a:pt x="747181" y="259284"/>
                  <a:pt x="760164" y="287848"/>
                </a:cubicBezTo>
                <a:cubicBezTo>
                  <a:pt x="765643" y="299902"/>
                  <a:pt x="776820" y="308799"/>
                  <a:pt x="782198" y="320898"/>
                </a:cubicBezTo>
                <a:cubicBezTo>
                  <a:pt x="791631" y="342122"/>
                  <a:pt x="796887" y="364965"/>
                  <a:pt x="804232" y="386999"/>
                </a:cubicBezTo>
                <a:lnTo>
                  <a:pt x="815249" y="420050"/>
                </a:lnTo>
                <a:lnTo>
                  <a:pt x="826265" y="453101"/>
                </a:lnTo>
                <a:cubicBezTo>
                  <a:pt x="818921" y="471462"/>
                  <a:pt x="815726" y="492093"/>
                  <a:pt x="804232" y="508185"/>
                </a:cubicBezTo>
                <a:cubicBezTo>
                  <a:pt x="796536" y="518959"/>
                  <a:pt x="783024" y="524297"/>
                  <a:pt x="771181" y="530219"/>
                </a:cubicBezTo>
                <a:cubicBezTo>
                  <a:pt x="723620" y="554000"/>
                  <a:pt x="622252" y="550149"/>
                  <a:pt x="594911" y="552252"/>
                </a:cubicBezTo>
                <a:cubicBezTo>
                  <a:pt x="580222" y="548580"/>
                  <a:pt x="565402" y="545395"/>
                  <a:pt x="550844" y="541236"/>
                </a:cubicBezTo>
                <a:cubicBezTo>
                  <a:pt x="539678" y="538046"/>
                  <a:pt x="529129" y="532738"/>
                  <a:pt x="517793" y="530219"/>
                </a:cubicBezTo>
                <a:cubicBezTo>
                  <a:pt x="495987" y="525373"/>
                  <a:pt x="473726" y="522874"/>
                  <a:pt x="451692" y="519202"/>
                </a:cubicBezTo>
                <a:cubicBezTo>
                  <a:pt x="416776" y="466828"/>
                  <a:pt x="433843" y="498710"/>
                  <a:pt x="407624" y="420050"/>
                </a:cubicBezTo>
                <a:cubicBezTo>
                  <a:pt x="400366" y="398275"/>
                  <a:pt x="393992" y="369483"/>
                  <a:pt x="374574" y="353949"/>
                </a:cubicBezTo>
                <a:cubicBezTo>
                  <a:pt x="365506" y="346695"/>
                  <a:pt x="352540" y="346604"/>
                  <a:pt x="341523" y="342932"/>
                </a:cubicBezTo>
                <a:cubicBezTo>
                  <a:pt x="330506" y="335587"/>
                  <a:pt x="320316" y="326819"/>
                  <a:pt x="308473" y="320898"/>
                </a:cubicBezTo>
                <a:cubicBezTo>
                  <a:pt x="286632" y="309977"/>
                  <a:pt x="240091" y="302455"/>
                  <a:pt x="220338" y="298864"/>
                </a:cubicBezTo>
                <a:cubicBezTo>
                  <a:pt x="198361" y="294868"/>
                  <a:pt x="176271" y="291520"/>
                  <a:pt x="154237" y="287848"/>
                </a:cubicBezTo>
                <a:lnTo>
                  <a:pt x="88135" y="265814"/>
                </a:lnTo>
                <a:lnTo>
                  <a:pt x="55085" y="254797"/>
                </a:lnTo>
                <a:cubicBezTo>
                  <a:pt x="20168" y="202421"/>
                  <a:pt x="37238" y="234308"/>
                  <a:pt x="11017" y="155645"/>
                </a:cubicBezTo>
                <a:lnTo>
                  <a:pt x="0" y="122595"/>
                </a:lnTo>
                <a:cubicBezTo>
                  <a:pt x="6616" y="96133"/>
                  <a:pt x="9275" y="64498"/>
                  <a:pt x="33051" y="45477"/>
                </a:cubicBezTo>
                <a:cubicBezTo>
                  <a:pt x="42119" y="38223"/>
                  <a:pt x="55085" y="38132"/>
                  <a:pt x="66102" y="34460"/>
                </a:cubicBezTo>
                <a:cubicBezTo>
                  <a:pt x="77119" y="27115"/>
                  <a:pt x="87309" y="18347"/>
                  <a:pt x="99152" y="12426"/>
                </a:cubicBezTo>
                <a:cubicBezTo>
                  <a:pt x="148308" y="-12152"/>
                  <a:pt x="180734" y="6262"/>
                  <a:pt x="242371" y="12426"/>
                </a:cubicBezTo>
                <a:cubicBezTo>
                  <a:pt x="253388" y="16098"/>
                  <a:pt x="265270" y="17803"/>
                  <a:pt x="275422" y="23443"/>
                </a:cubicBezTo>
                <a:cubicBezTo>
                  <a:pt x="298571" y="36303"/>
                  <a:pt x="341523" y="67510"/>
                  <a:pt x="341523" y="67510"/>
                </a:cubicBezTo>
                <a:cubicBezTo>
                  <a:pt x="348868" y="78527"/>
                  <a:pt x="351714" y="94639"/>
                  <a:pt x="363557" y="100561"/>
                </a:cubicBezTo>
                <a:cubicBezTo>
                  <a:pt x="390642" y="114104"/>
                  <a:pt x="451692" y="122595"/>
                  <a:pt x="451692" y="122595"/>
                </a:cubicBezTo>
                <a:cubicBezTo>
                  <a:pt x="470053" y="118923"/>
                  <a:pt x="488711" y="116505"/>
                  <a:pt x="506776" y="111578"/>
                </a:cubicBezTo>
                <a:cubicBezTo>
                  <a:pt x="529183" y="105467"/>
                  <a:pt x="572877" y="89544"/>
                  <a:pt x="572877" y="89544"/>
                </a:cubicBezTo>
                <a:cubicBezTo>
                  <a:pt x="608433" y="94623"/>
                  <a:pt x="683101" y="100598"/>
                  <a:pt x="716097" y="122595"/>
                </a:cubicBezTo>
                <a:lnTo>
                  <a:pt x="749147" y="144628"/>
                </a:lnTo>
                <a:cubicBezTo>
                  <a:pt x="761325" y="181163"/>
                  <a:pt x="730786" y="190532"/>
                  <a:pt x="727114" y="1997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90" name="Picture 89" descr="A picture containing brown, sitting, container, plant&#10;&#10;Description automatically generated">
            <a:extLst>
              <a:ext uri="{FF2B5EF4-FFF2-40B4-BE49-F238E27FC236}">
                <a16:creationId xmlns:a16="http://schemas.microsoft.com/office/drawing/2014/main" id="{7D610B38-D803-42E9-A4DF-9F61D2A6673F}"/>
              </a:ext>
            </a:extLst>
          </p:cNvPr>
          <p:cNvPicPr>
            <a:picLocks noChangeAspect="1"/>
          </p:cNvPicPr>
          <p:nvPr/>
        </p:nvPicPr>
        <p:blipFill>
          <a:blip r:embed="rId15" cstate="screen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8027" b="91752" l="8888" r="90064">
                        <a14:foregroundMark x1="9207" y1="63636" x2="8888" y2="74678"/>
                        <a14:foregroundMark x1="11668" y1="79956" x2="41841" y2="90732"/>
                        <a14:foregroundMark x1="41841" y1="90732" x2="58250" y2="91752"/>
                        <a14:foregroundMark x1="58250" y1="91752" x2="68915" y2="88914"/>
                        <a14:foregroundMark x1="90064" y1="67273" x2="90064" y2="68914"/>
                        <a14:foregroundMark x1="69098" y1="9002" x2="77438" y2="8027"/>
                        <a14:foregroundMark x1="77438" y1="8027" x2="79809" y2="9135"/>
                        <a14:backgroundMark x1="76071" y1="15965" x2="76527" y2="17783"/>
                        <a14:backgroundMark x1="24886" y1="20177" x2="24886" y2="20177"/>
                      </a14:backgroundRemoval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11"/>
              </a:ext>
            </a:extLst>
          </a:blip>
          <a:stretch>
            <a:fillRect/>
          </a:stretch>
        </p:blipFill>
        <p:spPr>
          <a:xfrm>
            <a:off x="5824934" y="5948829"/>
            <a:ext cx="660116" cy="632275"/>
          </a:xfrm>
          <a:prstGeom prst="rect">
            <a:avLst/>
          </a:prstGeom>
        </p:spPr>
      </p:pic>
      <p:sp>
        <p:nvSpPr>
          <p:cNvPr id="91" name="Explosion 1 19">
            <a:extLst>
              <a:ext uri="{FF2B5EF4-FFF2-40B4-BE49-F238E27FC236}">
                <a16:creationId xmlns:a16="http://schemas.microsoft.com/office/drawing/2014/main" id="{6390A47F-51F3-42BA-8940-E115E1976763}"/>
              </a:ext>
            </a:extLst>
          </p:cNvPr>
          <p:cNvSpPr/>
          <p:nvPr/>
        </p:nvSpPr>
        <p:spPr>
          <a:xfrm rot="222391">
            <a:off x="5852092" y="6390415"/>
            <a:ext cx="649191" cy="156420"/>
          </a:xfrm>
          <a:custGeom>
            <a:avLst/>
            <a:gdLst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135 w 21600"/>
              <a:gd name="connsiteY17" fmla="*/ 14587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4627 w 21600"/>
              <a:gd name="connsiteY20" fmla="*/ 7617 h 21600"/>
              <a:gd name="connsiteX21" fmla="*/ 370 w 21600"/>
              <a:gd name="connsiteY21" fmla="*/ 2295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135 w 21600"/>
              <a:gd name="connsiteY17" fmla="*/ 14587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4627 w 21600"/>
              <a:gd name="connsiteY20" fmla="*/ 7617 h 21600"/>
              <a:gd name="connsiteX21" fmla="*/ 1612 w 21600"/>
              <a:gd name="connsiteY21" fmla="*/ 4480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2153 w 21600"/>
              <a:gd name="connsiteY17" fmla="*/ 13713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4627 w 21600"/>
              <a:gd name="connsiteY20" fmla="*/ 7617 h 21600"/>
              <a:gd name="connsiteX21" fmla="*/ 1612 w 21600"/>
              <a:gd name="connsiteY21" fmla="*/ 4480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179 w 20979"/>
              <a:gd name="connsiteY0" fmla="*/ 5800 h 21600"/>
              <a:gd name="connsiteX1" fmla="*/ 13901 w 20979"/>
              <a:gd name="connsiteY1" fmla="*/ 0 h 21600"/>
              <a:gd name="connsiteX2" fmla="*/ 13534 w 20979"/>
              <a:gd name="connsiteY2" fmla="*/ 5325 h 21600"/>
              <a:gd name="connsiteX3" fmla="*/ 17759 w 20979"/>
              <a:gd name="connsiteY3" fmla="*/ 4457 h 21600"/>
              <a:gd name="connsiteX4" fmla="*/ 16081 w 20979"/>
              <a:gd name="connsiteY4" fmla="*/ 7315 h 21600"/>
              <a:gd name="connsiteX5" fmla="*/ 20476 w 20979"/>
              <a:gd name="connsiteY5" fmla="*/ 8137 h 21600"/>
              <a:gd name="connsiteX6" fmla="*/ 16986 w 20979"/>
              <a:gd name="connsiteY6" fmla="*/ 10475 h 21600"/>
              <a:gd name="connsiteX7" fmla="*/ 20979 w 20979"/>
              <a:gd name="connsiteY7" fmla="*/ 13290 h 21600"/>
              <a:gd name="connsiteX8" fmla="*/ 16216 w 20979"/>
              <a:gd name="connsiteY8" fmla="*/ 12942 h 21600"/>
              <a:gd name="connsiteX9" fmla="*/ 17524 w 20979"/>
              <a:gd name="connsiteY9" fmla="*/ 18095 h 21600"/>
              <a:gd name="connsiteX10" fmla="*/ 13399 w 20979"/>
              <a:gd name="connsiteY10" fmla="*/ 14457 h 21600"/>
              <a:gd name="connsiteX11" fmla="*/ 12626 w 20979"/>
              <a:gd name="connsiteY11" fmla="*/ 19737 h 21600"/>
              <a:gd name="connsiteX12" fmla="*/ 9911 w 20979"/>
              <a:gd name="connsiteY12" fmla="*/ 14935 h 21600"/>
              <a:gd name="connsiteX13" fmla="*/ 7864 w 20979"/>
              <a:gd name="connsiteY13" fmla="*/ 21600 h 21600"/>
              <a:gd name="connsiteX14" fmla="*/ 7094 w 20979"/>
              <a:gd name="connsiteY14" fmla="*/ 15627 h 21600"/>
              <a:gd name="connsiteX15" fmla="*/ 4141 w 20979"/>
              <a:gd name="connsiteY15" fmla="*/ 17617 h 21600"/>
              <a:gd name="connsiteX16" fmla="*/ 5046 w 20979"/>
              <a:gd name="connsiteY16" fmla="*/ 13937 h 21600"/>
              <a:gd name="connsiteX17" fmla="*/ 1532 w 20979"/>
              <a:gd name="connsiteY17" fmla="*/ 13713 h 21600"/>
              <a:gd name="connsiteX18" fmla="*/ 3101 w 20979"/>
              <a:gd name="connsiteY18" fmla="*/ 11775 h 21600"/>
              <a:gd name="connsiteX19" fmla="*/ 0 w 20979"/>
              <a:gd name="connsiteY19" fmla="*/ 10363 h 21600"/>
              <a:gd name="connsiteX20" fmla="*/ 4006 w 20979"/>
              <a:gd name="connsiteY20" fmla="*/ 7617 h 21600"/>
              <a:gd name="connsiteX21" fmla="*/ 991 w 20979"/>
              <a:gd name="connsiteY21" fmla="*/ 4480 h 21600"/>
              <a:gd name="connsiteX22" fmla="*/ 6691 w 20979"/>
              <a:gd name="connsiteY22" fmla="*/ 6320 h 21600"/>
              <a:gd name="connsiteX23" fmla="*/ 7731 w 20979"/>
              <a:gd name="connsiteY23" fmla="*/ 2295 h 21600"/>
              <a:gd name="connsiteX24" fmla="*/ 10179 w 20979"/>
              <a:gd name="connsiteY24" fmla="*/ 5800 h 21600"/>
              <a:gd name="connsiteX0" fmla="*/ 10179 w 20979"/>
              <a:gd name="connsiteY0" fmla="*/ 5800 h 19737"/>
              <a:gd name="connsiteX1" fmla="*/ 13901 w 20979"/>
              <a:gd name="connsiteY1" fmla="*/ 0 h 19737"/>
              <a:gd name="connsiteX2" fmla="*/ 13534 w 20979"/>
              <a:gd name="connsiteY2" fmla="*/ 5325 h 19737"/>
              <a:gd name="connsiteX3" fmla="*/ 17759 w 20979"/>
              <a:gd name="connsiteY3" fmla="*/ 4457 h 19737"/>
              <a:gd name="connsiteX4" fmla="*/ 16081 w 20979"/>
              <a:gd name="connsiteY4" fmla="*/ 7315 h 19737"/>
              <a:gd name="connsiteX5" fmla="*/ 20476 w 20979"/>
              <a:gd name="connsiteY5" fmla="*/ 8137 h 19737"/>
              <a:gd name="connsiteX6" fmla="*/ 16986 w 20979"/>
              <a:gd name="connsiteY6" fmla="*/ 10475 h 19737"/>
              <a:gd name="connsiteX7" fmla="*/ 20979 w 20979"/>
              <a:gd name="connsiteY7" fmla="*/ 13290 h 19737"/>
              <a:gd name="connsiteX8" fmla="*/ 16216 w 20979"/>
              <a:gd name="connsiteY8" fmla="*/ 12942 h 19737"/>
              <a:gd name="connsiteX9" fmla="*/ 17524 w 20979"/>
              <a:gd name="connsiteY9" fmla="*/ 18095 h 19737"/>
              <a:gd name="connsiteX10" fmla="*/ 13399 w 20979"/>
              <a:gd name="connsiteY10" fmla="*/ 14457 h 19737"/>
              <a:gd name="connsiteX11" fmla="*/ 12626 w 20979"/>
              <a:gd name="connsiteY11" fmla="*/ 19737 h 19737"/>
              <a:gd name="connsiteX12" fmla="*/ 9911 w 20979"/>
              <a:gd name="connsiteY12" fmla="*/ 14935 h 19737"/>
              <a:gd name="connsiteX13" fmla="*/ 8174 w 20979"/>
              <a:gd name="connsiteY13" fmla="*/ 18978 h 19737"/>
              <a:gd name="connsiteX14" fmla="*/ 7094 w 20979"/>
              <a:gd name="connsiteY14" fmla="*/ 15627 h 19737"/>
              <a:gd name="connsiteX15" fmla="*/ 4141 w 20979"/>
              <a:gd name="connsiteY15" fmla="*/ 17617 h 19737"/>
              <a:gd name="connsiteX16" fmla="*/ 5046 w 20979"/>
              <a:gd name="connsiteY16" fmla="*/ 13937 h 19737"/>
              <a:gd name="connsiteX17" fmla="*/ 1532 w 20979"/>
              <a:gd name="connsiteY17" fmla="*/ 13713 h 19737"/>
              <a:gd name="connsiteX18" fmla="*/ 3101 w 20979"/>
              <a:gd name="connsiteY18" fmla="*/ 11775 h 19737"/>
              <a:gd name="connsiteX19" fmla="*/ 0 w 20979"/>
              <a:gd name="connsiteY19" fmla="*/ 10363 h 19737"/>
              <a:gd name="connsiteX20" fmla="*/ 4006 w 20979"/>
              <a:gd name="connsiteY20" fmla="*/ 7617 h 19737"/>
              <a:gd name="connsiteX21" fmla="*/ 991 w 20979"/>
              <a:gd name="connsiteY21" fmla="*/ 4480 h 19737"/>
              <a:gd name="connsiteX22" fmla="*/ 6691 w 20979"/>
              <a:gd name="connsiteY22" fmla="*/ 6320 h 19737"/>
              <a:gd name="connsiteX23" fmla="*/ 7731 w 20979"/>
              <a:gd name="connsiteY23" fmla="*/ 2295 h 19737"/>
              <a:gd name="connsiteX24" fmla="*/ 10179 w 20979"/>
              <a:gd name="connsiteY24" fmla="*/ 5800 h 19737"/>
              <a:gd name="connsiteX0" fmla="*/ 10179 w 20979"/>
              <a:gd name="connsiteY0" fmla="*/ 5800 h 18978"/>
              <a:gd name="connsiteX1" fmla="*/ 13901 w 20979"/>
              <a:gd name="connsiteY1" fmla="*/ 0 h 18978"/>
              <a:gd name="connsiteX2" fmla="*/ 13534 w 20979"/>
              <a:gd name="connsiteY2" fmla="*/ 5325 h 18978"/>
              <a:gd name="connsiteX3" fmla="*/ 17759 w 20979"/>
              <a:gd name="connsiteY3" fmla="*/ 4457 h 18978"/>
              <a:gd name="connsiteX4" fmla="*/ 16081 w 20979"/>
              <a:gd name="connsiteY4" fmla="*/ 7315 h 18978"/>
              <a:gd name="connsiteX5" fmla="*/ 20476 w 20979"/>
              <a:gd name="connsiteY5" fmla="*/ 8137 h 18978"/>
              <a:gd name="connsiteX6" fmla="*/ 16986 w 20979"/>
              <a:gd name="connsiteY6" fmla="*/ 10475 h 18978"/>
              <a:gd name="connsiteX7" fmla="*/ 20979 w 20979"/>
              <a:gd name="connsiteY7" fmla="*/ 13290 h 18978"/>
              <a:gd name="connsiteX8" fmla="*/ 16216 w 20979"/>
              <a:gd name="connsiteY8" fmla="*/ 12942 h 18978"/>
              <a:gd name="connsiteX9" fmla="*/ 17524 w 20979"/>
              <a:gd name="connsiteY9" fmla="*/ 18095 h 18978"/>
              <a:gd name="connsiteX10" fmla="*/ 13399 w 20979"/>
              <a:gd name="connsiteY10" fmla="*/ 14457 h 18978"/>
              <a:gd name="connsiteX11" fmla="*/ 12316 w 20979"/>
              <a:gd name="connsiteY11" fmla="*/ 17552 h 18978"/>
              <a:gd name="connsiteX12" fmla="*/ 9911 w 20979"/>
              <a:gd name="connsiteY12" fmla="*/ 14935 h 18978"/>
              <a:gd name="connsiteX13" fmla="*/ 8174 w 20979"/>
              <a:gd name="connsiteY13" fmla="*/ 18978 h 18978"/>
              <a:gd name="connsiteX14" fmla="*/ 7094 w 20979"/>
              <a:gd name="connsiteY14" fmla="*/ 15627 h 18978"/>
              <a:gd name="connsiteX15" fmla="*/ 4141 w 20979"/>
              <a:gd name="connsiteY15" fmla="*/ 17617 h 18978"/>
              <a:gd name="connsiteX16" fmla="*/ 5046 w 20979"/>
              <a:gd name="connsiteY16" fmla="*/ 13937 h 18978"/>
              <a:gd name="connsiteX17" fmla="*/ 1532 w 20979"/>
              <a:gd name="connsiteY17" fmla="*/ 13713 h 18978"/>
              <a:gd name="connsiteX18" fmla="*/ 3101 w 20979"/>
              <a:gd name="connsiteY18" fmla="*/ 11775 h 18978"/>
              <a:gd name="connsiteX19" fmla="*/ 0 w 20979"/>
              <a:gd name="connsiteY19" fmla="*/ 10363 h 18978"/>
              <a:gd name="connsiteX20" fmla="*/ 4006 w 20979"/>
              <a:gd name="connsiteY20" fmla="*/ 7617 h 18978"/>
              <a:gd name="connsiteX21" fmla="*/ 991 w 20979"/>
              <a:gd name="connsiteY21" fmla="*/ 4480 h 18978"/>
              <a:gd name="connsiteX22" fmla="*/ 6691 w 20979"/>
              <a:gd name="connsiteY22" fmla="*/ 6320 h 18978"/>
              <a:gd name="connsiteX23" fmla="*/ 7731 w 20979"/>
              <a:gd name="connsiteY23" fmla="*/ 2295 h 18978"/>
              <a:gd name="connsiteX24" fmla="*/ 10179 w 20979"/>
              <a:gd name="connsiteY24" fmla="*/ 5800 h 18978"/>
              <a:gd name="connsiteX0" fmla="*/ 10179 w 20979"/>
              <a:gd name="connsiteY0" fmla="*/ 5800 h 18978"/>
              <a:gd name="connsiteX1" fmla="*/ 13901 w 20979"/>
              <a:gd name="connsiteY1" fmla="*/ 0 h 18978"/>
              <a:gd name="connsiteX2" fmla="*/ 13534 w 20979"/>
              <a:gd name="connsiteY2" fmla="*/ 5325 h 18978"/>
              <a:gd name="connsiteX3" fmla="*/ 17759 w 20979"/>
              <a:gd name="connsiteY3" fmla="*/ 4457 h 18978"/>
              <a:gd name="connsiteX4" fmla="*/ 16081 w 20979"/>
              <a:gd name="connsiteY4" fmla="*/ 7315 h 18978"/>
              <a:gd name="connsiteX5" fmla="*/ 20476 w 20979"/>
              <a:gd name="connsiteY5" fmla="*/ 8137 h 18978"/>
              <a:gd name="connsiteX6" fmla="*/ 16986 w 20979"/>
              <a:gd name="connsiteY6" fmla="*/ 10475 h 18978"/>
              <a:gd name="connsiteX7" fmla="*/ 20979 w 20979"/>
              <a:gd name="connsiteY7" fmla="*/ 13290 h 18978"/>
              <a:gd name="connsiteX8" fmla="*/ 16216 w 20979"/>
              <a:gd name="connsiteY8" fmla="*/ 12942 h 18978"/>
              <a:gd name="connsiteX9" fmla="*/ 16438 w 20979"/>
              <a:gd name="connsiteY9" fmla="*/ 14599 h 18978"/>
              <a:gd name="connsiteX10" fmla="*/ 13399 w 20979"/>
              <a:gd name="connsiteY10" fmla="*/ 14457 h 18978"/>
              <a:gd name="connsiteX11" fmla="*/ 12316 w 20979"/>
              <a:gd name="connsiteY11" fmla="*/ 17552 h 18978"/>
              <a:gd name="connsiteX12" fmla="*/ 9911 w 20979"/>
              <a:gd name="connsiteY12" fmla="*/ 14935 h 18978"/>
              <a:gd name="connsiteX13" fmla="*/ 8174 w 20979"/>
              <a:gd name="connsiteY13" fmla="*/ 18978 h 18978"/>
              <a:gd name="connsiteX14" fmla="*/ 7094 w 20979"/>
              <a:gd name="connsiteY14" fmla="*/ 15627 h 18978"/>
              <a:gd name="connsiteX15" fmla="*/ 4141 w 20979"/>
              <a:gd name="connsiteY15" fmla="*/ 17617 h 18978"/>
              <a:gd name="connsiteX16" fmla="*/ 5046 w 20979"/>
              <a:gd name="connsiteY16" fmla="*/ 13937 h 18978"/>
              <a:gd name="connsiteX17" fmla="*/ 1532 w 20979"/>
              <a:gd name="connsiteY17" fmla="*/ 13713 h 18978"/>
              <a:gd name="connsiteX18" fmla="*/ 3101 w 20979"/>
              <a:gd name="connsiteY18" fmla="*/ 11775 h 18978"/>
              <a:gd name="connsiteX19" fmla="*/ 0 w 20979"/>
              <a:gd name="connsiteY19" fmla="*/ 10363 h 18978"/>
              <a:gd name="connsiteX20" fmla="*/ 4006 w 20979"/>
              <a:gd name="connsiteY20" fmla="*/ 7617 h 18978"/>
              <a:gd name="connsiteX21" fmla="*/ 991 w 20979"/>
              <a:gd name="connsiteY21" fmla="*/ 4480 h 18978"/>
              <a:gd name="connsiteX22" fmla="*/ 6691 w 20979"/>
              <a:gd name="connsiteY22" fmla="*/ 6320 h 18978"/>
              <a:gd name="connsiteX23" fmla="*/ 7731 w 20979"/>
              <a:gd name="connsiteY23" fmla="*/ 2295 h 18978"/>
              <a:gd name="connsiteX24" fmla="*/ 10179 w 20979"/>
              <a:gd name="connsiteY24" fmla="*/ 5800 h 18978"/>
              <a:gd name="connsiteX0" fmla="*/ 10179 w 20513"/>
              <a:gd name="connsiteY0" fmla="*/ 5800 h 18978"/>
              <a:gd name="connsiteX1" fmla="*/ 13901 w 20513"/>
              <a:gd name="connsiteY1" fmla="*/ 0 h 18978"/>
              <a:gd name="connsiteX2" fmla="*/ 13534 w 20513"/>
              <a:gd name="connsiteY2" fmla="*/ 5325 h 18978"/>
              <a:gd name="connsiteX3" fmla="*/ 17759 w 20513"/>
              <a:gd name="connsiteY3" fmla="*/ 4457 h 18978"/>
              <a:gd name="connsiteX4" fmla="*/ 16081 w 20513"/>
              <a:gd name="connsiteY4" fmla="*/ 7315 h 18978"/>
              <a:gd name="connsiteX5" fmla="*/ 20476 w 20513"/>
              <a:gd name="connsiteY5" fmla="*/ 8137 h 18978"/>
              <a:gd name="connsiteX6" fmla="*/ 16986 w 20513"/>
              <a:gd name="connsiteY6" fmla="*/ 10475 h 18978"/>
              <a:gd name="connsiteX7" fmla="*/ 20513 w 20513"/>
              <a:gd name="connsiteY7" fmla="*/ 11105 h 18978"/>
              <a:gd name="connsiteX8" fmla="*/ 16216 w 20513"/>
              <a:gd name="connsiteY8" fmla="*/ 12942 h 18978"/>
              <a:gd name="connsiteX9" fmla="*/ 16438 w 20513"/>
              <a:gd name="connsiteY9" fmla="*/ 14599 h 18978"/>
              <a:gd name="connsiteX10" fmla="*/ 13399 w 20513"/>
              <a:gd name="connsiteY10" fmla="*/ 14457 h 18978"/>
              <a:gd name="connsiteX11" fmla="*/ 12316 w 20513"/>
              <a:gd name="connsiteY11" fmla="*/ 17552 h 18978"/>
              <a:gd name="connsiteX12" fmla="*/ 9911 w 20513"/>
              <a:gd name="connsiteY12" fmla="*/ 14935 h 18978"/>
              <a:gd name="connsiteX13" fmla="*/ 8174 w 20513"/>
              <a:gd name="connsiteY13" fmla="*/ 18978 h 18978"/>
              <a:gd name="connsiteX14" fmla="*/ 7094 w 20513"/>
              <a:gd name="connsiteY14" fmla="*/ 15627 h 18978"/>
              <a:gd name="connsiteX15" fmla="*/ 4141 w 20513"/>
              <a:gd name="connsiteY15" fmla="*/ 17617 h 18978"/>
              <a:gd name="connsiteX16" fmla="*/ 5046 w 20513"/>
              <a:gd name="connsiteY16" fmla="*/ 13937 h 18978"/>
              <a:gd name="connsiteX17" fmla="*/ 1532 w 20513"/>
              <a:gd name="connsiteY17" fmla="*/ 13713 h 18978"/>
              <a:gd name="connsiteX18" fmla="*/ 3101 w 20513"/>
              <a:gd name="connsiteY18" fmla="*/ 11775 h 18978"/>
              <a:gd name="connsiteX19" fmla="*/ 0 w 20513"/>
              <a:gd name="connsiteY19" fmla="*/ 10363 h 18978"/>
              <a:gd name="connsiteX20" fmla="*/ 4006 w 20513"/>
              <a:gd name="connsiteY20" fmla="*/ 7617 h 18978"/>
              <a:gd name="connsiteX21" fmla="*/ 991 w 20513"/>
              <a:gd name="connsiteY21" fmla="*/ 4480 h 18978"/>
              <a:gd name="connsiteX22" fmla="*/ 6691 w 20513"/>
              <a:gd name="connsiteY22" fmla="*/ 6320 h 18978"/>
              <a:gd name="connsiteX23" fmla="*/ 7731 w 20513"/>
              <a:gd name="connsiteY23" fmla="*/ 2295 h 18978"/>
              <a:gd name="connsiteX24" fmla="*/ 10179 w 20513"/>
              <a:gd name="connsiteY24" fmla="*/ 5800 h 18978"/>
              <a:gd name="connsiteX0" fmla="*/ 10179 w 21873"/>
              <a:gd name="connsiteY0" fmla="*/ 5800 h 18978"/>
              <a:gd name="connsiteX1" fmla="*/ 13901 w 21873"/>
              <a:gd name="connsiteY1" fmla="*/ 0 h 18978"/>
              <a:gd name="connsiteX2" fmla="*/ 13534 w 21873"/>
              <a:gd name="connsiteY2" fmla="*/ 5325 h 18978"/>
              <a:gd name="connsiteX3" fmla="*/ 17759 w 21873"/>
              <a:gd name="connsiteY3" fmla="*/ 4457 h 18978"/>
              <a:gd name="connsiteX4" fmla="*/ 16081 w 21873"/>
              <a:gd name="connsiteY4" fmla="*/ 7315 h 18978"/>
              <a:gd name="connsiteX5" fmla="*/ 21873 w 21873"/>
              <a:gd name="connsiteY5" fmla="*/ 8137 h 18978"/>
              <a:gd name="connsiteX6" fmla="*/ 16986 w 21873"/>
              <a:gd name="connsiteY6" fmla="*/ 10475 h 18978"/>
              <a:gd name="connsiteX7" fmla="*/ 20513 w 21873"/>
              <a:gd name="connsiteY7" fmla="*/ 11105 h 18978"/>
              <a:gd name="connsiteX8" fmla="*/ 16216 w 21873"/>
              <a:gd name="connsiteY8" fmla="*/ 12942 h 18978"/>
              <a:gd name="connsiteX9" fmla="*/ 16438 w 21873"/>
              <a:gd name="connsiteY9" fmla="*/ 14599 h 18978"/>
              <a:gd name="connsiteX10" fmla="*/ 13399 w 21873"/>
              <a:gd name="connsiteY10" fmla="*/ 14457 h 18978"/>
              <a:gd name="connsiteX11" fmla="*/ 12316 w 21873"/>
              <a:gd name="connsiteY11" fmla="*/ 17552 h 18978"/>
              <a:gd name="connsiteX12" fmla="*/ 9911 w 21873"/>
              <a:gd name="connsiteY12" fmla="*/ 14935 h 18978"/>
              <a:gd name="connsiteX13" fmla="*/ 8174 w 21873"/>
              <a:gd name="connsiteY13" fmla="*/ 18978 h 18978"/>
              <a:gd name="connsiteX14" fmla="*/ 7094 w 21873"/>
              <a:gd name="connsiteY14" fmla="*/ 15627 h 18978"/>
              <a:gd name="connsiteX15" fmla="*/ 4141 w 21873"/>
              <a:gd name="connsiteY15" fmla="*/ 17617 h 18978"/>
              <a:gd name="connsiteX16" fmla="*/ 5046 w 21873"/>
              <a:gd name="connsiteY16" fmla="*/ 13937 h 18978"/>
              <a:gd name="connsiteX17" fmla="*/ 1532 w 21873"/>
              <a:gd name="connsiteY17" fmla="*/ 13713 h 18978"/>
              <a:gd name="connsiteX18" fmla="*/ 3101 w 21873"/>
              <a:gd name="connsiteY18" fmla="*/ 11775 h 18978"/>
              <a:gd name="connsiteX19" fmla="*/ 0 w 21873"/>
              <a:gd name="connsiteY19" fmla="*/ 10363 h 18978"/>
              <a:gd name="connsiteX20" fmla="*/ 4006 w 21873"/>
              <a:gd name="connsiteY20" fmla="*/ 7617 h 18978"/>
              <a:gd name="connsiteX21" fmla="*/ 991 w 21873"/>
              <a:gd name="connsiteY21" fmla="*/ 4480 h 18978"/>
              <a:gd name="connsiteX22" fmla="*/ 6691 w 21873"/>
              <a:gd name="connsiteY22" fmla="*/ 6320 h 18978"/>
              <a:gd name="connsiteX23" fmla="*/ 7731 w 21873"/>
              <a:gd name="connsiteY23" fmla="*/ 2295 h 18978"/>
              <a:gd name="connsiteX24" fmla="*/ 10179 w 21873"/>
              <a:gd name="connsiteY24" fmla="*/ 5800 h 18978"/>
              <a:gd name="connsiteX0" fmla="*/ 10179 w 21873"/>
              <a:gd name="connsiteY0" fmla="*/ 4926 h 18104"/>
              <a:gd name="connsiteX1" fmla="*/ 12349 w 21873"/>
              <a:gd name="connsiteY1" fmla="*/ 0 h 18104"/>
              <a:gd name="connsiteX2" fmla="*/ 13534 w 21873"/>
              <a:gd name="connsiteY2" fmla="*/ 4451 h 18104"/>
              <a:gd name="connsiteX3" fmla="*/ 17759 w 21873"/>
              <a:gd name="connsiteY3" fmla="*/ 3583 h 18104"/>
              <a:gd name="connsiteX4" fmla="*/ 16081 w 21873"/>
              <a:gd name="connsiteY4" fmla="*/ 6441 h 18104"/>
              <a:gd name="connsiteX5" fmla="*/ 21873 w 21873"/>
              <a:gd name="connsiteY5" fmla="*/ 7263 h 18104"/>
              <a:gd name="connsiteX6" fmla="*/ 16986 w 21873"/>
              <a:gd name="connsiteY6" fmla="*/ 9601 h 18104"/>
              <a:gd name="connsiteX7" fmla="*/ 20513 w 21873"/>
              <a:gd name="connsiteY7" fmla="*/ 10231 h 18104"/>
              <a:gd name="connsiteX8" fmla="*/ 16216 w 21873"/>
              <a:gd name="connsiteY8" fmla="*/ 12068 h 18104"/>
              <a:gd name="connsiteX9" fmla="*/ 16438 w 21873"/>
              <a:gd name="connsiteY9" fmla="*/ 13725 h 18104"/>
              <a:gd name="connsiteX10" fmla="*/ 13399 w 21873"/>
              <a:gd name="connsiteY10" fmla="*/ 13583 h 18104"/>
              <a:gd name="connsiteX11" fmla="*/ 12316 w 21873"/>
              <a:gd name="connsiteY11" fmla="*/ 16678 h 18104"/>
              <a:gd name="connsiteX12" fmla="*/ 9911 w 21873"/>
              <a:gd name="connsiteY12" fmla="*/ 14061 h 18104"/>
              <a:gd name="connsiteX13" fmla="*/ 8174 w 21873"/>
              <a:gd name="connsiteY13" fmla="*/ 18104 h 18104"/>
              <a:gd name="connsiteX14" fmla="*/ 7094 w 21873"/>
              <a:gd name="connsiteY14" fmla="*/ 14753 h 18104"/>
              <a:gd name="connsiteX15" fmla="*/ 4141 w 21873"/>
              <a:gd name="connsiteY15" fmla="*/ 16743 h 18104"/>
              <a:gd name="connsiteX16" fmla="*/ 5046 w 21873"/>
              <a:gd name="connsiteY16" fmla="*/ 13063 h 18104"/>
              <a:gd name="connsiteX17" fmla="*/ 1532 w 21873"/>
              <a:gd name="connsiteY17" fmla="*/ 12839 h 18104"/>
              <a:gd name="connsiteX18" fmla="*/ 3101 w 21873"/>
              <a:gd name="connsiteY18" fmla="*/ 10901 h 18104"/>
              <a:gd name="connsiteX19" fmla="*/ 0 w 21873"/>
              <a:gd name="connsiteY19" fmla="*/ 9489 h 18104"/>
              <a:gd name="connsiteX20" fmla="*/ 4006 w 21873"/>
              <a:gd name="connsiteY20" fmla="*/ 6743 h 18104"/>
              <a:gd name="connsiteX21" fmla="*/ 991 w 21873"/>
              <a:gd name="connsiteY21" fmla="*/ 3606 h 18104"/>
              <a:gd name="connsiteX22" fmla="*/ 6691 w 21873"/>
              <a:gd name="connsiteY22" fmla="*/ 5446 h 18104"/>
              <a:gd name="connsiteX23" fmla="*/ 7731 w 21873"/>
              <a:gd name="connsiteY23" fmla="*/ 1421 h 18104"/>
              <a:gd name="connsiteX24" fmla="*/ 10179 w 21873"/>
              <a:gd name="connsiteY24" fmla="*/ 4926 h 18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1873" h="18104">
                <a:moveTo>
                  <a:pt x="10179" y="4926"/>
                </a:moveTo>
                <a:lnTo>
                  <a:pt x="12349" y="0"/>
                </a:lnTo>
                <a:cubicBezTo>
                  <a:pt x="12227" y="1775"/>
                  <a:pt x="13656" y="2676"/>
                  <a:pt x="13534" y="4451"/>
                </a:cubicBezTo>
                <a:lnTo>
                  <a:pt x="17759" y="3583"/>
                </a:lnTo>
                <a:lnTo>
                  <a:pt x="16081" y="6441"/>
                </a:lnTo>
                <a:lnTo>
                  <a:pt x="21873" y="7263"/>
                </a:lnTo>
                <a:lnTo>
                  <a:pt x="16986" y="9601"/>
                </a:lnTo>
                <a:lnTo>
                  <a:pt x="20513" y="10231"/>
                </a:lnTo>
                <a:lnTo>
                  <a:pt x="16216" y="12068"/>
                </a:lnTo>
                <a:lnTo>
                  <a:pt x="16438" y="13725"/>
                </a:lnTo>
                <a:lnTo>
                  <a:pt x="13399" y="13583"/>
                </a:lnTo>
                <a:lnTo>
                  <a:pt x="12316" y="16678"/>
                </a:lnTo>
                <a:lnTo>
                  <a:pt x="9911" y="14061"/>
                </a:lnTo>
                <a:lnTo>
                  <a:pt x="8174" y="18104"/>
                </a:lnTo>
                <a:cubicBezTo>
                  <a:pt x="7917" y="16113"/>
                  <a:pt x="7351" y="16744"/>
                  <a:pt x="7094" y="14753"/>
                </a:cubicBezTo>
                <a:lnTo>
                  <a:pt x="4141" y="16743"/>
                </a:lnTo>
                <a:lnTo>
                  <a:pt x="5046" y="13063"/>
                </a:lnTo>
                <a:lnTo>
                  <a:pt x="1532" y="12839"/>
                </a:lnTo>
                <a:lnTo>
                  <a:pt x="3101" y="10901"/>
                </a:lnTo>
                <a:lnTo>
                  <a:pt x="0" y="9489"/>
                </a:lnTo>
                <a:lnTo>
                  <a:pt x="4006" y="6743"/>
                </a:lnTo>
                <a:lnTo>
                  <a:pt x="991" y="3606"/>
                </a:lnTo>
                <a:lnTo>
                  <a:pt x="6691" y="5446"/>
                </a:lnTo>
                <a:lnTo>
                  <a:pt x="7731" y="1421"/>
                </a:lnTo>
                <a:lnTo>
                  <a:pt x="10179" y="4926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  <a:effectLst>
            <a:innerShdw blurRad="63500" dist="50800" dir="5400000">
              <a:prstClr val="black">
                <a:alpha val="21000"/>
              </a:prstClr>
            </a:innerShdw>
            <a:softEdge rad="317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  <p:pic>
        <p:nvPicPr>
          <p:cNvPr id="34" name="LAST BUCKET Picture 33" descr="A picture containing brown, sitting, container, plant&#10;&#10;Description automatically generated">
            <a:extLst>
              <a:ext uri="{FF2B5EF4-FFF2-40B4-BE49-F238E27FC236}">
                <a16:creationId xmlns:a16="http://schemas.microsoft.com/office/drawing/2014/main" id="{97EA6D1D-8754-4123-999D-604849E23348}"/>
              </a:ext>
            </a:extLst>
          </p:cNvPr>
          <p:cNvPicPr>
            <a:picLocks noChangeAspect="1"/>
          </p:cNvPicPr>
          <p:nvPr/>
        </p:nvPicPr>
        <p:blipFill>
          <a:blip r:embed="rId22" cstate="screen"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8027" b="91752" l="8888" r="90064">
                        <a14:foregroundMark x1="9207" y1="63636" x2="8888" y2="74678"/>
                        <a14:foregroundMark x1="11668" y1="79956" x2="41841" y2="90732"/>
                        <a14:foregroundMark x1="41841" y1="90732" x2="58250" y2="91752"/>
                        <a14:foregroundMark x1="58250" y1="91752" x2="68915" y2="88914"/>
                        <a14:foregroundMark x1="90064" y1="67273" x2="90064" y2="68914"/>
                        <a14:foregroundMark x1="69098" y1="9002" x2="77438" y2="8027"/>
                        <a14:foregroundMark x1="77438" y1="8027" x2="79809" y2="9135"/>
                        <a14:backgroundMark x1="76071" y1="15965" x2="76527" y2="17783"/>
                        <a14:backgroundMark x1="24886" y1="20177" x2="24886" y2="20177"/>
                      </a14:backgroundRemoval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11"/>
              </a:ext>
            </a:extLst>
          </a:blip>
          <a:stretch>
            <a:fillRect/>
          </a:stretch>
        </p:blipFill>
        <p:spPr>
          <a:xfrm>
            <a:off x="122045" y="4358669"/>
            <a:ext cx="638926" cy="656690"/>
          </a:xfrm>
          <a:prstGeom prst="rect">
            <a:avLst/>
          </a:prstGeom>
          <a:solidFill>
            <a:srgbClr val="000000">
              <a:alpha val="0"/>
            </a:srgbClr>
          </a:solidFill>
          <a:effectLst>
            <a:glow rad="63500">
              <a:schemeClr val="accent4">
                <a:satMod val="175000"/>
                <a:alpha val="40000"/>
              </a:schemeClr>
            </a:glow>
          </a:effectLst>
        </p:spPr>
      </p:pic>
      <p:pic>
        <p:nvPicPr>
          <p:cNvPr id="57" name="Picture 56" descr="A picture containing brown, sitting, container, plant&#10;&#10;Description automatically generated">
            <a:extLst>
              <a:ext uri="{FF2B5EF4-FFF2-40B4-BE49-F238E27FC236}">
                <a16:creationId xmlns:a16="http://schemas.microsoft.com/office/drawing/2014/main" id="{C9E2B885-1503-4F18-BC48-2DA705D772DB}"/>
              </a:ext>
            </a:extLst>
          </p:cNvPr>
          <p:cNvPicPr>
            <a:picLocks noChangeAspect="1"/>
          </p:cNvPicPr>
          <p:nvPr/>
        </p:nvPicPr>
        <p:blipFill>
          <a:blip r:embed="rId24" cstate="screen">
            <a:extLst>
              <a:ext uri="{BEBA8EAE-BF5A-486C-A8C5-ECC9F3942E4B}">
                <a14:imgProps xmlns:a14="http://schemas.microsoft.com/office/drawing/2010/main">
                  <a14:imgLayer r:embed="rId25">
                    <a14:imgEffect>
                      <a14:backgroundRemoval t="8027" b="91752" l="8888" r="90064">
                        <a14:foregroundMark x1="9207" y1="63636" x2="8888" y2="74678"/>
                        <a14:foregroundMark x1="11668" y1="79956" x2="41841" y2="90732"/>
                        <a14:foregroundMark x1="41841" y1="90732" x2="58250" y2="91752"/>
                        <a14:foregroundMark x1="58250" y1="91752" x2="68915" y2="88914"/>
                        <a14:foregroundMark x1="90064" y1="67273" x2="90064" y2="68914"/>
                        <a14:foregroundMark x1="69098" y1="9002" x2="77438" y2="8027"/>
                        <a14:foregroundMark x1="77438" y1="8027" x2="79809" y2="9135"/>
                        <a14:backgroundMark x1="76071" y1="15965" x2="76527" y2="17783"/>
                        <a14:backgroundMark x1="24886" y1="20177" x2="24886" y2="20177"/>
                      </a14:backgroundRemoval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11"/>
              </a:ext>
            </a:extLst>
          </a:blip>
          <a:stretch>
            <a:fillRect/>
          </a:stretch>
        </p:blipFill>
        <p:spPr>
          <a:xfrm>
            <a:off x="1730394" y="6097780"/>
            <a:ext cx="776724" cy="743965"/>
          </a:xfrm>
          <a:prstGeom prst="rect">
            <a:avLst/>
          </a:prstGeom>
        </p:spPr>
      </p:pic>
      <p:sp>
        <p:nvSpPr>
          <p:cNvPr id="60" name="Explosion 1 19">
            <a:extLst>
              <a:ext uri="{FF2B5EF4-FFF2-40B4-BE49-F238E27FC236}">
                <a16:creationId xmlns:a16="http://schemas.microsoft.com/office/drawing/2014/main" id="{32687841-5CE9-42C2-89B3-2F6144D2E3C1}"/>
              </a:ext>
            </a:extLst>
          </p:cNvPr>
          <p:cNvSpPr/>
          <p:nvPr/>
        </p:nvSpPr>
        <p:spPr>
          <a:xfrm rot="222391">
            <a:off x="1731847" y="6512264"/>
            <a:ext cx="763870" cy="213520"/>
          </a:xfrm>
          <a:custGeom>
            <a:avLst/>
            <a:gdLst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135 w 21600"/>
              <a:gd name="connsiteY17" fmla="*/ 14587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4627 w 21600"/>
              <a:gd name="connsiteY20" fmla="*/ 7617 h 21600"/>
              <a:gd name="connsiteX21" fmla="*/ 370 w 21600"/>
              <a:gd name="connsiteY21" fmla="*/ 2295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135 w 21600"/>
              <a:gd name="connsiteY17" fmla="*/ 14587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4627 w 21600"/>
              <a:gd name="connsiteY20" fmla="*/ 7617 h 21600"/>
              <a:gd name="connsiteX21" fmla="*/ 1612 w 21600"/>
              <a:gd name="connsiteY21" fmla="*/ 4480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2153 w 21600"/>
              <a:gd name="connsiteY17" fmla="*/ 13713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4627 w 21600"/>
              <a:gd name="connsiteY20" fmla="*/ 7617 h 21600"/>
              <a:gd name="connsiteX21" fmla="*/ 1612 w 21600"/>
              <a:gd name="connsiteY21" fmla="*/ 4480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179 w 20979"/>
              <a:gd name="connsiteY0" fmla="*/ 5800 h 21600"/>
              <a:gd name="connsiteX1" fmla="*/ 13901 w 20979"/>
              <a:gd name="connsiteY1" fmla="*/ 0 h 21600"/>
              <a:gd name="connsiteX2" fmla="*/ 13534 w 20979"/>
              <a:gd name="connsiteY2" fmla="*/ 5325 h 21600"/>
              <a:gd name="connsiteX3" fmla="*/ 17759 w 20979"/>
              <a:gd name="connsiteY3" fmla="*/ 4457 h 21600"/>
              <a:gd name="connsiteX4" fmla="*/ 16081 w 20979"/>
              <a:gd name="connsiteY4" fmla="*/ 7315 h 21600"/>
              <a:gd name="connsiteX5" fmla="*/ 20476 w 20979"/>
              <a:gd name="connsiteY5" fmla="*/ 8137 h 21600"/>
              <a:gd name="connsiteX6" fmla="*/ 16986 w 20979"/>
              <a:gd name="connsiteY6" fmla="*/ 10475 h 21600"/>
              <a:gd name="connsiteX7" fmla="*/ 20979 w 20979"/>
              <a:gd name="connsiteY7" fmla="*/ 13290 h 21600"/>
              <a:gd name="connsiteX8" fmla="*/ 16216 w 20979"/>
              <a:gd name="connsiteY8" fmla="*/ 12942 h 21600"/>
              <a:gd name="connsiteX9" fmla="*/ 17524 w 20979"/>
              <a:gd name="connsiteY9" fmla="*/ 18095 h 21600"/>
              <a:gd name="connsiteX10" fmla="*/ 13399 w 20979"/>
              <a:gd name="connsiteY10" fmla="*/ 14457 h 21600"/>
              <a:gd name="connsiteX11" fmla="*/ 12626 w 20979"/>
              <a:gd name="connsiteY11" fmla="*/ 19737 h 21600"/>
              <a:gd name="connsiteX12" fmla="*/ 9911 w 20979"/>
              <a:gd name="connsiteY12" fmla="*/ 14935 h 21600"/>
              <a:gd name="connsiteX13" fmla="*/ 7864 w 20979"/>
              <a:gd name="connsiteY13" fmla="*/ 21600 h 21600"/>
              <a:gd name="connsiteX14" fmla="*/ 7094 w 20979"/>
              <a:gd name="connsiteY14" fmla="*/ 15627 h 21600"/>
              <a:gd name="connsiteX15" fmla="*/ 4141 w 20979"/>
              <a:gd name="connsiteY15" fmla="*/ 17617 h 21600"/>
              <a:gd name="connsiteX16" fmla="*/ 5046 w 20979"/>
              <a:gd name="connsiteY16" fmla="*/ 13937 h 21600"/>
              <a:gd name="connsiteX17" fmla="*/ 1532 w 20979"/>
              <a:gd name="connsiteY17" fmla="*/ 13713 h 21600"/>
              <a:gd name="connsiteX18" fmla="*/ 3101 w 20979"/>
              <a:gd name="connsiteY18" fmla="*/ 11775 h 21600"/>
              <a:gd name="connsiteX19" fmla="*/ 0 w 20979"/>
              <a:gd name="connsiteY19" fmla="*/ 10363 h 21600"/>
              <a:gd name="connsiteX20" fmla="*/ 4006 w 20979"/>
              <a:gd name="connsiteY20" fmla="*/ 7617 h 21600"/>
              <a:gd name="connsiteX21" fmla="*/ 991 w 20979"/>
              <a:gd name="connsiteY21" fmla="*/ 4480 h 21600"/>
              <a:gd name="connsiteX22" fmla="*/ 6691 w 20979"/>
              <a:gd name="connsiteY22" fmla="*/ 6320 h 21600"/>
              <a:gd name="connsiteX23" fmla="*/ 7731 w 20979"/>
              <a:gd name="connsiteY23" fmla="*/ 2295 h 21600"/>
              <a:gd name="connsiteX24" fmla="*/ 10179 w 20979"/>
              <a:gd name="connsiteY24" fmla="*/ 5800 h 21600"/>
              <a:gd name="connsiteX0" fmla="*/ 10179 w 20979"/>
              <a:gd name="connsiteY0" fmla="*/ 5800 h 19737"/>
              <a:gd name="connsiteX1" fmla="*/ 13901 w 20979"/>
              <a:gd name="connsiteY1" fmla="*/ 0 h 19737"/>
              <a:gd name="connsiteX2" fmla="*/ 13534 w 20979"/>
              <a:gd name="connsiteY2" fmla="*/ 5325 h 19737"/>
              <a:gd name="connsiteX3" fmla="*/ 17759 w 20979"/>
              <a:gd name="connsiteY3" fmla="*/ 4457 h 19737"/>
              <a:gd name="connsiteX4" fmla="*/ 16081 w 20979"/>
              <a:gd name="connsiteY4" fmla="*/ 7315 h 19737"/>
              <a:gd name="connsiteX5" fmla="*/ 20476 w 20979"/>
              <a:gd name="connsiteY5" fmla="*/ 8137 h 19737"/>
              <a:gd name="connsiteX6" fmla="*/ 16986 w 20979"/>
              <a:gd name="connsiteY6" fmla="*/ 10475 h 19737"/>
              <a:gd name="connsiteX7" fmla="*/ 20979 w 20979"/>
              <a:gd name="connsiteY7" fmla="*/ 13290 h 19737"/>
              <a:gd name="connsiteX8" fmla="*/ 16216 w 20979"/>
              <a:gd name="connsiteY8" fmla="*/ 12942 h 19737"/>
              <a:gd name="connsiteX9" fmla="*/ 17524 w 20979"/>
              <a:gd name="connsiteY9" fmla="*/ 18095 h 19737"/>
              <a:gd name="connsiteX10" fmla="*/ 13399 w 20979"/>
              <a:gd name="connsiteY10" fmla="*/ 14457 h 19737"/>
              <a:gd name="connsiteX11" fmla="*/ 12626 w 20979"/>
              <a:gd name="connsiteY11" fmla="*/ 19737 h 19737"/>
              <a:gd name="connsiteX12" fmla="*/ 9911 w 20979"/>
              <a:gd name="connsiteY12" fmla="*/ 14935 h 19737"/>
              <a:gd name="connsiteX13" fmla="*/ 8174 w 20979"/>
              <a:gd name="connsiteY13" fmla="*/ 18978 h 19737"/>
              <a:gd name="connsiteX14" fmla="*/ 7094 w 20979"/>
              <a:gd name="connsiteY14" fmla="*/ 15627 h 19737"/>
              <a:gd name="connsiteX15" fmla="*/ 4141 w 20979"/>
              <a:gd name="connsiteY15" fmla="*/ 17617 h 19737"/>
              <a:gd name="connsiteX16" fmla="*/ 5046 w 20979"/>
              <a:gd name="connsiteY16" fmla="*/ 13937 h 19737"/>
              <a:gd name="connsiteX17" fmla="*/ 1532 w 20979"/>
              <a:gd name="connsiteY17" fmla="*/ 13713 h 19737"/>
              <a:gd name="connsiteX18" fmla="*/ 3101 w 20979"/>
              <a:gd name="connsiteY18" fmla="*/ 11775 h 19737"/>
              <a:gd name="connsiteX19" fmla="*/ 0 w 20979"/>
              <a:gd name="connsiteY19" fmla="*/ 10363 h 19737"/>
              <a:gd name="connsiteX20" fmla="*/ 4006 w 20979"/>
              <a:gd name="connsiteY20" fmla="*/ 7617 h 19737"/>
              <a:gd name="connsiteX21" fmla="*/ 991 w 20979"/>
              <a:gd name="connsiteY21" fmla="*/ 4480 h 19737"/>
              <a:gd name="connsiteX22" fmla="*/ 6691 w 20979"/>
              <a:gd name="connsiteY22" fmla="*/ 6320 h 19737"/>
              <a:gd name="connsiteX23" fmla="*/ 7731 w 20979"/>
              <a:gd name="connsiteY23" fmla="*/ 2295 h 19737"/>
              <a:gd name="connsiteX24" fmla="*/ 10179 w 20979"/>
              <a:gd name="connsiteY24" fmla="*/ 5800 h 19737"/>
              <a:gd name="connsiteX0" fmla="*/ 10179 w 20979"/>
              <a:gd name="connsiteY0" fmla="*/ 5800 h 18978"/>
              <a:gd name="connsiteX1" fmla="*/ 13901 w 20979"/>
              <a:gd name="connsiteY1" fmla="*/ 0 h 18978"/>
              <a:gd name="connsiteX2" fmla="*/ 13534 w 20979"/>
              <a:gd name="connsiteY2" fmla="*/ 5325 h 18978"/>
              <a:gd name="connsiteX3" fmla="*/ 17759 w 20979"/>
              <a:gd name="connsiteY3" fmla="*/ 4457 h 18978"/>
              <a:gd name="connsiteX4" fmla="*/ 16081 w 20979"/>
              <a:gd name="connsiteY4" fmla="*/ 7315 h 18978"/>
              <a:gd name="connsiteX5" fmla="*/ 20476 w 20979"/>
              <a:gd name="connsiteY5" fmla="*/ 8137 h 18978"/>
              <a:gd name="connsiteX6" fmla="*/ 16986 w 20979"/>
              <a:gd name="connsiteY6" fmla="*/ 10475 h 18978"/>
              <a:gd name="connsiteX7" fmla="*/ 20979 w 20979"/>
              <a:gd name="connsiteY7" fmla="*/ 13290 h 18978"/>
              <a:gd name="connsiteX8" fmla="*/ 16216 w 20979"/>
              <a:gd name="connsiteY8" fmla="*/ 12942 h 18978"/>
              <a:gd name="connsiteX9" fmla="*/ 17524 w 20979"/>
              <a:gd name="connsiteY9" fmla="*/ 18095 h 18978"/>
              <a:gd name="connsiteX10" fmla="*/ 13399 w 20979"/>
              <a:gd name="connsiteY10" fmla="*/ 14457 h 18978"/>
              <a:gd name="connsiteX11" fmla="*/ 12316 w 20979"/>
              <a:gd name="connsiteY11" fmla="*/ 17552 h 18978"/>
              <a:gd name="connsiteX12" fmla="*/ 9911 w 20979"/>
              <a:gd name="connsiteY12" fmla="*/ 14935 h 18978"/>
              <a:gd name="connsiteX13" fmla="*/ 8174 w 20979"/>
              <a:gd name="connsiteY13" fmla="*/ 18978 h 18978"/>
              <a:gd name="connsiteX14" fmla="*/ 7094 w 20979"/>
              <a:gd name="connsiteY14" fmla="*/ 15627 h 18978"/>
              <a:gd name="connsiteX15" fmla="*/ 4141 w 20979"/>
              <a:gd name="connsiteY15" fmla="*/ 17617 h 18978"/>
              <a:gd name="connsiteX16" fmla="*/ 5046 w 20979"/>
              <a:gd name="connsiteY16" fmla="*/ 13937 h 18978"/>
              <a:gd name="connsiteX17" fmla="*/ 1532 w 20979"/>
              <a:gd name="connsiteY17" fmla="*/ 13713 h 18978"/>
              <a:gd name="connsiteX18" fmla="*/ 3101 w 20979"/>
              <a:gd name="connsiteY18" fmla="*/ 11775 h 18978"/>
              <a:gd name="connsiteX19" fmla="*/ 0 w 20979"/>
              <a:gd name="connsiteY19" fmla="*/ 10363 h 18978"/>
              <a:gd name="connsiteX20" fmla="*/ 4006 w 20979"/>
              <a:gd name="connsiteY20" fmla="*/ 7617 h 18978"/>
              <a:gd name="connsiteX21" fmla="*/ 991 w 20979"/>
              <a:gd name="connsiteY21" fmla="*/ 4480 h 18978"/>
              <a:gd name="connsiteX22" fmla="*/ 6691 w 20979"/>
              <a:gd name="connsiteY22" fmla="*/ 6320 h 18978"/>
              <a:gd name="connsiteX23" fmla="*/ 7731 w 20979"/>
              <a:gd name="connsiteY23" fmla="*/ 2295 h 18978"/>
              <a:gd name="connsiteX24" fmla="*/ 10179 w 20979"/>
              <a:gd name="connsiteY24" fmla="*/ 5800 h 18978"/>
              <a:gd name="connsiteX0" fmla="*/ 10179 w 20979"/>
              <a:gd name="connsiteY0" fmla="*/ 5800 h 18978"/>
              <a:gd name="connsiteX1" fmla="*/ 13901 w 20979"/>
              <a:gd name="connsiteY1" fmla="*/ 0 h 18978"/>
              <a:gd name="connsiteX2" fmla="*/ 13534 w 20979"/>
              <a:gd name="connsiteY2" fmla="*/ 5325 h 18978"/>
              <a:gd name="connsiteX3" fmla="*/ 17759 w 20979"/>
              <a:gd name="connsiteY3" fmla="*/ 4457 h 18978"/>
              <a:gd name="connsiteX4" fmla="*/ 16081 w 20979"/>
              <a:gd name="connsiteY4" fmla="*/ 7315 h 18978"/>
              <a:gd name="connsiteX5" fmla="*/ 20476 w 20979"/>
              <a:gd name="connsiteY5" fmla="*/ 8137 h 18978"/>
              <a:gd name="connsiteX6" fmla="*/ 16986 w 20979"/>
              <a:gd name="connsiteY6" fmla="*/ 10475 h 18978"/>
              <a:gd name="connsiteX7" fmla="*/ 20979 w 20979"/>
              <a:gd name="connsiteY7" fmla="*/ 13290 h 18978"/>
              <a:gd name="connsiteX8" fmla="*/ 16216 w 20979"/>
              <a:gd name="connsiteY8" fmla="*/ 12942 h 18978"/>
              <a:gd name="connsiteX9" fmla="*/ 16438 w 20979"/>
              <a:gd name="connsiteY9" fmla="*/ 14599 h 18978"/>
              <a:gd name="connsiteX10" fmla="*/ 13399 w 20979"/>
              <a:gd name="connsiteY10" fmla="*/ 14457 h 18978"/>
              <a:gd name="connsiteX11" fmla="*/ 12316 w 20979"/>
              <a:gd name="connsiteY11" fmla="*/ 17552 h 18978"/>
              <a:gd name="connsiteX12" fmla="*/ 9911 w 20979"/>
              <a:gd name="connsiteY12" fmla="*/ 14935 h 18978"/>
              <a:gd name="connsiteX13" fmla="*/ 8174 w 20979"/>
              <a:gd name="connsiteY13" fmla="*/ 18978 h 18978"/>
              <a:gd name="connsiteX14" fmla="*/ 7094 w 20979"/>
              <a:gd name="connsiteY14" fmla="*/ 15627 h 18978"/>
              <a:gd name="connsiteX15" fmla="*/ 4141 w 20979"/>
              <a:gd name="connsiteY15" fmla="*/ 17617 h 18978"/>
              <a:gd name="connsiteX16" fmla="*/ 5046 w 20979"/>
              <a:gd name="connsiteY16" fmla="*/ 13937 h 18978"/>
              <a:gd name="connsiteX17" fmla="*/ 1532 w 20979"/>
              <a:gd name="connsiteY17" fmla="*/ 13713 h 18978"/>
              <a:gd name="connsiteX18" fmla="*/ 3101 w 20979"/>
              <a:gd name="connsiteY18" fmla="*/ 11775 h 18978"/>
              <a:gd name="connsiteX19" fmla="*/ 0 w 20979"/>
              <a:gd name="connsiteY19" fmla="*/ 10363 h 18978"/>
              <a:gd name="connsiteX20" fmla="*/ 4006 w 20979"/>
              <a:gd name="connsiteY20" fmla="*/ 7617 h 18978"/>
              <a:gd name="connsiteX21" fmla="*/ 991 w 20979"/>
              <a:gd name="connsiteY21" fmla="*/ 4480 h 18978"/>
              <a:gd name="connsiteX22" fmla="*/ 6691 w 20979"/>
              <a:gd name="connsiteY22" fmla="*/ 6320 h 18978"/>
              <a:gd name="connsiteX23" fmla="*/ 7731 w 20979"/>
              <a:gd name="connsiteY23" fmla="*/ 2295 h 18978"/>
              <a:gd name="connsiteX24" fmla="*/ 10179 w 20979"/>
              <a:gd name="connsiteY24" fmla="*/ 5800 h 18978"/>
              <a:gd name="connsiteX0" fmla="*/ 10179 w 20513"/>
              <a:gd name="connsiteY0" fmla="*/ 5800 h 18978"/>
              <a:gd name="connsiteX1" fmla="*/ 13901 w 20513"/>
              <a:gd name="connsiteY1" fmla="*/ 0 h 18978"/>
              <a:gd name="connsiteX2" fmla="*/ 13534 w 20513"/>
              <a:gd name="connsiteY2" fmla="*/ 5325 h 18978"/>
              <a:gd name="connsiteX3" fmla="*/ 17759 w 20513"/>
              <a:gd name="connsiteY3" fmla="*/ 4457 h 18978"/>
              <a:gd name="connsiteX4" fmla="*/ 16081 w 20513"/>
              <a:gd name="connsiteY4" fmla="*/ 7315 h 18978"/>
              <a:gd name="connsiteX5" fmla="*/ 20476 w 20513"/>
              <a:gd name="connsiteY5" fmla="*/ 8137 h 18978"/>
              <a:gd name="connsiteX6" fmla="*/ 16986 w 20513"/>
              <a:gd name="connsiteY6" fmla="*/ 10475 h 18978"/>
              <a:gd name="connsiteX7" fmla="*/ 20513 w 20513"/>
              <a:gd name="connsiteY7" fmla="*/ 11105 h 18978"/>
              <a:gd name="connsiteX8" fmla="*/ 16216 w 20513"/>
              <a:gd name="connsiteY8" fmla="*/ 12942 h 18978"/>
              <a:gd name="connsiteX9" fmla="*/ 16438 w 20513"/>
              <a:gd name="connsiteY9" fmla="*/ 14599 h 18978"/>
              <a:gd name="connsiteX10" fmla="*/ 13399 w 20513"/>
              <a:gd name="connsiteY10" fmla="*/ 14457 h 18978"/>
              <a:gd name="connsiteX11" fmla="*/ 12316 w 20513"/>
              <a:gd name="connsiteY11" fmla="*/ 17552 h 18978"/>
              <a:gd name="connsiteX12" fmla="*/ 9911 w 20513"/>
              <a:gd name="connsiteY12" fmla="*/ 14935 h 18978"/>
              <a:gd name="connsiteX13" fmla="*/ 8174 w 20513"/>
              <a:gd name="connsiteY13" fmla="*/ 18978 h 18978"/>
              <a:gd name="connsiteX14" fmla="*/ 7094 w 20513"/>
              <a:gd name="connsiteY14" fmla="*/ 15627 h 18978"/>
              <a:gd name="connsiteX15" fmla="*/ 4141 w 20513"/>
              <a:gd name="connsiteY15" fmla="*/ 17617 h 18978"/>
              <a:gd name="connsiteX16" fmla="*/ 5046 w 20513"/>
              <a:gd name="connsiteY16" fmla="*/ 13937 h 18978"/>
              <a:gd name="connsiteX17" fmla="*/ 1532 w 20513"/>
              <a:gd name="connsiteY17" fmla="*/ 13713 h 18978"/>
              <a:gd name="connsiteX18" fmla="*/ 3101 w 20513"/>
              <a:gd name="connsiteY18" fmla="*/ 11775 h 18978"/>
              <a:gd name="connsiteX19" fmla="*/ 0 w 20513"/>
              <a:gd name="connsiteY19" fmla="*/ 10363 h 18978"/>
              <a:gd name="connsiteX20" fmla="*/ 4006 w 20513"/>
              <a:gd name="connsiteY20" fmla="*/ 7617 h 18978"/>
              <a:gd name="connsiteX21" fmla="*/ 991 w 20513"/>
              <a:gd name="connsiteY21" fmla="*/ 4480 h 18978"/>
              <a:gd name="connsiteX22" fmla="*/ 6691 w 20513"/>
              <a:gd name="connsiteY22" fmla="*/ 6320 h 18978"/>
              <a:gd name="connsiteX23" fmla="*/ 7731 w 20513"/>
              <a:gd name="connsiteY23" fmla="*/ 2295 h 18978"/>
              <a:gd name="connsiteX24" fmla="*/ 10179 w 20513"/>
              <a:gd name="connsiteY24" fmla="*/ 5800 h 18978"/>
              <a:gd name="connsiteX0" fmla="*/ 10179 w 21873"/>
              <a:gd name="connsiteY0" fmla="*/ 5800 h 18978"/>
              <a:gd name="connsiteX1" fmla="*/ 13901 w 21873"/>
              <a:gd name="connsiteY1" fmla="*/ 0 h 18978"/>
              <a:gd name="connsiteX2" fmla="*/ 13534 w 21873"/>
              <a:gd name="connsiteY2" fmla="*/ 5325 h 18978"/>
              <a:gd name="connsiteX3" fmla="*/ 17759 w 21873"/>
              <a:gd name="connsiteY3" fmla="*/ 4457 h 18978"/>
              <a:gd name="connsiteX4" fmla="*/ 16081 w 21873"/>
              <a:gd name="connsiteY4" fmla="*/ 7315 h 18978"/>
              <a:gd name="connsiteX5" fmla="*/ 21873 w 21873"/>
              <a:gd name="connsiteY5" fmla="*/ 8137 h 18978"/>
              <a:gd name="connsiteX6" fmla="*/ 16986 w 21873"/>
              <a:gd name="connsiteY6" fmla="*/ 10475 h 18978"/>
              <a:gd name="connsiteX7" fmla="*/ 20513 w 21873"/>
              <a:gd name="connsiteY7" fmla="*/ 11105 h 18978"/>
              <a:gd name="connsiteX8" fmla="*/ 16216 w 21873"/>
              <a:gd name="connsiteY8" fmla="*/ 12942 h 18978"/>
              <a:gd name="connsiteX9" fmla="*/ 16438 w 21873"/>
              <a:gd name="connsiteY9" fmla="*/ 14599 h 18978"/>
              <a:gd name="connsiteX10" fmla="*/ 13399 w 21873"/>
              <a:gd name="connsiteY10" fmla="*/ 14457 h 18978"/>
              <a:gd name="connsiteX11" fmla="*/ 12316 w 21873"/>
              <a:gd name="connsiteY11" fmla="*/ 17552 h 18978"/>
              <a:gd name="connsiteX12" fmla="*/ 9911 w 21873"/>
              <a:gd name="connsiteY12" fmla="*/ 14935 h 18978"/>
              <a:gd name="connsiteX13" fmla="*/ 8174 w 21873"/>
              <a:gd name="connsiteY13" fmla="*/ 18978 h 18978"/>
              <a:gd name="connsiteX14" fmla="*/ 7094 w 21873"/>
              <a:gd name="connsiteY14" fmla="*/ 15627 h 18978"/>
              <a:gd name="connsiteX15" fmla="*/ 4141 w 21873"/>
              <a:gd name="connsiteY15" fmla="*/ 17617 h 18978"/>
              <a:gd name="connsiteX16" fmla="*/ 5046 w 21873"/>
              <a:gd name="connsiteY16" fmla="*/ 13937 h 18978"/>
              <a:gd name="connsiteX17" fmla="*/ 1532 w 21873"/>
              <a:gd name="connsiteY17" fmla="*/ 13713 h 18978"/>
              <a:gd name="connsiteX18" fmla="*/ 3101 w 21873"/>
              <a:gd name="connsiteY18" fmla="*/ 11775 h 18978"/>
              <a:gd name="connsiteX19" fmla="*/ 0 w 21873"/>
              <a:gd name="connsiteY19" fmla="*/ 10363 h 18978"/>
              <a:gd name="connsiteX20" fmla="*/ 4006 w 21873"/>
              <a:gd name="connsiteY20" fmla="*/ 7617 h 18978"/>
              <a:gd name="connsiteX21" fmla="*/ 991 w 21873"/>
              <a:gd name="connsiteY21" fmla="*/ 4480 h 18978"/>
              <a:gd name="connsiteX22" fmla="*/ 6691 w 21873"/>
              <a:gd name="connsiteY22" fmla="*/ 6320 h 18978"/>
              <a:gd name="connsiteX23" fmla="*/ 7731 w 21873"/>
              <a:gd name="connsiteY23" fmla="*/ 2295 h 18978"/>
              <a:gd name="connsiteX24" fmla="*/ 10179 w 21873"/>
              <a:gd name="connsiteY24" fmla="*/ 5800 h 18978"/>
              <a:gd name="connsiteX0" fmla="*/ 10179 w 21873"/>
              <a:gd name="connsiteY0" fmla="*/ 4926 h 18104"/>
              <a:gd name="connsiteX1" fmla="*/ 12349 w 21873"/>
              <a:gd name="connsiteY1" fmla="*/ 0 h 18104"/>
              <a:gd name="connsiteX2" fmla="*/ 13534 w 21873"/>
              <a:gd name="connsiteY2" fmla="*/ 4451 h 18104"/>
              <a:gd name="connsiteX3" fmla="*/ 17759 w 21873"/>
              <a:gd name="connsiteY3" fmla="*/ 3583 h 18104"/>
              <a:gd name="connsiteX4" fmla="*/ 16081 w 21873"/>
              <a:gd name="connsiteY4" fmla="*/ 6441 h 18104"/>
              <a:gd name="connsiteX5" fmla="*/ 21873 w 21873"/>
              <a:gd name="connsiteY5" fmla="*/ 7263 h 18104"/>
              <a:gd name="connsiteX6" fmla="*/ 16986 w 21873"/>
              <a:gd name="connsiteY6" fmla="*/ 9601 h 18104"/>
              <a:gd name="connsiteX7" fmla="*/ 20513 w 21873"/>
              <a:gd name="connsiteY7" fmla="*/ 10231 h 18104"/>
              <a:gd name="connsiteX8" fmla="*/ 16216 w 21873"/>
              <a:gd name="connsiteY8" fmla="*/ 12068 h 18104"/>
              <a:gd name="connsiteX9" fmla="*/ 16438 w 21873"/>
              <a:gd name="connsiteY9" fmla="*/ 13725 h 18104"/>
              <a:gd name="connsiteX10" fmla="*/ 13399 w 21873"/>
              <a:gd name="connsiteY10" fmla="*/ 13583 h 18104"/>
              <a:gd name="connsiteX11" fmla="*/ 12316 w 21873"/>
              <a:gd name="connsiteY11" fmla="*/ 16678 h 18104"/>
              <a:gd name="connsiteX12" fmla="*/ 9911 w 21873"/>
              <a:gd name="connsiteY12" fmla="*/ 14061 h 18104"/>
              <a:gd name="connsiteX13" fmla="*/ 8174 w 21873"/>
              <a:gd name="connsiteY13" fmla="*/ 18104 h 18104"/>
              <a:gd name="connsiteX14" fmla="*/ 7094 w 21873"/>
              <a:gd name="connsiteY14" fmla="*/ 14753 h 18104"/>
              <a:gd name="connsiteX15" fmla="*/ 4141 w 21873"/>
              <a:gd name="connsiteY15" fmla="*/ 16743 h 18104"/>
              <a:gd name="connsiteX16" fmla="*/ 5046 w 21873"/>
              <a:gd name="connsiteY16" fmla="*/ 13063 h 18104"/>
              <a:gd name="connsiteX17" fmla="*/ 1532 w 21873"/>
              <a:gd name="connsiteY17" fmla="*/ 12839 h 18104"/>
              <a:gd name="connsiteX18" fmla="*/ 3101 w 21873"/>
              <a:gd name="connsiteY18" fmla="*/ 10901 h 18104"/>
              <a:gd name="connsiteX19" fmla="*/ 0 w 21873"/>
              <a:gd name="connsiteY19" fmla="*/ 9489 h 18104"/>
              <a:gd name="connsiteX20" fmla="*/ 4006 w 21873"/>
              <a:gd name="connsiteY20" fmla="*/ 6743 h 18104"/>
              <a:gd name="connsiteX21" fmla="*/ 991 w 21873"/>
              <a:gd name="connsiteY21" fmla="*/ 3606 h 18104"/>
              <a:gd name="connsiteX22" fmla="*/ 6691 w 21873"/>
              <a:gd name="connsiteY22" fmla="*/ 5446 h 18104"/>
              <a:gd name="connsiteX23" fmla="*/ 7731 w 21873"/>
              <a:gd name="connsiteY23" fmla="*/ 1421 h 18104"/>
              <a:gd name="connsiteX24" fmla="*/ 10179 w 21873"/>
              <a:gd name="connsiteY24" fmla="*/ 4926 h 18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1873" h="18104">
                <a:moveTo>
                  <a:pt x="10179" y="4926"/>
                </a:moveTo>
                <a:lnTo>
                  <a:pt x="12349" y="0"/>
                </a:lnTo>
                <a:cubicBezTo>
                  <a:pt x="12227" y="1775"/>
                  <a:pt x="13656" y="2676"/>
                  <a:pt x="13534" y="4451"/>
                </a:cubicBezTo>
                <a:lnTo>
                  <a:pt x="17759" y="3583"/>
                </a:lnTo>
                <a:lnTo>
                  <a:pt x="16081" y="6441"/>
                </a:lnTo>
                <a:lnTo>
                  <a:pt x="21873" y="7263"/>
                </a:lnTo>
                <a:lnTo>
                  <a:pt x="16986" y="9601"/>
                </a:lnTo>
                <a:lnTo>
                  <a:pt x="20513" y="10231"/>
                </a:lnTo>
                <a:lnTo>
                  <a:pt x="16216" y="12068"/>
                </a:lnTo>
                <a:lnTo>
                  <a:pt x="16438" y="13725"/>
                </a:lnTo>
                <a:lnTo>
                  <a:pt x="13399" y="13583"/>
                </a:lnTo>
                <a:lnTo>
                  <a:pt x="12316" y="16678"/>
                </a:lnTo>
                <a:lnTo>
                  <a:pt x="9911" y="14061"/>
                </a:lnTo>
                <a:lnTo>
                  <a:pt x="8174" y="18104"/>
                </a:lnTo>
                <a:cubicBezTo>
                  <a:pt x="7917" y="16113"/>
                  <a:pt x="7351" y="16744"/>
                  <a:pt x="7094" y="14753"/>
                </a:cubicBezTo>
                <a:lnTo>
                  <a:pt x="4141" y="16743"/>
                </a:lnTo>
                <a:lnTo>
                  <a:pt x="5046" y="13063"/>
                </a:lnTo>
                <a:lnTo>
                  <a:pt x="1532" y="12839"/>
                </a:lnTo>
                <a:lnTo>
                  <a:pt x="3101" y="10901"/>
                </a:lnTo>
                <a:lnTo>
                  <a:pt x="0" y="9489"/>
                </a:lnTo>
                <a:lnTo>
                  <a:pt x="4006" y="6743"/>
                </a:lnTo>
                <a:lnTo>
                  <a:pt x="991" y="3606"/>
                </a:lnTo>
                <a:lnTo>
                  <a:pt x="6691" y="5446"/>
                </a:lnTo>
                <a:lnTo>
                  <a:pt x="7731" y="1421"/>
                </a:lnTo>
                <a:lnTo>
                  <a:pt x="10179" y="4926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  <a:effectLst>
            <a:innerShdw blurRad="63500" dist="50800" dir="5400000">
              <a:prstClr val="black">
                <a:alpha val="21000"/>
              </a:prstClr>
            </a:innerShdw>
            <a:softEdge rad="317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  <p:pic>
        <p:nvPicPr>
          <p:cNvPr id="92" name="Picture 91" descr="A picture containing brown, sitting, container, plant&#10;&#10;Description automatically generated">
            <a:extLst>
              <a:ext uri="{FF2B5EF4-FFF2-40B4-BE49-F238E27FC236}">
                <a16:creationId xmlns:a16="http://schemas.microsoft.com/office/drawing/2014/main" id="{7523396E-1C9D-4730-8D12-BA0F695A9742}"/>
              </a:ext>
            </a:extLst>
          </p:cNvPr>
          <p:cNvPicPr>
            <a:picLocks noChangeAspect="1"/>
          </p:cNvPicPr>
          <p:nvPr/>
        </p:nvPicPr>
        <p:blipFill>
          <a:blip r:embed="rId26" cstate="screen">
            <a:extLst>
              <a:ext uri="{BEBA8EAE-BF5A-486C-A8C5-ECC9F3942E4B}">
                <a14:imgProps xmlns:a14="http://schemas.microsoft.com/office/drawing/2010/main">
                  <a14:imgLayer r:embed="rId27">
                    <a14:imgEffect>
                      <a14:backgroundRemoval t="8027" b="91752" l="8888" r="90064">
                        <a14:foregroundMark x1="9207" y1="63636" x2="8888" y2="74678"/>
                        <a14:foregroundMark x1="11668" y1="79956" x2="41841" y2="90732"/>
                        <a14:foregroundMark x1="41841" y1="90732" x2="58250" y2="91752"/>
                        <a14:foregroundMark x1="58250" y1="91752" x2="68915" y2="88914"/>
                        <a14:foregroundMark x1="90064" y1="67273" x2="90064" y2="68914"/>
                        <a14:foregroundMark x1="69098" y1="9002" x2="77438" y2="8027"/>
                        <a14:foregroundMark x1="77438" y1="8027" x2="79809" y2="9135"/>
                        <a14:backgroundMark x1="76071" y1="15965" x2="76527" y2="17783"/>
                        <a14:backgroundMark x1="24886" y1="20177" x2="24886" y2="20177"/>
                      </a14:backgroundRemoval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11"/>
              </a:ext>
            </a:extLst>
          </a:blip>
          <a:stretch>
            <a:fillRect/>
          </a:stretch>
        </p:blipFill>
        <p:spPr>
          <a:xfrm rot="666904">
            <a:off x="11433747" y="5576985"/>
            <a:ext cx="677451" cy="696286"/>
          </a:xfrm>
          <a:prstGeom prst="rect">
            <a:avLst/>
          </a:prstGeom>
          <a:effectLst>
            <a:glow rad="63500">
              <a:schemeClr val="accent4">
                <a:satMod val="175000"/>
                <a:alpha val="40000"/>
              </a:schemeClr>
            </a:glow>
          </a:effectLst>
        </p:spPr>
      </p:pic>
      <p:pic>
        <p:nvPicPr>
          <p:cNvPr id="113" name="Picture 112" descr="A picture containing brown, sitting, container, plant&#10;&#10;Description automatically generated">
            <a:extLst>
              <a:ext uri="{FF2B5EF4-FFF2-40B4-BE49-F238E27FC236}">
                <a16:creationId xmlns:a16="http://schemas.microsoft.com/office/drawing/2014/main" id="{54C8EF2B-E71B-435F-9EAA-1DEE49DB64AF}"/>
              </a:ext>
            </a:extLst>
          </p:cNvPr>
          <p:cNvPicPr>
            <a:picLocks noChangeAspect="1"/>
          </p:cNvPicPr>
          <p:nvPr/>
        </p:nvPicPr>
        <p:blipFill>
          <a:blip r:embed="rId13" cstate="screen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8027" b="91752" l="8888" r="90064">
                        <a14:foregroundMark x1="9207" y1="63636" x2="8888" y2="74678"/>
                        <a14:foregroundMark x1="11668" y1="79956" x2="41841" y2="90732"/>
                        <a14:foregroundMark x1="41841" y1="90732" x2="58250" y2="91752"/>
                        <a14:foregroundMark x1="58250" y1="91752" x2="68915" y2="88914"/>
                        <a14:foregroundMark x1="90064" y1="67273" x2="90064" y2="68914"/>
                        <a14:foregroundMark x1="69098" y1="9002" x2="77438" y2="8027"/>
                        <a14:foregroundMark x1="77438" y1="8027" x2="79809" y2="9135"/>
                        <a14:backgroundMark x1="76071" y1="15965" x2="76527" y2="17783"/>
                        <a14:backgroundMark x1="24886" y1="20177" x2="24886" y2="20177"/>
                      </a14:backgroundRemoval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11"/>
              </a:ext>
            </a:extLst>
          </a:blip>
          <a:stretch>
            <a:fillRect/>
          </a:stretch>
        </p:blipFill>
        <p:spPr>
          <a:xfrm>
            <a:off x="9179854" y="4837337"/>
            <a:ext cx="563572" cy="579241"/>
          </a:xfrm>
          <a:prstGeom prst="rect">
            <a:avLst/>
          </a:prstGeom>
          <a:effectLst>
            <a:glow rad="63500">
              <a:schemeClr val="accent4">
                <a:satMod val="175000"/>
                <a:alpha val="40000"/>
              </a:schemeClr>
            </a:glow>
          </a:effectLst>
        </p:spPr>
      </p:pic>
      <p:pic>
        <p:nvPicPr>
          <p:cNvPr id="49" name="Picture 48" descr="A picture containing brown, sitting, container, plant&#10;&#10;Description automatically generated">
            <a:extLst>
              <a:ext uri="{FF2B5EF4-FFF2-40B4-BE49-F238E27FC236}">
                <a16:creationId xmlns:a16="http://schemas.microsoft.com/office/drawing/2014/main" id="{1796EB39-F210-4B82-8946-231A71EC67D5}"/>
              </a:ext>
            </a:extLst>
          </p:cNvPr>
          <p:cNvPicPr>
            <a:picLocks noChangeAspect="1"/>
          </p:cNvPicPr>
          <p:nvPr/>
        </p:nvPicPr>
        <p:blipFill>
          <a:blip r:embed="rId13" cstate="screen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8027" b="91752" l="8888" r="90064">
                        <a14:foregroundMark x1="9207" y1="63636" x2="8888" y2="74678"/>
                        <a14:foregroundMark x1="11668" y1="79956" x2="41841" y2="90732"/>
                        <a14:foregroundMark x1="41841" y1="90732" x2="58250" y2="91752"/>
                        <a14:foregroundMark x1="58250" y1="91752" x2="68915" y2="88914"/>
                        <a14:foregroundMark x1="90064" y1="67273" x2="90064" y2="68914"/>
                        <a14:foregroundMark x1="69098" y1="9002" x2="77438" y2="8027"/>
                        <a14:foregroundMark x1="77438" y1="8027" x2="79809" y2="9135"/>
                        <a14:backgroundMark x1="76071" y1="15965" x2="76527" y2="17783"/>
                        <a14:backgroundMark x1="24886" y1="20177" x2="24886" y2="20177"/>
                      </a14:backgroundRemoval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11"/>
              </a:ext>
            </a:extLst>
          </a:blip>
          <a:stretch>
            <a:fillRect/>
          </a:stretch>
        </p:blipFill>
        <p:spPr>
          <a:xfrm>
            <a:off x="4079091" y="3898836"/>
            <a:ext cx="563572" cy="579241"/>
          </a:xfrm>
          <a:prstGeom prst="rect">
            <a:avLst/>
          </a:prstGeom>
          <a:effectLst>
            <a:glow rad="63500">
              <a:schemeClr val="accent4">
                <a:satMod val="175000"/>
                <a:alpha val="40000"/>
              </a:schemeClr>
            </a:glow>
          </a:effectLst>
        </p:spPr>
      </p:pic>
      <p:pic>
        <p:nvPicPr>
          <p:cNvPr id="76" name="Picture 75" descr="A picture containing brown, sitting, container, plant&#10;&#10;Description automatically generated">
            <a:extLst>
              <a:ext uri="{FF2B5EF4-FFF2-40B4-BE49-F238E27FC236}">
                <a16:creationId xmlns:a16="http://schemas.microsoft.com/office/drawing/2014/main" id="{41B8E81D-1EBD-4261-8096-A3A5B5D1545D}"/>
              </a:ext>
            </a:extLst>
          </p:cNvPr>
          <p:cNvPicPr>
            <a:picLocks noChangeAspect="1"/>
          </p:cNvPicPr>
          <p:nvPr/>
        </p:nvPicPr>
        <p:blipFill>
          <a:blip r:embed="rId13" cstate="screen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8027" b="91752" l="8888" r="90064">
                        <a14:foregroundMark x1="9207" y1="63636" x2="8888" y2="74678"/>
                        <a14:foregroundMark x1="11668" y1="79956" x2="41841" y2="90732"/>
                        <a14:foregroundMark x1="41841" y1="90732" x2="58250" y2="91752"/>
                        <a14:foregroundMark x1="58250" y1="91752" x2="68915" y2="88914"/>
                        <a14:foregroundMark x1="90064" y1="67273" x2="90064" y2="68914"/>
                        <a14:foregroundMark x1="69098" y1="9002" x2="77438" y2="8027"/>
                        <a14:foregroundMark x1="77438" y1="8027" x2="79809" y2="9135"/>
                        <a14:backgroundMark x1="76071" y1="15965" x2="76527" y2="17783"/>
                        <a14:backgroundMark x1="24886" y1="20177" x2="24886" y2="20177"/>
                      </a14:backgroundRemoval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11"/>
              </a:ext>
            </a:extLst>
          </a:blip>
          <a:stretch>
            <a:fillRect/>
          </a:stretch>
        </p:blipFill>
        <p:spPr>
          <a:xfrm rot="21230736">
            <a:off x="2996857" y="3902989"/>
            <a:ext cx="563572" cy="579241"/>
          </a:xfrm>
          <a:prstGeom prst="rect">
            <a:avLst/>
          </a:prstGeom>
          <a:effectLst>
            <a:glow rad="63500">
              <a:schemeClr val="accent4">
                <a:satMod val="175000"/>
                <a:alpha val="40000"/>
              </a:schemeClr>
            </a:glow>
          </a:effectLst>
        </p:spPr>
      </p:pic>
      <p:pic>
        <p:nvPicPr>
          <p:cNvPr id="53" name="Picture 52" descr="A picture containing brown, sitting, container, plant&#10;&#10;Description automatically generated">
            <a:extLst>
              <a:ext uri="{FF2B5EF4-FFF2-40B4-BE49-F238E27FC236}">
                <a16:creationId xmlns:a16="http://schemas.microsoft.com/office/drawing/2014/main" id="{0ED485DF-4FAF-4EB9-8522-AF8692BE104B}"/>
              </a:ext>
            </a:extLst>
          </p:cNvPr>
          <p:cNvPicPr>
            <a:picLocks noChangeAspect="1"/>
          </p:cNvPicPr>
          <p:nvPr/>
        </p:nvPicPr>
        <p:blipFill>
          <a:blip r:embed="rId17" cstate="screen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8027" b="91752" l="8888" r="90064">
                        <a14:foregroundMark x1="9207" y1="63636" x2="8888" y2="74678"/>
                        <a14:foregroundMark x1="11668" y1="79956" x2="41841" y2="90732"/>
                        <a14:foregroundMark x1="41841" y1="90732" x2="58250" y2="91752"/>
                        <a14:foregroundMark x1="58250" y1="91752" x2="68915" y2="88914"/>
                        <a14:foregroundMark x1="90064" y1="67273" x2="90064" y2="68914"/>
                        <a14:foregroundMark x1="69098" y1="9002" x2="77438" y2="8027"/>
                        <a14:foregroundMark x1="77438" y1="8027" x2="79809" y2="9135"/>
                        <a14:backgroundMark x1="76071" y1="15965" x2="76527" y2="17783"/>
                        <a14:backgroundMark x1="24886" y1="20177" x2="24886" y2="20177"/>
                      </a14:backgroundRemoval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11"/>
              </a:ext>
            </a:extLst>
          </a:blip>
          <a:stretch>
            <a:fillRect/>
          </a:stretch>
        </p:blipFill>
        <p:spPr>
          <a:xfrm>
            <a:off x="2587168" y="6153708"/>
            <a:ext cx="723761" cy="693236"/>
          </a:xfrm>
          <a:prstGeom prst="rect">
            <a:avLst/>
          </a:prstGeom>
        </p:spPr>
      </p:pic>
      <p:sp>
        <p:nvSpPr>
          <p:cNvPr id="63" name="Explosion 1 19">
            <a:extLst>
              <a:ext uri="{FF2B5EF4-FFF2-40B4-BE49-F238E27FC236}">
                <a16:creationId xmlns:a16="http://schemas.microsoft.com/office/drawing/2014/main" id="{536F1800-9A7A-487A-B54B-A0E969F4E07A}"/>
              </a:ext>
            </a:extLst>
          </p:cNvPr>
          <p:cNvSpPr/>
          <p:nvPr/>
        </p:nvSpPr>
        <p:spPr>
          <a:xfrm rot="222391">
            <a:off x="2612554" y="6597261"/>
            <a:ext cx="711783" cy="209253"/>
          </a:xfrm>
          <a:custGeom>
            <a:avLst/>
            <a:gdLst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135 w 21600"/>
              <a:gd name="connsiteY17" fmla="*/ 14587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4627 w 21600"/>
              <a:gd name="connsiteY20" fmla="*/ 7617 h 21600"/>
              <a:gd name="connsiteX21" fmla="*/ 370 w 21600"/>
              <a:gd name="connsiteY21" fmla="*/ 2295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135 w 21600"/>
              <a:gd name="connsiteY17" fmla="*/ 14587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4627 w 21600"/>
              <a:gd name="connsiteY20" fmla="*/ 7617 h 21600"/>
              <a:gd name="connsiteX21" fmla="*/ 1612 w 21600"/>
              <a:gd name="connsiteY21" fmla="*/ 4480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2153 w 21600"/>
              <a:gd name="connsiteY17" fmla="*/ 13713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4627 w 21600"/>
              <a:gd name="connsiteY20" fmla="*/ 7617 h 21600"/>
              <a:gd name="connsiteX21" fmla="*/ 1612 w 21600"/>
              <a:gd name="connsiteY21" fmla="*/ 4480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179 w 20979"/>
              <a:gd name="connsiteY0" fmla="*/ 5800 h 21600"/>
              <a:gd name="connsiteX1" fmla="*/ 13901 w 20979"/>
              <a:gd name="connsiteY1" fmla="*/ 0 h 21600"/>
              <a:gd name="connsiteX2" fmla="*/ 13534 w 20979"/>
              <a:gd name="connsiteY2" fmla="*/ 5325 h 21600"/>
              <a:gd name="connsiteX3" fmla="*/ 17759 w 20979"/>
              <a:gd name="connsiteY3" fmla="*/ 4457 h 21600"/>
              <a:gd name="connsiteX4" fmla="*/ 16081 w 20979"/>
              <a:gd name="connsiteY4" fmla="*/ 7315 h 21600"/>
              <a:gd name="connsiteX5" fmla="*/ 20476 w 20979"/>
              <a:gd name="connsiteY5" fmla="*/ 8137 h 21600"/>
              <a:gd name="connsiteX6" fmla="*/ 16986 w 20979"/>
              <a:gd name="connsiteY6" fmla="*/ 10475 h 21600"/>
              <a:gd name="connsiteX7" fmla="*/ 20979 w 20979"/>
              <a:gd name="connsiteY7" fmla="*/ 13290 h 21600"/>
              <a:gd name="connsiteX8" fmla="*/ 16216 w 20979"/>
              <a:gd name="connsiteY8" fmla="*/ 12942 h 21600"/>
              <a:gd name="connsiteX9" fmla="*/ 17524 w 20979"/>
              <a:gd name="connsiteY9" fmla="*/ 18095 h 21600"/>
              <a:gd name="connsiteX10" fmla="*/ 13399 w 20979"/>
              <a:gd name="connsiteY10" fmla="*/ 14457 h 21600"/>
              <a:gd name="connsiteX11" fmla="*/ 12626 w 20979"/>
              <a:gd name="connsiteY11" fmla="*/ 19737 h 21600"/>
              <a:gd name="connsiteX12" fmla="*/ 9911 w 20979"/>
              <a:gd name="connsiteY12" fmla="*/ 14935 h 21600"/>
              <a:gd name="connsiteX13" fmla="*/ 7864 w 20979"/>
              <a:gd name="connsiteY13" fmla="*/ 21600 h 21600"/>
              <a:gd name="connsiteX14" fmla="*/ 7094 w 20979"/>
              <a:gd name="connsiteY14" fmla="*/ 15627 h 21600"/>
              <a:gd name="connsiteX15" fmla="*/ 4141 w 20979"/>
              <a:gd name="connsiteY15" fmla="*/ 17617 h 21600"/>
              <a:gd name="connsiteX16" fmla="*/ 5046 w 20979"/>
              <a:gd name="connsiteY16" fmla="*/ 13937 h 21600"/>
              <a:gd name="connsiteX17" fmla="*/ 1532 w 20979"/>
              <a:gd name="connsiteY17" fmla="*/ 13713 h 21600"/>
              <a:gd name="connsiteX18" fmla="*/ 3101 w 20979"/>
              <a:gd name="connsiteY18" fmla="*/ 11775 h 21600"/>
              <a:gd name="connsiteX19" fmla="*/ 0 w 20979"/>
              <a:gd name="connsiteY19" fmla="*/ 10363 h 21600"/>
              <a:gd name="connsiteX20" fmla="*/ 4006 w 20979"/>
              <a:gd name="connsiteY20" fmla="*/ 7617 h 21600"/>
              <a:gd name="connsiteX21" fmla="*/ 991 w 20979"/>
              <a:gd name="connsiteY21" fmla="*/ 4480 h 21600"/>
              <a:gd name="connsiteX22" fmla="*/ 6691 w 20979"/>
              <a:gd name="connsiteY22" fmla="*/ 6320 h 21600"/>
              <a:gd name="connsiteX23" fmla="*/ 7731 w 20979"/>
              <a:gd name="connsiteY23" fmla="*/ 2295 h 21600"/>
              <a:gd name="connsiteX24" fmla="*/ 10179 w 20979"/>
              <a:gd name="connsiteY24" fmla="*/ 5800 h 21600"/>
              <a:gd name="connsiteX0" fmla="*/ 10179 w 20979"/>
              <a:gd name="connsiteY0" fmla="*/ 5800 h 19737"/>
              <a:gd name="connsiteX1" fmla="*/ 13901 w 20979"/>
              <a:gd name="connsiteY1" fmla="*/ 0 h 19737"/>
              <a:gd name="connsiteX2" fmla="*/ 13534 w 20979"/>
              <a:gd name="connsiteY2" fmla="*/ 5325 h 19737"/>
              <a:gd name="connsiteX3" fmla="*/ 17759 w 20979"/>
              <a:gd name="connsiteY3" fmla="*/ 4457 h 19737"/>
              <a:gd name="connsiteX4" fmla="*/ 16081 w 20979"/>
              <a:gd name="connsiteY4" fmla="*/ 7315 h 19737"/>
              <a:gd name="connsiteX5" fmla="*/ 20476 w 20979"/>
              <a:gd name="connsiteY5" fmla="*/ 8137 h 19737"/>
              <a:gd name="connsiteX6" fmla="*/ 16986 w 20979"/>
              <a:gd name="connsiteY6" fmla="*/ 10475 h 19737"/>
              <a:gd name="connsiteX7" fmla="*/ 20979 w 20979"/>
              <a:gd name="connsiteY7" fmla="*/ 13290 h 19737"/>
              <a:gd name="connsiteX8" fmla="*/ 16216 w 20979"/>
              <a:gd name="connsiteY8" fmla="*/ 12942 h 19737"/>
              <a:gd name="connsiteX9" fmla="*/ 17524 w 20979"/>
              <a:gd name="connsiteY9" fmla="*/ 18095 h 19737"/>
              <a:gd name="connsiteX10" fmla="*/ 13399 w 20979"/>
              <a:gd name="connsiteY10" fmla="*/ 14457 h 19737"/>
              <a:gd name="connsiteX11" fmla="*/ 12626 w 20979"/>
              <a:gd name="connsiteY11" fmla="*/ 19737 h 19737"/>
              <a:gd name="connsiteX12" fmla="*/ 9911 w 20979"/>
              <a:gd name="connsiteY12" fmla="*/ 14935 h 19737"/>
              <a:gd name="connsiteX13" fmla="*/ 8174 w 20979"/>
              <a:gd name="connsiteY13" fmla="*/ 18978 h 19737"/>
              <a:gd name="connsiteX14" fmla="*/ 7094 w 20979"/>
              <a:gd name="connsiteY14" fmla="*/ 15627 h 19737"/>
              <a:gd name="connsiteX15" fmla="*/ 4141 w 20979"/>
              <a:gd name="connsiteY15" fmla="*/ 17617 h 19737"/>
              <a:gd name="connsiteX16" fmla="*/ 5046 w 20979"/>
              <a:gd name="connsiteY16" fmla="*/ 13937 h 19737"/>
              <a:gd name="connsiteX17" fmla="*/ 1532 w 20979"/>
              <a:gd name="connsiteY17" fmla="*/ 13713 h 19737"/>
              <a:gd name="connsiteX18" fmla="*/ 3101 w 20979"/>
              <a:gd name="connsiteY18" fmla="*/ 11775 h 19737"/>
              <a:gd name="connsiteX19" fmla="*/ 0 w 20979"/>
              <a:gd name="connsiteY19" fmla="*/ 10363 h 19737"/>
              <a:gd name="connsiteX20" fmla="*/ 4006 w 20979"/>
              <a:gd name="connsiteY20" fmla="*/ 7617 h 19737"/>
              <a:gd name="connsiteX21" fmla="*/ 991 w 20979"/>
              <a:gd name="connsiteY21" fmla="*/ 4480 h 19737"/>
              <a:gd name="connsiteX22" fmla="*/ 6691 w 20979"/>
              <a:gd name="connsiteY22" fmla="*/ 6320 h 19737"/>
              <a:gd name="connsiteX23" fmla="*/ 7731 w 20979"/>
              <a:gd name="connsiteY23" fmla="*/ 2295 h 19737"/>
              <a:gd name="connsiteX24" fmla="*/ 10179 w 20979"/>
              <a:gd name="connsiteY24" fmla="*/ 5800 h 19737"/>
              <a:gd name="connsiteX0" fmla="*/ 10179 w 20979"/>
              <a:gd name="connsiteY0" fmla="*/ 5800 h 18978"/>
              <a:gd name="connsiteX1" fmla="*/ 13901 w 20979"/>
              <a:gd name="connsiteY1" fmla="*/ 0 h 18978"/>
              <a:gd name="connsiteX2" fmla="*/ 13534 w 20979"/>
              <a:gd name="connsiteY2" fmla="*/ 5325 h 18978"/>
              <a:gd name="connsiteX3" fmla="*/ 17759 w 20979"/>
              <a:gd name="connsiteY3" fmla="*/ 4457 h 18978"/>
              <a:gd name="connsiteX4" fmla="*/ 16081 w 20979"/>
              <a:gd name="connsiteY4" fmla="*/ 7315 h 18978"/>
              <a:gd name="connsiteX5" fmla="*/ 20476 w 20979"/>
              <a:gd name="connsiteY5" fmla="*/ 8137 h 18978"/>
              <a:gd name="connsiteX6" fmla="*/ 16986 w 20979"/>
              <a:gd name="connsiteY6" fmla="*/ 10475 h 18978"/>
              <a:gd name="connsiteX7" fmla="*/ 20979 w 20979"/>
              <a:gd name="connsiteY7" fmla="*/ 13290 h 18978"/>
              <a:gd name="connsiteX8" fmla="*/ 16216 w 20979"/>
              <a:gd name="connsiteY8" fmla="*/ 12942 h 18978"/>
              <a:gd name="connsiteX9" fmla="*/ 17524 w 20979"/>
              <a:gd name="connsiteY9" fmla="*/ 18095 h 18978"/>
              <a:gd name="connsiteX10" fmla="*/ 13399 w 20979"/>
              <a:gd name="connsiteY10" fmla="*/ 14457 h 18978"/>
              <a:gd name="connsiteX11" fmla="*/ 12316 w 20979"/>
              <a:gd name="connsiteY11" fmla="*/ 17552 h 18978"/>
              <a:gd name="connsiteX12" fmla="*/ 9911 w 20979"/>
              <a:gd name="connsiteY12" fmla="*/ 14935 h 18978"/>
              <a:gd name="connsiteX13" fmla="*/ 8174 w 20979"/>
              <a:gd name="connsiteY13" fmla="*/ 18978 h 18978"/>
              <a:gd name="connsiteX14" fmla="*/ 7094 w 20979"/>
              <a:gd name="connsiteY14" fmla="*/ 15627 h 18978"/>
              <a:gd name="connsiteX15" fmla="*/ 4141 w 20979"/>
              <a:gd name="connsiteY15" fmla="*/ 17617 h 18978"/>
              <a:gd name="connsiteX16" fmla="*/ 5046 w 20979"/>
              <a:gd name="connsiteY16" fmla="*/ 13937 h 18978"/>
              <a:gd name="connsiteX17" fmla="*/ 1532 w 20979"/>
              <a:gd name="connsiteY17" fmla="*/ 13713 h 18978"/>
              <a:gd name="connsiteX18" fmla="*/ 3101 w 20979"/>
              <a:gd name="connsiteY18" fmla="*/ 11775 h 18978"/>
              <a:gd name="connsiteX19" fmla="*/ 0 w 20979"/>
              <a:gd name="connsiteY19" fmla="*/ 10363 h 18978"/>
              <a:gd name="connsiteX20" fmla="*/ 4006 w 20979"/>
              <a:gd name="connsiteY20" fmla="*/ 7617 h 18978"/>
              <a:gd name="connsiteX21" fmla="*/ 991 w 20979"/>
              <a:gd name="connsiteY21" fmla="*/ 4480 h 18978"/>
              <a:gd name="connsiteX22" fmla="*/ 6691 w 20979"/>
              <a:gd name="connsiteY22" fmla="*/ 6320 h 18978"/>
              <a:gd name="connsiteX23" fmla="*/ 7731 w 20979"/>
              <a:gd name="connsiteY23" fmla="*/ 2295 h 18978"/>
              <a:gd name="connsiteX24" fmla="*/ 10179 w 20979"/>
              <a:gd name="connsiteY24" fmla="*/ 5800 h 18978"/>
              <a:gd name="connsiteX0" fmla="*/ 10179 w 20979"/>
              <a:gd name="connsiteY0" fmla="*/ 5800 h 18978"/>
              <a:gd name="connsiteX1" fmla="*/ 13901 w 20979"/>
              <a:gd name="connsiteY1" fmla="*/ 0 h 18978"/>
              <a:gd name="connsiteX2" fmla="*/ 13534 w 20979"/>
              <a:gd name="connsiteY2" fmla="*/ 5325 h 18978"/>
              <a:gd name="connsiteX3" fmla="*/ 17759 w 20979"/>
              <a:gd name="connsiteY3" fmla="*/ 4457 h 18978"/>
              <a:gd name="connsiteX4" fmla="*/ 16081 w 20979"/>
              <a:gd name="connsiteY4" fmla="*/ 7315 h 18978"/>
              <a:gd name="connsiteX5" fmla="*/ 20476 w 20979"/>
              <a:gd name="connsiteY5" fmla="*/ 8137 h 18978"/>
              <a:gd name="connsiteX6" fmla="*/ 16986 w 20979"/>
              <a:gd name="connsiteY6" fmla="*/ 10475 h 18978"/>
              <a:gd name="connsiteX7" fmla="*/ 20979 w 20979"/>
              <a:gd name="connsiteY7" fmla="*/ 13290 h 18978"/>
              <a:gd name="connsiteX8" fmla="*/ 16216 w 20979"/>
              <a:gd name="connsiteY8" fmla="*/ 12942 h 18978"/>
              <a:gd name="connsiteX9" fmla="*/ 16438 w 20979"/>
              <a:gd name="connsiteY9" fmla="*/ 14599 h 18978"/>
              <a:gd name="connsiteX10" fmla="*/ 13399 w 20979"/>
              <a:gd name="connsiteY10" fmla="*/ 14457 h 18978"/>
              <a:gd name="connsiteX11" fmla="*/ 12316 w 20979"/>
              <a:gd name="connsiteY11" fmla="*/ 17552 h 18978"/>
              <a:gd name="connsiteX12" fmla="*/ 9911 w 20979"/>
              <a:gd name="connsiteY12" fmla="*/ 14935 h 18978"/>
              <a:gd name="connsiteX13" fmla="*/ 8174 w 20979"/>
              <a:gd name="connsiteY13" fmla="*/ 18978 h 18978"/>
              <a:gd name="connsiteX14" fmla="*/ 7094 w 20979"/>
              <a:gd name="connsiteY14" fmla="*/ 15627 h 18978"/>
              <a:gd name="connsiteX15" fmla="*/ 4141 w 20979"/>
              <a:gd name="connsiteY15" fmla="*/ 17617 h 18978"/>
              <a:gd name="connsiteX16" fmla="*/ 5046 w 20979"/>
              <a:gd name="connsiteY16" fmla="*/ 13937 h 18978"/>
              <a:gd name="connsiteX17" fmla="*/ 1532 w 20979"/>
              <a:gd name="connsiteY17" fmla="*/ 13713 h 18978"/>
              <a:gd name="connsiteX18" fmla="*/ 3101 w 20979"/>
              <a:gd name="connsiteY18" fmla="*/ 11775 h 18978"/>
              <a:gd name="connsiteX19" fmla="*/ 0 w 20979"/>
              <a:gd name="connsiteY19" fmla="*/ 10363 h 18978"/>
              <a:gd name="connsiteX20" fmla="*/ 4006 w 20979"/>
              <a:gd name="connsiteY20" fmla="*/ 7617 h 18978"/>
              <a:gd name="connsiteX21" fmla="*/ 991 w 20979"/>
              <a:gd name="connsiteY21" fmla="*/ 4480 h 18978"/>
              <a:gd name="connsiteX22" fmla="*/ 6691 w 20979"/>
              <a:gd name="connsiteY22" fmla="*/ 6320 h 18978"/>
              <a:gd name="connsiteX23" fmla="*/ 7731 w 20979"/>
              <a:gd name="connsiteY23" fmla="*/ 2295 h 18978"/>
              <a:gd name="connsiteX24" fmla="*/ 10179 w 20979"/>
              <a:gd name="connsiteY24" fmla="*/ 5800 h 18978"/>
              <a:gd name="connsiteX0" fmla="*/ 10179 w 20513"/>
              <a:gd name="connsiteY0" fmla="*/ 5800 h 18978"/>
              <a:gd name="connsiteX1" fmla="*/ 13901 w 20513"/>
              <a:gd name="connsiteY1" fmla="*/ 0 h 18978"/>
              <a:gd name="connsiteX2" fmla="*/ 13534 w 20513"/>
              <a:gd name="connsiteY2" fmla="*/ 5325 h 18978"/>
              <a:gd name="connsiteX3" fmla="*/ 17759 w 20513"/>
              <a:gd name="connsiteY3" fmla="*/ 4457 h 18978"/>
              <a:gd name="connsiteX4" fmla="*/ 16081 w 20513"/>
              <a:gd name="connsiteY4" fmla="*/ 7315 h 18978"/>
              <a:gd name="connsiteX5" fmla="*/ 20476 w 20513"/>
              <a:gd name="connsiteY5" fmla="*/ 8137 h 18978"/>
              <a:gd name="connsiteX6" fmla="*/ 16986 w 20513"/>
              <a:gd name="connsiteY6" fmla="*/ 10475 h 18978"/>
              <a:gd name="connsiteX7" fmla="*/ 20513 w 20513"/>
              <a:gd name="connsiteY7" fmla="*/ 11105 h 18978"/>
              <a:gd name="connsiteX8" fmla="*/ 16216 w 20513"/>
              <a:gd name="connsiteY8" fmla="*/ 12942 h 18978"/>
              <a:gd name="connsiteX9" fmla="*/ 16438 w 20513"/>
              <a:gd name="connsiteY9" fmla="*/ 14599 h 18978"/>
              <a:gd name="connsiteX10" fmla="*/ 13399 w 20513"/>
              <a:gd name="connsiteY10" fmla="*/ 14457 h 18978"/>
              <a:gd name="connsiteX11" fmla="*/ 12316 w 20513"/>
              <a:gd name="connsiteY11" fmla="*/ 17552 h 18978"/>
              <a:gd name="connsiteX12" fmla="*/ 9911 w 20513"/>
              <a:gd name="connsiteY12" fmla="*/ 14935 h 18978"/>
              <a:gd name="connsiteX13" fmla="*/ 8174 w 20513"/>
              <a:gd name="connsiteY13" fmla="*/ 18978 h 18978"/>
              <a:gd name="connsiteX14" fmla="*/ 7094 w 20513"/>
              <a:gd name="connsiteY14" fmla="*/ 15627 h 18978"/>
              <a:gd name="connsiteX15" fmla="*/ 4141 w 20513"/>
              <a:gd name="connsiteY15" fmla="*/ 17617 h 18978"/>
              <a:gd name="connsiteX16" fmla="*/ 5046 w 20513"/>
              <a:gd name="connsiteY16" fmla="*/ 13937 h 18978"/>
              <a:gd name="connsiteX17" fmla="*/ 1532 w 20513"/>
              <a:gd name="connsiteY17" fmla="*/ 13713 h 18978"/>
              <a:gd name="connsiteX18" fmla="*/ 3101 w 20513"/>
              <a:gd name="connsiteY18" fmla="*/ 11775 h 18978"/>
              <a:gd name="connsiteX19" fmla="*/ 0 w 20513"/>
              <a:gd name="connsiteY19" fmla="*/ 10363 h 18978"/>
              <a:gd name="connsiteX20" fmla="*/ 4006 w 20513"/>
              <a:gd name="connsiteY20" fmla="*/ 7617 h 18978"/>
              <a:gd name="connsiteX21" fmla="*/ 991 w 20513"/>
              <a:gd name="connsiteY21" fmla="*/ 4480 h 18978"/>
              <a:gd name="connsiteX22" fmla="*/ 6691 w 20513"/>
              <a:gd name="connsiteY22" fmla="*/ 6320 h 18978"/>
              <a:gd name="connsiteX23" fmla="*/ 7731 w 20513"/>
              <a:gd name="connsiteY23" fmla="*/ 2295 h 18978"/>
              <a:gd name="connsiteX24" fmla="*/ 10179 w 20513"/>
              <a:gd name="connsiteY24" fmla="*/ 5800 h 18978"/>
              <a:gd name="connsiteX0" fmla="*/ 10179 w 21873"/>
              <a:gd name="connsiteY0" fmla="*/ 5800 h 18978"/>
              <a:gd name="connsiteX1" fmla="*/ 13901 w 21873"/>
              <a:gd name="connsiteY1" fmla="*/ 0 h 18978"/>
              <a:gd name="connsiteX2" fmla="*/ 13534 w 21873"/>
              <a:gd name="connsiteY2" fmla="*/ 5325 h 18978"/>
              <a:gd name="connsiteX3" fmla="*/ 17759 w 21873"/>
              <a:gd name="connsiteY3" fmla="*/ 4457 h 18978"/>
              <a:gd name="connsiteX4" fmla="*/ 16081 w 21873"/>
              <a:gd name="connsiteY4" fmla="*/ 7315 h 18978"/>
              <a:gd name="connsiteX5" fmla="*/ 21873 w 21873"/>
              <a:gd name="connsiteY5" fmla="*/ 8137 h 18978"/>
              <a:gd name="connsiteX6" fmla="*/ 16986 w 21873"/>
              <a:gd name="connsiteY6" fmla="*/ 10475 h 18978"/>
              <a:gd name="connsiteX7" fmla="*/ 20513 w 21873"/>
              <a:gd name="connsiteY7" fmla="*/ 11105 h 18978"/>
              <a:gd name="connsiteX8" fmla="*/ 16216 w 21873"/>
              <a:gd name="connsiteY8" fmla="*/ 12942 h 18978"/>
              <a:gd name="connsiteX9" fmla="*/ 16438 w 21873"/>
              <a:gd name="connsiteY9" fmla="*/ 14599 h 18978"/>
              <a:gd name="connsiteX10" fmla="*/ 13399 w 21873"/>
              <a:gd name="connsiteY10" fmla="*/ 14457 h 18978"/>
              <a:gd name="connsiteX11" fmla="*/ 12316 w 21873"/>
              <a:gd name="connsiteY11" fmla="*/ 17552 h 18978"/>
              <a:gd name="connsiteX12" fmla="*/ 9911 w 21873"/>
              <a:gd name="connsiteY12" fmla="*/ 14935 h 18978"/>
              <a:gd name="connsiteX13" fmla="*/ 8174 w 21873"/>
              <a:gd name="connsiteY13" fmla="*/ 18978 h 18978"/>
              <a:gd name="connsiteX14" fmla="*/ 7094 w 21873"/>
              <a:gd name="connsiteY14" fmla="*/ 15627 h 18978"/>
              <a:gd name="connsiteX15" fmla="*/ 4141 w 21873"/>
              <a:gd name="connsiteY15" fmla="*/ 17617 h 18978"/>
              <a:gd name="connsiteX16" fmla="*/ 5046 w 21873"/>
              <a:gd name="connsiteY16" fmla="*/ 13937 h 18978"/>
              <a:gd name="connsiteX17" fmla="*/ 1532 w 21873"/>
              <a:gd name="connsiteY17" fmla="*/ 13713 h 18978"/>
              <a:gd name="connsiteX18" fmla="*/ 3101 w 21873"/>
              <a:gd name="connsiteY18" fmla="*/ 11775 h 18978"/>
              <a:gd name="connsiteX19" fmla="*/ 0 w 21873"/>
              <a:gd name="connsiteY19" fmla="*/ 10363 h 18978"/>
              <a:gd name="connsiteX20" fmla="*/ 4006 w 21873"/>
              <a:gd name="connsiteY20" fmla="*/ 7617 h 18978"/>
              <a:gd name="connsiteX21" fmla="*/ 991 w 21873"/>
              <a:gd name="connsiteY21" fmla="*/ 4480 h 18978"/>
              <a:gd name="connsiteX22" fmla="*/ 6691 w 21873"/>
              <a:gd name="connsiteY22" fmla="*/ 6320 h 18978"/>
              <a:gd name="connsiteX23" fmla="*/ 7731 w 21873"/>
              <a:gd name="connsiteY23" fmla="*/ 2295 h 18978"/>
              <a:gd name="connsiteX24" fmla="*/ 10179 w 21873"/>
              <a:gd name="connsiteY24" fmla="*/ 5800 h 18978"/>
              <a:gd name="connsiteX0" fmla="*/ 10179 w 21873"/>
              <a:gd name="connsiteY0" fmla="*/ 4926 h 18104"/>
              <a:gd name="connsiteX1" fmla="*/ 12349 w 21873"/>
              <a:gd name="connsiteY1" fmla="*/ 0 h 18104"/>
              <a:gd name="connsiteX2" fmla="*/ 13534 w 21873"/>
              <a:gd name="connsiteY2" fmla="*/ 4451 h 18104"/>
              <a:gd name="connsiteX3" fmla="*/ 17759 w 21873"/>
              <a:gd name="connsiteY3" fmla="*/ 3583 h 18104"/>
              <a:gd name="connsiteX4" fmla="*/ 16081 w 21873"/>
              <a:gd name="connsiteY4" fmla="*/ 6441 h 18104"/>
              <a:gd name="connsiteX5" fmla="*/ 21873 w 21873"/>
              <a:gd name="connsiteY5" fmla="*/ 7263 h 18104"/>
              <a:gd name="connsiteX6" fmla="*/ 16986 w 21873"/>
              <a:gd name="connsiteY6" fmla="*/ 9601 h 18104"/>
              <a:gd name="connsiteX7" fmla="*/ 20513 w 21873"/>
              <a:gd name="connsiteY7" fmla="*/ 10231 h 18104"/>
              <a:gd name="connsiteX8" fmla="*/ 16216 w 21873"/>
              <a:gd name="connsiteY8" fmla="*/ 12068 h 18104"/>
              <a:gd name="connsiteX9" fmla="*/ 16438 w 21873"/>
              <a:gd name="connsiteY9" fmla="*/ 13725 h 18104"/>
              <a:gd name="connsiteX10" fmla="*/ 13399 w 21873"/>
              <a:gd name="connsiteY10" fmla="*/ 13583 h 18104"/>
              <a:gd name="connsiteX11" fmla="*/ 12316 w 21873"/>
              <a:gd name="connsiteY11" fmla="*/ 16678 h 18104"/>
              <a:gd name="connsiteX12" fmla="*/ 9911 w 21873"/>
              <a:gd name="connsiteY12" fmla="*/ 14061 h 18104"/>
              <a:gd name="connsiteX13" fmla="*/ 8174 w 21873"/>
              <a:gd name="connsiteY13" fmla="*/ 18104 h 18104"/>
              <a:gd name="connsiteX14" fmla="*/ 7094 w 21873"/>
              <a:gd name="connsiteY14" fmla="*/ 14753 h 18104"/>
              <a:gd name="connsiteX15" fmla="*/ 4141 w 21873"/>
              <a:gd name="connsiteY15" fmla="*/ 16743 h 18104"/>
              <a:gd name="connsiteX16" fmla="*/ 5046 w 21873"/>
              <a:gd name="connsiteY16" fmla="*/ 13063 h 18104"/>
              <a:gd name="connsiteX17" fmla="*/ 1532 w 21873"/>
              <a:gd name="connsiteY17" fmla="*/ 12839 h 18104"/>
              <a:gd name="connsiteX18" fmla="*/ 3101 w 21873"/>
              <a:gd name="connsiteY18" fmla="*/ 10901 h 18104"/>
              <a:gd name="connsiteX19" fmla="*/ 0 w 21873"/>
              <a:gd name="connsiteY19" fmla="*/ 9489 h 18104"/>
              <a:gd name="connsiteX20" fmla="*/ 4006 w 21873"/>
              <a:gd name="connsiteY20" fmla="*/ 6743 h 18104"/>
              <a:gd name="connsiteX21" fmla="*/ 991 w 21873"/>
              <a:gd name="connsiteY21" fmla="*/ 3606 h 18104"/>
              <a:gd name="connsiteX22" fmla="*/ 6691 w 21873"/>
              <a:gd name="connsiteY22" fmla="*/ 5446 h 18104"/>
              <a:gd name="connsiteX23" fmla="*/ 7731 w 21873"/>
              <a:gd name="connsiteY23" fmla="*/ 1421 h 18104"/>
              <a:gd name="connsiteX24" fmla="*/ 10179 w 21873"/>
              <a:gd name="connsiteY24" fmla="*/ 4926 h 18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1873" h="18104">
                <a:moveTo>
                  <a:pt x="10179" y="4926"/>
                </a:moveTo>
                <a:lnTo>
                  <a:pt x="12349" y="0"/>
                </a:lnTo>
                <a:cubicBezTo>
                  <a:pt x="12227" y="1775"/>
                  <a:pt x="13656" y="2676"/>
                  <a:pt x="13534" y="4451"/>
                </a:cubicBezTo>
                <a:lnTo>
                  <a:pt x="17759" y="3583"/>
                </a:lnTo>
                <a:lnTo>
                  <a:pt x="16081" y="6441"/>
                </a:lnTo>
                <a:lnTo>
                  <a:pt x="21873" y="7263"/>
                </a:lnTo>
                <a:lnTo>
                  <a:pt x="16986" y="9601"/>
                </a:lnTo>
                <a:lnTo>
                  <a:pt x="20513" y="10231"/>
                </a:lnTo>
                <a:lnTo>
                  <a:pt x="16216" y="12068"/>
                </a:lnTo>
                <a:lnTo>
                  <a:pt x="16438" y="13725"/>
                </a:lnTo>
                <a:lnTo>
                  <a:pt x="13399" y="13583"/>
                </a:lnTo>
                <a:lnTo>
                  <a:pt x="12316" y="16678"/>
                </a:lnTo>
                <a:lnTo>
                  <a:pt x="9911" y="14061"/>
                </a:lnTo>
                <a:lnTo>
                  <a:pt x="8174" y="18104"/>
                </a:lnTo>
                <a:cubicBezTo>
                  <a:pt x="7917" y="16113"/>
                  <a:pt x="7351" y="16744"/>
                  <a:pt x="7094" y="14753"/>
                </a:cubicBezTo>
                <a:lnTo>
                  <a:pt x="4141" y="16743"/>
                </a:lnTo>
                <a:lnTo>
                  <a:pt x="5046" y="13063"/>
                </a:lnTo>
                <a:lnTo>
                  <a:pt x="1532" y="12839"/>
                </a:lnTo>
                <a:lnTo>
                  <a:pt x="3101" y="10901"/>
                </a:lnTo>
                <a:lnTo>
                  <a:pt x="0" y="9489"/>
                </a:lnTo>
                <a:lnTo>
                  <a:pt x="4006" y="6743"/>
                </a:lnTo>
                <a:lnTo>
                  <a:pt x="991" y="3606"/>
                </a:lnTo>
                <a:lnTo>
                  <a:pt x="6691" y="5446"/>
                </a:lnTo>
                <a:lnTo>
                  <a:pt x="7731" y="1421"/>
                </a:lnTo>
                <a:lnTo>
                  <a:pt x="10179" y="4926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  <a:effectLst>
            <a:innerShdw blurRad="63500" dist="50800" dir="5400000">
              <a:prstClr val="black">
                <a:alpha val="21000"/>
              </a:prstClr>
            </a:innerShdw>
            <a:softEdge rad="317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  <p:sp>
        <p:nvSpPr>
          <p:cNvPr id="27" name="LEFT DOOR OPEN Rectangle 17">
            <a:extLst>
              <a:ext uri="{FF2B5EF4-FFF2-40B4-BE49-F238E27FC236}">
                <a16:creationId xmlns:a16="http://schemas.microsoft.com/office/drawing/2014/main" id="{5F6376D8-4640-4FB0-AAF0-6F9CA77235FB}"/>
              </a:ext>
            </a:extLst>
          </p:cNvPr>
          <p:cNvSpPr/>
          <p:nvPr/>
        </p:nvSpPr>
        <p:spPr>
          <a:xfrm flipH="1">
            <a:off x="2151813" y="2852474"/>
            <a:ext cx="1398603" cy="3468620"/>
          </a:xfrm>
          <a:custGeom>
            <a:avLst/>
            <a:gdLst>
              <a:gd name="connsiteX0" fmla="*/ 0 w 1409335"/>
              <a:gd name="connsiteY0" fmla="*/ 0 h 3083984"/>
              <a:gd name="connsiteX1" fmla="*/ 1409335 w 1409335"/>
              <a:gd name="connsiteY1" fmla="*/ 0 h 3083984"/>
              <a:gd name="connsiteX2" fmla="*/ 1409335 w 1409335"/>
              <a:gd name="connsiteY2" fmla="*/ 3083984 h 3083984"/>
              <a:gd name="connsiteX3" fmla="*/ 0 w 1409335"/>
              <a:gd name="connsiteY3" fmla="*/ 3083984 h 3083984"/>
              <a:gd name="connsiteX4" fmla="*/ 0 w 1409335"/>
              <a:gd name="connsiteY4" fmla="*/ 0 h 3083984"/>
              <a:gd name="connsiteX0" fmla="*/ 11875 w 1409335"/>
              <a:gd name="connsiteY0" fmla="*/ 0 h 3262114"/>
              <a:gd name="connsiteX1" fmla="*/ 1409335 w 1409335"/>
              <a:gd name="connsiteY1" fmla="*/ 178130 h 3262114"/>
              <a:gd name="connsiteX2" fmla="*/ 1409335 w 1409335"/>
              <a:gd name="connsiteY2" fmla="*/ 3262114 h 3262114"/>
              <a:gd name="connsiteX3" fmla="*/ 0 w 1409335"/>
              <a:gd name="connsiteY3" fmla="*/ 3262114 h 3262114"/>
              <a:gd name="connsiteX4" fmla="*/ 11875 w 1409335"/>
              <a:gd name="connsiteY4" fmla="*/ 0 h 3262114"/>
              <a:gd name="connsiteX0" fmla="*/ 1143 w 1398603"/>
              <a:gd name="connsiteY0" fmla="*/ 0 h 3487745"/>
              <a:gd name="connsiteX1" fmla="*/ 1398603 w 1398603"/>
              <a:gd name="connsiteY1" fmla="*/ 178130 h 3487745"/>
              <a:gd name="connsiteX2" fmla="*/ 1398603 w 1398603"/>
              <a:gd name="connsiteY2" fmla="*/ 3262114 h 3487745"/>
              <a:gd name="connsiteX3" fmla="*/ 1143 w 1398603"/>
              <a:gd name="connsiteY3" fmla="*/ 3487745 h 3487745"/>
              <a:gd name="connsiteX4" fmla="*/ 1143 w 1398603"/>
              <a:gd name="connsiteY4" fmla="*/ 0 h 3487745"/>
              <a:gd name="connsiteX0" fmla="*/ 1143 w 1398603"/>
              <a:gd name="connsiteY0" fmla="*/ 0 h 3611386"/>
              <a:gd name="connsiteX1" fmla="*/ 1398603 w 1398603"/>
              <a:gd name="connsiteY1" fmla="*/ 301771 h 3611386"/>
              <a:gd name="connsiteX2" fmla="*/ 1398603 w 1398603"/>
              <a:gd name="connsiteY2" fmla="*/ 3385755 h 3611386"/>
              <a:gd name="connsiteX3" fmla="*/ 1143 w 1398603"/>
              <a:gd name="connsiteY3" fmla="*/ 3611386 h 3611386"/>
              <a:gd name="connsiteX4" fmla="*/ 1143 w 1398603"/>
              <a:gd name="connsiteY4" fmla="*/ 0 h 3611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8603" h="3611386">
                <a:moveTo>
                  <a:pt x="1143" y="0"/>
                </a:moveTo>
                <a:lnTo>
                  <a:pt x="1398603" y="301771"/>
                </a:lnTo>
                <a:lnTo>
                  <a:pt x="1398603" y="3385755"/>
                </a:lnTo>
                <a:lnTo>
                  <a:pt x="1143" y="3611386"/>
                </a:lnTo>
                <a:cubicBezTo>
                  <a:pt x="5101" y="2524015"/>
                  <a:pt x="-2815" y="1087371"/>
                  <a:pt x="1143" y="0"/>
                </a:cubicBezTo>
                <a:close/>
              </a:path>
            </a:pathLst>
          </a:custGeom>
          <a:blipFill dpi="0" rotWithShape="1">
            <a:blip r:embed="rId21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scene3d>
            <a:camera prst="orthographicFront">
              <a:rot lat="0" lon="3899935" rev="0"/>
            </a:camera>
            <a:lightRig rig="threePt" dir="t"/>
          </a:scene3d>
          <a:sp3d extrusionH="101600">
            <a:extrusionClr>
              <a:schemeClr val="tx1">
                <a:lumMod val="75000"/>
                <a:lumOff val="2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pic>
        <p:nvPicPr>
          <p:cNvPr id="54" name="Picture 53" descr="A picture containing brown, sitting, container, plant&#10;&#10;Description automatically generated">
            <a:extLst>
              <a:ext uri="{FF2B5EF4-FFF2-40B4-BE49-F238E27FC236}">
                <a16:creationId xmlns:a16="http://schemas.microsoft.com/office/drawing/2014/main" id="{347EF027-C639-4A31-ADA1-6169D70B4FC0}"/>
              </a:ext>
            </a:extLst>
          </p:cNvPr>
          <p:cNvPicPr>
            <a:picLocks noChangeAspect="1"/>
          </p:cNvPicPr>
          <p:nvPr/>
        </p:nvPicPr>
        <p:blipFill>
          <a:blip r:embed="rId28" cstate="screen">
            <a:extLst>
              <a:ext uri="{BEBA8EAE-BF5A-486C-A8C5-ECC9F3942E4B}">
                <a14:imgProps xmlns:a14="http://schemas.microsoft.com/office/drawing/2010/main">
                  <a14:imgLayer r:embed="rId29">
                    <a14:imgEffect>
                      <a14:backgroundRemoval t="8027" b="91752" l="8888" r="90064">
                        <a14:foregroundMark x1="9207" y1="63636" x2="8888" y2="74678"/>
                        <a14:foregroundMark x1="11668" y1="79956" x2="41841" y2="90732"/>
                        <a14:foregroundMark x1="41841" y1="90732" x2="58250" y2="91752"/>
                        <a14:foregroundMark x1="58250" y1="91752" x2="68915" y2="88914"/>
                        <a14:foregroundMark x1="90064" y1="67273" x2="90064" y2="68914"/>
                        <a14:foregroundMark x1="69098" y1="9002" x2="77438" y2="8027"/>
                        <a14:foregroundMark x1="77438" y1="8027" x2="79809" y2="9135"/>
                        <a14:backgroundMark x1="76071" y1="15965" x2="76527" y2="17783"/>
                        <a14:backgroundMark x1="24886" y1="20177" x2="24886" y2="20177"/>
                      </a14:backgroundRemoval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11"/>
              </a:ext>
            </a:extLst>
          </a:blip>
          <a:stretch>
            <a:fillRect/>
          </a:stretch>
        </p:blipFill>
        <p:spPr>
          <a:xfrm rot="617286">
            <a:off x="4843772" y="4024894"/>
            <a:ext cx="563572" cy="531649"/>
          </a:xfrm>
          <a:prstGeom prst="rect">
            <a:avLst/>
          </a:prstGeom>
          <a:effectLst>
            <a:glow rad="63500">
              <a:schemeClr val="accent4">
                <a:satMod val="175000"/>
                <a:alpha val="40000"/>
              </a:schemeClr>
            </a:glow>
          </a:effectLst>
        </p:spPr>
      </p:pic>
      <p:pic>
        <p:nvPicPr>
          <p:cNvPr id="58" name="Picture 57" descr="A picture containing brown, sitting, container, plant&#10;&#10;Description automatically generated">
            <a:extLst>
              <a:ext uri="{FF2B5EF4-FFF2-40B4-BE49-F238E27FC236}">
                <a16:creationId xmlns:a16="http://schemas.microsoft.com/office/drawing/2014/main" id="{DFA209B3-DCDE-43C1-A700-C24C022E04B6}"/>
              </a:ext>
            </a:extLst>
          </p:cNvPr>
          <p:cNvPicPr>
            <a:picLocks noChangeAspect="1"/>
          </p:cNvPicPr>
          <p:nvPr/>
        </p:nvPicPr>
        <p:blipFill>
          <a:blip r:embed="rId13" cstate="screen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8027" b="91752" l="8888" r="90064">
                        <a14:foregroundMark x1="9207" y1="63636" x2="8888" y2="74678"/>
                        <a14:foregroundMark x1="11668" y1="79956" x2="41841" y2="90732"/>
                        <a14:foregroundMark x1="41841" y1="90732" x2="58250" y2="91752"/>
                        <a14:foregroundMark x1="58250" y1="91752" x2="68915" y2="88914"/>
                        <a14:foregroundMark x1="90064" y1="67273" x2="90064" y2="68914"/>
                        <a14:foregroundMark x1="69098" y1="9002" x2="77438" y2="8027"/>
                        <a14:foregroundMark x1="77438" y1="8027" x2="79809" y2="9135"/>
                        <a14:backgroundMark x1="76071" y1="15965" x2="76527" y2="17783"/>
                        <a14:backgroundMark x1="24886" y1="20177" x2="24886" y2="20177"/>
                      </a14:backgroundRemoval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11"/>
              </a:ext>
            </a:extLst>
          </a:blip>
          <a:stretch>
            <a:fillRect/>
          </a:stretch>
        </p:blipFill>
        <p:spPr>
          <a:xfrm rot="213817">
            <a:off x="10105765" y="5505944"/>
            <a:ext cx="563572" cy="579241"/>
          </a:xfrm>
          <a:prstGeom prst="rect">
            <a:avLst/>
          </a:prstGeom>
          <a:effectLst>
            <a:glow rad="63500">
              <a:schemeClr val="accent4">
                <a:satMod val="175000"/>
                <a:alpha val="40000"/>
              </a:schemeClr>
            </a:glow>
          </a:effectLst>
        </p:spPr>
      </p:pic>
      <p:pic>
        <p:nvPicPr>
          <p:cNvPr id="33" name="Picture 32" descr="A picture containing brown, sitting, container, plant&#10;&#10;Description automatically generated">
            <a:extLst>
              <a:ext uri="{FF2B5EF4-FFF2-40B4-BE49-F238E27FC236}">
                <a16:creationId xmlns:a16="http://schemas.microsoft.com/office/drawing/2014/main" id="{FD9B9417-7E79-4D9C-B643-8523E7913AFE}"/>
              </a:ext>
            </a:extLst>
          </p:cNvPr>
          <p:cNvPicPr>
            <a:picLocks noChangeAspect="1"/>
          </p:cNvPicPr>
          <p:nvPr/>
        </p:nvPicPr>
        <p:blipFill>
          <a:blip r:embed="rId15" cstate="screen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8027" b="91752" l="8888" r="90064">
                        <a14:foregroundMark x1="9207" y1="63636" x2="8888" y2="74678"/>
                        <a14:foregroundMark x1="11668" y1="79956" x2="41841" y2="90732"/>
                        <a14:foregroundMark x1="41841" y1="90732" x2="58250" y2="91752"/>
                        <a14:foregroundMark x1="58250" y1="91752" x2="68915" y2="88914"/>
                        <a14:foregroundMark x1="90064" y1="67273" x2="90064" y2="68914"/>
                        <a14:foregroundMark x1="69098" y1="9002" x2="77438" y2="8027"/>
                        <a14:foregroundMark x1="77438" y1="8027" x2="79809" y2="9135"/>
                        <a14:backgroundMark x1="76071" y1="15965" x2="76527" y2="17783"/>
                        <a14:backgroundMark x1="24886" y1="20177" x2="24886" y2="20177"/>
                      </a14:backgroundRemoval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11"/>
              </a:ext>
            </a:extLst>
          </a:blip>
          <a:stretch>
            <a:fillRect/>
          </a:stretch>
        </p:blipFill>
        <p:spPr>
          <a:xfrm>
            <a:off x="4351586" y="5942309"/>
            <a:ext cx="660116" cy="632275"/>
          </a:xfrm>
          <a:prstGeom prst="rect">
            <a:avLst/>
          </a:prstGeom>
        </p:spPr>
      </p:pic>
      <p:sp>
        <p:nvSpPr>
          <p:cNvPr id="44" name="Explosion 1 19">
            <a:extLst>
              <a:ext uri="{FF2B5EF4-FFF2-40B4-BE49-F238E27FC236}">
                <a16:creationId xmlns:a16="http://schemas.microsoft.com/office/drawing/2014/main" id="{C7F8D972-0AD8-4A49-902E-5ABB6842876C}"/>
              </a:ext>
            </a:extLst>
          </p:cNvPr>
          <p:cNvSpPr/>
          <p:nvPr/>
        </p:nvSpPr>
        <p:spPr>
          <a:xfrm rot="222391">
            <a:off x="4378744" y="6383895"/>
            <a:ext cx="649191" cy="156420"/>
          </a:xfrm>
          <a:custGeom>
            <a:avLst/>
            <a:gdLst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135 w 21600"/>
              <a:gd name="connsiteY17" fmla="*/ 14587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4627 w 21600"/>
              <a:gd name="connsiteY20" fmla="*/ 7617 h 21600"/>
              <a:gd name="connsiteX21" fmla="*/ 370 w 21600"/>
              <a:gd name="connsiteY21" fmla="*/ 2295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135 w 21600"/>
              <a:gd name="connsiteY17" fmla="*/ 14587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4627 w 21600"/>
              <a:gd name="connsiteY20" fmla="*/ 7617 h 21600"/>
              <a:gd name="connsiteX21" fmla="*/ 1612 w 21600"/>
              <a:gd name="connsiteY21" fmla="*/ 4480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2153 w 21600"/>
              <a:gd name="connsiteY17" fmla="*/ 13713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4627 w 21600"/>
              <a:gd name="connsiteY20" fmla="*/ 7617 h 21600"/>
              <a:gd name="connsiteX21" fmla="*/ 1612 w 21600"/>
              <a:gd name="connsiteY21" fmla="*/ 4480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179 w 20979"/>
              <a:gd name="connsiteY0" fmla="*/ 5800 h 21600"/>
              <a:gd name="connsiteX1" fmla="*/ 13901 w 20979"/>
              <a:gd name="connsiteY1" fmla="*/ 0 h 21600"/>
              <a:gd name="connsiteX2" fmla="*/ 13534 w 20979"/>
              <a:gd name="connsiteY2" fmla="*/ 5325 h 21600"/>
              <a:gd name="connsiteX3" fmla="*/ 17759 w 20979"/>
              <a:gd name="connsiteY3" fmla="*/ 4457 h 21600"/>
              <a:gd name="connsiteX4" fmla="*/ 16081 w 20979"/>
              <a:gd name="connsiteY4" fmla="*/ 7315 h 21600"/>
              <a:gd name="connsiteX5" fmla="*/ 20476 w 20979"/>
              <a:gd name="connsiteY5" fmla="*/ 8137 h 21600"/>
              <a:gd name="connsiteX6" fmla="*/ 16986 w 20979"/>
              <a:gd name="connsiteY6" fmla="*/ 10475 h 21600"/>
              <a:gd name="connsiteX7" fmla="*/ 20979 w 20979"/>
              <a:gd name="connsiteY7" fmla="*/ 13290 h 21600"/>
              <a:gd name="connsiteX8" fmla="*/ 16216 w 20979"/>
              <a:gd name="connsiteY8" fmla="*/ 12942 h 21600"/>
              <a:gd name="connsiteX9" fmla="*/ 17524 w 20979"/>
              <a:gd name="connsiteY9" fmla="*/ 18095 h 21600"/>
              <a:gd name="connsiteX10" fmla="*/ 13399 w 20979"/>
              <a:gd name="connsiteY10" fmla="*/ 14457 h 21600"/>
              <a:gd name="connsiteX11" fmla="*/ 12626 w 20979"/>
              <a:gd name="connsiteY11" fmla="*/ 19737 h 21600"/>
              <a:gd name="connsiteX12" fmla="*/ 9911 w 20979"/>
              <a:gd name="connsiteY12" fmla="*/ 14935 h 21600"/>
              <a:gd name="connsiteX13" fmla="*/ 7864 w 20979"/>
              <a:gd name="connsiteY13" fmla="*/ 21600 h 21600"/>
              <a:gd name="connsiteX14" fmla="*/ 7094 w 20979"/>
              <a:gd name="connsiteY14" fmla="*/ 15627 h 21600"/>
              <a:gd name="connsiteX15" fmla="*/ 4141 w 20979"/>
              <a:gd name="connsiteY15" fmla="*/ 17617 h 21600"/>
              <a:gd name="connsiteX16" fmla="*/ 5046 w 20979"/>
              <a:gd name="connsiteY16" fmla="*/ 13937 h 21600"/>
              <a:gd name="connsiteX17" fmla="*/ 1532 w 20979"/>
              <a:gd name="connsiteY17" fmla="*/ 13713 h 21600"/>
              <a:gd name="connsiteX18" fmla="*/ 3101 w 20979"/>
              <a:gd name="connsiteY18" fmla="*/ 11775 h 21600"/>
              <a:gd name="connsiteX19" fmla="*/ 0 w 20979"/>
              <a:gd name="connsiteY19" fmla="*/ 10363 h 21600"/>
              <a:gd name="connsiteX20" fmla="*/ 4006 w 20979"/>
              <a:gd name="connsiteY20" fmla="*/ 7617 h 21600"/>
              <a:gd name="connsiteX21" fmla="*/ 991 w 20979"/>
              <a:gd name="connsiteY21" fmla="*/ 4480 h 21600"/>
              <a:gd name="connsiteX22" fmla="*/ 6691 w 20979"/>
              <a:gd name="connsiteY22" fmla="*/ 6320 h 21600"/>
              <a:gd name="connsiteX23" fmla="*/ 7731 w 20979"/>
              <a:gd name="connsiteY23" fmla="*/ 2295 h 21600"/>
              <a:gd name="connsiteX24" fmla="*/ 10179 w 20979"/>
              <a:gd name="connsiteY24" fmla="*/ 5800 h 21600"/>
              <a:gd name="connsiteX0" fmla="*/ 10179 w 20979"/>
              <a:gd name="connsiteY0" fmla="*/ 5800 h 19737"/>
              <a:gd name="connsiteX1" fmla="*/ 13901 w 20979"/>
              <a:gd name="connsiteY1" fmla="*/ 0 h 19737"/>
              <a:gd name="connsiteX2" fmla="*/ 13534 w 20979"/>
              <a:gd name="connsiteY2" fmla="*/ 5325 h 19737"/>
              <a:gd name="connsiteX3" fmla="*/ 17759 w 20979"/>
              <a:gd name="connsiteY3" fmla="*/ 4457 h 19737"/>
              <a:gd name="connsiteX4" fmla="*/ 16081 w 20979"/>
              <a:gd name="connsiteY4" fmla="*/ 7315 h 19737"/>
              <a:gd name="connsiteX5" fmla="*/ 20476 w 20979"/>
              <a:gd name="connsiteY5" fmla="*/ 8137 h 19737"/>
              <a:gd name="connsiteX6" fmla="*/ 16986 w 20979"/>
              <a:gd name="connsiteY6" fmla="*/ 10475 h 19737"/>
              <a:gd name="connsiteX7" fmla="*/ 20979 w 20979"/>
              <a:gd name="connsiteY7" fmla="*/ 13290 h 19737"/>
              <a:gd name="connsiteX8" fmla="*/ 16216 w 20979"/>
              <a:gd name="connsiteY8" fmla="*/ 12942 h 19737"/>
              <a:gd name="connsiteX9" fmla="*/ 17524 w 20979"/>
              <a:gd name="connsiteY9" fmla="*/ 18095 h 19737"/>
              <a:gd name="connsiteX10" fmla="*/ 13399 w 20979"/>
              <a:gd name="connsiteY10" fmla="*/ 14457 h 19737"/>
              <a:gd name="connsiteX11" fmla="*/ 12626 w 20979"/>
              <a:gd name="connsiteY11" fmla="*/ 19737 h 19737"/>
              <a:gd name="connsiteX12" fmla="*/ 9911 w 20979"/>
              <a:gd name="connsiteY12" fmla="*/ 14935 h 19737"/>
              <a:gd name="connsiteX13" fmla="*/ 8174 w 20979"/>
              <a:gd name="connsiteY13" fmla="*/ 18978 h 19737"/>
              <a:gd name="connsiteX14" fmla="*/ 7094 w 20979"/>
              <a:gd name="connsiteY14" fmla="*/ 15627 h 19737"/>
              <a:gd name="connsiteX15" fmla="*/ 4141 w 20979"/>
              <a:gd name="connsiteY15" fmla="*/ 17617 h 19737"/>
              <a:gd name="connsiteX16" fmla="*/ 5046 w 20979"/>
              <a:gd name="connsiteY16" fmla="*/ 13937 h 19737"/>
              <a:gd name="connsiteX17" fmla="*/ 1532 w 20979"/>
              <a:gd name="connsiteY17" fmla="*/ 13713 h 19737"/>
              <a:gd name="connsiteX18" fmla="*/ 3101 w 20979"/>
              <a:gd name="connsiteY18" fmla="*/ 11775 h 19737"/>
              <a:gd name="connsiteX19" fmla="*/ 0 w 20979"/>
              <a:gd name="connsiteY19" fmla="*/ 10363 h 19737"/>
              <a:gd name="connsiteX20" fmla="*/ 4006 w 20979"/>
              <a:gd name="connsiteY20" fmla="*/ 7617 h 19737"/>
              <a:gd name="connsiteX21" fmla="*/ 991 w 20979"/>
              <a:gd name="connsiteY21" fmla="*/ 4480 h 19737"/>
              <a:gd name="connsiteX22" fmla="*/ 6691 w 20979"/>
              <a:gd name="connsiteY22" fmla="*/ 6320 h 19737"/>
              <a:gd name="connsiteX23" fmla="*/ 7731 w 20979"/>
              <a:gd name="connsiteY23" fmla="*/ 2295 h 19737"/>
              <a:gd name="connsiteX24" fmla="*/ 10179 w 20979"/>
              <a:gd name="connsiteY24" fmla="*/ 5800 h 19737"/>
              <a:gd name="connsiteX0" fmla="*/ 10179 w 20979"/>
              <a:gd name="connsiteY0" fmla="*/ 5800 h 18978"/>
              <a:gd name="connsiteX1" fmla="*/ 13901 w 20979"/>
              <a:gd name="connsiteY1" fmla="*/ 0 h 18978"/>
              <a:gd name="connsiteX2" fmla="*/ 13534 w 20979"/>
              <a:gd name="connsiteY2" fmla="*/ 5325 h 18978"/>
              <a:gd name="connsiteX3" fmla="*/ 17759 w 20979"/>
              <a:gd name="connsiteY3" fmla="*/ 4457 h 18978"/>
              <a:gd name="connsiteX4" fmla="*/ 16081 w 20979"/>
              <a:gd name="connsiteY4" fmla="*/ 7315 h 18978"/>
              <a:gd name="connsiteX5" fmla="*/ 20476 w 20979"/>
              <a:gd name="connsiteY5" fmla="*/ 8137 h 18978"/>
              <a:gd name="connsiteX6" fmla="*/ 16986 w 20979"/>
              <a:gd name="connsiteY6" fmla="*/ 10475 h 18978"/>
              <a:gd name="connsiteX7" fmla="*/ 20979 w 20979"/>
              <a:gd name="connsiteY7" fmla="*/ 13290 h 18978"/>
              <a:gd name="connsiteX8" fmla="*/ 16216 w 20979"/>
              <a:gd name="connsiteY8" fmla="*/ 12942 h 18978"/>
              <a:gd name="connsiteX9" fmla="*/ 17524 w 20979"/>
              <a:gd name="connsiteY9" fmla="*/ 18095 h 18978"/>
              <a:gd name="connsiteX10" fmla="*/ 13399 w 20979"/>
              <a:gd name="connsiteY10" fmla="*/ 14457 h 18978"/>
              <a:gd name="connsiteX11" fmla="*/ 12316 w 20979"/>
              <a:gd name="connsiteY11" fmla="*/ 17552 h 18978"/>
              <a:gd name="connsiteX12" fmla="*/ 9911 w 20979"/>
              <a:gd name="connsiteY12" fmla="*/ 14935 h 18978"/>
              <a:gd name="connsiteX13" fmla="*/ 8174 w 20979"/>
              <a:gd name="connsiteY13" fmla="*/ 18978 h 18978"/>
              <a:gd name="connsiteX14" fmla="*/ 7094 w 20979"/>
              <a:gd name="connsiteY14" fmla="*/ 15627 h 18978"/>
              <a:gd name="connsiteX15" fmla="*/ 4141 w 20979"/>
              <a:gd name="connsiteY15" fmla="*/ 17617 h 18978"/>
              <a:gd name="connsiteX16" fmla="*/ 5046 w 20979"/>
              <a:gd name="connsiteY16" fmla="*/ 13937 h 18978"/>
              <a:gd name="connsiteX17" fmla="*/ 1532 w 20979"/>
              <a:gd name="connsiteY17" fmla="*/ 13713 h 18978"/>
              <a:gd name="connsiteX18" fmla="*/ 3101 w 20979"/>
              <a:gd name="connsiteY18" fmla="*/ 11775 h 18978"/>
              <a:gd name="connsiteX19" fmla="*/ 0 w 20979"/>
              <a:gd name="connsiteY19" fmla="*/ 10363 h 18978"/>
              <a:gd name="connsiteX20" fmla="*/ 4006 w 20979"/>
              <a:gd name="connsiteY20" fmla="*/ 7617 h 18978"/>
              <a:gd name="connsiteX21" fmla="*/ 991 w 20979"/>
              <a:gd name="connsiteY21" fmla="*/ 4480 h 18978"/>
              <a:gd name="connsiteX22" fmla="*/ 6691 w 20979"/>
              <a:gd name="connsiteY22" fmla="*/ 6320 h 18978"/>
              <a:gd name="connsiteX23" fmla="*/ 7731 w 20979"/>
              <a:gd name="connsiteY23" fmla="*/ 2295 h 18978"/>
              <a:gd name="connsiteX24" fmla="*/ 10179 w 20979"/>
              <a:gd name="connsiteY24" fmla="*/ 5800 h 18978"/>
              <a:gd name="connsiteX0" fmla="*/ 10179 w 20979"/>
              <a:gd name="connsiteY0" fmla="*/ 5800 h 18978"/>
              <a:gd name="connsiteX1" fmla="*/ 13901 w 20979"/>
              <a:gd name="connsiteY1" fmla="*/ 0 h 18978"/>
              <a:gd name="connsiteX2" fmla="*/ 13534 w 20979"/>
              <a:gd name="connsiteY2" fmla="*/ 5325 h 18978"/>
              <a:gd name="connsiteX3" fmla="*/ 17759 w 20979"/>
              <a:gd name="connsiteY3" fmla="*/ 4457 h 18978"/>
              <a:gd name="connsiteX4" fmla="*/ 16081 w 20979"/>
              <a:gd name="connsiteY4" fmla="*/ 7315 h 18978"/>
              <a:gd name="connsiteX5" fmla="*/ 20476 w 20979"/>
              <a:gd name="connsiteY5" fmla="*/ 8137 h 18978"/>
              <a:gd name="connsiteX6" fmla="*/ 16986 w 20979"/>
              <a:gd name="connsiteY6" fmla="*/ 10475 h 18978"/>
              <a:gd name="connsiteX7" fmla="*/ 20979 w 20979"/>
              <a:gd name="connsiteY7" fmla="*/ 13290 h 18978"/>
              <a:gd name="connsiteX8" fmla="*/ 16216 w 20979"/>
              <a:gd name="connsiteY8" fmla="*/ 12942 h 18978"/>
              <a:gd name="connsiteX9" fmla="*/ 16438 w 20979"/>
              <a:gd name="connsiteY9" fmla="*/ 14599 h 18978"/>
              <a:gd name="connsiteX10" fmla="*/ 13399 w 20979"/>
              <a:gd name="connsiteY10" fmla="*/ 14457 h 18978"/>
              <a:gd name="connsiteX11" fmla="*/ 12316 w 20979"/>
              <a:gd name="connsiteY11" fmla="*/ 17552 h 18978"/>
              <a:gd name="connsiteX12" fmla="*/ 9911 w 20979"/>
              <a:gd name="connsiteY12" fmla="*/ 14935 h 18978"/>
              <a:gd name="connsiteX13" fmla="*/ 8174 w 20979"/>
              <a:gd name="connsiteY13" fmla="*/ 18978 h 18978"/>
              <a:gd name="connsiteX14" fmla="*/ 7094 w 20979"/>
              <a:gd name="connsiteY14" fmla="*/ 15627 h 18978"/>
              <a:gd name="connsiteX15" fmla="*/ 4141 w 20979"/>
              <a:gd name="connsiteY15" fmla="*/ 17617 h 18978"/>
              <a:gd name="connsiteX16" fmla="*/ 5046 w 20979"/>
              <a:gd name="connsiteY16" fmla="*/ 13937 h 18978"/>
              <a:gd name="connsiteX17" fmla="*/ 1532 w 20979"/>
              <a:gd name="connsiteY17" fmla="*/ 13713 h 18978"/>
              <a:gd name="connsiteX18" fmla="*/ 3101 w 20979"/>
              <a:gd name="connsiteY18" fmla="*/ 11775 h 18978"/>
              <a:gd name="connsiteX19" fmla="*/ 0 w 20979"/>
              <a:gd name="connsiteY19" fmla="*/ 10363 h 18978"/>
              <a:gd name="connsiteX20" fmla="*/ 4006 w 20979"/>
              <a:gd name="connsiteY20" fmla="*/ 7617 h 18978"/>
              <a:gd name="connsiteX21" fmla="*/ 991 w 20979"/>
              <a:gd name="connsiteY21" fmla="*/ 4480 h 18978"/>
              <a:gd name="connsiteX22" fmla="*/ 6691 w 20979"/>
              <a:gd name="connsiteY22" fmla="*/ 6320 h 18978"/>
              <a:gd name="connsiteX23" fmla="*/ 7731 w 20979"/>
              <a:gd name="connsiteY23" fmla="*/ 2295 h 18978"/>
              <a:gd name="connsiteX24" fmla="*/ 10179 w 20979"/>
              <a:gd name="connsiteY24" fmla="*/ 5800 h 18978"/>
              <a:gd name="connsiteX0" fmla="*/ 10179 w 20513"/>
              <a:gd name="connsiteY0" fmla="*/ 5800 h 18978"/>
              <a:gd name="connsiteX1" fmla="*/ 13901 w 20513"/>
              <a:gd name="connsiteY1" fmla="*/ 0 h 18978"/>
              <a:gd name="connsiteX2" fmla="*/ 13534 w 20513"/>
              <a:gd name="connsiteY2" fmla="*/ 5325 h 18978"/>
              <a:gd name="connsiteX3" fmla="*/ 17759 w 20513"/>
              <a:gd name="connsiteY3" fmla="*/ 4457 h 18978"/>
              <a:gd name="connsiteX4" fmla="*/ 16081 w 20513"/>
              <a:gd name="connsiteY4" fmla="*/ 7315 h 18978"/>
              <a:gd name="connsiteX5" fmla="*/ 20476 w 20513"/>
              <a:gd name="connsiteY5" fmla="*/ 8137 h 18978"/>
              <a:gd name="connsiteX6" fmla="*/ 16986 w 20513"/>
              <a:gd name="connsiteY6" fmla="*/ 10475 h 18978"/>
              <a:gd name="connsiteX7" fmla="*/ 20513 w 20513"/>
              <a:gd name="connsiteY7" fmla="*/ 11105 h 18978"/>
              <a:gd name="connsiteX8" fmla="*/ 16216 w 20513"/>
              <a:gd name="connsiteY8" fmla="*/ 12942 h 18978"/>
              <a:gd name="connsiteX9" fmla="*/ 16438 w 20513"/>
              <a:gd name="connsiteY9" fmla="*/ 14599 h 18978"/>
              <a:gd name="connsiteX10" fmla="*/ 13399 w 20513"/>
              <a:gd name="connsiteY10" fmla="*/ 14457 h 18978"/>
              <a:gd name="connsiteX11" fmla="*/ 12316 w 20513"/>
              <a:gd name="connsiteY11" fmla="*/ 17552 h 18978"/>
              <a:gd name="connsiteX12" fmla="*/ 9911 w 20513"/>
              <a:gd name="connsiteY12" fmla="*/ 14935 h 18978"/>
              <a:gd name="connsiteX13" fmla="*/ 8174 w 20513"/>
              <a:gd name="connsiteY13" fmla="*/ 18978 h 18978"/>
              <a:gd name="connsiteX14" fmla="*/ 7094 w 20513"/>
              <a:gd name="connsiteY14" fmla="*/ 15627 h 18978"/>
              <a:gd name="connsiteX15" fmla="*/ 4141 w 20513"/>
              <a:gd name="connsiteY15" fmla="*/ 17617 h 18978"/>
              <a:gd name="connsiteX16" fmla="*/ 5046 w 20513"/>
              <a:gd name="connsiteY16" fmla="*/ 13937 h 18978"/>
              <a:gd name="connsiteX17" fmla="*/ 1532 w 20513"/>
              <a:gd name="connsiteY17" fmla="*/ 13713 h 18978"/>
              <a:gd name="connsiteX18" fmla="*/ 3101 w 20513"/>
              <a:gd name="connsiteY18" fmla="*/ 11775 h 18978"/>
              <a:gd name="connsiteX19" fmla="*/ 0 w 20513"/>
              <a:gd name="connsiteY19" fmla="*/ 10363 h 18978"/>
              <a:gd name="connsiteX20" fmla="*/ 4006 w 20513"/>
              <a:gd name="connsiteY20" fmla="*/ 7617 h 18978"/>
              <a:gd name="connsiteX21" fmla="*/ 991 w 20513"/>
              <a:gd name="connsiteY21" fmla="*/ 4480 h 18978"/>
              <a:gd name="connsiteX22" fmla="*/ 6691 w 20513"/>
              <a:gd name="connsiteY22" fmla="*/ 6320 h 18978"/>
              <a:gd name="connsiteX23" fmla="*/ 7731 w 20513"/>
              <a:gd name="connsiteY23" fmla="*/ 2295 h 18978"/>
              <a:gd name="connsiteX24" fmla="*/ 10179 w 20513"/>
              <a:gd name="connsiteY24" fmla="*/ 5800 h 18978"/>
              <a:gd name="connsiteX0" fmla="*/ 10179 w 21873"/>
              <a:gd name="connsiteY0" fmla="*/ 5800 h 18978"/>
              <a:gd name="connsiteX1" fmla="*/ 13901 w 21873"/>
              <a:gd name="connsiteY1" fmla="*/ 0 h 18978"/>
              <a:gd name="connsiteX2" fmla="*/ 13534 w 21873"/>
              <a:gd name="connsiteY2" fmla="*/ 5325 h 18978"/>
              <a:gd name="connsiteX3" fmla="*/ 17759 w 21873"/>
              <a:gd name="connsiteY3" fmla="*/ 4457 h 18978"/>
              <a:gd name="connsiteX4" fmla="*/ 16081 w 21873"/>
              <a:gd name="connsiteY4" fmla="*/ 7315 h 18978"/>
              <a:gd name="connsiteX5" fmla="*/ 21873 w 21873"/>
              <a:gd name="connsiteY5" fmla="*/ 8137 h 18978"/>
              <a:gd name="connsiteX6" fmla="*/ 16986 w 21873"/>
              <a:gd name="connsiteY6" fmla="*/ 10475 h 18978"/>
              <a:gd name="connsiteX7" fmla="*/ 20513 w 21873"/>
              <a:gd name="connsiteY7" fmla="*/ 11105 h 18978"/>
              <a:gd name="connsiteX8" fmla="*/ 16216 w 21873"/>
              <a:gd name="connsiteY8" fmla="*/ 12942 h 18978"/>
              <a:gd name="connsiteX9" fmla="*/ 16438 w 21873"/>
              <a:gd name="connsiteY9" fmla="*/ 14599 h 18978"/>
              <a:gd name="connsiteX10" fmla="*/ 13399 w 21873"/>
              <a:gd name="connsiteY10" fmla="*/ 14457 h 18978"/>
              <a:gd name="connsiteX11" fmla="*/ 12316 w 21873"/>
              <a:gd name="connsiteY11" fmla="*/ 17552 h 18978"/>
              <a:gd name="connsiteX12" fmla="*/ 9911 w 21873"/>
              <a:gd name="connsiteY12" fmla="*/ 14935 h 18978"/>
              <a:gd name="connsiteX13" fmla="*/ 8174 w 21873"/>
              <a:gd name="connsiteY13" fmla="*/ 18978 h 18978"/>
              <a:gd name="connsiteX14" fmla="*/ 7094 w 21873"/>
              <a:gd name="connsiteY14" fmla="*/ 15627 h 18978"/>
              <a:gd name="connsiteX15" fmla="*/ 4141 w 21873"/>
              <a:gd name="connsiteY15" fmla="*/ 17617 h 18978"/>
              <a:gd name="connsiteX16" fmla="*/ 5046 w 21873"/>
              <a:gd name="connsiteY16" fmla="*/ 13937 h 18978"/>
              <a:gd name="connsiteX17" fmla="*/ 1532 w 21873"/>
              <a:gd name="connsiteY17" fmla="*/ 13713 h 18978"/>
              <a:gd name="connsiteX18" fmla="*/ 3101 w 21873"/>
              <a:gd name="connsiteY18" fmla="*/ 11775 h 18978"/>
              <a:gd name="connsiteX19" fmla="*/ 0 w 21873"/>
              <a:gd name="connsiteY19" fmla="*/ 10363 h 18978"/>
              <a:gd name="connsiteX20" fmla="*/ 4006 w 21873"/>
              <a:gd name="connsiteY20" fmla="*/ 7617 h 18978"/>
              <a:gd name="connsiteX21" fmla="*/ 991 w 21873"/>
              <a:gd name="connsiteY21" fmla="*/ 4480 h 18978"/>
              <a:gd name="connsiteX22" fmla="*/ 6691 w 21873"/>
              <a:gd name="connsiteY22" fmla="*/ 6320 h 18978"/>
              <a:gd name="connsiteX23" fmla="*/ 7731 w 21873"/>
              <a:gd name="connsiteY23" fmla="*/ 2295 h 18978"/>
              <a:gd name="connsiteX24" fmla="*/ 10179 w 21873"/>
              <a:gd name="connsiteY24" fmla="*/ 5800 h 18978"/>
              <a:gd name="connsiteX0" fmla="*/ 10179 w 21873"/>
              <a:gd name="connsiteY0" fmla="*/ 4926 h 18104"/>
              <a:gd name="connsiteX1" fmla="*/ 12349 w 21873"/>
              <a:gd name="connsiteY1" fmla="*/ 0 h 18104"/>
              <a:gd name="connsiteX2" fmla="*/ 13534 w 21873"/>
              <a:gd name="connsiteY2" fmla="*/ 4451 h 18104"/>
              <a:gd name="connsiteX3" fmla="*/ 17759 w 21873"/>
              <a:gd name="connsiteY3" fmla="*/ 3583 h 18104"/>
              <a:gd name="connsiteX4" fmla="*/ 16081 w 21873"/>
              <a:gd name="connsiteY4" fmla="*/ 6441 h 18104"/>
              <a:gd name="connsiteX5" fmla="*/ 21873 w 21873"/>
              <a:gd name="connsiteY5" fmla="*/ 7263 h 18104"/>
              <a:gd name="connsiteX6" fmla="*/ 16986 w 21873"/>
              <a:gd name="connsiteY6" fmla="*/ 9601 h 18104"/>
              <a:gd name="connsiteX7" fmla="*/ 20513 w 21873"/>
              <a:gd name="connsiteY7" fmla="*/ 10231 h 18104"/>
              <a:gd name="connsiteX8" fmla="*/ 16216 w 21873"/>
              <a:gd name="connsiteY8" fmla="*/ 12068 h 18104"/>
              <a:gd name="connsiteX9" fmla="*/ 16438 w 21873"/>
              <a:gd name="connsiteY9" fmla="*/ 13725 h 18104"/>
              <a:gd name="connsiteX10" fmla="*/ 13399 w 21873"/>
              <a:gd name="connsiteY10" fmla="*/ 13583 h 18104"/>
              <a:gd name="connsiteX11" fmla="*/ 12316 w 21873"/>
              <a:gd name="connsiteY11" fmla="*/ 16678 h 18104"/>
              <a:gd name="connsiteX12" fmla="*/ 9911 w 21873"/>
              <a:gd name="connsiteY12" fmla="*/ 14061 h 18104"/>
              <a:gd name="connsiteX13" fmla="*/ 8174 w 21873"/>
              <a:gd name="connsiteY13" fmla="*/ 18104 h 18104"/>
              <a:gd name="connsiteX14" fmla="*/ 7094 w 21873"/>
              <a:gd name="connsiteY14" fmla="*/ 14753 h 18104"/>
              <a:gd name="connsiteX15" fmla="*/ 4141 w 21873"/>
              <a:gd name="connsiteY15" fmla="*/ 16743 h 18104"/>
              <a:gd name="connsiteX16" fmla="*/ 5046 w 21873"/>
              <a:gd name="connsiteY16" fmla="*/ 13063 h 18104"/>
              <a:gd name="connsiteX17" fmla="*/ 1532 w 21873"/>
              <a:gd name="connsiteY17" fmla="*/ 12839 h 18104"/>
              <a:gd name="connsiteX18" fmla="*/ 3101 w 21873"/>
              <a:gd name="connsiteY18" fmla="*/ 10901 h 18104"/>
              <a:gd name="connsiteX19" fmla="*/ 0 w 21873"/>
              <a:gd name="connsiteY19" fmla="*/ 9489 h 18104"/>
              <a:gd name="connsiteX20" fmla="*/ 4006 w 21873"/>
              <a:gd name="connsiteY20" fmla="*/ 6743 h 18104"/>
              <a:gd name="connsiteX21" fmla="*/ 991 w 21873"/>
              <a:gd name="connsiteY21" fmla="*/ 3606 h 18104"/>
              <a:gd name="connsiteX22" fmla="*/ 6691 w 21873"/>
              <a:gd name="connsiteY22" fmla="*/ 5446 h 18104"/>
              <a:gd name="connsiteX23" fmla="*/ 7731 w 21873"/>
              <a:gd name="connsiteY23" fmla="*/ 1421 h 18104"/>
              <a:gd name="connsiteX24" fmla="*/ 10179 w 21873"/>
              <a:gd name="connsiteY24" fmla="*/ 4926 h 18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1873" h="18104">
                <a:moveTo>
                  <a:pt x="10179" y="4926"/>
                </a:moveTo>
                <a:lnTo>
                  <a:pt x="12349" y="0"/>
                </a:lnTo>
                <a:cubicBezTo>
                  <a:pt x="12227" y="1775"/>
                  <a:pt x="13656" y="2676"/>
                  <a:pt x="13534" y="4451"/>
                </a:cubicBezTo>
                <a:lnTo>
                  <a:pt x="17759" y="3583"/>
                </a:lnTo>
                <a:lnTo>
                  <a:pt x="16081" y="6441"/>
                </a:lnTo>
                <a:lnTo>
                  <a:pt x="21873" y="7263"/>
                </a:lnTo>
                <a:lnTo>
                  <a:pt x="16986" y="9601"/>
                </a:lnTo>
                <a:lnTo>
                  <a:pt x="20513" y="10231"/>
                </a:lnTo>
                <a:lnTo>
                  <a:pt x="16216" y="12068"/>
                </a:lnTo>
                <a:lnTo>
                  <a:pt x="16438" y="13725"/>
                </a:lnTo>
                <a:lnTo>
                  <a:pt x="13399" y="13583"/>
                </a:lnTo>
                <a:lnTo>
                  <a:pt x="12316" y="16678"/>
                </a:lnTo>
                <a:lnTo>
                  <a:pt x="9911" y="14061"/>
                </a:lnTo>
                <a:lnTo>
                  <a:pt x="8174" y="18104"/>
                </a:lnTo>
                <a:cubicBezTo>
                  <a:pt x="7917" y="16113"/>
                  <a:pt x="7351" y="16744"/>
                  <a:pt x="7094" y="14753"/>
                </a:cubicBezTo>
                <a:lnTo>
                  <a:pt x="4141" y="16743"/>
                </a:lnTo>
                <a:lnTo>
                  <a:pt x="5046" y="13063"/>
                </a:lnTo>
                <a:lnTo>
                  <a:pt x="1532" y="12839"/>
                </a:lnTo>
                <a:lnTo>
                  <a:pt x="3101" y="10901"/>
                </a:lnTo>
                <a:lnTo>
                  <a:pt x="0" y="9489"/>
                </a:lnTo>
                <a:lnTo>
                  <a:pt x="4006" y="6743"/>
                </a:lnTo>
                <a:lnTo>
                  <a:pt x="991" y="3606"/>
                </a:lnTo>
                <a:lnTo>
                  <a:pt x="6691" y="5446"/>
                </a:lnTo>
                <a:lnTo>
                  <a:pt x="7731" y="1421"/>
                </a:lnTo>
                <a:lnTo>
                  <a:pt x="10179" y="4926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  <a:effectLst>
            <a:innerShdw blurRad="63500" dist="50800" dir="5400000">
              <a:prstClr val="black">
                <a:alpha val="21000"/>
              </a:prstClr>
            </a:innerShdw>
            <a:softEdge rad="317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  <p:pic>
        <p:nvPicPr>
          <p:cNvPr id="111" name="Picture 110" descr="A picture containing brown, sitting, container, plant&#10;&#10;Description automatically generated">
            <a:extLst>
              <a:ext uri="{FF2B5EF4-FFF2-40B4-BE49-F238E27FC236}">
                <a16:creationId xmlns:a16="http://schemas.microsoft.com/office/drawing/2014/main" id="{5820A33A-0259-427A-82E8-27646820454D}"/>
              </a:ext>
            </a:extLst>
          </p:cNvPr>
          <p:cNvPicPr>
            <a:picLocks noChangeAspect="1"/>
          </p:cNvPicPr>
          <p:nvPr/>
        </p:nvPicPr>
        <p:blipFill>
          <a:blip r:embed="rId15" cstate="screen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8027" b="91752" l="8888" r="90064">
                        <a14:foregroundMark x1="9207" y1="63636" x2="8888" y2="74678"/>
                        <a14:foregroundMark x1="11668" y1="79956" x2="41841" y2="90732"/>
                        <a14:foregroundMark x1="41841" y1="90732" x2="58250" y2="91752"/>
                        <a14:foregroundMark x1="58250" y1="91752" x2="68915" y2="88914"/>
                        <a14:foregroundMark x1="90064" y1="67273" x2="90064" y2="68914"/>
                        <a14:foregroundMark x1="69098" y1="9002" x2="77438" y2="8027"/>
                        <a14:foregroundMark x1="77438" y1="8027" x2="79809" y2="9135"/>
                        <a14:backgroundMark x1="76071" y1="15965" x2="76527" y2="17783"/>
                        <a14:backgroundMark x1="24886" y1="20177" x2="24886" y2="20177"/>
                      </a14:backgroundRemoval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11"/>
              </a:ext>
            </a:extLst>
          </a:blip>
          <a:stretch>
            <a:fillRect/>
          </a:stretch>
        </p:blipFill>
        <p:spPr>
          <a:xfrm>
            <a:off x="7078214" y="5993712"/>
            <a:ext cx="660116" cy="632275"/>
          </a:xfrm>
          <a:prstGeom prst="rect">
            <a:avLst/>
          </a:prstGeom>
        </p:spPr>
      </p:pic>
      <p:sp>
        <p:nvSpPr>
          <p:cNvPr id="112" name="Explosion 1 19">
            <a:extLst>
              <a:ext uri="{FF2B5EF4-FFF2-40B4-BE49-F238E27FC236}">
                <a16:creationId xmlns:a16="http://schemas.microsoft.com/office/drawing/2014/main" id="{3C966DF6-8D14-4313-A9DA-38065901C730}"/>
              </a:ext>
            </a:extLst>
          </p:cNvPr>
          <p:cNvSpPr/>
          <p:nvPr/>
        </p:nvSpPr>
        <p:spPr>
          <a:xfrm rot="222391">
            <a:off x="7105372" y="6435298"/>
            <a:ext cx="649191" cy="156420"/>
          </a:xfrm>
          <a:custGeom>
            <a:avLst/>
            <a:gdLst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135 w 21600"/>
              <a:gd name="connsiteY17" fmla="*/ 14587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4627 w 21600"/>
              <a:gd name="connsiteY20" fmla="*/ 7617 h 21600"/>
              <a:gd name="connsiteX21" fmla="*/ 370 w 21600"/>
              <a:gd name="connsiteY21" fmla="*/ 2295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135 w 21600"/>
              <a:gd name="connsiteY17" fmla="*/ 14587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4627 w 21600"/>
              <a:gd name="connsiteY20" fmla="*/ 7617 h 21600"/>
              <a:gd name="connsiteX21" fmla="*/ 1612 w 21600"/>
              <a:gd name="connsiteY21" fmla="*/ 4480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2153 w 21600"/>
              <a:gd name="connsiteY17" fmla="*/ 13713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4627 w 21600"/>
              <a:gd name="connsiteY20" fmla="*/ 7617 h 21600"/>
              <a:gd name="connsiteX21" fmla="*/ 1612 w 21600"/>
              <a:gd name="connsiteY21" fmla="*/ 4480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179 w 20979"/>
              <a:gd name="connsiteY0" fmla="*/ 5800 h 21600"/>
              <a:gd name="connsiteX1" fmla="*/ 13901 w 20979"/>
              <a:gd name="connsiteY1" fmla="*/ 0 h 21600"/>
              <a:gd name="connsiteX2" fmla="*/ 13534 w 20979"/>
              <a:gd name="connsiteY2" fmla="*/ 5325 h 21600"/>
              <a:gd name="connsiteX3" fmla="*/ 17759 w 20979"/>
              <a:gd name="connsiteY3" fmla="*/ 4457 h 21600"/>
              <a:gd name="connsiteX4" fmla="*/ 16081 w 20979"/>
              <a:gd name="connsiteY4" fmla="*/ 7315 h 21600"/>
              <a:gd name="connsiteX5" fmla="*/ 20476 w 20979"/>
              <a:gd name="connsiteY5" fmla="*/ 8137 h 21600"/>
              <a:gd name="connsiteX6" fmla="*/ 16986 w 20979"/>
              <a:gd name="connsiteY6" fmla="*/ 10475 h 21600"/>
              <a:gd name="connsiteX7" fmla="*/ 20979 w 20979"/>
              <a:gd name="connsiteY7" fmla="*/ 13290 h 21600"/>
              <a:gd name="connsiteX8" fmla="*/ 16216 w 20979"/>
              <a:gd name="connsiteY8" fmla="*/ 12942 h 21600"/>
              <a:gd name="connsiteX9" fmla="*/ 17524 w 20979"/>
              <a:gd name="connsiteY9" fmla="*/ 18095 h 21600"/>
              <a:gd name="connsiteX10" fmla="*/ 13399 w 20979"/>
              <a:gd name="connsiteY10" fmla="*/ 14457 h 21600"/>
              <a:gd name="connsiteX11" fmla="*/ 12626 w 20979"/>
              <a:gd name="connsiteY11" fmla="*/ 19737 h 21600"/>
              <a:gd name="connsiteX12" fmla="*/ 9911 w 20979"/>
              <a:gd name="connsiteY12" fmla="*/ 14935 h 21600"/>
              <a:gd name="connsiteX13" fmla="*/ 7864 w 20979"/>
              <a:gd name="connsiteY13" fmla="*/ 21600 h 21600"/>
              <a:gd name="connsiteX14" fmla="*/ 7094 w 20979"/>
              <a:gd name="connsiteY14" fmla="*/ 15627 h 21600"/>
              <a:gd name="connsiteX15" fmla="*/ 4141 w 20979"/>
              <a:gd name="connsiteY15" fmla="*/ 17617 h 21600"/>
              <a:gd name="connsiteX16" fmla="*/ 5046 w 20979"/>
              <a:gd name="connsiteY16" fmla="*/ 13937 h 21600"/>
              <a:gd name="connsiteX17" fmla="*/ 1532 w 20979"/>
              <a:gd name="connsiteY17" fmla="*/ 13713 h 21600"/>
              <a:gd name="connsiteX18" fmla="*/ 3101 w 20979"/>
              <a:gd name="connsiteY18" fmla="*/ 11775 h 21600"/>
              <a:gd name="connsiteX19" fmla="*/ 0 w 20979"/>
              <a:gd name="connsiteY19" fmla="*/ 10363 h 21600"/>
              <a:gd name="connsiteX20" fmla="*/ 4006 w 20979"/>
              <a:gd name="connsiteY20" fmla="*/ 7617 h 21600"/>
              <a:gd name="connsiteX21" fmla="*/ 991 w 20979"/>
              <a:gd name="connsiteY21" fmla="*/ 4480 h 21600"/>
              <a:gd name="connsiteX22" fmla="*/ 6691 w 20979"/>
              <a:gd name="connsiteY22" fmla="*/ 6320 h 21600"/>
              <a:gd name="connsiteX23" fmla="*/ 7731 w 20979"/>
              <a:gd name="connsiteY23" fmla="*/ 2295 h 21600"/>
              <a:gd name="connsiteX24" fmla="*/ 10179 w 20979"/>
              <a:gd name="connsiteY24" fmla="*/ 5800 h 21600"/>
              <a:gd name="connsiteX0" fmla="*/ 10179 w 20979"/>
              <a:gd name="connsiteY0" fmla="*/ 5800 h 19737"/>
              <a:gd name="connsiteX1" fmla="*/ 13901 w 20979"/>
              <a:gd name="connsiteY1" fmla="*/ 0 h 19737"/>
              <a:gd name="connsiteX2" fmla="*/ 13534 w 20979"/>
              <a:gd name="connsiteY2" fmla="*/ 5325 h 19737"/>
              <a:gd name="connsiteX3" fmla="*/ 17759 w 20979"/>
              <a:gd name="connsiteY3" fmla="*/ 4457 h 19737"/>
              <a:gd name="connsiteX4" fmla="*/ 16081 w 20979"/>
              <a:gd name="connsiteY4" fmla="*/ 7315 h 19737"/>
              <a:gd name="connsiteX5" fmla="*/ 20476 w 20979"/>
              <a:gd name="connsiteY5" fmla="*/ 8137 h 19737"/>
              <a:gd name="connsiteX6" fmla="*/ 16986 w 20979"/>
              <a:gd name="connsiteY6" fmla="*/ 10475 h 19737"/>
              <a:gd name="connsiteX7" fmla="*/ 20979 w 20979"/>
              <a:gd name="connsiteY7" fmla="*/ 13290 h 19737"/>
              <a:gd name="connsiteX8" fmla="*/ 16216 w 20979"/>
              <a:gd name="connsiteY8" fmla="*/ 12942 h 19737"/>
              <a:gd name="connsiteX9" fmla="*/ 17524 w 20979"/>
              <a:gd name="connsiteY9" fmla="*/ 18095 h 19737"/>
              <a:gd name="connsiteX10" fmla="*/ 13399 w 20979"/>
              <a:gd name="connsiteY10" fmla="*/ 14457 h 19737"/>
              <a:gd name="connsiteX11" fmla="*/ 12626 w 20979"/>
              <a:gd name="connsiteY11" fmla="*/ 19737 h 19737"/>
              <a:gd name="connsiteX12" fmla="*/ 9911 w 20979"/>
              <a:gd name="connsiteY12" fmla="*/ 14935 h 19737"/>
              <a:gd name="connsiteX13" fmla="*/ 8174 w 20979"/>
              <a:gd name="connsiteY13" fmla="*/ 18978 h 19737"/>
              <a:gd name="connsiteX14" fmla="*/ 7094 w 20979"/>
              <a:gd name="connsiteY14" fmla="*/ 15627 h 19737"/>
              <a:gd name="connsiteX15" fmla="*/ 4141 w 20979"/>
              <a:gd name="connsiteY15" fmla="*/ 17617 h 19737"/>
              <a:gd name="connsiteX16" fmla="*/ 5046 w 20979"/>
              <a:gd name="connsiteY16" fmla="*/ 13937 h 19737"/>
              <a:gd name="connsiteX17" fmla="*/ 1532 w 20979"/>
              <a:gd name="connsiteY17" fmla="*/ 13713 h 19737"/>
              <a:gd name="connsiteX18" fmla="*/ 3101 w 20979"/>
              <a:gd name="connsiteY18" fmla="*/ 11775 h 19737"/>
              <a:gd name="connsiteX19" fmla="*/ 0 w 20979"/>
              <a:gd name="connsiteY19" fmla="*/ 10363 h 19737"/>
              <a:gd name="connsiteX20" fmla="*/ 4006 w 20979"/>
              <a:gd name="connsiteY20" fmla="*/ 7617 h 19737"/>
              <a:gd name="connsiteX21" fmla="*/ 991 w 20979"/>
              <a:gd name="connsiteY21" fmla="*/ 4480 h 19737"/>
              <a:gd name="connsiteX22" fmla="*/ 6691 w 20979"/>
              <a:gd name="connsiteY22" fmla="*/ 6320 h 19737"/>
              <a:gd name="connsiteX23" fmla="*/ 7731 w 20979"/>
              <a:gd name="connsiteY23" fmla="*/ 2295 h 19737"/>
              <a:gd name="connsiteX24" fmla="*/ 10179 w 20979"/>
              <a:gd name="connsiteY24" fmla="*/ 5800 h 19737"/>
              <a:gd name="connsiteX0" fmla="*/ 10179 w 20979"/>
              <a:gd name="connsiteY0" fmla="*/ 5800 h 18978"/>
              <a:gd name="connsiteX1" fmla="*/ 13901 w 20979"/>
              <a:gd name="connsiteY1" fmla="*/ 0 h 18978"/>
              <a:gd name="connsiteX2" fmla="*/ 13534 w 20979"/>
              <a:gd name="connsiteY2" fmla="*/ 5325 h 18978"/>
              <a:gd name="connsiteX3" fmla="*/ 17759 w 20979"/>
              <a:gd name="connsiteY3" fmla="*/ 4457 h 18978"/>
              <a:gd name="connsiteX4" fmla="*/ 16081 w 20979"/>
              <a:gd name="connsiteY4" fmla="*/ 7315 h 18978"/>
              <a:gd name="connsiteX5" fmla="*/ 20476 w 20979"/>
              <a:gd name="connsiteY5" fmla="*/ 8137 h 18978"/>
              <a:gd name="connsiteX6" fmla="*/ 16986 w 20979"/>
              <a:gd name="connsiteY6" fmla="*/ 10475 h 18978"/>
              <a:gd name="connsiteX7" fmla="*/ 20979 w 20979"/>
              <a:gd name="connsiteY7" fmla="*/ 13290 h 18978"/>
              <a:gd name="connsiteX8" fmla="*/ 16216 w 20979"/>
              <a:gd name="connsiteY8" fmla="*/ 12942 h 18978"/>
              <a:gd name="connsiteX9" fmla="*/ 17524 w 20979"/>
              <a:gd name="connsiteY9" fmla="*/ 18095 h 18978"/>
              <a:gd name="connsiteX10" fmla="*/ 13399 w 20979"/>
              <a:gd name="connsiteY10" fmla="*/ 14457 h 18978"/>
              <a:gd name="connsiteX11" fmla="*/ 12316 w 20979"/>
              <a:gd name="connsiteY11" fmla="*/ 17552 h 18978"/>
              <a:gd name="connsiteX12" fmla="*/ 9911 w 20979"/>
              <a:gd name="connsiteY12" fmla="*/ 14935 h 18978"/>
              <a:gd name="connsiteX13" fmla="*/ 8174 w 20979"/>
              <a:gd name="connsiteY13" fmla="*/ 18978 h 18978"/>
              <a:gd name="connsiteX14" fmla="*/ 7094 w 20979"/>
              <a:gd name="connsiteY14" fmla="*/ 15627 h 18978"/>
              <a:gd name="connsiteX15" fmla="*/ 4141 w 20979"/>
              <a:gd name="connsiteY15" fmla="*/ 17617 h 18978"/>
              <a:gd name="connsiteX16" fmla="*/ 5046 w 20979"/>
              <a:gd name="connsiteY16" fmla="*/ 13937 h 18978"/>
              <a:gd name="connsiteX17" fmla="*/ 1532 w 20979"/>
              <a:gd name="connsiteY17" fmla="*/ 13713 h 18978"/>
              <a:gd name="connsiteX18" fmla="*/ 3101 w 20979"/>
              <a:gd name="connsiteY18" fmla="*/ 11775 h 18978"/>
              <a:gd name="connsiteX19" fmla="*/ 0 w 20979"/>
              <a:gd name="connsiteY19" fmla="*/ 10363 h 18978"/>
              <a:gd name="connsiteX20" fmla="*/ 4006 w 20979"/>
              <a:gd name="connsiteY20" fmla="*/ 7617 h 18978"/>
              <a:gd name="connsiteX21" fmla="*/ 991 w 20979"/>
              <a:gd name="connsiteY21" fmla="*/ 4480 h 18978"/>
              <a:gd name="connsiteX22" fmla="*/ 6691 w 20979"/>
              <a:gd name="connsiteY22" fmla="*/ 6320 h 18978"/>
              <a:gd name="connsiteX23" fmla="*/ 7731 w 20979"/>
              <a:gd name="connsiteY23" fmla="*/ 2295 h 18978"/>
              <a:gd name="connsiteX24" fmla="*/ 10179 w 20979"/>
              <a:gd name="connsiteY24" fmla="*/ 5800 h 18978"/>
              <a:gd name="connsiteX0" fmla="*/ 10179 w 20979"/>
              <a:gd name="connsiteY0" fmla="*/ 5800 h 18978"/>
              <a:gd name="connsiteX1" fmla="*/ 13901 w 20979"/>
              <a:gd name="connsiteY1" fmla="*/ 0 h 18978"/>
              <a:gd name="connsiteX2" fmla="*/ 13534 w 20979"/>
              <a:gd name="connsiteY2" fmla="*/ 5325 h 18978"/>
              <a:gd name="connsiteX3" fmla="*/ 17759 w 20979"/>
              <a:gd name="connsiteY3" fmla="*/ 4457 h 18978"/>
              <a:gd name="connsiteX4" fmla="*/ 16081 w 20979"/>
              <a:gd name="connsiteY4" fmla="*/ 7315 h 18978"/>
              <a:gd name="connsiteX5" fmla="*/ 20476 w 20979"/>
              <a:gd name="connsiteY5" fmla="*/ 8137 h 18978"/>
              <a:gd name="connsiteX6" fmla="*/ 16986 w 20979"/>
              <a:gd name="connsiteY6" fmla="*/ 10475 h 18978"/>
              <a:gd name="connsiteX7" fmla="*/ 20979 w 20979"/>
              <a:gd name="connsiteY7" fmla="*/ 13290 h 18978"/>
              <a:gd name="connsiteX8" fmla="*/ 16216 w 20979"/>
              <a:gd name="connsiteY8" fmla="*/ 12942 h 18978"/>
              <a:gd name="connsiteX9" fmla="*/ 16438 w 20979"/>
              <a:gd name="connsiteY9" fmla="*/ 14599 h 18978"/>
              <a:gd name="connsiteX10" fmla="*/ 13399 w 20979"/>
              <a:gd name="connsiteY10" fmla="*/ 14457 h 18978"/>
              <a:gd name="connsiteX11" fmla="*/ 12316 w 20979"/>
              <a:gd name="connsiteY11" fmla="*/ 17552 h 18978"/>
              <a:gd name="connsiteX12" fmla="*/ 9911 w 20979"/>
              <a:gd name="connsiteY12" fmla="*/ 14935 h 18978"/>
              <a:gd name="connsiteX13" fmla="*/ 8174 w 20979"/>
              <a:gd name="connsiteY13" fmla="*/ 18978 h 18978"/>
              <a:gd name="connsiteX14" fmla="*/ 7094 w 20979"/>
              <a:gd name="connsiteY14" fmla="*/ 15627 h 18978"/>
              <a:gd name="connsiteX15" fmla="*/ 4141 w 20979"/>
              <a:gd name="connsiteY15" fmla="*/ 17617 h 18978"/>
              <a:gd name="connsiteX16" fmla="*/ 5046 w 20979"/>
              <a:gd name="connsiteY16" fmla="*/ 13937 h 18978"/>
              <a:gd name="connsiteX17" fmla="*/ 1532 w 20979"/>
              <a:gd name="connsiteY17" fmla="*/ 13713 h 18978"/>
              <a:gd name="connsiteX18" fmla="*/ 3101 w 20979"/>
              <a:gd name="connsiteY18" fmla="*/ 11775 h 18978"/>
              <a:gd name="connsiteX19" fmla="*/ 0 w 20979"/>
              <a:gd name="connsiteY19" fmla="*/ 10363 h 18978"/>
              <a:gd name="connsiteX20" fmla="*/ 4006 w 20979"/>
              <a:gd name="connsiteY20" fmla="*/ 7617 h 18978"/>
              <a:gd name="connsiteX21" fmla="*/ 991 w 20979"/>
              <a:gd name="connsiteY21" fmla="*/ 4480 h 18978"/>
              <a:gd name="connsiteX22" fmla="*/ 6691 w 20979"/>
              <a:gd name="connsiteY22" fmla="*/ 6320 h 18978"/>
              <a:gd name="connsiteX23" fmla="*/ 7731 w 20979"/>
              <a:gd name="connsiteY23" fmla="*/ 2295 h 18978"/>
              <a:gd name="connsiteX24" fmla="*/ 10179 w 20979"/>
              <a:gd name="connsiteY24" fmla="*/ 5800 h 18978"/>
              <a:gd name="connsiteX0" fmla="*/ 10179 w 20513"/>
              <a:gd name="connsiteY0" fmla="*/ 5800 h 18978"/>
              <a:gd name="connsiteX1" fmla="*/ 13901 w 20513"/>
              <a:gd name="connsiteY1" fmla="*/ 0 h 18978"/>
              <a:gd name="connsiteX2" fmla="*/ 13534 w 20513"/>
              <a:gd name="connsiteY2" fmla="*/ 5325 h 18978"/>
              <a:gd name="connsiteX3" fmla="*/ 17759 w 20513"/>
              <a:gd name="connsiteY3" fmla="*/ 4457 h 18978"/>
              <a:gd name="connsiteX4" fmla="*/ 16081 w 20513"/>
              <a:gd name="connsiteY4" fmla="*/ 7315 h 18978"/>
              <a:gd name="connsiteX5" fmla="*/ 20476 w 20513"/>
              <a:gd name="connsiteY5" fmla="*/ 8137 h 18978"/>
              <a:gd name="connsiteX6" fmla="*/ 16986 w 20513"/>
              <a:gd name="connsiteY6" fmla="*/ 10475 h 18978"/>
              <a:gd name="connsiteX7" fmla="*/ 20513 w 20513"/>
              <a:gd name="connsiteY7" fmla="*/ 11105 h 18978"/>
              <a:gd name="connsiteX8" fmla="*/ 16216 w 20513"/>
              <a:gd name="connsiteY8" fmla="*/ 12942 h 18978"/>
              <a:gd name="connsiteX9" fmla="*/ 16438 w 20513"/>
              <a:gd name="connsiteY9" fmla="*/ 14599 h 18978"/>
              <a:gd name="connsiteX10" fmla="*/ 13399 w 20513"/>
              <a:gd name="connsiteY10" fmla="*/ 14457 h 18978"/>
              <a:gd name="connsiteX11" fmla="*/ 12316 w 20513"/>
              <a:gd name="connsiteY11" fmla="*/ 17552 h 18978"/>
              <a:gd name="connsiteX12" fmla="*/ 9911 w 20513"/>
              <a:gd name="connsiteY12" fmla="*/ 14935 h 18978"/>
              <a:gd name="connsiteX13" fmla="*/ 8174 w 20513"/>
              <a:gd name="connsiteY13" fmla="*/ 18978 h 18978"/>
              <a:gd name="connsiteX14" fmla="*/ 7094 w 20513"/>
              <a:gd name="connsiteY14" fmla="*/ 15627 h 18978"/>
              <a:gd name="connsiteX15" fmla="*/ 4141 w 20513"/>
              <a:gd name="connsiteY15" fmla="*/ 17617 h 18978"/>
              <a:gd name="connsiteX16" fmla="*/ 5046 w 20513"/>
              <a:gd name="connsiteY16" fmla="*/ 13937 h 18978"/>
              <a:gd name="connsiteX17" fmla="*/ 1532 w 20513"/>
              <a:gd name="connsiteY17" fmla="*/ 13713 h 18978"/>
              <a:gd name="connsiteX18" fmla="*/ 3101 w 20513"/>
              <a:gd name="connsiteY18" fmla="*/ 11775 h 18978"/>
              <a:gd name="connsiteX19" fmla="*/ 0 w 20513"/>
              <a:gd name="connsiteY19" fmla="*/ 10363 h 18978"/>
              <a:gd name="connsiteX20" fmla="*/ 4006 w 20513"/>
              <a:gd name="connsiteY20" fmla="*/ 7617 h 18978"/>
              <a:gd name="connsiteX21" fmla="*/ 991 w 20513"/>
              <a:gd name="connsiteY21" fmla="*/ 4480 h 18978"/>
              <a:gd name="connsiteX22" fmla="*/ 6691 w 20513"/>
              <a:gd name="connsiteY22" fmla="*/ 6320 h 18978"/>
              <a:gd name="connsiteX23" fmla="*/ 7731 w 20513"/>
              <a:gd name="connsiteY23" fmla="*/ 2295 h 18978"/>
              <a:gd name="connsiteX24" fmla="*/ 10179 w 20513"/>
              <a:gd name="connsiteY24" fmla="*/ 5800 h 18978"/>
              <a:gd name="connsiteX0" fmla="*/ 10179 w 21873"/>
              <a:gd name="connsiteY0" fmla="*/ 5800 h 18978"/>
              <a:gd name="connsiteX1" fmla="*/ 13901 w 21873"/>
              <a:gd name="connsiteY1" fmla="*/ 0 h 18978"/>
              <a:gd name="connsiteX2" fmla="*/ 13534 w 21873"/>
              <a:gd name="connsiteY2" fmla="*/ 5325 h 18978"/>
              <a:gd name="connsiteX3" fmla="*/ 17759 w 21873"/>
              <a:gd name="connsiteY3" fmla="*/ 4457 h 18978"/>
              <a:gd name="connsiteX4" fmla="*/ 16081 w 21873"/>
              <a:gd name="connsiteY4" fmla="*/ 7315 h 18978"/>
              <a:gd name="connsiteX5" fmla="*/ 21873 w 21873"/>
              <a:gd name="connsiteY5" fmla="*/ 8137 h 18978"/>
              <a:gd name="connsiteX6" fmla="*/ 16986 w 21873"/>
              <a:gd name="connsiteY6" fmla="*/ 10475 h 18978"/>
              <a:gd name="connsiteX7" fmla="*/ 20513 w 21873"/>
              <a:gd name="connsiteY7" fmla="*/ 11105 h 18978"/>
              <a:gd name="connsiteX8" fmla="*/ 16216 w 21873"/>
              <a:gd name="connsiteY8" fmla="*/ 12942 h 18978"/>
              <a:gd name="connsiteX9" fmla="*/ 16438 w 21873"/>
              <a:gd name="connsiteY9" fmla="*/ 14599 h 18978"/>
              <a:gd name="connsiteX10" fmla="*/ 13399 w 21873"/>
              <a:gd name="connsiteY10" fmla="*/ 14457 h 18978"/>
              <a:gd name="connsiteX11" fmla="*/ 12316 w 21873"/>
              <a:gd name="connsiteY11" fmla="*/ 17552 h 18978"/>
              <a:gd name="connsiteX12" fmla="*/ 9911 w 21873"/>
              <a:gd name="connsiteY12" fmla="*/ 14935 h 18978"/>
              <a:gd name="connsiteX13" fmla="*/ 8174 w 21873"/>
              <a:gd name="connsiteY13" fmla="*/ 18978 h 18978"/>
              <a:gd name="connsiteX14" fmla="*/ 7094 w 21873"/>
              <a:gd name="connsiteY14" fmla="*/ 15627 h 18978"/>
              <a:gd name="connsiteX15" fmla="*/ 4141 w 21873"/>
              <a:gd name="connsiteY15" fmla="*/ 17617 h 18978"/>
              <a:gd name="connsiteX16" fmla="*/ 5046 w 21873"/>
              <a:gd name="connsiteY16" fmla="*/ 13937 h 18978"/>
              <a:gd name="connsiteX17" fmla="*/ 1532 w 21873"/>
              <a:gd name="connsiteY17" fmla="*/ 13713 h 18978"/>
              <a:gd name="connsiteX18" fmla="*/ 3101 w 21873"/>
              <a:gd name="connsiteY18" fmla="*/ 11775 h 18978"/>
              <a:gd name="connsiteX19" fmla="*/ 0 w 21873"/>
              <a:gd name="connsiteY19" fmla="*/ 10363 h 18978"/>
              <a:gd name="connsiteX20" fmla="*/ 4006 w 21873"/>
              <a:gd name="connsiteY20" fmla="*/ 7617 h 18978"/>
              <a:gd name="connsiteX21" fmla="*/ 991 w 21873"/>
              <a:gd name="connsiteY21" fmla="*/ 4480 h 18978"/>
              <a:gd name="connsiteX22" fmla="*/ 6691 w 21873"/>
              <a:gd name="connsiteY22" fmla="*/ 6320 h 18978"/>
              <a:gd name="connsiteX23" fmla="*/ 7731 w 21873"/>
              <a:gd name="connsiteY23" fmla="*/ 2295 h 18978"/>
              <a:gd name="connsiteX24" fmla="*/ 10179 w 21873"/>
              <a:gd name="connsiteY24" fmla="*/ 5800 h 18978"/>
              <a:gd name="connsiteX0" fmla="*/ 10179 w 21873"/>
              <a:gd name="connsiteY0" fmla="*/ 4926 h 18104"/>
              <a:gd name="connsiteX1" fmla="*/ 12349 w 21873"/>
              <a:gd name="connsiteY1" fmla="*/ 0 h 18104"/>
              <a:gd name="connsiteX2" fmla="*/ 13534 w 21873"/>
              <a:gd name="connsiteY2" fmla="*/ 4451 h 18104"/>
              <a:gd name="connsiteX3" fmla="*/ 17759 w 21873"/>
              <a:gd name="connsiteY3" fmla="*/ 3583 h 18104"/>
              <a:gd name="connsiteX4" fmla="*/ 16081 w 21873"/>
              <a:gd name="connsiteY4" fmla="*/ 6441 h 18104"/>
              <a:gd name="connsiteX5" fmla="*/ 21873 w 21873"/>
              <a:gd name="connsiteY5" fmla="*/ 7263 h 18104"/>
              <a:gd name="connsiteX6" fmla="*/ 16986 w 21873"/>
              <a:gd name="connsiteY6" fmla="*/ 9601 h 18104"/>
              <a:gd name="connsiteX7" fmla="*/ 20513 w 21873"/>
              <a:gd name="connsiteY7" fmla="*/ 10231 h 18104"/>
              <a:gd name="connsiteX8" fmla="*/ 16216 w 21873"/>
              <a:gd name="connsiteY8" fmla="*/ 12068 h 18104"/>
              <a:gd name="connsiteX9" fmla="*/ 16438 w 21873"/>
              <a:gd name="connsiteY9" fmla="*/ 13725 h 18104"/>
              <a:gd name="connsiteX10" fmla="*/ 13399 w 21873"/>
              <a:gd name="connsiteY10" fmla="*/ 13583 h 18104"/>
              <a:gd name="connsiteX11" fmla="*/ 12316 w 21873"/>
              <a:gd name="connsiteY11" fmla="*/ 16678 h 18104"/>
              <a:gd name="connsiteX12" fmla="*/ 9911 w 21873"/>
              <a:gd name="connsiteY12" fmla="*/ 14061 h 18104"/>
              <a:gd name="connsiteX13" fmla="*/ 8174 w 21873"/>
              <a:gd name="connsiteY13" fmla="*/ 18104 h 18104"/>
              <a:gd name="connsiteX14" fmla="*/ 7094 w 21873"/>
              <a:gd name="connsiteY14" fmla="*/ 14753 h 18104"/>
              <a:gd name="connsiteX15" fmla="*/ 4141 w 21873"/>
              <a:gd name="connsiteY15" fmla="*/ 16743 h 18104"/>
              <a:gd name="connsiteX16" fmla="*/ 5046 w 21873"/>
              <a:gd name="connsiteY16" fmla="*/ 13063 h 18104"/>
              <a:gd name="connsiteX17" fmla="*/ 1532 w 21873"/>
              <a:gd name="connsiteY17" fmla="*/ 12839 h 18104"/>
              <a:gd name="connsiteX18" fmla="*/ 3101 w 21873"/>
              <a:gd name="connsiteY18" fmla="*/ 10901 h 18104"/>
              <a:gd name="connsiteX19" fmla="*/ 0 w 21873"/>
              <a:gd name="connsiteY19" fmla="*/ 9489 h 18104"/>
              <a:gd name="connsiteX20" fmla="*/ 4006 w 21873"/>
              <a:gd name="connsiteY20" fmla="*/ 6743 h 18104"/>
              <a:gd name="connsiteX21" fmla="*/ 991 w 21873"/>
              <a:gd name="connsiteY21" fmla="*/ 3606 h 18104"/>
              <a:gd name="connsiteX22" fmla="*/ 6691 w 21873"/>
              <a:gd name="connsiteY22" fmla="*/ 5446 h 18104"/>
              <a:gd name="connsiteX23" fmla="*/ 7731 w 21873"/>
              <a:gd name="connsiteY23" fmla="*/ 1421 h 18104"/>
              <a:gd name="connsiteX24" fmla="*/ 10179 w 21873"/>
              <a:gd name="connsiteY24" fmla="*/ 4926 h 18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1873" h="18104">
                <a:moveTo>
                  <a:pt x="10179" y="4926"/>
                </a:moveTo>
                <a:lnTo>
                  <a:pt x="12349" y="0"/>
                </a:lnTo>
                <a:cubicBezTo>
                  <a:pt x="12227" y="1775"/>
                  <a:pt x="13656" y="2676"/>
                  <a:pt x="13534" y="4451"/>
                </a:cubicBezTo>
                <a:lnTo>
                  <a:pt x="17759" y="3583"/>
                </a:lnTo>
                <a:lnTo>
                  <a:pt x="16081" y="6441"/>
                </a:lnTo>
                <a:lnTo>
                  <a:pt x="21873" y="7263"/>
                </a:lnTo>
                <a:lnTo>
                  <a:pt x="16986" y="9601"/>
                </a:lnTo>
                <a:lnTo>
                  <a:pt x="20513" y="10231"/>
                </a:lnTo>
                <a:lnTo>
                  <a:pt x="16216" y="12068"/>
                </a:lnTo>
                <a:lnTo>
                  <a:pt x="16438" y="13725"/>
                </a:lnTo>
                <a:lnTo>
                  <a:pt x="13399" y="13583"/>
                </a:lnTo>
                <a:lnTo>
                  <a:pt x="12316" y="16678"/>
                </a:lnTo>
                <a:lnTo>
                  <a:pt x="9911" y="14061"/>
                </a:lnTo>
                <a:lnTo>
                  <a:pt x="8174" y="18104"/>
                </a:lnTo>
                <a:cubicBezTo>
                  <a:pt x="7917" y="16113"/>
                  <a:pt x="7351" y="16744"/>
                  <a:pt x="7094" y="14753"/>
                </a:cubicBezTo>
                <a:lnTo>
                  <a:pt x="4141" y="16743"/>
                </a:lnTo>
                <a:lnTo>
                  <a:pt x="5046" y="13063"/>
                </a:lnTo>
                <a:lnTo>
                  <a:pt x="1532" y="12839"/>
                </a:lnTo>
                <a:lnTo>
                  <a:pt x="3101" y="10901"/>
                </a:lnTo>
                <a:lnTo>
                  <a:pt x="0" y="9489"/>
                </a:lnTo>
                <a:lnTo>
                  <a:pt x="4006" y="6743"/>
                </a:lnTo>
                <a:lnTo>
                  <a:pt x="991" y="3606"/>
                </a:lnTo>
                <a:lnTo>
                  <a:pt x="6691" y="5446"/>
                </a:lnTo>
                <a:lnTo>
                  <a:pt x="7731" y="1421"/>
                </a:lnTo>
                <a:lnTo>
                  <a:pt x="10179" y="4926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  <a:effectLst>
            <a:innerShdw blurRad="63500" dist="50800" dir="5400000">
              <a:prstClr val="black">
                <a:alpha val="21000"/>
              </a:prstClr>
            </a:innerShdw>
            <a:softEdge rad="317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  <p:pic>
        <p:nvPicPr>
          <p:cNvPr id="119" name="Picture 118">
            <a:extLst>
              <a:ext uri="{FF2B5EF4-FFF2-40B4-BE49-F238E27FC236}">
                <a16:creationId xmlns:a16="http://schemas.microsoft.com/office/drawing/2014/main" id="{53A2920D-5669-4891-949E-A94EE6559A0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072116" y="471706"/>
            <a:ext cx="215892" cy="2418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3" name="Picture 42">
            <a:extLst>
              <a:ext uri="{FF2B5EF4-FFF2-40B4-BE49-F238E27FC236}">
                <a16:creationId xmlns:a16="http://schemas.microsoft.com/office/drawing/2014/main" id="{5E48029C-91B9-4F79-BAB0-318906AC8ED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556785" y="354610"/>
            <a:ext cx="222338" cy="2962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9" name="Picture 58">
            <a:extLst>
              <a:ext uri="{FF2B5EF4-FFF2-40B4-BE49-F238E27FC236}">
                <a16:creationId xmlns:a16="http://schemas.microsoft.com/office/drawing/2014/main" id="{816F36C6-948F-41FF-8C47-AB9DFA7A423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982397" y="68978"/>
            <a:ext cx="238608" cy="3179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2" name="Picture 41">
            <a:extLst>
              <a:ext uri="{FF2B5EF4-FFF2-40B4-BE49-F238E27FC236}">
                <a16:creationId xmlns:a16="http://schemas.microsoft.com/office/drawing/2014/main" id="{3E069F3F-ADA9-458F-A499-6038C0048F6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531203" y="578892"/>
            <a:ext cx="207404" cy="2765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0" name="Picture 49">
            <a:extLst>
              <a:ext uri="{FF2B5EF4-FFF2-40B4-BE49-F238E27FC236}">
                <a16:creationId xmlns:a16="http://schemas.microsoft.com/office/drawing/2014/main" id="{B2DB01FE-8053-451A-9583-A35C62BD57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363670" y="234551"/>
            <a:ext cx="238131" cy="3175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5" name="Picture 54">
            <a:extLst>
              <a:ext uri="{FF2B5EF4-FFF2-40B4-BE49-F238E27FC236}">
                <a16:creationId xmlns:a16="http://schemas.microsoft.com/office/drawing/2014/main" id="{45B40203-5741-4D06-917E-D0A210582CF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804705" y="157253"/>
            <a:ext cx="222338" cy="2962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7" name="Picture 76">
            <a:extLst>
              <a:ext uri="{FF2B5EF4-FFF2-40B4-BE49-F238E27FC236}">
                <a16:creationId xmlns:a16="http://schemas.microsoft.com/office/drawing/2014/main" id="{FB9180E3-46F1-42F8-8702-C9A27489FED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084862" y="68978"/>
            <a:ext cx="238608" cy="2856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3" name="Picture 92">
            <a:extLst>
              <a:ext uri="{FF2B5EF4-FFF2-40B4-BE49-F238E27FC236}">
                <a16:creationId xmlns:a16="http://schemas.microsoft.com/office/drawing/2014/main" id="{E4FD20E8-B475-4DFD-BA10-FCA5A5E8B9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051290" y="607491"/>
            <a:ext cx="207404" cy="2765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4" name="Picture 113">
            <a:extLst>
              <a:ext uri="{FF2B5EF4-FFF2-40B4-BE49-F238E27FC236}">
                <a16:creationId xmlns:a16="http://schemas.microsoft.com/office/drawing/2014/main" id="{95E25D9A-5DF5-463F-94A8-E61618B2784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250385" y="459303"/>
            <a:ext cx="207404" cy="2765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20" name="Picture 119">
            <a:extLst>
              <a:ext uri="{FF2B5EF4-FFF2-40B4-BE49-F238E27FC236}">
                <a16:creationId xmlns:a16="http://schemas.microsoft.com/office/drawing/2014/main" id="{20BCAF1E-9C84-4575-AE36-5F08B84049CA}"/>
              </a:ext>
            </a:extLst>
          </p:cNvPr>
          <p:cNvPicPr>
            <a:picLocks noChangeAspect="1"/>
          </p:cNvPicPr>
          <p:nvPr/>
        </p:nvPicPr>
        <p:blipFill>
          <a:blip r:embed="rId3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834614" y="5929307"/>
            <a:ext cx="658405" cy="632826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9400B4F2-CAF2-4167-8AA6-BFAE3618A2C4}"/>
              </a:ext>
            </a:extLst>
          </p:cNvPr>
          <p:cNvPicPr>
            <a:picLocks noChangeAspect="1"/>
          </p:cNvPicPr>
          <p:nvPr/>
        </p:nvPicPr>
        <p:blipFill>
          <a:blip r:embed="rId3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324417" y="5934895"/>
            <a:ext cx="721885" cy="693840"/>
          </a:xfrm>
          <a:prstGeom prst="rect">
            <a:avLst/>
          </a:prstGeom>
        </p:spPr>
      </p:pic>
      <p:pic>
        <p:nvPicPr>
          <p:cNvPr id="52" name="Picture 51">
            <a:extLst>
              <a:ext uri="{FF2B5EF4-FFF2-40B4-BE49-F238E27FC236}">
                <a16:creationId xmlns:a16="http://schemas.microsoft.com/office/drawing/2014/main" id="{295EBB56-66E2-4A6A-8862-AC639A4FDFA6}"/>
              </a:ext>
            </a:extLst>
          </p:cNvPr>
          <p:cNvPicPr>
            <a:picLocks noChangeAspect="1"/>
          </p:cNvPicPr>
          <p:nvPr/>
        </p:nvPicPr>
        <p:blipFill>
          <a:blip r:embed="rId3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14992" y="6244267"/>
            <a:ext cx="825773" cy="793692"/>
          </a:xfrm>
          <a:prstGeom prst="rect">
            <a:avLst/>
          </a:prstGeom>
        </p:spPr>
      </p:pic>
      <p:pic>
        <p:nvPicPr>
          <p:cNvPr id="79" name="Picture 78">
            <a:extLst>
              <a:ext uri="{FF2B5EF4-FFF2-40B4-BE49-F238E27FC236}">
                <a16:creationId xmlns:a16="http://schemas.microsoft.com/office/drawing/2014/main" id="{51E401C8-8687-4D74-98F8-2A420046E43A}"/>
              </a:ext>
            </a:extLst>
          </p:cNvPr>
          <p:cNvPicPr>
            <a:picLocks noChangeAspect="1"/>
          </p:cNvPicPr>
          <p:nvPr/>
        </p:nvPicPr>
        <p:blipFill>
          <a:blip r:embed="rId3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822797" y="6247767"/>
            <a:ext cx="825773" cy="793692"/>
          </a:xfrm>
          <a:prstGeom prst="rect">
            <a:avLst/>
          </a:prstGeom>
        </p:spPr>
      </p:pic>
      <p:pic>
        <p:nvPicPr>
          <p:cNvPr id="94" name="Picture 93">
            <a:extLst>
              <a:ext uri="{FF2B5EF4-FFF2-40B4-BE49-F238E27FC236}">
                <a16:creationId xmlns:a16="http://schemas.microsoft.com/office/drawing/2014/main" id="{6DE6668D-4C9C-4BD5-B192-E5FB93D8BEE7}"/>
              </a:ext>
            </a:extLst>
          </p:cNvPr>
          <p:cNvPicPr>
            <a:picLocks noChangeAspect="1"/>
          </p:cNvPicPr>
          <p:nvPr/>
        </p:nvPicPr>
        <p:blipFill>
          <a:blip r:embed="rId3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11045" y="5948829"/>
            <a:ext cx="658405" cy="632826"/>
          </a:xfrm>
          <a:prstGeom prst="rect">
            <a:avLst/>
          </a:prstGeom>
        </p:spPr>
      </p:pic>
      <p:pic>
        <p:nvPicPr>
          <p:cNvPr id="62" name="Picture 61">
            <a:extLst>
              <a:ext uri="{FF2B5EF4-FFF2-40B4-BE49-F238E27FC236}">
                <a16:creationId xmlns:a16="http://schemas.microsoft.com/office/drawing/2014/main" id="{93F0CE43-46E1-4E59-AAC1-21B3D73746CE}"/>
              </a:ext>
            </a:extLst>
          </p:cNvPr>
          <p:cNvPicPr>
            <a:picLocks noChangeAspect="1"/>
          </p:cNvPicPr>
          <p:nvPr/>
        </p:nvPicPr>
        <p:blipFill>
          <a:blip r:embed="rId3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716642" y="6097781"/>
            <a:ext cx="774711" cy="744614"/>
          </a:xfrm>
          <a:prstGeom prst="rect">
            <a:avLst/>
          </a:prstGeom>
        </p:spPr>
      </p:pic>
      <p:pic>
        <p:nvPicPr>
          <p:cNvPr id="64" name="Picture 63">
            <a:extLst>
              <a:ext uri="{FF2B5EF4-FFF2-40B4-BE49-F238E27FC236}">
                <a16:creationId xmlns:a16="http://schemas.microsoft.com/office/drawing/2014/main" id="{0D24C19D-B26C-44D5-A645-83E18D877B6F}"/>
              </a:ext>
            </a:extLst>
          </p:cNvPr>
          <p:cNvPicPr>
            <a:picLocks noChangeAspect="1"/>
          </p:cNvPicPr>
          <p:nvPr/>
        </p:nvPicPr>
        <p:blipFill>
          <a:blip r:embed="rId3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73280" y="6153708"/>
            <a:ext cx="721885" cy="693840"/>
          </a:xfrm>
          <a:prstGeom prst="rect">
            <a:avLst/>
          </a:prstGeom>
        </p:spPr>
      </p:pic>
      <p:pic>
        <p:nvPicPr>
          <p:cNvPr id="45" name="Picture 44">
            <a:extLst>
              <a:ext uri="{FF2B5EF4-FFF2-40B4-BE49-F238E27FC236}">
                <a16:creationId xmlns:a16="http://schemas.microsoft.com/office/drawing/2014/main" id="{0247F817-B8A6-4BED-B1E3-D6B6ECD8545B}"/>
              </a:ext>
            </a:extLst>
          </p:cNvPr>
          <p:cNvPicPr>
            <a:picLocks noChangeAspect="1"/>
          </p:cNvPicPr>
          <p:nvPr/>
        </p:nvPicPr>
        <p:blipFill>
          <a:blip r:embed="rId3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68184" y="5942033"/>
            <a:ext cx="658405" cy="632826"/>
          </a:xfrm>
          <a:prstGeom prst="rect">
            <a:avLst/>
          </a:prstGeom>
        </p:spPr>
      </p:pic>
      <p:pic>
        <p:nvPicPr>
          <p:cNvPr id="115" name="Picture 114">
            <a:extLst>
              <a:ext uri="{FF2B5EF4-FFF2-40B4-BE49-F238E27FC236}">
                <a16:creationId xmlns:a16="http://schemas.microsoft.com/office/drawing/2014/main" id="{D1A9C9D1-73A4-42C7-87E4-B16706A197D7}"/>
              </a:ext>
            </a:extLst>
          </p:cNvPr>
          <p:cNvPicPr>
            <a:picLocks noChangeAspect="1"/>
          </p:cNvPicPr>
          <p:nvPr/>
        </p:nvPicPr>
        <p:blipFill>
          <a:blip r:embed="rId3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064325" y="5993712"/>
            <a:ext cx="658405" cy="632826"/>
          </a:xfrm>
          <a:prstGeom prst="rect">
            <a:avLst/>
          </a:prstGeom>
        </p:spPr>
      </p:pic>
      <p:sp>
        <p:nvSpPr>
          <p:cNvPr id="32" name="RIGHT DOOR OPEN Rectangle 17">
            <a:extLst>
              <a:ext uri="{FF2B5EF4-FFF2-40B4-BE49-F238E27FC236}">
                <a16:creationId xmlns:a16="http://schemas.microsoft.com/office/drawing/2014/main" id="{0246DD94-9DC2-44DA-B24F-937D47913455}"/>
              </a:ext>
            </a:extLst>
          </p:cNvPr>
          <p:cNvSpPr/>
          <p:nvPr/>
        </p:nvSpPr>
        <p:spPr>
          <a:xfrm flipH="1">
            <a:off x="10521800" y="2879972"/>
            <a:ext cx="1420422" cy="3807263"/>
          </a:xfrm>
          <a:custGeom>
            <a:avLst/>
            <a:gdLst>
              <a:gd name="connsiteX0" fmla="*/ 0 w 1409335"/>
              <a:gd name="connsiteY0" fmla="*/ 0 h 3083984"/>
              <a:gd name="connsiteX1" fmla="*/ 1409335 w 1409335"/>
              <a:gd name="connsiteY1" fmla="*/ 0 h 3083984"/>
              <a:gd name="connsiteX2" fmla="*/ 1409335 w 1409335"/>
              <a:gd name="connsiteY2" fmla="*/ 3083984 h 3083984"/>
              <a:gd name="connsiteX3" fmla="*/ 0 w 1409335"/>
              <a:gd name="connsiteY3" fmla="*/ 3083984 h 3083984"/>
              <a:gd name="connsiteX4" fmla="*/ 0 w 1409335"/>
              <a:gd name="connsiteY4" fmla="*/ 0 h 3083984"/>
              <a:gd name="connsiteX0" fmla="*/ 11875 w 1409335"/>
              <a:gd name="connsiteY0" fmla="*/ 0 h 3262114"/>
              <a:gd name="connsiteX1" fmla="*/ 1409335 w 1409335"/>
              <a:gd name="connsiteY1" fmla="*/ 178130 h 3262114"/>
              <a:gd name="connsiteX2" fmla="*/ 1409335 w 1409335"/>
              <a:gd name="connsiteY2" fmla="*/ 3262114 h 3262114"/>
              <a:gd name="connsiteX3" fmla="*/ 0 w 1409335"/>
              <a:gd name="connsiteY3" fmla="*/ 3262114 h 3262114"/>
              <a:gd name="connsiteX4" fmla="*/ 11875 w 1409335"/>
              <a:gd name="connsiteY4" fmla="*/ 0 h 3262114"/>
              <a:gd name="connsiteX0" fmla="*/ 1143 w 1398603"/>
              <a:gd name="connsiteY0" fmla="*/ 0 h 3487745"/>
              <a:gd name="connsiteX1" fmla="*/ 1398603 w 1398603"/>
              <a:gd name="connsiteY1" fmla="*/ 178130 h 3487745"/>
              <a:gd name="connsiteX2" fmla="*/ 1398603 w 1398603"/>
              <a:gd name="connsiteY2" fmla="*/ 3262114 h 3487745"/>
              <a:gd name="connsiteX3" fmla="*/ 1143 w 1398603"/>
              <a:gd name="connsiteY3" fmla="*/ 3487745 h 3487745"/>
              <a:gd name="connsiteX4" fmla="*/ 1143 w 1398603"/>
              <a:gd name="connsiteY4" fmla="*/ 0 h 3487745"/>
              <a:gd name="connsiteX0" fmla="*/ 1143 w 1398603"/>
              <a:gd name="connsiteY0" fmla="*/ 0 h 3611386"/>
              <a:gd name="connsiteX1" fmla="*/ 1398603 w 1398603"/>
              <a:gd name="connsiteY1" fmla="*/ 301771 h 3611386"/>
              <a:gd name="connsiteX2" fmla="*/ 1398603 w 1398603"/>
              <a:gd name="connsiteY2" fmla="*/ 3385755 h 3611386"/>
              <a:gd name="connsiteX3" fmla="*/ 1143 w 1398603"/>
              <a:gd name="connsiteY3" fmla="*/ 3611386 h 3611386"/>
              <a:gd name="connsiteX4" fmla="*/ 1143 w 1398603"/>
              <a:gd name="connsiteY4" fmla="*/ 0 h 3611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8603" h="3611386">
                <a:moveTo>
                  <a:pt x="1143" y="0"/>
                </a:moveTo>
                <a:lnTo>
                  <a:pt x="1398603" y="301771"/>
                </a:lnTo>
                <a:lnTo>
                  <a:pt x="1398603" y="3385755"/>
                </a:lnTo>
                <a:lnTo>
                  <a:pt x="1143" y="3611386"/>
                </a:lnTo>
                <a:cubicBezTo>
                  <a:pt x="5101" y="2524015"/>
                  <a:pt x="-2815" y="1087371"/>
                  <a:pt x="1143" y="0"/>
                </a:cubicBezTo>
                <a:close/>
              </a:path>
            </a:pathLst>
          </a:custGeom>
          <a:blipFill dpi="0" rotWithShape="1">
            <a:blip r:embed="rId21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scene3d>
            <a:camera prst="orthographicFront">
              <a:rot lat="0" lon="3899935" rev="0"/>
            </a:camera>
            <a:lightRig rig="threePt" dir="t"/>
          </a:scene3d>
          <a:sp3d extrusionH="101600">
            <a:extrusionClr>
              <a:schemeClr val="tx1">
                <a:lumMod val="85000"/>
                <a:lumOff val="1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sp>
        <p:nvSpPr>
          <p:cNvPr id="17" name="Freeform: Shape 16">
            <a:hlinkHover r:id="" action="ppaction://hlinkshowjump?jump=nextslide"/>
            <a:extLst>
              <a:ext uri="{FF2B5EF4-FFF2-40B4-BE49-F238E27FC236}">
                <a16:creationId xmlns:a16="http://schemas.microsoft.com/office/drawing/2014/main" id="{2DB45CDD-C20D-4C92-A691-02AB6793AAFA}"/>
              </a:ext>
            </a:extLst>
          </p:cNvPr>
          <p:cNvSpPr/>
          <p:nvPr/>
        </p:nvSpPr>
        <p:spPr>
          <a:xfrm>
            <a:off x="39217" y="4386020"/>
            <a:ext cx="12030738" cy="2651939"/>
          </a:xfrm>
          <a:custGeom>
            <a:avLst/>
            <a:gdLst>
              <a:gd name="connsiteX0" fmla="*/ 12026097 w 12030738"/>
              <a:gd name="connsiteY0" fmla="*/ 2536192 h 2651939"/>
              <a:gd name="connsiteX1" fmla="*/ 12014522 w 12030738"/>
              <a:gd name="connsiteY1" fmla="*/ 2455170 h 2651939"/>
              <a:gd name="connsiteX2" fmla="*/ 12002947 w 12030738"/>
              <a:gd name="connsiteY2" fmla="*/ 2420446 h 2651939"/>
              <a:gd name="connsiteX3" fmla="*/ 12014522 w 12030738"/>
              <a:gd name="connsiteY3" fmla="*/ 1957458 h 2651939"/>
              <a:gd name="connsiteX4" fmla="*/ 12002947 w 12030738"/>
              <a:gd name="connsiteY4" fmla="*/ 1864861 h 2651939"/>
              <a:gd name="connsiteX5" fmla="*/ 11945074 w 12030738"/>
              <a:gd name="connsiteY5" fmla="*/ 1876435 h 2651939"/>
              <a:gd name="connsiteX6" fmla="*/ 11921924 w 12030738"/>
              <a:gd name="connsiteY6" fmla="*/ 1899585 h 2651939"/>
              <a:gd name="connsiteX7" fmla="*/ 11852476 w 12030738"/>
              <a:gd name="connsiteY7" fmla="*/ 1922734 h 2651939"/>
              <a:gd name="connsiteX8" fmla="*/ 11771454 w 12030738"/>
              <a:gd name="connsiteY8" fmla="*/ 1945884 h 2651939"/>
              <a:gd name="connsiteX9" fmla="*/ 11493661 w 12030738"/>
              <a:gd name="connsiteY9" fmla="*/ 1934309 h 2651939"/>
              <a:gd name="connsiteX10" fmla="*/ 11458937 w 12030738"/>
              <a:gd name="connsiteY10" fmla="*/ 1911160 h 2651939"/>
              <a:gd name="connsiteX11" fmla="*/ 11412638 w 12030738"/>
              <a:gd name="connsiteY11" fmla="*/ 1864861 h 2651939"/>
              <a:gd name="connsiteX12" fmla="*/ 11389489 w 12030738"/>
              <a:gd name="connsiteY12" fmla="*/ 1841711 h 2651939"/>
              <a:gd name="connsiteX13" fmla="*/ 11366340 w 12030738"/>
              <a:gd name="connsiteY13" fmla="*/ 1806987 h 2651939"/>
              <a:gd name="connsiteX14" fmla="*/ 11366340 w 12030738"/>
              <a:gd name="connsiteY14" fmla="*/ 1540770 h 2651939"/>
              <a:gd name="connsiteX15" fmla="*/ 11262167 w 12030738"/>
              <a:gd name="connsiteY15" fmla="*/ 1587068 h 2651939"/>
              <a:gd name="connsiteX16" fmla="*/ 11192719 w 12030738"/>
              <a:gd name="connsiteY16" fmla="*/ 1610218 h 2651939"/>
              <a:gd name="connsiteX17" fmla="*/ 11100122 w 12030738"/>
              <a:gd name="connsiteY17" fmla="*/ 1679666 h 2651939"/>
              <a:gd name="connsiteX18" fmla="*/ 11076973 w 12030738"/>
              <a:gd name="connsiteY18" fmla="*/ 1714390 h 2651939"/>
              <a:gd name="connsiteX19" fmla="*/ 11030674 w 12030738"/>
              <a:gd name="connsiteY19" fmla="*/ 1760689 h 2651939"/>
              <a:gd name="connsiteX20" fmla="*/ 11019099 w 12030738"/>
              <a:gd name="connsiteY20" fmla="*/ 1795413 h 2651939"/>
              <a:gd name="connsiteX21" fmla="*/ 10949651 w 12030738"/>
              <a:gd name="connsiteY21" fmla="*/ 1818562 h 2651939"/>
              <a:gd name="connsiteX22" fmla="*/ 10845479 w 12030738"/>
              <a:gd name="connsiteY22" fmla="*/ 1806987 h 2651939"/>
              <a:gd name="connsiteX23" fmla="*/ 10776031 w 12030738"/>
              <a:gd name="connsiteY23" fmla="*/ 1783838 h 2651939"/>
              <a:gd name="connsiteX24" fmla="*/ 10752881 w 12030738"/>
              <a:gd name="connsiteY24" fmla="*/ 1760689 h 2651939"/>
              <a:gd name="connsiteX25" fmla="*/ 10683433 w 12030738"/>
              <a:gd name="connsiteY25" fmla="*/ 1737539 h 2651939"/>
              <a:gd name="connsiteX26" fmla="*/ 10544537 w 12030738"/>
              <a:gd name="connsiteY26" fmla="*/ 1749114 h 2651939"/>
              <a:gd name="connsiteX27" fmla="*/ 10475089 w 12030738"/>
              <a:gd name="connsiteY27" fmla="*/ 1772263 h 2651939"/>
              <a:gd name="connsiteX28" fmla="*/ 10150998 w 12030738"/>
              <a:gd name="connsiteY28" fmla="*/ 1760689 h 2651939"/>
              <a:gd name="connsiteX29" fmla="*/ 10069975 w 12030738"/>
              <a:gd name="connsiteY29" fmla="*/ 1702815 h 2651939"/>
              <a:gd name="connsiteX30" fmla="*/ 10000527 w 12030738"/>
              <a:gd name="connsiteY30" fmla="*/ 1679666 h 2651939"/>
              <a:gd name="connsiteX31" fmla="*/ 9965803 w 12030738"/>
              <a:gd name="connsiteY31" fmla="*/ 1668091 h 2651939"/>
              <a:gd name="connsiteX32" fmla="*/ 9896355 w 12030738"/>
              <a:gd name="connsiteY32" fmla="*/ 1621792 h 2651939"/>
              <a:gd name="connsiteX33" fmla="*/ 9873205 w 12030738"/>
              <a:gd name="connsiteY33" fmla="*/ 1598643 h 2651939"/>
              <a:gd name="connsiteX34" fmla="*/ 9803757 w 12030738"/>
              <a:gd name="connsiteY34" fmla="*/ 1575494 h 2651939"/>
              <a:gd name="connsiteX35" fmla="*/ 9769033 w 12030738"/>
              <a:gd name="connsiteY35" fmla="*/ 1563919 h 2651939"/>
              <a:gd name="connsiteX36" fmla="*/ 9757459 w 12030738"/>
              <a:gd name="connsiteY36" fmla="*/ 1529195 h 2651939"/>
              <a:gd name="connsiteX37" fmla="*/ 9734309 w 12030738"/>
              <a:gd name="connsiteY37" fmla="*/ 1506046 h 2651939"/>
              <a:gd name="connsiteX38" fmla="*/ 9699585 w 12030738"/>
              <a:gd name="connsiteY38" fmla="*/ 1390299 h 2651939"/>
              <a:gd name="connsiteX39" fmla="*/ 9688010 w 12030738"/>
              <a:gd name="connsiteY39" fmla="*/ 1355575 h 2651939"/>
              <a:gd name="connsiteX40" fmla="*/ 9664861 w 12030738"/>
              <a:gd name="connsiteY40" fmla="*/ 1216679 h 2651939"/>
              <a:gd name="connsiteX41" fmla="*/ 9653286 w 12030738"/>
              <a:gd name="connsiteY41" fmla="*/ 1135656 h 2651939"/>
              <a:gd name="connsiteX42" fmla="*/ 9630137 w 12030738"/>
              <a:gd name="connsiteY42" fmla="*/ 1066208 h 2651939"/>
              <a:gd name="connsiteX43" fmla="*/ 9595413 w 12030738"/>
              <a:gd name="connsiteY43" fmla="*/ 1054633 h 2651939"/>
              <a:gd name="connsiteX44" fmla="*/ 9502816 w 12030738"/>
              <a:gd name="connsiteY44" fmla="*/ 1066208 h 2651939"/>
              <a:gd name="connsiteX45" fmla="*/ 9433367 w 12030738"/>
              <a:gd name="connsiteY45" fmla="*/ 1089357 h 2651939"/>
              <a:gd name="connsiteX46" fmla="*/ 9213448 w 12030738"/>
              <a:gd name="connsiteY46" fmla="*/ 1066208 h 2651939"/>
              <a:gd name="connsiteX47" fmla="*/ 9178724 w 12030738"/>
              <a:gd name="connsiteY47" fmla="*/ 1043058 h 2651939"/>
              <a:gd name="connsiteX48" fmla="*/ 9155575 w 12030738"/>
              <a:gd name="connsiteY48" fmla="*/ 996760 h 2651939"/>
              <a:gd name="connsiteX49" fmla="*/ 9109276 w 12030738"/>
              <a:gd name="connsiteY49" fmla="*/ 927311 h 2651939"/>
              <a:gd name="connsiteX50" fmla="*/ 9074552 w 12030738"/>
              <a:gd name="connsiteY50" fmla="*/ 846289 h 2651939"/>
              <a:gd name="connsiteX51" fmla="*/ 9062978 w 12030738"/>
              <a:gd name="connsiteY51" fmla="*/ 811565 h 2651939"/>
              <a:gd name="connsiteX52" fmla="*/ 9039828 w 12030738"/>
              <a:gd name="connsiteY52" fmla="*/ 765266 h 2651939"/>
              <a:gd name="connsiteX53" fmla="*/ 9016679 w 12030738"/>
              <a:gd name="connsiteY53" fmla="*/ 730542 h 2651939"/>
              <a:gd name="connsiteX54" fmla="*/ 8958805 w 12030738"/>
              <a:gd name="connsiteY54" fmla="*/ 649519 h 2651939"/>
              <a:gd name="connsiteX55" fmla="*/ 8912507 w 12030738"/>
              <a:gd name="connsiteY55" fmla="*/ 637944 h 2651939"/>
              <a:gd name="connsiteX56" fmla="*/ 8843059 w 12030738"/>
              <a:gd name="connsiteY56" fmla="*/ 614795 h 2651939"/>
              <a:gd name="connsiteX57" fmla="*/ 8831484 w 12030738"/>
              <a:gd name="connsiteY57" fmla="*/ 580071 h 2651939"/>
              <a:gd name="connsiteX58" fmla="*/ 8796760 w 12030738"/>
              <a:gd name="connsiteY58" fmla="*/ 568496 h 2651939"/>
              <a:gd name="connsiteX59" fmla="*/ 8715737 w 12030738"/>
              <a:gd name="connsiteY59" fmla="*/ 545347 h 2651939"/>
              <a:gd name="connsiteX60" fmla="*/ 8183302 w 12030738"/>
              <a:gd name="connsiteY60" fmla="*/ 556922 h 2651939"/>
              <a:gd name="connsiteX61" fmla="*/ 8137003 w 12030738"/>
              <a:gd name="connsiteY61" fmla="*/ 568496 h 2651939"/>
              <a:gd name="connsiteX62" fmla="*/ 8032831 w 12030738"/>
              <a:gd name="connsiteY62" fmla="*/ 591646 h 2651939"/>
              <a:gd name="connsiteX63" fmla="*/ 8009681 w 12030738"/>
              <a:gd name="connsiteY63" fmla="*/ 614795 h 2651939"/>
              <a:gd name="connsiteX64" fmla="*/ 7928659 w 12030738"/>
              <a:gd name="connsiteY64" fmla="*/ 637944 h 2651939"/>
              <a:gd name="connsiteX65" fmla="*/ 7859210 w 12030738"/>
              <a:gd name="connsiteY65" fmla="*/ 661094 h 2651939"/>
              <a:gd name="connsiteX66" fmla="*/ 7824486 w 12030738"/>
              <a:gd name="connsiteY66" fmla="*/ 649519 h 2651939"/>
              <a:gd name="connsiteX67" fmla="*/ 7778188 w 12030738"/>
              <a:gd name="connsiteY67" fmla="*/ 545347 h 2651939"/>
              <a:gd name="connsiteX68" fmla="*/ 7766613 w 12030738"/>
              <a:gd name="connsiteY68" fmla="*/ 510623 h 2651939"/>
              <a:gd name="connsiteX69" fmla="*/ 7755038 w 12030738"/>
              <a:gd name="connsiteY69" fmla="*/ 475899 h 2651939"/>
              <a:gd name="connsiteX70" fmla="*/ 7743464 w 12030738"/>
              <a:gd name="connsiteY70" fmla="*/ 383301 h 2651939"/>
              <a:gd name="connsiteX71" fmla="*/ 7430947 w 12030738"/>
              <a:gd name="connsiteY71" fmla="*/ 337003 h 2651939"/>
              <a:gd name="connsiteX72" fmla="*/ 7326775 w 12030738"/>
              <a:gd name="connsiteY72" fmla="*/ 302279 h 2651939"/>
              <a:gd name="connsiteX73" fmla="*/ 7292051 w 12030738"/>
              <a:gd name="connsiteY73" fmla="*/ 290704 h 2651939"/>
              <a:gd name="connsiteX74" fmla="*/ 7268902 w 12030738"/>
              <a:gd name="connsiteY74" fmla="*/ 221256 h 2651939"/>
              <a:gd name="connsiteX75" fmla="*/ 7257327 w 12030738"/>
              <a:gd name="connsiteY75" fmla="*/ 186532 h 2651939"/>
              <a:gd name="connsiteX76" fmla="*/ 7234178 w 12030738"/>
              <a:gd name="connsiteY76" fmla="*/ 70785 h 2651939"/>
              <a:gd name="connsiteX77" fmla="*/ 7222603 w 12030738"/>
              <a:gd name="connsiteY77" fmla="*/ 36061 h 2651939"/>
              <a:gd name="connsiteX78" fmla="*/ 7199454 w 12030738"/>
              <a:gd name="connsiteY78" fmla="*/ 12911 h 2651939"/>
              <a:gd name="connsiteX79" fmla="*/ 7164729 w 12030738"/>
              <a:gd name="connsiteY79" fmla="*/ 1337 h 2651939"/>
              <a:gd name="connsiteX80" fmla="*/ 6967960 w 12030738"/>
              <a:gd name="connsiteY80" fmla="*/ 12911 h 2651939"/>
              <a:gd name="connsiteX81" fmla="*/ 6944810 w 12030738"/>
              <a:gd name="connsiteY81" fmla="*/ 82360 h 2651939"/>
              <a:gd name="connsiteX82" fmla="*/ 6910086 w 12030738"/>
              <a:gd name="connsiteY82" fmla="*/ 117084 h 2651939"/>
              <a:gd name="connsiteX83" fmla="*/ 6886937 w 12030738"/>
              <a:gd name="connsiteY83" fmla="*/ 209681 h 2651939"/>
              <a:gd name="connsiteX84" fmla="*/ 6863788 w 12030738"/>
              <a:gd name="connsiteY84" fmla="*/ 279129 h 2651939"/>
              <a:gd name="connsiteX85" fmla="*/ 6863788 w 12030738"/>
              <a:gd name="connsiteY85" fmla="*/ 1170380 h 2651939"/>
              <a:gd name="connsiteX86" fmla="*/ 6886937 w 12030738"/>
              <a:gd name="connsiteY86" fmla="*/ 1332425 h 2651939"/>
              <a:gd name="connsiteX87" fmla="*/ 6875362 w 12030738"/>
              <a:gd name="connsiteY87" fmla="*/ 1401873 h 2651939"/>
              <a:gd name="connsiteX88" fmla="*/ 6840638 w 12030738"/>
              <a:gd name="connsiteY88" fmla="*/ 1413448 h 2651939"/>
              <a:gd name="connsiteX89" fmla="*/ 6759616 w 12030738"/>
              <a:gd name="connsiteY89" fmla="*/ 1425023 h 2651939"/>
              <a:gd name="connsiteX90" fmla="*/ 6574421 w 12030738"/>
              <a:gd name="connsiteY90" fmla="*/ 1448172 h 2651939"/>
              <a:gd name="connsiteX91" fmla="*/ 6296628 w 12030738"/>
              <a:gd name="connsiteY91" fmla="*/ 1436598 h 2651939"/>
              <a:gd name="connsiteX92" fmla="*/ 6192456 w 12030738"/>
              <a:gd name="connsiteY92" fmla="*/ 1390299 h 2651939"/>
              <a:gd name="connsiteX93" fmla="*/ 6111433 w 12030738"/>
              <a:gd name="connsiteY93" fmla="*/ 1367149 h 2651939"/>
              <a:gd name="connsiteX94" fmla="*/ 5995686 w 12030738"/>
              <a:gd name="connsiteY94" fmla="*/ 1344000 h 2651939"/>
              <a:gd name="connsiteX95" fmla="*/ 5960962 w 12030738"/>
              <a:gd name="connsiteY95" fmla="*/ 1320851 h 2651939"/>
              <a:gd name="connsiteX96" fmla="*/ 5949388 w 12030738"/>
              <a:gd name="connsiteY96" fmla="*/ 1286127 h 2651939"/>
              <a:gd name="connsiteX97" fmla="*/ 5926238 w 12030738"/>
              <a:gd name="connsiteY97" fmla="*/ 1251403 h 2651939"/>
              <a:gd name="connsiteX98" fmla="*/ 5903089 w 12030738"/>
              <a:gd name="connsiteY98" fmla="*/ 1170380 h 2651939"/>
              <a:gd name="connsiteX99" fmla="*/ 5856790 w 12030738"/>
              <a:gd name="connsiteY99" fmla="*/ 1124081 h 2651939"/>
              <a:gd name="connsiteX100" fmla="*/ 5833641 w 12030738"/>
              <a:gd name="connsiteY100" fmla="*/ 1089357 h 2651939"/>
              <a:gd name="connsiteX101" fmla="*/ 5798917 w 12030738"/>
              <a:gd name="connsiteY101" fmla="*/ 1077782 h 2651939"/>
              <a:gd name="connsiteX102" fmla="*/ 5775767 w 12030738"/>
              <a:gd name="connsiteY102" fmla="*/ 1054633 h 2651939"/>
              <a:gd name="connsiteX103" fmla="*/ 5567423 w 12030738"/>
              <a:gd name="connsiteY103" fmla="*/ 1054633 h 2651939"/>
              <a:gd name="connsiteX104" fmla="*/ 5497975 w 12030738"/>
              <a:gd name="connsiteY104" fmla="*/ 1077782 h 2651939"/>
              <a:gd name="connsiteX105" fmla="*/ 5440102 w 12030738"/>
              <a:gd name="connsiteY105" fmla="*/ 1112506 h 2651939"/>
              <a:gd name="connsiteX106" fmla="*/ 5393803 w 12030738"/>
              <a:gd name="connsiteY106" fmla="*/ 1100932 h 2651939"/>
              <a:gd name="connsiteX107" fmla="*/ 5370654 w 12030738"/>
              <a:gd name="connsiteY107" fmla="*/ 1031484 h 2651939"/>
              <a:gd name="connsiteX108" fmla="*/ 5359079 w 12030738"/>
              <a:gd name="connsiteY108" fmla="*/ 996760 h 2651939"/>
              <a:gd name="connsiteX109" fmla="*/ 5347504 w 12030738"/>
              <a:gd name="connsiteY109" fmla="*/ 962035 h 2651939"/>
              <a:gd name="connsiteX110" fmla="*/ 5324355 w 12030738"/>
              <a:gd name="connsiteY110" fmla="*/ 927311 h 2651939"/>
              <a:gd name="connsiteX111" fmla="*/ 5312780 w 12030738"/>
              <a:gd name="connsiteY111" fmla="*/ 776841 h 2651939"/>
              <a:gd name="connsiteX112" fmla="*/ 5324355 w 12030738"/>
              <a:gd name="connsiteY112" fmla="*/ 452749 h 2651939"/>
              <a:gd name="connsiteX113" fmla="*/ 5312780 w 12030738"/>
              <a:gd name="connsiteY113" fmla="*/ 313853 h 2651939"/>
              <a:gd name="connsiteX114" fmla="*/ 5266481 w 12030738"/>
              <a:gd name="connsiteY114" fmla="*/ 267554 h 2651939"/>
              <a:gd name="connsiteX115" fmla="*/ 4977114 w 12030738"/>
              <a:gd name="connsiteY115" fmla="*/ 255980 h 2651939"/>
              <a:gd name="connsiteX116" fmla="*/ 4896092 w 12030738"/>
              <a:gd name="connsiteY116" fmla="*/ 232830 h 2651939"/>
              <a:gd name="connsiteX117" fmla="*/ 4872942 w 12030738"/>
              <a:gd name="connsiteY117" fmla="*/ 209681 h 2651939"/>
              <a:gd name="connsiteX118" fmla="*/ 4838218 w 12030738"/>
              <a:gd name="connsiteY118" fmla="*/ 186532 h 2651939"/>
              <a:gd name="connsiteX119" fmla="*/ 4757195 w 12030738"/>
              <a:gd name="connsiteY119" fmla="*/ 117084 h 2651939"/>
              <a:gd name="connsiteX120" fmla="*/ 4722471 w 12030738"/>
              <a:gd name="connsiteY120" fmla="*/ 59210 h 2651939"/>
              <a:gd name="connsiteX121" fmla="*/ 4699322 w 12030738"/>
              <a:gd name="connsiteY121" fmla="*/ 24486 h 2651939"/>
              <a:gd name="connsiteX122" fmla="*/ 4664598 w 12030738"/>
              <a:gd name="connsiteY122" fmla="*/ 12911 h 2651939"/>
              <a:gd name="connsiteX123" fmla="*/ 4641448 w 12030738"/>
              <a:gd name="connsiteY123" fmla="*/ 36061 h 2651939"/>
              <a:gd name="connsiteX124" fmla="*/ 4606724 w 12030738"/>
              <a:gd name="connsiteY124" fmla="*/ 59210 h 2651939"/>
              <a:gd name="connsiteX125" fmla="*/ 4560426 w 12030738"/>
              <a:gd name="connsiteY125" fmla="*/ 105509 h 2651939"/>
              <a:gd name="connsiteX126" fmla="*/ 4479403 w 12030738"/>
              <a:gd name="connsiteY126" fmla="*/ 174957 h 2651939"/>
              <a:gd name="connsiteX127" fmla="*/ 4409955 w 12030738"/>
              <a:gd name="connsiteY127" fmla="*/ 198106 h 2651939"/>
              <a:gd name="connsiteX128" fmla="*/ 4294208 w 12030738"/>
              <a:gd name="connsiteY128" fmla="*/ 174957 h 2651939"/>
              <a:gd name="connsiteX129" fmla="*/ 4132162 w 12030738"/>
              <a:gd name="connsiteY129" fmla="*/ 186532 h 2651939"/>
              <a:gd name="connsiteX130" fmla="*/ 4097438 w 12030738"/>
              <a:gd name="connsiteY130" fmla="*/ 209681 h 2651939"/>
              <a:gd name="connsiteX131" fmla="*/ 4074289 w 12030738"/>
              <a:gd name="connsiteY131" fmla="*/ 279129 h 2651939"/>
              <a:gd name="connsiteX132" fmla="*/ 4085864 w 12030738"/>
              <a:gd name="connsiteY132" fmla="*/ 441175 h 2651939"/>
              <a:gd name="connsiteX133" fmla="*/ 4097438 w 12030738"/>
              <a:gd name="connsiteY133" fmla="*/ 487473 h 2651939"/>
              <a:gd name="connsiteX134" fmla="*/ 4120588 w 12030738"/>
              <a:gd name="connsiteY134" fmla="*/ 556922 h 2651939"/>
              <a:gd name="connsiteX135" fmla="*/ 4132162 w 12030738"/>
              <a:gd name="connsiteY135" fmla="*/ 591646 h 2651939"/>
              <a:gd name="connsiteX136" fmla="*/ 4143737 w 12030738"/>
              <a:gd name="connsiteY136" fmla="*/ 637944 h 2651939"/>
              <a:gd name="connsiteX137" fmla="*/ 4166886 w 12030738"/>
              <a:gd name="connsiteY137" fmla="*/ 753691 h 2651939"/>
              <a:gd name="connsiteX138" fmla="*/ 4132162 w 12030738"/>
              <a:gd name="connsiteY138" fmla="*/ 1008334 h 2651939"/>
              <a:gd name="connsiteX139" fmla="*/ 4109013 w 12030738"/>
              <a:gd name="connsiteY139" fmla="*/ 1077782 h 2651939"/>
              <a:gd name="connsiteX140" fmla="*/ 4051140 w 12030738"/>
              <a:gd name="connsiteY140" fmla="*/ 1124081 h 2651939"/>
              <a:gd name="connsiteX141" fmla="*/ 4016416 w 12030738"/>
              <a:gd name="connsiteY141" fmla="*/ 1135656 h 2651939"/>
              <a:gd name="connsiteX142" fmla="*/ 3692324 w 12030738"/>
              <a:gd name="connsiteY142" fmla="*/ 1112506 h 2651939"/>
              <a:gd name="connsiteX143" fmla="*/ 3622876 w 12030738"/>
              <a:gd name="connsiteY143" fmla="*/ 1089357 h 2651939"/>
              <a:gd name="connsiteX144" fmla="*/ 3565003 w 12030738"/>
              <a:gd name="connsiteY144" fmla="*/ 1043058 h 2651939"/>
              <a:gd name="connsiteX145" fmla="*/ 3518704 w 12030738"/>
              <a:gd name="connsiteY145" fmla="*/ 973610 h 2651939"/>
              <a:gd name="connsiteX146" fmla="*/ 3507129 w 12030738"/>
              <a:gd name="connsiteY146" fmla="*/ 927311 h 2651939"/>
              <a:gd name="connsiteX147" fmla="*/ 3495555 w 12030738"/>
              <a:gd name="connsiteY147" fmla="*/ 857863 h 2651939"/>
              <a:gd name="connsiteX148" fmla="*/ 3483980 w 12030738"/>
              <a:gd name="connsiteY148" fmla="*/ 799990 h 2651939"/>
              <a:gd name="connsiteX149" fmla="*/ 3472405 w 12030738"/>
              <a:gd name="connsiteY149" fmla="*/ 672668 h 2651939"/>
              <a:gd name="connsiteX150" fmla="*/ 3449256 w 12030738"/>
              <a:gd name="connsiteY150" fmla="*/ 418025 h 2651939"/>
              <a:gd name="connsiteX151" fmla="*/ 3437681 w 12030738"/>
              <a:gd name="connsiteY151" fmla="*/ 302279 h 2651939"/>
              <a:gd name="connsiteX152" fmla="*/ 3426107 w 12030738"/>
              <a:gd name="connsiteY152" fmla="*/ 232830 h 2651939"/>
              <a:gd name="connsiteX153" fmla="*/ 3391383 w 12030738"/>
              <a:gd name="connsiteY153" fmla="*/ 221256 h 2651939"/>
              <a:gd name="connsiteX154" fmla="*/ 3310360 w 12030738"/>
              <a:gd name="connsiteY154" fmla="*/ 209681 h 2651939"/>
              <a:gd name="connsiteX155" fmla="*/ 3090441 w 12030738"/>
              <a:gd name="connsiteY155" fmla="*/ 221256 h 2651939"/>
              <a:gd name="connsiteX156" fmla="*/ 3078866 w 12030738"/>
              <a:gd name="connsiteY156" fmla="*/ 255980 h 2651939"/>
              <a:gd name="connsiteX157" fmla="*/ 3032567 w 12030738"/>
              <a:gd name="connsiteY157" fmla="*/ 313853 h 2651939"/>
              <a:gd name="connsiteX158" fmla="*/ 3020993 w 12030738"/>
              <a:gd name="connsiteY158" fmla="*/ 348577 h 2651939"/>
              <a:gd name="connsiteX159" fmla="*/ 3009418 w 12030738"/>
              <a:gd name="connsiteY159" fmla="*/ 406451 h 2651939"/>
              <a:gd name="connsiteX160" fmla="*/ 2986269 w 12030738"/>
              <a:gd name="connsiteY160" fmla="*/ 383301 h 2651939"/>
              <a:gd name="connsiteX161" fmla="*/ 2963119 w 12030738"/>
              <a:gd name="connsiteY161" fmla="*/ 313853 h 2651939"/>
              <a:gd name="connsiteX162" fmla="*/ 2951545 w 12030738"/>
              <a:gd name="connsiteY162" fmla="*/ 174957 h 2651939"/>
              <a:gd name="connsiteX163" fmla="*/ 2916821 w 12030738"/>
              <a:gd name="connsiteY163" fmla="*/ 163382 h 2651939"/>
              <a:gd name="connsiteX164" fmla="*/ 2673752 w 12030738"/>
              <a:gd name="connsiteY164" fmla="*/ 151808 h 2651939"/>
              <a:gd name="connsiteX165" fmla="*/ 2569580 w 12030738"/>
              <a:gd name="connsiteY165" fmla="*/ 105509 h 2651939"/>
              <a:gd name="connsiteX166" fmla="*/ 2488557 w 12030738"/>
              <a:gd name="connsiteY166" fmla="*/ 117084 h 2651939"/>
              <a:gd name="connsiteX167" fmla="*/ 2465408 w 12030738"/>
              <a:gd name="connsiteY167" fmla="*/ 186532 h 2651939"/>
              <a:gd name="connsiteX168" fmla="*/ 2442259 w 12030738"/>
              <a:gd name="connsiteY168" fmla="*/ 371727 h 2651939"/>
              <a:gd name="connsiteX169" fmla="*/ 2465408 w 12030738"/>
              <a:gd name="connsiteY169" fmla="*/ 695818 h 2651939"/>
              <a:gd name="connsiteX170" fmla="*/ 2442259 w 12030738"/>
              <a:gd name="connsiteY170" fmla="*/ 962035 h 2651939"/>
              <a:gd name="connsiteX171" fmla="*/ 2430684 w 12030738"/>
              <a:gd name="connsiteY171" fmla="*/ 1089357 h 2651939"/>
              <a:gd name="connsiteX172" fmla="*/ 2419109 w 12030738"/>
              <a:gd name="connsiteY172" fmla="*/ 1147230 h 2651939"/>
              <a:gd name="connsiteX173" fmla="*/ 2395960 w 12030738"/>
              <a:gd name="connsiteY173" fmla="*/ 1309276 h 2651939"/>
              <a:gd name="connsiteX174" fmla="*/ 2384385 w 12030738"/>
              <a:gd name="connsiteY174" fmla="*/ 1529195 h 2651939"/>
              <a:gd name="connsiteX175" fmla="*/ 2210765 w 12030738"/>
              <a:gd name="connsiteY175" fmla="*/ 1517620 h 2651939"/>
              <a:gd name="connsiteX176" fmla="*/ 1967697 w 12030738"/>
              <a:gd name="connsiteY176" fmla="*/ 1529195 h 2651939"/>
              <a:gd name="connsiteX177" fmla="*/ 1863524 w 12030738"/>
              <a:gd name="connsiteY177" fmla="*/ 1552344 h 2651939"/>
              <a:gd name="connsiteX178" fmla="*/ 1828800 w 12030738"/>
              <a:gd name="connsiteY178" fmla="*/ 1563919 h 2651939"/>
              <a:gd name="connsiteX179" fmla="*/ 1782502 w 12030738"/>
              <a:gd name="connsiteY179" fmla="*/ 1575494 h 2651939"/>
              <a:gd name="connsiteX180" fmla="*/ 1678329 w 12030738"/>
              <a:gd name="connsiteY180" fmla="*/ 1610218 h 2651939"/>
              <a:gd name="connsiteX181" fmla="*/ 1643605 w 12030738"/>
              <a:gd name="connsiteY181" fmla="*/ 1621792 h 2651939"/>
              <a:gd name="connsiteX182" fmla="*/ 1620456 w 12030738"/>
              <a:gd name="connsiteY182" fmla="*/ 1644942 h 2651939"/>
              <a:gd name="connsiteX183" fmla="*/ 1551008 w 12030738"/>
              <a:gd name="connsiteY183" fmla="*/ 1668091 h 2651939"/>
              <a:gd name="connsiteX184" fmla="*/ 1481560 w 12030738"/>
              <a:gd name="connsiteY184" fmla="*/ 1691241 h 2651939"/>
              <a:gd name="connsiteX185" fmla="*/ 1412112 w 12030738"/>
              <a:gd name="connsiteY185" fmla="*/ 1714390 h 2651939"/>
              <a:gd name="connsiteX186" fmla="*/ 1377388 w 12030738"/>
              <a:gd name="connsiteY186" fmla="*/ 1725965 h 2651939"/>
              <a:gd name="connsiteX187" fmla="*/ 1296365 w 12030738"/>
              <a:gd name="connsiteY187" fmla="*/ 1668091 h 2651939"/>
              <a:gd name="connsiteX188" fmla="*/ 1273216 w 12030738"/>
              <a:gd name="connsiteY188" fmla="*/ 1633367 h 2651939"/>
              <a:gd name="connsiteX189" fmla="*/ 1250066 w 12030738"/>
              <a:gd name="connsiteY189" fmla="*/ 1563919 h 2651939"/>
              <a:gd name="connsiteX190" fmla="*/ 1273216 w 12030738"/>
              <a:gd name="connsiteY190" fmla="*/ 1205104 h 2651939"/>
              <a:gd name="connsiteX191" fmla="*/ 1284790 w 12030738"/>
              <a:gd name="connsiteY191" fmla="*/ 1170380 h 2651939"/>
              <a:gd name="connsiteX192" fmla="*/ 1296365 w 12030738"/>
              <a:gd name="connsiteY192" fmla="*/ 1089357 h 2651939"/>
              <a:gd name="connsiteX193" fmla="*/ 1307940 w 12030738"/>
              <a:gd name="connsiteY193" fmla="*/ 1054633 h 2651939"/>
              <a:gd name="connsiteX194" fmla="*/ 1284790 w 12030738"/>
              <a:gd name="connsiteY194" fmla="*/ 742116 h 2651939"/>
              <a:gd name="connsiteX195" fmla="*/ 1261641 w 12030738"/>
              <a:gd name="connsiteY195" fmla="*/ 672668 h 2651939"/>
              <a:gd name="connsiteX196" fmla="*/ 1250066 w 12030738"/>
              <a:gd name="connsiteY196" fmla="*/ 637944 h 2651939"/>
              <a:gd name="connsiteX197" fmla="*/ 1157469 w 12030738"/>
              <a:gd name="connsiteY197" fmla="*/ 614795 h 2651939"/>
              <a:gd name="connsiteX198" fmla="*/ 798654 w 12030738"/>
              <a:gd name="connsiteY198" fmla="*/ 637944 h 2651939"/>
              <a:gd name="connsiteX199" fmla="*/ 729205 w 12030738"/>
              <a:gd name="connsiteY199" fmla="*/ 649519 h 2651939"/>
              <a:gd name="connsiteX200" fmla="*/ 520861 w 12030738"/>
              <a:gd name="connsiteY200" fmla="*/ 672668 h 2651939"/>
              <a:gd name="connsiteX201" fmla="*/ 196770 w 12030738"/>
              <a:gd name="connsiteY201" fmla="*/ 684243 h 2651939"/>
              <a:gd name="connsiteX202" fmla="*/ 162046 w 12030738"/>
              <a:gd name="connsiteY202" fmla="*/ 718967 h 2651939"/>
              <a:gd name="connsiteX203" fmla="*/ 138897 w 12030738"/>
              <a:gd name="connsiteY203" fmla="*/ 788415 h 2651939"/>
              <a:gd name="connsiteX204" fmla="*/ 115747 w 12030738"/>
              <a:gd name="connsiteY204" fmla="*/ 823139 h 2651939"/>
              <a:gd name="connsiteX205" fmla="*/ 92598 w 12030738"/>
              <a:gd name="connsiteY205" fmla="*/ 950461 h 2651939"/>
              <a:gd name="connsiteX206" fmla="*/ 69448 w 12030738"/>
              <a:gd name="connsiteY206" fmla="*/ 1100932 h 2651939"/>
              <a:gd name="connsiteX207" fmla="*/ 57874 w 12030738"/>
              <a:gd name="connsiteY207" fmla="*/ 1193529 h 2651939"/>
              <a:gd name="connsiteX208" fmla="*/ 46299 w 12030738"/>
              <a:gd name="connsiteY208" fmla="*/ 1297701 h 2651939"/>
              <a:gd name="connsiteX209" fmla="*/ 34724 w 12030738"/>
              <a:gd name="connsiteY209" fmla="*/ 1367149 h 2651939"/>
              <a:gd name="connsiteX210" fmla="*/ 23150 w 12030738"/>
              <a:gd name="connsiteY210" fmla="*/ 1610218 h 2651939"/>
              <a:gd name="connsiteX211" fmla="*/ 0 w 12030738"/>
              <a:gd name="connsiteY211" fmla="*/ 1737539 h 2651939"/>
              <a:gd name="connsiteX212" fmla="*/ 11575 w 12030738"/>
              <a:gd name="connsiteY212" fmla="*/ 2165803 h 2651939"/>
              <a:gd name="connsiteX213" fmla="*/ 23150 w 12030738"/>
              <a:gd name="connsiteY213" fmla="*/ 2200527 h 2651939"/>
              <a:gd name="connsiteX214" fmla="*/ 34724 w 12030738"/>
              <a:gd name="connsiteY214" fmla="*/ 2246825 h 2651939"/>
              <a:gd name="connsiteX215" fmla="*/ 69448 w 12030738"/>
              <a:gd name="connsiteY215" fmla="*/ 2350998 h 2651939"/>
              <a:gd name="connsiteX216" fmla="*/ 81023 w 12030738"/>
              <a:gd name="connsiteY216" fmla="*/ 2385722 h 2651939"/>
              <a:gd name="connsiteX217" fmla="*/ 115747 w 12030738"/>
              <a:gd name="connsiteY217" fmla="*/ 2466744 h 2651939"/>
              <a:gd name="connsiteX218" fmla="*/ 185195 w 12030738"/>
              <a:gd name="connsiteY218" fmla="*/ 2489894 h 2651939"/>
              <a:gd name="connsiteX219" fmla="*/ 266218 w 12030738"/>
              <a:gd name="connsiteY219" fmla="*/ 2513043 h 2651939"/>
              <a:gd name="connsiteX220" fmla="*/ 335666 w 12030738"/>
              <a:gd name="connsiteY220" fmla="*/ 2536192 h 2651939"/>
              <a:gd name="connsiteX221" fmla="*/ 439838 w 12030738"/>
              <a:gd name="connsiteY221" fmla="*/ 2547767 h 2651939"/>
              <a:gd name="connsiteX222" fmla="*/ 601884 w 12030738"/>
              <a:gd name="connsiteY222" fmla="*/ 2547767 h 2651939"/>
              <a:gd name="connsiteX223" fmla="*/ 636608 w 12030738"/>
              <a:gd name="connsiteY223" fmla="*/ 2536192 h 2651939"/>
              <a:gd name="connsiteX224" fmla="*/ 682907 w 12030738"/>
              <a:gd name="connsiteY224" fmla="*/ 2524618 h 2651939"/>
              <a:gd name="connsiteX225" fmla="*/ 775504 w 12030738"/>
              <a:gd name="connsiteY225" fmla="*/ 2513043 h 2651939"/>
              <a:gd name="connsiteX226" fmla="*/ 925975 w 12030738"/>
              <a:gd name="connsiteY226" fmla="*/ 2524618 h 2651939"/>
              <a:gd name="connsiteX227" fmla="*/ 972274 w 12030738"/>
              <a:gd name="connsiteY227" fmla="*/ 2536192 h 2651939"/>
              <a:gd name="connsiteX228" fmla="*/ 1250066 w 12030738"/>
              <a:gd name="connsiteY228" fmla="*/ 2513043 h 2651939"/>
              <a:gd name="connsiteX229" fmla="*/ 1319514 w 12030738"/>
              <a:gd name="connsiteY229" fmla="*/ 2501468 h 2651939"/>
              <a:gd name="connsiteX230" fmla="*/ 1342664 w 12030738"/>
              <a:gd name="connsiteY230" fmla="*/ 2478319 h 2651939"/>
              <a:gd name="connsiteX231" fmla="*/ 1412112 w 12030738"/>
              <a:gd name="connsiteY231" fmla="*/ 2432020 h 2651939"/>
              <a:gd name="connsiteX232" fmla="*/ 1446836 w 12030738"/>
              <a:gd name="connsiteY232" fmla="*/ 2408871 h 2651939"/>
              <a:gd name="connsiteX233" fmla="*/ 1481560 w 12030738"/>
              <a:gd name="connsiteY233" fmla="*/ 2397296 h 2651939"/>
              <a:gd name="connsiteX234" fmla="*/ 1551008 w 12030738"/>
              <a:gd name="connsiteY234" fmla="*/ 2350998 h 2651939"/>
              <a:gd name="connsiteX235" fmla="*/ 1608881 w 12030738"/>
              <a:gd name="connsiteY235" fmla="*/ 2293124 h 2651939"/>
              <a:gd name="connsiteX236" fmla="*/ 1632031 w 12030738"/>
              <a:gd name="connsiteY236" fmla="*/ 2269975 h 2651939"/>
              <a:gd name="connsiteX237" fmla="*/ 1678329 w 12030738"/>
              <a:gd name="connsiteY237" fmla="*/ 2258400 h 2651939"/>
              <a:gd name="connsiteX238" fmla="*/ 1759352 w 12030738"/>
              <a:gd name="connsiteY238" fmla="*/ 2212101 h 2651939"/>
              <a:gd name="connsiteX239" fmla="*/ 1840375 w 12030738"/>
              <a:gd name="connsiteY239" fmla="*/ 2188952 h 2651939"/>
              <a:gd name="connsiteX240" fmla="*/ 1875099 w 12030738"/>
              <a:gd name="connsiteY240" fmla="*/ 2165803 h 2651939"/>
              <a:gd name="connsiteX241" fmla="*/ 1956122 w 12030738"/>
              <a:gd name="connsiteY241" fmla="*/ 2142653 h 2651939"/>
              <a:gd name="connsiteX242" fmla="*/ 2037145 w 12030738"/>
              <a:gd name="connsiteY242" fmla="*/ 2119504 h 2651939"/>
              <a:gd name="connsiteX243" fmla="*/ 2106593 w 12030738"/>
              <a:gd name="connsiteY243" fmla="*/ 2107929 h 2651939"/>
              <a:gd name="connsiteX244" fmla="*/ 2141317 w 12030738"/>
              <a:gd name="connsiteY244" fmla="*/ 2096354 h 2651939"/>
              <a:gd name="connsiteX245" fmla="*/ 2210765 w 12030738"/>
              <a:gd name="connsiteY245" fmla="*/ 2084780 h 2651939"/>
              <a:gd name="connsiteX246" fmla="*/ 2338086 w 12030738"/>
              <a:gd name="connsiteY246" fmla="*/ 2061630 h 2651939"/>
              <a:gd name="connsiteX247" fmla="*/ 2407535 w 12030738"/>
              <a:gd name="connsiteY247" fmla="*/ 2038481 h 2651939"/>
              <a:gd name="connsiteX248" fmla="*/ 2442259 w 12030738"/>
              <a:gd name="connsiteY248" fmla="*/ 2026906 h 2651939"/>
              <a:gd name="connsiteX249" fmla="*/ 2476983 w 12030738"/>
              <a:gd name="connsiteY249" fmla="*/ 2003757 h 2651939"/>
              <a:gd name="connsiteX250" fmla="*/ 2523281 w 12030738"/>
              <a:gd name="connsiteY250" fmla="*/ 1992182 h 2651939"/>
              <a:gd name="connsiteX251" fmla="*/ 2558005 w 12030738"/>
              <a:gd name="connsiteY251" fmla="*/ 1980608 h 2651939"/>
              <a:gd name="connsiteX252" fmla="*/ 2696902 w 12030738"/>
              <a:gd name="connsiteY252" fmla="*/ 1957458 h 2651939"/>
              <a:gd name="connsiteX253" fmla="*/ 2743200 w 12030738"/>
              <a:gd name="connsiteY253" fmla="*/ 1945884 h 2651939"/>
              <a:gd name="connsiteX254" fmla="*/ 2893671 w 12030738"/>
              <a:gd name="connsiteY254" fmla="*/ 1922734 h 2651939"/>
              <a:gd name="connsiteX255" fmla="*/ 2928395 w 12030738"/>
              <a:gd name="connsiteY255" fmla="*/ 1911160 h 2651939"/>
              <a:gd name="connsiteX256" fmla="*/ 2986269 w 12030738"/>
              <a:gd name="connsiteY256" fmla="*/ 1899585 h 2651939"/>
              <a:gd name="connsiteX257" fmla="*/ 3032567 w 12030738"/>
              <a:gd name="connsiteY257" fmla="*/ 1888010 h 2651939"/>
              <a:gd name="connsiteX258" fmla="*/ 3102016 w 12030738"/>
              <a:gd name="connsiteY258" fmla="*/ 1876435 h 2651939"/>
              <a:gd name="connsiteX259" fmla="*/ 3194613 w 12030738"/>
              <a:gd name="connsiteY259" fmla="*/ 1853286 h 2651939"/>
              <a:gd name="connsiteX260" fmla="*/ 3264061 w 12030738"/>
              <a:gd name="connsiteY260" fmla="*/ 1830137 h 2651939"/>
              <a:gd name="connsiteX261" fmla="*/ 3310360 w 12030738"/>
              <a:gd name="connsiteY261" fmla="*/ 1818562 h 2651939"/>
              <a:gd name="connsiteX262" fmla="*/ 3345084 w 12030738"/>
              <a:gd name="connsiteY262" fmla="*/ 1806987 h 2651939"/>
              <a:gd name="connsiteX263" fmla="*/ 3391383 w 12030738"/>
              <a:gd name="connsiteY263" fmla="*/ 1795413 h 2651939"/>
              <a:gd name="connsiteX264" fmla="*/ 3518704 w 12030738"/>
              <a:gd name="connsiteY264" fmla="*/ 1772263 h 2651939"/>
              <a:gd name="connsiteX265" fmla="*/ 3622876 w 12030738"/>
              <a:gd name="connsiteY265" fmla="*/ 1737539 h 2651939"/>
              <a:gd name="connsiteX266" fmla="*/ 3657600 w 12030738"/>
              <a:gd name="connsiteY266" fmla="*/ 1725965 h 2651939"/>
              <a:gd name="connsiteX267" fmla="*/ 3784922 w 12030738"/>
              <a:gd name="connsiteY267" fmla="*/ 1714390 h 2651939"/>
              <a:gd name="connsiteX268" fmla="*/ 3854370 w 12030738"/>
              <a:gd name="connsiteY268" fmla="*/ 1691241 h 2651939"/>
              <a:gd name="connsiteX269" fmla="*/ 4051140 w 12030738"/>
              <a:gd name="connsiteY269" fmla="*/ 1714390 h 2651939"/>
              <a:gd name="connsiteX270" fmla="*/ 4109013 w 12030738"/>
              <a:gd name="connsiteY270" fmla="*/ 1725965 h 2651939"/>
              <a:gd name="connsiteX271" fmla="*/ 4143737 w 12030738"/>
              <a:gd name="connsiteY271" fmla="*/ 1737539 h 2651939"/>
              <a:gd name="connsiteX272" fmla="*/ 4190036 w 12030738"/>
              <a:gd name="connsiteY272" fmla="*/ 1749114 h 2651939"/>
              <a:gd name="connsiteX273" fmla="*/ 4224760 w 12030738"/>
              <a:gd name="connsiteY273" fmla="*/ 1760689 h 2651939"/>
              <a:gd name="connsiteX274" fmla="*/ 4352081 w 12030738"/>
              <a:gd name="connsiteY274" fmla="*/ 1772263 h 2651939"/>
              <a:gd name="connsiteX275" fmla="*/ 4433104 w 12030738"/>
              <a:gd name="connsiteY275" fmla="*/ 1783838 h 2651939"/>
              <a:gd name="connsiteX276" fmla="*/ 5116010 w 12030738"/>
              <a:gd name="connsiteY276" fmla="*/ 1795413 h 2651939"/>
              <a:gd name="connsiteX277" fmla="*/ 5382228 w 12030738"/>
              <a:gd name="connsiteY277" fmla="*/ 1806987 h 2651939"/>
              <a:gd name="connsiteX278" fmla="*/ 5440102 w 12030738"/>
              <a:gd name="connsiteY278" fmla="*/ 1818562 h 2651939"/>
              <a:gd name="connsiteX279" fmla="*/ 5532699 w 12030738"/>
              <a:gd name="connsiteY279" fmla="*/ 1830137 h 2651939"/>
              <a:gd name="connsiteX280" fmla="*/ 5613722 w 12030738"/>
              <a:gd name="connsiteY280" fmla="*/ 1853286 h 2651939"/>
              <a:gd name="connsiteX281" fmla="*/ 5671595 w 12030738"/>
              <a:gd name="connsiteY281" fmla="*/ 1864861 h 2651939"/>
              <a:gd name="connsiteX282" fmla="*/ 5741043 w 12030738"/>
              <a:gd name="connsiteY282" fmla="*/ 1888010 h 2651939"/>
              <a:gd name="connsiteX283" fmla="*/ 5787342 w 12030738"/>
              <a:gd name="connsiteY283" fmla="*/ 1899585 h 2651939"/>
              <a:gd name="connsiteX284" fmla="*/ 5868365 w 12030738"/>
              <a:gd name="connsiteY284" fmla="*/ 1922734 h 2651939"/>
              <a:gd name="connsiteX285" fmla="*/ 5949388 w 12030738"/>
              <a:gd name="connsiteY285" fmla="*/ 1934309 h 2651939"/>
              <a:gd name="connsiteX286" fmla="*/ 6065135 w 12030738"/>
              <a:gd name="connsiteY286" fmla="*/ 1957458 h 2651939"/>
              <a:gd name="connsiteX287" fmla="*/ 6261904 w 12030738"/>
              <a:gd name="connsiteY287" fmla="*/ 1980608 h 2651939"/>
              <a:gd name="connsiteX288" fmla="*/ 6574421 w 12030738"/>
              <a:gd name="connsiteY288" fmla="*/ 1957458 h 2651939"/>
              <a:gd name="connsiteX289" fmla="*/ 6667018 w 12030738"/>
              <a:gd name="connsiteY289" fmla="*/ 1934309 h 2651939"/>
              <a:gd name="connsiteX290" fmla="*/ 6701742 w 12030738"/>
              <a:gd name="connsiteY290" fmla="*/ 1922734 h 2651939"/>
              <a:gd name="connsiteX291" fmla="*/ 6782765 w 12030738"/>
              <a:gd name="connsiteY291" fmla="*/ 1911160 h 2651939"/>
              <a:gd name="connsiteX292" fmla="*/ 6852213 w 12030738"/>
              <a:gd name="connsiteY292" fmla="*/ 1899585 h 2651939"/>
              <a:gd name="connsiteX293" fmla="*/ 8194876 w 12030738"/>
              <a:gd name="connsiteY293" fmla="*/ 1911160 h 2651939"/>
              <a:gd name="connsiteX294" fmla="*/ 8299048 w 12030738"/>
              <a:gd name="connsiteY294" fmla="*/ 1922734 h 2651939"/>
              <a:gd name="connsiteX295" fmla="*/ 8461094 w 12030738"/>
              <a:gd name="connsiteY295" fmla="*/ 1934309 h 2651939"/>
              <a:gd name="connsiteX296" fmla="*/ 8542117 w 12030738"/>
              <a:gd name="connsiteY296" fmla="*/ 1945884 h 2651939"/>
              <a:gd name="connsiteX297" fmla="*/ 8900932 w 12030738"/>
              <a:gd name="connsiteY297" fmla="*/ 1969033 h 2651939"/>
              <a:gd name="connsiteX298" fmla="*/ 9178724 w 12030738"/>
              <a:gd name="connsiteY298" fmla="*/ 1992182 h 2651939"/>
              <a:gd name="connsiteX299" fmla="*/ 9225023 w 12030738"/>
              <a:gd name="connsiteY299" fmla="*/ 2003757 h 2651939"/>
              <a:gd name="connsiteX300" fmla="*/ 9352345 w 12030738"/>
              <a:gd name="connsiteY300" fmla="*/ 2026906 h 2651939"/>
              <a:gd name="connsiteX301" fmla="*/ 9387069 w 12030738"/>
              <a:gd name="connsiteY301" fmla="*/ 2038481 h 2651939"/>
              <a:gd name="connsiteX302" fmla="*/ 9433367 w 12030738"/>
              <a:gd name="connsiteY302" fmla="*/ 2050056 h 2651939"/>
              <a:gd name="connsiteX303" fmla="*/ 9491241 w 12030738"/>
              <a:gd name="connsiteY303" fmla="*/ 2061630 h 2651939"/>
              <a:gd name="connsiteX304" fmla="*/ 9525965 w 12030738"/>
              <a:gd name="connsiteY304" fmla="*/ 2073205 h 2651939"/>
              <a:gd name="connsiteX305" fmla="*/ 9572264 w 12030738"/>
              <a:gd name="connsiteY305" fmla="*/ 2084780 h 2651939"/>
              <a:gd name="connsiteX306" fmla="*/ 9641712 w 12030738"/>
              <a:gd name="connsiteY306" fmla="*/ 2107929 h 2651939"/>
              <a:gd name="connsiteX307" fmla="*/ 9676436 w 12030738"/>
              <a:gd name="connsiteY307" fmla="*/ 2119504 h 2651939"/>
              <a:gd name="connsiteX308" fmla="*/ 9757459 w 12030738"/>
              <a:gd name="connsiteY308" fmla="*/ 2154228 h 2651939"/>
              <a:gd name="connsiteX309" fmla="*/ 9861631 w 12030738"/>
              <a:gd name="connsiteY309" fmla="*/ 2200527 h 2651939"/>
              <a:gd name="connsiteX310" fmla="*/ 9919504 w 12030738"/>
              <a:gd name="connsiteY310" fmla="*/ 2223676 h 2651939"/>
              <a:gd name="connsiteX311" fmla="*/ 9965803 w 12030738"/>
              <a:gd name="connsiteY311" fmla="*/ 2235251 h 2651939"/>
              <a:gd name="connsiteX312" fmla="*/ 10012102 w 12030738"/>
              <a:gd name="connsiteY312" fmla="*/ 2258400 h 2651939"/>
              <a:gd name="connsiteX313" fmla="*/ 10081550 w 12030738"/>
              <a:gd name="connsiteY313" fmla="*/ 2281549 h 2651939"/>
              <a:gd name="connsiteX314" fmla="*/ 10116274 w 12030738"/>
              <a:gd name="connsiteY314" fmla="*/ 2293124 h 2651939"/>
              <a:gd name="connsiteX315" fmla="*/ 10162573 w 12030738"/>
              <a:gd name="connsiteY315" fmla="*/ 2304699 h 2651939"/>
              <a:gd name="connsiteX316" fmla="*/ 10208871 w 12030738"/>
              <a:gd name="connsiteY316" fmla="*/ 2327848 h 2651939"/>
              <a:gd name="connsiteX317" fmla="*/ 10313043 w 12030738"/>
              <a:gd name="connsiteY317" fmla="*/ 2362572 h 2651939"/>
              <a:gd name="connsiteX318" fmla="*/ 10347767 w 12030738"/>
              <a:gd name="connsiteY318" fmla="*/ 2374147 h 2651939"/>
              <a:gd name="connsiteX319" fmla="*/ 10382492 w 12030738"/>
              <a:gd name="connsiteY319" fmla="*/ 2397296 h 2651939"/>
              <a:gd name="connsiteX320" fmla="*/ 10475089 w 12030738"/>
              <a:gd name="connsiteY320" fmla="*/ 2420446 h 2651939"/>
              <a:gd name="connsiteX321" fmla="*/ 10509813 w 12030738"/>
              <a:gd name="connsiteY321" fmla="*/ 2432020 h 2651939"/>
              <a:gd name="connsiteX322" fmla="*/ 10544537 w 12030738"/>
              <a:gd name="connsiteY322" fmla="*/ 2455170 h 2651939"/>
              <a:gd name="connsiteX323" fmla="*/ 10625560 w 12030738"/>
              <a:gd name="connsiteY323" fmla="*/ 2478319 h 2651939"/>
              <a:gd name="connsiteX324" fmla="*/ 10729732 w 12030738"/>
              <a:gd name="connsiteY324" fmla="*/ 2513043 h 2651939"/>
              <a:gd name="connsiteX325" fmla="*/ 10764456 w 12030738"/>
              <a:gd name="connsiteY325" fmla="*/ 2524618 h 2651939"/>
              <a:gd name="connsiteX326" fmla="*/ 10810755 w 12030738"/>
              <a:gd name="connsiteY326" fmla="*/ 2547767 h 2651939"/>
              <a:gd name="connsiteX327" fmla="*/ 10857054 w 12030738"/>
              <a:gd name="connsiteY327" fmla="*/ 2559342 h 2651939"/>
              <a:gd name="connsiteX328" fmla="*/ 10972800 w 12030738"/>
              <a:gd name="connsiteY328" fmla="*/ 2594066 h 2651939"/>
              <a:gd name="connsiteX329" fmla="*/ 11239018 w 12030738"/>
              <a:gd name="connsiteY329" fmla="*/ 2617215 h 2651939"/>
              <a:gd name="connsiteX330" fmla="*/ 11331616 w 12030738"/>
              <a:gd name="connsiteY330" fmla="*/ 2628790 h 2651939"/>
              <a:gd name="connsiteX331" fmla="*/ 11389489 w 12030738"/>
              <a:gd name="connsiteY331" fmla="*/ 2640365 h 2651939"/>
              <a:gd name="connsiteX332" fmla="*/ 11505236 w 12030738"/>
              <a:gd name="connsiteY332" fmla="*/ 2651939 h 2651939"/>
              <a:gd name="connsiteX333" fmla="*/ 11725155 w 12030738"/>
              <a:gd name="connsiteY333" fmla="*/ 2628790 h 2651939"/>
              <a:gd name="connsiteX334" fmla="*/ 11829327 w 12030738"/>
              <a:gd name="connsiteY334" fmla="*/ 2594066 h 2651939"/>
              <a:gd name="connsiteX335" fmla="*/ 11864051 w 12030738"/>
              <a:gd name="connsiteY335" fmla="*/ 2582491 h 2651939"/>
              <a:gd name="connsiteX336" fmla="*/ 11898775 w 12030738"/>
              <a:gd name="connsiteY336" fmla="*/ 2559342 h 2651939"/>
              <a:gd name="connsiteX337" fmla="*/ 11933499 w 12030738"/>
              <a:gd name="connsiteY337" fmla="*/ 2547767 h 2651939"/>
              <a:gd name="connsiteX338" fmla="*/ 12026097 w 12030738"/>
              <a:gd name="connsiteY338" fmla="*/ 2536192 h 2651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</a:cxnLst>
            <a:rect l="l" t="t" r="r" b="b"/>
            <a:pathLst>
              <a:path w="12030738" h="2651939">
                <a:moveTo>
                  <a:pt x="12026097" y="2536192"/>
                </a:moveTo>
                <a:cubicBezTo>
                  <a:pt x="12039601" y="2520759"/>
                  <a:pt x="12019873" y="2481922"/>
                  <a:pt x="12014522" y="2455170"/>
                </a:cubicBezTo>
                <a:cubicBezTo>
                  <a:pt x="12012129" y="2443206"/>
                  <a:pt x="12002947" y="2432647"/>
                  <a:pt x="12002947" y="2420446"/>
                </a:cubicBezTo>
                <a:cubicBezTo>
                  <a:pt x="12002947" y="2266068"/>
                  <a:pt x="12010664" y="2111787"/>
                  <a:pt x="12014522" y="1957458"/>
                </a:cubicBezTo>
                <a:cubicBezTo>
                  <a:pt x="12010664" y="1926592"/>
                  <a:pt x="12023190" y="1888478"/>
                  <a:pt x="12002947" y="1864861"/>
                </a:cubicBezTo>
                <a:cubicBezTo>
                  <a:pt x="11990144" y="1849924"/>
                  <a:pt x="11963156" y="1868685"/>
                  <a:pt x="11945074" y="1876435"/>
                </a:cubicBezTo>
                <a:cubicBezTo>
                  <a:pt x="11935043" y="1880734"/>
                  <a:pt x="11931685" y="1894705"/>
                  <a:pt x="11921924" y="1899585"/>
                </a:cubicBezTo>
                <a:cubicBezTo>
                  <a:pt x="11900099" y="1910498"/>
                  <a:pt x="11875625" y="1915018"/>
                  <a:pt x="11852476" y="1922734"/>
                </a:cubicBezTo>
                <a:cubicBezTo>
                  <a:pt x="11802655" y="1939341"/>
                  <a:pt x="11829596" y="1931348"/>
                  <a:pt x="11771454" y="1945884"/>
                </a:cubicBezTo>
                <a:cubicBezTo>
                  <a:pt x="11678856" y="1942026"/>
                  <a:pt x="11585772" y="1944544"/>
                  <a:pt x="11493661" y="1934309"/>
                </a:cubicBezTo>
                <a:cubicBezTo>
                  <a:pt x="11479835" y="1932773"/>
                  <a:pt x="11469499" y="1920213"/>
                  <a:pt x="11458937" y="1911160"/>
                </a:cubicBezTo>
                <a:cubicBezTo>
                  <a:pt x="11442366" y="1896956"/>
                  <a:pt x="11428071" y="1880294"/>
                  <a:pt x="11412638" y="1864861"/>
                </a:cubicBezTo>
                <a:cubicBezTo>
                  <a:pt x="11404922" y="1857144"/>
                  <a:pt x="11395542" y="1850791"/>
                  <a:pt x="11389489" y="1841711"/>
                </a:cubicBezTo>
                <a:lnTo>
                  <a:pt x="11366340" y="1806987"/>
                </a:lnTo>
                <a:cubicBezTo>
                  <a:pt x="11380274" y="1723380"/>
                  <a:pt x="11402924" y="1619166"/>
                  <a:pt x="11366340" y="1540770"/>
                </a:cubicBezTo>
                <a:cubicBezTo>
                  <a:pt x="11354501" y="1515401"/>
                  <a:pt x="11276829" y="1580552"/>
                  <a:pt x="11262167" y="1587068"/>
                </a:cubicBezTo>
                <a:cubicBezTo>
                  <a:pt x="11239869" y="1596978"/>
                  <a:pt x="11213022" y="1596683"/>
                  <a:pt x="11192719" y="1610218"/>
                </a:cubicBezTo>
                <a:cubicBezTo>
                  <a:pt x="11160974" y="1631381"/>
                  <a:pt x="11124594" y="1649076"/>
                  <a:pt x="11100122" y="1679666"/>
                </a:cubicBezTo>
                <a:cubicBezTo>
                  <a:pt x="11091432" y="1690529"/>
                  <a:pt x="11086026" y="1703828"/>
                  <a:pt x="11076973" y="1714390"/>
                </a:cubicBezTo>
                <a:cubicBezTo>
                  <a:pt x="11062769" y="1730961"/>
                  <a:pt x="11030674" y="1760689"/>
                  <a:pt x="11030674" y="1760689"/>
                </a:cubicBezTo>
                <a:cubicBezTo>
                  <a:pt x="11026816" y="1772264"/>
                  <a:pt x="11029027" y="1788321"/>
                  <a:pt x="11019099" y="1795413"/>
                </a:cubicBezTo>
                <a:cubicBezTo>
                  <a:pt x="10999243" y="1809596"/>
                  <a:pt x="10949651" y="1818562"/>
                  <a:pt x="10949651" y="1818562"/>
                </a:cubicBezTo>
                <a:cubicBezTo>
                  <a:pt x="10914927" y="1814704"/>
                  <a:pt x="10879738" y="1813839"/>
                  <a:pt x="10845479" y="1806987"/>
                </a:cubicBezTo>
                <a:cubicBezTo>
                  <a:pt x="10821551" y="1802201"/>
                  <a:pt x="10776031" y="1783838"/>
                  <a:pt x="10776031" y="1783838"/>
                </a:cubicBezTo>
                <a:cubicBezTo>
                  <a:pt x="10768314" y="1776122"/>
                  <a:pt x="10762642" y="1765569"/>
                  <a:pt x="10752881" y="1760689"/>
                </a:cubicBezTo>
                <a:cubicBezTo>
                  <a:pt x="10731056" y="1749776"/>
                  <a:pt x="10683433" y="1737539"/>
                  <a:pt x="10683433" y="1737539"/>
                </a:cubicBezTo>
                <a:cubicBezTo>
                  <a:pt x="10637134" y="1741397"/>
                  <a:pt x="10590364" y="1741476"/>
                  <a:pt x="10544537" y="1749114"/>
                </a:cubicBezTo>
                <a:cubicBezTo>
                  <a:pt x="10520468" y="1753126"/>
                  <a:pt x="10475089" y="1772263"/>
                  <a:pt x="10475089" y="1772263"/>
                </a:cubicBezTo>
                <a:cubicBezTo>
                  <a:pt x="10367059" y="1768405"/>
                  <a:pt x="10258873" y="1767649"/>
                  <a:pt x="10150998" y="1760689"/>
                </a:cubicBezTo>
                <a:cubicBezTo>
                  <a:pt x="10074852" y="1755776"/>
                  <a:pt x="10161960" y="1733476"/>
                  <a:pt x="10069975" y="1702815"/>
                </a:cubicBezTo>
                <a:lnTo>
                  <a:pt x="10000527" y="1679666"/>
                </a:lnTo>
                <a:lnTo>
                  <a:pt x="9965803" y="1668091"/>
                </a:lnTo>
                <a:cubicBezTo>
                  <a:pt x="9877508" y="1579796"/>
                  <a:pt x="9980107" y="1672043"/>
                  <a:pt x="9896355" y="1621792"/>
                </a:cubicBezTo>
                <a:cubicBezTo>
                  <a:pt x="9886997" y="1616177"/>
                  <a:pt x="9882966" y="1603523"/>
                  <a:pt x="9873205" y="1598643"/>
                </a:cubicBezTo>
                <a:cubicBezTo>
                  <a:pt x="9851380" y="1587731"/>
                  <a:pt x="9826906" y="1583210"/>
                  <a:pt x="9803757" y="1575494"/>
                </a:cubicBezTo>
                <a:lnTo>
                  <a:pt x="9769033" y="1563919"/>
                </a:lnTo>
                <a:cubicBezTo>
                  <a:pt x="9765175" y="1552344"/>
                  <a:pt x="9763736" y="1539657"/>
                  <a:pt x="9757459" y="1529195"/>
                </a:cubicBezTo>
                <a:cubicBezTo>
                  <a:pt x="9751844" y="1519837"/>
                  <a:pt x="9739189" y="1515807"/>
                  <a:pt x="9734309" y="1506046"/>
                </a:cubicBezTo>
                <a:cubicBezTo>
                  <a:pt x="9715973" y="1469374"/>
                  <a:pt x="9710661" y="1429064"/>
                  <a:pt x="9699585" y="1390299"/>
                </a:cubicBezTo>
                <a:cubicBezTo>
                  <a:pt x="9696233" y="1378568"/>
                  <a:pt x="9691868" y="1367150"/>
                  <a:pt x="9688010" y="1355575"/>
                </a:cubicBezTo>
                <a:cubicBezTo>
                  <a:pt x="9680294" y="1309276"/>
                  <a:pt x="9671499" y="1263145"/>
                  <a:pt x="9664861" y="1216679"/>
                </a:cubicBezTo>
                <a:cubicBezTo>
                  <a:pt x="9661003" y="1189671"/>
                  <a:pt x="9659421" y="1162239"/>
                  <a:pt x="9653286" y="1135656"/>
                </a:cubicBezTo>
                <a:cubicBezTo>
                  <a:pt x="9647799" y="1111879"/>
                  <a:pt x="9653286" y="1073925"/>
                  <a:pt x="9630137" y="1066208"/>
                </a:cubicBezTo>
                <a:lnTo>
                  <a:pt x="9595413" y="1054633"/>
                </a:lnTo>
                <a:cubicBezTo>
                  <a:pt x="9564547" y="1058491"/>
                  <a:pt x="9533231" y="1059690"/>
                  <a:pt x="9502816" y="1066208"/>
                </a:cubicBezTo>
                <a:cubicBezTo>
                  <a:pt x="9478956" y="1071321"/>
                  <a:pt x="9433367" y="1089357"/>
                  <a:pt x="9433367" y="1089357"/>
                </a:cubicBezTo>
                <a:cubicBezTo>
                  <a:pt x="9416403" y="1088297"/>
                  <a:pt x="9271264" y="1095115"/>
                  <a:pt x="9213448" y="1066208"/>
                </a:cubicBezTo>
                <a:cubicBezTo>
                  <a:pt x="9201005" y="1059987"/>
                  <a:pt x="9190299" y="1050775"/>
                  <a:pt x="9178724" y="1043058"/>
                </a:cubicBezTo>
                <a:cubicBezTo>
                  <a:pt x="9171008" y="1027625"/>
                  <a:pt x="9164452" y="1011555"/>
                  <a:pt x="9155575" y="996760"/>
                </a:cubicBezTo>
                <a:cubicBezTo>
                  <a:pt x="9141261" y="972902"/>
                  <a:pt x="9109276" y="927311"/>
                  <a:pt x="9109276" y="927311"/>
                </a:cubicBezTo>
                <a:cubicBezTo>
                  <a:pt x="9085187" y="830953"/>
                  <a:pt x="9114520" y="926224"/>
                  <a:pt x="9074552" y="846289"/>
                </a:cubicBezTo>
                <a:cubicBezTo>
                  <a:pt x="9069096" y="835376"/>
                  <a:pt x="9067784" y="822779"/>
                  <a:pt x="9062978" y="811565"/>
                </a:cubicBezTo>
                <a:cubicBezTo>
                  <a:pt x="9056181" y="795705"/>
                  <a:pt x="9048389" y="780247"/>
                  <a:pt x="9039828" y="765266"/>
                </a:cubicBezTo>
                <a:cubicBezTo>
                  <a:pt x="9032926" y="753188"/>
                  <a:pt x="9022900" y="742984"/>
                  <a:pt x="9016679" y="730542"/>
                </a:cubicBezTo>
                <a:cubicBezTo>
                  <a:pt x="9000804" y="698791"/>
                  <a:pt x="9009077" y="662088"/>
                  <a:pt x="8958805" y="649519"/>
                </a:cubicBezTo>
                <a:cubicBezTo>
                  <a:pt x="8943372" y="645661"/>
                  <a:pt x="8927744" y="642515"/>
                  <a:pt x="8912507" y="637944"/>
                </a:cubicBezTo>
                <a:cubicBezTo>
                  <a:pt x="8889135" y="630932"/>
                  <a:pt x="8843059" y="614795"/>
                  <a:pt x="8843059" y="614795"/>
                </a:cubicBezTo>
                <a:cubicBezTo>
                  <a:pt x="8839201" y="603220"/>
                  <a:pt x="8840111" y="588698"/>
                  <a:pt x="8831484" y="580071"/>
                </a:cubicBezTo>
                <a:cubicBezTo>
                  <a:pt x="8822857" y="571444"/>
                  <a:pt x="8808491" y="571848"/>
                  <a:pt x="8796760" y="568496"/>
                </a:cubicBezTo>
                <a:cubicBezTo>
                  <a:pt x="8695023" y="539429"/>
                  <a:pt x="8798993" y="573100"/>
                  <a:pt x="8715737" y="545347"/>
                </a:cubicBezTo>
                <a:lnTo>
                  <a:pt x="8183302" y="556922"/>
                </a:lnTo>
                <a:cubicBezTo>
                  <a:pt x="8167407" y="557558"/>
                  <a:pt x="8152602" y="565376"/>
                  <a:pt x="8137003" y="568496"/>
                </a:cubicBezTo>
                <a:cubicBezTo>
                  <a:pt x="8035157" y="588865"/>
                  <a:pt x="8100406" y="569120"/>
                  <a:pt x="8032831" y="591646"/>
                </a:cubicBezTo>
                <a:cubicBezTo>
                  <a:pt x="8025114" y="599362"/>
                  <a:pt x="8019039" y="609180"/>
                  <a:pt x="8009681" y="614795"/>
                </a:cubicBezTo>
                <a:cubicBezTo>
                  <a:pt x="7996711" y="622577"/>
                  <a:pt x="7938754" y="634916"/>
                  <a:pt x="7928659" y="637944"/>
                </a:cubicBezTo>
                <a:cubicBezTo>
                  <a:pt x="7905286" y="644956"/>
                  <a:pt x="7859210" y="661094"/>
                  <a:pt x="7859210" y="661094"/>
                </a:cubicBezTo>
                <a:cubicBezTo>
                  <a:pt x="7847635" y="657236"/>
                  <a:pt x="7834013" y="657141"/>
                  <a:pt x="7824486" y="649519"/>
                </a:cubicBezTo>
                <a:cubicBezTo>
                  <a:pt x="7799474" y="629509"/>
                  <a:pt x="7785261" y="566567"/>
                  <a:pt x="7778188" y="545347"/>
                </a:cubicBezTo>
                <a:lnTo>
                  <a:pt x="7766613" y="510623"/>
                </a:lnTo>
                <a:lnTo>
                  <a:pt x="7755038" y="475899"/>
                </a:lnTo>
                <a:cubicBezTo>
                  <a:pt x="7751180" y="445033"/>
                  <a:pt x="7749028" y="413905"/>
                  <a:pt x="7743464" y="383301"/>
                </a:cubicBezTo>
                <a:cubicBezTo>
                  <a:pt x="7719974" y="254103"/>
                  <a:pt x="7580909" y="342770"/>
                  <a:pt x="7430947" y="337003"/>
                </a:cubicBezTo>
                <a:lnTo>
                  <a:pt x="7326775" y="302279"/>
                </a:lnTo>
                <a:lnTo>
                  <a:pt x="7292051" y="290704"/>
                </a:lnTo>
                <a:lnTo>
                  <a:pt x="7268902" y="221256"/>
                </a:lnTo>
                <a:cubicBezTo>
                  <a:pt x="7265044" y="209681"/>
                  <a:pt x="7259720" y="198496"/>
                  <a:pt x="7257327" y="186532"/>
                </a:cubicBezTo>
                <a:cubicBezTo>
                  <a:pt x="7249611" y="147950"/>
                  <a:pt x="7246621" y="108112"/>
                  <a:pt x="7234178" y="70785"/>
                </a:cubicBezTo>
                <a:cubicBezTo>
                  <a:pt x="7230320" y="59210"/>
                  <a:pt x="7228880" y="46523"/>
                  <a:pt x="7222603" y="36061"/>
                </a:cubicBezTo>
                <a:cubicBezTo>
                  <a:pt x="7216988" y="26703"/>
                  <a:pt x="7208812" y="18526"/>
                  <a:pt x="7199454" y="12911"/>
                </a:cubicBezTo>
                <a:cubicBezTo>
                  <a:pt x="7188992" y="6634"/>
                  <a:pt x="7176304" y="5195"/>
                  <a:pt x="7164729" y="1337"/>
                </a:cubicBezTo>
                <a:cubicBezTo>
                  <a:pt x="7099139" y="5195"/>
                  <a:pt x="7029612" y="-9803"/>
                  <a:pt x="6967960" y="12911"/>
                </a:cubicBezTo>
                <a:cubicBezTo>
                  <a:pt x="6945063" y="21347"/>
                  <a:pt x="6962065" y="65105"/>
                  <a:pt x="6944810" y="82360"/>
                </a:cubicBezTo>
                <a:lnTo>
                  <a:pt x="6910086" y="117084"/>
                </a:lnTo>
                <a:cubicBezTo>
                  <a:pt x="6874964" y="222457"/>
                  <a:pt x="6928845" y="56020"/>
                  <a:pt x="6886937" y="209681"/>
                </a:cubicBezTo>
                <a:cubicBezTo>
                  <a:pt x="6880517" y="233223"/>
                  <a:pt x="6863788" y="279129"/>
                  <a:pt x="6863788" y="279129"/>
                </a:cubicBezTo>
                <a:cubicBezTo>
                  <a:pt x="6814785" y="622142"/>
                  <a:pt x="6844187" y="386326"/>
                  <a:pt x="6863788" y="1170380"/>
                </a:cubicBezTo>
                <a:cubicBezTo>
                  <a:pt x="6865981" y="1258103"/>
                  <a:pt x="6870455" y="1266501"/>
                  <a:pt x="6886937" y="1332425"/>
                </a:cubicBezTo>
                <a:cubicBezTo>
                  <a:pt x="6883079" y="1355574"/>
                  <a:pt x="6887006" y="1381497"/>
                  <a:pt x="6875362" y="1401873"/>
                </a:cubicBezTo>
                <a:cubicBezTo>
                  <a:pt x="6869309" y="1412466"/>
                  <a:pt x="6852602" y="1411055"/>
                  <a:pt x="6840638" y="1413448"/>
                </a:cubicBezTo>
                <a:cubicBezTo>
                  <a:pt x="6813886" y="1418799"/>
                  <a:pt x="6786668" y="1421494"/>
                  <a:pt x="6759616" y="1425023"/>
                </a:cubicBezTo>
                <a:lnTo>
                  <a:pt x="6574421" y="1448172"/>
                </a:lnTo>
                <a:cubicBezTo>
                  <a:pt x="6481823" y="1444314"/>
                  <a:pt x="6388846" y="1445820"/>
                  <a:pt x="6296628" y="1436598"/>
                </a:cubicBezTo>
                <a:cubicBezTo>
                  <a:pt x="6221978" y="1429133"/>
                  <a:pt x="6242926" y="1415534"/>
                  <a:pt x="6192456" y="1390299"/>
                </a:cubicBezTo>
                <a:cubicBezTo>
                  <a:pt x="6177746" y="1382944"/>
                  <a:pt x="6123796" y="1369622"/>
                  <a:pt x="6111433" y="1367149"/>
                </a:cubicBezTo>
                <a:cubicBezTo>
                  <a:pt x="5969533" y="1338770"/>
                  <a:pt x="6103227" y="1370886"/>
                  <a:pt x="5995686" y="1344000"/>
                </a:cubicBezTo>
                <a:cubicBezTo>
                  <a:pt x="5984111" y="1336284"/>
                  <a:pt x="5969652" y="1331714"/>
                  <a:pt x="5960962" y="1320851"/>
                </a:cubicBezTo>
                <a:cubicBezTo>
                  <a:pt x="5953340" y="1311324"/>
                  <a:pt x="5954844" y="1297040"/>
                  <a:pt x="5949388" y="1286127"/>
                </a:cubicBezTo>
                <a:cubicBezTo>
                  <a:pt x="5943167" y="1273684"/>
                  <a:pt x="5933955" y="1262978"/>
                  <a:pt x="5926238" y="1251403"/>
                </a:cubicBezTo>
                <a:cubicBezTo>
                  <a:pt x="5925027" y="1246558"/>
                  <a:pt x="5909477" y="1179324"/>
                  <a:pt x="5903089" y="1170380"/>
                </a:cubicBezTo>
                <a:cubicBezTo>
                  <a:pt x="5890403" y="1152620"/>
                  <a:pt x="5868897" y="1142241"/>
                  <a:pt x="5856790" y="1124081"/>
                </a:cubicBezTo>
                <a:cubicBezTo>
                  <a:pt x="5849074" y="1112506"/>
                  <a:pt x="5844504" y="1098047"/>
                  <a:pt x="5833641" y="1089357"/>
                </a:cubicBezTo>
                <a:cubicBezTo>
                  <a:pt x="5824114" y="1081735"/>
                  <a:pt x="5810492" y="1081640"/>
                  <a:pt x="5798917" y="1077782"/>
                </a:cubicBezTo>
                <a:cubicBezTo>
                  <a:pt x="5791200" y="1070066"/>
                  <a:pt x="5785125" y="1060248"/>
                  <a:pt x="5775767" y="1054633"/>
                </a:cubicBezTo>
                <a:cubicBezTo>
                  <a:pt x="5721916" y="1022322"/>
                  <a:pt x="5582561" y="1053624"/>
                  <a:pt x="5567423" y="1054633"/>
                </a:cubicBezTo>
                <a:cubicBezTo>
                  <a:pt x="5544274" y="1062349"/>
                  <a:pt x="5515229" y="1060527"/>
                  <a:pt x="5497975" y="1077782"/>
                </a:cubicBezTo>
                <a:cubicBezTo>
                  <a:pt x="5466199" y="1109559"/>
                  <a:pt x="5485179" y="1097481"/>
                  <a:pt x="5440102" y="1112506"/>
                </a:cubicBezTo>
                <a:cubicBezTo>
                  <a:pt x="5424669" y="1108648"/>
                  <a:pt x="5404156" y="1113010"/>
                  <a:pt x="5393803" y="1100932"/>
                </a:cubicBezTo>
                <a:cubicBezTo>
                  <a:pt x="5377923" y="1082405"/>
                  <a:pt x="5378370" y="1054633"/>
                  <a:pt x="5370654" y="1031484"/>
                </a:cubicBezTo>
                <a:lnTo>
                  <a:pt x="5359079" y="996760"/>
                </a:lnTo>
                <a:cubicBezTo>
                  <a:pt x="5355221" y="985185"/>
                  <a:pt x="5354272" y="972187"/>
                  <a:pt x="5347504" y="962035"/>
                </a:cubicBezTo>
                <a:lnTo>
                  <a:pt x="5324355" y="927311"/>
                </a:lnTo>
                <a:cubicBezTo>
                  <a:pt x="5320497" y="877154"/>
                  <a:pt x="5312780" y="827146"/>
                  <a:pt x="5312780" y="776841"/>
                </a:cubicBezTo>
                <a:cubicBezTo>
                  <a:pt x="5312780" y="668741"/>
                  <a:pt x="5324355" y="560849"/>
                  <a:pt x="5324355" y="452749"/>
                </a:cubicBezTo>
                <a:cubicBezTo>
                  <a:pt x="5324355" y="406290"/>
                  <a:pt x="5318920" y="359905"/>
                  <a:pt x="5312780" y="313853"/>
                </a:cubicBezTo>
                <a:cubicBezTo>
                  <a:pt x="5308328" y="280465"/>
                  <a:pt x="5301798" y="270077"/>
                  <a:pt x="5266481" y="267554"/>
                </a:cubicBezTo>
                <a:cubicBezTo>
                  <a:pt x="5170194" y="260676"/>
                  <a:pt x="5073570" y="259838"/>
                  <a:pt x="4977114" y="255980"/>
                </a:cubicBezTo>
                <a:cubicBezTo>
                  <a:pt x="4968465" y="253818"/>
                  <a:pt x="4907953" y="239947"/>
                  <a:pt x="4896092" y="232830"/>
                </a:cubicBezTo>
                <a:cubicBezTo>
                  <a:pt x="4886734" y="227215"/>
                  <a:pt x="4881464" y="216498"/>
                  <a:pt x="4872942" y="209681"/>
                </a:cubicBezTo>
                <a:cubicBezTo>
                  <a:pt x="4862079" y="200991"/>
                  <a:pt x="4848780" y="195585"/>
                  <a:pt x="4838218" y="186532"/>
                </a:cubicBezTo>
                <a:cubicBezTo>
                  <a:pt x="4739981" y="102329"/>
                  <a:pt x="4836913" y="170229"/>
                  <a:pt x="4757195" y="117084"/>
                </a:cubicBezTo>
                <a:cubicBezTo>
                  <a:pt x="4737095" y="56781"/>
                  <a:pt x="4758787" y="104606"/>
                  <a:pt x="4722471" y="59210"/>
                </a:cubicBezTo>
                <a:cubicBezTo>
                  <a:pt x="4713781" y="48347"/>
                  <a:pt x="4710185" y="33176"/>
                  <a:pt x="4699322" y="24486"/>
                </a:cubicBezTo>
                <a:cubicBezTo>
                  <a:pt x="4689795" y="16864"/>
                  <a:pt x="4676173" y="16769"/>
                  <a:pt x="4664598" y="12911"/>
                </a:cubicBezTo>
                <a:cubicBezTo>
                  <a:pt x="4656881" y="20628"/>
                  <a:pt x="4649970" y="29244"/>
                  <a:pt x="4641448" y="36061"/>
                </a:cubicBezTo>
                <a:cubicBezTo>
                  <a:pt x="4630585" y="44751"/>
                  <a:pt x="4615414" y="48347"/>
                  <a:pt x="4606724" y="59210"/>
                </a:cubicBezTo>
                <a:cubicBezTo>
                  <a:pt x="4561828" y="115330"/>
                  <a:pt x="4636189" y="80254"/>
                  <a:pt x="4560426" y="105509"/>
                </a:cubicBezTo>
                <a:cubicBezTo>
                  <a:pt x="4537479" y="128456"/>
                  <a:pt x="4511134" y="160855"/>
                  <a:pt x="4479403" y="174957"/>
                </a:cubicBezTo>
                <a:cubicBezTo>
                  <a:pt x="4457105" y="184867"/>
                  <a:pt x="4409955" y="198106"/>
                  <a:pt x="4409955" y="198106"/>
                </a:cubicBezTo>
                <a:cubicBezTo>
                  <a:pt x="4379365" y="190459"/>
                  <a:pt x="4322583" y="174957"/>
                  <a:pt x="4294208" y="174957"/>
                </a:cubicBezTo>
                <a:cubicBezTo>
                  <a:pt x="4240055" y="174957"/>
                  <a:pt x="4186177" y="182674"/>
                  <a:pt x="4132162" y="186532"/>
                </a:cubicBezTo>
                <a:cubicBezTo>
                  <a:pt x="4120587" y="194248"/>
                  <a:pt x="4104811" y="197885"/>
                  <a:pt x="4097438" y="209681"/>
                </a:cubicBezTo>
                <a:cubicBezTo>
                  <a:pt x="4084505" y="230373"/>
                  <a:pt x="4074289" y="279129"/>
                  <a:pt x="4074289" y="279129"/>
                </a:cubicBezTo>
                <a:cubicBezTo>
                  <a:pt x="4078147" y="333144"/>
                  <a:pt x="4079884" y="387353"/>
                  <a:pt x="4085864" y="441175"/>
                </a:cubicBezTo>
                <a:cubicBezTo>
                  <a:pt x="4087621" y="456985"/>
                  <a:pt x="4092867" y="472236"/>
                  <a:pt x="4097438" y="487473"/>
                </a:cubicBezTo>
                <a:cubicBezTo>
                  <a:pt x="4104450" y="510846"/>
                  <a:pt x="4112872" y="533772"/>
                  <a:pt x="4120588" y="556922"/>
                </a:cubicBezTo>
                <a:cubicBezTo>
                  <a:pt x="4124446" y="568497"/>
                  <a:pt x="4129203" y="579810"/>
                  <a:pt x="4132162" y="591646"/>
                </a:cubicBezTo>
                <a:cubicBezTo>
                  <a:pt x="4136020" y="607079"/>
                  <a:pt x="4140404" y="622389"/>
                  <a:pt x="4143737" y="637944"/>
                </a:cubicBezTo>
                <a:cubicBezTo>
                  <a:pt x="4151981" y="676417"/>
                  <a:pt x="4166886" y="753691"/>
                  <a:pt x="4166886" y="753691"/>
                </a:cubicBezTo>
                <a:cubicBezTo>
                  <a:pt x="4158658" y="868884"/>
                  <a:pt x="4165149" y="909373"/>
                  <a:pt x="4132162" y="1008334"/>
                </a:cubicBezTo>
                <a:cubicBezTo>
                  <a:pt x="4124446" y="1031483"/>
                  <a:pt x="4126267" y="1060527"/>
                  <a:pt x="4109013" y="1077782"/>
                </a:cubicBezTo>
                <a:cubicBezTo>
                  <a:pt x="4087480" y="1099316"/>
                  <a:pt x="4080345" y="1109479"/>
                  <a:pt x="4051140" y="1124081"/>
                </a:cubicBezTo>
                <a:cubicBezTo>
                  <a:pt x="4040227" y="1129537"/>
                  <a:pt x="4027991" y="1131798"/>
                  <a:pt x="4016416" y="1135656"/>
                </a:cubicBezTo>
                <a:cubicBezTo>
                  <a:pt x="3964381" y="1133291"/>
                  <a:pt x="3783148" y="1135212"/>
                  <a:pt x="3692324" y="1112506"/>
                </a:cubicBezTo>
                <a:cubicBezTo>
                  <a:pt x="3668651" y="1106588"/>
                  <a:pt x="3643179" y="1102892"/>
                  <a:pt x="3622876" y="1089357"/>
                </a:cubicBezTo>
                <a:cubicBezTo>
                  <a:pt x="3600093" y="1074169"/>
                  <a:pt x="3581498" y="1065051"/>
                  <a:pt x="3565003" y="1043058"/>
                </a:cubicBezTo>
                <a:cubicBezTo>
                  <a:pt x="3548310" y="1020800"/>
                  <a:pt x="3518704" y="973610"/>
                  <a:pt x="3518704" y="973610"/>
                </a:cubicBezTo>
                <a:cubicBezTo>
                  <a:pt x="3514846" y="958177"/>
                  <a:pt x="3510249" y="942910"/>
                  <a:pt x="3507129" y="927311"/>
                </a:cubicBezTo>
                <a:cubicBezTo>
                  <a:pt x="3502527" y="904298"/>
                  <a:pt x="3499753" y="880953"/>
                  <a:pt x="3495555" y="857863"/>
                </a:cubicBezTo>
                <a:cubicBezTo>
                  <a:pt x="3492036" y="838507"/>
                  <a:pt x="3487838" y="819281"/>
                  <a:pt x="3483980" y="799990"/>
                </a:cubicBezTo>
                <a:cubicBezTo>
                  <a:pt x="3480122" y="757549"/>
                  <a:pt x="3475240" y="715189"/>
                  <a:pt x="3472405" y="672668"/>
                </a:cubicBezTo>
                <a:cubicBezTo>
                  <a:pt x="3456117" y="428348"/>
                  <a:pt x="3484722" y="524420"/>
                  <a:pt x="3449256" y="418025"/>
                </a:cubicBezTo>
                <a:cubicBezTo>
                  <a:pt x="3445398" y="379443"/>
                  <a:pt x="3442490" y="340754"/>
                  <a:pt x="3437681" y="302279"/>
                </a:cubicBezTo>
                <a:cubicBezTo>
                  <a:pt x="3434770" y="278991"/>
                  <a:pt x="3437751" y="253207"/>
                  <a:pt x="3426107" y="232830"/>
                </a:cubicBezTo>
                <a:cubicBezTo>
                  <a:pt x="3420054" y="222237"/>
                  <a:pt x="3403347" y="223649"/>
                  <a:pt x="3391383" y="221256"/>
                </a:cubicBezTo>
                <a:cubicBezTo>
                  <a:pt x="3364631" y="215906"/>
                  <a:pt x="3337368" y="213539"/>
                  <a:pt x="3310360" y="209681"/>
                </a:cubicBezTo>
                <a:cubicBezTo>
                  <a:pt x="3237054" y="213539"/>
                  <a:pt x="3162423" y="206859"/>
                  <a:pt x="3090441" y="221256"/>
                </a:cubicBezTo>
                <a:cubicBezTo>
                  <a:pt x="3078477" y="223649"/>
                  <a:pt x="3084322" y="245067"/>
                  <a:pt x="3078866" y="255980"/>
                </a:cubicBezTo>
                <a:cubicBezTo>
                  <a:pt x="3064264" y="285185"/>
                  <a:pt x="3054101" y="292320"/>
                  <a:pt x="3032567" y="313853"/>
                </a:cubicBezTo>
                <a:cubicBezTo>
                  <a:pt x="3028709" y="325428"/>
                  <a:pt x="3023952" y="336741"/>
                  <a:pt x="3020993" y="348577"/>
                </a:cubicBezTo>
                <a:cubicBezTo>
                  <a:pt x="3016222" y="367663"/>
                  <a:pt x="3023329" y="392540"/>
                  <a:pt x="3009418" y="406451"/>
                </a:cubicBezTo>
                <a:lnTo>
                  <a:pt x="2986269" y="383301"/>
                </a:lnTo>
                <a:cubicBezTo>
                  <a:pt x="2978552" y="360152"/>
                  <a:pt x="2965145" y="338170"/>
                  <a:pt x="2963119" y="313853"/>
                </a:cubicBezTo>
                <a:cubicBezTo>
                  <a:pt x="2959261" y="267554"/>
                  <a:pt x="2965208" y="219362"/>
                  <a:pt x="2951545" y="174957"/>
                </a:cubicBezTo>
                <a:cubicBezTo>
                  <a:pt x="2947957" y="163296"/>
                  <a:pt x="2928980" y="164395"/>
                  <a:pt x="2916821" y="163382"/>
                </a:cubicBezTo>
                <a:cubicBezTo>
                  <a:pt x="2835986" y="156646"/>
                  <a:pt x="2754775" y="155666"/>
                  <a:pt x="2673752" y="151808"/>
                </a:cubicBezTo>
                <a:cubicBezTo>
                  <a:pt x="2591107" y="124259"/>
                  <a:pt x="2624607" y="142193"/>
                  <a:pt x="2569580" y="105509"/>
                </a:cubicBezTo>
                <a:cubicBezTo>
                  <a:pt x="2542572" y="109367"/>
                  <a:pt x="2510092" y="100335"/>
                  <a:pt x="2488557" y="117084"/>
                </a:cubicBezTo>
                <a:cubicBezTo>
                  <a:pt x="2469296" y="132065"/>
                  <a:pt x="2465408" y="186532"/>
                  <a:pt x="2465408" y="186532"/>
                </a:cubicBezTo>
                <a:cubicBezTo>
                  <a:pt x="2460282" y="222414"/>
                  <a:pt x="2442259" y="342541"/>
                  <a:pt x="2442259" y="371727"/>
                </a:cubicBezTo>
                <a:cubicBezTo>
                  <a:pt x="2442259" y="456202"/>
                  <a:pt x="2457014" y="603491"/>
                  <a:pt x="2465408" y="695818"/>
                </a:cubicBezTo>
                <a:cubicBezTo>
                  <a:pt x="2438968" y="1118840"/>
                  <a:pt x="2468386" y="726893"/>
                  <a:pt x="2442259" y="962035"/>
                </a:cubicBezTo>
                <a:cubicBezTo>
                  <a:pt x="2437553" y="1004390"/>
                  <a:pt x="2435970" y="1047070"/>
                  <a:pt x="2430684" y="1089357"/>
                </a:cubicBezTo>
                <a:cubicBezTo>
                  <a:pt x="2428244" y="1108878"/>
                  <a:pt x="2421891" y="1127755"/>
                  <a:pt x="2419109" y="1147230"/>
                </a:cubicBezTo>
                <a:cubicBezTo>
                  <a:pt x="2391615" y="1339691"/>
                  <a:pt x="2422128" y="1178440"/>
                  <a:pt x="2395960" y="1309276"/>
                </a:cubicBezTo>
                <a:cubicBezTo>
                  <a:pt x="2392102" y="1382582"/>
                  <a:pt x="2433155" y="1474329"/>
                  <a:pt x="2384385" y="1529195"/>
                </a:cubicBezTo>
                <a:cubicBezTo>
                  <a:pt x="2345851" y="1572546"/>
                  <a:pt x="2268767" y="1517620"/>
                  <a:pt x="2210765" y="1517620"/>
                </a:cubicBezTo>
                <a:cubicBezTo>
                  <a:pt x="2129651" y="1517620"/>
                  <a:pt x="2048720" y="1525337"/>
                  <a:pt x="1967697" y="1529195"/>
                </a:cubicBezTo>
                <a:cubicBezTo>
                  <a:pt x="1927930" y="1537148"/>
                  <a:pt x="1901654" y="1541450"/>
                  <a:pt x="1863524" y="1552344"/>
                </a:cubicBezTo>
                <a:cubicBezTo>
                  <a:pt x="1851793" y="1555696"/>
                  <a:pt x="1840531" y="1560567"/>
                  <a:pt x="1828800" y="1563919"/>
                </a:cubicBezTo>
                <a:cubicBezTo>
                  <a:pt x="1813504" y="1568289"/>
                  <a:pt x="1797739" y="1570923"/>
                  <a:pt x="1782502" y="1575494"/>
                </a:cubicBezTo>
                <a:cubicBezTo>
                  <a:pt x="1782480" y="1575501"/>
                  <a:pt x="1695701" y="1604427"/>
                  <a:pt x="1678329" y="1610218"/>
                </a:cubicBezTo>
                <a:lnTo>
                  <a:pt x="1643605" y="1621792"/>
                </a:lnTo>
                <a:cubicBezTo>
                  <a:pt x="1635889" y="1629509"/>
                  <a:pt x="1630217" y="1640062"/>
                  <a:pt x="1620456" y="1644942"/>
                </a:cubicBezTo>
                <a:cubicBezTo>
                  <a:pt x="1598631" y="1655855"/>
                  <a:pt x="1574157" y="1660375"/>
                  <a:pt x="1551008" y="1668091"/>
                </a:cubicBezTo>
                <a:lnTo>
                  <a:pt x="1481560" y="1691241"/>
                </a:lnTo>
                <a:lnTo>
                  <a:pt x="1412112" y="1714390"/>
                </a:lnTo>
                <a:lnTo>
                  <a:pt x="1377388" y="1725965"/>
                </a:lnTo>
                <a:cubicBezTo>
                  <a:pt x="1273217" y="1691240"/>
                  <a:pt x="1327231" y="1729822"/>
                  <a:pt x="1296365" y="1668091"/>
                </a:cubicBezTo>
                <a:cubicBezTo>
                  <a:pt x="1290144" y="1655649"/>
                  <a:pt x="1278866" y="1646079"/>
                  <a:pt x="1273216" y="1633367"/>
                </a:cubicBezTo>
                <a:cubicBezTo>
                  <a:pt x="1263306" y="1611069"/>
                  <a:pt x="1250066" y="1563919"/>
                  <a:pt x="1250066" y="1563919"/>
                </a:cubicBezTo>
                <a:cubicBezTo>
                  <a:pt x="1254320" y="1457577"/>
                  <a:pt x="1247779" y="1319574"/>
                  <a:pt x="1273216" y="1205104"/>
                </a:cubicBezTo>
                <a:cubicBezTo>
                  <a:pt x="1275863" y="1193194"/>
                  <a:pt x="1280932" y="1181955"/>
                  <a:pt x="1284790" y="1170380"/>
                </a:cubicBezTo>
                <a:cubicBezTo>
                  <a:pt x="1288648" y="1143372"/>
                  <a:pt x="1291014" y="1116109"/>
                  <a:pt x="1296365" y="1089357"/>
                </a:cubicBezTo>
                <a:cubicBezTo>
                  <a:pt x="1298758" y="1077393"/>
                  <a:pt x="1307940" y="1066834"/>
                  <a:pt x="1307940" y="1054633"/>
                </a:cubicBezTo>
                <a:cubicBezTo>
                  <a:pt x="1307940" y="1011070"/>
                  <a:pt x="1306028" y="827070"/>
                  <a:pt x="1284790" y="742116"/>
                </a:cubicBezTo>
                <a:cubicBezTo>
                  <a:pt x="1278872" y="718443"/>
                  <a:pt x="1269357" y="695817"/>
                  <a:pt x="1261641" y="672668"/>
                </a:cubicBezTo>
                <a:cubicBezTo>
                  <a:pt x="1257783" y="661093"/>
                  <a:pt x="1261641" y="641802"/>
                  <a:pt x="1250066" y="637944"/>
                </a:cubicBezTo>
                <a:cubicBezTo>
                  <a:pt x="1196678" y="620149"/>
                  <a:pt x="1227306" y="628763"/>
                  <a:pt x="1157469" y="614795"/>
                </a:cubicBezTo>
                <a:cubicBezTo>
                  <a:pt x="1050329" y="620434"/>
                  <a:pt x="909965" y="625576"/>
                  <a:pt x="798654" y="637944"/>
                </a:cubicBezTo>
                <a:cubicBezTo>
                  <a:pt x="775329" y="640536"/>
                  <a:pt x="752401" y="645950"/>
                  <a:pt x="729205" y="649519"/>
                </a:cubicBezTo>
                <a:cubicBezTo>
                  <a:pt x="657400" y="660566"/>
                  <a:pt x="595055" y="668863"/>
                  <a:pt x="520861" y="672668"/>
                </a:cubicBezTo>
                <a:cubicBezTo>
                  <a:pt x="412904" y="678204"/>
                  <a:pt x="304800" y="680385"/>
                  <a:pt x="196770" y="684243"/>
                </a:cubicBezTo>
                <a:cubicBezTo>
                  <a:pt x="185195" y="695818"/>
                  <a:pt x="169995" y="704658"/>
                  <a:pt x="162046" y="718967"/>
                </a:cubicBezTo>
                <a:cubicBezTo>
                  <a:pt x="150196" y="740298"/>
                  <a:pt x="152433" y="768112"/>
                  <a:pt x="138897" y="788415"/>
                </a:cubicBezTo>
                <a:lnTo>
                  <a:pt x="115747" y="823139"/>
                </a:lnTo>
                <a:cubicBezTo>
                  <a:pt x="95944" y="902356"/>
                  <a:pt x="109188" y="842628"/>
                  <a:pt x="92598" y="950461"/>
                </a:cubicBezTo>
                <a:cubicBezTo>
                  <a:pt x="74918" y="1065379"/>
                  <a:pt x="86225" y="975101"/>
                  <a:pt x="69448" y="1100932"/>
                </a:cubicBezTo>
                <a:cubicBezTo>
                  <a:pt x="65337" y="1131765"/>
                  <a:pt x="61508" y="1162636"/>
                  <a:pt x="57874" y="1193529"/>
                </a:cubicBezTo>
                <a:cubicBezTo>
                  <a:pt x="53792" y="1228227"/>
                  <a:pt x="50917" y="1263070"/>
                  <a:pt x="46299" y="1297701"/>
                </a:cubicBezTo>
                <a:cubicBezTo>
                  <a:pt x="43197" y="1320964"/>
                  <a:pt x="38582" y="1344000"/>
                  <a:pt x="34724" y="1367149"/>
                </a:cubicBezTo>
                <a:cubicBezTo>
                  <a:pt x="30866" y="1448172"/>
                  <a:pt x="29142" y="1529325"/>
                  <a:pt x="23150" y="1610218"/>
                </a:cubicBezTo>
                <a:cubicBezTo>
                  <a:pt x="21408" y="1633738"/>
                  <a:pt x="5224" y="1711420"/>
                  <a:pt x="0" y="1737539"/>
                </a:cubicBezTo>
                <a:cubicBezTo>
                  <a:pt x="3858" y="1880294"/>
                  <a:pt x="4443" y="2023174"/>
                  <a:pt x="11575" y="2165803"/>
                </a:cubicBezTo>
                <a:cubicBezTo>
                  <a:pt x="12184" y="2177989"/>
                  <a:pt x="19798" y="2188796"/>
                  <a:pt x="23150" y="2200527"/>
                </a:cubicBezTo>
                <a:cubicBezTo>
                  <a:pt x="27520" y="2215823"/>
                  <a:pt x="30153" y="2231588"/>
                  <a:pt x="34724" y="2246825"/>
                </a:cubicBezTo>
                <a:cubicBezTo>
                  <a:pt x="45242" y="2281884"/>
                  <a:pt x="57874" y="2316274"/>
                  <a:pt x="69448" y="2350998"/>
                </a:cubicBezTo>
                <a:lnTo>
                  <a:pt x="81023" y="2385722"/>
                </a:lnTo>
                <a:cubicBezTo>
                  <a:pt x="86817" y="2403102"/>
                  <a:pt x="103034" y="2457209"/>
                  <a:pt x="115747" y="2466744"/>
                </a:cubicBezTo>
                <a:cubicBezTo>
                  <a:pt x="135268" y="2481385"/>
                  <a:pt x="162046" y="2482178"/>
                  <a:pt x="185195" y="2489894"/>
                </a:cubicBezTo>
                <a:cubicBezTo>
                  <a:pt x="301853" y="2528780"/>
                  <a:pt x="120930" y="2469457"/>
                  <a:pt x="266218" y="2513043"/>
                </a:cubicBezTo>
                <a:cubicBezTo>
                  <a:pt x="289590" y="2520055"/>
                  <a:pt x="311414" y="2533497"/>
                  <a:pt x="335666" y="2536192"/>
                </a:cubicBezTo>
                <a:lnTo>
                  <a:pt x="439838" y="2547767"/>
                </a:lnTo>
                <a:cubicBezTo>
                  <a:pt x="510635" y="2571367"/>
                  <a:pt x="477626" y="2565519"/>
                  <a:pt x="601884" y="2547767"/>
                </a:cubicBezTo>
                <a:cubicBezTo>
                  <a:pt x="613962" y="2546042"/>
                  <a:pt x="624877" y="2539544"/>
                  <a:pt x="636608" y="2536192"/>
                </a:cubicBezTo>
                <a:cubicBezTo>
                  <a:pt x="651904" y="2531822"/>
                  <a:pt x="667216" y="2527233"/>
                  <a:pt x="682907" y="2524618"/>
                </a:cubicBezTo>
                <a:cubicBezTo>
                  <a:pt x="713590" y="2519504"/>
                  <a:pt x="744638" y="2516901"/>
                  <a:pt x="775504" y="2513043"/>
                </a:cubicBezTo>
                <a:cubicBezTo>
                  <a:pt x="825661" y="2516901"/>
                  <a:pt x="876014" y="2518740"/>
                  <a:pt x="925975" y="2524618"/>
                </a:cubicBezTo>
                <a:cubicBezTo>
                  <a:pt x="941774" y="2526477"/>
                  <a:pt x="956376" y="2536760"/>
                  <a:pt x="972274" y="2536192"/>
                </a:cubicBezTo>
                <a:cubicBezTo>
                  <a:pt x="1065133" y="2532876"/>
                  <a:pt x="1157469" y="2520759"/>
                  <a:pt x="1250066" y="2513043"/>
                </a:cubicBezTo>
                <a:cubicBezTo>
                  <a:pt x="1273215" y="2509185"/>
                  <a:pt x="1297540" y="2509708"/>
                  <a:pt x="1319514" y="2501468"/>
                </a:cubicBezTo>
                <a:cubicBezTo>
                  <a:pt x="1329732" y="2497636"/>
                  <a:pt x="1333934" y="2484867"/>
                  <a:pt x="1342664" y="2478319"/>
                </a:cubicBezTo>
                <a:cubicBezTo>
                  <a:pt x="1364922" y="2461626"/>
                  <a:pt x="1388963" y="2447453"/>
                  <a:pt x="1412112" y="2432020"/>
                </a:cubicBezTo>
                <a:cubicBezTo>
                  <a:pt x="1423687" y="2424304"/>
                  <a:pt x="1433639" y="2413270"/>
                  <a:pt x="1446836" y="2408871"/>
                </a:cubicBezTo>
                <a:cubicBezTo>
                  <a:pt x="1458411" y="2405013"/>
                  <a:pt x="1470895" y="2403221"/>
                  <a:pt x="1481560" y="2397296"/>
                </a:cubicBezTo>
                <a:cubicBezTo>
                  <a:pt x="1505881" y="2383785"/>
                  <a:pt x="1551008" y="2350998"/>
                  <a:pt x="1551008" y="2350998"/>
                </a:cubicBezTo>
                <a:cubicBezTo>
                  <a:pt x="1590690" y="2291472"/>
                  <a:pt x="1553765" y="2337216"/>
                  <a:pt x="1608881" y="2293124"/>
                </a:cubicBezTo>
                <a:cubicBezTo>
                  <a:pt x="1617403" y="2286307"/>
                  <a:pt x="1622270" y="2274855"/>
                  <a:pt x="1632031" y="2269975"/>
                </a:cubicBezTo>
                <a:cubicBezTo>
                  <a:pt x="1646259" y="2262861"/>
                  <a:pt x="1662896" y="2262258"/>
                  <a:pt x="1678329" y="2258400"/>
                </a:cubicBezTo>
                <a:cubicBezTo>
                  <a:pt x="1707109" y="2239214"/>
                  <a:pt x="1725793" y="2224686"/>
                  <a:pt x="1759352" y="2212101"/>
                </a:cubicBezTo>
                <a:cubicBezTo>
                  <a:pt x="1789034" y="2200970"/>
                  <a:pt x="1812382" y="2202948"/>
                  <a:pt x="1840375" y="2188952"/>
                </a:cubicBezTo>
                <a:cubicBezTo>
                  <a:pt x="1852817" y="2182731"/>
                  <a:pt x="1862657" y="2172024"/>
                  <a:pt x="1875099" y="2165803"/>
                </a:cubicBezTo>
                <a:cubicBezTo>
                  <a:pt x="1893601" y="2156552"/>
                  <a:pt x="1938814" y="2147598"/>
                  <a:pt x="1956122" y="2142653"/>
                </a:cubicBezTo>
                <a:cubicBezTo>
                  <a:pt x="2007596" y="2127946"/>
                  <a:pt x="1976848" y="2131564"/>
                  <a:pt x="2037145" y="2119504"/>
                </a:cubicBezTo>
                <a:cubicBezTo>
                  <a:pt x="2060158" y="2114901"/>
                  <a:pt x="2083683" y="2113020"/>
                  <a:pt x="2106593" y="2107929"/>
                </a:cubicBezTo>
                <a:cubicBezTo>
                  <a:pt x="2118503" y="2105282"/>
                  <a:pt x="2129407" y="2099001"/>
                  <a:pt x="2141317" y="2096354"/>
                </a:cubicBezTo>
                <a:cubicBezTo>
                  <a:pt x="2164227" y="2091263"/>
                  <a:pt x="2187616" y="2088638"/>
                  <a:pt x="2210765" y="2084780"/>
                </a:cubicBezTo>
                <a:cubicBezTo>
                  <a:pt x="2305795" y="2053102"/>
                  <a:pt x="2154866" y="2100891"/>
                  <a:pt x="2338086" y="2061630"/>
                </a:cubicBezTo>
                <a:cubicBezTo>
                  <a:pt x="2361946" y="2056517"/>
                  <a:pt x="2384385" y="2046197"/>
                  <a:pt x="2407535" y="2038481"/>
                </a:cubicBezTo>
                <a:cubicBezTo>
                  <a:pt x="2419110" y="2034623"/>
                  <a:pt x="2432107" y="2033674"/>
                  <a:pt x="2442259" y="2026906"/>
                </a:cubicBezTo>
                <a:cubicBezTo>
                  <a:pt x="2453834" y="2019190"/>
                  <a:pt x="2464197" y="2009237"/>
                  <a:pt x="2476983" y="2003757"/>
                </a:cubicBezTo>
                <a:cubicBezTo>
                  <a:pt x="2491604" y="1997491"/>
                  <a:pt x="2507985" y="1996552"/>
                  <a:pt x="2523281" y="1992182"/>
                </a:cubicBezTo>
                <a:cubicBezTo>
                  <a:pt x="2535012" y="1988830"/>
                  <a:pt x="2546274" y="1983960"/>
                  <a:pt x="2558005" y="1980608"/>
                </a:cubicBezTo>
                <a:cubicBezTo>
                  <a:pt x="2630943" y="1959769"/>
                  <a:pt x="2595438" y="1974368"/>
                  <a:pt x="2696902" y="1957458"/>
                </a:cubicBezTo>
                <a:cubicBezTo>
                  <a:pt x="2712593" y="1954843"/>
                  <a:pt x="2727549" y="1948730"/>
                  <a:pt x="2743200" y="1945884"/>
                </a:cubicBezTo>
                <a:cubicBezTo>
                  <a:pt x="2793974" y="1936653"/>
                  <a:pt x="2843319" y="1933923"/>
                  <a:pt x="2893671" y="1922734"/>
                </a:cubicBezTo>
                <a:cubicBezTo>
                  <a:pt x="2905581" y="1920087"/>
                  <a:pt x="2916559" y="1914119"/>
                  <a:pt x="2928395" y="1911160"/>
                </a:cubicBezTo>
                <a:cubicBezTo>
                  <a:pt x="2947481" y="1906389"/>
                  <a:pt x="2967064" y="1903853"/>
                  <a:pt x="2986269" y="1899585"/>
                </a:cubicBezTo>
                <a:cubicBezTo>
                  <a:pt x="3001798" y="1896134"/>
                  <a:pt x="3016968" y="1891130"/>
                  <a:pt x="3032567" y="1888010"/>
                </a:cubicBezTo>
                <a:cubicBezTo>
                  <a:pt x="3055580" y="1883407"/>
                  <a:pt x="3079068" y="1881352"/>
                  <a:pt x="3102016" y="1876435"/>
                </a:cubicBezTo>
                <a:cubicBezTo>
                  <a:pt x="3133125" y="1869769"/>
                  <a:pt x="3164430" y="1863347"/>
                  <a:pt x="3194613" y="1853286"/>
                </a:cubicBezTo>
                <a:cubicBezTo>
                  <a:pt x="3217762" y="1845570"/>
                  <a:pt x="3240388" y="1836055"/>
                  <a:pt x="3264061" y="1830137"/>
                </a:cubicBezTo>
                <a:cubicBezTo>
                  <a:pt x="3279494" y="1826279"/>
                  <a:pt x="3295064" y="1822932"/>
                  <a:pt x="3310360" y="1818562"/>
                </a:cubicBezTo>
                <a:cubicBezTo>
                  <a:pt x="3322091" y="1815210"/>
                  <a:pt x="3333353" y="1810339"/>
                  <a:pt x="3345084" y="1806987"/>
                </a:cubicBezTo>
                <a:cubicBezTo>
                  <a:pt x="3360380" y="1802617"/>
                  <a:pt x="3375784" y="1798533"/>
                  <a:pt x="3391383" y="1795413"/>
                </a:cubicBezTo>
                <a:cubicBezTo>
                  <a:pt x="3424471" y="1788796"/>
                  <a:pt x="3484565" y="1781574"/>
                  <a:pt x="3518704" y="1772263"/>
                </a:cubicBezTo>
                <a:cubicBezTo>
                  <a:pt x="3518732" y="1772255"/>
                  <a:pt x="3605501" y="1743331"/>
                  <a:pt x="3622876" y="1737539"/>
                </a:cubicBezTo>
                <a:cubicBezTo>
                  <a:pt x="3634451" y="1733681"/>
                  <a:pt x="3645449" y="1727070"/>
                  <a:pt x="3657600" y="1725965"/>
                </a:cubicBezTo>
                <a:lnTo>
                  <a:pt x="3784922" y="1714390"/>
                </a:lnTo>
                <a:cubicBezTo>
                  <a:pt x="3808071" y="1706674"/>
                  <a:pt x="3830090" y="1688813"/>
                  <a:pt x="3854370" y="1691241"/>
                </a:cubicBezTo>
                <a:cubicBezTo>
                  <a:pt x="3936659" y="1699469"/>
                  <a:pt x="3974373" y="1701595"/>
                  <a:pt x="4051140" y="1714390"/>
                </a:cubicBezTo>
                <a:cubicBezTo>
                  <a:pt x="4070545" y="1717624"/>
                  <a:pt x="4089927" y="1721194"/>
                  <a:pt x="4109013" y="1725965"/>
                </a:cubicBezTo>
                <a:cubicBezTo>
                  <a:pt x="4120849" y="1728924"/>
                  <a:pt x="4132006" y="1734187"/>
                  <a:pt x="4143737" y="1737539"/>
                </a:cubicBezTo>
                <a:cubicBezTo>
                  <a:pt x="4159033" y="1741909"/>
                  <a:pt x="4174740" y="1744744"/>
                  <a:pt x="4190036" y="1749114"/>
                </a:cubicBezTo>
                <a:cubicBezTo>
                  <a:pt x="4201767" y="1752466"/>
                  <a:pt x="4212682" y="1758964"/>
                  <a:pt x="4224760" y="1760689"/>
                </a:cubicBezTo>
                <a:cubicBezTo>
                  <a:pt x="4266947" y="1766716"/>
                  <a:pt x="4309726" y="1767557"/>
                  <a:pt x="4352081" y="1772263"/>
                </a:cubicBezTo>
                <a:cubicBezTo>
                  <a:pt x="4379196" y="1775276"/>
                  <a:pt x="4405835" y="1783012"/>
                  <a:pt x="4433104" y="1783838"/>
                </a:cubicBezTo>
                <a:cubicBezTo>
                  <a:pt x="4660668" y="1790734"/>
                  <a:pt x="4888375" y="1791555"/>
                  <a:pt x="5116010" y="1795413"/>
                </a:cubicBezTo>
                <a:cubicBezTo>
                  <a:pt x="5204749" y="1799271"/>
                  <a:pt x="5293631" y="1800659"/>
                  <a:pt x="5382228" y="1806987"/>
                </a:cubicBezTo>
                <a:cubicBezTo>
                  <a:pt x="5401851" y="1808389"/>
                  <a:pt x="5420657" y="1815570"/>
                  <a:pt x="5440102" y="1818562"/>
                </a:cubicBezTo>
                <a:cubicBezTo>
                  <a:pt x="5470846" y="1823292"/>
                  <a:pt x="5501833" y="1826279"/>
                  <a:pt x="5532699" y="1830137"/>
                </a:cubicBezTo>
                <a:cubicBezTo>
                  <a:pt x="5571366" y="1843025"/>
                  <a:pt x="5570123" y="1843597"/>
                  <a:pt x="5613722" y="1853286"/>
                </a:cubicBezTo>
                <a:cubicBezTo>
                  <a:pt x="5632927" y="1857554"/>
                  <a:pt x="5652615" y="1859685"/>
                  <a:pt x="5671595" y="1864861"/>
                </a:cubicBezTo>
                <a:cubicBezTo>
                  <a:pt x="5695137" y="1871281"/>
                  <a:pt x="5717370" y="1882092"/>
                  <a:pt x="5741043" y="1888010"/>
                </a:cubicBezTo>
                <a:cubicBezTo>
                  <a:pt x="5756476" y="1891868"/>
                  <a:pt x="5772046" y="1895215"/>
                  <a:pt x="5787342" y="1899585"/>
                </a:cubicBezTo>
                <a:cubicBezTo>
                  <a:pt x="5830736" y="1911984"/>
                  <a:pt x="5818602" y="1913686"/>
                  <a:pt x="5868365" y="1922734"/>
                </a:cubicBezTo>
                <a:cubicBezTo>
                  <a:pt x="5895207" y="1927614"/>
                  <a:pt x="5922380" y="1930451"/>
                  <a:pt x="5949388" y="1934309"/>
                </a:cubicBezTo>
                <a:cubicBezTo>
                  <a:pt x="6015943" y="1956495"/>
                  <a:pt x="5958731" y="1939724"/>
                  <a:pt x="6065135" y="1957458"/>
                </a:cubicBezTo>
                <a:cubicBezTo>
                  <a:pt x="6209951" y="1981594"/>
                  <a:pt x="6005668" y="1959254"/>
                  <a:pt x="6261904" y="1980608"/>
                </a:cubicBezTo>
                <a:cubicBezTo>
                  <a:pt x="6331966" y="1976920"/>
                  <a:pt x="6485646" y="1974103"/>
                  <a:pt x="6574421" y="1957458"/>
                </a:cubicBezTo>
                <a:cubicBezTo>
                  <a:pt x="6605692" y="1951595"/>
                  <a:pt x="6636152" y="1942025"/>
                  <a:pt x="6667018" y="1934309"/>
                </a:cubicBezTo>
                <a:cubicBezTo>
                  <a:pt x="6678855" y="1931350"/>
                  <a:pt x="6689778" y="1925127"/>
                  <a:pt x="6701742" y="1922734"/>
                </a:cubicBezTo>
                <a:cubicBezTo>
                  <a:pt x="6728494" y="1917384"/>
                  <a:pt x="6755800" y="1915308"/>
                  <a:pt x="6782765" y="1911160"/>
                </a:cubicBezTo>
                <a:cubicBezTo>
                  <a:pt x="6805961" y="1907591"/>
                  <a:pt x="6829064" y="1903443"/>
                  <a:pt x="6852213" y="1899585"/>
                </a:cubicBezTo>
                <a:lnTo>
                  <a:pt x="8194876" y="1911160"/>
                </a:lnTo>
                <a:cubicBezTo>
                  <a:pt x="8229809" y="1911719"/>
                  <a:pt x="8264242" y="1919707"/>
                  <a:pt x="8299048" y="1922734"/>
                </a:cubicBezTo>
                <a:cubicBezTo>
                  <a:pt x="8352997" y="1927425"/>
                  <a:pt x="8407185" y="1929175"/>
                  <a:pt x="8461094" y="1934309"/>
                </a:cubicBezTo>
                <a:cubicBezTo>
                  <a:pt x="8488253" y="1936896"/>
                  <a:pt x="8514920" y="1943737"/>
                  <a:pt x="8542117" y="1945884"/>
                </a:cubicBezTo>
                <a:cubicBezTo>
                  <a:pt x="8661599" y="1955317"/>
                  <a:pt x="8781571" y="1958182"/>
                  <a:pt x="8900932" y="1969033"/>
                </a:cubicBezTo>
                <a:cubicBezTo>
                  <a:pt x="9078352" y="1985162"/>
                  <a:pt x="8985764" y="1977340"/>
                  <a:pt x="9178724" y="1992182"/>
                </a:cubicBezTo>
                <a:cubicBezTo>
                  <a:pt x="9194157" y="1996040"/>
                  <a:pt x="9209424" y="2000637"/>
                  <a:pt x="9225023" y="2003757"/>
                </a:cubicBezTo>
                <a:cubicBezTo>
                  <a:pt x="9276597" y="2014072"/>
                  <a:pt x="9302708" y="2014497"/>
                  <a:pt x="9352345" y="2026906"/>
                </a:cubicBezTo>
                <a:cubicBezTo>
                  <a:pt x="9364182" y="2029865"/>
                  <a:pt x="9375338" y="2035129"/>
                  <a:pt x="9387069" y="2038481"/>
                </a:cubicBezTo>
                <a:cubicBezTo>
                  <a:pt x="9402365" y="2042851"/>
                  <a:pt x="9417838" y="2046605"/>
                  <a:pt x="9433367" y="2050056"/>
                </a:cubicBezTo>
                <a:cubicBezTo>
                  <a:pt x="9452572" y="2054324"/>
                  <a:pt x="9472155" y="2056859"/>
                  <a:pt x="9491241" y="2061630"/>
                </a:cubicBezTo>
                <a:cubicBezTo>
                  <a:pt x="9503078" y="2064589"/>
                  <a:pt x="9514234" y="2069853"/>
                  <a:pt x="9525965" y="2073205"/>
                </a:cubicBezTo>
                <a:cubicBezTo>
                  <a:pt x="9541261" y="2077575"/>
                  <a:pt x="9557027" y="2080209"/>
                  <a:pt x="9572264" y="2084780"/>
                </a:cubicBezTo>
                <a:cubicBezTo>
                  <a:pt x="9595636" y="2091792"/>
                  <a:pt x="9618563" y="2100213"/>
                  <a:pt x="9641712" y="2107929"/>
                </a:cubicBezTo>
                <a:cubicBezTo>
                  <a:pt x="9653287" y="2111787"/>
                  <a:pt x="9666284" y="2112736"/>
                  <a:pt x="9676436" y="2119504"/>
                </a:cubicBezTo>
                <a:cubicBezTo>
                  <a:pt x="9724396" y="2151477"/>
                  <a:pt x="9697664" y="2139279"/>
                  <a:pt x="9757459" y="2154228"/>
                </a:cubicBezTo>
                <a:cubicBezTo>
                  <a:pt x="9824263" y="2198763"/>
                  <a:pt x="9758328" y="2159206"/>
                  <a:pt x="9861631" y="2200527"/>
                </a:cubicBezTo>
                <a:cubicBezTo>
                  <a:pt x="9880922" y="2208243"/>
                  <a:pt x="9899793" y="2217106"/>
                  <a:pt x="9919504" y="2223676"/>
                </a:cubicBezTo>
                <a:cubicBezTo>
                  <a:pt x="9934596" y="2228707"/>
                  <a:pt x="9950908" y="2229665"/>
                  <a:pt x="9965803" y="2235251"/>
                </a:cubicBezTo>
                <a:cubicBezTo>
                  <a:pt x="9981959" y="2241309"/>
                  <a:pt x="9996082" y="2251992"/>
                  <a:pt x="10012102" y="2258400"/>
                </a:cubicBezTo>
                <a:cubicBezTo>
                  <a:pt x="10034758" y="2267462"/>
                  <a:pt x="10058401" y="2273833"/>
                  <a:pt x="10081550" y="2281549"/>
                </a:cubicBezTo>
                <a:cubicBezTo>
                  <a:pt x="10093125" y="2285407"/>
                  <a:pt x="10104437" y="2290165"/>
                  <a:pt x="10116274" y="2293124"/>
                </a:cubicBezTo>
                <a:cubicBezTo>
                  <a:pt x="10131707" y="2296982"/>
                  <a:pt x="10147678" y="2299113"/>
                  <a:pt x="10162573" y="2304699"/>
                </a:cubicBezTo>
                <a:cubicBezTo>
                  <a:pt x="10178729" y="2310757"/>
                  <a:pt x="10192851" y="2321440"/>
                  <a:pt x="10208871" y="2327848"/>
                </a:cubicBezTo>
                <a:cubicBezTo>
                  <a:pt x="10208913" y="2327865"/>
                  <a:pt x="10295659" y="2356777"/>
                  <a:pt x="10313043" y="2362572"/>
                </a:cubicBezTo>
                <a:cubicBezTo>
                  <a:pt x="10324618" y="2366430"/>
                  <a:pt x="10337615" y="2367379"/>
                  <a:pt x="10347767" y="2374147"/>
                </a:cubicBezTo>
                <a:cubicBezTo>
                  <a:pt x="10359342" y="2381863"/>
                  <a:pt x="10370049" y="2391075"/>
                  <a:pt x="10382492" y="2397296"/>
                </a:cubicBezTo>
                <a:cubicBezTo>
                  <a:pt x="10408952" y="2410526"/>
                  <a:pt x="10448672" y="2413842"/>
                  <a:pt x="10475089" y="2420446"/>
                </a:cubicBezTo>
                <a:cubicBezTo>
                  <a:pt x="10486925" y="2423405"/>
                  <a:pt x="10498238" y="2428162"/>
                  <a:pt x="10509813" y="2432020"/>
                </a:cubicBezTo>
                <a:cubicBezTo>
                  <a:pt x="10521388" y="2439737"/>
                  <a:pt x="10532094" y="2448949"/>
                  <a:pt x="10544537" y="2455170"/>
                </a:cubicBezTo>
                <a:cubicBezTo>
                  <a:pt x="10563980" y="2464892"/>
                  <a:pt x="10607026" y="2472759"/>
                  <a:pt x="10625560" y="2478319"/>
                </a:cubicBezTo>
                <a:cubicBezTo>
                  <a:pt x="10625595" y="2478329"/>
                  <a:pt x="10712353" y="2507250"/>
                  <a:pt x="10729732" y="2513043"/>
                </a:cubicBezTo>
                <a:cubicBezTo>
                  <a:pt x="10741307" y="2516901"/>
                  <a:pt x="10753543" y="2519162"/>
                  <a:pt x="10764456" y="2524618"/>
                </a:cubicBezTo>
                <a:cubicBezTo>
                  <a:pt x="10779889" y="2532334"/>
                  <a:pt x="10794599" y="2541709"/>
                  <a:pt x="10810755" y="2547767"/>
                </a:cubicBezTo>
                <a:cubicBezTo>
                  <a:pt x="10825650" y="2553353"/>
                  <a:pt x="10841817" y="2554771"/>
                  <a:pt x="10857054" y="2559342"/>
                </a:cubicBezTo>
                <a:cubicBezTo>
                  <a:pt x="10916098" y="2577055"/>
                  <a:pt x="10919450" y="2583396"/>
                  <a:pt x="10972800" y="2594066"/>
                </a:cubicBezTo>
                <a:cubicBezTo>
                  <a:pt x="11075358" y="2614578"/>
                  <a:pt x="11107566" y="2609483"/>
                  <a:pt x="11239018" y="2617215"/>
                </a:cubicBezTo>
                <a:cubicBezTo>
                  <a:pt x="11269884" y="2621073"/>
                  <a:pt x="11300872" y="2624060"/>
                  <a:pt x="11331616" y="2628790"/>
                </a:cubicBezTo>
                <a:cubicBezTo>
                  <a:pt x="11351060" y="2631782"/>
                  <a:pt x="11369989" y="2637765"/>
                  <a:pt x="11389489" y="2640365"/>
                </a:cubicBezTo>
                <a:cubicBezTo>
                  <a:pt x="11427924" y="2645490"/>
                  <a:pt x="11466654" y="2648081"/>
                  <a:pt x="11505236" y="2651939"/>
                </a:cubicBezTo>
                <a:cubicBezTo>
                  <a:pt x="11614602" y="2644648"/>
                  <a:pt x="11644562" y="2652968"/>
                  <a:pt x="11725155" y="2628790"/>
                </a:cubicBezTo>
                <a:cubicBezTo>
                  <a:pt x="11725190" y="2628780"/>
                  <a:pt x="11811948" y="2599859"/>
                  <a:pt x="11829327" y="2594066"/>
                </a:cubicBezTo>
                <a:cubicBezTo>
                  <a:pt x="11840902" y="2590208"/>
                  <a:pt x="11853899" y="2589259"/>
                  <a:pt x="11864051" y="2582491"/>
                </a:cubicBezTo>
                <a:cubicBezTo>
                  <a:pt x="11875626" y="2574775"/>
                  <a:pt x="11886333" y="2565563"/>
                  <a:pt x="11898775" y="2559342"/>
                </a:cubicBezTo>
                <a:cubicBezTo>
                  <a:pt x="11909688" y="2553886"/>
                  <a:pt x="11921662" y="2550726"/>
                  <a:pt x="11933499" y="2547767"/>
                </a:cubicBezTo>
                <a:cubicBezTo>
                  <a:pt x="11982824" y="2535435"/>
                  <a:pt x="12012593" y="2551625"/>
                  <a:pt x="12026097" y="2536192"/>
                </a:cubicBezTo>
                <a:close/>
              </a:path>
            </a:pathLst>
          </a:cu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85" name="Picture 84" descr="A picture containing brown, sitting, container, plant&#10;&#10;Description automatically generated">
            <a:extLst>
              <a:ext uri="{FF2B5EF4-FFF2-40B4-BE49-F238E27FC236}">
                <a16:creationId xmlns:a16="http://schemas.microsoft.com/office/drawing/2014/main" id="{93FC1B58-CDB5-4730-A179-CCF4AB7CBEB1}"/>
              </a:ext>
            </a:extLst>
          </p:cNvPr>
          <p:cNvPicPr>
            <a:picLocks noChangeAspect="1"/>
          </p:cNvPicPr>
          <p:nvPr/>
        </p:nvPicPr>
        <p:blipFill>
          <a:blip r:embed="rId19" cstate="screen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8027" b="91752" l="8888" r="90064">
                        <a14:foregroundMark x1="9207" y1="63636" x2="8888" y2="74678"/>
                        <a14:foregroundMark x1="11668" y1="79956" x2="41841" y2="90732"/>
                        <a14:foregroundMark x1="41841" y1="90732" x2="58250" y2="91752"/>
                        <a14:foregroundMark x1="58250" y1="91752" x2="68915" y2="88914"/>
                        <a14:foregroundMark x1="90064" y1="67273" x2="90064" y2="68914"/>
                        <a14:foregroundMark x1="69098" y1="9002" x2="77438" y2="8027"/>
                        <a14:foregroundMark x1="77438" y1="8027" x2="79809" y2="9135"/>
                        <a14:backgroundMark x1="76071" y1="15965" x2="76527" y2="17783"/>
                        <a14:backgroundMark x1="24886" y1="20177" x2="24886" y2="20177"/>
                      </a14:backgroundRemoval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11"/>
              </a:ext>
            </a:extLst>
          </a:blip>
          <a:stretch>
            <a:fillRect/>
          </a:stretch>
        </p:blipFill>
        <p:spPr>
          <a:xfrm>
            <a:off x="10607994" y="6223846"/>
            <a:ext cx="827919" cy="793001"/>
          </a:xfrm>
          <a:prstGeom prst="rect">
            <a:avLst/>
          </a:prstGeom>
        </p:spPr>
      </p:pic>
      <p:sp>
        <p:nvSpPr>
          <p:cNvPr id="88" name="Explosion 1 19">
            <a:extLst>
              <a:ext uri="{FF2B5EF4-FFF2-40B4-BE49-F238E27FC236}">
                <a16:creationId xmlns:a16="http://schemas.microsoft.com/office/drawing/2014/main" id="{B909CD0E-D82F-4DAF-B664-A25F7FC2F47D}"/>
              </a:ext>
            </a:extLst>
          </p:cNvPr>
          <p:cNvSpPr/>
          <p:nvPr/>
        </p:nvSpPr>
        <p:spPr>
          <a:xfrm rot="222391">
            <a:off x="10632304" y="6670552"/>
            <a:ext cx="810266" cy="239367"/>
          </a:xfrm>
          <a:custGeom>
            <a:avLst/>
            <a:gdLst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135 w 21600"/>
              <a:gd name="connsiteY17" fmla="*/ 14587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4627 w 21600"/>
              <a:gd name="connsiteY20" fmla="*/ 7617 h 21600"/>
              <a:gd name="connsiteX21" fmla="*/ 370 w 21600"/>
              <a:gd name="connsiteY21" fmla="*/ 2295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135 w 21600"/>
              <a:gd name="connsiteY17" fmla="*/ 14587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4627 w 21600"/>
              <a:gd name="connsiteY20" fmla="*/ 7617 h 21600"/>
              <a:gd name="connsiteX21" fmla="*/ 1612 w 21600"/>
              <a:gd name="connsiteY21" fmla="*/ 4480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2153 w 21600"/>
              <a:gd name="connsiteY17" fmla="*/ 13713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4627 w 21600"/>
              <a:gd name="connsiteY20" fmla="*/ 7617 h 21600"/>
              <a:gd name="connsiteX21" fmla="*/ 1612 w 21600"/>
              <a:gd name="connsiteY21" fmla="*/ 4480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179 w 20979"/>
              <a:gd name="connsiteY0" fmla="*/ 5800 h 21600"/>
              <a:gd name="connsiteX1" fmla="*/ 13901 w 20979"/>
              <a:gd name="connsiteY1" fmla="*/ 0 h 21600"/>
              <a:gd name="connsiteX2" fmla="*/ 13534 w 20979"/>
              <a:gd name="connsiteY2" fmla="*/ 5325 h 21600"/>
              <a:gd name="connsiteX3" fmla="*/ 17759 w 20979"/>
              <a:gd name="connsiteY3" fmla="*/ 4457 h 21600"/>
              <a:gd name="connsiteX4" fmla="*/ 16081 w 20979"/>
              <a:gd name="connsiteY4" fmla="*/ 7315 h 21600"/>
              <a:gd name="connsiteX5" fmla="*/ 20476 w 20979"/>
              <a:gd name="connsiteY5" fmla="*/ 8137 h 21600"/>
              <a:gd name="connsiteX6" fmla="*/ 16986 w 20979"/>
              <a:gd name="connsiteY6" fmla="*/ 10475 h 21600"/>
              <a:gd name="connsiteX7" fmla="*/ 20979 w 20979"/>
              <a:gd name="connsiteY7" fmla="*/ 13290 h 21600"/>
              <a:gd name="connsiteX8" fmla="*/ 16216 w 20979"/>
              <a:gd name="connsiteY8" fmla="*/ 12942 h 21600"/>
              <a:gd name="connsiteX9" fmla="*/ 17524 w 20979"/>
              <a:gd name="connsiteY9" fmla="*/ 18095 h 21600"/>
              <a:gd name="connsiteX10" fmla="*/ 13399 w 20979"/>
              <a:gd name="connsiteY10" fmla="*/ 14457 h 21600"/>
              <a:gd name="connsiteX11" fmla="*/ 12626 w 20979"/>
              <a:gd name="connsiteY11" fmla="*/ 19737 h 21600"/>
              <a:gd name="connsiteX12" fmla="*/ 9911 w 20979"/>
              <a:gd name="connsiteY12" fmla="*/ 14935 h 21600"/>
              <a:gd name="connsiteX13" fmla="*/ 7864 w 20979"/>
              <a:gd name="connsiteY13" fmla="*/ 21600 h 21600"/>
              <a:gd name="connsiteX14" fmla="*/ 7094 w 20979"/>
              <a:gd name="connsiteY14" fmla="*/ 15627 h 21600"/>
              <a:gd name="connsiteX15" fmla="*/ 4141 w 20979"/>
              <a:gd name="connsiteY15" fmla="*/ 17617 h 21600"/>
              <a:gd name="connsiteX16" fmla="*/ 5046 w 20979"/>
              <a:gd name="connsiteY16" fmla="*/ 13937 h 21600"/>
              <a:gd name="connsiteX17" fmla="*/ 1532 w 20979"/>
              <a:gd name="connsiteY17" fmla="*/ 13713 h 21600"/>
              <a:gd name="connsiteX18" fmla="*/ 3101 w 20979"/>
              <a:gd name="connsiteY18" fmla="*/ 11775 h 21600"/>
              <a:gd name="connsiteX19" fmla="*/ 0 w 20979"/>
              <a:gd name="connsiteY19" fmla="*/ 10363 h 21600"/>
              <a:gd name="connsiteX20" fmla="*/ 4006 w 20979"/>
              <a:gd name="connsiteY20" fmla="*/ 7617 h 21600"/>
              <a:gd name="connsiteX21" fmla="*/ 991 w 20979"/>
              <a:gd name="connsiteY21" fmla="*/ 4480 h 21600"/>
              <a:gd name="connsiteX22" fmla="*/ 6691 w 20979"/>
              <a:gd name="connsiteY22" fmla="*/ 6320 h 21600"/>
              <a:gd name="connsiteX23" fmla="*/ 7731 w 20979"/>
              <a:gd name="connsiteY23" fmla="*/ 2295 h 21600"/>
              <a:gd name="connsiteX24" fmla="*/ 10179 w 20979"/>
              <a:gd name="connsiteY24" fmla="*/ 5800 h 21600"/>
              <a:gd name="connsiteX0" fmla="*/ 10179 w 20979"/>
              <a:gd name="connsiteY0" fmla="*/ 5800 h 19737"/>
              <a:gd name="connsiteX1" fmla="*/ 13901 w 20979"/>
              <a:gd name="connsiteY1" fmla="*/ 0 h 19737"/>
              <a:gd name="connsiteX2" fmla="*/ 13534 w 20979"/>
              <a:gd name="connsiteY2" fmla="*/ 5325 h 19737"/>
              <a:gd name="connsiteX3" fmla="*/ 17759 w 20979"/>
              <a:gd name="connsiteY3" fmla="*/ 4457 h 19737"/>
              <a:gd name="connsiteX4" fmla="*/ 16081 w 20979"/>
              <a:gd name="connsiteY4" fmla="*/ 7315 h 19737"/>
              <a:gd name="connsiteX5" fmla="*/ 20476 w 20979"/>
              <a:gd name="connsiteY5" fmla="*/ 8137 h 19737"/>
              <a:gd name="connsiteX6" fmla="*/ 16986 w 20979"/>
              <a:gd name="connsiteY6" fmla="*/ 10475 h 19737"/>
              <a:gd name="connsiteX7" fmla="*/ 20979 w 20979"/>
              <a:gd name="connsiteY7" fmla="*/ 13290 h 19737"/>
              <a:gd name="connsiteX8" fmla="*/ 16216 w 20979"/>
              <a:gd name="connsiteY8" fmla="*/ 12942 h 19737"/>
              <a:gd name="connsiteX9" fmla="*/ 17524 w 20979"/>
              <a:gd name="connsiteY9" fmla="*/ 18095 h 19737"/>
              <a:gd name="connsiteX10" fmla="*/ 13399 w 20979"/>
              <a:gd name="connsiteY10" fmla="*/ 14457 h 19737"/>
              <a:gd name="connsiteX11" fmla="*/ 12626 w 20979"/>
              <a:gd name="connsiteY11" fmla="*/ 19737 h 19737"/>
              <a:gd name="connsiteX12" fmla="*/ 9911 w 20979"/>
              <a:gd name="connsiteY12" fmla="*/ 14935 h 19737"/>
              <a:gd name="connsiteX13" fmla="*/ 8174 w 20979"/>
              <a:gd name="connsiteY13" fmla="*/ 18978 h 19737"/>
              <a:gd name="connsiteX14" fmla="*/ 7094 w 20979"/>
              <a:gd name="connsiteY14" fmla="*/ 15627 h 19737"/>
              <a:gd name="connsiteX15" fmla="*/ 4141 w 20979"/>
              <a:gd name="connsiteY15" fmla="*/ 17617 h 19737"/>
              <a:gd name="connsiteX16" fmla="*/ 5046 w 20979"/>
              <a:gd name="connsiteY16" fmla="*/ 13937 h 19737"/>
              <a:gd name="connsiteX17" fmla="*/ 1532 w 20979"/>
              <a:gd name="connsiteY17" fmla="*/ 13713 h 19737"/>
              <a:gd name="connsiteX18" fmla="*/ 3101 w 20979"/>
              <a:gd name="connsiteY18" fmla="*/ 11775 h 19737"/>
              <a:gd name="connsiteX19" fmla="*/ 0 w 20979"/>
              <a:gd name="connsiteY19" fmla="*/ 10363 h 19737"/>
              <a:gd name="connsiteX20" fmla="*/ 4006 w 20979"/>
              <a:gd name="connsiteY20" fmla="*/ 7617 h 19737"/>
              <a:gd name="connsiteX21" fmla="*/ 991 w 20979"/>
              <a:gd name="connsiteY21" fmla="*/ 4480 h 19737"/>
              <a:gd name="connsiteX22" fmla="*/ 6691 w 20979"/>
              <a:gd name="connsiteY22" fmla="*/ 6320 h 19737"/>
              <a:gd name="connsiteX23" fmla="*/ 7731 w 20979"/>
              <a:gd name="connsiteY23" fmla="*/ 2295 h 19737"/>
              <a:gd name="connsiteX24" fmla="*/ 10179 w 20979"/>
              <a:gd name="connsiteY24" fmla="*/ 5800 h 19737"/>
              <a:gd name="connsiteX0" fmla="*/ 10179 w 20979"/>
              <a:gd name="connsiteY0" fmla="*/ 5800 h 18978"/>
              <a:gd name="connsiteX1" fmla="*/ 13901 w 20979"/>
              <a:gd name="connsiteY1" fmla="*/ 0 h 18978"/>
              <a:gd name="connsiteX2" fmla="*/ 13534 w 20979"/>
              <a:gd name="connsiteY2" fmla="*/ 5325 h 18978"/>
              <a:gd name="connsiteX3" fmla="*/ 17759 w 20979"/>
              <a:gd name="connsiteY3" fmla="*/ 4457 h 18978"/>
              <a:gd name="connsiteX4" fmla="*/ 16081 w 20979"/>
              <a:gd name="connsiteY4" fmla="*/ 7315 h 18978"/>
              <a:gd name="connsiteX5" fmla="*/ 20476 w 20979"/>
              <a:gd name="connsiteY5" fmla="*/ 8137 h 18978"/>
              <a:gd name="connsiteX6" fmla="*/ 16986 w 20979"/>
              <a:gd name="connsiteY6" fmla="*/ 10475 h 18978"/>
              <a:gd name="connsiteX7" fmla="*/ 20979 w 20979"/>
              <a:gd name="connsiteY7" fmla="*/ 13290 h 18978"/>
              <a:gd name="connsiteX8" fmla="*/ 16216 w 20979"/>
              <a:gd name="connsiteY8" fmla="*/ 12942 h 18978"/>
              <a:gd name="connsiteX9" fmla="*/ 17524 w 20979"/>
              <a:gd name="connsiteY9" fmla="*/ 18095 h 18978"/>
              <a:gd name="connsiteX10" fmla="*/ 13399 w 20979"/>
              <a:gd name="connsiteY10" fmla="*/ 14457 h 18978"/>
              <a:gd name="connsiteX11" fmla="*/ 12316 w 20979"/>
              <a:gd name="connsiteY11" fmla="*/ 17552 h 18978"/>
              <a:gd name="connsiteX12" fmla="*/ 9911 w 20979"/>
              <a:gd name="connsiteY12" fmla="*/ 14935 h 18978"/>
              <a:gd name="connsiteX13" fmla="*/ 8174 w 20979"/>
              <a:gd name="connsiteY13" fmla="*/ 18978 h 18978"/>
              <a:gd name="connsiteX14" fmla="*/ 7094 w 20979"/>
              <a:gd name="connsiteY14" fmla="*/ 15627 h 18978"/>
              <a:gd name="connsiteX15" fmla="*/ 4141 w 20979"/>
              <a:gd name="connsiteY15" fmla="*/ 17617 h 18978"/>
              <a:gd name="connsiteX16" fmla="*/ 5046 w 20979"/>
              <a:gd name="connsiteY16" fmla="*/ 13937 h 18978"/>
              <a:gd name="connsiteX17" fmla="*/ 1532 w 20979"/>
              <a:gd name="connsiteY17" fmla="*/ 13713 h 18978"/>
              <a:gd name="connsiteX18" fmla="*/ 3101 w 20979"/>
              <a:gd name="connsiteY18" fmla="*/ 11775 h 18978"/>
              <a:gd name="connsiteX19" fmla="*/ 0 w 20979"/>
              <a:gd name="connsiteY19" fmla="*/ 10363 h 18978"/>
              <a:gd name="connsiteX20" fmla="*/ 4006 w 20979"/>
              <a:gd name="connsiteY20" fmla="*/ 7617 h 18978"/>
              <a:gd name="connsiteX21" fmla="*/ 991 w 20979"/>
              <a:gd name="connsiteY21" fmla="*/ 4480 h 18978"/>
              <a:gd name="connsiteX22" fmla="*/ 6691 w 20979"/>
              <a:gd name="connsiteY22" fmla="*/ 6320 h 18978"/>
              <a:gd name="connsiteX23" fmla="*/ 7731 w 20979"/>
              <a:gd name="connsiteY23" fmla="*/ 2295 h 18978"/>
              <a:gd name="connsiteX24" fmla="*/ 10179 w 20979"/>
              <a:gd name="connsiteY24" fmla="*/ 5800 h 18978"/>
              <a:gd name="connsiteX0" fmla="*/ 10179 w 20979"/>
              <a:gd name="connsiteY0" fmla="*/ 5800 h 18978"/>
              <a:gd name="connsiteX1" fmla="*/ 13901 w 20979"/>
              <a:gd name="connsiteY1" fmla="*/ 0 h 18978"/>
              <a:gd name="connsiteX2" fmla="*/ 13534 w 20979"/>
              <a:gd name="connsiteY2" fmla="*/ 5325 h 18978"/>
              <a:gd name="connsiteX3" fmla="*/ 17759 w 20979"/>
              <a:gd name="connsiteY3" fmla="*/ 4457 h 18978"/>
              <a:gd name="connsiteX4" fmla="*/ 16081 w 20979"/>
              <a:gd name="connsiteY4" fmla="*/ 7315 h 18978"/>
              <a:gd name="connsiteX5" fmla="*/ 20476 w 20979"/>
              <a:gd name="connsiteY5" fmla="*/ 8137 h 18978"/>
              <a:gd name="connsiteX6" fmla="*/ 16986 w 20979"/>
              <a:gd name="connsiteY6" fmla="*/ 10475 h 18978"/>
              <a:gd name="connsiteX7" fmla="*/ 20979 w 20979"/>
              <a:gd name="connsiteY7" fmla="*/ 13290 h 18978"/>
              <a:gd name="connsiteX8" fmla="*/ 16216 w 20979"/>
              <a:gd name="connsiteY8" fmla="*/ 12942 h 18978"/>
              <a:gd name="connsiteX9" fmla="*/ 16438 w 20979"/>
              <a:gd name="connsiteY9" fmla="*/ 14599 h 18978"/>
              <a:gd name="connsiteX10" fmla="*/ 13399 w 20979"/>
              <a:gd name="connsiteY10" fmla="*/ 14457 h 18978"/>
              <a:gd name="connsiteX11" fmla="*/ 12316 w 20979"/>
              <a:gd name="connsiteY11" fmla="*/ 17552 h 18978"/>
              <a:gd name="connsiteX12" fmla="*/ 9911 w 20979"/>
              <a:gd name="connsiteY12" fmla="*/ 14935 h 18978"/>
              <a:gd name="connsiteX13" fmla="*/ 8174 w 20979"/>
              <a:gd name="connsiteY13" fmla="*/ 18978 h 18978"/>
              <a:gd name="connsiteX14" fmla="*/ 7094 w 20979"/>
              <a:gd name="connsiteY14" fmla="*/ 15627 h 18978"/>
              <a:gd name="connsiteX15" fmla="*/ 4141 w 20979"/>
              <a:gd name="connsiteY15" fmla="*/ 17617 h 18978"/>
              <a:gd name="connsiteX16" fmla="*/ 5046 w 20979"/>
              <a:gd name="connsiteY16" fmla="*/ 13937 h 18978"/>
              <a:gd name="connsiteX17" fmla="*/ 1532 w 20979"/>
              <a:gd name="connsiteY17" fmla="*/ 13713 h 18978"/>
              <a:gd name="connsiteX18" fmla="*/ 3101 w 20979"/>
              <a:gd name="connsiteY18" fmla="*/ 11775 h 18978"/>
              <a:gd name="connsiteX19" fmla="*/ 0 w 20979"/>
              <a:gd name="connsiteY19" fmla="*/ 10363 h 18978"/>
              <a:gd name="connsiteX20" fmla="*/ 4006 w 20979"/>
              <a:gd name="connsiteY20" fmla="*/ 7617 h 18978"/>
              <a:gd name="connsiteX21" fmla="*/ 991 w 20979"/>
              <a:gd name="connsiteY21" fmla="*/ 4480 h 18978"/>
              <a:gd name="connsiteX22" fmla="*/ 6691 w 20979"/>
              <a:gd name="connsiteY22" fmla="*/ 6320 h 18978"/>
              <a:gd name="connsiteX23" fmla="*/ 7731 w 20979"/>
              <a:gd name="connsiteY23" fmla="*/ 2295 h 18978"/>
              <a:gd name="connsiteX24" fmla="*/ 10179 w 20979"/>
              <a:gd name="connsiteY24" fmla="*/ 5800 h 18978"/>
              <a:gd name="connsiteX0" fmla="*/ 10179 w 20513"/>
              <a:gd name="connsiteY0" fmla="*/ 5800 h 18978"/>
              <a:gd name="connsiteX1" fmla="*/ 13901 w 20513"/>
              <a:gd name="connsiteY1" fmla="*/ 0 h 18978"/>
              <a:gd name="connsiteX2" fmla="*/ 13534 w 20513"/>
              <a:gd name="connsiteY2" fmla="*/ 5325 h 18978"/>
              <a:gd name="connsiteX3" fmla="*/ 17759 w 20513"/>
              <a:gd name="connsiteY3" fmla="*/ 4457 h 18978"/>
              <a:gd name="connsiteX4" fmla="*/ 16081 w 20513"/>
              <a:gd name="connsiteY4" fmla="*/ 7315 h 18978"/>
              <a:gd name="connsiteX5" fmla="*/ 20476 w 20513"/>
              <a:gd name="connsiteY5" fmla="*/ 8137 h 18978"/>
              <a:gd name="connsiteX6" fmla="*/ 16986 w 20513"/>
              <a:gd name="connsiteY6" fmla="*/ 10475 h 18978"/>
              <a:gd name="connsiteX7" fmla="*/ 20513 w 20513"/>
              <a:gd name="connsiteY7" fmla="*/ 11105 h 18978"/>
              <a:gd name="connsiteX8" fmla="*/ 16216 w 20513"/>
              <a:gd name="connsiteY8" fmla="*/ 12942 h 18978"/>
              <a:gd name="connsiteX9" fmla="*/ 16438 w 20513"/>
              <a:gd name="connsiteY9" fmla="*/ 14599 h 18978"/>
              <a:gd name="connsiteX10" fmla="*/ 13399 w 20513"/>
              <a:gd name="connsiteY10" fmla="*/ 14457 h 18978"/>
              <a:gd name="connsiteX11" fmla="*/ 12316 w 20513"/>
              <a:gd name="connsiteY11" fmla="*/ 17552 h 18978"/>
              <a:gd name="connsiteX12" fmla="*/ 9911 w 20513"/>
              <a:gd name="connsiteY12" fmla="*/ 14935 h 18978"/>
              <a:gd name="connsiteX13" fmla="*/ 8174 w 20513"/>
              <a:gd name="connsiteY13" fmla="*/ 18978 h 18978"/>
              <a:gd name="connsiteX14" fmla="*/ 7094 w 20513"/>
              <a:gd name="connsiteY14" fmla="*/ 15627 h 18978"/>
              <a:gd name="connsiteX15" fmla="*/ 4141 w 20513"/>
              <a:gd name="connsiteY15" fmla="*/ 17617 h 18978"/>
              <a:gd name="connsiteX16" fmla="*/ 5046 w 20513"/>
              <a:gd name="connsiteY16" fmla="*/ 13937 h 18978"/>
              <a:gd name="connsiteX17" fmla="*/ 1532 w 20513"/>
              <a:gd name="connsiteY17" fmla="*/ 13713 h 18978"/>
              <a:gd name="connsiteX18" fmla="*/ 3101 w 20513"/>
              <a:gd name="connsiteY18" fmla="*/ 11775 h 18978"/>
              <a:gd name="connsiteX19" fmla="*/ 0 w 20513"/>
              <a:gd name="connsiteY19" fmla="*/ 10363 h 18978"/>
              <a:gd name="connsiteX20" fmla="*/ 4006 w 20513"/>
              <a:gd name="connsiteY20" fmla="*/ 7617 h 18978"/>
              <a:gd name="connsiteX21" fmla="*/ 991 w 20513"/>
              <a:gd name="connsiteY21" fmla="*/ 4480 h 18978"/>
              <a:gd name="connsiteX22" fmla="*/ 6691 w 20513"/>
              <a:gd name="connsiteY22" fmla="*/ 6320 h 18978"/>
              <a:gd name="connsiteX23" fmla="*/ 7731 w 20513"/>
              <a:gd name="connsiteY23" fmla="*/ 2295 h 18978"/>
              <a:gd name="connsiteX24" fmla="*/ 10179 w 20513"/>
              <a:gd name="connsiteY24" fmla="*/ 5800 h 18978"/>
              <a:gd name="connsiteX0" fmla="*/ 10179 w 21873"/>
              <a:gd name="connsiteY0" fmla="*/ 5800 h 18978"/>
              <a:gd name="connsiteX1" fmla="*/ 13901 w 21873"/>
              <a:gd name="connsiteY1" fmla="*/ 0 h 18978"/>
              <a:gd name="connsiteX2" fmla="*/ 13534 w 21873"/>
              <a:gd name="connsiteY2" fmla="*/ 5325 h 18978"/>
              <a:gd name="connsiteX3" fmla="*/ 17759 w 21873"/>
              <a:gd name="connsiteY3" fmla="*/ 4457 h 18978"/>
              <a:gd name="connsiteX4" fmla="*/ 16081 w 21873"/>
              <a:gd name="connsiteY4" fmla="*/ 7315 h 18978"/>
              <a:gd name="connsiteX5" fmla="*/ 21873 w 21873"/>
              <a:gd name="connsiteY5" fmla="*/ 8137 h 18978"/>
              <a:gd name="connsiteX6" fmla="*/ 16986 w 21873"/>
              <a:gd name="connsiteY6" fmla="*/ 10475 h 18978"/>
              <a:gd name="connsiteX7" fmla="*/ 20513 w 21873"/>
              <a:gd name="connsiteY7" fmla="*/ 11105 h 18978"/>
              <a:gd name="connsiteX8" fmla="*/ 16216 w 21873"/>
              <a:gd name="connsiteY8" fmla="*/ 12942 h 18978"/>
              <a:gd name="connsiteX9" fmla="*/ 16438 w 21873"/>
              <a:gd name="connsiteY9" fmla="*/ 14599 h 18978"/>
              <a:gd name="connsiteX10" fmla="*/ 13399 w 21873"/>
              <a:gd name="connsiteY10" fmla="*/ 14457 h 18978"/>
              <a:gd name="connsiteX11" fmla="*/ 12316 w 21873"/>
              <a:gd name="connsiteY11" fmla="*/ 17552 h 18978"/>
              <a:gd name="connsiteX12" fmla="*/ 9911 w 21873"/>
              <a:gd name="connsiteY12" fmla="*/ 14935 h 18978"/>
              <a:gd name="connsiteX13" fmla="*/ 8174 w 21873"/>
              <a:gd name="connsiteY13" fmla="*/ 18978 h 18978"/>
              <a:gd name="connsiteX14" fmla="*/ 7094 w 21873"/>
              <a:gd name="connsiteY14" fmla="*/ 15627 h 18978"/>
              <a:gd name="connsiteX15" fmla="*/ 4141 w 21873"/>
              <a:gd name="connsiteY15" fmla="*/ 17617 h 18978"/>
              <a:gd name="connsiteX16" fmla="*/ 5046 w 21873"/>
              <a:gd name="connsiteY16" fmla="*/ 13937 h 18978"/>
              <a:gd name="connsiteX17" fmla="*/ 1532 w 21873"/>
              <a:gd name="connsiteY17" fmla="*/ 13713 h 18978"/>
              <a:gd name="connsiteX18" fmla="*/ 3101 w 21873"/>
              <a:gd name="connsiteY18" fmla="*/ 11775 h 18978"/>
              <a:gd name="connsiteX19" fmla="*/ 0 w 21873"/>
              <a:gd name="connsiteY19" fmla="*/ 10363 h 18978"/>
              <a:gd name="connsiteX20" fmla="*/ 4006 w 21873"/>
              <a:gd name="connsiteY20" fmla="*/ 7617 h 18978"/>
              <a:gd name="connsiteX21" fmla="*/ 991 w 21873"/>
              <a:gd name="connsiteY21" fmla="*/ 4480 h 18978"/>
              <a:gd name="connsiteX22" fmla="*/ 6691 w 21873"/>
              <a:gd name="connsiteY22" fmla="*/ 6320 h 18978"/>
              <a:gd name="connsiteX23" fmla="*/ 7731 w 21873"/>
              <a:gd name="connsiteY23" fmla="*/ 2295 h 18978"/>
              <a:gd name="connsiteX24" fmla="*/ 10179 w 21873"/>
              <a:gd name="connsiteY24" fmla="*/ 5800 h 18978"/>
              <a:gd name="connsiteX0" fmla="*/ 10179 w 21873"/>
              <a:gd name="connsiteY0" fmla="*/ 4926 h 18104"/>
              <a:gd name="connsiteX1" fmla="*/ 12349 w 21873"/>
              <a:gd name="connsiteY1" fmla="*/ 0 h 18104"/>
              <a:gd name="connsiteX2" fmla="*/ 13534 w 21873"/>
              <a:gd name="connsiteY2" fmla="*/ 4451 h 18104"/>
              <a:gd name="connsiteX3" fmla="*/ 17759 w 21873"/>
              <a:gd name="connsiteY3" fmla="*/ 3583 h 18104"/>
              <a:gd name="connsiteX4" fmla="*/ 16081 w 21873"/>
              <a:gd name="connsiteY4" fmla="*/ 6441 h 18104"/>
              <a:gd name="connsiteX5" fmla="*/ 21873 w 21873"/>
              <a:gd name="connsiteY5" fmla="*/ 7263 h 18104"/>
              <a:gd name="connsiteX6" fmla="*/ 16986 w 21873"/>
              <a:gd name="connsiteY6" fmla="*/ 9601 h 18104"/>
              <a:gd name="connsiteX7" fmla="*/ 20513 w 21873"/>
              <a:gd name="connsiteY7" fmla="*/ 10231 h 18104"/>
              <a:gd name="connsiteX8" fmla="*/ 16216 w 21873"/>
              <a:gd name="connsiteY8" fmla="*/ 12068 h 18104"/>
              <a:gd name="connsiteX9" fmla="*/ 16438 w 21873"/>
              <a:gd name="connsiteY9" fmla="*/ 13725 h 18104"/>
              <a:gd name="connsiteX10" fmla="*/ 13399 w 21873"/>
              <a:gd name="connsiteY10" fmla="*/ 13583 h 18104"/>
              <a:gd name="connsiteX11" fmla="*/ 12316 w 21873"/>
              <a:gd name="connsiteY11" fmla="*/ 16678 h 18104"/>
              <a:gd name="connsiteX12" fmla="*/ 9911 w 21873"/>
              <a:gd name="connsiteY12" fmla="*/ 14061 h 18104"/>
              <a:gd name="connsiteX13" fmla="*/ 8174 w 21873"/>
              <a:gd name="connsiteY13" fmla="*/ 18104 h 18104"/>
              <a:gd name="connsiteX14" fmla="*/ 7094 w 21873"/>
              <a:gd name="connsiteY14" fmla="*/ 14753 h 18104"/>
              <a:gd name="connsiteX15" fmla="*/ 4141 w 21873"/>
              <a:gd name="connsiteY15" fmla="*/ 16743 h 18104"/>
              <a:gd name="connsiteX16" fmla="*/ 5046 w 21873"/>
              <a:gd name="connsiteY16" fmla="*/ 13063 h 18104"/>
              <a:gd name="connsiteX17" fmla="*/ 1532 w 21873"/>
              <a:gd name="connsiteY17" fmla="*/ 12839 h 18104"/>
              <a:gd name="connsiteX18" fmla="*/ 3101 w 21873"/>
              <a:gd name="connsiteY18" fmla="*/ 10901 h 18104"/>
              <a:gd name="connsiteX19" fmla="*/ 0 w 21873"/>
              <a:gd name="connsiteY19" fmla="*/ 9489 h 18104"/>
              <a:gd name="connsiteX20" fmla="*/ 4006 w 21873"/>
              <a:gd name="connsiteY20" fmla="*/ 6743 h 18104"/>
              <a:gd name="connsiteX21" fmla="*/ 991 w 21873"/>
              <a:gd name="connsiteY21" fmla="*/ 3606 h 18104"/>
              <a:gd name="connsiteX22" fmla="*/ 6691 w 21873"/>
              <a:gd name="connsiteY22" fmla="*/ 5446 h 18104"/>
              <a:gd name="connsiteX23" fmla="*/ 7731 w 21873"/>
              <a:gd name="connsiteY23" fmla="*/ 1421 h 18104"/>
              <a:gd name="connsiteX24" fmla="*/ 10179 w 21873"/>
              <a:gd name="connsiteY24" fmla="*/ 4926 h 18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1873" h="18104">
                <a:moveTo>
                  <a:pt x="10179" y="4926"/>
                </a:moveTo>
                <a:lnTo>
                  <a:pt x="12349" y="0"/>
                </a:lnTo>
                <a:cubicBezTo>
                  <a:pt x="12227" y="1775"/>
                  <a:pt x="13656" y="2676"/>
                  <a:pt x="13534" y="4451"/>
                </a:cubicBezTo>
                <a:lnTo>
                  <a:pt x="17759" y="3583"/>
                </a:lnTo>
                <a:lnTo>
                  <a:pt x="16081" y="6441"/>
                </a:lnTo>
                <a:lnTo>
                  <a:pt x="21873" y="7263"/>
                </a:lnTo>
                <a:lnTo>
                  <a:pt x="16986" y="9601"/>
                </a:lnTo>
                <a:lnTo>
                  <a:pt x="20513" y="10231"/>
                </a:lnTo>
                <a:lnTo>
                  <a:pt x="16216" y="12068"/>
                </a:lnTo>
                <a:lnTo>
                  <a:pt x="16438" y="13725"/>
                </a:lnTo>
                <a:lnTo>
                  <a:pt x="13399" y="13583"/>
                </a:lnTo>
                <a:lnTo>
                  <a:pt x="12316" y="16678"/>
                </a:lnTo>
                <a:lnTo>
                  <a:pt x="9911" y="14061"/>
                </a:lnTo>
                <a:lnTo>
                  <a:pt x="8174" y="18104"/>
                </a:lnTo>
                <a:cubicBezTo>
                  <a:pt x="7917" y="16113"/>
                  <a:pt x="7351" y="16744"/>
                  <a:pt x="7094" y="14753"/>
                </a:cubicBezTo>
                <a:lnTo>
                  <a:pt x="4141" y="16743"/>
                </a:lnTo>
                <a:lnTo>
                  <a:pt x="5046" y="13063"/>
                </a:lnTo>
                <a:lnTo>
                  <a:pt x="1532" y="12839"/>
                </a:lnTo>
                <a:lnTo>
                  <a:pt x="3101" y="10901"/>
                </a:lnTo>
                <a:lnTo>
                  <a:pt x="0" y="9489"/>
                </a:lnTo>
                <a:lnTo>
                  <a:pt x="4006" y="6743"/>
                </a:lnTo>
                <a:lnTo>
                  <a:pt x="991" y="3606"/>
                </a:lnTo>
                <a:lnTo>
                  <a:pt x="6691" y="5446"/>
                </a:lnTo>
                <a:lnTo>
                  <a:pt x="7731" y="1421"/>
                </a:lnTo>
                <a:lnTo>
                  <a:pt x="10179" y="4926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  <a:effectLst>
            <a:innerShdw blurRad="63500" dist="50800" dir="5400000">
              <a:prstClr val="black">
                <a:alpha val="21000"/>
              </a:prstClr>
            </a:innerShdw>
            <a:softEdge rad="317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  <p:pic>
        <p:nvPicPr>
          <p:cNvPr id="87" name="Picture 86">
            <a:extLst>
              <a:ext uri="{FF2B5EF4-FFF2-40B4-BE49-F238E27FC236}">
                <a16:creationId xmlns:a16="http://schemas.microsoft.com/office/drawing/2014/main" id="{9832D6B7-B5E1-4608-BA12-4E97D0A06C7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855274" y="37102"/>
            <a:ext cx="238131" cy="3175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9" name="Picture 88">
            <a:extLst>
              <a:ext uri="{FF2B5EF4-FFF2-40B4-BE49-F238E27FC236}">
                <a16:creationId xmlns:a16="http://schemas.microsoft.com/office/drawing/2014/main" id="{AAB2FEB8-23CC-4FD3-8242-F5AF4F7E8158}"/>
              </a:ext>
            </a:extLst>
          </p:cNvPr>
          <p:cNvPicPr>
            <a:picLocks noChangeAspect="1"/>
          </p:cNvPicPr>
          <p:nvPr/>
        </p:nvPicPr>
        <p:blipFill>
          <a:blip r:embed="rId3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94106" y="6223847"/>
            <a:ext cx="825773" cy="793692"/>
          </a:xfrm>
          <a:prstGeom prst="rect">
            <a:avLst/>
          </a:prstGeom>
        </p:spPr>
      </p:pic>
      <p:grpSp>
        <p:nvGrpSpPr>
          <p:cNvPr id="143" name="shelf hourglass Group 142">
            <a:extLst>
              <a:ext uri="{FF2B5EF4-FFF2-40B4-BE49-F238E27FC236}">
                <a16:creationId xmlns:a16="http://schemas.microsoft.com/office/drawing/2014/main" id="{BBCCF419-BAB7-4615-9755-D8C16EE74CD1}"/>
              </a:ext>
            </a:extLst>
          </p:cNvPr>
          <p:cNvGrpSpPr/>
          <p:nvPr/>
        </p:nvGrpSpPr>
        <p:grpSpPr>
          <a:xfrm>
            <a:off x="8147279" y="4832523"/>
            <a:ext cx="785474" cy="464900"/>
            <a:chOff x="8193675" y="3394363"/>
            <a:chExt cx="785474" cy="464900"/>
          </a:xfrm>
        </p:grpSpPr>
        <p:grpSp>
          <p:nvGrpSpPr>
            <p:cNvPr id="144" name="Group 143">
              <a:extLst>
                <a:ext uri="{FF2B5EF4-FFF2-40B4-BE49-F238E27FC236}">
                  <a16:creationId xmlns:a16="http://schemas.microsoft.com/office/drawing/2014/main" id="{1AB84DFC-6F33-4C18-8A56-0A78543BF9FD}"/>
                </a:ext>
              </a:extLst>
            </p:cNvPr>
            <p:cNvGrpSpPr/>
            <p:nvPr/>
          </p:nvGrpSpPr>
          <p:grpSpPr>
            <a:xfrm rot="21389668">
              <a:off x="8554254" y="3473507"/>
              <a:ext cx="178041" cy="385756"/>
              <a:chOff x="8530382" y="3496574"/>
              <a:chExt cx="178041" cy="385756"/>
            </a:xfrm>
          </p:grpSpPr>
          <p:sp>
            <p:nvSpPr>
              <p:cNvPr id="147" name="Rectangle 146">
                <a:extLst>
                  <a:ext uri="{FF2B5EF4-FFF2-40B4-BE49-F238E27FC236}">
                    <a16:creationId xmlns:a16="http://schemas.microsoft.com/office/drawing/2014/main" id="{22379A12-6AEA-4AEB-97E2-E362240B6463}"/>
                  </a:ext>
                </a:extLst>
              </p:cNvPr>
              <p:cNvSpPr/>
              <p:nvPr/>
            </p:nvSpPr>
            <p:spPr>
              <a:xfrm>
                <a:off x="8530382" y="3511306"/>
                <a:ext cx="131924" cy="371024"/>
              </a:xfrm>
              <a:prstGeom prst="rect">
                <a:avLst/>
              </a:prstGeom>
              <a:blipFill>
                <a:blip r:embed="rId39"/>
                <a:tile tx="0" ty="0" sx="100000" sy="100000" flip="none" algn="tl"/>
              </a:blipFill>
              <a:ln>
                <a:noFill/>
              </a:ln>
              <a:effectLst>
                <a:outerShdw blurRad="50800" dist="63500" sx="106000" sy="106000" algn="l" rotWithShape="0">
                  <a:prstClr val="black">
                    <a:alpha val="53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26E0DB4A-4706-4D94-BBA2-76ADCB6A9D8F}"/>
                  </a:ext>
                </a:extLst>
              </p:cNvPr>
              <p:cNvSpPr/>
              <p:nvPr/>
            </p:nvSpPr>
            <p:spPr>
              <a:xfrm>
                <a:off x="8672423" y="3496574"/>
                <a:ext cx="36000" cy="371024"/>
              </a:xfrm>
              <a:custGeom>
                <a:avLst/>
                <a:gdLst>
                  <a:gd name="connsiteX0" fmla="*/ 0 w 86264"/>
                  <a:gd name="connsiteY0" fmla="*/ 0 h 402566"/>
                  <a:gd name="connsiteX1" fmla="*/ 0 w 86264"/>
                  <a:gd name="connsiteY1" fmla="*/ 0 h 402566"/>
                  <a:gd name="connsiteX2" fmla="*/ 86264 w 86264"/>
                  <a:gd name="connsiteY2" fmla="*/ 0 h 402566"/>
                  <a:gd name="connsiteX3" fmla="*/ 0 w 86264"/>
                  <a:gd name="connsiteY3" fmla="*/ 402566 h 402566"/>
                  <a:gd name="connsiteX4" fmla="*/ 0 w 86264"/>
                  <a:gd name="connsiteY4" fmla="*/ 0 h 402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264" h="402566">
                    <a:moveTo>
                      <a:pt x="0" y="0"/>
                    </a:moveTo>
                    <a:lnTo>
                      <a:pt x="0" y="0"/>
                    </a:lnTo>
                    <a:lnTo>
                      <a:pt x="86264" y="0"/>
                    </a:lnTo>
                    <a:lnTo>
                      <a:pt x="0" y="402566"/>
                    </a:lnTo>
                    <a:lnTo>
                      <a:pt x="0" y="0"/>
                    </a:lnTo>
                    <a:close/>
                  </a:path>
                </a:pathLst>
              </a:custGeom>
              <a:blipFill>
                <a:blip r:embed="rId39"/>
                <a:tile tx="0" ty="0" sx="100000" sy="100000" flip="none" algn="tl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46" name="Cube 145">
              <a:extLst>
                <a:ext uri="{FF2B5EF4-FFF2-40B4-BE49-F238E27FC236}">
                  <a16:creationId xmlns:a16="http://schemas.microsoft.com/office/drawing/2014/main" id="{35D5A5EA-E4CC-4284-A657-5F714E55DF4D}"/>
                </a:ext>
              </a:extLst>
            </p:cNvPr>
            <p:cNvSpPr/>
            <p:nvPr/>
          </p:nvSpPr>
          <p:spPr>
            <a:xfrm>
              <a:off x="8193675" y="3394363"/>
              <a:ext cx="785474" cy="93851"/>
            </a:xfrm>
            <a:prstGeom prst="cube">
              <a:avLst/>
            </a:prstGeom>
            <a:blipFill>
              <a:blip r:embed="rId39"/>
              <a:tile tx="0" ty="0" sx="100000" sy="100000" flip="none" algn="tl"/>
            </a:blipFill>
            <a:ln>
              <a:noFill/>
            </a:ln>
            <a:effectLst>
              <a:outerShdw blurRad="50800" dist="76200" dir="5400000" sx="105000" sy="105000" algn="t" rotWithShape="0">
                <a:prstClr val="black">
                  <a:alpha val="5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2BD62BD1-FAA2-4207-A42D-CBB50EE61083}"/>
              </a:ext>
            </a:extLst>
          </p:cNvPr>
          <p:cNvGrpSpPr/>
          <p:nvPr/>
        </p:nvGrpSpPr>
        <p:grpSpPr>
          <a:xfrm>
            <a:off x="542908" y="4378409"/>
            <a:ext cx="11338785" cy="2371453"/>
            <a:chOff x="542908" y="4378409"/>
            <a:chExt cx="11338785" cy="2371453"/>
          </a:xfrm>
        </p:grpSpPr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9701C096-4F0E-43D2-A270-E2EA791C176E}"/>
                </a:ext>
              </a:extLst>
            </p:cNvPr>
            <p:cNvGrpSpPr/>
            <p:nvPr/>
          </p:nvGrpSpPr>
          <p:grpSpPr>
            <a:xfrm>
              <a:off x="542908" y="4378409"/>
              <a:ext cx="11338785" cy="2371453"/>
              <a:chOff x="415893" y="4377128"/>
              <a:chExt cx="11482974" cy="2371453"/>
            </a:xfrm>
          </p:grpSpPr>
          <p:grpSp>
            <p:nvGrpSpPr>
              <p:cNvPr id="18" name="Group 17">
                <a:extLst>
                  <a:ext uri="{FF2B5EF4-FFF2-40B4-BE49-F238E27FC236}">
                    <a16:creationId xmlns:a16="http://schemas.microsoft.com/office/drawing/2014/main" id="{3A111A5A-68C3-4EB7-81E7-65724C4B6455}"/>
                  </a:ext>
                </a:extLst>
              </p:cNvPr>
              <p:cNvGrpSpPr/>
              <p:nvPr/>
            </p:nvGrpSpPr>
            <p:grpSpPr>
              <a:xfrm>
                <a:off x="415893" y="4377128"/>
                <a:ext cx="11482974" cy="2371453"/>
                <a:chOff x="415893" y="4377128"/>
                <a:chExt cx="11482974" cy="2371453"/>
              </a:xfrm>
            </p:grpSpPr>
            <p:sp>
              <p:nvSpPr>
                <p:cNvPr id="10" name="Freeform: Shape 9">
                  <a:extLst>
                    <a:ext uri="{FF2B5EF4-FFF2-40B4-BE49-F238E27FC236}">
                      <a16:creationId xmlns:a16="http://schemas.microsoft.com/office/drawing/2014/main" id="{D12EAD86-2C3D-4C98-9CA6-EC80F33792C4}"/>
                    </a:ext>
                  </a:extLst>
                </p:cNvPr>
                <p:cNvSpPr/>
                <p:nvPr/>
              </p:nvSpPr>
              <p:spPr>
                <a:xfrm>
                  <a:off x="8465099" y="4919781"/>
                  <a:ext cx="3433768" cy="1828800"/>
                </a:xfrm>
                <a:custGeom>
                  <a:avLst/>
                  <a:gdLst>
                    <a:gd name="connsiteX0" fmla="*/ 0 w 3349487"/>
                    <a:gd name="connsiteY0" fmla="*/ 0 h 1828800"/>
                    <a:gd name="connsiteX1" fmla="*/ 49696 w 3349487"/>
                    <a:gd name="connsiteY1" fmla="*/ 9939 h 1828800"/>
                    <a:gd name="connsiteX2" fmla="*/ 377687 w 3349487"/>
                    <a:gd name="connsiteY2" fmla="*/ 29818 h 1828800"/>
                    <a:gd name="connsiteX3" fmla="*/ 397566 w 3349487"/>
                    <a:gd name="connsiteY3" fmla="*/ 49696 h 1828800"/>
                    <a:gd name="connsiteX4" fmla="*/ 427383 w 3349487"/>
                    <a:gd name="connsiteY4" fmla="*/ 69574 h 1828800"/>
                    <a:gd name="connsiteX5" fmla="*/ 447261 w 3349487"/>
                    <a:gd name="connsiteY5" fmla="*/ 99391 h 1828800"/>
                    <a:gd name="connsiteX6" fmla="*/ 447261 w 3349487"/>
                    <a:gd name="connsiteY6" fmla="*/ 546652 h 1828800"/>
                    <a:gd name="connsiteX7" fmla="*/ 457200 w 3349487"/>
                    <a:gd name="connsiteY7" fmla="*/ 685800 h 1828800"/>
                    <a:gd name="connsiteX8" fmla="*/ 477079 w 3349487"/>
                    <a:gd name="connsiteY8" fmla="*/ 765313 h 1828800"/>
                    <a:gd name="connsiteX9" fmla="*/ 487018 w 3349487"/>
                    <a:gd name="connsiteY9" fmla="*/ 805070 h 1828800"/>
                    <a:gd name="connsiteX10" fmla="*/ 496957 w 3349487"/>
                    <a:gd name="connsiteY10" fmla="*/ 993913 h 1828800"/>
                    <a:gd name="connsiteX11" fmla="*/ 506896 w 3349487"/>
                    <a:gd name="connsiteY11" fmla="*/ 1023731 h 1828800"/>
                    <a:gd name="connsiteX12" fmla="*/ 536713 w 3349487"/>
                    <a:gd name="connsiteY12" fmla="*/ 1033670 h 1828800"/>
                    <a:gd name="connsiteX13" fmla="*/ 586409 w 3349487"/>
                    <a:gd name="connsiteY13" fmla="*/ 1083365 h 1828800"/>
                    <a:gd name="connsiteX14" fmla="*/ 626166 w 3349487"/>
                    <a:gd name="connsiteY14" fmla="*/ 1123122 h 1828800"/>
                    <a:gd name="connsiteX15" fmla="*/ 655983 w 3349487"/>
                    <a:gd name="connsiteY15" fmla="*/ 1152939 h 1828800"/>
                    <a:gd name="connsiteX16" fmla="*/ 685800 w 3349487"/>
                    <a:gd name="connsiteY16" fmla="*/ 1162878 h 1828800"/>
                    <a:gd name="connsiteX17" fmla="*/ 705679 w 3349487"/>
                    <a:gd name="connsiteY17" fmla="*/ 1182757 h 1828800"/>
                    <a:gd name="connsiteX18" fmla="*/ 824948 w 3349487"/>
                    <a:gd name="connsiteY18" fmla="*/ 1182757 h 1828800"/>
                    <a:gd name="connsiteX19" fmla="*/ 844826 w 3349487"/>
                    <a:gd name="connsiteY19" fmla="*/ 1162878 h 1828800"/>
                    <a:gd name="connsiteX20" fmla="*/ 864705 w 3349487"/>
                    <a:gd name="connsiteY20" fmla="*/ 1103244 h 1828800"/>
                    <a:gd name="connsiteX21" fmla="*/ 854766 w 3349487"/>
                    <a:gd name="connsiteY21" fmla="*/ 904461 h 1828800"/>
                    <a:gd name="connsiteX22" fmla="*/ 844826 w 3349487"/>
                    <a:gd name="connsiteY22" fmla="*/ 864705 h 1828800"/>
                    <a:gd name="connsiteX23" fmla="*/ 815009 w 3349487"/>
                    <a:gd name="connsiteY23" fmla="*/ 775252 h 1828800"/>
                    <a:gd name="connsiteX24" fmla="*/ 805070 w 3349487"/>
                    <a:gd name="connsiteY24" fmla="*/ 745435 h 1828800"/>
                    <a:gd name="connsiteX25" fmla="*/ 785192 w 3349487"/>
                    <a:gd name="connsiteY25" fmla="*/ 655983 h 1828800"/>
                    <a:gd name="connsiteX26" fmla="*/ 775253 w 3349487"/>
                    <a:gd name="connsiteY26" fmla="*/ 596348 h 1828800"/>
                    <a:gd name="connsiteX27" fmla="*/ 765313 w 3349487"/>
                    <a:gd name="connsiteY27" fmla="*/ 566531 h 1828800"/>
                    <a:gd name="connsiteX28" fmla="*/ 755374 w 3349487"/>
                    <a:gd name="connsiteY28" fmla="*/ 516835 h 1828800"/>
                    <a:gd name="connsiteX29" fmla="*/ 765313 w 3349487"/>
                    <a:gd name="connsiteY29" fmla="*/ 288235 h 1828800"/>
                    <a:gd name="connsiteX30" fmla="*/ 805070 w 3349487"/>
                    <a:gd name="connsiteY30" fmla="*/ 248478 h 1828800"/>
                    <a:gd name="connsiteX31" fmla="*/ 834887 w 3349487"/>
                    <a:gd name="connsiteY31" fmla="*/ 238539 h 1828800"/>
                    <a:gd name="connsiteX32" fmla="*/ 924339 w 3349487"/>
                    <a:gd name="connsiteY32" fmla="*/ 258418 h 1828800"/>
                    <a:gd name="connsiteX33" fmla="*/ 964096 w 3349487"/>
                    <a:gd name="connsiteY33" fmla="*/ 308113 h 1828800"/>
                    <a:gd name="connsiteX34" fmla="*/ 1003853 w 3349487"/>
                    <a:gd name="connsiteY34" fmla="*/ 347870 h 1828800"/>
                    <a:gd name="connsiteX35" fmla="*/ 1043609 w 3349487"/>
                    <a:gd name="connsiteY35" fmla="*/ 447261 h 1828800"/>
                    <a:gd name="connsiteX36" fmla="*/ 1063487 w 3349487"/>
                    <a:gd name="connsiteY36" fmla="*/ 983974 h 1828800"/>
                    <a:gd name="connsiteX37" fmla="*/ 1073426 w 3349487"/>
                    <a:gd name="connsiteY37" fmla="*/ 1023731 h 1828800"/>
                    <a:gd name="connsiteX38" fmla="*/ 1093305 w 3349487"/>
                    <a:gd name="connsiteY38" fmla="*/ 1083365 h 1828800"/>
                    <a:gd name="connsiteX39" fmla="*/ 1143000 w 3349487"/>
                    <a:gd name="connsiteY39" fmla="*/ 1172818 h 1828800"/>
                    <a:gd name="connsiteX40" fmla="*/ 1202635 w 3349487"/>
                    <a:gd name="connsiteY40" fmla="*/ 1192696 h 1828800"/>
                    <a:gd name="connsiteX41" fmla="*/ 1232453 w 3349487"/>
                    <a:gd name="connsiteY41" fmla="*/ 1202635 h 1828800"/>
                    <a:gd name="connsiteX42" fmla="*/ 1292087 w 3349487"/>
                    <a:gd name="connsiteY42" fmla="*/ 1242391 h 1828800"/>
                    <a:gd name="connsiteX43" fmla="*/ 1311966 w 3349487"/>
                    <a:gd name="connsiteY43" fmla="*/ 1262270 h 1828800"/>
                    <a:gd name="connsiteX44" fmla="*/ 1351722 w 3349487"/>
                    <a:gd name="connsiteY44" fmla="*/ 1282148 h 1828800"/>
                    <a:gd name="connsiteX45" fmla="*/ 1381539 w 3349487"/>
                    <a:gd name="connsiteY45" fmla="*/ 1302026 h 1828800"/>
                    <a:gd name="connsiteX46" fmla="*/ 1451113 w 3349487"/>
                    <a:gd name="connsiteY46" fmla="*/ 1321905 h 1828800"/>
                    <a:gd name="connsiteX47" fmla="*/ 1600200 w 3349487"/>
                    <a:gd name="connsiteY47" fmla="*/ 1311965 h 1828800"/>
                    <a:gd name="connsiteX48" fmla="*/ 1620079 w 3349487"/>
                    <a:gd name="connsiteY48" fmla="*/ 1292087 h 1828800"/>
                    <a:gd name="connsiteX49" fmla="*/ 1659835 w 3349487"/>
                    <a:gd name="connsiteY49" fmla="*/ 1242391 h 1828800"/>
                    <a:gd name="connsiteX50" fmla="*/ 1669774 w 3349487"/>
                    <a:gd name="connsiteY50" fmla="*/ 1212574 h 1828800"/>
                    <a:gd name="connsiteX51" fmla="*/ 1719470 w 3349487"/>
                    <a:gd name="connsiteY51" fmla="*/ 1162878 h 1828800"/>
                    <a:gd name="connsiteX52" fmla="*/ 1759226 w 3349487"/>
                    <a:gd name="connsiteY52" fmla="*/ 1103244 h 1828800"/>
                    <a:gd name="connsiteX53" fmla="*/ 1818861 w 3349487"/>
                    <a:gd name="connsiteY53" fmla="*/ 1083365 h 1828800"/>
                    <a:gd name="connsiteX54" fmla="*/ 1888435 w 3349487"/>
                    <a:gd name="connsiteY54" fmla="*/ 1093305 h 1828800"/>
                    <a:gd name="connsiteX55" fmla="*/ 1908313 w 3349487"/>
                    <a:gd name="connsiteY55" fmla="*/ 1123122 h 1828800"/>
                    <a:gd name="connsiteX56" fmla="*/ 1918253 w 3349487"/>
                    <a:gd name="connsiteY56" fmla="*/ 1361661 h 1828800"/>
                    <a:gd name="connsiteX57" fmla="*/ 1977887 w 3349487"/>
                    <a:gd name="connsiteY57" fmla="*/ 1381539 h 1828800"/>
                    <a:gd name="connsiteX58" fmla="*/ 2126974 w 3349487"/>
                    <a:gd name="connsiteY58" fmla="*/ 1361661 h 1828800"/>
                    <a:gd name="connsiteX59" fmla="*/ 2186609 w 3349487"/>
                    <a:gd name="connsiteY59" fmla="*/ 1341783 h 1828800"/>
                    <a:gd name="connsiteX60" fmla="*/ 2216426 w 3349487"/>
                    <a:gd name="connsiteY60" fmla="*/ 1331844 h 1828800"/>
                    <a:gd name="connsiteX61" fmla="*/ 2325757 w 3349487"/>
                    <a:gd name="connsiteY61" fmla="*/ 1321905 h 1828800"/>
                    <a:gd name="connsiteX62" fmla="*/ 2395331 w 3349487"/>
                    <a:gd name="connsiteY62" fmla="*/ 1311965 h 1828800"/>
                    <a:gd name="connsiteX63" fmla="*/ 2494722 w 3349487"/>
                    <a:gd name="connsiteY63" fmla="*/ 1302026 h 1828800"/>
                    <a:gd name="connsiteX64" fmla="*/ 2524539 w 3349487"/>
                    <a:gd name="connsiteY64" fmla="*/ 1292087 h 1828800"/>
                    <a:gd name="connsiteX65" fmla="*/ 2544418 w 3349487"/>
                    <a:gd name="connsiteY65" fmla="*/ 1272209 h 1828800"/>
                    <a:gd name="connsiteX66" fmla="*/ 2584174 w 3349487"/>
                    <a:gd name="connsiteY66" fmla="*/ 1182757 h 1828800"/>
                    <a:gd name="connsiteX67" fmla="*/ 2613992 w 3349487"/>
                    <a:gd name="connsiteY67" fmla="*/ 1093305 h 1828800"/>
                    <a:gd name="connsiteX68" fmla="*/ 2623931 w 3349487"/>
                    <a:gd name="connsiteY68" fmla="*/ 1063487 h 1828800"/>
                    <a:gd name="connsiteX69" fmla="*/ 2643809 w 3349487"/>
                    <a:gd name="connsiteY69" fmla="*/ 1033670 h 1828800"/>
                    <a:gd name="connsiteX70" fmla="*/ 2673626 w 3349487"/>
                    <a:gd name="connsiteY70" fmla="*/ 974035 h 1828800"/>
                    <a:gd name="connsiteX71" fmla="*/ 2693505 w 3349487"/>
                    <a:gd name="connsiteY71" fmla="*/ 954157 h 1828800"/>
                    <a:gd name="connsiteX72" fmla="*/ 2723322 w 3349487"/>
                    <a:gd name="connsiteY72" fmla="*/ 944218 h 1828800"/>
                    <a:gd name="connsiteX73" fmla="*/ 2763079 w 3349487"/>
                    <a:gd name="connsiteY73" fmla="*/ 954157 h 1828800"/>
                    <a:gd name="connsiteX74" fmla="*/ 2812774 w 3349487"/>
                    <a:gd name="connsiteY74" fmla="*/ 1003852 h 1828800"/>
                    <a:gd name="connsiteX75" fmla="*/ 2832653 w 3349487"/>
                    <a:gd name="connsiteY75" fmla="*/ 1023731 h 1828800"/>
                    <a:gd name="connsiteX76" fmla="*/ 2852531 w 3349487"/>
                    <a:gd name="connsiteY76" fmla="*/ 1123122 h 1828800"/>
                    <a:gd name="connsiteX77" fmla="*/ 2862470 w 3349487"/>
                    <a:gd name="connsiteY77" fmla="*/ 1401418 h 1828800"/>
                    <a:gd name="connsiteX78" fmla="*/ 2872409 w 3349487"/>
                    <a:gd name="connsiteY78" fmla="*/ 1500809 h 1828800"/>
                    <a:gd name="connsiteX79" fmla="*/ 2882348 w 3349487"/>
                    <a:gd name="connsiteY79" fmla="*/ 1699591 h 1828800"/>
                    <a:gd name="connsiteX80" fmla="*/ 2922105 w 3349487"/>
                    <a:gd name="connsiteY80" fmla="*/ 1779105 h 1828800"/>
                    <a:gd name="connsiteX81" fmla="*/ 2951922 w 3349487"/>
                    <a:gd name="connsiteY81" fmla="*/ 1798983 h 1828800"/>
                    <a:gd name="connsiteX82" fmla="*/ 3130826 w 3349487"/>
                    <a:gd name="connsiteY82" fmla="*/ 1808922 h 1828800"/>
                    <a:gd name="connsiteX83" fmla="*/ 3250096 w 3349487"/>
                    <a:gd name="connsiteY83" fmla="*/ 1828800 h 1828800"/>
                    <a:gd name="connsiteX84" fmla="*/ 3299792 w 3349487"/>
                    <a:gd name="connsiteY84" fmla="*/ 1818861 h 1828800"/>
                    <a:gd name="connsiteX85" fmla="*/ 3319670 w 3349487"/>
                    <a:gd name="connsiteY85" fmla="*/ 1789044 h 1828800"/>
                    <a:gd name="connsiteX86" fmla="*/ 3339548 w 3349487"/>
                    <a:gd name="connsiteY86" fmla="*/ 1729409 h 1828800"/>
                    <a:gd name="connsiteX87" fmla="*/ 3349487 w 3349487"/>
                    <a:gd name="connsiteY87" fmla="*/ 1610139 h 1828800"/>
                    <a:gd name="connsiteX88" fmla="*/ 3329609 w 3349487"/>
                    <a:gd name="connsiteY88" fmla="*/ 1441174 h 1828800"/>
                    <a:gd name="connsiteX89" fmla="*/ 3319670 w 3349487"/>
                    <a:gd name="connsiteY89" fmla="*/ 1361661 h 1828800"/>
                    <a:gd name="connsiteX90" fmla="*/ 3299792 w 3349487"/>
                    <a:gd name="connsiteY90" fmla="*/ 1282148 h 1828800"/>
                    <a:gd name="connsiteX91" fmla="*/ 3269974 w 3349487"/>
                    <a:gd name="connsiteY91" fmla="*/ 1172818 h 1828800"/>
                    <a:gd name="connsiteX92" fmla="*/ 3269974 w 3349487"/>
                    <a:gd name="connsiteY92" fmla="*/ 1073426 h 1828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</a:cxnLst>
                  <a:rect l="l" t="t" r="r" b="b"/>
                  <a:pathLst>
                    <a:path w="3349487" h="1828800">
                      <a:moveTo>
                        <a:pt x="0" y="0"/>
                      </a:moveTo>
                      <a:cubicBezTo>
                        <a:pt x="16565" y="3313"/>
                        <a:pt x="32918" y="7965"/>
                        <a:pt x="49696" y="9939"/>
                      </a:cubicBezTo>
                      <a:cubicBezTo>
                        <a:pt x="145917" y="21259"/>
                        <a:pt x="290546" y="25668"/>
                        <a:pt x="377687" y="29818"/>
                      </a:cubicBezTo>
                      <a:cubicBezTo>
                        <a:pt x="384313" y="36444"/>
                        <a:pt x="390249" y="43842"/>
                        <a:pt x="397566" y="49696"/>
                      </a:cubicBezTo>
                      <a:cubicBezTo>
                        <a:pt x="406894" y="57158"/>
                        <a:pt x="418936" y="61127"/>
                        <a:pt x="427383" y="69574"/>
                      </a:cubicBezTo>
                      <a:cubicBezTo>
                        <a:pt x="435830" y="78021"/>
                        <a:pt x="440635" y="89452"/>
                        <a:pt x="447261" y="99391"/>
                      </a:cubicBezTo>
                      <a:cubicBezTo>
                        <a:pt x="484518" y="285678"/>
                        <a:pt x="447261" y="80392"/>
                        <a:pt x="447261" y="546652"/>
                      </a:cubicBezTo>
                      <a:cubicBezTo>
                        <a:pt x="447261" y="593153"/>
                        <a:pt x="450917" y="639726"/>
                        <a:pt x="457200" y="685800"/>
                      </a:cubicBezTo>
                      <a:cubicBezTo>
                        <a:pt x="460891" y="712870"/>
                        <a:pt x="470453" y="738809"/>
                        <a:pt x="477079" y="765313"/>
                      </a:cubicBezTo>
                      <a:lnTo>
                        <a:pt x="487018" y="805070"/>
                      </a:lnTo>
                      <a:cubicBezTo>
                        <a:pt x="490331" y="868018"/>
                        <a:pt x="491250" y="931137"/>
                        <a:pt x="496957" y="993913"/>
                      </a:cubicBezTo>
                      <a:cubicBezTo>
                        <a:pt x="497906" y="1004347"/>
                        <a:pt x="499488" y="1016323"/>
                        <a:pt x="506896" y="1023731"/>
                      </a:cubicBezTo>
                      <a:cubicBezTo>
                        <a:pt x="514304" y="1031139"/>
                        <a:pt x="526774" y="1030357"/>
                        <a:pt x="536713" y="1033670"/>
                      </a:cubicBezTo>
                      <a:cubicBezTo>
                        <a:pt x="575000" y="1091097"/>
                        <a:pt x="534872" y="1039190"/>
                        <a:pt x="586409" y="1083365"/>
                      </a:cubicBezTo>
                      <a:cubicBezTo>
                        <a:pt x="600639" y="1095562"/>
                        <a:pt x="612914" y="1109870"/>
                        <a:pt x="626166" y="1123122"/>
                      </a:cubicBezTo>
                      <a:cubicBezTo>
                        <a:pt x="636105" y="1133061"/>
                        <a:pt x="642648" y="1148494"/>
                        <a:pt x="655983" y="1152939"/>
                      </a:cubicBezTo>
                      <a:lnTo>
                        <a:pt x="685800" y="1162878"/>
                      </a:lnTo>
                      <a:cubicBezTo>
                        <a:pt x="692426" y="1169504"/>
                        <a:pt x="697643" y="1177936"/>
                        <a:pt x="705679" y="1182757"/>
                      </a:cubicBezTo>
                      <a:cubicBezTo>
                        <a:pt x="742102" y="1204611"/>
                        <a:pt x="787667" y="1186899"/>
                        <a:pt x="824948" y="1182757"/>
                      </a:cubicBezTo>
                      <a:cubicBezTo>
                        <a:pt x="831574" y="1176131"/>
                        <a:pt x="840635" y="1171259"/>
                        <a:pt x="844826" y="1162878"/>
                      </a:cubicBezTo>
                      <a:cubicBezTo>
                        <a:pt x="854197" y="1144137"/>
                        <a:pt x="864705" y="1103244"/>
                        <a:pt x="864705" y="1103244"/>
                      </a:cubicBezTo>
                      <a:cubicBezTo>
                        <a:pt x="861392" y="1036983"/>
                        <a:pt x="860276" y="970576"/>
                        <a:pt x="854766" y="904461"/>
                      </a:cubicBezTo>
                      <a:cubicBezTo>
                        <a:pt x="853632" y="890848"/>
                        <a:pt x="848751" y="877789"/>
                        <a:pt x="844826" y="864705"/>
                      </a:cubicBezTo>
                      <a:cubicBezTo>
                        <a:pt x="835794" y="834600"/>
                        <a:pt x="824948" y="805070"/>
                        <a:pt x="815009" y="775252"/>
                      </a:cubicBezTo>
                      <a:cubicBezTo>
                        <a:pt x="811696" y="765313"/>
                        <a:pt x="807611" y="755599"/>
                        <a:pt x="805070" y="745435"/>
                      </a:cubicBezTo>
                      <a:cubicBezTo>
                        <a:pt x="794435" y="702896"/>
                        <a:pt x="793603" y="702246"/>
                        <a:pt x="785192" y="655983"/>
                      </a:cubicBezTo>
                      <a:cubicBezTo>
                        <a:pt x="781587" y="636156"/>
                        <a:pt x="779625" y="616021"/>
                        <a:pt x="775253" y="596348"/>
                      </a:cubicBezTo>
                      <a:cubicBezTo>
                        <a:pt x="772980" y="586121"/>
                        <a:pt x="767854" y="576695"/>
                        <a:pt x="765313" y="566531"/>
                      </a:cubicBezTo>
                      <a:cubicBezTo>
                        <a:pt x="761216" y="550142"/>
                        <a:pt x="758687" y="533400"/>
                        <a:pt x="755374" y="516835"/>
                      </a:cubicBezTo>
                      <a:cubicBezTo>
                        <a:pt x="758687" y="440635"/>
                        <a:pt x="751425" y="363232"/>
                        <a:pt x="765313" y="288235"/>
                      </a:cubicBezTo>
                      <a:cubicBezTo>
                        <a:pt x="768726" y="269807"/>
                        <a:pt x="787290" y="254405"/>
                        <a:pt x="805070" y="248478"/>
                      </a:cubicBezTo>
                      <a:lnTo>
                        <a:pt x="834887" y="238539"/>
                      </a:lnTo>
                      <a:cubicBezTo>
                        <a:pt x="846937" y="240547"/>
                        <a:pt x="905514" y="247123"/>
                        <a:pt x="924339" y="258418"/>
                      </a:cubicBezTo>
                      <a:cubicBezTo>
                        <a:pt x="944245" y="270361"/>
                        <a:pt x="949753" y="291380"/>
                        <a:pt x="964096" y="308113"/>
                      </a:cubicBezTo>
                      <a:cubicBezTo>
                        <a:pt x="976293" y="322343"/>
                        <a:pt x="990601" y="334618"/>
                        <a:pt x="1003853" y="347870"/>
                      </a:cubicBezTo>
                      <a:cubicBezTo>
                        <a:pt x="1028416" y="421561"/>
                        <a:pt x="1014360" y="388764"/>
                        <a:pt x="1043609" y="447261"/>
                      </a:cubicBezTo>
                      <a:cubicBezTo>
                        <a:pt x="1070772" y="746052"/>
                        <a:pt x="1035865" y="334854"/>
                        <a:pt x="1063487" y="983974"/>
                      </a:cubicBezTo>
                      <a:cubicBezTo>
                        <a:pt x="1064068" y="997622"/>
                        <a:pt x="1069501" y="1010647"/>
                        <a:pt x="1073426" y="1023731"/>
                      </a:cubicBezTo>
                      <a:cubicBezTo>
                        <a:pt x="1079447" y="1043801"/>
                        <a:pt x="1086679" y="1063487"/>
                        <a:pt x="1093305" y="1083365"/>
                      </a:cubicBezTo>
                      <a:cubicBezTo>
                        <a:pt x="1102057" y="1109620"/>
                        <a:pt x="1117367" y="1164274"/>
                        <a:pt x="1143000" y="1172818"/>
                      </a:cubicBezTo>
                      <a:lnTo>
                        <a:pt x="1202635" y="1192696"/>
                      </a:lnTo>
                      <a:lnTo>
                        <a:pt x="1232453" y="1202635"/>
                      </a:lnTo>
                      <a:cubicBezTo>
                        <a:pt x="1252331" y="1215887"/>
                        <a:pt x="1275194" y="1225498"/>
                        <a:pt x="1292087" y="1242391"/>
                      </a:cubicBezTo>
                      <a:cubicBezTo>
                        <a:pt x="1298713" y="1249017"/>
                        <a:pt x="1304169" y="1257072"/>
                        <a:pt x="1311966" y="1262270"/>
                      </a:cubicBezTo>
                      <a:cubicBezTo>
                        <a:pt x="1324294" y="1270489"/>
                        <a:pt x="1338858" y="1274797"/>
                        <a:pt x="1351722" y="1282148"/>
                      </a:cubicBezTo>
                      <a:cubicBezTo>
                        <a:pt x="1362093" y="1288074"/>
                        <a:pt x="1370855" y="1296684"/>
                        <a:pt x="1381539" y="1302026"/>
                      </a:cubicBezTo>
                      <a:cubicBezTo>
                        <a:pt x="1395794" y="1309153"/>
                        <a:pt x="1438381" y="1318722"/>
                        <a:pt x="1451113" y="1321905"/>
                      </a:cubicBezTo>
                      <a:cubicBezTo>
                        <a:pt x="1500809" y="1318592"/>
                        <a:pt x="1551152" y="1320621"/>
                        <a:pt x="1600200" y="1311965"/>
                      </a:cubicBezTo>
                      <a:cubicBezTo>
                        <a:pt x="1609428" y="1310336"/>
                        <a:pt x="1614225" y="1299404"/>
                        <a:pt x="1620079" y="1292087"/>
                      </a:cubicBezTo>
                      <a:cubicBezTo>
                        <a:pt x="1670242" y="1229384"/>
                        <a:pt x="1611830" y="1290398"/>
                        <a:pt x="1659835" y="1242391"/>
                      </a:cubicBezTo>
                      <a:cubicBezTo>
                        <a:pt x="1663148" y="1232452"/>
                        <a:pt x="1663488" y="1220955"/>
                        <a:pt x="1669774" y="1212574"/>
                      </a:cubicBezTo>
                      <a:cubicBezTo>
                        <a:pt x="1683830" y="1193832"/>
                        <a:pt x="1706475" y="1182370"/>
                        <a:pt x="1719470" y="1162878"/>
                      </a:cubicBezTo>
                      <a:cubicBezTo>
                        <a:pt x="1732722" y="1143000"/>
                        <a:pt x="1736562" y="1110799"/>
                        <a:pt x="1759226" y="1103244"/>
                      </a:cubicBezTo>
                      <a:lnTo>
                        <a:pt x="1818861" y="1083365"/>
                      </a:lnTo>
                      <a:cubicBezTo>
                        <a:pt x="1842052" y="1086678"/>
                        <a:pt x="1867027" y="1083790"/>
                        <a:pt x="1888435" y="1093305"/>
                      </a:cubicBezTo>
                      <a:cubicBezTo>
                        <a:pt x="1899351" y="1098156"/>
                        <a:pt x="1906994" y="1111250"/>
                        <a:pt x="1908313" y="1123122"/>
                      </a:cubicBezTo>
                      <a:cubicBezTo>
                        <a:pt x="1917102" y="1202217"/>
                        <a:pt x="1897564" y="1284815"/>
                        <a:pt x="1918253" y="1361661"/>
                      </a:cubicBezTo>
                      <a:cubicBezTo>
                        <a:pt x="1923700" y="1381894"/>
                        <a:pt x="1977887" y="1381539"/>
                        <a:pt x="1977887" y="1381539"/>
                      </a:cubicBezTo>
                      <a:cubicBezTo>
                        <a:pt x="2025754" y="1376752"/>
                        <a:pt x="2079300" y="1374663"/>
                        <a:pt x="2126974" y="1361661"/>
                      </a:cubicBezTo>
                      <a:cubicBezTo>
                        <a:pt x="2147189" y="1356148"/>
                        <a:pt x="2166731" y="1348409"/>
                        <a:pt x="2186609" y="1341783"/>
                      </a:cubicBezTo>
                      <a:cubicBezTo>
                        <a:pt x="2196548" y="1338470"/>
                        <a:pt x="2205992" y="1332792"/>
                        <a:pt x="2216426" y="1331844"/>
                      </a:cubicBezTo>
                      <a:cubicBezTo>
                        <a:pt x="2252870" y="1328531"/>
                        <a:pt x="2289387" y="1325946"/>
                        <a:pt x="2325757" y="1321905"/>
                      </a:cubicBezTo>
                      <a:cubicBezTo>
                        <a:pt x="2349041" y="1319318"/>
                        <a:pt x="2372065" y="1314702"/>
                        <a:pt x="2395331" y="1311965"/>
                      </a:cubicBezTo>
                      <a:cubicBezTo>
                        <a:pt x="2428398" y="1308075"/>
                        <a:pt x="2461592" y="1305339"/>
                        <a:pt x="2494722" y="1302026"/>
                      </a:cubicBezTo>
                      <a:cubicBezTo>
                        <a:pt x="2504661" y="1298713"/>
                        <a:pt x="2515555" y="1297477"/>
                        <a:pt x="2524539" y="1292087"/>
                      </a:cubicBezTo>
                      <a:cubicBezTo>
                        <a:pt x="2532574" y="1287266"/>
                        <a:pt x="2538564" y="1279526"/>
                        <a:pt x="2544418" y="1272209"/>
                      </a:cubicBezTo>
                      <a:cubicBezTo>
                        <a:pt x="2571417" y="1238460"/>
                        <a:pt x="2568414" y="1230037"/>
                        <a:pt x="2584174" y="1182757"/>
                      </a:cubicBezTo>
                      <a:lnTo>
                        <a:pt x="2613992" y="1093305"/>
                      </a:lnTo>
                      <a:cubicBezTo>
                        <a:pt x="2617305" y="1083366"/>
                        <a:pt x="2618119" y="1072204"/>
                        <a:pt x="2623931" y="1063487"/>
                      </a:cubicBezTo>
                      <a:lnTo>
                        <a:pt x="2643809" y="1033670"/>
                      </a:lnTo>
                      <a:cubicBezTo>
                        <a:pt x="2654306" y="1002177"/>
                        <a:pt x="2651607" y="1001559"/>
                        <a:pt x="2673626" y="974035"/>
                      </a:cubicBezTo>
                      <a:cubicBezTo>
                        <a:pt x="2679480" y="966718"/>
                        <a:pt x="2685470" y="958978"/>
                        <a:pt x="2693505" y="954157"/>
                      </a:cubicBezTo>
                      <a:cubicBezTo>
                        <a:pt x="2702489" y="948767"/>
                        <a:pt x="2713383" y="947531"/>
                        <a:pt x="2723322" y="944218"/>
                      </a:cubicBezTo>
                      <a:cubicBezTo>
                        <a:pt x="2736574" y="947531"/>
                        <a:pt x="2750523" y="948776"/>
                        <a:pt x="2763079" y="954157"/>
                      </a:cubicBezTo>
                      <a:cubicBezTo>
                        <a:pt x="2799378" y="969713"/>
                        <a:pt x="2789727" y="975044"/>
                        <a:pt x="2812774" y="1003852"/>
                      </a:cubicBezTo>
                      <a:cubicBezTo>
                        <a:pt x="2818628" y="1011170"/>
                        <a:pt x="2826027" y="1017105"/>
                        <a:pt x="2832653" y="1023731"/>
                      </a:cubicBezTo>
                      <a:cubicBezTo>
                        <a:pt x="2840491" y="1055084"/>
                        <a:pt x="2850656" y="1091253"/>
                        <a:pt x="2852531" y="1123122"/>
                      </a:cubicBezTo>
                      <a:cubicBezTo>
                        <a:pt x="2857982" y="1215786"/>
                        <a:pt x="2857591" y="1308722"/>
                        <a:pt x="2862470" y="1401418"/>
                      </a:cubicBezTo>
                      <a:cubicBezTo>
                        <a:pt x="2864220" y="1434668"/>
                        <a:pt x="2870194" y="1467587"/>
                        <a:pt x="2872409" y="1500809"/>
                      </a:cubicBezTo>
                      <a:cubicBezTo>
                        <a:pt x="2876822" y="1567006"/>
                        <a:pt x="2874744" y="1633685"/>
                        <a:pt x="2882348" y="1699591"/>
                      </a:cubicBezTo>
                      <a:cubicBezTo>
                        <a:pt x="2886764" y="1737860"/>
                        <a:pt x="2895650" y="1757941"/>
                        <a:pt x="2922105" y="1779105"/>
                      </a:cubicBezTo>
                      <a:cubicBezTo>
                        <a:pt x="2931433" y="1786567"/>
                        <a:pt x="2940097" y="1797294"/>
                        <a:pt x="2951922" y="1798983"/>
                      </a:cubicBezTo>
                      <a:cubicBezTo>
                        <a:pt x="3011048" y="1807430"/>
                        <a:pt x="3071191" y="1805609"/>
                        <a:pt x="3130826" y="1808922"/>
                      </a:cubicBezTo>
                      <a:cubicBezTo>
                        <a:pt x="3159043" y="1814565"/>
                        <a:pt x="3225440" y="1828800"/>
                        <a:pt x="3250096" y="1828800"/>
                      </a:cubicBezTo>
                      <a:cubicBezTo>
                        <a:pt x="3266989" y="1828800"/>
                        <a:pt x="3283227" y="1822174"/>
                        <a:pt x="3299792" y="1818861"/>
                      </a:cubicBezTo>
                      <a:cubicBezTo>
                        <a:pt x="3306418" y="1808922"/>
                        <a:pt x="3314819" y="1799960"/>
                        <a:pt x="3319670" y="1789044"/>
                      </a:cubicBezTo>
                      <a:cubicBezTo>
                        <a:pt x="3328180" y="1769896"/>
                        <a:pt x="3339548" y="1729409"/>
                        <a:pt x="3339548" y="1729409"/>
                      </a:cubicBezTo>
                      <a:cubicBezTo>
                        <a:pt x="3342861" y="1689652"/>
                        <a:pt x="3349487" y="1650033"/>
                        <a:pt x="3349487" y="1610139"/>
                      </a:cubicBezTo>
                      <a:cubicBezTo>
                        <a:pt x="3349487" y="1484838"/>
                        <a:pt x="3342569" y="1525415"/>
                        <a:pt x="3329609" y="1441174"/>
                      </a:cubicBezTo>
                      <a:cubicBezTo>
                        <a:pt x="3325548" y="1414774"/>
                        <a:pt x="3324592" y="1387914"/>
                        <a:pt x="3319670" y="1361661"/>
                      </a:cubicBezTo>
                      <a:cubicBezTo>
                        <a:pt x="3314635" y="1334809"/>
                        <a:pt x="3307297" y="1308417"/>
                        <a:pt x="3299792" y="1282148"/>
                      </a:cubicBezTo>
                      <a:cubicBezTo>
                        <a:pt x="3288626" y="1243069"/>
                        <a:pt x="3272691" y="1213567"/>
                        <a:pt x="3269974" y="1172818"/>
                      </a:cubicBezTo>
                      <a:cubicBezTo>
                        <a:pt x="3267770" y="1139761"/>
                        <a:pt x="3269974" y="1106557"/>
                        <a:pt x="3269974" y="1073426"/>
                      </a:cubicBezTo>
                    </a:path>
                  </a:pathLst>
                </a:custGeom>
                <a:noFill/>
                <a:ln w="107950">
                  <a:solidFill>
                    <a:srgbClr val="640013">
                      <a:alpha val="49804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4" name="Freeform: Shape 13">
                  <a:extLst>
                    <a:ext uri="{FF2B5EF4-FFF2-40B4-BE49-F238E27FC236}">
                      <a16:creationId xmlns:a16="http://schemas.microsoft.com/office/drawing/2014/main" id="{9D6876C3-1560-4A7D-82DF-5222673E9374}"/>
                    </a:ext>
                  </a:extLst>
                </p:cNvPr>
                <p:cNvSpPr/>
                <p:nvPr/>
              </p:nvSpPr>
              <p:spPr>
                <a:xfrm>
                  <a:off x="415893" y="4377128"/>
                  <a:ext cx="6074848" cy="2234832"/>
                </a:xfrm>
                <a:custGeom>
                  <a:avLst/>
                  <a:gdLst>
                    <a:gd name="connsiteX0" fmla="*/ 6074848 w 6074848"/>
                    <a:gd name="connsiteY0" fmla="*/ 1618938 h 2234832"/>
                    <a:gd name="connsiteX1" fmla="*/ 5999897 w 6074848"/>
                    <a:gd name="connsiteY1" fmla="*/ 1603947 h 2234832"/>
                    <a:gd name="connsiteX2" fmla="*/ 5894966 w 6074848"/>
                    <a:gd name="connsiteY2" fmla="*/ 1499016 h 2234832"/>
                    <a:gd name="connsiteX3" fmla="*/ 5445261 w 6074848"/>
                    <a:gd name="connsiteY3" fmla="*/ 1514006 h 2234832"/>
                    <a:gd name="connsiteX4" fmla="*/ 5370310 w 6074848"/>
                    <a:gd name="connsiteY4" fmla="*/ 1289154 h 2234832"/>
                    <a:gd name="connsiteX5" fmla="*/ 5265379 w 6074848"/>
                    <a:gd name="connsiteY5" fmla="*/ 1199213 h 2234832"/>
                    <a:gd name="connsiteX6" fmla="*/ 5115477 w 6074848"/>
                    <a:gd name="connsiteY6" fmla="*/ 1334124 h 2234832"/>
                    <a:gd name="connsiteX7" fmla="*/ 4980566 w 6074848"/>
                    <a:gd name="connsiteY7" fmla="*/ 1499016 h 2234832"/>
                    <a:gd name="connsiteX8" fmla="*/ 4860645 w 6074848"/>
                    <a:gd name="connsiteY8" fmla="*/ 1484026 h 2234832"/>
                    <a:gd name="connsiteX9" fmla="*/ 4695753 w 6074848"/>
                    <a:gd name="connsiteY9" fmla="*/ 1229193 h 2234832"/>
                    <a:gd name="connsiteX10" fmla="*/ 4665773 w 6074848"/>
                    <a:gd name="connsiteY10" fmla="*/ 479685 h 2234832"/>
                    <a:gd name="connsiteX11" fmla="*/ 4575832 w 6074848"/>
                    <a:gd name="connsiteY11" fmla="*/ 29980 h 2234832"/>
                    <a:gd name="connsiteX12" fmla="*/ 4545851 w 6074848"/>
                    <a:gd name="connsiteY12" fmla="*/ 119921 h 2234832"/>
                    <a:gd name="connsiteX13" fmla="*/ 4470900 w 6074848"/>
                    <a:gd name="connsiteY13" fmla="*/ 254833 h 2234832"/>
                    <a:gd name="connsiteX14" fmla="*/ 4306009 w 6074848"/>
                    <a:gd name="connsiteY14" fmla="*/ 269823 h 2234832"/>
                    <a:gd name="connsiteX15" fmla="*/ 4231058 w 6074848"/>
                    <a:gd name="connsiteY15" fmla="*/ 449705 h 2234832"/>
                    <a:gd name="connsiteX16" fmla="*/ 4261038 w 6074848"/>
                    <a:gd name="connsiteY16" fmla="*/ 644577 h 2234832"/>
                    <a:gd name="connsiteX17" fmla="*/ 4291018 w 6074848"/>
                    <a:gd name="connsiteY17" fmla="*/ 779488 h 2234832"/>
                    <a:gd name="connsiteX18" fmla="*/ 4306009 w 6074848"/>
                    <a:gd name="connsiteY18" fmla="*/ 824459 h 2234832"/>
                    <a:gd name="connsiteX19" fmla="*/ 4320999 w 6074848"/>
                    <a:gd name="connsiteY19" fmla="*/ 884420 h 2234832"/>
                    <a:gd name="connsiteX20" fmla="*/ 4306009 w 6074848"/>
                    <a:gd name="connsiteY20" fmla="*/ 1379095 h 2234832"/>
                    <a:gd name="connsiteX21" fmla="*/ 4320999 w 6074848"/>
                    <a:gd name="connsiteY21" fmla="*/ 1424065 h 2234832"/>
                    <a:gd name="connsiteX22" fmla="*/ 4036186 w 6074848"/>
                    <a:gd name="connsiteY22" fmla="*/ 1394085 h 2234832"/>
                    <a:gd name="connsiteX23" fmla="*/ 4021196 w 6074848"/>
                    <a:gd name="connsiteY23" fmla="*/ 1199213 h 2234832"/>
                    <a:gd name="connsiteX24" fmla="*/ 3991215 w 6074848"/>
                    <a:gd name="connsiteY24" fmla="*/ 854439 h 2234832"/>
                    <a:gd name="connsiteX25" fmla="*/ 3976225 w 6074848"/>
                    <a:gd name="connsiteY25" fmla="*/ 644577 h 2234832"/>
                    <a:gd name="connsiteX26" fmla="*/ 3946245 w 6074848"/>
                    <a:gd name="connsiteY26" fmla="*/ 479685 h 2234832"/>
                    <a:gd name="connsiteX27" fmla="*/ 3931255 w 6074848"/>
                    <a:gd name="connsiteY27" fmla="*/ 119921 h 2234832"/>
                    <a:gd name="connsiteX28" fmla="*/ 3901274 w 6074848"/>
                    <a:gd name="connsiteY28" fmla="*/ 74951 h 2234832"/>
                    <a:gd name="connsiteX29" fmla="*/ 3826323 w 6074848"/>
                    <a:gd name="connsiteY29" fmla="*/ 119921 h 2234832"/>
                    <a:gd name="connsiteX30" fmla="*/ 3796343 w 6074848"/>
                    <a:gd name="connsiteY30" fmla="*/ 599606 h 2234832"/>
                    <a:gd name="connsiteX31" fmla="*/ 3781353 w 6074848"/>
                    <a:gd name="connsiteY31" fmla="*/ 764498 h 2234832"/>
                    <a:gd name="connsiteX32" fmla="*/ 3796343 w 6074848"/>
                    <a:gd name="connsiteY32" fmla="*/ 884420 h 2234832"/>
                    <a:gd name="connsiteX33" fmla="*/ 3781353 w 6074848"/>
                    <a:gd name="connsiteY33" fmla="*/ 1424065 h 2234832"/>
                    <a:gd name="connsiteX34" fmla="*/ 3631451 w 6074848"/>
                    <a:gd name="connsiteY34" fmla="*/ 1439056 h 2234832"/>
                    <a:gd name="connsiteX35" fmla="*/ 3571491 w 6074848"/>
                    <a:gd name="connsiteY35" fmla="*/ 1394085 h 2234832"/>
                    <a:gd name="connsiteX36" fmla="*/ 3556500 w 6074848"/>
                    <a:gd name="connsiteY36" fmla="*/ 1259174 h 2234832"/>
                    <a:gd name="connsiteX37" fmla="*/ 3496540 w 6074848"/>
                    <a:gd name="connsiteY37" fmla="*/ 974361 h 2234832"/>
                    <a:gd name="connsiteX38" fmla="*/ 3406599 w 6074848"/>
                    <a:gd name="connsiteY38" fmla="*/ 944380 h 2234832"/>
                    <a:gd name="connsiteX39" fmla="*/ 3316658 w 6074848"/>
                    <a:gd name="connsiteY39" fmla="*/ 1379095 h 2234832"/>
                    <a:gd name="connsiteX40" fmla="*/ 3226717 w 6074848"/>
                    <a:gd name="connsiteY40" fmla="*/ 1439056 h 2234832"/>
                    <a:gd name="connsiteX41" fmla="*/ 3046835 w 6074848"/>
                    <a:gd name="connsiteY41" fmla="*/ 1424065 h 2234832"/>
                    <a:gd name="connsiteX42" fmla="*/ 2896933 w 6074848"/>
                    <a:gd name="connsiteY42" fmla="*/ 1124262 h 2234832"/>
                    <a:gd name="connsiteX43" fmla="*/ 2941904 w 6074848"/>
                    <a:gd name="connsiteY43" fmla="*/ 584616 h 2234832"/>
                    <a:gd name="connsiteX44" fmla="*/ 2926914 w 6074848"/>
                    <a:gd name="connsiteY44" fmla="*/ 179882 h 2234832"/>
                    <a:gd name="connsiteX45" fmla="*/ 2881943 w 6074848"/>
                    <a:gd name="connsiteY45" fmla="*/ 104931 h 2234832"/>
                    <a:gd name="connsiteX46" fmla="*/ 2836973 w 6074848"/>
                    <a:gd name="connsiteY46" fmla="*/ 0 h 2234832"/>
                    <a:gd name="connsiteX47" fmla="*/ 2792002 w 6074848"/>
                    <a:gd name="connsiteY47" fmla="*/ 89941 h 2234832"/>
                    <a:gd name="connsiteX48" fmla="*/ 2777012 w 6074848"/>
                    <a:gd name="connsiteY48" fmla="*/ 164892 h 2234832"/>
                    <a:gd name="connsiteX49" fmla="*/ 2762022 w 6074848"/>
                    <a:gd name="connsiteY49" fmla="*/ 434715 h 2234832"/>
                    <a:gd name="connsiteX50" fmla="*/ 2747032 w 6074848"/>
                    <a:gd name="connsiteY50" fmla="*/ 1184223 h 2234832"/>
                    <a:gd name="connsiteX51" fmla="*/ 2717051 w 6074848"/>
                    <a:gd name="connsiteY51" fmla="*/ 1379095 h 2234832"/>
                    <a:gd name="connsiteX52" fmla="*/ 2702061 w 6074848"/>
                    <a:gd name="connsiteY52" fmla="*/ 1484026 h 2234832"/>
                    <a:gd name="connsiteX53" fmla="*/ 2687071 w 6074848"/>
                    <a:gd name="connsiteY53" fmla="*/ 1543987 h 2234832"/>
                    <a:gd name="connsiteX54" fmla="*/ 2492199 w 6074848"/>
                    <a:gd name="connsiteY54" fmla="*/ 1663908 h 2234832"/>
                    <a:gd name="connsiteX55" fmla="*/ 2327307 w 6074848"/>
                    <a:gd name="connsiteY55" fmla="*/ 1588957 h 2234832"/>
                    <a:gd name="connsiteX56" fmla="*/ 2462218 w 6074848"/>
                    <a:gd name="connsiteY56" fmla="*/ 1169233 h 2234832"/>
                    <a:gd name="connsiteX57" fmla="*/ 2462218 w 6074848"/>
                    <a:gd name="connsiteY57" fmla="*/ 434715 h 2234832"/>
                    <a:gd name="connsiteX58" fmla="*/ 2387268 w 6074848"/>
                    <a:gd name="connsiteY58" fmla="*/ 44970 h 2234832"/>
                    <a:gd name="connsiteX59" fmla="*/ 2282337 w 6074848"/>
                    <a:gd name="connsiteY59" fmla="*/ 89941 h 2234832"/>
                    <a:gd name="connsiteX60" fmla="*/ 2267346 w 6074848"/>
                    <a:gd name="connsiteY60" fmla="*/ 224852 h 2234832"/>
                    <a:gd name="connsiteX61" fmla="*/ 2222376 w 6074848"/>
                    <a:gd name="connsiteY61" fmla="*/ 554636 h 2234832"/>
                    <a:gd name="connsiteX62" fmla="*/ 2087464 w 6074848"/>
                    <a:gd name="connsiteY62" fmla="*/ 1693888 h 2234832"/>
                    <a:gd name="connsiteX63" fmla="*/ 1802651 w 6074848"/>
                    <a:gd name="connsiteY63" fmla="*/ 1663908 h 2234832"/>
                    <a:gd name="connsiteX64" fmla="*/ 1592789 w 6074848"/>
                    <a:gd name="connsiteY64" fmla="*/ 1708879 h 2234832"/>
                    <a:gd name="connsiteX65" fmla="*/ 1442887 w 6074848"/>
                    <a:gd name="connsiteY65" fmla="*/ 1768839 h 2234832"/>
                    <a:gd name="connsiteX66" fmla="*/ 1248015 w 6074848"/>
                    <a:gd name="connsiteY66" fmla="*/ 1813810 h 2234832"/>
                    <a:gd name="connsiteX67" fmla="*/ 1008173 w 6074848"/>
                    <a:gd name="connsiteY67" fmla="*/ 1963711 h 2234832"/>
                    <a:gd name="connsiteX68" fmla="*/ 858271 w 6074848"/>
                    <a:gd name="connsiteY68" fmla="*/ 2083633 h 2234832"/>
                    <a:gd name="connsiteX69" fmla="*/ 678389 w 6074848"/>
                    <a:gd name="connsiteY69" fmla="*/ 2158583 h 2234832"/>
                    <a:gd name="connsiteX70" fmla="*/ 573458 w 6074848"/>
                    <a:gd name="connsiteY70" fmla="*/ 1858780 h 2234832"/>
                    <a:gd name="connsiteX71" fmla="*/ 558468 w 6074848"/>
                    <a:gd name="connsiteY71" fmla="*/ 839449 h 2234832"/>
                    <a:gd name="connsiteX72" fmla="*/ 423556 w 6074848"/>
                    <a:gd name="connsiteY72" fmla="*/ 794479 h 2234832"/>
                    <a:gd name="connsiteX73" fmla="*/ 243674 w 6074848"/>
                    <a:gd name="connsiteY73" fmla="*/ 839449 h 2234832"/>
                    <a:gd name="connsiteX74" fmla="*/ 258664 w 6074848"/>
                    <a:gd name="connsiteY74" fmla="*/ 929390 h 2234832"/>
                    <a:gd name="connsiteX75" fmla="*/ 288645 w 6074848"/>
                    <a:gd name="connsiteY75" fmla="*/ 1049311 h 2234832"/>
                    <a:gd name="connsiteX76" fmla="*/ 333615 w 6074848"/>
                    <a:gd name="connsiteY76" fmla="*/ 1259174 h 2234832"/>
                    <a:gd name="connsiteX77" fmla="*/ 378586 w 6074848"/>
                    <a:gd name="connsiteY77" fmla="*/ 1978702 h 2234832"/>
                    <a:gd name="connsiteX78" fmla="*/ 408566 w 6074848"/>
                    <a:gd name="connsiteY78" fmla="*/ 2068642 h 2234832"/>
                    <a:gd name="connsiteX79" fmla="*/ 438546 w 6074848"/>
                    <a:gd name="connsiteY79" fmla="*/ 2203554 h 2234832"/>
                    <a:gd name="connsiteX80" fmla="*/ 378586 w 6074848"/>
                    <a:gd name="connsiteY80" fmla="*/ 2233534 h 2234832"/>
                    <a:gd name="connsiteX81" fmla="*/ 33812 w 6074848"/>
                    <a:gd name="connsiteY81" fmla="*/ 1828800 h 2234832"/>
                    <a:gd name="connsiteX82" fmla="*/ 3832 w 6074848"/>
                    <a:gd name="connsiteY82" fmla="*/ 404734 h 223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</a:cxnLst>
                  <a:rect l="l" t="t" r="r" b="b"/>
                  <a:pathLst>
                    <a:path w="6074848" h="2234832">
                      <a:moveTo>
                        <a:pt x="6074848" y="1618938"/>
                      </a:moveTo>
                      <a:cubicBezTo>
                        <a:pt x="6049864" y="1613941"/>
                        <a:pt x="6023753" y="1612893"/>
                        <a:pt x="5999897" y="1603947"/>
                      </a:cubicBezTo>
                      <a:cubicBezTo>
                        <a:pt x="5952169" y="1586049"/>
                        <a:pt x="5923801" y="1535060"/>
                        <a:pt x="5894966" y="1499016"/>
                      </a:cubicBezTo>
                      <a:cubicBezTo>
                        <a:pt x="5745064" y="1504013"/>
                        <a:pt x="5584519" y="1569709"/>
                        <a:pt x="5445261" y="1514006"/>
                      </a:cubicBezTo>
                      <a:cubicBezTo>
                        <a:pt x="5371907" y="1484664"/>
                        <a:pt x="5405642" y="1359818"/>
                        <a:pt x="5370310" y="1289154"/>
                      </a:cubicBezTo>
                      <a:cubicBezTo>
                        <a:pt x="5328296" y="1205126"/>
                        <a:pt x="5361078" y="1237492"/>
                        <a:pt x="5265379" y="1199213"/>
                      </a:cubicBezTo>
                      <a:cubicBezTo>
                        <a:pt x="5215412" y="1244183"/>
                        <a:pt x="5156748" y="1281061"/>
                        <a:pt x="5115477" y="1334124"/>
                      </a:cubicBezTo>
                      <a:cubicBezTo>
                        <a:pt x="4967410" y="1524496"/>
                        <a:pt x="5143409" y="1433880"/>
                        <a:pt x="4980566" y="1499016"/>
                      </a:cubicBezTo>
                      <a:cubicBezTo>
                        <a:pt x="4940592" y="1494019"/>
                        <a:pt x="4896115" y="1503125"/>
                        <a:pt x="4860645" y="1484026"/>
                      </a:cubicBezTo>
                      <a:cubicBezTo>
                        <a:pt x="4804381" y="1453730"/>
                        <a:pt x="4710099" y="1255494"/>
                        <a:pt x="4695753" y="1229193"/>
                      </a:cubicBezTo>
                      <a:cubicBezTo>
                        <a:pt x="4675403" y="476238"/>
                        <a:pt x="4696216" y="905877"/>
                        <a:pt x="4665773" y="479685"/>
                      </a:cubicBezTo>
                      <a:cubicBezTo>
                        <a:pt x="4633233" y="24132"/>
                        <a:pt x="4776866" y="80239"/>
                        <a:pt x="4575832" y="29980"/>
                      </a:cubicBezTo>
                      <a:cubicBezTo>
                        <a:pt x="4565838" y="59960"/>
                        <a:pt x="4554932" y="89652"/>
                        <a:pt x="4545851" y="119921"/>
                      </a:cubicBezTo>
                      <a:cubicBezTo>
                        <a:pt x="4531520" y="167691"/>
                        <a:pt x="4530657" y="230930"/>
                        <a:pt x="4470900" y="254833"/>
                      </a:cubicBezTo>
                      <a:cubicBezTo>
                        <a:pt x="4419657" y="275330"/>
                        <a:pt x="4360973" y="264826"/>
                        <a:pt x="4306009" y="269823"/>
                      </a:cubicBezTo>
                      <a:cubicBezTo>
                        <a:pt x="4281025" y="329784"/>
                        <a:pt x="4238797" y="385210"/>
                        <a:pt x="4231058" y="449705"/>
                      </a:cubicBezTo>
                      <a:cubicBezTo>
                        <a:pt x="4223228" y="514958"/>
                        <a:pt x="4249281" y="579916"/>
                        <a:pt x="4261038" y="644577"/>
                      </a:cubicBezTo>
                      <a:cubicBezTo>
                        <a:pt x="4269279" y="689901"/>
                        <a:pt x="4279845" y="734796"/>
                        <a:pt x="4291018" y="779488"/>
                      </a:cubicBezTo>
                      <a:cubicBezTo>
                        <a:pt x="4294850" y="794817"/>
                        <a:pt x="4301668" y="809266"/>
                        <a:pt x="4306009" y="824459"/>
                      </a:cubicBezTo>
                      <a:cubicBezTo>
                        <a:pt x="4311669" y="844268"/>
                        <a:pt x="4316002" y="864433"/>
                        <a:pt x="4320999" y="884420"/>
                      </a:cubicBezTo>
                      <a:cubicBezTo>
                        <a:pt x="4287725" y="1150604"/>
                        <a:pt x="4278617" y="1105184"/>
                        <a:pt x="4306009" y="1379095"/>
                      </a:cubicBezTo>
                      <a:cubicBezTo>
                        <a:pt x="4307581" y="1394817"/>
                        <a:pt x="4316002" y="1409075"/>
                        <a:pt x="4320999" y="1424065"/>
                      </a:cubicBezTo>
                      <a:cubicBezTo>
                        <a:pt x="4226695" y="1461787"/>
                        <a:pt x="4141609" y="1513564"/>
                        <a:pt x="4036186" y="1394085"/>
                      </a:cubicBezTo>
                      <a:cubicBezTo>
                        <a:pt x="3993082" y="1345234"/>
                        <a:pt x="4026606" y="1264137"/>
                        <a:pt x="4021196" y="1199213"/>
                      </a:cubicBezTo>
                      <a:cubicBezTo>
                        <a:pt x="4011616" y="1084253"/>
                        <a:pt x="4000538" y="969420"/>
                        <a:pt x="3991215" y="854439"/>
                      </a:cubicBezTo>
                      <a:cubicBezTo>
                        <a:pt x="3985547" y="784536"/>
                        <a:pt x="3984581" y="714210"/>
                        <a:pt x="3976225" y="644577"/>
                      </a:cubicBezTo>
                      <a:cubicBezTo>
                        <a:pt x="3969569" y="589110"/>
                        <a:pt x="3956238" y="534649"/>
                        <a:pt x="3946245" y="479685"/>
                      </a:cubicBezTo>
                      <a:cubicBezTo>
                        <a:pt x="3941248" y="359764"/>
                        <a:pt x="3944510" y="239212"/>
                        <a:pt x="3931255" y="119921"/>
                      </a:cubicBezTo>
                      <a:cubicBezTo>
                        <a:pt x="3929265" y="102015"/>
                        <a:pt x="3919290" y="74951"/>
                        <a:pt x="3901274" y="74951"/>
                      </a:cubicBezTo>
                      <a:cubicBezTo>
                        <a:pt x="3872138" y="74951"/>
                        <a:pt x="3851307" y="104931"/>
                        <a:pt x="3826323" y="119921"/>
                      </a:cubicBezTo>
                      <a:cubicBezTo>
                        <a:pt x="3793715" y="446006"/>
                        <a:pt x="3828226" y="73524"/>
                        <a:pt x="3796343" y="599606"/>
                      </a:cubicBezTo>
                      <a:cubicBezTo>
                        <a:pt x="3793004" y="654696"/>
                        <a:pt x="3786350" y="709534"/>
                        <a:pt x="3781353" y="764498"/>
                      </a:cubicBezTo>
                      <a:cubicBezTo>
                        <a:pt x="3786350" y="804472"/>
                        <a:pt x="3786572" y="845338"/>
                        <a:pt x="3796343" y="884420"/>
                      </a:cubicBezTo>
                      <a:cubicBezTo>
                        <a:pt x="3853980" y="1114968"/>
                        <a:pt x="3969698" y="1033922"/>
                        <a:pt x="3781353" y="1424065"/>
                      </a:cubicBezTo>
                      <a:cubicBezTo>
                        <a:pt x="3759521" y="1469288"/>
                        <a:pt x="3681418" y="1434059"/>
                        <a:pt x="3631451" y="1439056"/>
                      </a:cubicBezTo>
                      <a:cubicBezTo>
                        <a:pt x="3611464" y="1424066"/>
                        <a:pt x="3581100" y="1417147"/>
                        <a:pt x="3571491" y="1394085"/>
                      </a:cubicBezTo>
                      <a:cubicBezTo>
                        <a:pt x="3554088" y="1352318"/>
                        <a:pt x="3561787" y="1304111"/>
                        <a:pt x="3556500" y="1259174"/>
                      </a:cubicBezTo>
                      <a:cubicBezTo>
                        <a:pt x="3548382" y="1190175"/>
                        <a:pt x="3532398" y="1026156"/>
                        <a:pt x="3496540" y="974361"/>
                      </a:cubicBezTo>
                      <a:cubicBezTo>
                        <a:pt x="3478552" y="948378"/>
                        <a:pt x="3436579" y="954374"/>
                        <a:pt x="3406599" y="944380"/>
                      </a:cubicBezTo>
                      <a:cubicBezTo>
                        <a:pt x="3390598" y="1032382"/>
                        <a:pt x="3338497" y="1331048"/>
                        <a:pt x="3316658" y="1379095"/>
                      </a:cubicBezTo>
                      <a:cubicBezTo>
                        <a:pt x="3301748" y="1411897"/>
                        <a:pt x="3256697" y="1419069"/>
                        <a:pt x="3226717" y="1439056"/>
                      </a:cubicBezTo>
                      <a:cubicBezTo>
                        <a:pt x="3166756" y="1434059"/>
                        <a:pt x="3102288" y="1447414"/>
                        <a:pt x="3046835" y="1424065"/>
                      </a:cubicBezTo>
                      <a:cubicBezTo>
                        <a:pt x="2917269" y="1369511"/>
                        <a:pt x="2922698" y="1235909"/>
                        <a:pt x="2896933" y="1124262"/>
                      </a:cubicBezTo>
                      <a:cubicBezTo>
                        <a:pt x="2911923" y="944380"/>
                        <a:pt x="2928060" y="764590"/>
                        <a:pt x="2941904" y="584616"/>
                      </a:cubicBezTo>
                      <a:cubicBezTo>
                        <a:pt x="2954780" y="417233"/>
                        <a:pt x="2975128" y="334167"/>
                        <a:pt x="2926914" y="179882"/>
                      </a:cubicBezTo>
                      <a:cubicBezTo>
                        <a:pt x="2918224" y="152072"/>
                        <a:pt x="2894973" y="130991"/>
                        <a:pt x="2881943" y="104931"/>
                      </a:cubicBezTo>
                      <a:cubicBezTo>
                        <a:pt x="2864925" y="70895"/>
                        <a:pt x="2851963" y="34977"/>
                        <a:pt x="2836973" y="0"/>
                      </a:cubicBezTo>
                      <a:cubicBezTo>
                        <a:pt x="2821983" y="29980"/>
                        <a:pt x="2803457" y="58440"/>
                        <a:pt x="2792002" y="89941"/>
                      </a:cubicBezTo>
                      <a:cubicBezTo>
                        <a:pt x="2783295" y="113885"/>
                        <a:pt x="2779219" y="139509"/>
                        <a:pt x="2777012" y="164892"/>
                      </a:cubicBezTo>
                      <a:cubicBezTo>
                        <a:pt x="2769209" y="254633"/>
                        <a:pt x="2767019" y="344774"/>
                        <a:pt x="2762022" y="434715"/>
                      </a:cubicBezTo>
                      <a:cubicBezTo>
                        <a:pt x="2757025" y="684551"/>
                        <a:pt x="2755644" y="934485"/>
                        <a:pt x="2747032" y="1184223"/>
                      </a:cubicBezTo>
                      <a:cubicBezTo>
                        <a:pt x="2743880" y="1275619"/>
                        <a:pt x="2730455" y="1298672"/>
                        <a:pt x="2717051" y="1379095"/>
                      </a:cubicBezTo>
                      <a:cubicBezTo>
                        <a:pt x="2711243" y="1413946"/>
                        <a:pt x="2708381" y="1449264"/>
                        <a:pt x="2702061" y="1484026"/>
                      </a:cubicBezTo>
                      <a:cubicBezTo>
                        <a:pt x="2698376" y="1504296"/>
                        <a:pt x="2699719" y="1527725"/>
                        <a:pt x="2687071" y="1543987"/>
                      </a:cubicBezTo>
                      <a:cubicBezTo>
                        <a:pt x="2630794" y="1616344"/>
                        <a:pt x="2571669" y="1629850"/>
                        <a:pt x="2492199" y="1663908"/>
                      </a:cubicBezTo>
                      <a:cubicBezTo>
                        <a:pt x="2437235" y="1638924"/>
                        <a:pt x="2363532" y="1637258"/>
                        <a:pt x="2327307" y="1588957"/>
                      </a:cubicBezTo>
                      <a:cubicBezTo>
                        <a:pt x="2227190" y="1455468"/>
                        <a:pt x="2420408" y="1240310"/>
                        <a:pt x="2462218" y="1169233"/>
                      </a:cubicBezTo>
                      <a:cubicBezTo>
                        <a:pt x="2510758" y="780924"/>
                        <a:pt x="2501034" y="978130"/>
                        <a:pt x="2462218" y="434715"/>
                      </a:cubicBezTo>
                      <a:cubicBezTo>
                        <a:pt x="2436520" y="74940"/>
                        <a:pt x="2512683" y="170388"/>
                        <a:pt x="2387268" y="44970"/>
                      </a:cubicBezTo>
                      <a:cubicBezTo>
                        <a:pt x="2352291" y="59960"/>
                        <a:pt x="2303446" y="58278"/>
                        <a:pt x="2282337" y="89941"/>
                      </a:cubicBezTo>
                      <a:cubicBezTo>
                        <a:pt x="2257238" y="127589"/>
                        <a:pt x="2273136" y="179977"/>
                        <a:pt x="2267346" y="224852"/>
                      </a:cubicBezTo>
                      <a:cubicBezTo>
                        <a:pt x="2253148" y="334885"/>
                        <a:pt x="2237366" y="444708"/>
                        <a:pt x="2222376" y="554636"/>
                      </a:cubicBezTo>
                      <a:cubicBezTo>
                        <a:pt x="2219212" y="693834"/>
                        <a:pt x="2249053" y="1514345"/>
                        <a:pt x="2087464" y="1693888"/>
                      </a:cubicBezTo>
                      <a:cubicBezTo>
                        <a:pt x="2023603" y="1764844"/>
                        <a:pt x="1897589" y="1673901"/>
                        <a:pt x="1802651" y="1663908"/>
                      </a:cubicBezTo>
                      <a:cubicBezTo>
                        <a:pt x="1732697" y="1678898"/>
                        <a:pt x="1661469" y="1688847"/>
                        <a:pt x="1592789" y="1708879"/>
                      </a:cubicBezTo>
                      <a:cubicBezTo>
                        <a:pt x="1541125" y="1723948"/>
                        <a:pt x="1494372" y="1753170"/>
                        <a:pt x="1442887" y="1768839"/>
                      </a:cubicBezTo>
                      <a:cubicBezTo>
                        <a:pt x="1379111" y="1788249"/>
                        <a:pt x="1312972" y="1798820"/>
                        <a:pt x="1248015" y="1813810"/>
                      </a:cubicBezTo>
                      <a:cubicBezTo>
                        <a:pt x="1054661" y="2039389"/>
                        <a:pt x="1280859" y="1813733"/>
                        <a:pt x="1008173" y="1963711"/>
                      </a:cubicBezTo>
                      <a:cubicBezTo>
                        <a:pt x="952104" y="1994549"/>
                        <a:pt x="913361" y="2051080"/>
                        <a:pt x="858271" y="2083633"/>
                      </a:cubicBezTo>
                      <a:cubicBezTo>
                        <a:pt x="802348" y="2116679"/>
                        <a:pt x="738350" y="2133600"/>
                        <a:pt x="678389" y="2158583"/>
                      </a:cubicBezTo>
                      <a:cubicBezTo>
                        <a:pt x="643412" y="2058649"/>
                        <a:pt x="575710" y="1964635"/>
                        <a:pt x="573458" y="1858780"/>
                      </a:cubicBezTo>
                      <a:cubicBezTo>
                        <a:pt x="557321" y="1100333"/>
                        <a:pt x="913978" y="1817099"/>
                        <a:pt x="558468" y="839449"/>
                      </a:cubicBezTo>
                      <a:cubicBezTo>
                        <a:pt x="542268" y="794900"/>
                        <a:pt x="468527" y="809469"/>
                        <a:pt x="423556" y="794479"/>
                      </a:cubicBezTo>
                      <a:cubicBezTo>
                        <a:pt x="363595" y="809469"/>
                        <a:pt x="291509" y="800311"/>
                        <a:pt x="243674" y="839449"/>
                      </a:cubicBezTo>
                      <a:cubicBezTo>
                        <a:pt x="220150" y="858695"/>
                        <a:pt x="252296" y="899671"/>
                        <a:pt x="258664" y="929390"/>
                      </a:cubicBezTo>
                      <a:cubicBezTo>
                        <a:pt x="267298" y="969679"/>
                        <a:pt x="279513" y="1009132"/>
                        <a:pt x="288645" y="1049311"/>
                      </a:cubicBezTo>
                      <a:cubicBezTo>
                        <a:pt x="304500" y="1119074"/>
                        <a:pt x="318625" y="1189220"/>
                        <a:pt x="333615" y="1259174"/>
                      </a:cubicBezTo>
                      <a:cubicBezTo>
                        <a:pt x="348605" y="1499017"/>
                        <a:pt x="356430" y="1739415"/>
                        <a:pt x="378586" y="1978702"/>
                      </a:cubicBezTo>
                      <a:cubicBezTo>
                        <a:pt x="381500" y="2010169"/>
                        <a:pt x="400423" y="2038107"/>
                        <a:pt x="408566" y="2068642"/>
                      </a:cubicBezTo>
                      <a:cubicBezTo>
                        <a:pt x="420436" y="2113154"/>
                        <a:pt x="428553" y="2158583"/>
                        <a:pt x="438546" y="2203554"/>
                      </a:cubicBezTo>
                      <a:cubicBezTo>
                        <a:pt x="418559" y="2213547"/>
                        <a:pt x="399611" y="2241103"/>
                        <a:pt x="378586" y="2233534"/>
                      </a:cubicBezTo>
                      <a:cubicBezTo>
                        <a:pt x="701" y="2097495"/>
                        <a:pt x="72853" y="2141130"/>
                        <a:pt x="33812" y="1828800"/>
                      </a:cubicBezTo>
                      <a:cubicBezTo>
                        <a:pt x="-15804" y="1034934"/>
                        <a:pt x="3832" y="1509322"/>
                        <a:pt x="3832" y="404734"/>
                      </a:cubicBezTo>
                    </a:path>
                  </a:pathLst>
                </a:custGeom>
                <a:noFill/>
                <a:ln w="107950">
                  <a:solidFill>
                    <a:srgbClr val="640013">
                      <a:alpha val="49804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2" name="Freeform: Shape 11">
                  <a:extLst>
                    <a:ext uri="{FF2B5EF4-FFF2-40B4-BE49-F238E27FC236}">
                      <a16:creationId xmlns:a16="http://schemas.microsoft.com/office/drawing/2014/main" id="{BE5ECE7E-8FDE-4658-BF12-67C34EED7483}"/>
                    </a:ext>
                  </a:extLst>
                </p:cNvPr>
                <p:cNvSpPr/>
                <p:nvPr/>
              </p:nvSpPr>
              <p:spPr>
                <a:xfrm>
                  <a:off x="6221882" y="4475670"/>
                  <a:ext cx="2315818" cy="1499419"/>
                </a:xfrm>
                <a:custGeom>
                  <a:avLst/>
                  <a:gdLst>
                    <a:gd name="connsiteX0" fmla="*/ 2315818 w 2315818"/>
                    <a:gd name="connsiteY0" fmla="*/ 387626 h 1391478"/>
                    <a:gd name="connsiteX1" fmla="*/ 2146853 w 2315818"/>
                    <a:gd name="connsiteY1" fmla="*/ 407504 h 1391478"/>
                    <a:gd name="connsiteX2" fmla="*/ 1997766 w 2315818"/>
                    <a:gd name="connsiteY2" fmla="*/ 417443 h 1391478"/>
                    <a:gd name="connsiteX3" fmla="*/ 1958009 w 2315818"/>
                    <a:gd name="connsiteY3" fmla="*/ 427382 h 1391478"/>
                    <a:gd name="connsiteX4" fmla="*/ 1898374 w 2315818"/>
                    <a:gd name="connsiteY4" fmla="*/ 467139 h 1391478"/>
                    <a:gd name="connsiteX5" fmla="*/ 1878496 w 2315818"/>
                    <a:gd name="connsiteY5" fmla="*/ 496956 h 1391478"/>
                    <a:gd name="connsiteX6" fmla="*/ 1818861 w 2315818"/>
                    <a:gd name="connsiteY6" fmla="*/ 536713 h 1391478"/>
                    <a:gd name="connsiteX7" fmla="*/ 1789044 w 2315818"/>
                    <a:gd name="connsiteY7" fmla="*/ 566530 h 1391478"/>
                    <a:gd name="connsiteX8" fmla="*/ 1779105 w 2315818"/>
                    <a:gd name="connsiteY8" fmla="*/ 596348 h 1391478"/>
                    <a:gd name="connsiteX9" fmla="*/ 1798983 w 2315818"/>
                    <a:gd name="connsiteY9" fmla="*/ 904461 h 1391478"/>
                    <a:gd name="connsiteX10" fmla="*/ 1818861 w 2315818"/>
                    <a:gd name="connsiteY10" fmla="*/ 1013791 h 1391478"/>
                    <a:gd name="connsiteX11" fmla="*/ 1838740 w 2315818"/>
                    <a:gd name="connsiteY11" fmla="*/ 1073426 h 1391478"/>
                    <a:gd name="connsiteX12" fmla="*/ 1868557 w 2315818"/>
                    <a:gd name="connsiteY12" fmla="*/ 1162878 h 1391478"/>
                    <a:gd name="connsiteX13" fmla="*/ 1888435 w 2315818"/>
                    <a:gd name="connsiteY13" fmla="*/ 1222513 h 1391478"/>
                    <a:gd name="connsiteX14" fmla="*/ 1898374 w 2315818"/>
                    <a:gd name="connsiteY14" fmla="*/ 1272208 h 1391478"/>
                    <a:gd name="connsiteX15" fmla="*/ 1888435 w 2315818"/>
                    <a:gd name="connsiteY15" fmla="*/ 1371600 h 1391478"/>
                    <a:gd name="connsiteX16" fmla="*/ 1828800 w 2315818"/>
                    <a:gd name="connsiteY16" fmla="*/ 1391478 h 1391478"/>
                    <a:gd name="connsiteX17" fmla="*/ 1530627 w 2315818"/>
                    <a:gd name="connsiteY17" fmla="*/ 1371600 h 1391478"/>
                    <a:gd name="connsiteX18" fmla="*/ 1421296 w 2315818"/>
                    <a:gd name="connsiteY18" fmla="*/ 1351721 h 1391478"/>
                    <a:gd name="connsiteX19" fmla="*/ 1391479 w 2315818"/>
                    <a:gd name="connsiteY19" fmla="*/ 1292087 h 1391478"/>
                    <a:gd name="connsiteX20" fmla="*/ 1381540 w 2315818"/>
                    <a:gd name="connsiteY20" fmla="*/ 1262269 h 1391478"/>
                    <a:gd name="connsiteX21" fmla="*/ 1361661 w 2315818"/>
                    <a:gd name="connsiteY21" fmla="*/ 596348 h 1391478"/>
                    <a:gd name="connsiteX22" fmla="*/ 1341783 w 2315818"/>
                    <a:gd name="connsiteY22" fmla="*/ 447261 h 1391478"/>
                    <a:gd name="connsiteX23" fmla="*/ 1311966 w 2315818"/>
                    <a:gd name="connsiteY23" fmla="*/ 178904 h 1391478"/>
                    <a:gd name="connsiteX24" fmla="*/ 1252331 w 2315818"/>
                    <a:gd name="connsiteY24" fmla="*/ 99391 h 1391478"/>
                    <a:gd name="connsiteX25" fmla="*/ 1222514 w 2315818"/>
                    <a:gd name="connsiteY25" fmla="*/ 79513 h 1391478"/>
                    <a:gd name="connsiteX26" fmla="*/ 1202635 w 2315818"/>
                    <a:gd name="connsiteY26" fmla="*/ 59635 h 1391478"/>
                    <a:gd name="connsiteX27" fmla="*/ 1172818 w 2315818"/>
                    <a:gd name="connsiteY27" fmla="*/ 49695 h 1391478"/>
                    <a:gd name="connsiteX28" fmla="*/ 1113183 w 2315818"/>
                    <a:gd name="connsiteY28" fmla="*/ 19878 h 1391478"/>
                    <a:gd name="connsiteX29" fmla="*/ 1033670 w 2315818"/>
                    <a:gd name="connsiteY29" fmla="*/ 0 h 1391478"/>
                    <a:gd name="connsiteX30" fmla="*/ 894522 w 2315818"/>
                    <a:gd name="connsiteY30" fmla="*/ 9939 h 1391478"/>
                    <a:gd name="connsiteX31" fmla="*/ 844827 w 2315818"/>
                    <a:gd name="connsiteY31" fmla="*/ 59635 h 1391478"/>
                    <a:gd name="connsiteX32" fmla="*/ 834887 w 2315818"/>
                    <a:gd name="connsiteY32" fmla="*/ 258417 h 1391478"/>
                    <a:gd name="connsiteX33" fmla="*/ 844827 w 2315818"/>
                    <a:gd name="connsiteY33" fmla="*/ 318052 h 1391478"/>
                    <a:gd name="connsiteX34" fmla="*/ 854766 w 2315818"/>
                    <a:gd name="connsiteY34" fmla="*/ 387626 h 1391478"/>
                    <a:gd name="connsiteX35" fmla="*/ 874644 w 2315818"/>
                    <a:gd name="connsiteY35" fmla="*/ 467139 h 1391478"/>
                    <a:gd name="connsiteX36" fmla="*/ 884583 w 2315818"/>
                    <a:gd name="connsiteY36" fmla="*/ 506895 h 1391478"/>
                    <a:gd name="connsiteX37" fmla="*/ 894522 w 2315818"/>
                    <a:gd name="connsiteY37" fmla="*/ 556591 h 1391478"/>
                    <a:gd name="connsiteX38" fmla="*/ 924340 w 2315818"/>
                    <a:gd name="connsiteY38" fmla="*/ 646043 h 1391478"/>
                    <a:gd name="connsiteX39" fmla="*/ 944218 w 2315818"/>
                    <a:gd name="connsiteY39" fmla="*/ 705678 h 1391478"/>
                    <a:gd name="connsiteX40" fmla="*/ 964096 w 2315818"/>
                    <a:gd name="connsiteY40" fmla="*/ 735495 h 1391478"/>
                    <a:gd name="connsiteX41" fmla="*/ 1013792 w 2315818"/>
                    <a:gd name="connsiteY41" fmla="*/ 884582 h 1391478"/>
                    <a:gd name="connsiteX42" fmla="*/ 1023731 w 2315818"/>
                    <a:gd name="connsiteY42" fmla="*/ 914400 h 1391478"/>
                    <a:gd name="connsiteX43" fmla="*/ 1033670 w 2315818"/>
                    <a:gd name="connsiteY43" fmla="*/ 944217 h 1391478"/>
                    <a:gd name="connsiteX44" fmla="*/ 1043609 w 2315818"/>
                    <a:gd name="connsiteY44" fmla="*/ 1003852 h 1391478"/>
                    <a:gd name="connsiteX45" fmla="*/ 1033670 w 2315818"/>
                    <a:gd name="connsiteY45" fmla="*/ 1242391 h 1391478"/>
                    <a:gd name="connsiteX46" fmla="*/ 1023731 w 2315818"/>
                    <a:gd name="connsiteY46" fmla="*/ 1272208 h 1391478"/>
                    <a:gd name="connsiteX47" fmla="*/ 1003853 w 2315818"/>
                    <a:gd name="connsiteY47" fmla="*/ 1351721 h 1391478"/>
                    <a:gd name="connsiteX48" fmla="*/ 954157 w 2315818"/>
                    <a:gd name="connsiteY48" fmla="*/ 1381539 h 1391478"/>
                    <a:gd name="connsiteX49" fmla="*/ 854766 w 2315818"/>
                    <a:gd name="connsiteY49" fmla="*/ 1351721 h 1391478"/>
                    <a:gd name="connsiteX50" fmla="*/ 824948 w 2315818"/>
                    <a:gd name="connsiteY50" fmla="*/ 1341782 h 1391478"/>
                    <a:gd name="connsiteX51" fmla="*/ 795131 w 2315818"/>
                    <a:gd name="connsiteY51" fmla="*/ 1331843 h 1391478"/>
                    <a:gd name="connsiteX52" fmla="*/ 457200 w 2315818"/>
                    <a:gd name="connsiteY52" fmla="*/ 1341782 h 1391478"/>
                    <a:gd name="connsiteX53" fmla="*/ 417444 w 2315818"/>
                    <a:gd name="connsiteY53" fmla="*/ 1351721 h 1391478"/>
                    <a:gd name="connsiteX54" fmla="*/ 159027 w 2315818"/>
                    <a:gd name="connsiteY54" fmla="*/ 1361661 h 1391478"/>
                    <a:gd name="connsiteX55" fmla="*/ 39757 w 2315818"/>
                    <a:gd name="connsiteY55" fmla="*/ 1361661 h 1391478"/>
                    <a:gd name="connsiteX56" fmla="*/ 0 w 2315818"/>
                    <a:gd name="connsiteY56" fmla="*/ 1321904 h 1391478"/>
                    <a:gd name="connsiteX57" fmla="*/ 0 w 2315818"/>
                    <a:gd name="connsiteY57" fmla="*/ 1282148 h 1391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</a:cxnLst>
                  <a:rect l="l" t="t" r="r" b="b"/>
                  <a:pathLst>
                    <a:path w="2315818" h="1391478">
                      <a:moveTo>
                        <a:pt x="2315818" y="387626"/>
                      </a:moveTo>
                      <a:cubicBezTo>
                        <a:pt x="2275388" y="392680"/>
                        <a:pt x="2185519" y="404282"/>
                        <a:pt x="2146853" y="407504"/>
                      </a:cubicBezTo>
                      <a:cubicBezTo>
                        <a:pt x="2097219" y="411640"/>
                        <a:pt x="2047462" y="414130"/>
                        <a:pt x="1997766" y="417443"/>
                      </a:cubicBezTo>
                      <a:cubicBezTo>
                        <a:pt x="1984514" y="420756"/>
                        <a:pt x="1970227" y="421273"/>
                        <a:pt x="1958009" y="427382"/>
                      </a:cubicBezTo>
                      <a:cubicBezTo>
                        <a:pt x="1936640" y="438066"/>
                        <a:pt x="1898374" y="467139"/>
                        <a:pt x="1898374" y="467139"/>
                      </a:cubicBezTo>
                      <a:cubicBezTo>
                        <a:pt x="1891748" y="477078"/>
                        <a:pt x="1887486" y="489090"/>
                        <a:pt x="1878496" y="496956"/>
                      </a:cubicBezTo>
                      <a:cubicBezTo>
                        <a:pt x="1860516" y="512688"/>
                        <a:pt x="1835754" y="519820"/>
                        <a:pt x="1818861" y="536713"/>
                      </a:cubicBezTo>
                      <a:lnTo>
                        <a:pt x="1789044" y="566530"/>
                      </a:lnTo>
                      <a:cubicBezTo>
                        <a:pt x="1785731" y="576469"/>
                        <a:pt x="1779105" y="585871"/>
                        <a:pt x="1779105" y="596348"/>
                      </a:cubicBezTo>
                      <a:cubicBezTo>
                        <a:pt x="1779105" y="854173"/>
                        <a:pt x="1760855" y="790074"/>
                        <a:pt x="1798983" y="904461"/>
                      </a:cubicBezTo>
                      <a:cubicBezTo>
                        <a:pt x="1805983" y="953459"/>
                        <a:pt x="1806081" y="971190"/>
                        <a:pt x="1818861" y="1013791"/>
                      </a:cubicBezTo>
                      <a:cubicBezTo>
                        <a:pt x="1824882" y="1033861"/>
                        <a:pt x="1832114" y="1053548"/>
                        <a:pt x="1838740" y="1073426"/>
                      </a:cubicBezTo>
                      <a:lnTo>
                        <a:pt x="1868557" y="1162878"/>
                      </a:lnTo>
                      <a:cubicBezTo>
                        <a:pt x="1868558" y="1162882"/>
                        <a:pt x="1888434" y="1222510"/>
                        <a:pt x="1888435" y="1222513"/>
                      </a:cubicBezTo>
                      <a:lnTo>
                        <a:pt x="1898374" y="1272208"/>
                      </a:lnTo>
                      <a:cubicBezTo>
                        <a:pt x="1895061" y="1305339"/>
                        <a:pt x="1905212" y="1342840"/>
                        <a:pt x="1888435" y="1371600"/>
                      </a:cubicBezTo>
                      <a:cubicBezTo>
                        <a:pt x="1877877" y="1389699"/>
                        <a:pt x="1828800" y="1391478"/>
                        <a:pt x="1828800" y="1391478"/>
                      </a:cubicBezTo>
                      <a:cubicBezTo>
                        <a:pt x="1764534" y="1387698"/>
                        <a:pt x="1602910" y="1379209"/>
                        <a:pt x="1530627" y="1371600"/>
                      </a:cubicBezTo>
                      <a:cubicBezTo>
                        <a:pt x="1503771" y="1368773"/>
                        <a:pt x="1449307" y="1357324"/>
                        <a:pt x="1421296" y="1351721"/>
                      </a:cubicBezTo>
                      <a:cubicBezTo>
                        <a:pt x="1396313" y="1276772"/>
                        <a:pt x="1430014" y="1369159"/>
                        <a:pt x="1391479" y="1292087"/>
                      </a:cubicBezTo>
                      <a:cubicBezTo>
                        <a:pt x="1386794" y="1282716"/>
                        <a:pt x="1384853" y="1272208"/>
                        <a:pt x="1381540" y="1262269"/>
                      </a:cubicBezTo>
                      <a:cubicBezTo>
                        <a:pt x="1346136" y="979063"/>
                        <a:pt x="1380933" y="1280495"/>
                        <a:pt x="1361661" y="596348"/>
                      </a:cubicBezTo>
                      <a:cubicBezTo>
                        <a:pt x="1358668" y="490085"/>
                        <a:pt x="1362285" y="508768"/>
                        <a:pt x="1341783" y="447261"/>
                      </a:cubicBezTo>
                      <a:cubicBezTo>
                        <a:pt x="1330847" y="217612"/>
                        <a:pt x="1353870" y="304617"/>
                        <a:pt x="1311966" y="178904"/>
                      </a:cubicBezTo>
                      <a:cubicBezTo>
                        <a:pt x="1298267" y="137807"/>
                        <a:pt x="1301277" y="132022"/>
                        <a:pt x="1252331" y="99391"/>
                      </a:cubicBezTo>
                      <a:cubicBezTo>
                        <a:pt x="1242392" y="92765"/>
                        <a:pt x="1231842" y="86975"/>
                        <a:pt x="1222514" y="79513"/>
                      </a:cubicBezTo>
                      <a:cubicBezTo>
                        <a:pt x="1215197" y="73659"/>
                        <a:pt x="1210670" y="64456"/>
                        <a:pt x="1202635" y="59635"/>
                      </a:cubicBezTo>
                      <a:cubicBezTo>
                        <a:pt x="1193651" y="54245"/>
                        <a:pt x="1182189" y="54380"/>
                        <a:pt x="1172818" y="49695"/>
                      </a:cubicBezTo>
                      <a:cubicBezTo>
                        <a:pt x="1118542" y="22556"/>
                        <a:pt x="1168138" y="34866"/>
                        <a:pt x="1113183" y="19878"/>
                      </a:cubicBezTo>
                      <a:cubicBezTo>
                        <a:pt x="1086826" y="12690"/>
                        <a:pt x="1033670" y="0"/>
                        <a:pt x="1033670" y="0"/>
                      </a:cubicBezTo>
                      <a:cubicBezTo>
                        <a:pt x="987287" y="3313"/>
                        <a:pt x="938864" y="-4064"/>
                        <a:pt x="894522" y="9939"/>
                      </a:cubicBezTo>
                      <a:cubicBezTo>
                        <a:pt x="872183" y="16994"/>
                        <a:pt x="844827" y="59635"/>
                        <a:pt x="844827" y="59635"/>
                      </a:cubicBezTo>
                      <a:cubicBezTo>
                        <a:pt x="811828" y="158628"/>
                        <a:pt x="819937" y="108923"/>
                        <a:pt x="834887" y="258417"/>
                      </a:cubicBezTo>
                      <a:cubicBezTo>
                        <a:pt x="836892" y="278470"/>
                        <a:pt x="841763" y="298134"/>
                        <a:pt x="844827" y="318052"/>
                      </a:cubicBezTo>
                      <a:cubicBezTo>
                        <a:pt x="848389" y="341206"/>
                        <a:pt x="850172" y="364654"/>
                        <a:pt x="854766" y="387626"/>
                      </a:cubicBezTo>
                      <a:cubicBezTo>
                        <a:pt x="860124" y="414415"/>
                        <a:pt x="868018" y="440635"/>
                        <a:pt x="874644" y="467139"/>
                      </a:cubicBezTo>
                      <a:cubicBezTo>
                        <a:pt x="877957" y="480391"/>
                        <a:pt x="881904" y="493500"/>
                        <a:pt x="884583" y="506895"/>
                      </a:cubicBezTo>
                      <a:cubicBezTo>
                        <a:pt x="887896" y="523460"/>
                        <a:pt x="890077" y="540293"/>
                        <a:pt x="894522" y="556591"/>
                      </a:cubicBezTo>
                      <a:cubicBezTo>
                        <a:pt x="894537" y="556647"/>
                        <a:pt x="919361" y="631107"/>
                        <a:pt x="924340" y="646043"/>
                      </a:cubicBezTo>
                      <a:cubicBezTo>
                        <a:pt x="924340" y="646044"/>
                        <a:pt x="944217" y="705677"/>
                        <a:pt x="944218" y="705678"/>
                      </a:cubicBezTo>
                      <a:lnTo>
                        <a:pt x="964096" y="735495"/>
                      </a:lnTo>
                      <a:lnTo>
                        <a:pt x="1013792" y="884582"/>
                      </a:lnTo>
                      <a:lnTo>
                        <a:pt x="1023731" y="914400"/>
                      </a:lnTo>
                      <a:lnTo>
                        <a:pt x="1033670" y="944217"/>
                      </a:lnTo>
                      <a:cubicBezTo>
                        <a:pt x="1036983" y="964095"/>
                        <a:pt x="1043609" y="983699"/>
                        <a:pt x="1043609" y="1003852"/>
                      </a:cubicBezTo>
                      <a:cubicBezTo>
                        <a:pt x="1043609" y="1083434"/>
                        <a:pt x="1039549" y="1163026"/>
                        <a:pt x="1033670" y="1242391"/>
                      </a:cubicBezTo>
                      <a:cubicBezTo>
                        <a:pt x="1032896" y="1252839"/>
                        <a:pt x="1026272" y="1262044"/>
                        <a:pt x="1023731" y="1272208"/>
                      </a:cubicBezTo>
                      <a:cubicBezTo>
                        <a:pt x="1020677" y="1284423"/>
                        <a:pt x="1013590" y="1335493"/>
                        <a:pt x="1003853" y="1351721"/>
                      </a:cubicBezTo>
                      <a:cubicBezTo>
                        <a:pt x="990209" y="1374460"/>
                        <a:pt x="977611" y="1373721"/>
                        <a:pt x="954157" y="1381539"/>
                      </a:cubicBezTo>
                      <a:cubicBezTo>
                        <a:pt x="894067" y="1366517"/>
                        <a:pt x="927367" y="1375922"/>
                        <a:pt x="854766" y="1351721"/>
                      </a:cubicBezTo>
                      <a:lnTo>
                        <a:pt x="824948" y="1341782"/>
                      </a:lnTo>
                      <a:lnTo>
                        <a:pt x="795131" y="1331843"/>
                      </a:lnTo>
                      <a:cubicBezTo>
                        <a:pt x="682487" y="1335156"/>
                        <a:pt x="569737" y="1335859"/>
                        <a:pt x="457200" y="1341782"/>
                      </a:cubicBezTo>
                      <a:cubicBezTo>
                        <a:pt x="443559" y="1342500"/>
                        <a:pt x="431074" y="1350812"/>
                        <a:pt x="417444" y="1351721"/>
                      </a:cubicBezTo>
                      <a:cubicBezTo>
                        <a:pt x="331432" y="1357455"/>
                        <a:pt x="245166" y="1358348"/>
                        <a:pt x="159027" y="1361661"/>
                      </a:cubicBezTo>
                      <a:cubicBezTo>
                        <a:pt x="124032" y="1366660"/>
                        <a:pt x="75430" y="1381479"/>
                        <a:pt x="39757" y="1361661"/>
                      </a:cubicBezTo>
                      <a:cubicBezTo>
                        <a:pt x="23374" y="1352559"/>
                        <a:pt x="0" y="1340646"/>
                        <a:pt x="0" y="1321904"/>
                      </a:cubicBezTo>
                      <a:lnTo>
                        <a:pt x="0" y="1282148"/>
                      </a:lnTo>
                    </a:path>
                  </a:pathLst>
                </a:custGeom>
                <a:noFill/>
                <a:ln w="107950">
                  <a:solidFill>
                    <a:srgbClr val="640013">
                      <a:alpha val="49804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57" name="Freeform: Shape 256">
                  <a:extLst>
                    <a:ext uri="{FF2B5EF4-FFF2-40B4-BE49-F238E27FC236}">
                      <a16:creationId xmlns:a16="http://schemas.microsoft.com/office/drawing/2014/main" id="{A0BDC679-B4C6-41C3-B731-F06EBAE05A35}"/>
                    </a:ext>
                  </a:extLst>
                </p:cNvPr>
                <p:cNvSpPr/>
                <p:nvPr/>
              </p:nvSpPr>
              <p:spPr>
                <a:xfrm>
                  <a:off x="2476500" y="5781675"/>
                  <a:ext cx="2771775" cy="314325"/>
                </a:xfrm>
                <a:custGeom>
                  <a:avLst/>
                  <a:gdLst>
                    <a:gd name="connsiteX0" fmla="*/ 2771775 w 2771775"/>
                    <a:gd name="connsiteY0" fmla="*/ 85725 h 314325"/>
                    <a:gd name="connsiteX1" fmla="*/ 2552700 w 2771775"/>
                    <a:gd name="connsiteY1" fmla="*/ 47625 h 314325"/>
                    <a:gd name="connsiteX2" fmla="*/ 2495550 w 2771775"/>
                    <a:gd name="connsiteY2" fmla="*/ 28575 h 314325"/>
                    <a:gd name="connsiteX3" fmla="*/ 2466975 w 2771775"/>
                    <a:gd name="connsiteY3" fmla="*/ 19050 h 314325"/>
                    <a:gd name="connsiteX4" fmla="*/ 2438400 w 2771775"/>
                    <a:gd name="connsiteY4" fmla="*/ 9525 h 314325"/>
                    <a:gd name="connsiteX5" fmla="*/ 2409825 w 2771775"/>
                    <a:gd name="connsiteY5" fmla="*/ 0 h 314325"/>
                    <a:gd name="connsiteX6" fmla="*/ 2286000 w 2771775"/>
                    <a:gd name="connsiteY6" fmla="*/ 28575 h 314325"/>
                    <a:gd name="connsiteX7" fmla="*/ 2257425 w 2771775"/>
                    <a:gd name="connsiteY7" fmla="*/ 38100 h 314325"/>
                    <a:gd name="connsiteX8" fmla="*/ 2200275 w 2771775"/>
                    <a:gd name="connsiteY8" fmla="*/ 66675 h 314325"/>
                    <a:gd name="connsiteX9" fmla="*/ 1914525 w 2771775"/>
                    <a:gd name="connsiteY9" fmla="*/ 57150 h 314325"/>
                    <a:gd name="connsiteX10" fmla="*/ 1885950 w 2771775"/>
                    <a:gd name="connsiteY10" fmla="*/ 47625 h 314325"/>
                    <a:gd name="connsiteX11" fmla="*/ 1828800 w 2771775"/>
                    <a:gd name="connsiteY11" fmla="*/ 38100 h 314325"/>
                    <a:gd name="connsiteX12" fmla="*/ 1619250 w 2771775"/>
                    <a:gd name="connsiteY12" fmla="*/ 47625 h 314325"/>
                    <a:gd name="connsiteX13" fmla="*/ 1590675 w 2771775"/>
                    <a:gd name="connsiteY13" fmla="*/ 57150 h 314325"/>
                    <a:gd name="connsiteX14" fmla="*/ 1524000 w 2771775"/>
                    <a:gd name="connsiteY14" fmla="*/ 47625 h 314325"/>
                    <a:gd name="connsiteX15" fmla="*/ 1409700 w 2771775"/>
                    <a:gd name="connsiteY15" fmla="*/ 38100 h 314325"/>
                    <a:gd name="connsiteX16" fmla="*/ 1304925 w 2771775"/>
                    <a:gd name="connsiteY16" fmla="*/ 9525 h 314325"/>
                    <a:gd name="connsiteX17" fmla="*/ 914400 w 2771775"/>
                    <a:gd name="connsiteY17" fmla="*/ 19050 h 314325"/>
                    <a:gd name="connsiteX18" fmla="*/ 857250 w 2771775"/>
                    <a:gd name="connsiteY18" fmla="*/ 57150 h 314325"/>
                    <a:gd name="connsiteX19" fmla="*/ 828675 w 2771775"/>
                    <a:gd name="connsiteY19" fmla="*/ 76200 h 314325"/>
                    <a:gd name="connsiteX20" fmla="*/ 800100 w 2771775"/>
                    <a:gd name="connsiteY20" fmla="*/ 95250 h 314325"/>
                    <a:gd name="connsiteX21" fmla="*/ 742950 w 2771775"/>
                    <a:gd name="connsiteY21" fmla="*/ 123825 h 314325"/>
                    <a:gd name="connsiteX22" fmla="*/ 714375 w 2771775"/>
                    <a:gd name="connsiteY22" fmla="*/ 133350 h 314325"/>
                    <a:gd name="connsiteX23" fmla="*/ 685800 w 2771775"/>
                    <a:gd name="connsiteY23" fmla="*/ 152400 h 314325"/>
                    <a:gd name="connsiteX24" fmla="*/ 657225 w 2771775"/>
                    <a:gd name="connsiteY24" fmla="*/ 161925 h 314325"/>
                    <a:gd name="connsiteX25" fmla="*/ 628650 w 2771775"/>
                    <a:gd name="connsiteY25" fmla="*/ 180975 h 314325"/>
                    <a:gd name="connsiteX26" fmla="*/ 600075 w 2771775"/>
                    <a:gd name="connsiteY26" fmla="*/ 190500 h 314325"/>
                    <a:gd name="connsiteX27" fmla="*/ 552450 w 2771775"/>
                    <a:gd name="connsiteY27" fmla="*/ 209550 h 314325"/>
                    <a:gd name="connsiteX28" fmla="*/ 523875 w 2771775"/>
                    <a:gd name="connsiteY28" fmla="*/ 219075 h 314325"/>
                    <a:gd name="connsiteX29" fmla="*/ 495300 w 2771775"/>
                    <a:gd name="connsiteY29" fmla="*/ 238125 h 314325"/>
                    <a:gd name="connsiteX30" fmla="*/ 390525 w 2771775"/>
                    <a:gd name="connsiteY30" fmla="*/ 257175 h 314325"/>
                    <a:gd name="connsiteX31" fmla="*/ 352425 w 2771775"/>
                    <a:gd name="connsiteY31" fmla="*/ 266700 h 314325"/>
                    <a:gd name="connsiteX32" fmla="*/ 95250 w 2771775"/>
                    <a:gd name="connsiteY32" fmla="*/ 285750 h 314325"/>
                    <a:gd name="connsiteX33" fmla="*/ 0 w 2771775"/>
                    <a:gd name="connsiteY33" fmla="*/ 314325 h 31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2771775" h="314325">
                      <a:moveTo>
                        <a:pt x="2771775" y="85725"/>
                      </a:moveTo>
                      <a:cubicBezTo>
                        <a:pt x="2677203" y="73903"/>
                        <a:pt x="2664094" y="74147"/>
                        <a:pt x="2552700" y="47625"/>
                      </a:cubicBezTo>
                      <a:cubicBezTo>
                        <a:pt x="2533166" y="42974"/>
                        <a:pt x="2514600" y="34925"/>
                        <a:pt x="2495550" y="28575"/>
                      </a:cubicBezTo>
                      <a:lnTo>
                        <a:pt x="2466975" y="19050"/>
                      </a:lnTo>
                      <a:lnTo>
                        <a:pt x="2438400" y="9525"/>
                      </a:lnTo>
                      <a:lnTo>
                        <a:pt x="2409825" y="0"/>
                      </a:lnTo>
                      <a:cubicBezTo>
                        <a:pt x="2323271" y="12365"/>
                        <a:pt x="2364449" y="2425"/>
                        <a:pt x="2286000" y="28575"/>
                      </a:cubicBezTo>
                      <a:cubicBezTo>
                        <a:pt x="2276475" y="31750"/>
                        <a:pt x="2265779" y="32531"/>
                        <a:pt x="2257425" y="38100"/>
                      </a:cubicBezTo>
                      <a:cubicBezTo>
                        <a:pt x="2220496" y="62719"/>
                        <a:pt x="2239710" y="53530"/>
                        <a:pt x="2200275" y="66675"/>
                      </a:cubicBezTo>
                      <a:cubicBezTo>
                        <a:pt x="2105025" y="63500"/>
                        <a:pt x="2009653" y="62915"/>
                        <a:pt x="1914525" y="57150"/>
                      </a:cubicBezTo>
                      <a:cubicBezTo>
                        <a:pt x="1904503" y="56543"/>
                        <a:pt x="1895751" y="49803"/>
                        <a:pt x="1885950" y="47625"/>
                      </a:cubicBezTo>
                      <a:cubicBezTo>
                        <a:pt x="1867097" y="43435"/>
                        <a:pt x="1847850" y="41275"/>
                        <a:pt x="1828800" y="38100"/>
                      </a:cubicBezTo>
                      <a:cubicBezTo>
                        <a:pt x="1758950" y="41275"/>
                        <a:pt x="1688949" y="42049"/>
                        <a:pt x="1619250" y="47625"/>
                      </a:cubicBezTo>
                      <a:cubicBezTo>
                        <a:pt x="1609242" y="48426"/>
                        <a:pt x="1600715" y="57150"/>
                        <a:pt x="1590675" y="57150"/>
                      </a:cubicBezTo>
                      <a:cubicBezTo>
                        <a:pt x="1568224" y="57150"/>
                        <a:pt x="1546327" y="49975"/>
                        <a:pt x="1524000" y="47625"/>
                      </a:cubicBezTo>
                      <a:cubicBezTo>
                        <a:pt x="1485978" y="43623"/>
                        <a:pt x="1447800" y="41275"/>
                        <a:pt x="1409700" y="38100"/>
                      </a:cubicBezTo>
                      <a:cubicBezTo>
                        <a:pt x="1337191" y="13930"/>
                        <a:pt x="1372241" y="22988"/>
                        <a:pt x="1304925" y="9525"/>
                      </a:cubicBezTo>
                      <a:lnTo>
                        <a:pt x="914400" y="19050"/>
                      </a:lnTo>
                      <a:cubicBezTo>
                        <a:pt x="891633" y="21472"/>
                        <a:pt x="876300" y="44450"/>
                        <a:pt x="857250" y="57150"/>
                      </a:cubicBezTo>
                      <a:lnTo>
                        <a:pt x="828675" y="76200"/>
                      </a:lnTo>
                      <a:cubicBezTo>
                        <a:pt x="819150" y="82550"/>
                        <a:pt x="810960" y="91630"/>
                        <a:pt x="800100" y="95250"/>
                      </a:cubicBezTo>
                      <a:cubicBezTo>
                        <a:pt x="728276" y="119191"/>
                        <a:pt x="816808" y="86896"/>
                        <a:pt x="742950" y="123825"/>
                      </a:cubicBezTo>
                      <a:cubicBezTo>
                        <a:pt x="733970" y="128315"/>
                        <a:pt x="723355" y="128860"/>
                        <a:pt x="714375" y="133350"/>
                      </a:cubicBezTo>
                      <a:cubicBezTo>
                        <a:pt x="704136" y="138470"/>
                        <a:pt x="696039" y="147280"/>
                        <a:pt x="685800" y="152400"/>
                      </a:cubicBezTo>
                      <a:cubicBezTo>
                        <a:pt x="676820" y="156890"/>
                        <a:pt x="666205" y="157435"/>
                        <a:pt x="657225" y="161925"/>
                      </a:cubicBezTo>
                      <a:cubicBezTo>
                        <a:pt x="646986" y="167045"/>
                        <a:pt x="638889" y="175855"/>
                        <a:pt x="628650" y="180975"/>
                      </a:cubicBezTo>
                      <a:cubicBezTo>
                        <a:pt x="619670" y="185465"/>
                        <a:pt x="609476" y="186975"/>
                        <a:pt x="600075" y="190500"/>
                      </a:cubicBezTo>
                      <a:cubicBezTo>
                        <a:pt x="584066" y="196503"/>
                        <a:pt x="568459" y="203547"/>
                        <a:pt x="552450" y="209550"/>
                      </a:cubicBezTo>
                      <a:cubicBezTo>
                        <a:pt x="543049" y="213075"/>
                        <a:pt x="532855" y="214585"/>
                        <a:pt x="523875" y="219075"/>
                      </a:cubicBezTo>
                      <a:cubicBezTo>
                        <a:pt x="513636" y="224195"/>
                        <a:pt x="505539" y="233005"/>
                        <a:pt x="495300" y="238125"/>
                      </a:cubicBezTo>
                      <a:cubicBezTo>
                        <a:pt x="464646" y="253452"/>
                        <a:pt x="420076" y="252250"/>
                        <a:pt x="390525" y="257175"/>
                      </a:cubicBezTo>
                      <a:cubicBezTo>
                        <a:pt x="377612" y="259327"/>
                        <a:pt x="365455" y="265439"/>
                        <a:pt x="352425" y="266700"/>
                      </a:cubicBezTo>
                      <a:cubicBezTo>
                        <a:pt x="266865" y="274980"/>
                        <a:pt x="180546" y="275088"/>
                        <a:pt x="95250" y="285750"/>
                      </a:cubicBezTo>
                      <a:cubicBezTo>
                        <a:pt x="10139" y="296389"/>
                        <a:pt x="37150" y="277175"/>
                        <a:pt x="0" y="314325"/>
                      </a:cubicBezTo>
                    </a:path>
                  </a:pathLst>
                </a:custGeom>
                <a:noFill/>
                <a:ln w="107950">
                  <a:solidFill>
                    <a:srgbClr val="640013">
                      <a:alpha val="49804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58" name="Freeform: Shape 257">
                  <a:extLst>
                    <a:ext uri="{FF2B5EF4-FFF2-40B4-BE49-F238E27FC236}">
                      <a16:creationId xmlns:a16="http://schemas.microsoft.com/office/drawing/2014/main" id="{84B591D3-B280-432C-B3C4-6B0CBE718C35}"/>
                    </a:ext>
                  </a:extLst>
                </p:cNvPr>
                <p:cNvSpPr/>
                <p:nvPr/>
              </p:nvSpPr>
              <p:spPr>
                <a:xfrm>
                  <a:off x="9305925" y="6095800"/>
                  <a:ext cx="1238250" cy="219275"/>
                </a:xfrm>
                <a:custGeom>
                  <a:avLst/>
                  <a:gdLst>
                    <a:gd name="connsiteX0" fmla="*/ 0 w 1238250"/>
                    <a:gd name="connsiteY0" fmla="*/ 28775 h 219275"/>
                    <a:gd name="connsiteX1" fmla="*/ 219075 w 1238250"/>
                    <a:gd name="connsiteY1" fmla="*/ 200 h 219275"/>
                    <a:gd name="connsiteX2" fmla="*/ 485775 w 1238250"/>
                    <a:gd name="connsiteY2" fmla="*/ 19250 h 219275"/>
                    <a:gd name="connsiteX3" fmla="*/ 609600 w 1238250"/>
                    <a:gd name="connsiteY3" fmla="*/ 104975 h 219275"/>
                    <a:gd name="connsiteX4" fmla="*/ 695325 w 1238250"/>
                    <a:gd name="connsiteY4" fmla="*/ 152600 h 219275"/>
                    <a:gd name="connsiteX5" fmla="*/ 762000 w 1238250"/>
                    <a:gd name="connsiteY5" fmla="*/ 200225 h 219275"/>
                    <a:gd name="connsiteX6" fmla="*/ 1181100 w 1238250"/>
                    <a:gd name="connsiteY6" fmla="*/ 209750 h 219275"/>
                    <a:gd name="connsiteX7" fmla="*/ 1238250 w 1238250"/>
                    <a:gd name="connsiteY7" fmla="*/ 219275 h 219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38250" h="219275">
                      <a:moveTo>
                        <a:pt x="0" y="28775"/>
                      </a:moveTo>
                      <a:cubicBezTo>
                        <a:pt x="80714" y="12632"/>
                        <a:pt x="133450" y="-1888"/>
                        <a:pt x="219075" y="200"/>
                      </a:cubicBezTo>
                      <a:cubicBezTo>
                        <a:pt x="308175" y="2373"/>
                        <a:pt x="396875" y="12900"/>
                        <a:pt x="485775" y="19250"/>
                      </a:cubicBezTo>
                      <a:cubicBezTo>
                        <a:pt x="527050" y="47825"/>
                        <a:pt x="567247" y="78023"/>
                        <a:pt x="609600" y="104975"/>
                      </a:cubicBezTo>
                      <a:cubicBezTo>
                        <a:pt x="637178" y="122525"/>
                        <a:pt x="668126" y="134468"/>
                        <a:pt x="695325" y="152600"/>
                      </a:cubicBezTo>
                      <a:cubicBezTo>
                        <a:pt x="720794" y="169580"/>
                        <a:pt x="725709" y="197957"/>
                        <a:pt x="762000" y="200225"/>
                      </a:cubicBezTo>
                      <a:cubicBezTo>
                        <a:pt x="901464" y="208941"/>
                        <a:pt x="1041400" y="206575"/>
                        <a:pt x="1181100" y="209750"/>
                      </a:cubicBezTo>
                      <a:lnTo>
                        <a:pt x="1238250" y="219275"/>
                      </a:lnTo>
                    </a:path>
                  </a:pathLst>
                </a:custGeom>
                <a:noFill/>
                <a:ln w="107950">
                  <a:solidFill>
                    <a:srgbClr val="640013">
                      <a:alpha val="49804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57" name="Freeform: Shape 156">
                  <a:extLst>
                    <a:ext uri="{FF2B5EF4-FFF2-40B4-BE49-F238E27FC236}">
                      <a16:creationId xmlns:a16="http://schemas.microsoft.com/office/drawing/2014/main" id="{DB793CD5-9858-4FEA-99E8-FD1FAB0A557F}"/>
                    </a:ext>
                  </a:extLst>
                </p:cNvPr>
                <p:cNvSpPr/>
                <p:nvPr/>
              </p:nvSpPr>
              <p:spPr>
                <a:xfrm>
                  <a:off x="7991891" y="5923847"/>
                  <a:ext cx="1238250" cy="219275"/>
                </a:xfrm>
                <a:custGeom>
                  <a:avLst/>
                  <a:gdLst>
                    <a:gd name="connsiteX0" fmla="*/ 0 w 1238250"/>
                    <a:gd name="connsiteY0" fmla="*/ 28775 h 219275"/>
                    <a:gd name="connsiteX1" fmla="*/ 219075 w 1238250"/>
                    <a:gd name="connsiteY1" fmla="*/ 200 h 219275"/>
                    <a:gd name="connsiteX2" fmla="*/ 485775 w 1238250"/>
                    <a:gd name="connsiteY2" fmla="*/ 19250 h 219275"/>
                    <a:gd name="connsiteX3" fmla="*/ 609600 w 1238250"/>
                    <a:gd name="connsiteY3" fmla="*/ 104975 h 219275"/>
                    <a:gd name="connsiteX4" fmla="*/ 695325 w 1238250"/>
                    <a:gd name="connsiteY4" fmla="*/ 152600 h 219275"/>
                    <a:gd name="connsiteX5" fmla="*/ 762000 w 1238250"/>
                    <a:gd name="connsiteY5" fmla="*/ 200225 h 219275"/>
                    <a:gd name="connsiteX6" fmla="*/ 1181100 w 1238250"/>
                    <a:gd name="connsiteY6" fmla="*/ 209750 h 219275"/>
                    <a:gd name="connsiteX7" fmla="*/ 1238250 w 1238250"/>
                    <a:gd name="connsiteY7" fmla="*/ 219275 h 219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38250" h="219275">
                      <a:moveTo>
                        <a:pt x="0" y="28775"/>
                      </a:moveTo>
                      <a:cubicBezTo>
                        <a:pt x="80714" y="12632"/>
                        <a:pt x="133450" y="-1888"/>
                        <a:pt x="219075" y="200"/>
                      </a:cubicBezTo>
                      <a:cubicBezTo>
                        <a:pt x="308175" y="2373"/>
                        <a:pt x="396875" y="12900"/>
                        <a:pt x="485775" y="19250"/>
                      </a:cubicBezTo>
                      <a:cubicBezTo>
                        <a:pt x="527050" y="47825"/>
                        <a:pt x="567247" y="78023"/>
                        <a:pt x="609600" y="104975"/>
                      </a:cubicBezTo>
                      <a:cubicBezTo>
                        <a:pt x="637178" y="122525"/>
                        <a:pt x="668126" y="134468"/>
                        <a:pt x="695325" y="152600"/>
                      </a:cubicBezTo>
                      <a:cubicBezTo>
                        <a:pt x="720794" y="169580"/>
                        <a:pt x="725709" y="197957"/>
                        <a:pt x="762000" y="200225"/>
                      </a:cubicBezTo>
                      <a:cubicBezTo>
                        <a:pt x="901464" y="208941"/>
                        <a:pt x="1041400" y="206575"/>
                        <a:pt x="1181100" y="209750"/>
                      </a:cubicBezTo>
                      <a:lnTo>
                        <a:pt x="1238250" y="219275"/>
                      </a:lnTo>
                    </a:path>
                  </a:pathLst>
                </a:custGeom>
                <a:noFill/>
                <a:ln w="107950">
                  <a:solidFill>
                    <a:srgbClr val="640013">
                      <a:alpha val="49804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GB"/>
                </a:p>
              </p:txBody>
            </p:sp>
          </p:grp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4D1173A5-62FD-44F6-BF62-EC83AE0DBBA5}"/>
                  </a:ext>
                </a:extLst>
              </p:cNvPr>
              <p:cNvSpPr/>
              <p:nvPr/>
            </p:nvSpPr>
            <p:spPr>
              <a:xfrm>
                <a:off x="7143750" y="5962650"/>
                <a:ext cx="838200" cy="76488"/>
              </a:xfrm>
              <a:custGeom>
                <a:avLst/>
                <a:gdLst>
                  <a:gd name="connsiteX0" fmla="*/ 838200 w 838200"/>
                  <a:gd name="connsiteY0" fmla="*/ 38100 h 76488"/>
                  <a:gd name="connsiteX1" fmla="*/ 676275 w 838200"/>
                  <a:gd name="connsiteY1" fmla="*/ 57150 h 76488"/>
                  <a:gd name="connsiteX2" fmla="*/ 619125 w 838200"/>
                  <a:gd name="connsiteY2" fmla="*/ 76200 h 76488"/>
                  <a:gd name="connsiteX3" fmla="*/ 533400 w 838200"/>
                  <a:gd name="connsiteY3" fmla="*/ 66675 h 76488"/>
                  <a:gd name="connsiteX4" fmla="*/ 457200 w 838200"/>
                  <a:gd name="connsiteY4" fmla="*/ 57150 h 76488"/>
                  <a:gd name="connsiteX5" fmla="*/ 400050 w 838200"/>
                  <a:gd name="connsiteY5" fmla="*/ 47625 h 76488"/>
                  <a:gd name="connsiteX6" fmla="*/ 247650 w 838200"/>
                  <a:gd name="connsiteY6" fmla="*/ 28575 h 76488"/>
                  <a:gd name="connsiteX7" fmla="*/ 95250 w 838200"/>
                  <a:gd name="connsiteY7" fmla="*/ 0 h 76488"/>
                  <a:gd name="connsiteX8" fmla="*/ 0 w 838200"/>
                  <a:gd name="connsiteY8" fmla="*/ 0 h 76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38200" h="76488">
                    <a:moveTo>
                      <a:pt x="838200" y="38100"/>
                    </a:moveTo>
                    <a:cubicBezTo>
                      <a:pt x="784225" y="44450"/>
                      <a:pt x="729819" y="47838"/>
                      <a:pt x="676275" y="57150"/>
                    </a:cubicBezTo>
                    <a:cubicBezTo>
                      <a:pt x="656491" y="60591"/>
                      <a:pt x="639161" y="74864"/>
                      <a:pt x="619125" y="76200"/>
                    </a:cubicBezTo>
                    <a:cubicBezTo>
                      <a:pt x="590438" y="78112"/>
                      <a:pt x="561954" y="70034"/>
                      <a:pt x="533400" y="66675"/>
                    </a:cubicBezTo>
                    <a:lnTo>
                      <a:pt x="457200" y="57150"/>
                    </a:lnTo>
                    <a:cubicBezTo>
                      <a:pt x="438081" y="54419"/>
                      <a:pt x="419214" y="50020"/>
                      <a:pt x="400050" y="47625"/>
                    </a:cubicBezTo>
                    <a:cubicBezTo>
                      <a:pt x="312505" y="36682"/>
                      <a:pt x="319980" y="43041"/>
                      <a:pt x="247650" y="28575"/>
                    </a:cubicBezTo>
                    <a:cubicBezTo>
                      <a:pt x="189113" y="16868"/>
                      <a:pt x="172198" y="0"/>
                      <a:pt x="95250" y="0"/>
                    </a:cubicBezTo>
                    <a:lnTo>
                      <a:pt x="0" y="0"/>
                    </a:lnTo>
                  </a:path>
                </a:pathLst>
              </a:custGeom>
              <a:noFill/>
              <a:ln w="107950">
                <a:solidFill>
                  <a:srgbClr val="640013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</p:grp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A469D03-8CF2-414F-B07A-687EF8A76110}"/>
                </a:ext>
              </a:extLst>
            </p:cNvPr>
            <p:cNvSpPr/>
            <p:nvPr/>
          </p:nvSpPr>
          <p:spPr>
            <a:xfrm>
              <a:off x="3379808" y="5810491"/>
              <a:ext cx="219919" cy="92598"/>
            </a:xfrm>
            <a:custGeom>
              <a:avLst/>
              <a:gdLst>
                <a:gd name="connsiteX0" fmla="*/ 219919 w 219919"/>
                <a:gd name="connsiteY0" fmla="*/ 0 h 92598"/>
                <a:gd name="connsiteX1" fmla="*/ 92597 w 219919"/>
                <a:gd name="connsiteY1" fmla="*/ 23150 h 92598"/>
                <a:gd name="connsiteX2" fmla="*/ 0 w 219919"/>
                <a:gd name="connsiteY2" fmla="*/ 92598 h 92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9919" h="92598">
                  <a:moveTo>
                    <a:pt x="219919" y="0"/>
                  </a:moveTo>
                  <a:cubicBezTo>
                    <a:pt x="177478" y="7717"/>
                    <a:pt x="133770" y="10283"/>
                    <a:pt x="92597" y="23150"/>
                  </a:cubicBezTo>
                  <a:cubicBezTo>
                    <a:pt x="51404" y="36023"/>
                    <a:pt x="28178" y="64417"/>
                    <a:pt x="0" y="92598"/>
                  </a:cubicBezTo>
                </a:path>
              </a:pathLst>
            </a:custGeom>
            <a:noFill/>
            <a:ln w="101600">
              <a:solidFill>
                <a:srgbClr val="561A1A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7" name="Rectangle 6">
            <a:hlinkHover r:id="" action="ppaction://hlinkshowjump?jump=nextslide"/>
            <a:extLst>
              <a:ext uri="{FF2B5EF4-FFF2-40B4-BE49-F238E27FC236}">
                <a16:creationId xmlns:a16="http://schemas.microsoft.com/office/drawing/2014/main" id="{E5C172A3-2646-4531-9F59-22A0F2C3985E}"/>
              </a:ext>
            </a:extLst>
          </p:cNvPr>
          <p:cNvSpPr/>
          <p:nvPr/>
        </p:nvSpPr>
        <p:spPr>
          <a:xfrm>
            <a:off x="10299421" y="5350281"/>
            <a:ext cx="1884929" cy="53040"/>
          </a:xfrm>
          <a:prstGeom prst="rect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6" name="Rectangle 105">
            <a:hlinkHover r:id="" action="ppaction://hlinkshowjump?jump=nextslide"/>
            <a:extLst>
              <a:ext uri="{FF2B5EF4-FFF2-40B4-BE49-F238E27FC236}">
                <a16:creationId xmlns:a16="http://schemas.microsoft.com/office/drawing/2014/main" id="{ABB6A2C7-9C04-4C14-9B10-F04A3FEC6120}"/>
              </a:ext>
            </a:extLst>
          </p:cNvPr>
          <p:cNvSpPr/>
          <p:nvPr/>
        </p:nvSpPr>
        <p:spPr>
          <a:xfrm rot="2715625">
            <a:off x="9377261" y="4966485"/>
            <a:ext cx="1099398" cy="45719"/>
          </a:xfrm>
          <a:prstGeom prst="rect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7" name="Rectangle 106">
            <a:hlinkHover r:id="" action="ppaction://hlinkshowjump?jump=nextslide"/>
            <a:extLst>
              <a:ext uri="{FF2B5EF4-FFF2-40B4-BE49-F238E27FC236}">
                <a16:creationId xmlns:a16="http://schemas.microsoft.com/office/drawing/2014/main" id="{2B4E7CBE-DB5B-4280-A5D7-F6CADEABACD9}"/>
              </a:ext>
            </a:extLst>
          </p:cNvPr>
          <p:cNvSpPr/>
          <p:nvPr/>
        </p:nvSpPr>
        <p:spPr>
          <a:xfrm rot="2121021">
            <a:off x="8882363" y="4445459"/>
            <a:ext cx="866742" cy="45719"/>
          </a:xfrm>
          <a:prstGeom prst="rect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8" name="Rectangle 107">
            <a:hlinkHover r:id="" action="ppaction://hlinkshowjump?jump=nextslide"/>
            <a:extLst>
              <a:ext uri="{FF2B5EF4-FFF2-40B4-BE49-F238E27FC236}">
                <a16:creationId xmlns:a16="http://schemas.microsoft.com/office/drawing/2014/main" id="{E55F038D-3173-4512-9FFC-190AD1653834}"/>
              </a:ext>
            </a:extLst>
          </p:cNvPr>
          <p:cNvSpPr/>
          <p:nvPr/>
        </p:nvSpPr>
        <p:spPr>
          <a:xfrm rot="1031767">
            <a:off x="8089112" y="4114592"/>
            <a:ext cx="1019563" cy="69191"/>
          </a:xfrm>
          <a:prstGeom prst="rect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9" name="Rectangle 108">
            <a:hlinkHover r:id="" action="ppaction://hlinkshowjump?jump=nextslide"/>
            <a:extLst>
              <a:ext uri="{FF2B5EF4-FFF2-40B4-BE49-F238E27FC236}">
                <a16:creationId xmlns:a16="http://schemas.microsoft.com/office/drawing/2014/main" id="{E787BB60-8A95-40BB-999A-2093125F5452}"/>
              </a:ext>
            </a:extLst>
          </p:cNvPr>
          <p:cNvSpPr/>
          <p:nvPr/>
        </p:nvSpPr>
        <p:spPr>
          <a:xfrm>
            <a:off x="6874097" y="3989563"/>
            <a:ext cx="1266231" cy="62062"/>
          </a:xfrm>
          <a:prstGeom prst="rect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0" name="Rectangle 109">
            <a:hlinkHover r:id="" action="ppaction://hlinkshowjump?jump=nextslide"/>
            <a:extLst>
              <a:ext uri="{FF2B5EF4-FFF2-40B4-BE49-F238E27FC236}">
                <a16:creationId xmlns:a16="http://schemas.microsoft.com/office/drawing/2014/main" id="{7AB4E1B4-A04A-46C9-840D-D49CBE1ED0F3}"/>
              </a:ext>
            </a:extLst>
          </p:cNvPr>
          <p:cNvSpPr/>
          <p:nvPr/>
        </p:nvSpPr>
        <p:spPr>
          <a:xfrm rot="16200000">
            <a:off x="6094237" y="4789797"/>
            <a:ext cx="1597303" cy="45719"/>
          </a:xfrm>
          <a:prstGeom prst="rect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2" name="Rectangle 121">
            <a:hlinkHover r:id="" action="ppaction://hlinkshowjump?jump=nextslide"/>
            <a:extLst>
              <a:ext uri="{FF2B5EF4-FFF2-40B4-BE49-F238E27FC236}">
                <a16:creationId xmlns:a16="http://schemas.microsoft.com/office/drawing/2014/main" id="{DFFBCFFC-99AC-4578-A3F8-877165D6F556}"/>
              </a:ext>
            </a:extLst>
          </p:cNvPr>
          <p:cNvSpPr/>
          <p:nvPr/>
        </p:nvSpPr>
        <p:spPr>
          <a:xfrm rot="2019866">
            <a:off x="5886315" y="5369531"/>
            <a:ext cx="1019563" cy="69191"/>
          </a:xfrm>
          <a:prstGeom prst="rect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3" name="Rectangle 122">
            <a:hlinkHover r:id="" action="ppaction://hlinkshowjump?jump=nextslide"/>
            <a:extLst>
              <a:ext uri="{FF2B5EF4-FFF2-40B4-BE49-F238E27FC236}">
                <a16:creationId xmlns:a16="http://schemas.microsoft.com/office/drawing/2014/main" id="{E1E087FE-38ED-478F-8BE7-E65C4B55D143}"/>
              </a:ext>
            </a:extLst>
          </p:cNvPr>
          <p:cNvSpPr/>
          <p:nvPr/>
        </p:nvSpPr>
        <p:spPr>
          <a:xfrm rot="14653658">
            <a:off x="4910480" y="4422056"/>
            <a:ext cx="1483402" cy="84140"/>
          </a:xfrm>
          <a:prstGeom prst="rect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4" name="Rectangle 123">
            <a:hlinkHover r:id="" action="ppaction://hlinkshowjump?jump=nextslide"/>
            <a:extLst>
              <a:ext uri="{FF2B5EF4-FFF2-40B4-BE49-F238E27FC236}">
                <a16:creationId xmlns:a16="http://schemas.microsoft.com/office/drawing/2014/main" id="{4C00F762-A3C2-42F9-B209-FE888CDD4D4E}"/>
              </a:ext>
            </a:extLst>
          </p:cNvPr>
          <p:cNvSpPr/>
          <p:nvPr/>
        </p:nvSpPr>
        <p:spPr>
          <a:xfrm>
            <a:off x="4046302" y="3736126"/>
            <a:ext cx="1365779" cy="100355"/>
          </a:xfrm>
          <a:prstGeom prst="rect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5" name="Rectangle 124">
            <a:hlinkHover r:id="" action="ppaction://hlinkshowjump?jump=nextslide"/>
            <a:extLst>
              <a:ext uri="{FF2B5EF4-FFF2-40B4-BE49-F238E27FC236}">
                <a16:creationId xmlns:a16="http://schemas.microsoft.com/office/drawing/2014/main" id="{F410795A-1BBB-4015-99B0-C6347D75D899}"/>
              </a:ext>
            </a:extLst>
          </p:cNvPr>
          <p:cNvSpPr/>
          <p:nvPr/>
        </p:nvSpPr>
        <p:spPr>
          <a:xfrm rot="17278441" flipV="1">
            <a:off x="3501503" y="4137780"/>
            <a:ext cx="852406" cy="77225"/>
          </a:xfrm>
          <a:prstGeom prst="rect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6" name="Rectangle 125">
            <a:hlinkHover r:id="" action="ppaction://hlinkshowjump?jump=nextslide"/>
            <a:extLst>
              <a:ext uri="{FF2B5EF4-FFF2-40B4-BE49-F238E27FC236}">
                <a16:creationId xmlns:a16="http://schemas.microsoft.com/office/drawing/2014/main" id="{62810D70-E748-4DD3-959A-879E14C11E5C}"/>
              </a:ext>
            </a:extLst>
          </p:cNvPr>
          <p:cNvSpPr/>
          <p:nvPr/>
        </p:nvSpPr>
        <p:spPr>
          <a:xfrm rot="15459578" flipV="1">
            <a:off x="3249892" y="4116614"/>
            <a:ext cx="852406" cy="77225"/>
          </a:xfrm>
          <a:prstGeom prst="rect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7" name="Rectangle 126">
            <a:hlinkHover r:id="" action="ppaction://hlinkshowjump?jump=nextslide"/>
            <a:extLst>
              <a:ext uri="{FF2B5EF4-FFF2-40B4-BE49-F238E27FC236}">
                <a16:creationId xmlns:a16="http://schemas.microsoft.com/office/drawing/2014/main" id="{62DD7251-A9DB-47FD-ABC6-1EDB17BD57DC}"/>
              </a:ext>
            </a:extLst>
          </p:cNvPr>
          <p:cNvSpPr/>
          <p:nvPr/>
        </p:nvSpPr>
        <p:spPr>
          <a:xfrm>
            <a:off x="2364664" y="3749724"/>
            <a:ext cx="1210017" cy="82507"/>
          </a:xfrm>
          <a:prstGeom prst="rect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8" name="Rectangle 127">
            <a:hlinkHover r:id="" action="ppaction://hlinkshowjump?jump=nextslide"/>
            <a:extLst>
              <a:ext uri="{FF2B5EF4-FFF2-40B4-BE49-F238E27FC236}">
                <a16:creationId xmlns:a16="http://schemas.microsoft.com/office/drawing/2014/main" id="{B6CDC57C-6C9B-412E-B9F8-FCA9A2B0D6B6}"/>
              </a:ext>
            </a:extLst>
          </p:cNvPr>
          <p:cNvSpPr/>
          <p:nvPr/>
        </p:nvSpPr>
        <p:spPr>
          <a:xfrm rot="16200000">
            <a:off x="1306261" y="4730779"/>
            <a:ext cx="2056939" cy="92768"/>
          </a:xfrm>
          <a:prstGeom prst="rect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9" name="Rectangle 128">
            <a:hlinkHover r:id="" action="ppaction://hlinkshowjump?jump=nextslide"/>
            <a:extLst>
              <a:ext uri="{FF2B5EF4-FFF2-40B4-BE49-F238E27FC236}">
                <a16:creationId xmlns:a16="http://schemas.microsoft.com/office/drawing/2014/main" id="{45960A9F-6296-4373-85F4-A82843BDC3EC}"/>
              </a:ext>
            </a:extLst>
          </p:cNvPr>
          <p:cNvSpPr/>
          <p:nvPr/>
        </p:nvSpPr>
        <p:spPr>
          <a:xfrm>
            <a:off x="1363490" y="5802600"/>
            <a:ext cx="1044769" cy="64509"/>
          </a:xfrm>
          <a:prstGeom prst="rect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0" name="Rectangle 129">
            <a:hlinkHover r:id="" action="ppaction://hlinkshowjump?jump=nextslide"/>
            <a:extLst>
              <a:ext uri="{FF2B5EF4-FFF2-40B4-BE49-F238E27FC236}">
                <a16:creationId xmlns:a16="http://schemas.microsoft.com/office/drawing/2014/main" id="{E675E923-8C23-4C61-BC33-8C5E2F772B79}"/>
              </a:ext>
            </a:extLst>
          </p:cNvPr>
          <p:cNvSpPr/>
          <p:nvPr/>
        </p:nvSpPr>
        <p:spPr>
          <a:xfrm rot="16200000">
            <a:off x="883020" y="5356804"/>
            <a:ext cx="930815" cy="59330"/>
          </a:xfrm>
          <a:prstGeom prst="rect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2" name="Rectangle 131">
            <a:hlinkHover r:id="" action="ppaction://hlinkshowjump?jump=nextslide"/>
            <a:extLst>
              <a:ext uri="{FF2B5EF4-FFF2-40B4-BE49-F238E27FC236}">
                <a16:creationId xmlns:a16="http://schemas.microsoft.com/office/drawing/2014/main" id="{36D3195C-C9D5-464F-A198-D663DC122341}"/>
              </a:ext>
            </a:extLst>
          </p:cNvPr>
          <p:cNvSpPr/>
          <p:nvPr/>
        </p:nvSpPr>
        <p:spPr>
          <a:xfrm>
            <a:off x="854616" y="4795259"/>
            <a:ext cx="952772" cy="114969"/>
          </a:xfrm>
          <a:prstGeom prst="rect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6" name="new block Rectangle 135">
            <a:hlinkHover r:id="" action="ppaction://hlinkshowjump?jump=nextslide"/>
            <a:extLst>
              <a:ext uri="{FF2B5EF4-FFF2-40B4-BE49-F238E27FC236}">
                <a16:creationId xmlns:a16="http://schemas.microsoft.com/office/drawing/2014/main" id="{A6D9BB6D-DDDB-4BE2-97E7-F5025A00A414}"/>
              </a:ext>
            </a:extLst>
          </p:cNvPr>
          <p:cNvSpPr/>
          <p:nvPr/>
        </p:nvSpPr>
        <p:spPr>
          <a:xfrm rot="16786472">
            <a:off x="7713246" y="4426546"/>
            <a:ext cx="794268" cy="116510"/>
          </a:xfrm>
          <a:prstGeom prst="rect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5" name="cover start bucket Rectangle 34">
            <a:extLst>
              <a:ext uri="{FF2B5EF4-FFF2-40B4-BE49-F238E27FC236}">
                <a16:creationId xmlns:a16="http://schemas.microsoft.com/office/drawing/2014/main" id="{77BBFC03-1A28-4484-8933-3426A62B35BD}"/>
              </a:ext>
            </a:extLst>
          </p:cNvPr>
          <p:cNvSpPr/>
          <p:nvPr/>
        </p:nvSpPr>
        <p:spPr>
          <a:xfrm>
            <a:off x="8239284" y="4198935"/>
            <a:ext cx="709754" cy="747016"/>
          </a:xfrm>
          <a:prstGeom prst="rect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6984DEF7-BB86-4C21-BCC7-6E58C6290CE7}"/>
              </a:ext>
            </a:extLst>
          </p:cNvPr>
          <p:cNvSpPr/>
          <p:nvPr/>
        </p:nvSpPr>
        <p:spPr>
          <a:xfrm>
            <a:off x="486970" y="735842"/>
            <a:ext cx="320204" cy="27654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3" name="Oval 132">
            <a:hlinkHover r:id="" action="ppaction://noaction">
              <a:snd r:embed="rId40" name="121359__mugwood__sheddrips3.wav"/>
            </a:hlinkHover>
            <a:extLst>
              <a:ext uri="{FF2B5EF4-FFF2-40B4-BE49-F238E27FC236}">
                <a16:creationId xmlns:a16="http://schemas.microsoft.com/office/drawing/2014/main" id="{8E8D4E2C-A04B-49CC-A1B0-F890DF70D314}"/>
              </a:ext>
            </a:extLst>
          </p:cNvPr>
          <p:cNvSpPr/>
          <p:nvPr/>
        </p:nvSpPr>
        <p:spPr>
          <a:xfrm rot="5400000">
            <a:off x="10118825" y="5782959"/>
            <a:ext cx="374058" cy="888982"/>
          </a:xfrm>
          <a:prstGeom prst="ellipse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2" name="Oval 141">
            <a:hlinkHover r:id="" action="ppaction://noaction">
              <a:snd r:embed="rId40" name="121359__mugwood__sheddrips3.wav"/>
            </a:hlinkHover>
            <a:extLst>
              <a:ext uri="{FF2B5EF4-FFF2-40B4-BE49-F238E27FC236}">
                <a16:creationId xmlns:a16="http://schemas.microsoft.com/office/drawing/2014/main" id="{41F6E13D-2B32-44C4-8CA0-E4ACB4460A50}"/>
              </a:ext>
            </a:extLst>
          </p:cNvPr>
          <p:cNvSpPr/>
          <p:nvPr/>
        </p:nvSpPr>
        <p:spPr>
          <a:xfrm rot="5400000">
            <a:off x="8169667" y="5007254"/>
            <a:ext cx="105808" cy="1875167"/>
          </a:xfrm>
          <a:prstGeom prst="ellipse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5" name="Oval 144">
            <a:hlinkHover r:id="" action="ppaction://noaction">
              <a:snd r:embed="rId40" name="121359__mugwood__sheddrips3.wav"/>
            </a:hlinkHover>
            <a:extLst>
              <a:ext uri="{FF2B5EF4-FFF2-40B4-BE49-F238E27FC236}">
                <a16:creationId xmlns:a16="http://schemas.microsoft.com/office/drawing/2014/main" id="{C40C7081-D4F1-4713-907B-73F227139349}"/>
              </a:ext>
            </a:extLst>
          </p:cNvPr>
          <p:cNvSpPr/>
          <p:nvPr/>
        </p:nvSpPr>
        <p:spPr>
          <a:xfrm rot="21239869">
            <a:off x="4710059" y="4411684"/>
            <a:ext cx="162179" cy="1609211"/>
          </a:xfrm>
          <a:prstGeom prst="ellipse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0" name="Oval 149">
            <a:hlinkHover r:id="" action="ppaction://noaction">
              <a:snd r:embed="rId40" name="121359__mugwood__sheddrips3.wav"/>
            </a:hlinkHover>
            <a:extLst>
              <a:ext uri="{FF2B5EF4-FFF2-40B4-BE49-F238E27FC236}">
                <a16:creationId xmlns:a16="http://schemas.microsoft.com/office/drawing/2014/main" id="{656C19FE-6D7F-4C18-A865-0E5381DE2F67}"/>
              </a:ext>
            </a:extLst>
          </p:cNvPr>
          <p:cNvSpPr/>
          <p:nvPr/>
        </p:nvSpPr>
        <p:spPr>
          <a:xfrm rot="4869606">
            <a:off x="3551695" y="3618749"/>
            <a:ext cx="582488" cy="1546404"/>
          </a:xfrm>
          <a:prstGeom prst="ellipse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1" name="Oval 150">
            <a:hlinkHover r:id="" action="ppaction://noaction">
              <a:snd r:embed="rId40" name="121359__mugwood__sheddrips3.wav"/>
            </a:hlinkHover>
            <a:extLst>
              <a:ext uri="{FF2B5EF4-FFF2-40B4-BE49-F238E27FC236}">
                <a16:creationId xmlns:a16="http://schemas.microsoft.com/office/drawing/2014/main" id="{45A3B374-4F78-43E0-9829-299E9AACACEF}"/>
              </a:ext>
            </a:extLst>
          </p:cNvPr>
          <p:cNvSpPr/>
          <p:nvPr/>
        </p:nvSpPr>
        <p:spPr>
          <a:xfrm rot="4869606">
            <a:off x="1334837" y="5844478"/>
            <a:ext cx="391977" cy="903145"/>
          </a:xfrm>
          <a:prstGeom prst="ellipse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26EBCB79-EFAB-4852-A2B4-7F64401B6D9D}"/>
              </a:ext>
            </a:extLst>
          </p:cNvPr>
          <p:cNvSpPr/>
          <p:nvPr/>
        </p:nvSpPr>
        <p:spPr>
          <a:xfrm>
            <a:off x="-12793" y="39392"/>
            <a:ext cx="12223021" cy="6832367"/>
          </a:xfrm>
          <a:prstGeom prst="rect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37" name="SMALL SCROLL">
            <a:extLst>
              <a:ext uri="{FF2B5EF4-FFF2-40B4-BE49-F238E27FC236}">
                <a16:creationId xmlns:a16="http://schemas.microsoft.com/office/drawing/2014/main" id="{E1FAB6FC-99F0-4932-A244-7F201E3D149C}"/>
              </a:ext>
            </a:extLst>
          </p:cNvPr>
          <p:cNvGrpSpPr/>
          <p:nvPr/>
        </p:nvGrpSpPr>
        <p:grpSpPr>
          <a:xfrm rot="21315098">
            <a:off x="6142332" y="6580582"/>
            <a:ext cx="932517" cy="184022"/>
            <a:chOff x="12453710" y="2558353"/>
            <a:chExt cx="1322387" cy="294562"/>
          </a:xfrm>
        </p:grpSpPr>
        <p:pic>
          <p:nvPicPr>
            <p:cNvPr id="38" name="Picture 4">
              <a:extLst>
                <a:ext uri="{FF2B5EF4-FFF2-40B4-BE49-F238E27FC236}">
                  <a16:creationId xmlns:a16="http://schemas.microsoft.com/office/drawing/2014/main" id="{784EFE32-05F0-4F29-AF42-0B00698F80BE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41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t="-4"/>
            <a:stretch/>
          </p:blipFill>
          <p:spPr bwMode="auto">
            <a:xfrm>
              <a:off x="12453710" y="2558353"/>
              <a:ext cx="1322387" cy="282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46BC005F-89F7-4EA6-9103-2CD23ABE49E1}"/>
                </a:ext>
              </a:extLst>
            </p:cNvPr>
            <p:cNvGrpSpPr/>
            <p:nvPr/>
          </p:nvGrpSpPr>
          <p:grpSpPr>
            <a:xfrm>
              <a:off x="12676483" y="2578608"/>
              <a:ext cx="837194" cy="274307"/>
              <a:chOff x="12676483" y="2578608"/>
              <a:chExt cx="837194" cy="274307"/>
            </a:xfrm>
          </p:grpSpPr>
          <p:sp>
            <p:nvSpPr>
              <p:cNvPr id="40" name="Rectangle 39">
                <a:extLst>
                  <a:ext uri="{FF2B5EF4-FFF2-40B4-BE49-F238E27FC236}">
                    <a16:creationId xmlns:a16="http://schemas.microsoft.com/office/drawing/2014/main" id="{2088C5CE-C739-457C-B1C7-A687C28F41CC}"/>
                  </a:ext>
                </a:extLst>
              </p:cNvPr>
              <p:cNvSpPr/>
              <p:nvPr/>
            </p:nvSpPr>
            <p:spPr>
              <a:xfrm>
                <a:off x="12713060" y="2578608"/>
                <a:ext cx="749956" cy="112866"/>
              </a:xfrm>
              <a:prstGeom prst="rect">
                <a:avLst/>
              </a:prstGeom>
              <a:solidFill>
                <a:srgbClr val="F9B67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41" name="Straight Connector 40">
                <a:extLst>
                  <a:ext uri="{FF2B5EF4-FFF2-40B4-BE49-F238E27FC236}">
                    <a16:creationId xmlns:a16="http://schemas.microsoft.com/office/drawing/2014/main" id="{B8BED759-0088-4099-BD01-C3F5D91B0929}"/>
                  </a:ext>
                </a:extLst>
              </p:cNvPr>
              <p:cNvCxnSpPr/>
              <p:nvPr/>
            </p:nvCxnSpPr>
            <p:spPr>
              <a:xfrm flipV="1">
                <a:off x="12676483" y="2840699"/>
                <a:ext cx="837194" cy="12216"/>
              </a:xfrm>
              <a:prstGeom prst="line">
                <a:avLst/>
              </a:prstGeom>
              <a:ln w="28575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49" name="BIG TEXT SCROLL Vertical Scroll 411">
            <a:extLst>
              <a:ext uri="{FF2B5EF4-FFF2-40B4-BE49-F238E27FC236}">
                <a16:creationId xmlns:a16="http://schemas.microsoft.com/office/drawing/2014/main" id="{DCA7AB93-B2AC-43EB-B8FF-0384302D87A7}"/>
              </a:ext>
            </a:extLst>
          </p:cNvPr>
          <p:cNvSpPr/>
          <p:nvPr/>
        </p:nvSpPr>
        <p:spPr>
          <a:xfrm rot="21437792">
            <a:off x="4683619" y="2523722"/>
            <a:ext cx="3020699" cy="3716986"/>
          </a:xfrm>
          <a:prstGeom prst="verticalScroll">
            <a:avLst>
              <a:gd name="adj" fmla="val 5654"/>
            </a:avLst>
          </a:prstGeom>
          <a:solidFill>
            <a:srgbClr val="FFCC99"/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" rIns="54000" rtlCol="0" anchor="ctr"/>
          <a:lstStyle/>
          <a:p>
            <a:pPr algn="ctr">
              <a:spcAft>
                <a:spcPts val="600"/>
              </a:spcAft>
            </a:pPr>
            <a:r>
              <a:rPr lang="en-GB" sz="1400" b="1" dirty="0">
                <a:solidFill>
                  <a:srgbClr val="5E5642"/>
                </a:solidFill>
                <a:latin typeface="Comic Sans MS" panose="030F0702030302020204" pitchFamily="66" charset="0"/>
              </a:rPr>
              <a:t>THE CAVERN ROOF IS LEAKING AND WATER IS DRIPPING DOWN.</a:t>
            </a:r>
          </a:p>
          <a:p>
            <a:pPr algn="ctr">
              <a:spcAft>
                <a:spcPts val="600"/>
              </a:spcAft>
            </a:pPr>
            <a:r>
              <a:rPr lang="en-GB" sz="1400" b="1" dirty="0">
                <a:solidFill>
                  <a:srgbClr val="5E5642"/>
                </a:solidFill>
                <a:latin typeface="Comic Sans MS" panose="030F0702030302020204" pitchFamily="66" charset="0"/>
              </a:rPr>
              <a:t>CATCH THE FALLING DROPS BY PLACING BUCKETS ON THE GROUND.</a:t>
            </a:r>
          </a:p>
          <a:p>
            <a:pPr algn="ctr">
              <a:spcAft>
                <a:spcPts val="600"/>
              </a:spcAft>
            </a:pPr>
            <a:r>
              <a:rPr lang="en-GB" sz="1400" b="1" dirty="0">
                <a:solidFill>
                  <a:srgbClr val="5E5642"/>
                </a:solidFill>
                <a:latin typeface="Comic Sans MS" panose="030F0702030302020204" pitchFamily="66" charset="0"/>
              </a:rPr>
              <a:t>CLICK ON THE BIG BRIGHT BUCKET THEN ALONG THE PATH YOU GO</a:t>
            </a:r>
          </a:p>
          <a:p>
            <a:pPr algn="ctr">
              <a:spcAft>
                <a:spcPts val="600"/>
              </a:spcAft>
            </a:pPr>
            <a:r>
              <a:rPr lang="en-GB" sz="1400" b="1" dirty="0">
                <a:solidFill>
                  <a:srgbClr val="5E5642"/>
                </a:solidFill>
                <a:latin typeface="Comic Sans MS" panose="030F0702030302020204" pitchFamily="66" charset="0"/>
              </a:rPr>
              <a:t>DO NOT STRAY FROM THIS EXCEPT TO CLICK ON THE 10 THAT GLOW. </a:t>
            </a:r>
          </a:p>
          <a:p>
            <a:pPr algn="ctr">
              <a:spcAft>
                <a:spcPts val="600"/>
              </a:spcAft>
            </a:pPr>
            <a:r>
              <a:rPr lang="en-GB" sz="1100" b="1" i="1" dirty="0">
                <a:solidFill>
                  <a:srgbClr val="5E5642"/>
                </a:solidFill>
                <a:latin typeface="Comic Sans MS" panose="030F0702030302020204" pitchFamily="66" charset="0"/>
              </a:rPr>
              <a:t>(YOU HAVE 5 CHANCES TO COMPLETE THIS TASK)</a:t>
            </a:r>
          </a:p>
        </p:txBody>
      </p:sp>
      <p:sp>
        <p:nvSpPr>
          <p:cNvPr id="9" name="Oval 8">
            <a:hlinkHover r:id="" action="ppaction://noaction">
              <a:snd r:embed="rId40" name="121359__mugwood__sheddrips3.wav"/>
            </a:hlinkHover>
            <a:extLst>
              <a:ext uri="{FF2B5EF4-FFF2-40B4-BE49-F238E27FC236}">
                <a16:creationId xmlns:a16="http://schemas.microsoft.com/office/drawing/2014/main" id="{209A1B8F-4B57-484F-8F4D-572F1F9EED84}"/>
              </a:ext>
            </a:extLst>
          </p:cNvPr>
          <p:cNvSpPr/>
          <p:nvPr/>
        </p:nvSpPr>
        <p:spPr>
          <a:xfrm>
            <a:off x="7804641" y="3986063"/>
            <a:ext cx="1648766" cy="1111241"/>
          </a:xfrm>
          <a:prstGeom prst="ellipse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58" name="START BUCKET Picture 157" descr="A picture containing brown, sitting, container, plant&#10;&#10;Description automatically generated">
            <a:extLst>
              <a:ext uri="{FF2B5EF4-FFF2-40B4-BE49-F238E27FC236}">
                <a16:creationId xmlns:a16="http://schemas.microsoft.com/office/drawing/2014/main" id="{47EC3EAE-9B7B-4A83-B51A-55F7EC684A09}"/>
              </a:ext>
            </a:extLst>
          </p:cNvPr>
          <p:cNvPicPr>
            <a:picLocks noChangeAspect="1"/>
          </p:cNvPicPr>
          <p:nvPr/>
        </p:nvPicPr>
        <p:blipFill>
          <a:blip r:embed="rId42" cstate="screen">
            <a:extLst>
              <a:ext uri="{BEBA8EAE-BF5A-486C-A8C5-ECC9F3942E4B}">
                <a14:imgProps xmlns:a14="http://schemas.microsoft.com/office/drawing/2010/main">
                  <a14:imgLayer r:embed="rId43">
                    <a14:imgEffect>
                      <a14:backgroundRemoval t="7539" b="92151" l="9161" r="89973">
                        <a14:foregroundMark x1="68915" y1="8958" x2="76527" y2="7627"/>
                        <a14:foregroundMark x1="76527" y1="7627" x2="79353" y2="9091"/>
                        <a14:foregroundMark x1="38377" y1="91042" x2="55561" y2="92195"/>
                        <a14:foregroundMark x1="55561" y1="92195" x2="65816" y2="89889"/>
                        <a14:foregroundMark x1="9617" y1="65366" x2="9161" y2="73925"/>
                        <a14:backgroundMark x1="75934" y1="16186" x2="76527" y2="17783"/>
                        <a14:backgroundMark x1="25387" y1="19823" x2="25114" y2="19956"/>
                      </a14:backgroundRemoval>
                    </a14:imgEffect>
                    <a14:imgEffect>
                      <a14:brightnessContrast bright="2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11"/>
              </a:ext>
            </a:extLst>
          </a:blip>
          <a:stretch>
            <a:fillRect/>
          </a:stretch>
        </p:blipFill>
        <p:spPr>
          <a:xfrm>
            <a:off x="8214906" y="4209970"/>
            <a:ext cx="715978" cy="747678"/>
          </a:xfrm>
          <a:prstGeom prst="rect">
            <a:avLst/>
          </a:prstGeom>
        </p:spPr>
      </p:pic>
      <p:sp>
        <p:nvSpPr>
          <p:cNvPr id="152" name="Oval 151">
            <a:hlinkHover r:id="" action="ppaction://noaction">
              <a:snd r:embed="rId40" name="121359__mugwood__sheddrips3.wav"/>
            </a:hlinkHover>
            <a:extLst>
              <a:ext uri="{FF2B5EF4-FFF2-40B4-BE49-F238E27FC236}">
                <a16:creationId xmlns:a16="http://schemas.microsoft.com/office/drawing/2014/main" id="{203B1458-DAEF-4374-8B98-21D8C199EC33}"/>
              </a:ext>
            </a:extLst>
          </p:cNvPr>
          <p:cNvSpPr/>
          <p:nvPr/>
        </p:nvSpPr>
        <p:spPr>
          <a:xfrm rot="21239869">
            <a:off x="7133223" y="4504912"/>
            <a:ext cx="162179" cy="1609211"/>
          </a:xfrm>
          <a:prstGeom prst="ellipse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3" name="Oval 152">
            <a:hlinkHover r:id="" action="ppaction://noaction">
              <a:snd r:embed="rId40" name="121359__mugwood__sheddrips3.wav"/>
            </a:hlinkHover>
            <a:extLst>
              <a:ext uri="{FF2B5EF4-FFF2-40B4-BE49-F238E27FC236}">
                <a16:creationId xmlns:a16="http://schemas.microsoft.com/office/drawing/2014/main" id="{9B85B3AE-D471-4556-91DD-AE7145A6A50A}"/>
              </a:ext>
            </a:extLst>
          </p:cNvPr>
          <p:cNvSpPr/>
          <p:nvPr/>
        </p:nvSpPr>
        <p:spPr>
          <a:xfrm rot="21239869">
            <a:off x="9517734" y="5324349"/>
            <a:ext cx="150853" cy="855469"/>
          </a:xfrm>
          <a:prstGeom prst="ellipse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4" name="Oval 153">
            <a:hlinkHover r:id="" action="ppaction://noaction">
              <a:snd r:embed="rId40" name="121359__mugwood__sheddrips3.wav"/>
            </a:hlinkHover>
            <a:extLst>
              <a:ext uri="{FF2B5EF4-FFF2-40B4-BE49-F238E27FC236}">
                <a16:creationId xmlns:a16="http://schemas.microsoft.com/office/drawing/2014/main" id="{568B64D2-4E2C-4C5B-A10E-5B8DF193A72C}"/>
              </a:ext>
            </a:extLst>
          </p:cNvPr>
          <p:cNvSpPr/>
          <p:nvPr/>
        </p:nvSpPr>
        <p:spPr>
          <a:xfrm rot="21239869">
            <a:off x="9242988" y="5210898"/>
            <a:ext cx="150853" cy="855469"/>
          </a:xfrm>
          <a:prstGeom prst="ellipse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5" name="Oval 154">
            <a:hlinkHover r:id="" action="ppaction://noaction">
              <a:snd r:embed="rId40" name="121359__mugwood__sheddrips3.wav"/>
            </a:hlinkHover>
            <a:extLst>
              <a:ext uri="{FF2B5EF4-FFF2-40B4-BE49-F238E27FC236}">
                <a16:creationId xmlns:a16="http://schemas.microsoft.com/office/drawing/2014/main" id="{8E2B683E-3ADA-4956-BEB9-8F3335DEFDE8}"/>
              </a:ext>
            </a:extLst>
          </p:cNvPr>
          <p:cNvSpPr/>
          <p:nvPr/>
        </p:nvSpPr>
        <p:spPr>
          <a:xfrm rot="21239869">
            <a:off x="11814285" y="5982818"/>
            <a:ext cx="150853" cy="855469"/>
          </a:xfrm>
          <a:prstGeom prst="ellipse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6" name="Oval 155">
            <a:hlinkHover r:id="" action="ppaction://noaction">
              <a:snd r:embed="rId40" name="121359__mugwood__sheddrips3.wav"/>
            </a:hlinkHover>
            <a:extLst>
              <a:ext uri="{FF2B5EF4-FFF2-40B4-BE49-F238E27FC236}">
                <a16:creationId xmlns:a16="http://schemas.microsoft.com/office/drawing/2014/main" id="{98934AE8-2AC2-492B-B934-A9DEA22F990B}"/>
              </a:ext>
            </a:extLst>
          </p:cNvPr>
          <p:cNvSpPr/>
          <p:nvPr/>
        </p:nvSpPr>
        <p:spPr>
          <a:xfrm rot="21239869">
            <a:off x="11317971" y="5882581"/>
            <a:ext cx="150853" cy="855469"/>
          </a:xfrm>
          <a:prstGeom prst="ellipse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9" name="Oval 158">
            <a:hlinkHover r:id="" action="ppaction://noaction">
              <a:snd r:embed="rId40" name="121359__mugwood__sheddrips3.wav"/>
            </a:hlinkHover>
            <a:extLst>
              <a:ext uri="{FF2B5EF4-FFF2-40B4-BE49-F238E27FC236}">
                <a16:creationId xmlns:a16="http://schemas.microsoft.com/office/drawing/2014/main" id="{38469226-088A-4ED2-9DAE-B7290DF5567C}"/>
              </a:ext>
            </a:extLst>
          </p:cNvPr>
          <p:cNvSpPr/>
          <p:nvPr/>
        </p:nvSpPr>
        <p:spPr>
          <a:xfrm rot="16200000">
            <a:off x="6076200" y="5084956"/>
            <a:ext cx="162179" cy="1609211"/>
          </a:xfrm>
          <a:prstGeom prst="ellipse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0" name="Oval 159">
            <a:hlinkHover r:id="" action="ppaction://noaction">
              <a:snd r:embed="rId40" name="121359__mugwood__sheddrips3.wav"/>
            </a:hlinkHover>
            <a:extLst>
              <a:ext uri="{FF2B5EF4-FFF2-40B4-BE49-F238E27FC236}">
                <a16:creationId xmlns:a16="http://schemas.microsoft.com/office/drawing/2014/main" id="{9DA3D11B-0F0D-4765-B0F7-28B3095E5D55}"/>
              </a:ext>
            </a:extLst>
          </p:cNvPr>
          <p:cNvSpPr/>
          <p:nvPr/>
        </p:nvSpPr>
        <p:spPr>
          <a:xfrm>
            <a:off x="5079520" y="4470632"/>
            <a:ext cx="162179" cy="1609211"/>
          </a:xfrm>
          <a:prstGeom prst="ellipse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1" name="Oval 160">
            <a:hlinkHover r:id="" action="ppaction://noaction">
              <a:snd r:embed="rId40" name="121359__mugwood__sheddrips3.wav"/>
            </a:hlinkHover>
            <a:extLst>
              <a:ext uri="{FF2B5EF4-FFF2-40B4-BE49-F238E27FC236}">
                <a16:creationId xmlns:a16="http://schemas.microsoft.com/office/drawing/2014/main" id="{3692887B-2D0B-4E64-847E-4BE3922298F1}"/>
              </a:ext>
            </a:extLst>
          </p:cNvPr>
          <p:cNvSpPr/>
          <p:nvPr/>
        </p:nvSpPr>
        <p:spPr>
          <a:xfrm>
            <a:off x="4231078" y="4534163"/>
            <a:ext cx="162179" cy="1609211"/>
          </a:xfrm>
          <a:prstGeom prst="ellipse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2" name="Oval 161">
            <a:hlinkHover r:id="" action="ppaction://noaction">
              <a:snd r:embed="rId40" name="121359__mugwood__sheddrips3.wav"/>
            </a:hlinkHover>
            <a:extLst>
              <a:ext uri="{FF2B5EF4-FFF2-40B4-BE49-F238E27FC236}">
                <a16:creationId xmlns:a16="http://schemas.microsoft.com/office/drawing/2014/main" id="{42881F99-9545-4BA5-B7D8-4EC1E88E8F43}"/>
              </a:ext>
            </a:extLst>
          </p:cNvPr>
          <p:cNvSpPr/>
          <p:nvPr/>
        </p:nvSpPr>
        <p:spPr>
          <a:xfrm>
            <a:off x="3379751" y="4434750"/>
            <a:ext cx="129018" cy="1463532"/>
          </a:xfrm>
          <a:prstGeom prst="ellipse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3" name="Oval 162">
            <a:hlinkHover r:id="" action="ppaction://noaction">
              <a:snd r:embed="rId40" name="121359__mugwood__sheddrips3.wav"/>
            </a:hlinkHover>
            <a:extLst>
              <a:ext uri="{FF2B5EF4-FFF2-40B4-BE49-F238E27FC236}">
                <a16:creationId xmlns:a16="http://schemas.microsoft.com/office/drawing/2014/main" id="{968AC657-D58B-432A-9218-660638377A35}"/>
              </a:ext>
            </a:extLst>
          </p:cNvPr>
          <p:cNvSpPr/>
          <p:nvPr/>
        </p:nvSpPr>
        <p:spPr>
          <a:xfrm>
            <a:off x="3798369" y="5350281"/>
            <a:ext cx="121688" cy="553360"/>
          </a:xfrm>
          <a:prstGeom prst="ellipse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4" name="Oval 163">
            <a:hlinkHover r:id="" action="ppaction://noaction">
              <a:snd r:embed="rId40" name="121359__mugwood__sheddrips3.wav"/>
            </a:hlinkHover>
            <a:extLst>
              <a:ext uri="{FF2B5EF4-FFF2-40B4-BE49-F238E27FC236}">
                <a16:creationId xmlns:a16="http://schemas.microsoft.com/office/drawing/2014/main" id="{0C187D9A-7BB6-411A-9E8C-A8C83AF1372F}"/>
              </a:ext>
            </a:extLst>
          </p:cNvPr>
          <p:cNvSpPr/>
          <p:nvPr/>
        </p:nvSpPr>
        <p:spPr>
          <a:xfrm>
            <a:off x="2899573" y="4408371"/>
            <a:ext cx="129018" cy="1463532"/>
          </a:xfrm>
          <a:prstGeom prst="ellipse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5" name="Oval 164">
            <a:hlinkHover r:id="" action="ppaction://noaction">
              <a:snd r:embed="rId40" name="121359__mugwood__sheddrips3.wav"/>
            </a:hlinkHover>
            <a:extLst>
              <a:ext uri="{FF2B5EF4-FFF2-40B4-BE49-F238E27FC236}">
                <a16:creationId xmlns:a16="http://schemas.microsoft.com/office/drawing/2014/main" id="{65D02A06-2D2A-4C2E-A90D-27CE96C66415}"/>
              </a:ext>
            </a:extLst>
          </p:cNvPr>
          <p:cNvSpPr/>
          <p:nvPr/>
        </p:nvSpPr>
        <p:spPr>
          <a:xfrm>
            <a:off x="2682870" y="4368473"/>
            <a:ext cx="129018" cy="1463532"/>
          </a:xfrm>
          <a:prstGeom prst="ellipse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6" name="Oval 165">
            <a:hlinkHover r:id="" action="ppaction://noaction">
              <a:snd r:embed="rId40" name="121359__mugwood__sheddrips3.wav"/>
            </a:hlinkHover>
            <a:extLst>
              <a:ext uri="{FF2B5EF4-FFF2-40B4-BE49-F238E27FC236}">
                <a16:creationId xmlns:a16="http://schemas.microsoft.com/office/drawing/2014/main" id="{759EE890-3F15-4246-B450-6D31716D99FC}"/>
              </a:ext>
            </a:extLst>
          </p:cNvPr>
          <p:cNvSpPr/>
          <p:nvPr/>
        </p:nvSpPr>
        <p:spPr>
          <a:xfrm>
            <a:off x="2376971" y="4416874"/>
            <a:ext cx="129018" cy="1463532"/>
          </a:xfrm>
          <a:prstGeom prst="ellipse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7" name="Oval 166">
            <a:hlinkHover r:id="" action="ppaction://noaction">
              <a:snd r:embed="rId40" name="121359__mugwood__sheddrips3.wav"/>
            </a:hlinkHover>
            <a:extLst>
              <a:ext uri="{FF2B5EF4-FFF2-40B4-BE49-F238E27FC236}">
                <a16:creationId xmlns:a16="http://schemas.microsoft.com/office/drawing/2014/main" id="{586F7EB5-40B4-4038-A31D-A6A9A35C0F6E}"/>
              </a:ext>
            </a:extLst>
          </p:cNvPr>
          <p:cNvSpPr/>
          <p:nvPr/>
        </p:nvSpPr>
        <p:spPr>
          <a:xfrm>
            <a:off x="848255" y="5171323"/>
            <a:ext cx="129018" cy="1463532"/>
          </a:xfrm>
          <a:prstGeom prst="ellipse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8" name="Oval 167">
            <a:hlinkHover r:id="" action="ppaction://noaction">
              <a:snd r:embed="rId40" name="121359__mugwood__sheddrips3.wav"/>
            </a:hlinkHover>
            <a:extLst>
              <a:ext uri="{FF2B5EF4-FFF2-40B4-BE49-F238E27FC236}">
                <a16:creationId xmlns:a16="http://schemas.microsoft.com/office/drawing/2014/main" id="{00CC3BAD-DDB6-4D8D-AD44-BFF03A867835}"/>
              </a:ext>
            </a:extLst>
          </p:cNvPr>
          <p:cNvSpPr/>
          <p:nvPr/>
        </p:nvSpPr>
        <p:spPr>
          <a:xfrm>
            <a:off x="337491" y="5175868"/>
            <a:ext cx="129018" cy="1463532"/>
          </a:xfrm>
          <a:prstGeom prst="ellipse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292522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500">
        <p14:warp dir="i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376377__carloscarty__water-drip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2" presetClass="path" presetSubtype="0" repeatCount="indefinite" accel="35556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1.85185E-6 L 0.00039 0.84861 " pathEditMode="relative" rAng="0" ptsTypes="AA">
                                      <p:cBhvr>
                                        <p:cTn id="12" dur="9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" y="42431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16" presetClass="entr" presetSubtype="37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5" dur="4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400"/>
                            </p:stCondLst>
                            <p:childTnLst>
                              <p:par>
                                <p:cTn id="17" presetID="6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8" dur="30000" fill="hold"/>
                                        <p:tgtEl>
                                          <p:spTgt spid="46"/>
                                        </p:tgtEl>
                                      </p:cBhvr>
                                      <p:by x="4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33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" fill="hold">
                      <p:stCondLst>
                        <p:cond delay="0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40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" fill="hold">
                      <p:stCondLst>
                        <p:cond delay="0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20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49" restart="whenNotActive" fill="hold" evtFilter="cancelBubble" nodeType="interactiveSeq">
                <p:stCondLst>
                  <p:cond evt="onClick" delay="0">
                    <p:tgtEl>
                      <p:spTgt spid="1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" fill="hold">
                      <p:stCondLst>
                        <p:cond delay="0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42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10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22" presetClass="entr" presetSubtype="1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42" presetClass="path" presetSubtype="0" repeatCount="indefinite" accel="35789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animMotion origin="layout" path="M 4.16667E-6 -1.85185E-6 L 0.00117 0.91273 " pathEditMode="relative" rAng="0" ptsTypes="AA">
                                      <p:cBhvr>
                                        <p:cTn id="105" dur="9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45625"/>
                                    </p:animMotion>
                                  </p:childTnLst>
                                </p:cTn>
                              </p:par>
                              <p:par>
                                <p:cTn id="106" presetID="16" presetClass="entr" presetSubtype="37" fill="hold" grpId="0" nodeType="withEffect">
                                  <p:stCondLst>
                                    <p:cond delay="43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8" dur="4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6" presetClass="emph" presetSubtype="0" fill="hold" grpId="1" nodeType="withEffect">
                                  <p:stCondLst>
                                    <p:cond delay="4300"/>
                                  </p:stCondLst>
                                  <p:childTnLst>
                                    <p:animScale>
                                      <p:cBhvr>
                                        <p:cTn id="110" dur="30000" fill="hold"/>
                                        <p:tgtEl>
                                          <p:spTgt spid="60"/>
                                        </p:tgtEl>
                                      </p:cBhvr>
                                      <p:by x="4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111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42" presetClass="path" presetSubtype="0" repeatCount="indefinite" accel="36471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Motion origin="layout" path="M 2.70833E-6 7.40741E-7 L 0.0043 0.80579 " pathEditMode="relative" rAng="0" ptsTypes="AA">
                                      <p:cBhvr>
                                        <p:cTn id="115" dur="8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4" y="40370"/>
                                    </p:animMotion>
                                  </p:childTnLst>
                                </p:cTn>
                              </p:par>
                              <p:par>
                                <p:cTn id="116" presetID="16" presetClass="entr" presetSubtype="37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18" dur="3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6" presetClass="emph" presetSubtype="0" fill="hold" grpId="1" nodeType="withEffect">
                                  <p:stCondLst>
                                    <p:cond delay="2800"/>
                                  </p:stCondLst>
                                  <p:childTnLst>
                                    <p:animScale>
                                      <p:cBhvr>
                                        <p:cTn id="120" dur="30000" fill="hold"/>
                                        <p:tgtEl>
                                          <p:spTgt spid="44"/>
                                        </p:tgtEl>
                                      </p:cBhvr>
                                      <p:by x="4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121" presetID="22" presetClass="entr" presetSubtype="1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3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42" presetClass="path" presetSubtype="0" repeatCount="indefinite" accel="36000" fill="hold" nodeType="withEffect">
                                  <p:stCondLst>
                                    <p:cond delay="3900"/>
                                  </p:stCondLst>
                                  <p:childTnLst>
                                    <p:animMotion origin="layout" path="M 4.16667E-7 2.59259E-6 L 0.00104 0.91504 " pathEditMode="relative" rAng="0" ptsTypes="AA">
                                      <p:cBhvr>
                                        <p:cTn id="125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45741"/>
                                    </p:animMotion>
                                  </p:childTnLst>
                                </p:cTn>
                              </p:par>
                              <p:par>
                                <p:cTn id="126" presetID="16" presetClass="entr" presetSubtype="37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28" dur="4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6" presetClass="emph" presetSubtype="0" fill="hold" grpId="1" nodeType="withEffect">
                                  <p:stCondLst>
                                    <p:cond delay="5100"/>
                                  </p:stCondLst>
                                  <p:childTnLst>
                                    <p:animScale>
                                      <p:cBhvr>
                                        <p:cTn id="130" dur="30000" fill="hold"/>
                                        <p:tgtEl>
                                          <p:spTgt spid="51"/>
                                        </p:tgtEl>
                                      </p:cBhvr>
                                      <p:by x="4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131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42" presetClass="path" presetSubtype="0" repeatCount="indefinite" accel="3600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animMotion origin="layout" path="M -2.70833E-6 -4.44444E-6 L -0.00013 0.91042 " pathEditMode="relative" rAng="0" ptsTypes="AA">
                                      <p:cBhvr>
                                        <p:cTn id="135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" y="45509"/>
                                    </p:animMotion>
                                  </p:childTnLst>
                                </p:cTn>
                              </p:par>
                              <p:par>
                                <p:cTn id="136" presetID="16" presetClass="entr" presetSubtype="37" fill="hold" grpId="0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8" dur="4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6" presetClass="emph" presetSubtype="0" fill="hold" grpId="1" nodeType="withEffect">
                                  <p:stCondLst>
                                    <p:cond delay="1700"/>
                                  </p:stCondLst>
                                  <p:childTnLst>
                                    <p:animScale>
                                      <p:cBhvr>
                                        <p:cTn id="140" dur="30000" fill="hold"/>
                                        <p:tgtEl>
                                          <p:spTgt spid="63"/>
                                        </p:tgtEl>
                                      </p:cBhvr>
                                      <p:by x="4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141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3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42" presetClass="path" presetSubtype="0" repeatCount="indefinite" accel="36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2.08333E-6 2.96296E-6 L 0.0039 0.94375 " pathEditMode="relative" rAng="0" ptsTypes="AA">
                                      <p:cBhvr>
                                        <p:cTn id="145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5" y="47176"/>
                                    </p:animMotion>
                                  </p:childTnLst>
                                </p:cTn>
                              </p:par>
                              <p:par>
                                <p:cTn id="146" presetID="16" presetClass="entr" presetSubtype="37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8" dur="4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6" presetClass="emph" presetSubtype="0" fill="hold" grpId="1" nodeType="withEffect">
                                  <p:stCondLst>
                                    <p:cond delay="2500"/>
                                  </p:stCondLst>
                                  <p:childTnLst>
                                    <p:animScale>
                                      <p:cBhvr>
                                        <p:cTn id="150" dur="30000" fill="hold"/>
                                        <p:tgtEl>
                                          <p:spTgt spid="78"/>
                                        </p:tgtEl>
                                      </p:cBhvr>
                                      <p:by x="4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151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3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42" presetClass="path" presetSubtype="0" repeatCount="indefinite" accel="36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2.08333E-7 -2.22222E-6 L 0.00352 0.94051 " pathEditMode="relative" rAng="0" ptsTypes="AA">
                                      <p:cBhvr>
                                        <p:cTn id="155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9" y="47014"/>
                                    </p:animMotion>
                                  </p:childTnLst>
                                </p:cTn>
                              </p:par>
                              <p:par>
                                <p:cTn id="156" presetID="16" presetClass="entr" presetSubtype="37" fill="hold" grpId="0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58" dur="4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9" presetID="6" presetClass="emph" presetSubtype="0" fill="hold" grpId="1" nodeType="withEffect">
                                  <p:stCondLst>
                                    <p:cond delay="3200"/>
                                  </p:stCondLst>
                                  <p:childTnLst>
                                    <p:animScale>
                                      <p:cBhvr>
                                        <p:cTn id="160" dur="30000" fill="hold"/>
                                        <p:tgtEl>
                                          <p:spTgt spid="88"/>
                                        </p:tgtEl>
                                      </p:cBhvr>
                                      <p:by x="4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161" presetID="22" presetClass="entr" presetSubtype="1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3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42" presetClass="path" presetSubtype="0" repeatCount="indefinite" accel="36471" fill="hold" nodeType="withEffect">
                                  <p:stCondLst>
                                    <p:cond delay="3900"/>
                                  </p:stCondLst>
                                  <p:childTnLst>
                                    <p:animMotion origin="layout" path="M 2.29167E-6 3.7037E-6 L 2.29167E-6 0.80162 " pathEditMode="relative" rAng="0" ptsTypes="AA">
                                      <p:cBhvr>
                                        <p:cTn id="165" dur="8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0069"/>
                                    </p:animMotion>
                                  </p:childTnLst>
                                </p:cTn>
                              </p:par>
                              <p:par>
                                <p:cTn id="166" presetID="16" presetClass="entr" presetSubtype="37" fill="hold" grpId="0" nodeType="withEffect">
                                  <p:stCondLst>
                                    <p:cond delay="48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8" dur="4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9" presetID="6" presetClass="emph" presetSubtype="0" fill="hold" grpId="1" nodeType="withEffect">
                                  <p:stCondLst>
                                    <p:cond delay="4800"/>
                                  </p:stCondLst>
                                  <p:childTnLst>
                                    <p:animScale>
                                      <p:cBhvr>
                                        <p:cTn id="170" dur="30000" fill="hold"/>
                                        <p:tgtEl>
                                          <p:spTgt spid="91"/>
                                        </p:tgtEl>
                                      </p:cBhvr>
                                      <p:by x="4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171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3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4" presetID="42" presetClass="path" presetSubtype="0" repeatCount="indefinite" accel="3600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animMotion origin="layout" path="M 5E-6 2.96296E-6 L 0.00665 0.8419 " pathEditMode="relative" rAng="0" ptsTypes="AA">
                                      <p:cBhvr>
                                        <p:cTn id="175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6" y="42083"/>
                                    </p:animMotion>
                                  </p:childTnLst>
                                </p:cTn>
                              </p:par>
                              <p:par>
                                <p:cTn id="176" presetID="16" presetClass="entr" presetSubtype="37" fill="hold" grpId="0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78" dur="3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6" presetClass="emph" presetSubtype="0" fill="hold" grpId="1" nodeType="withEffect">
                                  <p:stCondLst>
                                    <p:cond delay="3100"/>
                                  </p:stCondLst>
                                  <p:childTnLst>
                                    <p:animScale>
                                      <p:cBhvr>
                                        <p:cTn id="180" dur="30000" fill="hold"/>
                                        <p:tgtEl>
                                          <p:spTgt spid="112"/>
                                        </p:tgtEl>
                                      </p:cBhvr>
                                      <p:by x="4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181" presetID="22" presetClass="entr" presetSubtype="1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3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42" presetClass="path" presetSubtype="0" repeatCount="indefinite" accel="35833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animMotion origin="layout" path="M -3.54167E-6 -2.59259E-6 L 0.0043 0.81875 " pathEditMode="relative" rAng="0" ptsTypes="AA">
                                      <p:cBhvr>
                                        <p:cTn id="185" dur="12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8" y="40926"/>
                                    </p:animMotion>
                                  </p:childTnLst>
                                </p:cTn>
                              </p:par>
                              <p:par>
                                <p:cTn id="186" presetID="16" presetClass="entr" presetSubtype="37" fill="hold" grpId="0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88" dur="3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6" presetClass="emph" presetSubtype="0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animScale>
                                      <p:cBhvr>
                                        <p:cTn id="190" dur="30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4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9"/>
                  </p:tgtEl>
                </p:cond>
              </p:nextCondLst>
            </p:seq>
            <p:seq concurrent="1" nextAc="seek">
              <p:cTn id="191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2" fill="hold">
                      <p:stCondLst>
                        <p:cond delay="0"/>
                      </p:stCondLst>
                      <p:childTnLst>
                        <p:par>
                          <p:cTn id="193" fill="hold">
                            <p:stCondLst>
                              <p:cond delay="0"/>
                            </p:stCondLst>
                            <p:childTnLst>
                              <p:par>
                                <p:cTn id="194" presetID="15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95" dur="10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" dur="10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10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10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0" fill="hold">
                            <p:stCondLst>
                              <p:cond delay="1000"/>
                            </p:stCondLst>
                            <p:childTnLst>
                              <p:par>
                                <p:cTn id="201" presetID="1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7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3" presetID="6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4" dur="20000" fill="hold"/>
                                        <p:tgtEl>
                                          <p:spTgt spid="46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215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16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seq concurrent="1" nextAc="seek">
              <p:cTn id="218" restart="whenNotActive" fill="hold" evtFilter="cancelBubble" nodeType="interactiveSeq">
                <p:stCondLst>
                  <p:cond evt="onClick" delay="0">
                    <p:tgtEl>
                      <p:spTgt spid="5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9" fill="hold">
                      <p:stCondLst>
                        <p:cond delay="0"/>
                      </p:stCondLst>
                      <p:childTnLst>
                        <p:par>
                          <p:cTn id="220" fill="hold">
                            <p:stCondLst>
                              <p:cond delay="0"/>
                            </p:stCondLst>
                            <p:childTnLst>
                              <p:par>
                                <p:cTn id="221" presetID="15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22" dur="10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10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10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10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28" presetID="1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0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4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6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9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0" presetID="6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41" dur="20000" fill="hold"/>
                                        <p:tgtEl>
                                          <p:spTgt spid="60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242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43" dur="2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8"/>
                  </p:tgtEl>
                </p:cond>
              </p:nextCondLst>
            </p:seq>
            <p:seq concurrent="1" nextAc="seek">
              <p:cTn id="245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6" fill="hold">
                      <p:stCondLst>
                        <p:cond delay="0"/>
                      </p:stCondLst>
                      <p:childTnLst>
                        <p:par>
                          <p:cTn id="247" fill="hold">
                            <p:stCondLst>
                              <p:cond delay="0"/>
                            </p:stCondLst>
                            <p:childTnLst>
                              <p:par>
                                <p:cTn id="248" presetID="15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49" dur="1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0" dur="1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1" dur="1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2" dur="1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5" presetID="1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7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1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3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7" presetID="6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68" dur="20000" fill="hold"/>
                                        <p:tgtEl>
                                          <p:spTgt spid="44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269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70" dur="20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15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76" dur="10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7" dur="10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10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9" dur="10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1" fill="hold">
                            <p:stCondLst>
                              <p:cond delay="1000"/>
                            </p:stCondLst>
                            <p:childTnLst>
                              <p:par>
                                <p:cTn id="282" presetID="1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5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6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7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8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0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1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2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3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4" presetID="6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95" dur="20000" fill="hold"/>
                                        <p:tgtEl>
                                          <p:spTgt spid="51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296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97" dur="20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299" restart="whenNotActive" fill="hold" evtFilter="cancelBubble" nodeType="interactiveSeq">
                <p:stCondLst>
                  <p:cond evt="onClick" delay="0">
                    <p:tgtEl>
                      <p:spTgt spid="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0" fill="hold">
                      <p:stCondLst>
                        <p:cond delay="0"/>
                      </p:stCondLst>
                      <p:childTnLst>
                        <p:par>
                          <p:cTn id="301" fill="hold">
                            <p:stCondLst>
                              <p:cond delay="0"/>
                            </p:stCondLst>
                            <p:childTnLst>
                              <p:par>
                                <p:cTn id="302" presetID="15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03" dur="10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4" dur="10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5" dur="10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6" dur="10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1000"/>
                            </p:stCondLst>
                            <p:childTnLst>
                              <p:par>
                                <p:cTn id="309" presetID="1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1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2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3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4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5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7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8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9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0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1" presetID="6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22" dur="20000" fill="hold"/>
                                        <p:tgtEl>
                                          <p:spTgt spid="63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323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324" dur="20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4"/>
                  </p:tgtEl>
                </p:cond>
              </p:nextCondLst>
            </p:seq>
            <p:seq concurrent="1" nextAc="seek">
              <p:cTn id="326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7" fill="hold">
                      <p:stCondLst>
                        <p:cond delay="0"/>
                      </p:stCondLst>
                      <p:childTnLst>
                        <p:par>
                          <p:cTn id="328" fill="hold">
                            <p:stCondLst>
                              <p:cond delay="0"/>
                            </p:stCondLst>
                            <p:childTnLst>
                              <p:par>
                                <p:cTn id="329" presetID="15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30" dur="10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1" dur="10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2" dur="10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3" dur="10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3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35" fill="hold">
                            <p:stCondLst>
                              <p:cond delay="1000"/>
                            </p:stCondLst>
                            <p:childTnLst>
                              <p:par>
                                <p:cTn id="336" presetID="1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8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9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0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1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2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4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5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6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7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8" presetID="6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49" dur="20000" fill="hold"/>
                                        <p:tgtEl>
                                          <p:spTgt spid="78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350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351" dur="2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353" restart="whenNotActive" fill="hold" evtFilter="cancelBubble" nodeType="interactiveSeq">
                <p:stCondLst>
                  <p:cond evt="onClick" delay="0">
                    <p:tgtEl>
                      <p:spTgt spid="8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4" fill="hold">
                      <p:stCondLst>
                        <p:cond delay="0"/>
                      </p:stCondLst>
                      <p:childTnLst>
                        <p:par>
                          <p:cTn id="355" fill="hold">
                            <p:stCondLst>
                              <p:cond delay="0"/>
                            </p:stCondLst>
                            <p:childTnLst>
                              <p:par>
                                <p:cTn id="356" presetID="15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57" dur="10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8" dur="10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9" dur="10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0" dur="10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62" fill="hold">
                            <p:stCondLst>
                              <p:cond delay="1000"/>
                            </p:stCondLst>
                            <p:childTnLst>
                              <p:par>
                                <p:cTn id="363" presetID="1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5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6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7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8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9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1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2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3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4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5" presetID="6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76" dur="20000" fill="hold"/>
                                        <p:tgtEl>
                                          <p:spTgt spid="88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377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378" dur="20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6"/>
                  </p:tgtEl>
                </p:cond>
              </p:nextCondLst>
            </p:seq>
            <p:seq concurrent="1" nextAc="seek">
              <p:cTn id="380" restart="whenNotActive" fill="hold" evtFilter="cancelBubble" nodeType="interactiveSeq">
                <p:stCondLst>
                  <p:cond evt="onClick" delay="0">
                    <p:tgtEl>
                      <p:spTgt spid="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1" fill="hold">
                      <p:stCondLst>
                        <p:cond delay="0"/>
                      </p:stCondLst>
                      <p:childTnLst>
                        <p:par>
                          <p:cTn id="382" fill="hold">
                            <p:stCondLst>
                              <p:cond delay="0"/>
                            </p:stCondLst>
                            <p:childTnLst>
                              <p:par>
                                <p:cTn id="383" presetID="15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84" dur="1000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5" dur="1000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6" dur="1000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7" dur="1000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89" fill="hold">
                            <p:stCondLst>
                              <p:cond delay="1000"/>
                            </p:stCondLst>
                            <p:childTnLst>
                              <p:par>
                                <p:cTn id="390" presetID="1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2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3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4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5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6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8" dur="1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9" dur="1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0" dur="1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1" dur="1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2" presetID="6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03" dur="20000" fill="hold"/>
                                        <p:tgtEl>
                                          <p:spTgt spid="91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404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405" dur="20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2"/>
                  </p:tgtEl>
                </p:cond>
              </p:nextCondLst>
            </p:seq>
            <p:seq concurrent="1" nextAc="seek">
              <p:cTn id="407" restart="whenNotActive" fill="hold" evtFilter="cancelBubble" nodeType="interactiveSeq">
                <p:stCondLst>
                  <p:cond evt="onClick" delay="0">
                    <p:tgtEl>
                      <p:spTgt spid="1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8" fill="hold">
                      <p:stCondLst>
                        <p:cond delay="0"/>
                      </p:stCondLst>
                      <p:childTnLst>
                        <p:par>
                          <p:cTn id="409" fill="hold">
                            <p:stCondLst>
                              <p:cond delay="0"/>
                            </p:stCondLst>
                            <p:childTnLst>
                              <p:par>
                                <p:cTn id="410" presetID="15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11" dur="10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2" dur="10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3" dur="10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4" dur="10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1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6" fill="hold">
                            <p:stCondLst>
                              <p:cond delay="1000"/>
                            </p:stCondLst>
                            <p:childTnLst>
                              <p:par>
                                <p:cTn id="417" presetID="1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9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0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1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2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3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5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6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7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8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9" presetID="6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30" dur="20000" fill="hold"/>
                                        <p:tgtEl>
                                          <p:spTgt spid="112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431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432" dur="20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3"/>
                  </p:tgtEl>
                </p:cond>
              </p:nextCondLst>
            </p:seq>
            <p:seq concurrent="1" nextAc="seek">
              <p:cTn id="434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5" fill="hold">
                      <p:stCondLst>
                        <p:cond delay="0"/>
                      </p:stCondLst>
                      <p:childTnLst>
                        <p:par>
                          <p:cTn id="436" fill="hold">
                            <p:stCondLst>
                              <p:cond delay="0"/>
                            </p:stCondLst>
                            <p:childTnLst>
                              <p:par>
                                <p:cTn id="437" presetID="15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38" dur="10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9" dur="10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0" dur="10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1" dur="10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4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43" fill="hold">
                            <p:stCondLst>
                              <p:cond delay="1000"/>
                            </p:stCondLst>
                            <p:childTnLst>
                              <p:par>
                                <p:cTn id="444" presetID="1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6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7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8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9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0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2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3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4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5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6" presetID="6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57" dur="20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458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459" dur="20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461" restart="whenNotActive" fill="hold" evtFilter="cancelBubble" nodeType="interactiveSeq">
                <p:stCondLst>
                  <p:cond evt="onClick" delay="0">
                    <p:tgtEl>
                      <p:spTgt spid="15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2" fill="hold">
                      <p:stCondLst>
                        <p:cond delay="0"/>
                      </p:stCondLst>
                      <p:childTnLst>
                        <p:par>
                          <p:cTn id="463" fill="hold">
                            <p:stCondLst>
                              <p:cond delay="0"/>
                            </p:stCondLst>
                            <p:childTnLst>
                              <p:par>
                                <p:cTn id="464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8"/>
                  </p:tgtEl>
                </p:cond>
              </p:nextCondLst>
            </p:seq>
          </p:childTnLst>
        </p:cTn>
      </p:par>
    </p:tnLst>
    <p:bldLst>
      <p:bldP spid="26" grpId="0" animBg="1"/>
      <p:bldP spid="117" grpId="0" animBg="1"/>
      <p:bldP spid="117" grpId="1" animBg="1"/>
      <p:bldP spid="117" grpId="2" animBg="1"/>
      <p:bldP spid="46" grpId="0" animBg="1"/>
      <p:bldP spid="46" grpId="1" animBg="1"/>
      <p:bldP spid="46" grpId="2" animBg="1"/>
      <p:bldP spid="51" grpId="0" animBg="1"/>
      <p:bldP spid="51" grpId="1" animBg="1"/>
      <p:bldP spid="51" grpId="2" animBg="1"/>
      <p:bldP spid="78" grpId="0" animBg="1"/>
      <p:bldP spid="78" grpId="1" animBg="1"/>
      <p:bldP spid="78" grpId="2" animBg="1"/>
      <p:bldP spid="28" grpId="0" animBg="1"/>
      <p:bldP spid="4" grpId="0" animBg="1"/>
      <p:bldP spid="198" grpId="0" animBg="1"/>
      <p:bldP spid="199" grpId="0" animBg="1"/>
      <p:bldP spid="200" grpId="0" animBg="1"/>
      <p:bldP spid="201" grpId="0" animBg="1"/>
      <p:bldP spid="202" grpId="0" animBg="1"/>
      <p:bldP spid="203" grpId="0" animBg="1"/>
      <p:bldP spid="204" grpId="0" animBg="1"/>
      <p:bldP spid="205" grpId="0" animBg="1"/>
      <p:bldP spid="206" grpId="0" animBg="1"/>
      <p:bldP spid="91" grpId="0" animBg="1"/>
      <p:bldP spid="91" grpId="1" animBg="1"/>
      <p:bldP spid="91" grpId="2" animBg="1"/>
      <p:bldP spid="60" grpId="0" animBg="1"/>
      <p:bldP spid="60" grpId="1" animBg="1"/>
      <p:bldP spid="60" grpId="2" animBg="1"/>
      <p:bldP spid="63" grpId="0" animBg="1"/>
      <p:bldP spid="63" grpId="1" animBg="1"/>
      <p:bldP spid="63" grpId="2" animBg="1"/>
      <p:bldP spid="27" grpId="0" animBg="1"/>
      <p:bldP spid="44" grpId="0" animBg="1"/>
      <p:bldP spid="44" grpId="1" animBg="1"/>
      <p:bldP spid="44" grpId="2" animBg="1"/>
      <p:bldP spid="112" grpId="0" animBg="1"/>
      <p:bldP spid="112" grpId="1" animBg="1"/>
      <p:bldP spid="112" grpId="2" animBg="1"/>
      <p:bldP spid="32" grpId="0" animBg="1"/>
      <p:bldP spid="88" grpId="0" animBg="1"/>
      <p:bldP spid="88" grpId="1" animBg="1"/>
      <p:bldP spid="88" grpId="2" animBg="1"/>
      <p:bldP spid="35" grpId="0" animBg="1"/>
      <p:bldP spid="2" grpId="0"/>
      <p:bldP spid="133" grpId="0" animBg="1"/>
      <p:bldP spid="142" grpId="0" animBg="1"/>
      <p:bldP spid="145" grpId="0" animBg="1"/>
      <p:bldP spid="150" grpId="0" animBg="1"/>
      <p:bldP spid="151" grpId="0" animBg="1"/>
      <p:bldP spid="5" grpId="0" animBg="1"/>
      <p:bldP spid="149" grpId="0" animBg="1" autoUpdateAnimBg="0"/>
      <p:bldP spid="149" grpId="1" animBg="1"/>
      <p:bldP spid="9" grpId="0" animBg="1"/>
      <p:bldP spid="152" grpId="0" animBg="1"/>
      <p:bldP spid="153" grpId="0" animBg="1"/>
      <p:bldP spid="154" grpId="0" animBg="1"/>
      <p:bldP spid="155" grpId="0" animBg="1"/>
      <p:bldP spid="156" grpId="0" animBg="1"/>
      <p:bldP spid="159" grpId="0" animBg="1"/>
      <p:bldP spid="160" grpId="0" animBg="1"/>
      <p:bldP spid="161" grpId="0" animBg="1"/>
      <p:bldP spid="162" grpId="0" animBg="1"/>
      <p:bldP spid="163" grpId="0" animBg="1"/>
      <p:bldP spid="164" grpId="0" animBg="1"/>
      <p:bldP spid="165" grpId="0" animBg="1"/>
      <p:bldP spid="166" grpId="0" animBg="1"/>
      <p:bldP spid="167" grpId="0" animBg="1"/>
      <p:bldP spid="168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Monster link Freeform: Shape 12">
            <a:hlinkClick r:id="rId2" action="ppaction://hlinksldjump"/>
            <a:extLst>
              <a:ext uri="{FF2B5EF4-FFF2-40B4-BE49-F238E27FC236}">
                <a16:creationId xmlns:a16="http://schemas.microsoft.com/office/drawing/2014/main" id="{D093024B-1044-44EC-BEB9-3AE3A817B6C0}"/>
              </a:ext>
            </a:extLst>
          </p:cNvPr>
          <p:cNvSpPr/>
          <p:nvPr/>
        </p:nvSpPr>
        <p:spPr>
          <a:xfrm>
            <a:off x="1554301" y="3280410"/>
            <a:ext cx="948042" cy="2991436"/>
          </a:xfrm>
          <a:custGeom>
            <a:avLst/>
            <a:gdLst>
              <a:gd name="connsiteX0" fmla="*/ 1160584 w 1160584"/>
              <a:gd name="connsiteY0" fmla="*/ 3001107 h 3118338"/>
              <a:gd name="connsiteX1" fmla="*/ 140677 w 1160584"/>
              <a:gd name="connsiteY1" fmla="*/ 3118338 h 3118338"/>
              <a:gd name="connsiteX2" fmla="*/ 0 w 1160584"/>
              <a:gd name="connsiteY2" fmla="*/ 0 h 3118338"/>
              <a:gd name="connsiteX3" fmla="*/ 1066800 w 1160584"/>
              <a:gd name="connsiteY3" fmla="*/ 35169 h 3118338"/>
              <a:gd name="connsiteX4" fmla="*/ 1160584 w 1160584"/>
              <a:gd name="connsiteY4" fmla="*/ 3001107 h 3118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0584" h="3118338">
                <a:moveTo>
                  <a:pt x="1160584" y="3001107"/>
                </a:moveTo>
                <a:lnTo>
                  <a:pt x="140677" y="3118338"/>
                </a:lnTo>
                <a:lnTo>
                  <a:pt x="0" y="0"/>
                </a:lnTo>
                <a:lnTo>
                  <a:pt x="1066800" y="35169"/>
                </a:lnTo>
                <a:lnTo>
                  <a:pt x="1160584" y="3001107"/>
                </a:lnTo>
                <a:close/>
              </a:path>
            </a:pathLst>
          </a:cu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4" name="restart link Freeform: Shape 12">
            <a:hlinkClick r:id="rId3" action="ppaction://hlinksldjump"/>
            <a:extLst>
              <a:ext uri="{FF2B5EF4-FFF2-40B4-BE49-F238E27FC236}">
                <a16:creationId xmlns:a16="http://schemas.microsoft.com/office/drawing/2014/main" id="{3805A467-5B37-4CA3-A318-BC09BAEEF554}"/>
              </a:ext>
            </a:extLst>
          </p:cNvPr>
          <p:cNvSpPr/>
          <p:nvPr/>
        </p:nvSpPr>
        <p:spPr>
          <a:xfrm>
            <a:off x="5555865" y="3429000"/>
            <a:ext cx="1160584" cy="2424442"/>
          </a:xfrm>
          <a:custGeom>
            <a:avLst/>
            <a:gdLst>
              <a:gd name="connsiteX0" fmla="*/ 1160584 w 1160584"/>
              <a:gd name="connsiteY0" fmla="*/ 3001107 h 3118338"/>
              <a:gd name="connsiteX1" fmla="*/ 140677 w 1160584"/>
              <a:gd name="connsiteY1" fmla="*/ 3118338 h 3118338"/>
              <a:gd name="connsiteX2" fmla="*/ 0 w 1160584"/>
              <a:gd name="connsiteY2" fmla="*/ 0 h 3118338"/>
              <a:gd name="connsiteX3" fmla="*/ 1066800 w 1160584"/>
              <a:gd name="connsiteY3" fmla="*/ 35169 h 3118338"/>
              <a:gd name="connsiteX4" fmla="*/ 1160584 w 1160584"/>
              <a:gd name="connsiteY4" fmla="*/ 3001107 h 3118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0584" h="3118338">
                <a:moveTo>
                  <a:pt x="1160584" y="3001107"/>
                </a:moveTo>
                <a:lnTo>
                  <a:pt x="140677" y="3118338"/>
                </a:lnTo>
                <a:lnTo>
                  <a:pt x="0" y="0"/>
                </a:lnTo>
                <a:lnTo>
                  <a:pt x="1066800" y="35169"/>
                </a:lnTo>
                <a:lnTo>
                  <a:pt x="1160584" y="3001107"/>
                </a:lnTo>
                <a:close/>
              </a:path>
            </a:pathLst>
          </a:cu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5" name="next slide link Freeform: Shape 12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D22E07C9-755B-406A-BB22-A6E83ADC7AC6}"/>
              </a:ext>
            </a:extLst>
          </p:cNvPr>
          <p:cNvSpPr/>
          <p:nvPr/>
        </p:nvSpPr>
        <p:spPr>
          <a:xfrm>
            <a:off x="9898789" y="3468403"/>
            <a:ext cx="1040811" cy="2489909"/>
          </a:xfrm>
          <a:custGeom>
            <a:avLst/>
            <a:gdLst>
              <a:gd name="connsiteX0" fmla="*/ 1160584 w 1160584"/>
              <a:gd name="connsiteY0" fmla="*/ 3001107 h 3118338"/>
              <a:gd name="connsiteX1" fmla="*/ 140677 w 1160584"/>
              <a:gd name="connsiteY1" fmla="*/ 3118338 h 3118338"/>
              <a:gd name="connsiteX2" fmla="*/ 0 w 1160584"/>
              <a:gd name="connsiteY2" fmla="*/ 0 h 3118338"/>
              <a:gd name="connsiteX3" fmla="*/ 1066800 w 1160584"/>
              <a:gd name="connsiteY3" fmla="*/ 35169 h 3118338"/>
              <a:gd name="connsiteX4" fmla="*/ 1160584 w 1160584"/>
              <a:gd name="connsiteY4" fmla="*/ 3001107 h 3118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0584" h="3118338">
                <a:moveTo>
                  <a:pt x="1160584" y="3001107"/>
                </a:moveTo>
                <a:lnTo>
                  <a:pt x="140677" y="3118338"/>
                </a:lnTo>
                <a:lnTo>
                  <a:pt x="0" y="0"/>
                </a:lnTo>
                <a:lnTo>
                  <a:pt x="1066800" y="35169"/>
                </a:lnTo>
                <a:lnTo>
                  <a:pt x="1160584" y="3001107"/>
                </a:lnTo>
                <a:close/>
              </a:path>
            </a:pathLst>
          </a:cu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139" name="TextBox 138">
            <a:extLst>
              <a:ext uri="{FF2B5EF4-FFF2-40B4-BE49-F238E27FC236}">
                <a16:creationId xmlns:a16="http://schemas.microsoft.com/office/drawing/2014/main" id="{B653BDEA-2DAA-479A-8696-AE6152C8D1CA}"/>
              </a:ext>
            </a:extLst>
          </p:cNvPr>
          <p:cNvSpPr txBox="1"/>
          <p:nvPr/>
        </p:nvSpPr>
        <p:spPr>
          <a:xfrm>
            <a:off x="5545653" y="1203608"/>
            <a:ext cx="1337869" cy="1200329"/>
          </a:xfrm>
          <a:prstGeom prst="rect">
            <a:avLst/>
          </a:prstGeom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 prst="relaxedInset"/>
            </a:sp3d>
          </a:bodyPr>
          <a:lstStyle/>
          <a:p>
            <a:pPr algn="ctr"/>
            <a:r>
              <a:rPr lang="en-GB" sz="7200" dirty="0">
                <a:solidFill>
                  <a:srgbClr val="B6A380"/>
                </a:solidFill>
                <a:latin typeface="Undercurrent BTN" panose="030C0705040307040C07" pitchFamily="66" charset="0"/>
              </a:rPr>
              <a:t>0</a:t>
            </a:r>
          </a:p>
        </p:txBody>
      </p:sp>
      <p:sp useBgFill="1">
        <p:nvSpPr>
          <p:cNvPr id="138" name="TextBox 137">
            <a:extLst>
              <a:ext uri="{FF2B5EF4-FFF2-40B4-BE49-F238E27FC236}">
                <a16:creationId xmlns:a16="http://schemas.microsoft.com/office/drawing/2014/main" id="{7133E1D9-4059-4E2A-87AE-1E779E9470F8}"/>
              </a:ext>
            </a:extLst>
          </p:cNvPr>
          <p:cNvSpPr txBox="1"/>
          <p:nvPr/>
        </p:nvSpPr>
        <p:spPr>
          <a:xfrm>
            <a:off x="5536082" y="1047908"/>
            <a:ext cx="1337869" cy="1200329"/>
          </a:xfrm>
          <a:prstGeom prst="rect">
            <a:avLst/>
          </a:prstGeom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57150" h="38100" prst="artDeco"/>
            </a:sp3d>
          </a:bodyPr>
          <a:lstStyle/>
          <a:p>
            <a:pPr algn="ctr"/>
            <a:r>
              <a:rPr lang="en-GB" sz="7200" dirty="0">
                <a:solidFill>
                  <a:srgbClr val="B6A380"/>
                </a:solidFill>
                <a:latin typeface="Undercurrent BTN" panose="030C0705040307040C07" pitchFamily="66" charset="0"/>
              </a:rPr>
              <a:t>1</a:t>
            </a:r>
          </a:p>
        </p:txBody>
      </p:sp>
      <p:sp useBgFill="1">
        <p:nvSpPr>
          <p:cNvPr id="134" name="TextBox 133">
            <a:extLst>
              <a:ext uri="{FF2B5EF4-FFF2-40B4-BE49-F238E27FC236}">
                <a16:creationId xmlns:a16="http://schemas.microsoft.com/office/drawing/2014/main" id="{F5C417E7-BB89-4535-B8C6-187E39A71A9D}"/>
              </a:ext>
            </a:extLst>
          </p:cNvPr>
          <p:cNvSpPr txBox="1"/>
          <p:nvPr/>
        </p:nvSpPr>
        <p:spPr>
          <a:xfrm>
            <a:off x="5673338" y="1087242"/>
            <a:ext cx="1337869" cy="1200329"/>
          </a:xfrm>
          <a:prstGeom prst="rect">
            <a:avLst/>
          </a:prstGeom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57150" h="38100" prst="artDeco"/>
            </a:sp3d>
          </a:bodyPr>
          <a:lstStyle/>
          <a:p>
            <a:pPr algn="ctr"/>
            <a:r>
              <a:rPr lang="en-GB" sz="7200" dirty="0">
                <a:solidFill>
                  <a:srgbClr val="B6A380"/>
                </a:solidFill>
                <a:latin typeface="Undercurrent BTN" panose="030C0705040307040C07" pitchFamily="66" charset="0"/>
              </a:rPr>
              <a:t>2</a:t>
            </a:r>
          </a:p>
        </p:txBody>
      </p:sp>
      <p:sp useBgFill="1">
        <p:nvSpPr>
          <p:cNvPr id="133" name="TextBox 132">
            <a:extLst>
              <a:ext uri="{FF2B5EF4-FFF2-40B4-BE49-F238E27FC236}">
                <a16:creationId xmlns:a16="http://schemas.microsoft.com/office/drawing/2014/main" id="{8AD08AFC-5398-4904-9957-9501FED4D8FF}"/>
              </a:ext>
            </a:extLst>
          </p:cNvPr>
          <p:cNvSpPr txBox="1"/>
          <p:nvPr/>
        </p:nvSpPr>
        <p:spPr>
          <a:xfrm>
            <a:off x="5628818" y="1188906"/>
            <a:ext cx="1337869" cy="1200329"/>
          </a:xfrm>
          <a:prstGeom prst="rect">
            <a:avLst/>
          </a:prstGeom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 prst="relaxedInset"/>
            </a:sp3d>
          </a:bodyPr>
          <a:lstStyle/>
          <a:p>
            <a:pPr algn="ctr"/>
            <a:r>
              <a:rPr lang="en-GB" sz="7200" dirty="0">
                <a:solidFill>
                  <a:srgbClr val="B6A380"/>
                </a:solidFill>
                <a:latin typeface="Undercurrent BTN" panose="030C0705040307040C07" pitchFamily="66" charset="0"/>
              </a:rPr>
              <a:t>3</a:t>
            </a:r>
          </a:p>
        </p:txBody>
      </p:sp>
      <p:grpSp>
        <p:nvGrpSpPr>
          <p:cNvPr id="143" name="shelf hourglass Group 142">
            <a:extLst>
              <a:ext uri="{FF2B5EF4-FFF2-40B4-BE49-F238E27FC236}">
                <a16:creationId xmlns:a16="http://schemas.microsoft.com/office/drawing/2014/main" id="{BBCCF419-BAB7-4615-9755-D8C16EE74CD1}"/>
              </a:ext>
            </a:extLst>
          </p:cNvPr>
          <p:cNvGrpSpPr/>
          <p:nvPr/>
        </p:nvGrpSpPr>
        <p:grpSpPr>
          <a:xfrm>
            <a:off x="8147279" y="4832523"/>
            <a:ext cx="785474" cy="464900"/>
            <a:chOff x="8193675" y="3394363"/>
            <a:chExt cx="785474" cy="464900"/>
          </a:xfrm>
        </p:grpSpPr>
        <p:grpSp>
          <p:nvGrpSpPr>
            <p:cNvPr id="144" name="Group 143">
              <a:extLst>
                <a:ext uri="{FF2B5EF4-FFF2-40B4-BE49-F238E27FC236}">
                  <a16:creationId xmlns:a16="http://schemas.microsoft.com/office/drawing/2014/main" id="{1AB84DFC-6F33-4C18-8A56-0A78543BF9FD}"/>
                </a:ext>
              </a:extLst>
            </p:cNvPr>
            <p:cNvGrpSpPr/>
            <p:nvPr/>
          </p:nvGrpSpPr>
          <p:grpSpPr>
            <a:xfrm rot="21389668">
              <a:off x="8554254" y="3473507"/>
              <a:ext cx="178041" cy="385756"/>
              <a:chOff x="8530382" y="3496574"/>
              <a:chExt cx="178041" cy="385756"/>
            </a:xfrm>
          </p:grpSpPr>
          <p:sp>
            <p:nvSpPr>
              <p:cNvPr id="147" name="Rectangle 146">
                <a:extLst>
                  <a:ext uri="{FF2B5EF4-FFF2-40B4-BE49-F238E27FC236}">
                    <a16:creationId xmlns:a16="http://schemas.microsoft.com/office/drawing/2014/main" id="{22379A12-6AEA-4AEB-97E2-E362240B6463}"/>
                  </a:ext>
                </a:extLst>
              </p:cNvPr>
              <p:cNvSpPr/>
              <p:nvPr/>
            </p:nvSpPr>
            <p:spPr>
              <a:xfrm>
                <a:off x="8530382" y="3511306"/>
                <a:ext cx="131924" cy="371024"/>
              </a:xfrm>
              <a:prstGeom prst="rect">
                <a:avLst/>
              </a:prstGeom>
              <a:blipFill>
                <a:blip r:embed="rId4"/>
                <a:tile tx="0" ty="0" sx="100000" sy="100000" flip="none" algn="tl"/>
              </a:blipFill>
              <a:ln>
                <a:noFill/>
              </a:ln>
              <a:effectLst>
                <a:outerShdw blurRad="50800" dist="63500" sx="106000" sy="106000" algn="l" rotWithShape="0">
                  <a:prstClr val="black">
                    <a:alpha val="53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26E0DB4A-4706-4D94-BBA2-76ADCB6A9D8F}"/>
                  </a:ext>
                </a:extLst>
              </p:cNvPr>
              <p:cNvSpPr/>
              <p:nvPr/>
            </p:nvSpPr>
            <p:spPr>
              <a:xfrm>
                <a:off x="8672423" y="3496574"/>
                <a:ext cx="36000" cy="371024"/>
              </a:xfrm>
              <a:custGeom>
                <a:avLst/>
                <a:gdLst>
                  <a:gd name="connsiteX0" fmla="*/ 0 w 86264"/>
                  <a:gd name="connsiteY0" fmla="*/ 0 h 402566"/>
                  <a:gd name="connsiteX1" fmla="*/ 0 w 86264"/>
                  <a:gd name="connsiteY1" fmla="*/ 0 h 402566"/>
                  <a:gd name="connsiteX2" fmla="*/ 86264 w 86264"/>
                  <a:gd name="connsiteY2" fmla="*/ 0 h 402566"/>
                  <a:gd name="connsiteX3" fmla="*/ 0 w 86264"/>
                  <a:gd name="connsiteY3" fmla="*/ 402566 h 402566"/>
                  <a:gd name="connsiteX4" fmla="*/ 0 w 86264"/>
                  <a:gd name="connsiteY4" fmla="*/ 0 h 402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264" h="402566">
                    <a:moveTo>
                      <a:pt x="0" y="0"/>
                    </a:moveTo>
                    <a:lnTo>
                      <a:pt x="0" y="0"/>
                    </a:lnTo>
                    <a:lnTo>
                      <a:pt x="86264" y="0"/>
                    </a:lnTo>
                    <a:lnTo>
                      <a:pt x="0" y="402566"/>
                    </a:lnTo>
                    <a:lnTo>
                      <a:pt x="0" y="0"/>
                    </a:lnTo>
                    <a:close/>
                  </a:path>
                </a:pathLst>
              </a:custGeom>
              <a:blipFill>
                <a:blip r:embed="rId4"/>
                <a:tile tx="0" ty="0" sx="100000" sy="100000" flip="none" algn="tl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46" name="Cube 145">
              <a:extLst>
                <a:ext uri="{FF2B5EF4-FFF2-40B4-BE49-F238E27FC236}">
                  <a16:creationId xmlns:a16="http://schemas.microsoft.com/office/drawing/2014/main" id="{35D5A5EA-E4CC-4284-A657-5F714E55DF4D}"/>
                </a:ext>
              </a:extLst>
            </p:cNvPr>
            <p:cNvSpPr/>
            <p:nvPr/>
          </p:nvSpPr>
          <p:spPr>
            <a:xfrm>
              <a:off x="8193675" y="3394363"/>
              <a:ext cx="785474" cy="93851"/>
            </a:xfrm>
            <a:prstGeom prst="cube">
              <a:avLst/>
            </a:prstGeom>
            <a:blipFill>
              <a:blip r:embed="rId4"/>
              <a:tile tx="0" ty="0" sx="100000" sy="100000" flip="none" algn="tl"/>
            </a:blipFill>
            <a:ln>
              <a:noFill/>
            </a:ln>
            <a:effectLst>
              <a:outerShdw blurRad="50800" dist="76200" dir="5400000" sx="105000" sy="105000" algn="t" rotWithShape="0">
                <a:prstClr val="black">
                  <a:alpha val="5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</p:grpSp>
      <p:sp>
        <p:nvSpPr>
          <p:cNvPr id="26" name="LEFT DOOR CLOSEDRectangle 8">
            <a:extLst>
              <a:ext uri="{FF2B5EF4-FFF2-40B4-BE49-F238E27FC236}">
                <a16:creationId xmlns:a16="http://schemas.microsoft.com/office/drawing/2014/main" id="{DCADD82F-CB10-4011-B692-133435F6D7DD}"/>
              </a:ext>
            </a:extLst>
          </p:cNvPr>
          <p:cNvSpPr/>
          <p:nvPr/>
        </p:nvSpPr>
        <p:spPr>
          <a:xfrm>
            <a:off x="1207781" y="2956898"/>
            <a:ext cx="1420424" cy="3477948"/>
          </a:xfrm>
          <a:custGeom>
            <a:avLst/>
            <a:gdLst>
              <a:gd name="connsiteX0" fmla="*/ 0 w 1185791"/>
              <a:gd name="connsiteY0" fmla="*/ 0 h 2569102"/>
              <a:gd name="connsiteX1" fmla="*/ 1185791 w 1185791"/>
              <a:gd name="connsiteY1" fmla="*/ 0 h 2569102"/>
              <a:gd name="connsiteX2" fmla="*/ 1185791 w 1185791"/>
              <a:gd name="connsiteY2" fmla="*/ 2569102 h 2569102"/>
              <a:gd name="connsiteX3" fmla="*/ 0 w 1185791"/>
              <a:gd name="connsiteY3" fmla="*/ 2569102 h 2569102"/>
              <a:gd name="connsiteX4" fmla="*/ 0 w 1185791"/>
              <a:gd name="connsiteY4" fmla="*/ 0 h 2569102"/>
              <a:gd name="connsiteX0" fmla="*/ 0 w 1185791"/>
              <a:gd name="connsiteY0" fmla="*/ 0 h 2811698"/>
              <a:gd name="connsiteX1" fmla="*/ 1185791 w 1185791"/>
              <a:gd name="connsiteY1" fmla="*/ 0 h 2811698"/>
              <a:gd name="connsiteX2" fmla="*/ 1185791 w 1185791"/>
              <a:gd name="connsiteY2" fmla="*/ 2569102 h 2811698"/>
              <a:gd name="connsiteX3" fmla="*/ 55983 w 1185791"/>
              <a:gd name="connsiteY3" fmla="*/ 2811698 h 2811698"/>
              <a:gd name="connsiteX4" fmla="*/ 0 w 1185791"/>
              <a:gd name="connsiteY4" fmla="*/ 0 h 2811698"/>
              <a:gd name="connsiteX0" fmla="*/ 0 w 1195122"/>
              <a:gd name="connsiteY0" fmla="*/ 0 h 2886342"/>
              <a:gd name="connsiteX1" fmla="*/ 1195122 w 1195122"/>
              <a:gd name="connsiteY1" fmla="*/ 74644 h 2886342"/>
              <a:gd name="connsiteX2" fmla="*/ 1195122 w 1195122"/>
              <a:gd name="connsiteY2" fmla="*/ 264374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  <a:gd name="connsiteX0" fmla="*/ 0 w 1195122"/>
              <a:gd name="connsiteY0" fmla="*/ 0 h 2886342"/>
              <a:gd name="connsiteX1" fmla="*/ 1195122 w 1195122"/>
              <a:gd name="connsiteY1" fmla="*/ 134615 h 2886342"/>
              <a:gd name="connsiteX2" fmla="*/ 1195122 w 1195122"/>
              <a:gd name="connsiteY2" fmla="*/ 264374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  <a:gd name="connsiteX0" fmla="*/ 0 w 1195122"/>
              <a:gd name="connsiteY0" fmla="*/ 0 h 2886342"/>
              <a:gd name="connsiteX1" fmla="*/ 1195122 w 1195122"/>
              <a:gd name="connsiteY1" fmla="*/ 134615 h 2886342"/>
              <a:gd name="connsiteX2" fmla="*/ 1195122 w 1195122"/>
              <a:gd name="connsiteY2" fmla="*/ 262375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5122" h="2886342">
                <a:moveTo>
                  <a:pt x="0" y="0"/>
                </a:moveTo>
                <a:lnTo>
                  <a:pt x="1195122" y="134615"/>
                </a:lnTo>
                <a:lnTo>
                  <a:pt x="1195122" y="2623756"/>
                </a:lnTo>
                <a:lnTo>
                  <a:pt x="65314" y="2886342"/>
                </a:lnTo>
                <a:lnTo>
                  <a:pt x="0" y="0"/>
                </a:lnTo>
                <a:close/>
              </a:path>
            </a:pathLst>
          </a:custGeom>
          <a:blipFill dpi="0" rotWithShape="1">
            <a:blip r:embed="rId5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scene3d>
            <a:camera prst="orthographicFront">
              <a:rot lat="0" lon="20099993" rev="0"/>
            </a:camera>
            <a:lightRig rig="threePt" dir="t"/>
          </a:scene3d>
          <a:sp3d extrusionH="139700">
            <a:extrusionClr>
              <a:schemeClr val="tx1"/>
            </a:extrusionClr>
            <a:contourClr>
              <a:schemeClr val="bg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9" name="RIGHT DOOR CLOSED">
            <a:extLst>
              <a:ext uri="{FF2B5EF4-FFF2-40B4-BE49-F238E27FC236}">
                <a16:creationId xmlns:a16="http://schemas.microsoft.com/office/drawing/2014/main" id="{D97F27C2-A975-433B-B76A-7B4173309FBE}"/>
              </a:ext>
            </a:extLst>
          </p:cNvPr>
          <p:cNvGrpSpPr/>
          <p:nvPr/>
        </p:nvGrpSpPr>
        <p:grpSpPr>
          <a:xfrm>
            <a:off x="9776882" y="3163078"/>
            <a:ext cx="1282838" cy="3312827"/>
            <a:chOff x="9415578" y="1214203"/>
            <a:chExt cx="1282838" cy="3312827"/>
          </a:xfrm>
        </p:grpSpPr>
        <p:sp>
          <p:nvSpPr>
            <p:cNvPr id="30" name="LEFT DOOR CLOSEDRectangle 8">
              <a:extLst>
                <a:ext uri="{FF2B5EF4-FFF2-40B4-BE49-F238E27FC236}">
                  <a16:creationId xmlns:a16="http://schemas.microsoft.com/office/drawing/2014/main" id="{C47703B5-9062-4E42-A0D0-1167755DED6B}"/>
                </a:ext>
              </a:extLst>
            </p:cNvPr>
            <p:cNvSpPr/>
            <p:nvPr/>
          </p:nvSpPr>
          <p:spPr>
            <a:xfrm>
              <a:off x="9415578" y="1235170"/>
              <a:ext cx="1282838" cy="3275203"/>
            </a:xfrm>
            <a:custGeom>
              <a:avLst/>
              <a:gdLst>
                <a:gd name="connsiteX0" fmla="*/ 0 w 1185791"/>
                <a:gd name="connsiteY0" fmla="*/ 0 h 2569102"/>
                <a:gd name="connsiteX1" fmla="*/ 1185791 w 1185791"/>
                <a:gd name="connsiteY1" fmla="*/ 0 h 2569102"/>
                <a:gd name="connsiteX2" fmla="*/ 1185791 w 1185791"/>
                <a:gd name="connsiteY2" fmla="*/ 2569102 h 2569102"/>
                <a:gd name="connsiteX3" fmla="*/ 0 w 1185791"/>
                <a:gd name="connsiteY3" fmla="*/ 2569102 h 2569102"/>
                <a:gd name="connsiteX4" fmla="*/ 0 w 1185791"/>
                <a:gd name="connsiteY4" fmla="*/ 0 h 2569102"/>
                <a:gd name="connsiteX0" fmla="*/ 0 w 1185791"/>
                <a:gd name="connsiteY0" fmla="*/ 0 h 2811698"/>
                <a:gd name="connsiteX1" fmla="*/ 1185791 w 1185791"/>
                <a:gd name="connsiteY1" fmla="*/ 0 h 2811698"/>
                <a:gd name="connsiteX2" fmla="*/ 1185791 w 1185791"/>
                <a:gd name="connsiteY2" fmla="*/ 2569102 h 2811698"/>
                <a:gd name="connsiteX3" fmla="*/ 55983 w 1185791"/>
                <a:gd name="connsiteY3" fmla="*/ 2811698 h 2811698"/>
                <a:gd name="connsiteX4" fmla="*/ 0 w 1185791"/>
                <a:gd name="connsiteY4" fmla="*/ 0 h 2811698"/>
                <a:gd name="connsiteX0" fmla="*/ 0 w 1195122"/>
                <a:gd name="connsiteY0" fmla="*/ 0 h 2886342"/>
                <a:gd name="connsiteX1" fmla="*/ 1195122 w 1195122"/>
                <a:gd name="connsiteY1" fmla="*/ 74644 h 2886342"/>
                <a:gd name="connsiteX2" fmla="*/ 1195122 w 1195122"/>
                <a:gd name="connsiteY2" fmla="*/ 2643746 h 2886342"/>
                <a:gd name="connsiteX3" fmla="*/ 65314 w 1195122"/>
                <a:gd name="connsiteY3" fmla="*/ 2886342 h 2886342"/>
                <a:gd name="connsiteX4" fmla="*/ 0 w 1195122"/>
                <a:gd name="connsiteY4" fmla="*/ 0 h 2886342"/>
                <a:gd name="connsiteX0" fmla="*/ 0 w 1195122"/>
                <a:gd name="connsiteY0" fmla="*/ 0 h 2886342"/>
                <a:gd name="connsiteX1" fmla="*/ 1195122 w 1195122"/>
                <a:gd name="connsiteY1" fmla="*/ 134615 h 2886342"/>
                <a:gd name="connsiteX2" fmla="*/ 1195122 w 1195122"/>
                <a:gd name="connsiteY2" fmla="*/ 2643746 h 2886342"/>
                <a:gd name="connsiteX3" fmla="*/ 65314 w 1195122"/>
                <a:gd name="connsiteY3" fmla="*/ 2886342 h 2886342"/>
                <a:gd name="connsiteX4" fmla="*/ 0 w 1195122"/>
                <a:gd name="connsiteY4" fmla="*/ 0 h 2886342"/>
                <a:gd name="connsiteX0" fmla="*/ 0 w 1195122"/>
                <a:gd name="connsiteY0" fmla="*/ 0 h 2886342"/>
                <a:gd name="connsiteX1" fmla="*/ 1195122 w 1195122"/>
                <a:gd name="connsiteY1" fmla="*/ 134615 h 2886342"/>
                <a:gd name="connsiteX2" fmla="*/ 1195122 w 1195122"/>
                <a:gd name="connsiteY2" fmla="*/ 2623756 h 2886342"/>
                <a:gd name="connsiteX3" fmla="*/ 65314 w 1195122"/>
                <a:gd name="connsiteY3" fmla="*/ 2886342 h 2886342"/>
                <a:gd name="connsiteX4" fmla="*/ 0 w 1195122"/>
                <a:gd name="connsiteY4" fmla="*/ 0 h 2886342"/>
                <a:gd name="connsiteX0" fmla="*/ 0 w 1195122"/>
                <a:gd name="connsiteY0" fmla="*/ 0 h 2623756"/>
                <a:gd name="connsiteX1" fmla="*/ 1195122 w 1195122"/>
                <a:gd name="connsiteY1" fmla="*/ 134615 h 2623756"/>
                <a:gd name="connsiteX2" fmla="*/ 1195122 w 1195122"/>
                <a:gd name="connsiteY2" fmla="*/ 2623756 h 2623756"/>
                <a:gd name="connsiteX3" fmla="*/ 380626 w 1195122"/>
                <a:gd name="connsiteY3" fmla="*/ 2385074 h 2623756"/>
                <a:gd name="connsiteX4" fmla="*/ 0 w 1195122"/>
                <a:gd name="connsiteY4" fmla="*/ 0 h 2623756"/>
                <a:gd name="connsiteX0" fmla="*/ 0 w 1195122"/>
                <a:gd name="connsiteY0" fmla="*/ 0 h 2623756"/>
                <a:gd name="connsiteX1" fmla="*/ 1195122 w 1195122"/>
                <a:gd name="connsiteY1" fmla="*/ 134615 h 2623756"/>
                <a:gd name="connsiteX2" fmla="*/ 1195122 w 1195122"/>
                <a:gd name="connsiteY2" fmla="*/ 2623756 h 2623756"/>
                <a:gd name="connsiteX3" fmla="*/ 115763 w 1195122"/>
                <a:gd name="connsiteY3" fmla="*/ 2453429 h 2623756"/>
                <a:gd name="connsiteX4" fmla="*/ 0 w 1195122"/>
                <a:gd name="connsiteY4" fmla="*/ 0 h 2623756"/>
                <a:gd name="connsiteX0" fmla="*/ 60812 w 1079359"/>
                <a:gd name="connsiteY0" fmla="*/ 0 h 2555401"/>
                <a:gd name="connsiteX1" fmla="*/ 1079359 w 1079359"/>
                <a:gd name="connsiteY1" fmla="*/ 66260 h 2555401"/>
                <a:gd name="connsiteX2" fmla="*/ 1079359 w 1079359"/>
                <a:gd name="connsiteY2" fmla="*/ 2555401 h 2555401"/>
                <a:gd name="connsiteX3" fmla="*/ 0 w 1079359"/>
                <a:gd name="connsiteY3" fmla="*/ 2385074 h 2555401"/>
                <a:gd name="connsiteX4" fmla="*/ 60812 w 1079359"/>
                <a:gd name="connsiteY4" fmla="*/ 0 h 2555401"/>
                <a:gd name="connsiteX0" fmla="*/ 212162 w 1079359"/>
                <a:gd name="connsiteY0" fmla="*/ 184374 h 2489141"/>
                <a:gd name="connsiteX1" fmla="*/ 1079359 w 1079359"/>
                <a:gd name="connsiteY1" fmla="*/ 0 h 2489141"/>
                <a:gd name="connsiteX2" fmla="*/ 1079359 w 1079359"/>
                <a:gd name="connsiteY2" fmla="*/ 2489141 h 2489141"/>
                <a:gd name="connsiteX3" fmla="*/ 0 w 1079359"/>
                <a:gd name="connsiteY3" fmla="*/ 2318814 h 2489141"/>
                <a:gd name="connsiteX4" fmla="*/ 212162 w 1079359"/>
                <a:gd name="connsiteY4" fmla="*/ 184374 h 2489141"/>
                <a:gd name="connsiteX0" fmla="*/ 22975 w 1079359"/>
                <a:gd name="connsiteY0" fmla="*/ 47665 h 2489141"/>
                <a:gd name="connsiteX1" fmla="*/ 1079359 w 1079359"/>
                <a:gd name="connsiteY1" fmla="*/ 0 h 2489141"/>
                <a:gd name="connsiteX2" fmla="*/ 1079359 w 1079359"/>
                <a:gd name="connsiteY2" fmla="*/ 2489141 h 2489141"/>
                <a:gd name="connsiteX3" fmla="*/ 0 w 1079359"/>
                <a:gd name="connsiteY3" fmla="*/ 2318814 h 2489141"/>
                <a:gd name="connsiteX4" fmla="*/ 22975 w 1079359"/>
                <a:gd name="connsiteY4" fmla="*/ 47665 h 248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9359" h="2489141">
                  <a:moveTo>
                    <a:pt x="22975" y="47665"/>
                  </a:moveTo>
                  <a:lnTo>
                    <a:pt x="1079359" y="0"/>
                  </a:lnTo>
                  <a:lnTo>
                    <a:pt x="1079359" y="2489141"/>
                  </a:lnTo>
                  <a:lnTo>
                    <a:pt x="0" y="2318814"/>
                  </a:lnTo>
                  <a:lnTo>
                    <a:pt x="22975" y="47665"/>
                  </a:lnTo>
                  <a:close/>
                </a:path>
              </a:pathLst>
            </a:custGeom>
            <a:blipFill dpi="0" rotWithShape="1">
              <a:blip r:embed="rId5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  <a:scene3d>
              <a:camera prst="orthographicFront">
                <a:rot lat="0" lon="20099993" rev="0"/>
              </a:camera>
              <a:lightRig rig="threePt" dir="t"/>
            </a:scene3d>
            <a:sp3d extrusionH="19050">
              <a:extrusionClr>
                <a:schemeClr val="tx1"/>
              </a:extrusionClr>
              <a:contourClr>
                <a:schemeClr val="bg1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1591D1E-C9FD-4084-AC1C-A4B0CD090F62}"/>
                </a:ext>
              </a:extLst>
            </p:cNvPr>
            <p:cNvSpPr/>
            <p:nvPr/>
          </p:nvSpPr>
          <p:spPr>
            <a:xfrm>
              <a:off x="10613036" y="1214203"/>
              <a:ext cx="14990" cy="3312827"/>
            </a:xfrm>
            <a:custGeom>
              <a:avLst/>
              <a:gdLst>
                <a:gd name="connsiteX0" fmla="*/ 0 w 14990"/>
                <a:gd name="connsiteY0" fmla="*/ 0 h 3312827"/>
                <a:gd name="connsiteX1" fmla="*/ 14990 w 14990"/>
                <a:gd name="connsiteY1" fmla="*/ 3312827 h 33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990" h="3312827">
                  <a:moveTo>
                    <a:pt x="0" y="0"/>
                  </a:moveTo>
                  <a:cubicBezTo>
                    <a:pt x="4997" y="1104276"/>
                    <a:pt x="9993" y="2208551"/>
                    <a:pt x="14990" y="3312827"/>
                  </a:cubicBez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pic>
        <p:nvPicPr>
          <p:cNvPr id="25" name="FORWARD DOOR CLOSED Picture 6" descr="A picture containing wooden, old&#10;&#10;Description automatically generated">
            <a:extLst>
              <a:ext uri="{FF2B5EF4-FFF2-40B4-BE49-F238E27FC236}">
                <a16:creationId xmlns:a16="http://schemas.microsoft.com/office/drawing/2014/main" id="{268F5A7B-4AB3-4F61-BDD1-40DCB9D344C1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7"/>
              </a:ext>
            </a:extLst>
          </a:blip>
          <a:srcRect/>
          <a:stretch/>
        </p:blipFill>
        <p:spPr>
          <a:xfrm>
            <a:off x="5301682" y="3189370"/>
            <a:ext cx="1558656" cy="2797001"/>
          </a:xfrm>
          <a:prstGeom prst="rect">
            <a:avLst/>
          </a:prstGeom>
          <a:effectLst>
            <a:softEdge rad="31750"/>
          </a:effectLst>
          <a:scene3d>
            <a:camera prst="orthographicFront">
              <a:rot lat="0" lon="20099960" rev="0"/>
            </a:camera>
            <a:lightRig rig="threePt" dir="t"/>
          </a:scene3d>
          <a:sp3d extrusionH="101600" prstMaterial="dkEdge">
            <a:extrusionClr>
              <a:schemeClr val="tx1">
                <a:lumMod val="85000"/>
                <a:lumOff val="15000"/>
              </a:schemeClr>
            </a:extrusionClr>
          </a:sp3d>
        </p:spPr>
      </p:pic>
      <p:pic>
        <p:nvPicPr>
          <p:cNvPr id="82" name="Picture 81">
            <a:extLst>
              <a:ext uri="{FF2B5EF4-FFF2-40B4-BE49-F238E27FC236}">
                <a16:creationId xmlns:a16="http://schemas.microsoft.com/office/drawing/2014/main" id="{19C7C3FF-A707-4603-A017-6F2AE7F1F69B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-23568" y="3996006"/>
            <a:ext cx="12191999" cy="3058516"/>
          </a:xfrm>
          <a:custGeom>
            <a:avLst/>
            <a:gdLst>
              <a:gd name="connsiteX0" fmla="*/ 0 w 12191999"/>
              <a:gd name="connsiteY0" fmla="*/ 0 h 3058516"/>
              <a:gd name="connsiteX1" fmla="*/ 1273620 w 12191999"/>
              <a:gd name="connsiteY1" fmla="*/ 0 h 3058516"/>
              <a:gd name="connsiteX2" fmla="*/ 1273620 w 12191999"/>
              <a:gd name="connsiteY2" fmla="*/ 1920674 h 3058516"/>
              <a:gd name="connsiteX3" fmla="*/ 2504442 w 12191999"/>
              <a:gd name="connsiteY3" fmla="*/ 1920674 h 3058516"/>
              <a:gd name="connsiteX4" fmla="*/ 2504442 w 12191999"/>
              <a:gd name="connsiteY4" fmla="*/ 0 h 3058516"/>
              <a:gd name="connsiteX5" fmla="*/ 5390141 w 12191999"/>
              <a:gd name="connsiteY5" fmla="*/ 0 h 3058516"/>
              <a:gd name="connsiteX6" fmla="*/ 5390141 w 12191999"/>
              <a:gd name="connsiteY6" fmla="*/ 1287085 h 3058516"/>
              <a:gd name="connsiteX7" fmla="*/ 6797796 w 12191999"/>
              <a:gd name="connsiteY7" fmla="*/ 1287085 h 3058516"/>
              <a:gd name="connsiteX8" fmla="*/ 6797796 w 12191999"/>
              <a:gd name="connsiteY8" fmla="*/ 0 h 3058516"/>
              <a:gd name="connsiteX9" fmla="*/ 9885150 w 12191999"/>
              <a:gd name="connsiteY9" fmla="*/ 0 h 3058516"/>
              <a:gd name="connsiteX10" fmla="*/ 9885150 w 12191999"/>
              <a:gd name="connsiteY10" fmla="*/ 1766619 h 3058516"/>
              <a:gd name="connsiteX11" fmla="*/ 10963169 w 12191999"/>
              <a:gd name="connsiteY11" fmla="*/ 1766619 h 3058516"/>
              <a:gd name="connsiteX12" fmla="*/ 10963169 w 12191999"/>
              <a:gd name="connsiteY12" fmla="*/ 0 h 3058516"/>
              <a:gd name="connsiteX13" fmla="*/ 12191999 w 12191999"/>
              <a:gd name="connsiteY13" fmla="*/ 0 h 3058516"/>
              <a:gd name="connsiteX14" fmla="*/ 12191999 w 12191999"/>
              <a:gd name="connsiteY14" fmla="*/ 3058516 h 3058516"/>
              <a:gd name="connsiteX15" fmla="*/ 0 w 12191999"/>
              <a:gd name="connsiteY15" fmla="*/ 3058516 h 3058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191999" h="3058516">
                <a:moveTo>
                  <a:pt x="0" y="0"/>
                </a:moveTo>
                <a:lnTo>
                  <a:pt x="1273620" y="0"/>
                </a:lnTo>
                <a:lnTo>
                  <a:pt x="1273620" y="1920674"/>
                </a:lnTo>
                <a:lnTo>
                  <a:pt x="2504442" y="1920674"/>
                </a:lnTo>
                <a:lnTo>
                  <a:pt x="2504442" y="0"/>
                </a:lnTo>
                <a:lnTo>
                  <a:pt x="5390141" y="0"/>
                </a:lnTo>
                <a:lnTo>
                  <a:pt x="5390141" y="1287085"/>
                </a:lnTo>
                <a:lnTo>
                  <a:pt x="6797796" y="1287085"/>
                </a:lnTo>
                <a:lnTo>
                  <a:pt x="6797796" y="0"/>
                </a:lnTo>
                <a:lnTo>
                  <a:pt x="9885150" y="0"/>
                </a:lnTo>
                <a:lnTo>
                  <a:pt x="9885150" y="1766619"/>
                </a:lnTo>
                <a:lnTo>
                  <a:pt x="10963169" y="1766619"/>
                </a:lnTo>
                <a:lnTo>
                  <a:pt x="10963169" y="0"/>
                </a:lnTo>
                <a:lnTo>
                  <a:pt x="12191999" y="0"/>
                </a:lnTo>
                <a:lnTo>
                  <a:pt x="12191999" y="3058516"/>
                </a:lnTo>
                <a:lnTo>
                  <a:pt x="0" y="3058516"/>
                </a:lnTo>
                <a:close/>
              </a:path>
            </a:pathLst>
          </a:custGeom>
        </p:spPr>
      </p:pic>
      <p:sp>
        <p:nvSpPr>
          <p:cNvPr id="27" name="LEFT DOOR OPEN Rectangle 17">
            <a:extLst>
              <a:ext uri="{FF2B5EF4-FFF2-40B4-BE49-F238E27FC236}">
                <a16:creationId xmlns:a16="http://schemas.microsoft.com/office/drawing/2014/main" id="{5F6376D8-4640-4FB0-AAF0-6F9CA77235FB}"/>
              </a:ext>
            </a:extLst>
          </p:cNvPr>
          <p:cNvSpPr/>
          <p:nvPr/>
        </p:nvSpPr>
        <p:spPr>
          <a:xfrm flipH="1">
            <a:off x="2164595" y="2855487"/>
            <a:ext cx="1398603" cy="3468620"/>
          </a:xfrm>
          <a:custGeom>
            <a:avLst/>
            <a:gdLst>
              <a:gd name="connsiteX0" fmla="*/ 0 w 1409335"/>
              <a:gd name="connsiteY0" fmla="*/ 0 h 3083984"/>
              <a:gd name="connsiteX1" fmla="*/ 1409335 w 1409335"/>
              <a:gd name="connsiteY1" fmla="*/ 0 h 3083984"/>
              <a:gd name="connsiteX2" fmla="*/ 1409335 w 1409335"/>
              <a:gd name="connsiteY2" fmla="*/ 3083984 h 3083984"/>
              <a:gd name="connsiteX3" fmla="*/ 0 w 1409335"/>
              <a:gd name="connsiteY3" fmla="*/ 3083984 h 3083984"/>
              <a:gd name="connsiteX4" fmla="*/ 0 w 1409335"/>
              <a:gd name="connsiteY4" fmla="*/ 0 h 3083984"/>
              <a:gd name="connsiteX0" fmla="*/ 11875 w 1409335"/>
              <a:gd name="connsiteY0" fmla="*/ 0 h 3262114"/>
              <a:gd name="connsiteX1" fmla="*/ 1409335 w 1409335"/>
              <a:gd name="connsiteY1" fmla="*/ 178130 h 3262114"/>
              <a:gd name="connsiteX2" fmla="*/ 1409335 w 1409335"/>
              <a:gd name="connsiteY2" fmla="*/ 3262114 h 3262114"/>
              <a:gd name="connsiteX3" fmla="*/ 0 w 1409335"/>
              <a:gd name="connsiteY3" fmla="*/ 3262114 h 3262114"/>
              <a:gd name="connsiteX4" fmla="*/ 11875 w 1409335"/>
              <a:gd name="connsiteY4" fmla="*/ 0 h 3262114"/>
              <a:gd name="connsiteX0" fmla="*/ 1143 w 1398603"/>
              <a:gd name="connsiteY0" fmla="*/ 0 h 3487745"/>
              <a:gd name="connsiteX1" fmla="*/ 1398603 w 1398603"/>
              <a:gd name="connsiteY1" fmla="*/ 178130 h 3487745"/>
              <a:gd name="connsiteX2" fmla="*/ 1398603 w 1398603"/>
              <a:gd name="connsiteY2" fmla="*/ 3262114 h 3487745"/>
              <a:gd name="connsiteX3" fmla="*/ 1143 w 1398603"/>
              <a:gd name="connsiteY3" fmla="*/ 3487745 h 3487745"/>
              <a:gd name="connsiteX4" fmla="*/ 1143 w 1398603"/>
              <a:gd name="connsiteY4" fmla="*/ 0 h 3487745"/>
              <a:gd name="connsiteX0" fmla="*/ 1143 w 1398603"/>
              <a:gd name="connsiteY0" fmla="*/ 0 h 3611386"/>
              <a:gd name="connsiteX1" fmla="*/ 1398603 w 1398603"/>
              <a:gd name="connsiteY1" fmla="*/ 301771 h 3611386"/>
              <a:gd name="connsiteX2" fmla="*/ 1398603 w 1398603"/>
              <a:gd name="connsiteY2" fmla="*/ 3385755 h 3611386"/>
              <a:gd name="connsiteX3" fmla="*/ 1143 w 1398603"/>
              <a:gd name="connsiteY3" fmla="*/ 3611386 h 3611386"/>
              <a:gd name="connsiteX4" fmla="*/ 1143 w 1398603"/>
              <a:gd name="connsiteY4" fmla="*/ 0 h 3611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8603" h="3611386">
                <a:moveTo>
                  <a:pt x="1143" y="0"/>
                </a:moveTo>
                <a:lnTo>
                  <a:pt x="1398603" y="301771"/>
                </a:lnTo>
                <a:lnTo>
                  <a:pt x="1398603" y="3385755"/>
                </a:lnTo>
                <a:lnTo>
                  <a:pt x="1143" y="3611386"/>
                </a:lnTo>
                <a:cubicBezTo>
                  <a:pt x="5101" y="2524015"/>
                  <a:pt x="-2815" y="1087371"/>
                  <a:pt x="1143" y="0"/>
                </a:cubicBezTo>
                <a:close/>
              </a:path>
            </a:pathLst>
          </a:custGeom>
          <a:blipFill dpi="0" rotWithShape="1"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scene3d>
            <a:camera prst="orthographicFront">
              <a:rot lat="0" lon="3899935" rev="0"/>
            </a:camera>
            <a:lightRig rig="threePt" dir="t"/>
          </a:scene3d>
          <a:sp3d extrusionH="101600">
            <a:extrusionClr>
              <a:schemeClr val="tx1">
                <a:lumMod val="75000"/>
                <a:lumOff val="2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pic>
        <p:nvPicPr>
          <p:cNvPr id="152" name="Picture 151" descr="A picture containing brown, sitting, container, plant&#10;&#10;Description automatically generated">
            <a:extLst>
              <a:ext uri="{FF2B5EF4-FFF2-40B4-BE49-F238E27FC236}">
                <a16:creationId xmlns:a16="http://schemas.microsoft.com/office/drawing/2014/main" id="{9A0F4811-DF97-43FB-85B1-F2819D8BA2FE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7539" b="92151" l="9161" r="89973">
                        <a14:foregroundMark x1="68915" y1="8958" x2="76527" y2="7627"/>
                        <a14:foregroundMark x1="76527" y1="7627" x2="79353" y2="9091"/>
                        <a14:foregroundMark x1="38377" y1="91042" x2="55561" y2="92195"/>
                        <a14:foregroundMark x1="55561" y1="92195" x2="65816" y2="89889"/>
                        <a14:foregroundMark x1="9617" y1="65366" x2="9161" y2="73925"/>
                        <a14:backgroundMark x1="75934" y1="16186" x2="76527" y2="17783"/>
                        <a14:backgroundMark x1="25387" y1="19823" x2="25114" y2="19956"/>
                      </a14:backgroundRemoval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12"/>
              </a:ext>
            </a:extLst>
          </a:blip>
          <a:stretch>
            <a:fillRect/>
          </a:stretch>
        </p:blipFill>
        <p:spPr>
          <a:xfrm>
            <a:off x="6946261" y="5274411"/>
            <a:ext cx="582378" cy="598569"/>
          </a:xfrm>
          <a:prstGeom prst="rect">
            <a:avLst/>
          </a:prstGeom>
        </p:spPr>
      </p:pic>
      <p:pic>
        <p:nvPicPr>
          <p:cNvPr id="135" name="Picture 134" descr="A picture containing brown, sitting, container, plant&#10;&#10;Description automatically generated">
            <a:extLst>
              <a:ext uri="{FF2B5EF4-FFF2-40B4-BE49-F238E27FC236}">
                <a16:creationId xmlns:a16="http://schemas.microsoft.com/office/drawing/2014/main" id="{166DDC5A-792B-4B35-AF28-D5BF6275B77D}"/>
              </a:ext>
            </a:extLst>
          </p:cNvPr>
          <p:cNvPicPr>
            <a:picLocks noChangeAspect="1"/>
          </p:cNvPicPr>
          <p:nvPr/>
        </p:nvPicPr>
        <p:blipFill>
          <a:blip r:embed="rId13" cstate="screen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7539" b="92151" l="9161" r="89973">
                        <a14:foregroundMark x1="68915" y1="8958" x2="76527" y2="7627"/>
                        <a14:foregroundMark x1="76527" y1="7627" x2="79353" y2="9091"/>
                        <a14:foregroundMark x1="38377" y1="91042" x2="55561" y2="92195"/>
                        <a14:foregroundMark x1="55561" y1="92195" x2="65816" y2="89889"/>
                        <a14:foregroundMark x1="9617" y1="65366" x2="9161" y2="73925"/>
                        <a14:backgroundMark x1="75934" y1="16186" x2="76527" y2="17783"/>
                        <a14:backgroundMark x1="25387" y1="19823" x2="25114" y2="19956"/>
                      </a14:backgroundRemoval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12"/>
              </a:ext>
            </a:extLst>
          </a:blip>
          <a:stretch>
            <a:fillRect/>
          </a:stretch>
        </p:blipFill>
        <p:spPr>
          <a:xfrm>
            <a:off x="4520611" y="5175206"/>
            <a:ext cx="505955" cy="520022"/>
          </a:xfrm>
          <a:prstGeom prst="rect">
            <a:avLst/>
          </a:prstGeom>
        </p:spPr>
      </p:pic>
      <p:sp>
        <p:nvSpPr>
          <p:cNvPr id="117" name="Explosion 1 19">
            <a:extLst>
              <a:ext uri="{FF2B5EF4-FFF2-40B4-BE49-F238E27FC236}">
                <a16:creationId xmlns:a16="http://schemas.microsoft.com/office/drawing/2014/main" id="{EF8DD48D-0DD0-4B7C-833F-D21BF2005DB7}"/>
              </a:ext>
            </a:extLst>
          </p:cNvPr>
          <p:cNvSpPr/>
          <p:nvPr/>
        </p:nvSpPr>
        <p:spPr>
          <a:xfrm rot="222391">
            <a:off x="7875661" y="6370893"/>
            <a:ext cx="649191" cy="156420"/>
          </a:xfrm>
          <a:custGeom>
            <a:avLst/>
            <a:gdLst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135 w 21600"/>
              <a:gd name="connsiteY17" fmla="*/ 14587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4627 w 21600"/>
              <a:gd name="connsiteY20" fmla="*/ 7617 h 21600"/>
              <a:gd name="connsiteX21" fmla="*/ 370 w 21600"/>
              <a:gd name="connsiteY21" fmla="*/ 2295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135 w 21600"/>
              <a:gd name="connsiteY17" fmla="*/ 14587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4627 w 21600"/>
              <a:gd name="connsiteY20" fmla="*/ 7617 h 21600"/>
              <a:gd name="connsiteX21" fmla="*/ 1612 w 21600"/>
              <a:gd name="connsiteY21" fmla="*/ 4480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2153 w 21600"/>
              <a:gd name="connsiteY17" fmla="*/ 13713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4627 w 21600"/>
              <a:gd name="connsiteY20" fmla="*/ 7617 h 21600"/>
              <a:gd name="connsiteX21" fmla="*/ 1612 w 21600"/>
              <a:gd name="connsiteY21" fmla="*/ 4480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179 w 20979"/>
              <a:gd name="connsiteY0" fmla="*/ 5800 h 21600"/>
              <a:gd name="connsiteX1" fmla="*/ 13901 w 20979"/>
              <a:gd name="connsiteY1" fmla="*/ 0 h 21600"/>
              <a:gd name="connsiteX2" fmla="*/ 13534 w 20979"/>
              <a:gd name="connsiteY2" fmla="*/ 5325 h 21600"/>
              <a:gd name="connsiteX3" fmla="*/ 17759 w 20979"/>
              <a:gd name="connsiteY3" fmla="*/ 4457 h 21600"/>
              <a:gd name="connsiteX4" fmla="*/ 16081 w 20979"/>
              <a:gd name="connsiteY4" fmla="*/ 7315 h 21600"/>
              <a:gd name="connsiteX5" fmla="*/ 20476 w 20979"/>
              <a:gd name="connsiteY5" fmla="*/ 8137 h 21600"/>
              <a:gd name="connsiteX6" fmla="*/ 16986 w 20979"/>
              <a:gd name="connsiteY6" fmla="*/ 10475 h 21600"/>
              <a:gd name="connsiteX7" fmla="*/ 20979 w 20979"/>
              <a:gd name="connsiteY7" fmla="*/ 13290 h 21600"/>
              <a:gd name="connsiteX8" fmla="*/ 16216 w 20979"/>
              <a:gd name="connsiteY8" fmla="*/ 12942 h 21600"/>
              <a:gd name="connsiteX9" fmla="*/ 17524 w 20979"/>
              <a:gd name="connsiteY9" fmla="*/ 18095 h 21600"/>
              <a:gd name="connsiteX10" fmla="*/ 13399 w 20979"/>
              <a:gd name="connsiteY10" fmla="*/ 14457 h 21600"/>
              <a:gd name="connsiteX11" fmla="*/ 12626 w 20979"/>
              <a:gd name="connsiteY11" fmla="*/ 19737 h 21600"/>
              <a:gd name="connsiteX12" fmla="*/ 9911 w 20979"/>
              <a:gd name="connsiteY12" fmla="*/ 14935 h 21600"/>
              <a:gd name="connsiteX13" fmla="*/ 7864 w 20979"/>
              <a:gd name="connsiteY13" fmla="*/ 21600 h 21600"/>
              <a:gd name="connsiteX14" fmla="*/ 7094 w 20979"/>
              <a:gd name="connsiteY14" fmla="*/ 15627 h 21600"/>
              <a:gd name="connsiteX15" fmla="*/ 4141 w 20979"/>
              <a:gd name="connsiteY15" fmla="*/ 17617 h 21600"/>
              <a:gd name="connsiteX16" fmla="*/ 5046 w 20979"/>
              <a:gd name="connsiteY16" fmla="*/ 13937 h 21600"/>
              <a:gd name="connsiteX17" fmla="*/ 1532 w 20979"/>
              <a:gd name="connsiteY17" fmla="*/ 13713 h 21600"/>
              <a:gd name="connsiteX18" fmla="*/ 3101 w 20979"/>
              <a:gd name="connsiteY18" fmla="*/ 11775 h 21600"/>
              <a:gd name="connsiteX19" fmla="*/ 0 w 20979"/>
              <a:gd name="connsiteY19" fmla="*/ 10363 h 21600"/>
              <a:gd name="connsiteX20" fmla="*/ 4006 w 20979"/>
              <a:gd name="connsiteY20" fmla="*/ 7617 h 21600"/>
              <a:gd name="connsiteX21" fmla="*/ 991 w 20979"/>
              <a:gd name="connsiteY21" fmla="*/ 4480 h 21600"/>
              <a:gd name="connsiteX22" fmla="*/ 6691 w 20979"/>
              <a:gd name="connsiteY22" fmla="*/ 6320 h 21600"/>
              <a:gd name="connsiteX23" fmla="*/ 7731 w 20979"/>
              <a:gd name="connsiteY23" fmla="*/ 2295 h 21600"/>
              <a:gd name="connsiteX24" fmla="*/ 10179 w 20979"/>
              <a:gd name="connsiteY24" fmla="*/ 5800 h 21600"/>
              <a:gd name="connsiteX0" fmla="*/ 10179 w 20979"/>
              <a:gd name="connsiteY0" fmla="*/ 5800 h 19737"/>
              <a:gd name="connsiteX1" fmla="*/ 13901 w 20979"/>
              <a:gd name="connsiteY1" fmla="*/ 0 h 19737"/>
              <a:gd name="connsiteX2" fmla="*/ 13534 w 20979"/>
              <a:gd name="connsiteY2" fmla="*/ 5325 h 19737"/>
              <a:gd name="connsiteX3" fmla="*/ 17759 w 20979"/>
              <a:gd name="connsiteY3" fmla="*/ 4457 h 19737"/>
              <a:gd name="connsiteX4" fmla="*/ 16081 w 20979"/>
              <a:gd name="connsiteY4" fmla="*/ 7315 h 19737"/>
              <a:gd name="connsiteX5" fmla="*/ 20476 w 20979"/>
              <a:gd name="connsiteY5" fmla="*/ 8137 h 19737"/>
              <a:gd name="connsiteX6" fmla="*/ 16986 w 20979"/>
              <a:gd name="connsiteY6" fmla="*/ 10475 h 19737"/>
              <a:gd name="connsiteX7" fmla="*/ 20979 w 20979"/>
              <a:gd name="connsiteY7" fmla="*/ 13290 h 19737"/>
              <a:gd name="connsiteX8" fmla="*/ 16216 w 20979"/>
              <a:gd name="connsiteY8" fmla="*/ 12942 h 19737"/>
              <a:gd name="connsiteX9" fmla="*/ 17524 w 20979"/>
              <a:gd name="connsiteY9" fmla="*/ 18095 h 19737"/>
              <a:gd name="connsiteX10" fmla="*/ 13399 w 20979"/>
              <a:gd name="connsiteY10" fmla="*/ 14457 h 19737"/>
              <a:gd name="connsiteX11" fmla="*/ 12626 w 20979"/>
              <a:gd name="connsiteY11" fmla="*/ 19737 h 19737"/>
              <a:gd name="connsiteX12" fmla="*/ 9911 w 20979"/>
              <a:gd name="connsiteY12" fmla="*/ 14935 h 19737"/>
              <a:gd name="connsiteX13" fmla="*/ 8174 w 20979"/>
              <a:gd name="connsiteY13" fmla="*/ 18978 h 19737"/>
              <a:gd name="connsiteX14" fmla="*/ 7094 w 20979"/>
              <a:gd name="connsiteY14" fmla="*/ 15627 h 19737"/>
              <a:gd name="connsiteX15" fmla="*/ 4141 w 20979"/>
              <a:gd name="connsiteY15" fmla="*/ 17617 h 19737"/>
              <a:gd name="connsiteX16" fmla="*/ 5046 w 20979"/>
              <a:gd name="connsiteY16" fmla="*/ 13937 h 19737"/>
              <a:gd name="connsiteX17" fmla="*/ 1532 w 20979"/>
              <a:gd name="connsiteY17" fmla="*/ 13713 h 19737"/>
              <a:gd name="connsiteX18" fmla="*/ 3101 w 20979"/>
              <a:gd name="connsiteY18" fmla="*/ 11775 h 19737"/>
              <a:gd name="connsiteX19" fmla="*/ 0 w 20979"/>
              <a:gd name="connsiteY19" fmla="*/ 10363 h 19737"/>
              <a:gd name="connsiteX20" fmla="*/ 4006 w 20979"/>
              <a:gd name="connsiteY20" fmla="*/ 7617 h 19737"/>
              <a:gd name="connsiteX21" fmla="*/ 991 w 20979"/>
              <a:gd name="connsiteY21" fmla="*/ 4480 h 19737"/>
              <a:gd name="connsiteX22" fmla="*/ 6691 w 20979"/>
              <a:gd name="connsiteY22" fmla="*/ 6320 h 19737"/>
              <a:gd name="connsiteX23" fmla="*/ 7731 w 20979"/>
              <a:gd name="connsiteY23" fmla="*/ 2295 h 19737"/>
              <a:gd name="connsiteX24" fmla="*/ 10179 w 20979"/>
              <a:gd name="connsiteY24" fmla="*/ 5800 h 19737"/>
              <a:gd name="connsiteX0" fmla="*/ 10179 w 20979"/>
              <a:gd name="connsiteY0" fmla="*/ 5800 h 18978"/>
              <a:gd name="connsiteX1" fmla="*/ 13901 w 20979"/>
              <a:gd name="connsiteY1" fmla="*/ 0 h 18978"/>
              <a:gd name="connsiteX2" fmla="*/ 13534 w 20979"/>
              <a:gd name="connsiteY2" fmla="*/ 5325 h 18978"/>
              <a:gd name="connsiteX3" fmla="*/ 17759 w 20979"/>
              <a:gd name="connsiteY3" fmla="*/ 4457 h 18978"/>
              <a:gd name="connsiteX4" fmla="*/ 16081 w 20979"/>
              <a:gd name="connsiteY4" fmla="*/ 7315 h 18978"/>
              <a:gd name="connsiteX5" fmla="*/ 20476 w 20979"/>
              <a:gd name="connsiteY5" fmla="*/ 8137 h 18978"/>
              <a:gd name="connsiteX6" fmla="*/ 16986 w 20979"/>
              <a:gd name="connsiteY6" fmla="*/ 10475 h 18978"/>
              <a:gd name="connsiteX7" fmla="*/ 20979 w 20979"/>
              <a:gd name="connsiteY7" fmla="*/ 13290 h 18978"/>
              <a:gd name="connsiteX8" fmla="*/ 16216 w 20979"/>
              <a:gd name="connsiteY8" fmla="*/ 12942 h 18978"/>
              <a:gd name="connsiteX9" fmla="*/ 17524 w 20979"/>
              <a:gd name="connsiteY9" fmla="*/ 18095 h 18978"/>
              <a:gd name="connsiteX10" fmla="*/ 13399 w 20979"/>
              <a:gd name="connsiteY10" fmla="*/ 14457 h 18978"/>
              <a:gd name="connsiteX11" fmla="*/ 12316 w 20979"/>
              <a:gd name="connsiteY11" fmla="*/ 17552 h 18978"/>
              <a:gd name="connsiteX12" fmla="*/ 9911 w 20979"/>
              <a:gd name="connsiteY12" fmla="*/ 14935 h 18978"/>
              <a:gd name="connsiteX13" fmla="*/ 8174 w 20979"/>
              <a:gd name="connsiteY13" fmla="*/ 18978 h 18978"/>
              <a:gd name="connsiteX14" fmla="*/ 7094 w 20979"/>
              <a:gd name="connsiteY14" fmla="*/ 15627 h 18978"/>
              <a:gd name="connsiteX15" fmla="*/ 4141 w 20979"/>
              <a:gd name="connsiteY15" fmla="*/ 17617 h 18978"/>
              <a:gd name="connsiteX16" fmla="*/ 5046 w 20979"/>
              <a:gd name="connsiteY16" fmla="*/ 13937 h 18978"/>
              <a:gd name="connsiteX17" fmla="*/ 1532 w 20979"/>
              <a:gd name="connsiteY17" fmla="*/ 13713 h 18978"/>
              <a:gd name="connsiteX18" fmla="*/ 3101 w 20979"/>
              <a:gd name="connsiteY18" fmla="*/ 11775 h 18978"/>
              <a:gd name="connsiteX19" fmla="*/ 0 w 20979"/>
              <a:gd name="connsiteY19" fmla="*/ 10363 h 18978"/>
              <a:gd name="connsiteX20" fmla="*/ 4006 w 20979"/>
              <a:gd name="connsiteY20" fmla="*/ 7617 h 18978"/>
              <a:gd name="connsiteX21" fmla="*/ 991 w 20979"/>
              <a:gd name="connsiteY21" fmla="*/ 4480 h 18978"/>
              <a:gd name="connsiteX22" fmla="*/ 6691 w 20979"/>
              <a:gd name="connsiteY22" fmla="*/ 6320 h 18978"/>
              <a:gd name="connsiteX23" fmla="*/ 7731 w 20979"/>
              <a:gd name="connsiteY23" fmla="*/ 2295 h 18978"/>
              <a:gd name="connsiteX24" fmla="*/ 10179 w 20979"/>
              <a:gd name="connsiteY24" fmla="*/ 5800 h 18978"/>
              <a:gd name="connsiteX0" fmla="*/ 10179 w 20979"/>
              <a:gd name="connsiteY0" fmla="*/ 5800 h 18978"/>
              <a:gd name="connsiteX1" fmla="*/ 13901 w 20979"/>
              <a:gd name="connsiteY1" fmla="*/ 0 h 18978"/>
              <a:gd name="connsiteX2" fmla="*/ 13534 w 20979"/>
              <a:gd name="connsiteY2" fmla="*/ 5325 h 18978"/>
              <a:gd name="connsiteX3" fmla="*/ 17759 w 20979"/>
              <a:gd name="connsiteY3" fmla="*/ 4457 h 18978"/>
              <a:gd name="connsiteX4" fmla="*/ 16081 w 20979"/>
              <a:gd name="connsiteY4" fmla="*/ 7315 h 18978"/>
              <a:gd name="connsiteX5" fmla="*/ 20476 w 20979"/>
              <a:gd name="connsiteY5" fmla="*/ 8137 h 18978"/>
              <a:gd name="connsiteX6" fmla="*/ 16986 w 20979"/>
              <a:gd name="connsiteY6" fmla="*/ 10475 h 18978"/>
              <a:gd name="connsiteX7" fmla="*/ 20979 w 20979"/>
              <a:gd name="connsiteY7" fmla="*/ 13290 h 18978"/>
              <a:gd name="connsiteX8" fmla="*/ 16216 w 20979"/>
              <a:gd name="connsiteY8" fmla="*/ 12942 h 18978"/>
              <a:gd name="connsiteX9" fmla="*/ 16438 w 20979"/>
              <a:gd name="connsiteY9" fmla="*/ 14599 h 18978"/>
              <a:gd name="connsiteX10" fmla="*/ 13399 w 20979"/>
              <a:gd name="connsiteY10" fmla="*/ 14457 h 18978"/>
              <a:gd name="connsiteX11" fmla="*/ 12316 w 20979"/>
              <a:gd name="connsiteY11" fmla="*/ 17552 h 18978"/>
              <a:gd name="connsiteX12" fmla="*/ 9911 w 20979"/>
              <a:gd name="connsiteY12" fmla="*/ 14935 h 18978"/>
              <a:gd name="connsiteX13" fmla="*/ 8174 w 20979"/>
              <a:gd name="connsiteY13" fmla="*/ 18978 h 18978"/>
              <a:gd name="connsiteX14" fmla="*/ 7094 w 20979"/>
              <a:gd name="connsiteY14" fmla="*/ 15627 h 18978"/>
              <a:gd name="connsiteX15" fmla="*/ 4141 w 20979"/>
              <a:gd name="connsiteY15" fmla="*/ 17617 h 18978"/>
              <a:gd name="connsiteX16" fmla="*/ 5046 w 20979"/>
              <a:gd name="connsiteY16" fmla="*/ 13937 h 18978"/>
              <a:gd name="connsiteX17" fmla="*/ 1532 w 20979"/>
              <a:gd name="connsiteY17" fmla="*/ 13713 h 18978"/>
              <a:gd name="connsiteX18" fmla="*/ 3101 w 20979"/>
              <a:gd name="connsiteY18" fmla="*/ 11775 h 18978"/>
              <a:gd name="connsiteX19" fmla="*/ 0 w 20979"/>
              <a:gd name="connsiteY19" fmla="*/ 10363 h 18978"/>
              <a:gd name="connsiteX20" fmla="*/ 4006 w 20979"/>
              <a:gd name="connsiteY20" fmla="*/ 7617 h 18978"/>
              <a:gd name="connsiteX21" fmla="*/ 991 w 20979"/>
              <a:gd name="connsiteY21" fmla="*/ 4480 h 18978"/>
              <a:gd name="connsiteX22" fmla="*/ 6691 w 20979"/>
              <a:gd name="connsiteY22" fmla="*/ 6320 h 18978"/>
              <a:gd name="connsiteX23" fmla="*/ 7731 w 20979"/>
              <a:gd name="connsiteY23" fmla="*/ 2295 h 18978"/>
              <a:gd name="connsiteX24" fmla="*/ 10179 w 20979"/>
              <a:gd name="connsiteY24" fmla="*/ 5800 h 18978"/>
              <a:gd name="connsiteX0" fmla="*/ 10179 w 20513"/>
              <a:gd name="connsiteY0" fmla="*/ 5800 h 18978"/>
              <a:gd name="connsiteX1" fmla="*/ 13901 w 20513"/>
              <a:gd name="connsiteY1" fmla="*/ 0 h 18978"/>
              <a:gd name="connsiteX2" fmla="*/ 13534 w 20513"/>
              <a:gd name="connsiteY2" fmla="*/ 5325 h 18978"/>
              <a:gd name="connsiteX3" fmla="*/ 17759 w 20513"/>
              <a:gd name="connsiteY3" fmla="*/ 4457 h 18978"/>
              <a:gd name="connsiteX4" fmla="*/ 16081 w 20513"/>
              <a:gd name="connsiteY4" fmla="*/ 7315 h 18978"/>
              <a:gd name="connsiteX5" fmla="*/ 20476 w 20513"/>
              <a:gd name="connsiteY5" fmla="*/ 8137 h 18978"/>
              <a:gd name="connsiteX6" fmla="*/ 16986 w 20513"/>
              <a:gd name="connsiteY6" fmla="*/ 10475 h 18978"/>
              <a:gd name="connsiteX7" fmla="*/ 20513 w 20513"/>
              <a:gd name="connsiteY7" fmla="*/ 11105 h 18978"/>
              <a:gd name="connsiteX8" fmla="*/ 16216 w 20513"/>
              <a:gd name="connsiteY8" fmla="*/ 12942 h 18978"/>
              <a:gd name="connsiteX9" fmla="*/ 16438 w 20513"/>
              <a:gd name="connsiteY9" fmla="*/ 14599 h 18978"/>
              <a:gd name="connsiteX10" fmla="*/ 13399 w 20513"/>
              <a:gd name="connsiteY10" fmla="*/ 14457 h 18978"/>
              <a:gd name="connsiteX11" fmla="*/ 12316 w 20513"/>
              <a:gd name="connsiteY11" fmla="*/ 17552 h 18978"/>
              <a:gd name="connsiteX12" fmla="*/ 9911 w 20513"/>
              <a:gd name="connsiteY12" fmla="*/ 14935 h 18978"/>
              <a:gd name="connsiteX13" fmla="*/ 8174 w 20513"/>
              <a:gd name="connsiteY13" fmla="*/ 18978 h 18978"/>
              <a:gd name="connsiteX14" fmla="*/ 7094 w 20513"/>
              <a:gd name="connsiteY14" fmla="*/ 15627 h 18978"/>
              <a:gd name="connsiteX15" fmla="*/ 4141 w 20513"/>
              <a:gd name="connsiteY15" fmla="*/ 17617 h 18978"/>
              <a:gd name="connsiteX16" fmla="*/ 5046 w 20513"/>
              <a:gd name="connsiteY16" fmla="*/ 13937 h 18978"/>
              <a:gd name="connsiteX17" fmla="*/ 1532 w 20513"/>
              <a:gd name="connsiteY17" fmla="*/ 13713 h 18978"/>
              <a:gd name="connsiteX18" fmla="*/ 3101 w 20513"/>
              <a:gd name="connsiteY18" fmla="*/ 11775 h 18978"/>
              <a:gd name="connsiteX19" fmla="*/ 0 w 20513"/>
              <a:gd name="connsiteY19" fmla="*/ 10363 h 18978"/>
              <a:gd name="connsiteX20" fmla="*/ 4006 w 20513"/>
              <a:gd name="connsiteY20" fmla="*/ 7617 h 18978"/>
              <a:gd name="connsiteX21" fmla="*/ 991 w 20513"/>
              <a:gd name="connsiteY21" fmla="*/ 4480 h 18978"/>
              <a:gd name="connsiteX22" fmla="*/ 6691 w 20513"/>
              <a:gd name="connsiteY22" fmla="*/ 6320 h 18978"/>
              <a:gd name="connsiteX23" fmla="*/ 7731 w 20513"/>
              <a:gd name="connsiteY23" fmla="*/ 2295 h 18978"/>
              <a:gd name="connsiteX24" fmla="*/ 10179 w 20513"/>
              <a:gd name="connsiteY24" fmla="*/ 5800 h 18978"/>
              <a:gd name="connsiteX0" fmla="*/ 10179 w 21873"/>
              <a:gd name="connsiteY0" fmla="*/ 5800 h 18978"/>
              <a:gd name="connsiteX1" fmla="*/ 13901 w 21873"/>
              <a:gd name="connsiteY1" fmla="*/ 0 h 18978"/>
              <a:gd name="connsiteX2" fmla="*/ 13534 w 21873"/>
              <a:gd name="connsiteY2" fmla="*/ 5325 h 18978"/>
              <a:gd name="connsiteX3" fmla="*/ 17759 w 21873"/>
              <a:gd name="connsiteY3" fmla="*/ 4457 h 18978"/>
              <a:gd name="connsiteX4" fmla="*/ 16081 w 21873"/>
              <a:gd name="connsiteY4" fmla="*/ 7315 h 18978"/>
              <a:gd name="connsiteX5" fmla="*/ 21873 w 21873"/>
              <a:gd name="connsiteY5" fmla="*/ 8137 h 18978"/>
              <a:gd name="connsiteX6" fmla="*/ 16986 w 21873"/>
              <a:gd name="connsiteY6" fmla="*/ 10475 h 18978"/>
              <a:gd name="connsiteX7" fmla="*/ 20513 w 21873"/>
              <a:gd name="connsiteY7" fmla="*/ 11105 h 18978"/>
              <a:gd name="connsiteX8" fmla="*/ 16216 w 21873"/>
              <a:gd name="connsiteY8" fmla="*/ 12942 h 18978"/>
              <a:gd name="connsiteX9" fmla="*/ 16438 w 21873"/>
              <a:gd name="connsiteY9" fmla="*/ 14599 h 18978"/>
              <a:gd name="connsiteX10" fmla="*/ 13399 w 21873"/>
              <a:gd name="connsiteY10" fmla="*/ 14457 h 18978"/>
              <a:gd name="connsiteX11" fmla="*/ 12316 w 21873"/>
              <a:gd name="connsiteY11" fmla="*/ 17552 h 18978"/>
              <a:gd name="connsiteX12" fmla="*/ 9911 w 21873"/>
              <a:gd name="connsiteY12" fmla="*/ 14935 h 18978"/>
              <a:gd name="connsiteX13" fmla="*/ 8174 w 21873"/>
              <a:gd name="connsiteY13" fmla="*/ 18978 h 18978"/>
              <a:gd name="connsiteX14" fmla="*/ 7094 w 21873"/>
              <a:gd name="connsiteY14" fmla="*/ 15627 h 18978"/>
              <a:gd name="connsiteX15" fmla="*/ 4141 w 21873"/>
              <a:gd name="connsiteY15" fmla="*/ 17617 h 18978"/>
              <a:gd name="connsiteX16" fmla="*/ 5046 w 21873"/>
              <a:gd name="connsiteY16" fmla="*/ 13937 h 18978"/>
              <a:gd name="connsiteX17" fmla="*/ 1532 w 21873"/>
              <a:gd name="connsiteY17" fmla="*/ 13713 h 18978"/>
              <a:gd name="connsiteX18" fmla="*/ 3101 w 21873"/>
              <a:gd name="connsiteY18" fmla="*/ 11775 h 18978"/>
              <a:gd name="connsiteX19" fmla="*/ 0 w 21873"/>
              <a:gd name="connsiteY19" fmla="*/ 10363 h 18978"/>
              <a:gd name="connsiteX20" fmla="*/ 4006 w 21873"/>
              <a:gd name="connsiteY20" fmla="*/ 7617 h 18978"/>
              <a:gd name="connsiteX21" fmla="*/ 991 w 21873"/>
              <a:gd name="connsiteY21" fmla="*/ 4480 h 18978"/>
              <a:gd name="connsiteX22" fmla="*/ 6691 w 21873"/>
              <a:gd name="connsiteY22" fmla="*/ 6320 h 18978"/>
              <a:gd name="connsiteX23" fmla="*/ 7731 w 21873"/>
              <a:gd name="connsiteY23" fmla="*/ 2295 h 18978"/>
              <a:gd name="connsiteX24" fmla="*/ 10179 w 21873"/>
              <a:gd name="connsiteY24" fmla="*/ 5800 h 18978"/>
              <a:gd name="connsiteX0" fmla="*/ 10179 w 21873"/>
              <a:gd name="connsiteY0" fmla="*/ 4926 h 18104"/>
              <a:gd name="connsiteX1" fmla="*/ 12349 w 21873"/>
              <a:gd name="connsiteY1" fmla="*/ 0 h 18104"/>
              <a:gd name="connsiteX2" fmla="*/ 13534 w 21873"/>
              <a:gd name="connsiteY2" fmla="*/ 4451 h 18104"/>
              <a:gd name="connsiteX3" fmla="*/ 17759 w 21873"/>
              <a:gd name="connsiteY3" fmla="*/ 3583 h 18104"/>
              <a:gd name="connsiteX4" fmla="*/ 16081 w 21873"/>
              <a:gd name="connsiteY4" fmla="*/ 6441 h 18104"/>
              <a:gd name="connsiteX5" fmla="*/ 21873 w 21873"/>
              <a:gd name="connsiteY5" fmla="*/ 7263 h 18104"/>
              <a:gd name="connsiteX6" fmla="*/ 16986 w 21873"/>
              <a:gd name="connsiteY6" fmla="*/ 9601 h 18104"/>
              <a:gd name="connsiteX7" fmla="*/ 20513 w 21873"/>
              <a:gd name="connsiteY7" fmla="*/ 10231 h 18104"/>
              <a:gd name="connsiteX8" fmla="*/ 16216 w 21873"/>
              <a:gd name="connsiteY8" fmla="*/ 12068 h 18104"/>
              <a:gd name="connsiteX9" fmla="*/ 16438 w 21873"/>
              <a:gd name="connsiteY9" fmla="*/ 13725 h 18104"/>
              <a:gd name="connsiteX10" fmla="*/ 13399 w 21873"/>
              <a:gd name="connsiteY10" fmla="*/ 13583 h 18104"/>
              <a:gd name="connsiteX11" fmla="*/ 12316 w 21873"/>
              <a:gd name="connsiteY11" fmla="*/ 16678 h 18104"/>
              <a:gd name="connsiteX12" fmla="*/ 9911 w 21873"/>
              <a:gd name="connsiteY12" fmla="*/ 14061 h 18104"/>
              <a:gd name="connsiteX13" fmla="*/ 8174 w 21873"/>
              <a:gd name="connsiteY13" fmla="*/ 18104 h 18104"/>
              <a:gd name="connsiteX14" fmla="*/ 7094 w 21873"/>
              <a:gd name="connsiteY14" fmla="*/ 14753 h 18104"/>
              <a:gd name="connsiteX15" fmla="*/ 4141 w 21873"/>
              <a:gd name="connsiteY15" fmla="*/ 16743 h 18104"/>
              <a:gd name="connsiteX16" fmla="*/ 5046 w 21873"/>
              <a:gd name="connsiteY16" fmla="*/ 13063 h 18104"/>
              <a:gd name="connsiteX17" fmla="*/ 1532 w 21873"/>
              <a:gd name="connsiteY17" fmla="*/ 12839 h 18104"/>
              <a:gd name="connsiteX18" fmla="*/ 3101 w 21873"/>
              <a:gd name="connsiteY18" fmla="*/ 10901 h 18104"/>
              <a:gd name="connsiteX19" fmla="*/ 0 w 21873"/>
              <a:gd name="connsiteY19" fmla="*/ 9489 h 18104"/>
              <a:gd name="connsiteX20" fmla="*/ 4006 w 21873"/>
              <a:gd name="connsiteY20" fmla="*/ 6743 h 18104"/>
              <a:gd name="connsiteX21" fmla="*/ 991 w 21873"/>
              <a:gd name="connsiteY21" fmla="*/ 3606 h 18104"/>
              <a:gd name="connsiteX22" fmla="*/ 6691 w 21873"/>
              <a:gd name="connsiteY22" fmla="*/ 5446 h 18104"/>
              <a:gd name="connsiteX23" fmla="*/ 7731 w 21873"/>
              <a:gd name="connsiteY23" fmla="*/ 1421 h 18104"/>
              <a:gd name="connsiteX24" fmla="*/ 10179 w 21873"/>
              <a:gd name="connsiteY24" fmla="*/ 4926 h 18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1873" h="18104">
                <a:moveTo>
                  <a:pt x="10179" y="4926"/>
                </a:moveTo>
                <a:lnTo>
                  <a:pt x="12349" y="0"/>
                </a:lnTo>
                <a:cubicBezTo>
                  <a:pt x="12227" y="1775"/>
                  <a:pt x="13656" y="2676"/>
                  <a:pt x="13534" y="4451"/>
                </a:cubicBezTo>
                <a:lnTo>
                  <a:pt x="17759" y="3583"/>
                </a:lnTo>
                <a:lnTo>
                  <a:pt x="16081" y="6441"/>
                </a:lnTo>
                <a:lnTo>
                  <a:pt x="21873" y="7263"/>
                </a:lnTo>
                <a:lnTo>
                  <a:pt x="16986" y="9601"/>
                </a:lnTo>
                <a:lnTo>
                  <a:pt x="20513" y="10231"/>
                </a:lnTo>
                <a:lnTo>
                  <a:pt x="16216" y="12068"/>
                </a:lnTo>
                <a:lnTo>
                  <a:pt x="16438" y="13725"/>
                </a:lnTo>
                <a:lnTo>
                  <a:pt x="13399" y="13583"/>
                </a:lnTo>
                <a:lnTo>
                  <a:pt x="12316" y="16678"/>
                </a:lnTo>
                <a:lnTo>
                  <a:pt x="9911" y="14061"/>
                </a:lnTo>
                <a:lnTo>
                  <a:pt x="8174" y="18104"/>
                </a:lnTo>
                <a:cubicBezTo>
                  <a:pt x="7917" y="16113"/>
                  <a:pt x="7351" y="16744"/>
                  <a:pt x="7094" y="14753"/>
                </a:cubicBezTo>
                <a:lnTo>
                  <a:pt x="4141" y="16743"/>
                </a:lnTo>
                <a:lnTo>
                  <a:pt x="5046" y="13063"/>
                </a:lnTo>
                <a:lnTo>
                  <a:pt x="1532" y="12839"/>
                </a:lnTo>
                <a:lnTo>
                  <a:pt x="3101" y="10901"/>
                </a:lnTo>
                <a:lnTo>
                  <a:pt x="0" y="9489"/>
                </a:lnTo>
                <a:lnTo>
                  <a:pt x="4006" y="6743"/>
                </a:lnTo>
                <a:lnTo>
                  <a:pt x="991" y="3606"/>
                </a:lnTo>
                <a:lnTo>
                  <a:pt x="6691" y="5446"/>
                </a:lnTo>
                <a:lnTo>
                  <a:pt x="7731" y="1421"/>
                </a:lnTo>
                <a:lnTo>
                  <a:pt x="10179" y="4926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  <a:effectLst>
            <a:innerShdw blurRad="63500" dist="50800" dir="5400000">
              <a:prstClr val="black">
                <a:alpha val="21000"/>
              </a:prstClr>
            </a:innerShdw>
            <a:softEdge rad="317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A1B1249-7134-4B85-AEED-C5A912D95D6C}"/>
              </a:ext>
            </a:extLst>
          </p:cNvPr>
          <p:cNvGrpSpPr/>
          <p:nvPr/>
        </p:nvGrpSpPr>
        <p:grpSpPr>
          <a:xfrm rot="12982143">
            <a:off x="9071756" y="3674570"/>
            <a:ext cx="676200" cy="236319"/>
            <a:chOff x="4746661" y="3236384"/>
            <a:chExt cx="914400" cy="236319"/>
          </a:xfrm>
        </p:grpSpPr>
        <p:sp>
          <p:nvSpPr>
            <p:cNvPr id="2" name="Freeform: Shape 1">
              <a:extLst>
                <a:ext uri="{FF2B5EF4-FFF2-40B4-BE49-F238E27FC236}">
                  <a16:creationId xmlns:a16="http://schemas.microsoft.com/office/drawing/2014/main" id="{D2492BE9-9BAB-4139-A4A5-A5639421F768}"/>
                </a:ext>
              </a:extLst>
            </p:cNvPr>
            <p:cNvSpPr/>
            <p:nvPr/>
          </p:nvSpPr>
          <p:spPr>
            <a:xfrm>
              <a:off x="4746661" y="3236384"/>
              <a:ext cx="349321" cy="236319"/>
            </a:xfrm>
            <a:custGeom>
              <a:avLst/>
              <a:gdLst>
                <a:gd name="connsiteX0" fmla="*/ 267128 w 349321"/>
                <a:gd name="connsiteY0" fmla="*/ 0 h 236319"/>
                <a:gd name="connsiteX1" fmla="*/ 215757 w 349321"/>
                <a:gd name="connsiteY1" fmla="*/ 41096 h 236319"/>
                <a:gd name="connsiteX2" fmla="*/ 195209 w 349321"/>
                <a:gd name="connsiteY2" fmla="*/ 61645 h 236319"/>
                <a:gd name="connsiteX3" fmla="*/ 154112 w 349321"/>
                <a:gd name="connsiteY3" fmla="*/ 82193 h 236319"/>
                <a:gd name="connsiteX4" fmla="*/ 92467 w 349321"/>
                <a:gd name="connsiteY4" fmla="*/ 123289 h 236319"/>
                <a:gd name="connsiteX5" fmla="*/ 30822 w 349321"/>
                <a:gd name="connsiteY5" fmla="*/ 164386 h 236319"/>
                <a:gd name="connsiteX6" fmla="*/ 0 w 349321"/>
                <a:gd name="connsiteY6" fmla="*/ 174660 h 236319"/>
                <a:gd name="connsiteX7" fmla="*/ 113015 w 349321"/>
                <a:gd name="connsiteY7" fmla="*/ 184934 h 236319"/>
                <a:gd name="connsiteX8" fmla="*/ 143838 w 349321"/>
                <a:gd name="connsiteY8" fmla="*/ 195209 h 236319"/>
                <a:gd name="connsiteX9" fmla="*/ 226031 w 349321"/>
                <a:gd name="connsiteY9" fmla="*/ 215757 h 236319"/>
                <a:gd name="connsiteX10" fmla="*/ 297950 w 349321"/>
                <a:gd name="connsiteY10" fmla="*/ 226031 h 236319"/>
                <a:gd name="connsiteX11" fmla="*/ 349321 w 349321"/>
                <a:gd name="connsiteY11" fmla="*/ 236305 h 236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9321" h="236319">
                  <a:moveTo>
                    <a:pt x="267128" y="0"/>
                  </a:moveTo>
                  <a:cubicBezTo>
                    <a:pt x="250004" y="13699"/>
                    <a:pt x="232407" y="26825"/>
                    <a:pt x="215757" y="41096"/>
                  </a:cubicBezTo>
                  <a:cubicBezTo>
                    <a:pt x="208402" y="47400"/>
                    <a:pt x="203269" y="56272"/>
                    <a:pt x="195209" y="61645"/>
                  </a:cubicBezTo>
                  <a:cubicBezTo>
                    <a:pt x="182465" y="70141"/>
                    <a:pt x="167245" y="74313"/>
                    <a:pt x="154112" y="82193"/>
                  </a:cubicBezTo>
                  <a:cubicBezTo>
                    <a:pt x="132935" y="94899"/>
                    <a:pt x="113015" y="109590"/>
                    <a:pt x="92467" y="123289"/>
                  </a:cubicBezTo>
                  <a:lnTo>
                    <a:pt x="30822" y="164386"/>
                  </a:lnTo>
                  <a:lnTo>
                    <a:pt x="0" y="174660"/>
                  </a:lnTo>
                  <a:cubicBezTo>
                    <a:pt x="37672" y="178085"/>
                    <a:pt x="75568" y="179584"/>
                    <a:pt x="113015" y="184934"/>
                  </a:cubicBezTo>
                  <a:cubicBezTo>
                    <a:pt x="123736" y="186466"/>
                    <a:pt x="133389" y="192359"/>
                    <a:pt x="143838" y="195209"/>
                  </a:cubicBezTo>
                  <a:cubicBezTo>
                    <a:pt x="171084" y="202640"/>
                    <a:pt x="198074" y="211763"/>
                    <a:pt x="226031" y="215757"/>
                  </a:cubicBezTo>
                  <a:cubicBezTo>
                    <a:pt x="250004" y="219182"/>
                    <a:pt x="274124" y="221699"/>
                    <a:pt x="297950" y="226031"/>
                  </a:cubicBezTo>
                  <a:cubicBezTo>
                    <a:pt x="359026" y="237136"/>
                    <a:pt x="320887" y="236305"/>
                    <a:pt x="349321" y="236305"/>
                  </a:cubicBezTo>
                </a:path>
              </a:pathLst>
            </a:custGeom>
            <a:noFill/>
            <a:ln>
              <a:solidFill>
                <a:srgbClr val="FFFF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DD9BDC8E-EE55-4D37-8906-8BD1E7454FCC}"/>
                </a:ext>
              </a:extLst>
            </p:cNvPr>
            <p:cNvSpPr/>
            <p:nvPr/>
          </p:nvSpPr>
          <p:spPr>
            <a:xfrm>
              <a:off x="4746661" y="3274703"/>
              <a:ext cx="914400" cy="123895"/>
            </a:xfrm>
            <a:custGeom>
              <a:avLst/>
              <a:gdLst>
                <a:gd name="connsiteX0" fmla="*/ 0 w 914400"/>
                <a:gd name="connsiteY0" fmla="*/ 123895 h 123895"/>
                <a:gd name="connsiteX1" fmla="*/ 308224 w 914400"/>
                <a:gd name="connsiteY1" fmla="*/ 93072 h 123895"/>
                <a:gd name="connsiteX2" fmla="*/ 380143 w 914400"/>
                <a:gd name="connsiteY2" fmla="*/ 82798 h 123895"/>
                <a:gd name="connsiteX3" fmla="*/ 452063 w 914400"/>
                <a:gd name="connsiteY3" fmla="*/ 62250 h 123895"/>
                <a:gd name="connsiteX4" fmla="*/ 503433 w 914400"/>
                <a:gd name="connsiteY4" fmla="*/ 51976 h 123895"/>
                <a:gd name="connsiteX5" fmla="*/ 585627 w 914400"/>
                <a:gd name="connsiteY5" fmla="*/ 31427 h 123895"/>
                <a:gd name="connsiteX6" fmla="*/ 780836 w 914400"/>
                <a:gd name="connsiteY6" fmla="*/ 21153 h 123895"/>
                <a:gd name="connsiteX7" fmla="*/ 873303 w 914400"/>
                <a:gd name="connsiteY7" fmla="*/ 605 h 123895"/>
                <a:gd name="connsiteX8" fmla="*/ 914400 w 914400"/>
                <a:gd name="connsiteY8" fmla="*/ 605 h 12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4400" h="123895">
                  <a:moveTo>
                    <a:pt x="0" y="123895"/>
                  </a:moveTo>
                  <a:cubicBezTo>
                    <a:pt x="168879" y="108542"/>
                    <a:pt x="181855" y="109921"/>
                    <a:pt x="308224" y="93072"/>
                  </a:cubicBezTo>
                  <a:cubicBezTo>
                    <a:pt x="332228" y="89872"/>
                    <a:pt x="356317" y="87130"/>
                    <a:pt x="380143" y="82798"/>
                  </a:cubicBezTo>
                  <a:cubicBezTo>
                    <a:pt x="450605" y="69987"/>
                    <a:pt x="393380" y="76920"/>
                    <a:pt x="452063" y="62250"/>
                  </a:cubicBezTo>
                  <a:cubicBezTo>
                    <a:pt x="469004" y="58015"/>
                    <a:pt x="486492" y="56211"/>
                    <a:pt x="503433" y="51976"/>
                  </a:cubicBezTo>
                  <a:cubicBezTo>
                    <a:pt x="547610" y="40931"/>
                    <a:pt x="528817" y="36161"/>
                    <a:pt x="585627" y="31427"/>
                  </a:cubicBezTo>
                  <a:cubicBezTo>
                    <a:pt x="650562" y="26016"/>
                    <a:pt x="715766" y="24578"/>
                    <a:pt x="780836" y="21153"/>
                  </a:cubicBezTo>
                  <a:cubicBezTo>
                    <a:pt x="820678" y="7872"/>
                    <a:pt x="821640" y="5771"/>
                    <a:pt x="873303" y="605"/>
                  </a:cubicBezTo>
                  <a:cubicBezTo>
                    <a:pt x="886934" y="-758"/>
                    <a:pt x="900701" y="605"/>
                    <a:pt x="914400" y="605"/>
                  </a:cubicBezTo>
                </a:path>
              </a:pathLst>
            </a:custGeom>
            <a:noFill/>
            <a:ln>
              <a:solidFill>
                <a:srgbClr val="FFFF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6" name="Explosion 1 19">
            <a:extLst>
              <a:ext uri="{FF2B5EF4-FFF2-40B4-BE49-F238E27FC236}">
                <a16:creationId xmlns:a16="http://schemas.microsoft.com/office/drawing/2014/main" id="{C07F3034-F204-4E57-80B1-FDCAE59E74EB}"/>
              </a:ext>
            </a:extLst>
          </p:cNvPr>
          <p:cNvSpPr/>
          <p:nvPr/>
        </p:nvSpPr>
        <p:spPr>
          <a:xfrm rot="222391">
            <a:off x="3352760" y="6352758"/>
            <a:ext cx="711783" cy="209253"/>
          </a:xfrm>
          <a:custGeom>
            <a:avLst/>
            <a:gdLst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135 w 21600"/>
              <a:gd name="connsiteY17" fmla="*/ 14587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4627 w 21600"/>
              <a:gd name="connsiteY20" fmla="*/ 7617 h 21600"/>
              <a:gd name="connsiteX21" fmla="*/ 370 w 21600"/>
              <a:gd name="connsiteY21" fmla="*/ 2295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135 w 21600"/>
              <a:gd name="connsiteY17" fmla="*/ 14587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4627 w 21600"/>
              <a:gd name="connsiteY20" fmla="*/ 7617 h 21600"/>
              <a:gd name="connsiteX21" fmla="*/ 1612 w 21600"/>
              <a:gd name="connsiteY21" fmla="*/ 4480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2153 w 21600"/>
              <a:gd name="connsiteY17" fmla="*/ 13713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4627 w 21600"/>
              <a:gd name="connsiteY20" fmla="*/ 7617 h 21600"/>
              <a:gd name="connsiteX21" fmla="*/ 1612 w 21600"/>
              <a:gd name="connsiteY21" fmla="*/ 4480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179 w 20979"/>
              <a:gd name="connsiteY0" fmla="*/ 5800 h 21600"/>
              <a:gd name="connsiteX1" fmla="*/ 13901 w 20979"/>
              <a:gd name="connsiteY1" fmla="*/ 0 h 21600"/>
              <a:gd name="connsiteX2" fmla="*/ 13534 w 20979"/>
              <a:gd name="connsiteY2" fmla="*/ 5325 h 21600"/>
              <a:gd name="connsiteX3" fmla="*/ 17759 w 20979"/>
              <a:gd name="connsiteY3" fmla="*/ 4457 h 21600"/>
              <a:gd name="connsiteX4" fmla="*/ 16081 w 20979"/>
              <a:gd name="connsiteY4" fmla="*/ 7315 h 21600"/>
              <a:gd name="connsiteX5" fmla="*/ 20476 w 20979"/>
              <a:gd name="connsiteY5" fmla="*/ 8137 h 21600"/>
              <a:gd name="connsiteX6" fmla="*/ 16986 w 20979"/>
              <a:gd name="connsiteY6" fmla="*/ 10475 h 21600"/>
              <a:gd name="connsiteX7" fmla="*/ 20979 w 20979"/>
              <a:gd name="connsiteY7" fmla="*/ 13290 h 21600"/>
              <a:gd name="connsiteX8" fmla="*/ 16216 w 20979"/>
              <a:gd name="connsiteY8" fmla="*/ 12942 h 21600"/>
              <a:gd name="connsiteX9" fmla="*/ 17524 w 20979"/>
              <a:gd name="connsiteY9" fmla="*/ 18095 h 21600"/>
              <a:gd name="connsiteX10" fmla="*/ 13399 w 20979"/>
              <a:gd name="connsiteY10" fmla="*/ 14457 h 21600"/>
              <a:gd name="connsiteX11" fmla="*/ 12626 w 20979"/>
              <a:gd name="connsiteY11" fmla="*/ 19737 h 21600"/>
              <a:gd name="connsiteX12" fmla="*/ 9911 w 20979"/>
              <a:gd name="connsiteY12" fmla="*/ 14935 h 21600"/>
              <a:gd name="connsiteX13" fmla="*/ 7864 w 20979"/>
              <a:gd name="connsiteY13" fmla="*/ 21600 h 21600"/>
              <a:gd name="connsiteX14" fmla="*/ 7094 w 20979"/>
              <a:gd name="connsiteY14" fmla="*/ 15627 h 21600"/>
              <a:gd name="connsiteX15" fmla="*/ 4141 w 20979"/>
              <a:gd name="connsiteY15" fmla="*/ 17617 h 21600"/>
              <a:gd name="connsiteX16" fmla="*/ 5046 w 20979"/>
              <a:gd name="connsiteY16" fmla="*/ 13937 h 21600"/>
              <a:gd name="connsiteX17" fmla="*/ 1532 w 20979"/>
              <a:gd name="connsiteY17" fmla="*/ 13713 h 21600"/>
              <a:gd name="connsiteX18" fmla="*/ 3101 w 20979"/>
              <a:gd name="connsiteY18" fmla="*/ 11775 h 21600"/>
              <a:gd name="connsiteX19" fmla="*/ 0 w 20979"/>
              <a:gd name="connsiteY19" fmla="*/ 10363 h 21600"/>
              <a:gd name="connsiteX20" fmla="*/ 4006 w 20979"/>
              <a:gd name="connsiteY20" fmla="*/ 7617 h 21600"/>
              <a:gd name="connsiteX21" fmla="*/ 991 w 20979"/>
              <a:gd name="connsiteY21" fmla="*/ 4480 h 21600"/>
              <a:gd name="connsiteX22" fmla="*/ 6691 w 20979"/>
              <a:gd name="connsiteY22" fmla="*/ 6320 h 21600"/>
              <a:gd name="connsiteX23" fmla="*/ 7731 w 20979"/>
              <a:gd name="connsiteY23" fmla="*/ 2295 h 21600"/>
              <a:gd name="connsiteX24" fmla="*/ 10179 w 20979"/>
              <a:gd name="connsiteY24" fmla="*/ 5800 h 21600"/>
              <a:gd name="connsiteX0" fmla="*/ 10179 w 20979"/>
              <a:gd name="connsiteY0" fmla="*/ 5800 h 19737"/>
              <a:gd name="connsiteX1" fmla="*/ 13901 w 20979"/>
              <a:gd name="connsiteY1" fmla="*/ 0 h 19737"/>
              <a:gd name="connsiteX2" fmla="*/ 13534 w 20979"/>
              <a:gd name="connsiteY2" fmla="*/ 5325 h 19737"/>
              <a:gd name="connsiteX3" fmla="*/ 17759 w 20979"/>
              <a:gd name="connsiteY3" fmla="*/ 4457 h 19737"/>
              <a:gd name="connsiteX4" fmla="*/ 16081 w 20979"/>
              <a:gd name="connsiteY4" fmla="*/ 7315 h 19737"/>
              <a:gd name="connsiteX5" fmla="*/ 20476 w 20979"/>
              <a:gd name="connsiteY5" fmla="*/ 8137 h 19737"/>
              <a:gd name="connsiteX6" fmla="*/ 16986 w 20979"/>
              <a:gd name="connsiteY6" fmla="*/ 10475 h 19737"/>
              <a:gd name="connsiteX7" fmla="*/ 20979 w 20979"/>
              <a:gd name="connsiteY7" fmla="*/ 13290 h 19737"/>
              <a:gd name="connsiteX8" fmla="*/ 16216 w 20979"/>
              <a:gd name="connsiteY8" fmla="*/ 12942 h 19737"/>
              <a:gd name="connsiteX9" fmla="*/ 17524 w 20979"/>
              <a:gd name="connsiteY9" fmla="*/ 18095 h 19737"/>
              <a:gd name="connsiteX10" fmla="*/ 13399 w 20979"/>
              <a:gd name="connsiteY10" fmla="*/ 14457 h 19737"/>
              <a:gd name="connsiteX11" fmla="*/ 12626 w 20979"/>
              <a:gd name="connsiteY11" fmla="*/ 19737 h 19737"/>
              <a:gd name="connsiteX12" fmla="*/ 9911 w 20979"/>
              <a:gd name="connsiteY12" fmla="*/ 14935 h 19737"/>
              <a:gd name="connsiteX13" fmla="*/ 8174 w 20979"/>
              <a:gd name="connsiteY13" fmla="*/ 18978 h 19737"/>
              <a:gd name="connsiteX14" fmla="*/ 7094 w 20979"/>
              <a:gd name="connsiteY14" fmla="*/ 15627 h 19737"/>
              <a:gd name="connsiteX15" fmla="*/ 4141 w 20979"/>
              <a:gd name="connsiteY15" fmla="*/ 17617 h 19737"/>
              <a:gd name="connsiteX16" fmla="*/ 5046 w 20979"/>
              <a:gd name="connsiteY16" fmla="*/ 13937 h 19737"/>
              <a:gd name="connsiteX17" fmla="*/ 1532 w 20979"/>
              <a:gd name="connsiteY17" fmla="*/ 13713 h 19737"/>
              <a:gd name="connsiteX18" fmla="*/ 3101 w 20979"/>
              <a:gd name="connsiteY18" fmla="*/ 11775 h 19737"/>
              <a:gd name="connsiteX19" fmla="*/ 0 w 20979"/>
              <a:gd name="connsiteY19" fmla="*/ 10363 h 19737"/>
              <a:gd name="connsiteX20" fmla="*/ 4006 w 20979"/>
              <a:gd name="connsiteY20" fmla="*/ 7617 h 19737"/>
              <a:gd name="connsiteX21" fmla="*/ 991 w 20979"/>
              <a:gd name="connsiteY21" fmla="*/ 4480 h 19737"/>
              <a:gd name="connsiteX22" fmla="*/ 6691 w 20979"/>
              <a:gd name="connsiteY22" fmla="*/ 6320 h 19737"/>
              <a:gd name="connsiteX23" fmla="*/ 7731 w 20979"/>
              <a:gd name="connsiteY23" fmla="*/ 2295 h 19737"/>
              <a:gd name="connsiteX24" fmla="*/ 10179 w 20979"/>
              <a:gd name="connsiteY24" fmla="*/ 5800 h 19737"/>
              <a:gd name="connsiteX0" fmla="*/ 10179 w 20979"/>
              <a:gd name="connsiteY0" fmla="*/ 5800 h 18978"/>
              <a:gd name="connsiteX1" fmla="*/ 13901 w 20979"/>
              <a:gd name="connsiteY1" fmla="*/ 0 h 18978"/>
              <a:gd name="connsiteX2" fmla="*/ 13534 w 20979"/>
              <a:gd name="connsiteY2" fmla="*/ 5325 h 18978"/>
              <a:gd name="connsiteX3" fmla="*/ 17759 w 20979"/>
              <a:gd name="connsiteY3" fmla="*/ 4457 h 18978"/>
              <a:gd name="connsiteX4" fmla="*/ 16081 w 20979"/>
              <a:gd name="connsiteY4" fmla="*/ 7315 h 18978"/>
              <a:gd name="connsiteX5" fmla="*/ 20476 w 20979"/>
              <a:gd name="connsiteY5" fmla="*/ 8137 h 18978"/>
              <a:gd name="connsiteX6" fmla="*/ 16986 w 20979"/>
              <a:gd name="connsiteY6" fmla="*/ 10475 h 18978"/>
              <a:gd name="connsiteX7" fmla="*/ 20979 w 20979"/>
              <a:gd name="connsiteY7" fmla="*/ 13290 h 18978"/>
              <a:gd name="connsiteX8" fmla="*/ 16216 w 20979"/>
              <a:gd name="connsiteY8" fmla="*/ 12942 h 18978"/>
              <a:gd name="connsiteX9" fmla="*/ 17524 w 20979"/>
              <a:gd name="connsiteY9" fmla="*/ 18095 h 18978"/>
              <a:gd name="connsiteX10" fmla="*/ 13399 w 20979"/>
              <a:gd name="connsiteY10" fmla="*/ 14457 h 18978"/>
              <a:gd name="connsiteX11" fmla="*/ 12316 w 20979"/>
              <a:gd name="connsiteY11" fmla="*/ 17552 h 18978"/>
              <a:gd name="connsiteX12" fmla="*/ 9911 w 20979"/>
              <a:gd name="connsiteY12" fmla="*/ 14935 h 18978"/>
              <a:gd name="connsiteX13" fmla="*/ 8174 w 20979"/>
              <a:gd name="connsiteY13" fmla="*/ 18978 h 18978"/>
              <a:gd name="connsiteX14" fmla="*/ 7094 w 20979"/>
              <a:gd name="connsiteY14" fmla="*/ 15627 h 18978"/>
              <a:gd name="connsiteX15" fmla="*/ 4141 w 20979"/>
              <a:gd name="connsiteY15" fmla="*/ 17617 h 18978"/>
              <a:gd name="connsiteX16" fmla="*/ 5046 w 20979"/>
              <a:gd name="connsiteY16" fmla="*/ 13937 h 18978"/>
              <a:gd name="connsiteX17" fmla="*/ 1532 w 20979"/>
              <a:gd name="connsiteY17" fmla="*/ 13713 h 18978"/>
              <a:gd name="connsiteX18" fmla="*/ 3101 w 20979"/>
              <a:gd name="connsiteY18" fmla="*/ 11775 h 18978"/>
              <a:gd name="connsiteX19" fmla="*/ 0 w 20979"/>
              <a:gd name="connsiteY19" fmla="*/ 10363 h 18978"/>
              <a:gd name="connsiteX20" fmla="*/ 4006 w 20979"/>
              <a:gd name="connsiteY20" fmla="*/ 7617 h 18978"/>
              <a:gd name="connsiteX21" fmla="*/ 991 w 20979"/>
              <a:gd name="connsiteY21" fmla="*/ 4480 h 18978"/>
              <a:gd name="connsiteX22" fmla="*/ 6691 w 20979"/>
              <a:gd name="connsiteY22" fmla="*/ 6320 h 18978"/>
              <a:gd name="connsiteX23" fmla="*/ 7731 w 20979"/>
              <a:gd name="connsiteY23" fmla="*/ 2295 h 18978"/>
              <a:gd name="connsiteX24" fmla="*/ 10179 w 20979"/>
              <a:gd name="connsiteY24" fmla="*/ 5800 h 18978"/>
              <a:gd name="connsiteX0" fmla="*/ 10179 w 20979"/>
              <a:gd name="connsiteY0" fmla="*/ 5800 h 18978"/>
              <a:gd name="connsiteX1" fmla="*/ 13901 w 20979"/>
              <a:gd name="connsiteY1" fmla="*/ 0 h 18978"/>
              <a:gd name="connsiteX2" fmla="*/ 13534 w 20979"/>
              <a:gd name="connsiteY2" fmla="*/ 5325 h 18978"/>
              <a:gd name="connsiteX3" fmla="*/ 17759 w 20979"/>
              <a:gd name="connsiteY3" fmla="*/ 4457 h 18978"/>
              <a:gd name="connsiteX4" fmla="*/ 16081 w 20979"/>
              <a:gd name="connsiteY4" fmla="*/ 7315 h 18978"/>
              <a:gd name="connsiteX5" fmla="*/ 20476 w 20979"/>
              <a:gd name="connsiteY5" fmla="*/ 8137 h 18978"/>
              <a:gd name="connsiteX6" fmla="*/ 16986 w 20979"/>
              <a:gd name="connsiteY6" fmla="*/ 10475 h 18978"/>
              <a:gd name="connsiteX7" fmla="*/ 20979 w 20979"/>
              <a:gd name="connsiteY7" fmla="*/ 13290 h 18978"/>
              <a:gd name="connsiteX8" fmla="*/ 16216 w 20979"/>
              <a:gd name="connsiteY8" fmla="*/ 12942 h 18978"/>
              <a:gd name="connsiteX9" fmla="*/ 16438 w 20979"/>
              <a:gd name="connsiteY9" fmla="*/ 14599 h 18978"/>
              <a:gd name="connsiteX10" fmla="*/ 13399 w 20979"/>
              <a:gd name="connsiteY10" fmla="*/ 14457 h 18978"/>
              <a:gd name="connsiteX11" fmla="*/ 12316 w 20979"/>
              <a:gd name="connsiteY11" fmla="*/ 17552 h 18978"/>
              <a:gd name="connsiteX12" fmla="*/ 9911 w 20979"/>
              <a:gd name="connsiteY12" fmla="*/ 14935 h 18978"/>
              <a:gd name="connsiteX13" fmla="*/ 8174 w 20979"/>
              <a:gd name="connsiteY13" fmla="*/ 18978 h 18978"/>
              <a:gd name="connsiteX14" fmla="*/ 7094 w 20979"/>
              <a:gd name="connsiteY14" fmla="*/ 15627 h 18978"/>
              <a:gd name="connsiteX15" fmla="*/ 4141 w 20979"/>
              <a:gd name="connsiteY15" fmla="*/ 17617 h 18978"/>
              <a:gd name="connsiteX16" fmla="*/ 5046 w 20979"/>
              <a:gd name="connsiteY16" fmla="*/ 13937 h 18978"/>
              <a:gd name="connsiteX17" fmla="*/ 1532 w 20979"/>
              <a:gd name="connsiteY17" fmla="*/ 13713 h 18978"/>
              <a:gd name="connsiteX18" fmla="*/ 3101 w 20979"/>
              <a:gd name="connsiteY18" fmla="*/ 11775 h 18978"/>
              <a:gd name="connsiteX19" fmla="*/ 0 w 20979"/>
              <a:gd name="connsiteY19" fmla="*/ 10363 h 18978"/>
              <a:gd name="connsiteX20" fmla="*/ 4006 w 20979"/>
              <a:gd name="connsiteY20" fmla="*/ 7617 h 18978"/>
              <a:gd name="connsiteX21" fmla="*/ 991 w 20979"/>
              <a:gd name="connsiteY21" fmla="*/ 4480 h 18978"/>
              <a:gd name="connsiteX22" fmla="*/ 6691 w 20979"/>
              <a:gd name="connsiteY22" fmla="*/ 6320 h 18978"/>
              <a:gd name="connsiteX23" fmla="*/ 7731 w 20979"/>
              <a:gd name="connsiteY23" fmla="*/ 2295 h 18978"/>
              <a:gd name="connsiteX24" fmla="*/ 10179 w 20979"/>
              <a:gd name="connsiteY24" fmla="*/ 5800 h 18978"/>
              <a:gd name="connsiteX0" fmla="*/ 10179 w 20513"/>
              <a:gd name="connsiteY0" fmla="*/ 5800 h 18978"/>
              <a:gd name="connsiteX1" fmla="*/ 13901 w 20513"/>
              <a:gd name="connsiteY1" fmla="*/ 0 h 18978"/>
              <a:gd name="connsiteX2" fmla="*/ 13534 w 20513"/>
              <a:gd name="connsiteY2" fmla="*/ 5325 h 18978"/>
              <a:gd name="connsiteX3" fmla="*/ 17759 w 20513"/>
              <a:gd name="connsiteY3" fmla="*/ 4457 h 18978"/>
              <a:gd name="connsiteX4" fmla="*/ 16081 w 20513"/>
              <a:gd name="connsiteY4" fmla="*/ 7315 h 18978"/>
              <a:gd name="connsiteX5" fmla="*/ 20476 w 20513"/>
              <a:gd name="connsiteY5" fmla="*/ 8137 h 18978"/>
              <a:gd name="connsiteX6" fmla="*/ 16986 w 20513"/>
              <a:gd name="connsiteY6" fmla="*/ 10475 h 18978"/>
              <a:gd name="connsiteX7" fmla="*/ 20513 w 20513"/>
              <a:gd name="connsiteY7" fmla="*/ 11105 h 18978"/>
              <a:gd name="connsiteX8" fmla="*/ 16216 w 20513"/>
              <a:gd name="connsiteY8" fmla="*/ 12942 h 18978"/>
              <a:gd name="connsiteX9" fmla="*/ 16438 w 20513"/>
              <a:gd name="connsiteY9" fmla="*/ 14599 h 18978"/>
              <a:gd name="connsiteX10" fmla="*/ 13399 w 20513"/>
              <a:gd name="connsiteY10" fmla="*/ 14457 h 18978"/>
              <a:gd name="connsiteX11" fmla="*/ 12316 w 20513"/>
              <a:gd name="connsiteY11" fmla="*/ 17552 h 18978"/>
              <a:gd name="connsiteX12" fmla="*/ 9911 w 20513"/>
              <a:gd name="connsiteY12" fmla="*/ 14935 h 18978"/>
              <a:gd name="connsiteX13" fmla="*/ 8174 w 20513"/>
              <a:gd name="connsiteY13" fmla="*/ 18978 h 18978"/>
              <a:gd name="connsiteX14" fmla="*/ 7094 w 20513"/>
              <a:gd name="connsiteY14" fmla="*/ 15627 h 18978"/>
              <a:gd name="connsiteX15" fmla="*/ 4141 w 20513"/>
              <a:gd name="connsiteY15" fmla="*/ 17617 h 18978"/>
              <a:gd name="connsiteX16" fmla="*/ 5046 w 20513"/>
              <a:gd name="connsiteY16" fmla="*/ 13937 h 18978"/>
              <a:gd name="connsiteX17" fmla="*/ 1532 w 20513"/>
              <a:gd name="connsiteY17" fmla="*/ 13713 h 18978"/>
              <a:gd name="connsiteX18" fmla="*/ 3101 w 20513"/>
              <a:gd name="connsiteY18" fmla="*/ 11775 h 18978"/>
              <a:gd name="connsiteX19" fmla="*/ 0 w 20513"/>
              <a:gd name="connsiteY19" fmla="*/ 10363 h 18978"/>
              <a:gd name="connsiteX20" fmla="*/ 4006 w 20513"/>
              <a:gd name="connsiteY20" fmla="*/ 7617 h 18978"/>
              <a:gd name="connsiteX21" fmla="*/ 991 w 20513"/>
              <a:gd name="connsiteY21" fmla="*/ 4480 h 18978"/>
              <a:gd name="connsiteX22" fmla="*/ 6691 w 20513"/>
              <a:gd name="connsiteY22" fmla="*/ 6320 h 18978"/>
              <a:gd name="connsiteX23" fmla="*/ 7731 w 20513"/>
              <a:gd name="connsiteY23" fmla="*/ 2295 h 18978"/>
              <a:gd name="connsiteX24" fmla="*/ 10179 w 20513"/>
              <a:gd name="connsiteY24" fmla="*/ 5800 h 18978"/>
              <a:gd name="connsiteX0" fmla="*/ 10179 w 21873"/>
              <a:gd name="connsiteY0" fmla="*/ 5800 h 18978"/>
              <a:gd name="connsiteX1" fmla="*/ 13901 w 21873"/>
              <a:gd name="connsiteY1" fmla="*/ 0 h 18978"/>
              <a:gd name="connsiteX2" fmla="*/ 13534 w 21873"/>
              <a:gd name="connsiteY2" fmla="*/ 5325 h 18978"/>
              <a:gd name="connsiteX3" fmla="*/ 17759 w 21873"/>
              <a:gd name="connsiteY3" fmla="*/ 4457 h 18978"/>
              <a:gd name="connsiteX4" fmla="*/ 16081 w 21873"/>
              <a:gd name="connsiteY4" fmla="*/ 7315 h 18978"/>
              <a:gd name="connsiteX5" fmla="*/ 21873 w 21873"/>
              <a:gd name="connsiteY5" fmla="*/ 8137 h 18978"/>
              <a:gd name="connsiteX6" fmla="*/ 16986 w 21873"/>
              <a:gd name="connsiteY6" fmla="*/ 10475 h 18978"/>
              <a:gd name="connsiteX7" fmla="*/ 20513 w 21873"/>
              <a:gd name="connsiteY7" fmla="*/ 11105 h 18978"/>
              <a:gd name="connsiteX8" fmla="*/ 16216 w 21873"/>
              <a:gd name="connsiteY8" fmla="*/ 12942 h 18978"/>
              <a:gd name="connsiteX9" fmla="*/ 16438 w 21873"/>
              <a:gd name="connsiteY9" fmla="*/ 14599 h 18978"/>
              <a:gd name="connsiteX10" fmla="*/ 13399 w 21873"/>
              <a:gd name="connsiteY10" fmla="*/ 14457 h 18978"/>
              <a:gd name="connsiteX11" fmla="*/ 12316 w 21873"/>
              <a:gd name="connsiteY11" fmla="*/ 17552 h 18978"/>
              <a:gd name="connsiteX12" fmla="*/ 9911 w 21873"/>
              <a:gd name="connsiteY12" fmla="*/ 14935 h 18978"/>
              <a:gd name="connsiteX13" fmla="*/ 8174 w 21873"/>
              <a:gd name="connsiteY13" fmla="*/ 18978 h 18978"/>
              <a:gd name="connsiteX14" fmla="*/ 7094 w 21873"/>
              <a:gd name="connsiteY14" fmla="*/ 15627 h 18978"/>
              <a:gd name="connsiteX15" fmla="*/ 4141 w 21873"/>
              <a:gd name="connsiteY15" fmla="*/ 17617 h 18978"/>
              <a:gd name="connsiteX16" fmla="*/ 5046 w 21873"/>
              <a:gd name="connsiteY16" fmla="*/ 13937 h 18978"/>
              <a:gd name="connsiteX17" fmla="*/ 1532 w 21873"/>
              <a:gd name="connsiteY17" fmla="*/ 13713 h 18978"/>
              <a:gd name="connsiteX18" fmla="*/ 3101 w 21873"/>
              <a:gd name="connsiteY18" fmla="*/ 11775 h 18978"/>
              <a:gd name="connsiteX19" fmla="*/ 0 w 21873"/>
              <a:gd name="connsiteY19" fmla="*/ 10363 h 18978"/>
              <a:gd name="connsiteX20" fmla="*/ 4006 w 21873"/>
              <a:gd name="connsiteY20" fmla="*/ 7617 h 18978"/>
              <a:gd name="connsiteX21" fmla="*/ 991 w 21873"/>
              <a:gd name="connsiteY21" fmla="*/ 4480 h 18978"/>
              <a:gd name="connsiteX22" fmla="*/ 6691 w 21873"/>
              <a:gd name="connsiteY22" fmla="*/ 6320 h 18978"/>
              <a:gd name="connsiteX23" fmla="*/ 7731 w 21873"/>
              <a:gd name="connsiteY23" fmla="*/ 2295 h 18978"/>
              <a:gd name="connsiteX24" fmla="*/ 10179 w 21873"/>
              <a:gd name="connsiteY24" fmla="*/ 5800 h 18978"/>
              <a:gd name="connsiteX0" fmla="*/ 10179 w 21873"/>
              <a:gd name="connsiteY0" fmla="*/ 4926 h 18104"/>
              <a:gd name="connsiteX1" fmla="*/ 12349 w 21873"/>
              <a:gd name="connsiteY1" fmla="*/ 0 h 18104"/>
              <a:gd name="connsiteX2" fmla="*/ 13534 w 21873"/>
              <a:gd name="connsiteY2" fmla="*/ 4451 h 18104"/>
              <a:gd name="connsiteX3" fmla="*/ 17759 w 21873"/>
              <a:gd name="connsiteY3" fmla="*/ 3583 h 18104"/>
              <a:gd name="connsiteX4" fmla="*/ 16081 w 21873"/>
              <a:gd name="connsiteY4" fmla="*/ 6441 h 18104"/>
              <a:gd name="connsiteX5" fmla="*/ 21873 w 21873"/>
              <a:gd name="connsiteY5" fmla="*/ 7263 h 18104"/>
              <a:gd name="connsiteX6" fmla="*/ 16986 w 21873"/>
              <a:gd name="connsiteY6" fmla="*/ 9601 h 18104"/>
              <a:gd name="connsiteX7" fmla="*/ 20513 w 21873"/>
              <a:gd name="connsiteY7" fmla="*/ 10231 h 18104"/>
              <a:gd name="connsiteX8" fmla="*/ 16216 w 21873"/>
              <a:gd name="connsiteY8" fmla="*/ 12068 h 18104"/>
              <a:gd name="connsiteX9" fmla="*/ 16438 w 21873"/>
              <a:gd name="connsiteY9" fmla="*/ 13725 h 18104"/>
              <a:gd name="connsiteX10" fmla="*/ 13399 w 21873"/>
              <a:gd name="connsiteY10" fmla="*/ 13583 h 18104"/>
              <a:gd name="connsiteX11" fmla="*/ 12316 w 21873"/>
              <a:gd name="connsiteY11" fmla="*/ 16678 h 18104"/>
              <a:gd name="connsiteX12" fmla="*/ 9911 w 21873"/>
              <a:gd name="connsiteY12" fmla="*/ 14061 h 18104"/>
              <a:gd name="connsiteX13" fmla="*/ 8174 w 21873"/>
              <a:gd name="connsiteY13" fmla="*/ 18104 h 18104"/>
              <a:gd name="connsiteX14" fmla="*/ 7094 w 21873"/>
              <a:gd name="connsiteY14" fmla="*/ 14753 h 18104"/>
              <a:gd name="connsiteX15" fmla="*/ 4141 w 21873"/>
              <a:gd name="connsiteY15" fmla="*/ 16743 h 18104"/>
              <a:gd name="connsiteX16" fmla="*/ 5046 w 21873"/>
              <a:gd name="connsiteY16" fmla="*/ 13063 h 18104"/>
              <a:gd name="connsiteX17" fmla="*/ 1532 w 21873"/>
              <a:gd name="connsiteY17" fmla="*/ 12839 h 18104"/>
              <a:gd name="connsiteX18" fmla="*/ 3101 w 21873"/>
              <a:gd name="connsiteY18" fmla="*/ 10901 h 18104"/>
              <a:gd name="connsiteX19" fmla="*/ 0 w 21873"/>
              <a:gd name="connsiteY19" fmla="*/ 9489 h 18104"/>
              <a:gd name="connsiteX20" fmla="*/ 4006 w 21873"/>
              <a:gd name="connsiteY20" fmla="*/ 6743 h 18104"/>
              <a:gd name="connsiteX21" fmla="*/ 991 w 21873"/>
              <a:gd name="connsiteY21" fmla="*/ 3606 h 18104"/>
              <a:gd name="connsiteX22" fmla="*/ 6691 w 21873"/>
              <a:gd name="connsiteY22" fmla="*/ 5446 h 18104"/>
              <a:gd name="connsiteX23" fmla="*/ 7731 w 21873"/>
              <a:gd name="connsiteY23" fmla="*/ 1421 h 18104"/>
              <a:gd name="connsiteX24" fmla="*/ 10179 w 21873"/>
              <a:gd name="connsiteY24" fmla="*/ 4926 h 18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1873" h="18104">
                <a:moveTo>
                  <a:pt x="10179" y="4926"/>
                </a:moveTo>
                <a:lnTo>
                  <a:pt x="12349" y="0"/>
                </a:lnTo>
                <a:cubicBezTo>
                  <a:pt x="12227" y="1775"/>
                  <a:pt x="13656" y="2676"/>
                  <a:pt x="13534" y="4451"/>
                </a:cubicBezTo>
                <a:lnTo>
                  <a:pt x="17759" y="3583"/>
                </a:lnTo>
                <a:lnTo>
                  <a:pt x="16081" y="6441"/>
                </a:lnTo>
                <a:lnTo>
                  <a:pt x="21873" y="7263"/>
                </a:lnTo>
                <a:lnTo>
                  <a:pt x="16986" y="9601"/>
                </a:lnTo>
                <a:lnTo>
                  <a:pt x="20513" y="10231"/>
                </a:lnTo>
                <a:lnTo>
                  <a:pt x="16216" y="12068"/>
                </a:lnTo>
                <a:lnTo>
                  <a:pt x="16438" y="13725"/>
                </a:lnTo>
                <a:lnTo>
                  <a:pt x="13399" y="13583"/>
                </a:lnTo>
                <a:lnTo>
                  <a:pt x="12316" y="16678"/>
                </a:lnTo>
                <a:lnTo>
                  <a:pt x="9911" y="14061"/>
                </a:lnTo>
                <a:lnTo>
                  <a:pt x="8174" y="18104"/>
                </a:lnTo>
                <a:cubicBezTo>
                  <a:pt x="7917" y="16113"/>
                  <a:pt x="7351" y="16744"/>
                  <a:pt x="7094" y="14753"/>
                </a:cubicBezTo>
                <a:lnTo>
                  <a:pt x="4141" y="16743"/>
                </a:lnTo>
                <a:lnTo>
                  <a:pt x="5046" y="13063"/>
                </a:lnTo>
                <a:lnTo>
                  <a:pt x="1532" y="12839"/>
                </a:lnTo>
                <a:lnTo>
                  <a:pt x="3101" y="10901"/>
                </a:lnTo>
                <a:lnTo>
                  <a:pt x="0" y="9489"/>
                </a:lnTo>
                <a:lnTo>
                  <a:pt x="4006" y="6743"/>
                </a:lnTo>
                <a:lnTo>
                  <a:pt x="991" y="3606"/>
                </a:lnTo>
                <a:lnTo>
                  <a:pt x="6691" y="5446"/>
                </a:lnTo>
                <a:lnTo>
                  <a:pt x="7731" y="1421"/>
                </a:lnTo>
                <a:lnTo>
                  <a:pt x="10179" y="4926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  <a:effectLst>
            <a:innerShdw blurRad="63500" dist="50800" dir="5400000">
              <a:prstClr val="black">
                <a:alpha val="21000"/>
              </a:prstClr>
            </a:innerShdw>
            <a:softEdge rad="317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  <p:sp>
        <p:nvSpPr>
          <p:cNvPr id="51" name="Explosion 1 19">
            <a:extLst>
              <a:ext uri="{FF2B5EF4-FFF2-40B4-BE49-F238E27FC236}">
                <a16:creationId xmlns:a16="http://schemas.microsoft.com/office/drawing/2014/main" id="{77589DB4-841D-434F-B5F1-A236C00D67F5}"/>
              </a:ext>
            </a:extLst>
          </p:cNvPr>
          <p:cNvSpPr/>
          <p:nvPr/>
        </p:nvSpPr>
        <p:spPr>
          <a:xfrm rot="222391">
            <a:off x="5132449" y="6670553"/>
            <a:ext cx="810266" cy="239367"/>
          </a:xfrm>
          <a:custGeom>
            <a:avLst/>
            <a:gdLst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135 w 21600"/>
              <a:gd name="connsiteY17" fmla="*/ 14587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4627 w 21600"/>
              <a:gd name="connsiteY20" fmla="*/ 7617 h 21600"/>
              <a:gd name="connsiteX21" fmla="*/ 370 w 21600"/>
              <a:gd name="connsiteY21" fmla="*/ 2295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135 w 21600"/>
              <a:gd name="connsiteY17" fmla="*/ 14587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4627 w 21600"/>
              <a:gd name="connsiteY20" fmla="*/ 7617 h 21600"/>
              <a:gd name="connsiteX21" fmla="*/ 1612 w 21600"/>
              <a:gd name="connsiteY21" fmla="*/ 4480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2153 w 21600"/>
              <a:gd name="connsiteY17" fmla="*/ 13713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4627 w 21600"/>
              <a:gd name="connsiteY20" fmla="*/ 7617 h 21600"/>
              <a:gd name="connsiteX21" fmla="*/ 1612 w 21600"/>
              <a:gd name="connsiteY21" fmla="*/ 4480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179 w 20979"/>
              <a:gd name="connsiteY0" fmla="*/ 5800 h 21600"/>
              <a:gd name="connsiteX1" fmla="*/ 13901 w 20979"/>
              <a:gd name="connsiteY1" fmla="*/ 0 h 21600"/>
              <a:gd name="connsiteX2" fmla="*/ 13534 w 20979"/>
              <a:gd name="connsiteY2" fmla="*/ 5325 h 21600"/>
              <a:gd name="connsiteX3" fmla="*/ 17759 w 20979"/>
              <a:gd name="connsiteY3" fmla="*/ 4457 h 21600"/>
              <a:gd name="connsiteX4" fmla="*/ 16081 w 20979"/>
              <a:gd name="connsiteY4" fmla="*/ 7315 h 21600"/>
              <a:gd name="connsiteX5" fmla="*/ 20476 w 20979"/>
              <a:gd name="connsiteY5" fmla="*/ 8137 h 21600"/>
              <a:gd name="connsiteX6" fmla="*/ 16986 w 20979"/>
              <a:gd name="connsiteY6" fmla="*/ 10475 h 21600"/>
              <a:gd name="connsiteX7" fmla="*/ 20979 w 20979"/>
              <a:gd name="connsiteY7" fmla="*/ 13290 h 21600"/>
              <a:gd name="connsiteX8" fmla="*/ 16216 w 20979"/>
              <a:gd name="connsiteY8" fmla="*/ 12942 h 21600"/>
              <a:gd name="connsiteX9" fmla="*/ 17524 w 20979"/>
              <a:gd name="connsiteY9" fmla="*/ 18095 h 21600"/>
              <a:gd name="connsiteX10" fmla="*/ 13399 w 20979"/>
              <a:gd name="connsiteY10" fmla="*/ 14457 h 21600"/>
              <a:gd name="connsiteX11" fmla="*/ 12626 w 20979"/>
              <a:gd name="connsiteY11" fmla="*/ 19737 h 21600"/>
              <a:gd name="connsiteX12" fmla="*/ 9911 w 20979"/>
              <a:gd name="connsiteY12" fmla="*/ 14935 h 21600"/>
              <a:gd name="connsiteX13" fmla="*/ 7864 w 20979"/>
              <a:gd name="connsiteY13" fmla="*/ 21600 h 21600"/>
              <a:gd name="connsiteX14" fmla="*/ 7094 w 20979"/>
              <a:gd name="connsiteY14" fmla="*/ 15627 h 21600"/>
              <a:gd name="connsiteX15" fmla="*/ 4141 w 20979"/>
              <a:gd name="connsiteY15" fmla="*/ 17617 h 21600"/>
              <a:gd name="connsiteX16" fmla="*/ 5046 w 20979"/>
              <a:gd name="connsiteY16" fmla="*/ 13937 h 21600"/>
              <a:gd name="connsiteX17" fmla="*/ 1532 w 20979"/>
              <a:gd name="connsiteY17" fmla="*/ 13713 h 21600"/>
              <a:gd name="connsiteX18" fmla="*/ 3101 w 20979"/>
              <a:gd name="connsiteY18" fmla="*/ 11775 h 21600"/>
              <a:gd name="connsiteX19" fmla="*/ 0 w 20979"/>
              <a:gd name="connsiteY19" fmla="*/ 10363 h 21600"/>
              <a:gd name="connsiteX20" fmla="*/ 4006 w 20979"/>
              <a:gd name="connsiteY20" fmla="*/ 7617 h 21600"/>
              <a:gd name="connsiteX21" fmla="*/ 991 w 20979"/>
              <a:gd name="connsiteY21" fmla="*/ 4480 h 21600"/>
              <a:gd name="connsiteX22" fmla="*/ 6691 w 20979"/>
              <a:gd name="connsiteY22" fmla="*/ 6320 h 21600"/>
              <a:gd name="connsiteX23" fmla="*/ 7731 w 20979"/>
              <a:gd name="connsiteY23" fmla="*/ 2295 h 21600"/>
              <a:gd name="connsiteX24" fmla="*/ 10179 w 20979"/>
              <a:gd name="connsiteY24" fmla="*/ 5800 h 21600"/>
              <a:gd name="connsiteX0" fmla="*/ 10179 w 20979"/>
              <a:gd name="connsiteY0" fmla="*/ 5800 h 19737"/>
              <a:gd name="connsiteX1" fmla="*/ 13901 w 20979"/>
              <a:gd name="connsiteY1" fmla="*/ 0 h 19737"/>
              <a:gd name="connsiteX2" fmla="*/ 13534 w 20979"/>
              <a:gd name="connsiteY2" fmla="*/ 5325 h 19737"/>
              <a:gd name="connsiteX3" fmla="*/ 17759 w 20979"/>
              <a:gd name="connsiteY3" fmla="*/ 4457 h 19737"/>
              <a:gd name="connsiteX4" fmla="*/ 16081 w 20979"/>
              <a:gd name="connsiteY4" fmla="*/ 7315 h 19737"/>
              <a:gd name="connsiteX5" fmla="*/ 20476 w 20979"/>
              <a:gd name="connsiteY5" fmla="*/ 8137 h 19737"/>
              <a:gd name="connsiteX6" fmla="*/ 16986 w 20979"/>
              <a:gd name="connsiteY6" fmla="*/ 10475 h 19737"/>
              <a:gd name="connsiteX7" fmla="*/ 20979 w 20979"/>
              <a:gd name="connsiteY7" fmla="*/ 13290 h 19737"/>
              <a:gd name="connsiteX8" fmla="*/ 16216 w 20979"/>
              <a:gd name="connsiteY8" fmla="*/ 12942 h 19737"/>
              <a:gd name="connsiteX9" fmla="*/ 17524 w 20979"/>
              <a:gd name="connsiteY9" fmla="*/ 18095 h 19737"/>
              <a:gd name="connsiteX10" fmla="*/ 13399 w 20979"/>
              <a:gd name="connsiteY10" fmla="*/ 14457 h 19737"/>
              <a:gd name="connsiteX11" fmla="*/ 12626 w 20979"/>
              <a:gd name="connsiteY11" fmla="*/ 19737 h 19737"/>
              <a:gd name="connsiteX12" fmla="*/ 9911 w 20979"/>
              <a:gd name="connsiteY12" fmla="*/ 14935 h 19737"/>
              <a:gd name="connsiteX13" fmla="*/ 8174 w 20979"/>
              <a:gd name="connsiteY13" fmla="*/ 18978 h 19737"/>
              <a:gd name="connsiteX14" fmla="*/ 7094 w 20979"/>
              <a:gd name="connsiteY14" fmla="*/ 15627 h 19737"/>
              <a:gd name="connsiteX15" fmla="*/ 4141 w 20979"/>
              <a:gd name="connsiteY15" fmla="*/ 17617 h 19737"/>
              <a:gd name="connsiteX16" fmla="*/ 5046 w 20979"/>
              <a:gd name="connsiteY16" fmla="*/ 13937 h 19737"/>
              <a:gd name="connsiteX17" fmla="*/ 1532 w 20979"/>
              <a:gd name="connsiteY17" fmla="*/ 13713 h 19737"/>
              <a:gd name="connsiteX18" fmla="*/ 3101 w 20979"/>
              <a:gd name="connsiteY18" fmla="*/ 11775 h 19737"/>
              <a:gd name="connsiteX19" fmla="*/ 0 w 20979"/>
              <a:gd name="connsiteY19" fmla="*/ 10363 h 19737"/>
              <a:gd name="connsiteX20" fmla="*/ 4006 w 20979"/>
              <a:gd name="connsiteY20" fmla="*/ 7617 h 19737"/>
              <a:gd name="connsiteX21" fmla="*/ 991 w 20979"/>
              <a:gd name="connsiteY21" fmla="*/ 4480 h 19737"/>
              <a:gd name="connsiteX22" fmla="*/ 6691 w 20979"/>
              <a:gd name="connsiteY22" fmla="*/ 6320 h 19737"/>
              <a:gd name="connsiteX23" fmla="*/ 7731 w 20979"/>
              <a:gd name="connsiteY23" fmla="*/ 2295 h 19737"/>
              <a:gd name="connsiteX24" fmla="*/ 10179 w 20979"/>
              <a:gd name="connsiteY24" fmla="*/ 5800 h 19737"/>
              <a:gd name="connsiteX0" fmla="*/ 10179 w 20979"/>
              <a:gd name="connsiteY0" fmla="*/ 5800 h 18978"/>
              <a:gd name="connsiteX1" fmla="*/ 13901 w 20979"/>
              <a:gd name="connsiteY1" fmla="*/ 0 h 18978"/>
              <a:gd name="connsiteX2" fmla="*/ 13534 w 20979"/>
              <a:gd name="connsiteY2" fmla="*/ 5325 h 18978"/>
              <a:gd name="connsiteX3" fmla="*/ 17759 w 20979"/>
              <a:gd name="connsiteY3" fmla="*/ 4457 h 18978"/>
              <a:gd name="connsiteX4" fmla="*/ 16081 w 20979"/>
              <a:gd name="connsiteY4" fmla="*/ 7315 h 18978"/>
              <a:gd name="connsiteX5" fmla="*/ 20476 w 20979"/>
              <a:gd name="connsiteY5" fmla="*/ 8137 h 18978"/>
              <a:gd name="connsiteX6" fmla="*/ 16986 w 20979"/>
              <a:gd name="connsiteY6" fmla="*/ 10475 h 18978"/>
              <a:gd name="connsiteX7" fmla="*/ 20979 w 20979"/>
              <a:gd name="connsiteY7" fmla="*/ 13290 h 18978"/>
              <a:gd name="connsiteX8" fmla="*/ 16216 w 20979"/>
              <a:gd name="connsiteY8" fmla="*/ 12942 h 18978"/>
              <a:gd name="connsiteX9" fmla="*/ 17524 w 20979"/>
              <a:gd name="connsiteY9" fmla="*/ 18095 h 18978"/>
              <a:gd name="connsiteX10" fmla="*/ 13399 w 20979"/>
              <a:gd name="connsiteY10" fmla="*/ 14457 h 18978"/>
              <a:gd name="connsiteX11" fmla="*/ 12316 w 20979"/>
              <a:gd name="connsiteY11" fmla="*/ 17552 h 18978"/>
              <a:gd name="connsiteX12" fmla="*/ 9911 w 20979"/>
              <a:gd name="connsiteY12" fmla="*/ 14935 h 18978"/>
              <a:gd name="connsiteX13" fmla="*/ 8174 w 20979"/>
              <a:gd name="connsiteY13" fmla="*/ 18978 h 18978"/>
              <a:gd name="connsiteX14" fmla="*/ 7094 w 20979"/>
              <a:gd name="connsiteY14" fmla="*/ 15627 h 18978"/>
              <a:gd name="connsiteX15" fmla="*/ 4141 w 20979"/>
              <a:gd name="connsiteY15" fmla="*/ 17617 h 18978"/>
              <a:gd name="connsiteX16" fmla="*/ 5046 w 20979"/>
              <a:gd name="connsiteY16" fmla="*/ 13937 h 18978"/>
              <a:gd name="connsiteX17" fmla="*/ 1532 w 20979"/>
              <a:gd name="connsiteY17" fmla="*/ 13713 h 18978"/>
              <a:gd name="connsiteX18" fmla="*/ 3101 w 20979"/>
              <a:gd name="connsiteY18" fmla="*/ 11775 h 18978"/>
              <a:gd name="connsiteX19" fmla="*/ 0 w 20979"/>
              <a:gd name="connsiteY19" fmla="*/ 10363 h 18978"/>
              <a:gd name="connsiteX20" fmla="*/ 4006 w 20979"/>
              <a:gd name="connsiteY20" fmla="*/ 7617 h 18978"/>
              <a:gd name="connsiteX21" fmla="*/ 991 w 20979"/>
              <a:gd name="connsiteY21" fmla="*/ 4480 h 18978"/>
              <a:gd name="connsiteX22" fmla="*/ 6691 w 20979"/>
              <a:gd name="connsiteY22" fmla="*/ 6320 h 18978"/>
              <a:gd name="connsiteX23" fmla="*/ 7731 w 20979"/>
              <a:gd name="connsiteY23" fmla="*/ 2295 h 18978"/>
              <a:gd name="connsiteX24" fmla="*/ 10179 w 20979"/>
              <a:gd name="connsiteY24" fmla="*/ 5800 h 18978"/>
              <a:gd name="connsiteX0" fmla="*/ 10179 w 20979"/>
              <a:gd name="connsiteY0" fmla="*/ 5800 h 18978"/>
              <a:gd name="connsiteX1" fmla="*/ 13901 w 20979"/>
              <a:gd name="connsiteY1" fmla="*/ 0 h 18978"/>
              <a:gd name="connsiteX2" fmla="*/ 13534 w 20979"/>
              <a:gd name="connsiteY2" fmla="*/ 5325 h 18978"/>
              <a:gd name="connsiteX3" fmla="*/ 17759 w 20979"/>
              <a:gd name="connsiteY3" fmla="*/ 4457 h 18978"/>
              <a:gd name="connsiteX4" fmla="*/ 16081 w 20979"/>
              <a:gd name="connsiteY4" fmla="*/ 7315 h 18978"/>
              <a:gd name="connsiteX5" fmla="*/ 20476 w 20979"/>
              <a:gd name="connsiteY5" fmla="*/ 8137 h 18978"/>
              <a:gd name="connsiteX6" fmla="*/ 16986 w 20979"/>
              <a:gd name="connsiteY6" fmla="*/ 10475 h 18978"/>
              <a:gd name="connsiteX7" fmla="*/ 20979 w 20979"/>
              <a:gd name="connsiteY7" fmla="*/ 13290 h 18978"/>
              <a:gd name="connsiteX8" fmla="*/ 16216 w 20979"/>
              <a:gd name="connsiteY8" fmla="*/ 12942 h 18978"/>
              <a:gd name="connsiteX9" fmla="*/ 16438 w 20979"/>
              <a:gd name="connsiteY9" fmla="*/ 14599 h 18978"/>
              <a:gd name="connsiteX10" fmla="*/ 13399 w 20979"/>
              <a:gd name="connsiteY10" fmla="*/ 14457 h 18978"/>
              <a:gd name="connsiteX11" fmla="*/ 12316 w 20979"/>
              <a:gd name="connsiteY11" fmla="*/ 17552 h 18978"/>
              <a:gd name="connsiteX12" fmla="*/ 9911 w 20979"/>
              <a:gd name="connsiteY12" fmla="*/ 14935 h 18978"/>
              <a:gd name="connsiteX13" fmla="*/ 8174 w 20979"/>
              <a:gd name="connsiteY13" fmla="*/ 18978 h 18978"/>
              <a:gd name="connsiteX14" fmla="*/ 7094 w 20979"/>
              <a:gd name="connsiteY14" fmla="*/ 15627 h 18978"/>
              <a:gd name="connsiteX15" fmla="*/ 4141 w 20979"/>
              <a:gd name="connsiteY15" fmla="*/ 17617 h 18978"/>
              <a:gd name="connsiteX16" fmla="*/ 5046 w 20979"/>
              <a:gd name="connsiteY16" fmla="*/ 13937 h 18978"/>
              <a:gd name="connsiteX17" fmla="*/ 1532 w 20979"/>
              <a:gd name="connsiteY17" fmla="*/ 13713 h 18978"/>
              <a:gd name="connsiteX18" fmla="*/ 3101 w 20979"/>
              <a:gd name="connsiteY18" fmla="*/ 11775 h 18978"/>
              <a:gd name="connsiteX19" fmla="*/ 0 w 20979"/>
              <a:gd name="connsiteY19" fmla="*/ 10363 h 18978"/>
              <a:gd name="connsiteX20" fmla="*/ 4006 w 20979"/>
              <a:gd name="connsiteY20" fmla="*/ 7617 h 18978"/>
              <a:gd name="connsiteX21" fmla="*/ 991 w 20979"/>
              <a:gd name="connsiteY21" fmla="*/ 4480 h 18978"/>
              <a:gd name="connsiteX22" fmla="*/ 6691 w 20979"/>
              <a:gd name="connsiteY22" fmla="*/ 6320 h 18978"/>
              <a:gd name="connsiteX23" fmla="*/ 7731 w 20979"/>
              <a:gd name="connsiteY23" fmla="*/ 2295 h 18978"/>
              <a:gd name="connsiteX24" fmla="*/ 10179 w 20979"/>
              <a:gd name="connsiteY24" fmla="*/ 5800 h 18978"/>
              <a:gd name="connsiteX0" fmla="*/ 10179 w 20513"/>
              <a:gd name="connsiteY0" fmla="*/ 5800 h 18978"/>
              <a:gd name="connsiteX1" fmla="*/ 13901 w 20513"/>
              <a:gd name="connsiteY1" fmla="*/ 0 h 18978"/>
              <a:gd name="connsiteX2" fmla="*/ 13534 w 20513"/>
              <a:gd name="connsiteY2" fmla="*/ 5325 h 18978"/>
              <a:gd name="connsiteX3" fmla="*/ 17759 w 20513"/>
              <a:gd name="connsiteY3" fmla="*/ 4457 h 18978"/>
              <a:gd name="connsiteX4" fmla="*/ 16081 w 20513"/>
              <a:gd name="connsiteY4" fmla="*/ 7315 h 18978"/>
              <a:gd name="connsiteX5" fmla="*/ 20476 w 20513"/>
              <a:gd name="connsiteY5" fmla="*/ 8137 h 18978"/>
              <a:gd name="connsiteX6" fmla="*/ 16986 w 20513"/>
              <a:gd name="connsiteY6" fmla="*/ 10475 h 18978"/>
              <a:gd name="connsiteX7" fmla="*/ 20513 w 20513"/>
              <a:gd name="connsiteY7" fmla="*/ 11105 h 18978"/>
              <a:gd name="connsiteX8" fmla="*/ 16216 w 20513"/>
              <a:gd name="connsiteY8" fmla="*/ 12942 h 18978"/>
              <a:gd name="connsiteX9" fmla="*/ 16438 w 20513"/>
              <a:gd name="connsiteY9" fmla="*/ 14599 h 18978"/>
              <a:gd name="connsiteX10" fmla="*/ 13399 w 20513"/>
              <a:gd name="connsiteY10" fmla="*/ 14457 h 18978"/>
              <a:gd name="connsiteX11" fmla="*/ 12316 w 20513"/>
              <a:gd name="connsiteY11" fmla="*/ 17552 h 18978"/>
              <a:gd name="connsiteX12" fmla="*/ 9911 w 20513"/>
              <a:gd name="connsiteY12" fmla="*/ 14935 h 18978"/>
              <a:gd name="connsiteX13" fmla="*/ 8174 w 20513"/>
              <a:gd name="connsiteY13" fmla="*/ 18978 h 18978"/>
              <a:gd name="connsiteX14" fmla="*/ 7094 w 20513"/>
              <a:gd name="connsiteY14" fmla="*/ 15627 h 18978"/>
              <a:gd name="connsiteX15" fmla="*/ 4141 w 20513"/>
              <a:gd name="connsiteY15" fmla="*/ 17617 h 18978"/>
              <a:gd name="connsiteX16" fmla="*/ 5046 w 20513"/>
              <a:gd name="connsiteY16" fmla="*/ 13937 h 18978"/>
              <a:gd name="connsiteX17" fmla="*/ 1532 w 20513"/>
              <a:gd name="connsiteY17" fmla="*/ 13713 h 18978"/>
              <a:gd name="connsiteX18" fmla="*/ 3101 w 20513"/>
              <a:gd name="connsiteY18" fmla="*/ 11775 h 18978"/>
              <a:gd name="connsiteX19" fmla="*/ 0 w 20513"/>
              <a:gd name="connsiteY19" fmla="*/ 10363 h 18978"/>
              <a:gd name="connsiteX20" fmla="*/ 4006 w 20513"/>
              <a:gd name="connsiteY20" fmla="*/ 7617 h 18978"/>
              <a:gd name="connsiteX21" fmla="*/ 991 w 20513"/>
              <a:gd name="connsiteY21" fmla="*/ 4480 h 18978"/>
              <a:gd name="connsiteX22" fmla="*/ 6691 w 20513"/>
              <a:gd name="connsiteY22" fmla="*/ 6320 h 18978"/>
              <a:gd name="connsiteX23" fmla="*/ 7731 w 20513"/>
              <a:gd name="connsiteY23" fmla="*/ 2295 h 18978"/>
              <a:gd name="connsiteX24" fmla="*/ 10179 w 20513"/>
              <a:gd name="connsiteY24" fmla="*/ 5800 h 18978"/>
              <a:gd name="connsiteX0" fmla="*/ 10179 w 21873"/>
              <a:gd name="connsiteY0" fmla="*/ 5800 h 18978"/>
              <a:gd name="connsiteX1" fmla="*/ 13901 w 21873"/>
              <a:gd name="connsiteY1" fmla="*/ 0 h 18978"/>
              <a:gd name="connsiteX2" fmla="*/ 13534 w 21873"/>
              <a:gd name="connsiteY2" fmla="*/ 5325 h 18978"/>
              <a:gd name="connsiteX3" fmla="*/ 17759 w 21873"/>
              <a:gd name="connsiteY3" fmla="*/ 4457 h 18978"/>
              <a:gd name="connsiteX4" fmla="*/ 16081 w 21873"/>
              <a:gd name="connsiteY4" fmla="*/ 7315 h 18978"/>
              <a:gd name="connsiteX5" fmla="*/ 21873 w 21873"/>
              <a:gd name="connsiteY5" fmla="*/ 8137 h 18978"/>
              <a:gd name="connsiteX6" fmla="*/ 16986 w 21873"/>
              <a:gd name="connsiteY6" fmla="*/ 10475 h 18978"/>
              <a:gd name="connsiteX7" fmla="*/ 20513 w 21873"/>
              <a:gd name="connsiteY7" fmla="*/ 11105 h 18978"/>
              <a:gd name="connsiteX8" fmla="*/ 16216 w 21873"/>
              <a:gd name="connsiteY8" fmla="*/ 12942 h 18978"/>
              <a:gd name="connsiteX9" fmla="*/ 16438 w 21873"/>
              <a:gd name="connsiteY9" fmla="*/ 14599 h 18978"/>
              <a:gd name="connsiteX10" fmla="*/ 13399 w 21873"/>
              <a:gd name="connsiteY10" fmla="*/ 14457 h 18978"/>
              <a:gd name="connsiteX11" fmla="*/ 12316 w 21873"/>
              <a:gd name="connsiteY11" fmla="*/ 17552 h 18978"/>
              <a:gd name="connsiteX12" fmla="*/ 9911 w 21873"/>
              <a:gd name="connsiteY12" fmla="*/ 14935 h 18978"/>
              <a:gd name="connsiteX13" fmla="*/ 8174 w 21873"/>
              <a:gd name="connsiteY13" fmla="*/ 18978 h 18978"/>
              <a:gd name="connsiteX14" fmla="*/ 7094 w 21873"/>
              <a:gd name="connsiteY14" fmla="*/ 15627 h 18978"/>
              <a:gd name="connsiteX15" fmla="*/ 4141 w 21873"/>
              <a:gd name="connsiteY15" fmla="*/ 17617 h 18978"/>
              <a:gd name="connsiteX16" fmla="*/ 5046 w 21873"/>
              <a:gd name="connsiteY16" fmla="*/ 13937 h 18978"/>
              <a:gd name="connsiteX17" fmla="*/ 1532 w 21873"/>
              <a:gd name="connsiteY17" fmla="*/ 13713 h 18978"/>
              <a:gd name="connsiteX18" fmla="*/ 3101 w 21873"/>
              <a:gd name="connsiteY18" fmla="*/ 11775 h 18978"/>
              <a:gd name="connsiteX19" fmla="*/ 0 w 21873"/>
              <a:gd name="connsiteY19" fmla="*/ 10363 h 18978"/>
              <a:gd name="connsiteX20" fmla="*/ 4006 w 21873"/>
              <a:gd name="connsiteY20" fmla="*/ 7617 h 18978"/>
              <a:gd name="connsiteX21" fmla="*/ 991 w 21873"/>
              <a:gd name="connsiteY21" fmla="*/ 4480 h 18978"/>
              <a:gd name="connsiteX22" fmla="*/ 6691 w 21873"/>
              <a:gd name="connsiteY22" fmla="*/ 6320 h 18978"/>
              <a:gd name="connsiteX23" fmla="*/ 7731 w 21873"/>
              <a:gd name="connsiteY23" fmla="*/ 2295 h 18978"/>
              <a:gd name="connsiteX24" fmla="*/ 10179 w 21873"/>
              <a:gd name="connsiteY24" fmla="*/ 5800 h 18978"/>
              <a:gd name="connsiteX0" fmla="*/ 10179 w 21873"/>
              <a:gd name="connsiteY0" fmla="*/ 4926 h 18104"/>
              <a:gd name="connsiteX1" fmla="*/ 12349 w 21873"/>
              <a:gd name="connsiteY1" fmla="*/ 0 h 18104"/>
              <a:gd name="connsiteX2" fmla="*/ 13534 w 21873"/>
              <a:gd name="connsiteY2" fmla="*/ 4451 h 18104"/>
              <a:gd name="connsiteX3" fmla="*/ 17759 w 21873"/>
              <a:gd name="connsiteY3" fmla="*/ 3583 h 18104"/>
              <a:gd name="connsiteX4" fmla="*/ 16081 w 21873"/>
              <a:gd name="connsiteY4" fmla="*/ 6441 h 18104"/>
              <a:gd name="connsiteX5" fmla="*/ 21873 w 21873"/>
              <a:gd name="connsiteY5" fmla="*/ 7263 h 18104"/>
              <a:gd name="connsiteX6" fmla="*/ 16986 w 21873"/>
              <a:gd name="connsiteY6" fmla="*/ 9601 h 18104"/>
              <a:gd name="connsiteX7" fmla="*/ 20513 w 21873"/>
              <a:gd name="connsiteY7" fmla="*/ 10231 h 18104"/>
              <a:gd name="connsiteX8" fmla="*/ 16216 w 21873"/>
              <a:gd name="connsiteY8" fmla="*/ 12068 h 18104"/>
              <a:gd name="connsiteX9" fmla="*/ 16438 w 21873"/>
              <a:gd name="connsiteY9" fmla="*/ 13725 h 18104"/>
              <a:gd name="connsiteX10" fmla="*/ 13399 w 21873"/>
              <a:gd name="connsiteY10" fmla="*/ 13583 h 18104"/>
              <a:gd name="connsiteX11" fmla="*/ 12316 w 21873"/>
              <a:gd name="connsiteY11" fmla="*/ 16678 h 18104"/>
              <a:gd name="connsiteX12" fmla="*/ 9911 w 21873"/>
              <a:gd name="connsiteY12" fmla="*/ 14061 h 18104"/>
              <a:gd name="connsiteX13" fmla="*/ 8174 w 21873"/>
              <a:gd name="connsiteY13" fmla="*/ 18104 h 18104"/>
              <a:gd name="connsiteX14" fmla="*/ 7094 w 21873"/>
              <a:gd name="connsiteY14" fmla="*/ 14753 h 18104"/>
              <a:gd name="connsiteX15" fmla="*/ 4141 w 21873"/>
              <a:gd name="connsiteY15" fmla="*/ 16743 h 18104"/>
              <a:gd name="connsiteX16" fmla="*/ 5046 w 21873"/>
              <a:gd name="connsiteY16" fmla="*/ 13063 h 18104"/>
              <a:gd name="connsiteX17" fmla="*/ 1532 w 21873"/>
              <a:gd name="connsiteY17" fmla="*/ 12839 h 18104"/>
              <a:gd name="connsiteX18" fmla="*/ 3101 w 21873"/>
              <a:gd name="connsiteY18" fmla="*/ 10901 h 18104"/>
              <a:gd name="connsiteX19" fmla="*/ 0 w 21873"/>
              <a:gd name="connsiteY19" fmla="*/ 9489 h 18104"/>
              <a:gd name="connsiteX20" fmla="*/ 4006 w 21873"/>
              <a:gd name="connsiteY20" fmla="*/ 6743 h 18104"/>
              <a:gd name="connsiteX21" fmla="*/ 991 w 21873"/>
              <a:gd name="connsiteY21" fmla="*/ 3606 h 18104"/>
              <a:gd name="connsiteX22" fmla="*/ 6691 w 21873"/>
              <a:gd name="connsiteY22" fmla="*/ 5446 h 18104"/>
              <a:gd name="connsiteX23" fmla="*/ 7731 w 21873"/>
              <a:gd name="connsiteY23" fmla="*/ 1421 h 18104"/>
              <a:gd name="connsiteX24" fmla="*/ 10179 w 21873"/>
              <a:gd name="connsiteY24" fmla="*/ 4926 h 18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1873" h="18104">
                <a:moveTo>
                  <a:pt x="10179" y="4926"/>
                </a:moveTo>
                <a:lnTo>
                  <a:pt x="12349" y="0"/>
                </a:lnTo>
                <a:cubicBezTo>
                  <a:pt x="12227" y="1775"/>
                  <a:pt x="13656" y="2676"/>
                  <a:pt x="13534" y="4451"/>
                </a:cubicBezTo>
                <a:lnTo>
                  <a:pt x="17759" y="3583"/>
                </a:lnTo>
                <a:lnTo>
                  <a:pt x="16081" y="6441"/>
                </a:lnTo>
                <a:lnTo>
                  <a:pt x="21873" y="7263"/>
                </a:lnTo>
                <a:lnTo>
                  <a:pt x="16986" y="9601"/>
                </a:lnTo>
                <a:lnTo>
                  <a:pt x="20513" y="10231"/>
                </a:lnTo>
                <a:lnTo>
                  <a:pt x="16216" y="12068"/>
                </a:lnTo>
                <a:lnTo>
                  <a:pt x="16438" y="13725"/>
                </a:lnTo>
                <a:lnTo>
                  <a:pt x="13399" y="13583"/>
                </a:lnTo>
                <a:lnTo>
                  <a:pt x="12316" y="16678"/>
                </a:lnTo>
                <a:lnTo>
                  <a:pt x="9911" y="14061"/>
                </a:lnTo>
                <a:lnTo>
                  <a:pt x="8174" y="18104"/>
                </a:lnTo>
                <a:cubicBezTo>
                  <a:pt x="7917" y="16113"/>
                  <a:pt x="7351" y="16744"/>
                  <a:pt x="7094" y="14753"/>
                </a:cubicBezTo>
                <a:lnTo>
                  <a:pt x="4141" y="16743"/>
                </a:lnTo>
                <a:lnTo>
                  <a:pt x="5046" y="13063"/>
                </a:lnTo>
                <a:lnTo>
                  <a:pt x="1532" y="12839"/>
                </a:lnTo>
                <a:lnTo>
                  <a:pt x="3101" y="10901"/>
                </a:lnTo>
                <a:lnTo>
                  <a:pt x="0" y="9489"/>
                </a:lnTo>
                <a:lnTo>
                  <a:pt x="4006" y="6743"/>
                </a:lnTo>
                <a:lnTo>
                  <a:pt x="991" y="3606"/>
                </a:lnTo>
                <a:lnTo>
                  <a:pt x="6691" y="5446"/>
                </a:lnTo>
                <a:lnTo>
                  <a:pt x="7731" y="1421"/>
                </a:lnTo>
                <a:lnTo>
                  <a:pt x="10179" y="4926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  <a:effectLst>
            <a:innerShdw blurRad="63500" dist="50800" dir="5400000">
              <a:prstClr val="black">
                <a:alpha val="21000"/>
              </a:prstClr>
            </a:innerShdw>
            <a:softEdge rad="317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  <p:sp>
        <p:nvSpPr>
          <p:cNvPr id="78" name="Explosion 1 19">
            <a:extLst>
              <a:ext uri="{FF2B5EF4-FFF2-40B4-BE49-F238E27FC236}">
                <a16:creationId xmlns:a16="http://schemas.microsoft.com/office/drawing/2014/main" id="{54B6CF4A-0AAA-4D12-8783-C731CCEED49B}"/>
              </a:ext>
            </a:extLst>
          </p:cNvPr>
          <p:cNvSpPr/>
          <p:nvPr/>
        </p:nvSpPr>
        <p:spPr>
          <a:xfrm rot="222391">
            <a:off x="8860995" y="6694472"/>
            <a:ext cx="810266" cy="239367"/>
          </a:xfrm>
          <a:custGeom>
            <a:avLst/>
            <a:gdLst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135 w 21600"/>
              <a:gd name="connsiteY17" fmla="*/ 14587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4627 w 21600"/>
              <a:gd name="connsiteY20" fmla="*/ 7617 h 21600"/>
              <a:gd name="connsiteX21" fmla="*/ 370 w 21600"/>
              <a:gd name="connsiteY21" fmla="*/ 2295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135 w 21600"/>
              <a:gd name="connsiteY17" fmla="*/ 14587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4627 w 21600"/>
              <a:gd name="connsiteY20" fmla="*/ 7617 h 21600"/>
              <a:gd name="connsiteX21" fmla="*/ 1612 w 21600"/>
              <a:gd name="connsiteY21" fmla="*/ 4480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2153 w 21600"/>
              <a:gd name="connsiteY17" fmla="*/ 13713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4627 w 21600"/>
              <a:gd name="connsiteY20" fmla="*/ 7617 h 21600"/>
              <a:gd name="connsiteX21" fmla="*/ 1612 w 21600"/>
              <a:gd name="connsiteY21" fmla="*/ 4480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179 w 20979"/>
              <a:gd name="connsiteY0" fmla="*/ 5800 h 21600"/>
              <a:gd name="connsiteX1" fmla="*/ 13901 w 20979"/>
              <a:gd name="connsiteY1" fmla="*/ 0 h 21600"/>
              <a:gd name="connsiteX2" fmla="*/ 13534 w 20979"/>
              <a:gd name="connsiteY2" fmla="*/ 5325 h 21600"/>
              <a:gd name="connsiteX3" fmla="*/ 17759 w 20979"/>
              <a:gd name="connsiteY3" fmla="*/ 4457 h 21600"/>
              <a:gd name="connsiteX4" fmla="*/ 16081 w 20979"/>
              <a:gd name="connsiteY4" fmla="*/ 7315 h 21600"/>
              <a:gd name="connsiteX5" fmla="*/ 20476 w 20979"/>
              <a:gd name="connsiteY5" fmla="*/ 8137 h 21600"/>
              <a:gd name="connsiteX6" fmla="*/ 16986 w 20979"/>
              <a:gd name="connsiteY6" fmla="*/ 10475 h 21600"/>
              <a:gd name="connsiteX7" fmla="*/ 20979 w 20979"/>
              <a:gd name="connsiteY7" fmla="*/ 13290 h 21600"/>
              <a:gd name="connsiteX8" fmla="*/ 16216 w 20979"/>
              <a:gd name="connsiteY8" fmla="*/ 12942 h 21600"/>
              <a:gd name="connsiteX9" fmla="*/ 17524 w 20979"/>
              <a:gd name="connsiteY9" fmla="*/ 18095 h 21600"/>
              <a:gd name="connsiteX10" fmla="*/ 13399 w 20979"/>
              <a:gd name="connsiteY10" fmla="*/ 14457 h 21600"/>
              <a:gd name="connsiteX11" fmla="*/ 12626 w 20979"/>
              <a:gd name="connsiteY11" fmla="*/ 19737 h 21600"/>
              <a:gd name="connsiteX12" fmla="*/ 9911 w 20979"/>
              <a:gd name="connsiteY12" fmla="*/ 14935 h 21600"/>
              <a:gd name="connsiteX13" fmla="*/ 7864 w 20979"/>
              <a:gd name="connsiteY13" fmla="*/ 21600 h 21600"/>
              <a:gd name="connsiteX14" fmla="*/ 7094 w 20979"/>
              <a:gd name="connsiteY14" fmla="*/ 15627 h 21600"/>
              <a:gd name="connsiteX15" fmla="*/ 4141 w 20979"/>
              <a:gd name="connsiteY15" fmla="*/ 17617 h 21600"/>
              <a:gd name="connsiteX16" fmla="*/ 5046 w 20979"/>
              <a:gd name="connsiteY16" fmla="*/ 13937 h 21600"/>
              <a:gd name="connsiteX17" fmla="*/ 1532 w 20979"/>
              <a:gd name="connsiteY17" fmla="*/ 13713 h 21600"/>
              <a:gd name="connsiteX18" fmla="*/ 3101 w 20979"/>
              <a:gd name="connsiteY18" fmla="*/ 11775 h 21600"/>
              <a:gd name="connsiteX19" fmla="*/ 0 w 20979"/>
              <a:gd name="connsiteY19" fmla="*/ 10363 h 21600"/>
              <a:gd name="connsiteX20" fmla="*/ 4006 w 20979"/>
              <a:gd name="connsiteY20" fmla="*/ 7617 h 21600"/>
              <a:gd name="connsiteX21" fmla="*/ 991 w 20979"/>
              <a:gd name="connsiteY21" fmla="*/ 4480 h 21600"/>
              <a:gd name="connsiteX22" fmla="*/ 6691 w 20979"/>
              <a:gd name="connsiteY22" fmla="*/ 6320 h 21600"/>
              <a:gd name="connsiteX23" fmla="*/ 7731 w 20979"/>
              <a:gd name="connsiteY23" fmla="*/ 2295 h 21600"/>
              <a:gd name="connsiteX24" fmla="*/ 10179 w 20979"/>
              <a:gd name="connsiteY24" fmla="*/ 5800 h 21600"/>
              <a:gd name="connsiteX0" fmla="*/ 10179 w 20979"/>
              <a:gd name="connsiteY0" fmla="*/ 5800 h 19737"/>
              <a:gd name="connsiteX1" fmla="*/ 13901 w 20979"/>
              <a:gd name="connsiteY1" fmla="*/ 0 h 19737"/>
              <a:gd name="connsiteX2" fmla="*/ 13534 w 20979"/>
              <a:gd name="connsiteY2" fmla="*/ 5325 h 19737"/>
              <a:gd name="connsiteX3" fmla="*/ 17759 w 20979"/>
              <a:gd name="connsiteY3" fmla="*/ 4457 h 19737"/>
              <a:gd name="connsiteX4" fmla="*/ 16081 w 20979"/>
              <a:gd name="connsiteY4" fmla="*/ 7315 h 19737"/>
              <a:gd name="connsiteX5" fmla="*/ 20476 w 20979"/>
              <a:gd name="connsiteY5" fmla="*/ 8137 h 19737"/>
              <a:gd name="connsiteX6" fmla="*/ 16986 w 20979"/>
              <a:gd name="connsiteY6" fmla="*/ 10475 h 19737"/>
              <a:gd name="connsiteX7" fmla="*/ 20979 w 20979"/>
              <a:gd name="connsiteY7" fmla="*/ 13290 h 19737"/>
              <a:gd name="connsiteX8" fmla="*/ 16216 w 20979"/>
              <a:gd name="connsiteY8" fmla="*/ 12942 h 19737"/>
              <a:gd name="connsiteX9" fmla="*/ 17524 w 20979"/>
              <a:gd name="connsiteY9" fmla="*/ 18095 h 19737"/>
              <a:gd name="connsiteX10" fmla="*/ 13399 w 20979"/>
              <a:gd name="connsiteY10" fmla="*/ 14457 h 19737"/>
              <a:gd name="connsiteX11" fmla="*/ 12626 w 20979"/>
              <a:gd name="connsiteY11" fmla="*/ 19737 h 19737"/>
              <a:gd name="connsiteX12" fmla="*/ 9911 w 20979"/>
              <a:gd name="connsiteY12" fmla="*/ 14935 h 19737"/>
              <a:gd name="connsiteX13" fmla="*/ 8174 w 20979"/>
              <a:gd name="connsiteY13" fmla="*/ 18978 h 19737"/>
              <a:gd name="connsiteX14" fmla="*/ 7094 w 20979"/>
              <a:gd name="connsiteY14" fmla="*/ 15627 h 19737"/>
              <a:gd name="connsiteX15" fmla="*/ 4141 w 20979"/>
              <a:gd name="connsiteY15" fmla="*/ 17617 h 19737"/>
              <a:gd name="connsiteX16" fmla="*/ 5046 w 20979"/>
              <a:gd name="connsiteY16" fmla="*/ 13937 h 19737"/>
              <a:gd name="connsiteX17" fmla="*/ 1532 w 20979"/>
              <a:gd name="connsiteY17" fmla="*/ 13713 h 19737"/>
              <a:gd name="connsiteX18" fmla="*/ 3101 w 20979"/>
              <a:gd name="connsiteY18" fmla="*/ 11775 h 19737"/>
              <a:gd name="connsiteX19" fmla="*/ 0 w 20979"/>
              <a:gd name="connsiteY19" fmla="*/ 10363 h 19737"/>
              <a:gd name="connsiteX20" fmla="*/ 4006 w 20979"/>
              <a:gd name="connsiteY20" fmla="*/ 7617 h 19737"/>
              <a:gd name="connsiteX21" fmla="*/ 991 w 20979"/>
              <a:gd name="connsiteY21" fmla="*/ 4480 h 19737"/>
              <a:gd name="connsiteX22" fmla="*/ 6691 w 20979"/>
              <a:gd name="connsiteY22" fmla="*/ 6320 h 19737"/>
              <a:gd name="connsiteX23" fmla="*/ 7731 w 20979"/>
              <a:gd name="connsiteY23" fmla="*/ 2295 h 19737"/>
              <a:gd name="connsiteX24" fmla="*/ 10179 w 20979"/>
              <a:gd name="connsiteY24" fmla="*/ 5800 h 19737"/>
              <a:gd name="connsiteX0" fmla="*/ 10179 w 20979"/>
              <a:gd name="connsiteY0" fmla="*/ 5800 h 18978"/>
              <a:gd name="connsiteX1" fmla="*/ 13901 w 20979"/>
              <a:gd name="connsiteY1" fmla="*/ 0 h 18978"/>
              <a:gd name="connsiteX2" fmla="*/ 13534 w 20979"/>
              <a:gd name="connsiteY2" fmla="*/ 5325 h 18978"/>
              <a:gd name="connsiteX3" fmla="*/ 17759 w 20979"/>
              <a:gd name="connsiteY3" fmla="*/ 4457 h 18978"/>
              <a:gd name="connsiteX4" fmla="*/ 16081 w 20979"/>
              <a:gd name="connsiteY4" fmla="*/ 7315 h 18978"/>
              <a:gd name="connsiteX5" fmla="*/ 20476 w 20979"/>
              <a:gd name="connsiteY5" fmla="*/ 8137 h 18978"/>
              <a:gd name="connsiteX6" fmla="*/ 16986 w 20979"/>
              <a:gd name="connsiteY6" fmla="*/ 10475 h 18978"/>
              <a:gd name="connsiteX7" fmla="*/ 20979 w 20979"/>
              <a:gd name="connsiteY7" fmla="*/ 13290 h 18978"/>
              <a:gd name="connsiteX8" fmla="*/ 16216 w 20979"/>
              <a:gd name="connsiteY8" fmla="*/ 12942 h 18978"/>
              <a:gd name="connsiteX9" fmla="*/ 17524 w 20979"/>
              <a:gd name="connsiteY9" fmla="*/ 18095 h 18978"/>
              <a:gd name="connsiteX10" fmla="*/ 13399 w 20979"/>
              <a:gd name="connsiteY10" fmla="*/ 14457 h 18978"/>
              <a:gd name="connsiteX11" fmla="*/ 12316 w 20979"/>
              <a:gd name="connsiteY11" fmla="*/ 17552 h 18978"/>
              <a:gd name="connsiteX12" fmla="*/ 9911 w 20979"/>
              <a:gd name="connsiteY12" fmla="*/ 14935 h 18978"/>
              <a:gd name="connsiteX13" fmla="*/ 8174 w 20979"/>
              <a:gd name="connsiteY13" fmla="*/ 18978 h 18978"/>
              <a:gd name="connsiteX14" fmla="*/ 7094 w 20979"/>
              <a:gd name="connsiteY14" fmla="*/ 15627 h 18978"/>
              <a:gd name="connsiteX15" fmla="*/ 4141 w 20979"/>
              <a:gd name="connsiteY15" fmla="*/ 17617 h 18978"/>
              <a:gd name="connsiteX16" fmla="*/ 5046 w 20979"/>
              <a:gd name="connsiteY16" fmla="*/ 13937 h 18978"/>
              <a:gd name="connsiteX17" fmla="*/ 1532 w 20979"/>
              <a:gd name="connsiteY17" fmla="*/ 13713 h 18978"/>
              <a:gd name="connsiteX18" fmla="*/ 3101 w 20979"/>
              <a:gd name="connsiteY18" fmla="*/ 11775 h 18978"/>
              <a:gd name="connsiteX19" fmla="*/ 0 w 20979"/>
              <a:gd name="connsiteY19" fmla="*/ 10363 h 18978"/>
              <a:gd name="connsiteX20" fmla="*/ 4006 w 20979"/>
              <a:gd name="connsiteY20" fmla="*/ 7617 h 18978"/>
              <a:gd name="connsiteX21" fmla="*/ 991 w 20979"/>
              <a:gd name="connsiteY21" fmla="*/ 4480 h 18978"/>
              <a:gd name="connsiteX22" fmla="*/ 6691 w 20979"/>
              <a:gd name="connsiteY22" fmla="*/ 6320 h 18978"/>
              <a:gd name="connsiteX23" fmla="*/ 7731 w 20979"/>
              <a:gd name="connsiteY23" fmla="*/ 2295 h 18978"/>
              <a:gd name="connsiteX24" fmla="*/ 10179 w 20979"/>
              <a:gd name="connsiteY24" fmla="*/ 5800 h 18978"/>
              <a:gd name="connsiteX0" fmla="*/ 10179 w 20979"/>
              <a:gd name="connsiteY0" fmla="*/ 5800 h 18978"/>
              <a:gd name="connsiteX1" fmla="*/ 13901 w 20979"/>
              <a:gd name="connsiteY1" fmla="*/ 0 h 18978"/>
              <a:gd name="connsiteX2" fmla="*/ 13534 w 20979"/>
              <a:gd name="connsiteY2" fmla="*/ 5325 h 18978"/>
              <a:gd name="connsiteX3" fmla="*/ 17759 w 20979"/>
              <a:gd name="connsiteY3" fmla="*/ 4457 h 18978"/>
              <a:gd name="connsiteX4" fmla="*/ 16081 w 20979"/>
              <a:gd name="connsiteY4" fmla="*/ 7315 h 18978"/>
              <a:gd name="connsiteX5" fmla="*/ 20476 w 20979"/>
              <a:gd name="connsiteY5" fmla="*/ 8137 h 18978"/>
              <a:gd name="connsiteX6" fmla="*/ 16986 w 20979"/>
              <a:gd name="connsiteY6" fmla="*/ 10475 h 18978"/>
              <a:gd name="connsiteX7" fmla="*/ 20979 w 20979"/>
              <a:gd name="connsiteY7" fmla="*/ 13290 h 18978"/>
              <a:gd name="connsiteX8" fmla="*/ 16216 w 20979"/>
              <a:gd name="connsiteY8" fmla="*/ 12942 h 18978"/>
              <a:gd name="connsiteX9" fmla="*/ 16438 w 20979"/>
              <a:gd name="connsiteY9" fmla="*/ 14599 h 18978"/>
              <a:gd name="connsiteX10" fmla="*/ 13399 w 20979"/>
              <a:gd name="connsiteY10" fmla="*/ 14457 h 18978"/>
              <a:gd name="connsiteX11" fmla="*/ 12316 w 20979"/>
              <a:gd name="connsiteY11" fmla="*/ 17552 h 18978"/>
              <a:gd name="connsiteX12" fmla="*/ 9911 w 20979"/>
              <a:gd name="connsiteY12" fmla="*/ 14935 h 18978"/>
              <a:gd name="connsiteX13" fmla="*/ 8174 w 20979"/>
              <a:gd name="connsiteY13" fmla="*/ 18978 h 18978"/>
              <a:gd name="connsiteX14" fmla="*/ 7094 w 20979"/>
              <a:gd name="connsiteY14" fmla="*/ 15627 h 18978"/>
              <a:gd name="connsiteX15" fmla="*/ 4141 w 20979"/>
              <a:gd name="connsiteY15" fmla="*/ 17617 h 18978"/>
              <a:gd name="connsiteX16" fmla="*/ 5046 w 20979"/>
              <a:gd name="connsiteY16" fmla="*/ 13937 h 18978"/>
              <a:gd name="connsiteX17" fmla="*/ 1532 w 20979"/>
              <a:gd name="connsiteY17" fmla="*/ 13713 h 18978"/>
              <a:gd name="connsiteX18" fmla="*/ 3101 w 20979"/>
              <a:gd name="connsiteY18" fmla="*/ 11775 h 18978"/>
              <a:gd name="connsiteX19" fmla="*/ 0 w 20979"/>
              <a:gd name="connsiteY19" fmla="*/ 10363 h 18978"/>
              <a:gd name="connsiteX20" fmla="*/ 4006 w 20979"/>
              <a:gd name="connsiteY20" fmla="*/ 7617 h 18978"/>
              <a:gd name="connsiteX21" fmla="*/ 991 w 20979"/>
              <a:gd name="connsiteY21" fmla="*/ 4480 h 18978"/>
              <a:gd name="connsiteX22" fmla="*/ 6691 w 20979"/>
              <a:gd name="connsiteY22" fmla="*/ 6320 h 18978"/>
              <a:gd name="connsiteX23" fmla="*/ 7731 w 20979"/>
              <a:gd name="connsiteY23" fmla="*/ 2295 h 18978"/>
              <a:gd name="connsiteX24" fmla="*/ 10179 w 20979"/>
              <a:gd name="connsiteY24" fmla="*/ 5800 h 18978"/>
              <a:gd name="connsiteX0" fmla="*/ 10179 w 20513"/>
              <a:gd name="connsiteY0" fmla="*/ 5800 h 18978"/>
              <a:gd name="connsiteX1" fmla="*/ 13901 w 20513"/>
              <a:gd name="connsiteY1" fmla="*/ 0 h 18978"/>
              <a:gd name="connsiteX2" fmla="*/ 13534 w 20513"/>
              <a:gd name="connsiteY2" fmla="*/ 5325 h 18978"/>
              <a:gd name="connsiteX3" fmla="*/ 17759 w 20513"/>
              <a:gd name="connsiteY3" fmla="*/ 4457 h 18978"/>
              <a:gd name="connsiteX4" fmla="*/ 16081 w 20513"/>
              <a:gd name="connsiteY4" fmla="*/ 7315 h 18978"/>
              <a:gd name="connsiteX5" fmla="*/ 20476 w 20513"/>
              <a:gd name="connsiteY5" fmla="*/ 8137 h 18978"/>
              <a:gd name="connsiteX6" fmla="*/ 16986 w 20513"/>
              <a:gd name="connsiteY6" fmla="*/ 10475 h 18978"/>
              <a:gd name="connsiteX7" fmla="*/ 20513 w 20513"/>
              <a:gd name="connsiteY7" fmla="*/ 11105 h 18978"/>
              <a:gd name="connsiteX8" fmla="*/ 16216 w 20513"/>
              <a:gd name="connsiteY8" fmla="*/ 12942 h 18978"/>
              <a:gd name="connsiteX9" fmla="*/ 16438 w 20513"/>
              <a:gd name="connsiteY9" fmla="*/ 14599 h 18978"/>
              <a:gd name="connsiteX10" fmla="*/ 13399 w 20513"/>
              <a:gd name="connsiteY10" fmla="*/ 14457 h 18978"/>
              <a:gd name="connsiteX11" fmla="*/ 12316 w 20513"/>
              <a:gd name="connsiteY11" fmla="*/ 17552 h 18978"/>
              <a:gd name="connsiteX12" fmla="*/ 9911 w 20513"/>
              <a:gd name="connsiteY12" fmla="*/ 14935 h 18978"/>
              <a:gd name="connsiteX13" fmla="*/ 8174 w 20513"/>
              <a:gd name="connsiteY13" fmla="*/ 18978 h 18978"/>
              <a:gd name="connsiteX14" fmla="*/ 7094 w 20513"/>
              <a:gd name="connsiteY14" fmla="*/ 15627 h 18978"/>
              <a:gd name="connsiteX15" fmla="*/ 4141 w 20513"/>
              <a:gd name="connsiteY15" fmla="*/ 17617 h 18978"/>
              <a:gd name="connsiteX16" fmla="*/ 5046 w 20513"/>
              <a:gd name="connsiteY16" fmla="*/ 13937 h 18978"/>
              <a:gd name="connsiteX17" fmla="*/ 1532 w 20513"/>
              <a:gd name="connsiteY17" fmla="*/ 13713 h 18978"/>
              <a:gd name="connsiteX18" fmla="*/ 3101 w 20513"/>
              <a:gd name="connsiteY18" fmla="*/ 11775 h 18978"/>
              <a:gd name="connsiteX19" fmla="*/ 0 w 20513"/>
              <a:gd name="connsiteY19" fmla="*/ 10363 h 18978"/>
              <a:gd name="connsiteX20" fmla="*/ 4006 w 20513"/>
              <a:gd name="connsiteY20" fmla="*/ 7617 h 18978"/>
              <a:gd name="connsiteX21" fmla="*/ 991 w 20513"/>
              <a:gd name="connsiteY21" fmla="*/ 4480 h 18978"/>
              <a:gd name="connsiteX22" fmla="*/ 6691 w 20513"/>
              <a:gd name="connsiteY22" fmla="*/ 6320 h 18978"/>
              <a:gd name="connsiteX23" fmla="*/ 7731 w 20513"/>
              <a:gd name="connsiteY23" fmla="*/ 2295 h 18978"/>
              <a:gd name="connsiteX24" fmla="*/ 10179 w 20513"/>
              <a:gd name="connsiteY24" fmla="*/ 5800 h 18978"/>
              <a:gd name="connsiteX0" fmla="*/ 10179 w 21873"/>
              <a:gd name="connsiteY0" fmla="*/ 5800 h 18978"/>
              <a:gd name="connsiteX1" fmla="*/ 13901 w 21873"/>
              <a:gd name="connsiteY1" fmla="*/ 0 h 18978"/>
              <a:gd name="connsiteX2" fmla="*/ 13534 w 21873"/>
              <a:gd name="connsiteY2" fmla="*/ 5325 h 18978"/>
              <a:gd name="connsiteX3" fmla="*/ 17759 w 21873"/>
              <a:gd name="connsiteY3" fmla="*/ 4457 h 18978"/>
              <a:gd name="connsiteX4" fmla="*/ 16081 w 21873"/>
              <a:gd name="connsiteY4" fmla="*/ 7315 h 18978"/>
              <a:gd name="connsiteX5" fmla="*/ 21873 w 21873"/>
              <a:gd name="connsiteY5" fmla="*/ 8137 h 18978"/>
              <a:gd name="connsiteX6" fmla="*/ 16986 w 21873"/>
              <a:gd name="connsiteY6" fmla="*/ 10475 h 18978"/>
              <a:gd name="connsiteX7" fmla="*/ 20513 w 21873"/>
              <a:gd name="connsiteY7" fmla="*/ 11105 h 18978"/>
              <a:gd name="connsiteX8" fmla="*/ 16216 w 21873"/>
              <a:gd name="connsiteY8" fmla="*/ 12942 h 18978"/>
              <a:gd name="connsiteX9" fmla="*/ 16438 w 21873"/>
              <a:gd name="connsiteY9" fmla="*/ 14599 h 18978"/>
              <a:gd name="connsiteX10" fmla="*/ 13399 w 21873"/>
              <a:gd name="connsiteY10" fmla="*/ 14457 h 18978"/>
              <a:gd name="connsiteX11" fmla="*/ 12316 w 21873"/>
              <a:gd name="connsiteY11" fmla="*/ 17552 h 18978"/>
              <a:gd name="connsiteX12" fmla="*/ 9911 w 21873"/>
              <a:gd name="connsiteY12" fmla="*/ 14935 h 18978"/>
              <a:gd name="connsiteX13" fmla="*/ 8174 w 21873"/>
              <a:gd name="connsiteY13" fmla="*/ 18978 h 18978"/>
              <a:gd name="connsiteX14" fmla="*/ 7094 w 21873"/>
              <a:gd name="connsiteY14" fmla="*/ 15627 h 18978"/>
              <a:gd name="connsiteX15" fmla="*/ 4141 w 21873"/>
              <a:gd name="connsiteY15" fmla="*/ 17617 h 18978"/>
              <a:gd name="connsiteX16" fmla="*/ 5046 w 21873"/>
              <a:gd name="connsiteY16" fmla="*/ 13937 h 18978"/>
              <a:gd name="connsiteX17" fmla="*/ 1532 w 21873"/>
              <a:gd name="connsiteY17" fmla="*/ 13713 h 18978"/>
              <a:gd name="connsiteX18" fmla="*/ 3101 w 21873"/>
              <a:gd name="connsiteY18" fmla="*/ 11775 h 18978"/>
              <a:gd name="connsiteX19" fmla="*/ 0 w 21873"/>
              <a:gd name="connsiteY19" fmla="*/ 10363 h 18978"/>
              <a:gd name="connsiteX20" fmla="*/ 4006 w 21873"/>
              <a:gd name="connsiteY20" fmla="*/ 7617 h 18978"/>
              <a:gd name="connsiteX21" fmla="*/ 991 w 21873"/>
              <a:gd name="connsiteY21" fmla="*/ 4480 h 18978"/>
              <a:gd name="connsiteX22" fmla="*/ 6691 w 21873"/>
              <a:gd name="connsiteY22" fmla="*/ 6320 h 18978"/>
              <a:gd name="connsiteX23" fmla="*/ 7731 w 21873"/>
              <a:gd name="connsiteY23" fmla="*/ 2295 h 18978"/>
              <a:gd name="connsiteX24" fmla="*/ 10179 w 21873"/>
              <a:gd name="connsiteY24" fmla="*/ 5800 h 18978"/>
              <a:gd name="connsiteX0" fmla="*/ 10179 w 21873"/>
              <a:gd name="connsiteY0" fmla="*/ 4926 h 18104"/>
              <a:gd name="connsiteX1" fmla="*/ 12349 w 21873"/>
              <a:gd name="connsiteY1" fmla="*/ 0 h 18104"/>
              <a:gd name="connsiteX2" fmla="*/ 13534 w 21873"/>
              <a:gd name="connsiteY2" fmla="*/ 4451 h 18104"/>
              <a:gd name="connsiteX3" fmla="*/ 17759 w 21873"/>
              <a:gd name="connsiteY3" fmla="*/ 3583 h 18104"/>
              <a:gd name="connsiteX4" fmla="*/ 16081 w 21873"/>
              <a:gd name="connsiteY4" fmla="*/ 6441 h 18104"/>
              <a:gd name="connsiteX5" fmla="*/ 21873 w 21873"/>
              <a:gd name="connsiteY5" fmla="*/ 7263 h 18104"/>
              <a:gd name="connsiteX6" fmla="*/ 16986 w 21873"/>
              <a:gd name="connsiteY6" fmla="*/ 9601 h 18104"/>
              <a:gd name="connsiteX7" fmla="*/ 20513 w 21873"/>
              <a:gd name="connsiteY7" fmla="*/ 10231 h 18104"/>
              <a:gd name="connsiteX8" fmla="*/ 16216 w 21873"/>
              <a:gd name="connsiteY8" fmla="*/ 12068 h 18104"/>
              <a:gd name="connsiteX9" fmla="*/ 16438 w 21873"/>
              <a:gd name="connsiteY9" fmla="*/ 13725 h 18104"/>
              <a:gd name="connsiteX10" fmla="*/ 13399 w 21873"/>
              <a:gd name="connsiteY10" fmla="*/ 13583 h 18104"/>
              <a:gd name="connsiteX11" fmla="*/ 12316 w 21873"/>
              <a:gd name="connsiteY11" fmla="*/ 16678 h 18104"/>
              <a:gd name="connsiteX12" fmla="*/ 9911 w 21873"/>
              <a:gd name="connsiteY12" fmla="*/ 14061 h 18104"/>
              <a:gd name="connsiteX13" fmla="*/ 8174 w 21873"/>
              <a:gd name="connsiteY13" fmla="*/ 18104 h 18104"/>
              <a:gd name="connsiteX14" fmla="*/ 7094 w 21873"/>
              <a:gd name="connsiteY14" fmla="*/ 14753 h 18104"/>
              <a:gd name="connsiteX15" fmla="*/ 4141 w 21873"/>
              <a:gd name="connsiteY15" fmla="*/ 16743 h 18104"/>
              <a:gd name="connsiteX16" fmla="*/ 5046 w 21873"/>
              <a:gd name="connsiteY16" fmla="*/ 13063 h 18104"/>
              <a:gd name="connsiteX17" fmla="*/ 1532 w 21873"/>
              <a:gd name="connsiteY17" fmla="*/ 12839 h 18104"/>
              <a:gd name="connsiteX18" fmla="*/ 3101 w 21873"/>
              <a:gd name="connsiteY18" fmla="*/ 10901 h 18104"/>
              <a:gd name="connsiteX19" fmla="*/ 0 w 21873"/>
              <a:gd name="connsiteY19" fmla="*/ 9489 h 18104"/>
              <a:gd name="connsiteX20" fmla="*/ 4006 w 21873"/>
              <a:gd name="connsiteY20" fmla="*/ 6743 h 18104"/>
              <a:gd name="connsiteX21" fmla="*/ 991 w 21873"/>
              <a:gd name="connsiteY21" fmla="*/ 3606 h 18104"/>
              <a:gd name="connsiteX22" fmla="*/ 6691 w 21873"/>
              <a:gd name="connsiteY22" fmla="*/ 5446 h 18104"/>
              <a:gd name="connsiteX23" fmla="*/ 7731 w 21873"/>
              <a:gd name="connsiteY23" fmla="*/ 1421 h 18104"/>
              <a:gd name="connsiteX24" fmla="*/ 10179 w 21873"/>
              <a:gd name="connsiteY24" fmla="*/ 4926 h 18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1873" h="18104">
                <a:moveTo>
                  <a:pt x="10179" y="4926"/>
                </a:moveTo>
                <a:lnTo>
                  <a:pt x="12349" y="0"/>
                </a:lnTo>
                <a:cubicBezTo>
                  <a:pt x="12227" y="1775"/>
                  <a:pt x="13656" y="2676"/>
                  <a:pt x="13534" y="4451"/>
                </a:cubicBezTo>
                <a:lnTo>
                  <a:pt x="17759" y="3583"/>
                </a:lnTo>
                <a:lnTo>
                  <a:pt x="16081" y="6441"/>
                </a:lnTo>
                <a:lnTo>
                  <a:pt x="21873" y="7263"/>
                </a:lnTo>
                <a:lnTo>
                  <a:pt x="16986" y="9601"/>
                </a:lnTo>
                <a:lnTo>
                  <a:pt x="20513" y="10231"/>
                </a:lnTo>
                <a:lnTo>
                  <a:pt x="16216" y="12068"/>
                </a:lnTo>
                <a:lnTo>
                  <a:pt x="16438" y="13725"/>
                </a:lnTo>
                <a:lnTo>
                  <a:pt x="13399" y="13583"/>
                </a:lnTo>
                <a:lnTo>
                  <a:pt x="12316" y="16678"/>
                </a:lnTo>
                <a:lnTo>
                  <a:pt x="9911" y="14061"/>
                </a:lnTo>
                <a:lnTo>
                  <a:pt x="8174" y="18104"/>
                </a:lnTo>
                <a:cubicBezTo>
                  <a:pt x="7917" y="16113"/>
                  <a:pt x="7351" y="16744"/>
                  <a:pt x="7094" y="14753"/>
                </a:cubicBezTo>
                <a:lnTo>
                  <a:pt x="4141" y="16743"/>
                </a:lnTo>
                <a:lnTo>
                  <a:pt x="5046" y="13063"/>
                </a:lnTo>
                <a:lnTo>
                  <a:pt x="1532" y="12839"/>
                </a:lnTo>
                <a:lnTo>
                  <a:pt x="3101" y="10901"/>
                </a:lnTo>
                <a:lnTo>
                  <a:pt x="0" y="9489"/>
                </a:lnTo>
                <a:lnTo>
                  <a:pt x="4006" y="6743"/>
                </a:lnTo>
                <a:lnTo>
                  <a:pt x="991" y="3606"/>
                </a:lnTo>
                <a:lnTo>
                  <a:pt x="6691" y="5446"/>
                </a:lnTo>
                <a:lnTo>
                  <a:pt x="7731" y="1421"/>
                </a:lnTo>
                <a:lnTo>
                  <a:pt x="10179" y="4926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  <a:effectLst>
            <a:innerShdw blurRad="63500" dist="50800" dir="5400000">
              <a:prstClr val="black">
                <a:alpha val="21000"/>
              </a:prstClr>
            </a:innerShdw>
            <a:softEdge rad="317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  <p:sp useBgFill="1">
        <p:nvSpPr>
          <p:cNvPr id="4" name="Freeform: Shape 3">
            <a:extLst>
              <a:ext uri="{FF2B5EF4-FFF2-40B4-BE49-F238E27FC236}">
                <a16:creationId xmlns:a16="http://schemas.microsoft.com/office/drawing/2014/main" id="{2F7C6D6F-D910-4B38-8694-BB0009C28624}"/>
              </a:ext>
            </a:extLst>
          </p:cNvPr>
          <p:cNvSpPr/>
          <p:nvPr/>
        </p:nvSpPr>
        <p:spPr>
          <a:xfrm rot="547981">
            <a:off x="8996724" y="3516603"/>
            <a:ext cx="826265" cy="552252"/>
          </a:xfrm>
          <a:custGeom>
            <a:avLst/>
            <a:gdLst>
              <a:gd name="connsiteX0" fmla="*/ 727114 w 826265"/>
              <a:gd name="connsiteY0" fmla="*/ 199713 h 552252"/>
              <a:gd name="connsiteX1" fmla="*/ 727114 w 826265"/>
              <a:gd name="connsiteY1" fmla="*/ 199713 h 552252"/>
              <a:gd name="connsiteX2" fmla="*/ 760164 w 826265"/>
              <a:gd name="connsiteY2" fmla="*/ 287848 h 552252"/>
              <a:gd name="connsiteX3" fmla="*/ 782198 w 826265"/>
              <a:gd name="connsiteY3" fmla="*/ 320898 h 552252"/>
              <a:gd name="connsiteX4" fmla="*/ 804232 w 826265"/>
              <a:gd name="connsiteY4" fmla="*/ 386999 h 552252"/>
              <a:gd name="connsiteX5" fmla="*/ 815249 w 826265"/>
              <a:gd name="connsiteY5" fmla="*/ 420050 h 552252"/>
              <a:gd name="connsiteX6" fmla="*/ 826265 w 826265"/>
              <a:gd name="connsiteY6" fmla="*/ 453101 h 552252"/>
              <a:gd name="connsiteX7" fmla="*/ 804232 w 826265"/>
              <a:gd name="connsiteY7" fmla="*/ 508185 h 552252"/>
              <a:gd name="connsiteX8" fmla="*/ 771181 w 826265"/>
              <a:gd name="connsiteY8" fmla="*/ 530219 h 552252"/>
              <a:gd name="connsiteX9" fmla="*/ 594911 w 826265"/>
              <a:gd name="connsiteY9" fmla="*/ 552252 h 552252"/>
              <a:gd name="connsiteX10" fmla="*/ 550844 w 826265"/>
              <a:gd name="connsiteY10" fmla="*/ 541236 h 552252"/>
              <a:gd name="connsiteX11" fmla="*/ 517793 w 826265"/>
              <a:gd name="connsiteY11" fmla="*/ 530219 h 552252"/>
              <a:gd name="connsiteX12" fmla="*/ 451692 w 826265"/>
              <a:gd name="connsiteY12" fmla="*/ 519202 h 552252"/>
              <a:gd name="connsiteX13" fmla="*/ 407624 w 826265"/>
              <a:gd name="connsiteY13" fmla="*/ 420050 h 552252"/>
              <a:gd name="connsiteX14" fmla="*/ 374574 w 826265"/>
              <a:gd name="connsiteY14" fmla="*/ 353949 h 552252"/>
              <a:gd name="connsiteX15" fmla="*/ 341523 w 826265"/>
              <a:gd name="connsiteY15" fmla="*/ 342932 h 552252"/>
              <a:gd name="connsiteX16" fmla="*/ 308473 w 826265"/>
              <a:gd name="connsiteY16" fmla="*/ 320898 h 552252"/>
              <a:gd name="connsiteX17" fmla="*/ 220338 w 826265"/>
              <a:gd name="connsiteY17" fmla="*/ 298864 h 552252"/>
              <a:gd name="connsiteX18" fmla="*/ 154237 w 826265"/>
              <a:gd name="connsiteY18" fmla="*/ 287848 h 552252"/>
              <a:gd name="connsiteX19" fmla="*/ 88135 w 826265"/>
              <a:gd name="connsiteY19" fmla="*/ 265814 h 552252"/>
              <a:gd name="connsiteX20" fmla="*/ 55085 w 826265"/>
              <a:gd name="connsiteY20" fmla="*/ 254797 h 552252"/>
              <a:gd name="connsiteX21" fmla="*/ 11017 w 826265"/>
              <a:gd name="connsiteY21" fmla="*/ 155645 h 552252"/>
              <a:gd name="connsiteX22" fmla="*/ 0 w 826265"/>
              <a:gd name="connsiteY22" fmla="*/ 122595 h 552252"/>
              <a:gd name="connsiteX23" fmla="*/ 33051 w 826265"/>
              <a:gd name="connsiteY23" fmla="*/ 45477 h 552252"/>
              <a:gd name="connsiteX24" fmla="*/ 66102 w 826265"/>
              <a:gd name="connsiteY24" fmla="*/ 34460 h 552252"/>
              <a:gd name="connsiteX25" fmla="*/ 99152 w 826265"/>
              <a:gd name="connsiteY25" fmla="*/ 12426 h 552252"/>
              <a:gd name="connsiteX26" fmla="*/ 242371 w 826265"/>
              <a:gd name="connsiteY26" fmla="*/ 12426 h 552252"/>
              <a:gd name="connsiteX27" fmla="*/ 275422 w 826265"/>
              <a:gd name="connsiteY27" fmla="*/ 23443 h 552252"/>
              <a:gd name="connsiteX28" fmla="*/ 341523 w 826265"/>
              <a:gd name="connsiteY28" fmla="*/ 67510 h 552252"/>
              <a:gd name="connsiteX29" fmla="*/ 363557 w 826265"/>
              <a:gd name="connsiteY29" fmla="*/ 100561 h 552252"/>
              <a:gd name="connsiteX30" fmla="*/ 451692 w 826265"/>
              <a:gd name="connsiteY30" fmla="*/ 122595 h 552252"/>
              <a:gd name="connsiteX31" fmla="*/ 506776 w 826265"/>
              <a:gd name="connsiteY31" fmla="*/ 111578 h 552252"/>
              <a:gd name="connsiteX32" fmla="*/ 572877 w 826265"/>
              <a:gd name="connsiteY32" fmla="*/ 89544 h 552252"/>
              <a:gd name="connsiteX33" fmla="*/ 716097 w 826265"/>
              <a:gd name="connsiteY33" fmla="*/ 122595 h 552252"/>
              <a:gd name="connsiteX34" fmla="*/ 749147 w 826265"/>
              <a:gd name="connsiteY34" fmla="*/ 144628 h 552252"/>
              <a:gd name="connsiteX35" fmla="*/ 727114 w 826265"/>
              <a:gd name="connsiteY35" fmla="*/ 199713 h 552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26265" h="552252">
                <a:moveTo>
                  <a:pt x="727114" y="199713"/>
                </a:moveTo>
                <a:lnTo>
                  <a:pt x="727114" y="199713"/>
                </a:lnTo>
                <a:cubicBezTo>
                  <a:pt x="738131" y="229091"/>
                  <a:pt x="747181" y="259284"/>
                  <a:pt x="760164" y="287848"/>
                </a:cubicBezTo>
                <a:cubicBezTo>
                  <a:pt x="765643" y="299902"/>
                  <a:pt x="776820" y="308799"/>
                  <a:pt x="782198" y="320898"/>
                </a:cubicBezTo>
                <a:cubicBezTo>
                  <a:pt x="791631" y="342122"/>
                  <a:pt x="796887" y="364965"/>
                  <a:pt x="804232" y="386999"/>
                </a:cubicBezTo>
                <a:lnTo>
                  <a:pt x="815249" y="420050"/>
                </a:lnTo>
                <a:lnTo>
                  <a:pt x="826265" y="453101"/>
                </a:lnTo>
                <a:cubicBezTo>
                  <a:pt x="818921" y="471462"/>
                  <a:pt x="815726" y="492093"/>
                  <a:pt x="804232" y="508185"/>
                </a:cubicBezTo>
                <a:cubicBezTo>
                  <a:pt x="796536" y="518959"/>
                  <a:pt x="783024" y="524297"/>
                  <a:pt x="771181" y="530219"/>
                </a:cubicBezTo>
                <a:cubicBezTo>
                  <a:pt x="723620" y="554000"/>
                  <a:pt x="622252" y="550149"/>
                  <a:pt x="594911" y="552252"/>
                </a:cubicBezTo>
                <a:cubicBezTo>
                  <a:pt x="580222" y="548580"/>
                  <a:pt x="565402" y="545395"/>
                  <a:pt x="550844" y="541236"/>
                </a:cubicBezTo>
                <a:cubicBezTo>
                  <a:pt x="539678" y="538046"/>
                  <a:pt x="529129" y="532738"/>
                  <a:pt x="517793" y="530219"/>
                </a:cubicBezTo>
                <a:cubicBezTo>
                  <a:pt x="495987" y="525373"/>
                  <a:pt x="473726" y="522874"/>
                  <a:pt x="451692" y="519202"/>
                </a:cubicBezTo>
                <a:cubicBezTo>
                  <a:pt x="416776" y="466828"/>
                  <a:pt x="433843" y="498710"/>
                  <a:pt x="407624" y="420050"/>
                </a:cubicBezTo>
                <a:cubicBezTo>
                  <a:pt x="400366" y="398275"/>
                  <a:pt x="393992" y="369483"/>
                  <a:pt x="374574" y="353949"/>
                </a:cubicBezTo>
                <a:cubicBezTo>
                  <a:pt x="365506" y="346695"/>
                  <a:pt x="352540" y="346604"/>
                  <a:pt x="341523" y="342932"/>
                </a:cubicBezTo>
                <a:cubicBezTo>
                  <a:pt x="330506" y="335587"/>
                  <a:pt x="320316" y="326819"/>
                  <a:pt x="308473" y="320898"/>
                </a:cubicBezTo>
                <a:cubicBezTo>
                  <a:pt x="286632" y="309977"/>
                  <a:pt x="240091" y="302455"/>
                  <a:pt x="220338" y="298864"/>
                </a:cubicBezTo>
                <a:cubicBezTo>
                  <a:pt x="198361" y="294868"/>
                  <a:pt x="176271" y="291520"/>
                  <a:pt x="154237" y="287848"/>
                </a:cubicBezTo>
                <a:lnTo>
                  <a:pt x="88135" y="265814"/>
                </a:lnTo>
                <a:lnTo>
                  <a:pt x="55085" y="254797"/>
                </a:lnTo>
                <a:cubicBezTo>
                  <a:pt x="20168" y="202421"/>
                  <a:pt x="37238" y="234308"/>
                  <a:pt x="11017" y="155645"/>
                </a:cubicBezTo>
                <a:lnTo>
                  <a:pt x="0" y="122595"/>
                </a:lnTo>
                <a:cubicBezTo>
                  <a:pt x="6616" y="96133"/>
                  <a:pt x="9275" y="64498"/>
                  <a:pt x="33051" y="45477"/>
                </a:cubicBezTo>
                <a:cubicBezTo>
                  <a:pt x="42119" y="38223"/>
                  <a:pt x="55085" y="38132"/>
                  <a:pt x="66102" y="34460"/>
                </a:cubicBezTo>
                <a:cubicBezTo>
                  <a:pt x="77119" y="27115"/>
                  <a:pt x="87309" y="18347"/>
                  <a:pt x="99152" y="12426"/>
                </a:cubicBezTo>
                <a:cubicBezTo>
                  <a:pt x="148308" y="-12152"/>
                  <a:pt x="180734" y="6262"/>
                  <a:pt x="242371" y="12426"/>
                </a:cubicBezTo>
                <a:cubicBezTo>
                  <a:pt x="253388" y="16098"/>
                  <a:pt x="265270" y="17803"/>
                  <a:pt x="275422" y="23443"/>
                </a:cubicBezTo>
                <a:cubicBezTo>
                  <a:pt x="298571" y="36303"/>
                  <a:pt x="341523" y="67510"/>
                  <a:pt x="341523" y="67510"/>
                </a:cubicBezTo>
                <a:cubicBezTo>
                  <a:pt x="348868" y="78527"/>
                  <a:pt x="351714" y="94639"/>
                  <a:pt x="363557" y="100561"/>
                </a:cubicBezTo>
                <a:cubicBezTo>
                  <a:pt x="390642" y="114104"/>
                  <a:pt x="451692" y="122595"/>
                  <a:pt x="451692" y="122595"/>
                </a:cubicBezTo>
                <a:cubicBezTo>
                  <a:pt x="470053" y="118923"/>
                  <a:pt x="488711" y="116505"/>
                  <a:pt x="506776" y="111578"/>
                </a:cubicBezTo>
                <a:cubicBezTo>
                  <a:pt x="529183" y="105467"/>
                  <a:pt x="572877" y="89544"/>
                  <a:pt x="572877" y="89544"/>
                </a:cubicBezTo>
                <a:cubicBezTo>
                  <a:pt x="608433" y="94623"/>
                  <a:pt x="683101" y="100598"/>
                  <a:pt x="716097" y="122595"/>
                </a:cubicBezTo>
                <a:lnTo>
                  <a:pt x="749147" y="144628"/>
                </a:lnTo>
                <a:cubicBezTo>
                  <a:pt x="761325" y="181163"/>
                  <a:pt x="730786" y="190532"/>
                  <a:pt x="727114" y="1997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198" name="Freeform: Shape 197">
            <a:extLst>
              <a:ext uri="{FF2B5EF4-FFF2-40B4-BE49-F238E27FC236}">
                <a16:creationId xmlns:a16="http://schemas.microsoft.com/office/drawing/2014/main" id="{8B24D261-E31A-48CF-B519-DB24ECC4E634}"/>
              </a:ext>
            </a:extLst>
          </p:cNvPr>
          <p:cNvSpPr/>
          <p:nvPr/>
        </p:nvSpPr>
        <p:spPr>
          <a:xfrm rot="547981">
            <a:off x="8996724" y="3516603"/>
            <a:ext cx="826265" cy="552252"/>
          </a:xfrm>
          <a:custGeom>
            <a:avLst/>
            <a:gdLst>
              <a:gd name="connsiteX0" fmla="*/ 727114 w 826265"/>
              <a:gd name="connsiteY0" fmla="*/ 199713 h 552252"/>
              <a:gd name="connsiteX1" fmla="*/ 727114 w 826265"/>
              <a:gd name="connsiteY1" fmla="*/ 199713 h 552252"/>
              <a:gd name="connsiteX2" fmla="*/ 760164 w 826265"/>
              <a:gd name="connsiteY2" fmla="*/ 287848 h 552252"/>
              <a:gd name="connsiteX3" fmla="*/ 782198 w 826265"/>
              <a:gd name="connsiteY3" fmla="*/ 320898 h 552252"/>
              <a:gd name="connsiteX4" fmla="*/ 804232 w 826265"/>
              <a:gd name="connsiteY4" fmla="*/ 386999 h 552252"/>
              <a:gd name="connsiteX5" fmla="*/ 815249 w 826265"/>
              <a:gd name="connsiteY5" fmla="*/ 420050 h 552252"/>
              <a:gd name="connsiteX6" fmla="*/ 826265 w 826265"/>
              <a:gd name="connsiteY6" fmla="*/ 453101 h 552252"/>
              <a:gd name="connsiteX7" fmla="*/ 804232 w 826265"/>
              <a:gd name="connsiteY7" fmla="*/ 508185 h 552252"/>
              <a:gd name="connsiteX8" fmla="*/ 771181 w 826265"/>
              <a:gd name="connsiteY8" fmla="*/ 530219 h 552252"/>
              <a:gd name="connsiteX9" fmla="*/ 594911 w 826265"/>
              <a:gd name="connsiteY9" fmla="*/ 552252 h 552252"/>
              <a:gd name="connsiteX10" fmla="*/ 550844 w 826265"/>
              <a:gd name="connsiteY10" fmla="*/ 541236 h 552252"/>
              <a:gd name="connsiteX11" fmla="*/ 517793 w 826265"/>
              <a:gd name="connsiteY11" fmla="*/ 530219 h 552252"/>
              <a:gd name="connsiteX12" fmla="*/ 451692 w 826265"/>
              <a:gd name="connsiteY12" fmla="*/ 519202 h 552252"/>
              <a:gd name="connsiteX13" fmla="*/ 407624 w 826265"/>
              <a:gd name="connsiteY13" fmla="*/ 420050 h 552252"/>
              <a:gd name="connsiteX14" fmla="*/ 374574 w 826265"/>
              <a:gd name="connsiteY14" fmla="*/ 353949 h 552252"/>
              <a:gd name="connsiteX15" fmla="*/ 341523 w 826265"/>
              <a:gd name="connsiteY15" fmla="*/ 342932 h 552252"/>
              <a:gd name="connsiteX16" fmla="*/ 308473 w 826265"/>
              <a:gd name="connsiteY16" fmla="*/ 320898 h 552252"/>
              <a:gd name="connsiteX17" fmla="*/ 220338 w 826265"/>
              <a:gd name="connsiteY17" fmla="*/ 298864 h 552252"/>
              <a:gd name="connsiteX18" fmla="*/ 154237 w 826265"/>
              <a:gd name="connsiteY18" fmla="*/ 287848 h 552252"/>
              <a:gd name="connsiteX19" fmla="*/ 88135 w 826265"/>
              <a:gd name="connsiteY19" fmla="*/ 265814 h 552252"/>
              <a:gd name="connsiteX20" fmla="*/ 55085 w 826265"/>
              <a:gd name="connsiteY20" fmla="*/ 254797 h 552252"/>
              <a:gd name="connsiteX21" fmla="*/ 11017 w 826265"/>
              <a:gd name="connsiteY21" fmla="*/ 155645 h 552252"/>
              <a:gd name="connsiteX22" fmla="*/ 0 w 826265"/>
              <a:gd name="connsiteY22" fmla="*/ 122595 h 552252"/>
              <a:gd name="connsiteX23" fmla="*/ 33051 w 826265"/>
              <a:gd name="connsiteY23" fmla="*/ 45477 h 552252"/>
              <a:gd name="connsiteX24" fmla="*/ 66102 w 826265"/>
              <a:gd name="connsiteY24" fmla="*/ 34460 h 552252"/>
              <a:gd name="connsiteX25" fmla="*/ 99152 w 826265"/>
              <a:gd name="connsiteY25" fmla="*/ 12426 h 552252"/>
              <a:gd name="connsiteX26" fmla="*/ 242371 w 826265"/>
              <a:gd name="connsiteY26" fmla="*/ 12426 h 552252"/>
              <a:gd name="connsiteX27" fmla="*/ 275422 w 826265"/>
              <a:gd name="connsiteY27" fmla="*/ 23443 h 552252"/>
              <a:gd name="connsiteX28" fmla="*/ 341523 w 826265"/>
              <a:gd name="connsiteY28" fmla="*/ 67510 h 552252"/>
              <a:gd name="connsiteX29" fmla="*/ 363557 w 826265"/>
              <a:gd name="connsiteY29" fmla="*/ 100561 h 552252"/>
              <a:gd name="connsiteX30" fmla="*/ 451692 w 826265"/>
              <a:gd name="connsiteY30" fmla="*/ 122595 h 552252"/>
              <a:gd name="connsiteX31" fmla="*/ 506776 w 826265"/>
              <a:gd name="connsiteY31" fmla="*/ 111578 h 552252"/>
              <a:gd name="connsiteX32" fmla="*/ 572877 w 826265"/>
              <a:gd name="connsiteY32" fmla="*/ 89544 h 552252"/>
              <a:gd name="connsiteX33" fmla="*/ 716097 w 826265"/>
              <a:gd name="connsiteY33" fmla="*/ 122595 h 552252"/>
              <a:gd name="connsiteX34" fmla="*/ 749147 w 826265"/>
              <a:gd name="connsiteY34" fmla="*/ 144628 h 552252"/>
              <a:gd name="connsiteX35" fmla="*/ 727114 w 826265"/>
              <a:gd name="connsiteY35" fmla="*/ 199713 h 552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26265" h="552252">
                <a:moveTo>
                  <a:pt x="727114" y="199713"/>
                </a:moveTo>
                <a:lnTo>
                  <a:pt x="727114" y="199713"/>
                </a:lnTo>
                <a:cubicBezTo>
                  <a:pt x="738131" y="229091"/>
                  <a:pt x="747181" y="259284"/>
                  <a:pt x="760164" y="287848"/>
                </a:cubicBezTo>
                <a:cubicBezTo>
                  <a:pt x="765643" y="299902"/>
                  <a:pt x="776820" y="308799"/>
                  <a:pt x="782198" y="320898"/>
                </a:cubicBezTo>
                <a:cubicBezTo>
                  <a:pt x="791631" y="342122"/>
                  <a:pt x="796887" y="364965"/>
                  <a:pt x="804232" y="386999"/>
                </a:cubicBezTo>
                <a:lnTo>
                  <a:pt x="815249" y="420050"/>
                </a:lnTo>
                <a:lnTo>
                  <a:pt x="826265" y="453101"/>
                </a:lnTo>
                <a:cubicBezTo>
                  <a:pt x="818921" y="471462"/>
                  <a:pt x="815726" y="492093"/>
                  <a:pt x="804232" y="508185"/>
                </a:cubicBezTo>
                <a:cubicBezTo>
                  <a:pt x="796536" y="518959"/>
                  <a:pt x="783024" y="524297"/>
                  <a:pt x="771181" y="530219"/>
                </a:cubicBezTo>
                <a:cubicBezTo>
                  <a:pt x="723620" y="554000"/>
                  <a:pt x="622252" y="550149"/>
                  <a:pt x="594911" y="552252"/>
                </a:cubicBezTo>
                <a:cubicBezTo>
                  <a:pt x="580222" y="548580"/>
                  <a:pt x="565402" y="545395"/>
                  <a:pt x="550844" y="541236"/>
                </a:cubicBezTo>
                <a:cubicBezTo>
                  <a:pt x="539678" y="538046"/>
                  <a:pt x="529129" y="532738"/>
                  <a:pt x="517793" y="530219"/>
                </a:cubicBezTo>
                <a:cubicBezTo>
                  <a:pt x="495987" y="525373"/>
                  <a:pt x="473726" y="522874"/>
                  <a:pt x="451692" y="519202"/>
                </a:cubicBezTo>
                <a:cubicBezTo>
                  <a:pt x="416776" y="466828"/>
                  <a:pt x="433843" y="498710"/>
                  <a:pt x="407624" y="420050"/>
                </a:cubicBezTo>
                <a:cubicBezTo>
                  <a:pt x="400366" y="398275"/>
                  <a:pt x="393992" y="369483"/>
                  <a:pt x="374574" y="353949"/>
                </a:cubicBezTo>
                <a:cubicBezTo>
                  <a:pt x="365506" y="346695"/>
                  <a:pt x="352540" y="346604"/>
                  <a:pt x="341523" y="342932"/>
                </a:cubicBezTo>
                <a:cubicBezTo>
                  <a:pt x="330506" y="335587"/>
                  <a:pt x="320316" y="326819"/>
                  <a:pt x="308473" y="320898"/>
                </a:cubicBezTo>
                <a:cubicBezTo>
                  <a:pt x="286632" y="309977"/>
                  <a:pt x="240091" y="302455"/>
                  <a:pt x="220338" y="298864"/>
                </a:cubicBezTo>
                <a:cubicBezTo>
                  <a:pt x="198361" y="294868"/>
                  <a:pt x="176271" y="291520"/>
                  <a:pt x="154237" y="287848"/>
                </a:cubicBezTo>
                <a:lnTo>
                  <a:pt x="88135" y="265814"/>
                </a:lnTo>
                <a:lnTo>
                  <a:pt x="55085" y="254797"/>
                </a:lnTo>
                <a:cubicBezTo>
                  <a:pt x="20168" y="202421"/>
                  <a:pt x="37238" y="234308"/>
                  <a:pt x="11017" y="155645"/>
                </a:cubicBezTo>
                <a:lnTo>
                  <a:pt x="0" y="122595"/>
                </a:lnTo>
                <a:cubicBezTo>
                  <a:pt x="6616" y="96133"/>
                  <a:pt x="9275" y="64498"/>
                  <a:pt x="33051" y="45477"/>
                </a:cubicBezTo>
                <a:cubicBezTo>
                  <a:pt x="42119" y="38223"/>
                  <a:pt x="55085" y="38132"/>
                  <a:pt x="66102" y="34460"/>
                </a:cubicBezTo>
                <a:cubicBezTo>
                  <a:pt x="77119" y="27115"/>
                  <a:pt x="87309" y="18347"/>
                  <a:pt x="99152" y="12426"/>
                </a:cubicBezTo>
                <a:cubicBezTo>
                  <a:pt x="148308" y="-12152"/>
                  <a:pt x="180734" y="6262"/>
                  <a:pt x="242371" y="12426"/>
                </a:cubicBezTo>
                <a:cubicBezTo>
                  <a:pt x="253388" y="16098"/>
                  <a:pt x="265270" y="17803"/>
                  <a:pt x="275422" y="23443"/>
                </a:cubicBezTo>
                <a:cubicBezTo>
                  <a:pt x="298571" y="36303"/>
                  <a:pt x="341523" y="67510"/>
                  <a:pt x="341523" y="67510"/>
                </a:cubicBezTo>
                <a:cubicBezTo>
                  <a:pt x="348868" y="78527"/>
                  <a:pt x="351714" y="94639"/>
                  <a:pt x="363557" y="100561"/>
                </a:cubicBezTo>
                <a:cubicBezTo>
                  <a:pt x="390642" y="114104"/>
                  <a:pt x="451692" y="122595"/>
                  <a:pt x="451692" y="122595"/>
                </a:cubicBezTo>
                <a:cubicBezTo>
                  <a:pt x="470053" y="118923"/>
                  <a:pt x="488711" y="116505"/>
                  <a:pt x="506776" y="111578"/>
                </a:cubicBezTo>
                <a:cubicBezTo>
                  <a:pt x="529183" y="105467"/>
                  <a:pt x="572877" y="89544"/>
                  <a:pt x="572877" y="89544"/>
                </a:cubicBezTo>
                <a:cubicBezTo>
                  <a:pt x="608433" y="94623"/>
                  <a:pt x="683101" y="100598"/>
                  <a:pt x="716097" y="122595"/>
                </a:cubicBezTo>
                <a:lnTo>
                  <a:pt x="749147" y="144628"/>
                </a:lnTo>
                <a:cubicBezTo>
                  <a:pt x="761325" y="181163"/>
                  <a:pt x="730786" y="190532"/>
                  <a:pt x="727114" y="1997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199" name="Freeform: Shape 198">
            <a:extLst>
              <a:ext uri="{FF2B5EF4-FFF2-40B4-BE49-F238E27FC236}">
                <a16:creationId xmlns:a16="http://schemas.microsoft.com/office/drawing/2014/main" id="{4566AB28-4EE5-4CE0-BA92-7A8437032A22}"/>
              </a:ext>
            </a:extLst>
          </p:cNvPr>
          <p:cNvSpPr/>
          <p:nvPr/>
        </p:nvSpPr>
        <p:spPr>
          <a:xfrm rot="547981">
            <a:off x="8996724" y="3516603"/>
            <a:ext cx="826265" cy="552252"/>
          </a:xfrm>
          <a:custGeom>
            <a:avLst/>
            <a:gdLst>
              <a:gd name="connsiteX0" fmla="*/ 727114 w 826265"/>
              <a:gd name="connsiteY0" fmla="*/ 199713 h 552252"/>
              <a:gd name="connsiteX1" fmla="*/ 727114 w 826265"/>
              <a:gd name="connsiteY1" fmla="*/ 199713 h 552252"/>
              <a:gd name="connsiteX2" fmla="*/ 760164 w 826265"/>
              <a:gd name="connsiteY2" fmla="*/ 287848 h 552252"/>
              <a:gd name="connsiteX3" fmla="*/ 782198 w 826265"/>
              <a:gd name="connsiteY3" fmla="*/ 320898 h 552252"/>
              <a:gd name="connsiteX4" fmla="*/ 804232 w 826265"/>
              <a:gd name="connsiteY4" fmla="*/ 386999 h 552252"/>
              <a:gd name="connsiteX5" fmla="*/ 815249 w 826265"/>
              <a:gd name="connsiteY5" fmla="*/ 420050 h 552252"/>
              <a:gd name="connsiteX6" fmla="*/ 826265 w 826265"/>
              <a:gd name="connsiteY6" fmla="*/ 453101 h 552252"/>
              <a:gd name="connsiteX7" fmla="*/ 804232 w 826265"/>
              <a:gd name="connsiteY7" fmla="*/ 508185 h 552252"/>
              <a:gd name="connsiteX8" fmla="*/ 771181 w 826265"/>
              <a:gd name="connsiteY8" fmla="*/ 530219 h 552252"/>
              <a:gd name="connsiteX9" fmla="*/ 594911 w 826265"/>
              <a:gd name="connsiteY9" fmla="*/ 552252 h 552252"/>
              <a:gd name="connsiteX10" fmla="*/ 550844 w 826265"/>
              <a:gd name="connsiteY10" fmla="*/ 541236 h 552252"/>
              <a:gd name="connsiteX11" fmla="*/ 517793 w 826265"/>
              <a:gd name="connsiteY11" fmla="*/ 530219 h 552252"/>
              <a:gd name="connsiteX12" fmla="*/ 451692 w 826265"/>
              <a:gd name="connsiteY12" fmla="*/ 519202 h 552252"/>
              <a:gd name="connsiteX13" fmla="*/ 407624 w 826265"/>
              <a:gd name="connsiteY13" fmla="*/ 420050 h 552252"/>
              <a:gd name="connsiteX14" fmla="*/ 374574 w 826265"/>
              <a:gd name="connsiteY14" fmla="*/ 353949 h 552252"/>
              <a:gd name="connsiteX15" fmla="*/ 341523 w 826265"/>
              <a:gd name="connsiteY15" fmla="*/ 342932 h 552252"/>
              <a:gd name="connsiteX16" fmla="*/ 308473 w 826265"/>
              <a:gd name="connsiteY16" fmla="*/ 320898 h 552252"/>
              <a:gd name="connsiteX17" fmla="*/ 220338 w 826265"/>
              <a:gd name="connsiteY17" fmla="*/ 298864 h 552252"/>
              <a:gd name="connsiteX18" fmla="*/ 154237 w 826265"/>
              <a:gd name="connsiteY18" fmla="*/ 287848 h 552252"/>
              <a:gd name="connsiteX19" fmla="*/ 88135 w 826265"/>
              <a:gd name="connsiteY19" fmla="*/ 265814 h 552252"/>
              <a:gd name="connsiteX20" fmla="*/ 55085 w 826265"/>
              <a:gd name="connsiteY20" fmla="*/ 254797 h 552252"/>
              <a:gd name="connsiteX21" fmla="*/ 11017 w 826265"/>
              <a:gd name="connsiteY21" fmla="*/ 155645 h 552252"/>
              <a:gd name="connsiteX22" fmla="*/ 0 w 826265"/>
              <a:gd name="connsiteY22" fmla="*/ 122595 h 552252"/>
              <a:gd name="connsiteX23" fmla="*/ 33051 w 826265"/>
              <a:gd name="connsiteY23" fmla="*/ 45477 h 552252"/>
              <a:gd name="connsiteX24" fmla="*/ 66102 w 826265"/>
              <a:gd name="connsiteY24" fmla="*/ 34460 h 552252"/>
              <a:gd name="connsiteX25" fmla="*/ 99152 w 826265"/>
              <a:gd name="connsiteY25" fmla="*/ 12426 h 552252"/>
              <a:gd name="connsiteX26" fmla="*/ 242371 w 826265"/>
              <a:gd name="connsiteY26" fmla="*/ 12426 h 552252"/>
              <a:gd name="connsiteX27" fmla="*/ 275422 w 826265"/>
              <a:gd name="connsiteY27" fmla="*/ 23443 h 552252"/>
              <a:gd name="connsiteX28" fmla="*/ 341523 w 826265"/>
              <a:gd name="connsiteY28" fmla="*/ 67510 h 552252"/>
              <a:gd name="connsiteX29" fmla="*/ 363557 w 826265"/>
              <a:gd name="connsiteY29" fmla="*/ 100561 h 552252"/>
              <a:gd name="connsiteX30" fmla="*/ 451692 w 826265"/>
              <a:gd name="connsiteY30" fmla="*/ 122595 h 552252"/>
              <a:gd name="connsiteX31" fmla="*/ 506776 w 826265"/>
              <a:gd name="connsiteY31" fmla="*/ 111578 h 552252"/>
              <a:gd name="connsiteX32" fmla="*/ 572877 w 826265"/>
              <a:gd name="connsiteY32" fmla="*/ 89544 h 552252"/>
              <a:gd name="connsiteX33" fmla="*/ 716097 w 826265"/>
              <a:gd name="connsiteY33" fmla="*/ 122595 h 552252"/>
              <a:gd name="connsiteX34" fmla="*/ 749147 w 826265"/>
              <a:gd name="connsiteY34" fmla="*/ 144628 h 552252"/>
              <a:gd name="connsiteX35" fmla="*/ 727114 w 826265"/>
              <a:gd name="connsiteY35" fmla="*/ 199713 h 552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26265" h="552252">
                <a:moveTo>
                  <a:pt x="727114" y="199713"/>
                </a:moveTo>
                <a:lnTo>
                  <a:pt x="727114" y="199713"/>
                </a:lnTo>
                <a:cubicBezTo>
                  <a:pt x="738131" y="229091"/>
                  <a:pt x="747181" y="259284"/>
                  <a:pt x="760164" y="287848"/>
                </a:cubicBezTo>
                <a:cubicBezTo>
                  <a:pt x="765643" y="299902"/>
                  <a:pt x="776820" y="308799"/>
                  <a:pt x="782198" y="320898"/>
                </a:cubicBezTo>
                <a:cubicBezTo>
                  <a:pt x="791631" y="342122"/>
                  <a:pt x="796887" y="364965"/>
                  <a:pt x="804232" y="386999"/>
                </a:cubicBezTo>
                <a:lnTo>
                  <a:pt x="815249" y="420050"/>
                </a:lnTo>
                <a:lnTo>
                  <a:pt x="826265" y="453101"/>
                </a:lnTo>
                <a:cubicBezTo>
                  <a:pt x="818921" y="471462"/>
                  <a:pt x="815726" y="492093"/>
                  <a:pt x="804232" y="508185"/>
                </a:cubicBezTo>
                <a:cubicBezTo>
                  <a:pt x="796536" y="518959"/>
                  <a:pt x="783024" y="524297"/>
                  <a:pt x="771181" y="530219"/>
                </a:cubicBezTo>
                <a:cubicBezTo>
                  <a:pt x="723620" y="554000"/>
                  <a:pt x="622252" y="550149"/>
                  <a:pt x="594911" y="552252"/>
                </a:cubicBezTo>
                <a:cubicBezTo>
                  <a:pt x="580222" y="548580"/>
                  <a:pt x="565402" y="545395"/>
                  <a:pt x="550844" y="541236"/>
                </a:cubicBezTo>
                <a:cubicBezTo>
                  <a:pt x="539678" y="538046"/>
                  <a:pt x="529129" y="532738"/>
                  <a:pt x="517793" y="530219"/>
                </a:cubicBezTo>
                <a:cubicBezTo>
                  <a:pt x="495987" y="525373"/>
                  <a:pt x="473726" y="522874"/>
                  <a:pt x="451692" y="519202"/>
                </a:cubicBezTo>
                <a:cubicBezTo>
                  <a:pt x="416776" y="466828"/>
                  <a:pt x="433843" y="498710"/>
                  <a:pt x="407624" y="420050"/>
                </a:cubicBezTo>
                <a:cubicBezTo>
                  <a:pt x="400366" y="398275"/>
                  <a:pt x="393992" y="369483"/>
                  <a:pt x="374574" y="353949"/>
                </a:cubicBezTo>
                <a:cubicBezTo>
                  <a:pt x="365506" y="346695"/>
                  <a:pt x="352540" y="346604"/>
                  <a:pt x="341523" y="342932"/>
                </a:cubicBezTo>
                <a:cubicBezTo>
                  <a:pt x="330506" y="335587"/>
                  <a:pt x="320316" y="326819"/>
                  <a:pt x="308473" y="320898"/>
                </a:cubicBezTo>
                <a:cubicBezTo>
                  <a:pt x="286632" y="309977"/>
                  <a:pt x="240091" y="302455"/>
                  <a:pt x="220338" y="298864"/>
                </a:cubicBezTo>
                <a:cubicBezTo>
                  <a:pt x="198361" y="294868"/>
                  <a:pt x="176271" y="291520"/>
                  <a:pt x="154237" y="287848"/>
                </a:cubicBezTo>
                <a:lnTo>
                  <a:pt x="88135" y="265814"/>
                </a:lnTo>
                <a:lnTo>
                  <a:pt x="55085" y="254797"/>
                </a:lnTo>
                <a:cubicBezTo>
                  <a:pt x="20168" y="202421"/>
                  <a:pt x="37238" y="234308"/>
                  <a:pt x="11017" y="155645"/>
                </a:cubicBezTo>
                <a:lnTo>
                  <a:pt x="0" y="122595"/>
                </a:lnTo>
                <a:cubicBezTo>
                  <a:pt x="6616" y="96133"/>
                  <a:pt x="9275" y="64498"/>
                  <a:pt x="33051" y="45477"/>
                </a:cubicBezTo>
                <a:cubicBezTo>
                  <a:pt x="42119" y="38223"/>
                  <a:pt x="55085" y="38132"/>
                  <a:pt x="66102" y="34460"/>
                </a:cubicBezTo>
                <a:cubicBezTo>
                  <a:pt x="77119" y="27115"/>
                  <a:pt x="87309" y="18347"/>
                  <a:pt x="99152" y="12426"/>
                </a:cubicBezTo>
                <a:cubicBezTo>
                  <a:pt x="148308" y="-12152"/>
                  <a:pt x="180734" y="6262"/>
                  <a:pt x="242371" y="12426"/>
                </a:cubicBezTo>
                <a:cubicBezTo>
                  <a:pt x="253388" y="16098"/>
                  <a:pt x="265270" y="17803"/>
                  <a:pt x="275422" y="23443"/>
                </a:cubicBezTo>
                <a:cubicBezTo>
                  <a:pt x="298571" y="36303"/>
                  <a:pt x="341523" y="67510"/>
                  <a:pt x="341523" y="67510"/>
                </a:cubicBezTo>
                <a:cubicBezTo>
                  <a:pt x="348868" y="78527"/>
                  <a:pt x="351714" y="94639"/>
                  <a:pt x="363557" y="100561"/>
                </a:cubicBezTo>
                <a:cubicBezTo>
                  <a:pt x="390642" y="114104"/>
                  <a:pt x="451692" y="122595"/>
                  <a:pt x="451692" y="122595"/>
                </a:cubicBezTo>
                <a:cubicBezTo>
                  <a:pt x="470053" y="118923"/>
                  <a:pt x="488711" y="116505"/>
                  <a:pt x="506776" y="111578"/>
                </a:cubicBezTo>
                <a:cubicBezTo>
                  <a:pt x="529183" y="105467"/>
                  <a:pt x="572877" y="89544"/>
                  <a:pt x="572877" y="89544"/>
                </a:cubicBezTo>
                <a:cubicBezTo>
                  <a:pt x="608433" y="94623"/>
                  <a:pt x="683101" y="100598"/>
                  <a:pt x="716097" y="122595"/>
                </a:cubicBezTo>
                <a:lnTo>
                  <a:pt x="749147" y="144628"/>
                </a:lnTo>
                <a:cubicBezTo>
                  <a:pt x="761325" y="181163"/>
                  <a:pt x="730786" y="190532"/>
                  <a:pt x="727114" y="1997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200" name="Freeform: Shape 199">
            <a:extLst>
              <a:ext uri="{FF2B5EF4-FFF2-40B4-BE49-F238E27FC236}">
                <a16:creationId xmlns:a16="http://schemas.microsoft.com/office/drawing/2014/main" id="{AF765868-E28E-4B0B-9B2C-8DCA5D4891E1}"/>
              </a:ext>
            </a:extLst>
          </p:cNvPr>
          <p:cNvSpPr/>
          <p:nvPr/>
        </p:nvSpPr>
        <p:spPr>
          <a:xfrm rot="547981">
            <a:off x="8996724" y="3516603"/>
            <a:ext cx="826265" cy="552252"/>
          </a:xfrm>
          <a:custGeom>
            <a:avLst/>
            <a:gdLst>
              <a:gd name="connsiteX0" fmla="*/ 727114 w 826265"/>
              <a:gd name="connsiteY0" fmla="*/ 199713 h 552252"/>
              <a:gd name="connsiteX1" fmla="*/ 727114 w 826265"/>
              <a:gd name="connsiteY1" fmla="*/ 199713 h 552252"/>
              <a:gd name="connsiteX2" fmla="*/ 760164 w 826265"/>
              <a:gd name="connsiteY2" fmla="*/ 287848 h 552252"/>
              <a:gd name="connsiteX3" fmla="*/ 782198 w 826265"/>
              <a:gd name="connsiteY3" fmla="*/ 320898 h 552252"/>
              <a:gd name="connsiteX4" fmla="*/ 804232 w 826265"/>
              <a:gd name="connsiteY4" fmla="*/ 386999 h 552252"/>
              <a:gd name="connsiteX5" fmla="*/ 815249 w 826265"/>
              <a:gd name="connsiteY5" fmla="*/ 420050 h 552252"/>
              <a:gd name="connsiteX6" fmla="*/ 826265 w 826265"/>
              <a:gd name="connsiteY6" fmla="*/ 453101 h 552252"/>
              <a:gd name="connsiteX7" fmla="*/ 804232 w 826265"/>
              <a:gd name="connsiteY7" fmla="*/ 508185 h 552252"/>
              <a:gd name="connsiteX8" fmla="*/ 771181 w 826265"/>
              <a:gd name="connsiteY8" fmla="*/ 530219 h 552252"/>
              <a:gd name="connsiteX9" fmla="*/ 594911 w 826265"/>
              <a:gd name="connsiteY9" fmla="*/ 552252 h 552252"/>
              <a:gd name="connsiteX10" fmla="*/ 550844 w 826265"/>
              <a:gd name="connsiteY10" fmla="*/ 541236 h 552252"/>
              <a:gd name="connsiteX11" fmla="*/ 517793 w 826265"/>
              <a:gd name="connsiteY11" fmla="*/ 530219 h 552252"/>
              <a:gd name="connsiteX12" fmla="*/ 451692 w 826265"/>
              <a:gd name="connsiteY12" fmla="*/ 519202 h 552252"/>
              <a:gd name="connsiteX13" fmla="*/ 407624 w 826265"/>
              <a:gd name="connsiteY13" fmla="*/ 420050 h 552252"/>
              <a:gd name="connsiteX14" fmla="*/ 374574 w 826265"/>
              <a:gd name="connsiteY14" fmla="*/ 353949 h 552252"/>
              <a:gd name="connsiteX15" fmla="*/ 341523 w 826265"/>
              <a:gd name="connsiteY15" fmla="*/ 342932 h 552252"/>
              <a:gd name="connsiteX16" fmla="*/ 308473 w 826265"/>
              <a:gd name="connsiteY16" fmla="*/ 320898 h 552252"/>
              <a:gd name="connsiteX17" fmla="*/ 220338 w 826265"/>
              <a:gd name="connsiteY17" fmla="*/ 298864 h 552252"/>
              <a:gd name="connsiteX18" fmla="*/ 154237 w 826265"/>
              <a:gd name="connsiteY18" fmla="*/ 287848 h 552252"/>
              <a:gd name="connsiteX19" fmla="*/ 88135 w 826265"/>
              <a:gd name="connsiteY19" fmla="*/ 265814 h 552252"/>
              <a:gd name="connsiteX20" fmla="*/ 55085 w 826265"/>
              <a:gd name="connsiteY20" fmla="*/ 254797 h 552252"/>
              <a:gd name="connsiteX21" fmla="*/ 11017 w 826265"/>
              <a:gd name="connsiteY21" fmla="*/ 155645 h 552252"/>
              <a:gd name="connsiteX22" fmla="*/ 0 w 826265"/>
              <a:gd name="connsiteY22" fmla="*/ 122595 h 552252"/>
              <a:gd name="connsiteX23" fmla="*/ 33051 w 826265"/>
              <a:gd name="connsiteY23" fmla="*/ 45477 h 552252"/>
              <a:gd name="connsiteX24" fmla="*/ 66102 w 826265"/>
              <a:gd name="connsiteY24" fmla="*/ 34460 h 552252"/>
              <a:gd name="connsiteX25" fmla="*/ 99152 w 826265"/>
              <a:gd name="connsiteY25" fmla="*/ 12426 h 552252"/>
              <a:gd name="connsiteX26" fmla="*/ 242371 w 826265"/>
              <a:gd name="connsiteY26" fmla="*/ 12426 h 552252"/>
              <a:gd name="connsiteX27" fmla="*/ 275422 w 826265"/>
              <a:gd name="connsiteY27" fmla="*/ 23443 h 552252"/>
              <a:gd name="connsiteX28" fmla="*/ 341523 w 826265"/>
              <a:gd name="connsiteY28" fmla="*/ 67510 h 552252"/>
              <a:gd name="connsiteX29" fmla="*/ 363557 w 826265"/>
              <a:gd name="connsiteY29" fmla="*/ 100561 h 552252"/>
              <a:gd name="connsiteX30" fmla="*/ 451692 w 826265"/>
              <a:gd name="connsiteY30" fmla="*/ 122595 h 552252"/>
              <a:gd name="connsiteX31" fmla="*/ 506776 w 826265"/>
              <a:gd name="connsiteY31" fmla="*/ 111578 h 552252"/>
              <a:gd name="connsiteX32" fmla="*/ 572877 w 826265"/>
              <a:gd name="connsiteY32" fmla="*/ 89544 h 552252"/>
              <a:gd name="connsiteX33" fmla="*/ 716097 w 826265"/>
              <a:gd name="connsiteY33" fmla="*/ 122595 h 552252"/>
              <a:gd name="connsiteX34" fmla="*/ 749147 w 826265"/>
              <a:gd name="connsiteY34" fmla="*/ 144628 h 552252"/>
              <a:gd name="connsiteX35" fmla="*/ 727114 w 826265"/>
              <a:gd name="connsiteY35" fmla="*/ 199713 h 552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26265" h="552252">
                <a:moveTo>
                  <a:pt x="727114" y="199713"/>
                </a:moveTo>
                <a:lnTo>
                  <a:pt x="727114" y="199713"/>
                </a:lnTo>
                <a:cubicBezTo>
                  <a:pt x="738131" y="229091"/>
                  <a:pt x="747181" y="259284"/>
                  <a:pt x="760164" y="287848"/>
                </a:cubicBezTo>
                <a:cubicBezTo>
                  <a:pt x="765643" y="299902"/>
                  <a:pt x="776820" y="308799"/>
                  <a:pt x="782198" y="320898"/>
                </a:cubicBezTo>
                <a:cubicBezTo>
                  <a:pt x="791631" y="342122"/>
                  <a:pt x="796887" y="364965"/>
                  <a:pt x="804232" y="386999"/>
                </a:cubicBezTo>
                <a:lnTo>
                  <a:pt x="815249" y="420050"/>
                </a:lnTo>
                <a:lnTo>
                  <a:pt x="826265" y="453101"/>
                </a:lnTo>
                <a:cubicBezTo>
                  <a:pt x="818921" y="471462"/>
                  <a:pt x="815726" y="492093"/>
                  <a:pt x="804232" y="508185"/>
                </a:cubicBezTo>
                <a:cubicBezTo>
                  <a:pt x="796536" y="518959"/>
                  <a:pt x="783024" y="524297"/>
                  <a:pt x="771181" y="530219"/>
                </a:cubicBezTo>
                <a:cubicBezTo>
                  <a:pt x="723620" y="554000"/>
                  <a:pt x="622252" y="550149"/>
                  <a:pt x="594911" y="552252"/>
                </a:cubicBezTo>
                <a:cubicBezTo>
                  <a:pt x="580222" y="548580"/>
                  <a:pt x="565402" y="545395"/>
                  <a:pt x="550844" y="541236"/>
                </a:cubicBezTo>
                <a:cubicBezTo>
                  <a:pt x="539678" y="538046"/>
                  <a:pt x="529129" y="532738"/>
                  <a:pt x="517793" y="530219"/>
                </a:cubicBezTo>
                <a:cubicBezTo>
                  <a:pt x="495987" y="525373"/>
                  <a:pt x="473726" y="522874"/>
                  <a:pt x="451692" y="519202"/>
                </a:cubicBezTo>
                <a:cubicBezTo>
                  <a:pt x="416776" y="466828"/>
                  <a:pt x="433843" y="498710"/>
                  <a:pt x="407624" y="420050"/>
                </a:cubicBezTo>
                <a:cubicBezTo>
                  <a:pt x="400366" y="398275"/>
                  <a:pt x="393992" y="369483"/>
                  <a:pt x="374574" y="353949"/>
                </a:cubicBezTo>
                <a:cubicBezTo>
                  <a:pt x="365506" y="346695"/>
                  <a:pt x="352540" y="346604"/>
                  <a:pt x="341523" y="342932"/>
                </a:cubicBezTo>
                <a:cubicBezTo>
                  <a:pt x="330506" y="335587"/>
                  <a:pt x="320316" y="326819"/>
                  <a:pt x="308473" y="320898"/>
                </a:cubicBezTo>
                <a:cubicBezTo>
                  <a:pt x="286632" y="309977"/>
                  <a:pt x="240091" y="302455"/>
                  <a:pt x="220338" y="298864"/>
                </a:cubicBezTo>
                <a:cubicBezTo>
                  <a:pt x="198361" y="294868"/>
                  <a:pt x="176271" y="291520"/>
                  <a:pt x="154237" y="287848"/>
                </a:cubicBezTo>
                <a:lnTo>
                  <a:pt x="88135" y="265814"/>
                </a:lnTo>
                <a:lnTo>
                  <a:pt x="55085" y="254797"/>
                </a:lnTo>
                <a:cubicBezTo>
                  <a:pt x="20168" y="202421"/>
                  <a:pt x="37238" y="234308"/>
                  <a:pt x="11017" y="155645"/>
                </a:cubicBezTo>
                <a:lnTo>
                  <a:pt x="0" y="122595"/>
                </a:lnTo>
                <a:cubicBezTo>
                  <a:pt x="6616" y="96133"/>
                  <a:pt x="9275" y="64498"/>
                  <a:pt x="33051" y="45477"/>
                </a:cubicBezTo>
                <a:cubicBezTo>
                  <a:pt x="42119" y="38223"/>
                  <a:pt x="55085" y="38132"/>
                  <a:pt x="66102" y="34460"/>
                </a:cubicBezTo>
                <a:cubicBezTo>
                  <a:pt x="77119" y="27115"/>
                  <a:pt x="87309" y="18347"/>
                  <a:pt x="99152" y="12426"/>
                </a:cubicBezTo>
                <a:cubicBezTo>
                  <a:pt x="148308" y="-12152"/>
                  <a:pt x="180734" y="6262"/>
                  <a:pt x="242371" y="12426"/>
                </a:cubicBezTo>
                <a:cubicBezTo>
                  <a:pt x="253388" y="16098"/>
                  <a:pt x="265270" y="17803"/>
                  <a:pt x="275422" y="23443"/>
                </a:cubicBezTo>
                <a:cubicBezTo>
                  <a:pt x="298571" y="36303"/>
                  <a:pt x="341523" y="67510"/>
                  <a:pt x="341523" y="67510"/>
                </a:cubicBezTo>
                <a:cubicBezTo>
                  <a:pt x="348868" y="78527"/>
                  <a:pt x="351714" y="94639"/>
                  <a:pt x="363557" y="100561"/>
                </a:cubicBezTo>
                <a:cubicBezTo>
                  <a:pt x="390642" y="114104"/>
                  <a:pt x="451692" y="122595"/>
                  <a:pt x="451692" y="122595"/>
                </a:cubicBezTo>
                <a:cubicBezTo>
                  <a:pt x="470053" y="118923"/>
                  <a:pt x="488711" y="116505"/>
                  <a:pt x="506776" y="111578"/>
                </a:cubicBezTo>
                <a:cubicBezTo>
                  <a:pt x="529183" y="105467"/>
                  <a:pt x="572877" y="89544"/>
                  <a:pt x="572877" y="89544"/>
                </a:cubicBezTo>
                <a:cubicBezTo>
                  <a:pt x="608433" y="94623"/>
                  <a:pt x="683101" y="100598"/>
                  <a:pt x="716097" y="122595"/>
                </a:cubicBezTo>
                <a:lnTo>
                  <a:pt x="749147" y="144628"/>
                </a:lnTo>
                <a:cubicBezTo>
                  <a:pt x="761325" y="181163"/>
                  <a:pt x="730786" y="190532"/>
                  <a:pt x="727114" y="1997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201" name="Freeform: Shape 200">
            <a:extLst>
              <a:ext uri="{FF2B5EF4-FFF2-40B4-BE49-F238E27FC236}">
                <a16:creationId xmlns:a16="http://schemas.microsoft.com/office/drawing/2014/main" id="{DF654623-CDFF-4B3B-B2A4-06E0B91DE894}"/>
              </a:ext>
            </a:extLst>
          </p:cNvPr>
          <p:cNvSpPr/>
          <p:nvPr/>
        </p:nvSpPr>
        <p:spPr>
          <a:xfrm rot="547981">
            <a:off x="8996724" y="3516603"/>
            <a:ext cx="826265" cy="552252"/>
          </a:xfrm>
          <a:custGeom>
            <a:avLst/>
            <a:gdLst>
              <a:gd name="connsiteX0" fmla="*/ 727114 w 826265"/>
              <a:gd name="connsiteY0" fmla="*/ 199713 h 552252"/>
              <a:gd name="connsiteX1" fmla="*/ 727114 w 826265"/>
              <a:gd name="connsiteY1" fmla="*/ 199713 h 552252"/>
              <a:gd name="connsiteX2" fmla="*/ 760164 w 826265"/>
              <a:gd name="connsiteY2" fmla="*/ 287848 h 552252"/>
              <a:gd name="connsiteX3" fmla="*/ 782198 w 826265"/>
              <a:gd name="connsiteY3" fmla="*/ 320898 h 552252"/>
              <a:gd name="connsiteX4" fmla="*/ 804232 w 826265"/>
              <a:gd name="connsiteY4" fmla="*/ 386999 h 552252"/>
              <a:gd name="connsiteX5" fmla="*/ 815249 w 826265"/>
              <a:gd name="connsiteY5" fmla="*/ 420050 h 552252"/>
              <a:gd name="connsiteX6" fmla="*/ 826265 w 826265"/>
              <a:gd name="connsiteY6" fmla="*/ 453101 h 552252"/>
              <a:gd name="connsiteX7" fmla="*/ 804232 w 826265"/>
              <a:gd name="connsiteY7" fmla="*/ 508185 h 552252"/>
              <a:gd name="connsiteX8" fmla="*/ 771181 w 826265"/>
              <a:gd name="connsiteY8" fmla="*/ 530219 h 552252"/>
              <a:gd name="connsiteX9" fmla="*/ 594911 w 826265"/>
              <a:gd name="connsiteY9" fmla="*/ 552252 h 552252"/>
              <a:gd name="connsiteX10" fmla="*/ 550844 w 826265"/>
              <a:gd name="connsiteY10" fmla="*/ 541236 h 552252"/>
              <a:gd name="connsiteX11" fmla="*/ 517793 w 826265"/>
              <a:gd name="connsiteY11" fmla="*/ 530219 h 552252"/>
              <a:gd name="connsiteX12" fmla="*/ 451692 w 826265"/>
              <a:gd name="connsiteY12" fmla="*/ 519202 h 552252"/>
              <a:gd name="connsiteX13" fmla="*/ 407624 w 826265"/>
              <a:gd name="connsiteY13" fmla="*/ 420050 h 552252"/>
              <a:gd name="connsiteX14" fmla="*/ 374574 w 826265"/>
              <a:gd name="connsiteY14" fmla="*/ 353949 h 552252"/>
              <a:gd name="connsiteX15" fmla="*/ 341523 w 826265"/>
              <a:gd name="connsiteY15" fmla="*/ 342932 h 552252"/>
              <a:gd name="connsiteX16" fmla="*/ 308473 w 826265"/>
              <a:gd name="connsiteY16" fmla="*/ 320898 h 552252"/>
              <a:gd name="connsiteX17" fmla="*/ 220338 w 826265"/>
              <a:gd name="connsiteY17" fmla="*/ 298864 h 552252"/>
              <a:gd name="connsiteX18" fmla="*/ 154237 w 826265"/>
              <a:gd name="connsiteY18" fmla="*/ 287848 h 552252"/>
              <a:gd name="connsiteX19" fmla="*/ 88135 w 826265"/>
              <a:gd name="connsiteY19" fmla="*/ 265814 h 552252"/>
              <a:gd name="connsiteX20" fmla="*/ 55085 w 826265"/>
              <a:gd name="connsiteY20" fmla="*/ 254797 h 552252"/>
              <a:gd name="connsiteX21" fmla="*/ 11017 w 826265"/>
              <a:gd name="connsiteY21" fmla="*/ 155645 h 552252"/>
              <a:gd name="connsiteX22" fmla="*/ 0 w 826265"/>
              <a:gd name="connsiteY22" fmla="*/ 122595 h 552252"/>
              <a:gd name="connsiteX23" fmla="*/ 33051 w 826265"/>
              <a:gd name="connsiteY23" fmla="*/ 45477 h 552252"/>
              <a:gd name="connsiteX24" fmla="*/ 66102 w 826265"/>
              <a:gd name="connsiteY24" fmla="*/ 34460 h 552252"/>
              <a:gd name="connsiteX25" fmla="*/ 99152 w 826265"/>
              <a:gd name="connsiteY25" fmla="*/ 12426 h 552252"/>
              <a:gd name="connsiteX26" fmla="*/ 242371 w 826265"/>
              <a:gd name="connsiteY26" fmla="*/ 12426 h 552252"/>
              <a:gd name="connsiteX27" fmla="*/ 275422 w 826265"/>
              <a:gd name="connsiteY27" fmla="*/ 23443 h 552252"/>
              <a:gd name="connsiteX28" fmla="*/ 341523 w 826265"/>
              <a:gd name="connsiteY28" fmla="*/ 67510 h 552252"/>
              <a:gd name="connsiteX29" fmla="*/ 363557 w 826265"/>
              <a:gd name="connsiteY29" fmla="*/ 100561 h 552252"/>
              <a:gd name="connsiteX30" fmla="*/ 451692 w 826265"/>
              <a:gd name="connsiteY30" fmla="*/ 122595 h 552252"/>
              <a:gd name="connsiteX31" fmla="*/ 506776 w 826265"/>
              <a:gd name="connsiteY31" fmla="*/ 111578 h 552252"/>
              <a:gd name="connsiteX32" fmla="*/ 572877 w 826265"/>
              <a:gd name="connsiteY32" fmla="*/ 89544 h 552252"/>
              <a:gd name="connsiteX33" fmla="*/ 716097 w 826265"/>
              <a:gd name="connsiteY33" fmla="*/ 122595 h 552252"/>
              <a:gd name="connsiteX34" fmla="*/ 749147 w 826265"/>
              <a:gd name="connsiteY34" fmla="*/ 144628 h 552252"/>
              <a:gd name="connsiteX35" fmla="*/ 727114 w 826265"/>
              <a:gd name="connsiteY35" fmla="*/ 199713 h 552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26265" h="552252">
                <a:moveTo>
                  <a:pt x="727114" y="199713"/>
                </a:moveTo>
                <a:lnTo>
                  <a:pt x="727114" y="199713"/>
                </a:lnTo>
                <a:cubicBezTo>
                  <a:pt x="738131" y="229091"/>
                  <a:pt x="747181" y="259284"/>
                  <a:pt x="760164" y="287848"/>
                </a:cubicBezTo>
                <a:cubicBezTo>
                  <a:pt x="765643" y="299902"/>
                  <a:pt x="776820" y="308799"/>
                  <a:pt x="782198" y="320898"/>
                </a:cubicBezTo>
                <a:cubicBezTo>
                  <a:pt x="791631" y="342122"/>
                  <a:pt x="796887" y="364965"/>
                  <a:pt x="804232" y="386999"/>
                </a:cubicBezTo>
                <a:lnTo>
                  <a:pt x="815249" y="420050"/>
                </a:lnTo>
                <a:lnTo>
                  <a:pt x="826265" y="453101"/>
                </a:lnTo>
                <a:cubicBezTo>
                  <a:pt x="818921" y="471462"/>
                  <a:pt x="815726" y="492093"/>
                  <a:pt x="804232" y="508185"/>
                </a:cubicBezTo>
                <a:cubicBezTo>
                  <a:pt x="796536" y="518959"/>
                  <a:pt x="783024" y="524297"/>
                  <a:pt x="771181" y="530219"/>
                </a:cubicBezTo>
                <a:cubicBezTo>
                  <a:pt x="723620" y="554000"/>
                  <a:pt x="622252" y="550149"/>
                  <a:pt x="594911" y="552252"/>
                </a:cubicBezTo>
                <a:cubicBezTo>
                  <a:pt x="580222" y="548580"/>
                  <a:pt x="565402" y="545395"/>
                  <a:pt x="550844" y="541236"/>
                </a:cubicBezTo>
                <a:cubicBezTo>
                  <a:pt x="539678" y="538046"/>
                  <a:pt x="529129" y="532738"/>
                  <a:pt x="517793" y="530219"/>
                </a:cubicBezTo>
                <a:cubicBezTo>
                  <a:pt x="495987" y="525373"/>
                  <a:pt x="473726" y="522874"/>
                  <a:pt x="451692" y="519202"/>
                </a:cubicBezTo>
                <a:cubicBezTo>
                  <a:pt x="416776" y="466828"/>
                  <a:pt x="433843" y="498710"/>
                  <a:pt x="407624" y="420050"/>
                </a:cubicBezTo>
                <a:cubicBezTo>
                  <a:pt x="400366" y="398275"/>
                  <a:pt x="393992" y="369483"/>
                  <a:pt x="374574" y="353949"/>
                </a:cubicBezTo>
                <a:cubicBezTo>
                  <a:pt x="365506" y="346695"/>
                  <a:pt x="352540" y="346604"/>
                  <a:pt x="341523" y="342932"/>
                </a:cubicBezTo>
                <a:cubicBezTo>
                  <a:pt x="330506" y="335587"/>
                  <a:pt x="320316" y="326819"/>
                  <a:pt x="308473" y="320898"/>
                </a:cubicBezTo>
                <a:cubicBezTo>
                  <a:pt x="286632" y="309977"/>
                  <a:pt x="240091" y="302455"/>
                  <a:pt x="220338" y="298864"/>
                </a:cubicBezTo>
                <a:cubicBezTo>
                  <a:pt x="198361" y="294868"/>
                  <a:pt x="176271" y="291520"/>
                  <a:pt x="154237" y="287848"/>
                </a:cubicBezTo>
                <a:lnTo>
                  <a:pt x="88135" y="265814"/>
                </a:lnTo>
                <a:lnTo>
                  <a:pt x="55085" y="254797"/>
                </a:lnTo>
                <a:cubicBezTo>
                  <a:pt x="20168" y="202421"/>
                  <a:pt x="37238" y="234308"/>
                  <a:pt x="11017" y="155645"/>
                </a:cubicBezTo>
                <a:lnTo>
                  <a:pt x="0" y="122595"/>
                </a:lnTo>
                <a:cubicBezTo>
                  <a:pt x="6616" y="96133"/>
                  <a:pt x="9275" y="64498"/>
                  <a:pt x="33051" y="45477"/>
                </a:cubicBezTo>
                <a:cubicBezTo>
                  <a:pt x="42119" y="38223"/>
                  <a:pt x="55085" y="38132"/>
                  <a:pt x="66102" y="34460"/>
                </a:cubicBezTo>
                <a:cubicBezTo>
                  <a:pt x="77119" y="27115"/>
                  <a:pt x="87309" y="18347"/>
                  <a:pt x="99152" y="12426"/>
                </a:cubicBezTo>
                <a:cubicBezTo>
                  <a:pt x="148308" y="-12152"/>
                  <a:pt x="180734" y="6262"/>
                  <a:pt x="242371" y="12426"/>
                </a:cubicBezTo>
                <a:cubicBezTo>
                  <a:pt x="253388" y="16098"/>
                  <a:pt x="265270" y="17803"/>
                  <a:pt x="275422" y="23443"/>
                </a:cubicBezTo>
                <a:cubicBezTo>
                  <a:pt x="298571" y="36303"/>
                  <a:pt x="341523" y="67510"/>
                  <a:pt x="341523" y="67510"/>
                </a:cubicBezTo>
                <a:cubicBezTo>
                  <a:pt x="348868" y="78527"/>
                  <a:pt x="351714" y="94639"/>
                  <a:pt x="363557" y="100561"/>
                </a:cubicBezTo>
                <a:cubicBezTo>
                  <a:pt x="390642" y="114104"/>
                  <a:pt x="451692" y="122595"/>
                  <a:pt x="451692" y="122595"/>
                </a:cubicBezTo>
                <a:cubicBezTo>
                  <a:pt x="470053" y="118923"/>
                  <a:pt x="488711" y="116505"/>
                  <a:pt x="506776" y="111578"/>
                </a:cubicBezTo>
                <a:cubicBezTo>
                  <a:pt x="529183" y="105467"/>
                  <a:pt x="572877" y="89544"/>
                  <a:pt x="572877" y="89544"/>
                </a:cubicBezTo>
                <a:cubicBezTo>
                  <a:pt x="608433" y="94623"/>
                  <a:pt x="683101" y="100598"/>
                  <a:pt x="716097" y="122595"/>
                </a:cubicBezTo>
                <a:lnTo>
                  <a:pt x="749147" y="144628"/>
                </a:lnTo>
                <a:cubicBezTo>
                  <a:pt x="761325" y="181163"/>
                  <a:pt x="730786" y="190532"/>
                  <a:pt x="727114" y="1997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202" name="Freeform: Shape 201">
            <a:extLst>
              <a:ext uri="{FF2B5EF4-FFF2-40B4-BE49-F238E27FC236}">
                <a16:creationId xmlns:a16="http://schemas.microsoft.com/office/drawing/2014/main" id="{1D397E45-6C58-492A-99D9-97CC79234243}"/>
              </a:ext>
            </a:extLst>
          </p:cNvPr>
          <p:cNvSpPr/>
          <p:nvPr/>
        </p:nvSpPr>
        <p:spPr>
          <a:xfrm rot="547981">
            <a:off x="8996724" y="3516603"/>
            <a:ext cx="826265" cy="552252"/>
          </a:xfrm>
          <a:custGeom>
            <a:avLst/>
            <a:gdLst>
              <a:gd name="connsiteX0" fmla="*/ 727114 w 826265"/>
              <a:gd name="connsiteY0" fmla="*/ 199713 h 552252"/>
              <a:gd name="connsiteX1" fmla="*/ 727114 w 826265"/>
              <a:gd name="connsiteY1" fmla="*/ 199713 h 552252"/>
              <a:gd name="connsiteX2" fmla="*/ 760164 w 826265"/>
              <a:gd name="connsiteY2" fmla="*/ 287848 h 552252"/>
              <a:gd name="connsiteX3" fmla="*/ 782198 w 826265"/>
              <a:gd name="connsiteY3" fmla="*/ 320898 h 552252"/>
              <a:gd name="connsiteX4" fmla="*/ 804232 w 826265"/>
              <a:gd name="connsiteY4" fmla="*/ 386999 h 552252"/>
              <a:gd name="connsiteX5" fmla="*/ 815249 w 826265"/>
              <a:gd name="connsiteY5" fmla="*/ 420050 h 552252"/>
              <a:gd name="connsiteX6" fmla="*/ 826265 w 826265"/>
              <a:gd name="connsiteY6" fmla="*/ 453101 h 552252"/>
              <a:gd name="connsiteX7" fmla="*/ 804232 w 826265"/>
              <a:gd name="connsiteY7" fmla="*/ 508185 h 552252"/>
              <a:gd name="connsiteX8" fmla="*/ 771181 w 826265"/>
              <a:gd name="connsiteY8" fmla="*/ 530219 h 552252"/>
              <a:gd name="connsiteX9" fmla="*/ 594911 w 826265"/>
              <a:gd name="connsiteY9" fmla="*/ 552252 h 552252"/>
              <a:gd name="connsiteX10" fmla="*/ 550844 w 826265"/>
              <a:gd name="connsiteY10" fmla="*/ 541236 h 552252"/>
              <a:gd name="connsiteX11" fmla="*/ 517793 w 826265"/>
              <a:gd name="connsiteY11" fmla="*/ 530219 h 552252"/>
              <a:gd name="connsiteX12" fmla="*/ 451692 w 826265"/>
              <a:gd name="connsiteY12" fmla="*/ 519202 h 552252"/>
              <a:gd name="connsiteX13" fmla="*/ 407624 w 826265"/>
              <a:gd name="connsiteY13" fmla="*/ 420050 h 552252"/>
              <a:gd name="connsiteX14" fmla="*/ 374574 w 826265"/>
              <a:gd name="connsiteY14" fmla="*/ 353949 h 552252"/>
              <a:gd name="connsiteX15" fmla="*/ 341523 w 826265"/>
              <a:gd name="connsiteY15" fmla="*/ 342932 h 552252"/>
              <a:gd name="connsiteX16" fmla="*/ 308473 w 826265"/>
              <a:gd name="connsiteY16" fmla="*/ 320898 h 552252"/>
              <a:gd name="connsiteX17" fmla="*/ 220338 w 826265"/>
              <a:gd name="connsiteY17" fmla="*/ 298864 h 552252"/>
              <a:gd name="connsiteX18" fmla="*/ 154237 w 826265"/>
              <a:gd name="connsiteY18" fmla="*/ 287848 h 552252"/>
              <a:gd name="connsiteX19" fmla="*/ 88135 w 826265"/>
              <a:gd name="connsiteY19" fmla="*/ 265814 h 552252"/>
              <a:gd name="connsiteX20" fmla="*/ 55085 w 826265"/>
              <a:gd name="connsiteY20" fmla="*/ 254797 h 552252"/>
              <a:gd name="connsiteX21" fmla="*/ 11017 w 826265"/>
              <a:gd name="connsiteY21" fmla="*/ 155645 h 552252"/>
              <a:gd name="connsiteX22" fmla="*/ 0 w 826265"/>
              <a:gd name="connsiteY22" fmla="*/ 122595 h 552252"/>
              <a:gd name="connsiteX23" fmla="*/ 33051 w 826265"/>
              <a:gd name="connsiteY23" fmla="*/ 45477 h 552252"/>
              <a:gd name="connsiteX24" fmla="*/ 66102 w 826265"/>
              <a:gd name="connsiteY24" fmla="*/ 34460 h 552252"/>
              <a:gd name="connsiteX25" fmla="*/ 99152 w 826265"/>
              <a:gd name="connsiteY25" fmla="*/ 12426 h 552252"/>
              <a:gd name="connsiteX26" fmla="*/ 242371 w 826265"/>
              <a:gd name="connsiteY26" fmla="*/ 12426 h 552252"/>
              <a:gd name="connsiteX27" fmla="*/ 275422 w 826265"/>
              <a:gd name="connsiteY27" fmla="*/ 23443 h 552252"/>
              <a:gd name="connsiteX28" fmla="*/ 341523 w 826265"/>
              <a:gd name="connsiteY28" fmla="*/ 67510 h 552252"/>
              <a:gd name="connsiteX29" fmla="*/ 363557 w 826265"/>
              <a:gd name="connsiteY29" fmla="*/ 100561 h 552252"/>
              <a:gd name="connsiteX30" fmla="*/ 451692 w 826265"/>
              <a:gd name="connsiteY30" fmla="*/ 122595 h 552252"/>
              <a:gd name="connsiteX31" fmla="*/ 506776 w 826265"/>
              <a:gd name="connsiteY31" fmla="*/ 111578 h 552252"/>
              <a:gd name="connsiteX32" fmla="*/ 572877 w 826265"/>
              <a:gd name="connsiteY32" fmla="*/ 89544 h 552252"/>
              <a:gd name="connsiteX33" fmla="*/ 716097 w 826265"/>
              <a:gd name="connsiteY33" fmla="*/ 122595 h 552252"/>
              <a:gd name="connsiteX34" fmla="*/ 749147 w 826265"/>
              <a:gd name="connsiteY34" fmla="*/ 144628 h 552252"/>
              <a:gd name="connsiteX35" fmla="*/ 727114 w 826265"/>
              <a:gd name="connsiteY35" fmla="*/ 199713 h 552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26265" h="552252">
                <a:moveTo>
                  <a:pt x="727114" y="199713"/>
                </a:moveTo>
                <a:lnTo>
                  <a:pt x="727114" y="199713"/>
                </a:lnTo>
                <a:cubicBezTo>
                  <a:pt x="738131" y="229091"/>
                  <a:pt x="747181" y="259284"/>
                  <a:pt x="760164" y="287848"/>
                </a:cubicBezTo>
                <a:cubicBezTo>
                  <a:pt x="765643" y="299902"/>
                  <a:pt x="776820" y="308799"/>
                  <a:pt x="782198" y="320898"/>
                </a:cubicBezTo>
                <a:cubicBezTo>
                  <a:pt x="791631" y="342122"/>
                  <a:pt x="796887" y="364965"/>
                  <a:pt x="804232" y="386999"/>
                </a:cubicBezTo>
                <a:lnTo>
                  <a:pt x="815249" y="420050"/>
                </a:lnTo>
                <a:lnTo>
                  <a:pt x="826265" y="453101"/>
                </a:lnTo>
                <a:cubicBezTo>
                  <a:pt x="818921" y="471462"/>
                  <a:pt x="815726" y="492093"/>
                  <a:pt x="804232" y="508185"/>
                </a:cubicBezTo>
                <a:cubicBezTo>
                  <a:pt x="796536" y="518959"/>
                  <a:pt x="783024" y="524297"/>
                  <a:pt x="771181" y="530219"/>
                </a:cubicBezTo>
                <a:cubicBezTo>
                  <a:pt x="723620" y="554000"/>
                  <a:pt x="622252" y="550149"/>
                  <a:pt x="594911" y="552252"/>
                </a:cubicBezTo>
                <a:cubicBezTo>
                  <a:pt x="580222" y="548580"/>
                  <a:pt x="565402" y="545395"/>
                  <a:pt x="550844" y="541236"/>
                </a:cubicBezTo>
                <a:cubicBezTo>
                  <a:pt x="539678" y="538046"/>
                  <a:pt x="529129" y="532738"/>
                  <a:pt x="517793" y="530219"/>
                </a:cubicBezTo>
                <a:cubicBezTo>
                  <a:pt x="495987" y="525373"/>
                  <a:pt x="473726" y="522874"/>
                  <a:pt x="451692" y="519202"/>
                </a:cubicBezTo>
                <a:cubicBezTo>
                  <a:pt x="416776" y="466828"/>
                  <a:pt x="433843" y="498710"/>
                  <a:pt x="407624" y="420050"/>
                </a:cubicBezTo>
                <a:cubicBezTo>
                  <a:pt x="400366" y="398275"/>
                  <a:pt x="393992" y="369483"/>
                  <a:pt x="374574" y="353949"/>
                </a:cubicBezTo>
                <a:cubicBezTo>
                  <a:pt x="365506" y="346695"/>
                  <a:pt x="352540" y="346604"/>
                  <a:pt x="341523" y="342932"/>
                </a:cubicBezTo>
                <a:cubicBezTo>
                  <a:pt x="330506" y="335587"/>
                  <a:pt x="320316" y="326819"/>
                  <a:pt x="308473" y="320898"/>
                </a:cubicBezTo>
                <a:cubicBezTo>
                  <a:pt x="286632" y="309977"/>
                  <a:pt x="240091" y="302455"/>
                  <a:pt x="220338" y="298864"/>
                </a:cubicBezTo>
                <a:cubicBezTo>
                  <a:pt x="198361" y="294868"/>
                  <a:pt x="176271" y="291520"/>
                  <a:pt x="154237" y="287848"/>
                </a:cubicBezTo>
                <a:lnTo>
                  <a:pt x="88135" y="265814"/>
                </a:lnTo>
                <a:lnTo>
                  <a:pt x="55085" y="254797"/>
                </a:lnTo>
                <a:cubicBezTo>
                  <a:pt x="20168" y="202421"/>
                  <a:pt x="37238" y="234308"/>
                  <a:pt x="11017" y="155645"/>
                </a:cubicBezTo>
                <a:lnTo>
                  <a:pt x="0" y="122595"/>
                </a:lnTo>
                <a:cubicBezTo>
                  <a:pt x="6616" y="96133"/>
                  <a:pt x="9275" y="64498"/>
                  <a:pt x="33051" y="45477"/>
                </a:cubicBezTo>
                <a:cubicBezTo>
                  <a:pt x="42119" y="38223"/>
                  <a:pt x="55085" y="38132"/>
                  <a:pt x="66102" y="34460"/>
                </a:cubicBezTo>
                <a:cubicBezTo>
                  <a:pt x="77119" y="27115"/>
                  <a:pt x="87309" y="18347"/>
                  <a:pt x="99152" y="12426"/>
                </a:cubicBezTo>
                <a:cubicBezTo>
                  <a:pt x="148308" y="-12152"/>
                  <a:pt x="180734" y="6262"/>
                  <a:pt x="242371" y="12426"/>
                </a:cubicBezTo>
                <a:cubicBezTo>
                  <a:pt x="253388" y="16098"/>
                  <a:pt x="265270" y="17803"/>
                  <a:pt x="275422" y="23443"/>
                </a:cubicBezTo>
                <a:cubicBezTo>
                  <a:pt x="298571" y="36303"/>
                  <a:pt x="341523" y="67510"/>
                  <a:pt x="341523" y="67510"/>
                </a:cubicBezTo>
                <a:cubicBezTo>
                  <a:pt x="348868" y="78527"/>
                  <a:pt x="351714" y="94639"/>
                  <a:pt x="363557" y="100561"/>
                </a:cubicBezTo>
                <a:cubicBezTo>
                  <a:pt x="390642" y="114104"/>
                  <a:pt x="451692" y="122595"/>
                  <a:pt x="451692" y="122595"/>
                </a:cubicBezTo>
                <a:cubicBezTo>
                  <a:pt x="470053" y="118923"/>
                  <a:pt x="488711" y="116505"/>
                  <a:pt x="506776" y="111578"/>
                </a:cubicBezTo>
                <a:cubicBezTo>
                  <a:pt x="529183" y="105467"/>
                  <a:pt x="572877" y="89544"/>
                  <a:pt x="572877" y="89544"/>
                </a:cubicBezTo>
                <a:cubicBezTo>
                  <a:pt x="608433" y="94623"/>
                  <a:pt x="683101" y="100598"/>
                  <a:pt x="716097" y="122595"/>
                </a:cubicBezTo>
                <a:lnTo>
                  <a:pt x="749147" y="144628"/>
                </a:lnTo>
                <a:cubicBezTo>
                  <a:pt x="761325" y="181163"/>
                  <a:pt x="730786" y="190532"/>
                  <a:pt x="727114" y="1997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203" name="Freeform: Shape 202">
            <a:extLst>
              <a:ext uri="{FF2B5EF4-FFF2-40B4-BE49-F238E27FC236}">
                <a16:creationId xmlns:a16="http://schemas.microsoft.com/office/drawing/2014/main" id="{1D2D572C-EFF7-4D61-8E16-E25C4E47222A}"/>
              </a:ext>
            </a:extLst>
          </p:cNvPr>
          <p:cNvSpPr/>
          <p:nvPr/>
        </p:nvSpPr>
        <p:spPr>
          <a:xfrm rot="547981">
            <a:off x="8996724" y="3516603"/>
            <a:ext cx="826265" cy="552252"/>
          </a:xfrm>
          <a:custGeom>
            <a:avLst/>
            <a:gdLst>
              <a:gd name="connsiteX0" fmla="*/ 727114 w 826265"/>
              <a:gd name="connsiteY0" fmla="*/ 199713 h 552252"/>
              <a:gd name="connsiteX1" fmla="*/ 727114 w 826265"/>
              <a:gd name="connsiteY1" fmla="*/ 199713 h 552252"/>
              <a:gd name="connsiteX2" fmla="*/ 760164 w 826265"/>
              <a:gd name="connsiteY2" fmla="*/ 287848 h 552252"/>
              <a:gd name="connsiteX3" fmla="*/ 782198 w 826265"/>
              <a:gd name="connsiteY3" fmla="*/ 320898 h 552252"/>
              <a:gd name="connsiteX4" fmla="*/ 804232 w 826265"/>
              <a:gd name="connsiteY4" fmla="*/ 386999 h 552252"/>
              <a:gd name="connsiteX5" fmla="*/ 815249 w 826265"/>
              <a:gd name="connsiteY5" fmla="*/ 420050 h 552252"/>
              <a:gd name="connsiteX6" fmla="*/ 826265 w 826265"/>
              <a:gd name="connsiteY6" fmla="*/ 453101 h 552252"/>
              <a:gd name="connsiteX7" fmla="*/ 804232 w 826265"/>
              <a:gd name="connsiteY7" fmla="*/ 508185 h 552252"/>
              <a:gd name="connsiteX8" fmla="*/ 771181 w 826265"/>
              <a:gd name="connsiteY8" fmla="*/ 530219 h 552252"/>
              <a:gd name="connsiteX9" fmla="*/ 594911 w 826265"/>
              <a:gd name="connsiteY9" fmla="*/ 552252 h 552252"/>
              <a:gd name="connsiteX10" fmla="*/ 550844 w 826265"/>
              <a:gd name="connsiteY10" fmla="*/ 541236 h 552252"/>
              <a:gd name="connsiteX11" fmla="*/ 517793 w 826265"/>
              <a:gd name="connsiteY11" fmla="*/ 530219 h 552252"/>
              <a:gd name="connsiteX12" fmla="*/ 451692 w 826265"/>
              <a:gd name="connsiteY12" fmla="*/ 519202 h 552252"/>
              <a:gd name="connsiteX13" fmla="*/ 407624 w 826265"/>
              <a:gd name="connsiteY13" fmla="*/ 420050 h 552252"/>
              <a:gd name="connsiteX14" fmla="*/ 374574 w 826265"/>
              <a:gd name="connsiteY14" fmla="*/ 353949 h 552252"/>
              <a:gd name="connsiteX15" fmla="*/ 341523 w 826265"/>
              <a:gd name="connsiteY15" fmla="*/ 342932 h 552252"/>
              <a:gd name="connsiteX16" fmla="*/ 308473 w 826265"/>
              <a:gd name="connsiteY16" fmla="*/ 320898 h 552252"/>
              <a:gd name="connsiteX17" fmla="*/ 220338 w 826265"/>
              <a:gd name="connsiteY17" fmla="*/ 298864 h 552252"/>
              <a:gd name="connsiteX18" fmla="*/ 154237 w 826265"/>
              <a:gd name="connsiteY18" fmla="*/ 287848 h 552252"/>
              <a:gd name="connsiteX19" fmla="*/ 88135 w 826265"/>
              <a:gd name="connsiteY19" fmla="*/ 265814 h 552252"/>
              <a:gd name="connsiteX20" fmla="*/ 55085 w 826265"/>
              <a:gd name="connsiteY20" fmla="*/ 254797 h 552252"/>
              <a:gd name="connsiteX21" fmla="*/ 11017 w 826265"/>
              <a:gd name="connsiteY21" fmla="*/ 155645 h 552252"/>
              <a:gd name="connsiteX22" fmla="*/ 0 w 826265"/>
              <a:gd name="connsiteY22" fmla="*/ 122595 h 552252"/>
              <a:gd name="connsiteX23" fmla="*/ 33051 w 826265"/>
              <a:gd name="connsiteY23" fmla="*/ 45477 h 552252"/>
              <a:gd name="connsiteX24" fmla="*/ 66102 w 826265"/>
              <a:gd name="connsiteY24" fmla="*/ 34460 h 552252"/>
              <a:gd name="connsiteX25" fmla="*/ 99152 w 826265"/>
              <a:gd name="connsiteY25" fmla="*/ 12426 h 552252"/>
              <a:gd name="connsiteX26" fmla="*/ 242371 w 826265"/>
              <a:gd name="connsiteY26" fmla="*/ 12426 h 552252"/>
              <a:gd name="connsiteX27" fmla="*/ 275422 w 826265"/>
              <a:gd name="connsiteY27" fmla="*/ 23443 h 552252"/>
              <a:gd name="connsiteX28" fmla="*/ 341523 w 826265"/>
              <a:gd name="connsiteY28" fmla="*/ 67510 h 552252"/>
              <a:gd name="connsiteX29" fmla="*/ 363557 w 826265"/>
              <a:gd name="connsiteY29" fmla="*/ 100561 h 552252"/>
              <a:gd name="connsiteX30" fmla="*/ 451692 w 826265"/>
              <a:gd name="connsiteY30" fmla="*/ 122595 h 552252"/>
              <a:gd name="connsiteX31" fmla="*/ 506776 w 826265"/>
              <a:gd name="connsiteY31" fmla="*/ 111578 h 552252"/>
              <a:gd name="connsiteX32" fmla="*/ 572877 w 826265"/>
              <a:gd name="connsiteY32" fmla="*/ 89544 h 552252"/>
              <a:gd name="connsiteX33" fmla="*/ 716097 w 826265"/>
              <a:gd name="connsiteY33" fmla="*/ 122595 h 552252"/>
              <a:gd name="connsiteX34" fmla="*/ 749147 w 826265"/>
              <a:gd name="connsiteY34" fmla="*/ 144628 h 552252"/>
              <a:gd name="connsiteX35" fmla="*/ 727114 w 826265"/>
              <a:gd name="connsiteY35" fmla="*/ 199713 h 552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26265" h="552252">
                <a:moveTo>
                  <a:pt x="727114" y="199713"/>
                </a:moveTo>
                <a:lnTo>
                  <a:pt x="727114" y="199713"/>
                </a:lnTo>
                <a:cubicBezTo>
                  <a:pt x="738131" y="229091"/>
                  <a:pt x="747181" y="259284"/>
                  <a:pt x="760164" y="287848"/>
                </a:cubicBezTo>
                <a:cubicBezTo>
                  <a:pt x="765643" y="299902"/>
                  <a:pt x="776820" y="308799"/>
                  <a:pt x="782198" y="320898"/>
                </a:cubicBezTo>
                <a:cubicBezTo>
                  <a:pt x="791631" y="342122"/>
                  <a:pt x="796887" y="364965"/>
                  <a:pt x="804232" y="386999"/>
                </a:cubicBezTo>
                <a:lnTo>
                  <a:pt x="815249" y="420050"/>
                </a:lnTo>
                <a:lnTo>
                  <a:pt x="826265" y="453101"/>
                </a:lnTo>
                <a:cubicBezTo>
                  <a:pt x="818921" y="471462"/>
                  <a:pt x="815726" y="492093"/>
                  <a:pt x="804232" y="508185"/>
                </a:cubicBezTo>
                <a:cubicBezTo>
                  <a:pt x="796536" y="518959"/>
                  <a:pt x="783024" y="524297"/>
                  <a:pt x="771181" y="530219"/>
                </a:cubicBezTo>
                <a:cubicBezTo>
                  <a:pt x="723620" y="554000"/>
                  <a:pt x="622252" y="550149"/>
                  <a:pt x="594911" y="552252"/>
                </a:cubicBezTo>
                <a:cubicBezTo>
                  <a:pt x="580222" y="548580"/>
                  <a:pt x="565402" y="545395"/>
                  <a:pt x="550844" y="541236"/>
                </a:cubicBezTo>
                <a:cubicBezTo>
                  <a:pt x="539678" y="538046"/>
                  <a:pt x="529129" y="532738"/>
                  <a:pt x="517793" y="530219"/>
                </a:cubicBezTo>
                <a:cubicBezTo>
                  <a:pt x="495987" y="525373"/>
                  <a:pt x="473726" y="522874"/>
                  <a:pt x="451692" y="519202"/>
                </a:cubicBezTo>
                <a:cubicBezTo>
                  <a:pt x="416776" y="466828"/>
                  <a:pt x="433843" y="498710"/>
                  <a:pt x="407624" y="420050"/>
                </a:cubicBezTo>
                <a:cubicBezTo>
                  <a:pt x="400366" y="398275"/>
                  <a:pt x="393992" y="369483"/>
                  <a:pt x="374574" y="353949"/>
                </a:cubicBezTo>
                <a:cubicBezTo>
                  <a:pt x="365506" y="346695"/>
                  <a:pt x="352540" y="346604"/>
                  <a:pt x="341523" y="342932"/>
                </a:cubicBezTo>
                <a:cubicBezTo>
                  <a:pt x="330506" y="335587"/>
                  <a:pt x="320316" y="326819"/>
                  <a:pt x="308473" y="320898"/>
                </a:cubicBezTo>
                <a:cubicBezTo>
                  <a:pt x="286632" y="309977"/>
                  <a:pt x="240091" y="302455"/>
                  <a:pt x="220338" y="298864"/>
                </a:cubicBezTo>
                <a:cubicBezTo>
                  <a:pt x="198361" y="294868"/>
                  <a:pt x="176271" y="291520"/>
                  <a:pt x="154237" y="287848"/>
                </a:cubicBezTo>
                <a:lnTo>
                  <a:pt x="88135" y="265814"/>
                </a:lnTo>
                <a:lnTo>
                  <a:pt x="55085" y="254797"/>
                </a:lnTo>
                <a:cubicBezTo>
                  <a:pt x="20168" y="202421"/>
                  <a:pt x="37238" y="234308"/>
                  <a:pt x="11017" y="155645"/>
                </a:cubicBezTo>
                <a:lnTo>
                  <a:pt x="0" y="122595"/>
                </a:lnTo>
                <a:cubicBezTo>
                  <a:pt x="6616" y="96133"/>
                  <a:pt x="9275" y="64498"/>
                  <a:pt x="33051" y="45477"/>
                </a:cubicBezTo>
                <a:cubicBezTo>
                  <a:pt x="42119" y="38223"/>
                  <a:pt x="55085" y="38132"/>
                  <a:pt x="66102" y="34460"/>
                </a:cubicBezTo>
                <a:cubicBezTo>
                  <a:pt x="77119" y="27115"/>
                  <a:pt x="87309" y="18347"/>
                  <a:pt x="99152" y="12426"/>
                </a:cubicBezTo>
                <a:cubicBezTo>
                  <a:pt x="148308" y="-12152"/>
                  <a:pt x="180734" y="6262"/>
                  <a:pt x="242371" y="12426"/>
                </a:cubicBezTo>
                <a:cubicBezTo>
                  <a:pt x="253388" y="16098"/>
                  <a:pt x="265270" y="17803"/>
                  <a:pt x="275422" y="23443"/>
                </a:cubicBezTo>
                <a:cubicBezTo>
                  <a:pt x="298571" y="36303"/>
                  <a:pt x="341523" y="67510"/>
                  <a:pt x="341523" y="67510"/>
                </a:cubicBezTo>
                <a:cubicBezTo>
                  <a:pt x="348868" y="78527"/>
                  <a:pt x="351714" y="94639"/>
                  <a:pt x="363557" y="100561"/>
                </a:cubicBezTo>
                <a:cubicBezTo>
                  <a:pt x="390642" y="114104"/>
                  <a:pt x="451692" y="122595"/>
                  <a:pt x="451692" y="122595"/>
                </a:cubicBezTo>
                <a:cubicBezTo>
                  <a:pt x="470053" y="118923"/>
                  <a:pt x="488711" y="116505"/>
                  <a:pt x="506776" y="111578"/>
                </a:cubicBezTo>
                <a:cubicBezTo>
                  <a:pt x="529183" y="105467"/>
                  <a:pt x="572877" y="89544"/>
                  <a:pt x="572877" y="89544"/>
                </a:cubicBezTo>
                <a:cubicBezTo>
                  <a:pt x="608433" y="94623"/>
                  <a:pt x="683101" y="100598"/>
                  <a:pt x="716097" y="122595"/>
                </a:cubicBezTo>
                <a:lnTo>
                  <a:pt x="749147" y="144628"/>
                </a:lnTo>
                <a:cubicBezTo>
                  <a:pt x="761325" y="181163"/>
                  <a:pt x="730786" y="190532"/>
                  <a:pt x="727114" y="1997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204" name="Freeform: Shape 203">
            <a:extLst>
              <a:ext uri="{FF2B5EF4-FFF2-40B4-BE49-F238E27FC236}">
                <a16:creationId xmlns:a16="http://schemas.microsoft.com/office/drawing/2014/main" id="{73F1B786-5C99-46E4-A64B-7395E2D325BF}"/>
              </a:ext>
            </a:extLst>
          </p:cNvPr>
          <p:cNvSpPr/>
          <p:nvPr/>
        </p:nvSpPr>
        <p:spPr>
          <a:xfrm rot="547981">
            <a:off x="8996724" y="3516603"/>
            <a:ext cx="826265" cy="552252"/>
          </a:xfrm>
          <a:custGeom>
            <a:avLst/>
            <a:gdLst>
              <a:gd name="connsiteX0" fmla="*/ 727114 w 826265"/>
              <a:gd name="connsiteY0" fmla="*/ 199713 h 552252"/>
              <a:gd name="connsiteX1" fmla="*/ 727114 w 826265"/>
              <a:gd name="connsiteY1" fmla="*/ 199713 h 552252"/>
              <a:gd name="connsiteX2" fmla="*/ 760164 w 826265"/>
              <a:gd name="connsiteY2" fmla="*/ 287848 h 552252"/>
              <a:gd name="connsiteX3" fmla="*/ 782198 w 826265"/>
              <a:gd name="connsiteY3" fmla="*/ 320898 h 552252"/>
              <a:gd name="connsiteX4" fmla="*/ 804232 w 826265"/>
              <a:gd name="connsiteY4" fmla="*/ 386999 h 552252"/>
              <a:gd name="connsiteX5" fmla="*/ 815249 w 826265"/>
              <a:gd name="connsiteY5" fmla="*/ 420050 h 552252"/>
              <a:gd name="connsiteX6" fmla="*/ 826265 w 826265"/>
              <a:gd name="connsiteY6" fmla="*/ 453101 h 552252"/>
              <a:gd name="connsiteX7" fmla="*/ 804232 w 826265"/>
              <a:gd name="connsiteY7" fmla="*/ 508185 h 552252"/>
              <a:gd name="connsiteX8" fmla="*/ 771181 w 826265"/>
              <a:gd name="connsiteY8" fmla="*/ 530219 h 552252"/>
              <a:gd name="connsiteX9" fmla="*/ 594911 w 826265"/>
              <a:gd name="connsiteY9" fmla="*/ 552252 h 552252"/>
              <a:gd name="connsiteX10" fmla="*/ 550844 w 826265"/>
              <a:gd name="connsiteY10" fmla="*/ 541236 h 552252"/>
              <a:gd name="connsiteX11" fmla="*/ 517793 w 826265"/>
              <a:gd name="connsiteY11" fmla="*/ 530219 h 552252"/>
              <a:gd name="connsiteX12" fmla="*/ 451692 w 826265"/>
              <a:gd name="connsiteY12" fmla="*/ 519202 h 552252"/>
              <a:gd name="connsiteX13" fmla="*/ 407624 w 826265"/>
              <a:gd name="connsiteY13" fmla="*/ 420050 h 552252"/>
              <a:gd name="connsiteX14" fmla="*/ 374574 w 826265"/>
              <a:gd name="connsiteY14" fmla="*/ 353949 h 552252"/>
              <a:gd name="connsiteX15" fmla="*/ 341523 w 826265"/>
              <a:gd name="connsiteY15" fmla="*/ 342932 h 552252"/>
              <a:gd name="connsiteX16" fmla="*/ 308473 w 826265"/>
              <a:gd name="connsiteY16" fmla="*/ 320898 h 552252"/>
              <a:gd name="connsiteX17" fmla="*/ 220338 w 826265"/>
              <a:gd name="connsiteY17" fmla="*/ 298864 h 552252"/>
              <a:gd name="connsiteX18" fmla="*/ 154237 w 826265"/>
              <a:gd name="connsiteY18" fmla="*/ 287848 h 552252"/>
              <a:gd name="connsiteX19" fmla="*/ 88135 w 826265"/>
              <a:gd name="connsiteY19" fmla="*/ 265814 h 552252"/>
              <a:gd name="connsiteX20" fmla="*/ 55085 w 826265"/>
              <a:gd name="connsiteY20" fmla="*/ 254797 h 552252"/>
              <a:gd name="connsiteX21" fmla="*/ 11017 w 826265"/>
              <a:gd name="connsiteY21" fmla="*/ 155645 h 552252"/>
              <a:gd name="connsiteX22" fmla="*/ 0 w 826265"/>
              <a:gd name="connsiteY22" fmla="*/ 122595 h 552252"/>
              <a:gd name="connsiteX23" fmla="*/ 33051 w 826265"/>
              <a:gd name="connsiteY23" fmla="*/ 45477 h 552252"/>
              <a:gd name="connsiteX24" fmla="*/ 66102 w 826265"/>
              <a:gd name="connsiteY24" fmla="*/ 34460 h 552252"/>
              <a:gd name="connsiteX25" fmla="*/ 99152 w 826265"/>
              <a:gd name="connsiteY25" fmla="*/ 12426 h 552252"/>
              <a:gd name="connsiteX26" fmla="*/ 242371 w 826265"/>
              <a:gd name="connsiteY26" fmla="*/ 12426 h 552252"/>
              <a:gd name="connsiteX27" fmla="*/ 275422 w 826265"/>
              <a:gd name="connsiteY27" fmla="*/ 23443 h 552252"/>
              <a:gd name="connsiteX28" fmla="*/ 341523 w 826265"/>
              <a:gd name="connsiteY28" fmla="*/ 67510 h 552252"/>
              <a:gd name="connsiteX29" fmla="*/ 363557 w 826265"/>
              <a:gd name="connsiteY29" fmla="*/ 100561 h 552252"/>
              <a:gd name="connsiteX30" fmla="*/ 451692 w 826265"/>
              <a:gd name="connsiteY30" fmla="*/ 122595 h 552252"/>
              <a:gd name="connsiteX31" fmla="*/ 506776 w 826265"/>
              <a:gd name="connsiteY31" fmla="*/ 111578 h 552252"/>
              <a:gd name="connsiteX32" fmla="*/ 572877 w 826265"/>
              <a:gd name="connsiteY32" fmla="*/ 89544 h 552252"/>
              <a:gd name="connsiteX33" fmla="*/ 716097 w 826265"/>
              <a:gd name="connsiteY33" fmla="*/ 122595 h 552252"/>
              <a:gd name="connsiteX34" fmla="*/ 749147 w 826265"/>
              <a:gd name="connsiteY34" fmla="*/ 144628 h 552252"/>
              <a:gd name="connsiteX35" fmla="*/ 727114 w 826265"/>
              <a:gd name="connsiteY35" fmla="*/ 199713 h 552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26265" h="552252">
                <a:moveTo>
                  <a:pt x="727114" y="199713"/>
                </a:moveTo>
                <a:lnTo>
                  <a:pt x="727114" y="199713"/>
                </a:lnTo>
                <a:cubicBezTo>
                  <a:pt x="738131" y="229091"/>
                  <a:pt x="747181" y="259284"/>
                  <a:pt x="760164" y="287848"/>
                </a:cubicBezTo>
                <a:cubicBezTo>
                  <a:pt x="765643" y="299902"/>
                  <a:pt x="776820" y="308799"/>
                  <a:pt x="782198" y="320898"/>
                </a:cubicBezTo>
                <a:cubicBezTo>
                  <a:pt x="791631" y="342122"/>
                  <a:pt x="796887" y="364965"/>
                  <a:pt x="804232" y="386999"/>
                </a:cubicBezTo>
                <a:lnTo>
                  <a:pt x="815249" y="420050"/>
                </a:lnTo>
                <a:lnTo>
                  <a:pt x="826265" y="453101"/>
                </a:lnTo>
                <a:cubicBezTo>
                  <a:pt x="818921" y="471462"/>
                  <a:pt x="815726" y="492093"/>
                  <a:pt x="804232" y="508185"/>
                </a:cubicBezTo>
                <a:cubicBezTo>
                  <a:pt x="796536" y="518959"/>
                  <a:pt x="783024" y="524297"/>
                  <a:pt x="771181" y="530219"/>
                </a:cubicBezTo>
                <a:cubicBezTo>
                  <a:pt x="723620" y="554000"/>
                  <a:pt x="622252" y="550149"/>
                  <a:pt x="594911" y="552252"/>
                </a:cubicBezTo>
                <a:cubicBezTo>
                  <a:pt x="580222" y="548580"/>
                  <a:pt x="565402" y="545395"/>
                  <a:pt x="550844" y="541236"/>
                </a:cubicBezTo>
                <a:cubicBezTo>
                  <a:pt x="539678" y="538046"/>
                  <a:pt x="529129" y="532738"/>
                  <a:pt x="517793" y="530219"/>
                </a:cubicBezTo>
                <a:cubicBezTo>
                  <a:pt x="495987" y="525373"/>
                  <a:pt x="473726" y="522874"/>
                  <a:pt x="451692" y="519202"/>
                </a:cubicBezTo>
                <a:cubicBezTo>
                  <a:pt x="416776" y="466828"/>
                  <a:pt x="433843" y="498710"/>
                  <a:pt x="407624" y="420050"/>
                </a:cubicBezTo>
                <a:cubicBezTo>
                  <a:pt x="400366" y="398275"/>
                  <a:pt x="393992" y="369483"/>
                  <a:pt x="374574" y="353949"/>
                </a:cubicBezTo>
                <a:cubicBezTo>
                  <a:pt x="365506" y="346695"/>
                  <a:pt x="352540" y="346604"/>
                  <a:pt x="341523" y="342932"/>
                </a:cubicBezTo>
                <a:cubicBezTo>
                  <a:pt x="330506" y="335587"/>
                  <a:pt x="320316" y="326819"/>
                  <a:pt x="308473" y="320898"/>
                </a:cubicBezTo>
                <a:cubicBezTo>
                  <a:pt x="286632" y="309977"/>
                  <a:pt x="240091" y="302455"/>
                  <a:pt x="220338" y="298864"/>
                </a:cubicBezTo>
                <a:cubicBezTo>
                  <a:pt x="198361" y="294868"/>
                  <a:pt x="176271" y="291520"/>
                  <a:pt x="154237" y="287848"/>
                </a:cubicBezTo>
                <a:lnTo>
                  <a:pt x="88135" y="265814"/>
                </a:lnTo>
                <a:lnTo>
                  <a:pt x="55085" y="254797"/>
                </a:lnTo>
                <a:cubicBezTo>
                  <a:pt x="20168" y="202421"/>
                  <a:pt x="37238" y="234308"/>
                  <a:pt x="11017" y="155645"/>
                </a:cubicBezTo>
                <a:lnTo>
                  <a:pt x="0" y="122595"/>
                </a:lnTo>
                <a:cubicBezTo>
                  <a:pt x="6616" y="96133"/>
                  <a:pt x="9275" y="64498"/>
                  <a:pt x="33051" y="45477"/>
                </a:cubicBezTo>
                <a:cubicBezTo>
                  <a:pt x="42119" y="38223"/>
                  <a:pt x="55085" y="38132"/>
                  <a:pt x="66102" y="34460"/>
                </a:cubicBezTo>
                <a:cubicBezTo>
                  <a:pt x="77119" y="27115"/>
                  <a:pt x="87309" y="18347"/>
                  <a:pt x="99152" y="12426"/>
                </a:cubicBezTo>
                <a:cubicBezTo>
                  <a:pt x="148308" y="-12152"/>
                  <a:pt x="180734" y="6262"/>
                  <a:pt x="242371" y="12426"/>
                </a:cubicBezTo>
                <a:cubicBezTo>
                  <a:pt x="253388" y="16098"/>
                  <a:pt x="265270" y="17803"/>
                  <a:pt x="275422" y="23443"/>
                </a:cubicBezTo>
                <a:cubicBezTo>
                  <a:pt x="298571" y="36303"/>
                  <a:pt x="341523" y="67510"/>
                  <a:pt x="341523" y="67510"/>
                </a:cubicBezTo>
                <a:cubicBezTo>
                  <a:pt x="348868" y="78527"/>
                  <a:pt x="351714" y="94639"/>
                  <a:pt x="363557" y="100561"/>
                </a:cubicBezTo>
                <a:cubicBezTo>
                  <a:pt x="390642" y="114104"/>
                  <a:pt x="451692" y="122595"/>
                  <a:pt x="451692" y="122595"/>
                </a:cubicBezTo>
                <a:cubicBezTo>
                  <a:pt x="470053" y="118923"/>
                  <a:pt x="488711" y="116505"/>
                  <a:pt x="506776" y="111578"/>
                </a:cubicBezTo>
                <a:cubicBezTo>
                  <a:pt x="529183" y="105467"/>
                  <a:pt x="572877" y="89544"/>
                  <a:pt x="572877" y="89544"/>
                </a:cubicBezTo>
                <a:cubicBezTo>
                  <a:pt x="608433" y="94623"/>
                  <a:pt x="683101" y="100598"/>
                  <a:pt x="716097" y="122595"/>
                </a:cubicBezTo>
                <a:lnTo>
                  <a:pt x="749147" y="144628"/>
                </a:lnTo>
                <a:cubicBezTo>
                  <a:pt x="761325" y="181163"/>
                  <a:pt x="730786" y="190532"/>
                  <a:pt x="727114" y="1997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205" name="Freeform: Shape 204">
            <a:extLst>
              <a:ext uri="{FF2B5EF4-FFF2-40B4-BE49-F238E27FC236}">
                <a16:creationId xmlns:a16="http://schemas.microsoft.com/office/drawing/2014/main" id="{EA38C9F3-F965-45B9-9E0E-E1EEB7A2CBEF}"/>
              </a:ext>
            </a:extLst>
          </p:cNvPr>
          <p:cNvSpPr/>
          <p:nvPr/>
        </p:nvSpPr>
        <p:spPr>
          <a:xfrm rot="547981">
            <a:off x="8996724" y="3516603"/>
            <a:ext cx="826265" cy="552252"/>
          </a:xfrm>
          <a:custGeom>
            <a:avLst/>
            <a:gdLst>
              <a:gd name="connsiteX0" fmla="*/ 727114 w 826265"/>
              <a:gd name="connsiteY0" fmla="*/ 199713 h 552252"/>
              <a:gd name="connsiteX1" fmla="*/ 727114 w 826265"/>
              <a:gd name="connsiteY1" fmla="*/ 199713 h 552252"/>
              <a:gd name="connsiteX2" fmla="*/ 760164 w 826265"/>
              <a:gd name="connsiteY2" fmla="*/ 287848 h 552252"/>
              <a:gd name="connsiteX3" fmla="*/ 782198 w 826265"/>
              <a:gd name="connsiteY3" fmla="*/ 320898 h 552252"/>
              <a:gd name="connsiteX4" fmla="*/ 804232 w 826265"/>
              <a:gd name="connsiteY4" fmla="*/ 386999 h 552252"/>
              <a:gd name="connsiteX5" fmla="*/ 815249 w 826265"/>
              <a:gd name="connsiteY5" fmla="*/ 420050 h 552252"/>
              <a:gd name="connsiteX6" fmla="*/ 826265 w 826265"/>
              <a:gd name="connsiteY6" fmla="*/ 453101 h 552252"/>
              <a:gd name="connsiteX7" fmla="*/ 804232 w 826265"/>
              <a:gd name="connsiteY7" fmla="*/ 508185 h 552252"/>
              <a:gd name="connsiteX8" fmla="*/ 771181 w 826265"/>
              <a:gd name="connsiteY8" fmla="*/ 530219 h 552252"/>
              <a:gd name="connsiteX9" fmla="*/ 594911 w 826265"/>
              <a:gd name="connsiteY9" fmla="*/ 552252 h 552252"/>
              <a:gd name="connsiteX10" fmla="*/ 550844 w 826265"/>
              <a:gd name="connsiteY10" fmla="*/ 541236 h 552252"/>
              <a:gd name="connsiteX11" fmla="*/ 517793 w 826265"/>
              <a:gd name="connsiteY11" fmla="*/ 530219 h 552252"/>
              <a:gd name="connsiteX12" fmla="*/ 451692 w 826265"/>
              <a:gd name="connsiteY12" fmla="*/ 519202 h 552252"/>
              <a:gd name="connsiteX13" fmla="*/ 407624 w 826265"/>
              <a:gd name="connsiteY13" fmla="*/ 420050 h 552252"/>
              <a:gd name="connsiteX14" fmla="*/ 374574 w 826265"/>
              <a:gd name="connsiteY14" fmla="*/ 353949 h 552252"/>
              <a:gd name="connsiteX15" fmla="*/ 341523 w 826265"/>
              <a:gd name="connsiteY15" fmla="*/ 342932 h 552252"/>
              <a:gd name="connsiteX16" fmla="*/ 308473 w 826265"/>
              <a:gd name="connsiteY16" fmla="*/ 320898 h 552252"/>
              <a:gd name="connsiteX17" fmla="*/ 220338 w 826265"/>
              <a:gd name="connsiteY17" fmla="*/ 298864 h 552252"/>
              <a:gd name="connsiteX18" fmla="*/ 154237 w 826265"/>
              <a:gd name="connsiteY18" fmla="*/ 287848 h 552252"/>
              <a:gd name="connsiteX19" fmla="*/ 88135 w 826265"/>
              <a:gd name="connsiteY19" fmla="*/ 265814 h 552252"/>
              <a:gd name="connsiteX20" fmla="*/ 55085 w 826265"/>
              <a:gd name="connsiteY20" fmla="*/ 254797 h 552252"/>
              <a:gd name="connsiteX21" fmla="*/ 11017 w 826265"/>
              <a:gd name="connsiteY21" fmla="*/ 155645 h 552252"/>
              <a:gd name="connsiteX22" fmla="*/ 0 w 826265"/>
              <a:gd name="connsiteY22" fmla="*/ 122595 h 552252"/>
              <a:gd name="connsiteX23" fmla="*/ 33051 w 826265"/>
              <a:gd name="connsiteY23" fmla="*/ 45477 h 552252"/>
              <a:gd name="connsiteX24" fmla="*/ 66102 w 826265"/>
              <a:gd name="connsiteY24" fmla="*/ 34460 h 552252"/>
              <a:gd name="connsiteX25" fmla="*/ 99152 w 826265"/>
              <a:gd name="connsiteY25" fmla="*/ 12426 h 552252"/>
              <a:gd name="connsiteX26" fmla="*/ 242371 w 826265"/>
              <a:gd name="connsiteY26" fmla="*/ 12426 h 552252"/>
              <a:gd name="connsiteX27" fmla="*/ 275422 w 826265"/>
              <a:gd name="connsiteY27" fmla="*/ 23443 h 552252"/>
              <a:gd name="connsiteX28" fmla="*/ 341523 w 826265"/>
              <a:gd name="connsiteY28" fmla="*/ 67510 h 552252"/>
              <a:gd name="connsiteX29" fmla="*/ 363557 w 826265"/>
              <a:gd name="connsiteY29" fmla="*/ 100561 h 552252"/>
              <a:gd name="connsiteX30" fmla="*/ 451692 w 826265"/>
              <a:gd name="connsiteY30" fmla="*/ 122595 h 552252"/>
              <a:gd name="connsiteX31" fmla="*/ 506776 w 826265"/>
              <a:gd name="connsiteY31" fmla="*/ 111578 h 552252"/>
              <a:gd name="connsiteX32" fmla="*/ 572877 w 826265"/>
              <a:gd name="connsiteY32" fmla="*/ 89544 h 552252"/>
              <a:gd name="connsiteX33" fmla="*/ 716097 w 826265"/>
              <a:gd name="connsiteY33" fmla="*/ 122595 h 552252"/>
              <a:gd name="connsiteX34" fmla="*/ 749147 w 826265"/>
              <a:gd name="connsiteY34" fmla="*/ 144628 h 552252"/>
              <a:gd name="connsiteX35" fmla="*/ 727114 w 826265"/>
              <a:gd name="connsiteY35" fmla="*/ 199713 h 552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26265" h="552252">
                <a:moveTo>
                  <a:pt x="727114" y="199713"/>
                </a:moveTo>
                <a:lnTo>
                  <a:pt x="727114" y="199713"/>
                </a:lnTo>
                <a:cubicBezTo>
                  <a:pt x="738131" y="229091"/>
                  <a:pt x="747181" y="259284"/>
                  <a:pt x="760164" y="287848"/>
                </a:cubicBezTo>
                <a:cubicBezTo>
                  <a:pt x="765643" y="299902"/>
                  <a:pt x="776820" y="308799"/>
                  <a:pt x="782198" y="320898"/>
                </a:cubicBezTo>
                <a:cubicBezTo>
                  <a:pt x="791631" y="342122"/>
                  <a:pt x="796887" y="364965"/>
                  <a:pt x="804232" y="386999"/>
                </a:cubicBezTo>
                <a:lnTo>
                  <a:pt x="815249" y="420050"/>
                </a:lnTo>
                <a:lnTo>
                  <a:pt x="826265" y="453101"/>
                </a:lnTo>
                <a:cubicBezTo>
                  <a:pt x="818921" y="471462"/>
                  <a:pt x="815726" y="492093"/>
                  <a:pt x="804232" y="508185"/>
                </a:cubicBezTo>
                <a:cubicBezTo>
                  <a:pt x="796536" y="518959"/>
                  <a:pt x="783024" y="524297"/>
                  <a:pt x="771181" y="530219"/>
                </a:cubicBezTo>
                <a:cubicBezTo>
                  <a:pt x="723620" y="554000"/>
                  <a:pt x="622252" y="550149"/>
                  <a:pt x="594911" y="552252"/>
                </a:cubicBezTo>
                <a:cubicBezTo>
                  <a:pt x="580222" y="548580"/>
                  <a:pt x="565402" y="545395"/>
                  <a:pt x="550844" y="541236"/>
                </a:cubicBezTo>
                <a:cubicBezTo>
                  <a:pt x="539678" y="538046"/>
                  <a:pt x="529129" y="532738"/>
                  <a:pt x="517793" y="530219"/>
                </a:cubicBezTo>
                <a:cubicBezTo>
                  <a:pt x="495987" y="525373"/>
                  <a:pt x="473726" y="522874"/>
                  <a:pt x="451692" y="519202"/>
                </a:cubicBezTo>
                <a:cubicBezTo>
                  <a:pt x="416776" y="466828"/>
                  <a:pt x="433843" y="498710"/>
                  <a:pt x="407624" y="420050"/>
                </a:cubicBezTo>
                <a:cubicBezTo>
                  <a:pt x="400366" y="398275"/>
                  <a:pt x="393992" y="369483"/>
                  <a:pt x="374574" y="353949"/>
                </a:cubicBezTo>
                <a:cubicBezTo>
                  <a:pt x="365506" y="346695"/>
                  <a:pt x="352540" y="346604"/>
                  <a:pt x="341523" y="342932"/>
                </a:cubicBezTo>
                <a:cubicBezTo>
                  <a:pt x="330506" y="335587"/>
                  <a:pt x="320316" y="326819"/>
                  <a:pt x="308473" y="320898"/>
                </a:cubicBezTo>
                <a:cubicBezTo>
                  <a:pt x="286632" y="309977"/>
                  <a:pt x="240091" y="302455"/>
                  <a:pt x="220338" y="298864"/>
                </a:cubicBezTo>
                <a:cubicBezTo>
                  <a:pt x="198361" y="294868"/>
                  <a:pt x="176271" y="291520"/>
                  <a:pt x="154237" y="287848"/>
                </a:cubicBezTo>
                <a:lnTo>
                  <a:pt x="88135" y="265814"/>
                </a:lnTo>
                <a:lnTo>
                  <a:pt x="55085" y="254797"/>
                </a:lnTo>
                <a:cubicBezTo>
                  <a:pt x="20168" y="202421"/>
                  <a:pt x="37238" y="234308"/>
                  <a:pt x="11017" y="155645"/>
                </a:cubicBezTo>
                <a:lnTo>
                  <a:pt x="0" y="122595"/>
                </a:lnTo>
                <a:cubicBezTo>
                  <a:pt x="6616" y="96133"/>
                  <a:pt x="9275" y="64498"/>
                  <a:pt x="33051" y="45477"/>
                </a:cubicBezTo>
                <a:cubicBezTo>
                  <a:pt x="42119" y="38223"/>
                  <a:pt x="55085" y="38132"/>
                  <a:pt x="66102" y="34460"/>
                </a:cubicBezTo>
                <a:cubicBezTo>
                  <a:pt x="77119" y="27115"/>
                  <a:pt x="87309" y="18347"/>
                  <a:pt x="99152" y="12426"/>
                </a:cubicBezTo>
                <a:cubicBezTo>
                  <a:pt x="148308" y="-12152"/>
                  <a:pt x="180734" y="6262"/>
                  <a:pt x="242371" y="12426"/>
                </a:cubicBezTo>
                <a:cubicBezTo>
                  <a:pt x="253388" y="16098"/>
                  <a:pt x="265270" y="17803"/>
                  <a:pt x="275422" y="23443"/>
                </a:cubicBezTo>
                <a:cubicBezTo>
                  <a:pt x="298571" y="36303"/>
                  <a:pt x="341523" y="67510"/>
                  <a:pt x="341523" y="67510"/>
                </a:cubicBezTo>
                <a:cubicBezTo>
                  <a:pt x="348868" y="78527"/>
                  <a:pt x="351714" y="94639"/>
                  <a:pt x="363557" y="100561"/>
                </a:cubicBezTo>
                <a:cubicBezTo>
                  <a:pt x="390642" y="114104"/>
                  <a:pt x="451692" y="122595"/>
                  <a:pt x="451692" y="122595"/>
                </a:cubicBezTo>
                <a:cubicBezTo>
                  <a:pt x="470053" y="118923"/>
                  <a:pt x="488711" y="116505"/>
                  <a:pt x="506776" y="111578"/>
                </a:cubicBezTo>
                <a:cubicBezTo>
                  <a:pt x="529183" y="105467"/>
                  <a:pt x="572877" y="89544"/>
                  <a:pt x="572877" y="89544"/>
                </a:cubicBezTo>
                <a:cubicBezTo>
                  <a:pt x="608433" y="94623"/>
                  <a:pt x="683101" y="100598"/>
                  <a:pt x="716097" y="122595"/>
                </a:cubicBezTo>
                <a:lnTo>
                  <a:pt x="749147" y="144628"/>
                </a:lnTo>
                <a:cubicBezTo>
                  <a:pt x="761325" y="181163"/>
                  <a:pt x="730786" y="190532"/>
                  <a:pt x="727114" y="1997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206" name="Freeform: Shape 205">
            <a:extLst>
              <a:ext uri="{FF2B5EF4-FFF2-40B4-BE49-F238E27FC236}">
                <a16:creationId xmlns:a16="http://schemas.microsoft.com/office/drawing/2014/main" id="{7DC63975-5DD3-46F5-B3C9-B51973B1B188}"/>
              </a:ext>
            </a:extLst>
          </p:cNvPr>
          <p:cNvSpPr/>
          <p:nvPr/>
        </p:nvSpPr>
        <p:spPr>
          <a:xfrm rot="547981">
            <a:off x="8996724" y="3516603"/>
            <a:ext cx="826265" cy="552252"/>
          </a:xfrm>
          <a:custGeom>
            <a:avLst/>
            <a:gdLst>
              <a:gd name="connsiteX0" fmla="*/ 727114 w 826265"/>
              <a:gd name="connsiteY0" fmla="*/ 199713 h 552252"/>
              <a:gd name="connsiteX1" fmla="*/ 727114 w 826265"/>
              <a:gd name="connsiteY1" fmla="*/ 199713 h 552252"/>
              <a:gd name="connsiteX2" fmla="*/ 760164 w 826265"/>
              <a:gd name="connsiteY2" fmla="*/ 287848 h 552252"/>
              <a:gd name="connsiteX3" fmla="*/ 782198 w 826265"/>
              <a:gd name="connsiteY3" fmla="*/ 320898 h 552252"/>
              <a:gd name="connsiteX4" fmla="*/ 804232 w 826265"/>
              <a:gd name="connsiteY4" fmla="*/ 386999 h 552252"/>
              <a:gd name="connsiteX5" fmla="*/ 815249 w 826265"/>
              <a:gd name="connsiteY5" fmla="*/ 420050 h 552252"/>
              <a:gd name="connsiteX6" fmla="*/ 826265 w 826265"/>
              <a:gd name="connsiteY6" fmla="*/ 453101 h 552252"/>
              <a:gd name="connsiteX7" fmla="*/ 804232 w 826265"/>
              <a:gd name="connsiteY7" fmla="*/ 508185 h 552252"/>
              <a:gd name="connsiteX8" fmla="*/ 771181 w 826265"/>
              <a:gd name="connsiteY8" fmla="*/ 530219 h 552252"/>
              <a:gd name="connsiteX9" fmla="*/ 594911 w 826265"/>
              <a:gd name="connsiteY9" fmla="*/ 552252 h 552252"/>
              <a:gd name="connsiteX10" fmla="*/ 550844 w 826265"/>
              <a:gd name="connsiteY10" fmla="*/ 541236 h 552252"/>
              <a:gd name="connsiteX11" fmla="*/ 517793 w 826265"/>
              <a:gd name="connsiteY11" fmla="*/ 530219 h 552252"/>
              <a:gd name="connsiteX12" fmla="*/ 451692 w 826265"/>
              <a:gd name="connsiteY12" fmla="*/ 519202 h 552252"/>
              <a:gd name="connsiteX13" fmla="*/ 407624 w 826265"/>
              <a:gd name="connsiteY13" fmla="*/ 420050 h 552252"/>
              <a:gd name="connsiteX14" fmla="*/ 374574 w 826265"/>
              <a:gd name="connsiteY14" fmla="*/ 353949 h 552252"/>
              <a:gd name="connsiteX15" fmla="*/ 341523 w 826265"/>
              <a:gd name="connsiteY15" fmla="*/ 342932 h 552252"/>
              <a:gd name="connsiteX16" fmla="*/ 308473 w 826265"/>
              <a:gd name="connsiteY16" fmla="*/ 320898 h 552252"/>
              <a:gd name="connsiteX17" fmla="*/ 220338 w 826265"/>
              <a:gd name="connsiteY17" fmla="*/ 298864 h 552252"/>
              <a:gd name="connsiteX18" fmla="*/ 154237 w 826265"/>
              <a:gd name="connsiteY18" fmla="*/ 287848 h 552252"/>
              <a:gd name="connsiteX19" fmla="*/ 88135 w 826265"/>
              <a:gd name="connsiteY19" fmla="*/ 265814 h 552252"/>
              <a:gd name="connsiteX20" fmla="*/ 55085 w 826265"/>
              <a:gd name="connsiteY20" fmla="*/ 254797 h 552252"/>
              <a:gd name="connsiteX21" fmla="*/ 11017 w 826265"/>
              <a:gd name="connsiteY21" fmla="*/ 155645 h 552252"/>
              <a:gd name="connsiteX22" fmla="*/ 0 w 826265"/>
              <a:gd name="connsiteY22" fmla="*/ 122595 h 552252"/>
              <a:gd name="connsiteX23" fmla="*/ 33051 w 826265"/>
              <a:gd name="connsiteY23" fmla="*/ 45477 h 552252"/>
              <a:gd name="connsiteX24" fmla="*/ 66102 w 826265"/>
              <a:gd name="connsiteY24" fmla="*/ 34460 h 552252"/>
              <a:gd name="connsiteX25" fmla="*/ 99152 w 826265"/>
              <a:gd name="connsiteY25" fmla="*/ 12426 h 552252"/>
              <a:gd name="connsiteX26" fmla="*/ 242371 w 826265"/>
              <a:gd name="connsiteY26" fmla="*/ 12426 h 552252"/>
              <a:gd name="connsiteX27" fmla="*/ 275422 w 826265"/>
              <a:gd name="connsiteY27" fmla="*/ 23443 h 552252"/>
              <a:gd name="connsiteX28" fmla="*/ 341523 w 826265"/>
              <a:gd name="connsiteY28" fmla="*/ 67510 h 552252"/>
              <a:gd name="connsiteX29" fmla="*/ 363557 w 826265"/>
              <a:gd name="connsiteY29" fmla="*/ 100561 h 552252"/>
              <a:gd name="connsiteX30" fmla="*/ 451692 w 826265"/>
              <a:gd name="connsiteY30" fmla="*/ 122595 h 552252"/>
              <a:gd name="connsiteX31" fmla="*/ 506776 w 826265"/>
              <a:gd name="connsiteY31" fmla="*/ 111578 h 552252"/>
              <a:gd name="connsiteX32" fmla="*/ 572877 w 826265"/>
              <a:gd name="connsiteY32" fmla="*/ 89544 h 552252"/>
              <a:gd name="connsiteX33" fmla="*/ 716097 w 826265"/>
              <a:gd name="connsiteY33" fmla="*/ 122595 h 552252"/>
              <a:gd name="connsiteX34" fmla="*/ 749147 w 826265"/>
              <a:gd name="connsiteY34" fmla="*/ 144628 h 552252"/>
              <a:gd name="connsiteX35" fmla="*/ 727114 w 826265"/>
              <a:gd name="connsiteY35" fmla="*/ 199713 h 552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26265" h="552252">
                <a:moveTo>
                  <a:pt x="727114" y="199713"/>
                </a:moveTo>
                <a:lnTo>
                  <a:pt x="727114" y="199713"/>
                </a:lnTo>
                <a:cubicBezTo>
                  <a:pt x="738131" y="229091"/>
                  <a:pt x="747181" y="259284"/>
                  <a:pt x="760164" y="287848"/>
                </a:cubicBezTo>
                <a:cubicBezTo>
                  <a:pt x="765643" y="299902"/>
                  <a:pt x="776820" y="308799"/>
                  <a:pt x="782198" y="320898"/>
                </a:cubicBezTo>
                <a:cubicBezTo>
                  <a:pt x="791631" y="342122"/>
                  <a:pt x="796887" y="364965"/>
                  <a:pt x="804232" y="386999"/>
                </a:cubicBezTo>
                <a:lnTo>
                  <a:pt x="815249" y="420050"/>
                </a:lnTo>
                <a:lnTo>
                  <a:pt x="826265" y="453101"/>
                </a:lnTo>
                <a:cubicBezTo>
                  <a:pt x="818921" y="471462"/>
                  <a:pt x="815726" y="492093"/>
                  <a:pt x="804232" y="508185"/>
                </a:cubicBezTo>
                <a:cubicBezTo>
                  <a:pt x="796536" y="518959"/>
                  <a:pt x="783024" y="524297"/>
                  <a:pt x="771181" y="530219"/>
                </a:cubicBezTo>
                <a:cubicBezTo>
                  <a:pt x="723620" y="554000"/>
                  <a:pt x="622252" y="550149"/>
                  <a:pt x="594911" y="552252"/>
                </a:cubicBezTo>
                <a:cubicBezTo>
                  <a:pt x="580222" y="548580"/>
                  <a:pt x="565402" y="545395"/>
                  <a:pt x="550844" y="541236"/>
                </a:cubicBezTo>
                <a:cubicBezTo>
                  <a:pt x="539678" y="538046"/>
                  <a:pt x="529129" y="532738"/>
                  <a:pt x="517793" y="530219"/>
                </a:cubicBezTo>
                <a:cubicBezTo>
                  <a:pt x="495987" y="525373"/>
                  <a:pt x="473726" y="522874"/>
                  <a:pt x="451692" y="519202"/>
                </a:cubicBezTo>
                <a:cubicBezTo>
                  <a:pt x="416776" y="466828"/>
                  <a:pt x="433843" y="498710"/>
                  <a:pt x="407624" y="420050"/>
                </a:cubicBezTo>
                <a:cubicBezTo>
                  <a:pt x="400366" y="398275"/>
                  <a:pt x="393992" y="369483"/>
                  <a:pt x="374574" y="353949"/>
                </a:cubicBezTo>
                <a:cubicBezTo>
                  <a:pt x="365506" y="346695"/>
                  <a:pt x="352540" y="346604"/>
                  <a:pt x="341523" y="342932"/>
                </a:cubicBezTo>
                <a:cubicBezTo>
                  <a:pt x="330506" y="335587"/>
                  <a:pt x="320316" y="326819"/>
                  <a:pt x="308473" y="320898"/>
                </a:cubicBezTo>
                <a:cubicBezTo>
                  <a:pt x="286632" y="309977"/>
                  <a:pt x="240091" y="302455"/>
                  <a:pt x="220338" y="298864"/>
                </a:cubicBezTo>
                <a:cubicBezTo>
                  <a:pt x="198361" y="294868"/>
                  <a:pt x="176271" y="291520"/>
                  <a:pt x="154237" y="287848"/>
                </a:cubicBezTo>
                <a:lnTo>
                  <a:pt x="88135" y="265814"/>
                </a:lnTo>
                <a:lnTo>
                  <a:pt x="55085" y="254797"/>
                </a:lnTo>
                <a:cubicBezTo>
                  <a:pt x="20168" y="202421"/>
                  <a:pt x="37238" y="234308"/>
                  <a:pt x="11017" y="155645"/>
                </a:cubicBezTo>
                <a:lnTo>
                  <a:pt x="0" y="122595"/>
                </a:lnTo>
                <a:cubicBezTo>
                  <a:pt x="6616" y="96133"/>
                  <a:pt x="9275" y="64498"/>
                  <a:pt x="33051" y="45477"/>
                </a:cubicBezTo>
                <a:cubicBezTo>
                  <a:pt x="42119" y="38223"/>
                  <a:pt x="55085" y="38132"/>
                  <a:pt x="66102" y="34460"/>
                </a:cubicBezTo>
                <a:cubicBezTo>
                  <a:pt x="77119" y="27115"/>
                  <a:pt x="87309" y="18347"/>
                  <a:pt x="99152" y="12426"/>
                </a:cubicBezTo>
                <a:cubicBezTo>
                  <a:pt x="148308" y="-12152"/>
                  <a:pt x="180734" y="6262"/>
                  <a:pt x="242371" y="12426"/>
                </a:cubicBezTo>
                <a:cubicBezTo>
                  <a:pt x="253388" y="16098"/>
                  <a:pt x="265270" y="17803"/>
                  <a:pt x="275422" y="23443"/>
                </a:cubicBezTo>
                <a:cubicBezTo>
                  <a:pt x="298571" y="36303"/>
                  <a:pt x="341523" y="67510"/>
                  <a:pt x="341523" y="67510"/>
                </a:cubicBezTo>
                <a:cubicBezTo>
                  <a:pt x="348868" y="78527"/>
                  <a:pt x="351714" y="94639"/>
                  <a:pt x="363557" y="100561"/>
                </a:cubicBezTo>
                <a:cubicBezTo>
                  <a:pt x="390642" y="114104"/>
                  <a:pt x="451692" y="122595"/>
                  <a:pt x="451692" y="122595"/>
                </a:cubicBezTo>
                <a:cubicBezTo>
                  <a:pt x="470053" y="118923"/>
                  <a:pt x="488711" y="116505"/>
                  <a:pt x="506776" y="111578"/>
                </a:cubicBezTo>
                <a:cubicBezTo>
                  <a:pt x="529183" y="105467"/>
                  <a:pt x="572877" y="89544"/>
                  <a:pt x="572877" y="89544"/>
                </a:cubicBezTo>
                <a:cubicBezTo>
                  <a:pt x="608433" y="94623"/>
                  <a:pt x="683101" y="100598"/>
                  <a:pt x="716097" y="122595"/>
                </a:cubicBezTo>
                <a:lnTo>
                  <a:pt x="749147" y="144628"/>
                </a:lnTo>
                <a:cubicBezTo>
                  <a:pt x="761325" y="181163"/>
                  <a:pt x="730786" y="190532"/>
                  <a:pt x="727114" y="1997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1" name="Explosion 1 19">
            <a:extLst>
              <a:ext uri="{FF2B5EF4-FFF2-40B4-BE49-F238E27FC236}">
                <a16:creationId xmlns:a16="http://schemas.microsoft.com/office/drawing/2014/main" id="{6390A47F-51F3-42BA-8940-E115E1976763}"/>
              </a:ext>
            </a:extLst>
          </p:cNvPr>
          <p:cNvSpPr/>
          <p:nvPr/>
        </p:nvSpPr>
        <p:spPr>
          <a:xfrm rot="222391">
            <a:off x="5852092" y="6390415"/>
            <a:ext cx="649191" cy="156420"/>
          </a:xfrm>
          <a:custGeom>
            <a:avLst/>
            <a:gdLst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135 w 21600"/>
              <a:gd name="connsiteY17" fmla="*/ 14587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4627 w 21600"/>
              <a:gd name="connsiteY20" fmla="*/ 7617 h 21600"/>
              <a:gd name="connsiteX21" fmla="*/ 370 w 21600"/>
              <a:gd name="connsiteY21" fmla="*/ 2295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135 w 21600"/>
              <a:gd name="connsiteY17" fmla="*/ 14587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4627 w 21600"/>
              <a:gd name="connsiteY20" fmla="*/ 7617 h 21600"/>
              <a:gd name="connsiteX21" fmla="*/ 1612 w 21600"/>
              <a:gd name="connsiteY21" fmla="*/ 4480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2153 w 21600"/>
              <a:gd name="connsiteY17" fmla="*/ 13713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4627 w 21600"/>
              <a:gd name="connsiteY20" fmla="*/ 7617 h 21600"/>
              <a:gd name="connsiteX21" fmla="*/ 1612 w 21600"/>
              <a:gd name="connsiteY21" fmla="*/ 4480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179 w 20979"/>
              <a:gd name="connsiteY0" fmla="*/ 5800 h 21600"/>
              <a:gd name="connsiteX1" fmla="*/ 13901 w 20979"/>
              <a:gd name="connsiteY1" fmla="*/ 0 h 21600"/>
              <a:gd name="connsiteX2" fmla="*/ 13534 w 20979"/>
              <a:gd name="connsiteY2" fmla="*/ 5325 h 21600"/>
              <a:gd name="connsiteX3" fmla="*/ 17759 w 20979"/>
              <a:gd name="connsiteY3" fmla="*/ 4457 h 21600"/>
              <a:gd name="connsiteX4" fmla="*/ 16081 w 20979"/>
              <a:gd name="connsiteY4" fmla="*/ 7315 h 21600"/>
              <a:gd name="connsiteX5" fmla="*/ 20476 w 20979"/>
              <a:gd name="connsiteY5" fmla="*/ 8137 h 21600"/>
              <a:gd name="connsiteX6" fmla="*/ 16986 w 20979"/>
              <a:gd name="connsiteY6" fmla="*/ 10475 h 21600"/>
              <a:gd name="connsiteX7" fmla="*/ 20979 w 20979"/>
              <a:gd name="connsiteY7" fmla="*/ 13290 h 21600"/>
              <a:gd name="connsiteX8" fmla="*/ 16216 w 20979"/>
              <a:gd name="connsiteY8" fmla="*/ 12942 h 21600"/>
              <a:gd name="connsiteX9" fmla="*/ 17524 w 20979"/>
              <a:gd name="connsiteY9" fmla="*/ 18095 h 21600"/>
              <a:gd name="connsiteX10" fmla="*/ 13399 w 20979"/>
              <a:gd name="connsiteY10" fmla="*/ 14457 h 21600"/>
              <a:gd name="connsiteX11" fmla="*/ 12626 w 20979"/>
              <a:gd name="connsiteY11" fmla="*/ 19737 h 21600"/>
              <a:gd name="connsiteX12" fmla="*/ 9911 w 20979"/>
              <a:gd name="connsiteY12" fmla="*/ 14935 h 21600"/>
              <a:gd name="connsiteX13" fmla="*/ 7864 w 20979"/>
              <a:gd name="connsiteY13" fmla="*/ 21600 h 21600"/>
              <a:gd name="connsiteX14" fmla="*/ 7094 w 20979"/>
              <a:gd name="connsiteY14" fmla="*/ 15627 h 21600"/>
              <a:gd name="connsiteX15" fmla="*/ 4141 w 20979"/>
              <a:gd name="connsiteY15" fmla="*/ 17617 h 21600"/>
              <a:gd name="connsiteX16" fmla="*/ 5046 w 20979"/>
              <a:gd name="connsiteY16" fmla="*/ 13937 h 21600"/>
              <a:gd name="connsiteX17" fmla="*/ 1532 w 20979"/>
              <a:gd name="connsiteY17" fmla="*/ 13713 h 21600"/>
              <a:gd name="connsiteX18" fmla="*/ 3101 w 20979"/>
              <a:gd name="connsiteY18" fmla="*/ 11775 h 21600"/>
              <a:gd name="connsiteX19" fmla="*/ 0 w 20979"/>
              <a:gd name="connsiteY19" fmla="*/ 10363 h 21600"/>
              <a:gd name="connsiteX20" fmla="*/ 4006 w 20979"/>
              <a:gd name="connsiteY20" fmla="*/ 7617 h 21600"/>
              <a:gd name="connsiteX21" fmla="*/ 991 w 20979"/>
              <a:gd name="connsiteY21" fmla="*/ 4480 h 21600"/>
              <a:gd name="connsiteX22" fmla="*/ 6691 w 20979"/>
              <a:gd name="connsiteY22" fmla="*/ 6320 h 21600"/>
              <a:gd name="connsiteX23" fmla="*/ 7731 w 20979"/>
              <a:gd name="connsiteY23" fmla="*/ 2295 h 21600"/>
              <a:gd name="connsiteX24" fmla="*/ 10179 w 20979"/>
              <a:gd name="connsiteY24" fmla="*/ 5800 h 21600"/>
              <a:gd name="connsiteX0" fmla="*/ 10179 w 20979"/>
              <a:gd name="connsiteY0" fmla="*/ 5800 h 19737"/>
              <a:gd name="connsiteX1" fmla="*/ 13901 w 20979"/>
              <a:gd name="connsiteY1" fmla="*/ 0 h 19737"/>
              <a:gd name="connsiteX2" fmla="*/ 13534 w 20979"/>
              <a:gd name="connsiteY2" fmla="*/ 5325 h 19737"/>
              <a:gd name="connsiteX3" fmla="*/ 17759 w 20979"/>
              <a:gd name="connsiteY3" fmla="*/ 4457 h 19737"/>
              <a:gd name="connsiteX4" fmla="*/ 16081 w 20979"/>
              <a:gd name="connsiteY4" fmla="*/ 7315 h 19737"/>
              <a:gd name="connsiteX5" fmla="*/ 20476 w 20979"/>
              <a:gd name="connsiteY5" fmla="*/ 8137 h 19737"/>
              <a:gd name="connsiteX6" fmla="*/ 16986 w 20979"/>
              <a:gd name="connsiteY6" fmla="*/ 10475 h 19737"/>
              <a:gd name="connsiteX7" fmla="*/ 20979 w 20979"/>
              <a:gd name="connsiteY7" fmla="*/ 13290 h 19737"/>
              <a:gd name="connsiteX8" fmla="*/ 16216 w 20979"/>
              <a:gd name="connsiteY8" fmla="*/ 12942 h 19737"/>
              <a:gd name="connsiteX9" fmla="*/ 17524 w 20979"/>
              <a:gd name="connsiteY9" fmla="*/ 18095 h 19737"/>
              <a:gd name="connsiteX10" fmla="*/ 13399 w 20979"/>
              <a:gd name="connsiteY10" fmla="*/ 14457 h 19737"/>
              <a:gd name="connsiteX11" fmla="*/ 12626 w 20979"/>
              <a:gd name="connsiteY11" fmla="*/ 19737 h 19737"/>
              <a:gd name="connsiteX12" fmla="*/ 9911 w 20979"/>
              <a:gd name="connsiteY12" fmla="*/ 14935 h 19737"/>
              <a:gd name="connsiteX13" fmla="*/ 8174 w 20979"/>
              <a:gd name="connsiteY13" fmla="*/ 18978 h 19737"/>
              <a:gd name="connsiteX14" fmla="*/ 7094 w 20979"/>
              <a:gd name="connsiteY14" fmla="*/ 15627 h 19737"/>
              <a:gd name="connsiteX15" fmla="*/ 4141 w 20979"/>
              <a:gd name="connsiteY15" fmla="*/ 17617 h 19737"/>
              <a:gd name="connsiteX16" fmla="*/ 5046 w 20979"/>
              <a:gd name="connsiteY16" fmla="*/ 13937 h 19737"/>
              <a:gd name="connsiteX17" fmla="*/ 1532 w 20979"/>
              <a:gd name="connsiteY17" fmla="*/ 13713 h 19737"/>
              <a:gd name="connsiteX18" fmla="*/ 3101 w 20979"/>
              <a:gd name="connsiteY18" fmla="*/ 11775 h 19737"/>
              <a:gd name="connsiteX19" fmla="*/ 0 w 20979"/>
              <a:gd name="connsiteY19" fmla="*/ 10363 h 19737"/>
              <a:gd name="connsiteX20" fmla="*/ 4006 w 20979"/>
              <a:gd name="connsiteY20" fmla="*/ 7617 h 19737"/>
              <a:gd name="connsiteX21" fmla="*/ 991 w 20979"/>
              <a:gd name="connsiteY21" fmla="*/ 4480 h 19737"/>
              <a:gd name="connsiteX22" fmla="*/ 6691 w 20979"/>
              <a:gd name="connsiteY22" fmla="*/ 6320 h 19737"/>
              <a:gd name="connsiteX23" fmla="*/ 7731 w 20979"/>
              <a:gd name="connsiteY23" fmla="*/ 2295 h 19737"/>
              <a:gd name="connsiteX24" fmla="*/ 10179 w 20979"/>
              <a:gd name="connsiteY24" fmla="*/ 5800 h 19737"/>
              <a:gd name="connsiteX0" fmla="*/ 10179 w 20979"/>
              <a:gd name="connsiteY0" fmla="*/ 5800 h 18978"/>
              <a:gd name="connsiteX1" fmla="*/ 13901 w 20979"/>
              <a:gd name="connsiteY1" fmla="*/ 0 h 18978"/>
              <a:gd name="connsiteX2" fmla="*/ 13534 w 20979"/>
              <a:gd name="connsiteY2" fmla="*/ 5325 h 18978"/>
              <a:gd name="connsiteX3" fmla="*/ 17759 w 20979"/>
              <a:gd name="connsiteY3" fmla="*/ 4457 h 18978"/>
              <a:gd name="connsiteX4" fmla="*/ 16081 w 20979"/>
              <a:gd name="connsiteY4" fmla="*/ 7315 h 18978"/>
              <a:gd name="connsiteX5" fmla="*/ 20476 w 20979"/>
              <a:gd name="connsiteY5" fmla="*/ 8137 h 18978"/>
              <a:gd name="connsiteX6" fmla="*/ 16986 w 20979"/>
              <a:gd name="connsiteY6" fmla="*/ 10475 h 18978"/>
              <a:gd name="connsiteX7" fmla="*/ 20979 w 20979"/>
              <a:gd name="connsiteY7" fmla="*/ 13290 h 18978"/>
              <a:gd name="connsiteX8" fmla="*/ 16216 w 20979"/>
              <a:gd name="connsiteY8" fmla="*/ 12942 h 18978"/>
              <a:gd name="connsiteX9" fmla="*/ 17524 w 20979"/>
              <a:gd name="connsiteY9" fmla="*/ 18095 h 18978"/>
              <a:gd name="connsiteX10" fmla="*/ 13399 w 20979"/>
              <a:gd name="connsiteY10" fmla="*/ 14457 h 18978"/>
              <a:gd name="connsiteX11" fmla="*/ 12316 w 20979"/>
              <a:gd name="connsiteY11" fmla="*/ 17552 h 18978"/>
              <a:gd name="connsiteX12" fmla="*/ 9911 w 20979"/>
              <a:gd name="connsiteY12" fmla="*/ 14935 h 18978"/>
              <a:gd name="connsiteX13" fmla="*/ 8174 w 20979"/>
              <a:gd name="connsiteY13" fmla="*/ 18978 h 18978"/>
              <a:gd name="connsiteX14" fmla="*/ 7094 w 20979"/>
              <a:gd name="connsiteY14" fmla="*/ 15627 h 18978"/>
              <a:gd name="connsiteX15" fmla="*/ 4141 w 20979"/>
              <a:gd name="connsiteY15" fmla="*/ 17617 h 18978"/>
              <a:gd name="connsiteX16" fmla="*/ 5046 w 20979"/>
              <a:gd name="connsiteY16" fmla="*/ 13937 h 18978"/>
              <a:gd name="connsiteX17" fmla="*/ 1532 w 20979"/>
              <a:gd name="connsiteY17" fmla="*/ 13713 h 18978"/>
              <a:gd name="connsiteX18" fmla="*/ 3101 w 20979"/>
              <a:gd name="connsiteY18" fmla="*/ 11775 h 18978"/>
              <a:gd name="connsiteX19" fmla="*/ 0 w 20979"/>
              <a:gd name="connsiteY19" fmla="*/ 10363 h 18978"/>
              <a:gd name="connsiteX20" fmla="*/ 4006 w 20979"/>
              <a:gd name="connsiteY20" fmla="*/ 7617 h 18978"/>
              <a:gd name="connsiteX21" fmla="*/ 991 w 20979"/>
              <a:gd name="connsiteY21" fmla="*/ 4480 h 18978"/>
              <a:gd name="connsiteX22" fmla="*/ 6691 w 20979"/>
              <a:gd name="connsiteY22" fmla="*/ 6320 h 18978"/>
              <a:gd name="connsiteX23" fmla="*/ 7731 w 20979"/>
              <a:gd name="connsiteY23" fmla="*/ 2295 h 18978"/>
              <a:gd name="connsiteX24" fmla="*/ 10179 w 20979"/>
              <a:gd name="connsiteY24" fmla="*/ 5800 h 18978"/>
              <a:gd name="connsiteX0" fmla="*/ 10179 w 20979"/>
              <a:gd name="connsiteY0" fmla="*/ 5800 h 18978"/>
              <a:gd name="connsiteX1" fmla="*/ 13901 w 20979"/>
              <a:gd name="connsiteY1" fmla="*/ 0 h 18978"/>
              <a:gd name="connsiteX2" fmla="*/ 13534 w 20979"/>
              <a:gd name="connsiteY2" fmla="*/ 5325 h 18978"/>
              <a:gd name="connsiteX3" fmla="*/ 17759 w 20979"/>
              <a:gd name="connsiteY3" fmla="*/ 4457 h 18978"/>
              <a:gd name="connsiteX4" fmla="*/ 16081 w 20979"/>
              <a:gd name="connsiteY4" fmla="*/ 7315 h 18978"/>
              <a:gd name="connsiteX5" fmla="*/ 20476 w 20979"/>
              <a:gd name="connsiteY5" fmla="*/ 8137 h 18978"/>
              <a:gd name="connsiteX6" fmla="*/ 16986 w 20979"/>
              <a:gd name="connsiteY6" fmla="*/ 10475 h 18978"/>
              <a:gd name="connsiteX7" fmla="*/ 20979 w 20979"/>
              <a:gd name="connsiteY7" fmla="*/ 13290 h 18978"/>
              <a:gd name="connsiteX8" fmla="*/ 16216 w 20979"/>
              <a:gd name="connsiteY8" fmla="*/ 12942 h 18978"/>
              <a:gd name="connsiteX9" fmla="*/ 16438 w 20979"/>
              <a:gd name="connsiteY9" fmla="*/ 14599 h 18978"/>
              <a:gd name="connsiteX10" fmla="*/ 13399 w 20979"/>
              <a:gd name="connsiteY10" fmla="*/ 14457 h 18978"/>
              <a:gd name="connsiteX11" fmla="*/ 12316 w 20979"/>
              <a:gd name="connsiteY11" fmla="*/ 17552 h 18978"/>
              <a:gd name="connsiteX12" fmla="*/ 9911 w 20979"/>
              <a:gd name="connsiteY12" fmla="*/ 14935 h 18978"/>
              <a:gd name="connsiteX13" fmla="*/ 8174 w 20979"/>
              <a:gd name="connsiteY13" fmla="*/ 18978 h 18978"/>
              <a:gd name="connsiteX14" fmla="*/ 7094 w 20979"/>
              <a:gd name="connsiteY14" fmla="*/ 15627 h 18978"/>
              <a:gd name="connsiteX15" fmla="*/ 4141 w 20979"/>
              <a:gd name="connsiteY15" fmla="*/ 17617 h 18978"/>
              <a:gd name="connsiteX16" fmla="*/ 5046 w 20979"/>
              <a:gd name="connsiteY16" fmla="*/ 13937 h 18978"/>
              <a:gd name="connsiteX17" fmla="*/ 1532 w 20979"/>
              <a:gd name="connsiteY17" fmla="*/ 13713 h 18978"/>
              <a:gd name="connsiteX18" fmla="*/ 3101 w 20979"/>
              <a:gd name="connsiteY18" fmla="*/ 11775 h 18978"/>
              <a:gd name="connsiteX19" fmla="*/ 0 w 20979"/>
              <a:gd name="connsiteY19" fmla="*/ 10363 h 18978"/>
              <a:gd name="connsiteX20" fmla="*/ 4006 w 20979"/>
              <a:gd name="connsiteY20" fmla="*/ 7617 h 18978"/>
              <a:gd name="connsiteX21" fmla="*/ 991 w 20979"/>
              <a:gd name="connsiteY21" fmla="*/ 4480 h 18978"/>
              <a:gd name="connsiteX22" fmla="*/ 6691 w 20979"/>
              <a:gd name="connsiteY22" fmla="*/ 6320 h 18978"/>
              <a:gd name="connsiteX23" fmla="*/ 7731 w 20979"/>
              <a:gd name="connsiteY23" fmla="*/ 2295 h 18978"/>
              <a:gd name="connsiteX24" fmla="*/ 10179 w 20979"/>
              <a:gd name="connsiteY24" fmla="*/ 5800 h 18978"/>
              <a:gd name="connsiteX0" fmla="*/ 10179 w 20513"/>
              <a:gd name="connsiteY0" fmla="*/ 5800 h 18978"/>
              <a:gd name="connsiteX1" fmla="*/ 13901 w 20513"/>
              <a:gd name="connsiteY1" fmla="*/ 0 h 18978"/>
              <a:gd name="connsiteX2" fmla="*/ 13534 w 20513"/>
              <a:gd name="connsiteY2" fmla="*/ 5325 h 18978"/>
              <a:gd name="connsiteX3" fmla="*/ 17759 w 20513"/>
              <a:gd name="connsiteY3" fmla="*/ 4457 h 18978"/>
              <a:gd name="connsiteX4" fmla="*/ 16081 w 20513"/>
              <a:gd name="connsiteY4" fmla="*/ 7315 h 18978"/>
              <a:gd name="connsiteX5" fmla="*/ 20476 w 20513"/>
              <a:gd name="connsiteY5" fmla="*/ 8137 h 18978"/>
              <a:gd name="connsiteX6" fmla="*/ 16986 w 20513"/>
              <a:gd name="connsiteY6" fmla="*/ 10475 h 18978"/>
              <a:gd name="connsiteX7" fmla="*/ 20513 w 20513"/>
              <a:gd name="connsiteY7" fmla="*/ 11105 h 18978"/>
              <a:gd name="connsiteX8" fmla="*/ 16216 w 20513"/>
              <a:gd name="connsiteY8" fmla="*/ 12942 h 18978"/>
              <a:gd name="connsiteX9" fmla="*/ 16438 w 20513"/>
              <a:gd name="connsiteY9" fmla="*/ 14599 h 18978"/>
              <a:gd name="connsiteX10" fmla="*/ 13399 w 20513"/>
              <a:gd name="connsiteY10" fmla="*/ 14457 h 18978"/>
              <a:gd name="connsiteX11" fmla="*/ 12316 w 20513"/>
              <a:gd name="connsiteY11" fmla="*/ 17552 h 18978"/>
              <a:gd name="connsiteX12" fmla="*/ 9911 w 20513"/>
              <a:gd name="connsiteY12" fmla="*/ 14935 h 18978"/>
              <a:gd name="connsiteX13" fmla="*/ 8174 w 20513"/>
              <a:gd name="connsiteY13" fmla="*/ 18978 h 18978"/>
              <a:gd name="connsiteX14" fmla="*/ 7094 w 20513"/>
              <a:gd name="connsiteY14" fmla="*/ 15627 h 18978"/>
              <a:gd name="connsiteX15" fmla="*/ 4141 w 20513"/>
              <a:gd name="connsiteY15" fmla="*/ 17617 h 18978"/>
              <a:gd name="connsiteX16" fmla="*/ 5046 w 20513"/>
              <a:gd name="connsiteY16" fmla="*/ 13937 h 18978"/>
              <a:gd name="connsiteX17" fmla="*/ 1532 w 20513"/>
              <a:gd name="connsiteY17" fmla="*/ 13713 h 18978"/>
              <a:gd name="connsiteX18" fmla="*/ 3101 w 20513"/>
              <a:gd name="connsiteY18" fmla="*/ 11775 h 18978"/>
              <a:gd name="connsiteX19" fmla="*/ 0 w 20513"/>
              <a:gd name="connsiteY19" fmla="*/ 10363 h 18978"/>
              <a:gd name="connsiteX20" fmla="*/ 4006 w 20513"/>
              <a:gd name="connsiteY20" fmla="*/ 7617 h 18978"/>
              <a:gd name="connsiteX21" fmla="*/ 991 w 20513"/>
              <a:gd name="connsiteY21" fmla="*/ 4480 h 18978"/>
              <a:gd name="connsiteX22" fmla="*/ 6691 w 20513"/>
              <a:gd name="connsiteY22" fmla="*/ 6320 h 18978"/>
              <a:gd name="connsiteX23" fmla="*/ 7731 w 20513"/>
              <a:gd name="connsiteY23" fmla="*/ 2295 h 18978"/>
              <a:gd name="connsiteX24" fmla="*/ 10179 w 20513"/>
              <a:gd name="connsiteY24" fmla="*/ 5800 h 18978"/>
              <a:gd name="connsiteX0" fmla="*/ 10179 w 21873"/>
              <a:gd name="connsiteY0" fmla="*/ 5800 h 18978"/>
              <a:gd name="connsiteX1" fmla="*/ 13901 w 21873"/>
              <a:gd name="connsiteY1" fmla="*/ 0 h 18978"/>
              <a:gd name="connsiteX2" fmla="*/ 13534 w 21873"/>
              <a:gd name="connsiteY2" fmla="*/ 5325 h 18978"/>
              <a:gd name="connsiteX3" fmla="*/ 17759 w 21873"/>
              <a:gd name="connsiteY3" fmla="*/ 4457 h 18978"/>
              <a:gd name="connsiteX4" fmla="*/ 16081 w 21873"/>
              <a:gd name="connsiteY4" fmla="*/ 7315 h 18978"/>
              <a:gd name="connsiteX5" fmla="*/ 21873 w 21873"/>
              <a:gd name="connsiteY5" fmla="*/ 8137 h 18978"/>
              <a:gd name="connsiteX6" fmla="*/ 16986 w 21873"/>
              <a:gd name="connsiteY6" fmla="*/ 10475 h 18978"/>
              <a:gd name="connsiteX7" fmla="*/ 20513 w 21873"/>
              <a:gd name="connsiteY7" fmla="*/ 11105 h 18978"/>
              <a:gd name="connsiteX8" fmla="*/ 16216 w 21873"/>
              <a:gd name="connsiteY8" fmla="*/ 12942 h 18978"/>
              <a:gd name="connsiteX9" fmla="*/ 16438 w 21873"/>
              <a:gd name="connsiteY9" fmla="*/ 14599 h 18978"/>
              <a:gd name="connsiteX10" fmla="*/ 13399 w 21873"/>
              <a:gd name="connsiteY10" fmla="*/ 14457 h 18978"/>
              <a:gd name="connsiteX11" fmla="*/ 12316 w 21873"/>
              <a:gd name="connsiteY11" fmla="*/ 17552 h 18978"/>
              <a:gd name="connsiteX12" fmla="*/ 9911 w 21873"/>
              <a:gd name="connsiteY12" fmla="*/ 14935 h 18978"/>
              <a:gd name="connsiteX13" fmla="*/ 8174 w 21873"/>
              <a:gd name="connsiteY13" fmla="*/ 18978 h 18978"/>
              <a:gd name="connsiteX14" fmla="*/ 7094 w 21873"/>
              <a:gd name="connsiteY14" fmla="*/ 15627 h 18978"/>
              <a:gd name="connsiteX15" fmla="*/ 4141 w 21873"/>
              <a:gd name="connsiteY15" fmla="*/ 17617 h 18978"/>
              <a:gd name="connsiteX16" fmla="*/ 5046 w 21873"/>
              <a:gd name="connsiteY16" fmla="*/ 13937 h 18978"/>
              <a:gd name="connsiteX17" fmla="*/ 1532 w 21873"/>
              <a:gd name="connsiteY17" fmla="*/ 13713 h 18978"/>
              <a:gd name="connsiteX18" fmla="*/ 3101 w 21873"/>
              <a:gd name="connsiteY18" fmla="*/ 11775 h 18978"/>
              <a:gd name="connsiteX19" fmla="*/ 0 w 21873"/>
              <a:gd name="connsiteY19" fmla="*/ 10363 h 18978"/>
              <a:gd name="connsiteX20" fmla="*/ 4006 w 21873"/>
              <a:gd name="connsiteY20" fmla="*/ 7617 h 18978"/>
              <a:gd name="connsiteX21" fmla="*/ 991 w 21873"/>
              <a:gd name="connsiteY21" fmla="*/ 4480 h 18978"/>
              <a:gd name="connsiteX22" fmla="*/ 6691 w 21873"/>
              <a:gd name="connsiteY22" fmla="*/ 6320 h 18978"/>
              <a:gd name="connsiteX23" fmla="*/ 7731 w 21873"/>
              <a:gd name="connsiteY23" fmla="*/ 2295 h 18978"/>
              <a:gd name="connsiteX24" fmla="*/ 10179 w 21873"/>
              <a:gd name="connsiteY24" fmla="*/ 5800 h 18978"/>
              <a:gd name="connsiteX0" fmla="*/ 10179 w 21873"/>
              <a:gd name="connsiteY0" fmla="*/ 4926 h 18104"/>
              <a:gd name="connsiteX1" fmla="*/ 12349 w 21873"/>
              <a:gd name="connsiteY1" fmla="*/ 0 h 18104"/>
              <a:gd name="connsiteX2" fmla="*/ 13534 w 21873"/>
              <a:gd name="connsiteY2" fmla="*/ 4451 h 18104"/>
              <a:gd name="connsiteX3" fmla="*/ 17759 w 21873"/>
              <a:gd name="connsiteY3" fmla="*/ 3583 h 18104"/>
              <a:gd name="connsiteX4" fmla="*/ 16081 w 21873"/>
              <a:gd name="connsiteY4" fmla="*/ 6441 h 18104"/>
              <a:gd name="connsiteX5" fmla="*/ 21873 w 21873"/>
              <a:gd name="connsiteY5" fmla="*/ 7263 h 18104"/>
              <a:gd name="connsiteX6" fmla="*/ 16986 w 21873"/>
              <a:gd name="connsiteY6" fmla="*/ 9601 h 18104"/>
              <a:gd name="connsiteX7" fmla="*/ 20513 w 21873"/>
              <a:gd name="connsiteY7" fmla="*/ 10231 h 18104"/>
              <a:gd name="connsiteX8" fmla="*/ 16216 w 21873"/>
              <a:gd name="connsiteY8" fmla="*/ 12068 h 18104"/>
              <a:gd name="connsiteX9" fmla="*/ 16438 w 21873"/>
              <a:gd name="connsiteY9" fmla="*/ 13725 h 18104"/>
              <a:gd name="connsiteX10" fmla="*/ 13399 w 21873"/>
              <a:gd name="connsiteY10" fmla="*/ 13583 h 18104"/>
              <a:gd name="connsiteX11" fmla="*/ 12316 w 21873"/>
              <a:gd name="connsiteY11" fmla="*/ 16678 h 18104"/>
              <a:gd name="connsiteX12" fmla="*/ 9911 w 21873"/>
              <a:gd name="connsiteY12" fmla="*/ 14061 h 18104"/>
              <a:gd name="connsiteX13" fmla="*/ 8174 w 21873"/>
              <a:gd name="connsiteY13" fmla="*/ 18104 h 18104"/>
              <a:gd name="connsiteX14" fmla="*/ 7094 w 21873"/>
              <a:gd name="connsiteY14" fmla="*/ 14753 h 18104"/>
              <a:gd name="connsiteX15" fmla="*/ 4141 w 21873"/>
              <a:gd name="connsiteY15" fmla="*/ 16743 h 18104"/>
              <a:gd name="connsiteX16" fmla="*/ 5046 w 21873"/>
              <a:gd name="connsiteY16" fmla="*/ 13063 h 18104"/>
              <a:gd name="connsiteX17" fmla="*/ 1532 w 21873"/>
              <a:gd name="connsiteY17" fmla="*/ 12839 h 18104"/>
              <a:gd name="connsiteX18" fmla="*/ 3101 w 21873"/>
              <a:gd name="connsiteY18" fmla="*/ 10901 h 18104"/>
              <a:gd name="connsiteX19" fmla="*/ 0 w 21873"/>
              <a:gd name="connsiteY19" fmla="*/ 9489 h 18104"/>
              <a:gd name="connsiteX20" fmla="*/ 4006 w 21873"/>
              <a:gd name="connsiteY20" fmla="*/ 6743 h 18104"/>
              <a:gd name="connsiteX21" fmla="*/ 991 w 21873"/>
              <a:gd name="connsiteY21" fmla="*/ 3606 h 18104"/>
              <a:gd name="connsiteX22" fmla="*/ 6691 w 21873"/>
              <a:gd name="connsiteY22" fmla="*/ 5446 h 18104"/>
              <a:gd name="connsiteX23" fmla="*/ 7731 w 21873"/>
              <a:gd name="connsiteY23" fmla="*/ 1421 h 18104"/>
              <a:gd name="connsiteX24" fmla="*/ 10179 w 21873"/>
              <a:gd name="connsiteY24" fmla="*/ 4926 h 18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1873" h="18104">
                <a:moveTo>
                  <a:pt x="10179" y="4926"/>
                </a:moveTo>
                <a:lnTo>
                  <a:pt x="12349" y="0"/>
                </a:lnTo>
                <a:cubicBezTo>
                  <a:pt x="12227" y="1775"/>
                  <a:pt x="13656" y="2676"/>
                  <a:pt x="13534" y="4451"/>
                </a:cubicBezTo>
                <a:lnTo>
                  <a:pt x="17759" y="3583"/>
                </a:lnTo>
                <a:lnTo>
                  <a:pt x="16081" y="6441"/>
                </a:lnTo>
                <a:lnTo>
                  <a:pt x="21873" y="7263"/>
                </a:lnTo>
                <a:lnTo>
                  <a:pt x="16986" y="9601"/>
                </a:lnTo>
                <a:lnTo>
                  <a:pt x="20513" y="10231"/>
                </a:lnTo>
                <a:lnTo>
                  <a:pt x="16216" y="12068"/>
                </a:lnTo>
                <a:lnTo>
                  <a:pt x="16438" y="13725"/>
                </a:lnTo>
                <a:lnTo>
                  <a:pt x="13399" y="13583"/>
                </a:lnTo>
                <a:lnTo>
                  <a:pt x="12316" y="16678"/>
                </a:lnTo>
                <a:lnTo>
                  <a:pt x="9911" y="14061"/>
                </a:lnTo>
                <a:lnTo>
                  <a:pt x="8174" y="18104"/>
                </a:lnTo>
                <a:cubicBezTo>
                  <a:pt x="7917" y="16113"/>
                  <a:pt x="7351" y="16744"/>
                  <a:pt x="7094" y="14753"/>
                </a:cubicBezTo>
                <a:lnTo>
                  <a:pt x="4141" y="16743"/>
                </a:lnTo>
                <a:lnTo>
                  <a:pt x="5046" y="13063"/>
                </a:lnTo>
                <a:lnTo>
                  <a:pt x="1532" y="12839"/>
                </a:lnTo>
                <a:lnTo>
                  <a:pt x="3101" y="10901"/>
                </a:lnTo>
                <a:lnTo>
                  <a:pt x="0" y="9489"/>
                </a:lnTo>
                <a:lnTo>
                  <a:pt x="4006" y="6743"/>
                </a:lnTo>
                <a:lnTo>
                  <a:pt x="991" y="3606"/>
                </a:lnTo>
                <a:lnTo>
                  <a:pt x="6691" y="5446"/>
                </a:lnTo>
                <a:lnTo>
                  <a:pt x="7731" y="1421"/>
                </a:lnTo>
                <a:lnTo>
                  <a:pt x="10179" y="4926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  <a:effectLst>
            <a:innerShdw blurRad="63500" dist="50800" dir="5400000">
              <a:prstClr val="black">
                <a:alpha val="21000"/>
              </a:prstClr>
            </a:innerShdw>
            <a:softEdge rad="317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  <p:sp>
        <p:nvSpPr>
          <p:cNvPr id="60" name="Explosion 1 19">
            <a:extLst>
              <a:ext uri="{FF2B5EF4-FFF2-40B4-BE49-F238E27FC236}">
                <a16:creationId xmlns:a16="http://schemas.microsoft.com/office/drawing/2014/main" id="{32687841-5CE9-42C2-89B3-2F6144D2E3C1}"/>
              </a:ext>
            </a:extLst>
          </p:cNvPr>
          <p:cNvSpPr/>
          <p:nvPr/>
        </p:nvSpPr>
        <p:spPr>
          <a:xfrm rot="222391">
            <a:off x="1731847" y="6512264"/>
            <a:ext cx="763870" cy="213520"/>
          </a:xfrm>
          <a:custGeom>
            <a:avLst/>
            <a:gdLst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135 w 21600"/>
              <a:gd name="connsiteY17" fmla="*/ 14587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4627 w 21600"/>
              <a:gd name="connsiteY20" fmla="*/ 7617 h 21600"/>
              <a:gd name="connsiteX21" fmla="*/ 370 w 21600"/>
              <a:gd name="connsiteY21" fmla="*/ 2295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135 w 21600"/>
              <a:gd name="connsiteY17" fmla="*/ 14587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4627 w 21600"/>
              <a:gd name="connsiteY20" fmla="*/ 7617 h 21600"/>
              <a:gd name="connsiteX21" fmla="*/ 1612 w 21600"/>
              <a:gd name="connsiteY21" fmla="*/ 4480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2153 w 21600"/>
              <a:gd name="connsiteY17" fmla="*/ 13713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4627 w 21600"/>
              <a:gd name="connsiteY20" fmla="*/ 7617 h 21600"/>
              <a:gd name="connsiteX21" fmla="*/ 1612 w 21600"/>
              <a:gd name="connsiteY21" fmla="*/ 4480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179 w 20979"/>
              <a:gd name="connsiteY0" fmla="*/ 5800 h 21600"/>
              <a:gd name="connsiteX1" fmla="*/ 13901 w 20979"/>
              <a:gd name="connsiteY1" fmla="*/ 0 h 21600"/>
              <a:gd name="connsiteX2" fmla="*/ 13534 w 20979"/>
              <a:gd name="connsiteY2" fmla="*/ 5325 h 21600"/>
              <a:gd name="connsiteX3" fmla="*/ 17759 w 20979"/>
              <a:gd name="connsiteY3" fmla="*/ 4457 h 21600"/>
              <a:gd name="connsiteX4" fmla="*/ 16081 w 20979"/>
              <a:gd name="connsiteY4" fmla="*/ 7315 h 21600"/>
              <a:gd name="connsiteX5" fmla="*/ 20476 w 20979"/>
              <a:gd name="connsiteY5" fmla="*/ 8137 h 21600"/>
              <a:gd name="connsiteX6" fmla="*/ 16986 w 20979"/>
              <a:gd name="connsiteY6" fmla="*/ 10475 h 21600"/>
              <a:gd name="connsiteX7" fmla="*/ 20979 w 20979"/>
              <a:gd name="connsiteY7" fmla="*/ 13290 h 21600"/>
              <a:gd name="connsiteX8" fmla="*/ 16216 w 20979"/>
              <a:gd name="connsiteY8" fmla="*/ 12942 h 21600"/>
              <a:gd name="connsiteX9" fmla="*/ 17524 w 20979"/>
              <a:gd name="connsiteY9" fmla="*/ 18095 h 21600"/>
              <a:gd name="connsiteX10" fmla="*/ 13399 w 20979"/>
              <a:gd name="connsiteY10" fmla="*/ 14457 h 21600"/>
              <a:gd name="connsiteX11" fmla="*/ 12626 w 20979"/>
              <a:gd name="connsiteY11" fmla="*/ 19737 h 21600"/>
              <a:gd name="connsiteX12" fmla="*/ 9911 w 20979"/>
              <a:gd name="connsiteY12" fmla="*/ 14935 h 21600"/>
              <a:gd name="connsiteX13" fmla="*/ 7864 w 20979"/>
              <a:gd name="connsiteY13" fmla="*/ 21600 h 21600"/>
              <a:gd name="connsiteX14" fmla="*/ 7094 w 20979"/>
              <a:gd name="connsiteY14" fmla="*/ 15627 h 21600"/>
              <a:gd name="connsiteX15" fmla="*/ 4141 w 20979"/>
              <a:gd name="connsiteY15" fmla="*/ 17617 h 21600"/>
              <a:gd name="connsiteX16" fmla="*/ 5046 w 20979"/>
              <a:gd name="connsiteY16" fmla="*/ 13937 h 21600"/>
              <a:gd name="connsiteX17" fmla="*/ 1532 w 20979"/>
              <a:gd name="connsiteY17" fmla="*/ 13713 h 21600"/>
              <a:gd name="connsiteX18" fmla="*/ 3101 w 20979"/>
              <a:gd name="connsiteY18" fmla="*/ 11775 h 21600"/>
              <a:gd name="connsiteX19" fmla="*/ 0 w 20979"/>
              <a:gd name="connsiteY19" fmla="*/ 10363 h 21600"/>
              <a:gd name="connsiteX20" fmla="*/ 4006 w 20979"/>
              <a:gd name="connsiteY20" fmla="*/ 7617 h 21600"/>
              <a:gd name="connsiteX21" fmla="*/ 991 w 20979"/>
              <a:gd name="connsiteY21" fmla="*/ 4480 h 21600"/>
              <a:gd name="connsiteX22" fmla="*/ 6691 w 20979"/>
              <a:gd name="connsiteY22" fmla="*/ 6320 h 21600"/>
              <a:gd name="connsiteX23" fmla="*/ 7731 w 20979"/>
              <a:gd name="connsiteY23" fmla="*/ 2295 h 21600"/>
              <a:gd name="connsiteX24" fmla="*/ 10179 w 20979"/>
              <a:gd name="connsiteY24" fmla="*/ 5800 h 21600"/>
              <a:gd name="connsiteX0" fmla="*/ 10179 w 20979"/>
              <a:gd name="connsiteY0" fmla="*/ 5800 h 19737"/>
              <a:gd name="connsiteX1" fmla="*/ 13901 w 20979"/>
              <a:gd name="connsiteY1" fmla="*/ 0 h 19737"/>
              <a:gd name="connsiteX2" fmla="*/ 13534 w 20979"/>
              <a:gd name="connsiteY2" fmla="*/ 5325 h 19737"/>
              <a:gd name="connsiteX3" fmla="*/ 17759 w 20979"/>
              <a:gd name="connsiteY3" fmla="*/ 4457 h 19737"/>
              <a:gd name="connsiteX4" fmla="*/ 16081 w 20979"/>
              <a:gd name="connsiteY4" fmla="*/ 7315 h 19737"/>
              <a:gd name="connsiteX5" fmla="*/ 20476 w 20979"/>
              <a:gd name="connsiteY5" fmla="*/ 8137 h 19737"/>
              <a:gd name="connsiteX6" fmla="*/ 16986 w 20979"/>
              <a:gd name="connsiteY6" fmla="*/ 10475 h 19737"/>
              <a:gd name="connsiteX7" fmla="*/ 20979 w 20979"/>
              <a:gd name="connsiteY7" fmla="*/ 13290 h 19737"/>
              <a:gd name="connsiteX8" fmla="*/ 16216 w 20979"/>
              <a:gd name="connsiteY8" fmla="*/ 12942 h 19737"/>
              <a:gd name="connsiteX9" fmla="*/ 17524 w 20979"/>
              <a:gd name="connsiteY9" fmla="*/ 18095 h 19737"/>
              <a:gd name="connsiteX10" fmla="*/ 13399 w 20979"/>
              <a:gd name="connsiteY10" fmla="*/ 14457 h 19737"/>
              <a:gd name="connsiteX11" fmla="*/ 12626 w 20979"/>
              <a:gd name="connsiteY11" fmla="*/ 19737 h 19737"/>
              <a:gd name="connsiteX12" fmla="*/ 9911 w 20979"/>
              <a:gd name="connsiteY12" fmla="*/ 14935 h 19737"/>
              <a:gd name="connsiteX13" fmla="*/ 8174 w 20979"/>
              <a:gd name="connsiteY13" fmla="*/ 18978 h 19737"/>
              <a:gd name="connsiteX14" fmla="*/ 7094 w 20979"/>
              <a:gd name="connsiteY14" fmla="*/ 15627 h 19737"/>
              <a:gd name="connsiteX15" fmla="*/ 4141 w 20979"/>
              <a:gd name="connsiteY15" fmla="*/ 17617 h 19737"/>
              <a:gd name="connsiteX16" fmla="*/ 5046 w 20979"/>
              <a:gd name="connsiteY16" fmla="*/ 13937 h 19737"/>
              <a:gd name="connsiteX17" fmla="*/ 1532 w 20979"/>
              <a:gd name="connsiteY17" fmla="*/ 13713 h 19737"/>
              <a:gd name="connsiteX18" fmla="*/ 3101 w 20979"/>
              <a:gd name="connsiteY18" fmla="*/ 11775 h 19737"/>
              <a:gd name="connsiteX19" fmla="*/ 0 w 20979"/>
              <a:gd name="connsiteY19" fmla="*/ 10363 h 19737"/>
              <a:gd name="connsiteX20" fmla="*/ 4006 w 20979"/>
              <a:gd name="connsiteY20" fmla="*/ 7617 h 19737"/>
              <a:gd name="connsiteX21" fmla="*/ 991 w 20979"/>
              <a:gd name="connsiteY21" fmla="*/ 4480 h 19737"/>
              <a:gd name="connsiteX22" fmla="*/ 6691 w 20979"/>
              <a:gd name="connsiteY22" fmla="*/ 6320 h 19737"/>
              <a:gd name="connsiteX23" fmla="*/ 7731 w 20979"/>
              <a:gd name="connsiteY23" fmla="*/ 2295 h 19737"/>
              <a:gd name="connsiteX24" fmla="*/ 10179 w 20979"/>
              <a:gd name="connsiteY24" fmla="*/ 5800 h 19737"/>
              <a:gd name="connsiteX0" fmla="*/ 10179 w 20979"/>
              <a:gd name="connsiteY0" fmla="*/ 5800 h 18978"/>
              <a:gd name="connsiteX1" fmla="*/ 13901 w 20979"/>
              <a:gd name="connsiteY1" fmla="*/ 0 h 18978"/>
              <a:gd name="connsiteX2" fmla="*/ 13534 w 20979"/>
              <a:gd name="connsiteY2" fmla="*/ 5325 h 18978"/>
              <a:gd name="connsiteX3" fmla="*/ 17759 w 20979"/>
              <a:gd name="connsiteY3" fmla="*/ 4457 h 18978"/>
              <a:gd name="connsiteX4" fmla="*/ 16081 w 20979"/>
              <a:gd name="connsiteY4" fmla="*/ 7315 h 18978"/>
              <a:gd name="connsiteX5" fmla="*/ 20476 w 20979"/>
              <a:gd name="connsiteY5" fmla="*/ 8137 h 18978"/>
              <a:gd name="connsiteX6" fmla="*/ 16986 w 20979"/>
              <a:gd name="connsiteY6" fmla="*/ 10475 h 18978"/>
              <a:gd name="connsiteX7" fmla="*/ 20979 w 20979"/>
              <a:gd name="connsiteY7" fmla="*/ 13290 h 18978"/>
              <a:gd name="connsiteX8" fmla="*/ 16216 w 20979"/>
              <a:gd name="connsiteY8" fmla="*/ 12942 h 18978"/>
              <a:gd name="connsiteX9" fmla="*/ 17524 w 20979"/>
              <a:gd name="connsiteY9" fmla="*/ 18095 h 18978"/>
              <a:gd name="connsiteX10" fmla="*/ 13399 w 20979"/>
              <a:gd name="connsiteY10" fmla="*/ 14457 h 18978"/>
              <a:gd name="connsiteX11" fmla="*/ 12316 w 20979"/>
              <a:gd name="connsiteY11" fmla="*/ 17552 h 18978"/>
              <a:gd name="connsiteX12" fmla="*/ 9911 w 20979"/>
              <a:gd name="connsiteY12" fmla="*/ 14935 h 18978"/>
              <a:gd name="connsiteX13" fmla="*/ 8174 w 20979"/>
              <a:gd name="connsiteY13" fmla="*/ 18978 h 18978"/>
              <a:gd name="connsiteX14" fmla="*/ 7094 w 20979"/>
              <a:gd name="connsiteY14" fmla="*/ 15627 h 18978"/>
              <a:gd name="connsiteX15" fmla="*/ 4141 w 20979"/>
              <a:gd name="connsiteY15" fmla="*/ 17617 h 18978"/>
              <a:gd name="connsiteX16" fmla="*/ 5046 w 20979"/>
              <a:gd name="connsiteY16" fmla="*/ 13937 h 18978"/>
              <a:gd name="connsiteX17" fmla="*/ 1532 w 20979"/>
              <a:gd name="connsiteY17" fmla="*/ 13713 h 18978"/>
              <a:gd name="connsiteX18" fmla="*/ 3101 w 20979"/>
              <a:gd name="connsiteY18" fmla="*/ 11775 h 18978"/>
              <a:gd name="connsiteX19" fmla="*/ 0 w 20979"/>
              <a:gd name="connsiteY19" fmla="*/ 10363 h 18978"/>
              <a:gd name="connsiteX20" fmla="*/ 4006 w 20979"/>
              <a:gd name="connsiteY20" fmla="*/ 7617 h 18978"/>
              <a:gd name="connsiteX21" fmla="*/ 991 w 20979"/>
              <a:gd name="connsiteY21" fmla="*/ 4480 h 18978"/>
              <a:gd name="connsiteX22" fmla="*/ 6691 w 20979"/>
              <a:gd name="connsiteY22" fmla="*/ 6320 h 18978"/>
              <a:gd name="connsiteX23" fmla="*/ 7731 w 20979"/>
              <a:gd name="connsiteY23" fmla="*/ 2295 h 18978"/>
              <a:gd name="connsiteX24" fmla="*/ 10179 w 20979"/>
              <a:gd name="connsiteY24" fmla="*/ 5800 h 18978"/>
              <a:gd name="connsiteX0" fmla="*/ 10179 w 20979"/>
              <a:gd name="connsiteY0" fmla="*/ 5800 h 18978"/>
              <a:gd name="connsiteX1" fmla="*/ 13901 w 20979"/>
              <a:gd name="connsiteY1" fmla="*/ 0 h 18978"/>
              <a:gd name="connsiteX2" fmla="*/ 13534 w 20979"/>
              <a:gd name="connsiteY2" fmla="*/ 5325 h 18978"/>
              <a:gd name="connsiteX3" fmla="*/ 17759 w 20979"/>
              <a:gd name="connsiteY3" fmla="*/ 4457 h 18978"/>
              <a:gd name="connsiteX4" fmla="*/ 16081 w 20979"/>
              <a:gd name="connsiteY4" fmla="*/ 7315 h 18978"/>
              <a:gd name="connsiteX5" fmla="*/ 20476 w 20979"/>
              <a:gd name="connsiteY5" fmla="*/ 8137 h 18978"/>
              <a:gd name="connsiteX6" fmla="*/ 16986 w 20979"/>
              <a:gd name="connsiteY6" fmla="*/ 10475 h 18978"/>
              <a:gd name="connsiteX7" fmla="*/ 20979 w 20979"/>
              <a:gd name="connsiteY7" fmla="*/ 13290 h 18978"/>
              <a:gd name="connsiteX8" fmla="*/ 16216 w 20979"/>
              <a:gd name="connsiteY8" fmla="*/ 12942 h 18978"/>
              <a:gd name="connsiteX9" fmla="*/ 16438 w 20979"/>
              <a:gd name="connsiteY9" fmla="*/ 14599 h 18978"/>
              <a:gd name="connsiteX10" fmla="*/ 13399 w 20979"/>
              <a:gd name="connsiteY10" fmla="*/ 14457 h 18978"/>
              <a:gd name="connsiteX11" fmla="*/ 12316 w 20979"/>
              <a:gd name="connsiteY11" fmla="*/ 17552 h 18978"/>
              <a:gd name="connsiteX12" fmla="*/ 9911 w 20979"/>
              <a:gd name="connsiteY12" fmla="*/ 14935 h 18978"/>
              <a:gd name="connsiteX13" fmla="*/ 8174 w 20979"/>
              <a:gd name="connsiteY13" fmla="*/ 18978 h 18978"/>
              <a:gd name="connsiteX14" fmla="*/ 7094 w 20979"/>
              <a:gd name="connsiteY14" fmla="*/ 15627 h 18978"/>
              <a:gd name="connsiteX15" fmla="*/ 4141 w 20979"/>
              <a:gd name="connsiteY15" fmla="*/ 17617 h 18978"/>
              <a:gd name="connsiteX16" fmla="*/ 5046 w 20979"/>
              <a:gd name="connsiteY16" fmla="*/ 13937 h 18978"/>
              <a:gd name="connsiteX17" fmla="*/ 1532 w 20979"/>
              <a:gd name="connsiteY17" fmla="*/ 13713 h 18978"/>
              <a:gd name="connsiteX18" fmla="*/ 3101 w 20979"/>
              <a:gd name="connsiteY18" fmla="*/ 11775 h 18978"/>
              <a:gd name="connsiteX19" fmla="*/ 0 w 20979"/>
              <a:gd name="connsiteY19" fmla="*/ 10363 h 18978"/>
              <a:gd name="connsiteX20" fmla="*/ 4006 w 20979"/>
              <a:gd name="connsiteY20" fmla="*/ 7617 h 18978"/>
              <a:gd name="connsiteX21" fmla="*/ 991 w 20979"/>
              <a:gd name="connsiteY21" fmla="*/ 4480 h 18978"/>
              <a:gd name="connsiteX22" fmla="*/ 6691 w 20979"/>
              <a:gd name="connsiteY22" fmla="*/ 6320 h 18978"/>
              <a:gd name="connsiteX23" fmla="*/ 7731 w 20979"/>
              <a:gd name="connsiteY23" fmla="*/ 2295 h 18978"/>
              <a:gd name="connsiteX24" fmla="*/ 10179 w 20979"/>
              <a:gd name="connsiteY24" fmla="*/ 5800 h 18978"/>
              <a:gd name="connsiteX0" fmla="*/ 10179 w 20513"/>
              <a:gd name="connsiteY0" fmla="*/ 5800 h 18978"/>
              <a:gd name="connsiteX1" fmla="*/ 13901 w 20513"/>
              <a:gd name="connsiteY1" fmla="*/ 0 h 18978"/>
              <a:gd name="connsiteX2" fmla="*/ 13534 w 20513"/>
              <a:gd name="connsiteY2" fmla="*/ 5325 h 18978"/>
              <a:gd name="connsiteX3" fmla="*/ 17759 w 20513"/>
              <a:gd name="connsiteY3" fmla="*/ 4457 h 18978"/>
              <a:gd name="connsiteX4" fmla="*/ 16081 w 20513"/>
              <a:gd name="connsiteY4" fmla="*/ 7315 h 18978"/>
              <a:gd name="connsiteX5" fmla="*/ 20476 w 20513"/>
              <a:gd name="connsiteY5" fmla="*/ 8137 h 18978"/>
              <a:gd name="connsiteX6" fmla="*/ 16986 w 20513"/>
              <a:gd name="connsiteY6" fmla="*/ 10475 h 18978"/>
              <a:gd name="connsiteX7" fmla="*/ 20513 w 20513"/>
              <a:gd name="connsiteY7" fmla="*/ 11105 h 18978"/>
              <a:gd name="connsiteX8" fmla="*/ 16216 w 20513"/>
              <a:gd name="connsiteY8" fmla="*/ 12942 h 18978"/>
              <a:gd name="connsiteX9" fmla="*/ 16438 w 20513"/>
              <a:gd name="connsiteY9" fmla="*/ 14599 h 18978"/>
              <a:gd name="connsiteX10" fmla="*/ 13399 w 20513"/>
              <a:gd name="connsiteY10" fmla="*/ 14457 h 18978"/>
              <a:gd name="connsiteX11" fmla="*/ 12316 w 20513"/>
              <a:gd name="connsiteY11" fmla="*/ 17552 h 18978"/>
              <a:gd name="connsiteX12" fmla="*/ 9911 w 20513"/>
              <a:gd name="connsiteY12" fmla="*/ 14935 h 18978"/>
              <a:gd name="connsiteX13" fmla="*/ 8174 w 20513"/>
              <a:gd name="connsiteY13" fmla="*/ 18978 h 18978"/>
              <a:gd name="connsiteX14" fmla="*/ 7094 w 20513"/>
              <a:gd name="connsiteY14" fmla="*/ 15627 h 18978"/>
              <a:gd name="connsiteX15" fmla="*/ 4141 w 20513"/>
              <a:gd name="connsiteY15" fmla="*/ 17617 h 18978"/>
              <a:gd name="connsiteX16" fmla="*/ 5046 w 20513"/>
              <a:gd name="connsiteY16" fmla="*/ 13937 h 18978"/>
              <a:gd name="connsiteX17" fmla="*/ 1532 w 20513"/>
              <a:gd name="connsiteY17" fmla="*/ 13713 h 18978"/>
              <a:gd name="connsiteX18" fmla="*/ 3101 w 20513"/>
              <a:gd name="connsiteY18" fmla="*/ 11775 h 18978"/>
              <a:gd name="connsiteX19" fmla="*/ 0 w 20513"/>
              <a:gd name="connsiteY19" fmla="*/ 10363 h 18978"/>
              <a:gd name="connsiteX20" fmla="*/ 4006 w 20513"/>
              <a:gd name="connsiteY20" fmla="*/ 7617 h 18978"/>
              <a:gd name="connsiteX21" fmla="*/ 991 w 20513"/>
              <a:gd name="connsiteY21" fmla="*/ 4480 h 18978"/>
              <a:gd name="connsiteX22" fmla="*/ 6691 w 20513"/>
              <a:gd name="connsiteY22" fmla="*/ 6320 h 18978"/>
              <a:gd name="connsiteX23" fmla="*/ 7731 w 20513"/>
              <a:gd name="connsiteY23" fmla="*/ 2295 h 18978"/>
              <a:gd name="connsiteX24" fmla="*/ 10179 w 20513"/>
              <a:gd name="connsiteY24" fmla="*/ 5800 h 18978"/>
              <a:gd name="connsiteX0" fmla="*/ 10179 w 21873"/>
              <a:gd name="connsiteY0" fmla="*/ 5800 h 18978"/>
              <a:gd name="connsiteX1" fmla="*/ 13901 w 21873"/>
              <a:gd name="connsiteY1" fmla="*/ 0 h 18978"/>
              <a:gd name="connsiteX2" fmla="*/ 13534 w 21873"/>
              <a:gd name="connsiteY2" fmla="*/ 5325 h 18978"/>
              <a:gd name="connsiteX3" fmla="*/ 17759 w 21873"/>
              <a:gd name="connsiteY3" fmla="*/ 4457 h 18978"/>
              <a:gd name="connsiteX4" fmla="*/ 16081 w 21873"/>
              <a:gd name="connsiteY4" fmla="*/ 7315 h 18978"/>
              <a:gd name="connsiteX5" fmla="*/ 21873 w 21873"/>
              <a:gd name="connsiteY5" fmla="*/ 8137 h 18978"/>
              <a:gd name="connsiteX6" fmla="*/ 16986 w 21873"/>
              <a:gd name="connsiteY6" fmla="*/ 10475 h 18978"/>
              <a:gd name="connsiteX7" fmla="*/ 20513 w 21873"/>
              <a:gd name="connsiteY7" fmla="*/ 11105 h 18978"/>
              <a:gd name="connsiteX8" fmla="*/ 16216 w 21873"/>
              <a:gd name="connsiteY8" fmla="*/ 12942 h 18978"/>
              <a:gd name="connsiteX9" fmla="*/ 16438 w 21873"/>
              <a:gd name="connsiteY9" fmla="*/ 14599 h 18978"/>
              <a:gd name="connsiteX10" fmla="*/ 13399 w 21873"/>
              <a:gd name="connsiteY10" fmla="*/ 14457 h 18978"/>
              <a:gd name="connsiteX11" fmla="*/ 12316 w 21873"/>
              <a:gd name="connsiteY11" fmla="*/ 17552 h 18978"/>
              <a:gd name="connsiteX12" fmla="*/ 9911 w 21873"/>
              <a:gd name="connsiteY12" fmla="*/ 14935 h 18978"/>
              <a:gd name="connsiteX13" fmla="*/ 8174 w 21873"/>
              <a:gd name="connsiteY13" fmla="*/ 18978 h 18978"/>
              <a:gd name="connsiteX14" fmla="*/ 7094 w 21873"/>
              <a:gd name="connsiteY14" fmla="*/ 15627 h 18978"/>
              <a:gd name="connsiteX15" fmla="*/ 4141 w 21873"/>
              <a:gd name="connsiteY15" fmla="*/ 17617 h 18978"/>
              <a:gd name="connsiteX16" fmla="*/ 5046 w 21873"/>
              <a:gd name="connsiteY16" fmla="*/ 13937 h 18978"/>
              <a:gd name="connsiteX17" fmla="*/ 1532 w 21873"/>
              <a:gd name="connsiteY17" fmla="*/ 13713 h 18978"/>
              <a:gd name="connsiteX18" fmla="*/ 3101 w 21873"/>
              <a:gd name="connsiteY18" fmla="*/ 11775 h 18978"/>
              <a:gd name="connsiteX19" fmla="*/ 0 w 21873"/>
              <a:gd name="connsiteY19" fmla="*/ 10363 h 18978"/>
              <a:gd name="connsiteX20" fmla="*/ 4006 w 21873"/>
              <a:gd name="connsiteY20" fmla="*/ 7617 h 18978"/>
              <a:gd name="connsiteX21" fmla="*/ 991 w 21873"/>
              <a:gd name="connsiteY21" fmla="*/ 4480 h 18978"/>
              <a:gd name="connsiteX22" fmla="*/ 6691 w 21873"/>
              <a:gd name="connsiteY22" fmla="*/ 6320 h 18978"/>
              <a:gd name="connsiteX23" fmla="*/ 7731 w 21873"/>
              <a:gd name="connsiteY23" fmla="*/ 2295 h 18978"/>
              <a:gd name="connsiteX24" fmla="*/ 10179 w 21873"/>
              <a:gd name="connsiteY24" fmla="*/ 5800 h 18978"/>
              <a:gd name="connsiteX0" fmla="*/ 10179 w 21873"/>
              <a:gd name="connsiteY0" fmla="*/ 4926 h 18104"/>
              <a:gd name="connsiteX1" fmla="*/ 12349 w 21873"/>
              <a:gd name="connsiteY1" fmla="*/ 0 h 18104"/>
              <a:gd name="connsiteX2" fmla="*/ 13534 w 21873"/>
              <a:gd name="connsiteY2" fmla="*/ 4451 h 18104"/>
              <a:gd name="connsiteX3" fmla="*/ 17759 w 21873"/>
              <a:gd name="connsiteY3" fmla="*/ 3583 h 18104"/>
              <a:gd name="connsiteX4" fmla="*/ 16081 w 21873"/>
              <a:gd name="connsiteY4" fmla="*/ 6441 h 18104"/>
              <a:gd name="connsiteX5" fmla="*/ 21873 w 21873"/>
              <a:gd name="connsiteY5" fmla="*/ 7263 h 18104"/>
              <a:gd name="connsiteX6" fmla="*/ 16986 w 21873"/>
              <a:gd name="connsiteY6" fmla="*/ 9601 h 18104"/>
              <a:gd name="connsiteX7" fmla="*/ 20513 w 21873"/>
              <a:gd name="connsiteY7" fmla="*/ 10231 h 18104"/>
              <a:gd name="connsiteX8" fmla="*/ 16216 w 21873"/>
              <a:gd name="connsiteY8" fmla="*/ 12068 h 18104"/>
              <a:gd name="connsiteX9" fmla="*/ 16438 w 21873"/>
              <a:gd name="connsiteY9" fmla="*/ 13725 h 18104"/>
              <a:gd name="connsiteX10" fmla="*/ 13399 w 21873"/>
              <a:gd name="connsiteY10" fmla="*/ 13583 h 18104"/>
              <a:gd name="connsiteX11" fmla="*/ 12316 w 21873"/>
              <a:gd name="connsiteY11" fmla="*/ 16678 h 18104"/>
              <a:gd name="connsiteX12" fmla="*/ 9911 w 21873"/>
              <a:gd name="connsiteY12" fmla="*/ 14061 h 18104"/>
              <a:gd name="connsiteX13" fmla="*/ 8174 w 21873"/>
              <a:gd name="connsiteY13" fmla="*/ 18104 h 18104"/>
              <a:gd name="connsiteX14" fmla="*/ 7094 w 21873"/>
              <a:gd name="connsiteY14" fmla="*/ 14753 h 18104"/>
              <a:gd name="connsiteX15" fmla="*/ 4141 w 21873"/>
              <a:gd name="connsiteY15" fmla="*/ 16743 h 18104"/>
              <a:gd name="connsiteX16" fmla="*/ 5046 w 21873"/>
              <a:gd name="connsiteY16" fmla="*/ 13063 h 18104"/>
              <a:gd name="connsiteX17" fmla="*/ 1532 w 21873"/>
              <a:gd name="connsiteY17" fmla="*/ 12839 h 18104"/>
              <a:gd name="connsiteX18" fmla="*/ 3101 w 21873"/>
              <a:gd name="connsiteY18" fmla="*/ 10901 h 18104"/>
              <a:gd name="connsiteX19" fmla="*/ 0 w 21873"/>
              <a:gd name="connsiteY19" fmla="*/ 9489 h 18104"/>
              <a:gd name="connsiteX20" fmla="*/ 4006 w 21873"/>
              <a:gd name="connsiteY20" fmla="*/ 6743 h 18104"/>
              <a:gd name="connsiteX21" fmla="*/ 991 w 21873"/>
              <a:gd name="connsiteY21" fmla="*/ 3606 h 18104"/>
              <a:gd name="connsiteX22" fmla="*/ 6691 w 21873"/>
              <a:gd name="connsiteY22" fmla="*/ 5446 h 18104"/>
              <a:gd name="connsiteX23" fmla="*/ 7731 w 21873"/>
              <a:gd name="connsiteY23" fmla="*/ 1421 h 18104"/>
              <a:gd name="connsiteX24" fmla="*/ 10179 w 21873"/>
              <a:gd name="connsiteY24" fmla="*/ 4926 h 18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1873" h="18104">
                <a:moveTo>
                  <a:pt x="10179" y="4926"/>
                </a:moveTo>
                <a:lnTo>
                  <a:pt x="12349" y="0"/>
                </a:lnTo>
                <a:cubicBezTo>
                  <a:pt x="12227" y="1775"/>
                  <a:pt x="13656" y="2676"/>
                  <a:pt x="13534" y="4451"/>
                </a:cubicBezTo>
                <a:lnTo>
                  <a:pt x="17759" y="3583"/>
                </a:lnTo>
                <a:lnTo>
                  <a:pt x="16081" y="6441"/>
                </a:lnTo>
                <a:lnTo>
                  <a:pt x="21873" y="7263"/>
                </a:lnTo>
                <a:lnTo>
                  <a:pt x="16986" y="9601"/>
                </a:lnTo>
                <a:lnTo>
                  <a:pt x="20513" y="10231"/>
                </a:lnTo>
                <a:lnTo>
                  <a:pt x="16216" y="12068"/>
                </a:lnTo>
                <a:lnTo>
                  <a:pt x="16438" y="13725"/>
                </a:lnTo>
                <a:lnTo>
                  <a:pt x="13399" y="13583"/>
                </a:lnTo>
                <a:lnTo>
                  <a:pt x="12316" y="16678"/>
                </a:lnTo>
                <a:lnTo>
                  <a:pt x="9911" y="14061"/>
                </a:lnTo>
                <a:lnTo>
                  <a:pt x="8174" y="18104"/>
                </a:lnTo>
                <a:cubicBezTo>
                  <a:pt x="7917" y="16113"/>
                  <a:pt x="7351" y="16744"/>
                  <a:pt x="7094" y="14753"/>
                </a:cubicBezTo>
                <a:lnTo>
                  <a:pt x="4141" y="16743"/>
                </a:lnTo>
                <a:lnTo>
                  <a:pt x="5046" y="13063"/>
                </a:lnTo>
                <a:lnTo>
                  <a:pt x="1532" y="12839"/>
                </a:lnTo>
                <a:lnTo>
                  <a:pt x="3101" y="10901"/>
                </a:lnTo>
                <a:lnTo>
                  <a:pt x="0" y="9489"/>
                </a:lnTo>
                <a:lnTo>
                  <a:pt x="4006" y="6743"/>
                </a:lnTo>
                <a:lnTo>
                  <a:pt x="991" y="3606"/>
                </a:lnTo>
                <a:lnTo>
                  <a:pt x="6691" y="5446"/>
                </a:lnTo>
                <a:lnTo>
                  <a:pt x="7731" y="1421"/>
                </a:lnTo>
                <a:lnTo>
                  <a:pt x="10179" y="4926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  <a:effectLst>
            <a:innerShdw blurRad="63500" dist="50800" dir="5400000">
              <a:prstClr val="black">
                <a:alpha val="21000"/>
              </a:prstClr>
            </a:innerShdw>
            <a:softEdge rad="317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  <p:sp>
        <p:nvSpPr>
          <p:cNvPr id="63" name="Explosion 1 19">
            <a:extLst>
              <a:ext uri="{FF2B5EF4-FFF2-40B4-BE49-F238E27FC236}">
                <a16:creationId xmlns:a16="http://schemas.microsoft.com/office/drawing/2014/main" id="{536F1800-9A7A-487A-B54B-A0E969F4E07A}"/>
              </a:ext>
            </a:extLst>
          </p:cNvPr>
          <p:cNvSpPr/>
          <p:nvPr/>
        </p:nvSpPr>
        <p:spPr>
          <a:xfrm rot="222391">
            <a:off x="2612554" y="6597261"/>
            <a:ext cx="711783" cy="209253"/>
          </a:xfrm>
          <a:custGeom>
            <a:avLst/>
            <a:gdLst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135 w 21600"/>
              <a:gd name="connsiteY17" fmla="*/ 14587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4627 w 21600"/>
              <a:gd name="connsiteY20" fmla="*/ 7617 h 21600"/>
              <a:gd name="connsiteX21" fmla="*/ 370 w 21600"/>
              <a:gd name="connsiteY21" fmla="*/ 2295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135 w 21600"/>
              <a:gd name="connsiteY17" fmla="*/ 14587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4627 w 21600"/>
              <a:gd name="connsiteY20" fmla="*/ 7617 h 21600"/>
              <a:gd name="connsiteX21" fmla="*/ 1612 w 21600"/>
              <a:gd name="connsiteY21" fmla="*/ 4480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2153 w 21600"/>
              <a:gd name="connsiteY17" fmla="*/ 13713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4627 w 21600"/>
              <a:gd name="connsiteY20" fmla="*/ 7617 h 21600"/>
              <a:gd name="connsiteX21" fmla="*/ 1612 w 21600"/>
              <a:gd name="connsiteY21" fmla="*/ 4480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179 w 20979"/>
              <a:gd name="connsiteY0" fmla="*/ 5800 h 21600"/>
              <a:gd name="connsiteX1" fmla="*/ 13901 w 20979"/>
              <a:gd name="connsiteY1" fmla="*/ 0 h 21600"/>
              <a:gd name="connsiteX2" fmla="*/ 13534 w 20979"/>
              <a:gd name="connsiteY2" fmla="*/ 5325 h 21600"/>
              <a:gd name="connsiteX3" fmla="*/ 17759 w 20979"/>
              <a:gd name="connsiteY3" fmla="*/ 4457 h 21600"/>
              <a:gd name="connsiteX4" fmla="*/ 16081 w 20979"/>
              <a:gd name="connsiteY4" fmla="*/ 7315 h 21600"/>
              <a:gd name="connsiteX5" fmla="*/ 20476 w 20979"/>
              <a:gd name="connsiteY5" fmla="*/ 8137 h 21600"/>
              <a:gd name="connsiteX6" fmla="*/ 16986 w 20979"/>
              <a:gd name="connsiteY6" fmla="*/ 10475 h 21600"/>
              <a:gd name="connsiteX7" fmla="*/ 20979 w 20979"/>
              <a:gd name="connsiteY7" fmla="*/ 13290 h 21600"/>
              <a:gd name="connsiteX8" fmla="*/ 16216 w 20979"/>
              <a:gd name="connsiteY8" fmla="*/ 12942 h 21600"/>
              <a:gd name="connsiteX9" fmla="*/ 17524 w 20979"/>
              <a:gd name="connsiteY9" fmla="*/ 18095 h 21600"/>
              <a:gd name="connsiteX10" fmla="*/ 13399 w 20979"/>
              <a:gd name="connsiteY10" fmla="*/ 14457 h 21600"/>
              <a:gd name="connsiteX11" fmla="*/ 12626 w 20979"/>
              <a:gd name="connsiteY11" fmla="*/ 19737 h 21600"/>
              <a:gd name="connsiteX12" fmla="*/ 9911 w 20979"/>
              <a:gd name="connsiteY12" fmla="*/ 14935 h 21600"/>
              <a:gd name="connsiteX13" fmla="*/ 7864 w 20979"/>
              <a:gd name="connsiteY13" fmla="*/ 21600 h 21600"/>
              <a:gd name="connsiteX14" fmla="*/ 7094 w 20979"/>
              <a:gd name="connsiteY14" fmla="*/ 15627 h 21600"/>
              <a:gd name="connsiteX15" fmla="*/ 4141 w 20979"/>
              <a:gd name="connsiteY15" fmla="*/ 17617 h 21600"/>
              <a:gd name="connsiteX16" fmla="*/ 5046 w 20979"/>
              <a:gd name="connsiteY16" fmla="*/ 13937 h 21600"/>
              <a:gd name="connsiteX17" fmla="*/ 1532 w 20979"/>
              <a:gd name="connsiteY17" fmla="*/ 13713 h 21600"/>
              <a:gd name="connsiteX18" fmla="*/ 3101 w 20979"/>
              <a:gd name="connsiteY18" fmla="*/ 11775 h 21600"/>
              <a:gd name="connsiteX19" fmla="*/ 0 w 20979"/>
              <a:gd name="connsiteY19" fmla="*/ 10363 h 21600"/>
              <a:gd name="connsiteX20" fmla="*/ 4006 w 20979"/>
              <a:gd name="connsiteY20" fmla="*/ 7617 h 21600"/>
              <a:gd name="connsiteX21" fmla="*/ 991 w 20979"/>
              <a:gd name="connsiteY21" fmla="*/ 4480 h 21600"/>
              <a:gd name="connsiteX22" fmla="*/ 6691 w 20979"/>
              <a:gd name="connsiteY22" fmla="*/ 6320 h 21600"/>
              <a:gd name="connsiteX23" fmla="*/ 7731 w 20979"/>
              <a:gd name="connsiteY23" fmla="*/ 2295 h 21600"/>
              <a:gd name="connsiteX24" fmla="*/ 10179 w 20979"/>
              <a:gd name="connsiteY24" fmla="*/ 5800 h 21600"/>
              <a:gd name="connsiteX0" fmla="*/ 10179 w 20979"/>
              <a:gd name="connsiteY0" fmla="*/ 5800 h 19737"/>
              <a:gd name="connsiteX1" fmla="*/ 13901 w 20979"/>
              <a:gd name="connsiteY1" fmla="*/ 0 h 19737"/>
              <a:gd name="connsiteX2" fmla="*/ 13534 w 20979"/>
              <a:gd name="connsiteY2" fmla="*/ 5325 h 19737"/>
              <a:gd name="connsiteX3" fmla="*/ 17759 w 20979"/>
              <a:gd name="connsiteY3" fmla="*/ 4457 h 19737"/>
              <a:gd name="connsiteX4" fmla="*/ 16081 w 20979"/>
              <a:gd name="connsiteY4" fmla="*/ 7315 h 19737"/>
              <a:gd name="connsiteX5" fmla="*/ 20476 w 20979"/>
              <a:gd name="connsiteY5" fmla="*/ 8137 h 19737"/>
              <a:gd name="connsiteX6" fmla="*/ 16986 w 20979"/>
              <a:gd name="connsiteY6" fmla="*/ 10475 h 19737"/>
              <a:gd name="connsiteX7" fmla="*/ 20979 w 20979"/>
              <a:gd name="connsiteY7" fmla="*/ 13290 h 19737"/>
              <a:gd name="connsiteX8" fmla="*/ 16216 w 20979"/>
              <a:gd name="connsiteY8" fmla="*/ 12942 h 19737"/>
              <a:gd name="connsiteX9" fmla="*/ 17524 w 20979"/>
              <a:gd name="connsiteY9" fmla="*/ 18095 h 19737"/>
              <a:gd name="connsiteX10" fmla="*/ 13399 w 20979"/>
              <a:gd name="connsiteY10" fmla="*/ 14457 h 19737"/>
              <a:gd name="connsiteX11" fmla="*/ 12626 w 20979"/>
              <a:gd name="connsiteY11" fmla="*/ 19737 h 19737"/>
              <a:gd name="connsiteX12" fmla="*/ 9911 w 20979"/>
              <a:gd name="connsiteY12" fmla="*/ 14935 h 19737"/>
              <a:gd name="connsiteX13" fmla="*/ 8174 w 20979"/>
              <a:gd name="connsiteY13" fmla="*/ 18978 h 19737"/>
              <a:gd name="connsiteX14" fmla="*/ 7094 w 20979"/>
              <a:gd name="connsiteY14" fmla="*/ 15627 h 19737"/>
              <a:gd name="connsiteX15" fmla="*/ 4141 w 20979"/>
              <a:gd name="connsiteY15" fmla="*/ 17617 h 19737"/>
              <a:gd name="connsiteX16" fmla="*/ 5046 w 20979"/>
              <a:gd name="connsiteY16" fmla="*/ 13937 h 19737"/>
              <a:gd name="connsiteX17" fmla="*/ 1532 w 20979"/>
              <a:gd name="connsiteY17" fmla="*/ 13713 h 19737"/>
              <a:gd name="connsiteX18" fmla="*/ 3101 w 20979"/>
              <a:gd name="connsiteY18" fmla="*/ 11775 h 19737"/>
              <a:gd name="connsiteX19" fmla="*/ 0 w 20979"/>
              <a:gd name="connsiteY19" fmla="*/ 10363 h 19737"/>
              <a:gd name="connsiteX20" fmla="*/ 4006 w 20979"/>
              <a:gd name="connsiteY20" fmla="*/ 7617 h 19737"/>
              <a:gd name="connsiteX21" fmla="*/ 991 w 20979"/>
              <a:gd name="connsiteY21" fmla="*/ 4480 h 19737"/>
              <a:gd name="connsiteX22" fmla="*/ 6691 w 20979"/>
              <a:gd name="connsiteY22" fmla="*/ 6320 h 19737"/>
              <a:gd name="connsiteX23" fmla="*/ 7731 w 20979"/>
              <a:gd name="connsiteY23" fmla="*/ 2295 h 19737"/>
              <a:gd name="connsiteX24" fmla="*/ 10179 w 20979"/>
              <a:gd name="connsiteY24" fmla="*/ 5800 h 19737"/>
              <a:gd name="connsiteX0" fmla="*/ 10179 w 20979"/>
              <a:gd name="connsiteY0" fmla="*/ 5800 h 18978"/>
              <a:gd name="connsiteX1" fmla="*/ 13901 w 20979"/>
              <a:gd name="connsiteY1" fmla="*/ 0 h 18978"/>
              <a:gd name="connsiteX2" fmla="*/ 13534 w 20979"/>
              <a:gd name="connsiteY2" fmla="*/ 5325 h 18978"/>
              <a:gd name="connsiteX3" fmla="*/ 17759 w 20979"/>
              <a:gd name="connsiteY3" fmla="*/ 4457 h 18978"/>
              <a:gd name="connsiteX4" fmla="*/ 16081 w 20979"/>
              <a:gd name="connsiteY4" fmla="*/ 7315 h 18978"/>
              <a:gd name="connsiteX5" fmla="*/ 20476 w 20979"/>
              <a:gd name="connsiteY5" fmla="*/ 8137 h 18978"/>
              <a:gd name="connsiteX6" fmla="*/ 16986 w 20979"/>
              <a:gd name="connsiteY6" fmla="*/ 10475 h 18978"/>
              <a:gd name="connsiteX7" fmla="*/ 20979 w 20979"/>
              <a:gd name="connsiteY7" fmla="*/ 13290 h 18978"/>
              <a:gd name="connsiteX8" fmla="*/ 16216 w 20979"/>
              <a:gd name="connsiteY8" fmla="*/ 12942 h 18978"/>
              <a:gd name="connsiteX9" fmla="*/ 17524 w 20979"/>
              <a:gd name="connsiteY9" fmla="*/ 18095 h 18978"/>
              <a:gd name="connsiteX10" fmla="*/ 13399 w 20979"/>
              <a:gd name="connsiteY10" fmla="*/ 14457 h 18978"/>
              <a:gd name="connsiteX11" fmla="*/ 12316 w 20979"/>
              <a:gd name="connsiteY11" fmla="*/ 17552 h 18978"/>
              <a:gd name="connsiteX12" fmla="*/ 9911 w 20979"/>
              <a:gd name="connsiteY12" fmla="*/ 14935 h 18978"/>
              <a:gd name="connsiteX13" fmla="*/ 8174 w 20979"/>
              <a:gd name="connsiteY13" fmla="*/ 18978 h 18978"/>
              <a:gd name="connsiteX14" fmla="*/ 7094 w 20979"/>
              <a:gd name="connsiteY14" fmla="*/ 15627 h 18978"/>
              <a:gd name="connsiteX15" fmla="*/ 4141 w 20979"/>
              <a:gd name="connsiteY15" fmla="*/ 17617 h 18978"/>
              <a:gd name="connsiteX16" fmla="*/ 5046 w 20979"/>
              <a:gd name="connsiteY16" fmla="*/ 13937 h 18978"/>
              <a:gd name="connsiteX17" fmla="*/ 1532 w 20979"/>
              <a:gd name="connsiteY17" fmla="*/ 13713 h 18978"/>
              <a:gd name="connsiteX18" fmla="*/ 3101 w 20979"/>
              <a:gd name="connsiteY18" fmla="*/ 11775 h 18978"/>
              <a:gd name="connsiteX19" fmla="*/ 0 w 20979"/>
              <a:gd name="connsiteY19" fmla="*/ 10363 h 18978"/>
              <a:gd name="connsiteX20" fmla="*/ 4006 w 20979"/>
              <a:gd name="connsiteY20" fmla="*/ 7617 h 18978"/>
              <a:gd name="connsiteX21" fmla="*/ 991 w 20979"/>
              <a:gd name="connsiteY21" fmla="*/ 4480 h 18978"/>
              <a:gd name="connsiteX22" fmla="*/ 6691 w 20979"/>
              <a:gd name="connsiteY22" fmla="*/ 6320 h 18978"/>
              <a:gd name="connsiteX23" fmla="*/ 7731 w 20979"/>
              <a:gd name="connsiteY23" fmla="*/ 2295 h 18978"/>
              <a:gd name="connsiteX24" fmla="*/ 10179 w 20979"/>
              <a:gd name="connsiteY24" fmla="*/ 5800 h 18978"/>
              <a:gd name="connsiteX0" fmla="*/ 10179 w 20979"/>
              <a:gd name="connsiteY0" fmla="*/ 5800 h 18978"/>
              <a:gd name="connsiteX1" fmla="*/ 13901 w 20979"/>
              <a:gd name="connsiteY1" fmla="*/ 0 h 18978"/>
              <a:gd name="connsiteX2" fmla="*/ 13534 w 20979"/>
              <a:gd name="connsiteY2" fmla="*/ 5325 h 18978"/>
              <a:gd name="connsiteX3" fmla="*/ 17759 w 20979"/>
              <a:gd name="connsiteY3" fmla="*/ 4457 h 18978"/>
              <a:gd name="connsiteX4" fmla="*/ 16081 w 20979"/>
              <a:gd name="connsiteY4" fmla="*/ 7315 h 18978"/>
              <a:gd name="connsiteX5" fmla="*/ 20476 w 20979"/>
              <a:gd name="connsiteY5" fmla="*/ 8137 h 18978"/>
              <a:gd name="connsiteX6" fmla="*/ 16986 w 20979"/>
              <a:gd name="connsiteY6" fmla="*/ 10475 h 18978"/>
              <a:gd name="connsiteX7" fmla="*/ 20979 w 20979"/>
              <a:gd name="connsiteY7" fmla="*/ 13290 h 18978"/>
              <a:gd name="connsiteX8" fmla="*/ 16216 w 20979"/>
              <a:gd name="connsiteY8" fmla="*/ 12942 h 18978"/>
              <a:gd name="connsiteX9" fmla="*/ 16438 w 20979"/>
              <a:gd name="connsiteY9" fmla="*/ 14599 h 18978"/>
              <a:gd name="connsiteX10" fmla="*/ 13399 w 20979"/>
              <a:gd name="connsiteY10" fmla="*/ 14457 h 18978"/>
              <a:gd name="connsiteX11" fmla="*/ 12316 w 20979"/>
              <a:gd name="connsiteY11" fmla="*/ 17552 h 18978"/>
              <a:gd name="connsiteX12" fmla="*/ 9911 w 20979"/>
              <a:gd name="connsiteY12" fmla="*/ 14935 h 18978"/>
              <a:gd name="connsiteX13" fmla="*/ 8174 w 20979"/>
              <a:gd name="connsiteY13" fmla="*/ 18978 h 18978"/>
              <a:gd name="connsiteX14" fmla="*/ 7094 w 20979"/>
              <a:gd name="connsiteY14" fmla="*/ 15627 h 18978"/>
              <a:gd name="connsiteX15" fmla="*/ 4141 w 20979"/>
              <a:gd name="connsiteY15" fmla="*/ 17617 h 18978"/>
              <a:gd name="connsiteX16" fmla="*/ 5046 w 20979"/>
              <a:gd name="connsiteY16" fmla="*/ 13937 h 18978"/>
              <a:gd name="connsiteX17" fmla="*/ 1532 w 20979"/>
              <a:gd name="connsiteY17" fmla="*/ 13713 h 18978"/>
              <a:gd name="connsiteX18" fmla="*/ 3101 w 20979"/>
              <a:gd name="connsiteY18" fmla="*/ 11775 h 18978"/>
              <a:gd name="connsiteX19" fmla="*/ 0 w 20979"/>
              <a:gd name="connsiteY19" fmla="*/ 10363 h 18978"/>
              <a:gd name="connsiteX20" fmla="*/ 4006 w 20979"/>
              <a:gd name="connsiteY20" fmla="*/ 7617 h 18978"/>
              <a:gd name="connsiteX21" fmla="*/ 991 w 20979"/>
              <a:gd name="connsiteY21" fmla="*/ 4480 h 18978"/>
              <a:gd name="connsiteX22" fmla="*/ 6691 w 20979"/>
              <a:gd name="connsiteY22" fmla="*/ 6320 h 18978"/>
              <a:gd name="connsiteX23" fmla="*/ 7731 w 20979"/>
              <a:gd name="connsiteY23" fmla="*/ 2295 h 18978"/>
              <a:gd name="connsiteX24" fmla="*/ 10179 w 20979"/>
              <a:gd name="connsiteY24" fmla="*/ 5800 h 18978"/>
              <a:gd name="connsiteX0" fmla="*/ 10179 w 20513"/>
              <a:gd name="connsiteY0" fmla="*/ 5800 h 18978"/>
              <a:gd name="connsiteX1" fmla="*/ 13901 w 20513"/>
              <a:gd name="connsiteY1" fmla="*/ 0 h 18978"/>
              <a:gd name="connsiteX2" fmla="*/ 13534 w 20513"/>
              <a:gd name="connsiteY2" fmla="*/ 5325 h 18978"/>
              <a:gd name="connsiteX3" fmla="*/ 17759 w 20513"/>
              <a:gd name="connsiteY3" fmla="*/ 4457 h 18978"/>
              <a:gd name="connsiteX4" fmla="*/ 16081 w 20513"/>
              <a:gd name="connsiteY4" fmla="*/ 7315 h 18978"/>
              <a:gd name="connsiteX5" fmla="*/ 20476 w 20513"/>
              <a:gd name="connsiteY5" fmla="*/ 8137 h 18978"/>
              <a:gd name="connsiteX6" fmla="*/ 16986 w 20513"/>
              <a:gd name="connsiteY6" fmla="*/ 10475 h 18978"/>
              <a:gd name="connsiteX7" fmla="*/ 20513 w 20513"/>
              <a:gd name="connsiteY7" fmla="*/ 11105 h 18978"/>
              <a:gd name="connsiteX8" fmla="*/ 16216 w 20513"/>
              <a:gd name="connsiteY8" fmla="*/ 12942 h 18978"/>
              <a:gd name="connsiteX9" fmla="*/ 16438 w 20513"/>
              <a:gd name="connsiteY9" fmla="*/ 14599 h 18978"/>
              <a:gd name="connsiteX10" fmla="*/ 13399 w 20513"/>
              <a:gd name="connsiteY10" fmla="*/ 14457 h 18978"/>
              <a:gd name="connsiteX11" fmla="*/ 12316 w 20513"/>
              <a:gd name="connsiteY11" fmla="*/ 17552 h 18978"/>
              <a:gd name="connsiteX12" fmla="*/ 9911 w 20513"/>
              <a:gd name="connsiteY12" fmla="*/ 14935 h 18978"/>
              <a:gd name="connsiteX13" fmla="*/ 8174 w 20513"/>
              <a:gd name="connsiteY13" fmla="*/ 18978 h 18978"/>
              <a:gd name="connsiteX14" fmla="*/ 7094 w 20513"/>
              <a:gd name="connsiteY14" fmla="*/ 15627 h 18978"/>
              <a:gd name="connsiteX15" fmla="*/ 4141 w 20513"/>
              <a:gd name="connsiteY15" fmla="*/ 17617 h 18978"/>
              <a:gd name="connsiteX16" fmla="*/ 5046 w 20513"/>
              <a:gd name="connsiteY16" fmla="*/ 13937 h 18978"/>
              <a:gd name="connsiteX17" fmla="*/ 1532 w 20513"/>
              <a:gd name="connsiteY17" fmla="*/ 13713 h 18978"/>
              <a:gd name="connsiteX18" fmla="*/ 3101 w 20513"/>
              <a:gd name="connsiteY18" fmla="*/ 11775 h 18978"/>
              <a:gd name="connsiteX19" fmla="*/ 0 w 20513"/>
              <a:gd name="connsiteY19" fmla="*/ 10363 h 18978"/>
              <a:gd name="connsiteX20" fmla="*/ 4006 w 20513"/>
              <a:gd name="connsiteY20" fmla="*/ 7617 h 18978"/>
              <a:gd name="connsiteX21" fmla="*/ 991 w 20513"/>
              <a:gd name="connsiteY21" fmla="*/ 4480 h 18978"/>
              <a:gd name="connsiteX22" fmla="*/ 6691 w 20513"/>
              <a:gd name="connsiteY22" fmla="*/ 6320 h 18978"/>
              <a:gd name="connsiteX23" fmla="*/ 7731 w 20513"/>
              <a:gd name="connsiteY23" fmla="*/ 2295 h 18978"/>
              <a:gd name="connsiteX24" fmla="*/ 10179 w 20513"/>
              <a:gd name="connsiteY24" fmla="*/ 5800 h 18978"/>
              <a:gd name="connsiteX0" fmla="*/ 10179 w 21873"/>
              <a:gd name="connsiteY0" fmla="*/ 5800 h 18978"/>
              <a:gd name="connsiteX1" fmla="*/ 13901 w 21873"/>
              <a:gd name="connsiteY1" fmla="*/ 0 h 18978"/>
              <a:gd name="connsiteX2" fmla="*/ 13534 w 21873"/>
              <a:gd name="connsiteY2" fmla="*/ 5325 h 18978"/>
              <a:gd name="connsiteX3" fmla="*/ 17759 w 21873"/>
              <a:gd name="connsiteY3" fmla="*/ 4457 h 18978"/>
              <a:gd name="connsiteX4" fmla="*/ 16081 w 21873"/>
              <a:gd name="connsiteY4" fmla="*/ 7315 h 18978"/>
              <a:gd name="connsiteX5" fmla="*/ 21873 w 21873"/>
              <a:gd name="connsiteY5" fmla="*/ 8137 h 18978"/>
              <a:gd name="connsiteX6" fmla="*/ 16986 w 21873"/>
              <a:gd name="connsiteY6" fmla="*/ 10475 h 18978"/>
              <a:gd name="connsiteX7" fmla="*/ 20513 w 21873"/>
              <a:gd name="connsiteY7" fmla="*/ 11105 h 18978"/>
              <a:gd name="connsiteX8" fmla="*/ 16216 w 21873"/>
              <a:gd name="connsiteY8" fmla="*/ 12942 h 18978"/>
              <a:gd name="connsiteX9" fmla="*/ 16438 w 21873"/>
              <a:gd name="connsiteY9" fmla="*/ 14599 h 18978"/>
              <a:gd name="connsiteX10" fmla="*/ 13399 w 21873"/>
              <a:gd name="connsiteY10" fmla="*/ 14457 h 18978"/>
              <a:gd name="connsiteX11" fmla="*/ 12316 w 21873"/>
              <a:gd name="connsiteY11" fmla="*/ 17552 h 18978"/>
              <a:gd name="connsiteX12" fmla="*/ 9911 w 21873"/>
              <a:gd name="connsiteY12" fmla="*/ 14935 h 18978"/>
              <a:gd name="connsiteX13" fmla="*/ 8174 w 21873"/>
              <a:gd name="connsiteY13" fmla="*/ 18978 h 18978"/>
              <a:gd name="connsiteX14" fmla="*/ 7094 w 21873"/>
              <a:gd name="connsiteY14" fmla="*/ 15627 h 18978"/>
              <a:gd name="connsiteX15" fmla="*/ 4141 w 21873"/>
              <a:gd name="connsiteY15" fmla="*/ 17617 h 18978"/>
              <a:gd name="connsiteX16" fmla="*/ 5046 w 21873"/>
              <a:gd name="connsiteY16" fmla="*/ 13937 h 18978"/>
              <a:gd name="connsiteX17" fmla="*/ 1532 w 21873"/>
              <a:gd name="connsiteY17" fmla="*/ 13713 h 18978"/>
              <a:gd name="connsiteX18" fmla="*/ 3101 w 21873"/>
              <a:gd name="connsiteY18" fmla="*/ 11775 h 18978"/>
              <a:gd name="connsiteX19" fmla="*/ 0 w 21873"/>
              <a:gd name="connsiteY19" fmla="*/ 10363 h 18978"/>
              <a:gd name="connsiteX20" fmla="*/ 4006 w 21873"/>
              <a:gd name="connsiteY20" fmla="*/ 7617 h 18978"/>
              <a:gd name="connsiteX21" fmla="*/ 991 w 21873"/>
              <a:gd name="connsiteY21" fmla="*/ 4480 h 18978"/>
              <a:gd name="connsiteX22" fmla="*/ 6691 w 21873"/>
              <a:gd name="connsiteY22" fmla="*/ 6320 h 18978"/>
              <a:gd name="connsiteX23" fmla="*/ 7731 w 21873"/>
              <a:gd name="connsiteY23" fmla="*/ 2295 h 18978"/>
              <a:gd name="connsiteX24" fmla="*/ 10179 w 21873"/>
              <a:gd name="connsiteY24" fmla="*/ 5800 h 18978"/>
              <a:gd name="connsiteX0" fmla="*/ 10179 w 21873"/>
              <a:gd name="connsiteY0" fmla="*/ 4926 h 18104"/>
              <a:gd name="connsiteX1" fmla="*/ 12349 w 21873"/>
              <a:gd name="connsiteY1" fmla="*/ 0 h 18104"/>
              <a:gd name="connsiteX2" fmla="*/ 13534 w 21873"/>
              <a:gd name="connsiteY2" fmla="*/ 4451 h 18104"/>
              <a:gd name="connsiteX3" fmla="*/ 17759 w 21873"/>
              <a:gd name="connsiteY3" fmla="*/ 3583 h 18104"/>
              <a:gd name="connsiteX4" fmla="*/ 16081 w 21873"/>
              <a:gd name="connsiteY4" fmla="*/ 6441 h 18104"/>
              <a:gd name="connsiteX5" fmla="*/ 21873 w 21873"/>
              <a:gd name="connsiteY5" fmla="*/ 7263 h 18104"/>
              <a:gd name="connsiteX6" fmla="*/ 16986 w 21873"/>
              <a:gd name="connsiteY6" fmla="*/ 9601 h 18104"/>
              <a:gd name="connsiteX7" fmla="*/ 20513 w 21873"/>
              <a:gd name="connsiteY7" fmla="*/ 10231 h 18104"/>
              <a:gd name="connsiteX8" fmla="*/ 16216 w 21873"/>
              <a:gd name="connsiteY8" fmla="*/ 12068 h 18104"/>
              <a:gd name="connsiteX9" fmla="*/ 16438 w 21873"/>
              <a:gd name="connsiteY9" fmla="*/ 13725 h 18104"/>
              <a:gd name="connsiteX10" fmla="*/ 13399 w 21873"/>
              <a:gd name="connsiteY10" fmla="*/ 13583 h 18104"/>
              <a:gd name="connsiteX11" fmla="*/ 12316 w 21873"/>
              <a:gd name="connsiteY11" fmla="*/ 16678 h 18104"/>
              <a:gd name="connsiteX12" fmla="*/ 9911 w 21873"/>
              <a:gd name="connsiteY12" fmla="*/ 14061 h 18104"/>
              <a:gd name="connsiteX13" fmla="*/ 8174 w 21873"/>
              <a:gd name="connsiteY13" fmla="*/ 18104 h 18104"/>
              <a:gd name="connsiteX14" fmla="*/ 7094 w 21873"/>
              <a:gd name="connsiteY14" fmla="*/ 14753 h 18104"/>
              <a:gd name="connsiteX15" fmla="*/ 4141 w 21873"/>
              <a:gd name="connsiteY15" fmla="*/ 16743 h 18104"/>
              <a:gd name="connsiteX16" fmla="*/ 5046 w 21873"/>
              <a:gd name="connsiteY16" fmla="*/ 13063 h 18104"/>
              <a:gd name="connsiteX17" fmla="*/ 1532 w 21873"/>
              <a:gd name="connsiteY17" fmla="*/ 12839 h 18104"/>
              <a:gd name="connsiteX18" fmla="*/ 3101 w 21873"/>
              <a:gd name="connsiteY18" fmla="*/ 10901 h 18104"/>
              <a:gd name="connsiteX19" fmla="*/ 0 w 21873"/>
              <a:gd name="connsiteY19" fmla="*/ 9489 h 18104"/>
              <a:gd name="connsiteX20" fmla="*/ 4006 w 21873"/>
              <a:gd name="connsiteY20" fmla="*/ 6743 h 18104"/>
              <a:gd name="connsiteX21" fmla="*/ 991 w 21873"/>
              <a:gd name="connsiteY21" fmla="*/ 3606 h 18104"/>
              <a:gd name="connsiteX22" fmla="*/ 6691 w 21873"/>
              <a:gd name="connsiteY22" fmla="*/ 5446 h 18104"/>
              <a:gd name="connsiteX23" fmla="*/ 7731 w 21873"/>
              <a:gd name="connsiteY23" fmla="*/ 1421 h 18104"/>
              <a:gd name="connsiteX24" fmla="*/ 10179 w 21873"/>
              <a:gd name="connsiteY24" fmla="*/ 4926 h 18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1873" h="18104">
                <a:moveTo>
                  <a:pt x="10179" y="4926"/>
                </a:moveTo>
                <a:lnTo>
                  <a:pt x="12349" y="0"/>
                </a:lnTo>
                <a:cubicBezTo>
                  <a:pt x="12227" y="1775"/>
                  <a:pt x="13656" y="2676"/>
                  <a:pt x="13534" y="4451"/>
                </a:cubicBezTo>
                <a:lnTo>
                  <a:pt x="17759" y="3583"/>
                </a:lnTo>
                <a:lnTo>
                  <a:pt x="16081" y="6441"/>
                </a:lnTo>
                <a:lnTo>
                  <a:pt x="21873" y="7263"/>
                </a:lnTo>
                <a:lnTo>
                  <a:pt x="16986" y="9601"/>
                </a:lnTo>
                <a:lnTo>
                  <a:pt x="20513" y="10231"/>
                </a:lnTo>
                <a:lnTo>
                  <a:pt x="16216" y="12068"/>
                </a:lnTo>
                <a:lnTo>
                  <a:pt x="16438" y="13725"/>
                </a:lnTo>
                <a:lnTo>
                  <a:pt x="13399" y="13583"/>
                </a:lnTo>
                <a:lnTo>
                  <a:pt x="12316" y="16678"/>
                </a:lnTo>
                <a:lnTo>
                  <a:pt x="9911" y="14061"/>
                </a:lnTo>
                <a:lnTo>
                  <a:pt x="8174" y="18104"/>
                </a:lnTo>
                <a:cubicBezTo>
                  <a:pt x="7917" y="16113"/>
                  <a:pt x="7351" y="16744"/>
                  <a:pt x="7094" y="14753"/>
                </a:cubicBezTo>
                <a:lnTo>
                  <a:pt x="4141" y="16743"/>
                </a:lnTo>
                <a:lnTo>
                  <a:pt x="5046" y="13063"/>
                </a:lnTo>
                <a:lnTo>
                  <a:pt x="1532" y="12839"/>
                </a:lnTo>
                <a:lnTo>
                  <a:pt x="3101" y="10901"/>
                </a:lnTo>
                <a:lnTo>
                  <a:pt x="0" y="9489"/>
                </a:lnTo>
                <a:lnTo>
                  <a:pt x="4006" y="6743"/>
                </a:lnTo>
                <a:lnTo>
                  <a:pt x="991" y="3606"/>
                </a:lnTo>
                <a:lnTo>
                  <a:pt x="6691" y="5446"/>
                </a:lnTo>
                <a:lnTo>
                  <a:pt x="7731" y="1421"/>
                </a:lnTo>
                <a:lnTo>
                  <a:pt x="10179" y="4926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  <a:effectLst>
            <a:innerShdw blurRad="63500" dist="50800" dir="5400000">
              <a:prstClr val="black">
                <a:alpha val="21000"/>
              </a:prstClr>
            </a:innerShdw>
            <a:softEdge rad="317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  <p:pic>
        <p:nvPicPr>
          <p:cNvPr id="21" name="Picture 20" descr="A picture containing brown, sitting, container, plant&#10;&#10;Description automatically generated">
            <a:extLst>
              <a:ext uri="{FF2B5EF4-FFF2-40B4-BE49-F238E27FC236}">
                <a16:creationId xmlns:a16="http://schemas.microsoft.com/office/drawing/2014/main" id="{2ED9D6EE-01AF-4691-B34D-9A6412C53DC4}"/>
              </a:ext>
            </a:extLst>
          </p:cNvPr>
          <p:cNvPicPr>
            <a:picLocks noChangeAspect="1"/>
          </p:cNvPicPr>
          <p:nvPr/>
        </p:nvPicPr>
        <p:blipFill>
          <a:blip r:embed="rId13" cstate="screen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7539" b="92151" l="9161" r="89973">
                        <a14:foregroundMark x1="68915" y1="8958" x2="76527" y2="7627"/>
                        <a14:foregroundMark x1="76527" y1="7627" x2="79353" y2="9091"/>
                        <a14:foregroundMark x1="38377" y1="91042" x2="55561" y2="92195"/>
                        <a14:foregroundMark x1="55561" y1="92195" x2="65816" y2="89889"/>
                        <a14:foregroundMark x1="9617" y1="65366" x2="9161" y2="73925"/>
                        <a14:backgroundMark x1="75934" y1="16186" x2="76527" y2="17783"/>
                        <a14:backgroundMark x1="25387" y1="19823" x2="25114" y2="19956"/>
                      </a14:backgroundRemoval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12"/>
              </a:ext>
            </a:extLst>
          </a:blip>
          <a:stretch>
            <a:fillRect/>
          </a:stretch>
        </p:blipFill>
        <p:spPr>
          <a:xfrm>
            <a:off x="4505584" y="5347316"/>
            <a:ext cx="505955" cy="520022"/>
          </a:xfrm>
          <a:prstGeom prst="rect">
            <a:avLst/>
          </a:prstGeom>
        </p:spPr>
      </p:pic>
      <p:pic>
        <p:nvPicPr>
          <p:cNvPr id="136" name="Picture 135" descr="A picture containing brown, sitting, container, plant&#10;&#10;Description automatically generated">
            <a:extLst>
              <a:ext uri="{FF2B5EF4-FFF2-40B4-BE49-F238E27FC236}">
                <a16:creationId xmlns:a16="http://schemas.microsoft.com/office/drawing/2014/main" id="{D83D602F-83CC-4734-ACF2-CB5C821649C9}"/>
              </a:ext>
            </a:extLst>
          </p:cNvPr>
          <p:cNvPicPr>
            <a:picLocks noChangeAspect="1"/>
          </p:cNvPicPr>
          <p:nvPr/>
        </p:nvPicPr>
        <p:blipFill>
          <a:blip r:embed="rId15" cstate="screen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7539" b="92151" l="9161" r="89973">
                        <a14:foregroundMark x1="68915" y1="8958" x2="76527" y2="7627"/>
                        <a14:foregroundMark x1="76527" y1="7627" x2="79353" y2="9091"/>
                        <a14:foregroundMark x1="38377" y1="91042" x2="55561" y2="92195"/>
                        <a14:foregroundMark x1="55561" y1="92195" x2="65816" y2="89889"/>
                        <a14:foregroundMark x1="9617" y1="65366" x2="9161" y2="73925"/>
                        <a14:backgroundMark x1="75934" y1="16186" x2="76527" y2="17783"/>
                        <a14:backgroundMark x1="25387" y1="19823" x2="25114" y2="19956"/>
                      </a14:backgroundRemoval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12"/>
              </a:ext>
            </a:extLst>
          </a:blip>
          <a:stretch>
            <a:fillRect/>
          </a:stretch>
        </p:blipFill>
        <p:spPr>
          <a:xfrm>
            <a:off x="4503113" y="5088345"/>
            <a:ext cx="486265" cy="499784"/>
          </a:xfrm>
          <a:prstGeom prst="rect">
            <a:avLst/>
          </a:prstGeom>
        </p:spPr>
      </p:pic>
      <p:pic>
        <p:nvPicPr>
          <p:cNvPr id="137" name="Picture 136" descr="A picture containing brown, sitting, container, plant&#10;&#10;Description automatically generated">
            <a:extLst>
              <a:ext uri="{FF2B5EF4-FFF2-40B4-BE49-F238E27FC236}">
                <a16:creationId xmlns:a16="http://schemas.microsoft.com/office/drawing/2014/main" id="{2E3F2FE6-502A-4EF4-966B-DFF3FB57FB3C}"/>
              </a:ext>
            </a:extLst>
          </p:cNvPr>
          <p:cNvPicPr>
            <a:picLocks noChangeAspect="1"/>
          </p:cNvPicPr>
          <p:nvPr/>
        </p:nvPicPr>
        <p:blipFill>
          <a:blip r:embed="rId13" cstate="screen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7539" b="92151" l="9161" r="89973">
                        <a14:foregroundMark x1="68915" y1="8958" x2="76527" y2="7627"/>
                        <a14:foregroundMark x1="76527" y1="7627" x2="79353" y2="9091"/>
                        <a14:foregroundMark x1="38377" y1="91042" x2="55561" y2="92195"/>
                        <a14:foregroundMark x1="55561" y1="92195" x2="65816" y2="89889"/>
                        <a14:foregroundMark x1="9617" y1="65366" x2="9161" y2="73925"/>
                        <a14:backgroundMark x1="75934" y1="16186" x2="76527" y2="17783"/>
                        <a14:backgroundMark x1="25387" y1="19823" x2="25114" y2="19956"/>
                      </a14:backgroundRemoval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12"/>
              </a:ext>
            </a:extLst>
          </a:blip>
          <a:stretch>
            <a:fillRect/>
          </a:stretch>
        </p:blipFill>
        <p:spPr>
          <a:xfrm>
            <a:off x="4491510" y="4818215"/>
            <a:ext cx="505956" cy="520022"/>
          </a:xfrm>
          <a:prstGeom prst="rect">
            <a:avLst/>
          </a:prstGeom>
        </p:spPr>
      </p:pic>
      <p:pic>
        <p:nvPicPr>
          <p:cNvPr id="145" name="Picture 144" descr="A picture containing brown, sitting, container, plant&#10;&#10;Description automatically generated">
            <a:extLst>
              <a:ext uri="{FF2B5EF4-FFF2-40B4-BE49-F238E27FC236}">
                <a16:creationId xmlns:a16="http://schemas.microsoft.com/office/drawing/2014/main" id="{31411AD3-5396-4172-BA46-E436F75BB85F}"/>
              </a:ext>
            </a:extLst>
          </p:cNvPr>
          <p:cNvPicPr>
            <a:picLocks noChangeAspect="1"/>
          </p:cNvPicPr>
          <p:nvPr/>
        </p:nvPicPr>
        <p:blipFill>
          <a:blip r:embed="rId13" cstate="screen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7539" b="92151" l="9161" r="89973">
                        <a14:foregroundMark x1="68915" y1="8958" x2="76527" y2="7627"/>
                        <a14:foregroundMark x1="76527" y1="7627" x2="79353" y2="9091"/>
                        <a14:foregroundMark x1="38377" y1="91042" x2="55561" y2="92195"/>
                        <a14:foregroundMark x1="55561" y1="92195" x2="65816" y2="89889"/>
                        <a14:foregroundMark x1="9617" y1="65366" x2="9161" y2="73925"/>
                        <a14:backgroundMark x1="75934" y1="16186" x2="76527" y2="17783"/>
                        <a14:backgroundMark x1="25387" y1="19823" x2="25114" y2="19956"/>
                      </a14:backgroundRemoval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12"/>
              </a:ext>
            </a:extLst>
          </a:blip>
          <a:stretch>
            <a:fillRect/>
          </a:stretch>
        </p:blipFill>
        <p:spPr>
          <a:xfrm rot="21068615">
            <a:off x="4453043" y="4525603"/>
            <a:ext cx="505956" cy="520022"/>
          </a:xfrm>
          <a:prstGeom prst="rect">
            <a:avLst/>
          </a:prstGeom>
        </p:spPr>
      </p:pic>
      <p:pic>
        <p:nvPicPr>
          <p:cNvPr id="150" name="Picture 149" descr="A picture containing brown, sitting, container, plant&#10;&#10;Description automatically generated">
            <a:extLst>
              <a:ext uri="{FF2B5EF4-FFF2-40B4-BE49-F238E27FC236}">
                <a16:creationId xmlns:a16="http://schemas.microsoft.com/office/drawing/2014/main" id="{1FC93B24-FB45-46E4-90A6-A4E51E738BB0}"/>
              </a:ext>
            </a:extLst>
          </p:cNvPr>
          <p:cNvPicPr>
            <a:picLocks noChangeAspect="1"/>
          </p:cNvPicPr>
          <p:nvPr/>
        </p:nvPicPr>
        <p:blipFill>
          <a:blip r:embed="rId13" cstate="screen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7539" b="92151" l="9161" r="89973">
                        <a14:foregroundMark x1="68915" y1="8958" x2="76527" y2="7627"/>
                        <a14:foregroundMark x1="76527" y1="7627" x2="79353" y2="9091"/>
                        <a14:foregroundMark x1="38377" y1="91042" x2="55561" y2="92195"/>
                        <a14:foregroundMark x1="55561" y1="92195" x2="65816" y2="89889"/>
                        <a14:foregroundMark x1="9617" y1="65366" x2="9161" y2="73925"/>
                        <a14:backgroundMark x1="75934" y1="16186" x2="76527" y2="17783"/>
                        <a14:backgroundMark x1="25387" y1="19823" x2="25114" y2="19956"/>
                      </a14:backgroundRemoval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12"/>
              </a:ext>
            </a:extLst>
          </a:blip>
          <a:stretch>
            <a:fillRect/>
          </a:stretch>
        </p:blipFill>
        <p:spPr>
          <a:xfrm rot="424257">
            <a:off x="4469564" y="4278777"/>
            <a:ext cx="505956" cy="520022"/>
          </a:xfrm>
          <a:prstGeom prst="rect">
            <a:avLst/>
          </a:prstGeom>
        </p:spPr>
      </p:pic>
      <p:pic>
        <p:nvPicPr>
          <p:cNvPr id="142" name="Picture 141" descr="A picture containing brown, sitting, container, plant&#10;&#10;Description automatically generated">
            <a:extLst>
              <a:ext uri="{FF2B5EF4-FFF2-40B4-BE49-F238E27FC236}">
                <a16:creationId xmlns:a16="http://schemas.microsoft.com/office/drawing/2014/main" id="{F0DCF460-B3AB-437C-99AE-EF29F91529E5}"/>
              </a:ext>
            </a:extLst>
          </p:cNvPr>
          <p:cNvPicPr>
            <a:picLocks noChangeAspect="1"/>
          </p:cNvPicPr>
          <p:nvPr/>
        </p:nvPicPr>
        <p:blipFill>
          <a:blip r:embed="rId13" cstate="screen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7539" b="92151" l="9161" r="89973">
                        <a14:foregroundMark x1="68915" y1="8958" x2="76527" y2="7627"/>
                        <a14:foregroundMark x1="76527" y1="7627" x2="79353" y2="9091"/>
                        <a14:foregroundMark x1="38377" y1="91042" x2="55561" y2="92195"/>
                        <a14:foregroundMark x1="55561" y1="92195" x2="65816" y2="89889"/>
                        <a14:foregroundMark x1="9617" y1="65366" x2="9161" y2="73925"/>
                        <a14:backgroundMark x1="75934" y1="16186" x2="76527" y2="17783"/>
                        <a14:backgroundMark x1="25387" y1="19823" x2="25114" y2="19956"/>
                      </a14:backgroundRemoval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12"/>
              </a:ext>
            </a:extLst>
          </a:blip>
          <a:stretch>
            <a:fillRect/>
          </a:stretch>
        </p:blipFill>
        <p:spPr>
          <a:xfrm>
            <a:off x="4477743" y="4029617"/>
            <a:ext cx="505956" cy="520022"/>
          </a:xfrm>
          <a:prstGeom prst="rect">
            <a:avLst/>
          </a:prstGeom>
        </p:spPr>
      </p:pic>
      <p:sp>
        <p:nvSpPr>
          <p:cNvPr id="44" name="Explosion 1 19">
            <a:extLst>
              <a:ext uri="{FF2B5EF4-FFF2-40B4-BE49-F238E27FC236}">
                <a16:creationId xmlns:a16="http://schemas.microsoft.com/office/drawing/2014/main" id="{C7F8D972-0AD8-4A49-902E-5ABB6842876C}"/>
              </a:ext>
            </a:extLst>
          </p:cNvPr>
          <p:cNvSpPr/>
          <p:nvPr/>
        </p:nvSpPr>
        <p:spPr>
          <a:xfrm rot="222391">
            <a:off x="4378744" y="6383895"/>
            <a:ext cx="649191" cy="156420"/>
          </a:xfrm>
          <a:custGeom>
            <a:avLst/>
            <a:gdLst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135 w 21600"/>
              <a:gd name="connsiteY17" fmla="*/ 14587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4627 w 21600"/>
              <a:gd name="connsiteY20" fmla="*/ 7617 h 21600"/>
              <a:gd name="connsiteX21" fmla="*/ 370 w 21600"/>
              <a:gd name="connsiteY21" fmla="*/ 2295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135 w 21600"/>
              <a:gd name="connsiteY17" fmla="*/ 14587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4627 w 21600"/>
              <a:gd name="connsiteY20" fmla="*/ 7617 h 21600"/>
              <a:gd name="connsiteX21" fmla="*/ 1612 w 21600"/>
              <a:gd name="connsiteY21" fmla="*/ 4480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2153 w 21600"/>
              <a:gd name="connsiteY17" fmla="*/ 13713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4627 w 21600"/>
              <a:gd name="connsiteY20" fmla="*/ 7617 h 21600"/>
              <a:gd name="connsiteX21" fmla="*/ 1612 w 21600"/>
              <a:gd name="connsiteY21" fmla="*/ 4480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179 w 20979"/>
              <a:gd name="connsiteY0" fmla="*/ 5800 h 21600"/>
              <a:gd name="connsiteX1" fmla="*/ 13901 w 20979"/>
              <a:gd name="connsiteY1" fmla="*/ 0 h 21600"/>
              <a:gd name="connsiteX2" fmla="*/ 13534 w 20979"/>
              <a:gd name="connsiteY2" fmla="*/ 5325 h 21600"/>
              <a:gd name="connsiteX3" fmla="*/ 17759 w 20979"/>
              <a:gd name="connsiteY3" fmla="*/ 4457 h 21600"/>
              <a:gd name="connsiteX4" fmla="*/ 16081 w 20979"/>
              <a:gd name="connsiteY4" fmla="*/ 7315 h 21600"/>
              <a:gd name="connsiteX5" fmla="*/ 20476 w 20979"/>
              <a:gd name="connsiteY5" fmla="*/ 8137 h 21600"/>
              <a:gd name="connsiteX6" fmla="*/ 16986 w 20979"/>
              <a:gd name="connsiteY6" fmla="*/ 10475 h 21600"/>
              <a:gd name="connsiteX7" fmla="*/ 20979 w 20979"/>
              <a:gd name="connsiteY7" fmla="*/ 13290 h 21600"/>
              <a:gd name="connsiteX8" fmla="*/ 16216 w 20979"/>
              <a:gd name="connsiteY8" fmla="*/ 12942 h 21600"/>
              <a:gd name="connsiteX9" fmla="*/ 17524 w 20979"/>
              <a:gd name="connsiteY9" fmla="*/ 18095 h 21600"/>
              <a:gd name="connsiteX10" fmla="*/ 13399 w 20979"/>
              <a:gd name="connsiteY10" fmla="*/ 14457 h 21600"/>
              <a:gd name="connsiteX11" fmla="*/ 12626 w 20979"/>
              <a:gd name="connsiteY11" fmla="*/ 19737 h 21600"/>
              <a:gd name="connsiteX12" fmla="*/ 9911 w 20979"/>
              <a:gd name="connsiteY12" fmla="*/ 14935 h 21600"/>
              <a:gd name="connsiteX13" fmla="*/ 7864 w 20979"/>
              <a:gd name="connsiteY13" fmla="*/ 21600 h 21600"/>
              <a:gd name="connsiteX14" fmla="*/ 7094 w 20979"/>
              <a:gd name="connsiteY14" fmla="*/ 15627 h 21600"/>
              <a:gd name="connsiteX15" fmla="*/ 4141 w 20979"/>
              <a:gd name="connsiteY15" fmla="*/ 17617 h 21600"/>
              <a:gd name="connsiteX16" fmla="*/ 5046 w 20979"/>
              <a:gd name="connsiteY16" fmla="*/ 13937 h 21600"/>
              <a:gd name="connsiteX17" fmla="*/ 1532 w 20979"/>
              <a:gd name="connsiteY17" fmla="*/ 13713 h 21600"/>
              <a:gd name="connsiteX18" fmla="*/ 3101 w 20979"/>
              <a:gd name="connsiteY18" fmla="*/ 11775 h 21600"/>
              <a:gd name="connsiteX19" fmla="*/ 0 w 20979"/>
              <a:gd name="connsiteY19" fmla="*/ 10363 h 21600"/>
              <a:gd name="connsiteX20" fmla="*/ 4006 w 20979"/>
              <a:gd name="connsiteY20" fmla="*/ 7617 h 21600"/>
              <a:gd name="connsiteX21" fmla="*/ 991 w 20979"/>
              <a:gd name="connsiteY21" fmla="*/ 4480 h 21600"/>
              <a:gd name="connsiteX22" fmla="*/ 6691 w 20979"/>
              <a:gd name="connsiteY22" fmla="*/ 6320 h 21600"/>
              <a:gd name="connsiteX23" fmla="*/ 7731 w 20979"/>
              <a:gd name="connsiteY23" fmla="*/ 2295 h 21600"/>
              <a:gd name="connsiteX24" fmla="*/ 10179 w 20979"/>
              <a:gd name="connsiteY24" fmla="*/ 5800 h 21600"/>
              <a:gd name="connsiteX0" fmla="*/ 10179 w 20979"/>
              <a:gd name="connsiteY0" fmla="*/ 5800 h 19737"/>
              <a:gd name="connsiteX1" fmla="*/ 13901 w 20979"/>
              <a:gd name="connsiteY1" fmla="*/ 0 h 19737"/>
              <a:gd name="connsiteX2" fmla="*/ 13534 w 20979"/>
              <a:gd name="connsiteY2" fmla="*/ 5325 h 19737"/>
              <a:gd name="connsiteX3" fmla="*/ 17759 w 20979"/>
              <a:gd name="connsiteY3" fmla="*/ 4457 h 19737"/>
              <a:gd name="connsiteX4" fmla="*/ 16081 w 20979"/>
              <a:gd name="connsiteY4" fmla="*/ 7315 h 19737"/>
              <a:gd name="connsiteX5" fmla="*/ 20476 w 20979"/>
              <a:gd name="connsiteY5" fmla="*/ 8137 h 19737"/>
              <a:gd name="connsiteX6" fmla="*/ 16986 w 20979"/>
              <a:gd name="connsiteY6" fmla="*/ 10475 h 19737"/>
              <a:gd name="connsiteX7" fmla="*/ 20979 w 20979"/>
              <a:gd name="connsiteY7" fmla="*/ 13290 h 19737"/>
              <a:gd name="connsiteX8" fmla="*/ 16216 w 20979"/>
              <a:gd name="connsiteY8" fmla="*/ 12942 h 19737"/>
              <a:gd name="connsiteX9" fmla="*/ 17524 w 20979"/>
              <a:gd name="connsiteY9" fmla="*/ 18095 h 19737"/>
              <a:gd name="connsiteX10" fmla="*/ 13399 w 20979"/>
              <a:gd name="connsiteY10" fmla="*/ 14457 h 19737"/>
              <a:gd name="connsiteX11" fmla="*/ 12626 w 20979"/>
              <a:gd name="connsiteY11" fmla="*/ 19737 h 19737"/>
              <a:gd name="connsiteX12" fmla="*/ 9911 w 20979"/>
              <a:gd name="connsiteY12" fmla="*/ 14935 h 19737"/>
              <a:gd name="connsiteX13" fmla="*/ 8174 w 20979"/>
              <a:gd name="connsiteY13" fmla="*/ 18978 h 19737"/>
              <a:gd name="connsiteX14" fmla="*/ 7094 w 20979"/>
              <a:gd name="connsiteY14" fmla="*/ 15627 h 19737"/>
              <a:gd name="connsiteX15" fmla="*/ 4141 w 20979"/>
              <a:gd name="connsiteY15" fmla="*/ 17617 h 19737"/>
              <a:gd name="connsiteX16" fmla="*/ 5046 w 20979"/>
              <a:gd name="connsiteY16" fmla="*/ 13937 h 19737"/>
              <a:gd name="connsiteX17" fmla="*/ 1532 w 20979"/>
              <a:gd name="connsiteY17" fmla="*/ 13713 h 19737"/>
              <a:gd name="connsiteX18" fmla="*/ 3101 w 20979"/>
              <a:gd name="connsiteY18" fmla="*/ 11775 h 19737"/>
              <a:gd name="connsiteX19" fmla="*/ 0 w 20979"/>
              <a:gd name="connsiteY19" fmla="*/ 10363 h 19737"/>
              <a:gd name="connsiteX20" fmla="*/ 4006 w 20979"/>
              <a:gd name="connsiteY20" fmla="*/ 7617 h 19737"/>
              <a:gd name="connsiteX21" fmla="*/ 991 w 20979"/>
              <a:gd name="connsiteY21" fmla="*/ 4480 h 19737"/>
              <a:gd name="connsiteX22" fmla="*/ 6691 w 20979"/>
              <a:gd name="connsiteY22" fmla="*/ 6320 h 19737"/>
              <a:gd name="connsiteX23" fmla="*/ 7731 w 20979"/>
              <a:gd name="connsiteY23" fmla="*/ 2295 h 19737"/>
              <a:gd name="connsiteX24" fmla="*/ 10179 w 20979"/>
              <a:gd name="connsiteY24" fmla="*/ 5800 h 19737"/>
              <a:gd name="connsiteX0" fmla="*/ 10179 w 20979"/>
              <a:gd name="connsiteY0" fmla="*/ 5800 h 18978"/>
              <a:gd name="connsiteX1" fmla="*/ 13901 w 20979"/>
              <a:gd name="connsiteY1" fmla="*/ 0 h 18978"/>
              <a:gd name="connsiteX2" fmla="*/ 13534 w 20979"/>
              <a:gd name="connsiteY2" fmla="*/ 5325 h 18978"/>
              <a:gd name="connsiteX3" fmla="*/ 17759 w 20979"/>
              <a:gd name="connsiteY3" fmla="*/ 4457 h 18978"/>
              <a:gd name="connsiteX4" fmla="*/ 16081 w 20979"/>
              <a:gd name="connsiteY4" fmla="*/ 7315 h 18978"/>
              <a:gd name="connsiteX5" fmla="*/ 20476 w 20979"/>
              <a:gd name="connsiteY5" fmla="*/ 8137 h 18978"/>
              <a:gd name="connsiteX6" fmla="*/ 16986 w 20979"/>
              <a:gd name="connsiteY6" fmla="*/ 10475 h 18978"/>
              <a:gd name="connsiteX7" fmla="*/ 20979 w 20979"/>
              <a:gd name="connsiteY7" fmla="*/ 13290 h 18978"/>
              <a:gd name="connsiteX8" fmla="*/ 16216 w 20979"/>
              <a:gd name="connsiteY8" fmla="*/ 12942 h 18978"/>
              <a:gd name="connsiteX9" fmla="*/ 17524 w 20979"/>
              <a:gd name="connsiteY9" fmla="*/ 18095 h 18978"/>
              <a:gd name="connsiteX10" fmla="*/ 13399 w 20979"/>
              <a:gd name="connsiteY10" fmla="*/ 14457 h 18978"/>
              <a:gd name="connsiteX11" fmla="*/ 12316 w 20979"/>
              <a:gd name="connsiteY11" fmla="*/ 17552 h 18978"/>
              <a:gd name="connsiteX12" fmla="*/ 9911 w 20979"/>
              <a:gd name="connsiteY12" fmla="*/ 14935 h 18978"/>
              <a:gd name="connsiteX13" fmla="*/ 8174 w 20979"/>
              <a:gd name="connsiteY13" fmla="*/ 18978 h 18978"/>
              <a:gd name="connsiteX14" fmla="*/ 7094 w 20979"/>
              <a:gd name="connsiteY14" fmla="*/ 15627 h 18978"/>
              <a:gd name="connsiteX15" fmla="*/ 4141 w 20979"/>
              <a:gd name="connsiteY15" fmla="*/ 17617 h 18978"/>
              <a:gd name="connsiteX16" fmla="*/ 5046 w 20979"/>
              <a:gd name="connsiteY16" fmla="*/ 13937 h 18978"/>
              <a:gd name="connsiteX17" fmla="*/ 1532 w 20979"/>
              <a:gd name="connsiteY17" fmla="*/ 13713 h 18978"/>
              <a:gd name="connsiteX18" fmla="*/ 3101 w 20979"/>
              <a:gd name="connsiteY18" fmla="*/ 11775 h 18978"/>
              <a:gd name="connsiteX19" fmla="*/ 0 w 20979"/>
              <a:gd name="connsiteY19" fmla="*/ 10363 h 18978"/>
              <a:gd name="connsiteX20" fmla="*/ 4006 w 20979"/>
              <a:gd name="connsiteY20" fmla="*/ 7617 h 18978"/>
              <a:gd name="connsiteX21" fmla="*/ 991 w 20979"/>
              <a:gd name="connsiteY21" fmla="*/ 4480 h 18978"/>
              <a:gd name="connsiteX22" fmla="*/ 6691 w 20979"/>
              <a:gd name="connsiteY22" fmla="*/ 6320 h 18978"/>
              <a:gd name="connsiteX23" fmla="*/ 7731 w 20979"/>
              <a:gd name="connsiteY23" fmla="*/ 2295 h 18978"/>
              <a:gd name="connsiteX24" fmla="*/ 10179 w 20979"/>
              <a:gd name="connsiteY24" fmla="*/ 5800 h 18978"/>
              <a:gd name="connsiteX0" fmla="*/ 10179 w 20979"/>
              <a:gd name="connsiteY0" fmla="*/ 5800 h 18978"/>
              <a:gd name="connsiteX1" fmla="*/ 13901 w 20979"/>
              <a:gd name="connsiteY1" fmla="*/ 0 h 18978"/>
              <a:gd name="connsiteX2" fmla="*/ 13534 w 20979"/>
              <a:gd name="connsiteY2" fmla="*/ 5325 h 18978"/>
              <a:gd name="connsiteX3" fmla="*/ 17759 w 20979"/>
              <a:gd name="connsiteY3" fmla="*/ 4457 h 18978"/>
              <a:gd name="connsiteX4" fmla="*/ 16081 w 20979"/>
              <a:gd name="connsiteY4" fmla="*/ 7315 h 18978"/>
              <a:gd name="connsiteX5" fmla="*/ 20476 w 20979"/>
              <a:gd name="connsiteY5" fmla="*/ 8137 h 18978"/>
              <a:gd name="connsiteX6" fmla="*/ 16986 w 20979"/>
              <a:gd name="connsiteY6" fmla="*/ 10475 h 18978"/>
              <a:gd name="connsiteX7" fmla="*/ 20979 w 20979"/>
              <a:gd name="connsiteY7" fmla="*/ 13290 h 18978"/>
              <a:gd name="connsiteX8" fmla="*/ 16216 w 20979"/>
              <a:gd name="connsiteY8" fmla="*/ 12942 h 18978"/>
              <a:gd name="connsiteX9" fmla="*/ 16438 w 20979"/>
              <a:gd name="connsiteY9" fmla="*/ 14599 h 18978"/>
              <a:gd name="connsiteX10" fmla="*/ 13399 w 20979"/>
              <a:gd name="connsiteY10" fmla="*/ 14457 h 18978"/>
              <a:gd name="connsiteX11" fmla="*/ 12316 w 20979"/>
              <a:gd name="connsiteY11" fmla="*/ 17552 h 18978"/>
              <a:gd name="connsiteX12" fmla="*/ 9911 w 20979"/>
              <a:gd name="connsiteY12" fmla="*/ 14935 h 18978"/>
              <a:gd name="connsiteX13" fmla="*/ 8174 w 20979"/>
              <a:gd name="connsiteY13" fmla="*/ 18978 h 18978"/>
              <a:gd name="connsiteX14" fmla="*/ 7094 w 20979"/>
              <a:gd name="connsiteY14" fmla="*/ 15627 h 18978"/>
              <a:gd name="connsiteX15" fmla="*/ 4141 w 20979"/>
              <a:gd name="connsiteY15" fmla="*/ 17617 h 18978"/>
              <a:gd name="connsiteX16" fmla="*/ 5046 w 20979"/>
              <a:gd name="connsiteY16" fmla="*/ 13937 h 18978"/>
              <a:gd name="connsiteX17" fmla="*/ 1532 w 20979"/>
              <a:gd name="connsiteY17" fmla="*/ 13713 h 18978"/>
              <a:gd name="connsiteX18" fmla="*/ 3101 w 20979"/>
              <a:gd name="connsiteY18" fmla="*/ 11775 h 18978"/>
              <a:gd name="connsiteX19" fmla="*/ 0 w 20979"/>
              <a:gd name="connsiteY19" fmla="*/ 10363 h 18978"/>
              <a:gd name="connsiteX20" fmla="*/ 4006 w 20979"/>
              <a:gd name="connsiteY20" fmla="*/ 7617 h 18978"/>
              <a:gd name="connsiteX21" fmla="*/ 991 w 20979"/>
              <a:gd name="connsiteY21" fmla="*/ 4480 h 18978"/>
              <a:gd name="connsiteX22" fmla="*/ 6691 w 20979"/>
              <a:gd name="connsiteY22" fmla="*/ 6320 h 18978"/>
              <a:gd name="connsiteX23" fmla="*/ 7731 w 20979"/>
              <a:gd name="connsiteY23" fmla="*/ 2295 h 18978"/>
              <a:gd name="connsiteX24" fmla="*/ 10179 w 20979"/>
              <a:gd name="connsiteY24" fmla="*/ 5800 h 18978"/>
              <a:gd name="connsiteX0" fmla="*/ 10179 w 20513"/>
              <a:gd name="connsiteY0" fmla="*/ 5800 h 18978"/>
              <a:gd name="connsiteX1" fmla="*/ 13901 w 20513"/>
              <a:gd name="connsiteY1" fmla="*/ 0 h 18978"/>
              <a:gd name="connsiteX2" fmla="*/ 13534 w 20513"/>
              <a:gd name="connsiteY2" fmla="*/ 5325 h 18978"/>
              <a:gd name="connsiteX3" fmla="*/ 17759 w 20513"/>
              <a:gd name="connsiteY3" fmla="*/ 4457 h 18978"/>
              <a:gd name="connsiteX4" fmla="*/ 16081 w 20513"/>
              <a:gd name="connsiteY4" fmla="*/ 7315 h 18978"/>
              <a:gd name="connsiteX5" fmla="*/ 20476 w 20513"/>
              <a:gd name="connsiteY5" fmla="*/ 8137 h 18978"/>
              <a:gd name="connsiteX6" fmla="*/ 16986 w 20513"/>
              <a:gd name="connsiteY6" fmla="*/ 10475 h 18978"/>
              <a:gd name="connsiteX7" fmla="*/ 20513 w 20513"/>
              <a:gd name="connsiteY7" fmla="*/ 11105 h 18978"/>
              <a:gd name="connsiteX8" fmla="*/ 16216 w 20513"/>
              <a:gd name="connsiteY8" fmla="*/ 12942 h 18978"/>
              <a:gd name="connsiteX9" fmla="*/ 16438 w 20513"/>
              <a:gd name="connsiteY9" fmla="*/ 14599 h 18978"/>
              <a:gd name="connsiteX10" fmla="*/ 13399 w 20513"/>
              <a:gd name="connsiteY10" fmla="*/ 14457 h 18978"/>
              <a:gd name="connsiteX11" fmla="*/ 12316 w 20513"/>
              <a:gd name="connsiteY11" fmla="*/ 17552 h 18978"/>
              <a:gd name="connsiteX12" fmla="*/ 9911 w 20513"/>
              <a:gd name="connsiteY12" fmla="*/ 14935 h 18978"/>
              <a:gd name="connsiteX13" fmla="*/ 8174 w 20513"/>
              <a:gd name="connsiteY13" fmla="*/ 18978 h 18978"/>
              <a:gd name="connsiteX14" fmla="*/ 7094 w 20513"/>
              <a:gd name="connsiteY14" fmla="*/ 15627 h 18978"/>
              <a:gd name="connsiteX15" fmla="*/ 4141 w 20513"/>
              <a:gd name="connsiteY15" fmla="*/ 17617 h 18978"/>
              <a:gd name="connsiteX16" fmla="*/ 5046 w 20513"/>
              <a:gd name="connsiteY16" fmla="*/ 13937 h 18978"/>
              <a:gd name="connsiteX17" fmla="*/ 1532 w 20513"/>
              <a:gd name="connsiteY17" fmla="*/ 13713 h 18978"/>
              <a:gd name="connsiteX18" fmla="*/ 3101 w 20513"/>
              <a:gd name="connsiteY18" fmla="*/ 11775 h 18978"/>
              <a:gd name="connsiteX19" fmla="*/ 0 w 20513"/>
              <a:gd name="connsiteY19" fmla="*/ 10363 h 18978"/>
              <a:gd name="connsiteX20" fmla="*/ 4006 w 20513"/>
              <a:gd name="connsiteY20" fmla="*/ 7617 h 18978"/>
              <a:gd name="connsiteX21" fmla="*/ 991 w 20513"/>
              <a:gd name="connsiteY21" fmla="*/ 4480 h 18978"/>
              <a:gd name="connsiteX22" fmla="*/ 6691 w 20513"/>
              <a:gd name="connsiteY22" fmla="*/ 6320 h 18978"/>
              <a:gd name="connsiteX23" fmla="*/ 7731 w 20513"/>
              <a:gd name="connsiteY23" fmla="*/ 2295 h 18978"/>
              <a:gd name="connsiteX24" fmla="*/ 10179 w 20513"/>
              <a:gd name="connsiteY24" fmla="*/ 5800 h 18978"/>
              <a:gd name="connsiteX0" fmla="*/ 10179 w 21873"/>
              <a:gd name="connsiteY0" fmla="*/ 5800 h 18978"/>
              <a:gd name="connsiteX1" fmla="*/ 13901 w 21873"/>
              <a:gd name="connsiteY1" fmla="*/ 0 h 18978"/>
              <a:gd name="connsiteX2" fmla="*/ 13534 w 21873"/>
              <a:gd name="connsiteY2" fmla="*/ 5325 h 18978"/>
              <a:gd name="connsiteX3" fmla="*/ 17759 w 21873"/>
              <a:gd name="connsiteY3" fmla="*/ 4457 h 18978"/>
              <a:gd name="connsiteX4" fmla="*/ 16081 w 21873"/>
              <a:gd name="connsiteY4" fmla="*/ 7315 h 18978"/>
              <a:gd name="connsiteX5" fmla="*/ 21873 w 21873"/>
              <a:gd name="connsiteY5" fmla="*/ 8137 h 18978"/>
              <a:gd name="connsiteX6" fmla="*/ 16986 w 21873"/>
              <a:gd name="connsiteY6" fmla="*/ 10475 h 18978"/>
              <a:gd name="connsiteX7" fmla="*/ 20513 w 21873"/>
              <a:gd name="connsiteY7" fmla="*/ 11105 h 18978"/>
              <a:gd name="connsiteX8" fmla="*/ 16216 w 21873"/>
              <a:gd name="connsiteY8" fmla="*/ 12942 h 18978"/>
              <a:gd name="connsiteX9" fmla="*/ 16438 w 21873"/>
              <a:gd name="connsiteY9" fmla="*/ 14599 h 18978"/>
              <a:gd name="connsiteX10" fmla="*/ 13399 w 21873"/>
              <a:gd name="connsiteY10" fmla="*/ 14457 h 18978"/>
              <a:gd name="connsiteX11" fmla="*/ 12316 w 21873"/>
              <a:gd name="connsiteY11" fmla="*/ 17552 h 18978"/>
              <a:gd name="connsiteX12" fmla="*/ 9911 w 21873"/>
              <a:gd name="connsiteY12" fmla="*/ 14935 h 18978"/>
              <a:gd name="connsiteX13" fmla="*/ 8174 w 21873"/>
              <a:gd name="connsiteY13" fmla="*/ 18978 h 18978"/>
              <a:gd name="connsiteX14" fmla="*/ 7094 w 21873"/>
              <a:gd name="connsiteY14" fmla="*/ 15627 h 18978"/>
              <a:gd name="connsiteX15" fmla="*/ 4141 w 21873"/>
              <a:gd name="connsiteY15" fmla="*/ 17617 h 18978"/>
              <a:gd name="connsiteX16" fmla="*/ 5046 w 21873"/>
              <a:gd name="connsiteY16" fmla="*/ 13937 h 18978"/>
              <a:gd name="connsiteX17" fmla="*/ 1532 w 21873"/>
              <a:gd name="connsiteY17" fmla="*/ 13713 h 18978"/>
              <a:gd name="connsiteX18" fmla="*/ 3101 w 21873"/>
              <a:gd name="connsiteY18" fmla="*/ 11775 h 18978"/>
              <a:gd name="connsiteX19" fmla="*/ 0 w 21873"/>
              <a:gd name="connsiteY19" fmla="*/ 10363 h 18978"/>
              <a:gd name="connsiteX20" fmla="*/ 4006 w 21873"/>
              <a:gd name="connsiteY20" fmla="*/ 7617 h 18978"/>
              <a:gd name="connsiteX21" fmla="*/ 991 w 21873"/>
              <a:gd name="connsiteY21" fmla="*/ 4480 h 18978"/>
              <a:gd name="connsiteX22" fmla="*/ 6691 w 21873"/>
              <a:gd name="connsiteY22" fmla="*/ 6320 h 18978"/>
              <a:gd name="connsiteX23" fmla="*/ 7731 w 21873"/>
              <a:gd name="connsiteY23" fmla="*/ 2295 h 18978"/>
              <a:gd name="connsiteX24" fmla="*/ 10179 w 21873"/>
              <a:gd name="connsiteY24" fmla="*/ 5800 h 18978"/>
              <a:gd name="connsiteX0" fmla="*/ 10179 w 21873"/>
              <a:gd name="connsiteY0" fmla="*/ 4926 h 18104"/>
              <a:gd name="connsiteX1" fmla="*/ 12349 w 21873"/>
              <a:gd name="connsiteY1" fmla="*/ 0 h 18104"/>
              <a:gd name="connsiteX2" fmla="*/ 13534 w 21873"/>
              <a:gd name="connsiteY2" fmla="*/ 4451 h 18104"/>
              <a:gd name="connsiteX3" fmla="*/ 17759 w 21873"/>
              <a:gd name="connsiteY3" fmla="*/ 3583 h 18104"/>
              <a:gd name="connsiteX4" fmla="*/ 16081 w 21873"/>
              <a:gd name="connsiteY4" fmla="*/ 6441 h 18104"/>
              <a:gd name="connsiteX5" fmla="*/ 21873 w 21873"/>
              <a:gd name="connsiteY5" fmla="*/ 7263 h 18104"/>
              <a:gd name="connsiteX6" fmla="*/ 16986 w 21873"/>
              <a:gd name="connsiteY6" fmla="*/ 9601 h 18104"/>
              <a:gd name="connsiteX7" fmla="*/ 20513 w 21873"/>
              <a:gd name="connsiteY7" fmla="*/ 10231 h 18104"/>
              <a:gd name="connsiteX8" fmla="*/ 16216 w 21873"/>
              <a:gd name="connsiteY8" fmla="*/ 12068 h 18104"/>
              <a:gd name="connsiteX9" fmla="*/ 16438 w 21873"/>
              <a:gd name="connsiteY9" fmla="*/ 13725 h 18104"/>
              <a:gd name="connsiteX10" fmla="*/ 13399 w 21873"/>
              <a:gd name="connsiteY10" fmla="*/ 13583 h 18104"/>
              <a:gd name="connsiteX11" fmla="*/ 12316 w 21873"/>
              <a:gd name="connsiteY11" fmla="*/ 16678 h 18104"/>
              <a:gd name="connsiteX12" fmla="*/ 9911 w 21873"/>
              <a:gd name="connsiteY12" fmla="*/ 14061 h 18104"/>
              <a:gd name="connsiteX13" fmla="*/ 8174 w 21873"/>
              <a:gd name="connsiteY13" fmla="*/ 18104 h 18104"/>
              <a:gd name="connsiteX14" fmla="*/ 7094 w 21873"/>
              <a:gd name="connsiteY14" fmla="*/ 14753 h 18104"/>
              <a:gd name="connsiteX15" fmla="*/ 4141 w 21873"/>
              <a:gd name="connsiteY15" fmla="*/ 16743 h 18104"/>
              <a:gd name="connsiteX16" fmla="*/ 5046 w 21873"/>
              <a:gd name="connsiteY16" fmla="*/ 13063 h 18104"/>
              <a:gd name="connsiteX17" fmla="*/ 1532 w 21873"/>
              <a:gd name="connsiteY17" fmla="*/ 12839 h 18104"/>
              <a:gd name="connsiteX18" fmla="*/ 3101 w 21873"/>
              <a:gd name="connsiteY18" fmla="*/ 10901 h 18104"/>
              <a:gd name="connsiteX19" fmla="*/ 0 w 21873"/>
              <a:gd name="connsiteY19" fmla="*/ 9489 h 18104"/>
              <a:gd name="connsiteX20" fmla="*/ 4006 w 21873"/>
              <a:gd name="connsiteY20" fmla="*/ 6743 h 18104"/>
              <a:gd name="connsiteX21" fmla="*/ 991 w 21873"/>
              <a:gd name="connsiteY21" fmla="*/ 3606 h 18104"/>
              <a:gd name="connsiteX22" fmla="*/ 6691 w 21873"/>
              <a:gd name="connsiteY22" fmla="*/ 5446 h 18104"/>
              <a:gd name="connsiteX23" fmla="*/ 7731 w 21873"/>
              <a:gd name="connsiteY23" fmla="*/ 1421 h 18104"/>
              <a:gd name="connsiteX24" fmla="*/ 10179 w 21873"/>
              <a:gd name="connsiteY24" fmla="*/ 4926 h 18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1873" h="18104">
                <a:moveTo>
                  <a:pt x="10179" y="4926"/>
                </a:moveTo>
                <a:lnTo>
                  <a:pt x="12349" y="0"/>
                </a:lnTo>
                <a:cubicBezTo>
                  <a:pt x="12227" y="1775"/>
                  <a:pt x="13656" y="2676"/>
                  <a:pt x="13534" y="4451"/>
                </a:cubicBezTo>
                <a:lnTo>
                  <a:pt x="17759" y="3583"/>
                </a:lnTo>
                <a:lnTo>
                  <a:pt x="16081" y="6441"/>
                </a:lnTo>
                <a:lnTo>
                  <a:pt x="21873" y="7263"/>
                </a:lnTo>
                <a:lnTo>
                  <a:pt x="16986" y="9601"/>
                </a:lnTo>
                <a:lnTo>
                  <a:pt x="20513" y="10231"/>
                </a:lnTo>
                <a:lnTo>
                  <a:pt x="16216" y="12068"/>
                </a:lnTo>
                <a:lnTo>
                  <a:pt x="16438" y="13725"/>
                </a:lnTo>
                <a:lnTo>
                  <a:pt x="13399" y="13583"/>
                </a:lnTo>
                <a:lnTo>
                  <a:pt x="12316" y="16678"/>
                </a:lnTo>
                <a:lnTo>
                  <a:pt x="9911" y="14061"/>
                </a:lnTo>
                <a:lnTo>
                  <a:pt x="8174" y="18104"/>
                </a:lnTo>
                <a:cubicBezTo>
                  <a:pt x="7917" y="16113"/>
                  <a:pt x="7351" y="16744"/>
                  <a:pt x="7094" y="14753"/>
                </a:cubicBezTo>
                <a:lnTo>
                  <a:pt x="4141" y="16743"/>
                </a:lnTo>
                <a:lnTo>
                  <a:pt x="5046" y="13063"/>
                </a:lnTo>
                <a:lnTo>
                  <a:pt x="1532" y="12839"/>
                </a:lnTo>
                <a:lnTo>
                  <a:pt x="3101" y="10901"/>
                </a:lnTo>
                <a:lnTo>
                  <a:pt x="0" y="9489"/>
                </a:lnTo>
                <a:lnTo>
                  <a:pt x="4006" y="6743"/>
                </a:lnTo>
                <a:lnTo>
                  <a:pt x="991" y="3606"/>
                </a:lnTo>
                <a:lnTo>
                  <a:pt x="6691" y="5446"/>
                </a:lnTo>
                <a:lnTo>
                  <a:pt x="7731" y="1421"/>
                </a:lnTo>
                <a:lnTo>
                  <a:pt x="10179" y="4926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  <a:effectLst>
            <a:innerShdw blurRad="63500" dist="50800" dir="5400000">
              <a:prstClr val="black">
                <a:alpha val="21000"/>
              </a:prstClr>
            </a:innerShdw>
            <a:softEdge rad="317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  <p:pic>
        <p:nvPicPr>
          <p:cNvPr id="151" name="Picture 150" descr="A picture containing brown, sitting, container, plant&#10;&#10;Description automatically generated">
            <a:extLst>
              <a:ext uri="{FF2B5EF4-FFF2-40B4-BE49-F238E27FC236}">
                <a16:creationId xmlns:a16="http://schemas.microsoft.com/office/drawing/2014/main" id="{77D6A463-91F9-48AD-9F5A-3D07780E18F8}"/>
              </a:ext>
            </a:extLst>
          </p:cNvPr>
          <p:cNvPicPr>
            <a:picLocks noChangeAspect="1"/>
          </p:cNvPicPr>
          <p:nvPr/>
        </p:nvPicPr>
        <p:blipFill>
          <a:blip r:embed="rId17" cstate="screen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7539" b="92151" l="9161" r="89973">
                        <a14:foregroundMark x1="68915" y1="8958" x2="76527" y2="7627"/>
                        <a14:foregroundMark x1="76527" y1="7627" x2="79353" y2="9091"/>
                        <a14:foregroundMark x1="38377" y1="91042" x2="55561" y2="92195"/>
                        <a14:foregroundMark x1="55561" y1="92195" x2="65816" y2="89889"/>
                        <a14:foregroundMark x1="9617" y1="65366" x2="9161" y2="73925"/>
                        <a14:backgroundMark x1="75934" y1="16186" x2="76527" y2="17783"/>
                        <a14:backgroundMark x1="25387" y1="19823" x2="25114" y2="19956"/>
                      </a14:backgroundRemoval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12"/>
              </a:ext>
            </a:extLst>
          </a:blip>
          <a:stretch>
            <a:fillRect/>
          </a:stretch>
        </p:blipFill>
        <p:spPr>
          <a:xfrm>
            <a:off x="6925336" y="5611963"/>
            <a:ext cx="583596" cy="609435"/>
          </a:xfrm>
          <a:prstGeom prst="rect">
            <a:avLst/>
          </a:prstGeom>
        </p:spPr>
      </p:pic>
      <p:pic>
        <p:nvPicPr>
          <p:cNvPr id="153" name="Picture 152" descr="A picture containing brown, sitting, container, plant&#10;&#10;Description automatically generated">
            <a:extLst>
              <a:ext uri="{FF2B5EF4-FFF2-40B4-BE49-F238E27FC236}">
                <a16:creationId xmlns:a16="http://schemas.microsoft.com/office/drawing/2014/main" id="{F0CCA3B3-CAE5-4EDE-9752-9E9A680519EE}"/>
              </a:ext>
            </a:extLst>
          </p:cNvPr>
          <p:cNvPicPr>
            <a:picLocks noChangeAspect="1"/>
          </p:cNvPicPr>
          <p:nvPr/>
        </p:nvPicPr>
        <p:blipFill>
          <a:blip r:embed="rId19" cstate="screen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7539" b="92151" l="9161" r="89973">
                        <a14:foregroundMark x1="68915" y1="8958" x2="76527" y2="7627"/>
                        <a14:foregroundMark x1="76527" y1="7627" x2="79353" y2="9091"/>
                        <a14:foregroundMark x1="38377" y1="91042" x2="55561" y2="92195"/>
                        <a14:foregroundMark x1="55561" y1="92195" x2="65816" y2="89889"/>
                        <a14:foregroundMark x1="9617" y1="65366" x2="9161" y2="73925"/>
                        <a14:backgroundMark x1="75934" y1="16186" x2="76527" y2="17783"/>
                        <a14:backgroundMark x1="25387" y1="19823" x2="25114" y2="19956"/>
                      </a14:backgroundRemoval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12"/>
              </a:ext>
            </a:extLst>
          </a:blip>
          <a:stretch>
            <a:fillRect/>
          </a:stretch>
        </p:blipFill>
        <p:spPr>
          <a:xfrm rot="229857">
            <a:off x="6957419" y="5316910"/>
            <a:ext cx="604429" cy="631190"/>
          </a:xfrm>
          <a:prstGeom prst="rect">
            <a:avLst/>
          </a:prstGeom>
        </p:spPr>
      </p:pic>
      <p:pic>
        <p:nvPicPr>
          <p:cNvPr id="154" name="Picture 153" descr="A picture containing brown, sitting, container, plant&#10;&#10;Description automatically generated">
            <a:extLst>
              <a:ext uri="{FF2B5EF4-FFF2-40B4-BE49-F238E27FC236}">
                <a16:creationId xmlns:a16="http://schemas.microsoft.com/office/drawing/2014/main" id="{7784CA5E-F7BA-499E-BE9D-22A0B5FEF079}"/>
              </a:ext>
            </a:extLst>
          </p:cNvPr>
          <p:cNvPicPr>
            <a:picLocks noChangeAspect="1"/>
          </p:cNvPicPr>
          <p:nvPr/>
        </p:nvPicPr>
        <p:blipFill>
          <a:blip r:embed="rId19" cstate="screen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7539" b="92151" l="9161" r="89973">
                        <a14:foregroundMark x1="68915" y1="8958" x2="76527" y2="7627"/>
                        <a14:foregroundMark x1="76527" y1="7627" x2="79353" y2="9091"/>
                        <a14:foregroundMark x1="38377" y1="91042" x2="55561" y2="92195"/>
                        <a14:foregroundMark x1="55561" y1="92195" x2="65816" y2="89889"/>
                        <a14:foregroundMark x1="9617" y1="65366" x2="9161" y2="73925"/>
                        <a14:backgroundMark x1="75934" y1="16186" x2="76527" y2="17783"/>
                        <a14:backgroundMark x1="25387" y1="19823" x2="25114" y2="19956"/>
                      </a14:backgroundRemoval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12"/>
              </a:ext>
            </a:extLst>
          </a:blip>
          <a:stretch>
            <a:fillRect/>
          </a:stretch>
        </p:blipFill>
        <p:spPr>
          <a:xfrm>
            <a:off x="6957418" y="5007239"/>
            <a:ext cx="604429" cy="631190"/>
          </a:xfrm>
          <a:prstGeom prst="rect">
            <a:avLst/>
          </a:prstGeom>
        </p:spPr>
      </p:pic>
      <p:pic>
        <p:nvPicPr>
          <p:cNvPr id="155" name="Picture 154" descr="A picture containing brown, sitting, container, plant&#10;&#10;Description automatically generated">
            <a:extLst>
              <a:ext uri="{FF2B5EF4-FFF2-40B4-BE49-F238E27FC236}">
                <a16:creationId xmlns:a16="http://schemas.microsoft.com/office/drawing/2014/main" id="{877C8F4F-FE45-4D5B-BDAE-3093A1217E60}"/>
              </a:ext>
            </a:extLst>
          </p:cNvPr>
          <p:cNvPicPr>
            <a:picLocks noChangeAspect="1"/>
          </p:cNvPicPr>
          <p:nvPr/>
        </p:nvPicPr>
        <p:blipFill>
          <a:blip r:embed="rId19" cstate="screen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7539" b="92151" l="9161" r="89973">
                        <a14:foregroundMark x1="68915" y1="8958" x2="76527" y2="7627"/>
                        <a14:foregroundMark x1="76527" y1="7627" x2="79353" y2="9091"/>
                        <a14:foregroundMark x1="38377" y1="91042" x2="55561" y2="92195"/>
                        <a14:foregroundMark x1="55561" y1="92195" x2="65816" y2="89889"/>
                        <a14:foregroundMark x1="9617" y1="65366" x2="9161" y2="73925"/>
                        <a14:backgroundMark x1="75934" y1="16186" x2="76527" y2="17783"/>
                        <a14:backgroundMark x1="25387" y1="19823" x2="25114" y2="19956"/>
                      </a14:backgroundRemoval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12"/>
              </a:ext>
            </a:extLst>
          </a:blip>
          <a:stretch>
            <a:fillRect/>
          </a:stretch>
        </p:blipFill>
        <p:spPr>
          <a:xfrm>
            <a:off x="6936586" y="4701344"/>
            <a:ext cx="604429" cy="631190"/>
          </a:xfrm>
          <a:prstGeom prst="rect">
            <a:avLst/>
          </a:prstGeom>
        </p:spPr>
      </p:pic>
      <p:pic>
        <p:nvPicPr>
          <p:cNvPr id="156" name="Picture 155" descr="A picture containing brown, sitting, container, plant&#10;&#10;Description automatically generated">
            <a:extLst>
              <a:ext uri="{FF2B5EF4-FFF2-40B4-BE49-F238E27FC236}">
                <a16:creationId xmlns:a16="http://schemas.microsoft.com/office/drawing/2014/main" id="{CF38066C-D342-4C77-ADF6-D6692C4FAB1B}"/>
              </a:ext>
            </a:extLst>
          </p:cNvPr>
          <p:cNvPicPr>
            <a:picLocks noChangeAspect="1"/>
          </p:cNvPicPr>
          <p:nvPr/>
        </p:nvPicPr>
        <p:blipFill>
          <a:blip r:embed="rId19" cstate="screen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7539" b="92151" l="9161" r="89973">
                        <a14:foregroundMark x1="68915" y1="8958" x2="76527" y2="7627"/>
                        <a14:foregroundMark x1="76527" y1="7627" x2="79353" y2="9091"/>
                        <a14:foregroundMark x1="38377" y1="91042" x2="55561" y2="92195"/>
                        <a14:foregroundMark x1="55561" y1="92195" x2="65816" y2="89889"/>
                        <a14:foregroundMark x1="9617" y1="65366" x2="9161" y2="73925"/>
                        <a14:backgroundMark x1="75934" y1="16186" x2="76527" y2="17783"/>
                        <a14:backgroundMark x1="25387" y1="19823" x2="25114" y2="19956"/>
                      </a14:backgroundRemoval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12"/>
              </a:ext>
            </a:extLst>
          </a:blip>
          <a:stretch>
            <a:fillRect/>
          </a:stretch>
        </p:blipFill>
        <p:spPr>
          <a:xfrm rot="666677">
            <a:off x="6957417" y="4370396"/>
            <a:ext cx="604429" cy="631190"/>
          </a:xfrm>
          <a:prstGeom prst="rect">
            <a:avLst/>
          </a:prstGeom>
        </p:spPr>
      </p:pic>
      <p:sp>
        <p:nvSpPr>
          <p:cNvPr id="112" name="Explosion 1 19">
            <a:extLst>
              <a:ext uri="{FF2B5EF4-FFF2-40B4-BE49-F238E27FC236}">
                <a16:creationId xmlns:a16="http://schemas.microsoft.com/office/drawing/2014/main" id="{3C966DF6-8D14-4313-A9DA-38065901C730}"/>
              </a:ext>
            </a:extLst>
          </p:cNvPr>
          <p:cNvSpPr/>
          <p:nvPr/>
        </p:nvSpPr>
        <p:spPr>
          <a:xfrm rot="222391">
            <a:off x="7105372" y="6435298"/>
            <a:ext cx="649191" cy="156420"/>
          </a:xfrm>
          <a:custGeom>
            <a:avLst/>
            <a:gdLst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135 w 21600"/>
              <a:gd name="connsiteY17" fmla="*/ 14587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4627 w 21600"/>
              <a:gd name="connsiteY20" fmla="*/ 7617 h 21600"/>
              <a:gd name="connsiteX21" fmla="*/ 370 w 21600"/>
              <a:gd name="connsiteY21" fmla="*/ 2295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135 w 21600"/>
              <a:gd name="connsiteY17" fmla="*/ 14587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4627 w 21600"/>
              <a:gd name="connsiteY20" fmla="*/ 7617 h 21600"/>
              <a:gd name="connsiteX21" fmla="*/ 1612 w 21600"/>
              <a:gd name="connsiteY21" fmla="*/ 4480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2153 w 21600"/>
              <a:gd name="connsiteY17" fmla="*/ 13713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4627 w 21600"/>
              <a:gd name="connsiteY20" fmla="*/ 7617 h 21600"/>
              <a:gd name="connsiteX21" fmla="*/ 1612 w 21600"/>
              <a:gd name="connsiteY21" fmla="*/ 4480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179 w 20979"/>
              <a:gd name="connsiteY0" fmla="*/ 5800 h 21600"/>
              <a:gd name="connsiteX1" fmla="*/ 13901 w 20979"/>
              <a:gd name="connsiteY1" fmla="*/ 0 h 21600"/>
              <a:gd name="connsiteX2" fmla="*/ 13534 w 20979"/>
              <a:gd name="connsiteY2" fmla="*/ 5325 h 21600"/>
              <a:gd name="connsiteX3" fmla="*/ 17759 w 20979"/>
              <a:gd name="connsiteY3" fmla="*/ 4457 h 21600"/>
              <a:gd name="connsiteX4" fmla="*/ 16081 w 20979"/>
              <a:gd name="connsiteY4" fmla="*/ 7315 h 21600"/>
              <a:gd name="connsiteX5" fmla="*/ 20476 w 20979"/>
              <a:gd name="connsiteY5" fmla="*/ 8137 h 21600"/>
              <a:gd name="connsiteX6" fmla="*/ 16986 w 20979"/>
              <a:gd name="connsiteY6" fmla="*/ 10475 h 21600"/>
              <a:gd name="connsiteX7" fmla="*/ 20979 w 20979"/>
              <a:gd name="connsiteY7" fmla="*/ 13290 h 21600"/>
              <a:gd name="connsiteX8" fmla="*/ 16216 w 20979"/>
              <a:gd name="connsiteY8" fmla="*/ 12942 h 21600"/>
              <a:gd name="connsiteX9" fmla="*/ 17524 w 20979"/>
              <a:gd name="connsiteY9" fmla="*/ 18095 h 21600"/>
              <a:gd name="connsiteX10" fmla="*/ 13399 w 20979"/>
              <a:gd name="connsiteY10" fmla="*/ 14457 h 21600"/>
              <a:gd name="connsiteX11" fmla="*/ 12626 w 20979"/>
              <a:gd name="connsiteY11" fmla="*/ 19737 h 21600"/>
              <a:gd name="connsiteX12" fmla="*/ 9911 w 20979"/>
              <a:gd name="connsiteY12" fmla="*/ 14935 h 21600"/>
              <a:gd name="connsiteX13" fmla="*/ 7864 w 20979"/>
              <a:gd name="connsiteY13" fmla="*/ 21600 h 21600"/>
              <a:gd name="connsiteX14" fmla="*/ 7094 w 20979"/>
              <a:gd name="connsiteY14" fmla="*/ 15627 h 21600"/>
              <a:gd name="connsiteX15" fmla="*/ 4141 w 20979"/>
              <a:gd name="connsiteY15" fmla="*/ 17617 h 21600"/>
              <a:gd name="connsiteX16" fmla="*/ 5046 w 20979"/>
              <a:gd name="connsiteY16" fmla="*/ 13937 h 21600"/>
              <a:gd name="connsiteX17" fmla="*/ 1532 w 20979"/>
              <a:gd name="connsiteY17" fmla="*/ 13713 h 21600"/>
              <a:gd name="connsiteX18" fmla="*/ 3101 w 20979"/>
              <a:gd name="connsiteY18" fmla="*/ 11775 h 21600"/>
              <a:gd name="connsiteX19" fmla="*/ 0 w 20979"/>
              <a:gd name="connsiteY19" fmla="*/ 10363 h 21600"/>
              <a:gd name="connsiteX20" fmla="*/ 4006 w 20979"/>
              <a:gd name="connsiteY20" fmla="*/ 7617 h 21600"/>
              <a:gd name="connsiteX21" fmla="*/ 991 w 20979"/>
              <a:gd name="connsiteY21" fmla="*/ 4480 h 21600"/>
              <a:gd name="connsiteX22" fmla="*/ 6691 w 20979"/>
              <a:gd name="connsiteY22" fmla="*/ 6320 h 21600"/>
              <a:gd name="connsiteX23" fmla="*/ 7731 w 20979"/>
              <a:gd name="connsiteY23" fmla="*/ 2295 h 21600"/>
              <a:gd name="connsiteX24" fmla="*/ 10179 w 20979"/>
              <a:gd name="connsiteY24" fmla="*/ 5800 h 21600"/>
              <a:gd name="connsiteX0" fmla="*/ 10179 w 20979"/>
              <a:gd name="connsiteY0" fmla="*/ 5800 h 19737"/>
              <a:gd name="connsiteX1" fmla="*/ 13901 w 20979"/>
              <a:gd name="connsiteY1" fmla="*/ 0 h 19737"/>
              <a:gd name="connsiteX2" fmla="*/ 13534 w 20979"/>
              <a:gd name="connsiteY2" fmla="*/ 5325 h 19737"/>
              <a:gd name="connsiteX3" fmla="*/ 17759 w 20979"/>
              <a:gd name="connsiteY3" fmla="*/ 4457 h 19737"/>
              <a:gd name="connsiteX4" fmla="*/ 16081 w 20979"/>
              <a:gd name="connsiteY4" fmla="*/ 7315 h 19737"/>
              <a:gd name="connsiteX5" fmla="*/ 20476 w 20979"/>
              <a:gd name="connsiteY5" fmla="*/ 8137 h 19737"/>
              <a:gd name="connsiteX6" fmla="*/ 16986 w 20979"/>
              <a:gd name="connsiteY6" fmla="*/ 10475 h 19737"/>
              <a:gd name="connsiteX7" fmla="*/ 20979 w 20979"/>
              <a:gd name="connsiteY7" fmla="*/ 13290 h 19737"/>
              <a:gd name="connsiteX8" fmla="*/ 16216 w 20979"/>
              <a:gd name="connsiteY8" fmla="*/ 12942 h 19737"/>
              <a:gd name="connsiteX9" fmla="*/ 17524 w 20979"/>
              <a:gd name="connsiteY9" fmla="*/ 18095 h 19737"/>
              <a:gd name="connsiteX10" fmla="*/ 13399 w 20979"/>
              <a:gd name="connsiteY10" fmla="*/ 14457 h 19737"/>
              <a:gd name="connsiteX11" fmla="*/ 12626 w 20979"/>
              <a:gd name="connsiteY11" fmla="*/ 19737 h 19737"/>
              <a:gd name="connsiteX12" fmla="*/ 9911 w 20979"/>
              <a:gd name="connsiteY12" fmla="*/ 14935 h 19737"/>
              <a:gd name="connsiteX13" fmla="*/ 8174 w 20979"/>
              <a:gd name="connsiteY13" fmla="*/ 18978 h 19737"/>
              <a:gd name="connsiteX14" fmla="*/ 7094 w 20979"/>
              <a:gd name="connsiteY14" fmla="*/ 15627 h 19737"/>
              <a:gd name="connsiteX15" fmla="*/ 4141 w 20979"/>
              <a:gd name="connsiteY15" fmla="*/ 17617 h 19737"/>
              <a:gd name="connsiteX16" fmla="*/ 5046 w 20979"/>
              <a:gd name="connsiteY16" fmla="*/ 13937 h 19737"/>
              <a:gd name="connsiteX17" fmla="*/ 1532 w 20979"/>
              <a:gd name="connsiteY17" fmla="*/ 13713 h 19737"/>
              <a:gd name="connsiteX18" fmla="*/ 3101 w 20979"/>
              <a:gd name="connsiteY18" fmla="*/ 11775 h 19737"/>
              <a:gd name="connsiteX19" fmla="*/ 0 w 20979"/>
              <a:gd name="connsiteY19" fmla="*/ 10363 h 19737"/>
              <a:gd name="connsiteX20" fmla="*/ 4006 w 20979"/>
              <a:gd name="connsiteY20" fmla="*/ 7617 h 19737"/>
              <a:gd name="connsiteX21" fmla="*/ 991 w 20979"/>
              <a:gd name="connsiteY21" fmla="*/ 4480 h 19737"/>
              <a:gd name="connsiteX22" fmla="*/ 6691 w 20979"/>
              <a:gd name="connsiteY22" fmla="*/ 6320 h 19737"/>
              <a:gd name="connsiteX23" fmla="*/ 7731 w 20979"/>
              <a:gd name="connsiteY23" fmla="*/ 2295 h 19737"/>
              <a:gd name="connsiteX24" fmla="*/ 10179 w 20979"/>
              <a:gd name="connsiteY24" fmla="*/ 5800 h 19737"/>
              <a:gd name="connsiteX0" fmla="*/ 10179 w 20979"/>
              <a:gd name="connsiteY0" fmla="*/ 5800 h 18978"/>
              <a:gd name="connsiteX1" fmla="*/ 13901 w 20979"/>
              <a:gd name="connsiteY1" fmla="*/ 0 h 18978"/>
              <a:gd name="connsiteX2" fmla="*/ 13534 w 20979"/>
              <a:gd name="connsiteY2" fmla="*/ 5325 h 18978"/>
              <a:gd name="connsiteX3" fmla="*/ 17759 w 20979"/>
              <a:gd name="connsiteY3" fmla="*/ 4457 h 18978"/>
              <a:gd name="connsiteX4" fmla="*/ 16081 w 20979"/>
              <a:gd name="connsiteY4" fmla="*/ 7315 h 18978"/>
              <a:gd name="connsiteX5" fmla="*/ 20476 w 20979"/>
              <a:gd name="connsiteY5" fmla="*/ 8137 h 18978"/>
              <a:gd name="connsiteX6" fmla="*/ 16986 w 20979"/>
              <a:gd name="connsiteY6" fmla="*/ 10475 h 18978"/>
              <a:gd name="connsiteX7" fmla="*/ 20979 w 20979"/>
              <a:gd name="connsiteY7" fmla="*/ 13290 h 18978"/>
              <a:gd name="connsiteX8" fmla="*/ 16216 w 20979"/>
              <a:gd name="connsiteY8" fmla="*/ 12942 h 18978"/>
              <a:gd name="connsiteX9" fmla="*/ 17524 w 20979"/>
              <a:gd name="connsiteY9" fmla="*/ 18095 h 18978"/>
              <a:gd name="connsiteX10" fmla="*/ 13399 w 20979"/>
              <a:gd name="connsiteY10" fmla="*/ 14457 h 18978"/>
              <a:gd name="connsiteX11" fmla="*/ 12316 w 20979"/>
              <a:gd name="connsiteY11" fmla="*/ 17552 h 18978"/>
              <a:gd name="connsiteX12" fmla="*/ 9911 w 20979"/>
              <a:gd name="connsiteY12" fmla="*/ 14935 h 18978"/>
              <a:gd name="connsiteX13" fmla="*/ 8174 w 20979"/>
              <a:gd name="connsiteY13" fmla="*/ 18978 h 18978"/>
              <a:gd name="connsiteX14" fmla="*/ 7094 w 20979"/>
              <a:gd name="connsiteY14" fmla="*/ 15627 h 18978"/>
              <a:gd name="connsiteX15" fmla="*/ 4141 w 20979"/>
              <a:gd name="connsiteY15" fmla="*/ 17617 h 18978"/>
              <a:gd name="connsiteX16" fmla="*/ 5046 w 20979"/>
              <a:gd name="connsiteY16" fmla="*/ 13937 h 18978"/>
              <a:gd name="connsiteX17" fmla="*/ 1532 w 20979"/>
              <a:gd name="connsiteY17" fmla="*/ 13713 h 18978"/>
              <a:gd name="connsiteX18" fmla="*/ 3101 w 20979"/>
              <a:gd name="connsiteY18" fmla="*/ 11775 h 18978"/>
              <a:gd name="connsiteX19" fmla="*/ 0 w 20979"/>
              <a:gd name="connsiteY19" fmla="*/ 10363 h 18978"/>
              <a:gd name="connsiteX20" fmla="*/ 4006 w 20979"/>
              <a:gd name="connsiteY20" fmla="*/ 7617 h 18978"/>
              <a:gd name="connsiteX21" fmla="*/ 991 w 20979"/>
              <a:gd name="connsiteY21" fmla="*/ 4480 h 18978"/>
              <a:gd name="connsiteX22" fmla="*/ 6691 w 20979"/>
              <a:gd name="connsiteY22" fmla="*/ 6320 h 18978"/>
              <a:gd name="connsiteX23" fmla="*/ 7731 w 20979"/>
              <a:gd name="connsiteY23" fmla="*/ 2295 h 18978"/>
              <a:gd name="connsiteX24" fmla="*/ 10179 w 20979"/>
              <a:gd name="connsiteY24" fmla="*/ 5800 h 18978"/>
              <a:gd name="connsiteX0" fmla="*/ 10179 w 20979"/>
              <a:gd name="connsiteY0" fmla="*/ 5800 h 18978"/>
              <a:gd name="connsiteX1" fmla="*/ 13901 w 20979"/>
              <a:gd name="connsiteY1" fmla="*/ 0 h 18978"/>
              <a:gd name="connsiteX2" fmla="*/ 13534 w 20979"/>
              <a:gd name="connsiteY2" fmla="*/ 5325 h 18978"/>
              <a:gd name="connsiteX3" fmla="*/ 17759 w 20979"/>
              <a:gd name="connsiteY3" fmla="*/ 4457 h 18978"/>
              <a:gd name="connsiteX4" fmla="*/ 16081 w 20979"/>
              <a:gd name="connsiteY4" fmla="*/ 7315 h 18978"/>
              <a:gd name="connsiteX5" fmla="*/ 20476 w 20979"/>
              <a:gd name="connsiteY5" fmla="*/ 8137 h 18978"/>
              <a:gd name="connsiteX6" fmla="*/ 16986 w 20979"/>
              <a:gd name="connsiteY6" fmla="*/ 10475 h 18978"/>
              <a:gd name="connsiteX7" fmla="*/ 20979 w 20979"/>
              <a:gd name="connsiteY7" fmla="*/ 13290 h 18978"/>
              <a:gd name="connsiteX8" fmla="*/ 16216 w 20979"/>
              <a:gd name="connsiteY8" fmla="*/ 12942 h 18978"/>
              <a:gd name="connsiteX9" fmla="*/ 16438 w 20979"/>
              <a:gd name="connsiteY9" fmla="*/ 14599 h 18978"/>
              <a:gd name="connsiteX10" fmla="*/ 13399 w 20979"/>
              <a:gd name="connsiteY10" fmla="*/ 14457 h 18978"/>
              <a:gd name="connsiteX11" fmla="*/ 12316 w 20979"/>
              <a:gd name="connsiteY11" fmla="*/ 17552 h 18978"/>
              <a:gd name="connsiteX12" fmla="*/ 9911 w 20979"/>
              <a:gd name="connsiteY12" fmla="*/ 14935 h 18978"/>
              <a:gd name="connsiteX13" fmla="*/ 8174 w 20979"/>
              <a:gd name="connsiteY13" fmla="*/ 18978 h 18978"/>
              <a:gd name="connsiteX14" fmla="*/ 7094 w 20979"/>
              <a:gd name="connsiteY14" fmla="*/ 15627 h 18978"/>
              <a:gd name="connsiteX15" fmla="*/ 4141 w 20979"/>
              <a:gd name="connsiteY15" fmla="*/ 17617 h 18978"/>
              <a:gd name="connsiteX16" fmla="*/ 5046 w 20979"/>
              <a:gd name="connsiteY16" fmla="*/ 13937 h 18978"/>
              <a:gd name="connsiteX17" fmla="*/ 1532 w 20979"/>
              <a:gd name="connsiteY17" fmla="*/ 13713 h 18978"/>
              <a:gd name="connsiteX18" fmla="*/ 3101 w 20979"/>
              <a:gd name="connsiteY18" fmla="*/ 11775 h 18978"/>
              <a:gd name="connsiteX19" fmla="*/ 0 w 20979"/>
              <a:gd name="connsiteY19" fmla="*/ 10363 h 18978"/>
              <a:gd name="connsiteX20" fmla="*/ 4006 w 20979"/>
              <a:gd name="connsiteY20" fmla="*/ 7617 h 18978"/>
              <a:gd name="connsiteX21" fmla="*/ 991 w 20979"/>
              <a:gd name="connsiteY21" fmla="*/ 4480 h 18978"/>
              <a:gd name="connsiteX22" fmla="*/ 6691 w 20979"/>
              <a:gd name="connsiteY22" fmla="*/ 6320 h 18978"/>
              <a:gd name="connsiteX23" fmla="*/ 7731 w 20979"/>
              <a:gd name="connsiteY23" fmla="*/ 2295 h 18978"/>
              <a:gd name="connsiteX24" fmla="*/ 10179 w 20979"/>
              <a:gd name="connsiteY24" fmla="*/ 5800 h 18978"/>
              <a:gd name="connsiteX0" fmla="*/ 10179 w 20513"/>
              <a:gd name="connsiteY0" fmla="*/ 5800 h 18978"/>
              <a:gd name="connsiteX1" fmla="*/ 13901 w 20513"/>
              <a:gd name="connsiteY1" fmla="*/ 0 h 18978"/>
              <a:gd name="connsiteX2" fmla="*/ 13534 w 20513"/>
              <a:gd name="connsiteY2" fmla="*/ 5325 h 18978"/>
              <a:gd name="connsiteX3" fmla="*/ 17759 w 20513"/>
              <a:gd name="connsiteY3" fmla="*/ 4457 h 18978"/>
              <a:gd name="connsiteX4" fmla="*/ 16081 w 20513"/>
              <a:gd name="connsiteY4" fmla="*/ 7315 h 18978"/>
              <a:gd name="connsiteX5" fmla="*/ 20476 w 20513"/>
              <a:gd name="connsiteY5" fmla="*/ 8137 h 18978"/>
              <a:gd name="connsiteX6" fmla="*/ 16986 w 20513"/>
              <a:gd name="connsiteY6" fmla="*/ 10475 h 18978"/>
              <a:gd name="connsiteX7" fmla="*/ 20513 w 20513"/>
              <a:gd name="connsiteY7" fmla="*/ 11105 h 18978"/>
              <a:gd name="connsiteX8" fmla="*/ 16216 w 20513"/>
              <a:gd name="connsiteY8" fmla="*/ 12942 h 18978"/>
              <a:gd name="connsiteX9" fmla="*/ 16438 w 20513"/>
              <a:gd name="connsiteY9" fmla="*/ 14599 h 18978"/>
              <a:gd name="connsiteX10" fmla="*/ 13399 w 20513"/>
              <a:gd name="connsiteY10" fmla="*/ 14457 h 18978"/>
              <a:gd name="connsiteX11" fmla="*/ 12316 w 20513"/>
              <a:gd name="connsiteY11" fmla="*/ 17552 h 18978"/>
              <a:gd name="connsiteX12" fmla="*/ 9911 w 20513"/>
              <a:gd name="connsiteY12" fmla="*/ 14935 h 18978"/>
              <a:gd name="connsiteX13" fmla="*/ 8174 w 20513"/>
              <a:gd name="connsiteY13" fmla="*/ 18978 h 18978"/>
              <a:gd name="connsiteX14" fmla="*/ 7094 w 20513"/>
              <a:gd name="connsiteY14" fmla="*/ 15627 h 18978"/>
              <a:gd name="connsiteX15" fmla="*/ 4141 w 20513"/>
              <a:gd name="connsiteY15" fmla="*/ 17617 h 18978"/>
              <a:gd name="connsiteX16" fmla="*/ 5046 w 20513"/>
              <a:gd name="connsiteY16" fmla="*/ 13937 h 18978"/>
              <a:gd name="connsiteX17" fmla="*/ 1532 w 20513"/>
              <a:gd name="connsiteY17" fmla="*/ 13713 h 18978"/>
              <a:gd name="connsiteX18" fmla="*/ 3101 w 20513"/>
              <a:gd name="connsiteY18" fmla="*/ 11775 h 18978"/>
              <a:gd name="connsiteX19" fmla="*/ 0 w 20513"/>
              <a:gd name="connsiteY19" fmla="*/ 10363 h 18978"/>
              <a:gd name="connsiteX20" fmla="*/ 4006 w 20513"/>
              <a:gd name="connsiteY20" fmla="*/ 7617 h 18978"/>
              <a:gd name="connsiteX21" fmla="*/ 991 w 20513"/>
              <a:gd name="connsiteY21" fmla="*/ 4480 h 18978"/>
              <a:gd name="connsiteX22" fmla="*/ 6691 w 20513"/>
              <a:gd name="connsiteY22" fmla="*/ 6320 h 18978"/>
              <a:gd name="connsiteX23" fmla="*/ 7731 w 20513"/>
              <a:gd name="connsiteY23" fmla="*/ 2295 h 18978"/>
              <a:gd name="connsiteX24" fmla="*/ 10179 w 20513"/>
              <a:gd name="connsiteY24" fmla="*/ 5800 h 18978"/>
              <a:gd name="connsiteX0" fmla="*/ 10179 w 21873"/>
              <a:gd name="connsiteY0" fmla="*/ 5800 h 18978"/>
              <a:gd name="connsiteX1" fmla="*/ 13901 w 21873"/>
              <a:gd name="connsiteY1" fmla="*/ 0 h 18978"/>
              <a:gd name="connsiteX2" fmla="*/ 13534 w 21873"/>
              <a:gd name="connsiteY2" fmla="*/ 5325 h 18978"/>
              <a:gd name="connsiteX3" fmla="*/ 17759 w 21873"/>
              <a:gd name="connsiteY3" fmla="*/ 4457 h 18978"/>
              <a:gd name="connsiteX4" fmla="*/ 16081 w 21873"/>
              <a:gd name="connsiteY4" fmla="*/ 7315 h 18978"/>
              <a:gd name="connsiteX5" fmla="*/ 21873 w 21873"/>
              <a:gd name="connsiteY5" fmla="*/ 8137 h 18978"/>
              <a:gd name="connsiteX6" fmla="*/ 16986 w 21873"/>
              <a:gd name="connsiteY6" fmla="*/ 10475 h 18978"/>
              <a:gd name="connsiteX7" fmla="*/ 20513 w 21873"/>
              <a:gd name="connsiteY7" fmla="*/ 11105 h 18978"/>
              <a:gd name="connsiteX8" fmla="*/ 16216 w 21873"/>
              <a:gd name="connsiteY8" fmla="*/ 12942 h 18978"/>
              <a:gd name="connsiteX9" fmla="*/ 16438 w 21873"/>
              <a:gd name="connsiteY9" fmla="*/ 14599 h 18978"/>
              <a:gd name="connsiteX10" fmla="*/ 13399 w 21873"/>
              <a:gd name="connsiteY10" fmla="*/ 14457 h 18978"/>
              <a:gd name="connsiteX11" fmla="*/ 12316 w 21873"/>
              <a:gd name="connsiteY11" fmla="*/ 17552 h 18978"/>
              <a:gd name="connsiteX12" fmla="*/ 9911 w 21873"/>
              <a:gd name="connsiteY12" fmla="*/ 14935 h 18978"/>
              <a:gd name="connsiteX13" fmla="*/ 8174 w 21873"/>
              <a:gd name="connsiteY13" fmla="*/ 18978 h 18978"/>
              <a:gd name="connsiteX14" fmla="*/ 7094 w 21873"/>
              <a:gd name="connsiteY14" fmla="*/ 15627 h 18978"/>
              <a:gd name="connsiteX15" fmla="*/ 4141 w 21873"/>
              <a:gd name="connsiteY15" fmla="*/ 17617 h 18978"/>
              <a:gd name="connsiteX16" fmla="*/ 5046 w 21873"/>
              <a:gd name="connsiteY16" fmla="*/ 13937 h 18978"/>
              <a:gd name="connsiteX17" fmla="*/ 1532 w 21873"/>
              <a:gd name="connsiteY17" fmla="*/ 13713 h 18978"/>
              <a:gd name="connsiteX18" fmla="*/ 3101 w 21873"/>
              <a:gd name="connsiteY18" fmla="*/ 11775 h 18978"/>
              <a:gd name="connsiteX19" fmla="*/ 0 w 21873"/>
              <a:gd name="connsiteY19" fmla="*/ 10363 h 18978"/>
              <a:gd name="connsiteX20" fmla="*/ 4006 w 21873"/>
              <a:gd name="connsiteY20" fmla="*/ 7617 h 18978"/>
              <a:gd name="connsiteX21" fmla="*/ 991 w 21873"/>
              <a:gd name="connsiteY21" fmla="*/ 4480 h 18978"/>
              <a:gd name="connsiteX22" fmla="*/ 6691 w 21873"/>
              <a:gd name="connsiteY22" fmla="*/ 6320 h 18978"/>
              <a:gd name="connsiteX23" fmla="*/ 7731 w 21873"/>
              <a:gd name="connsiteY23" fmla="*/ 2295 h 18978"/>
              <a:gd name="connsiteX24" fmla="*/ 10179 w 21873"/>
              <a:gd name="connsiteY24" fmla="*/ 5800 h 18978"/>
              <a:gd name="connsiteX0" fmla="*/ 10179 w 21873"/>
              <a:gd name="connsiteY0" fmla="*/ 4926 h 18104"/>
              <a:gd name="connsiteX1" fmla="*/ 12349 w 21873"/>
              <a:gd name="connsiteY1" fmla="*/ 0 h 18104"/>
              <a:gd name="connsiteX2" fmla="*/ 13534 w 21873"/>
              <a:gd name="connsiteY2" fmla="*/ 4451 h 18104"/>
              <a:gd name="connsiteX3" fmla="*/ 17759 w 21873"/>
              <a:gd name="connsiteY3" fmla="*/ 3583 h 18104"/>
              <a:gd name="connsiteX4" fmla="*/ 16081 w 21873"/>
              <a:gd name="connsiteY4" fmla="*/ 6441 h 18104"/>
              <a:gd name="connsiteX5" fmla="*/ 21873 w 21873"/>
              <a:gd name="connsiteY5" fmla="*/ 7263 h 18104"/>
              <a:gd name="connsiteX6" fmla="*/ 16986 w 21873"/>
              <a:gd name="connsiteY6" fmla="*/ 9601 h 18104"/>
              <a:gd name="connsiteX7" fmla="*/ 20513 w 21873"/>
              <a:gd name="connsiteY7" fmla="*/ 10231 h 18104"/>
              <a:gd name="connsiteX8" fmla="*/ 16216 w 21873"/>
              <a:gd name="connsiteY8" fmla="*/ 12068 h 18104"/>
              <a:gd name="connsiteX9" fmla="*/ 16438 w 21873"/>
              <a:gd name="connsiteY9" fmla="*/ 13725 h 18104"/>
              <a:gd name="connsiteX10" fmla="*/ 13399 w 21873"/>
              <a:gd name="connsiteY10" fmla="*/ 13583 h 18104"/>
              <a:gd name="connsiteX11" fmla="*/ 12316 w 21873"/>
              <a:gd name="connsiteY11" fmla="*/ 16678 h 18104"/>
              <a:gd name="connsiteX12" fmla="*/ 9911 w 21873"/>
              <a:gd name="connsiteY12" fmla="*/ 14061 h 18104"/>
              <a:gd name="connsiteX13" fmla="*/ 8174 w 21873"/>
              <a:gd name="connsiteY13" fmla="*/ 18104 h 18104"/>
              <a:gd name="connsiteX14" fmla="*/ 7094 w 21873"/>
              <a:gd name="connsiteY14" fmla="*/ 14753 h 18104"/>
              <a:gd name="connsiteX15" fmla="*/ 4141 w 21873"/>
              <a:gd name="connsiteY15" fmla="*/ 16743 h 18104"/>
              <a:gd name="connsiteX16" fmla="*/ 5046 w 21873"/>
              <a:gd name="connsiteY16" fmla="*/ 13063 h 18104"/>
              <a:gd name="connsiteX17" fmla="*/ 1532 w 21873"/>
              <a:gd name="connsiteY17" fmla="*/ 12839 h 18104"/>
              <a:gd name="connsiteX18" fmla="*/ 3101 w 21873"/>
              <a:gd name="connsiteY18" fmla="*/ 10901 h 18104"/>
              <a:gd name="connsiteX19" fmla="*/ 0 w 21873"/>
              <a:gd name="connsiteY19" fmla="*/ 9489 h 18104"/>
              <a:gd name="connsiteX20" fmla="*/ 4006 w 21873"/>
              <a:gd name="connsiteY20" fmla="*/ 6743 h 18104"/>
              <a:gd name="connsiteX21" fmla="*/ 991 w 21873"/>
              <a:gd name="connsiteY21" fmla="*/ 3606 h 18104"/>
              <a:gd name="connsiteX22" fmla="*/ 6691 w 21873"/>
              <a:gd name="connsiteY22" fmla="*/ 5446 h 18104"/>
              <a:gd name="connsiteX23" fmla="*/ 7731 w 21873"/>
              <a:gd name="connsiteY23" fmla="*/ 1421 h 18104"/>
              <a:gd name="connsiteX24" fmla="*/ 10179 w 21873"/>
              <a:gd name="connsiteY24" fmla="*/ 4926 h 18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1873" h="18104">
                <a:moveTo>
                  <a:pt x="10179" y="4926"/>
                </a:moveTo>
                <a:lnTo>
                  <a:pt x="12349" y="0"/>
                </a:lnTo>
                <a:cubicBezTo>
                  <a:pt x="12227" y="1775"/>
                  <a:pt x="13656" y="2676"/>
                  <a:pt x="13534" y="4451"/>
                </a:cubicBezTo>
                <a:lnTo>
                  <a:pt x="17759" y="3583"/>
                </a:lnTo>
                <a:lnTo>
                  <a:pt x="16081" y="6441"/>
                </a:lnTo>
                <a:lnTo>
                  <a:pt x="21873" y="7263"/>
                </a:lnTo>
                <a:lnTo>
                  <a:pt x="16986" y="9601"/>
                </a:lnTo>
                <a:lnTo>
                  <a:pt x="20513" y="10231"/>
                </a:lnTo>
                <a:lnTo>
                  <a:pt x="16216" y="12068"/>
                </a:lnTo>
                <a:lnTo>
                  <a:pt x="16438" y="13725"/>
                </a:lnTo>
                <a:lnTo>
                  <a:pt x="13399" y="13583"/>
                </a:lnTo>
                <a:lnTo>
                  <a:pt x="12316" y="16678"/>
                </a:lnTo>
                <a:lnTo>
                  <a:pt x="9911" y="14061"/>
                </a:lnTo>
                <a:lnTo>
                  <a:pt x="8174" y="18104"/>
                </a:lnTo>
                <a:cubicBezTo>
                  <a:pt x="7917" y="16113"/>
                  <a:pt x="7351" y="16744"/>
                  <a:pt x="7094" y="14753"/>
                </a:cubicBezTo>
                <a:lnTo>
                  <a:pt x="4141" y="16743"/>
                </a:lnTo>
                <a:lnTo>
                  <a:pt x="5046" y="13063"/>
                </a:lnTo>
                <a:lnTo>
                  <a:pt x="1532" y="12839"/>
                </a:lnTo>
                <a:lnTo>
                  <a:pt x="3101" y="10901"/>
                </a:lnTo>
                <a:lnTo>
                  <a:pt x="0" y="9489"/>
                </a:lnTo>
                <a:lnTo>
                  <a:pt x="4006" y="6743"/>
                </a:lnTo>
                <a:lnTo>
                  <a:pt x="991" y="3606"/>
                </a:lnTo>
                <a:lnTo>
                  <a:pt x="6691" y="5446"/>
                </a:lnTo>
                <a:lnTo>
                  <a:pt x="7731" y="1421"/>
                </a:lnTo>
                <a:lnTo>
                  <a:pt x="10179" y="4926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  <a:effectLst>
            <a:innerShdw blurRad="63500" dist="50800" dir="5400000">
              <a:prstClr val="black">
                <a:alpha val="21000"/>
              </a:prstClr>
            </a:innerShdw>
            <a:softEdge rad="317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  <p:sp>
        <p:nvSpPr>
          <p:cNvPr id="28" name="FORWARD DOOR OPEN Rectangle 17">
            <a:extLst>
              <a:ext uri="{FF2B5EF4-FFF2-40B4-BE49-F238E27FC236}">
                <a16:creationId xmlns:a16="http://schemas.microsoft.com/office/drawing/2014/main" id="{7BA2058F-3D22-4E11-ADB4-6BFCDA576EDE}"/>
              </a:ext>
            </a:extLst>
          </p:cNvPr>
          <p:cNvSpPr/>
          <p:nvPr/>
        </p:nvSpPr>
        <p:spPr>
          <a:xfrm flipH="1">
            <a:off x="6478921" y="3064688"/>
            <a:ext cx="1040811" cy="3071632"/>
          </a:xfrm>
          <a:custGeom>
            <a:avLst/>
            <a:gdLst>
              <a:gd name="connsiteX0" fmla="*/ 0 w 1409335"/>
              <a:gd name="connsiteY0" fmla="*/ 0 h 3083984"/>
              <a:gd name="connsiteX1" fmla="*/ 1409335 w 1409335"/>
              <a:gd name="connsiteY1" fmla="*/ 0 h 3083984"/>
              <a:gd name="connsiteX2" fmla="*/ 1409335 w 1409335"/>
              <a:gd name="connsiteY2" fmla="*/ 3083984 h 3083984"/>
              <a:gd name="connsiteX3" fmla="*/ 0 w 1409335"/>
              <a:gd name="connsiteY3" fmla="*/ 3083984 h 3083984"/>
              <a:gd name="connsiteX4" fmla="*/ 0 w 1409335"/>
              <a:gd name="connsiteY4" fmla="*/ 0 h 3083984"/>
              <a:gd name="connsiteX0" fmla="*/ 11875 w 1409335"/>
              <a:gd name="connsiteY0" fmla="*/ 0 h 3262114"/>
              <a:gd name="connsiteX1" fmla="*/ 1409335 w 1409335"/>
              <a:gd name="connsiteY1" fmla="*/ 178130 h 3262114"/>
              <a:gd name="connsiteX2" fmla="*/ 1409335 w 1409335"/>
              <a:gd name="connsiteY2" fmla="*/ 3262114 h 3262114"/>
              <a:gd name="connsiteX3" fmla="*/ 0 w 1409335"/>
              <a:gd name="connsiteY3" fmla="*/ 3262114 h 3262114"/>
              <a:gd name="connsiteX4" fmla="*/ 11875 w 1409335"/>
              <a:gd name="connsiteY4" fmla="*/ 0 h 3262114"/>
              <a:gd name="connsiteX0" fmla="*/ 1143 w 1398603"/>
              <a:gd name="connsiteY0" fmla="*/ 0 h 3487745"/>
              <a:gd name="connsiteX1" fmla="*/ 1398603 w 1398603"/>
              <a:gd name="connsiteY1" fmla="*/ 178130 h 3487745"/>
              <a:gd name="connsiteX2" fmla="*/ 1398603 w 1398603"/>
              <a:gd name="connsiteY2" fmla="*/ 3262114 h 3487745"/>
              <a:gd name="connsiteX3" fmla="*/ 1143 w 1398603"/>
              <a:gd name="connsiteY3" fmla="*/ 3487745 h 3487745"/>
              <a:gd name="connsiteX4" fmla="*/ 1143 w 1398603"/>
              <a:gd name="connsiteY4" fmla="*/ 0 h 3487745"/>
              <a:gd name="connsiteX0" fmla="*/ 1143 w 1398603"/>
              <a:gd name="connsiteY0" fmla="*/ 0 h 3611386"/>
              <a:gd name="connsiteX1" fmla="*/ 1398603 w 1398603"/>
              <a:gd name="connsiteY1" fmla="*/ 301771 h 3611386"/>
              <a:gd name="connsiteX2" fmla="*/ 1398603 w 1398603"/>
              <a:gd name="connsiteY2" fmla="*/ 3385755 h 3611386"/>
              <a:gd name="connsiteX3" fmla="*/ 1143 w 1398603"/>
              <a:gd name="connsiteY3" fmla="*/ 3611386 h 3611386"/>
              <a:gd name="connsiteX4" fmla="*/ 1143 w 1398603"/>
              <a:gd name="connsiteY4" fmla="*/ 0 h 3611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8603" h="3611386">
                <a:moveTo>
                  <a:pt x="1143" y="0"/>
                </a:moveTo>
                <a:lnTo>
                  <a:pt x="1398603" y="301771"/>
                </a:lnTo>
                <a:lnTo>
                  <a:pt x="1398603" y="3385755"/>
                </a:lnTo>
                <a:lnTo>
                  <a:pt x="1143" y="3611386"/>
                </a:lnTo>
                <a:cubicBezTo>
                  <a:pt x="5101" y="2524015"/>
                  <a:pt x="-2815" y="1087371"/>
                  <a:pt x="1143" y="0"/>
                </a:cubicBezTo>
                <a:close/>
              </a:path>
            </a:pathLst>
          </a:custGeom>
          <a:blipFill dpi="0" rotWithShape="1"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scene3d>
            <a:camera prst="orthographicFront">
              <a:rot lat="0" lon="3899935" rev="0"/>
            </a:camera>
            <a:lightRig rig="threePt" dir="t"/>
          </a:scene3d>
          <a:sp3d extrusionH="69850">
            <a:extrusionClr>
              <a:schemeClr val="tx1">
                <a:lumMod val="85000"/>
                <a:lumOff val="1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sp useBgFill="1">
        <p:nvSpPr>
          <p:cNvPr id="8" name="Rectangle 7">
            <a:extLst>
              <a:ext uri="{FF2B5EF4-FFF2-40B4-BE49-F238E27FC236}">
                <a16:creationId xmlns:a16="http://schemas.microsoft.com/office/drawing/2014/main" id="{DFC62E96-61D9-4654-9E7E-89E883251421}"/>
              </a:ext>
            </a:extLst>
          </p:cNvPr>
          <p:cNvSpPr/>
          <p:nvPr/>
        </p:nvSpPr>
        <p:spPr>
          <a:xfrm>
            <a:off x="10988763" y="5227369"/>
            <a:ext cx="1217660" cy="174297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" name="RIGHT DOOR OPEN Rectangle 17">
            <a:extLst>
              <a:ext uri="{FF2B5EF4-FFF2-40B4-BE49-F238E27FC236}">
                <a16:creationId xmlns:a16="http://schemas.microsoft.com/office/drawing/2014/main" id="{0246DD94-9DC2-44DA-B24F-937D47913455}"/>
              </a:ext>
            </a:extLst>
          </p:cNvPr>
          <p:cNvSpPr/>
          <p:nvPr/>
        </p:nvSpPr>
        <p:spPr>
          <a:xfrm flipH="1">
            <a:off x="10579564" y="2951805"/>
            <a:ext cx="1420422" cy="3807263"/>
          </a:xfrm>
          <a:custGeom>
            <a:avLst/>
            <a:gdLst>
              <a:gd name="connsiteX0" fmla="*/ 0 w 1409335"/>
              <a:gd name="connsiteY0" fmla="*/ 0 h 3083984"/>
              <a:gd name="connsiteX1" fmla="*/ 1409335 w 1409335"/>
              <a:gd name="connsiteY1" fmla="*/ 0 h 3083984"/>
              <a:gd name="connsiteX2" fmla="*/ 1409335 w 1409335"/>
              <a:gd name="connsiteY2" fmla="*/ 3083984 h 3083984"/>
              <a:gd name="connsiteX3" fmla="*/ 0 w 1409335"/>
              <a:gd name="connsiteY3" fmla="*/ 3083984 h 3083984"/>
              <a:gd name="connsiteX4" fmla="*/ 0 w 1409335"/>
              <a:gd name="connsiteY4" fmla="*/ 0 h 3083984"/>
              <a:gd name="connsiteX0" fmla="*/ 11875 w 1409335"/>
              <a:gd name="connsiteY0" fmla="*/ 0 h 3262114"/>
              <a:gd name="connsiteX1" fmla="*/ 1409335 w 1409335"/>
              <a:gd name="connsiteY1" fmla="*/ 178130 h 3262114"/>
              <a:gd name="connsiteX2" fmla="*/ 1409335 w 1409335"/>
              <a:gd name="connsiteY2" fmla="*/ 3262114 h 3262114"/>
              <a:gd name="connsiteX3" fmla="*/ 0 w 1409335"/>
              <a:gd name="connsiteY3" fmla="*/ 3262114 h 3262114"/>
              <a:gd name="connsiteX4" fmla="*/ 11875 w 1409335"/>
              <a:gd name="connsiteY4" fmla="*/ 0 h 3262114"/>
              <a:gd name="connsiteX0" fmla="*/ 1143 w 1398603"/>
              <a:gd name="connsiteY0" fmla="*/ 0 h 3487745"/>
              <a:gd name="connsiteX1" fmla="*/ 1398603 w 1398603"/>
              <a:gd name="connsiteY1" fmla="*/ 178130 h 3487745"/>
              <a:gd name="connsiteX2" fmla="*/ 1398603 w 1398603"/>
              <a:gd name="connsiteY2" fmla="*/ 3262114 h 3487745"/>
              <a:gd name="connsiteX3" fmla="*/ 1143 w 1398603"/>
              <a:gd name="connsiteY3" fmla="*/ 3487745 h 3487745"/>
              <a:gd name="connsiteX4" fmla="*/ 1143 w 1398603"/>
              <a:gd name="connsiteY4" fmla="*/ 0 h 3487745"/>
              <a:gd name="connsiteX0" fmla="*/ 1143 w 1398603"/>
              <a:gd name="connsiteY0" fmla="*/ 0 h 3611386"/>
              <a:gd name="connsiteX1" fmla="*/ 1398603 w 1398603"/>
              <a:gd name="connsiteY1" fmla="*/ 301771 h 3611386"/>
              <a:gd name="connsiteX2" fmla="*/ 1398603 w 1398603"/>
              <a:gd name="connsiteY2" fmla="*/ 3385755 h 3611386"/>
              <a:gd name="connsiteX3" fmla="*/ 1143 w 1398603"/>
              <a:gd name="connsiteY3" fmla="*/ 3611386 h 3611386"/>
              <a:gd name="connsiteX4" fmla="*/ 1143 w 1398603"/>
              <a:gd name="connsiteY4" fmla="*/ 0 h 3611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8603" h="3611386">
                <a:moveTo>
                  <a:pt x="1143" y="0"/>
                </a:moveTo>
                <a:lnTo>
                  <a:pt x="1398603" y="301771"/>
                </a:lnTo>
                <a:lnTo>
                  <a:pt x="1398603" y="3385755"/>
                </a:lnTo>
                <a:lnTo>
                  <a:pt x="1143" y="3611386"/>
                </a:lnTo>
                <a:cubicBezTo>
                  <a:pt x="5101" y="2524015"/>
                  <a:pt x="-2815" y="1087371"/>
                  <a:pt x="1143" y="0"/>
                </a:cubicBezTo>
                <a:close/>
              </a:path>
            </a:pathLst>
          </a:custGeom>
          <a:blipFill dpi="0" rotWithShape="1"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scene3d>
            <a:camera prst="orthographicFront">
              <a:rot lat="0" lon="3899935" rev="0"/>
            </a:camera>
            <a:lightRig rig="threePt" dir="t"/>
          </a:scene3d>
          <a:sp3d extrusionH="101600">
            <a:extrusionClr>
              <a:schemeClr val="tx1">
                <a:lumMod val="85000"/>
                <a:lumOff val="1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pic>
        <p:nvPicPr>
          <p:cNvPr id="131" name="Picture 130" descr="A picture containing brown, sitting, container, plant&#10;&#10;Description automatically generated">
            <a:extLst>
              <a:ext uri="{FF2B5EF4-FFF2-40B4-BE49-F238E27FC236}">
                <a16:creationId xmlns:a16="http://schemas.microsoft.com/office/drawing/2014/main" id="{D8C5BAB3-3AC0-41BB-8A04-57C0C2E8A2AB}"/>
              </a:ext>
            </a:extLst>
          </p:cNvPr>
          <p:cNvPicPr>
            <a:picLocks noChangeAspect="1"/>
          </p:cNvPicPr>
          <p:nvPr/>
        </p:nvPicPr>
        <p:blipFill>
          <a:blip r:embed="rId19" cstate="screen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7539" b="92151" l="9161" r="89973">
                        <a14:foregroundMark x1="68915" y1="8958" x2="76527" y2="7627"/>
                        <a14:foregroundMark x1="76527" y1="7627" x2="79353" y2="9091"/>
                        <a14:foregroundMark x1="38377" y1="91042" x2="55561" y2="92195"/>
                        <a14:foregroundMark x1="55561" y1="92195" x2="65816" y2="89889"/>
                        <a14:foregroundMark x1="9617" y1="65366" x2="9161" y2="73925"/>
                        <a14:backgroundMark x1="75934" y1="16186" x2="76527" y2="17783"/>
                        <a14:backgroundMark x1="25387" y1="19823" x2="25114" y2="19956"/>
                      </a14:backgroundRemoval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12"/>
              </a:ext>
            </a:extLst>
          </a:blip>
          <a:stretch>
            <a:fillRect/>
          </a:stretch>
        </p:blipFill>
        <p:spPr>
          <a:xfrm rot="166133">
            <a:off x="10623589" y="6160309"/>
            <a:ext cx="604429" cy="631190"/>
          </a:xfrm>
          <a:prstGeom prst="rect">
            <a:avLst/>
          </a:prstGeom>
        </p:spPr>
      </p:pic>
      <p:sp useBgFill="1">
        <p:nvSpPr>
          <p:cNvPr id="9" name="TextBox 8">
            <a:extLst>
              <a:ext uri="{FF2B5EF4-FFF2-40B4-BE49-F238E27FC236}">
                <a16:creationId xmlns:a16="http://schemas.microsoft.com/office/drawing/2014/main" id="{F4ECDFD5-4BA3-471F-912E-F680B43E2B4F}"/>
              </a:ext>
            </a:extLst>
          </p:cNvPr>
          <p:cNvSpPr txBox="1"/>
          <p:nvPr/>
        </p:nvSpPr>
        <p:spPr>
          <a:xfrm>
            <a:off x="5653790" y="1178847"/>
            <a:ext cx="1337869" cy="1200329"/>
          </a:xfrm>
          <a:prstGeom prst="rect">
            <a:avLst/>
          </a:prstGeom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 prst="relaxedInset"/>
            </a:sp3d>
          </a:bodyPr>
          <a:lstStyle/>
          <a:p>
            <a:pPr algn="ctr"/>
            <a:r>
              <a:rPr lang="en-GB" sz="7200" dirty="0">
                <a:solidFill>
                  <a:srgbClr val="B6A380"/>
                </a:solidFill>
                <a:latin typeface="Undercurrent BTN" panose="030C0705040307040C07" pitchFamily="66" charset="0"/>
              </a:rPr>
              <a:t>4</a:t>
            </a:r>
          </a:p>
        </p:txBody>
      </p:sp>
      <p:sp>
        <p:nvSpPr>
          <p:cNvPr id="132" name="TextBox 131">
            <a:extLst>
              <a:ext uri="{FF2B5EF4-FFF2-40B4-BE49-F238E27FC236}">
                <a16:creationId xmlns:a16="http://schemas.microsoft.com/office/drawing/2014/main" id="{2DB46C9A-B44B-4D28-B836-759391452EE7}"/>
              </a:ext>
            </a:extLst>
          </p:cNvPr>
          <p:cNvSpPr txBox="1"/>
          <p:nvPr/>
        </p:nvSpPr>
        <p:spPr>
          <a:xfrm>
            <a:off x="4773588" y="2199777"/>
            <a:ext cx="3132677" cy="830997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57150" h="38100" prst="artDeco"/>
            </a:sp3d>
          </a:bodyPr>
          <a:lstStyle/>
          <a:p>
            <a:pPr algn="ctr"/>
            <a:r>
              <a:rPr lang="en-GB" sz="2400" dirty="0">
                <a:solidFill>
                  <a:srgbClr val="B6A380"/>
                </a:solidFill>
                <a:latin typeface="Undercurrent BTN" panose="030C0705040307040C07" pitchFamily="66" charset="0"/>
              </a:rPr>
              <a:t>ATTEMPTS REMAINING</a:t>
            </a:r>
          </a:p>
        </p:txBody>
      </p:sp>
      <p:pic>
        <p:nvPicPr>
          <p:cNvPr id="119" name="Picture 118">
            <a:extLst>
              <a:ext uri="{FF2B5EF4-FFF2-40B4-BE49-F238E27FC236}">
                <a16:creationId xmlns:a16="http://schemas.microsoft.com/office/drawing/2014/main" id="{53A2920D-5669-4891-949E-A94EE6559A0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031430" y="471706"/>
            <a:ext cx="207404" cy="2765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3" name="Picture 42">
            <a:extLst>
              <a:ext uri="{FF2B5EF4-FFF2-40B4-BE49-F238E27FC236}">
                <a16:creationId xmlns:a16="http://schemas.microsoft.com/office/drawing/2014/main" id="{5E48029C-91B9-4F79-BAB0-318906AC8ED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556785" y="354610"/>
            <a:ext cx="222338" cy="2962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9" name="Picture 58">
            <a:extLst>
              <a:ext uri="{FF2B5EF4-FFF2-40B4-BE49-F238E27FC236}">
                <a16:creationId xmlns:a16="http://schemas.microsoft.com/office/drawing/2014/main" id="{816F36C6-948F-41FF-8C47-AB9DFA7A423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982397" y="68978"/>
            <a:ext cx="238608" cy="3179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2" name="Picture 41">
            <a:extLst>
              <a:ext uri="{FF2B5EF4-FFF2-40B4-BE49-F238E27FC236}">
                <a16:creationId xmlns:a16="http://schemas.microsoft.com/office/drawing/2014/main" id="{3E069F3F-ADA9-458F-A499-6038C0048F6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531203" y="578892"/>
            <a:ext cx="207404" cy="2765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0" name="Picture 49">
            <a:extLst>
              <a:ext uri="{FF2B5EF4-FFF2-40B4-BE49-F238E27FC236}">
                <a16:creationId xmlns:a16="http://schemas.microsoft.com/office/drawing/2014/main" id="{B2DB01FE-8053-451A-9583-A35C62BD57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363670" y="234551"/>
            <a:ext cx="238131" cy="3175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5" name="Picture 54">
            <a:extLst>
              <a:ext uri="{FF2B5EF4-FFF2-40B4-BE49-F238E27FC236}">
                <a16:creationId xmlns:a16="http://schemas.microsoft.com/office/drawing/2014/main" id="{45B40203-5741-4D06-917E-D0A210582CF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804705" y="157253"/>
            <a:ext cx="222338" cy="2962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7" name="Picture 76">
            <a:extLst>
              <a:ext uri="{FF2B5EF4-FFF2-40B4-BE49-F238E27FC236}">
                <a16:creationId xmlns:a16="http://schemas.microsoft.com/office/drawing/2014/main" id="{FB9180E3-46F1-42F8-8702-C9A27489FED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090269" y="37103"/>
            <a:ext cx="238131" cy="3175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3" name="Picture 92">
            <a:extLst>
              <a:ext uri="{FF2B5EF4-FFF2-40B4-BE49-F238E27FC236}">
                <a16:creationId xmlns:a16="http://schemas.microsoft.com/office/drawing/2014/main" id="{E4FD20E8-B475-4DFD-BA10-FCA5A5E8B9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051290" y="607491"/>
            <a:ext cx="207404" cy="2765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4" name="Picture 113">
            <a:extLst>
              <a:ext uri="{FF2B5EF4-FFF2-40B4-BE49-F238E27FC236}">
                <a16:creationId xmlns:a16="http://schemas.microsoft.com/office/drawing/2014/main" id="{95E25D9A-5DF5-463F-94A8-E61618B2784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250385" y="459303"/>
            <a:ext cx="207404" cy="2765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9" name="Oval 128">
            <a:extLst>
              <a:ext uri="{FF2B5EF4-FFF2-40B4-BE49-F238E27FC236}">
                <a16:creationId xmlns:a16="http://schemas.microsoft.com/office/drawing/2014/main" id="{0E1D68FA-A77B-493D-B8D7-907F2D4C8086}"/>
              </a:ext>
            </a:extLst>
          </p:cNvPr>
          <p:cNvSpPr/>
          <p:nvPr/>
        </p:nvSpPr>
        <p:spPr>
          <a:xfrm>
            <a:off x="9013237" y="-15347"/>
            <a:ext cx="454984" cy="471312"/>
          </a:xfrm>
          <a:prstGeom prst="ellipse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15" name="Oval 14">
            <a:extLst>
              <a:ext uri="{FF2B5EF4-FFF2-40B4-BE49-F238E27FC236}">
                <a16:creationId xmlns:a16="http://schemas.microsoft.com/office/drawing/2014/main" id="{EA614A60-AABA-44F6-AC68-1EC75A37A1E3}"/>
              </a:ext>
            </a:extLst>
          </p:cNvPr>
          <p:cNvSpPr/>
          <p:nvPr/>
        </p:nvSpPr>
        <p:spPr>
          <a:xfrm>
            <a:off x="7129514" y="2199777"/>
            <a:ext cx="424943" cy="418021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140" name="Choose TextBox 139">
            <a:extLst>
              <a:ext uri="{FF2B5EF4-FFF2-40B4-BE49-F238E27FC236}">
                <a16:creationId xmlns:a16="http://schemas.microsoft.com/office/drawing/2014/main" id="{E8ADD691-89A8-4E67-AB2C-010F91AD5E09}"/>
              </a:ext>
            </a:extLst>
          </p:cNvPr>
          <p:cNvSpPr txBox="1"/>
          <p:nvPr/>
        </p:nvSpPr>
        <p:spPr>
          <a:xfrm>
            <a:off x="4817483" y="2225138"/>
            <a:ext cx="3132677" cy="830997"/>
          </a:xfrm>
          <a:prstGeom prst="rect">
            <a:avLst/>
          </a:prstGeom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57150" h="38100" prst="artDeco"/>
            </a:sp3d>
          </a:bodyPr>
          <a:lstStyle/>
          <a:p>
            <a:pPr algn="ctr"/>
            <a:r>
              <a:rPr lang="en-GB" sz="2400" dirty="0">
                <a:solidFill>
                  <a:srgbClr val="B6A380"/>
                </a:solidFill>
                <a:latin typeface="Undercurrent BTN" panose="030C0705040307040C07" pitchFamily="66" charset="0"/>
              </a:rPr>
              <a:t>CHOOSE YOUR DOOR</a:t>
            </a:r>
          </a:p>
        </p:txBody>
      </p:sp>
      <p:sp>
        <p:nvSpPr>
          <p:cNvPr id="79" name="Oval 78">
            <a:hlinkHover r:id="" action="ppaction://noaction">
              <a:snd r:embed="rId24" name="121359__mugwood__sheddrips3.wav"/>
            </a:hlinkHover>
            <a:extLst>
              <a:ext uri="{FF2B5EF4-FFF2-40B4-BE49-F238E27FC236}">
                <a16:creationId xmlns:a16="http://schemas.microsoft.com/office/drawing/2014/main" id="{2D6DE0E2-678F-44BF-AB39-92269B612E65}"/>
              </a:ext>
            </a:extLst>
          </p:cNvPr>
          <p:cNvSpPr/>
          <p:nvPr/>
        </p:nvSpPr>
        <p:spPr>
          <a:xfrm rot="4869606">
            <a:off x="7794837" y="3793855"/>
            <a:ext cx="1605925" cy="1485375"/>
          </a:xfrm>
          <a:prstGeom prst="ellipse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58" name="START BUCKET Picture 157" descr="A picture containing brown, sitting, container, plant&#10;&#10;Description automatically generated">
            <a:hlinkClick r:id="" action="ppaction://hlinkshowjump?jump=previousslide"/>
            <a:extLst>
              <a:ext uri="{FF2B5EF4-FFF2-40B4-BE49-F238E27FC236}">
                <a16:creationId xmlns:a16="http://schemas.microsoft.com/office/drawing/2014/main" id="{47EC3EAE-9B7B-4A83-B51A-55F7EC684A09}"/>
              </a:ext>
            </a:extLst>
          </p:cNvPr>
          <p:cNvPicPr>
            <a:picLocks noChangeAspect="1"/>
          </p:cNvPicPr>
          <p:nvPr/>
        </p:nvPicPr>
        <p:blipFill>
          <a:blip r:embed="rId25" cstate="screen">
            <a:extLst>
              <a:ext uri="{BEBA8EAE-BF5A-486C-A8C5-ECC9F3942E4B}">
                <a14:imgProps xmlns:a14="http://schemas.microsoft.com/office/drawing/2010/main">
                  <a14:imgLayer r:embed="rId26">
                    <a14:imgEffect>
                      <a14:backgroundRemoval t="7539" b="92151" l="9161" r="89973">
                        <a14:foregroundMark x1="68915" y1="8958" x2="76527" y2="7627"/>
                        <a14:foregroundMark x1="76527" y1="7627" x2="79353" y2="9091"/>
                        <a14:foregroundMark x1="38377" y1="91042" x2="55561" y2="92195"/>
                        <a14:foregroundMark x1="55561" y1="92195" x2="65816" y2="89889"/>
                        <a14:foregroundMark x1="9617" y1="65366" x2="9161" y2="73925"/>
                        <a14:backgroundMark x1="75934" y1="16186" x2="76527" y2="17783"/>
                        <a14:backgroundMark x1="25387" y1="19823" x2="25114" y2="19956"/>
                      </a14:backgroundRemoval>
                    </a14:imgEffect>
                    <a14:imgEffect>
                      <a14:brightnessContrast bright="2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12"/>
              </a:ext>
            </a:extLst>
          </a:blip>
          <a:stretch>
            <a:fillRect/>
          </a:stretch>
        </p:blipFill>
        <p:spPr>
          <a:xfrm>
            <a:off x="8214906" y="4209970"/>
            <a:ext cx="715978" cy="7476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079223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rippl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repeatCount="indefinite" accel="35556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1.85185E-6 L 0.00039 0.84861 " pathEditMode="relative" rAng="0" ptsTypes="AA">
                                      <p:cBhvr>
                                        <p:cTn id="9" dur="9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" y="42431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6" presetClass="entr" presetSubtype="37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2" dur="4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600"/>
                            </p:stCondLst>
                            <p:childTnLst>
                              <p:par>
                                <p:cTn id="14" presetID="6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5" dur="30000" fill="hold"/>
                                        <p:tgtEl>
                                          <p:spTgt spid="46"/>
                                        </p:tgtEl>
                                      </p:cBhvr>
                                      <p:by x="4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16" presetID="22" presetClass="entr" presetSubtype="1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42" presetClass="path" presetSubtype="0" repeatCount="indefinite" accel="35789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animMotion origin="layout" path="M 4.16667E-6 -1.85185E-6 L 0.00117 0.91273 " pathEditMode="relative" rAng="0" ptsTypes="AA">
                                      <p:cBhvr>
                                        <p:cTn id="20" dur="9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45625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16" presetClass="entr" presetSubtype="37" fill="hold" grpId="0" nodeType="withEffect">
                                  <p:stCondLst>
                                    <p:cond delay="43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3" dur="4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6" presetClass="emph" presetSubtype="0" fill="hold" grpId="1" nodeType="withEffect">
                                  <p:stCondLst>
                                    <p:cond delay="4300"/>
                                  </p:stCondLst>
                                  <p:childTnLst>
                                    <p:animScale>
                                      <p:cBhvr>
                                        <p:cTn id="25" dur="30000" fill="hold"/>
                                        <p:tgtEl>
                                          <p:spTgt spid="60"/>
                                        </p:tgtEl>
                                      </p:cBhvr>
                                      <p:by x="4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42" presetClass="path" presetSubtype="0" repeatCount="indefinite" accel="36471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Motion origin="layout" path="M 2.70833E-6 7.40741E-7 L 0.0043 0.80579 " pathEditMode="relative" rAng="0" ptsTypes="AA">
                                      <p:cBhvr>
                                        <p:cTn id="30" dur="8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4" y="40370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16" presetClass="entr" presetSubtype="37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3" dur="3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6" presetClass="emph" presetSubtype="0" fill="hold" grpId="1" nodeType="withEffect">
                                  <p:stCondLst>
                                    <p:cond delay="2800"/>
                                  </p:stCondLst>
                                  <p:childTnLst>
                                    <p:animScale>
                                      <p:cBhvr>
                                        <p:cTn id="35" dur="30000" fill="hold"/>
                                        <p:tgtEl>
                                          <p:spTgt spid="44"/>
                                        </p:tgtEl>
                                      </p:cBhvr>
                                      <p:by x="4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36" presetID="22" presetClass="entr" presetSubtype="1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42" presetClass="path" presetSubtype="0" repeatCount="indefinite" accel="36000" fill="hold" nodeType="withEffect">
                                  <p:stCondLst>
                                    <p:cond delay="3900"/>
                                  </p:stCondLst>
                                  <p:childTnLst>
                                    <p:animMotion origin="layout" path="M 4.16667E-7 2.59259E-6 L 0.00104 0.91504 " pathEditMode="relative" rAng="0" ptsTypes="AA">
                                      <p:cBhvr>
                                        <p:cTn id="40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45741"/>
                                    </p:animMotion>
                                  </p:childTnLst>
                                </p:cTn>
                              </p:par>
                              <p:par>
                                <p:cTn id="41" presetID="16" presetClass="entr" presetSubtype="37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43" dur="4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6" presetClass="emph" presetSubtype="0" fill="hold" grpId="1" nodeType="withEffect">
                                  <p:stCondLst>
                                    <p:cond delay="5100"/>
                                  </p:stCondLst>
                                  <p:childTnLst>
                                    <p:animScale>
                                      <p:cBhvr>
                                        <p:cTn id="45" dur="30000" fill="hold"/>
                                        <p:tgtEl>
                                          <p:spTgt spid="51"/>
                                        </p:tgtEl>
                                      </p:cBhvr>
                                      <p:by x="4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4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2" presetClass="path" presetSubtype="0" repeatCount="indefinite" accel="3600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animMotion origin="layout" path="M -2.70833E-6 -4.44444E-6 L -0.00013 0.91042 " pathEditMode="relative" rAng="0" ptsTypes="AA">
                                      <p:cBhvr>
                                        <p:cTn id="50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" y="45509"/>
                                    </p:animMotion>
                                  </p:childTnLst>
                                </p:cTn>
                              </p:par>
                              <p:par>
                                <p:cTn id="51" presetID="16" presetClass="entr" presetSubtype="37" fill="hold" grpId="0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53" dur="4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6" presetClass="emph" presetSubtype="0" fill="hold" grpId="1" nodeType="withEffect">
                                  <p:stCondLst>
                                    <p:cond delay="1700"/>
                                  </p:stCondLst>
                                  <p:childTnLst>
                                    <p:animScale>
                                      <p:cBhvr>
                                        <p:cTn id="55" dur="30000" fill="hold"/>
                                        <p:tgtEl>
                                          <p:spTgt spid="63"/>
                                        </p:tgtEl>
                                      </p:cBhvr>
                                      <p:by x="4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5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2" presetClass="path" presetSubtype="0" repeatCount="indefinite" accel="36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1.45833E-6 -2.22222E-6 L 0.0039 0.94375 " pathEditMode="relative" rAng="0" ptsTypes="AA">
                                      <p:cBhvr>
                                        <p:cTn id="60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5" y="47176"/>
                                    </p:animMotion>
                                  </p:childTnLst>
                                </p:cTn>
                              </p:par>
                              <p:par>
                                <p:cTn id="61" presetID="16" presetClass="entr" presetSubtype="37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63" dur="4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6" presetClass="emph" presetSubtype="0" fill="hold" grpId="1" nodeType="withEffect">
                                  <p:stCondLst>
                                    <p:cond delay="2500"/>
                                  </p:stCondLst>
                                  <p:childTnLst>
                                    <p:animScale>
                                      <p:cBhvr>
                                        <p:cTn id="65" dur="30000" fill="hold"/>
                                        <p:tgtEl>
                                          <p:spTgt spid="78"/>
                                        </p:tgtEl>
                                      </p:cBhvr>
                                      <p:by x="4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66" presetID="22" presetClass="entr" presetSubtype="1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8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42" presetClass="path" presetSubtype="0" repeatCount="indefinite" accel="36000" fill="hold" nodeType="withEffect">
                                  <p:stCondLst>
                                    <p:cond delay="3900"/>
                                  </p:stCondLst>
                                  <p:childTnLst>
                                    <p:animMotion origin="layout" path="M 2.29167E-6 3.7037E-6 L 2.29167E-6 0.80162 " pathEditMode="relative" rAng="0" ptsTypes="AA">
                                      <p:cBhvr>
                                        <p:cTn id="70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0069"/>
                                    </p:animMotion>
                                  </p:childTnLst>
                                </p:cTn>
                              </p:par>
                              <p:par>
                                <p:cTn id="71" presetID="16" presetClass="entr" presetSubtype="37" fill="hold" grpId="0" nodeType="withEffect">
                                  <p:stCondLst>
                                    <p:cond delay="48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3" dur="4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6" presetClass="emph" presetSubtype="0" fill="hold" grpId="1" nodeType="withEffect">
                                  <p:stCondLst>
                                    <p:cond delay="4800"/>
                                  </p:stCondLst>
                                  <p:childTnLst>
                                    <p:animScale>
                                      <p:cBhvr>
                                        <p:cTn id="75" dur="30000" fill="hold"/>
                                        <p:tgtEl>
                                          <p:spTgt spid="91"/>
                                        </p:tgtEl>
                                      </p:cBhvr>
                                      <p:by x="4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7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8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42" presetClass="path" presetSubtype="0" repeatCount="indefinite" accel="3600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animMotion origin="layout" path="M 5E-6 2.96296E-6 L 0.00665 0.8419 " pathEditMode="relative" rAng="0" ptsTypes="AA">
                                      <p:cBhvr>
                                        <p:cTn id="80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6" y="42083"/>
                                    </p:animMotion>
                                  </p:childTnLst>
                                </p:cTn>
                              </p:par>
                              <p:par>
                                <p:cTn id="81" presetID="16" presetClass="entr" presetSubtype="37" fill="hold" grpId="0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83" dur="3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6" presetClass="emph" presetSubtype="0" fill="hold" grpId="1" nodeType="withEffect">
                                  <p:stCondLst>
                                    <p:cond delay="3100"/>
                                  </p:stCondLst>
                                  <p:childTnLst>
                                    <p:animScale>
                                      <p:cBhvr>
                                        <p:cTn id="85" dur="30000" fill="hold"/>
                                        <p:tgtEl>
                                          <p:spTgt spid="112"/>
                                        </p:tgtEl>
                                      </p:cBhvr>
                                      <p:by x="4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86" presetID="22" presetClass="entr" presetSubtype="1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8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42" presetClass="path" presetSubtype="0" repeatCount="indefinite" accel="35833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animMotion origin="layout" path="M 2.5E-6 1.11111E-6 L 0.00429 0.81875 " pathEditMode="relative" rAng="0" ptsTypes="AA">
                                      <p:cBhvr>
                                        <p:cTn id="90" dur="12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8" y="40926"/>
                                    </p:animMotion>
                                  </p:childTnLst>
                                </p:cTn>
                              </p:par>
                              <p:par>
                                <p:cTn id="91" presetID="16" presetClass="entr" presetSubtype="37" fill="hold" grpId="0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93" dur="3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6" presetClass="emph" presetSubtype="0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animScale>
                                      <p:cBhvr>
                                        <p:cTn id="95" dur="30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4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96" presetID="6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7" dur="20000" fill="hold"/>
                                        <p:tgtEl>
                                          <p:spTgt spid="78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98" presetID="6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9" dur="20000" fill="hold"/>
                                        <p:tgtEl>
                                          <p:spTgt spid="44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100" presetID="6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1" dur="20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102" presetID="6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3" dur="20000" fill="hold"/>
                                        <p:tgtEl>
                                          <p:spTgt spid="51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104" presetID="6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5" dur="20000" fill="hold"/>
                                        <p:tgtEl>
                                          <p:spTgt spid="63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106" presetID="6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7" dur="20000" fill="hold"/>
                                        <p:tgtEl>
                                          <p:spTgt spid="46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108" presetID="6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9" dur="20000" fill="hold"/>
                                        <p:tgtEl>
                                          <p:spTgt spid="112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110" presetID="6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1" dur="20000" fill="hold"/>
                                        <p:tgtEl>
                                          <p:spTgt spid="60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112" presetID="6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3" dur="20000" fill="hold"/>
                                        <p:tgtEl>
                                          <p:spTgt spid="91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14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5" fill="hold">
                      <p:stCondLst>
                        <p:cond delay="0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121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2" fill="hold">
                      <p:stCondLst>
                        <p:cond delay="0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128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9" fill="hold">
                      <p:stCondLst>
                        <p:cond delay="0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135" restart="whenNotActive" fill="hold" evtFilter="cancelBubble" nodeType="interactiveSeq">
                <p:stCondLst>
                  <p:cond evt="onClick" delay="0">
                    <p:tgtEl>
                      <p:spTgt spid="1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6" fill="hold">
                      <p:stCondLst>
                        <p:cond delay="0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42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9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0" dur="1000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1000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9"/>
                  </p:tgtEl>
                </p:cond>
              </p:nextCondLst>
            </p:seq>
            <p:seq concurrent="1" nextAc="seek">
              <p:cTn id="143" restart="whenNotActive" fill="hold" evtFilter="cancelBubble" nodeType="interactiveSeq">
                <p:stCondLst>
                  <p:cond evt="onClick" delay="0">
                    <p:tgtEl>
                      <p:spTgt spid="15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4" fill="hold">
                      <p:stCondLst>
                        <p:cond delay="0"/>
                      </p:stCondLst>
                      <p:childTnLst>
                        <p:par>
                          <p:cTn id="145" fill="hold">
                            <p:stCondLst>
                              <p:cond delay="0"/>
                            </p:stCondLst>
                            <p:childTnLst>
                              <p:par>
                                <p:cTn id="146" presetID="1" presetClass="exit" presetSubtype="0" fill="hold" grpId="0" nodeType="click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" fill="hold">
                      <p:stCondLst>
                        <p:cond delay="indefinite"/>
                      </p:stCondLst>
                      <p:childTnLst>
                        <p:par>
                          <p:cTn id="149" fill="hold">
                            <p:stCondLst>
                              <p:cond delay="0"/>
                            </p:stCondLst>
                            <p:childTnLst>
                              <p:par>
                                <p:cTn id="150" presetID="1" presetClass="exit" presetSubtype="0" fill="hold" grpId="0" nodeType="click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" fill="hold">
                      <p:stCondLst>
                        <p:cond delay="indefinite"/>
                      </p:stCondLst>
                      <p:childTnLst>
                        <p:par>
                          <p:cTn id="153" fill="hold">
                            <p:stCondLst>
                              <p:cond delay="0"/>
                            </p:stCondLst>
                            <p:childTnLst>
                              <p:par>
                                <p:cTn id="154" presetID="1" presetClass="exit" presetSubtype="0" fill="hold" grpId="0" nodeType="click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" presetClass="entr" presetSubtype="0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" fill="hold">
                      <p:stCondLst>
                        <p:cond delay="indefinite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1" presetClass="exit" presetSubtype="0" fill="hold" grpId="0" nodeType="click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1" presetClass="exit" presetSubtype="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150"/>
                            </p:stCondLst>
                            <p:childTnLst>
                              <p:par>
                                <p:cTn id="165" presetID="10" presetClass="entr" presetSubtype="0" fill="hold" grpId="0" nodeType="after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7" dur="20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8" presetID="10" presetClass="exit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9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0" presetClass="exit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0" presetClass="exit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5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" presetID="10" presetClass="exit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0" presetClass="exit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0" presetClass="exit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4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6" presetID="10" presetClass="exit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9" presetID="10" presetClass="exit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0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2" presetID="10" presetClass="exit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3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5" presetID="10" presetClass="exit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6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10" presetClass="exit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9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8"/>
                  </p:tgtEl>
                </p:cond>
              </p:nextCondLst>
            </p:seq>
          </p:childTnLst>
        </p:cTn>
      </p:par>
    </p:tnLst>
    <p:bldLst>
      <p:bldP spid="138" grpId="0" animBg="1"/>
      <p:bldP spid="134" grpId="0" animBg="1"/>
      <p:bldP spid="133" grpId="0" animBg="1"/>
      <p:bldP spid="26" grpId="0" animBg="1"/>
      <p:bldP spid="27" grpId="0" animBg="1"/>
      <p:bldP spid="117" grpId="0" animBg="1"/>
      <p:bldP spid="117" grpId="1" animBg="1"/>
      <p:bldP spid="117" grpId="2" animBg="1"/>
      <p:bldP spid="46" grpId="0" animBg="1"/>
      <p:bldP spid="46" grpId="1" animBg="1"/>
      <p:bldP spid="46" grpId="2" animBg="1"/>
      <p:bldP spid="51" grpId="0" animBg="1"/>
      <p:bldP spid="51" grpId="1" animBg="1"/>
      <p:bldP spid="51" grpId="2" animBg="1"/>
      <p:bldP spid="78" grpId="0" animBg="1"/>
      <p:bldP spid="78" grpId="1" animBg="1"/>
      <p:bldP spid="78" grpId="2" animBg="1"/>
      <p:bldP spid="91" grpId="0" animBg="1"/>
      <p:bldP spid="91" grpId="1" animBg="1"/>
      <p:bldP spid="91" grpId="2" animBg="1"/>
      <p:bldP spid="60" grpId="0" animBg="1"/>
      <p:bldP spid="60" grpId="1" animBg="1"/>
      <p:bldP spid="60" grpId="2" animBg="1"/>
      <p:bldP spid="63" grpId="0" animBg="1"/>
      <p:bldP spid="63" grpId="1" animBg="1"/>
      <p:bldP spid="63" grpId="2" animBg="1"/>
      <p:bldP spid="44" grpId="0" animBg="1"/>
      <p:bldP spid="44" grpId="1" animBg="1"/>
      <p:bldP spid="44" grpId="2" animBg="1"/>
      <p:bldP spid="112" grpId="0" animBg="1"/>
      <p:bldP spid="112" grpId="1" animBg="1"/>
      <p:bldP spid="112" grpId="2" animBg="1"/>
      <p:bldP spid="28" grpId="0" animBg="1"/>
      <p:bldP spid="32" grpId="0" animBg="1"/>
      <p:bldP spid="9" grpId="0" animBg="1"/>
      <p:bldP spid="129" grpId="0" animBg="1"/>
      <p:bldP spid="15" grpId="0" animBg="1"/>
      <p:bldP spid="15" grpId="1" animBg="1"/>
      <p:bldP spid="140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8" name="Monster link Freeform: Shape 12">
            <a:hlinkClick r:id="rId6" action="ppaction://hlinksldjump"/>
            <a:extLst>
              <a:ext uri="{FF2B5EF4-FFF2-40B4-BE49-F238E27FC236}">
                <a16:creationId xmlns:a16="http://schemas.microsoft.com/office/drawing/2014/main" id="{6EEAE522-C8DA-4EF0-8E2E-C338244A6A8B}"/>
              </a:ext>
            </a:extLst>
          </p:cNvPr>
          <p:cNvSpPr/>
          <p:nvPr/>
        </p:nvSpPr>
        <p:spPr>
          <a:xfrm>
            <a:off x="10062479" y="3244165"/>
            <a:ext cx="948042" cy="2991436"/>
          </a:xfrm>
          <a:custGeom>
            <a:avLst/>
            <a:gdLst>
              <a:gd name="connsiteX0" fmla="*/ 1160584 w 1160584"/>
              <a:gd name="connsiteY0" fmla="*/ 3001107 h 3118338"/>
              <a:gd name="connsiteX1" fmla="*/ 140677 w 1160584"/>
              <a:gd name="connsiteY1" fmla="*/ 3118338 h 3118338"/>
              <a:gd name="connsiteX2" fmla="*/ 0 w 1160584"/>
              <a:gd name="connsiteY2" fmla="*/ 0 h 3118338"/>
              <a:gd name="connsiteX3" fmla="*/ 1066800 w 1160584"/>
              <a:gd name="connsiteY3" fmla="*/ 35169 h 3118338"/>
              <a:gd name="connsiteX4" fmla="*/ 1160584 w 1160584"/>
              <a:gd name="connsiteY4" fmla="*/ 3001107 h 3118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0584" h="3118338">
                <a:moveTo>
                  <a:pt x="1160584" y="3001107"/>
                </a:moveTo>
                <a:lnTo>
                  <a:pt x="140677" y="3118338"/>
                </a:lnTo>
                <a:lnTo>
                  <a:pt x="0" y="0"/>
                </a:lnTo>
                <a:lnTo>
                  <a:pt x="1066800" y="35169"/>
                </a:lnTo>
                <a:lnTo>
                  <a:pt x="1160584" y="3001107"/>
                </a:lnTo>
                <a:close/>
              </a:path>
            </a:pathLst>
          </a:cu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9" name="restart link Freeform: Shape 12">
            <a:hlinkClick r:id="rId7" action="ppaction://hlinksldjump"/>
            <a:extLst>
              <a:ext uri="{FF2B5EF4-FFF2-40B4-BE49-F238E27FC236}">
                <a16:creationId xmlns:a16="http://schemas.microsoft.com/office/drawing/2014/main" id="{BED18B25-F83C-4121-B650-098CE8091713}"/>
              </a:ext>
            </a:extLst>
          </p:cNvPr>
          <p:cNvSpPr/>
          <p:nvPr/>
        </p:nvSpPr>
        <p:spPr>
          <a:xfrm>
            <a:off x="5477312" y="3237570"/>
            <a:ext cx="1239137" cy="2615872"/>
          </a:xfrm>
          <a:custGeom>
            <a:avLst/>
            <a:gdLst>
              <a:gd name="connsiteX0" fmla="*/ 1160584 w 1160584"/>
              <a:gd name="connsiteY0" fmla="*/ 3001107 h 3118338"/>
              <a:gd name="connsiteX1" fmla="*/ 140677 w 1160584"/>
              <a:gd name="connsiteY1" fmla="*/ 3118338 h 3118338"/>
              <a:gd name="connsiteX2" fmla="*/ 0 w 1160584"/>
              <a:gd name="connsiteY2" fmla="*/ 0 h 3118338"/>
              <a:gd name="connsiteX3" fmla="*/ 1066800 w 1160584"/>
              <a:gd name="connsiteY3" fmla="*/ 35169 h 3118338"/>
              <a:gd name="connsiteX4" fmla="*/ 1160584 w 1160584"/>
              <a:gd name="connsiteY4" fmla="*/ 3001107 h 3118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0584" h="3118338">
                <a:moveTo>
                  <a:pt x="1160584" y="3001107"/>
                </a:moveTo>
                <a:lnTo>
                  <a:pt x="140677" y="3118338"/>
                </a:lnTo>
                <a:lnTo>
                  <a:pt x="0" y="0"/>
                </a:lnTo>
                <a:lnTo>
                  <a:pt x="1066800" y="35169"/>
                </a:lnTo>
                <a:lnTo>
                  <a:pt x="1160584" y="3001107"/>
                </a:lnTo>
                <a:close/>
              </a:path>
            </a:pathLst>
          </a:cu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00" name="next slide link Freeform: Shape 12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116DC972-BF6A-4208-812A-8C9A3388885B}"/>
              </a:ext>
            </a:extLst>
          </p:cNvPr>
          <p:cNvSpPr/>
          <p:nvPr/>
        </p:nvSpPr>
        <p:spPr>
          <a:xfrm>
            <a:off x="1530800" y="3136575"/>
            <a:ext cx="1040811" cy="3002586"/>
          </a:xfrm>
          <a:custGeom>
            <a:avLst/>
            <a:gdLst>
              <a:gd name="connsiteX0" fmla="*/ 1160584 w 1160584"/>
              <a:gd name="connsiteY0" fmla="*/ 3001107 h 3118338"/>
              <a:gd name="connsiteX1" fmla="*/ 140677 w 1160584"/>
              <a:gd name="connsiteY1" fmla="*/ 3118338 h 3118338"/>
              <a:gd name="connsiteX2" fmla="*/ 0 w 1160584"/>
              <a:gd name="connsiteY2" fmla="*/ 0 h 3118338"/>
              <a:gd name="connsiteX3" fmla="*/ 1066800 w 1160584"/>
              <a:gd name="connsiteY3" fmla="*/ 35169 h 3118338"/>
              <a:gd name="connsiteX4" fmla="*/ 1160584 w 1160584"/>
              <a:gd name="connsiteY4" fmla="*/ 3001107 h 3118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0584" h="3118338">
                <a:moveTo>
                  <a:pt x="1160584" y="3001107"/>
                </a:moveTo>
                <a:lnTo>
                  <a:pt x="140677" y="3118338"/>
                </a:lnTo>
                <a:lnTo>
                  <a:pt x="0" y="0"/>
                </a:lnTo>
                <a:lnTo>
                  <a:pt x="1066800" y="35169"/>
                </a:lnTo>
                <a:lnTo>
                  <a:pt x="1160584" y="3001107"/>
                </a:lnTo>
                <a:close/>
              </a:path>
            </a:pathLst>
          </a:cu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302" name="small LEFT shield Picture 213" descr="A picture containing indoor, clock, building, sitting&#10;&#10;Description automatically generated">
            <a:extLst>
              <a:ext uri="{FF2B5EF4-FFF2-40B4-BE49-F238E27FC236}">
                <a16:creationId xmlns:a16="http://schemas.microsoft.com/office/drawing/2014/main" id="{992B309F-6C7F-40E4-90AA-96B209E8AF81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4926" b="95533" l="6878" r="91812">
                        <a14:foregroundMark x1="39192" y1="5155" x2="18996" y2="16037"/>
                        <a14:foregroundMark x1="18996" y1="16037" x2="12445" y2="25773"/>
                        <a14:foregroundMark x1="12445" y1="25773" x2="8843" y2="36541"/>
                        <a14:foregroundMark x1="8843" y1="36541" x2="10699" y2="61741"/>
                        <a14:foregroundMark x1="10699" y1="61741" x2="14192" y2="73310"/>
                        <a14:foregroundMark x1="14192" y1="73310" x2="20852" y2="82932"/>
                        <a14:foregroundMark x1="20852" y1="82932" x2="53712" y2="95533"/>
                        <a14:foregroundMark x1="53712" y1="95533" x2="56987" y2="95647"/>
                        <a14:foregroundMark x1="6878" y1="40893" x2="7314" y2="54410"/>
                        <a14:foregroundMark x1="36463" y1="8018" x2="59607" y2="8706"/>
                        <a14:foregroundMark x1="59607" y1="8706" x2="69869" y2="12600"/>
                        <a14:foregroundMark x1="69869" y1="12600" x2="78930" y2="20275"/>
                        <a14:foregroundMark x1="78930" y1="20275" x2="89192" y2="41695"/>
                        <a14:foregroundMark x1="89192" y1="41695" x2="91921" y2="54410"/>
                        <a14:foregroundMark x1="91921" y1="54410" x2="90721" y2="60825"/>
                        <a14:foregroundMark x1="62882" y1="7102" x2="40502" y2="4926"/>
                        <a14:foregroundMark x1="40502" y1="4926" x2="38537" y2="5384"/>
                        <a14:foregroundMark x1="84389" y1="77205" x2="66376" y2="91523"/>
                        <a14:foregroundMark x1="66376" y1="91523" x2="58843" y2="93814"/>
                        <a14:foregroundMark x1="51638" y1="48339" x2="45524" y2="51890"/>
                      </a14:backgroundRemoval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10"/>
              </a:ext>
            </a:extLst>
          </a:blip>
          <a:stretch>
            <a:fillRect/>
          </a:stretch>
        </p:blipFill>
        <p:spPr>
          <a:xfrm>
            <a:off x="3463037" y="4510199"/>
            <a:ext cx="590633" cy="562907"/>
          </a:xfrm>
          <a:prstGeom prst="rect">
            <a:avLst/>
          </a:prstGeom>
        </p:spPr>
      </p:pic>
      <p:pic>
        <p:nvPicPr>
          <p:cNvPr id="320" name="small RIGHT shield Picture 213" descr="A picture containing indoor, clock, building, sitting&#10;&#10;Description automatically generated">
            <a:extLst>
              <a:ext uri="{FF2B5EF4-FFF2-40B4-BE49-F238E27FC236}">
                <a16:creationId xmlns:a16="http://schemas.microsoft.com/office/drawing/2014/main" id="{16B3BC24-F4C8-49AC-ACC2-8E9662275F6A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4926" b="95533" l="6878" r="91812">
                        <a14:foregroundMark x1="39192" y1="5155" x2="18996" y2="16037"/>
                        <a14:foregroundMark x1="18996" y1="16037" x2="12445" y2="25773"/>
                        <a14:foregroundMark x1="12445" y1="25773" x2="8843" y2="36541"/>
                        <a14:foregroundMark x1="8843" y1="36541" x2="10699" y2="61741"/>
                        <a14:foregroundMark x1="10699" y1="61741" x2="14192" y2="73310"/>
                        <a14:foregroundMark x1="14192" y1="73310" x2="20852" y2="82932"/>
                        <a14:foregroundMark x1="20852" y1="82932" x2="53712" y2="95533"/>
                        <a14:foregroundMark x1="53712" y1="95533" x2="56987" y2="95647"/>
                        <a14:foregroundMark x1="6878" y1="40893" x2="7314" y2="54410"/>
                        <a14:foregroundMark x1="36463" y1="8018" x2="59607" y2="8706"/>
                        <a14:foregroundMark x1="59607" y1="8706" x2="69869" y2="12600"/>
                        <a14:foregroundMark x1="69869" y1="12600" x2="78930" y2="20275"/>
                        <a14:foregroundMark x1="78930" y1="20275" x2="89192" y2="41695"/>
                        <a14:foregroundMark x1="89192" y1="41695" x2="91921" y2="54410"/>
                        <a14:foregroundMark x1="91921" y1="54410" x2="90721" y2="60825"/>
                        <a14:foregroundMark x1="62882" y1="7102" x2="40502" y2="4926"/>
                        <a14:foregroundMark x1="40502" y1="4926" x2="38537" y2="5384"/>
                        <a14:foregroundMark x1="84389" y1="77205" x2="66376" y2="91523"/>
                        <a14:foregroundMark x1="66376" y1="91523" x2="58843" y2="93814"/>
                        <a14:foregroundMark x1="51638" y1="48339" x2="45524" y2="51890"/>
                      </a14:backgroundRemoval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10"/>
              </a:ext>
            </a:extLst>
          </a:blip>
          <a:stretch>
            <a:fillRect/>
          </a:stretch>
        </p:blipFill>
        <p:spPr>
          <a:xfrm>
            <a:off x="8313949" y="4504387"/>
            <a:ext cx="590633" cy="562907"/>
          </a:xfrm>
          <a:prstGeom prst="rect">
            <a:avLst/>
          </a:prstGeom>
        </p:spPr>
      </p:pic>
      <p:pic>
        <p:nvPicPr>
          <p:cNvPr id="311" name="small MIDDLE shield Picture 213" descr="A picture containing indoor, clock, building, sitting&#10;&#10;Description automatically generated">
            <a:extLst>
              <a:ext uri="{FF2B5EF4-FFF2-40B4-BE49-F238E27FC236}">
                <a16:creationId xmlns:a16="http://schemas.microsoft.com/office/drawing/2014/main" id="{C9DCCFE4-D6A9-44FB-8C71-291FB8391AF9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4926" b="95533" l="6878" r="91812">
                        <a14:foregroundMark x1="39192" y1="5155" x2="18996" y2="16037"/>
                        <a14:foregroundMark x1="18996" y1="16037" x2="12445" y2="25773"/>
                        <a14:foregroundMark x1="12445" y1="25773" x2="8843" y2="36541"/>
                        <a14:foregroundMark x1="8843" y1="36541" x2="10699" y2="61741"/>
                        <a14:foregroundMark x1="10699" y1="61741" x2="14192" y2="73310"/>
                        <a14:foregroundMark x1="14192" y1="73310" x2="20852" y2="82932"/>
                        <a14:foregroundMark x1="20852" y1="82932" x2="53712" y2="95533"/>
                        <a14:foregroundMark x1="53712" y1="95533" x2="56987" y2="95647"/>
                        <a14:foregroundMark x1="6878" y1="40893" x2="7314" y2="54410"/>
                        <a14:foregroundMark x1="36463" y1="8018" x2="59607" y2="8706"/>
                        <a14:foregroundMark x1="59607" y1="8706" x2="69869" y2="12600"/>
                        <a14:foregroundMark x1="69869" y1="12600" x2="78930" y2="20275"/>
                        <a14:foregroundMark x1="78930" y1="20275" x2="89192" y2="41695"/>
                        <a14:foregroundMark x1="89192" y1="41695" x2="91921" y2="54410"/>
                        <a14:foregroundMark x1="91921" y1="54410" x2="90721" y2="60825"/>
                        <a14:foregroundMark x1="62882" y1="7102" x2="40502" y2="4926"/>
                        <a14:foregroundMark x1="40502" y1="4926" x2="38537" y2="5384"/>
                        <a14:foregroundMark x1="84389" y1="77205" x2="66376" y2="91523"/>
                        <a14:foregroundMark x1="66376" y1="91523" x2="58843" y2="93814"/>
                        <a14:foregroundMark x1="51638" y1="48339" x2="45524" y2="51890"/>
                      </a14:backgroundRemoval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10"/>
              </a:ext>
            </a:extLst>
          </a:blip>
          <a:stretch>
            <a:fillRect/>
          </a:stretch>
        </p:blipFill>
        <p:spPr>
          <a:xfrm>
            <a:off x="7377174" y="1428507"/>
            <a:ext cx="590633" cy="562907"/>
          </a:xfrm>
          <a:prstGeom prst="rect">
            <a:avLst/>
          </a:prstGeom>
        </p:spPr>
      </p:pic>
      <p:sp>
        <p:nvSpPr>
          <p:cNvPr id="2" name="Oval left">
            <a:extLst>
              <a:ext uri="{FF2B5EF4-FFF2-40B4-BE49-F238E27FC236}">
                <a16:creationId xmlns:a16="http://schemas.microsoft.com/office/drawing/2014/main" id="{E0DEA356-BE36-439C-8415-B2386BA59EC1}"/>
              </a:ext>
            </a:extLst>
          </p:cNvPr>
          <p:cNvSpPr/>
          <p:nvPr/>
        </p:nvSpPr>
        <p:spPr>
          <a:xfrm>
            <a:off x="3463037" y="4505008"/>
            <a:ext cx="590633" cy="590633"/>
          </a:xfrm>
          <a:prstGeom prst="ellipse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2" name="Oval middle">
            <a:extLst>
              <a:ext uri="{FF2B5EF4-FFF2-40B4-BE49-F238E27FC236}">
                <a16:creationId xmlns:a16="http://schemas.microsoft.com/office/drawing/2014/main" id="{D240B6D0-A0A9-4D67-89FD-807B293C4904}"/>
              </a:ext>
            </a:extLst>
          </p:cNvPr>
          <p:cNvSpPr/>
          <p:nvPr/>
        </p:nvSpPr>
        <p:spPr>
          <a:xfrm>
            <a:off x="7390568" y="1387621"/>
            <a:ext cx="590633" cy="590633"/>
          </a:xfrm>
          <a:prstGeom prst="ellipse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3" name="Oval right">
            <a:extLst>
              <a:ext uri="{FF2B5EF4-FFF2-40B4-BE49-F238E27FC236}">
                <a16:creationId xmlns:a16="http://schemas.microsoft.com/office/drawing/2014/main" id="{7EBF4DF8-7D3B-4782-9624-B396BC894410}"/>
              </a:ext>
            </a:extLst>
          </p:cNvPr>
          <p:cNvSpPr/>
          <p:nvPr/>
        </p:nvSpPr>
        <p:spPr>
          <a:xfrm>
            <a:off x="8313949" y="4485808"/>
            <a:ext cx="590633" cy="590633"/>
          </a:xfrm>
          <a:prstGeom prst="ellipse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303" name="BOTH SPIN Picture 10">
            <a:extLst>
              <a:ext uri="{FF2B5EF4-FFF2-40B4-BE49-F238E27FC236}">
                <a16:creationId xmlns:a16="http://schemas.microsoft.com/office/drawing/2014/main" id="{7F524BC5-A9CD-4C15-9D1E-301D41A1D6F7}"/>
              </a:ext>
            </a:extLst>
          </p:cNvPr>
          <p:cNvPicPr>
            <a:picLocks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56225" y="2084432"/>
            <a:ext cx="2232000" cy="2088000"/>
          </a:xfrm>
          <a:prstGeom prst="rect">
            <a:avLst/>
          </a:prstGeom>
        </p:spPr>
      </p:pic>
      <p:pic>
        <p:nvPicPr>
          <p:cNvPr id="304" name="HOLE Picture 11">
            <a:extLst>
              <a:ext uri="{FF2B5EF4-FFF2-40B4-BE49-F238E27FC236}">
                <a16:creationId xmlns:a16="http://schemas.microsoft.com/office/drawing/2014/main" id="{85E920BA-6631-43C9-82EF-EA0C2C4F23A2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19025" y="2012432"/>
            <a:ext cx="2306400" cy="2232000"/>
          </a:xfrm>
          <a:prstGeom prst="rect">
            <a:avLst/>
          </a:prstGeom>
        </p:spPr>
      </p:pic>
      <p:pic>
        <p:nvPicPr>
          <p:cNvPr id="305" name="KEY Picture 12">
            <a:extLst>
              <a:ext uri="{FF2B5EF4-FFF2-40B4-BE49-F238E27FC236}">
                <a16:creationId xmlns:a16="http://schemas.microsoft.com/office/drawing/2014/main" id="{DC2D114A-547F-4F90-A550-AEEBACD3715B}"/>
              </a:ext>
            </a:extLst>
          </p:cNvPr>
          <p:cNvPicPr>
            <a:picLocks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17742" y="2012432"/>
            <a:ext cx="2308966" cy="2232000"/>
          </a:xfrm>
          <a:prstGeom prst="rect">
            <a:avLst/>
          </a:prstGeom>
        </p:spPr>
      </p:pic>
      <p:sp>
        <p:nvSpPr>
          <p:cNvPr id="306" name="Oval 305">
            <a:extLst>
              <a:ext uri="{FF2B5EF4-FFF2-40B4-BE49-F238E27FC236}">
                <a16:creationId xmlns:a16="http://schemas.microsoft.com/office/drawing/2014/main" id="{E86E04BC-A3F0-4598-897A-908FD39DB5DB}"/>
              </a:ext>
            </a:extLst>
          </p:cNvPr>
          <p:cNvSpPr/>
          <p:nvPr/>
        </p:nvSpPr>
        <p:spPr>
          <a:xfrm>
            <a:off x="2776164" y="2123659"/>
            <a:ext cx="2081137" cy="2120773"/>
          </a:xfrm>
          <a:prstGeom prst="ellipse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07" name="BACKGROUND LEFT  Oval 13">
            <a:extLst>
              <a:ext uri="{FF2B5EF4-FFF2-40B4-BE49-F238E27FC236}">
                <a16:creationId xmlns:a16="http://schemas.microsoft.com/office/drawing/2014/main" id="{61C7F86B-4A79-40A1-A6EA-109684B8F9F4}"/>
              </a:ext>
            </a:extLst>
          </p:cNvPr>
          <p:cNvSpPr/>
          <p:nvPr/>
        </p:nvSpPr>
        <p:spPr>
          <a:xfrm>
            <a:off x="2834973" y="2202286"/>
            <a:ext cx="1963518" cy="1963518"/>
          </a:xfrm>
          <a:prstGeom prst="ellipse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08" name="HIT LEFT Group 24">
            <a:extLst>
              <a:ext uri="{FF2B5EF4-FFF2-40B4-BE49-F238E27FC236}">
                <a16:creationId xmlns:a16="http://schemas.microsoft.com/office/drawing/2014/main" id="{0B9114DB-F106-48F2-8EC7-2B03C8C56D57}"/>
              </a:ext>
            </a:extLst>
          </p:cNvPr>
          <p:cNvGrpSpPr/>
          <p:nvPr/>
        </p:nvGrpSpPr>
        <p:grpSpPr>
          <a:xfrm>
            <a:off x="2803528" y="2784450"/>
            <a:ext cx="2026408" cy="799190"/>
            <a:chOff x="7971606" y="1644224"/>
            <a:chExt cx="1857845" cy="799190"/>
          </a:xfrm>
          <a:solidFill>
            <a:srgbClr val="000000">
              <a:alpha val="0"/>
            </a:srgbClr>
          </a:solidFill>
        </p:grpSpPr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EAF8B70E-4F99-4394-B469-F5AAA0AA1899}"/>
                </a:ext>
              </a:extLst>
            </p:cNvPr>
            <p:cNvSpPr/>
            <p:nvPr/>
          </p:nvSpPr>
          <p:spPr>
            <a:xfrm>
              <a:off x="8894079" y="1644224"/>
              <a:ext cx="935372" cy="402833"/>
            </a:xfrm>
            <a:custGeom>
              <a:avLst/>
              <a:gdLst>
                <a:gd name="connsiteX0" fmla="*/ 824818 w 935372"/>
                <a:gd name="connsiteY0" fmla="*/ 0 h 402833"/>
                <a:gd name="connsiteX1" fmla="*/ 862822 w 935372"/>
                <a:gd name="connsiteY1" fmla="*/ 78892 h 402833"/>
                <a:gd name="connsiteX2" fmla="*/ 932833 w 935372"/>
                <a:gd name="connsiteY2" fmla="*/ 352559 h 402833"/>
                <a:gd name="connsiteX3" fmla="*/ 935372 w 935372"/>
                <a:gd name="connsiteY3" fmla="*/ 402833 h 402833"/>
                <a:gd name="connsiteX4" fmla="*/ 0 w 935372"/>
                <a:gd name="connsiteY4" fmla="*/ 402833 h 402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372" h="402833">
                  <a:moveTo>
                    <a:pt x="824818" y="0"/>
                  </a:moveTo>
                  <a:lnTo>
                    <a:pt x="862822" y="78892"/>
                  </a:lnTo>
                  <a:cubicBezTo>
                    <a:pt x="899011" y="164452"/>
                    <a:pt x="923067" y="256393"/>
                    <a:pt x="932833" y="352559"/>
                  </a:cubicBezTo>
                  <a:lnTo>
                    <a:pt x="935372" y="402833"/>
                  </a:lnTo>
                  <a:lnTo>
                    <a:pt x="0" y="40283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89A96E28-E158-4380-A420-0CE6C9E221CA}"/>
                </a:ext>
              </a:extLst>
            </p:cNvPr>
            <p:cNvSpPr/>
            <p:nvPr/>
          </p:nvSpPr>
          <p:spPr>
            <a:xfrm rot="10800000">
              <a:off x="7971606" y="2040581"/>
              <a:ext cx="935372" cy="402833"/>
            </a:xfrm>
            <a:custGeom>
              <a:avLst/>
              <a:gdLst>
                <a:gd name="connsiteX0" fmla="*/ 824818 w 935372"/>
                <a:gd name="connsiteY0" fmla="*/ 0 h 402833"/>
                <a:gd name="connsiteX1" fmla="*/ 862822 w 935372"/>
                <a:gd name="connsiteY1" fmla="*/ 78892 h 402833"/>
                <a:gd name="connsiteX2" fmla="*/ 932833 w 935372"/>
                <a:gd name="connsiteY2" fmla="*/ 352559 h 402833"/>
                <a:gd name="connsiteX3" fmla="*/ 935372 w 935372"/>
                <a:gd name="connsiteY3" fmla="*/ 402833 h 402833"/>
                <a:gd name="connsiteX4" fmla="*/ 0 w 935372"/>
                <a:gd name="connsiteY4" fmla="*/ 402833 h 402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372" h="402833">
                  <a:moveTo>
                    <a:pt x="824818" y="0"/>
                  </a:moveTo>
                  <a:lnTo>
                    <a:pt x="862822" y="78892"/>
                  </a:lnTo>
                  <a:cubicBezTo>
                    <a:pt x="899011" y="164452"/>
                    <a:pt x="923067" y="256393"/>
                    <a:pt x="932833" y="352559"/>
                  </a:cubicBezTo>
                  <a:lnTo>
                    <a:pt x="935372" y="402833"/>
                  </a:lnTo>
                  <a:lnTo>
                    <a:pt x="0" y="40283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312" name="BOTH SPIN Picture 10">
            <a:extLst>
              <a:ext uri="{FF2B5EF4-FFF2-40B4-BE49-F238E27FC236}">
                <a16:creationId xmlns:a16="http://schemas.microsoft.com/office/drawing/2014/main" id="{04378467-CFE9-4A4E-8EB6-3B5A7DD1918B}"/>
              </a:ext>
            </a:extLst>
          </p:cNvPr>
          <p:cNvPicPr>
            <a:picLocks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45174" y="912819"/>
            <a:ext cx="2232000" cy="2088000"/>
          </a:xfrm>
          <a:prstGeom prst="rect">
            <a:avLst/>
          </a:prstGeom>
        </p:spPr>
      </p:pic>
      <p:pic>
        <p:nvPicPr>
          <p:cNvPr id="313" name="HOLE Picture 11">
            <a:extLst>
              <a:ext uri="{FF2B5EF4-FFF2-40B4-BE49-F238E27FC236}">
                <a16:creationId xmlns:a16="http://schemas.microsoft.com/office/drawing/2014/main" id="{C662FB84-0A24-4A57-9228-143452AC3D94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7974" y="840819"/>
            <a:ext cx="2306400" cy="2232000"/>
          </a:xfrm>
          <a:prstGeom prst="rect">
            <a:avLst/>
          </a:prstGeom>
        </p:spPr>
      </p:pic>
      <p:pic>
        <p:nvPicPr>
          <p:cNvPr id="314" name="KEY Picture 12">
            <a:extLst>
              <a:ext uri="{FF2B5EF4-FFF2-40B4-BE49-F238E27FC236}">
                <a16:creationId xmlns:a16="http://schemas.microsoft.com/office/drawing/2014/main" id="{1D4C239C-5BDF-4853-974C-26FEC14B798A}"/>
              </a:ext>
            </a:extLst>
          </p:cNvPr>
          <p:cNvPicPr>
            <a:picLocks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6691" y="840819"/>
            <a:ext cx="2308966" cy="2232000"/>
          </a:xfrm>
          <a:prstGeom prst="rect">
            <a:avLst/>
          </a:prstGeom>
        </p:spPr>
      </p:pic>
      <p:sp>
        <p:nvSpPr>
          <p:cNvPr id="315" name="Oval 314">
            <a:extLst>
              <a:ext uri="{FF2B5EF4-FFF2-40B4-BE49-F238E27FC236}">
                <a16:creationId xmlns:a16="http://schemas.microsoft.com/office/drawing/2014/main" id="{FC1C5AC9-6EEB-4AEC-9DC8-3117E003B6E6}"/>
              </a:ext>
            </a:extLst>
          </p:cNvPr>
          <p:cNvSpPr/>
          <p:nvPr/>
        </p:nvSpPr>
        <p:spPr>
          <a:xfrm>
            <a:off x="5265113" y="952046"/>
            <a:ext cx="2081137" cy="2120773"/>
          </a:xfrm>
          <a:prstGeom prst="ellipse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6" name="BACKGROUND MIDDLE Oval 13">
            <a:extLst>
              <a:ext uri="{FF2B5EF4-FFF2-40B4-BE49-F238E27FC236}">
                <a16:creationId xmlns:a16="http://schemas.microsoft.com/office/drawing/2014/main" id="{C5BA91D4-1B6D-4A97-B7BE-802DCA685A5B}"/>
              </a:ext>
            </a:extLst>
          </p:cNvPr>
          <p:cNvSpPr/>
          <p:nvPr/>
        </p:nvSpPr>
        <p:spPr>
          <a:xfrm>
            <a:off x="5323922" y="1030673"/>
            <a:ext cx="1963518" cy="1963518"/>
          </a:xfrm>
          <a:prstGeom prst="ellipse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17" name="HIT MIDDLE Group 24">
            <a:extLst>
              <a:ext uri="{FF2B5EF4-FFF2-40B4-BE49-F238E27FC236}">
                <a16:creationId xmlns:a16="http://schemas.microsoft.com/office/drawing/2014/main" id="{9F9B6419-500B-4181-9565-D35DF2C04C56}"/>
              </a:ext>
            </a:extLst>
          </p:cNvPr>
          <p:cNvGrpSpPr/>
          <p:nvPr/>
        </p:nvGrpSpPr>
        <p:grpSpPr>
          <a:xfrm>
            <a:off x="5292477" y="1612837"/>
            <a:ext cx="2026408" cy="799190"/>
            <a:chOff x="7971606" y="1644224"/>
            <a:chExt cx="1857845" cy="799190"/>
          </a:xfrm>
          <a:solidFill>
            <a:srgbClr val="F2F2F2">
              <a:alpha val="0"/>
            </a:srgbClr>
          </a:solidFill>
        </p:grpSpPr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6820EC42-4FAA-4DFB-BEF5-DEB748BA9919}"/>
                </a:ext>
              </a:extLst>
            </p:cNvPr>
            <p:cNvSpPr/>
            <p:nvPr/>
          </p:nvSpPr>
          <p:spPr>
            <a:xfrm>
              <a:off x="8894079" y="1644224"/>
              <a:ext cx="935372" cy="402833"/>
            </a:xfrm>
            <a:custGeom>
              <a:avLst/>
              <a:gdLst>
                <a:gd name="connsiteX0" fmla="*/ 824818 w 935372"/>
                <a:gd name="connsiteY0" fmla="*/ 0 h 402833"/>
                <a:gd name="connsiteX1" fmla="*/ 862822 w 935372"/>
                <a:gd name="connsiteY1" fmla="*/ 78892 h 402833"/>
                <a:gd name="connsiteX2" fmla="*/ 932833 w 935372"/>
                <a:gd name="connsiteY2" fmla="*/ 352559 h 402833"/>
                <a:gd name="connsiteX3" fmla="*/ 935372 w 935372"/>
                <a:gd name="connsiteY3" fmla="*/ 402833 h 402833"/>
                <a:gd name="connsiteX4" fmla="*/ 0 w 935372"/>
                <a:gd name="connsiteY4" fmla="*/ 402833 h 402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372" h="402833">
                  <a:moveTo>
                    <a:pt x="824818" y="0"/>
                  </a:moveTo>
                  <a:lnTo>
                    <a:pt x="862822" y="78892"/>
                  </a:lnTo>
                  <a:cubicBezTo>
                    <a:pt x="899011" y="164452"/>
                    <a:pt x="923067" y="256393"/>
                    <a:pt x="932833" y="352559"/>
                  </a:cubicBezTo>
                  <a:lnTo>
                    <a:pt x="935372" y="402833"/>
                  </a:lnTo>
                  <a:lnTo>
                    <a:pt x="0" y="40283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1F26BFB8-602C-4E40-81CB-45FE4963CFF6}"/>
                </a:ext>
              </a:extLst>
            </p:cNvPr>
            <p:cNvSpPr/>
            <p:nvPr/>
          </p:nvSpPr>
          <p:spPr>
            <a:xfrm rot="10800000">
              <a:off x="7971606" y="2040581"/>
              <a:ext cx="935372" cy="402833"/>
            </a:xfrm>
            <a:custGeom>
              <a:avLst/>
              <a:gdLst>
                <a:gd name="connsiteX0" fmla="*/ 824818 w 935372"/>
                <a:gd name="connsiteY0" fmla="*/ 0 h 402833"/>
                <a:gd name="connsiteX1" fmla="*/ 862822 w 935372"/>
                <a:gd name="connsiteY1" fmla="*/ 78892 h 402833"/>
                <a:gd name="connsiteX2" fmla="*/ 932833 w 935372"/>
                <a:gd name="connsiteY2" fmla="*/ 352559 h 402833"/>
                <a:gd name="connsiteX3" fmla="*/ 935372 w 935372"/>
                <a:gd name="connsiteY3" fmla="*/ 402833 h 402833"/>
                <a:gd name="connsiteX4" fmla="*/ 0 w 935372"/>
                <a:gd name="connsiteY4" fmla="*/ 402833 h 402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372" h="402833">
                  <a:moveTo>
                    <a:pt x="824818" y="0"/>
                  </a:moveTo>
                  <a:lnTo>
                    <a:pt x="862822" y="78892"/>
                  </a:lnTo>
                  <a:cubicBezTo>
                    <a:pt x="899011" y="164452"/>
                    <a:pt x="923067" y="256393"/>
                    <a:pt x="932833" y="352559"/>
                  </a:cubicBezTo>
                  <a:lnTo>
                    <a:pt x="935372" y="402833"/>
                  </a:lnTo>
                  <a:lnTo>
                    <a:pt x="0" y="40283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321" name="BOTH SPIN Picture 10">
            <a:extLst>
              <a:ext uri="{FF2B5EF4-FFF2-40B4-BE49-F238E27FC236}">
                <a16:creationId xmlns:a16="http://schemas.microsoft.com/office/drawing/2014/main" id="{BF33EECC-E616-44B2-86BB-B55B78187A6B}"/>
              </a:ext>
            </a:extLst>
          </p:cNvPr>
          <p:cNvPicPr>
            <a:picLocks/>
          </p:cNvPicPr>
          <p:nvPr/>
        </p:nvPicPr>
        <p:blipFill>
          <a:blip r:embed="rId11"/>
          <a:stretch>
            <a:fillRect/>
          </a:stretch>
        </p:blipFill>
        <p:spPr>
          <a:xfrm>
            <a:off x="7507137" y="2078620"/>
            <a:ext cx="2232000" cy="2088000"/>
          </a:xfrm>
          <a:prstGeom prst="rect">
            <a:avLst/>
          </a:prstGeom>
        </p:spPr>
      </p:pic>
      <p:pic>
        <p:nvPicPr>
          <p:cNvPr id="322" name="HOLE Picture 11">
            <a:extLst>
              <a:ext uri="{FF2B5EF4-FFF2-40B4-BE49-F238E27FC236}">
                <a16:creationId xmlns:a16="http://schemas.microsoft.com/office/drawing/2014/main" id="{B7371FDD-0240-4520-BB0F-F15704927DF8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7469937" y="2006620"/>
            <a:ext cx="2306400" cy="2232000"/>
          </a:xfrm>
          <a:prstGeom prst="rect">
            <a:avLst/>
          </a:prstGeom>
        </p:spPr>
      </p:pic>
      <p:pic>
        <p:nvPicPr>
          <p:cNvPr id="323" name="KEY Picture 12">
            <a:extLst>
              <a:ext uri="{FF2B5EF4-FFF2-40B4-BE49-F238E27FC236}">
                <a16:creationId xmlns:a16="http://schemas.microsoft.com/office/drawing/2014/main" id="{470FDE7E-6823-48C3-9346-CF73C7449C1B}"/>
              </a:ext>
            </a:extLst>
          </p:cNvPr>
          <p:cNvPicPr>
            <a:picLocks/>
          </p:cNvPicPr>
          <p:nvPr/>
        </p:nvPicPr>
        <p:blipFill>
          <a:blip r:embed="rId13"/>
          <a:stretch>
            <a:fillRect/>
          </a:stretch>
        </p:blipFill>
        <p:spPr>
          <a:xfrm>
            <a:off x="7468654" y="2006620"/>
            <a:ext cx="2308966" cy="2232000"/>
          </a:xfrm>
          <a:prstGeom prst="rect">
            <a:avLst/>
          </a:prstGeom>
        </p:spPr>
      </p:pic>
      <p:sp>
        <p:nvSpPr>
          <p:cNvPr id="324" name="Oval 323">
            <a:extLst>
              <a:ext uri="{FF2B5EF4-FFF2-40B4-BE49-F238E27FC236}">
                <a16:creationId xmlns:a16="http://schemas.microsoft.com/office/drawing/2014/main" id="{1274F601-A2B8-4630-99BA-3EEC44CE4CDE}"/>
              </a:ext>
            </a:extLst>
          </p:cNvPr>
          <p:cNvSpPr/>
          <p:nvPr/>
        </p:nvSpPr>
        <p:spPr>
          <a:xfrm>
            <a:off x="7627076" y="2117847"/>
            <a:ext cx="2081137" cy="2120773"/>
          </a:xfrm>
          <a:prstGeom prst="ellipse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5" name="BACKGROUND RIGHT Oval 13">
            <a:extLst>
              <a:ext uri="{FF2B5EF4-FFF2-40B4-BE49-F238E27FC236}">
                <a16:creationId xmlns:a16="http://schemas.microsoft.com/office/drawing/2014/main" id="{AF92B333-53E4-4A84-9E38-F4299ACEB0AF}"/>
              </a:ext>
            </a:extLst>
          </p:cNvPr>
          <p:cNvSpPr/>
          <p:nvPr/>
        </p:nvSpPr>
        <p:spPr>
          <a:xfrm>
            <a:off x="7685885" y="2196474"/>
            <a:ext cx="1963518" cy="1963518"/>
          </a:xfrm>
          <a:prstGeom prst="ellipse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26" name="HIT RIGHT Group 24">
            <a:extLst>
              <a:ext uri="{FF2B5EF4-FFF2-40B4-BE49-F238E27FC236}">
                <a16:creationId xmlns:a16="http://schemas.microsoft.com/office/drawing/2014/main" id="{F9FD66A9-E2AB-4556-A63A-CAA4F700B81A}"/>
              </a:ext>
            </a:extLst>
          </p:cNvPr>
          <p:cNvGrpSpPr/>
          <p:nvPr/>
        </p:nvGrpSpPr>
        <p:grpSpPr>
          <a:xfrm>
            <a:off x="7654440" y="2778638"/>
            <a:ext cx="2026408" cy="799190"/>
            <a:chOff x="7971606" y="1644224"/>
            <a:chExt cx="1857845" cy="799190"/>
          </a:xfrm>
          <a:solidFill>
            <a:srgbClr val="000000">
              <a:alpha val="0"/>
            </a:srgbClr>
          </a:solidFill>
        </p:grpSpPr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0384FEFA-1E66-45CF-A4DF-90B21CB4085F}"/>
                </a:ext>
              </a:extLst>
            </p:cNvPr>
            <p:cNvSpPr/>
            <p:nvPr/>
          </p:nvSpPr>
          <p:spPr>
            <a:xfrm>
              <a:off x="8894079" y="1644224"/>
              <a:ext cx="935372" cy="402833"/>
            </a:xfrm>
            <a:custGeom>
              <a:avLst/>
              <a:gdLst>
                <a:gd name="connsiteX0" fmla="*/ 824818 w 935372"/>
                <a:gd name="connsiteY0" fmla="*/ 0 h 402833"/>
                <a:gd name="connsiteX1" fmla="*/ 862822 w 935372"/>
                <a:gd name="connsiteY1" fmla="*/ 78892 h 402833"/>
                <a:gd name="connsiteX2" fmla="*/ 932833 w 935372"/>
                <a:gd name="connsiteY2" fmla="*/ 352559 h 402833"/>
                <a:gd name="connsiteX3" fmla="*/ 935372 w 935372"/>
                <a:gd name="connsiteY3" fmla="*/ 402833 h 402833"/>
                <a:gd name="connsiteX4" fmla="*/ 0 w 935372"/>
                <a:gd name="connsiteY4" fmla="*/ 402833 h 402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372" h="402833">
                  <a:moveTo>
                    <a:pt x="824818" y="0"/>
                  </a:moveTo>
                  <a:lnTo>
                    <a:pt x="862822" y="78892"/>
                  </a:lnTo>
                  <a:cubicBezTo>
                    <a:pt x="899011" y="164452"/>
                    <a:pt x="923067" y="256393"/>
                    <a:pt x="932833" y="352559"/>
                  </a:cubicBezTo>
                  <a:lnTo>
                    <a:pt x="935372" y="402833"/>
                  </a:lnTo>
                  <a:lnTo>
                    <a:pt x="0" y="40283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CE369C92-ECAF-4A92-A04E-04E1A232EF9D}"/>
                </a:ext>
              </a:extLst>
            </p:cNvPr>
            <p:cNvSpPr/>
            <p:nvPr/>
          </p:nvSpPr>
          <p:spPr>
            <a:xfrm rot="10800000">
              <a:off x="7971606" y="2040581"/>
              <a:ext cx="935372" cy="402833"/>
            </a:xfrm>
            <a:custGeom>
              <a:avLst/>
              <a:gdLst>
                <a:gd name="connsiteX0" fmla="*/ 824818 w 935372"/>
                <a:gd name="connsiteY0" fmla="*/ 0 h 402833"/>
                <a:gd name="connsiteX1" fmla="*/ 862822 w 935372"/>
                <a:gd name="connsiteY1" fmla="*/ 78892 h 402833"/>
                <a:gd name="connsiteX2" fmla="*/ 932833 w 935372"/>
                <a:gd name="connsiteY2" fmla="*/ 352559 h 402833"/>
                <a:gd name="connsiteX3" fmla="*/ 935372 w 935372"/>
                <a:gd name="connsiteY3" fmla="*/ 402833 h 402833"/>
                <a:gd name="connsiteX4" fmla="*/ 0 w 935372"/>
                <a:gd name="connsiteY4" fmla="*/ 402833 h 402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372" h="402833">
                  <a:moveTo>
                    <a:pt x="824818" y="0"/>
                  </a:moveTo>
                  <a:lnTo>
                    <a:pt x="862822" y="78892"/>
                  </a:lnTo>
                  <a:cubicBezTo>
                    <a:pt x="899011" y="164452"/>
                    <a:pt x="923067" y="256393"/>
                    <a:pt x="932833" y="352559"/>
                  </a:cubicBezTo>
                  <a:lnTo>
                    <a:pt x="935372" y="402833"/>
                  </a:lnTo>
                  <a:lnTo>
                    <a:pt x="0" y="40283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7" name="FORWARD DOOR CLOSED Picture 6" descr="A picture containing wooden, old&#10;&#10;Description automatically generated">
            <a:extLst>
              <a:ext uri="{FF2B5EF4-FFF2-40B4-BE49-F238E27FC236}">
                <a16:creationId xmlns:a16="http://schemas.microsoft.com/office/drawing/2014/main" id="{1B5C9F9A-D87B-459B-81F1-4AED275382DC}"/>
              </a:ext>
            </a:extLst>
          </p:cNvPr>
          <p:cNvPicPr>
            <a:picLocks noChangeAspect="1"/>
          </p:cNvPicPr>
          <p:nvPr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15"/>
              </a:ext>
            </a:extLst>
          </a:blip>
          <a:srcRect/>
          <a:stretch/>
        </p:blipFill>
        <p:spPr>
          <a:xfrm>
            <a:off x="5304893" y="3134233"/>
            <a:ext cx="1558656" cy="2797001"/>
          </a:xfrm>
          <a:prstGeom prst="rect">
            <a:avLst/>
          </a:prstGeom>
          <a:effectLst>
            <a:softEdge rad="31750"/>
          </a:effectLst>
          <a:scene3d>
            <a:camera prst="orthographicFront">
              <a:rot lat="0" lon="20099960" rev="0"/>
            </a:camera>
            <a:lightRig rig="threePt" dir="t"/>
          </a:scene3d>
          <a:sp3d extrusionH="101600" prstMaterial="dkEdge">
            <a:extrusionClr>
              <a:schemeClr val="tx1">
                <a:lumMod val="85000"/>
                <a:lumOff val="15000"/>
              </a:schemeClr>
            </a:extrusionClr>
          </a:sp3d>
        </p:spPr>
      </p:pic>
      <p:sp>
        <p:nvSpPr>
          <p:cNvPr id="17" name="LEFT DOOR CLOSEDRectangle 8">
            <a:extLst>
              <a:ext uri="{FF2B5EF4-FFF2-40B4-BE49-F238E27FC236}">
                <a16:creationId xmlns:a16="http://schemas.microsoft.com/office/drawing/2014/main" id="{1C7CAFAE-DCDD-4A3F-80E5-D312A591843C}"/>
              </a:ext>
            </a:extLst>
          </p:cNvPr>
          <p:cNvSpPr/>
          <p:nvPr/>
        </p:nvSpPr>
        <p:spPr>
          <a:xfrm>
            <a:off x="1382073" y="3004598"/>
            <a:ext cx="1420424" cy="3477948"/>
          </a:xfrm>
          <a:custGeom>
            <a:avLst/>
            <a:gdLst>
              <a:gd name="connsiteX0" fmla="*/ 0 w 1185791"/>
              <a:gd name="connsiteY0" fmla="*/ 0 h 2569102"/>
              <a:gd name="connsiteX1" fmla="*/ 1185791 w 1185791"/>
              <a:gd name="connsiteY1" fmla="*/ 0 h 2569102"/>
              <a:gd name="connsiteX2" fmla="*/ 1185791 w 1185791"/>
              <a:gd name="connsiteY2" fmla="*/ 2569102 h 2569102"/>
              <a:gd name="connsiteX3" fmla="*/ 0 w 1185791"/>
              <a:gd name="connsiteY3" fmla="*/ 2569102 h 2569102"/>
              <a:gd name="connsiteX4" fmla="*/ 0 w 1185791"/>
              <a:gd name="connsiteY4" fmla="*/ 0 h 2569102"/>
              <a:gd name="connsiteX0" fmla="*/ 0 w 1185791"/>
              <a:gd name="connsiteY0" fmla="*/ 0 h 2811698"/>
              <a:gd name="connsiteX1" fmla="*/ 1185791 w 1185791"/>
              <a:gd name="connsiteY1" fmla="*/ 0 h 2811698"/>
              <a:gd name="connsiteX2" fmla="*/ 1185791 w 1185791"/>
              <a:gd name="connsiteY2" fmla="*/ 2569102 h 2811698"/>
              <a:gd name="connsiteX3" fmla="*/ 55983 w 1185791"/>
              <a:gd name="connsiteY3" fmla="*/ 2811698 h 2811698"/>
              <a:gd name="connsiteX4" fmla="*/ 0 w 1185791"/>
              <a:gd name="connsiteY4" fmla="*/ 0 h 2811698"/>
              <a:gd name="connsiteX0" fmla="*/ 0 w 1195122"/>
              <a:gd name="connsiteY0" fmla="*/ 0 h 2886342"/>
              <a:gd name="connsiteX1" fmla="*/ 1195122 w 1195122"/>
              <a:gd name="connsiteY1" fmla="*/ 74644 h 2886342"/>
              <a:gd name="connsiteX2" fmla="*/ 1195122 w 1195122"/>
              <a:gd name="connsiteY2" fmla="*/ 264374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  <a:gd name="connsiteX0" fmla="*/ 0 w 1195122"/>
              <a:gd name="connsiteY0" fmla="*/ 0 h 2886342"/>
              <a:gd name="connsiteX1" fmla="*/ 1195122 w 1195122"/>
              <a:gd name="connsiteY1" fmla="*/ 134615 h 2886342"/>
              <a:gd name="connsiteX2" fmla="*/ 1195122 w 1195122"/>
              <a:gd name="connsiteY2" fmla="*/ 264374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  <a:gd name="connsiteX0" fmla="*/ 0 w 1195122"/>
              <a:gd name="connsiteY0" fmla="*/ 0 h 2886342"/>
              <a:gd name="connsiteX1" fmla="*/ 1195122 w 1195122"/>
              <a:gd name="connsiteY1" fmla="*/ 134615 h 2886342"/>
              <a:gd name="connsiteX2" fmla="*/ 1195122 w 1195122"/>
              <a:gd name="connsiteY2" fmla="*/ 262375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5122" h="2886342">
                <a:moveTo>
                  <a:pt x="0" y="0"/>
                </a:moveTo>
                <a:lnTo>
                  <a:pt x="1195122" y="134615"/>
                </a:lnTo>
                <a:lnTo>
                  <a:pt x="1195122" y="2623756"/>
                </a:lnTo>
                <a:lnTo>
                  <a:pt x="65314" y="2886342"/>
                </a:lnTo>
                <a:lnTo>
                  <a:pt x="0" y="0"/>
                </a:lnTo>
                <a:close/>
              </a:path>
            </a:pathLst>
          </a:custGeom>
          <a:blipFill dpi="0" rotWithShape="1"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  <a:scene3d>
            <a:camera prst="orthographicFront">
              <a:rot lat="0" lon="20099993" rev="0"/>
            </a:camera>
            <a:lightRig rig="threePt" dir="t"/>
          </a:scene3d>
          <a:sp3d extrusionH="139700">
            <a:extrusionClr>
              <a:schemeClr val="tx1"/>
            </a:extrusionClr>
            <a:contourClr>
              <a:schemeClr val="bg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LEFT DOOR OPEN Rectangle 17">
            <a:extLst>
              <a:ext uri="{FF2B5EF4-FFF2-40B4-BE49-F238E27FC236}">
                <a16:creationId xmlns:a16="http://schemas.microsoft.com/office/drawing/2014/main" id="{5AED86A6-0A0B-4F78-A7A4-C2B3794836AD}"/>
              </a:ext>
            </a:extLst>
          </p:cNvPr>
          <p:cNvSpPr/>
          <p:nvPr/>
        </p:nvSpPr>
        <p:spPr>
          <a:xfrm flipH="1">
            <a:off x="2225320" y="2877494"/>
            <a:ext cx="1398603" cy="3468620"/>
          </a:xfrm>
          <a:custGeom>
            <a:avLst/>
            <a:gdLst>
              <a:gd name="connsiteX0" fmla="*/ 0 w 1409335"/>
              <a:gd name="connsiteY0" fmla="*/ 0 h 3083984"/>
              <a:gd name="connsiteX1" fmla="*/ 1409335 w 1409335"/>
              <a:gd name="connsiteY1" fmla="*/ 0 h 3083984"/>
              <a:gd name="connsiteX2" fmla="*/ 1409335 w 1409335"/>
              <a:gd name="connsiteY2" fmla="*/ 3083984 h 3083984"/>
              <a:gd name="connsiteX3" fmla="*/ 0 w 1409335"/>
              <a:gd name="connsiteY3" fmla="*/ 3083984 h 3083984"/>
              <a:gd name="connsiteX4" fmla="*/ 0 w 1409335"/>
              <a:gd name="connsiteY4" fmla="*/ 0 h 3083984"/>
              <a:gd name="connsiteX0" fmla="*/ 11875 w 1409335"/>
              <a:gd name="connsiteY0" fmla="*/ 0 h 3262114"/>
              <a:gd name="connsiteX1" fmla="*/ 1409335 w 1409335"/>
              <a:gd name="connsiteY1" fmla="*/ 178130 h 3262114"/>
              <a:gd name="connsiteX2" fmla="*/ 1409335 w 1409335"/>
              <a:gd name="connsiteY2" fmla="*/ 3262114 h 3262114"/>
              <a:gd name="connsiteX3" fmla="*/ 0 w 1409335"/>
              <a:gd name="connsiteY3" fmla="*/ 3262114 h 3262114"/>
              <a:gd name="connsiteX4" fmla="*/ 11875 w 1409335"/>
              <a:gd name="connsiteY4" fmla="*/ 0 h 3262114"/>
              <a:gd name="connsiteX0" fmla="*/ 1143 w 1398603"/>
              <a:gd name="connsiteY0" fmla="*/ 0 h 3487745"/>
              <a:gd name="connsiteX1" fmla="*/ 1398603 w 1398603"/>
              <a:gd name="connsiteY1" fmla="*/ 178130 h 3487745"/>
              <a:gd name="connsiteX2" fmla="*/ 1398603 w 1398603"/>
              <a:gd name="connsiteY2" fmla="*/ 3262114 h 3487745"/>
              <a:gd name="connsiteX3" fmla="*/ 1143 w 1398603"/>
              <a:gd name="connsiteY3" fmla="*/ 3487745 h 3487745"/>
              <a:gd name="connsiteX4" fmla="*/ 1143 w 1398603"/>
              <a:gd name="connsiteY4" fmla="*/ 0 h 3487745"/>
              <a:gd name="connsiteX0" fmla="*/ 1143 w 1398603"/>
              <a:gd name="connsiteY0" fmla="*/ 0 h 3611386"/>
              <a:gd name="connsiteX1" fmla="*/ 1398603 w 1398603"/>
              <a:gd name="connsiteY1" fmla="*/ 301771 h 3611386"/>
              <a:gd name="connsiteX2" fmla="*/ 1398603 w 1398603"/>
              <a:gd name="connsiteY2" fmla="*/ 3385755 h 3611386"/>
              <a:gd name="connsiteX3" fmla="*/ 1143 w 1398603"/>
              <a:gd name="connsiteY3" fmla="*/ 3611386 h 3611386"/>
              <a:gd name="connsiteX4" fmla="*/ 1143 w 1398603"/>
              <a:gd name="connsiteY4" fmla="*/ 0 h 3611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8603" h="3611386">
                <a:moveTo>
                  <a:pt x="1143" y="0"/>
                </a:moveTo>
                <a:lnTo>
                  <a:pt x="1398603" y="301771"/>
                </a:lnTo>
                <a:lnTo>
                  <a:pt x="1398603" y="3385755"/>
                </a:lnTo>
                <a:lnTo>
                  <a:pt x="1143" y="3611386"/>
                </a:lnTo>
                <a:cubicBezTo>
                  <a:pt x="5101" y="2524015"/>
                  <a:pt x="-2815" y="1087371"/>
                  <a:pt x="1143" y="0"/>
                </a:cubicBezTo>
                <a:close/>
              </a:path>
            </a:pathLst>
          </a:custGeom>
          <a:blipFill dpi="0" rotWithShape="1"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3757" b="-7865"/>
            </a:stretch>
          </a:blipFill>
          <a:ln>
            <a:noFill/>
          </a:ln>
          <a:scene3d>
            <a:camera prst="orthographicFront">
              <a:rot lat="0" lon="3899935" rev="0"/>
            </a:camera>
            <a:lightRig rig="threePt" dir="t"/>
          </a:scene3d>
          <a:sp3d extrusionH="101600">
            <a:extrusionClr>
              <a:schemeClr val="tx1">
                <a:lumMod val="75000"/>
                <a:lumOff val="2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FORWARD DOOR OPEN Rectangle 17">
            <a:extLst>
              <a:ext uri="{FF2B5EF4-FFF2-40B4-BE49-F238E27FC236}">
                <a16:creationId xmlns:a16="http://schemas.microsoft.com/office/drawing/2014/main" id="{2AFDEBFE-BFB6-4A07-8776-8A3C765C826D}"/>
              </a:ext>
            </a:extLst>
          </p:cNvPr>
          <p:cNvSpPr/>
          <p:nvPr/>
        </p:nvSpPr>
        <p:spPr>
          <a:xfrm flipH="1">
            <a:off x="6488707" y="2911304"/>
            <a:ext cx="1040811" cy="3071632"/>
          </a:xfrm>
          <a:custGeom>
            <a:avLst/>
            <a:gdLst>
              <a:gd name="connsiteX0" fmla="*/ 0 w 1409335"/>
              <a:gd name="connsiteY0" fmla="*/ 0 h 3083984"/>
              <a:gd name="connsiteX1" fmla="*/ 1409335 w 1409335"/>
              <a:gd name="connsiteY1" fmla="*/ 0 h 3083984"/>
              <a:gd name="connsiteX2" fmla="*/ 1409335 w 1409335"/>
              <a:gd name="connsiteY2" fmla="*/ 3083984 h 3083984"/>
              <a:gd name="connsiteX3" fmla="*/ 0 w 1409335"/>
              <a:gd name="connsiteY3" fmla="*/ 3083984 h 3083984"/>
              <a:gd name="connsiteX4" fmla="*/ 0 w 1409335"/>
              <a:gd name="connsiteY4" fmla="*/ 0 h 3083984"/>
              <a:gd name="connsiteX0" fmla="*/ 11875 w 1409335"/>
              <a:gd name="connsiteY0" fmla="*/ 0 h 3262114"/>
              <a:gd name="connsiteX1" fmla="*/ 1409335 w 1409335"/>
              <a:gd name="connsiteY1" fmla="*/ 178130 h 3262114"/>
              <a:gd name="connsiteX2" fmla="*/ 1409335 w 1409335"/>
              <a:gd name="connsiteY2" fmla="*/ 3262114 h 3262114"/>
              <a:gd name="connsiteX3" fmla="*/ 0 w 1409335"/>
              <a:gd name="connsiteY3" fmla="*/ 3262114 h 3262114"/>
              <a:gd name="connsiteX4" fmla="*/ 11875 w 1409335"/>
              <a:gd name="connsiteY4" fmla="*/ 0 h 3262114"/>
              <a:gd name="connsiteX0" fmla="*/ 1143 w 1398603"/>
              <a:gd name="connsiteY0" fmla="*/ 0 h 3487745"/>
              <a:gd name="connsiteX1" fmla="*/ 1398603 w 1398603"/>
              <a:gd name="connsiteY1" fmla="*/ 178130 h 3487745"/>
              <a:gd name="connsiteX2" fmla="*/ 1398603 w 1398603"/>
              <a:gd name="connsiteY2" fmla="*/ 3262114 h 3487745"/>
              <a:gd name="connsiteX3" fmla="*/ 1143 w 1398603"/>
              <a:gd name="connsiteY3" fmla="*/ 3487745 h 3487745"/>
              <a:gd name="connsiteX4" fmla="*/ 1143 w 1398603"/>
              <a:gd name="connsiteY4" fmla="*/ 0 h 3487745"/>
              <a:gd name="connsiteX0" fmla="*/ 1143 w 1398603"/>
              <a:gd name="connsiteY0" fmla="*/ 0 h 3611386"/>
              <a:gd name="connsiteX1" fmla="*/ 1398603 w 1398603"/>
              <a:gd name="connsiteY1" fmla="*/ 301771 h 3611386"/>
              <a:gd name="connsiteX2" fmla="*/ 1398603 w 1398603"/>
              <a:gd name="connsiteY2" fmla="*/ 3385755 h 3611386"/>
              <a:gd name="connsiteX3" fmla="*/ 1143 w 1398603"/>
              <a:gd name="connsiteY3" fmla="*/ 3611386 h 3611386"/>
              <a:gd name="connsiteX4" fmla="*/ 1143 w 1398603"/>
              <a:gd name="connsiteY4" fmla="*/ 0 h 3611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8603" h="3611386">
                <a:moveTo>
                  <a:pt x="1143" y="0"/>
                </a:moveTo>
                <a:lnTo>
                  <a:pt x="1398603" y="301771"/>
                </a:lnTo>
                <a:lnTo>
                  <a:pt x="1398603" y="3385755"/>
                </a:lnTo>
                <a:lnTo>
                  <a:pt x="1143" y="3611386"/>
                </a:lnTo>
                <a:cubicBezTo>
                  <a:pt x="5101" y="2524015"/>
                  <a:pt x="-2815" y="1087371"/>
                  <a:pt x="1143" y="0"/>
                </a:cubicBezTo>
                <a:close/>
              </a:path>
            </a:pathLst>
          </a:custGeom>
          <a:blipFill dpi="0" rotWithShape="1"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3757" b="-7865"/>
            </a:stretch>
          </a:blipFill>
          <a:ln>
            <a:noFill/>
          </a:ln>
          <a:scene3d>
            <a:camera prst="orthographicFront">
              <a:rot lat="0" lon="3899935" rev="0"/>
            </a:camera>
            <a:lightRig rig="threePt" dir="t"/>
          </a:scene3d>
          <a:sp3d extrusionH="69850">
            <a:extrusionClr>
              <a:schemeClr val="tx1">
                <a:lumMod val="85000"/>
                <a:lumOff val="1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1" name="RIGHT DOOR CLOSED">
            <a:extLst>
              <a:ext uri="{FF2B5EF4-FFF2-40B4-BE49-F238E27FC236}">
                <a16:creationId xmlns:a16="http://schemas.microsoft.com/office/drawing/2014/main" id="{7A8D283C-C90A-4B61-8EBF-A6B47C6CE8DB}"/>
              </a:ext>
            </a:extLst>
          </p:cNvPr>
          <p:cNvGrpSpPr/>
          <p:nvPr/>
        </p:nvGrpSpPr>
        <p:grpSpPr>
          <a:xfrm>
            <a:off x="9813537" y="3113469"/>
            <a:ext cx="1282838" cy="3312827"/>
            <a:chOff x="9415578" y="1214203"/>
            <a:chExt cx="1282838" cy="3312827"/>
          </a:xfrm>
        </p:grpSpPr>
        <p:sp>
          <p:nvSpPr>
            <p:cNvPr id="24" name="LEFT DOOR CLOSEDRectangle 8">
              <a:extLst>
                <a:ext uri="{FF2B5EF4-FFF2-40B4-BE49-F238E27FC236}">
                  <a16:creationId xmlns:a16="http://schemas.microsoft.com/office/drawing/2014/main" id="{DA829CBE-B85A-4087-969C-FA0B57767509}"/>
                </a:ext>
              </a:extLst>
            </p:cNvPr>
            <p:cNvSpPr/>
            <p:nvPr/>
          </p:nvSpPr>
          <p:spPr>
            <a:xfrm>
              <a:off x="9415578" y="1235170"/>
              <a:ext cx="1282838" cy="3275203"/>
            </a:xfrm>
            <a:custGeom>
              <a:avLst/>
              <a:gdLst>
                <a:gd name="connsiteX0" fmla="*/ 0 w 1185791"/>
                <a:gd name="connsiteY0" fmla="*/ 0 h 2569102"/>
                <a:gd name="connsiteX1" fmla="*/ 1185791 w 1185791"/>
                <a:gd name="connsiteY1" fmla="*/ 0 h 2569102"/>
                <a:gd name="connsiteX2" fmla="*/ 1185791 w 1185791"/>
                <a:gd name="connsiteY2" fmla="*/ 2569102 h 2569102"/>
                <a:gd name="connsiteX3" fmla="*/ 0 w 1185791"/>
                <a:gd name="connsiteY3" fmla="*/ 2569102 h 2569102"/>
                <a:gd name="connsiteX4" fmla="*/ 0 w 1185791"/>
                <a:gd name="connsiteY4" fmla="*/ 0 h 2569102"/>
                <a:gd name="connsiteX0" fmla="*/ 0 w 1185791"/>
                <a:gd name="connsiteY0" fmla="*/ 0 h 2811698"/>
                <a:gd name="connsiteX1" fmla="*/ 1185791 w 1185791"/>
                <a:gd name="connsiteY1" fmla="*/ 0 h 2811698"/>
                <a:gd name="connsiteX2" fmla="*/ 1185791 w 1185791"/>
                <a:gd name="connsiteY2" fmla="*/ 2569102 h 2811698"/>
                <a:gd name="connsiteX3" fmla="*/ 55983 w 1185791"/>
                <a:gd name="connsiteY3" fmla="*/ 2811698 h 2811698"/>
                <a:gd name="connsiteX4" fmla="*/ 0 w 1185791"/>
                <a:gd name="connsiteY4" fmla="*/ 0 h 2811698"/>
                <a:gd name="connsiteX0" fmla="*/ 0 w 1195122"/>
                <a:gd name="connsiteY0" fmla="*/ 0 h 2886342"/>
                <a:gd name="connsiteX1" fmla="*/ 1195122 w 1195122"/>
                <a:gd name="connsiteY1" fmla="*/ 74644 h 2886342"/>
                <a:gd name="connsiteX2" fmla="*/ 1195122 w 1195122"/>
                <a:gd name="connsiteY2" fmla="*/ 2643746 h 2886342"/>
                <a:gd name="connsiteX3" fmla="*/ 65314 w 1195122"/>
                <a:gd name="connsiteY3" fmla="*/ 2886342 h 2886342"/>
                <a:gd name="connsiteX4" fmla="*/ 0 w 1195122"/>
                <a:gd name="connsiteY4" fmla="*/ 0 h 2886342"/>
                <a:gd name="connsiteX0" fmla="*/ 0 w 1195122"/>
                <a:gd name="connsiteY0" fmla="*/ 0 h 2886342"/>
                <a:gd name="connsiteX1" fmla="*/ 1195122 w 1195122"/>
                <a:gd name="connsiteY1" fmla="*/ 134615 h 2886342"/>
                <a:gd name="connsiteX2" fmla="*/ 1195122 w 1195122"/>
                <a:gd name="connsiteY2" fmla="*/ 2643746 h 2886342"/>
                <a:gd name="connsiteX3" fmla="*/ 65314 w 1195122"/>
                <a:gd name="connsiteY3" fmla="*/ 2886342 h 2886342"/>
                <a:gd name="connsiteX4" fmla="*/ 0 w 1195122"/>
                <a:gd name="connsiteY4" fmla="*/ 0 h 2886342"/>
                <a:gd name="connsiteX0" fmla="*/ 0 w 1195122"/>
                <a:gd name="connsiteY0" fmla="*/ 0 h 2886342"/>
                <a:gd name="connsiteX1" fmla="*/ 1195122 w 1195122"/>
                <a:gd name="connsiteY1" fmla="*/ 134615 h 2886342"/>
                <a:gd name="connsiteX2" fmla="*/ 1195122 w 1195122"/>
                <a:gd name="connsiteY2" fmla="*/ 2623756 h 2886342"/>
                <a:gd name="connsiteX3" fmla="*/ 65314 w 1195122"/>
                <a:gd name="connsiteY3" fmla="*/ 2886342 h 2886342"/>
                <a:gd name="connsiteX4" fmla="*/ 0 w 1195122"/>
                <a:gd name="connsiteY4" fmla="*/ 0 h 2886342"/>
                <a:gd name="connsiteX0" fmla="*/ 0 w 1195122"/>
                <a:gd name="connsiteY0" fmla="*/ 0 h 2623756"/>
                <a:gd name="connsiteX1" fmla="*/ 1195122 w 1195122"/>
                <a:gd name="connsiteY1" fmla="*/ 134615 h 2623756"/>
                <a:gd name="connsiteX2" fmla="*/ 1195122 w 1195122"/>
                <a:gd name="connsiteY2" fmla="*/ 2623756 h 2623756"/>
                <a:gd name="connsiteX3" fmla="*/ 380626 w 1195122"/>
                <a:gd name="connsiteY3" fmla="*/ 2385074 h 2623756"/>
                <a:gd name="connsiteX4" fmla="*/ 0 w 1195122"/>
                <a:gd name="connsiteY4" fmla="*/ 0 h 2623756"/>
                <a:gd name="connsiteX0" fmla="*/ 0 w 1195122"/>
                <a:gd name="connsiteY0" fmla="*/ 0 h 2623756"/>
                <a:gd name="connsiteX1" fmla="*/ 1195122 w 1195122"/>
                <a:gd name="connsiteY1" fmla="*/ 134615 h 2623756"/>
                <a:gd name="connsiteX2" fmla="*/ 1195122 w 1195122"/>
                <a:gd name="connsiteY2" fmla="*/ 2623756 h 2623756"/>
                <a:gd name="connsiteX3" fmla="*/ 115763 w 1195122"/>
                <a:gd name="connsiteY3" fmla="*/ 2453429 h 2623756"/>
                <a:gd name="connsiteX4" fmla="*/ 0 w 1195122"/>
                <a:gd name="connsiteY4" fmla="*/ 0 h 2623756"/>
                <a:gd name="connsiteX0" fmla="*/ 60812 w 1079359"/>
                <a:gd name="connsiteY0" fmla="*/ 0 h 2555401"/>
                <a:gd name="connsiteX1" fmla="*/ 1079359 w 1079359"/>
                <a:gd name="connsiteY1" fmla="*/ 66260 h 2555401"/>
                <a:gd name="connsiteX2" fmla="*/ 1079359 w 1079359"/>
                <a:gd name="connsiteY2" fmla="*/ 2555401 h 2555401"/>
                <a:gd name="connsiteX3" fmla="*/ 0 w 1079359"/>
                <a:gd name="connsiteY3" fmla="*/ 2385074 h 2555401"/>
                <a:gd name="connsiteX4" fmla="*/ 60812 w 1079359"/>
                <a:gd name="connsiteY4" fmla="*/ 0 h 2555401"/>
                <a:gd name="connsiteX0" fmla="*/ 212162 w 1079359"/>
                <a:gd name="connsiteY0" fmla="*/ 184374 h 2489141"/>
                <a:gd name="connsiteX1" fmla="*/ 1079359 w 1079359"/>
                <a:gd name="connsiteY1" fmla="*/ 0 h 2489141"/>
                <a:gd name="connsiteX2" fmla="*/ 1079359 w 1079359"/>
                <a:gd name="connsiteY2" fmla="*/ 2489141 h 2489141"/>
                <a:gd name="connsiteX3" fmla="*/ 0 w 1079359"/>
                <a:gd name="connsiteY3" fmla="*/ 2318814 h 2489141"/>
                <a:gd name="connsiteX4" fmla="*/ 212162 w 1079359"/>
                <a:gd name="connsiteY4" fmla="*/ 184374 h 2489141"/>
                <a:gd name="connsiteX0" fmla="*/ 22975 w 1079359"/>
                <a:gd name="connsiteY0" fmla="*/ 47665 h 2489141"/>
                <a:gd name="connsiteX1" fmla="*/ 1079359 w 1079359"/>
                <a:gd name="connsiteY1" fmla="*/ 0 h 2489141"/>
                <a:gd name="connsiteX2" fmla="*/ 1079359 w 1079359"/>
                <a:gd name="connsiteY2" fmla="*/ 2489141 h 2489141"/>
                <a:gd name="connsiteX3" fmla="*/ 0 w 1079359"/>
                <a:gd name="connsiteY3" fmla="*/ 2318814 h 2489141"/>
                <a:gd name="connsiteX4" fmla="*/ 22975 w 1079359"/>
                <a:gd name="connsiteY4" fmla="*/ 47665 h 248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9359" h="2489141">
                  <a:moveTo>
                    <a:pt x="22975" y="47665"/>
                  </a:moveTo>
                  <a:lnTo>
                    <a:pt x="1079359" y="0"/>
                  </a:lnTo>
                  <a:lnTo>
                    <a:pt x="1079359" y="2489141"/>
                  </a:lnTo>
                  <a:lnTo>
                    <a:pt x="0" y="2318814"/>
                  </a:lnTo>
                  <a:lnTo>
                    <a:pt x="22975" y="47665"/>
                  </a:lnTo>
                  <a:close/>
                </a:path>
              </a:pathLst>
            </a:custGeom>
            <a:blipFill dpi="0" rotWithShape="1"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  <a:scene3d>
              <a:camera prst="orthographicFront">
                <a:rot lat="0" lon="20099993" rev="0"/>
              </a:camera>
              <a:lightRig rig="threePt" dir="t"/>
            </a:scene3d>
            <a:sp3d extrusionH="19050">
              <a:extrusionClr>
                <a:schemeClr val="tx1"/>
              </a:extrusionClr>
              <a:contourClr>
                <a:schemeClr val="bg1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53A10C16-0B71-4896-BEE9-1B30BEBA75D4}"/>
                </a:ext>
              </a:extLst>
            </p:cNvPr>
            <p:cNvSpPr/>
            <p:nvPr/>
          </p:nvSpPr>
          <p:spPr>
            <a:xfrm>
              <a:off x="10613036" y="1214203"/>
              <a:ext cx="14990" cy="3312827"/>
            </a:xfrm>
            <a:custGeom>
              <a:avLst/>
              <a:gdLst>
                <a:gd name="connsiteX0" fmla="*/ 0 w 14990"/>
                <a:gd name="connsiteY0" fmla="*/ 0 h 3312827"/>
                <a:gd name="connsiteX1" fmla="*/ 14990 w 14990"/>
                <a:gd name="connsiteY1" fmla="*/ 3312827 h 33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990" h="3312827">
                  <a:moveTo>
                    <a:pt x="0" y="0"/>
                  </a:moveTo>
                  <a:cubicBezTo>
                    <a:pt x="4997" y="1104276"/>
                    <a:pt x="9993" y="2208551"/>
                    <a:pt x="14990" y="3312827"/>
                  </a:cubicBez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2" name="RIGHT DOOR OPEN Rectangle 17">
            <a:extLst>
              <a:ext uri="{FF2B5EF4-FFF2-40B4-BE49-F238E27FC236}">
                <a16:creationId xmlns:a16="http://schemas.microsoft.com/office/drawing/2014/main" id="{B10B2CFE-91F5-4CEC-9407-6F6AD944F698}"/>
              </a:ext>
            </a:extLst>
          </p:cNvPr>
          <p:cNvSpPr/>
          <p:nvPr/>
        </p:nvSpPr>
        <p:spPr>
          <a:xfrm flipH="1">
            <a:off x="10579564" y="2877494"/>
            <a:ext cx="1420422" cy="3807263"/>
          </a:xfrm>
          <a:custGeom>
            <a:avLst/>
            <a:gdLst>
              <a:gd name="connsiteX0" fmla="*/ 0 w 1409335"/>
              <a:gd name="connsiteY0" fmla="*/ 0 h 3083984"/>
              <a:gd name="connsiteX1" fmla="*/ 1409335 w 1409335"/>
              <a:gd name="connsiteY1" fmla="*/ 0 h 3083984"/>
              <a:gd name="connsiteX2" fmla="*/ 1409335 w 1409335"/>
              <a:gd name="connsiteY2" fmla="*/ 3083984 h 3083984"/>
              <a:gd name="connsiteX3" fmla="*/ 0 w 1409335"/>
              <a:gd name="connsiteY3" fmla="*/ 3083984 h 3083984"/>
              <a:gd name="connsiteX4" fmla="*/ 0 w 1409335"/>
              <a:gd name="connsiteY4" fmla="*/ 0 h 3083984"/>
              <a:gd name="connsiteX0" fmla="*/ 11875 w 1409335"/>
              <a:gd name="connsiteY0" fmla="*/ 0 h 3262114"/>
              <a:gd name="connsiteX1" fmla="*/ 1409335 w 1409335"/>
              <a:gd name="connsiteY1" fmla="*/ 178130 h 3262114"/>
              <a:gd name="connsiteX2" fmla="*/ 1409335 w 1409335"/>
              <a:gd name="connsiteY2" fmla="*/ 3262114 h 3262114"/>
              <a:gd name="connsiteX3" fmla="*/ 0 w 1409335"/>
              <a:gd name="connsiteY3" fmla="*/ 3262114 h 3262114"/>
              <a:gd name="connsiteX4" fmla="*/ 11875 w 1409335"/>
              <a:gd name="connsiteY4" fmla="*/ 0 h 3262114"/>
              <a:gd name="connsiteX0" fmla="*/ 1143 w 1398603"/>
              <a:gd name="connsiteY0" fmla="*/ 0 h 3487745"/>
              <a:gd name="connsiteX1" fmla="*/ 1398603 w 1398603"/>
              <a:gd name="connsiteY1" fmla="*/ 178130 h 3487745"/>
              <a:gd name="connsiteX2" fmla="*/ 1398603 w 1398603"/>
              <a:gd name="connsiteY2" fmla="*/ 3262114 h 3487745"/>
              <a:gd name="connsiteX3" fmla="*/ 1143 w 1398603"/>
              <a:gd name="connsiteY3" fmla="*/ 3487745 h 3487745"/>
              <a:gd name="connsiteX4" fmla="*/ 1143 w 1398603"/>
              <a:gd name="connsiteY4" fmla="*/ 0 h 3487745"/>
              <a:gd name="connsiteX0" fmla="*/ 1143 w 1398603"/>
              <a:gd name="connsiteY0" fmla="*/ 0 h 3611386"/>
              <a:gd name="connsiteX1" fmla="*/ 1398603 w 1398603"/>
              <a:gd name="connsiteY1" fmla="*/ 301771 h 3611386"/>
              <a:gd name="connsiteX2" fmla="*/ 1398603 w 1398603"/>
              <a:gd name="connsiteY2" fmla="*/ 3385755 h 3611386"/>
              <a:gd name="connsiteX3" fmla="*/ 1143 w 1398603"/>
              <a:gd name="connsiteY3" fmla="*/ 3611386 h 3611386"/>
              <a:gd name="connsiteX4" fmla="*/ 1143 w 1398603"/>
              <a:gd name="connsiteY4" fmla="*/ 0 h 3611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8603" h="3611386">
                <a:moveTo>
                  <a:pt x="1143" y="0"/>
                </a:moveTo>
                <a:lnTo>
                  <a:pt x="1398603" y="301771"/>
                </a:lnTo>
                <a:lnTo>
                  <a:pt x="1398603" y="3385755"/>
                </a:lnTo>
                <a:lnTo>
                  <a:pt x="1143" y="3611386"/>
                </a:lnTo>
                <a:cubicBezTo>
                  <a:pt x="5101" y="2524015"/>
                  <a:pt x="-2815" y="1087371"/>
                  <a:pt x="1143" y="0"/>
                </a:cubicBezTo>
                <a:close/>
              </a:path>
            </a:pathLst>
          </a:custGeom>
          <a:blipFill dpi="0" rotWithShape="1"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3757" b="-7865"/>
            </a:stretch>
          </a:blipFill>
          <a:ln>
            <a:noFill/>
          </a:ln>
          <a:scene3d>
            <a:camera prst="orthographicFront">
              <a:rot lat="0" lon="3899935" rev="0"/>
            </a:camera>
            <a:lightRig rig="threePt" dir="t"/>
          </a:scene3d>
          <a:sp3d extrusionH="101600">
            <a:extrusionClr>
              <a:schemeClr val="tx1">
                <a:lumMod val="85000"/>
                <a:lumOff val="1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AC4383DC-8488-4E94-B589-7D2CBCCD4E00}"/>
              </a:ext>
            </a:extLst>
          </p:cNvPr>
          <p:cNvGrpSpPr/>
          <p:nvPr/>
        </p:nvGrpSpPr>
        <p:grpSpPr>
          <a:xfrm rot="19261396">
            <a:off x="1738913" y="1699827"/>
            <a:ext cx="289134" cy="1255602"/>
            <a:chOff x="1885140" y="1621894"/>
            <a:chExt cx="289134" cy="1255602"/>
          </a:xfrm>
        </p:grpSpPr>
        <p:pic>
          <p:nvPicPr>
            <p:cNvPr id="240" name="RIGHT  KEY 1 Picture 15">
              <a:extLst>
                <a:ext uri="{FF2B5EF4-FFF2-40B4-BE49-F238E27FC236}">
                  <a16:creationId xmlns:a16="http://schemas.microsoft.com/office/drawing/2014/main" id="{625EADEC-D9B3-4542-822C-A834E8901148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 rot="5400000">
              <a:off x="1707885" y="2411108"/>
              <a:ext cx="643643" cy="289134"/>
            </a:xfrm>
            <a:prstGeom prst="rect">
              <a:avLst/>
            </a:prstGeom>
            <a:effectLst>
              <a:outerShdw blurRad="63500" dist="63500" dir="2700000" sx="101000" sy="101000" algn="tl" rotWithShape="0">
                <a:prstClr val="black">
                  <a:alpha val="91000"/>
                </a:prstClr>
              </a:outerShdw>
            </a:effectLst>
          </p:spPr>
        </p:pic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49432C3A-5AFB-4C49-B191-C29F73DCCEEB}"/>
                </a:ext>
              </a:extLst>
            </p:cNvPr>
            <p:cNvSpPr/>
            <p:nvPr/>
          </p:nvSpPr>
          <p:spPr>
            <a:xfrm>
              <a:off x="1947058" y="1621894"/>
              <a:ext cx="196027" cy="614008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 useBgFill="1">
        <p:nvSpPr>
          <p:cNvPr id="239" name="KEY COVER 3 Rectangle: Rounded Corners 238">
            <a:extLst>
              <a:ext uri="{FF2B5EF4-FFF2-40B4-BE49-F238E27FC236}">
                <a16:creationId xmlns:a16="http://schemas.microsoft.com/office/drawing/2014/main" id="{0D8771DD-D0FB-4882-8E98-F1545E0ECA12}"/>
              </a:ext>
            </a:extLst>
          </p:cNvPr>
          <p:cNvSpPr/>
          <p:nvPr/>
        </p:nvSpPr>
        <p:spPr>
          <a:xfrm rot="380812">
            <a:off x="1313044" y="2128950"/>
            <a:ext cx="1198605" cy="877106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251" name="KEY COVER 2 Rectangle: Rounded Corners 250">
            <a:extLst>
              <a:ext uri="{FF2B5EF4-FFF2-40B4-BE49-F238E27FC236}">
                <a16:creationId xmlns:a16="http://schemas.microsoft.com/office/drawing/2014/main" id="{E440443E-611A-4E3F-A278-841035C489BD}"/>
              </a:ext>
            </a:extLst>
          </p:cNvPr>
          <p:cNvSpPr/>
          <p:nvPr/>
        </p:nvSpPr>
        <p:spPr>
          <a:xfrm rot="380812">
            <a:off x="1313044" y="2128950"/>
            <a:ext cx="1198605" cy="877106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262" name="KEY COVER 1 Rectangle: Rounded Corners 261">
            <a:extLst>
              <a:ext uri="{FF2B5EF4-FFF2-40B4-BE49-F238E27FC236}">
                <a16:creationId xmlns:a16="http://schemas.microsoft.com/office/drawing/2014/main" id="{E957DDFC-9B06-4433-AE9A-1C59D015D8FC}"/>
              </a:ext>
            </a:extLst>
          </p:cNvPr>
          <p:cNvSpPr/>
          <p:nvPr/>
        </p:nvSpPr>
        <p:spPr>
          <a:xfrm rot="380812">
            <a:off x="1313044" y="2128950"/>
            <a:ext cx="1198605" cy="877106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5" name="bottom sand Freeform: Shape 44">
            <a:extLst>
              <a:ext uri="{FF2B5EF4-FFF2-40B4-BE49-F238E27FC236}">
                <a16:creationId xmlns:a16="http://schemas.microsoft.com/office/drawing/2014/main" id="{1C09DC21-1A0D-4385-910C-00372751C078}"/>
              </a:ext>
            </a:extLst>
          </p:cNvPr>
          <p:cNvSpPr/>
          <p:nvPr/>
        </p:nvSpPr>
        <p:spPr>
          <a:xfrm>
            <a:off x="4606728" y="5144476"/>
            <a:ext cx="401042" cy="376033"/>
          </a:xfrm>
          <a:custGeom>
            <a:avLst/>
            <a:gdLst>
              <a:gd name="connsiteX0" fmla="*/ 200521 w 401042"/>
              <a:gd name="connsiteY0" fmla="*/ 0 h 376033"/>
              <a:gd name="connsiteX1" fmla="*/ 329913 w 401042"/>
              <a:gd name="connsiteY1" fmla="*/ 100259 h 376033"/>
              <a:gd name="connsiteX2" fmla="*/ 401042 w 401042"/>
              <a:gd name="connsiteY2" fmla="*/ 100259 h 376033"/>
              <a:gd name="connsiteX3" fmla="*/ 401042 w 401042"/>
              <a:gd name="connsiteY3" fmla="*/ 155373 h 376033"/>
              <a:gd name="connsiteX4" fmla="*/ 401042 w 401042"/>
              <a:gd name="connsiteY4" fmla="*/ 376033 h 376033"/>
              <a:gd name="connsiteX5" fmla="*/ 0 w 401042"/>
              <a:gd name="connsiteY5" fmla="*/ 376033 h 376033"/>
              <a:gd name="connsiteX6" fmla="*/ 0 w 401042"/>
              <a:gd name="connsiteY6" fmla="*/ 155373 h 376033"/>
              <a:gd name="connsiteX7" fmla="*/ 0 w 401042"/>
              <a:gd name="connsiteY7" fmla="*/ 100259 h 376033"/>
              <a:gd name="connsiteX8" fmla="*/ 71129 w 401042"/>
              <a:gd name="connsiteY8" fmla="*/ 100259 h 376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1042" h="376033">
                <a:moveTo>
                  <a:pt x="200521" y="0"/>
                </a:moveTo>
                <a:lnTo>
                  <a:pt x="329913" y="100259"/>
                </a:lnTo>
                <a:lnTo>
                  <a:pt x="401042" y="100259"/>
                </a:lnTo>
                <a:lnTo>
                  <a:pt x="401042" y="155373"/>
                </a:lnTo>
                <a:lnTo>
                  <a:pt x="401042" y="376033"/>
                </a:lnTo>
                <a:lnTo>
                  <a:pt x="0" y="376033"/>
                </a:lnTo>
                <a:lnTo>
                  <a:pt x="0" y="155373"/>
                </a:lnTo>
                <a:lnTo>
                  <a:pt x="0" y="100259"/>
                </a:lnTo>
                <a:lnTo>
                  <a:pt x="71129" y="100259"/>
                </a:lnTo>
                <a:close/>
              </a:path>
            </a:pathLst>
          </a:custGeom>
          <a:solidFill>
            <a:srgbClr val="D3BB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7" name="Top sand Freeform Shape 24">
            <a:extLst>
              <a:ext uri="{FF2B5EF4-FFF2-40B4-BE49-F238E27FC236}">
                <a16:creationId xmlns:a16="http://schemas.microsoft.com/office/drawing/2014/main" id="{2CD18519-A503-48E6-9971-EFCACA661DE4}"/>
              </a:ext>
            </a:extLst>
          </p:cNvPr>
          <p:cNvSpPr/>
          <p:nvPr/>
        </p:nvSpPr>
        <p:spPr>
          <a:xfrm>
            <a:off x="4619829" y="4384258"/>
            <a:ext cx="397008" cy="300910"/>
          </a:xfrm>
          <a:prstGeom prst="rect">
            <a:avLst/>
          </a:prstGeom>
          <a:solidFill>
            <a:srgbClr val="D3BB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278" name="Straight Connector 277">
            <a:extLst>
              <a:ext uri="{FF2B5EF4-FFF2-40B4-BE49-F238E27FC236}">
                <a16:creationId xmlns:a16="http://schemas.microsoft.com/office/drawing/2014/main" id="{4A825FF4-341B-47DC-BC1D-7B0C0C1E90D8}"/>
              </a:ext>
            </a:extLst>
          </p:cNvPr>
          <p:cNvCxnSpPr>
            <a:cxnSpLocks/>
          </p:cNvCxnSpPr>
          <p:nvPr/>
        </p:nvCxnSpPr>
        <p:spPr>
          <a:xfrm>
            <a:off x="4807249" y="4679973"/>
            <a:ext cx="0" cy="476705"/>
          </a:xfrm>
          <a:prstGeom prst="line">
            <a:avLst/>
          </a:prstGeom>
          <a:ln w="14605">
            <a:solidFill>
              <a:srgbClr val="D3BB7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 useBgFill="1">
        <p:nvSpPr>
          <p:cNvPr id="279" name="bottom cover Rectangle 31">
            <a:extLst>
              <a:ext uri="{FF2B5EF4-FFF2-40B4-BE49-F238E27FC236}">
                <a16:creationId xmlns:a16="http://schemas.microsoft.com/office/drawing/2014/main" id="{201962BB-56EA-4717-B6AF-A6E129E465BE}"/>
              </a:ext>
            </a:extLst>
          </p:cNvPr>
          <p:cNvSpPr/>
          <p:nvPr/>
        </p:nvSpPr>
        <p:spPr>
          <a:xfrm>
            <a:off x="4569466" y="5222883"/>
            <a:ext cx="497735" cy="32986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80" name="Group 279">
            <a:extLst>
              <a:ext uri="{FF2B5EF4-FFF2-40B4-BE49-F238E27FC236}">
                <a16:creationId xmlns:a16="http://schemas.microsoft.com/office/drawing/2014/main" id="{81BA541D-F1CC-41A6-ACAB-C74FCFA5F206}"/>
              </a:ext>
            </a:extLst>
          </p:cNvPr>
          <p:cNvGrpSpPr/>
          <p:nvPr/>
        </p:nvGrpSpPr>
        <p:grpSpPr>
          <a:xfrm>
            <a:off x="4459285" y="4103517"/>
            <a:ext cx="695929" cy="1168632"/>
            <a:chOff x="7535667" y="1855269"/>
            <a:chExt cx="695929" cy="1168632"/>
          </a:xfrm>
        </p:grpSpPr>
        <p:grpSp>
          <p:nvGrpSpPr>
            <p:cNvPr id="281" name="Group 280">
              <a:extLst>
                <a:ext uri="{FF2B5EF4-FFF2-40B4-BE49-F238E27FC236}">
                  <a16:creationId xmlns:a16="http://schemas.microsoft.com/office/drawing/2014/main" id="{D390546F-3939-46C2-820C-D3291A3021A8}"/>
                </a:ext>
              </a:extLst>
            </p:cNvPr>
            <p:cNvGrpSpPr/>
            <p:nvPr/>
          </p:nvGrpSpPr>
          <p:grpSpPr>
            <a:xfrm>
              <a:off x="7621833" y="1899288"/>
              <a:ext cx="497735" cy="1056235"/>
              <a:chOff x="7621833" y="1899288"/>
              <a:chExt cx="497735" cy="1056235"/>
            </a:xfrm>
          </p:grpSpPr>
          <p:sp useBgFill="1"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E08698A4-BC98-418A-96B7-1A48D6E0E6AB}"/>
                  </a:ext>
                </a:extLst>
              </p:cNvPr>
              <p:cNvSpPr/>
              <p:nvPr/>
            </p:nvSpPr>
            <p:spPr>
              <a:xfrm>
                <a:off x="7621833" y="1899288"/>
                <a:ext cx="497735" cy="1056235"/>
              </a:xfrm>
              <a:custGeom>
                <a:avLst/>
                <a:gdLst>
                  <a:gd name="connsiteX0" fmla="*/ 259594 w 497735"/>
                  <a:gd name="connsiteY0" fmla="*/ 31768 h 1056235"/>
                  <a:gd name="connsiteX1" fmla="*/ 120464 w 497735"/>
                  <a:gd name="connsiteY1" fmla="*/ 86873 h 1056235"/>
                  <a:gd name="connsiteX2" fmla="*/ 116549 w 497735"/>
                  <a:gd name="connsiteY2" fmla="*/ 363518 h 1056235"/>
                  <a:gd name="connsiteX3" fmla="*/ 191650 w 497735"/>
                  <a:gd name="connsiteY3" fmla="*/ 455569 h 1056235"/>
                  <a:gd name="connsiteX4" fmla="*/ 234629 w 497735"/>
                  <a:gd name="connsiteY4" fmla="*/ 531137 h 1056235"/>
                  <a:gd name="connsiteX5" fmla="*/ 191652 w 497735"/>
                  <a:gd name="connsiteY5" fmla="*/ 606701 h 1056235"/>
                  <a:gd name="connsiteX6" fmla="*/ 116551 w 497735"/>
                  <a:gd name="connsiteY6" fmla="*/ 698751 h 1056235"/>
                  <a:gd name="connsiteX7" fmla="*/ 120466 w 497735"/>
                  <a:gd name="connsiteY7" fmla="*/ 975396 h 1056235"/>
                  <a:gd name="connsiteX8" fmla="*/ 397104 w 497735"/>
                  <a:gd name="connsiteY8" fmla="*/ 971018 h 1056235"/>
                  <a:gd name="connsiteX9" fmla="*/ 397104 w 497735"/>
                  <a:gd name="connsiteY9" fmla="*/ 971017 h 1056235"/>
                  <a:gd name="connsiteX10" fmla="*/ 393189 w 497735"/>
                  <a:gd name="connsiteY10" fmla="*/ 694372 h 1056235"/>
                  <a:gd name="connsiteX11" fmla="*/ 315518 w 497735"/>
                  <a:gd name="connsiteY11" fmla="*/ 604741 h 1056235"/>
                  <a:gd name="connsiteX12" fmla="*/ 270764 w 497735"/>
                  <a:gd name="connsiteY12" fmla="*/ 531133 h 1056235"/>
                  <a:gd name="connsiteX13" fmla="*/ 315515 w 497735"/>
                  <a:gd name="connsiteY13" fmla="*/ 457529 h 1056235"/>
                  <a:gd name="connsiteX14" fmla="*/ 393187 w 497735"/>
                  <a:gd name="connsiteY14" fmla="*/ 367897 h 1056235"/>
                  <a:gd name="connsiteX15" fmla="*/ 397102 w 497735"/>
                  <a:gd name="connsiteY15" fmla="*/ 91253 h 1056235"/>
                  <a:gd name="connsiteX16" fmla="*/ 397102 w 497735"/>
                  <a:gd name="connsiteY16" fmla="*/ 91252 h 1056235"/>
                  <a:gd name="connsiteX17" fmla="*/ 259594 w 497735"/>
                  <a:gd name="connsiteY17" fmla="*/ 31768 h 1056235"/>
                  <a:gd name="connsiteX18" fmla="*/ 0 w 497735"/>
                  <a:gd name="connsiteY18" fmla="*/ 0 h 1056235"/>
                  <a:gd name="connsiteX19" fmla="*/ 497735 w 497735"/>
                  <a:gd name="connsiteY19" fmla="*/ 0 h 1056235"/>
                  <a:gd name="connsiteX20" fmla="*/ 497735 w 497735"/>
                  <a:gd name="connsiteY20" fmla="*/ 1056235 h 1056235"/>
                  <a:gd name="connsiteX21" fmla="*/ 0 w 497735"/>
                  <a:gd name="connsiteY21" fmla="*/ 1056235 h 1056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97735" h="1056235">
                    <a:moveTo>
                      <a:pt x="259594" y="31768"/>
                    </a:moveTo>
                    <a:cubicBezTo>
                      <a:pt x="209533" y="30975"/>
                      <a:pt x="159201" y="49281"/>
                      <a:pt x="120464" y="86873"/>
                    </a:cubicBezTo>
                    <a:cubicBezTo>
                      <a:pt x="42992" y="162058"/>
                      <a:pt x="41239" y="285916"/>
                      <a:pt x="116549" y="363518"/>
                    </a:cubicBezTo>
                    <a:cubicBezTo>
                      <a:pt x="144026" y="391831"/>
                      <a:pt x="169060" y="422514"/>
                      <a:pt x="191650" y="455569"/>
                    </a:cubicBezTo>
                    <a:lnTo>
                      <a:pt x="234629" y="531137"/>
                    </a:lnTo>
                    <a:lnTo>
                      <a:pt x="191652" y="606701"/>
                    </a:lnTo>
                    <a:cubicBezTo>
                      <a:pt x="169061" y="639756"/>
                      <a:pt x="144028" y="670439"/>
                      <a:pt x="116551" y="698751"/>
                    </a:cubicBezTo>
                    <a:cubicBezTo>
                      <a:pt x="41241" y="776353"/>
                      <a:pt x="42994" y="900212"/>
                      <a:pt x="120466" y="975396"/>
                    </a:cubicBezTo>
                    <a:cubicBezTo>
                      <a:pt x="197939" y="1050581"/>
                      <a:pt x="321794" y="1048621"/>
                      <a:pt x="397104" y="971018"/>
                    </a:cubicBezTo>
                    <a:lnTo>
                      <a:pt x="397104" y="971017"/>
                    </a:lnTo>
                    <a:cubicBezTo>
                      <a:pt x="472414" y="893415"/>
                      <a:pt x="470662" y="769556"/>
                      <a:pt x="393189" y="694372"/>
                    </a:cubicBezTo>
                    <a:cubicBezTo>
                      <a:pt x="364923" y="666942"/>
                      <a:pt x="339033" y="637065"/>
                      <a:pt x="315518" y="604741"/>
                    </a:cubicBezTo>
                    <a:lnTo>
                      <a:pt x="270764" y="531133"/>
                    </a:lnTo>
                    <a:lnTo>
                      <a:pt x="315515" y="457529"/>
                    </a:lnTo>
                    <a:cubicBezTo>
                      <a:pt x="339031" y="425205"/>
                      <a:pt x="364922" y="395328"/>
                      <a:pt x="393187" y="367897"/>
                    </a:cubicBezTo>
                    <a:cubicBezTo>
                      <a:pt x="470659" y="292713"/>
                      <a:pt x="472412" y="168855"/>
                      <a:pt x="397102" y="91253"/>
                    </a:cubicBezTo>
                    <a:lnTo>
                      <a:pt x="397102" y="91252"/>
                    </a:lnTo>
                    <a:cubicBezTo>
                      <a:pt x="359447" y="52451"/>
                      <a:pt x="309656" y="32560"/>
                      <a:pt x="259594" y="31768"/>
                    </a:cubicBezTo>
                    <a:close/>
                    <a:moveTo>
                      <a:pt x="0" y="0"/>
                    </a:moveTo>
                    <a:lnTo>
                      <a:pt x="497735" y="0"/>
                    </a:lnTo>
                    <a:lnTo>
                      <a:pt x="497735" y="1056235"/>
                    </a:lnTo>
                    <a:lnTo>
                      <a:pt x="0" y="1056235"/>
                    </a:lnTo>
                    <a:close/>
                  </a:path>
                </a:pathLst>
              </a:custGeom>
              <a:ln w="6350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CB7A9D9D-FDB9-4E8B-850D-9DB413E1CB51}"/>
                  </a:ext>
                </a:extLst>
              </p:cNvPr>
              <p:cNvSpPr/>
              <p:nvPr/>
            </p:nvSpPr>
            <p:spPr>
              <a:xfrm>
                <a:off x="7706615" y="2003583"/>
                <a:ext cx="138820" cy="188205"/>
              </a:xfrm>
              <a:custGeom>
                <a:avLst/>
                <a:gdLst>
                  <a:gd name="connsiteX0" fmla="*/ 107576 w 311972"/>
                  <a:gd name="connsiteY0" fmla="*/ 0 h 527124"/>
                  <a:gd name="connsiteX1" fmla="*/ 311972 w 311972"/>
                  <a:gd name="connsiteY1" fmla="*/ 0 h 527124"/>
                  <a:gd name="connsiteX2" fmla="*/ 279699 w 311972"/>
                  <a:gd name="connsiteY2" fmla="*/ 279698 h 527124"/>
                  <a:gd name="connsiteX3" fmla="*/ 258183 w 311972"/>
                  <a:gd name="connsiteY3" fmla="*/ 473336 h 527124"/>
                  <a:gd name="connsiteX4" fmla="*/ 268941 w 311972"/>
                  <a:gd name="connsiteY4" fmla="*/ 516367 h 527124"/>
                  <a:gd name="connsiteX5" fmla="*/ 32273 w 311972"/>
                  <a:gd name="connsiteY5" fmla="*/ 527124 h 527124"/>
                  <a:gd name="connsiteX6" fmla="*/ 0 w 311972"/>
                  <a:gd name="connsiteY6" fmla="*/ 387275 h 527124"/>
                  <a:gd name="connsiteX7" fmla="*/ 0 w 311972"/>
                  <a:gd name="connsiteY7" fmla="*/ 236668 h 527124"/>
                  <a:gd name="connsiteX8" fmla="*/ 53788 w 311972"/>
                  <a:gd name="connsiteY8" fmla="*/ 86061 h 527124"/>
                  <a:gd name="connsiteX9" fmla="*/ 107576 w 311972"/>
                  <a:gd name="connsiteY9" fmla="*/ 0 h 527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972" h="527124">
                    <a:moveTo>
                      <a:pt x="107576" y="0"/>
                    </a:moveTo>
                    <a:lnTo>
                      <a:pt x="311972" y="0"/>
                    </a:lnTo>
                    <a:lnTo>
                      <a:pt x="279699" y="279698"/>
                    </a:lnTo>
                    <a:lnTo>
                      <a:pt x="258183" y="473336"/>
                    </a:lnTo>
                    <a:lnTo>
                      <a:pt x="268941" y="516367"/>
                    </a:lnTo>
                    <a:lnTo>
                      <a:pt x="32273" y="527124"/>
                    </a:lnTo>
                    <a:lnTo>
                      <a:pt x="0" y="387275"/>
                    </a:lnTo>
                    <a:lnTo>
                      <a:pt x="0" y="236668"/>
                    </a:lnTo>
                    <a:lnTo>
                      <a:pt x="53788" y="86061"/>
                    </a:lnTo>
                    <a:lnTo>
                      <a:pt x="107576" y="0"/>
                    </a:lnTo>
                    <a:close/>
                  </a:path>
                </a:pathLst>
              </a:custGeom>
              <a:solidFill>
                <a:srgbClr val="F2F2F2">
                  <a:alpha val="65098"/>
                </a:srgbClr>
              </a:solidFill>
              <a:ln>
                <a:noFill/>
              </a:ln>
              <a:effectLst>
                <a:glow rad="63500">
                  <a:schemeClr val="bg1"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60FEE74D-1C85-4E46-B50A-462AB2EDB307}"/>
                  </a:ext>
                </a:extLst>
              </p:cNvPr>
              <p:cNvSpPr/>
              <p:nvPr/>
            </p:nvSpPr>
            <p:spPr>
              <a:xfrm rot="10361334">
                <a:off x="7697259" y="2521931"/>
                <a:ext cx="164312" cy="281043"/>
              </a:xfrm>
              <a:custGeom>
                <a:avLst/>
                <a:gdLst>
                  <a:gd name="connsiteX0" fmla="*/ 201316 w 698664"/>
                  <a:gd name="connsiteY0" fmla="*/ 33810 h 1193123"/>
                  <a:gd name="connsiteX1" fmla="*/ 670042 w 698664"/>
                  <a:gd name="connsiteY1" fmla="*/ 41494 h 1193123"/>
                  <a:gd name="connsiteX2" fmla="*/ 623938 w 698664"/>
                  <a:gd name="connsiteY2" fmla="*/ 295067 h 1193123"/>
                  <a:gd name="connsiteX3" fmla="*/ 431837 w 698664"/>
                  <a:gd name="connsiteY3" fmla="*/ 686953 h 1193123"/>
                  <a:gd name="connsiteX4" fmla="*/ 255104 w 698664"/>
                  <a:gd name="connsiteY4" fmla="*/ 886738 h 1193123"/>
                  <a:gd name="connsiteX5" fmla="*/ 109108 w 698664"/>
                  <a:gd name="connsiteY5" fmla="*/ 1109575 h 1193123"/>
                  <a:gd name="connsiteX6" fmla="*/ 1531 w 698664"/>
                  <a:gd name="connsiteY6" fmla="*/ 1186415 h 1193123"/>
                  <a:gd name="connsiteX7" fmla="*/ 55320 w 698664"/>
                  <a:gd name="connsiteY7" fmla="*/ 955894 h 1193123"/>
                  <a:gd name="connsiteX8" fmla="*/ 185948 w 698664"/>
                  <a:gd name="connsiteY8" fmla="*/ 371907 h 1193123"/>
                  <a:gd name="connsiteX9" fmla="*/ 201316 w 698664"/>
                  <a:gd name="connsiteY9" fmla="*/ 33810 h 1193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98664" h="1193123">
                    <a:moveTo>
                      <a:pt x="201316" y="33810"/>
                    </a:moveTo>
                    <a:cubicBezTo>
                      <a:pt x="281998" y="-21259"/>
                      <a:pt x="599605" y="-2049"/>
                      <a:pt x="670042" y="41494"/>
                    </a:cubicBezTo>
                    <a:cubicBezTo>
                      <a:pt x="740479" y="85037"/>
                      <a:pt x="663639" y="187491"/>
                      <a:pt x="623938" y="295067"/>
                    </a:cubicBezTo>
                    <a:cubicBezTo>
                      <a:pt x="584237" y="402644"/>
                      <a:pt x="493309" y="588341"/>
                      <a:pt x="431837" y="686953"/>
                    </a:cubicBezTo>
                    <a:cubicBezTo>
                      <a:pt x="370365" y="785565"/>
                      <a:pt x="308892" y="816301"/>
                      <a:pt x="255104" y="886738"/>
                    </a:cubicBezTo>
                    <a:cubicBezTo>
                      <a:pt x="201316" y="957175"/>
                      <a:pt x="151370" y="1059629"/>
                      <a:pt x="109108" y="1109575"/>
                    </a:cubicBezTo>
                    <a:cubicBezTo>
                      <a:pt x="66846" y="1159521"/>
                      <a:pt x="10496" y="1212028"/>
                      <a:pt x="1531" y="1186415"/>
                    </a:cubicBezTo>
                    <a:cubicBezTo>
                      <a:pt x="-7434" y="1160802"/>
                      <a:pt x="24584" y="1091645"/>
                      <a:pt x="55320" y="955894"/>
                    </a:cubicBezTo>
                    <a:cubicBezTo>
                      <a:pt x="86056" y="820143"/>
                      <a:pt x="160335" y="528149"/>
                      <a:pt x="185948" y="371907"/>
                    </a:cubicBezTo>
                    <a:cubicBezTo>
                      <a:pt x="211561" y="215665"/>
                      <a:pt x="120634" y="88879"/>
                      <a:pt x="201316" y="33810"/>
                    </a:cubicBezTo>
                    <a:close/>
                  </a:path>
                </a:pathLst>
              </a:custGeom>
              <a:solidFill>
                <a:srgbClr val="F2F2F2">
                  <a:alpha val="64706"/>
                </a:srgbClr>
              </a:solidFill>
              <a:ln>
                <a:noFill/>
              </a:ln>
              <a:effectLst>
                <a:glow rad="63500">
                  <a:schemeClr val="bg1"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8" name="Moon 287">
                <a:extLst>
                  <a:ext uri="{FF2B5EF4-FFF2-40B4-BE49-F238E27FC236}">
                    <a16:creationId xmlns:a16="http://schemas.microsoft.com/office/drawing/2014/main" id="{C2DAF129-EFE8-4DEC-BC20-830C4F052482}"/>
                  </a:ext>
                </a:extLst>
              </p:cNvPr>
              <p:cNvSpPr/>
              <p:nvPr/>
            </p:nvSpPr>
            <p:spPr>
              <a:xfrm rot="10800000">
                <a:off x="7903646" y="1980438"/>
                <a:ext cx="138819" cy="304047"/>
              </a:xfrm>
              <a:prstGeom prst="moon">
                <a:avLst/>
              </a:prstGeom>
              <a:solidFill>
                <a:srgbClr val="F2F2F2">
                  <a:alpha val="65098"/>
                </a:srgbClr>
              </a:solidFill>
              <a:ln>
                <a:noFill/>
              </a:ln>
              <a:effectLst>
                <a:glow rad="63500">
                  <a:schemeClr val="bg1"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9" name="Moon 288">
                <a:extLst>
                  <a:ext uri="{FF2B5EF4-FFF2-40B4-BE49-F238E27FC236}">
                    <a16:creationId xmlns:a16="http://schemas.microsoft.com/office/drawing/2014/main" id="{35F6A522-FAE9-4BCF-926A-8AAFBB28DE15}"/>
                  </a:ext>
                </a:extLst>
              </p:cNvPr>
              <p:cNvSpPr/>
              <p:nvPr/>
            </p:nvSpPr>
            <p:spPr>
              <a:xfrm rot="10800000">
                <a:off x="7985236" y="2647687"/>
                <a:ext cx="62675" cy="182182"/>
              </a:xfrm>
              <a:prstGeom prst="moon">
                <a:avLst/>
              </a:prstGeom>
              <a:solidFill>
                <a:srgbClr val="F2F2F2">
                  <a:alpha val="65098"/>
                </a:srgbClr>
              </a:solidFill>
              <a:ln>
                <a:noFill/>
              </a:ln>
              <a:effectLst>
                <a:glow rad="63500">
                  <a:schemeClr val="bg1"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82" name="Group 281">
              <a:extLst>
                <a:ext uri="{FF2B5EF4-FFF2-40B4-BE49-F238E27FC236}">
                  <a16:creationId xmlns:a16="http://schemas.microsoft.com/office/drawing/2014/main" id="{11049AFE-0778-4C1E-A07B-146AF6E46A2A}"/>
                </a:ext>
              </a:extLst>
            </p:cNvPr>
            <p:cNvGrpSpPr/>
            <p:nvPr/>
          </p:nvGrpSpPr>
          <p:grpSpPr>
            <a:xfrm>
              <a:off x="7535667" y="1855269"/>
              <a:ext cx="695929" cy="1168632"/>
              <a:chOff x="5602353" y="2521703"/>
              <a:chExt cx="695929" cy="1168632"/>
            </a:xfrm>
          </p:grpSpPr>
          <p:pic>
            <p:nvPicPr>
              <p:cNvPr id="283" name="Picture 282" descr="A picture containing sandglass, object&#10;&#10;Description automatically generated">
                <a:extLst>
                  <a:ext uri="{FF2B5EF4-FFF2-40B4-BE49-F238E27FC236}">
                    <a16:creationId xmlns:a16="http://schemas.microsoft.com/office/drawing/2014/main" id="{1D45A089-E9EB-49CF-B294-7DCDE8BEDB8D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8">
                <a:extLst>
                  <a:ext uri="{BEBA8EAE-BF5A-486C-A8C5-ECC9F3942E4B}">
                    <a14:imgProps xmlns:a14="http://schemas.microsoft.com/office/drawing/2010/main">
                      <a14:imgLayer r:embed="rId19">
                        <a14:imgEffect>
                          <a14:backgroundRemoval t="9815" b="90000" l="10000" r="90000">
                            <a14:foregroundMark x1="28300" y1="10833" x2="45400" y2="9444"/>
                            <a14:foregroundMark x1="45400" y1="9444" x2="61300" y2="10185"/>
                            <a14:foregroundMark x1="61300" y1="10185" x2="68900" y2="9815"/>
                            <a14:foregroundMark x1="68900" y1="9815" x2="69000" y2="9815"/>
                            <a14:backgroundMark x1="36900" y1="19537" x2="35300" y2="26759"/>
                            <a14:backgroundMark x1="35300" y1="26759" x2="35700" y2="31019"/>
                            <a14:backgroundMark x1="63400" y1="17870" x2="65000" y2="24630"/>
                            <a14:backgroundMark x1="65000" y1="24630" x2="64100" y2="31389"/>
                            <a14:backgroundMark x1="35300" y1="62778" x2="36100" y2="75741"/>
                            <a14:backgroundMark x1="65300" y1="62778" x2="62800" y2="76296"/>
                            <a14:backgroundMark x1="42200" y1="7222" x2="50400" y2="7037"/>
                            <a14:backgroundMark x1="50400" y1="7037" x2="54800" y2="7037"/>
                            <a14:backgroundMark x1="74600" y1="83981" x2="70000" y2="85741"/>
                            <a14:backgroundMark x1="68400" y1="85556" x2="67800" y2="85556"/>
                            <a14:backgroundMark x1="68400" y1="85556" x2="68400" y2="85556"/>
                            <a14:backgroundMark x1="84000" y1="76759" x2="84000" y2="76759"/>
                            <a14:backgroundMark x1="70000" y1="85741" x2="67100" y2="86111"/>
                            <a14:backgroundMark x1="68400" y1="85185" x2="66700" y2="85556"/>
                            <a14:backgroundMark x1="48900" y1="16111" x2="42400" y2="30741"/>
                            <a14:backgroundMark x1="42400" y1="30741" x2="56900" y2="35833"/>
                            <a14:backgroundMark x1="56900" y1="35833" x2="59400" y2="19167"/>
                            <a14:backgroundMark x1="59400" y1="19167" x2="44200" y2="17963"/>
                            <a14:backgroundMark x1="44200" y1="17963" x2="44100" y2="18148"/>
                            <a14:backgroundMark x1="48900" y1="63426" x2="58300" y2="75185"/>
                            <a14:backgroundMark x1="58300" y1="75185" x2="60300" y2="72407"/>
                            <a14:backgroundMark x1="45800" y1="68426" x2="46800" y2="75833"/>
                            <a14:backgroundMark x1="61300" y1="73796" x2="57300" y2="77500"/>
                            <a14:backgroundMark x1="62700" y1="73796" x2="56900" y2="77778"/>
                            <a14:backgroundMark x1="56600" y1="79167" x2="60300" y2="77130"/>
                            <a14:backgroundMark x1="38400" y1="68704" x2="43500" y2="71759"/>
                            <a14:backgroundMark x1="40800" y1="17778" x2="56100" y2="16574"/>
                            <a14:backgroundMark x1="56100" y1="16574" x2="59000" y2="18148"/>
                            <a14:backgroundMark x1="44500" y1="15093" x2="41100" y2="17778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26238" t="16726" r="26129" b="12095"/>
              <a:stretch/>
            </p:blipFill>
            <p:spPr>
              <a:xfrm>
                <a:off x="5607783" y="2658150"/>
                <a:ext cx="690499" cy="1032185"/>
              </a:xfrm>
              <a:prstGeom prst="rect">
                <a:avLst/>
              </a:prstGeom>
            </p:spPr>
          </p:pic>
          <p:pic>
            <p:nvPicPr>
              <p:cNvPr id="284" name="Picture 283" descr="A picture containing sandglass, object&#10;&#10;Description automatically generated">
                <a:extLst>
                  <a:ext uri="{FF2B5EF4-FFF2-40B4-BE49-F238E27FC236}">
                    <a16:creationId xmlns:a16="http://schemas.microsoft.com/office/drawing/2014/main" id="{2790127C-74DB-4F53-852F-D4FCD507526C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8">
                <a:extLst>
                  <a:ext uri="{BEBA8EAE-BF5A-486C-A8C5-ECC9F3942E4B}">
                    <a14:imgProps xmlns:a14="http://schemas.microsoft.com/office/drawing/2010/main">
                      <a14:imgLayer r:embed="rId19">
                        <a14:imgEffect>
                          <a14:backgroundRemoval t="9815" b="90000" l="10000" r="90000">
                            <a14:foregroundMark x1="28300" y1="10833" x2="45400" y2="9444"/>
                            <a14:foregroundMark x1="45400" y1="9444" x2="61300" y2="10185"/>
                            <a14:foregroundMark x1="61300" y1="10185" x2="68900" y2="9815"/>
                            <a14:foregroundMark x1="68900" y1="9815" x2="69000" y2="9815"/>
                            <a14:backgroundMark x1="36900" y1="19537" x2="35300" y2="26759"/>
                            <a14:backgroundMark x1="35300" y1="26759" x2="35700" y2="31019"/>
                            <a14:backgroundMark x1="63400" y1="17870" x2="65000" y2="24630"/>
                            <a14:backgroundMark x1="65000" y1="24630" x2="64100" y2="31389"/>
                            <a14:backgroundMark x1="35300" y1="62778" x2="36100" y2="75741"/>
                            <a14:backgroundMark x1="65300" y1="62778" x2="62800" y2="76296"/>
                            <a14:backgroundMark x1="42200" y1="7222" x2="50400" y2="7037"/>
                            <a14:backgroundMark x1="50400" y1="7037" x2="54800" y2="7037"/>
                            <a14:backgroundMark x1="74600" y1="83981" x2="70000" y2="85741"/>
                            <a14:backgroundMark x1="68400" y1="85556" x2="67800" y2="85556"/>
                            <a14:backgroundMark x1="68400" y1="85556" x2="68400" y2="85556"/>
                            <a14:backgroundMark x1="84000" y1="76759" x2="84000" y2="76759"/>
                            <a14:backgroundMark x1="70000" y1="85741" x2="67100" y2="86111"/>
                            <a14:backgroundMark x1="68400" y1="85185" x2="66700" y2="85556"/>
                            <a14:backgroundMark x1="48900" y1="16111" x2="42400" y2="30741"/>
                            <a14:backgroundMark x1="42400" y1="30741" x2="56900" y2="35833"/>
                            <a14:backgroundMark x1="56900" y1="35833" x2="59400" y2="19167"/>
                            <a14:backgroundMark x1="59400" y1="19167" x2="44200" y2="17963"/>
                            <a14:backgroundMark x1="44200" y1="17963" x2="44100" y2="18148"/>
                            <a14:backgroundMark x1="48900" y1="63426" x2="58300" y2="75185"/>
                            <a14:backgroundMark x1="58300" y1="75185" x2="60300" y2="72407"/>
                            <a14:backgroundMark x1="45800" y1="68426" x2="46800" y2="75833"/>
                            <a14:backgroundMark x1="61300" y1="73796" x2="57300" y2="77500"/>
                            <a14:backgroundMark x1="62700" y1="73796" x2="56900" y2="77778"/>
                            <a14:backgroundMark x1="56600" y1="79167" x2="60300" y2="77130"/>
                            <a14:backgroundMark x1="38400" y1="68704" x2="43500" y2="71759"/>
                            <a14:backgroundMark x1="40800" y1="17778" x2="56100" y2="16574"/>
                            <a14:backgroundMark x1="56100" y1="16574" x2="59000" y2="18148"/>
                            <a14:backgroundMark x1="44500" y1="15093" x2="41100" y2="17778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26238" t="78845" r="26129" b="12095"/>
              <a:stretch/>
            </p:blipFill>
            <p:spPr>
              <a:xfrm rot="10800000">
                <a:off x="5602353" y="2521703"/>
                <a:ext cx="690499" cy="131387"/>
              </a:xfrm>
              <a:prstGeom prst="rect">
                <a:avLst/>
              </a:prstGeom>
            </p:spPr>
          </p:pic>
        </p:grpSp>
      </p:grpSp>
      <p:grpSp>
        <p:nvGrpSpPr>
          <p:cNvPr id="290" name="Group 289">
            <a:extLst>
              <a:ext uri="{FF2B5EF4-FFF2-40B4-BE49-F238E27FC236}">
                <a16:creationId xmlns:a16="http://schemas.microsoft.com/office/drawing/2014/main" id="{07CE270F-D97D-46ED-A6FC-FBBB43D45166}"/>
              </a:ext>
            </a:extLst>
          </p:cNvPr>
          <p:cNvGrpSpPr/>
          <p:nvPr/>
        </p:nvGrpSpPr>
        <p:grpSpPr>
          <a:xfrm>
            <a:off x="4390800" y="5230247"/>
            <a:ext cx="785474" cy="464900"/>
            <a:chOff x="8193675" y="3394363"/>
            <a:chExt cx="785474" cy="464900"/>
          </a:xfrm>
        </p:grpSpPr>
        <p:grpSp>
          <p:nvGrpSpPr>
            <p:cNvPr id="291" name="Group 290">
              <a:extLst>
                <a:ext uri="{FF2B5EF4-FFF2-40B4-BE49-F238E27FC236}">
                  <a16:creationId xmlns:a16="http://schemas.microsoft.com/office/drawing/2014/main" id="{8DBD5659-73E8-4098-AE8F-63D58F92964E}"/>
                </a:ext>
              </a:extLst>
            </p:cNvPr>
            <p:cNvGrpSpPr/>
            <p:nvPr/>
          </p:nvGrpSpPr>
          <p:grpSpPr>
            <a:xfrm rot="21389668">
              <a:off x="8554254" y="3473507"/>
              <a:ext cx="178041" cy="385756"/>
              <a:chOff x="8530382" y="3496574"/>
              <a:chExt cx="178041" cy="385756"/>
            </a:xfrm>
          </p:grpSpPr>
          <p:sp>
            <p:nvSpPr>
              <p:cNvPr id="293" name="Rectangle 292">
                <a:extLst>
                  <a:ext uri="{FF2B5EF4-FFF2-40B4-BE49-F238E27FC236}">
                    <a16:creationId xmlns:a16="http://schemas.microsoft.com/office/drawing/2014/main" id="{E65C33DA-26B6-4D43-BFBB-DCBBF406D23F}"/>
                  </a:ext>
                </a:extLst>
              </p:cNvPr>
              <p:cNvSpPr/>
              <p:nvPr/>
            </p:nvSpPr>
            <p:spPr>
              <a:xfrm>
                <a:off x="8530382" y="3511306"/>
                <a:ext cx="131924" cy="371024"/>
              </a:xfrm>
              <a:prstGeom prst="rect">
                <a:avLst/>
              </a:prstGeom>
              <a:blipFill>
                <a:blip r:embed="rId20"/>
                <a:tile tx="0" ty="0" sx="100000" sy="100000" flip="none" algn="tl"/>
              </a:blipFill>
              <a:ln>
                <a:noFill/>
              </a:ln>
              <a:effectLst>
                <a:outerShdw blurRad="50800" dist="63500" sx="106000" sy="106000" algn="l" rotWithShape="0">
                  <a:prstClr val="black">
                    <a:alpha val="53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3751292D-7339-4598-B80B-689AA34A65FC}"/>
                  </a:ext>
                </a:extLst>
              </p:cNvPr>
              <p:cNvSpPr/>
              <p:nvPr/>
            </p:nvSpPr>
            <p:spPr>
              <a:xfrm>
                <a:off x="8672423" y="3496574"/>
                <a:ext cx="36000" cy="371024"/>
              </a:xfrm>
              <a:custGeom>
                <a:avLst/>
                <a:gdLst>
                  <a:gd name="connsiteX0" fmla="*/ 0 w 86264"/>
                  <a:gd name="connsiteY0" fmla="*/ 0 h 402566"/>
                  <a:gd name="connsiteX1" fmla="*/ 0 w 86264"/>
                  <a:gd name="connsiteY1" fmla="*/ 0 h 402566"/>
                  <a:gd name="connsiteX2" fmla="*/ 86264 w 86264"/>
                  <a:gd name="connsiteY2" fmla="*/ 0 h 402566"/>
                  <a:gd name="connsiteX3" fmla="*/ 0 w 86264"/>
                  <a:gd name="connsiteY3" fmla="*/ 402566 h 402566"/>
                  <a:gd name="connsiteX4" fmla="*/ 0 w 86264"/>
                  <a:gd name="connsiteY4" fmla="*/ 0 h 402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264" h="402566">
                    <a:moveTo>
                      <a:pt x="0" y="0"/>
                    </a:moveTo>
                    <a:lnTo>
                      <a:pt x="0" y="0"/>
                    </a:lnTo>
                    <a:lnTo>
                      <a:pt x="86264" y="0"/>
                    </a:lnTo>
                    <a:lnTo>
                      <a:pt x="0" y="402566"/>
                    </a:lnTo>
                    <a:lnTo>
                      <a:pt x="0" y="0"/>
                    </a:lnTo>
                    <a:close/>
                  </a:path>
                </a:pathLst>
              </a:custGeom>
              <a:blipFill>
                <a:blip r:embed="rId20"/>
                <a:tile tx="0" ty="0" sx="100000" sy="100000" flip="none" algn="tl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92" name="Cube 291">
              <a:extLst>
                <a:ext uri="{FF2B5EF4-FFF2-40B4-BE49-F238E27FC236}">
                  <a16:creationId xmlns:a16="http://schemas.microsoft.com/office/drawing/2014/main" id="{395609C9-557C-4285-B266-7715B6ECF1F4}"/>
                </a:ext>
              </a:extLst>
            </p:cNvPr>
            <p:cNvSpPr/>
            <p:nvPr/>
          </p:nvSpPr>
          <p:spPr>
            <a:xfrm>
              <a:off x="8193675" y="3394363"/>
              <a:ext cx="785474" cy="93851"/>
            </a:xfrm>
            <a:prstGeom prst="cube">
              <a:avLst/>
            </a:prstGeom>
            <a:blipFill>
              <a:blip r:embed="rId20"/>
              <a:tile tx="0" ty="0" sx="100000" sy="100000" flip="none" algn="tl"/>
            </a:blipFill>
            <a:ln>
              <a:noFill/>
            </a:ln>
            <a:effectLst>
              <a:outerShdw blurRad="50800" dist="76200" dir="5400000" sx="105000" sy="105000" algn="t" rotWithShape="0">
                <a:prstClr val="black">
                  <a:alpha val="5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95" name="FULL COVER Rectangle 31">
            <a:extLst>
              <a:ext uri="{FF2B5EF4-FFF2-40B4-BE49-F238E27FC236}">
                <a16:creationId xmlns:a16="http://schemas.microsoft.com/office/drawing/2014/main" id="{F4DBB164-5648-4F9F-8E13-480A969C71A5}"/>
              </a:ext>
            </a:extLst>
          </p:cNvPr>
          <p:cNvSpPr/>
          <p:nvPr/>
        </p:nvSpPr>
        <p:spPr>
          <a:xfrm>
            <a:off x="141600" y="17962"/>
            <a:ext cx="12068820" cy="6862226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7" name="Freeform: Shape 296">
            <a:extLst>
              <a:ext uri="{FF2B5EF4-FFF2-40B4-BE49-F238E27FC236}">
                <a16:creationId xmlns:a16="http://schemas.microsoft.com/office/drawing/2014/main" id="{2F90294C-8507-436D-A2B3-EED4484D152E}"/>
              </a:ext>
            </a:extLst>
          </p:cNvPr>
          <p:cNvSpPr/>
          <p:nvPr/>
        </p:nvSpPr>
        <p:spPr>
          <a:xfrm>
            <a:off x="801194" y="-487954"/>
            <a:ext cx="12191999" cy="6858000"/>
          </a:xfrm>
          <a:custGeom>
            <a:avLst/>
            <a:gdLst>
              <a:gd name="connsiteX0" fmla="*/ 6766559 w 12191999"/>
              <a:gd name="connsiteY0" fmla="*/ 3151992 h 6858000"/>
              <a:gd name="connsiteX1" fmla="*/ 5432611 w 12191999"/>
              <a:gd name="connsiteY1" fmla="*/ 3184265 h 6858000"/>
              <a:gd name="connsiteX2" fmla="*/ 5368066 w 12191999"/>
              <a:gd name="connsiteY2" fmla="*/ 5938221 h 6858000"/>
              <a:gd name="connsiteX3" fmla="*/ 6831105 w 12191999"/>
              <a:gd name="connsiteY3" fmla="*/ 5981252 h 6858000"/>
              <a:gd name="connsiteX4" fmla="*/ 11015830 w 12191999"/>
              <a:gd name="connsiteY4" fmla="*/ 3119719 h 6858000"/>
              <a:gd name="connsiteX5" fmla="*/ 9821731 w 12191999"/>
              <a:gd name="connsiteY5" fmla="*/ 3205779 h 6858000"/>
              <a:gd name="connsiteX6" fmla="*/ 9897034 w 12191999"/>
              <a:gd name="connsiteY6" fmla="*/ 6325496 h 6858000"/>
              <a:gd name="connsiteX7" fmla="*/ 11080375 w 12191999"/>
              <a:gd name="connsiteY7" fmla="*/ 6745045 h 6858000"/>
              <a:gd name="connsiteX8" fmla="*/ 1430766 w 12191999"/>
              <a:gd name="connsiteY8" fmla="*/ 2947595 h 6858000"/>
              <a:gd name="connsiteX9" fmla="*/ 1441524 w 12191999"/>
              <a:gd name="connsiteY9" fmla="*/ 6325496 h 6858000"/>
              <a:gd name="connsiteX10" fmla="*/ 1441524 w 12191999"/>
              <a:gd name="connsiteY10" fmla="*/ 6465346 h 6858000"/>
              <a:gd name="connsiteX11" fmla="*/ 1430766 w 12191999"/>
              <a:gd name="connsiteY11" fmla="*/ 6540649 h 6858000"/>
              <a:gd name="connsiteX12" fmla="*/ 2689411 w 12191999"/>
              <a:gd name="connsiteY12" fmla="*/ 6142616 h 6858000"/>
              <a:gd name="connsiteX13" fmla="*/ 2614107 w 12191999"/>
              <a:gd name="connsiteY13" fmla="*/ 3087445 h 6858000"/>
              <a:gd name="connsiteX14" fmla="*/ 0 w 12191999"/>
              <a:gd name="connsiteY14" fmla="*/ 0 h 6858000"/>
              <a:gd name="connsiteX15" fmla="*/ 12191999 w 12191999"/>
              <a:gd name="connsiteY15" fmla="*/ 0 h 6858000"/>
              <a:gd name="connsiteX16" fmla="*/ 12191999 w 12191999"/>
              <a:gd name="connsiteY16" fmla="*/ 6858000 h 6858000"/>
              <a:gd name="connsiteX17" fmla="*/ 0 w 12191999"/>
              <a:gd name="connsiteY1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2191999" h="6858000">
                <a:moveTo>
                  <a:pt x="6766559" y="3151992"/>
                </a:moveTo>
                <a:lnTo>
                  <a:pt x="5432611" y="3184265"/>
                </a:lnTo>
                <a:lnTo>
                  <a:pt x="5368066" y="5938221"/>
                </a:lnTo>
                <a:lnTo>
                  <a:pt x="6831105" y="5981252"/>
                </a:lnTo>
                <a:close/>
                <a:moveTo>
                  <a:pt x="11015830" y="3119719"/>
                </a:moveTo>
                <a:lnTo>
                  <a:pt x="9821731" y="3205779"/>
                </a:lnTo>
                <a:lnTo>
                  <a:pt x="9897034" y="6325496"/>
                </a:lnTo>
                <a:lnTo>
                  <a:pt x="11080375" y="6745045"/>
                </a:lnTo>
                <a:close/>
                <a:moveTo>
                  <a:pt x="1430766" y="2947595"/>
                </a:moveTo>
                <a:lnTo>
                  <a:pt x="1441524" y="6325496"/>
                </a:lnTo>
                <a:lnTo>
                  <a:pt x="1441524" y="6465346"/>
                </a:lnTo>
                <a:lnTo>
                  <a:pt x="1430766" y="6540649"/>
                </a:lnTo>
                <a:lnTo>
                  <a:pt x="2689411" y="6142616"/>
                </a:lnTo>
                <a:lnTo>
                  <a:pt x="2614107" y="3087445"/>
                </a:lnTo>
                <a:close/>
                <a:moveTo>
                  <a:pt x="0" y="0"/>
                </a:moveTo>
                <a:lnTo>
                  <a:pt x="12191999" y="0"/>
                </a:lnTo>
                <a:lnTo>
                  <a:pt x="12191999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D0CECE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4" name="BIG TEXT SCROLL 1 Vertical Scroll 411">
            <a:extLst>
              <a:ext uri="{FF2B5EF4-FFF2-40B4-BE49-F238E27FC236}">
                <a16:creationId xmlns:a16="http://schemas.microsoft.com/office/drawing/2014/main" id="{0627975B-0E9E-4948-8833-07CE32338A41}"/>
              </a:ext>
            </a:extLst>
          </p:cNvPr>
          <p:cNvSpPr/>
          <p:nvPr/>
        </p:nvSpPr>
        <p:spPr>
          <a:xfrm rot="21330202">
            <a:off x="346100" y="3360038"/>
            <a:ext cx="2871251" cy="3596010"/>
          </a:xfrm>
          <a:prstGeom prst="verticalScroll">
            <a:avLst>
              <a:gd name="adj" fmla="val 5654"/>
            </a:avLst>
          </a:prstGeom>
          <a:solidFill>
            <a:srgbClr val="FFCC99"/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" rIns="54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050" b="1" i="0" u="none" strike="noStrike" kern="1200" cap="none" spc="0" normalizeH="0" baseline="0" noProof="0" dirty="0">
              <a:ln>
                <a:noFill/>
              </a:ln>
              <a:solidFill>
                <a:srgbClr val="5E5642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1" i="0" u="none" strike="noStrike" kern="1200" cap="none" spc="0" normalizeH="0" baseline="0" noProof="0" dirty="0">
                <a:ln>
                  <a:noFill/>
                </a:ln>
                <a:solidFill>
                  <a:srgbClr val="5E5642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KEYS AND KEYHOLES SPINNING ON SHIELDS,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1" i="0" u="none" strike="noStrike" kern="1200" cap="none" spc="0" normalizeH="0" baseline="0" noProof="0" dirty="0">
                <a:ln>
                  <a:noFill/>
                </a:ln>
                <a:solidFill>
                  <a:srgbClr val="5E5642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CLICK FOR THEIR SPINNING TO STOP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050" b="1" i="0" u="none" strike="noStrike" kern="1200" cap="none" spc="0" normalizeH="0" baseline="0" noProof="0" dirty="0">
              <a:ln>
                <a:noFill/>
              </a:ln>
              <a:solidFill>
                <a:srgbClr val="5E5642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1" i="0" u="none" strike="noStrike" kern="1200" cap="none" spc="0" normalizeH="0" baseline="0" noProof="0" dirty="0">
                <a:ln>
                  <a:noFill/>
                </a:ln>
                <a:solidFill>
                  <a:srgbClr val="5E5642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THREE KEYS ALONE IS WHAT YOU NEED AND ONE MINUTE IS ALL THAT YOU’VE GOT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050" b="1" i="0" u="none" strike="noStrike" kern="1200" cap="none" spc="0" normalizeH="0" baseline="0" noProof="0" dirty="0">
              <a:ln>
                <a:noFill/>
              </a:ln>
              <a:solidFill>
                <a:srgbClr val="5E5642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1" i="0" u="none" strike="noStrike" kern="1200" cap="none" spc="0" normalizeH="0" baseline="0" noProof="0" dirty="0">
                <a:ln>
                  <a:noFill/>
                </a:ln>
                <a:solidFill>
                  <a:srgbClr val="5E5642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IF A KEYHOLE ALONE IS ALL THAT YOU GET, CLICK THE SMALL SHEILD TO RESTART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050" b="1" i="0" u="none" strike="noStrike" kern="1200" cap="none" spc="0" normalizeH="0" baseline="0" noProof="0" dirty="0">
              <a:ln>
                <a:noFill/>
              </a:ln>
              <a:solidFill>
                <a:srgbClr val="5E5642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1" i="0" u="none" strike="noStrike" kern="1200" cap="none" spc="0" normalizeH="0" baseline="0" noProof="0" dirty="0">
                <a:ln>
                  <a:noFill/>
                </a:ln>
                <a:solidFill>
                  <a:srgbClr val="5E5642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A SWINGING KEY ABOVE A DOOR WILL SHOW WHERE TO DEPART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050" b="1" i="0" u="none" strike="noStrike" kern="1200" cap="none" spc="0" normalizeH="0" baseline="0" noProof="0" dirty="0">
              <a:ln>
                <a:noFill/>
              </a:ln>
              <a:solidFill>
                <a:srgbClr val="5E5642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1" i="0" u="none" strike="noStrike" kern="1200" cap="none" spc="0" normalizeH="0" baseline="0" noProof="0" dirty="0">
                <a:ln>
                  <a:noFill/>
                </a:ln>
                <a:solidFill>
                  <a:srgbClr val="5E5642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(SO REMOVE ME AND CLICK ON THE HOURGLASS TO START)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050" b="1" i="0" u="none" strike="noStrike" kern="1200" cap="none" spc="0" normalizeH="0" baseline="0" noProof="0" dirty="0">
              <a:ln>
                <a:noFill/>
              </a:ln>
              <a:solidFill>
                <a:srgbClr val="5E5642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050" b="1" i="0" u="none" strike="noStrike" kern="1200" cap="none" spc="0" normalizeH="0" baseline="0" noProof="0" dirty="0">
              <a:ln>
                <a:noFill/>
              </a:ln>
              <a:solidFill>
                <a:srgbClr val="5E5642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pic>
        <p:nvPicPr>
          <p:cNvPr id="263" name="SCROLL Picture 16">
            <a:extLst>
              <a:ext uri="{FF2B5EF4-FFF2-40B4-BE49-F238E27FC236}">
                <a16:creationId xmlns:a16="http://schemas.microsoft.com/office/drawing/2014/main" id="{43B4F9CF-6C9B-4DF2-9F00-DC463E944BB7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6388885" y="6151025"/>
            <a:ext cx="798645" cy="390178"/>
          </a:xfrm>
          <a:prstGeom prst="rect">
            <a:avLst/>
          </a:prstGeom>
        </p:spPr>
      </p:pic>
      <p:grpSp>
        <p:nvGrpSpPr>
          <p:cNvPr id="266" name="Group 265">
            <a:extLst>
              <a:ext uri="{FF2B5EF4-FFF2-40B4-BE49-F238E27FC236}">
                <a16:creationId xmlns:a16="http://schemas.microsoft.com/office/drawing/2014/main" id="{E3469257-E110-4E7D-86A8-2B43E40EA96C}"/>
              </a:ext>
            </a:extLst>
          </p:cNvPr>
          <p:cNvGrpSpPr/>
          <p:nvPr/>
        </p:nvGrpSpPr>
        <p:grpSpPr>
          <a:xfrm>
            <a:off x="4460568" y="4080329"/>
            <a:ext cx="695929" cy="1168632"/>
            <a:chOff x="5762808" y="2036774"/>
            <a:chExt cx="695929" cy="1168632"/>
          </a:xfrm>
        </p:grpSpPr>
        <p:grpSp>
          <p:nvGrpSpPr>
            <p:cNvPr id="267" name="Group 266">
              <a:extLst>
                <a:ext uri="{FF2B5EF4-FFF2-40B4-BE49-F238E27FC236}">
                  <a16:creationId xmlns:a16="http://schemas.microsoft.com/office/drawing/2014/main" id="{FCE9D7C5-7057-4E33-BA9B-D35248883207}"/>
                </a:ext>
              </a:extLst>
            </p:cNvPr>
            <p:cNvGrpSpPr/>
            <p:nvPr/>
          </p:nvGrpSpPr>
          <p:grpSpPr>
            <a:xfrm>
              <a:off x="5842506" y="2091871"/>
              <a:ext cx="497735" cy="1056235"/>
              <a:chOff x="5842506" y="2091871"/>
              <a:chExt cx="497735" cy="1056235"/>
            </a:xfrm>
          </p:grpSpPr>
          <p:sp>
            <p:nvSpPr>
              <p:cNvPr id="271" name="Rectangle 270">
                <a:extLst>
                  <a:ext uri="{FF2B5EF4-FFF2-40B4-BE49-F238E27FC236}">
                    <a16:creationId xmlns:a16="http://schemas.microsoft.com/office/drawing/2014/main" id="{21B45E8A-2839-42E5-BC91-8EE94515E0C8}"/>
                  </a:ext>
                </a:extLst>
              </p:cNvPr>
              <p:cNvSpPr/>
              <p:nvPr/>
            </p:nvSpPr>
            <p:spPr>
              <a:xfrm>
                <a:off x="5882637" y="2852267"/>
                <a:ext cx="426725" cy="288524"/>
              </a:xfrm>
              <a:prstGeom prst="rect">
                <a:avLst/>
              </a:prstGeom>
              <a:solidFill>
                <a:srgbClr val="D3BB7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 useBgFill="1"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BA2B327E-FD68-45D6-A2E5-9A5D69D63A9B}"/>
                  </a:ext>
                </a:extLst>
              </p:cNvPr>
              <p:cNvSpPr/>
              <p:nvPr/>
            </p:nvSpPr>
            <p:spPr>
              <a:xfrm>
                <a:off x="5842506" y="2091871"/>
                <a:ext cx="497735" cy="1056235"/>
              </a:xfrm>
              <a:custGeom>
                <a:avLst/>
                <a:gdLst>
                  <a:gd name="connsiteX0" fmla="*/ 259594 w 497735"/>
                  <a:gd name="connsiteY0" fmla="*/ 31768 h 1056235"/>
                  <a:gd name="connsiteX1" fmla="*/ 120464 w 497735"/>
                  <a:gd name="connsiteY1" fmla="*/ 86873 h 1056235"/>
                  <a:gd name="connsiteX2" fmla="*/ 116549 w 497735"/>
                  <a:gd name="connsiteY2" fmla="*/ 363518 h 1056235"/>
                  <a:gd name="connsiteX3" fmla="*/ 191650 w 497735"/>
                  <a:gd name="connsiteY3" fmla="*/ 455569 h 1056235"/>
                  <a:gd name="connsiteX4" fmla="*/ 234629 w 497735"/>
                  <a:gd name="connsiteY4" fmla="*/ 531137 h 1056235"/>
                  <a:gd name="connsiteX5" fmla="*/ 191652 w 497735"/>
                  <a:gd name="connsiteY5" fmla="*/ 606701 h 1056235"/>
                  <a:gd name="connsiteX6" fmla="*/ 116551 w 497735"/>
                  <a:gd name="connsiteY6" fmla="*/ 698751 h 1056235"/>
                  <a:gd name="connsiteX7" fmla="*/ 120466 w 497735"/>
                  <a:gd name="connsiteY7" fmla="*/ 975396 h 1056235"/>
                  <a:gd name="connsiteX8" fmla="*/ 397104 w 497735"/>
                  <a:gd name="connsiteY8" fmla="*/ 971018 h 1056235"/>
                  <a:gd name="connsiteX9" fmla="*/ 397104 w 497735"/>
                  <a:gd name="connsiteY9" fmla="*/ 971017 h 1056235"/>
                  <a:gd name="connsiteX10" fmla="*/ 393189 w 497735"/>
                  <a:gd name="connsiteY10" fmla="*/ 694372 h 1056235"/>
                  <a:gd name="connsiteX11" fmla="*/ 315518 w 497735"/>
                  <a:gd name="connsiteY11" fmla="*/ 604741 h 1056235"/>
                  <a:gd name="connsiteX12" fmla="*/ 270764 w 497735"/>
                  <a:gd name="connsiteY12" fmla="*/ 531133 h 1056235"/>
                  <a:gd name="connsiteX13" fmla="*/ 315515 w 497735"/>
                  <a:gd name="connsiteY13" fmla="*/ 457529 h 1056235"/>
                  <a:gd name="connsiteX14" fmla="*/ 393187 w 497735"/>
                  <a:gd name="connsiteY14" fmla="*/ 367897 h 1056235"/>
                  <a:gd name="connsiteX15" fmla="*/ 397102 w 497735"/>
                  <a:gd name="connsiteY15" fmla="*/ 91253 h 1056235"/>
                  <a:gd name="connsiteX16" fmla="*/ 397102 w 497735"/>
                  <a:gd name="connsiteY16" fmla="*/ 91252 h 1056235"/>
                  <a:gd name="connsiteX17" fmla="*/ 259594 w 497735"/>
                  <a:gd name="connsiteY17" fmla="*/ 31768 h 1056235"/>
                  <a:gd name="connsiteX18" fmla="*/ 0 w 497735"/>
                  <a:gd name="connsiteY18" fmla="*/ 0 h 1056235"/>
                  <a:gd name="connsiteX19" fmla="*/ 497735 w 497735"/>
                  <a:gd name="connsiteY19" fmla="*/ 0 h 1056235"/>
                  <a:gd name="connsiteX20" fmla="*/ 497735 w 497735"/>
                  <a:gd name="connsiteY20" fmla="*/ 1056235 h 1056235"/>
                  <a:gd name="connsiteX21" fmla="*/ 0 w 497735"/>
                  <a:gd name="connsiteY21" fmla="*/ 1056235 h 1056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97735" h="1056235">
                    <a:moveTo>
                      <a:pt x="259594" y="31768"/>
                    </a:moveTo>
                    <a:cubicBezTo>
                      <a:pt x="209533" y="30975"/>
                      <a:pt x="159201" y="49281"/>
                      <a:pt x="120464" y="86873"/>
                    </a:cubicBezTo>
                    <a:cubicBezTo>
                      <a:pt x="42992" y="162058"/>
                      <a:pt x="41239" y="285916"/>
                      <a:pt x="116549" y="363518"/>
                    </a:cubicBezTo>
                    <a:cubicBezTo>
                      <a:pt x="144026" y="391831"/>
                      <a:pt x="169060" y="422514"/>
                      <a:pt x="191650" y="455569"/>
                    </a:cubicBezTo>
                    <a:lnTo>
                      <a:pt x="234629" y="531137"/>
                    </a:lnTo>
                    <a:lnTo>
                      <a:pt x="191652" y="606701"/>
                    </a:lnTo>
                    <a:cubicBezTo>
                      <a:pt x="169061" y="639756"/>
                      <a:pt x="144028" y="670439"/>
                      <a:pt x="116551" y="698751"/>
                    </a:cubicBezTo>
                    <a:cubicBezTo>
                      <a:pt x="41241" y="776353"/>
                      <a:pt x="42994" y="900212"/>
                      <a:pt x="120466" y="975396"/>
                    </a:cubicBezTo>
                    <a:cubicBezTo>
                      <a:pt x="197939" y="1050581"/>
                      <a:pt x="321794" y="1048621"/>
                      <a:pt x="397104" y="971018"/>
                    </a:cubicBezTo>
                    <a:lnTo>
                      <a:pt x="397104" y="971017"/>
                    </a:lnTo>
                    <a:cubicBezTo>
                      <a:pt x="472414" y="893415"/>
                      <a:pt x="470662" y="769556"/>
                      <a:pt x="393189" y="694372"/>
                    </a:cubicBezTo>
                    <a:cubicBezTo>
                      <a:pt x="364923" y="666942"/>
                      <a:pt x="339033" y="637065"/>
                      <a:pt x="315518" y="604741"/>
                    </a:cubicBezTo>
                    <a:lnTo>
                      <a:pt x="270764" y="531133"/>
                    </a:lnTo>
                    <a:lnTo>
                      <a:pt x="315515" y="457529"/>
                    </a:lnTo>
                    <a:cubicBezTo>
                      <a:pt x="339031" y="425205"/>
                      <a:pt x="364922" y="395328"/>
                      <a:pt x="393187" y="367897"/>
                    </a:cubicBezTo>
                    <a:cubicBezTo>
                      <a:pt x="470659" y="292713"/>
                      <a:pt x="472412" y="168855"/>
                      <a:pt x="397102" y="91253"/>
                    </a:cubicBezTo>
                    <a:lnTo>
                      <a:pt x="397102" y="91252"/>
                    </a:lnTo>
                    <a:cubicBezTo>
                      <a:pt x="359447" y="52451"/>
                      <a:pt x="309656" y="32560"/>
                      <a:pt x="259594" y="31768"/>
                    </a:cubicBezTo>
                    <a:close/>
                    <a:moveTo>
                      <a:pt x="0" y="0"/>
                    </a:moveTo>
                    <a:lnTo>
                      <a:pt x="497735" y="0"/>
                    </a:lnTo>
                    <a:lnTo>
                      <a:pt x="497735" y="1056235"/>
                    </a:lnTo>
                    <a:lnTo>
                      <a:pt x="0" y="1056235"/>
                    </a:lnTo>
                    <a:close/>
                  </a:path>
                </a:pathLst>
              </a:custGeom>
              <a:ln w="6350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EC3459FA-EAB2-4A9B-9B06-D821521D6B3D}"/>
                  </a:ext>
                </a:extLst>
              </p:cNvPr>
              <p:cNvSpPr/>
              <p:nvPr/>
            </p:nvSpPr>
            <p:spPr>
              <a:xfrm>
                <a:off x="5922561" y="2201844"/>
                <a:ext cx="138820" cy="188205"/>
              </a:xfrm>
              <a:custGeom>
                <a:avLst/>
                <a:gdLst>
                  <a:gd name="connsiteX0" fmla="*/ 107576 w 311972"/>
                  <a:gd name="connsiteY0" fmla="*/ 0 h 527124"/>
                  <a:gd name="connsiteX1" fmla="*/ 311972 w 311972"/>
                  <a:gd name="connsiteY1" fmla="*/ 0 h 527124"/>
                  <a:gd name="connsiteX2" fmla="*/ 279699 w 311972"/>
                  <a:gd name="connsiteY2" fmla="*/ 279698 h 527124"/>
                  <a:gd name="connsiteX3" fmla="*/ 258183 w 311972"/>
                  <a:gd name="connsiteY3" fmla="*/ 473336 h 527124"/>
                  <a:gd name="connsiteX4" fmla="*/ 268941 w 311972"/>
                  <a:gd name="connsiteY4" fmla="*/ 516367 h 527124"/>
                  <a:gd name="connsiteX5" fmla="*/ 32273 w 311972"/>
                  <a:gd name="connsiteY5" fmla="*/ 527124 h 527124"/>
                  <a:gd name="connsiteX6" fmla="*/ 0 w 311972"/>
                  <a:gd name="connsiteY6" fmla="*/ 387275 h 527124"/>
                  <a:gd name="connsiteX7" fmla="*/ 0 w 311972"/>
                  <a:gd name="connsiteY7" fmla="*/ 236668 h 527124"/>
                  <a:gd name="connsiteX8" fmla="*/ 53788 w 311972"/>
                  <a:gd name="connsiteY8" fmla="*/ 86061 h 527124"/>
                  <a:gd name="connsiteX9" fmla="*/ 107576 w 311972"/>
                  <a:gd name="connsiteY9" fmla="*/ 0 h 527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972" h="527124">
                    <a:moveTo>
                      <a:pt x="107576" y="0"/>
                    </a:moveTo>
                    <a:lnTo>
                      <a:pt x="311972" y="0"/>
                    </a:lnTo>
                    <a:lnTo>
                      <a:pt x="279699" y="279698"/>
                    </a:lnTo>
                    <a:lnTo>
                      <a:pt x="258183" y="473336"/>
                    </a:lnTo>
                    <a:lnTo>
                      <a:pt x="268941" y="516367"/>
                    </a:lnTo>
                    <a:lnTo>
                      <a:pt x="32273" y="527124"/>
                    </a:lnTo>
                    <a:lnTo>
                      <a:pt x="0" y="387275"/>
                    </a:lnTo>
                    <a:lnTo>
                      <a:pt x="0" y="236668"/>
                    </a:lnTo>
                    <a:lnTo>
                      <a:pt x="53788" y="86061"/>
                    </a:lnTo>
                    <a:lnTo>
                      <a:pt x="107576" y="0"/>
                    </a:lnTo>
                    <a:close/>
                  </a:path>
                </a:pathLst>
              </a:custGeom>
              <a:solidFill>
                <a:srgbClr val="F2F2F2">
                  <a:alpha val="65098"/>
                </a:srgbClr>
              </a:solidFill>
              <a:ln>
                <a:noFill/>
              </a:ln>
              <a:effectLst>
                <a:glow rad="63500">
                  <a:schemeClr val="bg1"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260E3EDC-5267-4A6E-B35B-7E2D7AD274ED}"/>
                  </a:ext>
                </a:extLst>
              </p:cNvPr>
              <p:cNvSpPr/>
              <p:nvPr/>
            </p:nvSpPr>
            <p:spPr>
              <a:xfrm rot="10800000">
                <a:off x="5927868" y="2700138"/>
                <a:ext cx="164312" cy="281043"/>
              </a:xfrm>
              <a:custGeom>
                <a:avLst/>
                <a:gdLst>
                  <a:gd name="connsiteX0" fmla="*/ 201316 w 698664"/>
                  <a:gd name="connsiteY0" fmla="*/ 33810 h 1193123"/>
                  <a:gd name="connsiteX1" fmla="*/ 670042 w 698664"/>
                  <a:gd name="connsiteY1" fmla="*/ 41494 h 1193123"/>
                  <a:gd name="connsiteX2" fmla="*/ 623938 w 698664"/>
                  <a:gd name="connsiteY2" fmla="*/ 295067 h 1193123"/>
                  <a:gd name="connsiteX3" fmla="*/ 431837 w 698664"/>
                  <a:gd name="connsiteY3" fmla="*/ 686953 h 1193123"/>
                  <a:gd name="connsiteX4" fmla="*/ 255104 w 698664"/>
                  <a:gd name="connsiteY4" fmla="*/ 886738 h 1193123"/>
                  <a:gd name="connsiteX5" fmla="*/ 109108 w 698664"/>
                  <a:gd name="connsiteY5" fmla="*/ 1109575 h 1193123"/>
                  <a:gd name="connsiteX6" fmla="*/ 1531 w 698664"/>
                  <a:gd name="connsiteY6" fmla="*/ 1186415 h 1193123"/>
                  <a:gd name="connsiteX7" fmla="*/ 55320 w 698664"/>
                  <a:gd name="connsiteY7" fmla="*/ 955894 h 1193123"/>
                  <a:gd name="connsiteX8" fmla="*/ 185948 w 698664"/>
                  <a:gd name="connsiteY8" fmla="*/ 371907 h 1193123"/>
                  <a:gd name="connsiteX9" fmla="*/ 201316 w 698664"/>
                  <a:gd name="connsiteY9" fmla="*/ 33810 h 1193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98664" h="1193123">
                    <a:moveTo>
                      <a:pt x="201316" y="33810"/>
                    </a:moveTo>
                    <a:cubicBezTo>
                      <a:pt x="281998" y="-21259"/>
                      <a:pt x="599605" y="-2049"/>
                      <a:pt x="670042" y="41494"/>
                    </a:cubicBezTo>
                    <a:cubicBezTo>
                      <a:pt x="740479" y="85037"/>
                      <a:pt x="663639" y="187491"/>
                      <a:pt x="623938" y="295067"/>
                    </a:cubicBezTo>
                    <a:cubicBezTo>
                      <a:pt x="584237" y="402644"/>
                      <a:pt x="493309" y="588341"/>
                      <a:pt x="431837" y="686953"/>
                    </a:cubicBezTo>
                    <a:cubicBezTo>
                      <a:pt x="370365" y="785565"/>
                      <a:pt x="308892" y="816301"/>
                      <a:pt x="255104" y="886738"/>
                    </a:cubicBezTo>
                    <a:cubicBezTo>
                      <a:pt x="201316" y="957175"/>
                      <a:pt x="151370" y="1059629"/>
                      <a:pt x="109108" y="1109575"/>
                    </a:cubicBezTo>
                    <a:cubicBezTo>
                      <a:pt x="66846" y="1159521"/>
                      <a:pt x="10496" y="1212028"/>
                      <a:pt x="1531" y="1186415"/>
                    </a:cubicBezTo>
                    <a:cubicBezTo>
                      <a:pt x="-7434" y="1160802"/>
                      <a:pt x="24584" y="1091645"/>
                      <a:pt x="55320" y="955894"/>
                    </a:cubicBezTo>
                    <a:cubicBezTo>
                      <a:pt x="86056" y="820143"/>
                      <a:pt x="160335" y="528149"/>
                      <a:pt x="185948" y="371907"/>
                    </a:cubicBezTo>
                    <a:cubicBezTo>
                      <a:pt x="211561" y="215665"/>
                      <a:pt x="120634" y="88879"/>
                      <a:pt x="201316" y="33810"/>
                    </a:cubicBezTo>
                    <a:close/>
                  </a:path>
                </a:pathLst>
              </a:custGeom>
              <a:solidFill>
                <a:srgbClr val="F2F2F2">
                  <a:alpha val="64706"/>
                </a:srgbClr>
              </a:solidFill>
              <a:ln>
                <a:noFill/>
              </a:ln>
              <a:effectLst>
                <a:glow rad="63500">
                  <a:schemeClr val="bg1"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5" name="Moon 274">
                <a:extLst>
                  <a:ext uri="{FF2B5EF4-FFF2-40B4-BE49-F238E27FC236}">
                    <a16:creationId xmlns:a16="http://schemas.microsoft.com/office/drawing/2014/main" id="{2BFD9E48-280F-421F-B04F-6B81E8A5FE11}"/>
                  </a:ext>
                </a:extLst>
              </p:cNvPr>
              <p:cNvSpPr/>
              <p:nvPr/>
            </p:nvSpPr>
            <p:spPr>
              <a:xfrm rot="10800000">
                <a:off x="6130620" y="2148987"/>
                <a:ext cx="138819" cy="304047"/>
              </a:xfrm>
              <a:prstGeom prst="moon">
                <a:avLst/>
              </a:prstGeom>
              <a:solidFill>
                <a:srgbClr val="F2F2F2">
                  <a:alpha val="65098"/>
                </a:srgbClr>
              </a:solidFill>
              <a:ln>
                <a:noFill/>
              </a:ln>
              <a:effectLst>
                <a:glow rad="63500">
                  <a:schemeClr val="bg1"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6" name="Moon 275">
                <a:extLst>
                  <a:ext uri="{FF2B5EF4-FFF2-40B4-BE49-F238E27FC236}">
                    <a16:creationId xmlns:a16="http://schemas.microsoft.com/office/drawing/2014/main" id="{505C9E7D-C404-40FC-9021-164D32A2B6B6}"/>
                  </a:ext>
                </a:extLst>
              </p:cNvPr>
              <p:cNvSpPr/>
              <p:nvPr/>
            </p:nvSpPr>
            <p:spPr>
              <a:xfrm rot="10800000">
                <a:off x="6195878" y="2838262"/>
                <a:ext cx="81581" cy="216282"/>
              </a:xfrm>
              <a:prstGeom prst="moon">
                <a:avLst/>
              </a:prstGeom>
              <a:solidFill>
                <a:srgbClr val="F2F2F2">
                  <a:alpha val="65098"/>
                </a:srgbClr>
              </a:solidFill>
              <a:ln>
                <a:noFill/>
              </a:ln>
              <a:effectLst>
                <a:glow rad="63500">
                  <a:schemeClr val="bg1"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68" name="Group 267">
              <a:extLst>
                <a:ext uri="{FF2B5EF4-FFF2-40B4-BE49-F238E27FC236}">
                  <a16:creationId xmlns:a16="http://schemas.microsoft.com/office/drawing/2014/main" id="{7707C91D-F598-4356-A7A4-55D4B3FBEE8D}"/>
                </a:ext>
              </a:extLst>
            </p:cNvPr>
            <p:cNvGrpSpPr/>
            <p:nvPr/>
          </p:nvGrpSpPr>
          <p:grpSpPr>
            <a:xfrm>
              <a:off x="5762808" y="2036774"/>
              <a:ext cx="695929" cy="1168632"/>
              <a:chOff x="5602353" y="2521703"/>
              <a:chExt cx="695929" cy="1168632"/>
            </a:xfrm>
          </p:grpSpPr>
          <p:pic>
            <p:nvPicPr>
              <p:cNvPr id="269" name="Picture 268" descr="A picture containing sandglass, object&#10;&#10;Description automatically generated">
                <a:extLst>
                  <a:ext uri="{FF2B5EF4-FFF2-40B4-BE49-F238E27FC236}">
                    <a16:creationId xmlns:a16="http://schemas.microsoft.com/office/drawing/2014/main" id="{46FFC8AD-23D4-4739-B5B2-55A8A42635D5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8">
                <a:extLst>
                  <a:ext uri="{BEBA8EAE-BF5A-486C-A8C5-ECC9F3942E4B}">
                    <a14:imgProps xmlns:a14="http://schemas.microsoft.com/office/drawing/2010/main">
                      <a14:imgLayer r:embed="rId19">
                        <a14:imgEffect>
                          <a14:backgroundRemoval t="9815" b="90000" l="10000" r="90000">
                            <a14:foregroundMark x1="28300" y1="10833" x2="45400" y2="9444"/>
                            <a14:foregroundMark x1="45400" y1="9444" x2="61300" y2="10185"/>
                            <a14:foregroundMark x1="61300" y1="10185" x2="68900" y2="9815"/>
                            <a14:foregroundMark x1="68900" y1="9815" x2="69000" y2="9815"/>
                            <a14:backgroundMark x1="36900" y1="19537" x2="35300" y2="26759"/>
                            <a14:backgroundMark x1="35300" y1="26759" x2="35700" y2="31019"/>
                            <a14:backgroundMark x1="63400" y1="17870" x2="65000" y2="24630"/>
                            <a14:backgroundMark x1="65000" y1="24630" x2="64100" y2="31389"/>
                            <a14:backgroundMark x1="35300" y1="62778" x2="36100" y2="75741"/>
                            <a14:backgroundMark x1="65300" y1="62778" x2="62800" y2="76296"/>
                            <a14:backgroundMark x1="42200" y1="7222" x2="50400" y2="7037"/>
                            <a14:backgroundMark x1="50400" y1="7037" x2="54800" y2="7037"/>
                            <a14:backgroundMark x1="74600" y1="83981" x2="70000" y2="85741"/>
                            <a14:backgroundMark x1="68400" y1="85556" x2="67800" y2="85556"/>
                            <a14:backgroundMark x1="68400" y1="85556" x2="68400" y2="85556"/>
                            <a14:backgroundMark x1="84000" y1="76759" x2="84000" y2="76759"/>
                            <a14:backgroundMark x1="70000" y1="85741" x2="67100" y2="86111"/>
                            <a14:backgroundMark x1="68400" y1="85185" x2="66700" y2="85556"/>
                            <a14:backgroundMark x1="48900" y1="16111" x2="42400" y2="30741"/>
                            <a14:backgroundMark x1="42400" y1="30741" x2="56900" y2="35833"/>
                            <a14:backgroundMark x1="56900" y1="35833" x2="59400" y2="19167"/>
                            <a14:backgroundMark x1="59400" y1="19167" x2="44200" y2="17963"/>
                            <a14:backgroundMark x1="44200" y1="17963" x2="44100" y2="18148"/>
                            <a14:backgroundMark x1="48900" y1="63426" x2="58300" y2="75185"/>
                            <a14:backgroundMark x1="58300" y1="75185" x2="60300" y2="72407"/>
                            <a14:backgroundMark x1="45800" y1="68426" x2="46800" y2="75833"/>
                            <a14:backgroundMark x1="61300" y1="73796" x2="57300" y2="77500"/>
                            <a14:backgroundMark x1="62700" y1="73796" x2="56900" y2="77778"/>
                            <a14:backgroundMark x1="56600" y1="79167" x2="60300" y2="77130"/>
                            <a14:backgroundMark x1="38400" y1="68704" x2="43500" y2="71759"/>
                            <a14:backgroundMark x1="40800" y1="17778" x2="56100" y2="16574"/>
                            <a14:backgroundMark x1="56100" y1="16574" x2="59000" y2="18148"/>
                            <a14:backgroundMark x1="44500" y1="15093" x2="41100" y2="17778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26238" t="16726" r="26129" b="12095"/>
              <a:stretch/>
            </p:blipFill>
            <p:spPr>
              <a:xfrm>
                <a:off x="5607783" y="2658150"/>
                <a:ext cx="690499" cy="1032185"/>
              </a:xfrm>
              <a:prstGeom prst="rect">
                <a:avLst/>
              </a:prstGeom>
            </p:spPr>
          </p:pic>
          <p:pic>
            <p:nvPicPr>
              <p:cNvPr id="270" name="Picture 269" descr="A picture containing sandglass, object&#10;&#10;Description automatically generated">
                <a:extLst>
                  <a:ext uri="{FF2B5EF4-FFF2-40B4-BE49-F238E27FC236}">
                    <a16:creationId xmlns:a16="http://schemas.microsoft.com/office/drawing/2014/main" id="{FB7DA7AE-20B7-4A71-B07C-972444448D4C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8">
                <a:extLst>
                  <a:ext uri="{BEBA8EAE-BF5A-486C-A8C5-ECC9F3942E4B}">
                    <a14:imgProps xmlns:a14="http://schemas.microsoft.com/office/drawing/2010/main">
                      <a14:imgLayer r:embed="rId19">
                        <a14:imgEffect>
                          <a14:backgroundRemoval t="9815" b="90000" l="10000" r="90000">
                            <a14:foregroundMark x1="28300" y1="10833" x2="45400" y2="9444"/>
                            <a14:foregroundMark x1="45400" y1="9444" x2="61300" y2="10185"/>
                            <a14:foregroundMark x1="61300" y1="10185" x2="68900" y2="9815"/>
                            <a14:foregroundMark x1="68900" y1="9815" x2="69000" y2="9815"/>
                            <a14:backgroundMark x1="36900" y1="19537" x2="35300" y2="26759"/>
                            <a14:backgroundMark x1="35300" y1="26759" x2="35700" y2="31019"/>
                            <a14:backgroundMark x1="63400" y1="17870" x2="65000" y2="24630"/>
                            <a14:backgroundMark x1="65000" y1="24630" x2="64100" y2="31389"/>
                            <a14:backgroundMark x1="35300" y1="62778" x2="36100" y2="75741"/>
                            <a14:backgroundMark x1="65300" y1="62778" x2="62800" y2="76296"/>
                            <a14:backgroundMark x1="42200" y1="7222" x2="50400" y2="7037"/>
                            <a14:backgroundMark x1="50400" y1="7037" x2="54800" y2="7037"/>
                            <a14:backgroundMark x1="74600" y1="83981" x2="70000" y2="85741"/>
                            <a14:backgroundMark x1="68400" y1="85556" x2="67800" y2="85556"/>
                            <a14:backgroundMark x1="68400" y1="85556" x2="68400" y2="85556"/>
                            <a14:backgroundMark x1="84000" y1="76759" x2="84000" y2="76759"/>
                            <a14:backgroundMark x1="70000" y1="85741" x2="67100" y2="86111"/>
                            <a14:backgroundMark x1="68400" y1="85185" x2="66700" y2="85556"/>
                            <a14:backgroundMark x1="48900" y1="16111" x2="42400" y2="30741"/>
                            <a14:backgroundMark x1="42400" y1="30741" x2="56900" y2="35833"/>
                            <a14:backgroundMark x1="56900" y1="35833" x2="59400" y2="19167"/>
                            <a14:backgroundMark x1="59400" y1="19167" x2="44200" y2="17963"/>
                            <a14:backgroundMark x1="44200" y1="17963" x2="44100" y2="18148"/>
                            <a14:backgroundMark x1="48900" y1="63426" x2="58300" y2="75185"/>
                            <a14:backgroundMark x1="58300" y1="75185" x2="60300" y2="72407"/>
                            <a14:backgroundMark x1="45800" y1="68426" x2="46800" y2="75833"/>
                            <a14:backgroundMark x1="61300" y1="73796" x2="57300" y2="77500"/>
                            <a14:backgroundMark x1="62700" y1="73796" x2="56900" y2="77778"/>
                            <a14:backgroundMark x1="56600" y1="79167" x2="60300" y2="77130"/>
                            <a14:backgroundMark x1="38400" y1="68704" x2="43500" y2="71759"/>
                            <a14:backgroundMark x1="40800" y1="17778" x2="56100" y2="16574"/>
                            <a14:backgroundMark x1="56100" y1="16574" x2="59000" y2="18148"/>
                            <a14:backgroundMark x1="44500" y1="15093" x2="41100" y2="17778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26238" t="78845" r="26129" b="12095"/>
              <a:stretch/>
            </p:blipFill>
            <p:spPr>
              <a:xfrm rot="10800000">
                <a:off x="5602353" y="2521703"/>
                <a:ext cx="690499" cy="131387"/>
              </a:xfrm>
              <a:prstGeom prst="rect">
                <a:avLst/>
              </a:prstGeom>
            </p:spPr>
          </p:pic>
        </p:grpSp>
      </p:grpSp>
      <p:sp>
        <p:nvSpPr>
          <p:cNvPr id="32" name="HOURGLASS COVER Rectangle 31">
            <a:extLst>
              <a:ext uri="{FF2B5EF4-FFF2-40B4-BE49-F238E27FC236}">
                <a16:creationId xmlns:a16="http://schemas.microsoft.com/office/drawing/2014/main" id="{2A54831A-833B-4DCB-9429-8A9BD92AF7E8}"/>
              </a:ext>
            </a:extLst>
          </p:cNvPr>
          <p:cNvSpPr/>
          <p:nvPr/>
        </p:nvSpPr>
        <p:spPr>
          <a:xfrm>
            <a:off x="4099851" y="3874208"/>
            <a:ext cx="1460690" cy="1933468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590093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600000">
                                      <p:cBhvr>
                                        <p:cTn id="6" dur="5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750" fill="hold"/>
                                        <p:tgtEl>
                                          <p:spTgt spid="3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5000" fill="hold"/>
                                        <p:tgtEl>
                                          <p:spTgt spid="30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" dur="75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15000" fill="hold"/>
                                        <p:tgtEl>
                                          <p:spTgt spid="3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6" dur="750" fill="hold"/>
                                        <p:tgtEl>
                                          <p:spTgt spid="3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50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1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" fill="hold">
                      <p:stCondLst>
                        <p:cond delay="0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55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" fill="hold">
                      <p:stCondLst>
                        <p:cond delay="0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2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3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2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3"/>
                  </p:tgtEl>
                </p:cond>
              </p:nextCondLst>
            </p:seq>
            <p:seq concurrent="1" nextAc="seek">
              <p:cTn id="71" restart="whenNotActive" fill="hold" evtFilter="cancelBubble" nodeType="interactiveSeq">
                <p:stCondLst>
                  <p:cond evt="onClick" delay="0">
                    <p:tgtEl>
                      <p:spTgt spid="2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2" fill="hold">
                      <p:stCondLst>
                        <p:cond delay="0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42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" dur="1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000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4"/>
                  </p:tgtEl>
                </p:cond>
              </p:nextCondLst>
            </p:seq>
            <p:seq concurrent="1" nextAc="seek">
              <p:cTn id="81" restart="whenNotActive" fill="hold" evtFilter="cancelBubble" nodeType="interactiveSeq">
                <p:stCondLst>
                  <p:cond evt="onClick" delay="0">
                    <p:tgtEl>
                      <p:spTgt spid="2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2" fill="hold">
                      <p:stCondLst>
                        <p:cond delay="0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85" dur="50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500"/>
                            </p:stCondLst>
                            <p:childTnLst>
                              <p:par>
                                <p:cTn id="87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22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04" dur="65000"/>
                                        <p:tgtEl>
                                          <p:spTgt spid="2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64999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8" dur="750"/>
                                        <p:tgtEl>
                                          <p:spTgt spid="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1" presetClass="entr" presetSubtype="0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64" presetClass="path" presetSubtype="0" fill="hold" grpId="2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-8.33333E-7 3.7037E-6 L -8.33333E-7 -0.04283 " pathEditMode="relative" rAng="0" ptsTypes="AA">
                                      <p:cBhvr>
                                        <p:cTn id="112" dur="600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153"/>
                                    </p:animMotion>
                                  </p:childTnLst>
                                </p:cTn>
                              </p:par>
                              <p:par>
                                <p:cTn id="113" presetID="22" presetClass="exit" presetSubtype="1" fill="hold" nodeType="withEffect">
                                  <p:stCondLst>
                                    <p:cond delay="595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14" dur="750"/>
                                        <p:tgtEl>
                                          <p:spTgt spid="2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bomb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16" presetID="1" presetClass="entr" presetSubtype="0" fill="hold" grpId="0" nodeType="withEffect">
                                  <p:stCondLst>
                                    <p:cond delay="602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6"/>
                  </p:tgtEl>
                </p:cond>
              </p:nextCondLst>
            </p:seq>
            <p:seq concurrent="1" nextAc="seek">
              <p:cTn id="118" restart="whenNotActive" fill="hold" evtFilter="cancelBubble" nodeType="interactiveSeq">
                <p:stCondLst>
                  <p:cond evt="onClick" delay="0">
                    <p:tgtEl>
                      <p:spTgt spid="3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9" fill="hold">
                      <p:stCondLst>
                        <p:cond delay="0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G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23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22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28" dur="5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8"/>
                  </p:tgtEl>
                </p:cond>
              </p:nextCondLst>
            </p:seq>
            <p:seq concurrent="1" nextAc="seek">
              <p:cTn id="130" restart="whenNotActive" fill="hold" evtFilter="cancelBubble" nodeType="interactiveSeq">
                <p:stCondLst>
                  <p:cond evt="onClick" delay="0">
                    <p:tgtEl>
                      <p:spTgt spid="30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1" fill="hold">
                      <p:stCondLst>
                        <p:cond delay="0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hamm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500"/>
                                        <p:tgtEl>
                                          <p:spTgt spid="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7"/>
                  </p:tgtEl>
                </p:cond>
              </p:nextCondLst>
            </p:seq>
            <p:seq concurrent="1" nextAc="seek">
              <p:cTn id="140" restart="whenNotActive" fill="hold" evtFilter="cancelBubble" nodeType="interactiveSeq">
                <p:stCondLst>
                  <p:cond evt="onClick" delay="0">
                    <p:tgtEl>
                      <p:spTgt spid="3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1" fill="hold">
                      <p:stCondLst>
                        <p:cond delay="0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G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45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22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50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7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3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hamm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500"/>
                                        <p:tgtEl>
                                          <p:spTgt spid="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6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3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G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67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22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72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26"/>
                  </p:tgtEl>
                </p:cond>
              </p:nextCondLst>
            </p:seq>
            <p:seq concurrent="1" nextAc="seek">
              <p:cTn id="174" restart="whenNotActive" fill="hold" evtFilter="cancelBubble" nodeType="interactiveSeq">
                <p:stCondLst>
                  <p:cond evt="onClick" delay="0">
                    <p:tgtEl>
                      <p:spTgt spid="3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5" fill="hold">
                      <p:stCondLst>
                        <p:cond delay="0"/>
                      </p:stCondLst>
                      <p:childTnLst>
                        <p:par>
                          <p:cTn id="176" fill="hold">
                            <p:stCondLst>
                              <p:cond delay="0"/>
                            </p:stCondLst>
                            <p:childTnLst>
                              <p:par>
                                <p:cTn id="17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hamm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3" dur="500"/>
                                        <p:tgtEl>
                                          <p:spTgt spid="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25"/>
                  </p:tgtEl>
                </p:cond>
              </p:nextCondLst>
            </p:seq>
            <p:seq concurrent="1" nextAc="seek">
              <p:cTn id="184" restart="whenNotActive" fill="hold" evtFilter="cancelBubble" nodeType="interactiveSeq">
                <p:stCondLst>
                  <p:cond evt="onClick" delay="0">
                    <p:tgtEl>
                      <p:spTgt spid="3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5" fill="hold">
                      <p:stCondLst>
                        <p:cond delay="0"/>
                      </p:stCondLst>
                      <p:childTnLst>
                        <p:par>
                          <p:cTn id="186" fill="hold">
                            <p:stCondLst>
                              <p:cond delay="0"/>
                            </p:stCondLst>
                            <p:childTnLst>
                              <p:par>
                                <p:cTn id="18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8" dur="500"/>
                                        <p:tgtEl>
                                          <p:spTgt spid="3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20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8" dur="500"/>
                                        <p:tgtEl>
                                          <p:spTgt spid="3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seq concurrent="1" nextAc="seek">
              <p:cTn id="204" restart="whenNotActive" fill="hold" evtFilter="cancelBubble" nodeType="interactiveSeq">
                <p:stCondLst>
                  <p:cond evt="onClick" delay="0">
                    <p:tgtEl>
                      <p:spTgt spid="8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5" fill="hold">
                      <p:stCondLst>
                        <p:cond delay="0"/>
                      </p:stCondLst>
                      <p:childTnLst>
                        <p:par>
                          <p:cTn id="206" fill="hold">
                            <p:stCondLst>
                              <p:cond delay="0"/>
                            </p:stCondLst>
                            <p:childTnLst>
                              <p:par>
                                <p:cTn id="20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9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3"/>
                  </p:tgtEl>
                </p:cond>
              </p:nextCondLst>
            </p:seq>
            <p:seq concurrent="1" nextAc="seek">
              <p:cTn id="211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2" fill="hold">
                      <p:stCondLst>
                        <p:cond delay="0"/>
                      </p:stCondLst>
                      <p:childTnLst>
                        <p:par>
                          <p:cTn id="213" fill="hold">
                            <p:stCondLst>
                              <p:cond delay="0"/>
                            </p:stCondLst>
                            <p:childTnLst>
                              <p:par>
                                <p:cTn id="21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7" dur="500"/>
                                        <p:tgtEl>
                                          <p:spTgt spid="3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1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</p:childTnLst>
        </p:cTn>
      </p:par>
    </p:tnLst>
    <p:bldLst>
      <p:bldP spid="298" grpId="0" animBg="1"/>
      <p:bldP spid="299" grpId="0" animBg="1"/>
      <p:bldP spid="300" grpId="0" animBg="1"/>
      <p:bldP spid="306" grpId="0" animBg="1"/>
      <p:bldP spid="306" grpId="1" animBg="1"/>
      <p:bldP spid="306" grpId="2" animBg="1"/>
      <p:bldP spid="307" grpId="0" animBg="1"/>
      <p:bldP spid="315" grpId="0" animBg="1"/>
      <p:bldP spid="315" grpId="1" animBg="1"/>
      <p:bldP spid="315" grpId="2" animBg="1"/>
      <p:bldP spid="316" grpId="0" animBg="1"/>
      <p:bldP spid="324" grpId="0" animBg="1"/>
      <p:bldP spid="324" grpId="1" animBg="1"/>
      <p:bldP spid="324" grpId="2" animBg="1"/>
      <p:bldP spid="325" grpId="0" animBg="1"/>
      <p:bldP spid="17" grpId="0" animBg="1"/>
      <p:bldP spid="18" grpId="0" animBg="1"/>
      <p:bldP spid="23" grpId="0" animBg="1"/>
      <p:bldP spid="22" grpId="0" animBg="1"/>
      <p:bldP spid="239" grpId="0" animBg="1"/>
      <p:bldP spid="251" grpId="0" animBg="1"/>
      <p:bldP spid="262" grpId="0" animBg="1"/>
      <p:bldP spid="265" grpId="0" animBg="1"/>
      <p:bldP spid="265" grpId="1" animBg="1"/>
      <p:bldP spid="265" grpId="2" animBg="1"/>
      <p:bldP spid="277" grpId="0" animBg="1"/>
      <p:bldP spid="277" grpId="1" animBg="1"/>
      <p:bldP spid="277" grpId="2" animBg="1"/>
      <p:bldP spid="279" grpId="0" animBg="1"/>
      <p:bldP spid="295" grpId="0" animBg="1"/>
      <p:bldP spid="297" grpId="0" animBg="1"/>
      <p:bldP spid="264" grpId="0" animBg="1"/>
      <p:bldP spid="264" grpId="1" animBg="1"/>
      <p:bldP spid="32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3" name="Group 212">
            <a:extLst>
              <a:ext uri="{FF2B5EF4-FFF2-40B4-BE49-F238E27FC236}">
                <a16:creationId xmlns:a16="http://schemas.microsoft.com/office/drawing/2014/main" id="{F0DA55B4-9B8B-403C-A59B-ABAAE86EAD1F}"/>
              </a:ext>
            </a:extLst>
          </p:cNvPr>
          <p:cNvGrpSpPr/>
          <p:nvPr/>
        </p:nvGrpSpPr>
        <p:grpSpPr>
          <a:xfrm>
            <a:off x="4105744" y="1054008"/>
            <a:ext cx="430792" cy="597898"/>
            <a:chOff x="5762808" y="2036774"/>
            <a:chExt cx="695929" cy="1168632"/>
          </a:xfrm>
        </p:grpSpPr>
        <p:grpSp>
          <p:nvGrpSpPr>
            <p:cNvPr id="214" name="Group 213">
              <a:extLst>
                <a:ext uri="{FF2B5EF4-FFF2-40B4-BE49-F238E27FC236}">
                  <a16:creationId xmlns:a16="http://schemas.microsoft.com/office/drawing/2014/main" id="{C8390EBA-D6A8-421A-8D6C-DC4EF664EEB6}"/>
                </a:ext>
              </a:extLst>
            </p:cNvPr>
            <p:cNvGrpSpPr/>
            <p:nvPr/>
          </p:nvGrpSpPr>
          <p:grpSpPr>
            <a:xfrm>
              <a:off x="5842506" y="2091871"/>
              <a:ext cx="497735" cy="1056235"/>
              <a:chOff x="5842506" y="2091871"/>
              <a:chExt cx="497735" cy="1056235"/>
            </a:xfrm>
          </p:grpSpPr>
          <p:sp>
            <p:nvSpPr>
              <p:cNvPr id="220" name="Rectangle 219">
                <a:extLst>
                  <a:ext uri="{FF2B5EF4-FFF2-40B4-BE49-F238E27FC236}">
                    <a16:creationId xmlns:a16="http://schemas.microsoft.com/office/drawing/2014/main" id="{BA96489E-3D7F-44D7-9FDA-12D45255A184}"/>
                  </a:ext>
                </a:extLst>
              </p:cNvPr>
              <p:cNvSpPr/>
              <p:nvPr/>
            </p:nvSpPr>
            <p:spPr>
              <a:xfrm>
                <a:off x="5882637" y="2852267"/>
                <a:ext cx="426725" cy="288524"/>
              </a:xfrm>
              <a:prstGeom prst="rect">
                <a:avLst/>
              </a:prstGeom>
              <a:solidFill>
                <a:srgbClr val="D3BB7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 useBgFill="1"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8D5F9B66-FA51-4B16-BA27-4CC1B874ABD3}"/>
                  </a:ext>
                </a:extLst>
              </p:cNvPr>
              <p:cNvSpPr/>
              <p:nvPr/>
            </p:nvSpPr>
            <p:spPr>
              <a:xfrm>
                <a:off x="5842506" y="2091871"/>
                <a:ext cx="497735" cy="1056235"/>
              </a:xfrm>
              <a:custGeom>
                <a:avLst/>
                <a:gdLst>
                  <a:gd name="connsiteX0" fmla="*/ 259594 w 497735"/>
                  <a:gd name="connsiteY0" fmla="*/ 31768 h 1056235"/>
                  <a:gd name="connsiteX1" fmla="*/ 120464 w 497735"/>
                  <a:gd name="connsiteY1" fmla="*/ 86873 h 1056235"/>
                  <a:gd name="connsiteX2" fmla="*/ 116549 w 497735"/>
                  <a:gd name="connsiteY2" fmla="*/ 363518 h 1056235"/>
                  <a:gd name="connsiteX3" fmla="*/ 191650 w 497735"/>
                  <a:gd name="connsiteY3" fmla="*/ 455569 h 1056235"/>
                  <a:gd name="connsiteX4" fmla="*/ 234629 w 497735"/>
                  <a:gd name="connsiteY4" fmla="*/ 531137 h 1056235"/>
                  <a:gd name="connsiteX5" fmla="*/ 191652 w 497735"/>
                  <a:gd name="connsiteY5" fmla="*/ 606701 h 1056235"/>
                  <a:gd name="connsiteX6" fmla="*/ 116551 w 497735"/>
                  <a:gd name="connsiteY6" fmla="*/ 698751 h 1056235"/>
                  <a:gd name="connsiteX7" fmla="*/ 120466 w 497735"/>
                  <a:gd name="connsiteY7" fmla="*/ 975396 h 1056235"/>
                  <a:gd name="connsiteX8" fmla="*/ 397104 w 497735"/>
                  <a:gd name="connsiteY8" fmla="*/ 971018 h 1056235"/>
                  <a:gd name="connsiteX9" fmla="*/ 397104 w 497735"/>
                  <a:gd name="connsiteY9" fmla="*/ 971017 h 1056235"/>
                  <a:gd name="connsiteX10" fmla="*/ 393189 w 497735"/>
                  <a:gd name="connsiteY10" fmla="*/ 694372 h 1056235"/>
                  <a:gd name="connsiteX11" fmla="*/ 315518 w 497735"/>
                  <a:gd name="connsiteY11" fmla="*/ 604741 h 1056235"/>
                  <a:gd name="connsiteX12" fmla="*/ 270764 w 497735"/>
                  <a:gd name="connsiteY12" fmla="*/ 531133 h 1056235"/>
                  <a:gd name="connsiteX13" fmla="*/ 315515 w 497735"/>
                  <a:gd name="connsiteY13" fmla="*/ 457529 h 1056235"/>
                  <a:gd name="connsiteX14" fmla="*/ 393187 w 497735"/>
                  <a:gd name="connsiteY14" fmla="*/ 367897 h 1056235"/>
                  <a:gd name="connsiteX15" fmla="*/ 397102 w 497735"/>
                  <a:gd name="connsiteY15" fmla="*/ 91253 h 1056235"/>
                  <a:gd name="connsiteX16" fmla="*/ 397102 w 497735"/>
                  <a:gd name="connsiteY16" fmla="*/ 91252 h 1056235"/>
                  <a:gd name="connsiteX17" fmla="*/ 259594 w 497735"/>
                  <a:gd name="connsiteY17" fmla="*/ 31768 h 1056235"/>
                  <a:gd name="connsiteX18" fmla="*/ 0 w 497735"/>
                  <a:gd name="connsiteY18" fmla="*/ 0 h 1056235"/>
                  <a:gd name="connsiteX19" fmla="*/ 497735 w 497735"/>
                  <a:gd name="connsiteY19" fmla="*/ 0 h 1056235"/>
                  <a:gd name="connsiteX20" fmla="*/ 497735 w 497735"/>
                  <a:gd name="connsiteY20" fmla="*/ 1056235 h 1056235"/>
                  <a:gd name="connsiteX21" fmla="*/ 0 w 497735"/>
                  <a:gd name="connsiteY21" fmla="*/ 1056235 h 1056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97735" h="1056235">
                    <a:moveTo>
                      <a:pt x="259594" y="31768"/>
                    </a:moveTo>
                    <a:cubicBezTo>
                      <a:pt x="209533" y="30975"/>
                      <a:pt x="159201" y="49281"/>
                      <a:pt x="120464" y="86873"/>
                    </a:cubicBezTo>
                    <a:cubicBezTo>
                      <a:pt x="42992" y="162058"/>
                      <a:pt x="41239" y="285916"/>
                      <a:pt x="116549" y="363518"/>
                    </a:cubicBezTo>
                    <a:cubicBezTo>
                      <a:pt x="144026" y="391831"/>
                      <a:pt x="169060" y="422514"/>
                      <a:pt x="191650" y="455569"/>
                    </a:cubicBezTo>
                    <a:lnTo>
                      <a:pt x="234629" y="531137"/>
                    </a:lnTo>
                    <a:lnTo>
                      <a:pt x="191652" y="606701"/>
                    </a:lnTo>
                    <a:cubicBezTo>
                      <a:pt x="169061" y="639756"/>
                      <a:pt x="144028" y="670439"/>
                      <a:pt x="116551" y="698751"/>
                    </a:cubicBezTo>
                    <a:cubicBezTo>
                      <a:pt x="41241" y="776353"/>
                      <a:pt x="42994" y="900212"/>
                      <a:pt x="120466" y="975396"/>
                    </a:cubicBezTo>
                    <a:cubicBezTo>
                      <a:pt x="197939" y="1050581"/>
                      <a:pt x="321794" y="1048621"/>
                      <a:pt x="397104" y="971018"/>
                    </a:cubicBezTo>
                    <a:lnTo>
                      <a:pt x="397104" y="971017"/>
                    </a:lnTo>
                    <a:cubicBezTo>
                      <a:pt x="472414" y="893415"/>
                      <a:pt x="470662" y="769556"/>
                      <a:pt x="393189" y="694372"/>
                    </a:cubicBezTo>
                    <a:cubicBezTo>
                      <a:pt x="364923" y="666942"/>
                      <a:pt x="339033" y="637065"/>
                      <a:pt x="315518" y="604741"/>
                    </a:cubicBezTo>
                    <a:lnTo>
                      <a:pt x="270764" y="531133"/>
                    </a:lnTo>
                    <a:lnTo>
                      <a:pt x="315515" y="457529"/>
                    </a:lnTo>
                    <a:cubicBezTo>
                      <a:pt x="339031" y="425205"/>
                      <a:pt x="364922" y="395328"/>
                      <a:pt x="393187" y="367897"/>
                    </a:cubicBezTo>
                    <a:cubicBezTo>
                      <a:pt x="470659" y="292713"/>
                      <a:pt x="472412" y="168855"/>
                      <a:pt x="397102" y="91253"/>
                    </a:cubicBezTo>
                    <a:lnTo>
                      <a:pt x="397102" y="91252"/>
                    </a:lnTo>
                    <a:cubicBezTo>
                      <a:pt x="359447" y="52451"/>
                      <a:pt x="309656" y="32560"/>
                      <a:pt x="259594" y="31768"/>
                    </a:cubicBezTo>
                    <a:close/>
                    <a:moveTo>
                      <a:pt x="0" y="0"/>
                    </a:moveTo>
                    <a:lnTo>
                      <a:pt x="497735" y="0"/>
                    </a:lnTo>
                    <a:lnTo>
                      <a:pt x="497735" y="1056235"/>
                    </a:lnTo>
                    <a:lnTo>
                      <a:pt x="0" y="1056235"/>
                    </a:lnTo>
                    <a:close/>
                  </a:path>
                </a:pathLst>
              </a:custGeom>
              <a:ln w="6350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3B5C3138-3B38-4982-8334-AE9C322A4BD9}"/>
                  </a:ext>
                </a:extLst>
              </p:cNvPr>
              <p:cNvSpPr/>
              <p:nvPr/>
            </p:nvSpPr>
            <p:spPr>
              <a:xfrm>
                <a:off x="5922561" y="2201844"/>
                <a:ext cx="138820" cy="188205"/>
              </a:xfrm>
              <a:custGeom>
                <a:avLst/>
                <a:gdLst>
                  <a:gd name="connsiteX0" fmla="*/ 107576 w 311972"/>
                  <a:gd name="connsiteY0" fmla="*/ 0 h 527124"/>
                  <a:gd name="connsiteX1" fmla="*/ 311972 w 311972"/>
                  <a:gd name="connsiteY1" fmla="*/ 0 h 527124"/>
                  <a:gd name="connsiteX2" fmla="*/ 279699 w 311972"/>
                  <a:gd name="connsiteY2" fmla="*/ 279698 h 527124"/>
                  <a:gd name="connsiteX3" fmla="*/ 258183 w 311972"/>
                  <a:gd name="connsiteY3" fmla="*/ 473336 h 527124"/>
                  <a:gd name="connsiteX4" fmla="*/ 268941 w 311972"/>
                  <a:gd name="connsiteY4" fmla="*/ 516367 h 527124"/>
                  <a:gd name="connsiteX5" fmla="*/ 32273 w 311972"/>
                  <a:gd name="connsiteY5" fmla="*/ 527124 h 527124"/>
                  <a:gd name="connsiteX6" fmla="*/ 0 w 311972"/>
                  <a:gd name="connsiteY6" fmla="*/ 387275 h 527124"/>
                  <a:gd name="connsiteX7" fmla="*/ 0 w 311972"/>
                  <a:gd name="connsiteY7" fmla="*/ 236668 h 527124"/>
                  <a:gd name="connsiteX8" fmla="*/ 53788 w 311972"/>
                  <a:gd name="connsiteY8" fmla="*/ 86061 h 527124"/>
                  <a:gd name="connsiteX9" fmla="*/ 107576 w 311972"/>
                  <a:gd name="connsiteY9" fmla="*/ 0 h 527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972" h="527124">
                    <a:moveTo>
                      <a:pt x="107576" y="0"/>
                    </a:moveTo>
                    <a:lnTo>
                      <a:pt x="311972" y="0"/>
                    </a:lnTo>
                    <a:lnTo>
                      <a:pt x="279699" y="279698"/>
                    </a:lnTo>
                    <a:lnTo>
                      <a:pt x="258183" y="473336"/>
                    </a:lnTo>
                    <a:lnTo>
                      <a:pt x="268941" y="516367"/>
                    </a:lnTo>
                    <a:lnTo>
                      <a:pt x="32273" y="527124"/>
                    </a:lnTo>
                    <a:lnTo>
                      <a:pt x="0" y="387275"/>
                    </a:lnTo>
                    <a:lnTo>
                      <a:pt x="0" y="236668"/>
                    </a:lnTo>
                    <a:lnTo>
                      <a:pt x="53788" y="86061"/>
                    </a:lnTo>
                    <a:lnTo>
                      <a:pt x="107576" y="0"/>
                    </a:lnTo>
                    <a:close/>
                  </a:path>
                </a:pathLst>
              </a:custGeom>
              <a:solidFill>
                <a:srgbClr val="F2F2F2">
                  <a:alpha val="65098"/>
                </a:srgbClr>
              </a:solidFill>
              <a:ln>
                <a:noFill/>
              </a:ln>
              <a:effectLst>
                <a:glow rad="63500">
                  <a:schemeClr val="bg1"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1C937479-306C-4D8B-BD89-147AA0918405}"/>
                  </a:ext>
                </a:extLst>
              </p:cNvPr>
              <p:cNvSpPr/>
              <p:nvPr/>
            </p:nvSpPr>
            <p:spPr>
              <a:xfrm rot="10800000">
                <a:off x="5927868" y="2700138"/>
                <a:ext cx="164312" cy="281043"/>
              </a:xfrm>
              <a:custGeom>
                <a:avLst/>
                <a:gdLst>
                  <a:gd name="connsiteX0" fmla="*/ 201316 w 698664"/>
                  <a:gd name="connsiteY0" fmla="*/ 33810 h 1193123"/>
                  <a:gd name="connsiteX1" fmla="*/ 670042 w 698664"/>
                  <a:gd name="connsiteY1" fmla="*/ 41494 h 1193123"/>
                  <a:gd name="connsiteX2" fmla="*/ 623938 w 698664"/>
                  <a:gd name="connsiteY2" fmla="*/ 295067 h 1193123"/>
                  <a:gd name="connsiteX3" fmla="*/ 431837 w 698664"/>
                  <a:gd name="connsiteY3" fmla="*/ 686953 h 1193123"/>
                  <a:gd name="connsiteX4" fmla="*/ 255104 w 698664"/>
                  <a:gd name="connsiteY4" fmla="*/ 886738 h 1193123"/>
                  <a:gd name="connsiteX5" fmla="*/ 109108 w 698664"/>
                  <a:gd name="connsiteY5" fmla="*/ 1109575 h 1193123"/>
                  <a:gd name="connsiteX6" fmla="*/ 1531 w 698664"/>
                  <a:gd name="connsiteY6" fmla="*/ 1186415 h 1193123"/>
                  <a:gd name="connsiteX7" fmla="*/ 55320 w 698664"/>
                  <a:gd name="connsiteY7" fmla="*/ 955894 h 1193123"/>
                  <a:gd name="connsiteX8" fmla="*/ 185948 w 698664"/>
                  <a:gd name="connsiteY8" fmla="*/ 371907 h 1193123"/>
                  <a:gd name="connsiteX9" fmla="*/ 201316 w 698664"/>
                  <a:gd name="connsiteY9" fmla="*/ 33810 h 1193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98664" h="1193123">
                    <a:moveTo>
                      <a:pt x="201316" y="33810"/>
                    </a:moveTo>
                    <a:cubicBezTo>
                      <a:pt x="281998" y="-21259"/>
                      <a:pt x="599605" y="-2049"/>
                      <a:pt x="670042" y="41494"/>
                    </a:cubicBezTo>
                    <a:cubicBezTo>
                      <a:pt x="740479" y="85037"/>
                      <a:pt x="663639" y="187491"/>
                      <a:pt x="623938" y="295067"/>
                    </a:cubicBezTo>
                    <a:cubicBezTo>
                      <a:pt x="584237" y="402644"/>
                      <a:pt x="493309" y="588341"/>
                      <a:pt x="431837" y="686953"/>
                    </a:cubicBezTo>
                    <a:cubicBezTo>
                      <a:pt x="370365" y="785565"/>
                      <a:pt x="308892" y="816301"/>
                      <a:pt x="255104" y="886738"/>
                    </a:cubicBezTo>
                    <a:cubicBezTo>
                      <a:pt x="201316" y="957175"/>
                      <a:pt x="151370" y="1059629"/>
                      <a:pt x="109108" y="1109575"/>
                    </a:cubicBezTo>
                    <a:cubicBezTo>
                      <a:pt x="66846" y="1159521"/>
                      <a:pt x="10496" y="1212028"/>
                      <a:pt x="1531" y="1186415"/>
                    </a:cubicBezTo>
                    <a:cubicBezTo>
                      <a:pt x="-7434" y="1160802"/>
                      <a:pt x="24584" y="1091645"/>
                      <a:pt x="55320" y="955894"/>
                    </a:cubicBezTo>
                    <a:cubicBezTo>
                      <a:pt x="86056" y="820143"/>
                      <a:pt x="160335" y="528149"/>
                      <a:pt x="185948" y="371907"/>
                    </a:cubicBezTo>
                    <a:cubicBezTo>
                      <a:pt x="211561" y="215665"/>
                      <a:pt x="120634" y="88879"/>
                      <a:pt x="201316" y="33810"/>
                    </a:cubicBezTo>
                    <a:close/>
                  </a:path>
                </a:pathLst>
              </a:custGeom>
              <a:solidFill>
                <a:srgbClr val="F2F2F2">
                  <a:alpha val="64706"/>
                </a:srgbClr>
              </a:solidFill>
              <a:ln>
                <a:noFill/>
              </a:ln>
              <a:effectLst>
                <a:glow rad="63500">
                  <a:schemeClr val="bg1"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24" name="Moon 223">
                <a:extLst>
                  <a:ext uri="{FF2B5EF4-FFF2-40B4-BE49-F238E27FC236}">
                    <a16:creationId xmlns:a16="http://schemas.microsoft.com/office/drawing/2014/main" id="{9FE066E1-57EE-407A-9B9B-8816F437022A}"/>
                  </a:ext>
                </a:extLst>
              </p:cNvPr>
              <p:cNvSpPr/>
              <p:nvPr/>
            </p:nvSpPr>
            <p:spPr>
              <a:xfrm rot="10800000">
                <a:off x="6130620" y="2148987"/>
                <a:ext cx="138819" cy="304047"/>
              </a:xfrm>
              <a:prstGeom prst="moon">
                <a:avLst/>
              </a:prstGeom>
              <a:solidFill>
                <a:srgbClr val="F2F2F2">
                  <a:alpha val="65098"/>
                </a:srgbClr>
              </a:solidFill>
              <a:ln>
                <a:noFill/>
              </a:ln>
              <a:effectLst>
                <a:glow rad="63500">
                  <a:schemeClr val="bg1"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25" name="Moon 224">
                <a:extLst>
                  <a:ext uri="{FF2B5EF4-FFF2-40B4-BE49-F238E27FC236}">
                    <a16:creationId xmlns:a16="http://schemas.microsoft.com/office/drawing/2014/main" id="{2F901599-1BB9-49D0-A7DD-8C3A83E41D82}"/>
                  </a:ext>
                </a:extLst>
              </p:cNvPr>
              <p:cNvSpPr/>
              <p:nvPr/>
            </p:nvSpPr>
            <p:spPr>
              <a:xfrm rot="10800000">
                <a:off x="6195878" y="2838262"/>
                <a:ext cx="81581" cy="216282"/>
              </a:xfrm>
              <a:prstGeom prst="moon">
                <a:avLst/>
              </a:prstGeom>
              <a:solidFill>
                <a:srgbClr val="F2F2F2">
                  <a:alpha val="65098"/>
                </a:srgbClr>
              </a:solidFill>
              <a:ln>
                <a:noFill/>
              </a:ln>
              <a:effectLst>
                <a:glow rad="63500">
                  <a:schemeClr val="bg1"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216" name="Group 215">
              <a:extLst>
                <a:ext uri="{FF2B5EF4-FFF2-40B4-BE49-F238E27FC236}">
                  <a16:creationId xmlns:a16="http://schemas.microsoft.com/office/drawing/2014/main" id="{274F4E34-8AE6-4CB0-AD1C-485776D76DF2}"/>
                </a:ext>
              </a:extLst>
            </p:cNvPr>
            <p:cNvGrpSpPr/>
            <p:nvPr/>
          </p:nvGrpSpPr>
          <p:grpSpPr>
            <a:xfrm>
              <a:off x="5762808" y="2036774"/>
              <a:ext cx="695929" cy="1168632"/>
              <a:chOff x="5602353" y="2521703"/>
              <a:chExt cx="695929" cy="1168632"/>
            </a:xfrm>
          </p:grpSpPr>
          <p:pic>
            <p:nvPicPr>
              <p:cNvPr id="218" name="Picture 217" descr="A picture containing sandglass, object&#10;&#10;Description automatically generated">
                <a:extLst>
                  <a:ext uri="{FF2B5EF4-FFF2-40B4-BE49-F238E27FC236}">
                    <a16:creationId xmlns:a16="http://schemas.microsoft.com/office/drawing/2014/main" id="{ACC207CA-3642-4347-B3C3-0224F85AC8CE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4"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backgroundRemoval t="9815" b="90000" l="10000" r="90000">
                            <a14:foregroundMark x1="28300" y1="10833" x2="45400" y2="9444"/>
                            <a14:foregroundMark x1="45400" y1="9444" x2="61300" y2="10185"/>
                            <a14:foregroundMark x1="61300" y1="10185" x2="68900" y2="9815"/>
                            <a14:foregroundMark x1="68900" y1="9815" x2="69000" y2="9815"/>
                            <a14:backgroundMark x1="36900" y1="19537" x2="35300" y2="26759"/>
                            <a14:backgroundMark x1="35300" y1="26759" x2="35700" y2="31019"/>
                            <a14:backgroundMark x1="63400" y1="17870" x2="65000" y2="24630"/>
                            <a14:backgroundMark x1="65000" y1="24630" x2="64100" y2="31389"/>
                            <a14:backgroundMark x1="35300" y1="62778" x2="36100" y2="75741"/>
                            <a14:backgroundMark x1="65300" y1="62778" x2="62800" y2="76296"/>
                            <a14:backgroundMark x1="42200" y1="7222" x2="50400" y2="7037"/>
                            <a14:backgroundMark x1="50400" y1="7037" x2="54800" y2="7037"/>
                            <a14:backgroundMark x1="74600" y1="83981" x2="70000" y2="85741"/>
                            <a14:backgroundMark x1="68400" y1="85556" x2="67800" y2="85556"/>
                            <a14:backgroundMark x1="68400" y1="85556" x2="68400" y2="85556"/>
                            <a14:backgroundMark x1="84000" y1="76759" x2="84000" y2="76759"/>
                            <a14:backgroundMark x1="70000" y1="85741" x2="67100" y2="86111"/>
                            <a14:backgroundMark x1="68400" y1="85185" x2="66700" y2="85556"/>
                            <a14:backgroundMark x1="48900" y1="16111" x2="42400" y2="30741"/>
                            <a14:backgroundMark x1="42400" y1="30741" x2="56900" y2="35833"/>
                            <a14:backgroundMark x1="56900" y1="35833" x2="59400" y2="19167"/>
                            <a14:backgroundMark x1="59400" y1="19167" x2="44200" y2="17963"/>
                            <a14:backgroundMark x1="44200" y1="17963" x2="44100" y2="18148"/>
                            <a14:backgroundMark x1="48900" y1="63426" x2="58300" y2="75185"/>
                            <a14:backgroundMark x1="58300" y1="75185" x2="60300" y2="72407"/>
                            <a14:backgroundMark x1="45800" y1="68426" x2="46800" y2="75833"/>
                            <a14:backgroundMark x1="61300" y1="73796" x2="57300" y2="77500"/>
                            <a14:backgroundMark x1="62700" y1="73796" x2="56900" y2="77778"/>
                            <a14:backgroundMark x1="56600" y1="79167" x2="60300" y2="77130"/>
                            <a14:backgroundMark x1="38400" y1="68704" x2="43500" y2="71759"/>
                            <a14:backgroundMark x1="40800" y1="17778" x2="56100" y2="16574"/>
                            <a14:backgroundMark x1="56100" y1="16574" x2="59000" y2="18148"/>
                            <a14:backgroundMark x1="44500" y1="15093" x2="41100" y2="17778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26238" t="16726" r="26129" b="12095"/>
              <a:stretch/>
            </p:blipFill>
            <p:spPr>
              <a:xfrm>
                <a:off x="5607783" y="2658150"/>
                <a:ext cx="690499" cy="1032185"/>
              </a:xfrm>
              <a:prstGeom prst="rect">
                <a:avLst/>
              </a:prstGeom>
            </p:spPr>
          </p:pic>
          <p:pic>
            <p:nvPicPr>
              <p:cNvPr id="219" name="Picture 218" descr="A picture containing sandglass, object&#10;&#10;Description automatically generated">
                <a:extLst>
                  <a:ext uri="{FF2B5EF4-FFF2-40B4-BE49-F238E27FC236}">
                    <a16:creationId xmlns:a16="http://schemas.microsoft.com/office/drawing/2014/main" id="{7B45FA96-C4F1-4CE7-8C5B-FDAF39772A43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4"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backgroundRemoval t="9815" b="90000" l="10000" r="90000">
                            <a14:foregroundMark x1="28300" y1="10833" x2="45400" y2="9444"/>
                            <a14:foregroundMark x1="45400" y1="9444" x2="61300" y2="10185"/>
                            <a14:foregroundMark x1="61300" y1="10185" x2="68900" y2="9815"/>
                            <a14:foregroundMark x1="68900" y1="9815" x2="69000" y2="9815"/>
                            <a14:backgroundMark x1="36900" y1="19537" x2="35300" y2="26759"/>
                            <a14:backgroundMark x1="35300" y1="26759" x2="35700" y2="31019"/>
                            <a14:backgroundMark x1="63400" y1="17870" x2="65000" y2="24630"/>
                            <a14:backgroundMark x1="65000" y1="24630" x2="64100" y2="31389"/>
                            <a14:backgroundMark x1="35300" y1="62778" x2="36100" y2="75741"/>
                            <a14:backgroundMark x1="65300" y1="62778" x2="62800" y2="76296"/>
                            <a14:backgroundMark x1="42200" y1="7222" x2="50400" y2="7037"/>
                            <a14:backgroundMark x1="50400" y1="7037" x2="54800" y2="7037"/>
                            <a14:backgroundMark x1="74600" y1="83981" x2="70000" y2="85741"/>
                            <a14:backgroundMark x1="68400" y1="85556" x2="67800" y2="85556"/>
                            <a14:backgroundMark x1="68400" y1="85556" x2="68400" y2="85556"/>
                            <a14:backgroundMark x1="84000" y1="76759" x2="84000" y2="76759"/>
                            <a14:backgroundMark x1="70000" y1="85741" x2="67100" y2="86111"/>
                            <a14:backgroundMark x1="68400" y1="85185" x2="66700" y2="85556"/>
                            <a14:backgroundMark x1="48900" y1="16111" x2="42400" y2="30741"/>
                            <a14:backgroundMark x1="42400" y1="30741" x2="56900" y2="35833"/>
                            <a14:backgroundMark x1="56900" y1="35833" x2="59400" y2="19167"/>
                            <a14:backgroundMark x1="59400" y1="19167" x2="44200" y2="17963"/>
                            <a14:backgroundMark x1="44200" y1="17963" x2="44100" y2="18148"/>
                            <a14:backgroundMark x1="48900" y1="63426" x2="58300" y2="75185"/>
                            <a14:backgroundMark x1="58300" y1="75185" x2="60300" y2="72407"/>
                            <a14:backgroundMark x1="45800" y1="68426" x2="46800" y2="75833"/>
                            <a14:backgroundMark x1="61300" y1="73796" x2="57300" y2="77500"/>
                            <a14:backgroundMark x1="62700" y1="73796" x2="56900" y2="77778"/>
                            <a14:backgroundMark x1="56600" y1="79167" x2="60300" y2="77130"/>
                            <a14:backgroundMark x1="38400" y1="68704" x2="43500" y2="71759"/>
                            <a14:backgroundMark x1="40800" y1="17778" x2="56100" y2="16574"/>
                            <a14:backgroundMark x1="56100" y1="16574" x2="59000" y2="18148"/>
                            <a14:backgroundMark x1="44500" y1="15093" x2="41100" y2="17778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26238" t="78845" r="26129" b="12095"/>
              <a:stretch/>
            </p:blipFill>
            <p:spPr>
              <a:xfrm rot="10800000">
                <a:off x="5602353" y="2521703"/>
                <a:ext cx="690499" cy="131387"/>
              </a:xfrm>
              <a:prstGeom prst="rect">
                <a:avLst/>
              </a:prstGeom>
            </p:spPr>
          </p:pic>
        </p:grpSp>
      </p:grpSp>
      <p:pic>
        <p:nvPicPr>
          <p:cNvPr id="215" name="SMALL SCROLL 2 Picture 214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45DF0806-6E13-46D9-AC70-BA64E7DCC2D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20687981">
            <a:off x="5504769" y="6206545"/>
            <a:ext cx="951058" cy="249958"/>
          </a:xfrm>
          <a:prstGeom prst="rect">
            <a:avLst/>
          </a:pr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EE4867FE-92FE-46D1-8BBE-9EA4EE41B29F}"/>
              </a:ext>
            </a:extLst>
          </p:cNvPr>
          <p:cNvSpPr txBox="1"/>
          <p:nvPr/>
        </p:nvSpPr>
        <p:spPr>
          <a:xfrm>
            <a:off x="342062" y="535940"/>
            <a:ext cx="252000" cy="307777"/>
          </a:xfrm>
          <a:prstGeom prst="rect">
            <a:avLst/>
          </a:prstGeom>
          <a:noFill/>
        </p:spPr>
        <p:txBody>
          <a:bodyPr wrap="square" lIns="0" rIns="144000" rtlCol="0">
            <a:spAutoFit/>
          </a:bodyPr>
          <a:lstStyle>
            <a:defPPr>
              <a:defRPr lang="en-US"/>
            </a:defPPr>
            <a:lvl1pPr>
              <a:defRPr sz="1000">
                <a:solidFill>
                  <a:srgbClr val="544A3C"/>
                </a:solidFill>
                <a:latin typeface="Undercurrent BTN" panose="030C0705040307040C07" pitchFamily="66" charset="0"/>
              </a:defRPr>
            </a:lvl1pPr>
          </a:lstStyle>
          <a:p>
            <a:r>
              <a:rPr lang="en-GB" sz="1400" dirty="0">
                <a:solidFill>
                  <a:srgbClr val="807256"/>
                </a:solidFill>
              </a:rPr>
              <a:t>1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1CAA65ED-9720-4993-8BF4-2A30019A9084}"/>
              </a:ext>
            </a:extLst>
          </p:cNvPr>
          <p:cNvSpPr txBox="1"/>
          <p:nvPr/>
        </p:nvSpPr>
        <p:spPr>
          <a:xfrm>
            <a:off x="668972" y="649576"/>
            <a:ext cx="252000" cy="307777"/>
          </a:xfrm>
          <a:prstGeom prst="rect">
            <a:avLst/>
          </a:prstGeom>
          <a:noFill/>
        </p:spPr>
        <p:txBody>
          <a:bodyPr wrap="square" lIns="0" rIns="144000" rtlCol="0">
            <a:spAutoFit/>
          </a:bodyPr>
          <a:lstStyle>
            <a:defPPr>
              <a:defRPr lang="en-US"/>
            </a:defPPr>
            <a:lvl1pPr>
              <a:defRPr sz="1000">
                <a:solidFill>
                  <a:srgbClr val="544A3C"/>
                </a:solidFill>
                <a:latin typeface="Undercurrent BTN" panose="030C0705040307040C07" pitchFamily="66" charset="0"/>
              </a:defRPr>
            </a:lvl1pPr>
          </a:lstStyle>
          <a:p>
            <a:r>
              <a:rPr lang="en-GB" sz="1400" dirty="0">
                <a:solidFill>
                  <a:srgbClr val="807256"/>
                </a:solidFill>
              </a:rPr>
              <a:t>2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D846B09-1A1A-41F7-A67E-95F1A31C85AD}"/>
              </a:ext>
            </a:extLst>
          </p:cNvPr>
          <p:cNvSpPr txBox="1"/>
          <p:nvPr/>
        </p:nvSpPr>
        <p:spPr>
          <a:xfrm>
            <a:off x="1055747" y="795468"/>
            <a:ext cx="296446" cy="307777"/>
          </a:xfrm>
          <a:prstGeom prst="rect">
            <a:avLst/>
          </a:prstGeom>
          <a:noFill/>
        </p:spPr>
        <p:txBody>
          <a:bodyPr wrap="square" lIns="0" rIns="144000" rtlCol="0">
            <a:spAutoFit/>
          </a:bodyPr>
          <a:lstStyle>
            <a:defPPr>
              <a:defRPr lang="en-US"/>
            </a:defPPr>
            <a:lvl1pPr>
              <a:defRPr sz="1000">
                <a:solidFill>
                  <a:srgbClr val="544A3C"/>
                </a:solidFill>
                <a:latin typeface="Undercurrent BTN" panose="030C0705040307040C07" pitchFamily="66" charset="0"/>
              </a:defRPr>
            </a:lvl1pPr>
          </a:lstStyle>
          <a:p>
            <a:r>
              <a:rPr lang="en-GB" sz="1400" dirty="0">
                <a:solidFill>
                  <a:srgbClr val="807256"/>
                </a:solidFill>
              </a:rPr>
              <a:t>3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9A8B3A28-17C8-4161-BADC-16F236210EFE}"/>
              </a:ext>
            </a:extLst>
          </p:cNvPr>
          <p:cNvSpPr txBox="1"/>
          <p:nvPr/>
        </p:nvSpPr>
        <p:spPr>
          <a:xfrm>
            <a:off x="1430418" y="899583"/>
            <a:ext cx="252000" cy="307777"/>
          </a:xfrm>
          <a:prstGeom prst="rect">
            <a:avLst/>
          </a:prstGeom>
          <a:noFill/>
        </p:spPr>
        <p:txBody>
          <a:bodyPr wrap="square" lIns="0" rIns="144000" rtlCol="0">
            <a:spAutoFit/>
          </a:bodyPr>
          <a:lstStyle>
            <a:defPPr>
              <a:defRPr lang="en-US"/>
            </a:defPPr>
            <a:lvl1pPr>
              <a:defRPr sz="1000">
                <a:solidFill>
                  <a:srgbClr val="544A3C"/>
                </a:solidFill>
                <a:latin typeface="Undercurrent BTN" panose="030C0705040307040C07" pitchFamily="66" charset="0"/>
              </a:defRPr>
            </a:lvl1pPr>
          </a:lstStyle>
          <a:p>
            <a:r>
              <a:rPr lang="en-GB" sz="1400" dirty="0">
                <a:solidFill>
                  <a:srgbClr val="807256"/>
                </a:solidFill>
              </a:rPr>
              <a:t>4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D6402D89-58C4-4930-B6BA-BFEF1627D182}"/>
              </a:ext>
            </a:extLst>
          </p:cNvPr>
          <p:cNvSpPr txBox="1"/>
          <p:nvPr/>
        </p:nvSpPr>
        <p:spPr>
          <a:xfrm>
            <a:off x="1799028" y="1026105"/>
            <a:ext cx="252000" cy="307777"/>
          </a:xfrm>
          <a:prstGeom prst="rect">
            <a:avLst/>
          </a:prstGeom>
          <a:noFill/>
        </p:spPr>
        <p:txBody>
          <a:bodyPr wrap="square" lIns="0" rIns="144000" rtlCol="0">
            <a:spAutoFit/>
          </a:bodyPr>
          <a:lstStyle>
            <a:defPPr>
              <a:defRPr lang="en-US"/>
            </a:defPPr>
            <a:lvl1pPr>
              <a:defRPr sz="1000">
                <a:solidFill>
                  <a:srgbClr val="544A3C"/>
                </a:solidFill>
                <a:latin typeface="Undercurrent BTN" panose="030C0705040307040C07" pitchFamily="66" charset="0"/>
              </a:defRPr>
            </a:lvl1pPr>
          </a:lstStyle>
          <a:p>
            <a:r>
              <a:rPr lang="en-GB" sz="1400" dirty="0">
                <a:solidFill>
                  <a:srgbClr val="807256"/>
                </a:solidFill>
              </a:rPr>
              <a:t>5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A896B522-6FAC-4E17-AD21-A8D9B94B025B}"/>
              </a:ext>
            </a:extLst>
          </p:cNvPr>
          <p:cNvSpPr txBox="1"/>
          <p:nvPr/>
        </p:nvSpPr>
        <p:spPr>
          <a:xfrm>
            <a:off x="2179518" y="1122092"/>
            <a:ext cx="252000" cy="307777"/>
          </a:xfrm>
          <a:prstGeom prst="rect">
            <a:avLst/>
          </a:prstGeom>
          <a:noFill/>
        </p:spPr>
        <p:txBody>
          <a:bodyPr wrap="square" lIns="0" rIns="144000" rtlCol="0">
            <a:spAutoFit/>
          </a:bodyPr>
          <a:lstStyle>
            <a:defPPr>
              <a:defRPr lang="en-US"/>
            </a:defPPr>
            <a:lvl1pPr>
              <a:defRPr sz="1000">
                <a:solidFill>
                  <a:srgbClr val="544A3C"/>
                </a:solidFill>
                <a:latin typeface="Undercurrent BTN" panose="030C0705040307040C07" pitchFamily="66" charset="0"/>
              </a:defRPr>
            </a:lvl1pPr>
          </a:lstStyle>
          <a:p>
            <a:r>
              <a:rPr lang="en-GB" sz="1400" dirty="0">
                <a:solidFill>
                  <a:srgbClr val="807256"/>
                </a:solidFill>
              </a:rPr>
              <a:t>6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968B5340-69D2-425D-B2BD-E8970D8BE063}"/>
              </a:ext>
            </a:extLst>
          </p:cNvPr>
          <p:cNvSpPr txBox="1"/>
          <p:nvPr/>
        </p:nvSpPr>
        <p:spPr>
          <a:xfrm>
            <a:off x="2594739" y="1230652"/>
            <a:ext cx="252000" cy="307777"/>
          </a:xfrm>
          <a:prstGeom prst="rect">
            <a:avLst/>
          </a:prstGeom>
          <a:noFill/>
        </p:spPr>
        <p:txBody>
          <a:bodyPr wrap="square" lIns="0" rIns="144000" rtlCol="0">
            <a:spAutoFit/>
          </a:bodyPr>
          <a:lstStyle>
            <a:defPPr>
              <a:defRPr lang="en-US"/>
            </a:defPPr>
            <a:lvl1pPr>
              <a:defRPr sz="1000">
                <a:solidFill>
                  <a:srgbClr val="544A3C"/>
                </a:solidFill>
                <a:latin typeface="Undercurrent BTN" panose="030C0705040307040C07" pitchFamily="66" charset="0"/>
              </a:defRPr>
            </a:lvl1pPr>
          </a:lstStyle>
          <a:p>
            <a:r>
              <a:rPr lang="en-GB" sz="1400" dirty="0">
                <a:solidFill>
                  <a:srgbClr val="807256"/>
                </a:solidFill>
              </a:rPr>
              <a:t>7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26C891C-764A-40B1-9087-C741E03D69B4}"/>
              </a:ext>
            </a:extLst>
          </p:cNvPr>
          <p:cNvSpPr txBox="1"/>
          <p:nvPr/>
        </p:nvSpPr>
        <p:spPr>
          <a:xfrm>
            <a:off x="2911875" y="1357528"/>
            <a:ext cx="252000" cy="307777"/>
          </a:xfrm>
          <a:prstGeom prst="rect">
            <a:avLst/>
          </a:prstGeom>
          <a:noFill/>
        </p:spPr>
        <p:txBody>
          <a:bodyPr wrap="square" lIns="0" rIns="144000" rtlCol="0">
            <a:spAutoFit/>
          </a:bodyPr>
          <a:lstStyle>
            <a:defPPr>
              <a:defRPr lang="en-US"/>
            </a:defPPr>
            <a:lvl1pPr>
              <a:defRPr sz="1000">
                <a:solidFill>
                  <a:srgbClr val="544A3C"/>
                </a:solidFill>
                <a:latin typeface="Undercurrent BTN" panose="030C0705040307040C07" pitchFamily="66" charset="0"/>
              </a:defRPr>
            </a:lvl1pPr>
          </a:lstStyle>
          <a:p>
            <a:r>
              <a:rPr lang="en-GB" sz="1400" dirty="0">
                <a:solidFill>
                  <a:srgbClr val="807256"/>
                </a:solidFill>
              </a:rPr>
              <a:t>8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2BD10DF8-7941-490D-91C9-2418FA50C339}"/>
              </a:ext>
            </a:extLst>
          </p:cNvPr>
          <p:cNvSpPr txBox="1"/>
          <p:nvPr/>
        </p:nvSpPr>
        <p:spPr>
          <a:xfrm>
            <a:off x="3311343" y="1446583"/>
            <a:ext cx="252000" cy="307777"/>
          </a:xfrm>
          <a:prstGeom prst="rect">
            <a:avLst/>
          </a:prstGeom>
          <a:noFill/>
        </p:spPr>
        <p:txBody>
          <a:bodyPr wrap="square" lIns="0" rIns="144000" rtlCol="0">
            <a:spAutoFit/>
          </a:bodyPr>
          <a:lstStyle>
            <a:defPPr>
              <a:defRPr lang="en-US"/>
            </a:defPPr>
            <a:lvl1pPr>
              <a:defRPr sz="1000">
                <a:solidFill>
                  <a:srgbClr val="544A3C"/>
                </a:solidFill>
                <a:latin typeface="Undercurrent BTN" panose="030C0705040307040C07" pitchFamily="66" charset="0"/>
              </a:defRPr>
            </a:lvl1pPr>
          </a:lstStyle>
          <a:p>
            <a:r>
              <a:rPr lang="en-GB" sz="1400" dirty="0">
                <a:solidFill>
                  <a:srgbClr val="807256"/>
                </a:solidFill>
              </a:rPr>
              <a:t>9</a:t>
            </a:r>
          </a:p>
        </p:txBody>
      </p:sp>
      <p:pic>
        <p:nvPicPr>
          <p:cNvPr id="30" name="Picture 29">
            <a:extLst>
              <a:ext uri="{FF2B5EF4-FFF2-40B4-BE49-F238E27FC236}">
                <a16:creationId xmlns:a16="http://schemas.microsoft.com/office/drawing/2014/main" id="{F6BC3A67-0DC7-4D75-BA7D-C72E5DDBA85B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50790" y="3866546"/>
            <a:ext cx="329312" cy="483758"/>
          </a:xfrm>
          <a:prstGeom prst="rect">
            <a:avLst/>
          </a:prstGeom>
        </p:spPr>
      </p:pic>
      <p:pic>
        <p:nvPicPr>
          <p:cNvPr id="31" name="Picture 30">
            <a:extLst>
              <a:ext uri="{FF2B5EF4-FFF2-40B4-BE49-F238E27FC236}">
                <a16:creationId xmlns:a16="http://schemas.microsoft.com/office/drawing/2014/main" id="{61B84FA5-4D0B-41AA-AA4D-AAC626FC5D3F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411129">
            <a:off x="4151551" y="3095241"/>
            <a:ext cx="605338" cy="594411"/>
          </a:xfrm>
          <a:prstGeom prst="rect">
            <a:avLst/>
          </a:prstGeom>
        </p:spPr>
      </p:pic>
      <p:pic>
        <p:nvPicPr>
          <p:cNvPr id="32" name="Picture 31">
            <a:extLst>
              <a:ext uri="{FF2B5EF4-FFF2-40B4-BE49-F238E27FC236}">
                <a16:creationId xmlns:a16="http://schemas.microsoft.com/office/drawing/2014/main" id="{141F4953-48A0-4200-AA41-803B470FB75D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7900434" y="5047646"/>
            <a:ext cx="329312" cy="483758"/>
          </a:xfrm>
          <a:prstGeom prst="rect">
            <a:avLst/>
          </a:prstGeom>
        </p:spPr>
      </p:pic>
      <p:pic>
        <p:nvPicPr>
          <p:cNvPr id="33" name="Picture 32">
            <a:extLst>
              <a:ext uri="{FF2B5EF4-FFF2-40B4-BE49-F238E27FC236}">
                <a16:creationId xmlns:a16="http://schemas.microsoft.com/office/drawing/2014/main" id="{931701FF-F693-4977-A552-B1D7AC6559C3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5051383" y="1815963"/>
            <a:ext cx="458484" cy="474210"/>
          </a:xfrm>
          <a:prstGeom prst="rect">
            <a:avLst/>
          </a:prstGeom>
        </p:spPr>
      </p:pic>
      <p:pic>
        <p:nvPicPr>
          <p:cNvPr id="34" name="Picture 33">
            <a:extLst>
              <a:ext uri="{FF2B5EF4-FFF2-40B4-BE49-F238E27FC236}">
                <a16:creationId xmlns:a16="http://schemas.microsoft.com/office/drawing/2014/main" id="{A9B1C29E-4B1F-4B81-9C78-A496638B5583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1025339">
            <a:off x="7317471" y="3766928"/>
            <a:ext cx="593917" cy="463856"/>
          </a:xfrm>
          <a:prstGeom prst="rect">
            <a:avLst/>
          </a:prstGeom>
        </p:spPr>
      </p:pic>
      <p:pic>
        <p:nvPicPr>
          <p:cNvPr id="35" name="Picture 34">
            <a:extLst>
              <a:ext uri="{FF2B5EF4-FFF2-40B4-BE49-F238E27FC236}">
                <a16:creationId xmlns:a16="http://schemas.microsoft.com/office/drawing/2014/main" id="{2C1E2BA9-FBAC-42D8-B608-53E8DD18C8BF}"/>
              </a:ext>
            </a:extLst>
          </p:cNvPr>
          <p:cNvPicPr>
            <a:picLocks noChangeAspect="1"/>
          </p:cNvPicPr>
          <p:nvPr/>
        </p:nvPicPr>
        <p:blipFill>
          <a:blip r:embed="rId11" cstate="screen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rightnessContrast brigh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2602210" y="3547016"/>
            <a:ext cx="1082533" cy="2735158"/>
          </a:xfrm>
          <a:prstGeom prst="rect">
            <a:avLst/>
          </a:prstGeom>
        </p:spPr>
      </p:pic>
      <p:pic>
        <p:nvPicPr>
          <p:cNvPr id="36" name="Picture 35">
            <a:extLst>
              <a:ext uri="{FF2B5EF4-FFF2-40B4-BE49-F238E27FC236}">
                <a16:creationId xmlns:a16="http://schemas.microsoft.com/office/drawing/2014/main" id="{DCA217D2-2531-4E87-9BA7-655E52377D1A}"/>
              </a:ext>
            </a:extLst>
          </p:cNvPr>
          <p:cNvPicPr>
            <a:picLocks noChangeAspect="1"/>
          </p:cNvPicPr>
          <p:nvPr/>
        </p:nvPicPr>
        <p:blipFill>
          <a:blip r:embed="rId13" cstate="screen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rightnessContrast bright="-4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20189" y="1674608"/>
            <a:ext cx="781645" cy="688484"/>
          </a:xfrm>
          <a:prstGeom prst="rect">
            <a:avLst/>
          </a:prstGeom>
        </p:spPr>
      </p:pic>
      <p:pic>
        <p:nvPicPr>
          <p:cNvPr id="37" name="Picture 36">
            <a:extLst>
              <a:ext uri="{FF2B5EF4-FFF2-40B4-BE49-F238E27FC236}">
                <a16:creationId xmlns:a16="http://schemas.microsoft.com/office/drawing/2014/main" id="{CC298A4F-8966-4613-BA8F-557BCC059393}"/>
              </a:ext>
            </a:extLst>
          </p:cNvPr>
          <p:cNvPicPr>
            <a:picLocks noChangeAspect="1"/>
          </p:cNvPicPr>
          <p:nvPr/>
        </p:nvPicPr>
        <p:blipFill>
          <a:blip r:embed="rId15" cstate="screen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671362" y="1764389"/>
            <a:ext cx="740104" cy="575637"/>
          </a:xfrm>
          <a:prstGeom prst="rect">
            <a:avLst/>
          </a:prstGeom>
        </p:spPr>
      </p:pic>
      <p:pic>
        <p:nvPicPr>
          <p:cNvPr id="38" name="Picture 37">
            <a:extLst>
              <a:ext uri="{FF2B5EF4-FFF2-40B4-BE49-F238E27FC236}">
                <a16:creationId xmlns:a16="http://schemas.microsoft.com/office/drawing/2014/main" id="{1116DDE0-4986-4387-93D0-8A06D5089423}"/>
              </a:ext>
            </a:extLst>
          </p:cNvPr>
          <p:cNvPicPr>
            <a:picLocks noChangeAspect="1"/>
          </p:cNvPicPr>
          <p:nvPr/>
        </p:nvPicPr>
        <p:blipFill>
          <a:blip r:embed="rId17" cstate="screen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050391" y="1846583"/>
            <a:ext cx="484445" cy="474210"/>
          </a:xfrm>
          <a:prstGeom prst="rect">
            <a:avLst/>
          </a:prstGeom>
        </p:spPr>
      </p:pic>
      <p:pic>
        <p:nvPicPr>
          <p:cNvPr id="50" name="Picture 49">
            <a:extLst>
              <a:ext uri="{FF2B5EF4-FFF2-40B4-BE49-F238E27FC236}">
                <a16:creationId xmlns:a16="http://schemas.microsoft.com/office/drawing/2014/main" id="{2CE61274-3E0B-4286-AF4F-F3054AB387B2}"/>
              </a:ext>
            </a:extLst>
          </p:cNvPr>
          <p:cNvPicPr>
            <a:picLocks noChangeAspect="1"/>
          </p:cNvPicPr>
          <p:nvPr/>
        </p:nvPicPr>
        <p:blipFill>
          <a:blip r:embed="rId19" cstate="screen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479390" y="4790005"/>
            <a:ext cx="561817" cy="1227329"/>
          </a:xfrm>
          <a:prstGeom prst="rect">
            <a:avLst/>
          </a:prstGeom>
        </p:spPr>
      </p:pic>
      <p:pic>
        <p:nvPicPr>
          <p:cNvPr id="51" name="Picture 50">
            <a:extLst>
              <a:ext uri="{FF2B5EF4-FFF2-40B4-BE49-F238E27FC236}">
                <a16:creationId xmlns:a16="http://schemas.microsoft.com/office/drawing/2014/main" id="{BCA7E47C-3EFE-4DA0-A2CD-E04A37856544}"/>
              </a:ext>
            </a:extLst>
          </p:cNvPr>
          <p:cNvPicPr>
            <a:picLocks noChangeAspect="1"/>
          </p:cNvPicPr>
          <p:nvPr/>
        </p:nvPicPr>
        <p:blipFill>
          <a:blip r:embed="rId2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672544" y="1056727"/>
            <a:ext cx="487467" cy="583086"/>
          </a:xfrm>
          <a:prstGeom prst="rect">
            <a:avLst/>
          </a:prstGeom>
        </p:spPr>
      </p:pic>
      <p:pic>
        <p:nvPicPr>
          <p:cNvPr id="52" name="Picture 51">
            <a:extLst>
              <a:ext uri="{FF2B5EF4-FFF2-40B4-BE49-F238E27FC236}">
                <a16:creationId xmlns:a16="http://schemas.microsoft.com/office/drawing/2014/main" id="{86303C6F-AF77-452F-A8C6-135F4552CEDB}"/>
              </a:ext>
            </a:extLst>
          </p:cNvPr>
          <p:cNvPicPr>
            <a:picLocks noChangeAspect="1"/>
          </p:cNvPicPr>
          <p:nvPr/>
        </p:nvPicPr>
        <p:blipFill>
          <a:blip r:embed="rId11" cstate="screen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rightnessContrast brigh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776216" y="3654218"/>
            <a:ext cx="1082533" cy="2735158"/>
          </a:xfrm>
          <a:prstGeom prst="rect">
            <a:avLst/>
          </a:prstGeom>
        </p:spPr>
      </p:pic>
      <p:pic>
        <p:nvPicPr>
          <p:cNvPr id="53" name="Picture 52">
            <a:extLst>
              <a:ext uri="{FF2B5EF4-FFF2-40B4-BE49-F238E27FC236}">
                <a16:creationId xmlns:a16="http://schemas.microsoft.com/office/drawing/2014/main" id="{34C6C2D1-AE15-4C5B-A1DF-8129A5BD4D68}"/>
              </a:ext>
            </a:extLst>
          </p:cNvPr>
          <p:cNvPicPr>
            <a:picLocks noChangeAspect="1"/>
          </p:cNvPicPr>
          <p:nvPr/>
        </p:nvPicPr>
        <p:blipFill>
          <a:blip r:embed="rId2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1301713">
            <a:off x="4219962" y="4576750"/>
            <a:ext cx="808075" cy="445533"/>
          </a:xfrm>
          <a:prstGeom prst="rect">
            <a:avLst/>
          </a:prstGeom>
        </p:spPr>
      </p:pic>
      <p:pic>
        <p:nvPicPr>
          <p:cNvPr id="54" name="Picture 53">
            <a:extLst>
              <a:ext uri="{FF2B5EF4-FFF2-40B4-BE49-F238E27FC236}">
                <a16:creationId xmlns:a16="http://schemas.microsoft.com/office/drawing/2014/main" id="{0C37EC22-9CE7-4C61-90E2-8AB6C96915BB}"/>
              </a:ext>
            </a:extLst>
          </p:cNvPr>
          <p:cNvPicPr>
            <a:picLocks noChangeAspect="1"/>
          </p:cNvPicPr>
          <p:nvPr/>
        </p:nvPicPr>
        <p:blipFill>
          <a:blip r:embed="rId23" cstate="screen">
            <a:extLst>
              <a:ext uri="{BEBA8EAE-BF5A-486C-A8C5-ECC9F3942E4B}">
                <a14:imgProps xmlns:a14="http://schemas.microsoft.com/office/drawing/2010/main">
                  <a14:imgLayer r:embed="rId24"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825988" y="4965681"/>
            <a:ext cx="823272" cy="1282202"/>
          </a:xfrm>
          <a:prstGeom prst="rect">
            <a:avLst/>
          </a:prstGeom>
        </p:spPr>
      </p:pic>
      <p:pic>
        <p:nvPicPr>
          <p:cNvPr id="55" name="Picture 54">
            <a:extLst>
              <a:ext uri="{FF2B5EF4-FFF2-40B4-BE49-F238E27FC236}">
                <a16:creationId xmlns:a16="http://schemas.microsoft.com/office/drawing/2014/main" id="{1C9FD1C8-DFD7-4956-B54D-E4ED4E0C9794}"/>
              </a:ext>
            </a:extLst>
          </p:cNvPr>
          <p:cNvPicPr>
            <a:picLocks noChangeAspect="1"/>
          </p:cNvPicPr>
          <p:nvPr/>
        </p:nvPicPr>
        <p:blipFill>
          <a:blip r:embed="rId2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66409" y="3254711"/>
            <a:ext cx="516007" cy="429385"/>
          </a:xfrm>
          <a:prstGeom prst="rect">
            <a:avLst/>
          </a:prstGeom>
        </p:spPr>
      </p:pic>
      <p:pic>
        <p:nvPicPr>
          <p:cNvPr id="56" name="Picture 55">
            <a:extLst>
              <a:ext uri="{FF2B5EF4-FFF2-40B4-BE49-F238E27FC236}">
                <a16:creationId xmlns:a16="http://schemas.microsoft.com/office/drawing/2014/main" id="{E45483A9-2A80-4FE8-8C7D-964926E1399B}"/>
              </a:ext>
            </a:extLst>
          </p:cNvPr>
          <p:cNvPicPr>
            <a:picLocks noChangeAspect="1"/>
          </p:cNvPicPr>
          <p:nvPr/>
        </p:nvPicPr>
        <p:blipFill>
          <a:blip r:embed="rId26" cstate="screen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080871" y="4540719"/>
            <a:ext cx="420635" cy="507551"/>
          </a:xfrm>
          <a:prstGeom prst="rect">
            <a:avLst/>
          </a:prstGeom>
        </p:spPr>
      </p:pic>
      <p:sp>
        <p:nvSpPr>
          <p:cNvPr id="57" name="Trapezoid 56">
            <a:extLst>
              <a:ext uri="{FF2B5EF4-FFF2-40B4-BE49-F238E27FC236}">
                <a16:creationId xmlns:a16="http://schemas.microsoft.com/office/drawing/2014/main" id="{F74E9E2E-A4C5-4C5F-969E-4899E7DEDB58}"/>
              </a:ext>
            </a:extLst>
          </p:cNvPr>
          <p:cNvSpPr/>
          <p:nvPr/>
        </p:nvSpPr>
        <p:spPr>
          <a:xfrm flipV="1">
            <a:off x="3906092" y="5724684"/>
            <a:ext cx="1387899" cy="198000"/>
          </a:xfrm>
          <a:prstGeom prst="trapezoid">
            <a:avLst>
              <a:gd name="adj" fmla="val 77238"/>
            </a:avLst>
          </a:prstGeom>
          <a:blipFill>
            <a:blip r:embed="rId27"/>
            <a:tile tx="0" ty="0" sx="100000" sy="100000" flip="none" algn="tl"/>
          </a:blipFill>
          <a:ln>
            <a:solidFill>
              <a:srgbClr val="181717"/>
            </a:solidFill>
          </a:ln>
          <a:scene3d>
            <a:camera prst="orthographicFront">
              <a:rot lat="4200000" lon="10799977" rev="10799999"/>
            </a:camera>
            <a:lightRig rig="threePt" dir="t"/>
          </a:scene3d>
          <a:sp3d extrusionH="101600" prstMaterial="dkEdge">
            <a:extrusionClr>
              <a:srgbClr val="3E1F00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" name="Trapezoid 57">
            <a:extLst>
              <a:ext uri="{FF2B5EF4-FFF2-40B4-BE49-F238E27FC236}">
                <a16:creationId xmlns:a16="http://schemas.microsoft.com/office/drawing/2014/main" id="{36F6769D-4B14-47FA-9FA2-C1227846CA33}"/>
              </a:ext>
            </a:extLst>
          </p:cNvPr>
          <p:cNvSpPr/>
          <p:nvPr/>
        </p:nvSpPr>
        <p:spPr>
          <a:xfrm flipV="1">
            <a:off x="6742236" y="4282868"/>
            <a:ext cx="1739617" cy="198000"/>
          </a:xfrm>
          <a:prstGeom prst="trapezoid">
            <a:avLst>
              <a:gd name="adj" fmla="val 77238"/>
            </a:avLst>
          </a:prstGeom>
          <a:blipFill>
            <a:blip r:embed="rId27"/>
            <a:tile tx="0" ty="0" sx="100000" sy="100000" flip="none" algn="tl"/>
          </a:blipFill>
          <a:ln>
            <a:solidFill>
              <a:srgbClr val="181717"/>
            </a:solidFill>
          </a:ln>
          <a:scene3d>
            <a:camera prst="orthographicFront">
              <a:rot lat="4800002" lon="21599976" rev="0"/>
            </a:camera>
            <a:lightRig rig="threePt" dir="t"/>
          </a:scene3d>
          <a:sp3d extrusionH="101600" prstMaterial="dkEdge">
            <a:extrusionClr>
              <a:srgbClr val="3E1F00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" name="Trapezoid 58">
            <a:extLst>
              <a:ext uri="{FF2B5EF4-FFF2-40B4-BE49-F238E27FC236}">
                <a16:creationId xmlns:a16="http://schemas.microsoft.com/office/drawing/2014/main" id="{A45A93C7-854C-458F-8C4B-AEDADC840F13}"/>
              </a:ext>
            </a:extLst>
          </p:cNvPr>
          <p:cNvSpPr/>
          <p:nvPr/>
        </p:nvSpPr>
        <p:spPr>
          <a:xfrm flipV="1">
            <a:off x="6841072" y="5591222"/>
            <a:ext cx="1646511" cy="198000"/>
          </a:xfrm>
          <a:prstGeom prst="trapezoid">
            <a:avLst>
              <a:gd name="adj" fmla="val 77238"/>
            </a:avLst>
          </a:prstGeom>
          <a:blipFill>
            <a:blip r:embed="rId27"/>
            <a:tile tx="0" ty="0" sx="100000" sy="100000" flip="none" algn="tl"/>
          </a:blipFill>
          <a:ln>
            <a:solidFill>
              <a:srgbClr val="181717"/>
            </a:solidFill>
          </a:ln>
          <a:scene3d>
            <a:camera prst="orthographicFront">
              <a:rot lat="4200000" lon="10799977" rev="10799999"/>
            </a:camera>
            <a:lightRig rig="threePt" dir="t"/>
          </a:scene3d>
          <a:sp3d extrusionH="101600" prstMaterial="dkEdge">
            <a:extrusionClr>
              <a:srgbClr val="3E1F00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" name="Trapezoid 59">
            <a:extLst>
              <a:ext uri="{FF2B5EF4-FFF2-40B4-BE49-F238E27FC236}">
                <a16:creationId xmlns:a16="http://schemas.microsoft.com/office/drawing/2014/main" id="{9C37F440-C636-4277-B064-5DA919A33B7B}"/>
              </a:ext>
            </a:extLst>
          </p:cNvPr>
          <p:cNvSpPr/>
          <p:nvPr/>
        </p:nvSpPr>
        <p:spPr>
          <a:xfrm flipV="1">
            <a:off x="4026396" y="3709611"/>
            <a:ext cx="1326425" cy="198000"/>
          </a:xfrm>
          <a:prstGeom prst="trapezoid">
            <a:avLst>
              <a:gd name="adj" fmla="val 37998"/>
            </a:avLst>
          </a:prstGeom>
          <a:blipFill>
            <a:blip r:embed="rId27"/>
            <a:tile tx="0" ty="0" sx="100000" sy="100000" flip="none" algn="tl"/>
          </a:blipFill>
          <a:ln>
            <a:solidFill>
              <a:srgbClr val="181717"/>
            </a:solidFill>
          </a:ln>
          <a:scene3d>
            <a:camera prst="orthographicFront">
              <a:rot lat="4499993" lon="21599976" rev="0"/>
            </a:camera>
            <a:lightRig rig="threePt" dir="t"/>
          </a:scene3d>
          <a:sp3d extrusionH="101600" prstMaterial="dkEdge">
            <a:extrusionClr>
              <a:srgbClr val="3E1F00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" name="Trapezoid 60">
            <a:extLst>
              <a:ext uri="{FF2B5EF4-FFF2-40B4-BE49-F238E27FC236}">
                <a16:creationId xmlns:a16="http://schemas.microsoft.com/office/drawing/2014/main" id="{5E3C359D-861C-416C-A887-BA4FA6EABEBE}"/>
              </a:ext>
            </a:extLst>
          </p:cNvPr>
          <p:cNvSpPr/>
          <p:nvPr/>
        </p:nvSpPr>
        <p:spPr>
          <a:xfrm flipV="1">
            <a:off x="6736506" y="4937046"/>
            <a:ext cx="1745347" cy="198000"/>
          </a:xfrm>
          <a:prstGeom prst="trapezoid">
            <a:avLst>
              <a:gd name="adj" fmla="val 77238"/>
            </a:avLst>
          </a:prstGeom>
          <a:blipFill>
            <a:blip r:embed="rId27"/>
            <a:tile tx="0" ty="0" sx="100000" sy="100000" flip="none" algn="tl"/>
          </a:blipFill>
          <a:ln>
            <a:solidFill>
              <a:srgbClr val="181717"/>
            </a:solidFill>
          </a:ln>
          <a:scene3d>
            <a:camera prst="orthographicFront">
              <a:rot lat="4800002" lon="21599976" rev="0"/>
            </a:camera>
            <a:lightRig rig="threePt" dir="t"/>
          </a:scene3d>
          <a:sp3d extrusionH="101600" prstMaterial="dkEdge">
            <a:extrusionClr>
              <a:srgbClr val="3E1F00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" name="Trapezoid 61">
            <a:extLst>
              <a:ext uri="{FF2B5EF4-FFF2-40B4-BE49-F238E27FC236}">
                <a16:creationId xmlns:a16="http://schemas.microsoft.com/office/drawing/2014/main" id="{8EA7FBCC-5DAC-40FE-A751-8DD778E96083}"/>
              </a:ext>
            </a:extLst>
          </p:cNvPr>
          <p:cNvSpPr/>
          <p:nvPr/>
        </p:nvSpPr>
        <p:spPr>
          <a:xfrm flipV="1">
            <a:off x="3894888" y="5060029"/>
            <a:ext cx="1416326" cy="198000"/>
          </a:xfrm>
          <a:prstGeom prst="trapezoid">
            <a:avLst>
              <a:gd name="adj" fmla="val 77238"/>
            </a:avLst>
          </a:prstGeom>
          <a:blipFill>
            <a:blip r:embed="rId27"/>
            <a:tile tx="0" ty="0" sx="100000" sy="100000" flip="none" algn="tl"/>
          </a:blipFill>
          <a:ln>
            <a:solidFill>
              <a:srgbClr val="181717"/>
            </a:solidFill>
          </a:ln>
          <a:scene3d>
            <a:camera prst="orthographicFront">
              <a:rot lat="4800002" lon="21599976" rev="0"/>
            </a:camera>
            <a:lightRig rig="threePt" dir="t"/>
          </a:scene3d>
          <a:sp3d extrusionH="101600" prstMaterial="dkEdge">
            <a:extrusionClr>
              <a:srgbClr val="3E1F00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63" name="FORWARD DOOR CLOSED Picture 6" descr="A picture containing wooden, old&#10;&#10;Description automatically generated">
            <a:extLst>
              <a:ext uri="{FF2B5EF4-FFF2-40B4-BE49-F238E27FC236}">
                <a16:creationId xmlns:a16="http://schemas.microsoft.com/office/drawing/2014/main" id="{9BBEB792-D192-4896-BC36-0C58B3680190}"/>
              </a:ext>
            </a:extLst>
          </p:cNvPr>
          <p:cNvPicPr>
            <a:picLocks noChangeAspect="1"/>
          </p:cNvPicPr>
          <p:nvPr/>
        </p:nvPicPr>
        <p:blipFill rotWithShape="1">
          <a:blip r:embed="rId28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29"/>
              </a:ext>
            </a:extLst>
          </a:blip>
          <a:srcRect/>
          <a:stretch/>
        </p:blipFill>
        <p:spPr>
          <a:xfrm>
            <a:off x="5282148" y="3137023"/>
            <a:ext cx="1558656" cy="2797001"/>
          </a:xfrm>
          <a:prstGeom prst="rect">
            <a:avLst/>
          </a:prstGeom>
          <a:effectLst>
            <a:softEdge rad="31750"/>
          </a:effectLst>
          <a:scene3d>
            <a:camera prst="orthographicFront">
              <a:rot lat="0" lon="20099960" rev="0"/>
            </a:camera>
            <a:lightRig rig="threePt" dir="t"/>
          </a:scene3d>
          <a:sp3d extrusionH="101600" prstMaterial="dkEdge">
            <a:extrusionClr>
              <a:schemeClr val="tx1">
                <a:lumMod val="85000"/>
                <a:lumOff val="15000"/>
              </a:schemeClr>
            </a:extrusionClr>
          </a:sp3d>
        </p:spPr>
      </p:pic>
      <p:sp>
        <p:nvSpPr>
          <p:cNvPr id="64" name="LEFT DOOR CLOSEDRectangle 8">
            <a:extLst>
              <a:ext uri="{FF2B5EF4-FFF2-40B4-BE49-F238E27FC236}">
                <a16:creationId xmlns:a16="http://schemas.microsoft.com/office/drawing/2014/main" id="{55E1951D-27E8-4174-9787-C4921983DEB1}"/>
              </a:ext>
            </a:extLst>
          </p:cNvPr>
          <p:cNvSpPr/>
          <p:nvPr/>
        </p:nvSpPr>
        <p:spPr>
          <a:xfrm>
            <a:off x="1221782" y="2978555"/>
            <a:ext cx="1420424" cy="3477948"/>
          </a:xfrm>
          <a:custGeom>
            <a:avLst/>
            <a:gdLst>
              <a:gd name="connsiteX0" fmla="*/ 0 w 1185791"/>
              <a:gd name="connsiteY0" fmla="*/ 0 h 2569102"/>
              <a:gd name="connsiteX1" fmla="*/ 1185791 w 1185791"/>
              <a:gd name="connsiteY1" fmla="*/ 0 h 2569102"/>
              <a:gd name="connsiteX2" fmla="*/ 1185791 w 1185791"/>
              <a:gd name="connsiteY2" fmla="*/ 2569102 h 2569102"/>
              <a:gd name="connsiteX3" fmla="*/ 0 w 1185791"/>
              <a:gd name="connsiteY3" fmla="*/ 2569102 h 2569102"/>
              <a:gd name="connsiteX4" fmla="*/ 0 w 1185791"/>
              <a:gd name="connsiteY4" fmla="*/ 0 h 2569102"/>
              <a:gd name="connsiteX0" fmla="*/ 0 w 1185791"/>
              <a:gd name="connsiteY0" fmla="*/ 0 h 2811698"/>
              <a:gd name="connsiteX1" fmla="*/ 1185791 w 1185791"/>
              <a:gd name="connsiteY1" fmla="*/ 0 h 2811698"/>
              <a:gd name="connsiteX2" fmla="*/ 1185791 w 1185791"/>
              <a:gd name="connsiteY2" fmla="*/ 2569102 h 2811698"/>
              <a:gd name="connsiteX3" fmla="*/ 55983 w 1185791"/>
              <a:gd name="connsiteY3" fmla="*/ 2811698 h 2811698"/>
              <a:gd name="connsiteX4" fmla="*/ 0 w 1185791"/>
              <a:gd name="connsiteY4" fmla="*/ 0 h 2811698"/>
              <a:gd name="connsiteX0" fmla="*/ 0 w 1195122"/>
              <a:gd name="connsiteY0" fmla="*/ 0 h 2886342"/>
              <a:gd name="connsiteX1" fmla="*/ 1195122 w 1195122"/>
              <a:gd name="connsiteY1" fmla="*/ 74644 h 2886342"/>
              <a:gd name="connsiteX2" fmla="*/ 1195122 w 1195122"/>
              <a:gd name="connsiteY2" fmla="*/ 264374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  <a:gd name="connsiteX0" fmla="*/ 0 w 1195122"/>
              <a:gd name="connsiteY0" fmla="*/ 0 h 2886342"/>
              <a:gd name="connsiteX1" fmla="*/ 1195122 w 1195122"/>
              <a:gd name="connsiteY1" fmla="*/ 134615 h 2886342"/>
              <a:gd name="connsiteX2" fmla="*/ 1195122 w 1195122"/>
              <a:gd name="connsiteY2" fmla="*/ 264374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  <a:gd name="connsiteX0" fmla="*/ 0 w 1195122"/>
              <a:gd name="connsiteY0" fmla="*/ 0 h 2886342"/>
              <a:gd name="connsiteX1" fmla="*/ 1195122 w 1195122"/>
              <a:gd name="connsiteY1" fmla="*/ 134615 h 2886342"/>
              <a:gd name="connsiteX2" fmla="*/ 1195122 w 1195122"/>
              <a:gd name="connsiteY2" fmla="*/ 262375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5122" h="2886342">
                <a:moveTo>
                  <a:pt x="0" y="0"/>
                </a:moveTo>
                <a:lnTo>
                  <a:pt x="1195122" y="134615"/>
                </a:lnTo>
                <a:lnTo>
                  <a:pt x="1195122" y="2623756"/>
                </a:lnTo>
                <a:lnTo>
                  <a:pt x="65314" y="2886342"/>
                </a:lnTo>
                <a:lnTo>
                  <a:pt x="0" y="0"/>
                </a:lnTo>
                <a:close/>
              </a:path>
            </a:pathLst>
          </a:custGeom>
          <a:blipFill dpi="0" rotWithShape="1">
            <a:blip r:embed="rId30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scene3d>
            <a:camera prst="orthographicFront">
              <a:rot lat="0" lon="20099993" rev="0"/>
            </a:camera>
            <a:lightRig rig="threePt" dir="t"/>
          </a:scene3d>
          <a:sp3d extrusionH="139700">
            <a:extrusionClr>
              <a:schemeClr val="tx1"/>
            </a:extrusionClr>
            <a:contourClr>
              <a:schemeClr val="bg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65" name="RIGHT DOOR CLOSED">
            <a:extLst>
              <a:ext uri="{FF2B5EF4-FFF2-40B4-BE49-F238E27FC236}">
                <a16:creationId xmlns:a16="http://schemas.microsoft.com/office/drawing/2014/main" id="{E2C17658-33FA-4C53-AE9C-525D88E6A845}"/>
              </a:ext>
            </a:extLst>
          </p:cNvPr>
          <p:cNvGrpSpPr/>
          <p:nvPr/>
        </p:nvGrpSpPr>
        <p:grpSpPr>
          <a:xfrm>
            <a:off x="9756344" y="3219893"/>
            <a:ext cx="1282838" cy="3312827"/>
            <a:chOff x="9415578" y="1214203"/>
            <a:chExt cx="1282838" cy="3312827"/>
          </a:xfrm>
        </p:grpSpPr>
        <p:sp>
          <p:nvSpPr>
            <p:cNvPr id="66" name="LEFT DOOR CLOSEDRectangle 8">
              <a:extLst>
                <a:ext uri="{FF2B5EF4-FFF2-40B4-BE49-F238E27FC236}">
                  <a16:creationId xmlns:a16="http://schemas.microsoft.com/office/drawing/2014/main" id="{2D769831-4952-4FC4-9CD7-06439A036B2E}"/>
                </a:ext>
              </a:extLst>
            </p:cNvPr>
            <p:cNvSpPr/>
            <p:nvPr/>
          </p:nvSpPr>
          <p:spPr>
            <a:xfrm>
              <a:off x="9415578" y="1235170"/>
              <a:ext cx="1282838" cy="3275203"/>
            </a:xfrm>
            <a:custGeom>
              <a:avLst/>
              <a:gdLst>
                <a:gd name="connsiteX0" fmla="*/ 0 w 1185791"/>
                <a:gd name="connsiteY0" fmla="*/ 0 h 2569102"/>
                <a:gd name="connsiteX1" fmla="*/ 1185791 w 1185791"/>
                <a:gd name="connsiteY1" fmla="*/ 0 h 2569102"/>
                <a:gd name="connsiteX2" fmla="*/ 1185791 w 1185791"/>
                <a:gd name="connsiteY2" fmla="*/ 2569102 h 2569102"/>
                <a:gd name="connsiteX3" fmla="*/ 0 w 1185791"/>
                <a:gd name="connsiteY3" fmla="*/ 2569102 h 2569102"/>
                <a:gd name="connsiteX4" fmla="*/ 0 w 1185791"/>
                <a:gd name="connsiteY4" fmla="*/ 0 h 2569102"/>
                <a:gd name="connsiteX0" fmla="*/ 0 w 1185791"/>
                <a:gd name="connsiteY0" fmla="*/ 0 h 2811698"/>
                <a:gd name="connsiteX1" fmla="*/ 1185791 w 1185791"/>
                <a:gd name="connsiteY1" fmla="*/ 0 h 2811698"/>
                <a:gd name="connsiteX2" fmla="*/ 1185791 w 1185791"/>
                <a:gd name="connsiteY2" fmla="*/ 2569102 h 2811698"/>
                <a:gd name="connsiteX3" fmla="*/ 55983 w 1185791"/>
                <a:gd name="connsiteY3" fmla="*/ 2811698 h 2811698"/>
                <a:gd name="connsiteX4" fmla="*/ 0 w 1185791"/>
                <a:gd name="connsiteY4" fmla="*/ 0 h 2811698"/>
                <a:gd name="connsiteX0" fmla="*/ 0 w 1195122"/>
                <a:gd name="connsiteY0" fmla="*/ 0 h 2886342"/>
                <a:gd name="connsiteX1" fmla="*/ 1195122 w 1195122"/>
                <a:gd name="connsiteY1" fmla="*/ 74644 h 2886342"/>
                <a:gd name="connsiteX2" fmla="*/ 1195122 w 1195122"/>
                <a:gd name="connsiteY2" fmla="*/ 2643746 h 2886342"/>
                <a:gd name="connsiteX3" fmla="*/ 65314 w 1195122"/>
                <a:gd name="connsiteY3" fmla="*/ 2886342 h 2886342"/>
                <a:gd name="connsiteX4" fmla="*/ 0 w 1195122"/>
                <a:gd name="connsiteY4" fmla="*/ 0 h 2886342"/>
                <a:gd name="connsiteX0" fmla="*/ 0 w 1195122"/>
                <a:gd name="connsiteY0" fmla="*/ 0 h 2886342"/>
                <a:gd name="connsiteX1" fmla="*/ 1195122 w 1195122"/>
                <a:gd name="connsiteY1" fmla="*/ 134615 h 2886342"/>
                <a:gd name="connsiteX2" fmla="*/ 1195122 w 1195122"/>
                <a:gd name="connsiteY2" fmla="*/ 2643746 h 2886342"/>
                <a:gd name="connsiteX3" fmla="*/ 65314 w 1195122"/>
                <a:gd name="connsiteY3" fmla="*/ 2886342 h 2886342"/>
                <a:gd name="connsiteX4" fmla="*/ 0 w 1195122"/>
                <a:gd name="connsiteY4" fmla="*/ 0 h 2886342"/>
                <a:gd name="connsiteX0" fmla="*/ 0 w 1195122"/>
                <a:gd name="connsiteY0" fmla="*/ 0 h 2886342"/>
                <a:gd name="connsiteX1" fmla="*/ 1195122 w 1195122"/>
                <a:gd name="connsiteY1" fmla="*/ 134615 h 2886342"/>
                <a:gd name="connsiteX2" fmla="*/ 1195122 w 1195122"/>
                <a:gd name="connsiteY2" fmla="*/ 2623756 h 2886342"/>
                <a:gd name="connsiteX3" fmla="*/ 65314 w 1195122"/>
                <a:gd name="connsiteY3" fmla="*/ 2886342 h 2886342"/>
                <a:gd name="connsiteX4" fmla="*/ 0 w 1195122"/>
                <a:gd name="connsiteY4" fmla="*/ 0 h 2886342"/>
                <a:gd name="connsiteX0" fmla="*/ 0 w 1195122"/>
                <a:gd name="connsiteY0" fmla="*/ 0 h 2623756"/>
                <a:gd name="connsiteX1" fmla="*/ 1195122 w 1195122"/>
                <a:gd name="connsiteY1" fmla="*/ 134615 h 2623756"/>
                <a:gd name="connsiteX2" fmla="*/ 1195122 w 1195122"/>
                <a:gd name="connsiteY2" fmla="*/ 2623756 h 2623756"/>
                <a:gd name="connsiteX3" fmla="*/ 380626 w 1195122"/>
                <a:gd name="connsiteY3" fmla="*/ 2385074 h 2623756"/>
                <a:gd name="connsiteX4" fmla="*/ 0 w 1195122"/>
                <a:gd name="connsiteY4" fmla="*/ 0 h 2623756"/>
                <a:gd name="connsiteX0" fmla="*/ 0 w 1195122"/>
                <a:gd name="connsiteY0" fmla="*/ 0 h 2623756"/>
                <a:gd name="connsiteX1" fmla="*/ 1195122 w 1195122"/>
                <a:gd name="connsiteY1" fmla="*/ 134615 h 2623756"/>
                <a:gd name="connsiteX2" fmla="*/ 1195122 w 1195122"/>
                <a:gd name="connsiteY2" fmla="*/ 2623756 h 2623756"/>
                <a:gd name="connsiteX3" fmla="*/ 115763 w 1195122"/>
                <a:gd name="connsiteY3" fmla="*/ 2453429 h 2623756"/>
                <a:gd name="connsiteX4" fmla="*/ 0 w 1195122"/>
                <a:gd name="connsiteY4" fmla="*/ 0 h 2623756"/>
                <a:gd name="connsiteX0" fmla="*/ 60812 w 1079359"/>
                <a:gd name="connsiteY0" fmla="*/ 0 h 2555401"/>
                <a:gd name="connsiteX1" fmla="*/ 1079359 w 1079359"/>
                <a:gd name="connsiteY1" fmla="*/ 66260 h 2555401"/>
                <a:gd name="connsiteX2" fmla="*/ 1079359 w 1079359"/>
                <a:gd name="connsiteY2" fmla="*/ 2555401 h 2555401"/>
                <a:gd name="connsiteX3" fmla="*/ 0 w 1079359"/>
                <a:gd name="connsiteY3" fmla="*/ 2385074 h 2555401"/>
                <a:gd name="connsiteX4" fmla="*/ 60812 w 1079359"/>
                <a:gd name="connsiteY4" fmla="*/ 0 h 2555401"/>
                <a:gd name="connsiteX0" fmla="*/ 212162 w 1079359"/>
                <a:gd name="connsiteY0" fmla="*/ 184374 h 2489141"/>
                <a:gd name="connsiteX1" fmla="*/ 1079359 w 1079359"/>
                <a:gd name="connsiteY1" fmla="*/ 0 h 2489141"/>
                <a:gd name="connsiteX2" fmla="*/ 1079359 w 1079359"/>
                <a:gd name="connsiteY2" fmla="*/ 2489141 h 2489141"/>
                <a:gd name="connsiteX3" fmla="*/ 0 w 1079359"/>
                <a:gd name="connsiteY3" fmla="*/ 2318814 h 2489141"/>
                <a:gd name="connsiteX4" fmla="*/ 212162 w 1079359"/>
                <a:gd name="connsiteY4" fmla="*/ 184374 h 2489141"/>
                <a:gd name="connsiteX0" fmla="*/ 22975 w 1079359"/>
                <a:gd name="connsiteY0" fmla="*/ 47665 h 2489141"/>
                <a:gd name="connsiteX1" fmla="*/ 1079359 w 1079359"/>
                <a:gd name="connsiteY1" fmla="*/ 0 h 2489141"/>
                <a:gd name="connsiteX2" fmla="*/ 1079359 w 1079359"/>
                <a:gd name="connsiteY2" fmla="*/ 2489141 h 2489141"/>
                <a:gd name="connsiteX3" fmla="*/ 0 w 1079359"/>
                <a:gd name="connsiteY3" fmla="*/ 2318814 h 2489141"/>
                <a:gd name="connsiteX4" fmla="*/ 22975 w 1079359"/>
                <a:gd name="connsiteY4" fmla="*/ 47665 h 248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9359" h="2489141">
                  <a:moveTo>
                    <a:pt x="22975" y="47665"/>
                  </a:moveTo>
                  <a:lnTo>
                    <a:pt x="1079359" y="0"/>
                  </a:lnTo>
                  <a:lnTo>
                    <a:pt x="1079359" y="2489141"/>
                  </a:lnTo>
                  <a:lnTo>
                    <a:pt x="0" y="2318814"/>
                  </a:lnTo>
                  <a:lnTo>
                    <a:pt x="22975" y="47665"/>
                  </a:lnTo>
                  <a:close/>
                </a:path>
              </a:pathLst>
            </a:custGeom>
            <a:blipFill dpi="0" rotWithShape="1">
              <a:blip r:embed="rId30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  <a:scene3d>
              <a:camera prst="orthographicFront">
                <a:rot lat="0" lon="20099993" rev="0"/>
              </a:camera>
              <a:lightRig rig="threePt" dir="t"/>
            </a:scene3d>
            <a:sp3d extrusionH="19050">
              <a:extrusionClr>
                <a:schemeClr val="tx1"/>
              </a:extrusionClr>
              <a:contourClr>
                <a:schemeClr val="bg1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0FF58459-A171-4D9B-B758-724D19CCB3C4}"/>
                </a:ext>
              </a:extLst>
            </p:cNvPr>
            <p:cNvSpPr/>
            <p:nvPr/>
          </p:nvSpPr>
          <p:spPr>
            <a:xfrm>
              <a:off x="10613036" y="1214203"/>
              <a:ext cx="14990" cy="3312827"/>
            </a:xfrm>
            <a:custGeom>
              <a:avLst/>
              <a:gdLst>
                <a:gd name="connsiteX0" fmla="*/ 0 w 14990"/>
                <a:gd name="connsiteY0" fmla="*/ 0 h 3312827"/>
                <a:gd name="connsiteX1" fmla="*/ 14990 w 14990"/>
                <a:gd name="connsiteY1" fmla="*/ 3312827 h 33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990" h="3312827">
                  <a:moveTo>
                    <a:pt x="0" y="0"/>
                  </a:moveTo>
                  <a:cubicBezTo>
                    <a:pt x="4997" y="1104276"/>
                    <a:pt x="9993" y="2208551"/>
                    <a:pt x="14990" y="3312827"/>
                  </a:cubicBez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pic>
        <p:nvPicPr>
          <p:cNvPr id="68" name="Picture 67">
            <a:extLst>
              <a:ext uri="{FF2B5EF4-FFF2-40B4-BE49-F238E27FC236}">
                <a16:creationId xmlns:a16="http://schemas.microsoft.com/office/drawing/2014/main" id="{D760127E-C6A7-4AE4-BAE7-29D073938F75}"/>
              </a:ext>
            </a:extLst>
          </p:cNvPr>
          <p:cNvPicPr>
            <a:picLocks noChangeAspect="1"/>
          </p:cNvPicPr>
          <p:nvPr/>
        </p:nvPicPr>
        <p:blipFill>
          <a:blip r:embed="rId31" cstate="screen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V="1">
            <a:off x="4751917" y="5350181"/>
            <a:ext cx="307836" cy="303735"/>
          </a:xfrm>
          <a:prstGeom prst="rect">
            <a:avLst/>
          </a:prstGeom>
        </p:spPr>
      </p:pic>
      <p:pic>
        <p:nvPicPr>
          <p:cNvPr id="69" name="Picture 68">
            <a:extLst>
              <a:ext uri="{FF2B5EF4-FFF2-40B4-BE49-F238E27FC236}">
                <a16:creationId xmlns:a16="http://schemas.microsoft.com/office/drawing/2014/main" id="{12DDF94D-F65F-45B6-9638-0E5FBC004EA3}"/>
              </a:ext>
            </a:extLst>
          </p:cNvPr>
          <p:cNvPicPr>
            <a:picLocks noChangeAspect="1"/>
          </p:cNvPicPr>
          <p:nvPr/>
        </p:nvPicPr>
        <p:blipFill>
          <a:blip r:embed="rId32" cstate="screen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70409" y="5258029"/>
            <a:ext cx="628617" cy="466655"/>
          </a:xfrm>
          <a:prstGeom prst="rect">
            <a:avLst/>
          </a:prstGeom>
        </p:spPr>
      </p:pic>
      <p:pic>
        <p:nvPicPr>
          <p:cNvPr id="70" name="Picture 69" descr="A red apple sitting on a table&#10;&#10;Description automatically generated">
            <a:extLst>
              <a:ext uri="{FF2B5EF4-FFF2-40B4-BE49-F238E27FC236}">
                <a16:creationId xmlns:a16="http://schemas.microsoft.com/office/drawing/2014/main" id="{7625C5CD-EF80-478B-BC5D-D62AC668E2D7}"/>
              </a:ext>
            </a:extLst>
          </p:cNvPr>
          <p:cNvPicPr>
            <a:picLocks noChangeAspect="1"/>
          </p:cNvPicPr>
          <p:nvPr/>
        </p:nvPicPr>
        <p:blipFill>
          <a:blip r:embed="rId33" cstate="screen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34"/>
              </a:ext>
            </a:extLst>
          </a:blip>
          <a:stretch>
            <a:fillRect/>
          </a:stretch>
        </p:blipFill>
        <p:spPr>
          <a:xfrm>
            <a:off x="8154690" y="3881081"/>
            <a:ext cx="336877" cy="396325"/>
          </a:xfrm>
          <a:prstGeom prst="rect">
            <a:avLst/>
          </a:prstGeom>
        </p:spPr>
      </p:pic>
      <p:pic>
        <p:nvPicPr>
          <p:cNvPr id="71" name="Picture 70">
            <a:extLst>
              <a:ext uri="{FF2B5EF4-FFF2-40B4-BE49-F238E27FC236}">
                <a16:creationId xmlns:a16="http://schemas.microsoft.com/office/drawing/2014/main" id="{9CB6EB35-0934-4282-B72B-E263EC9BEDE0}"/>
              </a:ext>
            </a:extLst>
          </p:cNvPr>
          <p:cNvPicPr>
            <a:picLocks noChangeAspect="1"/>
          </p:cNvPicPr>
          <p:nvPr/>
        </p:nvPicPr>
        <p:blipFill>
          <a:blip r:embed="rId3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9823943">
            <a:off x="7137695" y="5146353"/>
            <a:ext cx="641546" cy="644802"/>
          </a:xfrm>
          <a:prstGeom prst="rect">
            <a:avLst/>
          </a:prstGeom>
        </p:spPr>
      </p:pic>
      <p:pic>
        <p:nvPicPr>
          <p:cNvPr id="72" name="Picture 71">
            <a:extLst>
              <a:ext uri="{FF2B5EF4-FFF2-40B4-BE49-F238E27FC236}">
                <a16:creationId xmlns:a16="http://schemas.microsoft.com/office/drawing/2014/main" id="{0B05470B-6D29-4D62-B551-A82699B9B817}"/>
              </a:ext>
            </a:extLst>
          </p:cNvPr>
          <p:cNvPicPr>
            <a:picLocks noChangeAspect="1"/>
          </p:cNvPicPr>
          <p:nvPr/>
        </p:nvPicPr>
        <p:blipFill rotWithShape="1">
          <a:blip r:embed="rId36" cstate="screen">
            <a:extLst>
              <a:ext uri="{BEBA8EAE-BF5A-486C-A8C5-ECC9F3942E4B}">
                <a14:imgProps xmlns:a14="http://schemas.microsoft.com/office/drawing/2010/main">
                  <a14:imgLayer r:embed="rId37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rot="456155">
            <a:off x="2870090" y="4445259"/>
            <a:ext cx="209876" cy="1834265"/>
          </a:xfrm>
          <a:prstGeom prst="rect">
            <a:avLst/>
          </a:prstGeom>
        </p:spPr>
      </p:pic>
      <p:pic>
        <p:nvPicPr>
          <p:cNvPr id="73" name="Picture 72">
            <a:extLst>
              <a:ext uri="{FF2B5EF4-FFF2-40B4-BE49-F238E27FC236}">
                <a16:creationId xmlns:a16="http://schemas.microsoft.com/office/drawing/2014/main" id="{04E0DDE9-1ECA-4059-9812-447CF13CF7C1}"/>
              </a:ext>
            </a:extLst>
          </p:cNvPr>
          <p:cNvPicPr>
            <a:picLocks noChangeAspect="1"/>
          </p:cNvPicPr>
          <p:nvPr/>
        </p:nvPicPr>
        <p:blipFill>
          <a:blip r:embed="rId3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35874" y="4898966"/>
            <a:ext cx="863050" cy="1399661"/>
          </a:xfrm>
          <a:prstGeom prst="rect">
            <a:avLst/>
          </a:prstGeom>
        </p:spPr>
      </p:pic>
      <p:pic>
        <p:nvPicPr>
          <p:cNvPr id="74" name="Picture 73">
            <a:extLst>
              <a:ext uri="{FF2B5EF4-FFF2-40B4-BE49-F238E27FC236}">
                <a16:creationId xmlns:a16="http://schemas.microsoft.com/office/drawing/2014/main" id="{9F4191BD-D7BE-4BCC-ADD3-B1705FE8475E}"/>
              </a:ext>
            </a:extLst>
          </p:cNvPr>
          <p:cNvPicPr>
            <a:picLocks noChangeAspect="1"/>
          </p:cNvPicPr>
          <p:nvPr/>
        </p:nvPicPr>
        <p:blipFill>
          <a:blip r:embed="rId39" cstate="screen">
            <a:extLst>
              <a:ext uri="{BEBA8EAE-BF5A-486C-A8C5-ECC9F3942E4B}">
                <a14:imgProps xmlns:a14="http://schemas.microsoft.com/office/drawing/2010/main">
                  <a14:imgLayer r:embed="rId40">
                    <a14:imgEffect>
                      <a14:brightnessContrast bright="-4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991961" y="1077531"/>
            <a:ext cx="896743" cy="579829"/>
          </a:xfrm>
          <a:prstGeom prst="rect">
            <a:avLst/>
          </a:prstGeom>
        </p:spPr>
      </p:pic>
      <p:pic>
        <p:nvPicPr>
          <p:cNvPr id="75" name="Picture 74">
            <a:extLst>
              <a:ext uri="{FF2B5EF4-FFF2-40B4-BE49-F238E27FC236}">
                <a16:creationId xmlns:a16="http://schemas.microsoft.com/office/drawing/2014/main" id="{137E08DF-1F71-4FAB-86E4-FCB18C66BFA1}"/>
              </a:ext>
            </a:extLst>
          </p:cNvPr>
          <p:cNvPicPr>
            <a:picLocks noChangeAspect="1"/>
          </p:cNvPicPr>
          <p:nvPr/>
        </p:nvPicPr>
        <p:blipFill>
          <a:blip r:embed="rId4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910850" y="1213749"/>
            <a:ext cx="261514" cy="409978"/>
          </a:xfrm>
          <a:prstGeom prst="rect">
            <a:avLst/>
          </a:prstGeom>
        </p:spPr>
      </p:pic>
      <p:pic>
        <p:nvPicPr>
          <p:cNvPr id="76" name="Picture 75">
            <a:extLst>
              <a:ext uri="{FF2B5EF4-FFF2-40B4-BE49-F238E27FC236}">
                <a16:creationId xmlns:a16="http://schemas.microsoft.com/office/drawing/2014/main" id="{4CF433E5-7289-4570-9354-0805F1A351D5}"/>
              </a:ext>
            </a:extLst>
          </p:cNvPr>
          <p:cNvPicPr>
            <a:picLocks noChangeAspect="1"/>
          </p:cNvPicPr>
          <p:nvPr/>
        </p:nvPicPr>
        <p:blipFill>
          <a:blip r:embed="rId4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550338" flipH="1">
            <a:off x="3682944" y="1130678"/>
            <a:ext cx="375088" cy="1115329"/>
          </a:xfrm>
          <a:prstGeom prst="rect">
            <a:avLst/>
          </a:prstGeom>
        </p:spPr>
      </p:pic>
      <p:pic>
        <p:nvPicPr>
          <p:cNvPr id="77" name="Picture 76">
            <a:extLst>
              <a:ext uri="{FF2B5EF4-FFF2-40B4-BE49-F238E27FC236}">
                <a16:creationId xmlns:a16="http://schemas.microsoft.com/office/drawing/2014/main" id="{C7162B4C-F03B-41EB-8DE8-070BC87158F6}"/>
              </a:ext>
            </a:extLst>
          </p:cNvPr>
          <p:cNvPicPr>
            <a:picLocks noChangeAspect="1"/>
          </p:cNvPicPr>
          <p:nvPr/>
        </p:nvPicPr>
        <p:blipFill>
          <a:blip r:embed="rId43" cstate="screen">
            <a:extLst>
              <a:ext uri="{BEBA8EAE-BF5A-486C-A8C5-ECC9F3942E4B}">
                <a14:imgProps xmlns:a14="http://schemas.microsoft.com/office/drawing/2010/main">
                  <a14:imgLayer r:embed="rId44"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125874" y="941119"/>
            <a:ext cx="314301" cy="694869"/>
          </a:xfrm>
          <a:prstGeom prst="rect">
            <a:avLst/>
          </a:prstGeom>
        </p:spPr>
      </p:pic>
      <p:pic>
        <p:nvPicPr>
          <p:cNvPr id="78" name="Picture 77">
            <a:extLst>
              <a:ext uri="{FF2B5EF4-FFF2-40B4-BE49-F238E27FC236}">
                <a16:creationId xmlns:a16="http://schemas.microsoft.com/office/drawing/2014/main" id="{AE55F510-3D87-422E-AD42-25ADB709A4AC}"/>
              </a:ext>
            </a:extLst>
          </p:cNvPr>
          <p:cNvPicPr>
            <a:picLocks noChangeAspect="1"/>
          </p:cNvPicPr>
          <p:nvPr/>
        </p:nvPicPr>
        <p:blipFill>
          <a:blip r:embed="rId4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4061251" y="3216754"/>
            <a:ext cx="337809" cy="496240"/>
          </a:xfrm>
          <a:prstGeom prst="rect">
            <a:avLst/>
          </a:prstGeom>
        </p:spPr>
      </p:pic>
      <p:pic>
        <p:nvPicPr>
          <p:cNvPr id="79" name="Picture 78">
            <a:extLst>
              <a:ext uri="{FF2B5EF4-FFF2-40B4-BE49-F238E27FC236}">
                <a16:creationId xmlns:a16="http://schemas.microsoft.com/office/drawing/2014/main" id="{5E856869-32E1-4006-9FE4-5572FABBCE29}"/>
              </a:ext>
            </a:extLst>
          </p:cNvPr>
          <p:cNvPicPr>
            <a:picLocks noChangeAspect="1"/>
          </p:cNvPicPr>
          <p:nvPr/>
        </p:nvPicPr>
        <p:blipFill rotWithShape="1">
          <a:blip r:embed="rId46" cstate="screen">
            <a:extLst>
              <a:ext uri="{BEBA8EAE-BF5A-486C-A8C5-ECC9F3942E4B}">
                <a14:imgProps xmlns:a14="http://schemas.microsoft.com/office/drawing/2010/main">
                  <a14:imgLayer r:embed="rId47"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352690" y="973196"/>
            <a:ext cx="512978" cy="736377"/>
          </a:xfrm>
          <a:prstGeom prst="rect">
            <a:avLst/>
          </a:prstGeom>
        </p:spPr>
      </p:pic>
      <p:pic>
        <p:nvPicPr>
          <p:cNvPr id="80" name="Picture 79">
            <a:extLst>
              <a:ext uri="{FF2B5EF4-FFF2-40B4-BE49-F238E27FC236}">
                <a16:creationId xmlns:a16="http://schemas.microsoft.com/office/drawing/2014/main" id="{ED8D8C55-9487-4B81-909A-DB81C24A4EF1}"/>
              </a:ext>
            </a:extLst>
          </p:cNvPr>
          <p:cNvPicPr>
            <a:picLocks noChangeAspect="1"/>
          </p:cNvPicPr>
          <p:nvPr/>
        </p:nvPicPr>
        <p:blipFill>
          <a:blip r:embed="rId4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56955" y="4524348"/>
            <a:ext cx="650633" cy="430419"/>
          </a:xfrm>
          <a:prstGeom prst="rect">
            <a:avLst/>
          </a:prstGeom>
        </p:spPr>
      </p:pic>
      <p:pic>
        <p:nvPicPr>
          <p:cNvPr id="81" name="Picture 80">
            <a:extLst>
              <a:ext uri="{FF2B5EF4-FFF2-40B4-BE49-F238E27FC236}">
                <a16:creationId xmlns:a16="http://schemas.microsoft.com/office/drawing/2014/main" id="{E8C4F2AF-D481-457F-8FE4-F6A137728F6F}"/>
              </a:ext>
            </a:extLst>
          </p:cNvPr>
          <p:cNvPicPr>
            <a:picLocks noChangeAspect="1"/>
          </p:cNvPicPr>
          <p:nvPr/>
        </p:nvPicPr>
        <p:blipFill>
          <a:blip r:embed="rId49" cstate="screen">
            <a:extLst>
              <a:ext uri="{BEBA8EAE-BF5A-486C-A8C5-ECC9F3942E4B}">
                <a14:imgProps xmlns:a14="http://schemas.microsoft.com/office/drawing/2010/main">
                  <a14:imgLayer r:embed="rId50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415080" y="5292923"/>
            <a:ext cx="290172" cy="1282202"/>
          </a:xfrm>
          <a:prstGeom prst="rect">
            <a:avLst/>
          </a:prstGeom>
          <a:scene3d>
            <a:camera prst="orthographicFront">
              <a:rot lat="2700000" lon="0" rev="0"/>
            </a:camera>
            <a:lightRig rig="threePt" dir="t"/>
          </a:scene3d>
        </p:spPr>
      </p:pic>
      <p:pic>
        <p:nvPicPr>
          <p:cNvPr id="82" name="Picture 81">
            <a:extLst>
              <a:ext uri="{FF2B5EF4-FFF2-40B4-BE49-F238E27FC236}">
                <a16:creationId xmlns:a16="http://schemas.microsoft.com/office/drawing/2014/main" id="{E65AA056-486E-4FDF-9CC8-F1F196BF623F}"/>
              </a:ext>
            </a:extLst>
          </p:cNvPr>
          <p:cNvPicPr>
            <a:picLocks noChangeAspect="1"/>
          </p:cNvPicPr>
          <p:nvPr/>
        </p:nvPicPr>
        <p:blipFill rotWithShape="1">
          <a:blip r:embed="rId5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002559" y="3748991"/>
            <a:ext cx="784902" cy="601780"/>
          </a:xfrm>
          <a:prstGeom prst="rect">
            <a:avLst/>
          </a:prstGeom>
        </p:spPr>
      </p:pic>
      <p:pic>
        <p:nvPicPr>
          <p:cNvPr id="83" name="Picture 82">
            <a:extLst>
              <a:ext uri="{FF2B5EF4-FFF2-40B4-BE49-F238E27FC236}">
                <a16:creationId xmlns:a16="http://schemas.microsoft.com/office/drawing/2014/main" id="{8B865CB1-BF5E-4A25-BA9B-E6ED2E7A0D19}"/>
              </a:ext>
            </a:extLst>
          </p:cNvPr>
          <p:cNvPicPr>
            <a:picLocks noChangeAspect="1"/>
          </p:cNvPicPr>
          <p:nvPr/>
        </p:nvPicPr>
        <p:blipFill>
          <a:blip r:embed="rId5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0843242" flipH="1">
            <a:off x="6831507" y="4423906"/>
            <a:ext cx="718496" cy="548667"/>
          </a:xfrm>
          <a:prstGeom prst="rect">
            <a:avLst/>
          </a:prstGeom>
        </p:spPr>
      </p:pic>
      <p:pic>
        <p:nvPicPr>
          <p:cNvPr id="84" name="Picture 83">
            <a:extLst>
              <a:ext uri="{FF2B5EF4-FFF2-40B4-BE49-F238E27FC236}">
                <a16:creationId xmlns:a16="http://schemas.microsoft.com/office/drawing/2014/main" id="{6C342E94-2343-4271-BA67-848A3713D5CE}"/>
              </a:ext>
            </a:extLst>
          </p:cNvPr>
          <p:cNvPicPr>
            <a:picLocks noChangeAspect="1"/>
          </p:cNvPicPr>
          <p:nvPr/>
        </p:nvPicPr>
        <p:blipFill>
          <a:blip r:embed="rId53" cstate="screen">
            <a:extLst>
              <a:ext uri="{BEBA8EAE-BF5A-486C-A8C5-ECC9F3942E4B}">
                <a14:imgProps xmlns:a14="http://schemas.microsoft.com/office/drawing/2010/main">
                  <a14:imgLayer r:embed="rId54">
                    <a14:imgEffect>
                      <a14:brightnessContrast bright="-2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541636">
            <a:off x="7295313" y="4621390"/>
            <a:ext cx="545779" cy="360056"/>
          </a:xfrm>
          <a:prstGeom prst="rect">
            <a:avLst/>
          </a:prstGeom>
        </p:spPr>
      </p:pic>
      <p:pic>
        <p:nvPicPr>
          <p:cNvPr id="85" name="Picture 84">
            <a:extLst>
              <a:ext uri="{FF2B5EF4-FFF2-40B4-BE49-F238E27FC236}">
                <a16:creationId xmlns:a16="http://schemas.microsoft.com/office/drawing/2014/main" id="{DFE8652E-5578-4935-84FC-72CA8D05EC1E}"/>
              </a:ext>
            </a:extLst>
          </p:cNvPr>
          <p:cNvPicPr>
            <a:picLocks noChangeAspect="1"/>
          </p:cNvPicPr>
          <p:nvPr/>
        </p:nvPicPr>
        <p:blipFill>
          <a:blip r:embed="rId5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59228" y="3824804"/>
            <a:ext cx="427225" cy="527378"/>
          </a:xfrm>
          <a:prstGeom prst="rect">
            <a:avLst/>
          </a:prstGeom>
        </p:spPr>
      </p:pic>
      <p:pic>
        <p:nvPicPr>
          <p:cNvPr id="86" name="Picture 85">
            <a:extLst>
              <a:ext uri="{FF2B5EF4-FFF2-40B4-BE49-F238E27FC236}">
                <a16:creationId xmlns:a16="http://schemas.microsoft.com/office/drawing/2014/main" id="{0166994C-CF39-4670-BBFC-F38D39397223}"/>
              </a:ext>
            </a:extLst>
          </p:cNvPr>
          <p:cNvPicPr>
            <a:picLocks noChangeAspect="1"/>
          </p:cNvPicPr>
          <p:nvPr/>
        </p:nvPicPr>
        <p:blipFill>
          <a:blip r:embed="rId56" cstate="screen">
            <a:extLst>
              <a:ext uri="{BEBA8EAE-BF5A-486C-A8C5-ECC9F3942E4B}">
                <a14:imgProps xmlns:a14="http://schemas.microsoft.com/office/drawing/2010/main">
                  <a14:imgLayer r:embed="rId57"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66774" y="1174125"/>
            <a:ext cx="516824" cy="439373"/>
          </a:xfrm>
          <a:prstGeom prst="rect">
            <a:avLst/>
          </a:prstGeom>
        </p:spPr>
      </p:pic>
      <p:sp>
        <p:nvSpPr>
          <p:cNvPr id="87" name="Trapezoid 86">
            <a:extLst>
              <a:ext uri="{FF2B5EF4-FFF2-40B4-BE49-F238E27FC236}">
                <a16:creationId xmlns:a16="http://schemas.microsoft.com/office/drawing/2014/main" id="{0729B7B7-23F5-4449-999C-6E3A966FE672}"/>
              </a:ext>
            </a:extLst>
          </p:cNvPr>
          <p:cNvSpPr/>
          <p:nvPr/>
        </p:nvSpPr>
        <p:spPr>
          <a:xfrm flipV="1">
            <a:off x="4016892" y="1669669"/>
            <a:ext cx="4474153" cy="196829"/>
          </a:xfrm>
          <a:prstGeom prst="trapezoid">
            <a:avLst>
              <a:gd name="adj" fmla="val 77238"/>
            </a:avLst>
          </a:prstGeom>
          <a:blipFill>
            <a:blip r:embed="rId27"/>
            <a:tile tx="0" ty="0" sx="100000" sy="100000" flip="none" algn="tl"/>
          </a:blipFill>
          <a:ln>
            <a:solidFill>
              <a:srgbClr val="181717"/>
            </a:solidFill>
          </a:ln>
          <a:scene3d>
            <a:camera prst="orthographicFront">
              <a:rot lat="3299993" lon="21599976" rev="0"/>
            </a:camera>
            <a:lightRig rig="threePt" dir="t"/>
          </a:scene3d>
          <a:sp3d extrusionH="101600" prstMaterial="dkEdge">
            <a:extrusionClr>
              <a:srgbClr val="3E1F00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88" name="Picture 87">
            <a:extLst>
              <a:ext uri="{FF2B5EF4-FFF2-40B4-BE49-F238E27FC236}">
                <a16:creationId xmlns:a16="http://schemas.microsoft.com/office/drawing/2014/main" id="{BD0F82FC-0AF7-4E46-A707-A8DFE38DC904}"/>
              </a:ext>
            </a:extLst>
          </p:cNvPr>
          <p:cNvPicPr>
            <a:picLocks noChangeAspect="1"/>
          </p:cNvPicPr>
          <p:nvPr/>
        </p:nvPicPr>
        <p:blipFill>
          <a:blip r:embed="rId5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995736">
            <a:off x="5875503" y="1311111"/>
            <a:ext cx="293861" cy="292834"/>
          </a:xfrm>
          <a:prstGeom prst="rect">
            <a:avLst/>
          </a:prstGeom>
        </p:spPr>
      </p:pic>
      <p:pic>
        <p:nvPicPr>
          <p:cNvPr id="89" name="Picture 88">
            <a:extLst>
              <a:ext uri="{FF2B5EF4-FFF2-40B4-BE49-F238E27FC236}">
                <a16:creationId xmlns:a16="http://schemas.microsoft.com/office/drawing/2014/main" id="{CD13A9C8-5306-4BCD-BA0B-145D64601059}"/>
              </a:ext>
            </a:extLst>
          </p:cNvPr>
          <p:cNvPicPr>
            <a:picLocks noChangeAspect="1"/>
          </p:cNvPicPr>
          <p:nvPr/>
        </p:nvPicPr>
        <p:blipFill>
          <a:blip r:embed="rId59" cstate="screen">
            <a:extLst>
              <a:ext uri="{BEBA8EAE-BF5A-486C-A8C5-ECC9F3942E4B}">
                <a14:imgProps xmlns:a14="http://schemas.microsoft.com/office/drawing/2010/main">
                  <a14:imgLayer r:embed="rId60">
                    <a14:imgEffect>
                      <a14:brightnessContrast bright="-2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83332" y="1776616"/>
            <a:ext cx="471463" cy="649906"/>
          </a:xfrm>
          <a:prstGeom prst="rect">
            <a:avLst/>
          </a:prstGeom>
        </p:spPr>
      </p:pic>
      <p:pic>
        <p:nvPicPr>
          <p:cNvPr id="90" name="GOLF Picture 198">
            <a:hlinkHover r:id="" action="ppaction://noaction">
              <a:snd r:embed="rId3" name="chimes.wav"/>
            </a:hlinkHover>
            <a:extLst>
              <a:ext uri="{FF2B5EF4-FFF2-40B4-BE49-F238E27FC236}">
                <a16:creationId xmlns:a16="http://schemas.microsoft.com/office/drawing/2014/main" id="{FF6330CE-708F-4770-8524-56009350C567}"/>
              </a:ext>
            </a:extLst>
          </p:cNvPr>
          <p:cNvPicPr>
            <a:picLocks noChangeAspect="1"/>
          </p:cNvPicPr>
          <p:nvPr/>
        </p:nvPicPr>
        <p:blipFill rotWithShape="1">
          <a:blip r:embed="rId61" cstate="screen">
            <a:extLst>
              <a:ext uri="{BEBA8EAE-BF5A-486C-A8C5-ECC9F3942E4B}">
                <a14:imgProps xmlns:a14="http://schemas.microsoft.com/office/drawing/2010/main">
                  <a14:imgLayer r:embed="rId62">
                    <a14:imgEffect>
                      <a14:backgroundRemoval t="0" b="100000" l="0" r="9621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165714" y="2379346"/>
            <a:ext cx="498698" cy="521274"/>
          </a:xfrm>
          <a:prstGeom prst="rect">
            <a:avLst/>
          </a:prstGeom>
        </p:spPr>
      </p:pic>
      <p:pic>
        <p:nvPicPr>
          <p:cNvPr id="91" name="EAGLE Picture 58" descr="A picture containing sitting, table&#10;&#10;Description automatically generated">
            <a:hlinkHover r:id="" action="ppaction://noaction">
              <a:snd r:embed="rId3" name="chimes.wav"/>
            </a:hlinkHover>
            <a:extLst>
              <a:ext uri="{FF2B5EF4-FFF2-40B4-BE49-F238E27FC236}">
                <a16:creationId xmlns:a16="http://schemas.microsoft.com/office/drawing/2014/main" id="{655D8C0A-CC9A-47A1-AC10-1B5C0AC549C0}"/>
              </a:ext>
            </a:extLst>
          </p:cNvPr>
          <p:cNvPicPr>
            <a:picLocks noChangeAspect="1"/>
          </p:cNvPicPr>
          <p:nvPr/>
        </p:nvPicPr>
        <p:blipFill>
          <a:blip r:embed="rId63" cstate="screen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4"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65"/>
              </a:ext>
            </a:extLst>
          </a:blip>
          <a:stretch>
            <a:fillRect/>
          </a:stretch>
        </p:blipFill>
        <p:spPr>
          <a:xfrm>
            <a:off x="6247866" y="914618"/>
            <a:ext cx="655126" cy="775875"/>
          </a:xfrm>
          <a:prstGeom prst="rect">
            <a:avLst/>
          </a:prstGeom>
        </p:spPr>
      </p:pic>
      <p:pic>
        <p:nvPicPr>
          <p:cNvPr id="92" name="HORSE Picture 39">
            <a:hlinkHover r:id="" action="ppaction://noaction">
              <a:snd r:embed="rId3" name="chimes.wav"/>
            </a:hlinkHover>
            <a:extLst>
              <a:ext uri="{FF2B5EF4-FFF2-40B4-BE49-F238E27FC236}">
                <a16:creationId xmlns:a16="http://schemas.microsoft.com/office/drawing/2014/main" id="{C18A015D-8F36-46ED-80A9-81E390B496C6}"/>
              </a:ext>
            </a:extLst>
          </p:cNvPr>
          <p:cNvPicPr>
            <a:picLocks noChangeAspect="1"/>
          </p:cNvPicPr>
          <p:nvPr/>
        </p:nvPicPr>
        <p:blipFill>
          <a:blip r:embed="rId66" cstate="screen">
            <a:extLst>
              <a:ext uri="{BEBA8EAE-BF5A-486C-A8C5-ECC9F3942E4B}">
                <a14:imgProps xmlns:a14="http://schemas.microsoft.com/office/drawing/2010/main">
                  <a14:imgLayer r:embed="rId67"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738047" y="1074699"/>
            <a:ext cx="618922" cy="570978"/>
          </a:xfrm>
          <a:prstGeom prst="rect">
            <a:avLst/>
          </a:prstGeom>
        </p:spPr>
      </p:pic>
      <p:pic>
        <p:nvPicPr>
          <p:cNvPr id="93" name="SHELL Picture 25" descr="A picture containing animal, invertebrate, mollusk&#10;&#10;Description automatically generated">
            <a:hlinkHover r:id="" action="ppaction://noaction">
              <a:snd r:embed="rId3" name="chimes.wav"/>
            </a:hlinkHover>
            <a:extLst>
              <a:ext uri="{FF2B5EF4-FFF2-40B4-BE49-F238E27FC236}">
                <a16:creationId xmlns:a16="http://schemas.microsoft.com/office/drawing/2014/main" id="{B2F0A155-9BC7-45D1-A8B9-DFD26F07674B}"/>
              </a:ext>
            </a:extLst>
          </p:cNvPr>
          <p:cNvPicPr>
            <a:picLocks noChangeAspect="1"/>
          </p:cNvPicPr>
          <p:nvPr/>
        </p:nvPicPr>
        <p:blipFill>
          <a:blip r:embed="rId68" cstate="screen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69"/>
              </a:ext>
            </a:extLst>
          </a:blip>
          <a:stretch>
            <a:fillRect/>
          </a:stretch>
        </p:blipFill>
        <p:spPr>
          <a:xfrm rot="18309786">
            <a:off x="7519493" y="4425565"/>
            <a:ext cx="656523" cy="513801"/>
          </a:xfrm>
          <a:prstGeom prst="rect">
            <a:avLst/>
          </a:prstGeom>
        </p:spPr>
      </p:pic>
      <p:pic>
        <p:nvPicPr>
          <p:cNvPr id="94" name="ELEPHANT Picture 37">
            <a:hlinkHover r:id="" action="ppaction://noaction">
              <a:snd r:embed="rId3" name="chimes.wav"/>
            </a:hlinkHover>
            <a:extLst>
              <a:ext uri="{FF2B5EF4-FFF2-40B4-BE49-F238E27FC236}">
                <a16:creationId xmlns:a16="http://schemas.microsoft.com/office/drawing/2014/main" id="{62E361BF-E5C7-4DA1-8D01-166473F1845F}"/>
              </a:ext>
            </a:extLst>
          </p:cNvPr>
          <p:cNvPicPr>
            <a:picLocks noChangeAspect="1"/>
          </p:cNvPicPr>
          <p:nvPr/>
        </p:nvPicPr>
        <p:blipFill>
          <a:blip r:embed="rId70" cstate="screen">
            <a:extLst>
              <a:ext uri="{BEBA8EAE-BF5A-486C-A8C5-ECC9F3942E4B}">
                <a14:imgProps xmlns:a14="http://schemas.microsoft.com/office/drawing/2010/main">
                  <a14:imgLayer r:embed="rId71"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1099245">
            <a:off x="4418200" y="988927"/>
            <a:ext cx="488730" cy="680430"/>
          </a:xfrm>
          <a:prstGeom prst="rect">
            <a:avLst/>
          </a:prstGeom>
        </p:spPr>
      </p:pic>
      <p:pic>
        <p:nvPicPr>
          <p:cNvPr id="95" name="LADY Picture 136">
            <a:hlinkHover r:id="" action="ppaction://noaction">
              <a:snd r:embed="rId3" name="chimes.wav"/>
            </a:hlinkHover>
            <a:extLst>
              <a:ext uri="{FF2B5EF4-FFF2-40B4-BE49-F238E27FC236}">
                <a16:creationId xmlns:a16="http://schemas.microsoft.com/office/drawing/2014/main" id="{625C620B-8910-41C3-A413-A728B146A13D}"/>
              </a:ext>
            </a:extLst>
          </p:cNvPr>
          <p:cNvPicPr>
            <a:picLocks noChangeAspect="1"/>
          </p:cNvPicPr>
          <p:nvPr/>
        </p:nvPicPr>
        <p:blipFill rotWithShape="1">
          <a:blip r:embed="rId72" cstate="screen">
            <a:extLst>
              <a:ext uri="{BEBA8EAE-BF5A-486C-A8C5-ECC9F3942E4B}">
                <a14:imgProps xmlns:a14="http://schemas.microsoft.com/office/drawing/2010/main">
                  <a14:imgLayer r:embed="rId73">
                    <a14:imgEffect>
                      <a14:brightnessContrast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668812" y="918054"/>
            <a:ext cx="351395" cy="742221"/>
          </a:xfrm>
          <a:prstGeom prst="rect">
            <a:avLst/>
          </a:prstGeom>
        </p:spPr>
      </p:pic>
      <p:pic>
        <p:nvPicPr>
          <p:cNvPr id="97" name="TEAPOT Picture 42">
            <a:hlinkHover r:id="" action="ppaction://noaction">
              <a:snd r:embed="rId3" name="chimes.wav"/>
            </a:hlinkHover>
            <a:extLst>
              <a:ext uri="{FF2B5EF4-FFF2-40B4-BE49-F238E27FC236}">
                <a16:creationId xmlns:a16="http://schemas.microsoft.com/office/drawing/2014/main" id="{61EBE092-7A2D-45BA-BC00-E4588AEF0227}"/>
              </a:ext>
            </a:extLst>
          </p:cNvPr>
          <p:cNvPicPr>
            <a:picLocks noChangeAspect="1"/>
          </p:cNvPicPr>
          <p:nvPr/>
        </p:nvPicPr>
        <p:blipFill>
          <a:blip r:embed="rId7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37856" y="5183392"/>
            <a:ext cx="547769" cy="424767"/>
          </a:xfrm>
          <a:prstGeom prst="rect">
            <a:avLst/>
          </a:prstGeom>
        </p:spPr>
      </p:pic>
      <p:pic>
        <p:nvPicPr>
          <p:cNvPr id="98" name="YACHT Picture 89" descr="A close up of a tower&#10;&#10;Description automatically generated">
            <a:hlinkHover r:id="" action="ppaction://noaction">
              <a:snd r:embed="rId3" name="chimes.wav"/>
            </a:hlinkHover>
            <a:extLst>
              <a:ext uri="{FF2B5EF4-FFF2-40B4-BE49-F238E27FC236}">
                <a16:creationId xmlns:a16="http://schemas.microsoft.com/office/drawing/2014/main" id="{79A32EE8-4698-4214-9CD8-9C53EBAC5496}"/>
              </a:ext>
            </a:extLst>
          </p:cNvPr>
          <p:cNvPicPr>
            <a:picLocks noChangeAspect="1"/>
          </p:cNvPicPr>
          <p:nvPr/>
        </p:nvPicPr>
        <p:blipFill rotWithShape="1">
          <a:blip r:embed="rId75" cstate="screen">
            <a:extLst>
              <a:ext uri="{BEBA8EAE-BF5A-486C-A8C5-ECC9F3942E4B}">
                <a14:imgProps xmlns:a14="http://schemas.microsoft.com/office/drawing/2010/main">
                  <a14:imgLayer r:embed="rId76">
                    <a14:imgEffect>
                      <a14:backgroundRemoval t="4000" b="93900" l="0" r="100000">
                        <a14:foregroundMark x1="53236" y1="4100" x2="55663" y2="10400"/>
                        <a14:foregroundMark x1="45469" y1="38300" x2="33010" y2="67700"/>
                        <a14:foregroundMark x1="49676" y1="28600" x2="49191" y2="29600"/>
                        <a14:foregroundMark x1="33010" y1="67700" x2="25243" y2="74700"/>
                        <a14:foregroundMark x1="45469" y1="84800" x2="47411" y2="91900"/>
                        <a14:foregroundMark x1="47411" y1="91900" x2="58576" y2="93700"/>
                        <a14:foregroundMark x1="58576" y1="93700" x2="58738" y2="93900"/>
                        <a14:foregroundMark x1="44337" y1="38200" x2="48867" y2="30500"/>
                        <a14:foregroundMark x1="50971" y1="82500" x2="49838" y2="82600"/>
                        <a14:foregroundMark x1="70065" y1="80700" x2="53883" y2="82200"/>
                        <a14:foregroundMark x1="66505" y1="90600" x2="61489" y2="91300"/>
                        <a14:backgroundMark x1="50000" y1="29700" x2="48058" y2="38500"/>
                        <a14:backgroundMark x1="60518" y1="91100" x2="60518" y2="89800"/>
                        <a14:backgroundMark x1="62621" y1="92300" x2="61650" y2="92500"/>
                        <a14:backgroundMark x1="69417" y1="90900" x2="67314" y2="91300"/>
                        <a14:backgroundMark x1="54693" y1="83000" x2="51780" y2="832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77"/>
              </a:ext>
            </a:extLst>
          </a:blip>
          <a:srcRect/>
          <a:stretch/>
        </p:blipFill>
        <p:spPr>
          <a:xfrm rot="201385">
            <a:off x="4766923" y="3749804"/>
            <a:ext cx="540630" cy="604298"/>
          </a:xfrm>
          <a:prstGeom prst="rect">
            <a:avLst/>
          </a:prstGeom>
        </p:spPr>
      </p:pic>
      <p:pic>
        <p:nvPicPr>
          <p:cNvPr id="99" name="E-TYPE Picture 90">
            <a:hlinkHover r:id="" action="ppaction://noaction">
              <a:snd r:embed="rId3" name="chimes.wav"/>
            </a:hlinkHover>
            <a:extLst>
              <a:ext uri="{FF2B5EF4-FFF2-40B4-BE49-F238E27FC236}">
                <a16:creationId xmlns:a16="http://schemas.microsoft.com/office/drawing/2014/main" id="{59A02BDD-C8E0-483E-A791-90C7813497BD}"/>
              </a:ext>
            </a:extLst>
          </p:cNvPr>
          <p:cNvPicPr>
            <a:picLocks noChangeAspect="1"/>
          </p:cNvPicPr>
          <p:nvPr/>
        </p:nvPicPr>
        <p:blipFill>
          <a:blip r:embed="rId7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66161">
            <a:off x="7429308" y="5280470"/>
            <a:ext cx="668077" cy="360006"/>
          </a:xfrm>
          <a:prstGeom prst="rect">
            <a:avLst/>
          </a:prstGeom>
        </p:spPr>
      </p:pic>
      <p:pic>
        <p:nvPicPr>
          <p:cNvPr id="100" name="BEAR Picture 133">
            <a:hlinkHover r:id="" action="ppaction://noaction">
              <a:snd r:embed="rId3" name="chimes.wav"/>
            </a:hlinkHover>
            <a:extLst>
              <a:ext uri="{FF2B5EF4-FFF2-40B4-BE49-F238E27FC236}">
                <a16:creationId xmlns:a16="http://schemas.microsoft.com/office/drawing/2014/main" id="{CF0D53DE-F597-4E34-A47C-9FB29E1E88AF}"/>
              </a:ext>
            </a:extLst>
          </p:cNvPr>
          <p:cNvPicPr>
            <a:picLocks noChangeAspect="1"/>
          </p:cNvPicPr>
          <p:nvPr/>
        </p:nvPicPr>
        <p:blipFill>
          <a:blip r:embed="rId7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700997" y="3045798"/>
            <a:ext cx="406012" cy="579786"/>
          </a:xfrm>
          <a:prstGeom prst="rect">
            <a:avLst/>
          </a:prstGeom>
        </p:spPr>
      </p:pic>
      <p:pic>
        <p:nvPicPr>
          <p:cNvPr id="101" name="ORANGE PUMPKIN Picture 148">
            <a:hlinkHover r:id="" action="ppaction://noaction">
              <a:snd r:embed="rId3" name="chimes.wav"/>
            </a:hlinkHover>
            <a:extLst>
              <a:ext uri="{FF2B5EF4-FFF2-40B4-BE49-F238E27FC236}">
                <a16:creationId xmlns:a16="http://schemas.microsoft.com/office/drawing/2014/main" id="{95FB9AC0-381B-407B-AC88-5F05C7A2D820}"/>
              </a:ext>
            </a:extLst>
          </p:cNvPr>
          <p:cNvPicPr>
            <a:picLocks noChangeAspect="1"/>
          </p:cNvPicPr>
          <p:nvPr/>
        </p:nvPicPr>
        <p:blipFill>
          <a:blip r:embed="rId80" cstate="screen">
            <a:extLst>
              <a:ext uri="{BEBA8EAE-BF5A-486C-A8C5-ECC9F3942E4B}">
                <a14:imgProps xmlns:a14="http://schemas.microsoft.com/office/drawing/2010/main">
                  <a14:imgLayer r:embed="rId81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18256" y="3133628"/>
            <a:ext cx="549726" cy="489153"/>
          </a:xfrm>
          <a:prstGeom prst="rect">
            <a:avLst/>
          </a:prstGeom>
        </p:spPr>
      </p:pic>
      <p:pic>
        <p:nvPicPr>
          <p:cNvPr id="102" name="DOLPHIN Picture 150">
            <a:hlinkHover r:id="" action="ppaction://noaction">
              <a:snd r:embed="rId3" name="chimes.wav"/>
            </a:hlinkHover>
            <a:extLst>
              <a:ext uri="{FF2B5EF4-FFF2-40B4-BE49-F238E27FC236}">
                <a16:creationId xmlns:a16="http://schemas.microsoft.com/office/drawing/2014/main" id="{01551900-B35F-4467-AB3A-6FACF6980DA8}"/>
              </a:ext>
            </a:extLst>
          </p:cNvPr>
          <p:cNvPicPr>
            <a:picLocks noChangeAspect="1"/>
          </p:cNvPicPr>
          <p:nvPr/>
        </p:nvPicPr>
        <p:blipFill>
          <a:blip r:embed="rId8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589523" y="3195239"/>
            <a:ext cx="346031" cy="507685"/>
          </a:xfrm>
          <a:prstGeom prst="rect">
            <a:avLst/>
          </a:prstGeom>
        </p:spPr>
      </p:pic>
      <p:pic>
        <p:nvPicPr>
          <p:cNvPr id="103" name="NAIL Picture 93">
            <a:hlinkHover r:id="" action="ppaction://noaction">
              <a:snd r:embed="rId3" name="chimes.wav"/>
            </a:hlinkHover>
            <a:extLst>
              <a:ext uri="{FF2B5EF4-FFF2-40B4-BE49-F238E27FC236}">
                <a16:creationId xmlns:a16="http://schemas.microsoft.com/office/drawing/2014/main" id="{0397B46E-D91F-4ADC-B6D7-8068D8F36A92}"/>
              </a:ext>
            </a:extLst>
          </p:cNvPr>
          <p:cNvPicPr>
            <a:picLocks noChangeAspect="1"/>
          </p:cNvPicPr>
          <p:nvPr/>
        </p:nvPicPr>
        <p:blipFill rotWithShape="1">
          <a:blip r:embed="rId83" cstate="screen">
            <a:extLst>
              <a:ext uri="{BEBA8EAE-BF5A-486C-A8C5-ECC9F3942E4B}">
                <a14:imgProps xmlns:a14="http://schemas.microsoft.com/office/drawing/2010/main">
                  <a14:imgLayer r:embed="rId84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548396" y="4580639"/>
            <a:ext cx="215629" cy="1646063"/>
          </a:xfrm>
          <a:prstGeom prst="rect">
            <a:avLst/>
          </a:prstGeom>
        </p:spPr>
      </p:pic>
      <p:pic>
        <p:nvPicPr>
          <p:cNvPr id="104" name="HANDS Picture 142">
            <a:hlinkHover r:id="" action="ppaction://noaction">
              <a:snd r:embed="rId3" name="chimes.wav"/>
            </a:hlinkHover>
            <a:extLst>
              <a:ext uri="{FF2B5EF4-FFF2-40B4-BE49-F238E27FC236}">
                <a16:creationId xmlns:a16="http://schemas.microsoft.com/office/drawing/2014/main" id="{86EF6507-03AE-4A04-91E1-80BD3175DDAD}"/>
              </a:ext>
            </a:extLst>
          </p:cNvPr>
          <p:cNvPicPr>
            <a:picLocks noChangeAspect="1"/>
          </p:cNvPicPr>
          <p:nvPr/>
        </p:nvPicPr>
        <p:blipFill rotWithShape="1">
          <a:blip r:embed="rId85" cstate="screen">
            <a:extLst>
              <a:ext uri="{BEBA8EAE-BF5A-486C-A8C5-ECC9F3942E4B}">
                <a14:imgProps xmlns:a14="http://schemas.microsoft.com/office/drawing/2010/main">
                  <a14:imgLayer r:embed="rId86">
                    <a14:imgEffect>
                      <a14:brightnessContrast bright="-2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639357" y="3788900"/>
            <a:ext cx="526517" cy="509315"/>
          </a:xfrm>
          <a:prstGeom prst="rect">
            <a:avLst/>
          </a:prstGeom>
        </p:spPr>
      </p:pic>
      <p:pic>
        <p:nvPicPr>
          <p:cNvPr id="105" name="VASE Picture 132">
            <a:hlinkHover r:id="" action="ppaction://noaction">
              <a:snd r:embed="rId3" name="chimes.wav"/>
            </a:hlinkHover>
            <a:extLst>
              <a:ext uri="{FF2B5EF4-FFF2-40B4-BE49-F238E27FC236}">
                <a16:creationId xmlns:a16="http://schemas.microsoft.com/office/drawing/2014/main" id="{44C9EEDD-51A0-4782-AEDC-49A325462158}"/>
              </a:ext>
            </a:extLst>
          </p:cNvPr>
          <p:cNvPicPr>
            <a:picLocks noChangeAspect="1"/>
          </p:cNvPicPr>
          <p:nvPr/>
        </p:nvPicPr>
        <p:blipFill rotWithShape="1">
          <a:blip r:embed="rId87" cstate="screen">
            <a:extLst>
              <a:ext uri="{BEBA8EAE-BF5A-486C-A8C5-ECC9F3942E4B}">
                <a14:imgProps xmlns:a14="http://schemas.microsoft.com/office/drawing/2010/main">
                  <a14:imgLayer r:embed="rId88">
                    <a14:imgEffect>
                      <a14:brightnessContrast bright="-2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828381" y="1742186"/>
            <a:ext cx="414161" cy="558633"/>
          </a:xfrm>
          <a:prstGeom prst="rect">
            <a:avLst/>
          </a:prstGeom>
        </p:spPr>
      </p:pic>
      <p:pic>
        <p:nvPicPr>
          <p:cNvPr id="106" name="EGG Picture 170">
            <a:hlinkHover r:id="" action="ppaction://noaction">
              <a:snd r:embed="rId3" name="chimes.wav"/>
            </a:hlinkHover>
            <a:extLst>
              <a:ext uri="{FF2B5EF4-FFF2-40B4-BE49-F238E27FC236}">
                <a16:creationId xmlns:a16="http://schemas.microsoft.com/office/drawing/2014/main" id="{FB36955D-AE18-486B-8987-5A9B38E51996}"/>
              </a:ext>
            </a:extLst>
          </p:cNvPr>
          <p:cNvPicPr>
            <a:picLocks noChangeAspect="1"/>
          </p:cNvPicPr>
          <p:nvPr/>
        </p:nvPicPr>
        <p:blipFill>
          <a:blip r:embed="rId8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953924" y="4626463"/>
            <a:ext cx="317640" cy="415648"/>
          </a:xfrm>
          <a:prstGeom prst="rect">
            <a:avLst/>
          </a:prstGeom>
        </p:spPr>
      </p:pic>
      <p:sp>
        <p:nvSpPr>
          <p:cNvPr id="108" name="Trapezoid 107">
            <a:extLst>
              <a:ext uri="{FF2B5EF4-FFF2-40B4-BE49-F238E27FC236}">
                <a16:creationId xmlns:a16="http://schemas.microsoft.com/office/drawing/2014/main" id="{8C6C947E-65C3-4522-B0A1-DDF6966F545B}"/>
              </a:ext>
            </a:extLst>
          </p:cNvPr>
          <p:cNvSpPr/>
          <p:nvPr/>
        </p:nvSpPr>
        <p:spPr>
          <a:xfrm flipV="1">
            <a:off x="3897153" y="4374558"/>
            <a:ext cx="1416326" cy="198000"/>
          </a:xfrm>
          <a:prstGeom prst="trapezoid">
            <a:avLst>
              <a:gd name="adj" fmla="val 77238"/>
            </a:avLst>
          </a:prstGeom>
          <a:blipFill>
            <a:blip r:embed="rId27"/>
            <a:tile tx="0" ty="0" sx="100000" sy="100000" flip="none" algn="tl"/>
          </a:blipFill>
          <a:ln>
            <a:solidFill>
              <a:srgbClr val="181717"/>
            </a:solidFill>
          </a:ln>
          <a:scene3d>
            <a:camera prst="orthographicFront">
              <a:rot lat="4800002" lon="21599976" rev="0"/>
            </a:camera>
            <a:lightRig rig="threePt" dir="t"/>
          </a:scene3d>
          <a:sp3d extrusionH="101600" prstMaterial="dkEdge">
            <a:extrusionClr>
              <a:srgbClr val="3E1F00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09" name="Picture 108">
            <a:extLst>
              <a:ext uri="{FF2B5EF4-FFF2-40B4-BE49-F238E27FC236}">
                <a16:creationId xmlns:a16="http://schemas.microsoft.com/office/drawing/2014/main" id="{8F63D008-000A-4C58-BAA7-4B90B55B8D48}"/>
              </a:ext>
            </a:extLst>
          </p:cNvPr>
          <p:cNvPicPr>
            <a:picLocks noChangeAspect="1"/>
          </p:cNvPicPr>
          <p:nvPr/>
        </p:nvPicPr>
        <p:blipFill>
          <a:blip r:embed="rId90" cstate="screen">
            <a:extLst>
              <a:ext uri="{BEBA8EAE-BF5A-486C-A8C5-ECC9F3942E4B}">
                <a14:imgProps xmlns:a14="http://schemas.microsoft.com/office/drawing/2010/main">
                  <a14:imgLayer r:embed="rId91"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88620" flipH="1">
            <a:off x="3823567" y="5346401"/>
            <a:ext cx="478640" cy="476155"/>
          </a:xfrm>
          <a:prstGeom prst="rect">
            <a:avLst/>
          </a:prstGeom>
        </p:spPr>
      </p:pic>
      <p:pic>
        <p:nvPicPr>
          <p:cNvPr id="110" name="Picture 109">
            <a:extLst>
              <a:ext uri="{FF2B5EF4-FFF2-40B4-BE49-F238E27FC236}">
                <a16:creationId xmlns:a16="http://schemas.microsoft.com/office/drawing/2014/main" id="{B90C60FB-8E32-4E8D-948F-74066DBA67EC}"/>
              </a:ext>
            </a:extLst>
          </p:cNvPr>
          <p:cNvPicPr>
            <a:picLocks noChangeAspect="1"/>
          </p:cNvPicPr>
          <p:nvPr/>
        </p:nvPicPr>
        <p:blipFill>
          <a:blip r:embed="rId9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293846" flipV="1">
            <a:off x="4384400" y="3395183"/>
            <a:ext cx="735032" cy="381953"/>
          </a:xfrm>
          <a:prstGeom prst="rect">
            <a:avLst/>
          </a:prstGeom>
        </p:spPr>
      </p:pic>
      <p:pic>
        <p:nvPicPr>
          <p:cNvPr id="111" name="Picture 110">
            <a:extLst>
              <a:ext uri="{FF2B5EF4-FFF2-40B4-BE49-F238E27FC236}">
                <a16:creationId xmlns:a16="http://schemas.microsoft.com/office/drawing/2014/main" id="{EA4E9154-8FF4-4BEE-AE33-3D5C261B9F03}"/>
              </a:ext>
            </a:extLst>
          </p:cNvPr>
          <p:cNvPicPr>
            <a:picLocks noChangeAspect="1"/>
          </p:cNvPicPr>
          <p:nvPr/>
        </p:nvPicPr>
        <p:blipFill>
          <a:blip r:embed="rId93" cstate="screen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23762" y="5259597"/>
            <a:ext cx="436999" cy="382954"/>
          </a:xfrm>
          <a:prstGeom prst="rect">
            <a:avLst/>
          </a:prstGeom>
        </p:spPr>
      </p:pic>
      <p:pic>
        <p:nvPicPr>
          <p:cNvPr id="112" name="Picture 111">
            <a:extLst>
              <a:ext uri="{FF2B5EF4-FFF2-40B4-BE49-F238E27FC236}">
                <a16:creationId xmlns:a16="http://schemas.microsoft.com/office/drawing/2014/main" id="{CBCD7660-524B-48EB-B468-91B3A7EBF94F}"/>
              </a:ext>
            </a:extLst>
          </p:cNvPr>
          <p:cNvPicPr>
            <a:picLocks noChangeAspect="1"/>
          </p:cNvPicPr>
          <p:nvPr/>
        </p:nvPicPr>
        <p:blipFill rotWithShape="1">
          <a:blip r:embed="rId9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rot="1788510">
            <a:off x="9039115" y="4607499"/>
            <a:ext cx="379340" cy="1804721"/>
          </a:xfrm>
          <a:prstGeom prst="rect">
            <a:avLst/>
          </a:prstGeom>
        </p:spPr>
      </p:pic>
      <p:pic>
        <p:nvPicPr>
          <p:cNvPr id="113" name="Picture 112">
            <a:extLst>
              <a:ext uri="{FF2B5EF4-FFF2-40B4-BE49-F238E27FC236}">
                <a16:creationId xmlns:a16="http://schemas.microsoft.com/office/drawing/2014/main" id="{1FC21267-7A14-47F7-B664-F9968E6E0C17}"/>
              </a:ext>
            </a:extLst>
          </p:cNvPr>
          <p:cNvPicPr>
            <a:picLocks noChangeAspect="1"/>
          </p:cNvPicPr>
          <p:nvPr/>
        </p:nvPicPr>
        <p:blipFill>
          <a:blip r:embed="rId9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86872" y="5981339"/>
            <a:ext cx="400361" cy="424718"/>
          </a:xfrm>
          <a:prstGeom prst="rect">
            <a:avLst/>
          </a:prstGeom>
        </p:spPr>
      </p:pic>
      <p:pic>
        <p:nvPicPr>
          <p:cNvPr id="114" name="Picture 113">
            <a:extLst>
              <a:ext uri="{FF2B5EF4-FFF2-40B4-BE49-F238E27FC236}">
                <a16:creationId xmlns:a16="http://schemas.microsoft.com/office/drawing/2014/main" id="{9D0A141D-5690-483E-AED5-BC8DFD9EA2AF}"/>
              </a:ext>
            </a:extLst>
          </p:cNvPr>
          <p:cNvPicPr>
            <a:picLocks noChangeAspect="1"/>
          </p:cNvPicPr>
          <p:nvPr/>
        </p:nvPicPr>
        <p:blipFill>
          <a:blip r:embed="rId9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1168585">
            <a:off x="6801248" y="3841623"/>
            <a:ext cx="747319" cy="475004"/>
          </a:xfrm>
          <a:prstGeom prst="rect">
            <a:avLst/>
          </a:prstGeom>
        </p:spPr>
      </p:pic>
      <p:pic>
        <p:nvPicPr>
          <p:cNvPr id="115" name="Picture 114">
            <a:extLst>
              <a:ext uri="{FF2B5EF4-FFF2-40B4-BE49-F238E27FC236}">
                <a16:creationId xmlns:a16="http://schemas.microsoft.com/office/drawing/2014/main" id="{F8EDEE50-5CE2-4A6F-8B71-3233322A195F}"/>
              </a:ext>
            </a:extLst>
          </p:cNvPr>
          <p:cNvPicPr>
            <a:picLocks noChangeAspect="1"/>
          </p:cNvPicPr>
          <p:nvPr/>
        </p:nvPicPr>
        <p:blipFill>
          <a:blip r:embed="rId9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17326" y="1739558"/>
            <a:ext cx="732542" cy="649655"/>
          </a:xfrm>
          <a:prstGeom prst="rect">
            <a:avLst/>
          </a:prstGeom>
        </p:spPr>
      </p:pic>
      <p:pic>
        <p:nvPicPr>
          <p:cNvPr id="116" name="Picture 115">
            <a:extLst>
              <a:ext uri="{FF2B5EF4-FFF2-40B4-BE49-F238E27FC236}">
                <a16:creationId xmlns:a16="http://schemas.microsoft.com/office/drawing/2014/main" id="{FC8DA3F5-37D6-4AC8-BE82-8CA9F4FF17B8}"/>
              </a:ext>
            </a:extLst>
          </p:cNvPr>
          <p:cNvPicPr>
            <a:picLocks noChangeAspect="1"/>
          </p:cNvPicPr>
          <p:nvPr/>
        </p:nvPicPr>
        <p:blipFill>
          <a:blip r:embed="rId98" cstate="screen">
            <a:extLst>
              <a:ext uri="{BEBA8EAE-BF5A-486C-A8C5-ECC9F3942E4B}">
                <a14:imgProps xmlns:a14="http://schemas.microsoft.com/office/drawing/2010/main">
                  <a14:imgLayer r:embed="rId99"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50722" y="1735187"/>
            <a:ext cx="351975" cy="586490"/>
          </a:xfrm>
          <a:prstGeom prst="rect">
            <a:avLst/>
          </a:prstGeom>
        </p:spPr>
      </p:pic>
      <p:pic>
        <p:nvPicPr>
          <p:cNvPr id="117" name="Picture 116">
            <a:extLst>
              <a:ext uri="{FF2B5EF4-FFF2-40B4-BE49-F238E27FC236}">
                <a16:creationId xmlns:a16="http://schemas.microsoft.com/office/drawing/2014/main" id="{BAF56B1C-4FDE-409D-9F54-ADD8E3D2BC9F}"/>
              </a:ext>
            </a:extLst>
          </p:cNvPr>
          <p:cNvPicPr>
            <a:picLocks noChangeAspect="1"/>
          </p:cNvPicPr>
          <p:nvPr/>
        </p:nvPicPr>
        <p:blipFill>
          <a:blip r:embed="rId10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948831" y="5218632"/>
            <a:ext cx="348190" cy="523976"/>
          </a:xfrm>
          <a:prstGeom prst="rect">
            <a:avLst/>
          </a:prstGeom>
        </p:spPr>
      </p:pic>
      <p:pic>
        <p:nvPicPr>
          <p:cNvPr id="118" name="Picture 117">
            <a:extLst>
              <a:ext uri="{FF2B5EF4-FFF2-40B4-BE49-F238E27FC236}">
                <a16:creationId xmlns:a16="http://schemas.microsoft.com/office/drawing/2014/main" id="{10BA58D8-12FB-4EAA-A4C5-7C5B77B9969E}"/>
              </a:ext>
            </a:extLst>
          </p:cNvPr>
          <p:cNvPicPr>
            <a:picLocks noChangeAspect="1"/>
          </p:cNvPicPr>
          <p:nvPr/>
        </p:nvPicPr>
        <p:blipFill>
          <a:blip r:embed="rId101" cstate="screen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1373809">
            <a:off x="7048510" y="1772888"/>
            <a:ext cx="572362" cy="581119"/>
          </a:xfrm>
          <a:prstGeom prst="rect">
            <a:avLst/>
          </a:prstGeom>
        </p:spPr>
      </p:pic>
      <p:sp>
        <p:nvSpPr>
          <p:cNvPr id="119" name="Trapezoid 118">
            <a:extLst>
              <a:ext uri="{FF2B5EF4-FFF2-40B4-BE49-F238E27FC236}">
                <a16:creationId xmlns:a16="http://schemas.microsoft.com/office/drawing/2014/main" id="{86841400-CC55-4368-AFBF-8F77DE90B431}"/>
              </a:ext>
            </a:extLst>
          </p:cNvPr>
          <p:cNvSpPr/>
          <p:nvPr/>
        </p:nvSpPr>
        <p:spPr>
          <a:xfrm flipV="1">
            <a:off x="3948392" y="2322676"/>
            <a:ext cx="4474153" cy="196829"/>
          </a:xfrm>
          <a:prstGeom prst="trapezoid">
            <a:avLst>
              <a:gd name="adj" fmla="val 77238"/>
            </a:avLst>
          </a:prstGeom>
          <a:blipFill>
            <a:blip r:embed="rId27"/>
            <a:tile tx="0" ty="0" sx="100000" sy="100000" flip="none" algn="tl"/>
          </a:blipFill>
          <a:ln>
            <a:solidFill>
              <a:srgbClr val="181717"/>
            </a:solidFill>
          </a:ln>
          <a:scene3d>
            <a:camera prst="orthographicFront">
              <a:rot lat="3899993" lon="21599976" rev="0"/>
            </a:camera>
            <a:lightRig rig="threePt" dir="t"/>
          </a:scene3d>
          <a:sp3d extrusionH="101600" prstMaterial="dkEdge">
            <a:extrusionClr>
              <a:srgbClr val="3E1F00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20" name="Picture 119">
            <a:extLst>
              <a:ext uri="{FF2B5EF4-FFF2-40B4-BE49-F238E27FC236}">
                <a16:creationId xmlns:a16="http://schemas.microsoft.com/office/drawing/2014/main" id="{B3BCE761-1FC6-4426-B550-D38FE69F309E}"/>
              </a:ext>
            </a:extLst>
          </p:cNvPr>
          <p:cNvPicPr>
            <a:picLocks noChangeAspect="1"/>
          </p:cNvPicPr>
          <p:nvPr/>
        </p:nvPicPr>
        <p:blipFill>
          <a:blip r:embed="rId10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277928" y="2421174"/>
            <a:ext cx="432960" cy="527254"/>
          </a:xfrm>
          <a:prstGeom prst="rect">
            <a:avLst/>
          </a:prstGeom>
        </p:spPr>
      </p:pic>
      <p:pic>
        <p:nvPicPr>
          <p:cNvPr id="121" name="Picture 120">
            <a:extLst>
              <a:ext uri="{FF2B5EF4-FFF2-40B4-BE49-F238E27FC236}">
                <a16:creationId xmlns:a16="http://schemas.microsoft.com/office/drawing/2014/main" id="{79C6BACA-4118-451E-9C1B-C8149F500ABB}"/>
              </a:ext>
            </a:extLst>
          </p:cNvPr>
          <p:cNvPicPr>
            <a:picLocks noChangeAspect="1"/>
          </p:cNvPicPr>
          <p:nvPr/>
        </p:nvPicPr>
        <p:blipFill>
          <a:blip r:embed="rId10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0494012">
            <a:off x="5603560" y="2370705"/>
            <a:ext cx="384592" cy="615871"/>
          </a:xfrm>
          <a:prstGeom prst="rect">
            <a:avLst/>
          </a:prstGeom>
        </p:spPr>
      </p:pic>
      <p:pic>
        <p:nvPicPr>
          <p:cNvPr id="122" name="Picture 121">
            <a:extLst>
              <a:ext uri="{FF2B5EF4-FFF2-40B4-BE49-F238E27FC236}">
                <a16:creationId xmlns:a16="http://schemas.microsoft.com/office/drawing/2014/main" id="{75CC67FA-D9D5-4DBB-AF40-AD897F34E249}"/>
              </a:ext>
            </a:extLst>
          </p:cNvPr>
          <p:cNvPicPr>
            <a:picLocks noChangeAspect="1"/>
          </p:cNvPicPr>
          <p:nvPr/>
        </p:nvPicPr>
        <p:blipFill>
          <a:blip r:embed="rId10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84105" y="2388206"/>
            <a:ext cx="427533" cy="571729"/>
          </a:xfrm>
          <a:prstGeom prst="rect">
            <a:avLst/>
          </a:prstGeom>
        </p:spPr>
      </p:pic>
      <p:pic>
        <p:nvPicPr>
          <p:cNvPr id="123" name="Picture 122">
            <a:extLst>
              <a:ext uri="{FF2B5EF4-FFF2-40B4-BE49-F238E27FC236}">
                <a16:creationId xmlns:a16="http://schemas.microsoft.com/office/drawing/2014/main" id="{C0C4F4C7-8F46-416D-BAA1-8576BC8479AC}"/>
              </a:ext>
            </a:extLst>
          </p:cNvPr>
          <p:cNvPicPr>
            <a:picLocks noChangeAspect="1"/>
          </p:cNvPicPr>
          <p:nvPr/>
        </p:nvPicPr>
        <p:blipFill>
          <a:blip r:embed="rId105" cstate="screen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60556" y="1769127"/>
            <a:ext cx="592747" cy="497943"/>
          </a:xfrm>
          <a:prstGeom prst="rect">
            <a:avLst/>
          </a:prstGeom>
        </p:spPr>
      </p:pic>
      <p:pic>
        <p:nvPicPr>
          <p:cNvPr id="124" name="Picture 123">
            <a:extLst>
              <a:ext uri="{FF2B5EF4-FFF2-40B4-BE49-F238E27FC236}">
                <a16:creationId xmlns:a16="http://schemas.microsoft.com/office/drawing/2014/main" id="{2B9EDD9F-67BF-47F9-965E-587FA0C8666A}"/>
              </a:ext>
            </a:extLst>
          </p:cNvPr>
          <p:cNvPicPr>
            <a:picLocks noChangeAspect="1"/>
          </p:cNvPicPr>
          <p:nvPr/>
        </p:nvPicPr>
        <p:blipFill>
          <a:blip r:embed="rId10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1317522">
            <a:off x="6580933" y="2355362"/>
            <a:ext cx="707202" cy="595516"/>
          </a:xfrm>
          <a:prstGeom prst="rect">
            <a:avLst/>
          </a:prstGeom>
        </p:spPr>
      </p:pic>
      <p:pic>
        <p:nvPicPr>
          <p:cNvPr id="125" name="Picture 124">
            <a:extLst>
              <a:ext uri="{FF2B5EF4-FFF2-40B4-BE49-F238E27FC236}">
                <a16:creationId xmlns:a16="http://schemas.microsoft.com/office/drawing/2014/main" id="{C5C14C84-1CFF-4CCF-B52E-C70665730327}"/>
              </a:ext>
            </a:extLst>
          </p:cNvPr>
          <p:cNvPicPr>
            <a:picLocks noChangeAspect="1"/>
          </p:cNvPicPr>
          <p:nvPr/>
        </p:nvPicPr>
        <p:blipFill>
          <a:blip r:embed="rId10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728777">
            <a:off x="7696136" y="2540480"/>
            <a:ext cx="486560" cy="416299"/>
          </a:xfrm>
          <a:prstGeom prst="rect">
            <a:avLst/>
          </a:prstGeom>
        </p:spPr>
      </p:pic>
      <p:grpSp>
        <p:nvGrpSpPr>
          <p:cNvPr id="126" name="Group 125">
            <a:extLst>
              <a:ext uri="{FF2B5EF4-FFF2-40B4-BE49-F238E27FC236}">
                <a16:creationId xmlns:a16="http://schemas.microsoft.com/office/drawing/2014/main" id="{77D3D9EF-B457-4AA8-8442-4A002F6DEA80}"/>
              </a:ext>
            </a:extLst>
          </p:cNvPr>
          <p:cNvGrpSpPr>
            <a:grpSpLocks noChangeAspect="1"/>
          </p:cNvGrpSpPr>
          <p:nvPr/>
        </p:nvGrpSpPr>
        <p:grpSpPr>
          <a:xfrm>
            <a:off x="4124421" y="5511247"/>
            <a:ext cx="629215" cy="529557"/>
            <a:chOff x="2098278" y="5302371"/>
            <a:chExt cx="1652685" cy="1390922"/>
          </a:xfrm>
        </p:grpSpPr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32BB0C7F-68BC-4DD2-927F-F172BF2E14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51899" y="5341459"/>
              <a:ext cx="13986" cy="131288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28" name="Group 127">
              <a:extLst>
                <a:ext uri="{FF2B5EF4-FFF2-40B4-BE49-F238E27FC236}">
                  <a16:creationId xmlns:a16="http://schemas.microsoft.com/office/drawing/2014/main" id="{1F056AD8-BE4A-4229-8784-204A3579622D}"/>
                </a:ext>
              </a:extLst>
            </p:cNvPr>
            <p:cNvGrpSpPr/>
            <p:nvPr/>
          </p:nvGrpSpPr>
          <p:grpSpPr>
            <a:xfrm>
              <a:off x="2098278" y="5302371"/>
              <a:ext cx="1652685" cy="1390922"/>
              <a:chOff x="2832421" y="3044101"/>
              <a:chExt cx="1652685" cy="1390922"/>
            </a:xfrm>
          </p:grpSpPr>
          <p:pic>
            <p:nvPicPr>
              <p:cNvPr id="129" name="Picture 128">
                <a:extLst>
                  <a:ext uri="{FF2B5EF4-FFF2-40B4-BE49-F238E27FC236}">
                    <a16:creationId xmlns:a16="http://schemas.microsoft.com/office/drawing/2014/main" id="{D7BD4DCF-2B0E-42B8-8120-07D86D0C389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8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2832421" y="3121631"/>
                <a:ext cx="1652685" cy="1313392"/>
              </a:xfrm>
              <a:prstGeom prst="rect">
                <a:avLst/>
              </a:prstGeom>
            </p:spPr>
          </p:pic>
          <p:grpSp>
            <p:nvGrpSpPr>
              <p:cNvPr id="130" name="Group 129">
                <a:extLst>
                  <a:ext uri="{FF2B5EF4-FFF2-40B4-BE49-F238E27FC236}">
                    <a16:creationId xmlns:a16="http://schemas.microsoft.com/office/drawing/2014/main" id="{976DC9F7-C14F-4C4C-8FC1-7E853F0DAF43}"/>
                  </a:ext>
                </a:extLst>
              </p:cNvPr>
              <p:cNvGrpSpPr/>
              <p:nvPr/>
            </p:nvGrpSpPr>
            <p:grpSpPr>
              <a:xfrm>
                <a:off x="3591219" y="3480900"/>
                <a:ext cx="392271" cy="213481"/>
                <a:chOff x="1587718" y="3743222"/>
                <a:chExt cx="485774" cy="279639"/>
              </a:xfrm>
              <a:gradFill flip="none" rotWithShape="1">
                <a:gsLst>
                  <a:gs pos="0">
                    <a:srgbClr val="655311"/>
                  </a:gs>
                  <a:gs pos="50000">
                    <a:srgbClr val="DAB83A">
                      <a:shade val="67500"/>
                      <a:satMod val="115000"/>
                    </a:srgbClr>
                  </a:gs>
                  <a:gs pos="100000">
                    <a:srgbClr val="EED26C"/>
                  </a:gs>
                </a:gsLst>
                <a:lin ang="10800000" scaled="1"/>
                <a:tileRect/>
              </a:gradFill>
            </p:grpSpPr>
            <p:sp>
              <p:nvSpPr>
                <p:cNvPr id="139" name="Freeform: Shape 138">
                  <a:extLst>
                    <a:ext uri="{FF2B5EF4-FFF2-40B4-BE49-F238E27FC236}">
                      <a16:creationId xmlns:a16="http://schemas.microsoft.com/office/drawing/2014/main" id="{920C7918-D572-4676-8C53-490CB367439A}"/>
                    </a:ext>
                  </a:extLst>
                </p:cNvPr>
                <p:cNvSpPr/>
                <p:nvPr/>
              </p:nvSpPr>
              <p:spPr>
                <a:xfrm>
                  <a:off x="1587718" y="3743222"/>
                  <a:ext cx="485500" cy="279639"/>
                </a:xfrm>
                <a:custGeom>
                  <a:avLst/>
                  <a:gdLst>
                    <a:gd name="connsiteX0" fmla="*/ 113763 w 322227"/>
                    <a:gd name="connsiteY0" fmla="*/ 14663 h 190309"/>
                    <a:gd name="connsiteX1" fmla="*/ 90074 w 322227"/>
                    <a:gd name="connsiteY1" fmla="*/ 450 h 190309"/>
                    <a:gd name="connsiteX2" fmla="*/ 80598 w 322227"/>
                    <a:gd name="connsiteY2" fmla="*/ 14663 h 190309"/>
                    <a:gd name="connsiteX3" fmla="*/ 37957 w 322227"/>
                    <a:gd name="connsiteY3" fmla="*/ 24139 h 190309"/>
                    <a:gd name="connsiteX4" fmla="*/ 33220 w 322227"/>
                    <a:gd name="connsiteY4" fmla="*/ 38353 h 190309"/>
                    <a:gd name="connsiteX5" fmla="*/ 19006 w 322227"/>
                    <a:gd name="connsiteY5" fmla="*/ 43090 h 190309"/>
                    <a:gd name="connsiteX6" fmla="*/ 4793 w 322227"/>
                    <a:gd name="connsiteY6" fmla="*/ 52566 h 190309"/>
                    <a:gd name="connsiteX7" fmla="*/ 4793 w 322227"/>
                    <a:gd name="connsiteY7" fmla="*/ 137847 h 190309"/>
                    <a:gd name="connsiteX8" fmla="*/ 19006 w 322227"/>
                    <a:gd name="connsiteY8" fmla="*/ 133109 h 190309"/>
                    <a:gd name="connsiteX9" fmla="*/ 37957 w 322227"/>
                    <a:gd name="connsiteY9" fmla="*/ 104682 h 190309"/>
                    <a:gd name="connsiteX10" fmla="*/ 47433 w 322227"/>
                    <a:gd name="connsiteY10" fmla="*/ 90469 h 190309"/>
                    <a:gd name="connsiteX11" fmla="*/ 61647 w 322227"/>
                    <a:gd name="connsiteY11" fmla="*/ 95206 h 190309"/>
                    <a:gd name="connsiteX12" fmla="*/ 66384 w 322227"/>
                    <a:gd name="connsiteY12" fmla="*/ 137847 h 190309"/>
                    <a:gd name="connsiteX13" fmla="*/ 61647 w 322227"/>
                    <a:gd name="connsiteY13" fmla="*/ 152060 h 190309"/>
                    <a:gd name="connsiteX14" fmla="*/ 94811 w 322227"/>
                    <a:gd name="connsiteY14" fmla="*/ 171012 h 190309"/>
                    <a:gd name="connsiteX15" fmla="*/ 99549 w 322227"/>
                    <a:gd name="connsiteY15" fmla="*/ 156798 h 190309"/>
                    <a:gd name="connsiteX16" fmla="*/ 104287 w 322227"/>
                    <a:gd name="connsiteY16" fmla="*/ 123633 h 190309"/>
                    <a:gd name="connsiteX17" fmla="*/ 118500 w 322227"/>
                    <a:gd name="connsiteY17" fmla="*/ 114158 h 190309"/>
                    <a:gd name="connsiteX18" fmla="*/ 127976 w 322227"/>
                    <a:gd name="connsiteY18" fmla="*/ 128371 h 190309"/>
                    <a:gd name="connsiteX19" fmla="*/ 146927 w 322227"/>
                    <a:gd name="connsiteY19" fmla="*/ 147322 h 190309"/>
                    <a:gd name="connsiteX20" fmla="*/ 165879 w 322227"/>
                    <a:gd name="connsiteY20" fmla="*/ 166274 h 190309"/>
                    <a:gd name="connsiteX21" fmla="*/ 175354 w 322227"/>
                    <a:gd name="connsiteY21" fmla="*/ 152060 h 190309"/>
                    <a:gd name="connsiteX22" fmla="*/ 180092 w 322227"/>
                    <a:gd name="connsiteY22" fmla="*/ 133109 h 190309"/>
                    <a:gd name="connsiteX23" fmla="*/ 194306 w 322227"/>
                    <a:gd name="connsiteY23" fmla="*/ 118896 h 190309"/>
                    <a:gd name="connsiteX24" fmla="*/ 208519 w 322227"/>
                    <a:gd name="connsiteY24" fmla="*/ 128371 h 190309"/>
                    <a:gd name="connsiteX25" fmla="*/ 227470 w 322227"/>
                    <a:gd name="connsiteY25" fmla="*/ 185225 h 190309"/>
                    <a:gd name="connsiteX26" fmla="*/ 227470 w 322227"/>
                    <a:gd name="connsiteY26" fmla="*/ 137847 h 190309"/>
                    <a:gd name="connsiteX27" fmla="*/ 232208 w 322227"/>
                    <a:gd name="connsiteY27" fmla="*/ 118896 h 190309"/>
                    <a:gd name="connsiteX28" fmla="*/ 246422 w 322227"/>
                    <a:gd name="connsiteY28" fmla="*/ 128371 h 190309"/>
                    <a:gd name="connsiteX29" fmla="*/ 265373 w 322227"/>
                    <a:gd name="connsiteY29" fmla="*/ 137847 h 190309"/>
                    <a:gd name="connsiteX30" fmla="*/ 270111 w 322227"/>
                    <a:gd name="connsiteY30" fmla="*/ 118896 h 190309"/>
                    <a:gd name="connsiteX31" fmla="*/ 279586 w 322227"/>
                    <a:gd name="connsiteY31" fmla="*/ 147322 h 190309"/>
                    <a:gd name="connsiteX32" fmla="*/ 284324 w 322227"/>
                    <a:gd name="connsiteY32" fmla="*/ 161536 h 190309"/>
                    <a:gd name="connsiteX33" fmla="*/ 289062 w 322227"/>
                    <a:gd name="connsiteY33" fmla="*/ 175749 h 190309"/>
                    <a:gd name="connsiteX34" fmla="*/ 293800 w 322227"/>
                    <a:gd name="connsiteY34" fmla="*/ 189963 h 190309"/>
                    <a:gd name="connsiteX35" fmla="*/ 312751 w 322227"/>
                    <a:gd name="connsiteY35" fmla="*/ 147322 h 190309"/>
                    <a:gd name="connsiteX36" fmla="*/ 317489 w 322227"/>
                    <a:gd name="connsiteY36" fmla="*/ 133109 h 190309"/>
                    <a:gd name="connsiteX37" fmla="*/ 322227 w 322227"/>
                    <a:gd name="connsiteY37" fmla="*/ 118896 h 190309"/>
                    <a:gd name="connsiteX38" fmla="*/ 308013 w 322227"/>
                    <a:gd name="connsiteY38" fmla="*/ 38353 h 190309"/>
                    <a:gd name="connsiteX39" fmla="*/ 293800 w 322227"/>
                    <a:gd name="connsiteY39" fmla="*/ 33615 h 190309"/>
                    <a:gd name="connsiteX40" fmla="*/ 284324 w 322227"/>
                    <a:gd name="connsiteY40" fmla="*/ 19401 h 190309"/>
                    <a:gd name="connsiteX41" fmla="*/ 217995 w 322227"/>
                    <a:gd name="connsiteY41" fmla="*/ 14663 h 190309"/>
                    <a:gd name="connsiteX42" fmla="*/ 184830 w 322227"/>
                    <a:gd name="connsiteY42" fmla="*/ 9926 h 190309"/>
                    <a:gd name="connsiteX43" fmla="*/ 170617 w 322227"/>
                    <a:gd name="connsiteY43" fmla="*/ 450 h 190309"/>
                    <a:gd name="connsiteX44" fmla="*/ 113763 w 322227"/>
                    <a:gd name="connsiteY44" fmla="*/ 14663 h 190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322227" h="190309">
                      <a:moveTo>
                        <a:pt x="113763" y="14663"/>
                      </a:moveTo>
                      <a:cubicBezTo>
                        <a:pt x="100339" y="14663"/>
                        <a:pt x="99283" y="450"/>
                        <a:pt x="90074" y="450"/>
                      </a:cubicBezTo>
                      <a:cubicBezTo>
                        <a:pt x="84380" y="450"/>
                        <a:pt x="85044" y="11106"/>
                        <a:pt x="80598" y="14663"/>
                      </a:cubicBezTo>
                      <a:cubicBezTo>
                        <a:pt x="74459" y="19574"/>
                        <a:pt x="38249" y="24090"/>
                        <a:pt x="37957" y="24139"/>
                      </a:cubicBezTo>
                      <a:cubicBezTo>
                        <a:pt x="36378" y="28877"/>
                        <a:pt x="36751" y="34822"/>
                        <a:pt x="33220" y="38353"/>
                      </a:cubicBezTo>
                      <a:cubicBezTo>
                        <a:pt x="29689" y="41884"/>
                        <a:pt x="23473" y="40857"/>
                        <a:pt x="19006" y="43090"/>
                      </a:cubicBezTo>
                      <a:cubicBezTo>
                        <a:pt x="13913" y="45636"/>
                        <a:pt x="9531" y="49407"/>
                        <a:pt x="4793" y="52566"/>
                      </a:cubicBezTo>
                      <a:cubicBezTo>
                        <a:pt x="3996" y="61335"/>
                        <a:pt x="-5582" y="122284"/>
                        <a:pt x="4793" y="137847"/>
                      </a:cubicBezTo>
                      <a:cubicBezTo>
                        <a:pt x="7563" y="142002"/>
                        <a:pt x="14268" y="134688"/>
                        <a:pt x="19006" y="133109"/>
                      </a:cubicBezTo>
                      <a:lnTo>
                        <a:pt x="37957" y="104682"/>
                      </a:lnTo>
                      <a:lnTo>
                        <a:pt x="47433" y="90469"/>
                      </a:lnTo>
                      <a:cubicBezTo>
                        <a:pt x="52171" y="92048"/>
                        <a:pt x="57747" y="92086"/>
                        <a:pt x="61647" y="95206"/>
                      </a:cubicBezTo>
                      <a:cubicBezTo>
                        <a:pt x="77454" y="107852"/>
                        <a:pt x="70364" y="119934"/>
                        <a:pt x="66384" y="137847"/>
                      </a:cubicBezTo>
                      <a:cubicBezTo>
                        <a:pt x="65301" y="142722"/>
                        <a:pt x="63226" y="147322"/>
                        <a:pt x="61647" y="152060"/>
                      </a:cubicBezTo>
                      <a:cubicBezTo>
                        <a:pt x="67034" y="168225"/>
                        <a:pt x="66049" y="179230"/>
                        <a:pt x="94811" y="171012"/>
                      </a:cubicBezTo>
                      <a:cubicBezTo>
                        <a:pt x="99613" y="169640"/>
                        <a:pt x="97970" y="161536"/>
                        <a:pt x="99549" y="156798"/>
                      </a:cubicBezTo>
                      <a:cubicBezTo>
                        <a:pt x="101128" y="145743"/>
                        <a:pt x="99752" y="133838"/>
                        <a:pt x="104287" y="123633"/>
                      </a:cubicBezTo>
                      <a:cubicBezTo>
                        <a:pt x="106600" y="118430"/>
                        <a:pt x="112917" y="113041"/>
                        <a:pt x="118500" y="114158"/>
                      </a:cubicBezTo>
                      <a:cubicBezTo>
                        <a:pt x="124084" y="115275"/>
                        <a:pt x="124817" y="123633"/>
                        <a:pt x="127976" y="128371"/>
                      </a:cubicBezTo>
                      <a:cubicBezTo>
                        <a:pt x="140611" y="166277"/>
                        <a:pt x="121658" y="122053"/>
                        <a:pt x="146927" y="147322"/>
                      </a:cubicBezTo>
                      <a:cubicBezTo>
                        <a:pt x="172196" y="172591"/>
                        <a:pt x="127975" y="153639"/>
                        <a:pt x="165879" y="166274"/>
                      </a:cubicBezTo>
                      <a:cubicBezTo>
                        <a:pt x="169037" y="161536"/>
                        <a:pt x="173111" y="157294"/>
                        <a:pt x="175354" y="152060"/>
                      </a:cubicBezTo>
                      <a:cubicBezTo>
                        <a:pt x="177919" y="146075"/>
                        <a:pt x="176861" y="138762"/>
                        <a:pt x="180092" y="133109"/>
                      </a:cubicBezTo>
                      <a:cubicBezTo>
                        <a:pt x="183416" y="127292"/>
                        <a:pt x="189568" y="123634"/>
                        <a:pt x="194306" y="118896"/>
                      </a:cubicBezTo>
                      <a:cubicBezTo>
                        <a:pt x="199044" y="122054"/>
                        <a:pt x="207052" y="122869"/>
                        <a:pt x="208519" y="128371"/>
                      </a:cubicBezTo>
                      <a:cubicBezTo>
                        <a:pt x="225240" y="191075"/>
                        <a:pt x="190909" y="197413"/>
                        <a:pt x="227470" y="185225"/>
                      </a:cubicBezTo>
                      <a:cubicBezTo>
                        <a:pt x="238174" y="153114"/>
                        <a:pt x="227470" y="192287"/>
                        <a:pt x="227470" y="137847"/>
                      </a:cubicBezTo>
                      <a:cubicBezTo>
                        <a:pt x="227470" y="131336"/>
                        <a:pt x="230629" y="125213"/>
                        <a:pt x="232208" y="118896"/>
                      </a:cubicBezTo>
                      <a:cubicBezTo>
                        <a:pt x="236946" y="122054"/>
                        <a:pt x="243263" y="123633"/>
                        <a:pt x="246422" y="128371"/>
                      </a:cubicBezTo>
                      <a:cubicBezTo>
                        <a:pt x="259602" y="148139"/>
                        <a:pt x="239568" y="155050"/>
                        <a:pt x="265373" y="137847"/>
                      </a:cubicBezTo>
                      <a:cubicBezTo>
                        <a:pt x="266952" y="131530"/>
                        <a:pt x="264693" y="115284"/>
                        <a:pt x="270111" y="118896"/>
                      </a:cubicBezTo>
                      <a:cubicBezTo>
                        <a:pt x="278421" y="124436"/>
                        <a:pt x="276428" y="137847"/>
                        <a:pt x="279586" y="147322"/>
                      </a:cubicBezTo>
                      <a:lnTo>
                        <a:pt x="284324" y="161536"/>
                      </a:lnTo>
                      <a:lnTo>
                        <a:pt x="289062" y="175749"/>
                      </a:lnTo>
                      <a:lnTo>
                        <a:pt x="293800" y="189963"/>
                      </a:lnTo>
                      <a:cubicBezTo>
                        <a:pt x="308817" y="167437"/>
                        <a:pt x="301474" y="181153"/>
                        <a:pt x="312751" y="147322"/>
                      </a:cubicBezTo>
                      <a:lnTo>
                        <a:pt x="317489" y="133109"/>
                      </a:lnTo>
                      <a:lnTo>
                        <a:pt x="322227" y="118896"/>
                      </a:lnTo>
                      <a:cubicBezTo>
                        <a:pt x="322065" y="117436"/>
                        <a:pt x="315481" y="40843"/>
                        <a:pt x="308013" y="38353"/>
                      </a:cubicBezTo>
                      <a:lnTo>
                        <a:pt x="293800" y="33615"/>
                      </a:lnTo>
                      <a:cubicBezTo>
                        <a:pt x="290641" y="28877"/>
                        <a:pt x="288351" y="23428"/>
                        <a:pt x="284324" y="19401"/>
                      </a:cubicBezTo>
                      <a:cubicBezTo>
                        <a:pt x="264375" y="-548"/>
                        <a:pt x="248888" y="11855"/>
                        <a:pt x="217995" y="14663"/>
                      </a:cubicBezTo>
                      <a:cubicBezTo>
                        <a:pt x="206940" y="13084"/>
                        <a:pt x="195526" y="13135"/>
                        <a:pt x="184830" y="9926"/>
                      </a:cubicBezTo>
                      <a:cubicBezTo>
                        <a:pt x="179376" y="8290"/>
                        <a:pt x="176300" y="805"/>
                        <a:pt x="170617" y="450"/>
                      </a:cubicBezTo>
                      <a:cubicBezTo>
                        <a:pt x="115173" y="-3015"/>
                        <a:pt x="127187" y="14663"/>
                        <a:pt x="113763" y="146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40" name="Freeform: Shape 139">
                  <a:extLst>
                    <a:ext uri="{FF2B5EF4-FFF2-40B4-BE49-F238E27FC236}">
                      <a16:creationId xmlns:a16="http://schemas.microsoft.com/office/drawing/2014/main" id="{457BF75D-AD80-4437-87C2-4E9A657E89EA}"/>
                    </a:ext>
                  </a:extLst>
                </p:cNvPr>
                <p:cNvSpPr/>
                <p:nvPr/>
              </p:nvSpPr>
              <p:spPr>
                <a:xfrm flipH="1">
                  <a:off x="1598885" y="3753671"/>
                  <a:ext cx="474607" cy="164240"/>
                </a:xfrm>
                <a:custGeom>
                  <a:avLst/>
                  <a:gdLst>
                    <a:gd name="connsiteX0" fmla="*/ 113763 w 322227"/>
                    <a:gd name="connsiteY0" fmla="*/ 14663 h 190309"/>
                    <a:gd name="connsiteX1" fmla="*/ 90074 w 322227"/>
                    <a:gd name="connsiteY1" fmla="*/ 450 h 190309"/>
                    <a:gd name="connsiteX2" fmla="*/ 80598 w 322227"/>
                    <a:gd name="connsiteY2" fmla="*/ 14663 h 190309"/>
                    <a:gd name="connsiteX3" fmla="*/ 37957 w 322227"/>
                    <a:gd name="connsiteY3" fmla="*/ 24139 h 190309"/>
                    <a:gd name="connsiteX4" fmla="*/ 33220 w 322227"/>
                    <a:gd name="connsiteY4" fmla="*/ 38353 h 190309"/>
                    <a:gd name="connsiteX5" fmla="*/ 19006 w 322227"/>
                    <a:gd name="connsiteY5" fmla="*/ 43090 h 190309"/>
                    <a:gd name="connsiteX6" fmla="*/ 4793 w 322227"/>
                    <a:gd name="connsiteY6" fmla="*/ 52566 h 190309"/>
                    <a:gd name="connsiteX7" fmla="*/ 4793 w 322227"/>
                    <a:gd name="connsiteY7" fmla="*/ 137847 h 190309"/>
                    <a:gd name="connsiteX8" fmla="*/ 19006 w 322227"/>
                    <a:gd name="connsiteY8" fmla="*/ 133109 h 190309"/>
                    <a:gd name="connsiteX9" fmla="*/ 37957 w 322227"/>
                    <a:gd name="connsiteY9" fmla="*/ 104682 h 190309"/>
                    <a:gd name="connsiteX10" fmla="*/ 47433 w 322227"/>
                    <a:gd name="connsiteY10" fmla="*/ 90469 h 190309"/>
                    <a:gd name="connsiteX11" fmla="*/ 61647 w 322227"/>
                    <a:gd name="connsiteY11" fmla="*/ 95206 h 190309"/>
                    <a:gd name="connsiteX12" fmla="*/ 66384 w 322227"/>
                    <a:gd name="connsiteY12" fmla="*/ 137847 h 190309"/>
                    <a:gd name="connsiteX13" fmla="*/ 61647 w 322227"/>
                    <a:gd name="connsiteY13" fmla="*/ 152060 h 190309"/>
                    <a:gd name="connsiteX14" fmla="*/ 94811 w 322227"/>
                    <a:gd name="connsiteY14" fmla="*/ 171012 h 190309"/>
                    <a:gd name="connsiteX15" fmla="*/ 99549 w 322227"/>
                    <a:gd name="connsiteY15" fmla="*/ 156798 h 190309"/>
                    <a:gd name="connsiteX16" fmla="*/ 104287 w 322227"/>
                    <a:gd name="connsiteY16" fmla="*/ 123633 h 190309"/>
                    <a:gd name="connsiteX17" fmla="*/ 118500 w 322227"/>
                    <a:gd name="connsiteY17" fmla="*/ 114158 h 190309"/>
                    <a:gd name="connsiteX18" fmla="*/ 127976 w 322227"/>
                    <a:gd name="connsiteY18" fmla="*/ 128371 h 190309"/>
                    <a:gd name="connsiteX19" fmla="*/ 146927 w 322227"/>
                    <a:gd name="connsiteY19" fmla="*/ 147322 h 190309"/>
                    <a:gd name="connsiteX20" fmla="*/ 165879 w 322227"/>
                    <a:gd name="connsiteY20" fmla="*/ 166274 h 190309"/>
                    <a:gd name="connsiteX21" fmla="*/ 175354 w 322227"/>
                    <a:gd name="connsiteY21" fmla="*/ 152060 h 190309"/>
                    <a:gd name="connsiteX22" fmla="*/ 180092 w 322227"/>
                    <a:gd name="connsiteY22" fmla="*/ 133109 h 190309"/>
                    <a:gd name="connsiteX23" fmla="*/ 194306 w 322227"/>
                    <a:gd name="connsiteY23" fmla="*/ 118896 h 190309"/>
                    <a:gd name="connsiteX24" fmla="*/ 208519 w 322227"/>
                    <a:gd name="connsiteY24" fmla="*/ 128371 h 190309"/>
                    <a:gd name="connsiteX25" fmla="*/ 227470 w 322227"/>
                    <a:gd name="connsiteY25" fmla="*/ 185225 h 190309"/>
                    <a:gd name="connsiteX26" fmla="*/ 227470 w 322227"/>
                    <a:gd name="connsiteY26" fmla="*/ 137847 h 190309"/>
                    <a:gd name="connsiteX27" fmla="*/ 232208 w 322227"/>
                    <a:gd name="connsiteY27" fmla="*/ 118896 h 190309"/>
                    <a:gd name="connsiteX28" fmla="*/ 246422 w 322227"/>
                    <a:gd name="connsiteY28" fmla="*/ 128371 h 190309"/>
                    <a:gd name="connsiteX29" fmla="*/ 265373 w 322227"/>
                    <a:gd name="connsiteY29" fmla="*/ 137847 h 190309"/>
                    <a:gd name="connsiteX30" fmla="*/ 270111 w 322227"/>
                    <a:gd name="connsiteY30" fmla="*/ 118896 h 190309"/>
                    <a:gd name="connsiteX31" fmla="*/ 279586 w 322227"/>
                    <a:gd name="connsiteY31" fmla="*/ 147322 h 190309"/>
                    <a:gd name="connsiteX32" fmla="*/ 284324 w 322227"/>
                    <a:gd name="connsiteY32" fmla="*/ 161536 h 190309"/>
                    <a:gd name="connsiteX33" fmla="*/ 289062 w 322227"/>
                    <a:gd name="connsiteY33" fmla="*/ 175749 h 190309"/>
                    <a:gd name="connsiteX34" fmla="*/ 293800 w 322227"/>
                    <a:gd name="connsiteY34" fmla="*/ 189963 h 190309"/>
                    <a:gd name="connsiteX35" fmla="*/ 312751 w 322227"/>
                    <a:gd name="connsiteY35" fmla="*/ 147322 h 190309"/>
                    <a:gd name="connsiteX36" fmla="*/ 317489 w 322227"/>
                    <a:gd name="connsiteY36" fmla="*/ 133109 h 190309"/>
                    <a:gd name="connsiteX37" fmla="*/ 322227 w 322227"/>
                    <a:gd name="connsiteY37" fmla="*/ 118896 h 190309"/>
                    <a:gd name="connsiteX38" fmla="*/ 308013 w 322227"/>
                    <a:gd name="connsiteY38" fmla="*/ 38353 h 190309"/>
                    <a:gd name="connsiteX39" fmla="*/ 293800 w 322227"/>
                    <a:gd name="connsiteY39" fmla="*/ 33615 h 190309"/>
                    <a:gd name="connsiteX40" fmla="*/ 284324 w 322227"/>
                    <a:gd name="connsiteY40" fmla="*/ 19401 h 190309"/>
                    <a:gd name="connsiteX41" fmla="*/ 217995 w 322227"/>
                    <a:gd name="connsiteY41" fmla="*/ 14663 h 190309"/>
                    <a:gd name="connsiteX42" fmla="*/ 184830 w 322227"/>
                    <a:gd name="connsiteY42" fmla="*/ 9926 h 190309"/>
                    <a:gd name="connsiteX43" fmla="*/ 170617 w 322227"/>
                    <a:gd name="connsiteY43" fmla="*/ 450 h 190309"/>
                    <a:gd name="connsiteX44" fmla="*/ 113763 w 322227"/>
                    <a:gd name="connsiteY44" fmla="*/ 14663 h 190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322227" h="190309">
                      <a:moveTo>
                        <a:pt x="113763" y="14663"/>
                      </a:moveTo>
                      <a:cubicBezTo>
                        <a:pt x="100339" y="14663"/>
                        <a:pt x="99283" y="450"/>
                        <a:pt x="90074" y="450"/>
                      </a:cubicBezTo>
                      <a:cubicBezTo>
                        <a:pt x="84380" y="450"/>
                        <a:pt x="85044" y="11106"/>
                        <a:pt x="80598" y="14663"/>
                      </a:cubicBezTo>
                      <a:cubicBezTo>
                        <a:pt x="74459" y="19574"/>
                        <a:pt x="38249" y="24090"/>
                        <a:pt x="37957" y="24139"/>
                      </a:cubicBezTo>
                      <a:cubicBezTo>
                        <a:pt x="36378" y="28877"/>
                        <a:pt x="36751" y="34822"/>
                        <a:pt x="33220" y="38353"/>
                      </a:cubicBezTo>
                      <a:cubicBezTo>
                        <a:pt x="29689" y="41884"/>
                        <a:pt x="23473" y="40857"/>
                        <a:pt x="19006" y="43090"/>
                      </a:cubicBezTo>
                      <a:cubicBezTo>
                        <a:pt x="13913" y="45636"/>
                        <a:pt x="9531" y="49407"/>
                        <a:pt x="4793" y="52566"/>
                      </a:cubicBezTo>
                      <a:cubicBezTo>
                        <a:pt x="3996" y="61335"/>
                        <a:pt x="-5582" y="122284"/>
                        <a:pt x="4793" y="137847"/>
                      </a:cubicBezTo>
                      <a:cubicBezTo>
                        <a:pt x="7563" y="142002"/>
                        <a:pt x="14268" y="134688"/>
                        <a:pt x="19006" y="133109"/>
                      </a:cubicBezTo>
                      <a:lnTo>
                        <a:pt x="37957" y="104682"/>
                      </a:lnTo>
                      <a:lnTo>
                        <a:pt x="47433" y="90469"/>
                      </a:lnTo>
                      <a:cubicBezTo>
                        <a:pt x="52171" y="92048"/>
                        <a:pt x="57747" y="92086"/>
                        <a:pt x="61647" y="95206"/>
                      </a:cubicBezTo>
                      <a:cubicBezTo>
                        <a:pt x="77454" y="107852"/>
                        <a:pt x="70364" y="119934"/>
                        <a:pt x="66384" y="137847"/>
                      </a:cubicBezTo>
                      <a:cubicBezTo>
                        <a:pt x="65301" y="142722"/>
                        <a:pt x="63226" y="147322"/>
                        <a:pt x="61647" y="152060"/>
                      </a:cubicBezTo>
                      <a:cubicBezTo>
                        <a:pt x="67034" y="168225"/>
                        <a:pt x="66049" y="179230"/>
                        <a:pt x="94811" y="171012"/>
                      </a:cubicBezTo>
                      <a:cubicBezTo>
                        <a:pt x="99613" y="169640"/>
                        <a:pt x="97970" y="161536"/>
                        <a:pt x="99549" y="156798"/>
                      </a:cubicBezTo>
                      <a:cubicBezTo>
                        <a:pt x="101128" y="145743"/>
                        <a:pt x="99752" y="133838"/>
                        <a:pt x="104287" y="123633"/>
                      </a:cubicBezTo>
                      <a:cubicBezTo>
                        <a:pt x="106600" y="118430"/>
                        <a:pt x="112917" y="113041"/>
                        <a:pt x="118500" y="114158"/>
                      </a:cubicBezTo>
                      <a:cubicBezTo>
                        <a:pt x="124084" y="115275"/>
                        <a:pt x="124817" y="123633"/>
                        <a:pt x="127976" y="128371"/>
                      </a:cubicBezTo>
                      <a:cubicBezTo>
                        <a:pt x="140611" y="166277"/>
                        <a:pt x="121658" y="122053"/>
                        <a:pt x="146927" y="147322"/>
                      </a:cubicBezTo>
                      <a:cubicBezTo>
                        <a:pt x="172196" y="172591"/>
                        <a:pt x="127975" y="153639"/>
                        <a:pt x="165879" y="166274"/>
                      </a:cubicBezTo>
                      <a:cubicBezTo>
                        <a:pt x="169037" y="161536"/>
                        <a:pt x="173111" y="157294"/>
                        <a:pt x="175354" y="152060"/>
                      </a:cubicBezTo>
                      <a:cubicBezTo>
                        <a:pt x="177919" y="146075"/>
                        <a:pt x="176861" y="138762"/>
                        <a:pt x="180092" y="133109"/>
                      </a:cubicBezTo>
                      <a:cubicBezTo>
                        <a:pt x="183416" y="127292"/>
                        <a:pt x="189568" y="123634"/>
                        <a:pt x="194306" y="118896"/>
                      </a:cubicBezTo>
                      <a:cubicBezTo>
                        <a:pt x="199044" y="122054"/>
                        <a:pt x="207052" y="122869"/>
                        <a:pt x="208519" y="128371"/>
                      </a:cubicBezTo>
                      <a:cubicBezTo>
                        <a:pt x="225240" y="191075"/>
                        <a:pt x="190909" y="197413"/>
                        <a:pt x="227470" y="185225"/>
                      </a:cubicBezTo>
                      <a:cubicBezTo>
                        <a:pt x="238174" y="153114"/>
                        <a:pt x="227470" y="192287"/>
                        <a:pt x="227470" y="137847"/>
                      </a:cubicBezTo>
                      <a:cubicBezTo>
                        <a:pt x="227470" y="131336"/>
                        <a:pt x="230629" y="125213"/>
                        <a:pt x="232208" y="118896"/>
                      </a:cubicBezTo>
                      <a:cubicBezTo>
                        <a:pt x="236946" y="122054"/>
                        <a:pt x="243263" y="123633"/>
                        <a:pt x="246422" y="128371"/>
                      </a:cubicBezTo>
                      <a:cubicBezTo>
                        <a:pt x="259602" y="148139"/>
                        <a:pt x="239568" y="155050"/>
                        <a:pt x="265373" y="137847"/>
                      </a:cubicBezTo>
                      <a:cubicBezTo>
                        <a:pt x="266952" y="131530"/>
                        <a:pt x="264693" y="115284"/>
                        <a:pt x="270111" y="118896"/>
                      </a:cubicBezTo>
                      <a:cubicBezTo>
                        <a:pt x="278421" y="124436"/>
                        <a:pt x="276428" y="137847"/>
                        <a:pt x="279586" y="147322"/>
                      </a:cubicBezTo>
                      <a:lnTo>
                        <a:pt x="284324" y="161536"/>
                      </a:lnTo>
                      <a:lnTo>
                        <a:pt x="289062" y="175749"/>
                      </a:lnTo>
                      <a:lnTo>
                        <a:pt x="293800" y="189963"/>
                      </a:lnTo>
                      <a:cubicBezTo>
                        <a:pt x="308817" y="167437"/>
                        <a:pt x="301474" y="181153"/>
                        <a:pt x="312751" y="147322"/>
                      </a:cubicBezTo>
                      <a:lnTo>
                        <a:pt x="317489" y="133109"/>
                      </a:lnTo>
                      <a:lnTo>
                        <a:pt x="322227" y="118896"/>
                      </a:lnTo>
                      <a:cubicBezTo>
                        <a:pt x="322065" y="117436"/>
                        <a:pt x="315481" y="40843"/>
                        <a:pt x="308013" y="38353"/>
                      </a:cubicBezTo>
                      <a:lnTo>
                        <a:pt x="293800" y="33615"/>
                      </a:lnTo>
                      <a:cubicBezTo>
                        <a:pt x="290641" y="28877"/>
                        <a:pt x="288351" y="23428"/>
                        <a:pt x="284324" y="19401"/>
                      </a:cubicBezTo>
                      <a:cubicBezTo>
                        <a:pt x="264375" y="-548"/>
                        <a:pt x="248888" y="11855"/>
                        <a:pt x="217995" y="14663"/>
                      </a:cubicBezTo>
                      <a:cubicBezTo>
                        <a:pt x="206940" y="13084"/>
                        <a:pt x="195526" y="13135"/>
                        <a:pt x="184830" y="9926"/>
                      </a:cubicBezTo>
                      <a:cubicBezTo>
                        <a:pt x="179376" y="8290"/>
                        <a:pt x="176300" y="805"/>
                        <a:pt x="170617" y="450"/>
                      </a:cubicBezTo>
                      <a:cubicBezTo>
                        <a:pt x="115173" y="-3015"/>
                        <a:pt x="127187" y="14663"/>
                        <a:pt x="113763" y="146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GB"/>
                </a:p>
              </p:txBody>
            </p:sp>
          </p:grp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0855D09E-C318-4BF1-B7DD-DEE79AAB5767}"/>
                  </a:ext>
                </a:extLst>
              </p:cNvPr>
              <p:cNvSpPr/>
              <p:nvPr/>
            </p:nvSpPr>
            <p:spPr>
              <a:xfrm>
                <a:off x="3823606" y="3202419"/>
                <a:ext cx="46779" cy="225143"/>
              </a:xfrm>
              <a:custGeom>
                <a:avLst/>
                <a:gdLst>
                  <a:gd name="connsiteX0" fmla="*/ 29526 w 46779"/>
                  <a:gd name="connsiteY0" fmla="*/ 856 h 225143"/>
                  <a:gd name="connsiteX1" fmla="*/ 35277 w 46779"/>
                  <a:gd name="connsiteY1" fmla="*/ 29611 h 225143"/>
                  <a:gd name="connsiteX2" fmla="*/ 35277 w 46779"/>
                  <a:gd name="connsiteY2" fmla="*/ 184887 h 225143"/>
                  <a:gd name="connsiteX3" fmla="*/ 46779 w 46779"/>
                  <a:gd name="connsiteY3" fmla="*/ 202139 h 225143"/>
                  <a:gd name="connsiteX4" fmla="*/ 35277 w 46779"/>
                  <a:gd name="connsiteY4" fmla="*/ 225143 h 225143"/>
                  <a:gd name="connsiteX5" fmla="*/ 29526 w 46779"/>
                  <a:gd name="connsiteY5" fmla="*/ 207890 h 225143"/>
                  <a:gd name="connsiteX6" fmla="*/ 12273 w 46779"/>
                  <a:gd name="connsiteY6" fmla="*/ 202139 h 225143"/>
                  <a:gd name="connsiteX7" fmla="*/ 771 w 46779"/>
                  <a:gd name="connsiteY7" fmla="*/ 167634 h 225143"/>
                  <a:gd name="connsiteX8" fmla="*/ 12273 w 46779"/>
                  <a:gd name="connsiteY8" fmla="*/ 133128 h 225143"/>
                  <a:gd name="connsiteX9" fmla="*/ 18024 w 46779"/>
                  <a:gd name="connsiteY9" fmla="*/ 115875 h 225143"/>
                  <a:gd name="connsiteX10" fmla="*/ 12273 w 46779"/>
                  <a:gd name="connsiteY10" fmla="*/ 81370 h 225143"/>
                  <a:gd name="connsiteX11" fmla="*/ 6522 w 46779"/>
                  <a:gd name="connsiteY11" fmla="*/ 64117 h 225143"/>
                  <a:gd name="connsiteX12" fmla="*/ 29526 w 46779"/>
                  <a:gd name="connsiteY12" fmla="*/ 856 h 225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6779" h="225143">
                    <a:moveTo>
                      <a:pt x="29526" y="856"/>
                    </a:moveTo>
                    <a:cubicBezTo>
                      <a:pt x="34318" y="-4895"/>
                      <a:pt x="35277" y="19836"/>
                      <a:pt x="35277" y="29611"/>
                    </a:cubicBezTo>
                    <a:cubicBezTo>
                      <a:pt x="35277" y="52612"/>
                      <a:pt x="21076" y="142285"/>
                      <a:pt x="35277" y="184887"/>
                    </a:cubicBezTo>
                    <a:cubicBezTo>
                      <a:pt x="37463" y="191444"/>
                      <a:pt x="42945" y="196388"/>
                      <a:pt x="46779" y="202139"/>
                    </a:cubicBezTo>
                    <a:lnTo>
                      <a:pt x="35277" y="225143"/>
                    </a:lnTo>
                    <a:cubicBezTo>
                      <a:pt x="29855" y="222432"/>
                      <a:pt x="33813" y="212177"/>
                      <a:pt x="29526" y="207890"/>
                    </a:cubicBezTo>
                    <a:cubicBezTo>
                      <a:pt x="25239" y="203603"/>
                      <a:pt x="18024" y="204056"/>
                      <a:pt x="12273" y="202139"/>
                    </a:cubicBezTo>
                    <a:cubicBezTo>
                      <a:pt x="8439" y="190637"/>
                      <a:pt x="-3063" y="179136"/>
                      <a:pt x="771" y="167634"/>
                    </a:cubicBezTo>
                    <a:lnTo>
                      <a:pt x="12273" y="133128"/>
                    </a:lnTo>
                    <a:lnTo>
                      <a:pt x="18024" y="115875"/>
                    </a:lnTo>
                    <a:cubicBezTo>
                      <a:pt x="16107" y="104373"/>
                      <a:pt x="14803" y="92753"/>
                      <a:pt x="12273" y="81370"/>
                    </a:cubicBezTo>
                    <a:cubicBezTo>
                      <a:pt x="10958" y="75452"/>
                      <a:pt x="6954" y="70164"/>
                      <a:pt x="6522" y="64117"/>
                    </a:cubicBezTo>
                    <a:cubicBezTo>
                      <a:pt x="5020" y="43084"/>
                      <a:pt x="24734" y="6607"/>
                      <a:pt x="29526" y="856"/>
                    </a:cubicBezTo>
                    <a:close/>
                  </a:path>
                </a:pathLst>
              </a:custGeom>
              <a:solidFill>
                <a:srgbClr val="FFFE7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43EEA2C5-C5B7-40EA-8152-1F1EAE956F99}"/>
                  </a:ext>
                </a:extLst>
              </p:cNvPr>
              <p:cNvSpPr/>
              <p:nvPr/>
            </p:nvSpPr>
            <p:spPr>
              <a:xfrm rot="20781763" flipH="1">
                <a:off x="3769572" y="3044101"/>
                <a:ext cx="45719" cy="124004"/>
              </a:xfrm>
              <a:custGeom>
                <a:avLst/>
                <a:gdLst>
                  <a:gd name="connsiteX0" fmla="*/ 0 w 9475"/>
                  <a:gd name="connsiteY0" fmla="*/ 0 h 101252"/>
                  <a:gd name="connsiteX1" fmla="*/ 4737 w 9475"/>
                  <a:gd name="connsiteY1" fmla="*/ 94757 h 101252"/>
                  <a:gd name="connsiteX2" fmla="*/ 9475 w 9475"/>
                  <a:gd name="connsiteY2" fmla="*/ 85281 h 10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475" h="101252">
                    <a:moveTo>
                      <a:pt x="0" y="0"/>
                    </a:moveTo>
                    <a:cubicBezTo>
                      <a:pt x="1579" y="40272"/>
                      <a:pt x="3158" y="80544"/>
                      <a:pt x="4737" y="94757"/>
                    </a:cubicBezTo>
                    <a:cubicBezTo>
                      <a:pt x="6316" y="108970"/>
                      <a:pt x="7895" y="97125"/>
                      <a:pt x="9475" y="85281"/>
                    </a:cubicBezTo>
                  </a:path>
                </a:pathLst>
              </a:custGeom>
              <a:noFill/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89F6B01B-8635-43E0-8EC9-8779C661B78C}"/>
                  </a:ext>
                </a:extLst>
              </p:cNvPr>
              <p:cNvSpPr/>
              <p:nvPr/>
            </p:nvSpPr>
            <p:spPr>
              <a:xfrm rot="916710">
                <a:off x="3615891" y="3436652"/>
                <a:ext cx="87074" cy="176568"/>
              </a:xfrm>
              <a:custGeom>
                <a:avLst/>
                <a:gdLst>
                  <a:gd name="connsiteX0" fmla="*/ 29526 w 46779"/>
                  <a:gd name="connsiteY0" fmla="*/ 856 h 225143"/>
                  <a:gd name="connsiteX1" fmla="*/ 35277 w 46779"/>
                  <a:gd name="connsiteY1" fmla="*/ 29611 h 225143"/>
                  <a:gd name="connsiteX2" fmla="*/ 35277 w 46779"/>
                  <a:gd name="connsiteY2" fmla="*/ 184887 h 225143"/>
                  <a:gd name="connsiteX3" fmla="*/ 46779 w 46779"/>
                  <a:gd name="connsiteY3" fmla="*/ 202139 h 225143"/>
                  <a:gd name="connsiteX4" fmla="*/ 35277 w 46779"/>
                  <a:gd name="connsiteY4" fmla="*/ 225143 h 225143"/>
                  <a:gd name="connsiteX5" fmla="*/ 29526 w 46779"/>
                  <a:gd name="connsiteY5" fmla="*/ 207890 h 225143"/>
                  <a:gd name="connsiteX6" fmla="*/ 12273 w 46779"/>
                  <a:gd name="connsiteY6" fmla="*/ 202139 h 225143"/>
                  <a:gd name="connsiteX7" fmla="*/ 771 w 46779"/>
                  <a:gd name="connsiteY7" fmla="*/ 167634 h 225143"/>
                  <a:gd name="connsiteX8" fmla="*/ 12273 w 46779"/>
                  <a:gd name="connsiteY8" fmla="*/ 133128 h 225143"/>
                  <a:gd name="connsiteX9" fmla="*/ 18024 w 46779"/>
                  <a:gd name="connsiteY9" fmla="*/ 115875 h 225143"/>
                  <a:gd name="connsiteX10" fmla="*/ 12273 w 46779"/>
                  <a:gd name="connsiteY10" fmla="*/ 81370 h 225143"/>
                  <a:gd name="connsiteX11" fmla="*/ 6522 w 46779"/>
                  <a:gd name="connsiteY11" fmla="*/ 64117 h 225143"/>
                  <a:gd name="connsiteX12" fmla="*/ 29526 w 46779"/>
                  <a:gd name="connsiteY12" fmla="*/ 856 h 225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6779" h="225143">
                    <a:moveTo>
                      <a:pt x="29526" y="856"/>
                    </a:moveTo>
                    <a:cubicBezTo>
                      <a:pt x="34318" y="-4895"/>
                      <a:pt x="35277" y="19836"/>
                      <a:pt x="35277" y="29611"/>
                    </a:cubicBezTo>
                    <a:cubicBezTo>
                      <a:pt x="35277" y="52612"/>
                      <a:pt x="21076" y="142285"/>
                      <a:pt x="35277" y="184887"/>
                    </a:cubicBezTo>
                    <a:cubicBezTo>
                      <a:pt x="37463" y="191444"/>
                      <a:pt x="42945" y="196388"/>
                      <a:pt x="46779" y="202139"/>
                    </a:cubicBezTo>
                    <a:lnTo>
                      <a:pt x="35277" y="225143"/>
                    </a:lnTo>
                    <a:cubicBezTo>
                      <a:pt x="29855" y="222432"/>
                      <a:pt x="33813" y="212177"/>
                      <a:pt x="29526" y="207890"/>
                    </a:cubicBezTo>
                    <a:cubicBezTo>
                      <a:pt x="25239" y="203603"/>
                      <a:pt x="18024" y="204056"/>
                      <a:pt x="12273" y="202139"/>
                    </a:cubicBezTo>
                    <a:cubicBezTo>
                      <a:pt x="8439" y="190637"/>
                      <a:pt x="-3063" y="179136"/>
                      <a:pt x="771" y="167634"/>
                    </a:cubicBezTo>
                    <a:lnTo>
                      <a:pt x="12273" y="133128"/>
                    </a:lnTo>
                    <a:lnTo>
                      <a:pt x="18024" y="115875"/>
                    </a:lnTo>
                    <a:cubicBezTo>
                      <a:pt x="16107" y="104373"/>
                      <a:pt x="14803" y="92753"/>
                      <a:pt x="12273" y="81370"/>
                    </a:cubicBezTo>
                    <a:cubicBezTo>
                      <a:pt x="10958" y="75452"/>
                      <a:pt x="6954" y="70164"/>
                      <a:pt x="6522" y="64117"/>
                    </a:cubicBezTo>
                    <a:cubicBezTo>
                      <a:pt x="5020" y="43084"/>
                      <a:pt x="24734" y="6607"/>
                      <a:pt x="29526" y="856"/>
                    </a:cubicBezTo>
                    <a:close/>
                  </a:path>
                </a:pathLst>
              </a:custGeom>
              <a:solidFill>
                <a:srgbClr val="FFFE7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E9154C3F-ADAB-4647-AB85-09BFCB1DDB7D}"/>
                  </a:ext>
                </a:extLst>
              </p:cNvPr>
              <p:cNvSpPr/>
              <p:nvPr/>
            </p:nvSpPr>
            <p:spPr>
              <a:xfrm>
                <a:off x="3672471" y="3467672"/>
                <a:ext cx="46779" cy="152400"/>
              </a:xfrm>
              <a:custGeom>
                <a:avLst/>
                <a:gdLst>
                  <a:gd name="connsiteX0" fmla="*/ 29526 w 46779"/>
                  <a:gd name="connsiteY0" fmla="*/ 856 h 225143"/>
                  <a:gd name="connsiteX1" fmla="*/ 35277 w 46779"/>
                  <a:gd name="connsiteY1" fmla="*/ 29611 h 225143"/>
                  <a:gd name="connsiteX2" fmla="*/ 35277 w 46779"/>
                  <a:gd name="connsiteY2" fmla="*/ 184887 h 225143"/>
                  <a:gd name="connsiteX3" fmla="*/ 46779 w 46779"/>
                  <a:gd name="connsiteY3" fmla="*/ 202139 h 225143"/>
                  <a:gd name="connsiteX4" fmla="*/ 35277 w 46779"/>
                  <a:gd name="connsiteY4" fmla="*/ 225143 h 225143"/>
                  <a:gd name="connsiteX5" fmla="*/ 29526 w 46779"/>
                  <a:gd name="connsiteY5" fmla="*/ 207890 h 225143"/>
                  <a:gd name="connsiteX6" fmla="*/ 12273 w 46779"/>
                  <a:gd name="connsiteY6" fmla="*/ 202139 h 225143"/>
                  <a:gd name="connsiteX7" fmla="*/ 771 w 46779"/>
                  <a:gd name="connsiteY7" fmla="*/ 167634 h 225143"/>
                  <a:gd name="connsiteX8" fmla="*/ 12273 w 46779"/>
                  <a:gd name="connsiteY8" fmla="*/ 133128 h 225143"/>
                  <a:gd name="connsiteX9" fmla="*/ 18024 w 46779"/>
                  <a:gd name="connsiteY9" fmla="*/ 115875 h 225143"/>
                  <a:gd name="connsiteX10" fmla="*/ 12273 w 46779"/>
                  <a:gd name="connsiteY10" fmla="*/ 81370 h 225143"/>
                  <a:gd name="connsiteX11" fmla="*/ 6522 w 46779"/>
                  <a:gd name="connsiteY11" fmla="*/ 64117 h 225143"/>
                  <a:gd name="connsiteX12" fmla="*/ 29526 w 46779"/>
                  <a:gd name="connsiteY12" fmla="*/ 856 h 225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6779" h="225143">
                    <a:moveTo>
                      <a:pt x="29526" y="856"/>
                    </a:moveTo>
                    <a:cubicBezTo>
                      <a:pt x="34318" y="-4895"/>
                      <a:pt x="35277" y="19836"/>
                      <a:pt x="35277" y="29611"/>
                    </a:cubicBezTo>
                    <a:cubicBezTo>
                      <a:pt x="35277" y="52612"/>
                      <a:pt x="21076" y="142285"/>
                      <a:pt x="35277" y="184887"/>
                    </a:cubicBezTo>
                    <a:cubicBezTo>
                      <a:pt x="37463" y="191444"/>
                      <a:pt x="42945" y="196388"/>
                      <a:pt x="46779" y="202139"/>
                    </a:cubicBezTo>
                    <a:lnTo>
                      <a:pt x="35277" y="225143"/>
                    </a:lnTo>
                    <a:cubicBezTo>
                      <a:pt x="29855" y="222432"/>
                      <a:pt x="33813" y="212177"/>
                      <a:pt x="29526" y="207890"/>
                    </a:cubicBezTo>
                    <a:cubicBezTo>
                      <a:pt x="25239" y="203603"/>
                      <a:pt x="18024" y="204056"/>
                      <a:pt x="12273" y="202139"/>
                    </a:cubicBezTo>
                    <a:cubicBezTo>
                      <a:pt x="8439" y="190637"/>
                      <a:pt x="-3063" y="179136"/>
                      <a:pt x="771" y="167634"/>
                    </a:cubicBezTo>
                    <a:lnTo>
                      <a:pt x="12273" y="133128"/>
                    </a:lnTo>
                    <a:lnTo>
                      <a:pt x="18024" y="115875"/>
                    </a:lnTo>
                    <a:cubicBezTo>
                      <a:pt x="16107" y="104373"/>
                      <a:pt x="14803" y="92753"/>
                      <a:pt x="12273" y="81370"/>
                    </a:cubicBezTo>
                    <a:cubicBezTo>
                      <a:pt x="10958" y="75452"/>
                      <a:pt x="6954" y="70164"/>
                      <a:pt x="6522" y="64117"/>
                    </a:cubicBezTo>
                    <a:cubicBezTo>
                      <a:pt x="5020" y="43084"/>
                      <a:pt x="24734" y="6607"/>
                      <a:pt x="29526" y="856"/>
                    </a:cubicBezTo>
                    <a:close/>
                  </a:path>
                </a:pathLst>
              </a:custGeom>
              <a:solidFill>
                <a:srgbClr val="FFFE7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4848BDDA-D9B0-4B51-AAD4-BD478583FE5A}"/>
                  </a:ext>
                </a:extLst>
              </p:cNvPr>
              <p:cNvSpPr/>
              <p:nvPr/>
            </p:nvSpPr>
            <p:spPr>
              <a:xfrm>
                <a:off x="3733246" y="3490122"/>
                <a:ext cx="52796" cy="211569"/>
              </a:xfrm>
              <a:custGeom>
                <a:avLst/>
                <a:gdLst>
                  <a:gd name="connsiteX0" fmla="*/ 29526 w 46779"/>
                  <a:gd name="connsiteY0" fmla="*/ 856 h 225143"/>
                  <a:gd name="connsiteX1" fmla="*/ 35277 w 46779"/>
                  <a:gd name="connsiteY1" fmla="*/ 29611 h 225143"/>
                  <a:gd name="connsiteX2" fmla="*/ 35277 w 46779"/>
                  <a:gd name="connsiteY2" fmla="*/ 184887 h 225143"/>
                  <a:gd name="connsiteX3" fmla="*/ 46779 w 46779"/>
                  <a:gd name="connsiteY3" fmla="*/ 202139 h 225143"/>
                  <a:gd name="connsiteX4" fmla="*/ 35277 w 46779"/>
                  <a:gd name="connsiteY4" fmla="*/ 225143 h 225143"/>
                  <a:gd name="connsiteX5" fmla="*/ 29526 w 46779"/>
                  <a:gd name="connsiteY5" fmla="*/ 207890 h 225143"/>
                  <a:gd name="connsiteX6" fmla="*/ 12273 w 46779"/>
                  <a:gd name="connsiteY6" fmla="*/ 202139 h 225143"/>
                  <a:gd name="connsiteX7" fmla="*/ 771 w 46779"/>
                  <a:gd name="connsiteY7" fmla="*/ 167634 h 225143"/>
                  <a:gd name="connsiteX8" fmla="*/ 12273 w 46779"/>
                  <a:gd name="connsiteY8" fmla="*/ 133128 h 225143"/>
                  <a:gd name="connsiteX9" fmla="*/ 18024 w 46779"/>
                  <a:gd name="connsiteY9" fmla="*/ 115875 h 225143"/>
                  <a:gd name="connsiteX10" fmla="*/ 12273 w 46779"/>
                  <a:gd name="connsiteY10" fmla="*/ 81370 h 225143"/>
                  <a:gd name="connsiteX11" fmla="*/ 6522 w 46779"/>
                  <a:gd name="connsiteY11" fmla="*/ 64117 h 225143"/>
                  <a:gd name="connsiteX12" fmla="*/ 29526 w 46779"/>
                  <a:gd name="connsiteY12" fmla="*/ 856 h 225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6779" h="225143">
                    <a:moveTo>
                      <a:pt x="29526" y="856"/>
                    </a:moveTo>
                    <a:cubicBezTo>
                      <a:pt x="34318" y="-4895"/>
                      <a:pt x="35277" y="19836"/>
                      <a:pt x="35277" y="29611"/>
                    </a:cubicBezTo>
                    <a:cubicBezTo>
                      <a:pt x="35277" y="52612"/>
                      <a:pt x="21076" y="142285"/>
                      <a:pt x="35277" y="184887"/>
                    </a:cubicBezTo>
                    <a:cubicBezTo>
                      <a:pt x="37463" y="191444"/>
                      <a:pt x="42945" y="196388"/>
                      <a:pt x="46779" y="202139"/>
                    </a:cubicBezTo>
                    <a:lnTo>
                      <a:pt x="35277" y="225143"/>
                    </a:lnTo>
                    <a:cubicBezTo>
                      <a:pt x="29855" y="222432"/>
                      <a:pt x="33813" y="212177"/>
                      <a:pt x="29526" y="207890"/>
                    </a:cubicBezTo>
                    <a:cubicBezTo>
                      <a:pt x="25239" y="203603"/>
                      <a:pt x="18024" y="204056"/>
                      <a:pt x="12273" y="202139"/>
                    </a:cubicBezTo>
                    <a:cubicBezTo>
                      <a:pt x="8439" y="190637"/>
                      <a:pt x="-3063" y="179136"/>
                      <a:pt x="771" y="167634"/>
                    </a:cubicBezTo>
                    <a:lnTo>
                      <a:pt x="12273" y="133128"/>
                    </a:lnTo>
                    <a:lnTo>
                      <a:pt x="18024" y="115875"/>
                    </a:lnTo>
                    <a:cubicBezTo>
                      <a:pt x="16107" y="104373"/>
                      <a:pt x="14803" y="92753"/>
                      <a:pt x="12273" y="81370"/>
                    </a:cubicBezTo>
                    <a:cubicBezTo>
                      <a:pt x="10958" y="75452"/>
                      <a:pt x="6954" y="70164"/>
                      <a:pt x="6522" y="64117"/>
                    </a:cubicBezTo>
                    <a:cubicBezTo>
                      <a:pt x="5020" y="43084"/>
                      <a:pt x="24734" y="6607"/>
                      <a:pt x="29526" y="856"/>
                    </a:cubicBezTo>
                    <a:close/>
                  </a:path>
                </a:pathLst>
              </a:custGeom>
              <a:solidFill>
                <a:srgbClr val="FFFE7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49608B45-C218-4686-9631-109ECA4FEB75}"/>
                  </a:ext>
                </a:extLst>
              </p:cNvPr>
              <p:cNvSpPr/>
              <p:nvPr/>
            </p:nvSpPr>
            <p:spPr>
              <a:xfrm>
                <a:off x="3778750" y="3481566"/>
                <a:ext cx="45719" cy="161891"/>
              </a:xfrm>
              <a:custGeom>
                <a:avLst/>
                <a:gdLst>
                  <a:gd name="connsiteX0" fmla="*/ 29526 w 46779"/>
                  <a:gd name="connsiteY0" fmla="*/ 856 h 225143"/>
                  <a:gd name="connsiteX1" fmla="*/ 35277 w 46779"/>
                  <a:gd name="connsiteY1" fmla="*/ 29611 h 225143"/>
                  <a:gd name="connsiteX2" fmla="*/ 35277 w 46779"/>
                  <a:gd name="connsiteY2" fmla="*/ 184887 h 225143"/>
                  <a:gd name="connsiteX3" fmla="*/ 46779 w 46779"/>
                  <a:gd name="connsiteY3" fmla="*/ 202139 h 225143"/>
                  <a:gd name="connsiteX4" fmla="*/ 35277 w 46779"/>
                  <a:gd name="connsiteY4" fmla="*/ 225143 h 225143"/>
                  <a:gd name="connsiteX5" fmla="*/ 29526 w 46779"/>
                  <a:gd name="connsiteY5" fmla="*/ 207890 h 225143"/>
                  <a:gd name="connsiteX6" fmla="*/ 12273 w 46779"/>
                  <a:gd name="connsiteY6" fmla="*/ 202139 h 225143"/>
                  <a:gd name="connsiteX7" fmla="*/ 771 w 46779"/>
                  <a:gd name="connsiteY7" fmla="*/ 167634 h 225143"/>
                  <a:gd name="connsiteX8" fmla="*/ 12273 w 46779"/>
                  <a:gd name="connsiteY8" fmla="*/ 133128 h 225143"/>
                  <a:gd name="connsiteX9" fmla="*/ 18024 w 46779"/>
                  <a:gd name="connsiteY9" fmla="*/ 115875 h 225143"/>
                  <a:gd name="connsiteX10" fmla="*/ 12273 w 46779"/>
                  <a:gd name="connsiteY10" fmla="*/ 81370 h 225143"/>
                  <a:gd name="connsiteX11" fmla="*/ 6522 w 46779"/>
                  <a:gd name="connsiteY11" fmla="*/ 64117 h 225143"/>
                  <a:gd name="connsiteX12" fmla="*/ 29526 w 46779"/>
                  <a:gd name="connsiteY12" fmla="*/ 856 h 225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6779" h="225143">
                    <a:moveTo>
                      <a:pt x="29526" y="856"/>
                    </a:moveTo>
                    <a:cubicBezTo>
                      <a:pt x="34318" y="-4895"/>
                      <a:pt x="35277" y="19836"/>
                      <a:pt x="35277" y="29611"/>
                    </a:cubicBezTo>
                    <a:cubicBezTo>
                      <a:pt x="35277" y="52612"/>
                      <a:pt x="21076" y="142285"/>
                      <a:pt x="35277" y="184887"/>
                    </a:cubicBezTo>
                    <a:cubicBezTo>
                      <a:pt x="37463" y="191444"/>
                      <a:pt x="42945" y="196388"/>
                      <a:pt x="46779" y="202139"/>
                    </a:cubicBezTo>
                    <a:lnTo>
                      <a:pt x="35277" y="225143"/>
                    </a:lnTo>
                    <a:cubicBezTo>
                      <a:pt x="29855" y="222432"/>
                      <a:pt x="33813" y="212177"/>
                      <a:pt x="29526" y="207890"/>
                    </a:cubicBezTo>
                    <a:cubicBezTo>
                      <a:pt x="25239" y="203603"/>
                      <a:pt x="18024" y="204056"/>
                      <a:pt x="12273" y="202139"/>
                    </a:cubicBezTo>
                    <a:cubicBezTo>
                      <a:pt x="8439" y="190637"/>
                      <a:pt x="-3063" y="179136"/>
                      <a:pt x="771" y="167634"/>
                    </a:cubicBezTo>
                    <a:lnTo>
                      <a:pt x="12273" y="133128"/>
                    </a:lnTo>
                    <a:lnTo>
                      <a:pt x="18024" y="115875"/>
                    </a:lnTo>
                    <a:cubicBezTo>
                      <a:pt x="16107" y="104373"/>
                      <a:pt x="14803" y="92753"/>
                      <a:pt x="12273" y="81370"/>
                    </a:cubicBezTo>
                    <a:cubicBezTo>
                      <a:pt x="10958" y="75452"/>
                      <a:pt x="6954" y="70164"/>
                      <a:pt x="6522" y="64117"/>
                    </a:cubicBezTo>
                    <a:cubicBezTo>
                      <a:pt x="5020" y="43084"/>
                      <a:pt x="24734" y="6607"/>
                      <a:pt x="29526" y="856"/>
                    </a:cubicBezTo>
                    <a:close/>
                  </a:path>
                </a:pathLst>
              </a:custGeom>
              <a:solidFill>
                <a:srgbClr val="FFFE7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DCB33512-D478-4E71-9F02-B408E9DFF6F9}"/>
                  </a:ext>
                </a:extLst>
              </p:cNvPr>
              <p:cNvSpPr/>
              <p:nvPr/>
            </p:nvSpPr>
            <p:spPr>
              <a:xfrm rot="20841699">
                <a:off x="3893437" y="3466746"/>
                <a:ext cx="46558" cy="169645"/>
              </a:xfrm>
              <a:custGeom>
                <a:avLst/>
                <a:gdLst>
                  <a:gd name="connsiteX0" fmla="*/ 454 w 46558"/>
                  <a:gd name="connsiteY0" fmla="*/ 596 h 169645"/>
                  <a:gd name="connsiteX1" fmla="*/ 38874 w 46558"/>
                  <a:gd name="connsiteY1" fmla="*/ 23648 h 169645"/>
                  <a:gd name="connsiteX2" fmla="*/ 46558 w 46558"/>
                  <a:gd name="connsiteY2" fmla="*/ 54385 h 169645"/>
                  <a:gd name="connsiteX3" fmla="*/ 38874 w 46558"/>
                  <a:gd name="connsiteY3" fmla="*/ 169645 h 169645"/>
                  <a:gd name="connsiteX4" fmla="*/ 15822 w 46558"/>
                  <a:gd name="connsiteY4" fmla="*/ 161961 h 169645"/>
                  <a:gd name="connsiteX5" fmla="*/ 8138 w 46558"/>
                  <a:gd name="connsiteY5" fmla="*/ 138909 h 169645"/>
                  <a:gd name="connsiteX6" fmla="*/ 15822 w 46558"/>
                  <a:gd name="connsiteY6" fmla="*/ 46701 h 169645"/>
                  <a:gd name="connsiteX7" fmla="*/ 454 w 46558"/>
                  <a:gd name="connsiteY7" fmla="*/ 596 h 169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558" h="169645">
                    <a:moveTo>
                      <a:pt x="454" y="596"/>
                    </a:moveTo>
                    <a:cubicBezTo>
                      <a:pt x="4296" y="-3246"/>
                      <a:pt x="29155" y="12308"/>
                      <a:pt x="38874" y="23648"/>
                    </a:cubicBezTo>
                    <a:cubicBezTo>
                      <a:pt x="45747" y="31667"/>
                      <a:pt x="46558" y="43824"/>
                      <a:pt x="46558" y="54385"/>
                    </a:cubicBezTo>
                    <a:cubicBezTo>
                      <a:pt x="46558" y="92890"/>
                      <a:pt x="41435" y="131225"/>
                      <a:pt x="38874" y="169645"/>
                    </a:cubicBezTo>
                    <a:cubicBezTo>
                      <a:pt x="31190" y="167084"/>
                      <a:pt x="21549" y="167688"/>
                      <a:pt x="15822" y="161961"/>
                    </a:cubicBezTo>
                    <a:cubicBezTo>
                      <a:pt x="10095" y="156234"/>
                      <a:pt x="8138" y="147009"/>
                      <a:pt x="8138" y="138909"/>
                    </a:cubicBezTo>
                    <a:cubicBezTo>
                      <a:pt x="8138" y="108066"/>
                      <a:pt x="10752" y="77124"/>
                      <a:pt x="15822" y="46701"/>
                    </a:cubicBezTo>
                    <a:cubicBezTo>
                      <a:pt x="18485" y="30722"/>
                      <a:pt x="-3388" y="4438"/>
                      <a:pt x="454" y="596"/>
                    </a:cubicBezTo>
                    <a:close/>
                  </a:path>
                </a:pathLst>
              </a:custGeom>
              <a:solidFill>
                <a:srgbClr val="B6982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7A33327C-FE10-4DE1-9B15-2867D299780D}"/>
                  </a:ext>
                </a:extLst>
              </p:cNvPr>
              <p:cNvSpPr/>
              <p:nvPr/>
            </p:nvSpPr>
            <p:spPr>
              <a:xfrm rot="290421">
                <a:off x="3848537" y="3462704"/>
                <a:ext cx="46558" cy="169645"/>
              </a:xfrm>
              <a:custGeom>
                <a:avLst/>
                <a:gdLst>
                  <a:gd name="connsiteX0" fmla="*/ 454 w 46558"/>
                  <a:gd name="connsiteY0" fmla="*/ 596 h 169645"/>
                  <a:gd name="connsiteX1" fmla="*/ 38874 w 46558"/>
                  <a:gd name="connsiteY1" fmla="*/ 23648 h 169645"/>
                  <a:gd name="connsiteX2" fmla="*/ 46558 w 46558"/>
                  <a:gd name="connsiteY2" fmla="*/ 54385 h 169645"/>
                  <a:gd name="connsiteX3" fmla="*/ 38874 w 46558"/>
                  <a:gd name="connsiteY3" fmla="*/ 169645 h 169645"/>
                  <a:gd name="connsiteX4" fmla="*/ 15822 w 46558"/>
                  <a:gd name="connsiteY4" fmla="*/ 161961 h 169645"/>
                  <a:gd name="connsiteX5" fmla="*/ 8138 w 46558"/>
                  <a:gd name="connsiteY5" fmla="*/ 138909 h 169645"/>
                  <a:gd name="connsiteX6" fmla="*/ 15822 w 46558"/>
                  <a:gd name="connsiteY6" fmla="*/ 46701 h 169645"/>
                  <a:gd name="connsiteX7" fmla="*/ 454 w 46558"/>
                  <a:gd name="connsiteY7" fmla="*/ 596 h 169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558" h="169645">
                    <a:moveTo>
                      <a:pt x="454" y="596"/>
                    </a:moveTo>
                    <a:cubicBezTo>
                      <a:pt x="4296" y="-3246"/>
                      <a:pt x="29155" y="12308"/>
                      <a:pt x="38874" y="23648"/>
                    </a:cubicBezTo>
                    <a:cubicBezTo>
                      <a:pt x="45747" y="31667"/>
                      <a:pt x="46558" y="43824"/>
                      <a:pt x="46558" y="54385"/>
                    </a:cubicBezTo>
                    <a:cubicBezTo>
                      <a:pt x="46558" y="92890"/>
                      <a:pt x="41435" y="131225"/>
                      <a:pt x="38874" y="169645"/>
                    </a:cubicBezTo>
                    <a:cubicBezTo>
                      <a:pt x="31190" y="167084"/>
                      <a:pt x="21549" y="167688"/>
                      <a:pt x="15822" y="161961"/>
                    </a:cubicBezTo>
                    <a:cubicBezTo>
                      <a:pt x="10095" y="156234"/>
                      <a:pt x="8138" y="147009"/>
                      <a:pt x="8138" y="138909"/>
                    </a:cubicBezTo>
                    <a:cubicBezTo>
                      <a:pt x="8138" y="108066"/>
                      <a:pt x="10752" y="77124"/>
                      <a:pt x="15822" y="46701"/>
                    </a:cubicBezTo>
                    <a:cubicBezTo>
                      <a:pt x="18485" y="30722"/>
                      <a:pt x="-3388" y="4438"/>
                      <a:pt x="454" y="596"/>
                    </a:cubicBezTo>
                    <a:close/>
                  </a:path>
                </a:pathLst>
              </a:custGeom>
              <a:solidFill>
                <a:srgbClr val="B6982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</p:grpSp>
      </p:grpSp>
      <p:pic>
        <p:nvPicPr>
          <p:cNvPr id="141" name="Picture 140">
            <a:extLst>
              <a:ext uri="{FF2B5EF4-FFF2-40B4-BE49-F238E27FC236}">
                <a16:creationId xmlns:a16="http://schemas.microsoft.com/office/drawing/2014/main" id="{AAB5132D-1DB2-4989-A283-4A9DDED0E9BB}"/>
              </a:ext>
            </a:extLst>
          </p:cNvPr>
          <p:cNvPicPr>
            <a:picLocks noChangeAspect="1"/>
          </p:cNvPicPr>
          <p:nvPr/>
        </p:nvPicPr>
        <p:blipFill>
          <a:blip r:embed="rId10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44891" y="2363220"/>
            <a:ext cx="471765" cy="562041"/>
          </a:xfrm>
          <a:prstGeom prst="rect">
            <a:avLst/>
          </a:prstGeom>
        </p:spPr>
      </p:pic>
      <p:pic>
        <p:nvPicPr>
          <p:cNvPr id="142" name="Picture 141">
            <a:extLst>
              <a:ext uri="{FF2B5EF4-FFF2-40B4-BE49-F238E27FC236}">
                <a16:creationId xmlns:a16="http://schemas.microsoft.com/office/drawing/2014/main" id="{0210E1A0-57E6-4948-B1B4-232D2184E675}"/>
              </a:ext>
            </a:extLst>
          </p:cNvPr>
          <p:cNvPicPr>
            <a:picLocks noChangeAspect="1"/>
          </p:cNvPicPr>
          <p:nvPr/>
        </p:nvPicPr>
        <p:blipFill>
          <a:blip r:embed="rId1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09447" y="2464586"/>
            <a:ext cx="371665" cy="478783"/>
          </a:xfrm>
          <a:prstGeom prst="rect">
            <a:avLst/>
          </a:prstGeom>
        </p:spPr>
      </p:pic>
      <p:pic>
        <p:nvPicPr>
          <p:cNvPr id="143" name="Picture 142">
            <a:extLst>
              <a:ext uri="{FF2B5EF4-FFF2-40B4-BE49-F238E27FC236}">
                <a16:creationId xmlns:a16="http://schemas.microsoft.com/office/drawing/2014/main" id="{F49BBA93-D535-460D-8F05-FD4163F01647}"/>
              </a:ext>
            </a:extLst>
          </p:cNvPr>
          <p:cNvPicPr>
            <a:picLocks noChangeAspect="1"/>
          </p:cNvPicPr>
          <p:nvPr/>
        </p:nvPicPr>
        <p:blipFill>
          <a:blip r:embed="rId1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59753" y="2432930"/>
            <a:ext cx="340562" cy="523679"/>
          </a:xfrm>
          <a:prstGeom prst="rect">
            <a:avLst/>
          </a:prstGeom>
        </p:spPr>
      </p:pic>
      <p:pic>
        <p:nvPicPr>
          <p:cNvPr id="144" name="Picture 143">
            <a:extLst>
              <a:ext uri="{FF2B5EF4-FFF2-40B4-BE49-F238E27FC236}">
                <a16:creationId xmlns:a16="http://schemas.microsoft.com/office/drawing/2014/main" id="{A31A4CE0-739C-46B4-A96D-FBBBDB9C168E}"/>
              </a:ext>
            </a:extLst>
          </p:cNvPr>
          <p:cNvPicPr>
            <a:picLocks noChangeAspect="1"/>
          </p:cNvPicPr>
          <p:nvPr/>
        </p:nvPicPr>
        <p:blipFill>
          <a:blip r:embed="rId1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507396">
            <a:off x="6897008" y="4165622"/>
            <a:ext cx="344455" cy="786195"/>
          </a:xfrm>
          <a:prstGeom prst="rect">
            <a:avLst/>
          </a:prstGeom>
        </p:spPr>
      </p:pic>
      <p:pic>
        <p:nvPicPr>
          <p:cNvPr id="145" name="Picture 144">
            <a:extLst>
              <a:ext uri="{FF2B5EF4-FFF2-40B4-BE49-F238E27FC236}">
                <a16:creationId xmlns:a16="http://schemas.microsoft.com/office/drawing/2014/main" id="{C1C52A50-1943-4BD8-A6CD-00626FE10841}"/>
              </a:ext>
            </a:extLst>
          </p:cNvPr>
          <p:cNvPicPr>
            <a:picLocks noChangeAspect="1"/>
          </p:cNvPicPr>
          <p:nvPr/>
        </p:nvPicPr>
        <p:blipFill>
          <a:blip r:embed="rId113" cstate="screen">
            <a:extLst>
              <a:ext uri="{BEBA8EAE-BF5A-486C-A8C5-ECC9F3942E4B}">
                <a14:imgProps xmlns:a14="http://schemas.microsoft.com/office/drawing/2010/main">
                  <a14:imgLayer r:embed="rId114"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07841" y="5587343"/>
            <a:ext cx="414742" cy="548923"/>
          </a:xfrm>
          <a:prstGeom prst="rect">
            <a:avLst/>
          </a:prstGeom>
        </p:spPr>
      </p:pic>
      <p:pic>
        <p:nvPicPr>
          <p:cNvPr id="146" name="Picture 145">
            <a:extLst>
              <a:ext uri="{FF2B5EF4-FFF2-40B4-BE49-F238E27FC236}">
                <a16:creationId xmlns:a16="http://schemas.microsoft.com/office/drawing/2014/main" id="{8EC038E2-058C-42EA-AE7F-ACD8BFEE852B}"/>
              </a:ext>
            </a:extLst>
          </p:cNvPr>
          <p:cNvPicPr>
            <a:picLocks noChangeAspect="1"/>
          </p:cNvPicPr>
          <p:nvPr/>
        </p:nvPicPr>
        <p:blipFill>
          <a:blip r:embed="rId11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6902225" y="5557675"/>
            <a:ext cx="522795" cy="599216"/>
          </a:xfrm>
          <a:prstGeom prst="rect">
            <a:avLst/>
          </a:prstGeom>
        </p:spPr>
      </p:pic>
      <p:pic>
        <p:nvPicPr>
          <p:cNvPr id="147" name="Picture 146">
            <a:extLst>
              <a:ext uri="{FF2B5EF4-FFF2-40B4-BE49-F238E27FC236}">
                <a16:creationId xmlns:a16="http://schemas.microsoft.com/office/drawing/2014/main" id="{B46F1491-BE65-4F53-A01D-578FBDEF60BA}"/>
              </a:ext>
            </a:extLst>
          </p:cNvPr>
          <p:cNvPicPr>
            <a:picLocks noChangeAspect="1"/>
          </p:cNvPicPr>
          <p:nvPr/>
        </p:nvPicPr>
        <p:blipFill>
          <a:blip r:embed="rId11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06174" y="5547744"/>
            <a:ext cx="572569" cy="684680"/>
          </a:xfrm>
          <a:prstGeom prst="rect">
            <a:avLst/>
          </a:prstGeom>
        </p:spPr>
      </p:pic>
      <p:pic>
        <p:nvPicPr>
          <p:cNvPr id="148" name="Picture 147">
            <a:extLst>
              <a:ext uri="{FF2B5EF4-FFF2-40B4-BE49-F238E27FC236}">
                <a16:creationId xmlns:a16="http://schemas.microsoft.com/office/drawing/2014/main" id="{5A4F572D-155A-4B01-8BA0-C8D96929241C}"/>
              </a:ext>
            </a:extLst>
          </p:cNvPr>
          <p:cNvPicPr>
            <a:picLocks noChangeAspect="1"/>
          </p:cNvPicPr>
          <p:nvPr/>
        </p:nvPicPr>
        <p:blipFill>
          <a:blip r:embed="rId11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431705" flipH="1">
            <a:off x="4699760" y="5553876"/>
            <a:ext cx="468953" cy="498774"/>
          </a:xfrm>
          <a:prstGeom prst="rect">
            <a:avLst/>
          </a:prstGeom>
        </p:spPr>
      </p:pic>
      <p:pic>
        <p:nvPicPr>
          <p:cNvPr id="149" name="Picture 148">
            <a:extLst>
              <a:ext uri="{FF2B5EF4-FFF2-40B4-BE49-F238E27FC236}">
                <a16:creationId xmlns:a16="http://schemas.microsoft.com/office/drawing/2014/main" id="{0EAA863F-A04D-4D48-9116-D8631C882A2A}"/>
              </a:ext>
            </a:extLst>
          </p:cNvPr>
          <p:cNvPicPr>
            <a:picLocks noChangeAspect="1"/>
          </p:cNvPicPr>
          <p:nvPr/>
        </p:nvPicPr>
        <p:blipFill>
          <a:blip r:embed="rId11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456555" y="4969216"/>
            <a:ext cx="587093" cy="1084062"/>
          </a:xfrm>
          <a:prstGeom prst="rect">
            <a:avLst/>
          </a:prstGeom>
        </p:spPr>
      </p:pic>
      <p:pic>
        <p:nvPicPr>
          <p:cNvPr id="150" name="Picture 149">
            <a:extLst>
              <a:ext uri="{FF2B5EF4-FFF2-40B4-BE49-F238E27FC236}">
                <a16:creationId xmlns:a16="http://schemas.microsoft.com/office/drawing/2014/main" id="{D9A6A8FA-A1EF-4040-AE89-A15A247F93AC}"/>
              </a:ext>
            </a:extLst>
          </p:cNvPr>
          <p:cNvPicPr>
            <a:picLocks noChangeAspect="1"/>
          </p:cNvPicPr>
          <p:nvPr/>
        </p:nvPicPr>
        <p:blipFill>
          <a:blip r:embed="rId11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478598" y="5598082"/>
            <a:ext cx="318324" cy="524464"/>
          </a:xfrm>
          <a:prstGeom prst="rect">
            <a:avLst/>
          </a:prstGeom>
        </p:spPr>
      </p:pic>
      <p:pic>
        <p:nvPicPr>
          <p:cNvPr id="151" name="Picture 150">
            <a:extLst>
              <a:ext uri="{FF2B5EF4-FFF2-40B4-BE49-F238E27FC236}">
                <a16:creationId xmlns:a16="http://schemas.microsoft.com/office/drawing/2014/main" id="{C98D6120-D12C-401D-B390-16A9E366A4F7}"/>
              </a:ext>
            </a:extLst>
          </p:cNvPr>
          <p:cNvPicPr>
            <a:picLocks noChangeAspect="1"/>
          </p:cNvPicPr>
          <p:nvPr/>
        </p:nvPicPr>
        <p:blipFill>
          <a:blip r:embed="rId12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77376" y="5521401"/>
            <a:ext cx="642206" cy="684680"/>
          </a:xfrm>
          <a:prstGeom prst="rect">
            <a:avLst/>
          </a:prstGeom>
        </p:spPr>
      </p:pic>
      <p:pic>
        <p:nvPicPr>
          <p:cNvPr id="152" name="Picture 151">
            <a:extLst>
              <a:ext uri="{FF2B5EF4-FFF2-40B4-BE49-F238E27FC236}">
                <a16:creationId xmlns:a16="http://schemas.microsoft.com/office/drawing/2014/main" id="{490042DC-7393-49AB-A57B-21A9591C7D58}"/>
              </a:ext>
            </a:extLst>
          </p:cNvPr>
          <p:cNvPicPr>
            <a:picLocks noChangeAspect="1"/>
          </p:cNvPicPr>
          <p:nvPr/>
        </p:nvPicPr>
        <p:blipFill>
          <a:blip r:embed="rId121" cstate="screen">
            <a:extLst>
              <a:ext uri="{BEBA8EAE-BF5A-486C-A8C5-ECC9F3942E4B}">
                <a14:imgProps xmlns:a14="http://schemas.microsoft.com/office/drawing/2010/main">
                  <a14:imgLayer r:embed="rId122"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8256881">
            <a:off x="7989101" y="2520976"/>
            <a:ext cx="561667" cy="309820"/>
          </a:xfrm>
          <a:prstGeom prst="rect">
            <a:avLst/>
          </a:prstGeom>
        </p:spPr>
      </p:pic>
      <p:pic>
        <p:nvPicPr>
          <p:cNvPr id="153" name="Picture 152">
            <a:extLst>
              <a:ext uri="{FF2B5EF4-FFF2-40B4-BE49-F238E27FC236}">
                <a16:creationId xmlns:a16="http://schemas.microsoft.com/office/drawing/2014/main" id="{77F5B250-B1D9-4B6E-B073-41CB415CD2AF}"/>
              </a:ext>
            </a:extLst>
          </p:cNvPr>
          <p:cNvPicPr>
            <a:picLocks noChangeAspect="1"/>
          </p:cNvPicPr>
          <p:nvPr/>
        </p:nvPicPr>
        <p:blipFill>
          <a:blip r:embed="rId123" cstate="screen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6964645" y="2376075"/>
            <a:ext cx="834139" cy="605126"/>
          </a:xfrm>
          <a:prstGeom prst="rect">
            <a:avLst/>
          </a:prstGeom>
        </p:spPr>
      </p:pic>
      <p:sp>
        <p:nvSpPr>
          <p:cNvPr id="154" name="Trapezoid 153">
            <a:extLst>
              <a:ext uri="{FF2B5EF4-FFF2-40B4-BE49-F238E27FC236}">
                <a16:creationId xmlns:a16="http://schemas.microsoft.com/office/drawing/2014/main" id="{AE27C788-FEA5-4661-94A9-F3492155BA87}"/>
              </a:ext>
            </a:extLst>
          </p:cNvPr>
          <p:cNvSpPr/>
          <p:nvPr/>
        </p:nvSpPr>
        <p:spPr>
          <a:xfrm flipV="1">
            <a:off x="4007273" y="2966512"/>
            <a:ext cx="4474153" cy="196829"/>
          </a:xfrm>
          <a:prstGeom prst="trapezoid">
            <a:avLst>
              <a:gd name="adj" fmla="val 77238"/>
            </a:avLst>
          </a:prstGeom>
          <a:blipFill>
            <a:blip r:embed="rId27"/>
            <a:tile tx="0" ty="0" sx="100000" sy="100000" flip="none" algn="tl"/>
          </a:blipFill>
          <a:ln>
            <a:solidFill>
              <a:srgbClr val="181717"/>
            </a:solidFill>
          </a:ln>
          <a:scene3d>
            <a:camera prst="orthographicFront">
              <a:rot lat="4199993" lon="21599976" rev="0"/>
            </a:camera>
            <a:lightRig rig="threePt" dir="t"/>
          </a:scene3d>
          <a:sp3d extrusionH="101600" prstMaterial="dkEdge">
            <a:extrusionClr>
              <a:srgbClr val="3E1F00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55" name="Picture 154">
            <a:extLst>
              <a:ext uri="{FF2B5EF4-FFF2-40B4-BE49-F238E27FC236}">
                <a16:creationId xmlns:a16="http://schemas.microsoft.com/office/drawing/2014/main" id="{91B54669-DC68-4668-A227-5E0759DE09FC}"/>
              </a:ext>
            </a:extLst>
          </p:cNvPr>
          <p:cNvPicPr>
            <a:picLocks noChangeAspect="1"/>
          </p:cNvPicPr>
          <p:nvPr/>
        </p:nvPicPr>
        <p:blipFill>
          <a:blip r:embed="rId12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507396">
            <a:off x="4962690" y="2832115"/>
            <a:ext cx="344455" cy="687135"/>
          </a:xfrm>
          <a:prstGeom prst="rect">
            <a:avLst/>
          </a:prstGeom>
        </p:spPr>
      </p:pic>
      <p:pic>
        <p:nvPicPr>
          <p:cNvPr id="156" name="Picture 155">
            <a:extLst>
              <a:ext uri="{FF2B5EF4-FFF2-40B4-BE49-F238E27FC236}">
                <a16:creationId xmlns:a16="http://schemas.microsoft.com/office/drawing/2014/main" id="{6CA4443D-71CA-4D9E-ADC7-998223082260}"/>
              </a:ext>
            </a:extLst>
          </p:cNvPr>
          <p:cNvPicPr>
            <a:picLocks noChangeAspect="1"/>
          </p:cNvPicPr>
          <p:nvPr/>
        </p:nvPicPr>
        <p:blipFill>
          <a:blip r:embed="rId12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507396">
            <a:off x="8479479" y="1597247"/>
            <a:ext cx="344455" cy="687135"/>
          </a:xfrm>
          <a:prstGeom prst="rect">
            <a:avLst/>
          </a:prstGeom>
        </p:spPr>
      </p:pic>
      <p:pic>
        <p:nvPicPr>
          <p:cNvPr id="157" name="Picture 156">
            <a:extLst>
              <a:ext uri="{FF2B5EF4-FFF2-40B4-BE49-F238E27FC236}">
                <a16:creationId xmlns:a16="http://schemas.microsoft.com/office/drawing/2014/main" id="{424594EC-D970-4EFB-85AF-2B51764A8A2C}"/>
              </a:ext>
            </a:extLst>
          </p:cNvPr>
          <p:cNvPicPr>
            <a:picLocks noChangeAspect="1"/>
          </p:cNvPicPr>
          <p:nvPr/>
        </p:nvPicPr>
        <p:blipFill>
          <a:blip r:embed="rId12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1092604" flipH="1">
            <a:off x="8488528" y="2149240"/>
            <a:ext cx="344455" cy="687135"/>
          </a:xfrm>
          <a:prstGeom prst="rect">
            <a:avLst/>
          </a:prstGeom>
        </p:spPr>
      </p:pic>
      <p:pic>
        <p:nvPicPr>
          <p:cNvPr id="158" name="Picture 157">
            <a:extLst>
              <a:ext uri="{FF2B5EF4-FFF2-40B4-BE49-F238E27FC236}">
                <a16:creationId xmlns:a16="http://schemas.microsoft.com/office/drawing/2014/main" id="{4884B8D8-D4F4-4593-A7CE-9C5CC376AC00}"/>
              </a:ext>
            </a:extLst>
          </p:cNvPr>
          <p:cNvPicPr>
            <a:picLocks noChangeAspect="1"/>
          </p:cNvPicPr>
          <p:nvPr/>
        </p:nvPicPr>
        <p:blipFill>
          <a:blip r:embed="rId12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507396">
            <a:off x="8512505" y="2611107"/>
            <a:ext cx="344455" cy="687135"/>
          </a:xfrm>
          <a:prstGeom prst="rect">
            <a:avLst/>
          </a:prstGeom>
        </p:spPr>
      </p:pic>
      <p:pic>
        <p:nvPicPr>
          <p:cNvPr id="159" name="Picture 158">
            <a:extLst>
              <a:ext uri="{FF2B5EF4-FFF2-40B4-BE49-F238E27FC236}">
                <a16:creationId xmlns:a16="http://schemas.microsoft.com/office/drawing/2014/main" id="{A55566ED-0584-4E9D-A31A-682AF161D054}"/>
              </a:ext>
            </a:extLst>
          </p:cNvPr>
          <p:cNvPicPr>
            <a:picLocks noChangeAspect="1"/>
          </p:cNvPicPr>
          <p:nvPr/>
        </p:nvPicPr>
        <p:blipFill>
          <a:blip r:embed="rId12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771544" y="2364813"/>
            <a:ext cx="962326" cy="761055"/>
          </a:xfrm>
          <a:prstGeom prst="rect">
            <a:avLst/>
          </a:prstGeom>
        </p:spPr>
      </p:pic>
      <p:pic>
        <p:nvPicPr>
          <p:cNvPr id="160" name="Picture 159">
            <a:extLst>
              <a:ext uri="{FF2B5EF4-FFF2-40B4-BE49-F238E27FC236}">
                <a16:creationId xmlns:a16="http://schemas.microsoft.com/office/drawing/2014/main" id="{89B5F6B8-5562-4966-B4B8-D6E85EFFF073}"/>
              </a:ext>
            </a:extLst>
          </p:cNvPr>
          <p:cNvPicPr>
            <a:picLocks noChangeAspect="1"/>
          </p:cNvPicPr>
          <p:nvPr/>
        </p:nvPicPr>
        <p:blipFill rotWithShape="1">
          <a:blip r:embed="rId12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238560" y="3096322"/>
            <a:ext cx="517958" cy="546427"/>
          </a:xfrm>
          <a:prstGeom prst="rect">
            <a:avLst/>
          </a:prstGeom>
        </p:spPr>
      </p:pic>
      <p:pic>
        <p:nvPicPr>
          <p:cNvPr id="161" name="Picture 160">
            <a:extLst>
              <a:ext uri="{FF2B5EF4-FFF2-40B4-BE49-F238E27FC236}">
                <a16:creationId xmlns:a16="http://schemas.microsoft.com/office/drawing/2014/main" id="{0909CA33-3B67-4E69-83CE-6C5471C7D813}"/>
              </a:ext>
            </a:extLst>
          </p:cNvPr>
          <p:cNvPicPr>
            <a:picLocks noChangeAspect="1"/>
          </p:cNvPicPr>
          <p:nvPr/>
        </p:nvPicPr>
        <p:blipFill>
          <a:blip r:embed="rId12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8447996">
            <a:off x="8004994" y="3183213"/>
            <a:ext cx="521165" cy="276130"/>
          </a:xfrm>
          <a:prstGeom prst="rect">
            <a:avLst/>
          </a:prstGeom>
        </p:spPr>
      </p:pic>
      <p:sp>
        <p:nvSpPr>
          <p:cNvPr id="162" name="Trapezoid 161">
            <a:extLst>
              <a:ext uri="{FF2B5EF4-FFF2-40B4-BE49-F238E27FC236}">
                <a16:creationId xmlns:a16="http://schemas.microsoft.com/office/drawing/2014/main" id="{3C541A05-C5AA-4857-AC90-937DA841DF21}"/>
              </a:ext>
            </a:extLst>
          </p:cNvPr>
          <p:cNvSpPr/>
          <p:nvPr/>
        </p:nvSpPr>
        <p:spPr>
          <a:xfrm flipV="1">
            <a:off x="6841072" y="3628690"/>
            <a:ext cx="1649971" cy="198000"/>
          </a:xfrm>
          <a:prstGeom prst="trapezoid">
            <a:avLst>
              <a:gd name="adj" fmla="val 37998"/>
            </a:avLst>
          </a:prstGeom>
          <a:blipFill>
            <a:blip r:embed="rId27"/>
            <a:tile tx="0" ty="0" sx="100000" sy="100000" flip="none" algn="tl"/>
          </a:blipFill>
          <a:ln>
            <a:solidFill>
              <a:srgbClr val="181717"/>
            </a:solidFill>
          </a:ln>
          <a:scene3d>
            <a:camera prst="orthographicFront">
              <a:rot lat="4499993" lon="21599976" rev="0"/>
            </a:camera>
            <a:lightRig rig="threePt" dir="t"/>
          </a:scene3d>
          <a:sp3d extrusionH="101600" prstMaterial="dkEdge">
            <a:extrusionClr>
              <a:srgbClr val="3E1F00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63" name="Picture 162">
            <a:extLst>
              <a:ext uri="{FF2B5EF4-FFF2-40B4-BE49-F238E27FC236}">
                <a16:creationId xmlns:a16="http://schemas.microsoft.com/office/drawing/2014/main" id="{3C8C5DC7-D22D-454B-BFEE-5F00BD7BC8DD}"/>
              </a:ext>
            </a:extLst>
          </p:cNvPr>
          <p:cNvPicPr>
            <a:picLocks noChangeAspect="1"/>
          </p:cNvPicPr>
          <p:nvPr/>
        </p:nvPicPr>
        <p:blipFill>
          <a:blip r:embed="rId12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414045">
            <a:off x="7755476" y="3706394"/>
            <a:ext cx="301396" cy="550316"/>
          </a:xfrm>
          <a:prstGeom prst="rect">
            <a:avLst/>
          </a:prstGeom>
        </p:spPr>
      </p:pic>
      <p:pic>
        <p:nvPicPr>
          <p:cNvPr id="164" name="Picture 163">
            <a:extLst>
              <a:ext uri="{FF2B5EF4-FFF2-40B4-BE49-F238E27FC236}">
                <a16:creationId xmlns:a16="http://schemas.microsoft.com/office/drawing/2014/main" id="{B06B49A8-341C-4B72-88BF-CE5A26815F5D}"/>
              </a:ext>
            </a:extLst>
          </p:cNvPr>
          <p:cNvPicPr>
            <a:picLocks noChangeAspect="1"/>
          </p:cNvPicPr>
          <p:nvPr/>
        </p:nvPicPr>
        <p:blipFill>
          <a:blip r:embed="rId12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5172905">
            <a:off x="5884695" y="1968320"/>
            <a:ext cx="174643" cy="546245"/>
          </a:xfrm>
          <a:prstGeom prst="rect">
            <a:avLst/>
          </a:prstGeom>
        </p:spPr>
      </p:pic>
      <p:sp>
        <p:nvSpPr>
          <p:cNvPr id="165" name="TextBox 164">
            <a:extLst>
              <a:ext uri="{FF2B5EF4-FFF2-40B4-BE49-F238E27FC236}">
                <a16:creationId xmlns:a16="http://schemas.microsoft.com/office/drawing/2014/main" id="{F565E395-A584-41CD-BFC4-B7551A452B12}"/>
              </a:ext>
            </a:extLst>
          </p:cNvPr>
          <p:cNvSpPr txBox="1"/>
          <p:nvPr/>
        </p:nvSpPr>
        <p:spPr>
          <a:xfrm>
            <a:off x="8751716" y="1559611"/>
            <a:ext cx="455415" cy="307777"/>
          </a:xfrm>
          <a:prstGeom prst="rect">
            <a:avLst/>
          </a:prstGeom>
          <a:noFill/>
        </p:spPr>
        <p:txBody>
          <a:bodyPr wrap="square" lIns="0" rIns="144000" rtlCol="0">
            <a:spAutoFit/>
          </a:bodyPr>
          <a:lstStyle>
            <a:defPPr>
              <a:defRPr lang="en-US"/>
            </a:defPPr>
            <a:lvl1pPr>
              <a:defRPr sz="1000">
                <a:solidFill>
                  <a:srgbClr val="544A3C"/>
                </a:solidFill>
                <a:latin typeface="Undercurrent BTN" panose="030C0705040307040C07" pitchFamily="66" charset="0"/>
              </a:defRPr>
            </a:lvl1pPr>
          </a:lstStyle>
          <a:p>
            <a:r>
              <a:rPr lang="en-GB" sz="1400" dirty="0">
                <a:solidFill>
                  <a:srgbClr val="807256"/>
                </a:solidFill>
              </a:rPr>
              <a:t>10</a:t>
            </a:r>
          </a:p>
        </p:txBody>
      </p:sp>
      <p:sp>
        <p:nvSpPr>
          <p:cNvPr id="166" name="1 Oval 77">
            <a:extLst>
              <a:ext uri="{FF2B5EF4-FFF2-40B4-BE49-F238E27FC236}">
                <a16:creationId xmlns:a16="http://schemas.microsoft.com/office/drawing/2014/main" id="{D58E49A6-88E0-44FA-8A59-116E9C4FF604}"/>
              </a:ext>
            </a:extLst>
          </p:cNvPr>
          <p:cNvSpPr/>
          <p:nvPr/>
        </p:nvSpPr>
        <p:spPr>
          <a:xfrm>
            <a:off x="215991" y="491871"/>
            <a:ext cx="360000" cy="360000"/>
          </a:xfrm>
          <a:prstGeom prst="ellipse">
            <a:avLst/>
          </a:prstGeom>
          <a:solidFill>
            <a:srgbClr val="E6E6E6">
              <a:alpha val="1176"/>
            </a:srgbClr>
          </a:solidFill>
          <a:ln w="19050">
            <a:solidFill>
              <a:srgbClr val="D7CEB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400"/>
          </a:p>
        </p:txBody>
      </p:sp>
      <p:sp>
        <p:nvSpPr>
          <p:cNvPr id="167" name="2 Oval 78">
            <a:extLst>
              <a:ext uri="{FF2B5EF4-FFF2-40B4-BE49-F238E27FC236}">
                <a16:creationId xmlns:a16="http://schemas.microsoft.com/office/drawing/2014/main" id="{96505191-5C47-4827-8D23-2B6B6198C8BB}"/>
              </a:ext>
            </a:extLst>
          </p:cNvPr>
          <p:cNvSpPr/>
          <p:nvPr/>
        </p:nvSpPr>
        <p:spPr>
          <a:xfrm>
            <a:off x="974194" y="734169"/>
            <a:ext cx="360000" cy="360000"/>
          </a:xfrm>
          <a:prstGeom prst="ellipse">
            <a:avLst/>
          </a:prstGeom>
          <a:solidFill>
            <a:srgbClr val="E6E6E6">
              <a:alpha val="1176"/>
            </a:srgbClr>
          </a:solidFill>
          <a:ln w="19050">
            <a:solidFill>
              <a:srgbClr val="D7CEB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400"/>
          </a:p>
        </p:txBody>
      </p:sp>
      <p:sp>
        <p:nvSpPr>
          <p:cNvPr id="168" name="3 Oval 79">
            <a:extLst>
              <a:ext uri="{FF2B5EF4-FFF2-40B4-BE49-F238E27FC236}">
                <a16:creationId xmlns:a16="http://schemas.microsoft.com/office/drawing/2014/main" id="{15E70E7D-DF5B-4AAA-92FE-85880AB52AB2}"/>
              </a:ext>
            </a:extLst>
          </p:cNvPr>
          <p:cNvSpPr/>
          <p:nvPr/>
        </p:nvSpPr>
        <p:spPr>
          <a:xfrm>
            <a:off x="587449" y="609984"/>
            <a:ext cx="360000" cy="360000"/>
          </a:xfrm>
          <a:prstGeom prst="ellipse">
            <a:avLst/>
          </a:prstGeom>
          <a:solidFill>
            <a:srgbClr val="E6E6E6">
              <a:alpha val="1176"/>
            </a:srgbClr>
          </a:solidFill>
          <a:ln w="19050">
            <a:solidFill>
              <a:srgbClr val="D7CEB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400"/>
          </a:p>
        </p:txBody>
      </p:sp>
      <p:sp>
        <p:nvSpPr>
          <p:cNvPr id="169" name="4 Oval 80">
            <a:extLst>
              <a:ext uri="{FF2B5EF4-FFF2-40B4-BE49-F238E27FC236}">
                <a16:creationId xmlns:a16="http://schemas.microsoft.com/office/drawing/2014/main" id="{E4C7C7A8-1104-4D64-81C9-0CB5BA109BE5}"/>
              </a:ext>
            </a:extLst>
          </p:cNvPr>
          <p:cNvSpPr/>
          <p:nvPr/>
        </p:nvSpPr>
        <p:spPr>
          <a:xfrm>
            <a:off x="1342804" y="857497"/>
            <a:ext cx="360000" cy="360000"/>
          </a:xfrm>
          <a:prstGeom prst="ellipse">
            <a:avLst/>
          </a:prstGeom>
          <a:solidFill>
            <a:srgbClr val="E6E6E6">
              <a:alpha val="1176"/>
            </a:srgbClr>
          </a:solidFill>
          <a:ln w="19050">
            <a:solidFill>
              <a:srgbClr val="D7CEB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400"/>
          </a:p>
        </p:txBody>
      </p:sp>
      <p:sp>
        <p:nvSpPr>
          <p:cNvPr id="170" name="5 Oval 81">
            <a:extLst>
              <a:ext uri="{FF2B5EF4-FFF2-40B4-BE49-F238E27FC236}">
                <a16:creationId xmlns:a16="http://schemas.microsoft.com/office/drawing/2014/main" id="{444E222F-4ADB-4647-9998-38F050827656}"/>
              </a:ext>
            </a:extLst>
          </p:cNvPr>
          <p:cNvSpPr/>
          <p:nvPr/>
        </p:nvSpPr>
        <p:spPr>
          <a:xfrm>
            <a:off x="1722869" y="983525"/>
            <a:ext cx="360000" cy="360000"/>
          </a:xfrm>
          <a:prstGeom prst="ellipse">
            <a:avLst/>
          </a:prstGeom>
          <a:solidFill>
            <a:srgbClr val="E6E6E6">
              <a:alpha val="1176"/>
            </a:srgbClr>
          </a:solidFill>
          <a:ln w="19050">
            <a:solidFill>
              <a:srgbClr val="D7CEB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400"/>
          </a:p>
        </p:txBody>
      </p:sp>
      <p:sp>
        <p:nvSpPr>
          <p:cNvPr id="171" name="6 Oval 83">
            <a:extLst>
              <a:ext uri="{FF2B5EF4-FFF2-40B4-BE49-F238E27FC236}">
                <a16:creationId xmlns:a16="http://schemas.microsoft.com/office/drawing/2014/main" id="{1E674E5D-C0C0-431D-B52C-D6CCFEB076E6}"/>
              </a:ext>
            </a:extLst>
          </p:cNvPr>
          <p:cNvSpPr/>
          <p:nvPr/>
        </p:nvSpPr>
        <p:spPr>
          <a:xfrm>
            <a:off x="2097540" y="1081900"/>
            <a:ext cx="360000" cy="360000"/>
          </a:xfrm>
          <a:prstGeom prst="ellipse">
            <a:avLst/>
          </a:prstGeom>
          <a:solidFill>
            <a:srgbClr val="E6E6E6">
              <a:alpha val="1176"/>
            </a:srgbClr>
          </a:solidFill>
          <a:ln w="19050">
            <a:solidFill>
              <a:srgbClr val="D7CEB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400"/>
          </a:p>
        </p:txBody>
      </p:sp>
      <p:sp>
        <p:nvSpPr>
          <p:cNvPr id="172" name="7 Oval 82">
            <a:extLst>
              <a:ext uri="{FF2B5EF4-FFF2-40B4-BE49-F238E27FC236}">
                <a16:creationId xmlns:a16="http://schemas.microsoft.com/office/drawing/2014/main" id="{BA763541-87A4-4FFF-B1FF-C6BE9905FA8B}"/>
              </a:ext>
            </a:extLst>
          </p:cNvPr>
          <p:cNvSpPr/>
          <p:nvPr/>
        </p:nvSpPr>
        <p:spPr>
          <a:xfrm>
            <a:off x="2480022" y="1167185"/>
            <a:ext cx="360000" cy="360000"/>
          </a:xfrm>
          <a:prstGeom prst="ellipse">
            <a:avLst/>
          </a:prstGeom>
          <a:solidFill>
            <a:srgbClr val="E6E6E6">
              <a:alpha val="1176"/>
            </a:srgbClr>
          </a:solidFill>
          <a:ln w="19050">
            <a:solidFill>
              <a:srgbClr val="D7CEB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400"/>
          </a:p>
        </p:txBody>
      </p:sp>
      <p:sp>
        <p:nvSpPr>
          <p:cNvPr id="173" name="8  Oval 84">
            <a:extLst>
              <a:ext uri="{FF2B5EF4-FFF2-40B4-BE49-F238E27FC236}">
                <a16:creationId xmlns:a16="http://schemas.microsoft.com/office/drawing/2014/main" id="{DB8E1CD8-3D34-4D90-955D-D566396EB30C}"/>
              </a:ext>
            </a:extLst>
          </p:cNvPr>
          <p:cNvSpPr/>
          <p:nvPr/>
        </p:nvSpPr>
        <p:spPr>
          <a:xfrm>
            <a:off x="2830878" y="1294243"/>
            <a:ext cx="360000" cy="360000"/>
          </a:xfrm>
          <a:prstGeom prst="ellipse">
            <a:avLst/>
          </a:prstGeom>
          <a:solidFill>
            <a:srgbClr val="E6E6E6">
              <a:alpha val="1176"/>
            </a:srgbClr>
          </a:solidFill>
          <a:ln w="19050">
            <a:solidFill>
              <a:srgbClr val="D7CEB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400"/>
          </a:p>
        </p:txBody>
      </p:sp>
      <p:sp>
        <p:nvSpPr>
          <p:cNvPr id="174" name="9 Oval 85">
            <a:extLst>
              <a:ext uri="{FF2B5EF4-FFF2-40B4-BE49-F238E27FC236}">
                <a16:creationId xmlns:a16="http://schemas.microsoft.com/office/drawing/2014/main" id="{AF4F3475-9937-4262-8C9E-1AD8388C4186}"/>
              </a:ext>
            </a:extLst>
          </p:cNvPr>
          <p:cNvSpPr/>
          <p:nvPr/>
        </p:nvSpPr>
        <p:spPr>
          <a:xfrm>
            <a:off x="3200638" y="1411821"/>
            <a:ext cx="360000" cy="360000"/>
          </a:xfrm>
          <a:prstGeom prst="ellipse">
            <a:avLst/>
          </a:prstGeom>
          <a:solidFill>
            <a:srgbClr val="E6E6E6">
              <a:alpha val="1176"/>
            </a:srgbClr>
          </a:solidFill>
          <a:ln w="19050">
            <a:solidFill>
              <a:srgbClr val="D7CEB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400"/>
          </a:p>
        </p:txBody>
      </p:sp>
      <p:sp>
        <p:nvSpPr>
          <p:cNvPr id="175" name="10 Oval 85">
            <a:extLst>
              <a:ext uri="{FF2B5EF4-FFF2-40B4-BE49-F238E27FC236}">
                <a16:creationId xmlns:a16="http://schemas.microsoft.com/office/drawing/2014/main" id="{02C2B29D-C9D0-4E67-A9B2-3713EDAEC79D}"/>
              </a:ext>
            </a:extLst>
          </p:cNvPr>
          <p:cNvSpPr/>
          <p:nvPr/>
        </p:nvSpPr>
        <p:spPr>
          <a:xfrm>
            <a:off x="8727192" y="1526509"/>
            <a:ext cx="361028" cy="360000"/>
          </a:xfrm>
          <a:prstGeom prst="ellipse">
            <a:avLst/>
          </a:prstGeom>
          <a:solidFill>
            <a:srgbClr val="E6E6E6">
              <a:alpha val="1176"/>
            </a:srgbClr>
          </a:solidFill>
          <a:ln w="19050">
            <a:solidFill>
              <a:srgbClr val="D7CEB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400"/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31BDE058-0E3B-4F7D-8376-9DF7321C349F}"/>
              </a:ext>
            </a:extLst>
          </p:cNvPr>
          <p:cNvSpPr txBox="1"/>
          <p:nvPr/>
        </p:nvSpPr>
        <p:spPr>
          <a:xfrm>
            <a:off x="9160151" y="1435164"/>
            <a:ext cx="389171" cy="307777"/>
          </a:xfrm>
          <a:prstGeom prst="rect">
            <a:avLst/>
          </a:prstGeom>
          <a:noFill/>
        </p:spPr>
        <p:txBody>
          <a:bodyPr wrap="square" lIns="0" rIns="144000" rtlCol="0">
            <a:spAutoFit/>
          </a:bodyPr>
          <a:lstStyle>
            <a:defPPr>
              <a:defRPr lang="en-US"/>
            </a:defPPr>
            <a:lvl1pPr>
              <a:defRPr sz="1000">
                <a:solidFill>
                  <a:srgbClr val="544A3C"/>
                </a:solidFill>
                <a:latin typeface="Undercurrent BTN" panose="030C0705040307040C07" pitchFamily="66" charset="0"/>
              </a:defRPr>
            </a:lvl1pPr>
          </a:lstStyle>
          <a:p>
            <a:r>
              <a:rPr lang="en-GB" sz="1400" dirty="0">
                <a:solidFill>
                  <a:srgbClr val="807256"/>
                </a:solidFill>
              </a:rPr>
              <a:t>11</a:t>
            </a:r>
          </a:p>
        </p:txBody>
      </p:sp>
      <p:sp>
        <p:nvSpPr>
          <p:cNvPr id="177" name="TextBox 176">
            <a:extLst>
              <a:ext uri="{FF2B5EF4-FFF2-40B4-BE49-F238E27FC236}">
                <a16:creationId xmlns:a16="http://schemas.microsoft.com/office/drawing/2014/main" id="{407A53F4-0CD5-4951-A029-A034D22FE80A}"/>
              </a:ext>
            </a:extLst>
          </p:cNvPr>
          <p:cNvSpPr txBox="1"/>
          <p:nvPr/>
        </p:nvSpPr>
        <p:spPr>
          <a:xfrm>
            <a:off x="9491325" y="1305408"/>
            <a:ext cx="469356" cy="307777"/>
          </a:xfrm>
          <a:prstGeom prst="rect">
            <a:avLst/>
          </a:prstGeom>
          <a:noFill/>
        </p:spPr>
        <p:txBody>
          <a:bodyPr wrap="square" lIns="0" rIns="144000" rtlCol="0">
            <a:spAutoFit/>
          </a:bodyPr>
          <a:lstStyle>
            <a:defPPr>
              <a:defRPr lang="en-US"/>
            </a:defPPr>
            <a:lvl1pPr>
              <a:defRPr sz="1000">
                <a:solidFill>
                  <a:srgbClr val="544A3C"/>
                </a:solidFill>
                <a:latin typeface="Undercurrent BTN" panose="030C0705040307040C07" pitchFamily="66" charset="0"/>
              </a:defRPr>
            </a:lvl1pPr>
          </a:lstStyle>
          <a:p>
            <a:r>
              <a:rPr lang="en-GB" sz="1400" dirty="0">
                <a:solidFill>
                  <a:srgbClr val="807256"/>
                </a:solidFill>
              </a:rPr>
              <a:t>12</a:t>
            </a:r>
          </a:p>
        </p:txBody>
      </p:sp>
      <p:sp>
        <p:nvSpPr>
          <p:cNvPr id="178" name="TextBox 177">
            <a:extLst>
              <a:ext uri="{FF2B5EF4-FFF2-40B4-BE49-F238E27FC236}">
                <a16:creationId xmlns:a16="http://schemas.microsoft.com/office/drawing/2014/main" id="{0F6C8381-BC6C-4DD2-A5E7-D030DE5526F2}"/>
              </a:ext>
            </a:extLst>
          </p:cNvPr>
          <p:cNvSpPr txBox="1"/>
          <p:nvPr/>
        </p:nvSpPr>
        <p:spPr>
          <a:xfrm>
            <a:off x="9902684" y="1153493"/>
            <a:ext cx="441761" cy="307777"/>
          </a:xfrm>
          <a:prstGeom prst="rect">
            <a:avLst/>
          </a:prstGeom>
          <a:noFill/>
        </p:spPr>
        <p:txBody>
          <a:bodyPr wrap="square" lIns="0" rIns="144000" rtlCol="0">
            <a:spAutoFit/>
          </a:bodyPr>
          <a:lstStyle>
            <a:defPPr>
              <a:defRPr lang="en-US"/>
            </a:defPPr>
            <a:lvl1pPr>
              <a:defRPr sz="1000">
                <a:solidFill>
                  <a:srgbClr val="544A3C"/>
                </a:solidFill>
                <a:latin typeface="Undercurrent BTN" panose="030C0705040307040C07" pitchFamily="66" charset="0"/>
              </a:defRPr>
            </a:lvl1pPr>
          </a:lstStyle>
          <a:p>
            <a:r>
              <a:rPr lang="en-GB" sz="1400" dirty="0">
                <a:solidFill>
                  <a:srgbClr val="807256"/>
                </a:solidFill>
              </a:rPr>
              <a:t>13</a:t>
            </a:r>
          </a:p>
        </p:txBody>
      </p:sp>
      <p:sp>
        <p:nvSpPr>
          <p:cNvPr id="179" name="TextBox 178">
            <a:extLst>
              <a:ext uri="{FF2B5EF4-FFF2-40B4-BE49-F238E27FC236}">
                <a16:creationId xmlns:a16="http://schemas.microsoft.com/office/drawing/2014/main" id="{ED7AE39C-22E2-4082-99FE-0735311DD343}"/>
              </a:ext>
            </a:extLst>
          </p:cNvPr>
          <p:cNvSpPr txBox="1"/>
          <p:nvPr/>
        </p:nvSpPr>
        <p:spPr>
          <a:xfrm>
            <a:off x="10286448" y="1021987"/>
            <a:ext cx="441761" cy="307777"/>
          </a:xfrm>
          <a:prstGeom prst="rect">
            <a:avLst/>
          </a:prstGeom>
          <a:noFill/>
        </p:spPr>
        <p:txBody>
          <a:bodyPr wrap="square" lIns="0" rIns="144000" rtlCol="0">
            <a:spAutoFit/>
          </a:bodyPr>
          <a:lstStyle>
            <a:defPPr>
              <a:defRPr lang="en-US"/>
            </a:defPPr>
            <a:lvl1pPr>
              <a:defRPr sz="1000">
                <a:solidFill>
                  <a:srgbClr val="544A3C"/>
                </a:solidFill>
                <a:latin typeface="Undercurrent BTN" panose="030C0705040307040C07" pitchFamily="66" charset="0"/>
              </a:defRPr>
            </a:lvl1pPr>
          </a:lstStyle>
          <a:p>
            <a:r>
              <a:rPr lang="en-GB" sz="1400" dirty="0">
                <a:solidFill>
                  <a:srgbClr val="807256"/>
                </a:solidFill>
              </a:rPr>
              <a:t>14</a:t>
            </a:r>
          </a:p>
        </p:txBody>
      </p:sp>
      <p:sp>
        <p:nvSpPr>
          <p:cNvPr id="180" name="TextBox 179">
            <a:extLst>
              <a:ext uri="{FF2B5EF4-FFF2-40B4-BE49-F238E27FC236}">
                <a16:creationId xmlns:a16="http://schemas.microsoft.com/office/drawing/2014/main" id="{C59B0023-41AF-4E1D-9BE9-E13D4CBEF0EC}"/>
              </a:ext>
            </a:extLst>
          </p:cNvPr>
          <p:cNvSpPr txBox="1"/>
          <p:nvPr/>
        </p:nvSpPr>
        <p:spPr>
          <a:xfrm>
            <a:off x="10670212" y="830500"/>
            <a:ext cx="455414" cy="307777"/>
          </a:xfrm>
          <a:prstGeom prst="rect">
            <a:avLst/>
          </a:prstGeom>
          <a:noFill/>
        </p:spPr>
        <p:txBody>
          <a:bodyPr wrap="square" lIns="0" rIns="144000" rtlCol="0">
            <a:spAutoFit/>
          </a:bodyPr>
          <a:lstStyle>
            <a:defPPr>
              <a:defRPr lang="en-US"/>
            </a:defPPr>
            <a:lvl1pPr>
              <a:defRPr sz="1000">
                <a:solidFill>
                  <a:srgbClr val="544A3C"/>
                </a:solidFill>
                <a:latin typeface="Undercurrent BTN" panose="030C0705040307040C07" pitchFamily="66" charset="0"/>
              </a:defRPr>
            </a:lvl1pPr>
          </a:lstStyle>
          <a:p>
            <a:r>
              <a:rPr lang="en-GB" sz="1400" dirty="0">
                <a:solidFill>
                  <a:srgbClr val="807256"/>
                </a:solidFill>
              </a:rPr>
              <a:t>15</a:t>
            </a:r>
          </a:p>
        </p:txBody>
      </p:sp>
      <p:sp>
        <p:nvSpPr>
          <p:cNvPr id="181" name="TextBox 180">
            <a:extLst>
              <a:ext uri="{FF2B5EF4-FFF2-40B4-BE49-F238E27FC236}">
                <a16:creationId xmlns:a16="http://schemas.microsoft.com/office/drawing/2014/main" id="{674ED56F-AFFF-40D1-AB0C-F9C8181D8373}"/>
              </a:ext>
            </a:extLst>
          </p:cNvPr>
          <p:cNvSpPr txBox="1"/>
          <p:nvPr/>
        </p:nvSpPr>
        <p:spPr>
          <a:xfrm>
            <a:off x="11067629" y="736788"/>
            <a:ext cx="441760" cy="307777"/>
          </a:xfrm>
          <a:prstGeom prst="rect">
            <a:avLst/>
          </a:prstGeom>
          <a:noFill/>
        </p:spPr>
        <p:txBody>
          <a:bodyPr wrap="square" lIns="0" rIns="144000" rtlCol="0">
            <a:spAutoFit/>
          </a:bodyPr>
          <a:lstStyle>
            <a:defPPr>
              <a:defRPr lang="en-US"/>
            </a:defPPr>
            <a:lvl1pPr>
              <a:defRPr sz="1000">
                <a:solidFill>
                  <a:srgbClr val="544A3C"/>
                </a:solidFill>
                <a:latin typeface="Undercurrent BTN" panose="030C0705040307040C07" pitchFamily="66" charset="0"/>
              </a:defRPr>
            </a:lvl1pPr>
          </a:lstStyle>
          <a:p>
            <a:r>
              <a:rPr lang="en-GB" sz="1400" dirty="0">
                <a:solidFill>
                  <a:srgbClr val="807256"/>
                </a:solidFill>
              </a:rPr>
              <a:t>16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65B9244-2BF2-4D86-BE4C-F98323E60445}"/>
              </a:ext>
            </a:extLst>
          </p:cNvPr>
          <p:cNvSpPr txBox="1"/>
          <p:nvPr/>
        </p:nvSpPr>
        <p:spPr>
          <a:xfrm>
            <a:off x="11451392" y="645946"/>
            <a:ext cx="455414" cy="307777"/>
          </a:xfrm>
          <a:prstGeom prst="rect">
            <a:avLst/>
          </a:prstGeom>
          <a:noFill/>
        </p:spPr>
        <p:txBody>
          <a:bodyPr wrap="square" lIns="0" rIns="144000" rtlCol="0">
            <a:spAutoFit/>
          </a:bodyPr>
          <a:lstStyle>
            <a:defPPr>
              <a:defRPr lang="en-US"/>
            </a:defPPr>
            <a:lvl1pPr>
              <a:defRPr sz="1000">
                <a:solidFill>
                  <a:srgbClr val="544A3C"/>
                </a:solidFill>
                <a:latin typeface="Undercurrent BTN" panose="030C0705040307040C07" pitchFamily="66" charset="0"/>
              </a:defRPr>
            </a:lvl1pPr>
          </a:lstStyle>
          <a:p>
            <a:r>
              <a:rPr lang="en-GB" sz="1400" dirty="0">
                <a:solidFill>
                  <a:srgbClr val="807256"/>
                </a:solidFill>
              </a:rPr>
              <a:t>17</a:t>
            </a: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A3247823-C18A-4CBF-A79E-66D79E75A748}"/>
              </a:ext>
            </a:extLst>
          </p:cNvPr>
          <p:cNvSpPr txBox="1"/>
          <p:nvPr/>
        </p:nvSpPr>
        <p:spPr>
          <a:xfrm>
            <a:off x="11848807" y="535940"/>
            <a:ext cx="441759" cy="307777"/>
          </a:xfrm>
          <a:prstGeom prst="rect">
            <a:avLst/>
          </a:prstGeom>
          <a:noFill/>
        </p:spPr>
        <p:txBody>
          <a:bodyPr wrap="square" lIns="0" rIns="144000" rtlCol="0">
            <a:spAutoFit/>
          </a:bodyPr>
          <a:lstStyle>
            <a:defPPr>
              <a:defRPr lang="en-US"/>
            </a:defPPr>
            <a:lvl1pPr>
              <a:defRPr sz="1000">
                <a:solidFill>
                  <a:srgbClr val="544A3C"/>
                </a:solidFill>
                <a:latin typeface="Undercurrent BTN" panose="030C0705040307040C07" pitchFamily="66" charset="0"/>
              </a:defRPr>
            </a:lvl1pPr>
          </a:lstStyle>
          <a:p>
            <a:r>
              <a:rPr lang="en-GB" sz="1400" dirty="0">
                <a:solidFill>
                  <a:srgbClr val="807256"/>
                </a:solidFill>
              </a:rPr>
              <a:t>18</a:t>
            </a:r>
          </a:p>
        </p:txBody>
      </p:sp>
      <p:sp>
        <p:nvSpPr>
          <p:cNvPr id="184" name="11 Oval 85">
            <a:extLst>
              <a:ext uri="{FF2B5EF4-FFF2-40B4-BE49-F238E27FC236}">
                <a16:creationId xmlns:a16="http://schemas.microsoft.com/office/drawing/2014/main" id="{CACF071B-6470-4663-87DC-969DAABE1C5E}"/>
              </a:ext>
            </a:extLst>
          </p:cNvPr>
          <p:cNvSpPr/>
          <p:nvPr/>
        </p:nvSpPr>
        <p:spPr>
          <a:xfrm>
            <a:off x="9099932" y="1414501"/>
            <a:ext cx="361028" cy="327590"/>
          </a:xfrm>
          <a:prstGeom prst="ellipse">
            <a:avLst/>
          </a:prstGeom>
          <a:solidFill>
            <a:srgbClr val="E6E6E6">
              <a:alpha val="1176"/>
            </a:srgbClr>
          </a:solidFill>
          <a:ln w="19050">
            <a:solidFill>
              <a:srgbClr val="D7CEB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400"/>
          </a:p>
        </p:txBody>
      </p:sp>
      <p:sp>
        <p:nvSpPr>
          <p:cNvPr id="185" name="12 Oval 85">
            <a:extLst>
              <a:ext uri="{FF2B5EF4-FFF2-40B4-BE49-F238E27FC236}">
                <a16:creationId xmlns:a16="http://schemas.microsoft.com/office/drawing/2014/main" id="{666ED9C2-4862-4A4D-9A0C-8D9AF4F3E25E}"/>
              </a:ext>
            </a:extLst>
          </p:cNvPr>
          <p:cNvSpPr/>
          <p:nvPr/>
        </p:nvSpPr>
        <p:spPr>
          <a:xfrm>
            <a:off x="9461655" y="1280459"/>
            <a:ext cx="361028" cy="327590"/>
          </a:xfrm>
          <a:prstGeom prst="ellipse">
            <a:avLst/>
          </a:prstGeom>
          <a:solidFill>
            <a:srgbClr val="E6E6E6">
              <a:alpha val="1176"/>
            </a:srgbClr>
          </a:solidFill>
          <a:ln w="19050">
            <a:solidFill>
              <a:srgbClr val="D7CEB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400"/>
          </a:p>
        </p:txBody>
      </p:sp>
      <p:sp>
        <p:nvSpPr>
          <p:cNvPr id="186" name="13 Oval 85">
            <a:extLst>
              <a:ext uri="{FF2B5EF4-FFF2-40B4-BE49-F238E27FC236}">
                <a16:creationId xmlns:a16="http://schemas.microsoft.com/office/drawing/2014/main" id="{BA2286CA-B22A-4003-BED2-4460D5A2B9C2}"/>
              </a:ext>
            </a:extLst>
          </p:cNvPr>
          <p:cNvSpPr/>
          <p:nvPr/>
        </p:nvSpPr>
        <p:spPr>
          <a:xfrm>
            <a:off x="9867446" y="1113366"/>
            <a:ext cx="361028" cy="327590"/>
          </a:xfrm>
          <a:prstGeom prst="ellipse">
            <a:avLst/>
          </a:prstGeom>
          <a:solidFill>
            <a:srgbClr val="E6E6E6">
              <a:alpha val="1176"/>
            </a:srgbClr>
          </a:solidFill>
          <a:ln w="19050">
            <a:solidFill>
              <a:srgbClr val="D7CEB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400"/>
          </a:p>
        </p:txBody>
      </p:sp>
      <p:sp>
        <p:nvSpPr>
          <p:cNvPr id="187" name="14 Oval 85">
            <a:extLst>
              <a:ext uri="{FF2B5EF4-FFF2-40B4-BE49-F238E27FC236}">
                <a16:creationId xmlns:a16="http://schemas.microsoft.com/office/drawing/2014/main" id="{E56711A2-C5A4-4C4A-BCC1-0B2CB0B9331A}"/>
              </a:ext>
            </a:extLst>
          </p:cNvPr>
          <p:cNvSpPr/>
          <p:nvPr/>
        </p:nvSpPr>
        <p:spPr>
          <a:xfrm>
            <a:off x="10240186" y="979324"/>
            <a:ext cx="361028" cy="327590"/>
          </a:xfrm>
          <a:prstGeom prst="ellipse">
            <a:avLst/>
          </a:prstGeom>
          <a:solidFill>
            <a:srgbClr val="E6E6E6">
              <a:alpha val="1176"/>
            </a:srgbClr>
          </a:solidFill>
          <a:ln w="19050">
            <a:solidFill>
              <a:srgbClr val="D7CEB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400"/>
          </a:p>
        </p:txBody>
      </p:sp>
      <p:sp>
        <p:nvSpPr>
          <p:cNvPr id="188" name="15 Oval 85">
            <a:extLst>
              <a:ext uri="{FF2B5EF4-FFF2-40B4-BE49-F238E27FC236}">
                <a16:creationId xmlns:a16="http://schemas.microsoft.com/office/drawing/2014/main" id="{B5C81C03-1ADF-4096-A91C-E7B7516F57B1}"/>
              </a:ext>
            </a:extLst>
          </p:cNvPr>
          <p:cNvSpPr/>
          <p:nvPr/>
        </p:nvSpPr>
        <p:spPr>
          <a:xfrm>
            <a:off x="10645977" y="812231"/>
            <a:ext cx="361028" cy="327590"/>
          </a:xfrm>
          <a:prstGeom prst="ellipse">
            <a:avLst/>
          </a:prstGeom>
          <a:solidFill>
            <a:srgbClr val="E6E6E6">
              <a:alpha val="1176"/>
            </a:srgbClr>
          </a:solidFill>
          <a:ln w="19050">
            <a:solidFill>
              <a:srgbClr val="D7CEB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400"/>
          </a:p>
        </p:txBody>
      </p:sp>
      <p:sp>
        <p:nvSpPr>
          <p:cNvPr id="189" name="16 Oval 85">
            <a:extLst>
              <a:ext uri="{FF2B5EF4-FFF2-40B4-BE49-F238E27FC236}">
                <a16:creationId xmlns:a16="http://schemas.microsoft.com/office/drawing/2014/main" id="{7B96A752-4949-44CD-8BAD-45BFCEB3CDF2}"/>
              </a:ext>
            </a:extLst>
          </p:cNvPr>
          <p:cNvSpPr/>
          <p:nvPr/>
        </p:nvSpPr>
        <p:spPr>
          <a:xfrm>
            <a:off x="11029734" y="711240"/>
            <a:ext cx="361028" cy="327590"/>
          </a:xfrm>
          <a:prstGeom prst="ellipse">
            <a:avLst/>
          </a:prstGeom>
          <a:solidFill>
            <a:srgbClr val="E6E6E6">
              <a:alpha val="1176"/>
            </a:srgbClr>
          </a:solidFill>
          <a:ln w="19050">
            <a:solidFill>
              <a:srgbClr val="D7CEB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400"/>
          </a:p>
        </p:txBody>
      </p:sp>
      <p:sp>
        <p:nvSpPr>
          <p:cNvPr id="190" name="17 Oval 85">
            <a:extLst>
              <a:ext uri="{FF2B5EF4-FFF2-40B4-BE49-F238E27FC236}">
                <a16:creationId xmlns:a16="http://schemas.microsoft.com/office/drawing/2014/main" id="{6CBBF4C2-A659-422F-9B34-7DE6685564F5}"/>
              </a:ext>
            </a:extLst>
          </p:cNvPr>
          <p:cNvSpPr/>
          <p:nvPr/>
        </p:nvSpPr>
        <p:spPr>
          <a:xfrm>
            <a:off x="11391457" y="610249"/>
            <a:ext cx="361028" cy="327590"/>
          </a:xfrm>
          <a:prstGeom prst="ellipse">
            <a:avLst/>
          </a:prstGeom>
          <a:solidFill>
            <a:srgbClr val="E6E6E6">
              <a:alpha val="1176"/>
            </a:srgbClr>
          </a:solidFill>
          <a:ln w="19050">
            <a:solidFill>
              <a:srgbClr val="D7CEB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400"/>
          </a:p>
        </p:txBody>
      </p:sp>
      <p:sp>
        <p:nvSpPr>
          <p:cNvPr id="191" name="18 Oval 85">
            <a:extLst>
              <a:ext uri="{FF2B5EF4-FFF2-40B4-BE49-F238E27FC236}">
                <a16:creationId xmlns:a16="http://schemas.microsoft.com/office/drawing/2014/main" id="{53A2B431-31A7-4F96-A928-D8196131EC9D}"/>
              </a:ext>
            </a:extLst>
          </p:cNvPr>
          <p:cNvSpPr/>
          <p:nvPr/>
        </p:nvSpPr>
        <p:spPr>
          <a:xfrm>
            <a:off x="11808265" y="509258"/>
            <a:ext cx="361028" cy="327590"/>
          </a:xfrm>
          <a:prstGeom prst="ellipse">
            <a:avLst/>
          </a:prstGeom>
          <a:solidFill>
            <a:srgbClr val="E6E6E6">
              <a:alpha val="1176"/>
            </a:srgbClr>
          </a:solidFill>
          <a:ln w="19050">
            <a:solidFill>
              <a:srgbClr val="D7CEB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400"/>
          </a:p>
        </p:txBody>
      </p:sp>
      <p:pic>
        <p:nvPicPr>
          <p:cNvPr id="192" name="Picture 191">
            <a:extLst>
              <a:ext uri="{FF2B5EF4-FFF2-40B4-BE49-F238E27FC236}">
                <a16:creationId xmlns:a16="http://schemas.microsoft.com/office/drawing/2014/main" id="{463472D4-8945-444C-B76F-08C117976F26}"/>
              </a:ext>
            </a:extLst>
          </p:cNvPr>
          <p:cNvPicPr>
            <a:picLocks noChangeAspect="1"/>
          </p:cNvPicPr>
          <p:nvPr/>
        </p:nvPicPr>
        <p:blipFill>
          <a:blip r:embed="rId13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339775" y="3155155"/>
            <a:ext cx="650634" cy="672266"/>
          </a:xfrm>
          <a:prstGeom prst="rect">
            <a:avLst/>
          </a:prstGeom>
        </p:spPr>
      </p:pic>
      <p:sp useBgFill="1">
        <p:nvSpPr>
          <p:cNvPr id="193" name="Rectangle 192">
            <a:extLst>
              <a:ext uri="{FF2B5EF4-FFF2-40B4-BE49-F238E27FC236}">
                <a16:creationId xmlns:a16="http://schemas.microsoft.com/office/drawing/2014/main" id="{A04F9520-EAED-45DB-840F-6DCBDF7D29F7}"/>
              </a:ext>
            </a:extLst>
          </p:cNvPr>
          <p:cNvSpPr/>
          <p:nvPr/>
        </p:nvSpPr>
        <p:spPr>
          <a:xfrm>
            <a:off x="5432489" y="6111268"/>
            <a:ext cx="1082533" cy="42471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194" name="Rectangle 193">
            <a:extLst>
              <a:ext uri="{FF2B5EF4-FFF2-40B4-BE49-F238E27FC236}">
                <a16:creationId xmlns:a16="http://schemas.microsoft.com/office/drawing/2014/main" id="{696ED8B9-0727-463A-9252-26B7E483C83E}"/>
              </a:ext>
            </a:extLst>
          </p:cNvPr>
          <p:cNvSpPr/>
          <p:nvPr/>
        </p:nvSpPr>
        <p:spPr>
          <a:xfrm>
            <a:off x="5432489" y="6111268"/>
            <a:ext cx="1082533" cy="42471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195" name="Rectangle 194">
            <a:extLst>
              <a:ext uri="{FF2B5EF4-FFF2-40B4-BE49-F238E27FC236}">
                <a16:creationId xmlns:a16="http://schemas.microsoft.com/office/drawing/2014/main" id="{D601CF0C-281D-48D2-8554-CCBE249199E5}"/>
              </a:ext>
            </a:extLst>
          </p:cNvPr>
          <p:cNvSpPr/>
          <p:nvPr/>
        </p:nvSpPr>
        <p:spPr>
          <a:xfrm>
            <a:off x="5432489" y="6111268"/>
            <a:ext cx="1082533" cy="42471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196" name="Rectangle 195">
            <a:extLst>
              <a:ext uri="{FF2B5EF4-FFF2-40B4-BE49-F238E27FC236}">
                <a16:creationId xmlns:a16="http://schemas.microsoft.com/office/drawing/2014/main" id="{A9DA9E73-6F73-423F-A33F-4CFC1C1819EB}"/>
              </a:ext>
            </a:extLst>
          </p:cNvPr>
          <p:cNvSpPr/>
          <p:nvPr/>
        </p:nvSpPr>
        <p:spPr>
          <a:xfrm>
            <a:off x="5432489" y="6111268"/>
            <a:ext cx="1082533" cy="42471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197" name="Rectangle 196">
            <a:extLst>
              <a:ext uri="{FF2B5EF4-FFF2-40B4-BE49-F238E27FC236}">
                <a16:creationId xmlns:a16="http://schemas.microsoft.com/office/drawing/2014/main" id="{032639F2-F238-449A-97CF-659FF3E19C45}"/>
              </a:ext>
            </a:extLst>
          </p:cNvPr>
          <p:cNvSpPr/>
          <p:nvPr/>
        </p:nvSpPr>
        <p:spPr>
          <a:xfrm>
            <a:off x="5432489" y="6111268"/>
            <a:ext cx="1082533" cy="42471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198" name="Rectangle 197">
            <a:extLst>
              <a:ext uri="{FF2B5EF4-FFF2-40B4-BE49-F238E27FC236}">
                <a16:creationId xmlns:a16="http://schemas.microsoft.com/office/drawing/2014/main" id="{75CBE0AC-CA8A-468E-B2B7-DA28F00B04DE}"/>
              </a:ext>
            </a:extLst>
          </p:cNvPr>
          <p:cNvSpPr/>
          <p:nvPr/>
        </p:nvSpPr>
        <p:spPr>
          <a:xfrm>
            <a:off x="5432489" y="6111268"/>
            <a:ext cx="1082533" cy="42471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199" name="Rectangle 198">
            <a:extLst>
              <a:ext uri="{FF2B5EF4-FFF2-40B4-BE49-F238E27FC236}">
                <a16:creationId xmlns:a16="http://schemas.microsoft.com/office/drawing/2014/main" id="{AABB1159-60C8-41F9-AF0E-03FA35D6BABA}"/>
              </a:ext>
            </a:extLst>
          </p:cNvPr>
          <p:cNvSpPr/>
          <p:nvPr/>
        </p:nvSpPr>
        <p:spPr>
          <a:xfrm>
            <a:off x="5432489" y="6111268"/>
            <a:ext cx="1082533" cy="42471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200" name="Rectangle 199">
            <a:extLst>
              <a:ext uri="{FF2B5EF4-FFF2-40B4-BE49-F238E27FC236}">
                <a16:creationId xmlns:a16="http://schemas.microsoft.com/office/drawing/2014/main" id="{EBF21633-BDE3-48BD-B828-746E263F2673}"/>
              </a:ext>
            </a:extLst>
          </p:cNvPr>
          <p:cNvSpPr/>
          <p:nvPr/>
        </p:nvSpPr>
        <p:spPr>
          <a:xfrm>
            <a:off x="5432489" y="6111268"/>
            <a:ext cx="1082533" cy="42471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201" name="Rectangle 200">
            <a:extLst>
              <a:ext uri="{FF2B5EF4-FFF2-40B4-BE49-F238E27FC236}">
                <a16:creationId xmlns:a16="http://schemas.microsoft.com/office/drawing/2014/main" id="{ACD93D7C-EBAB-41C9-961F-F4D4A82C2282}"/>
              </a:ext>
            </a:extLst>
          </p:cNvPr>
          <p:cNvSpPr/>
          <p:nvPr/>
        </p:nvSpPr>
        <p:spPr>
          <a:xfrm>
            <a:off x="5432489" y="6111268"/>
            <a:ext cx="1082533" cy="42471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202" name="Rectangle 201">
            <a:extLst>
              <a:ext uri="{FF2B5EF4-FFF2-40B4-BE49-F238E27FC236}">
                <a16:creationId xmlns:a16="http://schemas.microsoft.com/office/drawing/2014/main" id="{1D614BE0-34C3-4E5F-9BD8-C36A02E74F69}"/>
              </a:ext>
            </a:extLst>
          </p:cNvPr>
          <p:cNvSpPr/>
          <p:nvPr/>
        </p:nvSpPr>
        <p:spPr>
          <a:xfrm>
            <a:off x="5432489" y="6111268"/>
            <a:ext cx="1082533" cy="42471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203" name="Rectangle 202">
            <a:extLst>
              <a:ext uri="{FF2B5EF4-FFF2-40B4-BE49-F238E27FC236}">
                <a16:creationId xmlns:a16="http://schemas.microsoft.com/office/drawing/2014/main" id="{92217853-7D30-41E8-8053-D234531CB40E}"/>
              </a:ext>
            </a:extLst>
          </p:cNvPr>
          <p:cNvSpPr/>
          <p:nvPr/>
        </p:nvSpPr>
        <p:spPr>
          <a:xfrm>
            <a:off x="5432489" y="6111268"/>
            <a:ext cx="1082533" cy="42471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204" name="Rectangle 203">
            <a:extLst>
              <a:ext uri="{FF2B5EF4-FFF2-40B4-BE49-F238E27FC236}">
                <a16:creationId xmlns:a16="http://schemas.microsoft.com/office/drawing/2014/main" id="{7028365F-A0E1-4967-A601-C5A0EAEEC2CC}"/>
              </a:ext>
            </a:extLst>
          </p:cNvPr>
          <p:cNvSpPr/>
          <p:nvPr/>
        </p:nvSpPr>
        <p:spPr>
          <a:xfrm>
            <a:off x="5432489" y="6111268"/>
            <a:ext cx="1082533" cy="42471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205" name="Rectangle 204">
            <a:extLst>
              <a:ext uri="{FF2B5EF4-FFF2-40B4-BE49-F238E27FC236}">
                <a16:creationId xmlns:a16="http://schemas.microsoft.com/office/drawing/2014/main" id="{511273EB-7CC3-428F-9A13-050FB7051B3D}"/>
              </a:ext>
            </a:extLst>
          </p:cNvPr>
          <p:cNvSpPr/>
          <p:nvPr/>
        </p:nvSpPr>
        <p:spPr>
          <a:xfrm>
            <a:off x="5432489" y="6111268"/>
            <a:ext cx="1082533" cy="42471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206" name="Rectangle 205">
            <a:extLst>
              <a:ext uri="{FF2B5EF4-FFF2-40B4-BE49-F238E27FC236}">
                <a16:creationId xmlns:a16="http://schemas.microsoft.com/office/drawing/2014/main" id="{9F6B82CE-886D-4F93-98B0-EA5717874537}"/>
              </a:ext>
            </a:extLst>
          </p:cNvPr>
          <p:cNvSpPr/>
          <p:nvPr/>
        </p:nvSpPr>
        <p:spPr>
          <a:xfrm>
            <a:off x="5432489" y="6111268"/>
            <a:ext cx="1082533" cy="42471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207" name="Rectangle 206">
            <a:extLst>
              <a:ext uri="{FF2B5EF4-FFF2-40B4-BE49-F238E27FC236}">
                <a16:creationId xmlns:a16="http://schemas.microsoft.com/office/drawing/2014/main" id="{75EC4587-C925-4C83-98AE-8CE0E6AA6751}"/>
              </a:ext>
            </a:extLst>
          </p:cNvPr>
          <p:cNvSpPr/>
          <p:nvPr/>
        </p:nvSpPr>
        <p:spPr>
          <a:xfrm>
            <a:off x="5432489" y="6111268"/>
            <a:ext cx="1082533" cy="42471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208" name="Rectangle 207">
            <a:extLst>
              <a:ext uri="{FF2B5EF4-FFF2-40B4-BE49-F238E27FC236}">
                <a16:creationId xmlns:a16="http://schemas.microsoft.com/office/drawing/2014/main" id="{1EAFDDF0-8BE1-4BE1-8AB0-7760CF7F4A45}"/>
              </a:ext>
            </a:extLst>
          </p:cNvPr>
          <p:cNvSpPr/>
          <p:nvPr/>
        </p:nvSpPr>
        <p:spPr>
          <a:xfrm>
            <a:off x="5432489" y="6111268"/>
            <a:ext cx="1082533" cy="42471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209" name="Rectangle 208">
            <a:extLst>
              <a:ext uri="{FF2B5EF4-FFF2-40B4-BE49-F238E27FC236}">
                <a16:creationId xmlns:a16="http://schemas.microsoft.com/office/drawing/2014/main" id="{98CF2001-5379-423B-8343-133BD6D6ECB6}"/>
              </a:ext>
            </a:extLst>
          </p:cNvPr>
          <p:cNvSpPr/>
          <p:nvPr/>
        </p:nvSpPr>
        <p:spPr>
          <a:xfrm>
            <a:off x="5432489" y="6111268"/>
            <a:ext cx="1082533" cy="42471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210" name="Rectangle 209">
            <a:extLst>
              <a:ext uri="{FF2B5EF4-FFF2-40B4-BE49-F238E27FC236}">
                <a16:creationId xmlns:a16="http://schemas.microsoft.com/office/drawing/2014/main" id="{8FB348A4-381F-474E-9CD1-3C5714422072}"/>
              </a:ext>
            </a:extLst>
          </p:cNvPr>
          <p:cNvSpPr/>
          <p:nvPr/>
        </p:nvSpPr>
        <p:spPr>
          <a:xfrm>
            <a:off x="5432489" y="6111268"/>
            <a:ext cx="1082533" cy="42471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07" name="OWL Picture 34">
            <a:hlinkHover r:id="" action="ppaction://noaction">
              <a:snd r:embed="rId3" name="chimes.wav"/>
            </a:hlinkHover>
            <a:extLst>
              <a:ext uri="{FF2B5EF4-FFF2-40B4-BE49-F238E27FC236}">
                <a16:creationId xmlns:a16="http://schemas.microsoft.com/office/drawing/2014/main" id="{EE94046C-D42B-48C8-AFB4-B28E400AE82C}"/>
              </a:ext>
            </a:extLst>
          </p:cNvPr>
          <p:cNvPicPr>
            <a:picLocks noChangeAspect="1"/>
          </p:cNvPicPr>
          <p:nvPr/>
        </p:nvPicPr>
        <p:blipFill>
          <a:blip r:embed="rId131" cstate="screen">
            <a:extLst>
              <a:ext uri="{BEBA8EAE-BF5A-486C-A8C5-ECC9F3942E4B}">
                <a14:imgProps xmlns:a14="http://schemas.microsoft.com/office/drawing/2010/main">
                  <a14:imgLayer r:embed="rId132">
                    <a14:imgEffect>
                      <a14:brightnessContrast bright="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31020" y="4365338"/>
            <a:ext cx="471218" cy="748358"/>
          </a:xfrm>
          <a:prstGeom prst="rect">
            <a:avLst/>
          </a:prstGeom>
        </p:spPr>
      </p:pic>
      <p:pic>
        <p:nvPicPr>
          <p:cNvPr id="217" name="SHIELD Picture 216">
            <a:hlinkHover r:id="" action="ppaction://noaction">
              <a:snd r:embed="rId3" name="chimes.wav"/>
            </a:hlinkHover>
            <a:extLst>
              <a:ext uri="{FF2B5EF4-FFF2-40B4-BE49-F238E27FC236}">
                <a16:creationId xmlns:a16="http://schemas.microsoft.com/office/drawing/2014/main" id="{697F1E8A-F02F-42FE-8E21-CFFC8A2DA445}"/>
              </a:ext>
            </a:extLst>
          </p:cNvPr>
          <p:cNvPicPr>
            <a:picLocks noChangeAspect="1"/>
          </p:cNvPicPr>
          <p:nvPr/>
        </p:nvPicPr>
        <p:blipFill>
          <a:blip r:embed="rId133" cstate="screen">
            <a:extLst>
              <a:ext uri="{BEBA8EAE-BF5A-486C-A8C5-ECC9F3942E4B}">
                <a14:imgProps xmlns:a14="http://schemas.microsoft.com/office/drawing/2010/main">
                  <a14:imgLayer r:embed="rId134">
                    <a14:imgEffect>
                      <a14:backgroundRemoval t="6177" b="89482" l="4782" r="89813">
                        <a14:foregroundMark x1="7900" y1="4174" x2="47193" y2="7513"/>
                        <a14:foregroundMark x1="47193" y1="7513" x2="70686" y2="6010"/>
                        <a14:foregroundMark x1="70686" y1="6010" x2="81913" y2="6177"/>
                        <a14:foregroundMark x1="81913" y1="6177" x2="80042" y2="31553"/>
                        <a14:foregroundMark x1="83576" y1="18698" x2="81497" y2="65275"/>
                        <a14:foregroundMark x1="81497" y1="65275" x2="74844" y2="71786"/>
                        <a14:foregroundMark x1="74844" y1="71786" x2="45114" y2="87646"/>
                        <a14:foregroundMark x1="86071" y1="9516" x2="85447" y2="13022"/>
                        <a14:foregroundMark x1="45114" y1="8013" x2="46362" y2="78631"/>
                        <a14:foregroundMark x1="46362" y1="78631" x2="43659" y2="84975"/>
                        <a14:foregroundMark x1="75884" y1="41068" x2="9563" y2="40902"/>
                        <a14:foregroundMark x1="7900" y1="5342" x2="5198" y2="15359"/>
                        <a14:foregroundMark x1="5198" y1="15359" x2="8940" y2="55092"/>
                        <a14:foregroundMark x1="5405" y1="20367" x2="4782" y2="31720"/>
                        <a14:foregroundMark x1="7900" y1="56260" x2="27651" y2="78965"/>
                        <a14:foregroundMark x1="27651" y1="78965" x2="39293" y2="84474"/>
                        <a14:foregroundMark x1="14345" y1="70451" x2="21414" y2="76294"/>
                        <a14:foregroundMark x1="14345" y1="71452" x2="21830" y2="76795"/>
                        <a14:foregroundMark x1="29730" y1="82471" x2="39293" y2="86311"/>
                        <a14:foregroundMark x1="39293" y1="86311" x2="41164" y2="88314"/>
                        <a14:foregroundMark x1="33888" y1="84975" x2="40125" y2="87145"/>
                        <a14:foregroundMark x1="25156" y1="29716" x2="38046" y2="14190"/>
                        <a14:foregroundMark x1="38046" y1="14190" x2="38046" y2="14023"/>
                        <a14:foregroundMark x1="55925" y1="14190" x2="75052" y2="34891"/>
                        <a14:foregroundMark x1="71102" y1="50250" x2="57173" y2="74457"/>
                      </a14:backgroundRemoval>
                    </a14:imgEffect>
                    <a14:imgEffect>
                      <a14:brightnessContrast brigh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135"/>
              </a:ext>
            </a:extLst>
          </a:blip>
          <a:stretch>
            <a:fillRect/>
          </a:stretch>
        </p:blipFill>
        <p:spPr>
          <a:xfrm>
            <a:off x="3530383" y="3318015"/>
            <a:ext cx="575361" cy="716510"/>
          </a:xfrm>
          <a:prstGeom prst="rect">
            <a:avLst/>
          </a:prstGeom>
        </p:spPr>
      </p:pic>
      <p:sp>
        <p:nvSpPr>
          <p:cNvPr id="212" name="Rectangle 211">
            <a:extLst>
              <a:ext uri="{FF2B5EF4-FFF2-40B4-BE49-F238E27FC236}">
                <a16:creationId xmlns:a16="http://schemas.microsoft.com/office/drawing/2014/main" id="{1335BD68-BACA-43C8-8D80-C72A63B992D9}"/>
              </a:ext>
            </a:extLst>
          </p:cNvPr>
          <p:cNvSpPr/>
          <p:nvPr/>
        </p:nvSpPr>
        <p:spPr>
          <a:xfrm>
            <a:off x="-18643" y="43263"/>
            <a:ext cx="12192000" cy="6858000"/>
          </a:xfrm>
          <a:prstGeom prst="rect">
            <a:avLst/>
          </a:prstGeom>
          <a:solidFill>
            <a:srgbClr val="F2F2F2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0" name="SMALL SCROLL 1">
            <a:extLst>
              <a:ext uri="{FF2B5EF4-FFF2-40B4-BE49-F238E27FC236}">
                <a16:creationId xmlns:a16="http://schemas.microsoft.com/office/drawing/2014/main" id="{7AEF2826-FC46-4EF3-A214-730D326E3E42}"/>
              </a:ext>
            </a:extLst>
          </p:cNvPr>
          <p:cNvGrpSpPr/>
          <p:nvPr/>
        </p:nvGrpSpPr>
        <p:grpSpPr>
          <a:xfrm rot="21261554">
            <a:off x="7622581" y="2068381"/>
            <a:ext cx="932517" cy="184022"/>
            <a:chOff x="12453710" y="2558353"/>
            <a:chExt cx="1322387" cy="294562"/>
          </a:xfrm>
        </p:grpSpPr>
        <p:pic>
          <p:nvPicPr>
            <p:cNvPr id="11" name="Picture 4">
              <a:extLst>
                <a:ext uri="{FF2B5EF4-FFF2-40B4-BE49-F238E27FC236}">
                  <a16:creationId xmlns:a16="http://schemas.microsoft.com/office/drawing/2014/main" id="{8A7CA4E7-DE05-44B6-A26D-D97D60547378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3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t="-4"/>
            <a:stretch/>
          </p:blipFill>
          <p:spPr bwMode="auto">
            <a:xfrm>
              <a:off x="12453710" y="2558353"/>
              <a:ext cx="1322387" cy="282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BB673456-F2C7-4FF4-ADB4-E9FF54F62872}"/>
                </a:ext>
              </a:extLst>
            </p:cNvPr>
            <p:cNvGrpSpPr/>
            <p:nvPr/>
          </p:nvGrpSpPr>
          <p:grpSpPr>
            <a:xfrm>
              <a:off x="12676483" y="2578608"/>
              <a:ext cx="837194" cy="274307"/>
              <a:chOff x="12676483" y="2578608"/>
              <a:chExt cx="837194" cy="274307"/>
            </a:xfrm>
          </p:grpSpPr>
          <p:sp>
            <p:nvSpPr>
              <p:cNvPr id="13" name="Rectangle 12">
                <a:extLst>
                  <a:ext uri="{FF2B5EF4-FFF2-40B4-BE49-F238E27FC236}">
                    <a16:creationId xmlns:a16="http://schemas.microsoft.com/office/drawing/2014/main" id="{AE03F43D-DB47-470A-8358-6EE0A0B0366A}"/>
                  </a:ext>
                </a:extLst>
              </p:cNvPr>
              <p:cNvSpPr/>
              <p:nvPr/>
            </p:nvSpPr>
            <p:spPr>
              <a:xfrm>
                <a:off x="12713060" y="2578608"/>
                <a:ext cx="749956" cy="112866"/>
              </a:xfrm>
              <a:prstGeom prst="rect">
                <a:avLst/>
              </a:prstGeom>
              <a:solidFill>
                <a:srgbClr val="F9B67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14" name="Straight Connector 13">
                <a:extLst>
                  <a:ext uri="{FF2B5EF4-FFF2-40B4-BE49-F238E27FC236}">
                    <a16:creationId xmlns:a16="http://schemas.microsoft.com/office/drawing/2014/main" id="{7131307E-0D0D-49A6-9DB0-A08E1B583D50}"/>
                  </a:ext>
                </a:extLst>
              </p:cNvPr>
              <p:cNvCxnSpPr/>
              <p:nvPr/>
            </p:nvCxnSpPr>
            <p:spPr>
              <a:xfrm flipV="1">
                <a:off x="12676483" y="2840699"/>
                <a:ext cx="837194" cy="12216"/>
              </a:xfrm>
              <a:prstGeom prst="line">
                <a:avLst/>
              </a:prstGeom>
              <a:ln w="28575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pic>
        <p:nvPicPr>
          <p:cNvPr id="211" name="Picture 210">
            <a:extLst>
              <a:ext uri="{FF2B5EF4-FFF2-40B4-BE49-F238E27FC236}">
                <a16:creationId xmlns:a16="http://schemas.microsoft.com/office/drawing/2014/main" id="{AFF83966-162A-41A2-9E7B-AD76EBD6B48A}"/>
              </a:ext>
            </a:extLst>
          </p:cNvPr>
          <p:cNvPicPr>
            <a:picLocks noChangeAspect="1"/>
          </p:cNvPicPr>
          <p:nvPr/>
        </p:nvPicPr>
        <p:blipFill>
          <a:blip r:embed="rId137" cstate="screen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8128423" y="1702897"/>
            <a:ext cx="317451" cy="598387"/>
          </a:xfrm>
          <a:prstGeom prst="rect">
            <a:avLst/>
          </a:prstGeom>
        </p:spPr>
      </p:pic>
      <p:sp>
        <p:nvSpPr>
          <p:cNvPr id="15" name="BIG TEXT Vertical Scroll 413">
            <a:extLst>
              <a:ext uri="{FF2B5EF4-FFF2-40B4-BE49-F238E27FC236}">
                <a16:creationId xmlns:a16="http://schemas.microsoft.com/office/drawing/2014/main" id="{6EF4079B-A9B7-48B8-8E2B-70B256045E0A}"/>
              </a:ext>
            </a:extLst>
          </p:cNvPr>
          <p:cNvSpPr/>
          <p:nvPr/>
        </p:nvSpPr>
        <p:spPr>
          <a:xfrm rot="21227673">
            <a:off x="2280183" y="2294707"/>
            <a:ext cx="3147853" cy="4289458"/>
          </a:xfrm>
          <a:prstGeom prst="verticalScroll">
            <a:avLst>
              <a:gd name="adj" fmla="val 5654"/>
            </a:avLst>
          </a:prstGeom>
          <a:solidFill>
            <a:srgbClr val="FFCC99"/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ctr">
              <a:spcBef>
                <a:spcPts val="1200"/>
              </a:spcBef>
              <a:spcAft>
                <a:spcPts val="1200"/>
              </a:spcAft>
            </a:pPr>
            <a:endParaRPr lang="en-GB" sz="1400" b="1" dirty="0">
              <a:solidFill>
                <a:srgbClr val="EEECE1">
                  <a:lumMod val="25000"/>
                </a:srgbClr>
              </a:solidFill>
              <a:latin typeface="Comic Sans MS" panose="030F0702030302020204" pitchFamily="66" charset="0"/>
            </a:endParaRPr>
          </a:p>
          <a:p>
            <a:pPr algn="ctr"/>
            <a:r>
              <a:rPr lang="en-GB" sz="14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THESE SHELVES HOLD MANY OBJECTS, JUST LOOK AROUND AND SEE.</a:t>
            </a:r>
          </a:p>
          <a:p>
            <a:pPr algn="ctr">
              <a:spcBef>
                <a:spcPts val="1200"/>
              </a:spcBef>
              <a:spcAft>
                <a:spcPts val="1200"/>
              </a:spcAft>
            </a:pPr>
            <a:r>
              <a:rPr lang="en-GB" sz="14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SOME OF THEM CAN HELP YOU FIND THE EXIT THAT YOU SEEK.</a:t>
            </a:r>
          </a:p>
          <a:p>
            <a:pPr algn="ctr">
              <a:spcBef>
                <a:spcPts val="1200"/>
              </a:spcBef>
              <a:spcAft>
                <a:spcPts val="1200"/>
              </a:spcAft>
            </a:pPr>
            <a:r>
              <a:rPr lang="en-GB" sz="14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MOVE YOUR CURSOR ALL AROUND AND LISTEN FOR THE CHIMES.</a:t>
            </a:r>
          </a:p>
          <a:p>
            <a:pPr algn="ctr">
              <a:spcBef>
                <a:spcPts val="1200"/>
              </a:spcBef>
              <a:spcAft>
                <a:spcPts val="1200"/>
              </a:spcAft>
            </a:pPr>
            <a:r>
              <a:rPr lang="en-GB" sz="14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CLICK ON THE OBJECT WHEN THEY’RE HEARD, AND DO THIS 18 TIMES.</a:t>
            </a:r>
          </a:p>
          <a:p>
            <a:pPr algn="ctr">
              <a:spcAft>
                <a:spcPts val="1200"/>
              </a:spcAft>
            </a:pPr>
            <a:endParaRPr lang="en-GB" sz="1400" b="1" dirty="0">
              <a:solidFill>
                <a:srgbClr val="EEECE1">
                  <a:lumMod val="25000"/>
                </a:srgbClr>
              </a:solidFill>
              <a:latin typeface="Tempus Sans ITC" panose="04020404030D07020202" pitchFamily="8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321711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dir="r"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11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" fill="hold">
                      <p:stCondLst>
                        <p:cond delay="0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42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>
                      <p:stCondLst>
                        <p:cond delay="0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6" dur="2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G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7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8" dur="20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0"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10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5" dur="20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G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6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37" dur="20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7"/>
                  </p:tgtEl>
                </p:cond>
              </p:nextCondLst>
            </p:seq>
            <p:seq concurrent="1" nextAc="seek">
              <p:cTn id="39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" fill="hold">
                      <p:stCondLst>
                        <p:cond delay="0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4" dur="20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G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5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46" dur="20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3" dur="20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G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4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55" dur="20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9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2" dur="20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G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3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64" dur="20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8"/>
                  </p:tgtEl>
                </p:cond>
              </p:nextCondLst>
            </p:seq>
            <p:seq concurrent="1" nextAc="seek">
              <p:cTn id="66" restart="whenNotActive" fill="hold" evtFilter="cancelBubble" nodeType="interactiveSeq">
                <p:stCondLst>
                  <p:cond evt="onClick" delay="0">
                    <p:tgtEl>
                      <p:spTgt spid="10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" fill="hold">
                      <p:stCondLst>
                        <p:cond delay="0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1" dur="20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G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2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73" dur="20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1"/>
                  </p:tgtEl>
                </p:cond>
              </p:nextCondLst>
            </p:seq>
            <p:seq concurrent="1" nextAc="seek">
              <p:cTn id="75" restart="whenNotActive" fill="hold" evtFilter="cancelBubble" nodeType="interactiveSeq">
                <p:stCondLst>
                  <p:cond evt="onClick" delay="0">
                    <p:tgtEl>
                      <p:spTgt spid="10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" fill="hold">
                      <p:stCondLst>
                        <p:cond delay="0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80" dur="20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G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1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82" dur="20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3"/>
                  </p:tgtEl>
                </p:cond>
              </p:nextCondLst>
            </p:seq>
            <p:seq concurrent="1" nextAc="seek">
              <p:cTn id="84" restart="whenNotActive" fill="hold" evtFilter="cancelBubble" nodeType="interactiveSeq">
                <p:stCondLst>
                  <p:cond evt="onClick" delay="0">
                    <p:tgtEl>
                      <p:spTgt spid="1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5" fill="hold">
                      <p:stCondLst>
                        <p:cond delay="0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89" dur="20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G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0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91" dur="20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2"/>
                  </p:tgtEl>
                </p:cond>
              </p:nextCondLst>
            </p:seq>
            <p:seq concurrent="1" nextAc="seek">
              <p:cTn id="93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4" fill="hold">
                      <p:stCondLst>
                        <p:cond delay="0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8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G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9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00" dur="20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10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07" dur="20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G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8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09" dur="20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"/>
                  </p:tgtEl>
                </p:cond>
              </p:nextCondLst>
            </p:seq>
            <p:seq concurrent="1" nextAc="seek">
              <p:cTn id="111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2" fill="hold">
                      <p:stCondLst>
                        <p:cond delay="0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6" dur="20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G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17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18" dur="20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120" restart="whenNotActive" fill="hold" evtFilter="cancelBubble" nodeType="interactiveSeq">
                <p:stCondLst>
                  <p:cond evt="onClick" delay="0">
                    <p:tgtEl>
                      <p:spTgt spid="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1" fill="hold">
                      <p:stCondLst>
                        <p:cond delay="0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25" dur="20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G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26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27" dur="2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2"/>
                  </p:tgtEl>
                </p:cond>
              </p:nextCondLst>
            </p:seq>
            <p:seq concurrent="1" nextAc="seek">
              <p:cTn id="129" restart="whenNotActive" fill="hold" evtFilter="cancelBubble" nodeType="interactiveSeq">
                <p:stCondLst>
                  <p:cond evt="onClick" delay="0">
                    <p:tgtEl>
                      <p:spTgt spid="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0" fill="hold">
                      <p:stCondLst>
                        <p:cond delay="0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34" dur="20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G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36" dur="20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9"/>
                  </p:tgtEl>
                </p:cond>
              </p:nextCondLst>
            </p:seq>
            <p:seq concurrent="1" nextAc="seek">
              <p:cTn id="138" restart="whenNotActive" fill="hold" evtFilter="cancelBubble" nodeType="interactiveSeq">
                <p:stCondLst>
                  <p:cond evt="onClick" delay="0">
                    <p:tgtEl>
                      <p:spTgt spid="9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9" fill="hold">
                      <p:stCondLst>
                        <p:cond delay="0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43" dur="20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G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44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45" dur="20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5"/>
                  </p:tgtEl>
                </p:cond>
              </p:nextCondLst>
            </p:seq>
            <p:seq concurrent="1" nextAc="seek">
              <p:cTn id="147" restart="whenNotActive" fill="hold" evtFilter="cancelBubble" nodeType="interactiveSeq">
                <p:stCondLst>
                  <p:cond evt="onClick" delay="0">
                    <p:tgtEl>
                      <p:spTgt spid="1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8" fill="hold">
                      <p:stCondLst>
                        <p:cond delay="0"/>
                      </p:stCondLst>
                      <p:childTnLst>
                        <p:par>
                          <p:cTn id="149" fill="hold">
                            <p:stCondLst>
                              <p:cond delay="0"/>
                            </p:stCondLst>
                            <p:childTnLst>
                              <p:par>
                                <p:cTn id="150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52" dur="20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G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53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54" dur="2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"/>
                  </p:tgtEl>
                </p:cond>
              </p:nextCondLst>
            </p:seq>
            <p:seq concurrent="1" nextAc="seek">
              <p:cTn id="156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7" fill="hold">
                      <p:stCondLst>
                        <p:cond delay="0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61" dur="20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G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62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63" dur="20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165" restart="whenNotActive" fill="hold" evtFilter="cancelBubble" nodeType="interactiveSeq">
                <p:stCondLst>
                  <p:cond evt="onClick" delay="0">
                    <p:tgtEl>
                      <p:spTgt spid="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6" fill="hold">
                      <p:stCondLst>
                        <p:cond delay="0"/>
                      </p:stCondLst>
                      <p:childTnLst>
                        <p:par>
                          <p:cTn id="167" fill="hold">
                            <p:stCondLst>
                              <p:cond delay="0"/>
                            </p:stCondLst>
                            <p:childTnLst>
                              <p:par>
                                <p:cTn id="168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0" dur="20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G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71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72" dur="20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3"/>
                  </p:tgtEl>
                </p:cond>
              </p:nextCondLst>
            </p:seq>
            <p:seq concurrent="1" nextAc="seek">
              <p:cTn id="174" restart="whenNotActive" fill="hold" evtFilter="cancelBubble" nodeType="interactiveSeq">
                <p:stCondLst>
                  <p:cond evt="onClick" delay="0">
                    <p:tgtEl>
                      <p:spTgt spid="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5" fill="hold">
                      <p:stCondLst>
                        <p:cond delay="0"/>
                      </p:stCondLst>
                      <p:childTnLst>
                        <p:par>
                          <p:cTn id="176" fill="hold">
                            <p:stCondLst>
                              <p:cond delay="0"/>
                            </p:stCondLst>
                            <p:childTnLst>
                              <p:par>
                                <p:cTn id="177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9" dur="20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G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80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81" dur="20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"/>
                  </p:tgtEl>
                </p:cond>
              </p:nextCondLst>
            </p:seq>
            <p:seq concurrent="1" nextAc="seek">
              <p:cTn id="183" restart="whenNotActive" fill="hold" evtFilter="cancelBubble" nodeType="interactiveSeq">
                <p:stCondLst>
                  <p:cond evt="onClick" delay="0">
                    <p:tgtEl>
                      <p:spTgt spid="2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4" fill="hold">
                      <p:stCondLst>
                        <p:cond delay="0"/>
                      </p:stCondLst>
                      <p:childTnLst>
                        <p:par>
                          <p:cTn id="185" fill="hold">
                            <p:stCondLst>
                              <p:cond delay="0"/>
                            </p:stCondLst>
                            <p:childTnLst>
                              <p:par>
                                <p:cTn id="186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187" dur="5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500"/>
                            </p:stCondLst>
                            <p:childTnLst>
                              <p:par>
                                <p:cTn id="189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3"/>
                  </p:tgtEl>
                </p:cond>
              </p:nextCondLst>
            </p:seq>
          </p:childTnLst>
        </p:cTn>
      </p:par>
    </p:tnLst>
    <p:bldLst>
      <p:bldP spid="166" grpId="0" animBg="1"/>
      <p:bldP spid="167" grpId="0" animBg="1"/>
      <p:bldP spid="168" grpId="0" animBg="1"/>
      <p:bldP spid="169" grpId="0" animBg="1"/>
      <p:bldP spid="170" grpId="0" animBg="1"/>
      <p:bldP spid="171" grpId="0" animBg="1"/>
      <p:bldP spid="172" grpId="0" animBg="1"/>
      <p:bldP spid="173" grpId="0" animBg="1"/>
      <p:bldP spid="174" grpId="0" animBg="1"/>
      <p:bldP spid="175" grpId="0" animBg="1"/>
      <p:bldP spid="184" grpId="0" animBg="1"/>
      <p:bldP spid="185" grpId="0" animBg="1"/>
      <p:bldP spid="186" grpId="0" animBg="1"/>
      <p:bldP spid="187" grpId="0" animBg="1"/>
      <p:bldP spid="188" grpId="0" animBg="1"/>
      <p:bldP spid="189" grpId="0" animBg="1"/>
      <p:bldP spid="190" grpId="0" animBg="1"/>
      <p:bldP spid="191" grpId="0" animBg="1"/>
      <p:bldP spid="193" grpId="0" animBg="1"/>
      <p:bldP spid="194" grpId="0" animBg="1"/>
      <p:bldP spid="195" grpId="0" animBg="1"/>
      <p:bldP spid="196" grpId="0" animBg="1"/>
      <p:bldP spid="197" grpId="0" animBg="1"/>
      <p:bldP spid="198" grpId="0" animBg="1"/>
      <p:bldP spid="199" grpId="0" animBg="1"/>
      <p:bldP spid="200" grpId="0" animBg="1"/>
      <p:bldP spid="201" grpId="0" animBg="1"/>
      <p:bldP spid="202" grpId="0" animBg="1"/>
      <p:bldP spid="203" grpId="0" animBg="1"/>
      <p:bldP spid="204" grpId="0" animBg="1"/>
      <p:bldP spid="205" grpId="0" animBg="1"/>
      <p:bldP spid="206" grpId="0" animBg="1"/>
      <p:bldP spid="207" grpId="0" animBg="1"/>
      <p:bldP spid="208" grpId="0" animBg="1"/>
      <p:bldP spid="209" grpId="0" animBg="1"/>
      <p:bldP spid="210" grpId="0" animBg="1"/>
      <p:bldP spid="212" grpId="0" animBg="1"/>
      <p:bldP spid="15" grpId="0" animBg="1"/>
      <p:bldP spid="15" grpId="1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Monster link Freeform: Shape 12">
            <a:hlinkClick r:id="rId2" action="ppaction://hlinksldjump"/>
            <a:extLst>
              <a:ext uri="{FF2B5EF4-FFF2-40B4-BE49-F238E27FC236}">
                <a16:creationId xmlns:a16="http://schemas.microsoft.com/office/drawing/2014/main" id="{2D2A4CC8-C81F-4E7D-9906-E346F5FE4596}"/>
              </a:ext>
            </a:extLst>
          </p:cNvPr>
          <p:cNvSpPr/>
          <p:nvPr/>
        </p:nvSpPr>
        <p:spPr>
          <a:xfrm>
            <a:off x="9967804" y="3363469"/>
            <a:ext cx="948042" cy="2991436"/>
          </a:xfrm>
          <a:custGeom>
            <a:avLst/>
            <a:gdLst>
              <a:gd name="connsiteX0" fmla="*/ 1160584 w 1160584"/>
              <a:gd name="connsiteY0" fmla="*/ 3001107 h 3118338"/>
              <a:gd name="connsiteX1" fmla="*/ 140677 w 1160584"/>
              <a:gd name="connsiteY1" fmla="*/ 3118338 h 3118338"/>
              <a:gd name="connsiteX2" fmla="*/ 0 w 1160584"/>
              <a:gd name="connsiteY2" fmla="*/ 0 h 3118338"/>
              <a:gd name="connsiteX3" fmla="*/ 1066800 w 1160584"/>
              <a:gd name="connsiteY3" fmla="*/ 35169 h 3118338"/>
              <a:gd name="connsiteX4" fmla="*/ 1160584 w 1160584"/>
              <a:gd name="connsiteY4" fmla="*/ 3001107 h 3118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0584" h="3118338">
                <a:moveTo>
                  <a:pt x="1160584" y="3001107"/>
                </a:moveTo>
                <a:lnTo>
                  <a:pt x="140677" y="3118338"/>
                </a:lnTo>
                <a:lnTo>
                  <a:pt x="0" y="0"/>
                </a:lnTo>
                <a:lnTo>
                  <a:pt x="1066800" y="35169"/>
                </a:lnTo>
                <a:lnTo>
                  <a:pt x="1160584" y="3001107"/>
                </a:lnTo>
                <a:close/>
              </a:path>
            </a:pathLst>
          </a:cu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9" name="restart link Freeform: Shape 12">
            <a:hlinkClick r:id="rId3" action="ppaction://hlinksldjump"/>
            <a:extLst>
              <a:ext uri="{FF2B5EF4-FFF2-40B4-BE49-F238E27FC236}">
                <a16:creationId xmlns:a16="http://schemas.microsoft.com/office/drawing/2014/main" id="{1CDF036E-EEF7-481E-8AD2-9C45CC7BA9DE}"/>
              </a:ext>
            </a:extLst>
          </p:cNvPr>
          <p:cNvSpPr/>
          <p:nvPr/>
        </p:nvSpPr>
        <p:spPr>
          <a:xfrm>
            <a:off x="1340992" y="3209522"/>
            <a:ext cx="1160584" cy="2926744"/>
          </a:xfrm>
          <a:custGeom>
            <a:avLst/>
            <a:gdLst>
              <a:gd name="connsiteX0" fmla="*/ 1160584 w 1160584"/>
              <a:gd name="connsiteY0" fmla="*/ 3001107 h 3118338"/>
              <a:gd name="connsiteX1" fmla="*/ 140677 w 1160584"/>
              <a:gd name="connsiteY1" fmla="*/ 3118338 h 3118338"/>
              <a:gd name="connsiteX2" fmla="*/ 0 w 1160584"/>
              <a:gd name="connsiteY2" fmla="*/ 0 h 3118338"/>
              <a:gd name="connsiteX3" fmla="*/ 1066800 w 1160584"/>
              <a:gd name="connsiteY3" fmla="*/ 35169 h 3118338"/>
              <a:gd name="connsiteX4" fmla="*/ 1160584 w 1160584"/>
              <a:gd name="connsiteY4" fmla="*/ 3001107 h 3118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0584" h="3118338">
                <a:moveTo>
                  <a:pt x="1160584" y="3001107"/>
                </a:moveTo>
                <a:lnTo>
                  <a:pt x="140677" y="3118338"/>
                </a:lnTo>
                <a:lnTo>
                  <a:pt x="0" y="0"/>
                </a:lnTo>
                <a:lnTo>
                  <a:pt x="1066800" y="35169"/>
                </a:lnTo>
                <a:lnTo>
                  <a:pt x="1160584" y="3001107"/>
                </a:lnTo>
                <a:close/>
              </a:path>
            </a:pathLst>
          </a:cu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0" name="next slide link Freeform: Shape 12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F2FE8102-DB5D-4674-8307-89A59AB75BCF}"/>
              </a:ext>
            </a:extLst>
          </p:cNvPr>
          <p:cNvSpPr/>
          <p:nvPr/>
        </p:nvSpPr>
        <p:spPr>
          <a:xfrm>
            <a:off x="5513253" y="3209522"/>
            <a:ext cx="1040811" cy="2489909"/>
          </a:xfrm>
          <a:custGeom>
            <a:avLst/>
            <a:gdLst>
              <a:gd name="connsiteX0" fmla="*/ 1160584 w 1160584"/>
              <a:gd name="connsiteY0" fmla="*/ 3001107 h 3118338"/>
              <a:gd name="connsiteX1" fmla="*/ 140677 w 1160584"/>
              <a:gd name="connsiteY1" fmla="*/ 3118338 h 3118338"/>
              <a:gd name="connsiteX2" fmla="*/ 0 w 1160584"/>
              <a:gd name="connsiteY2" fmla="*/ 0 h 3118338"/>
              <a:gd name="connsiteX3" fmla="*/ 1066800 w 1160584"/>
              <a:gd name="connsiteY3" fmla="*/ 35169 h 3118338"/>
              <a:gd name="connsiteX4" fmla="*/ 1160584 w 1160584"/>
              <a:gd name="connsiteY4" fmla="*/ 3001107 h 3118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0584" h="3118338">
                <a:moveTo>
                  <a:pt x="1160584" y="3001107"/>
                </a:moveTo>
                <a:lnTo>
                  <a:pt x="140677" y="3118338"/>
                </a:lnTo>
                <a:lnTo>
                  <a:pt x="0" y="0"/>
                </a:lnTo>
                <a:lnTo>
                  <a:pt x="1066800" y="35169"/>
                </a:lnTo>
                <a:lnTo>
                  <a:pt x="1160584" y="3001107"/>
                </a:lnTo>
                <a:close/>
              </a:path>
            </a:pathLst>
          </a:cu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C3E82720-D217-4F7E-9026-30E97A2F72E8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rot="20703563">
            <a:off x="7194534" y="1107453"/>
            <a:ext cx="127785" cy="539296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A50DA2F7-FC72-49FC-AE4F-05FB175F9DCD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9621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258762" y="1115679"/>
            <a:ext cx="498698" cy="521274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F2C6B67A-24BA-46A9-A227-C7E088D0A038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1099245">
            <a:off x="5617724" y="1002979"/>
            <a:ext cx="485919" cy="676516"/>
          </a:xfrm>
          <a:prstGeom prst="rect">
            <a:avLst/>
          </a:prstGeom>
        </p:spPr>
      </p:pic>
      <p:pic>
        <p:nvPicPr>
          <p:cNvPr id="20" name="Picture 19" descr="A close up of a tower&#10;&#10;Description automatically generated">
            <a:extLst>
              <a:ext uri="{FF2B5EF4-FFF2-40B4-BE49-F238E27FC236}">
                <a16:creationId xmlns:a16="http://schemas.microsoft.com/office/drawing/2014/main" id="{6993025B-D47D-4634-B958-A534326D80E2}"/>
              </a:ext>
            </a:extLst>
          </p:cNvPr>
          <p:cNvPicPr>
            <a:picLocks noChangeAspect="1"/>
          </p:cNvPicPr>
          <p:nvPr/>
        </p:nvPicPr>
        <p:blipFill rotWithShape="1">
          <a:blip r:embed="rId9" cstate="screen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4000" b="93900" l="0" r="100000">
                        <a14:foregroundMark x1="53236" y1="4100" x2="55663" y2="10400"/>
                        <a14:foregroundMark x1="45469" y1="38300" x2="33010" y2="67700"/>
                        <a14:foregroundMark x1="49676" y1="28600" x2="49191" y2="29600"/>
                        <a14:foregroundMark x1="33010" y1="67700" x2="25243" y2="74700"/>
                        <a14:foregroundMark x1="45469" y1="84800" x2="47411" y2="91900"/>
                        <a14:foregroundMark x1="47411" y1="91900" x2="58576" y2="93700"/>
                        <a14:foregroundMark x1="58576" y1="93700" x2="58738" y2="93900"/>
                        <a14:foregroundMark x1="44337" y1="38200" x2="48867" y2="30500"/>
                        <a14:foregroundMark x1="50971" y1="82500" x2="49838" y2="82600"/>
                        <a14:foregroundMark x1="70065" y1="80700" x2="53883" y2="82200"/>
                        <a14:foregroundMark x1="66505" y1="90600" x2="61489" y2="91300"/>
                        <a14:backgroundMark x1="50000" y1="29700" x2="48058" y2="38500"/>
                        <a14:backgroundMark x1="60518" y1="91100" x2="60518" y2="89800"/>
                        <a14:backgroundMark x1="62621" y1="92300" x2="61650" y2="92500"/>
                        <a14:backgroundMark x1="69417" y1="90900" x2="67314" y2="91300"/>
                        <a14:backgroundMark x1="54693" y1="83000" x2="51780" y2="832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11"/>
              </a:ext>
            </a:extLst>
          </a:blip>
          <a:srcRect/>
          <a:stretch/>
        </p:blipFill>
        <p:spPr>
          <a:xfrm rot="201385">
            <a:off x="6027071" y="950037"/>
            <a:ext cx="638350" cy="713526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07BC8E48-8BA4-461D-BAD8-64607B7ABEF6}"/>
              </a:ext>
            </a:extLst>
          </p:cNvPr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33914" y="1049405"/>
            <a:ext cx="413197" cy="606229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5246A00A-58DE-4503-92EF-48ED756AAB3A}"/>
              </a:ext>
            </a:extLst>
          </p:cNvPr>
          <p:cNvPicPr>
            <a:picLocks noChangeAspect="1"/>
          </p:cNvPicPr>
          <p:nvPr/>
        </p:nvPicPr>
        <p:blipFill>
          <a:blip r:embed="rId13" cstate="screen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rightnessContrast bright="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57460" y="1056280"/>
            <a:ext cx="395575" cy="628227"/>
          </a:xfrm>
          <a:prstGeom prst="rect">
            <a:avLst/>
          </a:prstGeom>
        </p:spPr>
      </p:pic>
      <p:pic>
        <p:nvPicPr>
          <p:cNvPr id="23" name="Picture 22">
            <a:extLst>
              <a:ext uri="{FF2B5EF4-FFF2-40B4-BE49-F238E27FC236}">
                <a16:creationId xmlns:a16="http://schemas.microsoft.com/office/drawing/2014/main" id="{4C171B71-E97B-480D-8A6C-A3C9D69F2406}"/>
              </a:ext>
            </a:extLst>
          </p:cNvPr>
          <p:cNvPicPr>
            <a:picLocks noChangeAspect="1"/>
          </p:cNvPicPr>
          <p:nvPr/>
        </p:nvPicPr>
        <p:blipFill>
          <a:blip r:embed="rId15" cstate="screen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615063" y="1153902"/>
            <a:ext cx="549726" cy="489153"/>
          </a:xfrm>
          <a:prstGeom prst="rect">
            <a:avLst/>
          </a:prstGeom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id="{BE016608-00B5-4917-BF03-1DCF634D9542}"/>
              </a:ext>
            </a:extLst>
          </p:cNvPr>
          <p:cNvPicPr>
            <a:picLocks noChangeAspect="1"/>
          </p:cNvPicPr>
          <p:nvPr/>
        </p:nvPicPr>
        <p:blipFill>
          <a:blip r:embed="rId1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211601" y="1063398"/>
            <a:ext cx="406012" cy="579786"/>
          </a:xfrm>
          <a:prstGeom prst="rect">
            <a:avLst/>
          </a:prstGeom>
        </p:spPr>
      </p:pic>
      <p:sp>
        <p:nvSpPr>
          <p:cNvPr id="25" name="Trapezoid 24">
            <a:extLst>
              <a:ext uri="{FF2B5EF4-FFF2-40B4-BE49-F238E27FC236}">
                <a16:creationId xmlns:a16="http://schemas.microsoft.com/office/drawing/2014/main" id="{C02375D4-7B73-4162-AAE8-371B61CFB5CA}"/>
              </a:ext>
            </a:extLst>
          </p:cNvPr>
          <p:cNvSpPr/>
          <p:nvPr/>
        </p:nvSpPr>
        <p:spPr>
          <a:xfrm flipV="1">
            <a:off x="4016892" y="1669669"/>
            <a:ext cx="4474153" cy="196829"/>
          </a:xfrm>
          <a:prstGeom prst="trapezoid">
            <a:avLst>
              <a:gd name="adj" fmla="val 77238"/>
            </a:avLst>
          </a:prstGeom>
          <a:blipFill>
            <a:blip r:embed="rId18"/>
            <a:tile tx="0" ty="0" sx="100000" sy="100000" flip="none" algn="tl"/>
          </a:blipFill>
          <a:ln>
            <a:solidFill>
              <a:srgbClr val="181717"/>
            </a:solidFill>
          </a:ln>
          <a:scene3d>
            <a:camera prst="orthographicFront">
              <a:rot lat="3299993" lon="21599976" rev="0"/>
            </a:camera>
            <a:lightRig rig="threePt" dir="t"/>
          </a:scene3d>
          <a:sp3d extrusionH="101600" prstMaterial="dkEdge">
            <a:extrusionClr>
              <a:srgbClr val="3E1F00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26" name="Picture 25" descr="A picture containing animal, invertebrate, mollusk&#10;&#10;Description automatically generated">
            <a:extLst>
              <a:ext uri="{FF2B5EF4-FFF2-40B4-BE49-F238E27FC236}">
                <a16:creationId xmlns:a16="http://schemas.microsoft.com/office/drawing/2014/main" id="{B43ADB15-4D64-4CA9-B78F-270D8BBFDF9A}"/>
              </a:ext>
            </a:extLst>
          </p:cNvPr>
          <p:cNvPicPr>
            <a:picLocks noChangeAspect="1"/>
          </p:cNvPicPr>
          <p:nvPr/>
        </p:nvPicPr>
        <p:blipFill>
          <a:blip r:embed="rId19" cstate="screen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20"/>
              </a:ext>
            </a:extLst>
          </a:blip>
          <a:stretch>
            <a:fillRect/>
          </a:stretch>
        </p:blipFill>
        <p:spPr>
          <a:xfrm rot="18309786">
            <a:off x="7877514" y="1767651"/>
            <a:ext cx="656523" cy="513801"/>
          </a:xfrm>
          <a:prstGeom prst="rect">
            <a:avLst/>
          </a:prstGeom>
        </p:spPr>
      </p:pic>
      <p:sp>
        <p:nvSpPr>
          <p:cNvPr id="27" name="Trapezoid 26">
            <a:extLst>
              <a:ext uri="{FF2B5EF4-FFF2-40B4-BE49-F238E27FC236}">
                <a16:creationId xmlns:a16="http://schemas.microsoft.com/office/drawing/2014/main" id="{03723F68-E6EF-4251-9395-F267C2F8C7EF}"/>
              </a:ext>
            </a:extLst>
          </p:cNvPr>
          <p:cNvSpPr/>
          <p:nvPr/>
        </p:nvSpPr>
        <p:spPr>
          <a:xfrm flipV="1">
            <a:off x="3906092" y="5724684"/>
            <a:ext cx="1387899" cy="198000"/>
          </a:xfrm>
          <a:prstGeom prst="trapezoid">
            <a:avLst>
              <a:gd name="adj" fmla="val 77238"/>
            </a:avLst>
          </a:prstGeom>
          <a:blipFill>
            <a:blip r:embed="rId18"/>
            <a:tile tx="0" ty="0" sx="100000" sy="100000" flip="none" algn="tl"/>
          </a:blipFill>
          <a:ln>
            <a:solidFill>
              <a:srgbClr val="181717"/>
            </a:solidFill>
          </a:ln>
          <a:scene3d>
            <a:camera prst="orthographicFront">
              <a:rot lat="4200000" lon="10799977" rev="10799999"/>
            </a:camera>
            <a:lightRig rig="threePt" dir="t"/>
          </a:scene3d>
          <a:sp3d extrusionH="101600" prstMaterial="dkEdge">
            <a:extrusionClr>
              <a:srgbClr val="3E1F00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" name="Trapezoid 27">
            <a:extLst>
              <a:ext uri="{FF2B5EF4-FFF2-40B4-BE49-F238E27FC236}">
                <a16:creationId xmlns:a16="http://schemas.microsoft.com/office/drawing/2014/main" id="{A364898F-AD6B-417C-A205-F6CEC401BFDF}"/>
              </a:ext>
            </a:extLst>
          </p:cNvPr>
          <p:cNvSpPr/>
          <p:nvPr/>
        </p:nvSpPr>
        <p:spPr>
          <a:xfrm flipV="1">
            <a:off x="6742236" y="4282868"/>
            <a:ext cx="1739617" cy="198000"/>
          </a:xfrm>
          <a:prstGeom prst="trapezoid">
            <a:avLst>
              <a:gd name="adj" fmla="val 77238"/>
            </a:avLst>
          </a:prstGeom>
          <a:blipFill>
            <a:blip r:embed="rId18"/>
            <a:tile tx="0" ty="0" sx="100000" sy="100000" flip="none" algn="tl"/>
          </a:blipFill>
          <a:ln>
            <a:solidFill>
              <a:srgbClr val="181717"/>
            </a:solidFill>
          </a:ln>
          <a:scene3d>
            <a:camera prst="orthographicFront">
              <a:rot lat="4800002" lon="21599976" rev="0"/>
            </a:camera>
            <a:lightRig rig="threePt" dir="t"/>
          </a:scene3d>
          <a:sp3d extrusionH="101600" prstMaterial="dkEdge">
            <a:extrusionClr>
              <a:srgbClr val="3E1F00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9" name="Trapezoid 28">
            <a:extLst>
              <a:ext uri="{FF2B5EF4-FFF2-40B4-BE49-F238E27FC236}">
                <a16:creationId xmlns:a16="http://schemas.microsoft.com/office/drawing/2014/main" id="{A82286EC-1A30-4DFC-A346-C8AA443AF306}"/>
              </a:ext>
            </a:extLst>
          </p:cNvPr>
          <p:cNvSpPr/>
          <p:nvPr/>
        </p:nvSpPr>
        <p:spPr>
          <a:xfrm flipV="1">
            <a:off x="6841072" y="5591222"/>
            <a:ext cx="1646511" cy="198000"/>
          </a:xfrm>
          <a:prstGeom prst="trapezoid">
            <a:avLst>
              <a:gd name="adj" fmla="val 77238"/>
            </a:avLst>
          </a:prstGeom>
          <a:blipFill>
            <a:blip r:embed="rId18"/>
            <a:tile tx="0" ty="0" sx="100000" sy="100000" flip="none" algn="tl"/>
          </a:blipFill>
          <a:ln>
            <a:solidFill>
              <a:srgbClr val="181717"/>
            </a:solidFill>
          </a:ln>
          <a:scene3d>
            <a:camera prst="orthographicFront">
              <a:rot lat="4200000" lon="10799977" rev="10799999"/>
            </a:camera>
            <a:lightRig rig="threePt" dir="t"/>
          </a:scene3d>
          <a:sp3d extrusionH="101600" prstMaterial="dkEdge">
            <a:extrusionClr>
              <a:srgbClr val="3E1F00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" name="Trapezoid 29">
            <a:extLst>
              <a:ext uri="{FF2B5EF4-FFF2-40B4-BE49-F238E27FC236}">
                <a16:creationId xmlns:a16="http://schemas.microsoft.com/office/drawing/2014/main" id="{B5CFC501-E995-45CD-8C2E-F4D939B5EF93}"/>
              </a:ext>
            </a:extLst>
          </p:cNvPr>
          <p:cNvSpPr/>
          <p:nvPr/>
        </p:nvSpPr>
        <p:spPr>
          <a:xfrm flipV="1">
            <a:off x="4026396" y="3709611"/>
            <a:ext cx="1326425" cy="198000"/>
          </a:xfrm>
          <a:prstGeom prst="trapezoid">
            <a:avLst>
              <a:gd name="adj" fmla="val 37998"/>
            </a:avLst>
          </a:prstGeom>
          <a:blipFill>
            <a:blip r:embed="rId18"/>
            <a:tile tx="0" ty="0" sx="100000" sy="100000" flip="none" algn="tl"/>
          </a:blipFill>
          <a:ln>
            <a:solidFill>
              <a:srgbClr val="181717"/>
            </a:solidFill>
          </a:ln>
          <a:scene3d>
            <a:camera prst="orthographicFront">
              <a:rot lat="4499993" lon="21599976" rev="0"/>
            </a:camera>
            <a:lightRig rig="threePt" dir="t"/>
          </a:scene3d>
          <a:sp3d extrusionH="101600" prstMaterial="dkEdge">
            <a:extrusionClr>
              <a:srgbClr val="3E1F00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" name="Trapezoid 30">
            <a:extLst>
              <a:ext uri="{FF2B5EF4-FFF2-40B4-BE49-F238E27FC236}">
                <a16:creationId xmlns:a16="http://schemas.microsoft.com/office/drawing/2014/main" id="{6F64B0D7-0057-4BD9-9313-0A6792518580}"/>
              </a:ext>
            </a:extLst>
          </p:cNvPr>
          <p:cNvSpPr/>
          <p:nvPr/>
        </p:nvSpPr>
        <p:spPr>
          <a:xfrm flipV="1">
            <a:off x="6736506" y="4937046"/>
            <a:ext cx="1745347" cy="198000"/>
          </a:xfrm>
          <a:prstGeom prst="trapezoid">
            <a:avLst>
              <a:gd name="adj" fmla="val 77238"/>
            </a:avLst>
          </a:prstGeom>
          <a:blipFill>
            <a:blip r:embed="rId18"/>
            <a:tile tx="0" ty="0" sx="100000" sy="100000" flip="none" algn="tl"/>
          </a:blipFill>
          <a:ln>
            <a:solidFill>
              <a:srgbClr val="181717"/>
            </a:solidFill>
          </a:ln>
          <a:scene3d>
            <a:camera prst="orthographicFront">
              <a:rot lat="4800002" lon="21599976" rev="0"/>
            </a:camera>
            <a:lightRig rig="threePt" dir="t"/>
          </a:scene3d>
          <a:sp3d extrusionH="101600" prstMaterial="dkEdge">
            <a:extrusionClr>
              <a:srgbClr val="3E1F00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" name="Trapezoid 31">
            <a:extLst>
              <a:ext uri="{FF2B5EF4-FFF2-40B4-BE49-F238E27FC236}">
                <a16:creationId xmlns:a16="http://schemas.microsoft.com/office/drawing/2014/main" id="{B18DE690-B22B-41D9-83DA-E21E4CEF5C96}"/>
              </a:ext>
            </a:extLst>
          </p:cNvPr>
          <p:cNvSpPr/>
          <p:nvPr/>
        </p:nvSpPr>
        <p:spPr>
          <a:xfrm flipV="1">
            <a:off x="3894888" y="5060029"/>
            <a:ext cx="1416326" cy="198000"/>
          </a:xfrm>
          <a:prstGeom prst="trapezoid">
            <a:avLst>
              <a:gd name="adj" fmla="val 77238"/>
            </a:avLst>
          </a:prstGeom>
          <a:blipFill>
            <a:blip r:embed="rId18"/>
            <a:tile tx="0" ty="0" sx="100000" sy="100000" flip="none" algn="tl"/>
          </a:blipFill>
          <a:ln>
            <a:solidFill>
              <a:srgbClr val="181717"/>
            </a:solidFill>
          </a:ln>
          <a:scene3d>
            <a:camera prst="orthographicFront">
              <a:rot lat="4800002" lon="21599976" rev="0"/>
            </a:camera>
            <a:lightRig rig="threePt" dir="t"/>
          </a:scene3d>
          <a:sp3d extrusionH="101600" prstMaterial="dkEdge">
            <a:extrusionClr>
              <a:srgbClr val="3E1F00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33" name="FORWARD DOOR CLOSED Picture 6" descr="A picture containing wooden, old&#10;&#10;Description automatically generated">
            <a:extLst>
              <a:ext uri="{FF2B5EF4-FFF2-40B4-BE49-F238E27FC236}">
                <a16:creationId xmlns:a16="http://schemas.microsoft.com/office/drawing/2014/main" id="{51D2F574-D577-42C4-8818-A1FA2005090D}"/>
              </a:ext>
            </a:extLst>
          </p:cNvPr>
          <p:cNvPicPr>
            <a:picLocks noChangeAspect="1"/>
          </p:cNvPicPr>
          <p:nvPr/>
        </p:nvPicPr>
        <p:blipFill rotWithShape="1">
          <a:blip r:embed="rId21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22"/>
              </a:ext>
            </a:extLst>
          </a:blip>
          <a:srcRect/>
          <a:stretch/>
        </p:blipFill>
        <p:spPr>
          <a:xfrm>
            <a:off x="5282148" y="3137023"/>
            <a:ext cx="1558656" cy="2797001"/>
          </a:xfrm>
          <a:prstGeom prst="rect">
            <a:avLst/>
          </a:prstGeom>
          <a:effectLst>
            <a:softEdge rad="31750"/>
          </a:effectLst>
          <a:scene3d>
            <a:camera prst="orthographicFront">
              <a:rot lat="0" lon="20099960" rev="0"/>
            </a:camera>
            <a:lightRig rig="threePt" dir="t"/>
          </a:scene3d>
          <a:sp3d extrusionH="101600" prstMaterial="dkEdge">
            <a:extrusionClr>
              <a:schemeClr val="tx1">
                <a:lumMod val="85000"/>
                <a:lumOff val="15000"/>
              </a:schemeClr>
            </a:extrusionClr>
          </a:sp3d>
        </p:spPr>
      </p:pic>
      <p:sp>
        <p:nvSpPr>
          <p:cNvPr id="34" name="LEFT DOOR CLOSEDRectangle 8">
            <a:extLst>
              <a:ext uri="{FF2B5EF4-FFF2-40B4-BE49-F238E27FC236}">
                <a16:creationId xmlns:a16="http://schemas.microsoft.com/office/drawing/2014/main" id="{ADBC86D9-48EB-4E36-96A7-89BF2592E1D6}"/>
              </a:ext>
            </a:extLst>
          </p:cNvPr>
          <p:cNvSpPr/>
          <p:nvPr/>
        </p:nvSpPr>
        <p:spPr>
          <a:xfrm>
            <a:off x="1221782" y="2978555"/>
            <a:ext cx="1420424" cy="3477948"/>
          </a:xfrm>
          <a:custGeom>
            <a:avLst/>
            <a:gdLst>
              <a:gd name="connsiteX0" fmla="*/ 0 w 1185791"/>
              <a:gd name="connsiteY0" fmla="*/ 0 h 2569102"/>
              <a:gd name="connsiteX1" fmla="*/ 1185791 w 1185791"/>
              <a:gd name="connsiteY1" fmla="*/ 0 h 2569102"/>
              <a:gd name="connsiteX2" fmla="*/ 1185791 w 1185791"/>
              <a:gd name="connsiteY2" fmla="*/ 2569102 h 2569102"/>
              <a:gd name="connsiteX3" fmla="*/ 0 w 1185791"/>
              <a:gd name="connsiteY3" fmla="*/ 2569102 h 2569102"/>
              <a:gd name="connsiteX4" fmla="*/ 0 w 1185791"/>
              <a:gd name="connsiteY4" fmla="*/ 0 h 2569102"/>
              <a:gd name="connsiteX0" fmla="*/ 0 w 1185791"/>
              <a:gd name="connsiteY0" fmla="*/ 0 h 2811698"/>
              <a:gd name="connsiteX1" fmla="*/ 1185791 w 1185791"/>
              <a:gd name="connsiteY1" fmla="*/ 0 h 2811698"/>
              <a:gd name="connsiteX2" fmla="*/ 1185791 w 1185791"/>
              <a:gd name="connsiteY2" fmla="*/ 2569102 h 2811698"/>
              <a:gd name="connsiteX3" fmla="*/ 55983 w 1185791"/>
              <a:gd name="connsiteY3" fmla="*/ 2811698 h 2811698"/>
              <a:gd name="connsiteX4" fmla="*/ 0 w 1185791"/>
              <a:gd name="connsiteY4" fmla="*/ 0 h 2811698"/>
              <a:gd name="connsiteX0" fmla="*/ 0 w 1195122"/>
              <a:gd name="connsiteY0" fmla="*/ 0 h 2886342"/>
              <a:gd name="connsiteX1" fmla="*/ 1195122 w 1195122"/>
              <a:gd name="connsiteY1" fmla="*/ 74644 h 2886342"/>
              <a:gd name="connsiteX2" fmla="*/ 1195122 w 1195122"/>
              <a:gd name="connsiteY2" fmla="*/ 264374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  <a:gd name="connsiteX0" fmla="*/ 0 w 1195122"/>
              <a:gd name="connsiteY0" fmla="*/ 0 h 2886342"/>
              <a:gd name="connsiteX1" fmla="*/ 1195122 w 1195122"/>
              <a:gd name="connsiteY1" fmla="*/ 134615 h 2886342"/>
              <a:gd name="connsiteX2" fmla="*/ 1195122 w 1195122"/>
              <a:gd name="connsiteY2" fmla="*/ 264374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  <a:gd name="connsiteX0" fmla="*/ 0 w 1195122"/>
              <a:gd name="connsiteY0" fmla="*/ 0 h 2886342"/>
              <a:gd name="connsiteX1" fmla="*/ 1195122 w 1195122"/>
              <a:gd name="connsiteY1" fmla="*/ 134615 h 2886342"/>
              <a:gd name="connsiteX2" fmla="*/ 1195122 w 1195122"/>
              <a:gd name="connsiteY2" fmla="*/ 262375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5122" h="2886342">
                <a:moveTo>
                  <a:pt x="0" y="0"/>
                </a:moveTo>
                <a:lnTo>
                  <a:pt x="1195122" y="134615"/>
                </a:lnTo>
                <a:lnTo>
                  <a:pt x="1195122" y="2623756"/>
                </a:lnTo>
                <a:lnTo>
                  <a:pt x="65314" y="2886342"/>
                </a:lnTo>
                <a:lnTo>
                  <a:pt x="0" y="0"/>
                </a:lnTo>
                <a:close/>
              </a:path>
            </a:pathLst>
          </a:custGeom>
          <a:blipFill dpi="0" rotWithShape="1">
            <a:blip r:embed="rId2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scene3d>
            <a:camera prst="orthographicFront">
              <a:rot lat="0" lon="20099993" rev="0"/>
            </a:camera>
            <a:lightRig rig="threePt" dir="t"/>
          </a:scene3d>
          <a:sp3d extrusionH="139700">
            <a:extrusionClr>
              <a:schemeClr val="tx1"/>
            </a:extrusionClr>
            <a:contourClr>
              <a:schemeClr val="bg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35" name="RIGHT DOOR CLOSED">
            <a:extLst>
              <a:ext uri="{FF2B5EF4-FFF2-40B4-BE49-F238E27FC236}">
                <a16:creationId xmlns:a16="http://schemas.microsoft.com/office/drawing/2014/main" id="{F2984A5B-EA07-4E0C-A06B-24CBFAB49470}"/>
              </a:ext>
            </a:extLst>
          </p:cNvPr>
          <p:cNvGrpSpPr/>
          <p:nvPr/>
        </p:nvGrpSpPr>
        <p:grpSpPr>
          <a:xfrm>
            <a:off x="9756344" y="3219893"/>
            <a:ext cx="1282838" cy="3312827"/>
            <a:chOff x="9415578" y="1214203"/>
            <a:chExt cx="1282838" cy="3312827"/>
          </a:xfrm>
        </p:grpSpPr>
        <p:sp>
          <p:nvSpPr>
            <p:cNvPr id="36" name="LEFT DOOR CLOSEDRectangle 8">
              <a:extLst>
                <a:ext uri="{FF2B5EF4-FFF2-40B4-BE49-F238E27FC236}">
                  <a16:creationId xmlns:a16="http://schemas.microsoft.com/office/drawing/2014/main" id="{ED5479A7-6B8B-44BC-BD14-B8A8A31A79E7}"/>
                </a:ext>
              </a:extLst>
            </p:cNvPr>
            <p:cNvSpPr/>
            <p:nvPr/>
          </p:nvSpPr>
          <p:spPr>
            <a:xfrm>
              <a:off x="9415578" y="1235170"/>
              <a:ext cx="1282838" cy="3275203"/>
            </a:xfrm>
            <a:custGeom>
              <a:avLst/>
              <a:gdLst>
                <a:gd name="connsiteX0" fmla="*/ 0 w 1185791"/>
                <a:gd name="connsiteY0" fmla="*/ 0 h 2569102"/>
                <a:gd name="connsiteX1" fmla="*/ 1185791 w 1185791"/>
                <a:gd name="connsiteY1" fmla="*/ 0 h 2569102"/>
                <a:gd name="connsiteX2" fmla="*/ 1185791 w 1185791"/>
                <a:gd name="connsiteY2" fmla="*/ 2569102 h 2569102"/>
                <a:gd name="connsiteX3" fmla="*/ 0 w 1185791"/>
                <a:gd name="connsiteY3" fmla="*/ 2569102 h 2569102"/>
                <a:gd name="connsiteX4" fmla="*/ 0 w 1185791"/>
                <a:gd name="connsiteY4" fmla="*/ 0 h 2569102"/>
                <a:gd name="connsiteX0" fmla="*/ 0 w 1185791"/>
                <a:gd name="connsiteY0" fmla="*/ 0 h 2811698"/>
                <a:gd name="connsiteX1" fmla="*/ 1185791 w 1185791"/>
                <a:gd name="connsiteY1" fmla="*/ 0 h 2811698"/>
                <a:gd name="connsiteX2" fmla="*/ 1185791 w 1185791"/>
                <a:gd name="connsiteY2" fmla="*/ 2569102 h 2811698"/>
                <a:gd name="connsiteX3" fmla="*/ 55983 w 1185791"/>
                <a:gd name="connsiteY3" fmla="*/ 2811698 h 2811698"/>
                <a:gd name="connsiteX4" fmla="*/ 0 w 1185791"/>
                <a:gd name="connsiteY4" fmla="*/ 0 h 2811698"/>
                <a:gd name="connsiteX0" fmla="*/ 0 w 1195122"/>
                <a:gd name="connsiteY0" fmla="*/ 0 h 2886342"/>
                <a:gd name="connsiteX1" fmla="*/ 1195122 w 1195122"/>
                <a:gd name="connsiteY1" fmla="*/ 74644 h 2886342"/>
                <a:gd name="connsiteX2" fmla="*/ 1195122 w 1195122"/>
                <a:gd name="connsiteY2" fmla="*/ 2643746 h 2886342"/>
                <a:gd name="connsiteX3" fmla="*/ 65314 w 1195122"/>
                <a:gd name="connsiteY3" fmla="*/ 2886342 h 2886342"/>
                <a:gd name="connsiteX4" fmla="*/ 0 w 1195122"/>
                <a:gd name="connsiteY4" fmla="*/ 0 h 2886342"/>
                <a:gd name="connsiteX0" fmla="*/ 0 w 1195122"/>
                <a:gd name="connsiteY0" fmla="*/ 0 h 2886342"/>
                <a:gd name="connsiteX1" fmla="*/ 1195122 w 1195122"/>
                <a:gd name="connsiteY1" fmla="*/ 134615 h 2886342"/>
                <a:gd name="connsiteX2" fmla="*/ 1195122 w 1195122"/>
                <a:gd name="connsiteY2" fmla="*/ 2643746 h 2886342"/>
                <a:gd name="connsiteX3" fmla="*/ 65314 w 1195122"/>
                <a:gd name="connsiteY3" fmla="*/ 2886342 h 2886342"/>
                <a:gd name="connsiteX4" fmla="*/ 0 w 1195122"/>
                <a:gd name="connsiteY4" fmla="*/ 0 h 2886342"/>
                <a:gd name="connsiteX0" fmla="*/ 0 w 1195122"/>
                <a:gd name="connsiteY0" fmla="*/ 0 h 2886342"/>
                <a:gd name="connsiteX1" fmla="*/ 1195122 w 1195122"/>
                <a:gd name="connsiteY1" fmla="*/ 134615 h 2886342"/>
                <a:gd name="connsiteX2" fmla="*/ 1195122 w 1195122"/>
                <a:gd name="connsiteY2" fmla="*/ 2623756 h 2886342"/>
                <a:gd name="connsiteX3" fmla="*/ 65314 w 1195122"/>
                <a:gd name="connsiteY3" fmla="*/ 2886342 h 2886342"/>
                <a:gd name="connsiteX4" fmla="*/ 0 w 1195122"/>
                <a:gd name="connsiteY4" fmla="*/ 0 h 2886342"/>
                <a:gd name="connsiteX0" fmla="*/ 0 w 1195122"/>
                <a:gd name="connsiteY0" fmla="*/ 0 h 2623756"/>
                <a:gd name="connsiteX1" fmla="*/ 1195122 w 1195122"/>
                <a:gd name="connsiteY1" fmla="*/ 134615 h 2623756"/>
                <a:gd name="connsiteX2" fmla="*/ 1195122 w 1195122"/>
                <a:gd name="connsiteY2" fmla="*/ 2623756 h 2623756"/>
                <a:gd name="connsiteX3" fmla="*/ 380626 w 1195122"/>
                <a:gd name="connsiteY3" fmla="*/ 2385074 h 2623756"/>
                <a:gd name="connsiteX4" fmla="*/ 0 w 1195122"/>
                <a:gd name="connsiteY4" fmla="*/ 0 h 2623756"/>
                <a:gd name="connsiteX0" fmla="*/ 0 w 1195122"/>
                <a:gd name="connsiteY0" fmla="*/ 0 h 2623756"/>
                <a:gd name="connsiteX1" fmla="*/ 1195122 w 1195122"/>
                <a:gd name="connsiteY1" fmla="*/ 134615 h 2623756"/>
                <a:gd name="connsiteX2" fmla="*/ 1195122 w 1195122"/>
                <a:gd name="connsiteY2" fmla="*/ 2623756 h 2623756"/>
                <a:gd name="connsiteX3" fmla="*/ 115763 w 1195122"/>
                <a:gd name="connsiteY3" fmla="*/ 2453429 h 2623756"/>
                <a:gd name="connsiteX4" fmla="*/ 0 w 1195122"/>
                <a:gd name="connsiteY4" fmla="*/ 0 h 2623756"/>
                <a:gd name="connsiteX0" fmla="*/ 60812 w 1079359"/>
                <a:gd name="connsiteY0" fmla="*/ 0 h 2555401"/>
                <a:gd name="connsiteX1" fmla="*/ 1079359 w 1079359"/>
                <a:gd name="connsiteY1" fmla="*/ 66260 h 2555401"/>
                <a:gd name="connsiteX2" fmla="*/ 1079359 w 1079359"/>
                <a:gd name="connsiteY2" fmla="*/ 2555401 h 2555401"/>
                <a:gd name="connsiteX3" fmla="*/ 0 w 1079359"/>
                <a:gd name="connsiteY3" fmla="*/ 2385074 h 2555401"/>
                <a:gd name="connsiteX4" fmla="*/ 60812 w 1079359"/>
                <a:gd name="connsiteY4" fmla="*/ 0 h 2555401"/>
                <a:gd name="connsiteX0" fmla="*/ 212162 w 1079359"/>
                <a:gd name="connsiteY0" fmla="*/ 184374 h 2489141"/>
                <a:gd name="connsiteX1" fmla="*/ 1079359 w 1079359"/>
                <a:gd name="connsiteY1" fmla="*/ 0 h 2489141"/>
                <a:gd name="connsiteX2" fmla="*/ 1079359 w 1079359"/>
                <a:gd name="connsiteY2" fmla="*/ 2489141 h 2489141"/>
                <a:gd name="connsiteX3" fmla="*/ 0 w 1079359"/>
                <a:gd name="connsiteY3" fmla="*/ 2318814 h 2489141"/>
                <a:gd name="connsiteX4" fmla="*/ 212162 w 1079359"/>
                <a:gd name="connsiteY4" fmla="*/ 184374 h 2489141"/>
                <a:gd name="connsiteX0" fmla="*/ 22975 w 1079359"/>
                <a:gd name="connsiteY0" fmla="*/ 47665 h 2489141"/>
                <a:gd name="connsiteX1" fmla="*/ 1079359 w 1079359"/>
                <a:gd name="connsiteY1" fmla="*/ 0 h 2489141"/>
                <a:gd name="connsiteX2" fmla="*/ 1079359 w 1079359"/>
                <a:gd name="connsiteY2" fmla="*/ 2489141 h 2489141"/>
                <a:gd name="connsiteX3" fmla="*/ 0 w 1079359"/>
                <a:gd name="connsiteY3" fmla="*/ 2318814 h 2489141"/>
                <a:gd name="connsiteX4" fmla="*/ 22975 w 1079359"/>
                <a:gd name="connsiteY4" fmla="*/ 47665 h 248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9359" h="2489141">
                  <a:moveTo>
                    <a:pt x="22975" y="47665"/>
                  </a:moveTo>
                  <a:lnTo>
                    <a:pt x="1079359" y="0"/>
                  </a:lnTo>
                  <a:lnTo>
                    <a:pt x="1079359" y="2489141"/>
                  </a:lnTo>
                  <a:lnTo>
                    <a:pt x="0" y="2318814"/>
                  </a:lnTo>
                  <a:lnTo>
                    <a:pt x="22975" y="47665"/>
                  </a:lnTo>
                  <a:close/>
                </a:path>
              </a:pathLst>
            </a:custGeom>
            <a:blipFill dpi="0" rotWithShape="1">
              <a:blip r:embed="rId23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  <a:scene3d>
              <a:camera prst="orthographicFront">
                <a:rot lat="0" lon="20099993" rev="0"/>
              </a:camera>
              <a:lightRig rig="threePt" dir="t"/>
            </a:scene3d>
            <a:sp3d extrusionH="19050">
              <a:extrusionClr>
                <a:schemeClr val="tx1"/>
              </a:extrusionClr>
              <a:contourClr>
                <a:schemeClr val="bg1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233383B1-F3B4-494E-9944-93BF0724B6CF}"/>
                </a:ext>
              </a:extLst>
            </p:cNvPr>
            <p:cNvSpPr/>
            <p:nvPr/>
          </p:nvSpPr>
          <p:spPr>
            <a:xfrm>
              <a:off x="10613036" y="1214203"/>
              <a:ext cx="14990" cy="3312827"/>
            </a:xfrm>
            <a:custGeom>
              <a:avLst/>
              <a:gdLst>
                <a:gd name="connsiteX0" fmla="*/ 0 w 14990"/>
                <a:gd name="connsiteY0" fmla="*/ 0 h 3312827"/>
                <a:gd name="connsiteX1" fmla="*/ 14990 w 14990"/>
                <a:gd name="connsiteY1" fmla="*/ 3312827 h 33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990" h="3312827">
                  <a:moveTo>
                    <a:pt x="0" y="0"/>
                  </a:moveTo>
                  <a:cubicBezTo>
                    <a:pt x="4997" y="1104276"/>
                    <a:pt x="9993" y="2208551"/>
                    <a:pt x="14990" y="3312827"/>
                  </a:cubicBez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38" name="RIGHT DOOR OPEN Rectangle 17">
            <a:extLst>
              <a:ext uri="{FF2B5EF4-FFF2-40B4-BE49-F238E27FC236}">
                <a16:creationId xmlns:a16="http://schemas.microsoft.com/office/drawing/2014/main" id="{7A3F3155-A950-40E7-A577-D4EE3093822D}"/>
              </a:ext>
            </a:extLst>
          </p:cNvPr>
          <p:cNvSpPr/>
          <p:nvPr/>
        </p:nvSpPr>
        <p:spPr>
          <a:xfrm flipH="1">
            <a:off x="10561876" y="2956586"/>
            <a:ext cx="1420422" cy="3807263"/>
          </a:xfrm>
          <a:custGeom>
            <a:avLst/>
            <a:gdLst>
              <a:gd name="connsiteX0" fmla="*/ 0 w 1409335"/>
              <a:gd name="connsiteY0" fmla="*/ 0 h 3083984"/>
              <a:gd name="connsiteX1" fmla="*/ 1409335 w 1409335"/>
              <a:gd name="connsiteY1" fmla="*/ 0 h 3083984"/>
              <a:gd name="connsiteX2" fmla="*/ 1409335 w 1409335"/>
              <a:gd name="connsiteY2" fmla="*/ 3083984 h 3083984"/>
              <a:gd name="connsiteX3" fmla="*/ 0 w 1409335"/>
              <a:gd name="connsiteY3" fmla="*/ 3083984 h 3083984"/>
              <a:gd name="connsiteX4" fmla="*/ 0 w 1409335"/>
              <a:gd name="connsiteY4" fmla="*/ 0 h 3083984"/>
              <a:gd name="connsiteX0" fmla="*/ 11875 w 1409335"/>
              <a:gd name="connsiteY0" fmla="*/ 0 h 3262114"/>
              <a:gd name="connsiteX1" fmla="*/ 1409335 w 1409335"/>
              <a:gd name="connsiteY1" fmla="*/ 178130 h 3262114"/>
              <a:gd name="connsiteX2" fmla="*/ 1409335 w 1409335"/>
              <a:gd name="connsiteY2" fmla="*/ 3262114 h 3262114"/>
              <a:gd name="connsiteX3" fmla="*/ 0 w 1409335"/>
              <a:gd name="connsiteY3" fmla="*/ 3262114 h 3262114"/>
              <a:gd name="connsiteX4" fmla="*/ 11875 w 1409335"/>
              <a:gd name="connsiteY4" fmla="*/ 0 h 3262114"/>
              <a:gd name="connsiteX0" fmla="*/ 1143 w 1398603"/>
              <a:gd name="connsiteY0" fmla="*/ 0 h 3487745"/>
              <a:gd name="connsiteX1" fmla="*/ 1398603 w 1398603"/>
              <a:gd name="connsiteY1" fmla="*/ 178130 h 3487745"/>
              <a:gd name="connsiteX2" fmla="*/ 1398603 w 1398603"/>
              <a:gd name="connsiteY2" fmla="*/ 3262114 h 3487745"/>
              <a:gd name="connsiteX3" fmla="*/ 1143 w 1398603"/>
              <a:gd name="connsiteY3" fmla="*/ 3487745 h 3487745"/>
              <a:gd name="connsiteX4" fmla="*/ 1143 w 1398603"/>
              <a:gd name="connsiteY4" fmla="*/ 0 h 3487745"/>
              <a:gd name="connsiteX0" fmla="*/ 1143 w 1398603"/>
              <a:gd name="connsiteY0" fmla="*/ 0 h 3611386"/>
              <a:gd name="connsiteX1" fmla="*/ 1398603 w 1398603"/>
              <a:gd name="connsiteY1" fmla="*/ 301771 h 3611386"/>
              <a:gd name="connsiteX2" fmla="*/ 1398603 w 1398603"/>
              <a:gd name="connsiteY2" fmla="*/ 3385755 h 3611386"/>
              <a:gd name="connsiteX3" fmla="*/ 1143 w 1398603"/>
              <a:gd name="connsiteY3" fmla="*/ 3611386 h 3611386"/>
              <a:gd name="connsiteX4" fmla="*/ 1143 w 1398603"/>
              <a:gd name="connsiteY4" fmla="*/ 0 h 3611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8603" h="3611386">
                <a:moveTo>
                  <a:pt x="1143" y="0"/>
                </a:moveTo>
                <a:lnTo>
                  <a:pt x="1398603" y="301771"/>
                </a:lnTo>
                <a:lnTo>
                  <a:pt x="1398603" y="3385755"/>
                </a:lnTo>
                <a:lnTo>
                  <a:pt x="1143" y="3611386"/>
                </a:lnTo>
                <a:cubicBezTo>
                  <a:pt x="5101" y="2524015"/>
                  <a:pt x="-2815" y="1087371"/>
                  <a:pt x="1143" y="0"/>
                </a:cubicBezTo>
                <a:close/>
              </a:path>
            </a:pathLst>
          </a:custGeom>
          <a:blipFill dpi="0" rotWithShape="1">
            <a:blip r:embed="rId2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scene3d>
            <a:camera prst="orthographicFront">
              <a:rot lat="0" lon="3899935" rev="0"/>
            </a:camera>
            <a:lightRig rig="threePt" dir="t"/>
          </a:scene3d>
          <a:sp3d extrusionH="101600">
            <a:extrusionClr>
              <a:schemeClr val="tx1">
                <a:lumMod val="85000"/>
                <a:lumOff val="1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pic>
        <p:nvPicPr>
          <p:cNvPr id="39" name="Picture 38">
            <a:extLst>
              <a:ext uri="{FF2B5EF4-FFF2-40B4-BE49-F238E27FC236}">
                <a16:creationId xmlns:a16="http://schemas.microsoft.com/office/drawing/2014/main" id="{9DD6A7F8-4FE1-41A7-8323-292D070B72B0}"/>
              </a:ext>
            </a:extLst>
          </p:cNvPr>
          <p:cNvPicPr>
            <a:picLocks noChangeAspect="1"/>
          </p:cNvPicPr>
          <p:nvPr/>
        </p:nvPicPr>
        <p:blipFill>
          <a:blip r:embed="rId2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929186" y="1940183"/>
            <a:ext cx="547769" cy="424767"/>
          </a:xfrm>
          <a:prstGeom prst="rect">
            <a:avLst/>
          </a:prstGeom>
        </p:spPr>
      </p:pic>
      <p:sp>
        <p:nvSpPr>
          <p:cNvPr id="42" name="Trapezoid 41">
            <a:extLst>
              <a:ext uri="{FF2B5EF4-FFF2-40B4-BE49-F238E27FC236}">
                <a16:creationId xmlns:a16="http://schemas.microsoft.com/office/drawing/2014/main" id="{DA436106-6CA8-4261-89D2-DAA8F1D29303}"/>
              </a:ext>
            </a:extLst>
          </p:cNvPr>
          <p:cNvSpPr/>
          <p:nvPr/>
        </p:nvSpPr>
        <p:spPr>
          <a:xfrm flipV="1">
            <a:off x="3897153" y="4374558"/>
            <a:ext cx="1416326" cy="198000"/>
          </a:xfrm>
          <a:prstGeom prst="trapezoid">
            <a:avLst>
              <a:gd name="adj" fmla="val 77238"/>
            </a:avLst>
          </a:prstGeom>
          <a:blipFill>
            <a:blip r:embed="rId18"/>
            <a:tile tx="0" ty="0" sx="100000" sy="100000" flip="none" algn="tl"/>
          </a:blipFill>
          <a:ln>
            <a:solidFill>
              <a:srgbClr val="181717"/>
            </a:solidFill>
          </a:ln>
          <a:scene3d>
            <a:camera prst="orthographicFront">
              <a:rot lat="4800002" lon="21599976" rev="0"/>
            </a:camera>
            <a:lightRig rig="threePt" dir="t"/>
          </a:scene3d>
          <a:sp3d extrusionH="101600" prstMaterial="dkEdge">
            <a:extrusionClr>
              <a:srgbClr val="3E1F00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" name="LEFT DOOR OPEN Rectangle 17">
            <a:extLst>
              <a:ext uri="{FF2B5EF4-FFF2-40B4-BE49-F238E27FC236}">
                <a16:creationId xmlns:a16="http://schemas.microsoft.com/office/drawing/2014/main" id="{19B46561-6F3F-45AD-AB3E-67DE73599E28}"/>
              </a:ext>
            </a:extLst>
          </p:cNvPr>
          <p:cNvSpPr/>
          <p:nvPr/>
        </p:nvSpPr>
        <p:spPr>
          <a:xfrm flipH="1">
            <a:off x="2193284" y="2867857"/>
            <a:ext cx="1398603" cy="3468620"/>
          </a:xfrm>
          <a:custGeom>
            <a:avLst/>
            <a:gdLst>
              <a:gd name="connsiteX0" fmla="*/ 0 w 1409335"/>
              <a:gd name="connsiteY0" fmla="*/ 0 h 3083984"/>
              <a:gd name="connsiteX1" fmla="*/ 1409335 w 1409335"/>
              <a:gd name="connsiteY1" fmla="*/ 0 h 3083984"/>
              <a:gd name="connsiteX2" fmla="*/ 1409335 w 1409335"/>
              <a:gd name="connsiteY2" fmla="*/ 3083984 h 3083984"/>
              <a:gd name="connsiteX3" fmla="*/ 0 w 1409335"/>
              <a:gd name="connsiteY3" fmla="*/ 3083984 h 3083984"/>
              <a:gd name="connsiteX4" fmla="*/ 0 w 1409335"/>
              <a:gd name="connsiteY4" fmla="*/ 0 h 3083984"/>
              <a:gd name="connsiteX0" fmla="*/ 11875 w 1409335"/>
              <a:gd name="connsiteY0" fmla="*/ 0 h 3262114"/>
              <a:gd name="connsiteX1" fmla="*/ 1409335 w 1409335"/>
              <a:gd name="connsiteY1" fmla="*/ 178130 h 3262114"/>
              <a:gd name="connsiteX2" fmla="*/ 1409335 w 1409335"/>
              <a:gd name="connsiteY2" fmla="*/ 3262114 h 3262114"/>
              <a:gd name="connsiteX3" fmla="*/ 0 w 1409335"/>
              <a:gd name="connsiteY3" fmla="*/ 3262114 h 3262114"/>
              <a:gd name="connsiteX4" fmla="*/ 11875 w 1409335"/>
              <a:gd name="connsiteY4" fmla="*/ 0 h 3262114"/>
              <a:gd name="connsiteX0" fmla="*/ 1143 w 1398603"/>
              <a:gd name="connsiteY0" fmla="*/ 0 h 3487745"/>
              <a:gd name="connsiteX1" fmla="*/ 1398603 w 1398603"/>
              <a:gd name="connsiteY1" fmla="*/ 178130 h 3487745"/>
              <a:gd name="connsiteX2" fmla="*/ 1398603 w 1398603"/>
              <a:gd name="connsiteY2" fmla="*/ 3262114 h 3487745"/>
              <a:gd name="connsiteX3" fmla="*/ 1143 w 1398603"/>
              <a:gd name="connsiteY3" fmla="*/ 3487745 h 3487745"/>
              <a:gd name="connsiteX4" fmla="*/ 1143 w 1398603"/>
              <a:gd name="connsiteY4" fmla="*/ 0 h 3487745"/>
              <a:gd name="connsiteX0" fmla="*/ 1143 w 1398603"/>
              <a:gd name="connsiteY0" fmla="*/ 0 h 3611386"/>
              <a:gd name="connsiteX1" fmla="*/ 1398603 w 1398603"/>
              <a:gd name="connsiteY1" fmla="*/ 301771 h 3611386"/>
              <a:gd name="connsiteX2" fmla="*/ 1398603 w 1398603"/>
              <a:gd name="connsiteY2" fmla="*/ 3385755 h 3611386"/>
              <a:gd name="connsiteX3" fmla="*/ 1143 w 1398603"/>
              <a:gd name="connsiteY3" fmla="*/ 3611386 h 3611386"/>
              <a:gd name="connsiteX4" fmla="*/ 1143 w 1398603"/>
              <a:gd name="connsiteY4" fmla="*/ 0 h 3611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8603" h="3611386">
                <a:moveTo>
                  <a:pt x="1143" y="0"/>
                </a:moveTo>
                <a:lnTo>
                  <a:pt x="1398603" y="301771"/>
                </a:lnTo>
                <a:lnTo>
                  <a:pt x="1398603" y="3385755"/>
                </a:lnTo>
                <a:lnTo>
                  <a:pt x="1143" y="3611386"/>
                </a:lnTo>
                <a:cubicBezTo>
                  <a:pt x="5101" y="2524015"/>
                  <a:pt x="-2815" y="1087371"/>
                  <a:pt x="1143" y="0"/>
                </a:cubicBezTo>
                <a:close/>
              </a:path>
            </a:pathLst>
          </a:custGeom>
          <a:blipFill dpi="0" rotWithShape="1">
            <a:blip r:embed="rId2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scene3d>
            <a:camera prst="orthographicFront">
              <a:rot lat="0" lon="3899935" rev="0"/>
            </a:camera>
            <a:lightRig rig="threePt" dir="t"/>
          </a:scene3d>
          <a:sp3d extrusionH="101600">
            <a:extrusionClr>
              <a:schemeClr val="tx1">
                <a:lumMod val="75000"/>
                <a:lumOff val="2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pic>
        <p:nvPicPr>
          <p:cNvPr id="44" name="Picture 43">
            <a:extLst>
              <a:ext uri="{FF2B5EF4-FFF2-40B4-BE49-F238E27FC236}">
                <a16:creationId xmlns:a16="http://schemas.microsoft.com/office/drawing/2014/main" id="{29A934A9-5EB0-486E-A926-A573AF0DEFE7}"/>
              </a:ext>
            </a:extLst>
          </p:cNvPr>
          <p:cNvPicPr>
            <a:picLocks noChangeAspect="1"/>
          </p:cNvPicPr>
          <p:nvPr/>
        </p:nvPicPr>
        <p:blipFill>
          <a:blip r:embed="rId2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04688" y="1880533"/>
            <a:ext cx="317640" cy="415648"/>
          </a:xfrm>
          <a:prstGeom prst="rect">
            <a:avLst/>
          </a:prstGeom>
        </p:spPr>
      </p:pic>
      <p:pic>
        <p:nvPicPr>
          <p:cNvPr id="45" name="Picture 44">
            <a:extLst>
              <a:ext uri="{FF2B5EF4-FFF2-40B4-BE49-F238E27FC236}">
                <a16:creationId xmlns:a16="http://schemas.microsoft.com/office/drawing/2014/main" id="{021EAF78-BE44-4B7E-BFBF-5920D2D3665C}"/>
              </a:ext>
            </a:extLst>
          </p:cNvPr>
          <p:cNvPicPr>
            <a:picLocks noChangeAspect="1"/>
          </p:cNvPicPr>
          <p:nvPr/>
        </p:nvPicPr>
        <p:blipFill rotWithShape="1">
          <a:blip r:embed="rId27" cstate="screen">
            <a:extLst>
              <a:ext uri="{BEBA8EAE-BF5A-486C-A8C5-ECC9F3942E4B}">
                <a14:imgProps xmlns:a14="http://schemas.microsoft.com/office/drawing/2010/main">
                  <a14:imgLayer r:embed="rId28">
                    <a14:imgEffect>
                      <a14:brightnessContrast bright="-2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06296" y="1773214"/>
            <a:ext cx="414161" cy="558633"/>
          </a:xfrm>
          <a:prstGeom prst="rect">
            <a:avLst/>
          </a:prstGeom>
        </p:spPr>
      </p:pic>
      <p:pic>
        <p:nvPicPr>
          <p:cNvPr id="46" name="Picture 45">
            <a:extLst>
              <a:ext uri="{FF2B5EF4-FFF2-40B4-BE49-F238E27FC236}">
                <a16:creationId xmlns:a16="http://schemas.microsoft.com/office/drawing/2014/main" id="{11DB215D-7B5E-4BDA-BB45-FAC53E01C4CB}"/>
              </a:ext>
            </a:extLst>
          </p:cNvPr>
          <p:cNvPicPr>
            <a:picLocks noChangeAspect="1"/>
          </p:cNvPicPr>
          <p:nvPr/>
        </p:nvPicPr>
        <p:blipFill rotWithShape="1">
          <a:blip r:embed="rId29" cstate="screen">
            <a:extLst>
              <a:ext uri="{BEBA8EAE-BF5A-486C-A8C5-ECC9F3942E4B}">
                <a14:imgProps xmlns:a14="http://schemas.microsoft.com/office/drawing/2010/main">
                  <a14:imgLayer r:embed="rId30">
                    <a14:imgEffect>
                      <a14:brightnessContrast bright="-2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434992" y="1824283"/>
            <a:ext cx="509232" cy="509315"/>
          </a:xfrm>
          <a:prstGeom prst="rect">
            <a:avLst/>
          </a:prstGeom>
        </p:spPr>
      </p:pic>
      <p:sp>
        <p:nvSpPr>
          <p:cNvPr id="47" name="Trapezoid 46">
            <a:extLst>
              <a:ext uri="{FF2B5EF4-FFF2-40B4-BE49-F238E27FC236}">
                <a16:creationId xmlns:a16="http://schemas.microsoft.com/office/drawing/2014/main" id="{E4D11C2E-D667-4803-A7A8-73C258D6D379}"/>
              </a:ext>
            </a:extLst>
          </p:cNvPr>
          <p:cNvSpPr/>
          <p:nvPr/>
        </p:nvSpPr>
        <p:spPr>
          <a:xfrm flipV="1">
            <a:off x="4007273" y="2966512"/>
            <a:ext cx="4474153" cy="196829"/>
          </a:xfrm>
          <a:prstGeom prst="trapezoid">
            <a:avLst>
              <a:gd name="adj" fmla="val 77238"/>
            </a:avLst>
          </a:prstGeom>
          <a:blipFill>
            <a:blip r:embed="rId18"/>
            <a:tile tx="0" ty="0" sx="100000" sy="100000" flip="none" algn="tl"/>
          </a:blipFill>
          <a:ln>
            <a:solidFill>
              <a:srgbClr val="181717"/>
            </a:solidFill>
          </a:ln>
          <a:scene3d>
            <a:camera prst="orthographicFront">
              <a:rot lat="4199993" lon="21599976" rev="0"/>
            </a:camera>
            <a:lightRig rig="threePt" dir="t"/>
          </a:scene3d>
          <a:sp3d extrusionH="101600" prstMaterial="dkEdge">
            <a:extrusionClr>
              <a:srgbClr val="3E1F00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1" name="Trapezoid 50">
            <a:extLst>
              <a:ext uri="{FF2B5EF4-FFF2-40B4-BE49-F238E27FC236}">
                <a16:creationId xmlns:a16="http://schemas.microsoft.com/office/drawing/2014/main" id="{56FD89BC-5E80-46B9-850A-1D424FC07994}"/>
              </a:ext>
            </a:extLst>
          </p:cNvPr>
          <p:cNvSpPr/>
          <p:nvPr/>
        </p:nvSpPr>
        <p:spPr>
          <a:xfrm flipV="1">
            <a:off x="6841072" y="3628690"/>
            <a:ext cx="1649971" cy="198000"/>
          </a:xfrm>
          <a:prstGeom prst="trapezoid">
            <a:avLst>
              <a:gd name="adj" fmla="val 37998"/>
            </a:avLst>
          </a:prstGeom>
          <a:blipFill>
            <a:blip r:embed="rId18"/>
            <a:tile tx="0" ty="0" sx="100000" sy="100000" flip="none" algn="tl"/>
          </a:blipFill>
          <a:ln>
            <a:solidFill>
              <a:srgbClr val="181717"/>
            </a:solidFill>
          </a:ln>
          <a:scene3d>
            <a:camera prst="orthographicFront">
              <a:rot lat="4499993" lon="21599976" rev="0"/>
            </a:camera>
            <a:lightRig rig="threePt" dir="t"/>
          </a:scene3d>
          <a:sp3d extrusionH="101600" prstMaterial="dkEdge">
            <a:extrusionClr>
              <a:srgbClr val="3E1F00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2" name="FORWARD DOOR OPEN Rectangle 17">
            <a:extLst>
              <a:ext uri="{FF2B5EF4-FFF2-40B4-BE49-F238E27FC236}">
                <a16:creationId xmlns:a16="http://schemas.microsoft.com/office/drawing/2014/main" id="{6C82FFAE-BBC1-4C7E-A162-30616FF6A306}"/>
              </a:ext>
            </a:extLst>
          </p:cNvPr>
          <p:cNvSpPr/>
          <p:nvPr/>
        </p:nvSpPr>
        <p:spPr>
          <a:xfrm flipH="1">
            <a:off x="6452062" y="2861064"/>
            <a:ext cx="1040811" cy="3275202"/>
          </a:xfrm>
          <a:custGeom>
            <a:avLst/>
            <a:gdLst>
              <a:gd name="connsiteX0" fmla="*/ 0 w 1409335"/>
              <a:gd name="connsiteY0" fmla="*/ 0 h 3083984"/>
              <a:gd name="connsiteX1" fmla="*/ 1409335 w 1409335"/>
              <a:gd name="connsiteY1" fmla="*/ 0 h 3083984"/>
              <a:gd name="connsiteX2" fmla="*/ 1409335 w 1409335"/>
              <a:gd name="connsiteY2" fmla="*/ 3083984 h 3083984"/>
              <a:gd name="connsiteX3" fmla="*/ 0 w 1409335"/>
              <a:gd name="connsiteY3" fmla="*/ 3083984 h 3083984"/>
              <a:gd name="connsiteX4" fmla="*/ 0 w 1409335"/>
              <a:gd name="connsiteY4" fmla="*/ 0 h 3083984"/>
              <a:gd name="connsiteX0" fmla="*/ 11875 w 1409335"/>
              <a:gd name="connsiteY0" fmla="*/ 0 h 3262114"/>
              <a:gd name="connsiteX1" fmla="*/ 1409335 w 1409335"/>
              <a:gd name="connsiteY1" fmla="*/ 178130 h 3262114"/>
              <a:gd name="connsiteX2" fmla="*/ 1409335 w 1409335"/>
              <a:gd name="connsiteY2" fmla="*/ 3262114 h 3262114"/>
              <a:gd name="connsiteX3" fmla="*/ 0 w 1409335"/>
              <a:gd name="connsiteY3" fmla="*/ 3262114 h 3262114"/>
              <a:gd name="connsiteX4" fmla="*/ 11875 w 1409335"/>
              <a:gd name="connsiteY4" fmla="*/ 0 h 3262114"/>
              <a:gd name="connsiteX0" fmla="*/ 1143 w 1398603"/>
              <a:gd name="connsiteY0" fmla="*/ 0 h 3487745"/>
              <a:gd name="connsiteX1" fmla="*/ 1398603 w 1398603"/>
              <a:gd name="connsiteY1" fmla="*/ 178130 h 3487745"/>
              <a:gd name="connsiteX2" fmla="*/ 1398603 w 1398603"/>
              <a:gd name="connsiteY2" fmla="*/ 3262114 h 3487745"/>
              <a:gd name="connsiteX3" fmla="*/ 1143 w 1398603"/>
              <a:gd name="connsiteY3" fmla="*/ 3487745 h 3487745"/>
              <a:gd name="connsiteX4" fmla="*/ 1143 w 1398603"/>
              <a:gd name="connsiteY4" fmla="*/ 0 h 3487745"/>
              <a:gd name="connsiteX0" fmla="*/ 1143 w 1398603"/>
              <a:gd name="connsiteY0" fmla="*/ 0 h 3611386"/>
              <a:gd name="connsiteX1" fmla="*/ 1398603 w 1398603"/>
              <a:gd name="connsiteY1" fmla="*/ 301771 h 3611386"/>
              <a:gd name="connsiteX2" fmla="*/ 1398603 w 1398603"/>
              <a:gd name="connsiteY2" fmla="*/ 3385755 h 3611386"/>
              <a:gd name="connsiteX3" fmla="*/ 1143 w 1398603"/>
              <a:gd name="connsiteY3" fmla="*/ 3611386 h 3611386"/>
              <a:gd name="connsiteX4" fmla="*/ 1143 w 1398603"/>
              <a:gd name="connsiteY4" fmla="*/ 0 h 3611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8603" h="3611386">
                <a:moveTo>
                  <a:pt x="1143" y="0"/>
                </a:moveTo>
                <a:lnTo>
                  <a:pt x="1398603" y="301771"/>
                </a:lnTo>
                <a:lnTo>
                  <a:pt x="1398603" y="3385755"/>
                </a:lnTo>
                <a:lnTo>
                  <a:pt x="1143" y="3611386"/>
                </a:lnTo>
                <a:cubicBezTo>
                  <a:pt x="5101" y="2524015"/>
                  <a:pt x="-2815" y="1087371"/>
                  <a:pt x="1143" y="0"/>
                </a:cubicBezTo>
                <a:close/>
              </a:path>
            </a:pathLst>
          </a:custGeom>
          <a:blipFill dpi="0" rotWithShape="1">
            <a:blip r:embed="rId2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scene3d>
            <a:camera prst="orthographicFront">
              <a:rot lat="0" lon="3899935" rev="0"/>
            </a:camera>
            <a:lightRig rig="threePt" dir="t"/>
          </a:scene3d>
          <a:sp3d extrusionH="69850">
            <a:extrusionClr>
              <a:schemeClr val="tx1">
                <a:lumMod val="85000"/>
                <a:lumOff val="1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pic>
        <p:nvPicPr>
          <p:cNvPr id="55" name="Picture 54">
            <a:extLst>
              <a:ext uri="{FF2B5EF4-FFF2-40B4-BE49-F238E27FC236}">
                <a16:creationId xmlns:a16="http://schemas.microsoft.com/office/drawing/2014/main" id="{F0F7DC72-1E21-4993-ACEC-67CF78394DDF}"/>
              </a:ext>
            </a:extLst>
          </p:cNvPr>
          <p:cNvPicPr>
            <a:picLocks noChangeAspect="1"/>
          </p:cNvPicPr>
          <p:nvPr/>
        </p:nvPicPr>
        <p:blipFill rotWithShape="1">
          <a:blip r:embed="rId3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rot="20703563">
            <a:off x="7419818" y="1754583"/>
            <a:ext cx="72554" cy="410603"/>
          </a:xfrm>
          <a:prstGeom prst="rect">
            <a:avLst/>
          </a:prstGeom>
        </p:spPr>
      </p:pic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920CF6EE-75AA-4B41-9371-40EB5DD28CE6}"/>
              </a:ext>
            </a:extLst>
          </p:cNvPr>
          <p:cNvSpPr/>
          <p:nvPr/>
        </p:nvSpPr>
        <p:spPr>
          <a:xfrm>
            <a:off x="7357145" y="1761688"/>
            <a:ext cx="67112" cy="16778"/>
          </a:xfrm>
          <a:custGeom>
            <a:avLst/>
            <a:gdLst>
              <a:gd name="connsiteX0" fmla="*/ 0 w 67112"/>
              <a:gd name="connsiteY0" fmla="*/ 16778 h 16778"/>
              <a:gd name="connsiteX1" fmla="*/ 67112 w 67112"/>
              <a:gd name="connsiteY1" fmla="*/ 0 h 16778"/>
              <a:gd name="connsiteX2" fmla="*/ 67112 w 67112"/>
              <a:gd name="connsiteY2" fmla="*/ 0 h 16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7112" h="16778">
                <a:moveTo>
                  <a:pt x="0" y="16778"/>
                </a:moveTo>
                <a:lnTo>
                  <a:pt x="67112" y="0"/>
                </a:lnTo>
                <a:lnTo>
                  <a:pt x="67112" y="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57" name="SMALL SCROLL">
            <a:extLst>
              <a:ext uri="{FF2B5EF4-FFF2-40B4-BE49-F238E27FC236}">
                <a16:creationId xmlns:a16="http://schemas.microsoft.com/office/drawing/2014/main" id="{A025D0A8-F789-4CC5-B2B9-65B23079E1B3}"/>
              </a:ext>
            </a:extLst>
          </p:cNvPr>
          <p:cNvGrpSpPr/>
          <p:nvPr/>
        </p:nvGrpSpPr>
        <p:grpSpPr>
          <a:xfrm rot="21378976">
            <a:off x="5855284" y="2752723"/>
            <a:ext cx="932517" cy="184022"/>
            <a:chOff x="12453710" y="2558353"/>
            <a:chExt cx="1322387" cy="294562"/>
          </a:xfrm>
        </p:grpSpPr>
        <p:pic>
          <p:nvPicPr>
            <p:cNvPr id="58" name="Picture 4">
              <a:extLst>
                <a:ext uri="{FF2B5EF4-FFF2-40B4-BE49-F238E27FC236}">
                  <a16:creationId xmlns:a16="http://schemas.microsoft.com/office/drawing/2014/main" id="{72B46153-5539-4105-B445-C7B5A0F2B76D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t="-4"/>
            <a:stretch/>
          </p:blipFill>
          <p:spPr bwMode="auto">
            <a:xfrm>
              <a:off x="12453710" y="2558353"/>
              <a:ext cx="1322387" cy="282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59" name="Group 58">
              <a:extLst>
                <a:ext uri="{FF2B5EF4-FFF2-40B4-BE49-F238E27FC236}">
                  <a16:creationId xmlns:a16="http://schemas.microsoft.com/office/drawing/2014/main" id="{55C7B24F-6EE8-4589-AB40-22EC01F5AB3B}"/>
                </a:ext>
              </a:extLst>
            </p:cNvPr>
            <p:cNvGrpSpPr/>
            <p:nvPr/>
          </p:nvGrpSpPr>
          <p:grpSpPr>
            <a:xfrm>
              <a:off x="12676483" y="2578608"/>
              <a:ext cx="837194" cy="274307"/>
              <a:chOff x="12676483" y="2578608"/>
              <a:chExt cx="837194" cy="274307"/>
            </a:xfrm>
          </p:grpSpPr>
          <p:sp>
            <p:nvSpPr>
              <p:cNvPr id="60" name="Rectangle 59">
                <a:extLst>
                  <a:ext uri="{FF2B5EF4-FFF2-40B4-BE49-F238E27FC236}">
                    <a16:creationId xmlns:a16="http://schemas.microsoft.com/office/drawing/2014/main" id="{28143924-A07C-41B2-823D-A30461CA0E48}"/>
                  </a:ext>
                </a:extLst>
              </p:cNvPr>
              <p:cNvSpPr/>
              <p:nvPr/>
            </p:nvSpPr>
            <p:spPr>
              <a:xfrm>
                <a:off x="12713060" y="2578608"/>
                <a:ext cx="749956" cy="112866"/>
              </a:xfrm>
              <a:prstGeom prst="rect">
                <a:avLst/>
              </a:prstGeom>
              <a:solidFill>
                <a:srgbClr val="F9B67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61" name="Straight Connector 60">
                <a:extLst>
                  <a:ext uri="{FF2B5EF4-FFF2-40B4-BE49-F238E27FC236}">
                    <a16:creationId xmlns:a16="http://schemas.microsoft.com/office/drawing/2014/main" id="{A9FB2D1A-3841-4E2E-BAD8-83836F7C0815}"/>
                  </a:ext>
                </a:extLst>
              </p:cNvPr>
              <p:cNvCxnSpPr/>
              <p:nvPr/>
            </p:nvCxnSpPr>
            <p:spPr>
              <a:xfrm flipV="1">
                <a:off x="12676483" y="2840699"/>
                <a:ext cx="837194" cy="12216"/>
              </a:xfrm>
              <a:prstGeom prst="line">
                <a:avLst/>
              </a:prstGeom>
              <a:ln w="28575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pic>
        <p:nvPicPr>
          <p:cNvPr id="64" name="EAGLE Picture 58" descr="A picture containing sitting, table&#10;&#10;Description automatically generated">
            <a:hlinkHover r:id="" action="ppaction://noaction">
              <a:snd r:embed="rId33" name="chimes.wav"/>
            </a:hlinkHover>
            <a:extLst>
              <a:ext uri="{FF2B5EF4-FFF2-40B4-BE49-F238E27FC236}">
                <a16:creationId xmlns:a16="http://schemas.microsoft.com/office/drawing/2014/main" id="{E69A49A0-E644-4D4F-8C59-C3C19F5531CA}"/>
              </a:ext>
            </a:extLst>
          </p:cNvPr>
          <p:cNvPicPr>
            <a:picLocks noChangeAspect="1"/>
          </p:cNvPicPr>
          <p:nvPr/>
        </p:nvPicPr>
        <p:blipFill>
          <a:blip r:embed="rId34" cstate="screen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5"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36"/>
              </a:ext>
            </a:extLst>
          </a:blip>
          <a:stretch>
            <a:fillRect/>
          </a:stretch>
        </p:blipFill>
        <p:spPr>
          <a:xfrm>
            <a:off x="7442239" y="1697870"/>
            <a:ext cx="549091" cy="650296"/>
          </a:xfrm>
          <a:prstGeom prst="rect">
            <a:avLst/>
          </a:prstGeom>
        </p:spPr>
      </p:pic>
      <p:pic>
        <p:nvPicPr>
          <p:cNvPr id="65" name="SHIELD Picture 216">
            <a:extLst>
              <a:ext uri="{FF2B5EF4-FFF2-40B4-BE49-F238E27FC236}">
                <a16:creationId xmlns:a16="http://schemas.microsoft.com/office/drawing/2014/main" id="{D0C7EC5C-41DD-420A-B219-6E73C1DA997B}"/>
              </a:ext>
            </a:extLst>
          </p:cNvPr>
          <p:cNvPicPr>
            <a:picLocks noChangeAspect="1"/>
          </p:cNvPicPr>
          <p:nvPr/>
        </p:nvPicPr>
        <p:blipFill>
          <a:blip r:embed="rId37" cstate="screen">
            <a:extLst>
              <a:ext uri="{BEBA8EAE-BF5A-486C-A8C5-ECC9F3942E4B}">
                <a14:imgProps xmlns:a14="http://schemas.microsoft.com/office/drawing/2010/main">
                  <a14:imgLayer r:embed="rId38">
                    <a14:imgEffect>
                      <a14:backgroundRemoval t="6177" b="89482" l="4782" r="89813">
                        <a14:foregroundMark x1="7900" y1="4174" x2="47193" y2="7513"/>
                        <a14:foregroundMark x1="47193" y1="7513" x2="70686" y2="6010"/>
                        <a14:foregroundMark x1="70686" y1="6010" x2="81913" y2="6177"/>
                        <a14:foregroundMark x1="81913" y1="6177" x2="80042" y2="31553"/>
                        <a14:foregroundMark x1="83576" y1="18698" x2="81497" y2="65275"/>
                        <a14:foregroundMark x1="81497" y1="65275" x2="74844" y2="71786"/>
                        <a14:foregroundMark x1="74844" y1="71786" x2="45114" y2="87646"/>
                        <a14:foregroundMark x1="86071" y1="9516" x2="85447" y2="13022"/>
                        <a14:foregroundMark x1="45114" y1="8013" x2="46362" y2="78631"/>
                        <a14:foregroundMark x1="46362" y1="78631" x2="43659" y2="84975"/>
                        <a14:foregroundMark x1="75884" y1="41068" x2="9563" y2="40902"/>
                        <a14:foregroundMark x1="7900" y1="5342" x2="5198" y2="15359"/>
                        <a14:foregroundMark x1="5198" y1="15359" x2="8940" y2="55092"/>
                        <a14:foregroundMark x1="5405" y1="20367" x2="4782" y2="31720"/>
                        <a14:foregroundMark x1="7900" y1="56260" x2="27651" y2="78965"/>
                        <a14:foregroundMark x1="27651" y1="78965" x2="39293" y2="84474"/>
                        <a14:foregroundMark x1="14345" y1="70451" x2="21414" y2="76294"/>
                        <a14:foregroundMark x1="14345" y1="71452" x2="21830" y2="76795"/>
                        <a14:foregroundMark x1="29730" y1="82471" x2="39293" y2="86311"/>
                        <a14:foregroundMark x1="39293" y1="86311" x2="41164" y2="88314"/>
                        <a14:foregroundMark x1="33888" y1="84975" x2="40125" y2="87145"/>
                        <a14:foregroundMark x1="25156" y1="29716" x2="38046" y2="14190"/>
                        <a14:foregroundMark x1="38046" y1="14190" x2="38046" y2="14023"/>
                        <a14:foregroundMark x1="55925" y1="14190" x2="75052" y2="34891"/>
                        <a14:foregroundMark x1="71102" y1="50250" x2="57173" y2="74457"/>
                      </a14:backgroundRemoval>
                    </a14:imgEffect>
                    <a14:imgEffect>
                      <a14:brightnessContrast brigh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39"/>
              </a:ext>
            </a:extLst>
          </a:blip>
          <a:stretch>
            <a:fillRect/>
          </a:stretch>
        </p:blipFill>
        <p:spPr>
          <a:xfrm>
            <a:off x="5322573" y="1748198"/>
            <a:ext cx="509232" cy="636080"/>
          </a:xfrm>
          <a:prstGeom prst="rect">
            <a:avLst/>
          </a:prstGeom>
        </p:spPr>
      </p:pic>
      <p:sp>
        <p:nvSpPr>
          <p:cNvPr id="62" name="BIG TEXT SCROLL Vertical Scroll 411">
            <a:extLst>
              <a:ext uri="{FF2B5EF4-FFF2-40B4-BE49-F238E27FC236}">
                <a16:creationId xmlns:a16="http://schemas.microsoft.com/office/drawing/2014/main" id="{08F8E966-9FCD-428C-BD73-1DC6A55CFB00}"/>
              </a:ext>
            </a:extLst>
          </p:cNvPr>
          <p:cNvSpPr/>
          <p:nvPr/>
        </p:nvSpPr>
        <p:spPr>
          <a:xfrm rot="21437792">
            <a:off x="2428440" y="2490001"/>
            <a:ext cx="3020699" cy="4183491"/>
          </a:xfrm>
          <a:prstGeom prst="verticalScroll">
            <a:avLst>
              <a:gd name="adj" fmla="val 5654"/>
            </a:avLst>
          </a:prstGeom>
          <a:solidFill>
            <a:srgbClr val="FFCC99"/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" rIns="54000" rtlCol="0" anchor="ctr"/>
          <a:lstStyle/>
          <a:p>
            <a:pPr algn="ctr"/>
            <a:r>
              <a:rPr lang="en-GB" sz="1400" b="1" dirty="0">
                <a:solidFill>
                  <a:srgbClr val="5E5642"/>
                </a:solidFill>
                <a:latin typeface="Comic Sans MS" panose="030F0702030302020204" pitchFamily="66" charset="0"/>
              </a:rPr>
              <a:t>THESE ARE ALL THE OBJECTS </a:t>
            </a:r>
          </a:p>
          <a:p>
            <a:pPr algn="ctr"/>
            <a:r>
              <a:rPr lang="en-GB" sz="1400" b="1" dirty="0">
                <a:solidFill>
                  <a:srgbClr val="5E5642"/>
                </a:solidFill>
                <a:latin typeface="Comic Sans MS" panose="030F0702030302020204" pitchFamily="66" charset="0"/>
              </a:rPr>
              <a:t>YOU SELECTED WHEN THEY CHIMED, </a:t>
            </a:r>
          </a:p>
          <a:p>
            <a:pPr algn="ctr"/>
            <a:endParaRPr lang="en-GB" sz="1400" b="1" dirty="0">
              <a:solidFill>
                <a:srgbClr val="5E5642"/>
              </a:solidFill>
              <a:latin typeface="Comic Sans MS" panose="030F0702030302020204" pitchFamily="66" charset="0"/>
            </a:endParaRPr>
          </a:p>
          <a:p>
            <a:pPr algn="ctr"/>
            <a:r>
              <a:rPr lang="en-GB" sz="1400" b="1" dirty="0">
                <a:solidFill>
                  <a:srgbClr val="5E5642"/>
                </a:solidFill>
                <a:latin typeface="Comic Sans MS" panose="030F0702030302020204" pitchFamily="66" charset="0"/>
              </a:rPr>
              <a:t>NOW THEY MAKE A CODE THAT YOU CAN WORK ON IN YOUR MIND</a:t>
            </a:r>
          </a:p>
          <a:p>
            <a:pPr algn="ctr"/>
            <a:endParaRPr lang="en-GB" sz="1400" b="1" dirty="0">
              <a:solidFill>
                <a:srgbClr val="5E5642"/>
              </a:solidFill>
              <a:latin typeface="Comic Sans MS" panose="030F0702030302020204" pitchFamily="66" charset="0"/>
            </a:endParaRPr>
          </a:p>
          <a:p>
            <a:pPr algn="ctr"/>
            <a:r>
              <a:rPr lang="en-GB" sz="1400" b="1" dirty="0">
                <a:solidFill>
                  <a:srgbClr val="5E5642"/>
                </a:solidFill>
                <a:latin typeface="Comic Sans MS" panose="030F0702030302020204" pitchFamily="66" charset="0"/>
              </a:rPr>
              <a:t>THEIR NAMES OR CERTAIN ATTRIBUTES WILL SPELL OUT AN INSTRUCTION</a:t>
            </a:r>
          </a:p>
          <a:p>
            <a:pPr algn="ctr"/>
            <a:endParaRPr lang="en-GB" sz="1400" b="1" dirty="0">
              <a:solidFill>
                <a:srgbClr val="5E5642"/>
              </a:solidFill>
              <a:latin typeface="Comic Sans MS" panose="030F0702030302020204" pitchFamily="66" charset="0"/>
            </a:endParaRPr>
          </a:p>
          <a:p>
            <a:pPr algn="ctr"/>
            <a:r>
              <a:rPr lang="en-GB" sz="1400" b="1" dirty="0">
                <a:solidFill>
                  <a:srgbClr val="5E5642"/>
                </a:solidFill>
                <a:latin typeface="Comic Sans MS" panose="030F0702030302020204" pitchFamily="66" charset="0"/>
              </a:rPr>
              <a:t>TO LEAD YOU THROUGH THE SAFEST DOOR</a:t>
            </a:r>
          </a:p>
          <a:p>
            <a:pPr algn="ctr"/>
            <a:r>
              <a:rPr lang="en-GB" sz="1400" b="1" dirty="0">
                <a:solidFill>
                  <a:srgbClr val="5E5642"/>
                </a:solidFill>
                <a:latin typeface="Comic Sans MS" panose="030F0702030302020204" pitchFamily="66" charset="0"/>
              </a:rPr>
              <a:t>AND NOT TO YOUR DESTRUCTION </a:t>
            </a:r>
          </a:p>
        </p:txBody>
      </p:sp>
      <p:pic>
        <p:nvPicPr>
          <p:cNvPr id="41" name="Picture 40">
            <a:extLst>
              <a:ext uri="{FF2B5EF4-FFF2-40B4-BE49-F238E27FC236}">
                <a16:creationId xmlns:a16="http://schemas.microsoft.com/office/drawing/2014/main" id="{25728E16-E41E-42BE-ABC0-B6DCABDBF866}"/>
              </a:ext>
            </a:extLst>
          </p:cNvPr>
          <p:cNvPicPr>
            <a:picLocks noChangeAspect="1"/>
          </p:cNvPicPr>
          <p:nvPr/>
        </p:nvPicPr>
        <p:blipFill>
          <a:blip r:embed="rId40" cstate="screen">
            <a:extLst>
              <a:ext uri="{BEBA8EAE-BF5A-486C-A8C5-ECC9F3942E4B}">
                <a14:imgProps xmlns:a14="http://schemas.microsoft.com/office/drawing/2010/main">
                  <a14:imgLayer r:embed="rId41"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16968" y="1761513"/>
            <a:ext cx="618922" cy="570978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5C4698D8-0BAC-4784-877F-E9E2F8EB4E7E}"/>
              </a:ext>
            </a:extLst>
          </p:cNvPr>
          <p:cNvPicPr>
            <a:picLocks noChangeAspect="1"/>
          </p:cNvPicPr>
          <p:nvPr/>
        </p:nvPicPr>
        <p:blipFill>
          <a:blip r:embed="rId4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573284">
            <a:off x="6296941" y="1976293"/>
            <a:ext cx="668077" cy="360006"/>
          </a:xfrm>
          <a:prstGeom prst="rect">
            <a:avLst/>
          </a:prstGeom>
        </p:spPr>
      </p:pic>
      <p:pic>
        <p:nvPicPr>
          <p:cNvPr id="40" name="Picture 39">
            <a:extLst>
              <a:ext uri="{FF2B5EF4-FFF2-40B4-BE49-F238E27FC236}">
                <a16:creationId xmlns:a16="http://schemas.microsoft.com/office/drawing/2014/main" id="{3744DB60-5B67-4B55-BC5D-90BDC297B39F}"/>
              </a:ext>
            </a:extLst>
          </p:cNvPr>
          <p:cNvPicPr>
            <a:picLocks noChangeAspect="1"/>
          </p:cNvPicPr>
          <p:nvPr/>
        </p:nvPicPr>
        <p:blipFill rotWithShape="1">
          <a:blip r:embed="rId43" cstate="screen">
            <a:extLst>
              <a:ext uri="{BEBA8EAE-BF5A-486C-A8C5-ECC9F3942E4B}">
                <a14:imgProps xmlns:a14="http://schemas.microsoft.com/office/drawing/2010/main">
                  <a14:imgLayer r:embed="rId44">
                    <a14:imgEffect>
                      <a14:brightnessContrast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853060" y="1719892"/>
            <a:ext cx="347830" cy="602327"/>
          </a:xfrm>
          <a:prstGeom prst="rect">
            <a:avLst/>
          </a:prstGeom>
        </p:spPr>
      </p:pic>
      <p:sp>
        <p:nvSpPr>
          <p:cNvPr id="53" name="Trapezoid 52">
            <a:extLst>
              <a:ext uri="{FF2B5EF4-FFF2-40B4-BE49-F238E27FC236}">
                <a16:creationId xmlns:a16="http://schemas.microsoft.com/office/drawing/2014/main" id="{B8C1A72B-5AE6-44ED-AB1E-5B792E94BBE3}"/>
              </a:ext>
            </a:extLst>
          </p:cNvPr>
          <p:cNvSpPr/>
          <p:nvPr/>
        </p:nvSpPr>
        <p:spPr>
          <a:xfrm flipV="1">
            <a:off x="3948392" y="2322676"/>
            <a:ext cx="4474153" cy="196829"/>
          </a:xfrm>
          <a:prstGeom prst="trapezoid">
            <a:avLst>
              <a:gd name="adj" fmla="val 77238"/>
            </a:avLst>
          </a:prstGeom>
          <a:blipFill>
            <a:blip r:embed="rId18"/>
            <a:tile tx="0" ty="0" sx="100000" sy="100000" flip="none" algn="tl"/>
          </a:blipFill>
          <a:ln>
            <a:solidFill>
              <a:srgbClr val="181717"/>
            </a:solidFill>
          </a:ln>
          <a:scene3d>
            <a:camera prst="orthographicFront">
              <a:rot lat="3899993" lon="21599976" rev="0"/>
            </a:camera>
            <a:lightRig rig="threePt" dir="t"/>
          </a:scene3d>
          <a:sp3d extrusionH="101600" prstMaterial="dkEdge">
            <a:extrusionClr>
              <a:srgbClr val="3E1F00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370396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9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" fill="hold">
                      <p:stCondLst>
                        <p:cond delay="0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2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2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2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42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2"/>
                  </p:tgtEl>
                </p:cond>
              </p:nextCondLst>
            </p:seq>
          </p:childTnLst>
        </p:cTn>
      </p:par>
    </p:tnLst>
    <p:bldLst>
      <p:bldP spid="34" grpId="0" animBg="1"/>
      <p:bldP spid="38" grpId="0" animBg="1"/>
      <p:bldP spid="43" grpId="0" animBg="1"/>
      <p:bldP spid="52" grpId="0" animBg="1"/>
      <p:bldP spid="62" grpId="0" animBg="1" autoUpdateAnimBg="0"/>
      <p:bldP spid="62" grpId="1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Monster link Freeform: Shape 12">
            <a:hlinkClick r:id="rId3" action="ppaction://hlinksldjump"/>
            <a:extLst>
              <a:ext uri="{FF2B5EF4-FFF2-40B4-BE49-F238E27FC236}">
                <a16:creationId xmlns:a16="http://schemas.microsoft.com/office/drawing/2014/main" id="{DC27D38F-D1C5-416F-8111-782FCC2F4875}"/>
              </a:ext>
            </a:extLst>
          </p:cNvPr>
          <p:cNvSpPr/>
          <p:nvPr/>
        </p:nvSpPr>
        <p:spPr>
          <a:xfrm>
            <a:off x="1652776" y="3269475"/>
            <a:ext cx="1005804" cy="3015753"/>
          </a:xfrm>
          <a:custGeom>
            <a:avLst/>
            <a:gdLst>
              <a:gd name="connsiteX0" fmla="*/ 1160584 w 1160584"/>
              <a:gd name="connsiteY0" fmla="*/ 3001107 h 3118338"/>
              <a:gd name="connsiteX1" fmla="*/ 140677 w 1160584"/>
              <a:gd name="connsiteY1" fmla="*/ 3118338 h 3118338"/>
              <a:gd name="connsiteX2" fmla="*/ 0 w 1160584"/>
              <a:gd name="connsiteY2" fmla="*/ 0 h 3118338"/>
              <a:gd name="connsiteX3" fmla="*/ 1066800 w 1160584"/>
              <a:gd name="connsiteY3" fmla="*/ 35169 h 3118338"/>
              <a:gd name="connsiteX4" fmla="*/ 1160584 w 1160584"/>
              <a:gd name="connsiteY4" fmla="*/ 3001107 h 3118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0584" h="3118338">
                <a:moveTo>
                  <a:pt x="1160584" y="3001107"/>
                </a:moveTo>
                <a:lnTo>
                  <a:pt x="140677" y="3118338"/>
                </a:lnTo>
                <a:lnTo>
                  <a:pt x="0" y="0"/>
                </a:lnTo>
                <a:lnTo>
                  <a:pt x="1066800" y="35169"/>
                </a:lnTo>
                <a:lnTo>
                  <a:pt x="1160584" y="3001107"/>
                </a:lnTo>
                <a:close/>
              </a:path>
            </a:pathLst>
          </a:cu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3" name="restart link Freeform: Shape 12">
            <a:hlinkClick r:id="rId4" action="ppaction://hlinksldjump"/>
            <a:extLst>
              <a:ext uri="{FF2B5EF4-FFF2-40B4-BE49-F238E27FC236}">
                <a16:creationId xmlns:a16="http://schemas.microsoft.com/office/drawing/2014/main" id="{165CF90A-A110-41CB-A18C-4169EA6B2A54}"/>
              </a:ext>
            </a:extLst>
          </p:cNvPr>
          <p:cNvSpPr/>
          <p:nvPr/>
        </p:nvSpPr>
        <p:spPr>
          <a:xfrm>
            <a:off x="9830275" y="3445361"/>
            <a:ext cx="1160584" cy="3061926"/>
          </a:xfrm>
          <a:custGeom>
            <a:avLst/>
            <a:gdLst>
              <a:gd name="connsiteX0" fmla="*/ 1160584 w 1160584"/>
              <a:gd name="connsiteY0" fmla="*/ 3001107 h 3118338"/>
              <a:gd name="connsiteX1" fmla="*/ 140677 w 1160584"/>
              <a:gd name="connsiteY1" fmla="*/ 3118338 h 3118338"/>
              <a:gd name="connsiteX2" fmla="*/ 0 w 1160584"/>
              <a:gd name="connsiteY2" fmla="*/ 0 h 3118338"/>
              <a:gd name="connsiteX3" fmla="*/ 1066800 w 1160584"/>
              <a:gd name="connsiteY3" fmla="*/ 35169 h 3118338"/>
              <a:gd name="connsiteX4" fmla="*/ 1160584 w 1160584"/>
              <a:gd name="connsiteY4" fmla="*/ 3001107 h 3118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0584" h="3118338">
                <a:moveTo>
                  <a:pt x="1160584" y="3001107"/>
                </a:moveTo>
                <a:lnTo>
                  <a:pt x="140677" y="3118338"/>
                </a:lnTo>
                <a:lnTo>
                  <a:pt x="0" y="0"/>
                </a:lnTo>
                <a:lnTo>
                  <a:pt x="1066800" y="35169"/>
                </a:lnTo>
                <a:lnTo>
                  <a:pt x="1160584" y="3001107"/>
                </a:lnTo>
                <a:close/>
              </a:path>
            </a:pathLst>
          </a:cu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4" name="next slide link Freeform: Shape 12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B372069F-91FA-49EC-9F93-AE333387A96C}"/>
              </a:ext>
            </a:extLst>
          </p:cNvPr>
          <p:cNvSpPr/>
          <p:nvPr/>
        </p:nvSpPr>
        <p:spPr>
          <a:xfrm>
            <a:off x="5397109" y="3499541"/>
            <a:ext cx="1368575" cy="2450121"/>
          </a:xfrm>
          <a:custGeom>
            <a:avLst/>
            <a:gdLst>
              <a:gd name="connsiteX0" fmla="*/ 1160584 w 1160584"/>
              <a:gd name="connsiteY0" fmla="*/ 3001107 h 3118338"/>
              <a:gd name="connsiteX1" fmla="*/ 140677 w 1160584"/>
              <a:gd name="connsiteY1" fmla="*/ 3118338 h 3118338"/>
              <a:gd name="connsiteX2" fmla="*/ 0 w 1160584"/>
              <a:gd name="connsiteY2" fmla="*/ 0 h 3118338"/>
              <a:gd name="connsiteX3" fmla="*/ 1066800 w 1160584"/>
              <a:gd name="connsiteY3" fmla="*/ 35169 h 3118338"/>
              <a:gd name="connsiteX4" fmla="*/ 1160584 w 1160584"/>
              <a:gd name="connsiteY4" fmla="*/ 3001107 h 3118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0584" h="3118338">
                <a:moveTo>
                  <a:pt x="1160584" y="3001107"/>
                </a:moveTo>
                <a:lnTo>
                  <a:pt x="140677" y="3118338"/>
                </a:lnTo>
                <a:lnTo>
                  <a:pt x="0" y="0"/>
                </a:lnTo>
                <a:lnTo>
                  <a:pt x="1066800" y="35169"/>
                </a:lnTo>
                <a:lnTo>
                  <a:pt x="1160584" y="3001107"/>
                </a:lnTo>
                <a:close/>
              </a:path>
            </a:pathLst>
          </a:cu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4" name="RIGHT DOOR CLOSEDRectangle 8">
            <a:extLst>
              <a:ext uri="{FF2B5EF4-FFF2-40B4-BE49-F238E27FC236}">
                <a16:creationId xmlns:a16="http://schemas.microsoft.com/office/drawing/2014/main" id="{A5BEC0E0-807B-4EF4-B773-A7310883A261}"/>
              </a:ext>
            </a:extLst>
          </p:cNvPr>
          <p:cNvSpPr/>
          <p:nvPr/>
        </p:nvSpPr>
        <p:spPr>
          <a:xfrm flipH="1">
            <a:off x="9795919" y="3168611"/>
            <a:ext cx="1420424" cy="3429253"/>
          </a:xfrm>
          <a:custGeom>
            <a:avLst/>
            <a:gdLst>
              <a:gd name="connsiteX0" fmla="*/ 0 w 1185791"/>
              <a:gd name="connsiteY0" fmla="*/ 0 h 2569102"/>
              <a:gd name="connsiteX1" fmla="*/ 1185791 w 1185791"/>
              <a:gd name="connsiteY1" fmla="*/ 0 h 2569102"/>
              <a:gd name="connsiteX2" fmla="*/ 1185791 w 1185791"/>
              <a:gd name="connsiteY2" fmla="*/ 2569102 h 2569102"/>
              <a:gd name="connsiteX3" fmla="*/ 0 w 1185791"/>
              <a:gd name="connsiteY3" fmla="*/ 2569102 h 2569102"/>
              <a:gd name="connsiteX4" fmla="*/ 0 w 1185791"/>
              <a:gd name="connsiteY4" fmla="*/ 0 h 2569102"/>
              <a:gd name="connsiteX0" fmla="*/ 0 w 1185791"/>
              <a:gd name="connsiteY0" fmla="*/ 0 h 2811698"/>
              <a:gd name="connsiteX1" fmla="*/ 1185791 w 1185791"/>
              <a:gd name="connsiteY1" fmla="*/ 0 h 2811698"/>
              <a:gd name="connsiteX2" fmla="*/ 1185791 w 1185791"/>
              <a:gd name="connsiteY2" fmla="*/ 2569102 h 2811698"/>
              <a:gd name="connsiteX3" fmla="*/ 55983 w 1185791"/>
              <a:gd name="connsiteY3" fmla="*/ 2811698 h 2811698"/>
              <a:gd name="connsiteX4" fmla="*/ 0 w 1185791"/>
              <a:gd name="connsiteY4" fmla="*/ 0 h 2811698"/>
              <a:gd name="connsiteX0" fmla="*/ 0 w 1195122"/>
              <a:gd name="connsiteY0" fmla="*/ 0 h 2886342"/>
              <a:gd name="connsiteX1" fmla="*/ 1195122 w 1195122"/>
              <a:gd name="connsiteY1" fmla="*/ 74644 h 2886342"/>
              <a:gd name="connsiteX2" fmla="*/ 1195122 w 1195122"/>
              <a:gd name="connsiteY2" fmla="*/ 264374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5122" h="2886342">
                <a:moveTo>
                  <a:pt x="0" y="0"/>
                </a:moveTo>
                <a:lnTo>
                  <a:pt x="1195122" y="74644"/>
                </a:lnTo>
                <a:lnTo>
                  <a:pt x="1195122" y="2643746"/>
                </a:lnTo>
                <a:lnTo>
                  <a:pt x="65314" y="2886342"/>
                </a:lnTo>
                <a:lnTo>
                  <a:pt x="0" y="0"/>
                </a:lnTo>
                <a:close/>
              </a:path>
            </a:pathLst>
          </a:custGeom>
          <a:blipFill dpi="0" rotWithShape="1">
            <a:blip r:embed="rId5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scene3d>
            <a:camera prst="orthographicFront">
              <a:rot lat="0" lon="1499982" rev="0"/>
            </a:camera>
            <a:lightRig rig="threePt" dir="t"/>
          </a:scene3d>
          <a:sp3d extrusionH="165100">
            <a:extrusionClr>
              <a:schemeClr val="tx1">
                <a:lumMod val="85000"/>
                <a:lumOff val="1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5" name="LEFT DOOR CLOSEDRectangle 8">
            <a:extLst>
              <a:ext uri="{FF2B5EF4-FFF2-40B4-BE49-F238E27FC236}">
                <a16:creationId xmlns:a16="http://schemas.microsoft.com/office/drawing/2014/main" id="{97D6D238-7B06-4BB3-97A0-7B02D6F61DBD}"/>
              </a:ext>
            </a:extLst>
          </p:cNvPr>
          <p:cNvSpPr/>
          <p:nvPr/>
        </p:nvSpPr>
        <p:spPr>
          <a:xfrm>
            <a:off x="1341760" y="2982789"/>
            <a:ext cx="1420424" cy="3477948"/>
          </a:xfrm>
          <a:custGeom>
            <a:avLst/>
            <a:gdLst>
              <a:gd name="connsiteX0" fmla="*/ 0 w 1185791"/>
              <a:gd name="connsiteY0" fmla="*/ 0 h 2569102"/>
              <a:gd name="connsiteX1" fmla="*/ 1185791 w 1185791"/>
              <a:gd name="connsiteY1" fmla="*/ 0 h 2569102"/>
              <a:gd name="connsiteX2" fmla="*/ 1185791 w 1185791"/>
              <a:gd name="connsiteY2" fmla="*/ 2569102 h 2569102"/>
              <a:gd name="connsiteX3" fmla="*/ 0 w 1185791"/>
              <a:gd name="connsiteY3" fmla="*/ 2569102 h 2569102"/>
              <a:gd name="connsiteX4" fmla="*/ 0 w 1185791"/>
              <a:gd name="connsiteY4" fmla="*/ 0 h 2569102"/>
              <a:gd name="connsiteX0" fmla="*/ 0 w 1185791"/>
              <a:gd name="connsiteY0" fmla="*/ 0 h 2811698"/>
              <a:gd name="connsiteX1" fmla="*/ 1185791 w 1185791"/>
              <a:gd name="connsiteY1" fmla="*/ 0 h 2811698"/>
              <a:gd name="connsiteX2" fmla="*/ 1185791 w 1185791"/>
              <a:gd name="connsiteY2" fmla="*/ 2569102 h 2811698"/>
              <a:gd name="connsiteX3" fmla="*/ 55983 w 1185791"/>
              <a:gd name="connsiteY3" fmla="*/ 2811698 h 2811698"/>
              <a:gd name="connsiteX4" fmla="*/ 0 w 1185791"/>
              <a:gd name="connsiteY4" fmla="*/ 0 h 2811698"/>
              <a:gd name="connsiteX0" fmla="*/ 0 w 1195122"/>
              <a:gd name="connsiteY0" fmla="*/ 0 h 2886342"/>
              <a:gd name="connsiteX1" fmla="*/ 1195122 w 1195122"/>
              <a:gd name="connsiteY1" fmla="*/ 74644 h 2886342"/>
              <a:gd name="connsiteX2" fmla="*/ 1195122 w 1195122"/>
              <a:gd name="connsiteY2" fmla="*/ 264374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  <a:gd name="connsiteX0" fmla="*/ 0 w 1195122"/>
              <a:gd name="connsiteY0" fmla="*/ 0 h 2886342"/>
              <a:gd name="connsiteX1" fmla="*/ 1195122 w 1195122"/>
              <a:gd name="connsiteY1" fmla="*/ 134615 h 2886342"/>
              <a:gd name="connsiteX2" fmla="*/ 1195122 w 1195122"/>
              <a:gd name="connsiteY2" fmla="*/ 264374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  <a:gd name="connsiteX0" fmla="*/ 0 w 1195122"/>
              <a:gd name="connsiteY0" fmla="*/ 0 h 2886342"/>
              <a:gd name="connsiteX1" fmla="*/ 1195122 w 1195122"/>
              <a:gd name="connsiteY1" fmla="*/ 134615 h 2886342"/>
              <a:gd name="connsiteX2" fmla="*/ 1195122 w 1195122"/>
              <a:gd name="connsiteY2" fmla="*/ 262375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5122" h="2886342">
                <a:moveTo>
                  <a:pt x="0" y="0"/>
                </a:moveTo>
                <a:lnTo>
                  <a:pt x="1195122" y="134615"/>
                </a:lnTo>
                <a:lnTo>
                  <a:pt x="1195122" y="2623756"/>
                </a:lnTo>
                <a:lnTo>
                  <a:pt x="65314" y="2886342"/>
                </a:lnTo>
                <a:lnTo>
                  <a:pt x="0" y="0"/>
                </a:lnTo>
                <a:close/>
              </a:path>
            </a:pathLst>
          </a:custGeom>
          <a:blipFill dpi="0" rotWithShape="1">
            <a:blip r:embed="rId5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scene3d>
            <a:camera prst="orthographicFront">
              <a:rot lat="0" lon="20099993" rev="0"/>
            </a:camera>
            <a:lightRig rig="threePt" dir="t"/>
          </a:scene3d>
          <a:sp3d extrusionH="139700">
            <a:extrusionClr>
              <a:schemeClr val="tx1"/>
            </a:extrusionClr>
            <a:contourClr>
              <a:schemeClr val="bg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6" name="LEFT DOOR OPEN Rectangle 17">
            <a:extLst>
              <a:ext uri="{FF2B5EF4-FFF2-40B4-BE49-F238E27FC236}">
                <a16:creationId xmlns:a16="http://schemas.microsoft.com/office/drawing/2014/main" id="{67D49EC7-C96F-40EF-83B9-A4F310080B3D}"/>
              </a:ext>
            </a:extLst>
          </p:cNvPr>
          <p:cNvSpPr/>
          <p:nvPr/>
        </p:nvSpPr>
        <p:spPr>
          <a:xfrm flipH="1">
            <a:off x="2186295" y="2877494"/>
            <a:ext cx="1398603" cy="3468620"/>
          </a:xfrm>
          <a:custGeom>
            <a:avLst/>
            <a:gdLst>
              <a:gd name="connsiteX0" fmla="*/ 0 w 1409335"/>
              <a:gd name="connsiteY0" fmla="*/ 0 h 3083984"/>
              <a:gd name="connsiteX1" fmla="*/ 1409335 w 1409335"/>
              <a:gd name="connsiteY1" fmla="*/ 0 h 3083984"/>
              <a:gd name="connsiteX2" fmla="*/ 1409335 w 1409335"/>
              <a:gd name="connsiteY2" fmla="*/ 3083984 h 3083984"/>
              <a:gd name="connsiteX3" fmla="*/ 0 w 1409335"/>
              <a:gd name="connsiteY3" fmla="*/ 3083984 h 3083984"/>
              <a:gd name="connsiteX4" fmla="*/ 0 w 1409335"/>
              <a:gd name="connsiteY4" fmla="*/ 0 h 3083984"/>
              <a:gd name="connsiteX0" fmla="*/ 11875 w 1409335"/>
              <a:gd name="connsiteY0" fmla="*/ 0 h 3262114"/>
              <a:gd name="connsiteX1" fmla="*/ 1409335 w 1409335"/>
              <a:gd name="connsiteY1" fmla="*/ 178130 h 3262114"/>
              <a:gd name="connsiteX2" fmla="*/ 1409335 w 1409335"/>
              <a:gd name="connsiteY2" fmla="*/ 3262114 h 3262114"/>
              <a:gd name="connsiteX3" fmla="*/ 0 w 1409335"/>
              <a:gd name="connsiteY3" fmla="*/ 3262114 h 3262114"/>
              <a:gd name="connsiteX4" fmla="*/ 11875 w 1409335"/>
              <a:gd name="connsiteY4" fmla="*/ 0 h 3262114"/>
              <a:gd name="connsiteX0" fmla="*/ 1143 w 1398603"/>
              <a:gd name="connsiteY0" fmla="*/ 0 h 3487745"/>
              <a:gd name="connsiteX1" fmla="*/ 1398603 w 1398603"/>
              <a:gd name="connsiteY1" fmla="*/ 178130 h 3487745"/>
              <a:gd name="connsiteX2" fmla="*/ 1398603 w 1398603"/>
              <a:gd name="connsiteY2" fmla="*/ 3262114 h 3487745"/>
              <a:gd name="connsiteX3" fmla="*/ 1143 w 1398603"/>
              <a:gd name="connsiteY3" fmla="*/ 3487745 h 3487745"/>
              <a:gd name="connsiteX4" fmla="*/ 1143 w 1398603"/>
              <a:gd name="connsiteY4" fmla="*/ 0 h 3487745"/>
              <a:gd name="connsiteX0" fmla="*/ 1143 w 1398603"/>
              <a:gd name="connsiteY0" fmla="*/ 0 h 3611386"/>
              <a:gd name="connsiteX1" fmla="*/ 1398603 w 1398603"/>
              <a:gd name="connsiteY1" fmla="*/ 301771 h 3611386"/>
              <a:gd name="connsiteX2" fmla="*/ 1398603 w 1398603"/>
              <a:gd name="connsiteY2" fmla="*/ 3385755 h 3611386"/>
              <a:gd name="connsiteX3" fmla="*/ 1143 w 1398603"/>
              <a:gd name="connsiteY3" fmla="*/ 3611386 h 3611386"/>
              <a:gd name="connsiteX4" fmla="*/ 1143 w 1398603"/>
              <a:gd name="connsiteY4" fmla="*/ 0 h 3611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8603" h="3611386">
                <a:moveTo>
                  <a:pt x="1143" y="0"/>
                </a:moveTo>
                <a:lnTo>
                  <a:pt x="1398603" y="301771"/>
                </a:lnTo>
                <a:lnTo>
                  <a:pt x="1398603" y="3385755"/>
                </a:lnTo>
                <a:lnTo>
                  <a:pt x="1143" y="3611386"/>
                </a:lnTo>
                <a:cubicBezTo>
                  <a:pt x="5101" y="2524015"/>
                  <a:pt x="-2815" y="1087371"/>
                  <a:pt x="1143" y="0"/>
                </a:cubicBezTo>
                <a:close/>
              </a:path>
            </a:pathLst>
          </a:custGeom>
          <a:blipFill dpi="0" rotWithShape="1"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scene3d>
            <a:camera prst="orthographicFront">
              <a:rot lat="0" lon="3899935" rev="0"/>
            </a:camera>
            <a:lightRig rig="threePt" dir="t"/>
          </a:scene3d>
          <a:sp3d extrusionH="101600">
            <a:extrusionClr>
              <a:schemeClr val="bg1">
                <a:lumMod val="6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sp>
        <p:nvSpPr>
          <p:cNvPr id="137" name="RIGHT DOOR OPEN Rectangle 17">
            <a:extLst>
              <a:ext uri="{FF2B5EF4-FFF2-40B4-BE49-F238E27FC236}">
                <a16:creationId xmlns:a16="http://schemas.microsoft.com/office/drawing/2014/main" id="{37289BB4-C36E-4994-995C-EAC45308646B}"/>
              </a:ext>
            </a:extLst>
          </p:cNvPr>
          <p:cNvSpPr/>
          <p:nvPr/>
        </p:nvSpPr>
        <p:spPr>
          <a:xfrm flipH="1">
            <a:off x="10579564" y="2877494"/>
            <a:ext cx="1420422" cy="3807263"/>
          </a:xfrm>
          <a:custGeom>
            <a:avLst/>
            <a:gdLst>
              <a:gd name="connsiteX0" fmla="*/ 0 w 1409335"/>
              <a:gd name="connsiteY0" fmla="*/ 0 h 3083984"/>
              <a:gd name="connsiteX1" fmla="*/ 1409335 w 1409335"/>
              <a:gd name="connsiteY1" fmla="*/ 0 h 3083984"/>
              <a:gd name="connsiteX2" fmla="*/ 1409335 w 1409335"/>
              <a:gd name="connsiteY2" fmla="*/ 3083984 h 3083984"/>
              <a:gd name="connsiteX3" fmla="*/ 0 w 1409335"/>
              <a:gd name="connsiteY3" fmla="*/ 3083984 h 3083984"/>
              <a:gd name="connsiteX4" fmla="*/ 0 w 1409335"/>
              <a:gd name="connsiteY4" fmla="*/ 0 h 3083984"/>
              <a:gd name="connsiteX0" fmla="*/ 11875 w 1409335"/>
              <a:gd name="connsiteY0" fmla="*/ 0 h 3262114"/>
              <a:gd name="connsiteX1" fmla="*/ 1409335 w 1409335"/>
              <a:gd name="connsiteY1" fmla="*/ 178130 h 3262114"/>
              <a:gd name="connsiteX2" fmla="*/ 1409335 w 1409335"/>
              <a:gd name="connsiteY2" fmla="*/ 3262114 h 3262114"/>
              <a:gd name="connsiteX3" fmla="*/ 0 w 1409335"/>
              <a:gd name="connsiteY3" fmla="*/ 3262114 h 3262114"/>
              <a:gd name="connsiteX4" fmla="*/ 11875 w 1409335"/>
              <a:gd name="connsiteY4" fmla="*/ 0 h 3262114"/>
              <a:gd name="connsiteX0" fmla="*/ 1143 w 1398603"/>
              <a:gd name="connsiteY0" fmla="*/ 0 h 3487745"/>
              <a:gd name="connsiteX1" fmla="*/ 1398603 w 1398603"/>
              <a:gd name="connsiteY1" fmla="*/ 178130 h 3487745"/>
              <a:gd name="connsiteX2" fmla="*/ 1398603 w 1398603"/>
              <a:gd name="connsiteY2" fmla="*/ 3262114 h 3487745"/>
              <a:gd name="connsiteX3" fmla="*/ 1143 w 1398603"/>
              <a:gd name="connsiteY3" fmla="*/ 3487745 h 3487745"/>
              <a:gd name="connsiteX4" fmla="*/ 1143 w 1398603"/>
              <a:gd name="connsiteY4" fmla="*/ 0 h 3487745"/>
              <a:gd name="connsiteX0" fmla="*/ 1143 w 1398603"/>
              <a:gd name="connsiteY0" fmla="*/ 0 h 3611386"/>
              <a:gd name="connsiteX1" fmla="*/ 1398603 w 1398603"/>
              <a:gd name="connsiteY1" fmla="*/ 301771 h 3611386"/>
              <a:gd name="connsiteX2" fmla="*/ 1398603 w 1398603"/>
              <a:gd name="connsiteY2" fmla="*/ 3385755 h 3611386"/>
              <a:gd name="connsiteX3" fmla="*/ 1143 w 1398603"/>
              <a:gd name="connsiteY3" fmla="*/ 3611386 h 3611386"/>
              <a:gd name="connsiteX4" fmla="*/ 1143 w 1398603"/>
              <a:gd name="connsiteY4" fmla="*/ 0 h 3611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8603" h="3611386">
                <a:moveTo>
                  <a:pt x="1143" y="0"/>
                </a:moveTo>
                <a:lnTo>
                  <a:pt x="1398603" y="301771"/>
                </a:lnTo>
                <a:lnTo>
                  <a:pt x="1398603" y="3385755"/>
                </a:lnTo>
                <a:lnTo>
                  <a:pt x="1143" y="3611386"/>
                </a:lnTo>
                <a:cubicBezTo>
                  <a:pt x="5101" y="2524015"/>
                  <a:pt x="-2815" y="1087371"/>
                  <a:pt x="1143" y="0"/>
                </a:cubicBezTo>
                <a:close/>
              </a:path>
            </a:pathLst>
          </a:custGeom>
          <a:blipFill dpi="0" rotWithShape="1"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scene3d>
            <a:camera prst="orthographicFront">
              <a:rot lat="0" lon="3899935" rev="0"/>
            </a:camera>
            <a:lightRig rig="threePt" dir="t"/>
          </a:scene3d>
          <a:sp3d extrusionH="101600">
            <a:extrusionClr>
              <a:schemeClr val="tx1">
                <a:lumMod val="85000"/>
                <a:lumOff val="1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pic>
        <p:nvPicPr>
          <p:cNvPr id="138" name="FORWARD DOOR CLOSED Picture 6" descr="A picture containing wooden, old&#10;&#10;Description automatically generated">
            <a:extLst>
              <a:ext uri="{FF2B5EF4-FFF2-40B4-BE49-F238E27FC236}">
                <a16:creationId xmlns:a16="http://schemas.microsoft.com/office/drawing/2014/main" id="{CF719EE1-9B99-4A67-85F6-3BE04B5B74FE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8"/>
              </a:ext>
            </a:extLst>
          </a:blip>
          <a:srcRect/>
          <a:stretch/>
        </p:blipFill>
        <p:spPr>
          <a:xfrm>
            <a:off x="5300169" y="3197795"/>
            <a:ext cx="1558656" cy="2797001"/>
          </a:xfrm>
          <a:prstGeom prst="rect">
            <a:avLst/>
          </a:prstGeom>
          <a:effectLst>
            <a:softEdge rad="31750"/>
          </a:effectLst>
          <a:scene3d>
            <a:camera prst="orthographicFront">
              <a:rot lat="0" lon="20099960" rev="0"/>
            </a:camera>
            <a:lightRig rig="threePt" dir="t"/>
          </a:scene3d>
          <a:sp3d extrusionH="101600" prstMaterial="dkEdge">
            <a:extrusionClr>
              <a:schemeClr val="tx1">
                <a:lumMod val="85000"/>
                <a:lumOff val="15000"/>
              </a:schemeClr>
            </a:extrusionClr>
          </a:sp3d>
        </p:spPr>
      </p:pic>
      <p:sp>
        <p:nvSpPr>
          <p:cNvPr id="163" name="FORWARD DOOR OPEN Rectangle 17">
            <a:extLst>
              <a:ext uri="{FF2B5EF4-FFF2-40B4-BE49-F238E27FC236}">
                <a16:creationId xmlns:a16="http://schemas.microsoft.com/office/drawing/2014/main" id="{42436B48-1E0C-47E5-A562-CF69A56E763C}"/>
              </a:ext>
            </a:extLst>
          </p:cNvPr>
          <p:cNvSpPr/>
          <p:nvPr/>
        </p:nvSpPr>
        <p:spPr>
          <a:xfrm flipH="1">
            <a:off x="6447190" y="2974557"/>
            <a:ext cx="1040811" cy="3071632"/>
          </a:xfrm>
          <a:custGeom>
            <a:avLst/>
            <a:gdLst>
              <a:gd name="connsiteX0" fmla="*/ 0 w 1409335"/>
              <a:gd name="connsiteY0" fmla="*/ 0 h 3083984"/>
              <a:gd name="connsiteX1" fmla="*/ 1409335 w 1409335"/>
              <a:gd name="connsiteY1" fmla="*/ 0 h 3083984"/>
              <a:gd name="connsiteX2" fmla="*/ 1409335 w 1409335"/>
              <a:gd name="connsiteY2" fmla="*/ 3083984 h 3083984"/>
              <a:gd name="connsiteX3" fmla="*/ 0 w 1409335"/>
              <a:gd name="connsiteY3" fmla="*/ 3083984 h 3083984"/>
              <a:gd name="connsiteX4" fmla="*/ 0 w 1409335"/>
              <a:gd name="connsiteY4" fmla="*/ 0 h 3083984"/>
              <a:gd name="connsiteX0" fmla="*/ 11875 w 1409335"/>
              <a:gd name="connsiteY0" fmla="*/ 0 h 3262114"/>
              <a:gd name="connsiteX1" fmla="*/ 1409335 w 1409335"/>
              <a:gd name="connsiteY1" fmla="*/ 178130 h 3262114"/>
              <a:gd name="connsiteX2" fmla="*/ 1409335 w 1409335"/>
              <a:gd name="connsiteY2" fmla="*/ 3262114 h 3262114"/>
              <a:gd name="connsiteX3" fmla="*/ 0 w 1409335"/>
              <a:gd name="connsiteY3" fmla="*/ 3262114 h 3262114"/>
              <a:gd name="connsiteX4" fmla="*/ 11875 w 1409335"/>
              <a:gd name="connsiteY4" fmla="*/ 0 h 3262114"/>
              <a:gd name="connsiteX0" fmla="*/ 1143 w 1398603"/>
              <a:gd name="connsiteY0" fmla="*/ 0 h 3487745"/>
              <a:gd name="connsiteX1" fmla="*/ 1398603 w 1398603"/>
              <a:gd name="connsiteY1" fmla="*/ 178130 h 3487745"/>
              <a:gd name="connsiteX2" fmla="*/ 1398603 w 1398603"/>
              <a:gd name="connsiteY2" fmla="*/ 3262114 h 3487745"/>
              <a:gd name="connsiteX3" fmla="*/ 1143 w 1398603"/>
              <a:gd name="connsiteY3" fmla="*/ 3487745 h 3487745"/>
              <a:gd name="connsiteX4" fmla="*/ 1143 w 1398603"/>
              <a:gd name="connsiteY4" fmla="*/ 0 h 3487745"/>
              <a:gd name="connsiteX0" fmla="*/ 1143 w 1398603"/>
              <a:gd name="connsiteY0" fmla="*/ 0 h 3611386"/>
              <a:gd name="connsiteX1" fmla="*/ 1398603 w 1398603"/>
              <a:gd name="connsiteY1" fmla="*/ 301771 h 3611386"/>
              <a:gd name="connsiteX2" fmla="*/ 1398603 w 1398603"/>
              <a:gd name="connsiteY2" fmla="*/ 3385755 h 3611386"/>
              <a:gd name="connsiteX3" fmla="*/ 1143 w 1398603"/>
              <a:gd name="connsiteY3" fmla="*/ 3611386 h 3611386"/>
              <a:gd name="connsiteX4" fmla="*/ 1143 w 1398603"/>
              <a:gd name="connsiteY4" fmla="*/ 0 h 3611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8603" h="3611386">
                <a:moveTo>
                  <a:pt x="1143" y="0"/>
                </a:moveTo>
                <a:lnTo>
                  <a:pt x="1398603" y="301771"/>
                </a:lnTo>
                <a:lnTo>
                  <a:pt x="1398603" y="3385755"/>
                </a:lnTo>
                <a:lnTo>
                  <a:pt x="1143" y="3611386"/>
                </a:lnTo>
                <a:cubicBezTo>
                  <a:pt x="5101" y="2524015"/>
                  <a:pt x="-2815" y="1087371"/>
                  <a:pt x="1143" y="0"/>
                </a:cubicBezTo>
                <a:close/>
              </a:path>
            </a:pathLst>
          </a:custGeom>
          <a:blipFill dpi="0" rotWithShape="1"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scene3d>
            <a:camera prst="orthographicFront">
              <a:rot lat="0" lon="3899935" rev="0"/>
            </a:camera>
            <a:lightRig rig="threePt" dir="t"/>
          </a:scene3d>
          <a:sp3d extrusionH="69850">
            <a:extrusionClr>
              <a:schemeClr val="tx1">
                <a:lumMod val="85000"/>
                <a:lumOff val="1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56CA003D-5659-4983-8A30-3D352392672F}"/>
              </a:ext>
            </a:extLst>
          </p:cNvPr>
          <p:cNvGrpSpPr/>
          <p:nvPr/>
        </p:nvGrpSpPr>
        <p:grpSpPr>
          <a:xfrm>
            <a:off x="8810936" y="3073916"/>
            <a:ext cx="1804358" cy="1929832"/>
            <a:chOff x="4182961" y="2079581"/>
            <a:chExt cx="1804358" cy="1929832"/>
          </a:xfrm>
        </p:grpSpPr>
        <p:pic>
          <p:nvPicPr>
            <p:cNvPr id="165" name="Picture 164" descr="A chain link fence&#10;&#10;Description automatically generated">
              <a:extLst>
                <a:ext uri="{FF2B5EF4-FFF2-40B4-BE49-F238E27FC236}">
                  <a16:creationId xmlns:a16="http://schemas.microsoft.com/office/drawing/2014/main" id="{5C60B844-B936-4A1C-A850-41007434261B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screen"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backgroundRemoval t="205" b="98770" l="0" r="99590">
                          <a14:foregroundMark x1="7992" y1="75820" x2="9221" y2="79098"/>
                          <a14:foregroundMark x1="17828" y1="89959" x2="22541" y2="91393"/>
                          <a14:foregroundMark x1="6967" y1="88934" x2="0" y2="90369"/>
                          <a14:foregroundMark x1="7582" y1="94262" x2="6352" y2="99590"/>
                          <a14:foregroundMark x1="77049" y1="5738" x2="87500" y2="7582"/>
                          <a14:foregroundMark x1="87500" y1="7582" x2="89959" y2="4918"/>
                          <a14:foregroundMark x1="88730" y1="14139" x2="92213" y2="17828"/>
                          <a14:foregroundMark x1="92623" y1="7172" x2="99795" y2="5533"/>
                          <a14:foregroundMark x1="90164" y1="205" x2="93033" y2="2664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182961" y="2848586"/>
              <a:ext cx="1160827" cy="1160827"/>
            </a:xfrm>
            <a:prstGeom prst="rect">
              <a:avLst/>
            </a:prstGeom>
          </p:spPr>
        </p:pic>
        <p:pic>
          <p:nvPicPr>
            <p:cNvPr id="166" name="Picture 165" descr="A chain link fence&#10;&#10;Description automatically generated">
              <a:extLst>
                <a:ext uri="{FF2B5EF4-FFF2-40B4-BE49-F238E27FC236}">
                  <a16:creationId xmlns:a16="http://schemas.microsoft.com/office/drawing/2014/main" id="{5896DE54-EEA0-4931-9F39-E08FB15358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screen"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backgroundRemoval t="205" b="98770" l="0" r="99590">
                          <a14:foregroundMark x1="7992" y1="75820" x2="9221" y2="79098"/>
                          <a14:foregroundMark x1="17828" y1="89959" x2="22541" y2="91393"/>
                          <a14:foregroundMark x1="6967" y1="88934" x2="0" y2="90369"/>
                          <a14:foregroundMark x1="7582" y1="94262" x2="6352" y2="99590"/>
                          <a14:foregroundMark x1="77049" y1="5738" x2="87500" y2="7582"/>
                          <a14:foregroundMark x1="87500" y1="7582" x2="89959" y2="4918"/>
                          <a14:foregroundMark x1="88730" y1="14139" x2="92213" y2="17828"/>
                          <a14:foregroundMark x1="92623" y1="7172" x2="99795" y2="5533"/>
                          <a14:foregroundMark x1="90164" y1="205" x2="93033" y2="2664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21128706">
              <a:off x="4960098" y="2079581"/>
              <a:ext cx="1027221" cy="1027221"/>
            </a:xfrm>
            <a:prstGeom prst="rect">
              <a:avLst/>
            </a:prstGeom>
          </p:spPr>
        </p:pic>
      </p:grpSp>
      <p:grpSp>
        <p:nvGrpSpPr>
          <p:cNvPr id="167" name="Group 166">
            <a:extLst>
              <a:ext uri="{FF2B5EF4-FFF2-40B4-BE49-F238E27FC236}">
                <a16:creationId xmlns:a16="http://schemas.microsoft.com/office/drawing/2014/main" id="{CE58DA89-9CE7-42A6-8B97-EBA4B4295F51}"/>
              </a:ext>
            </a:extLst>
          </p:cNvPr>
          <p:cNvGrpSpPr/>
          <p:nvPr/>
        </p:nvGrpSpPr>
        <p:grpSpPr>
          <a:xfrm flipH="1">
            <a:off x="6378129" y="3191055"/>
            <a:ext cx="1360415" cy="1929832"/>
            <a:chOff x="4335361" y="2231981"/>
            <a:chExt cx="1804358" cy="1929832"/>
          </a:xfrm>
        </p:grpSpPr>
        <p:pic>
          <p:nvPicPr>
            <p:cNvPr id="168" name="Picture 167" descr="A chain link fence&#10;&#10;Description automatically generated">
              <a:extLst>
                <a:ext uri="{FF2B5EF4-FFF2-40B4-BE49-F238E27FC236}">
                  <a16:creationId xmlns:a16="http://schemas.microsoft.com/office/drawing/2014/main" id="{3F2AF18F-DA2B-450C-8D5B-64A320D4B459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 cstate="screen">
              <a:extLst>
                <a:ext uri="{BEBA8EAE-BF5A-486C-A8C5-ECC9F3942E4B}">
                  <a14:imgProps xmlns:a14="http://schemas.microsoft.com/office/drawing/2010/main">
                    <a14:imgLayer r:embed="rId14">
                      <a14:imgEffect>
                        <a14:backgroundRemoval t="205" b="98770" l="0" r="99590">
                          <a14:foregroundMark x1="7992" y1="75820" x2="9221" y2="79098"/>
                          <a14:foregroundMark x1="17828" y1="89959" x2="22541" y2="91393"/>
                          <a14:foregroundMark x1="6967" y1="88934" x2="0" y2="90369"/>
                          <a14:foregroundMark x1="7582" y1="94262" x2="6352" y2="99590"/>
                          <a14:foregroundMark x1="77049" y1="5738" x2="87500" y2="7582"/>
                          <a14:foregroundMark x1="87500" y1="7582" x2="89959" y2="4918"/>
                          <a14:foregroundMark x1="88730" y1="14139" x2="92213" y2="17828"/>
                          <a14:foregroundMark x1="92623" y1="7172" x2="99795" y2="5533"/>
                          <a14:foregroundMark x1="90164" y1="205" x2="93033" y2="2664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335361" y="3000986"/>
              <a:ext cx="1160827" cy="1160827"/>
            </a:xfrm>
            <a:prstGeom prst="rect">
              <a:avLst/>
            </a:prstGeom>
          </p:spPr>
        </p:pic>
        <p:pic>
          <p:nvPicPr>
            <p:cNvPr id="169" name="Picture 168" descr="A chain link fence&#10;&#10;Description automatically generated">
              <a:extLst>
                <a:ext uri="{FF2B5EF4-FFF2-40B4-BE49-F238E27FC236}">
                  <a16:creationId xmlns:a16="http://schemas.microsoft.com/office/drawing/2014/main" id="{BD001DB8-5694-4CFA-A802-36A067828656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 cstate="screen">
              <a:extLst>
                <a:ext uri="{BEBA8EAE-BF5A-486C-A8C5-ECC9F3942E4B}">
                  <a14:imgProps xmlns:a14="http://schemas.microsoft.com/office/drawing/2010/main">
                    <a14:imgLayer r:embed="rId16">
                      <a14:imgEffect>
                        <a14:backgroundRemoval t="205" b="98770" l="0" r="99590">
                          <a14:foregroundMark x1="7992" y1="75820" x2="9221" y2="79098"/>
                          <a14:foregroundMark x1="17828" y1="89959" x2="22541" y2="91393"/>
                          <a14:foregroundMark x1="6967" y1="88934" x2="0" y2="90369"/>
                          <a14:foregroundMark x1="7582" y1="94262" x2="6352" y2="99590"/>
                          <a14:foregroundMark x1="77049" y1="5738" x2="87500" y2="7582"/>
                          <a14:foregroundMark x1="87500" y1="7582" x2="89959" y2="4918"/>
                          <a14:foregroundMark x1="88730" y1="14139" x2="92213" y2="17828"/>
                          <a14:foregroundMark x1="92623" y1="7172" x2="99795" y2="5533"/>
                          <a14:foregroundMark x1="90164" y1="205" x2="93033" y2="2664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21128706">
              <a:off x="5112498" y="2231981"/>
              <a:ext cx="1027221" cy="1027221"/>
            </a:xfrm>
            <a:prstGeom prst="rect">
              <a:avLst/>
            </a:prstGeom>
          </p:spPr>
        </p:pic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FFC8EA8B-7596-487F-A071-4AF19A493603}"/>
              </a:ext>
            </a:extLst>
          </p:cNvPr>
          <p:cNvGrpSpPr/>
          <p:nvPr/>
        </p:nvGrpSpPr>
        <p:grpSpPr>
          <a:xfrm>
            <a:off x="4970693" y="3150791"/>
            <a:ext cx="1804358" cy="1929832"/>
            <a:chOff x="4182961" y="2079581"/>
            <a:chExt cx="1804358" cy="1929832"/>
          </a:xfrm>
        </p:grpSpPr>
        <p:pic>
          <p:nvPicPr>
            <p:cNvPr id="140" name="Picture 139" descr="A chain link fence&#10;&#10;Description automatically generated">
              <a:extLst>
                <a:ext uri="{FF2B5EF4-FFF2-40B4-BE49-F238E27FC236}">
                  <a16:creationId xmlns:a16="http://schemas.microsoft.com/office/drawing/2014/main" id="{0D4C7F67-CB2D-432C-A4B3-2209F7AFF74F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screen"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backgroundRemoval t="205" b="98770" l="0" r="99590">
                          <a14:foregroundMark x1="7992" y1="75820" x2="9221" y2="79098"/>
                          <a14:foregroundMark x1="17828" y1="89959" x2="22541" y2="91393"/>
                          <a14:foregroundMark x1="6967" y1="88934" x2="0" y2="90369"/>
                          <a14:foregroundMark x1="7582" y1="94262" x2="6352" y2="99590"/>
                          <a14:foregroundMark x1="77049" y1="5738" x2="87500" y2="7582"/>
                          <a14:foregroundMark x1="87500" y1="7582" x2="89959" y2="4918"/>
                          <a14:foregroundMark x1="88730" y1="14139" x2="92213" y2="17828"/>
                          <a14:foregroundMark x1="92623" y1="7172" x2="99795" y2="5533"/>
                          <a14:foregroundMark x1="90164" y1="205" x2="93033" y2="2664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182961" y="2848586"/>
              <a:ext cx="1160827" cy="1160827"/>
            </a:xfrm>
            <a:prstGeom prst="rect">
              <a:avLst/>
            </a:prstGeom>
          </p:spPr>
        </p:pic>
        <p:pic>
          <p:nvPicPr>
            <p:cNvPr id="141" name="Picture 140" descr="A chain link fence&#10;&#10;Description automatically generated">
              <a:extLst>
                <a:ext uri="{FF2B5EF4-FFF2-40B4-BE49-F238E27FC236}">
                  <a16:creationId xmlns:a16="http://schemas.microsoft.com/office/drawing/2014/main" id="{7875D166-FDE8-4B53-8A15-D7617BA9E65B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screen"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backgroundRemoval t="205" b="98770" l="0" r="99590">
                          <a14:foregroundMark x1="7992" y1="75820" x2="9221" y2="79098"/>
                          <a14:foregroundMark x1="17828" y1="89959" x2="22541" y2="91393"/>
                          <a14:foregroundMark x1="6967" y1="88934" x2="0" y2="90369"/>
                          <a14:foregroundMark x1="7582" y1="94262" x2="6352" y2="99590"/>
                          <a14:foregroundMark x1="77049" y1="5738" x2="87500" y2="7582"/>
                          <a14:foregroundMark x1="87500" y1="7582" x2="89959" y2="4918"/>
                          <a14:foregroundMark x1="88730" y1="14139" x2="92213" y2="17828"/>
                          <a14:foregroundMark x1="92623" y1="7172" x2="99795" y2="5533"/>
                          <a14:foregroundMark x1="90164" y1="205" x2="93033" y2="2664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21128706">
              <a:off x="4960098" y="2079581"/>
              <a:ext cx="1027221" cy="1027221"/>
            </a:xfrm>
            <a:prstGeom prst="rect">
              <a:avLst/>
            </a:prstGeom>
          </p:spPr>
        </p:pic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FAD61893-304F-4AD4-9864-F7D51DC09D6C}"/>
              </a:ext>
            </a:extLst>
          </p:cNvPr>
          <p:cNvGrpSpPr/>
          <p:nvPr/>
        </p:nvGrpSpPr>
        <p:grpSpPr>
          <a:xfrm flipH="1">
            <a:off x="2537886" y="3267930"/>
            <a:ext cx="1360415" cy="1929832"/>
            <a:chOff x="4335361" y="2231981"/>
            <a:chExt cx="1804358" cy="1929832"/>
          </a:xfrm>
        </p:grpSpPr>
        <p:pic>
          <p:nvPicPr>
            <p:cNvPr id="143" name="Picture 142" descr="A chain link fence&#10;&#10;Description automatically generated">
              <a:extLst>
                <a:ext uri="{FF2B5EF4-FFF2-40B4-BE49-F238E27FC236}">
                  <a16:creationId xmlns:a16="http://schemas.microsoft.com/office/drawing/2014/main" id="{D3FE2AC7-6CB5-4630-8E82-D31666E04EC0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 cstate="screen">
              <a:extLst>
                <a:ext uri="{BEBA8EAE-BF5A-486C-A8C5-ECC9F3942E4B}">
                  <a14:imgProps xmlns:a14="http://schemas.microsoft.com/office/drawing/2010/main">
                    <a14:imgLayer r:embed="rId14">
                      <a14:imgEffect>
                        <a14:backgroundRemoval t="205" b="98770" l="0" r="99590">
                          <a14:foregroundMark x1="7992" y1="75820" x2="9221" y2="79098"/>
                          <a14:foregroundMark x1="17828" y1="89959" x2="22541" y2="91393"/>
                          <a14:foregroundMark x1="6967" y1="88934" x2="0" y2="90369"/>
                          <a14:foregroundMark x1="7582" y1="94262" x2="6352" y2="99590"/>
                          <a14:foregroundMark x1="77049" y1="5738" x2="87500" y2="7582"/>
                          <a14:foregroundMark x1="87500" y1="7582" x2="89959" y2="4918"/>
                          <a14:foregroundMark x1="88730" y1="14139" x2="92213" y2="17828"/>
                          <a14:foregroundMark x1="92623" y1="7172" x2="99795" y2="5533"/>
                          <a14:foregroundMark x1="90164" y1="205" x2="93033" y2="2664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335361" y="3000986"/>
              <a:ext cx="1160827" cy="1160827"/>
            </a:xfrm>
            <a:prstGeom prst="rect">
              <a:avLst/>
            </a:prstGeom>
          </p:spPr>
        </p:pic>
        <p:pic>
          <p:nvPicPr>
            <p:cNvPr id="144" name="Picture 143" descr="A chain link fence&#10;&#10;Description automatically generated">
              <a:extLst>
                <a:ext uri="{FF2B5EF4-FFF2-40B4-BE49-F238E27FC236}">
                  <a16:creationId xmlns:a16="http://schemas.microsoft.com/office/drawing/2014/main" id="{C10E800E-A5CF-4D6B-8563-246F1EE01D0D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 cstate="screen">
              <a:extLst>
                <a:ext uri="{BEBA8EAE-BF5A-486C-A8C5-ECC9F3942E4B}">
                  <a14:imgProps xmlns:a14="http://schemas.microsoft.com/office/drawing/2010/main">
                    <a14:imgLayer r:embed="rId16">
                      <a14:imgEffect>
                        <a14:backgroundRemoval t="205" b="98770" l="0" r="99590">
                          <a14:foregroundMark x1="7992" y1="75820" x2="9221" y2="79098"/>
                          <a14:foregroundMark x1="17828" y1="89959" x2="22541" y2="91393"/>
                          <a14:foregroundMark x1="6967" y1="88934" x2="0" y2="90369"/>
                          <a14:foregroundMark x1="7582" y1="94262" x2="6352" y2="99590"/>
                          <a14:foregroundMark x1="77049" y1="5738" x2="87500" y2="7582"/>
                          <a14:foregroundMark x1="87500" y1="7582" x2="89959" y2="4918"/>
                          <a14:foregroundMark x1="88730" y1="14139" x2="92213" y2="17828"/>
                          <a14:foregroundMark x1="92623" y1="7172" x2="99795" y2="5533"/>
                          <a14:foregroundMark x1="90164" y1="205" x2="93033" y2="2664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21128706">
              <a:off x="5112498" y="2231981"/>
              <a:ext cx="1027221" cy="1027221"/>
            </a:xfrm>
            <a:prstGeom prst="rect">
              <a:avLst/>
            </a:prstGeom>
          </p:spPr>
        </p:pic>
      </p:grpSp>
      <p:pic>
        <p:nvPicPr>
          <p:cNvPr id="74" name="Picture 73">
            <a:extLst>
              <a:ext uri="{FF2B5EF4-FFF2-40B4-BE49-F238E27FC236}">
                <a16:creationId xmlns:a16="http://schemas.microsoft.com/office/drawing/2014/main" id="{0032253F-1F6B-4BBE-9925-B73AD8DBAA07}"/>
              </a:ext>
            </a:extLst>
          </p:cNvPr>
          <p:cNvPicPr>
            <a:picLocks noChangeAspect="1"/>
          </p:cNvPicPr>
          <p:nvPr/>
        </p:nvPicPr>
        <p:blipFill>
          <a:blip r:embed="rId17" cstate="screen">
            <a:biLevel thresh="75000"/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74529" y="2525700"/>
            <a:ext cx="641651" cy="531144"/>
          </a:xfrm>
          <a:prstGeom prst="rect">
            <a:avLst/>
          </a:prstGeom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</p:pic>
      <p:pic>
        <p:nvPicPr>
          <p:cNvPr id="145" name="Picture 144">
            <a:extLst>
              <a:ext uri="{FF2B5EF4-FFF2-40B4-BE49-F238E27FC236}">
                <a16:creationId xmlns:a16="http://schemas.microsoft.com/office/drawing/2014/main" id="{E8F28A61-BB59-4536-BAF4-68BC2245ABA0}"/>
              </a:ext>
            </a:extLst>
          </p:cNvPr>
          <p:cNvPicPr>
            <a:picLocks noChangeAspect="1"/>
          </p:cNvPicPr>
          <p:nvPr/>
        </p:nvPicPr>
        <p:blipFill>
          <a:blip r:embed="rId17" cstate="screen">
            <a:biLevel thresh="75000"/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25987" y="398677"/>
            <a:ext cx="641651" cy="531144"/>
          </a:xfrm>
          <a:prstGeom prst="rect">
            <a:avLst/>
          </a:prstGeom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</p:pic>
      <p:grpSp>
        <p:nvGrpSpPr>
          <p:cNvPr id="84" name="Group 83">
            <a:extLst>
              <a:ext uri="{FF2B5EF4-FFF2-40B4-BE49-F238E27FC236}">
                <a16:creationId xmlns:a16="http://schemas.microsoft.com/office/drawing/2014/main" id="{3EE39482-BB87-42F1-9EEA-30F1776EEF0F}"/>
              </a:ext>
            </a:extLst>
          </p:cNvPr>
          <p:cNvGrpSpPr/>
          <p:nvPr/>
        </p:nvGrpSpPr>
        <p:grpSpPr>
          <a:xfrm>
            <a:off x="3171836" y="139676"/>
            <a:ext cx="1804358" cy="1929832"/>
            <a:chOff x="4182961" y="2079581"/>
            <a:chExt cx="1804358" cy="1929832"/>
          </a:xfrm>
        </p:grpSpPr>
        <p:pic>
          <p:nvPicPr>
            <p:cNvPr id="85" name="Picture 84" descr="A chain link fence&#10;&#10;Description automatically generated">
              <a:extLst>
                <a:ext uri="{FF2B5EF4-FFF2-40B4-BE49-F238E27FC236}">
                  <a16:creationId xmlns:a16="http://schemas.microsoft.com/office/drawing/2014/main" id="{B2F1C3B3-256F-4EF2-BC45-FAE1BCCC063A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screen"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backgroundRemoval t="205" b="98770" l="0" r="99590">
                          <a14:foregroundMark x1="7992" y1="75820" x2="9221" y2="79098"/>
                          <a14:foregroundMark x1="17828" y1="89959" x2="22541" y2="91393"/>
                          <a14:foregroundMark x1="6967" y1="88934" x2="0" y2="90369"/>
                          <a14:foregroundMark x1="7582" y1="94262" x2="6352" y2="99590"/>
                          <a14:foregroundMark x1="77049" y1="5738" x2="87500" y2="7582"/>
                          <a14:foregroundMark x1="87500" y1="7582" x2="89959" y2="4918"/>
                          <a14:foregroundMark x1="88730" y1="14139" x2="92213" y2="17828"/>
                          <a14:foregroundMark x1="92623" y1="7172" x2="99795" y2="5533"/>
                          <a14:foregroundMark x1="90164" y1="205" x2="93033" y2="2664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182961" y="2848586"/>
              <a:ext cx="1160827" cy="1160827"/>
            </a:xfrm>
            <a:prstGeom prst="rect">
              <a:avLst/>
            </a:prstGeom>
          </p:spPr>
        </p:pic>
        <p:pic>
          <p:nvPicPr>
            <p:cNvPr id="86" name="Picture 85" descr="A chain link fence&#10;&#10;Description automatically generated">
              <a:extLst>
                <a:ext uri="{FF2B5EF4-FFF2-40B4-BE49-F238E27FC236}">
                  <a16:creationId xmlns:a16="http://schemas.microsoft.com/office/drawing/2014/main" id="{73671742-660F-4D52-A05C-79250552A488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screen"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backgroundRemoval t="205" b="98770" l="0" r="99590">
                          <a14:foregroundMark x1="7992" y1="75820" x2="9221" y2="79098"/>
                          <a14:foregroundMark x1="17828" y1="89959" x2="22541" y2="91393"/>
                          <a14:foregroundMark x1="6967" y1="88934" x2="0" y2="90369"/>
                          <a14:foregroundMark x1="7582" y1="94262" x2="6352" y2="99590"/>
                          <a14:foregroundMark x1="77049" y1="5738" x2="87500" y2="7582"/>
                          <a14:foregroundMark x1="87500" y1="7582" x2="89959" y2="4918"/>
                          <a14:foregroundMark x1="88730" y1="14139" x2="92213" y2="17828"/>
                          <a14:foregroundMark x1="92623" y1="7172" x2="99795" y2="5533"/>
                          <a14:foregroundMark x1="90164" y1="205" x2="93033" y2="2664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21128706">
              <a:off x="4960098" y="2079581"/>
              <a:ext cx="1027221" cy="1027221"/>
            </a:xfrm>
            <a:prstGeom prst="rect">
              <a:avLst/>
            </a:prstGeom>
          </p:spPr>
        </p:pic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10796539-2225-478D-8303-825D39055583}"/>
              </a:ext>
            </a:extLst>
          </p:cNvPr>
          <p:cNvGrpSpPr/>
          <p:nvPr/>
        </p:nvGrpSpPr>
        <p:grpSpPr>
          <a:xfrm flipH="1">
            <a:off x="739029" y="256815"/>
            <a:ext cx="1360415" cy="1929832"/>
            <a:chOff x="4335361" y="2231981"/>
            <a:chExt cx="1804358" cy="1929832"/>
          </a:xfrm>
        </p:grpSpPr>
        <p:pic>
          <p:nvPicPr>
            <p:cNvPr id="93" name="Picture 92" descr="A chain link fence&#10;&#10;Description automatically generated">
              <a:extLst>
                <a:ext uri="{FF2B5EF4-FFF2-40B4-BE49-F238E27FC236}">
                  <a16:creationId xmlns:a16="http://schemas.microsoft.com/office/drawing/2014/main" id="{94CEC5C5-1B61-4862-A1F3-783CD8985466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 cstate="screen">
              <a:extLst>
                <a:ext uri="{BEBA8EAE-BF5A-486C-A8C5-ECC9F3942E4B}">
                  <a14:imgProps xmlns:a14="http://schemas.microsoft.com/office/drawing/2010/main">
                    <a14:imgLayer r:embed="rId14">
                      <a14:imgEffect>
                        <a14:backgroundRemoval t="205" b="98770" l="0" r="99590">
                          <a14:foregroundMark x1="7992" y1="75820" x2="9221" y2="79098"/>
                          <a14:foregroundMark x1="17828" y1="89959" x2="22541" y2="91393"/>
                          <a14:foregroundMark x1="6967" y1="88934" x2="0" y2="90369"/>
                          <a14:foregroundMark x1="7582" y1="94262" x2="6352" y2="99590"/>
                          <a14:foregroundMark x1="77049" y1="5738" x2="87500" y2="7582"/>
                          <a14:foregroundMark x1="87500" y1="7582" x2="89959" y2="4918"/>
                          <a14:foregroundMark x1="88730" y1="14139" x2="92213" y2="17828"/>
                          <a14:foregroundMark x1="92623" y1="7172" x2="99795" y2="5533"/>
                          <a14:foregroundMark x1="90164" y1="205" x2="93033" y2="2664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335361" y="3000986"/>
              <a:ext cx="1160827" cy="1160827"/>
            </a:xfrm>
            <a:prstGeom prst="rect">
              <a:avLst/>
            </a:prstGeom>
          </p:spPr>
        </p:pic>
        <p:pic>
          <p:nvPicPr>
            <p:cNvPr id="94" name="Picture 93" descr="A chain link fence&#10;&#10;Description automatically generated">
              <a:extLst>
                <a:ext uri="{FF2B5EF4-FFF2-40B4-BE49-F238E27FC236}">
                  <a16:creationId xmlns:a16="http://schemas.microsoft.com/office/drawing/2014/main" id="{BC0BC5D5-5EC8-45DE-ADF5-6055EBBC1BEF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 cstate="screen">
              <a:extLst>
                <a:ext uri="{BEBA8EAE-BF5A-486C-A8C5-ECC9F3942E4B}">
                  <a14:imgProps xmlns:a14="http://schemas.microsoft.com/office/drawing/2010/main">
                    <a14:imgLayer r:embed="rId16">
                      <a14:imgEffect>
                        <a14:backgroundRemoval t="205" b="98770" l="0" r="99590">
                          <a14:foregroundMark x1="7992" y1="75820" x2="9221" y2="79098"/>
                          <a14:foregroundMark x1="17828" y1="89959" x2="22541" y2="91393"/>
                          <a14:foregroundMark x1="6967" y1="88934" x2="0" y2="90369"/>
                          <a14:foregroundMark x1="7582" y1="94262" x2="6352" y2="99590"/>
                          <a14:foregroundMark x1="77049" y1="5738" x2="87500" y2="7582"/>
                          <a14:foregroundMark x1="87500" y1="7582" x2="89959" y2="4918"/>
                          <a14:foregroundMark x1="88730" y1="14139" x2="92213" y2="17828"/>
                          <a14:foregroundMark x1="92623" y1="7172" x2="99795" y2="5533"/>
                          <a14:foregroundMark x1="90164" y1="205" x2="93033" y2="2664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21128706">
              <a:off x="5112498" y="2231981"/>
              <a:ext cx="1027221" cy="1027221"/>
            </a:xfrm>
            <a:prstGeom prst="rect">
              <a:avLst/>
            </a:prstGeom>
          </p:spPr>
        </p:pic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CCE24AA1-A3B8-4475-854A-3B797E841D0B}"/>
              </a:ext>
            </a:extLst>
          </p:cNvPr>
          <p:cNvGrpSpPr/>
          <p:nvPr/>
        </p:nvGrpSpPr>
        <p:grpSpPr>
          <a:xfrm>
            <a:off x="6717053" y="111944"/>
            <a:ext cx="1804358" cy="1929832"/>
            <a:chOff x="4182961" y="2079581"/>
            <a:chExt cx="1804358" cy="1929832"/>
          </a:xfrm>
        </p:grpSpPr>
        <p:pic>
          <p:nvPicPr>
            <p:cNvPr id="96" name="Picture 95" descr="A chain link fence&#10;&#10;Description automatically generated">
              <a:extLst>
                <a:ext uri="{FF2B5EF4-FFF2-40B4-BE49-F238E27FC236}">
                  <a16:creationId xmlns:a16="http://schemas.microsoft.com/office/drawing/2014/main" id="{499569E7-3BB2-48A0-9091-D29CE0037813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screen"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backgroundRemoval t="205" b="98770" l="0" r="99590">
                          <a14:foregroundMark x1="7992" y1="75820" x2="9221" y2="79098"/>
                          <a14:foregroundMark x1="17828" y1="89959" x2="22541" y2="91393"/>
                          <a14:foregroundMark x1="6967" y1="88934" x2="0" y2="90369"/>
                          <a14:foregroundMark x1="7582" y1="94262" x2="6352" y2="99590"/>
                          <a14:foregroundMark x1="77049" y1="5738" x2="87500" y2="7582"/>
                          <a14:foregroundMark x1="87500" y1="7582" x2="89959" y2="4918"/>
                          <a14:foregroundMark x1="88730" y1="14139" x2="92213" y2="17828"/>
                          <a14:foregroundMark x1="92623" y1="7172" x2="99795" y2="5533"/>
                          <a14:foregroundMark x1="90164" y1="205" x2="93033" y2="2664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182961" y="2848586"/>
              <a:ext cx="1160827" cy="1160827"/>
            </a:xfrm>
            <a:prstGeom prst="rect">
              <a:avLst/>
            </a:prstGeom>
          </p:spPr>
        </p:pic>
        <p:pic>
          <p:nvPicPr>
            <p:cNvPr id="97" name="Picture 96" descr="A chain link fence&#10;&#10;Description automatically generated">
              <a:extLst>
                <a:ext uri="{FF2B5EF4-FFF2-40B4-BE49-F238E27FC236}">
                  <a16:creationId xmlns:a16="http://schemas.microsoft.com/office/drawing/2014/main" id="{CE7396F1-8E2A-4C91-98C6-217B1D3ECA50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screen"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backgroundRemoval t="205" b="98770" l="0" r="99590">
                          <a14:foregroundMark x1="7992" y1="75820" x2="9221" y2="79098"/>
                          <a14:foregroundMark x1="17828" y1="89959" x2="22541" y2="91393"/>
                          <a14:foregroundMark x1="6967" y1="88934" x2="0" y2="90369"/>
                          <a14:foregroundMark x1="7582" y1="94262" x2="6352" y2="99590"/>
                          <a14:foregroundMark x1="77049" y1="5738" x2="87500" y2="7582"/>
                          <a14:foregroundMark x1="87500" y1="7582" x2="89959" y2="4918"/>
                          <a14:foregroundMark x1="88730" y1="14139" x2="92213" y2="17828"/>
                          <a14:foregroundMark x1="92623" y1="7172" x2="99795" y2="5533"/>
                          <a14:foregroundMark x1="90164" y1="205" x2="93033" y2="2664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21128706">
              <a:off x="4960098" y="2079581"/>
              <a:ext cx="1027221" cy="1027221"/>
            </a:xfrm>
            <a:prstGeom prst="rect">
              <a:avLst/>
            </a:prstGeom>
          </p:spPr>
        </p:pic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BF7E2759-4B53-4397-983C-227D003DD92F}"/>
              </a:ext>
            </a:extLst>
          </p:cNvPr>
          <p:cNvGrpSpPr/>
          <p:nvPr/>
        </p:nvGrpSpPr>
        <p:grpSpPr>
          <a:xfrm flipH="1">
            <a:off x="4284246" y="229083"/>
            <a:ext cx="1360415" cy="1929832"/>
            <a:chOff x="4335361" y="2231981"/>
            <a:chExt cx="1804358" cy="1929832"/>
          </a:xfrm>
        </p:grpSpPr>
        <p:pic>
          <p:nvPicPr>
            <p:cNvPr id="99" name="Picture 98" descr="A chain link fence&#10;&#10;Description automatically generated">
              <a:extLst>
                <a:ext uri="{FF2B5EF4-FFF2-40B4-BE49-F238E27FC236}">
                  <a16:creationId xmlns:a16="http://schemas.microsoft.com/office/drawing/2014/main" id="{3C14EB61-C8C5-49BB-8A54-9AC914333278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 cstate="screen">
              <a:extLst>
                <a:ext uri="{BEBA8EAE-BF5A-486C-A8C5-ECC9F3942E4B}">
                  <a14:imgProps xmlns:a14="http://schemas.microsoft.com/office/drawing/2010/main">
                    <a14:imgLayer r:embed="rId14">
                      <a14:imgEffect>
                        <a14:backgroundRemoval t="205" b="98770" l="0" r="99590">
                          <a14:foregroundMark x1="7992" y1="75820" x2="9221" y2="79098"/>
                          <a14:foregroundMark x1="17828" y1="89959" x2="22541" y2="91393"/>
                          <a14:foregroundMark x1="6967" y1="88934" x2="0" y2="90369"/>
                          <a14:foregroundMark x1="7582" y1="94262" x2="6352" y2="99590"/>
                          <a14:foregroundMark x1="77049" y1="5738" x2="87500" y2="7582"/>
                          <a14:foregroundMark x1="87500" y1="7582" x2="89959" y2="4918"/>
                          <a14:foregroundMark x1="88730" y1="14139" x2="92213" y2="17828"/>
                          <a14:foregroundMark x1="92623" y1="7172" x2="99795" y2="5533"/>
                          <a14:foregroundMark x1="90164" y1="205" x2="93033" y2="2664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335361" y="3000986"/>
              <a:ext cx="1160827" cy="1160827"/>
            </a:xfrm>
            <a:prstGeom prst="rect">
              <a:avLst/>
            </a:prstGeom>
          </p:spPr>
        </p:pic>
        <p:pic>
          <p:nvPicPr>
            <p:cNvPr id="101" name="Picture 100" descr="A chain link fence&#10;&#10;Description automatically generated">
              <a:extLst>
                <a:ext uri="{FF2B5EF4-FFF2-40B4-BE49-F238E27FC236}">
                  <a16:creationId xmlns:a16="http://schemas.microsoft.com/office/drawing/2014/main" id="{33E1863F-3980-428A-A5C0-BB9C1D52B0A5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 cstate="screen">
              <a:extLst>
                <a:ext uri="{BEBA8EAE-BF5A-486C-A8C5-ECC9F3942E4B}">
                  <a14:imgProps xmlns:a14="http://schemas.microsoft.com/office/drawing/2010/main">
                    <a14:imgLayer r:embed="rId16">
                      <a14:imgEffect>
                        <a14:backgroundRemoval t="205" b="98770" l="0" r="99590">
                          <a14:foregroundMark x1="7992" y1="75820" x2="9221" y2="79098"/>
                          <a14:foregroundMark x1="17828" y1="89959" x2="22541" y2="91393"/>
                          <a14:foregroundMark x1="6967" y1="88934" x2="0" y2="90369"/>
                          <a14:foregroundMark x1="7582" y1="94262" x2="6352" y2="99590"/>
                          <a14:foregroundMark x1="77049" y1="5738" x2="87500" y2="7582"/>
                          <a14:foregroundMark x1="87500" y1="7582" x2="89959" y2="4918"/>
                          <a14:foregroundMark x1="88730" y1="14139" x2="92213" y2="17828"/>
                          <a14:foregroundMark x1="92623" y1="7172" x2="99795" y2="5533"/>
                          <a14:foregroundMark x1="90164" y1="205" x2="93033" y2="2664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21128706">
              <a:off x="5112498" y="2231981"/>
              <a:ext cx="1027221" cy="1027221"/>
            </a:xfrm>
            <a:prstGeom prst="rect">
              <a:avLst/>
            </a:prstGeom>
          </p:spPr>
        </p:pic>
      </p:grpSp>
      <p:grpSp>
        <p:nvGrpSpPr>
          <p:cNvPr id="104" name="Group 103">
            <a:extLst>
              <a:ext uri="{FF2B5EF4-FFF2-40B4-BE49-F238E27FC236}">
                <a16:creationId xmlns:a16="http://schemas.microsoft.com/office/drawing/2014/main" id="{41E5F4A7-7EB9-4FF2-9A07-58D9698004EC}"/>
              </a:ext>
            </a:extLst>
          </p:cNvPr>
          <p:cNvGrpSpPr/>
          <p:nvPr/>
        </p:nvGrpSpPr>
        <p:grpSpPr>
          <a:xfrm>
            <a:off x="10265128" y="180979"/>
            <a:ext cx="1804358" cy="1929832"/>
            <a:chOff x="4182961" y="2079581"/>
            <a:chExt cx="1804358" cy="1929832"/>
          </a:xfrm>
        </p:grpSpPr>
        <p:pic>
          <p:nvPicPr>
            <p:cNvPr id="105" name="Picture 104" descr="A chain link fence&#10;&#10;Description automatically generated">
              <a:extLst>
                <a:ext uri="{FF2B5EF4-FFF2-40B4-BE49-F238E27FC236}">
                  <a16:creationId xmlns:a16="http://schemas.microsoft.com/office/drawing/2014/main" id="{760F5FEB-482A-44D6-8BF0-192D28231FC3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screen"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backgroundRemoval t="205" b="98770" l="0" r="99590">
                          <a14:foregroundMark x1="7992" y1="75820" x2="9221" y2="79098"/>
                          <a14:foregroundMark x1="17828" y1="89959" x2="22541" y2="91393"/>
                          <a14:foregroundMark x1="6967" y1="88934" x2="0" y2="90369"/>
                          <a14:foregroundMark x1="7582" y1="94262" x2="6352" y2="99590"/>
                          <a14:foregroundMark x1="77049" y1="5738" x2="87500" y2="7582"/>
                          <a14:foregroundMark x1="87500" y1="7582" x2="89959" y2="4918"/>
                          <a14:foregroundMark x1="88730" y1="14139" x2="92213" y2="17828"/>
                          <a14:foregroundMark x1="92623" y1="7172" x2="99795" y2="5533"/>
                          <a14:foregroundMark x1="90164" y1="205" x2="93033" y2="2664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182961" y="2848586"/>
              <a:ext cx="1160827" cy="1160827"/>
            </a:xfrm>
            <a:prstGeom prst="rect">
              <a:avLst/>
            </a:prstGeom>
          </p:spPr>
        </p:pic>
        <p:pic>
          <p:nvPicPr>
            <p:cNvPr id="106" name="Picture 105" descr="A chain link fence&#10;&#10;Description automatically generated">
              <a:extLst>
                <a:ext uri="{FF2B5EF4-FFF2-40B4-BE49-F238E27FC236}">
                  <a16:creationId xmlns:a16="http://schemas.microsoft.com/office/drawing/2014/main" id="{555F60C2-968F-4C72-AB67-90DCE9771CF3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screen"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backgroundRemoval t="205" b="98770" l="0" r="99590">
                          <a14:foregroundMark x1="7992" y1="75820" x2="9221" y2="79098"/>
                          <a14:foregroundMark x1="17828" y1="89959" x2="22541" y2="91393"/>
                          <a14:foregroundMark x1="6967" y1="88934" x2="0" y2="90369"/>
                          <a14:foregroundMark x1="7582" y1="94262" x2="6352" y2="99590"/>
                          <a14:foregroundMark x1="77049" y1="5738" x2="87500" y2="7582"/>
                          <a14:foregroundMark x1="87500" y1="7582" x2="89959" y2="4918"/>
                          <a14:foregroundMark x1="88730" y1="14139" x2="92213" y2="17828"/>
                          <a14:foregroundMark x1="92623" y1="7172" x2="99795" y2="5533"/>
                          <a14:foregroundMark x1="90164" y1="205" x2="93033" y2="2664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21128706">
              <a:off x="4960098" y="2079581"/>
              <a:ext cx="1027221" cy="1027221"/>
            </a:xfrm>
            <a:prstGeom prst="rect">
              <a:avLst/>
            </a:prstGeom>
          </p:spPr>
        </p:pic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D1B29673-B833-4339-B4E4-6ED32B0E47F7}"/>
              </a:ext>
            </a:extLst>
          </p:cNvPr>
          <p:cNvGrpSpPr/>
          <p:nvPr/>
        </p:nvGrpSpPr>
        <p:grpSpPr>
          <a:xfrm flipH="1">
            <a:off x="7832321" y="298118"/>
            <a:ext cx="1360415" cy="1929832"/>
            <a:chOff x="4335361" y="2231981"/>
            <a:chExt cx="1804358" cy="1929832"/>
          </a:xfrm>
        </p:grpSpPr>
        <p:pic>
          <p:nvPicPr>
            <p:cNvPr id="108" name="Picture 107" descr="A chain link fence&#10;&#10;Description automatically generated">
              <a:extLst>
                <a:ext uri="{FF2B5EF4-FFF2-40B4-BE49-F238E27FC236}">
                  <a16:creationId xmlns:a16="http://schemas.microsoft.com/office/drawing/2014/main" id="{DA94602C-4321-4852-B87A-0453713C1A7B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 cstate="screen">
              <a:extLst>
                <a:ext uri="{BEBA8EAE-BF5A-486C-A8C5-ECC9F3942E4B}">
                  <a14:imgProps xmlns:a14="http://schemas.microsoft.com/office/drawing/2010/main">
                    <a14:imgLayer r:embed="rId14">
                      <a14:imgEffect>
                        <a14:backgroundRemoval t="205" b="98770" l="0" r="99590">
                          <a14:foregroundMark x1="7992" y1="75820" x2="9221" y2="79098"/>
                          <a14:foregroundMark x1="17828" y1="89959" x2="22541" y2="91393"/>
                          <a14:foregroundMark x1="6967" y1="88934" x2="0" y2="90369"/>
                          <a14:foregroundMark x1="7582" y1="94262" x2="6352" y2="99590"/>
                          <a14:foregroundMark x1="77049" y1="5738" x2="87500" y2="7582"/>
                          <a14:foregroundMark x1="87500" y1="7582" x2="89959" y2="4918"/>
                          <a14:foregroundMark x1="88730" y1="14139" x2="92213" y2="17828"/>
                          <a14:foregroundMark x1="92623" y1="7172" x2="99795" y2="5533"/>
                          <a14:foregroundMark x1="90164" y1="205" x2="93033" y2="2664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335361" y="3000986"/>
              <a:ext cx="1160827" cy="1160827"/>
            </a:xfrm>
            <a:prstGeom prst="rect">
              <a:avLst/>
            </a:prstGeom>
          </p:spPr>
        </p:pic>
        <p:pic>
          <p:nvPicPr>
            <p:cNvPr id="109" name="Picture 108" descr="A chain link fence&#10;&#10;Description automatically generated">
              <a:extLst>
                <a:ext uri="{FF2B5EF4-FFF2-40B4-BE49-F238E27FC236}">
                  <a16:creationId xmlns:a16="http://schemas.microsoft.com/office/drawing/2014/main" id="{04FFD0AC-B94D-4FA8-A282-F21802FC154E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 cstate="screen">
              <a:extLst>
                <a:ext uri="{BEBA8EAE-BF5A-486C-A8C5-ECC9F3942E4B}">
                  <a14:imgProps xmlns:a14="http://schemas.microsoft.com/office/drawing/2010/main">
                    <a14:imgLayer r:embed="rId16">
                      <a14:imgEffect>
                        <a14:backgroundRemoval t="205" b="98770" l="0" r="99590">
                          <a14:foregroundMark x1="7992" y1="75820" x2="9221" y2="79098"/>
                          <a14:foregroundMark x1="17828" y1="89959" x2="22541" y2="91393"/>
                          <a14:foregroundMark x1="6967" y1="88934" x2="0" y2="90369"/>
                          <a14:foregroundMark x1="7582" y1="94262" x2="6352" y2="99590"/>
                          <a14:foregroundMark x1="77049" y1="5738" x2="87500" y2="7582"/>
                          <a14:foregroundMark x1="87500" y1="7582" x2="89959" y2="4918"/>
                          <a14:foregroundMark x1="88730" y1="14139" x2="92213" y2="17828"/>
                          <a14:foregroundMark x1="92623" y1="7172" x2="99795" y2="5533"/>
                          <a14:foregroundMark x1="90164" y1="205" x2="93033" y2="2664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21128706">
              <a:off x="5112498" y="2231981"/>
              <a:ext cx="1027221" cy="1027221"/>
            </a:xfrm>
            <a:prstGeom prst="rect">
              <a:avLst/>
            </a:prstGeom>
          </p:spPr>
        </p:pic>
      </p:grpSp>
      <p:grpSp>
        <p:nvGrpSpPr>
          <p:cNvPr id="8" name="MONSTER BITE LEFT Group 7">
            <a:extLst>
              <a:ext uri="{FF2B5EF4-FFF2-40B4-BE49-F238E27FC236}">
                <a16:creationId xmlns:a16="http://schemas.microsoft.com/office/drawing/2014/main" id="{1927D605-D395-4678-A2BA-BE5A401A7B80}"/>
              </a:ext>
            </a:extLst>
          </p:cNvPr>
          <p:cNvGrpSpPr/>
          <p:nvPr/>
        </p:nvGrpSpPr>
        <p:grpSpPr>
          <a:xfrm>
            <a:off x="1008851" y="546542"/>
            <a:ext cx="3060282" cy="4524843"/>
            <a:chOff x="4627903" y="276026"/>
            <a:chExt cx="3060282" cy="4524843"/>
          </a:xfrm>
        </p:grpSpPr>
        <p:pic>
          <p:nvPicPr>
            <p:cNvPr id="102" name="Picture 101">
              <a:extLst>
                <a:ext uri="{FF2B5EF4-FFF2-40B4-BE49-F238E27FC236}">
                  <a16:creationId xmlns:a16="http://schemas.microsoft.com/office/drawing/2014/main" id="{690E4D2B-EBCB-4436-BE91-E725C53FFA6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4627903" y="1231490"/>
              <a:ext cx="3060282" cy="3569379"/>
            </a:xfrm>
            <a:prstGeom prst="rect">
              <a:avLst/>
            </a:prstGeom>
          </p:spPr>
        </p:pic>
        <p:pic>
          <p:nvPicPr>
            <p:cNvPr id="52" name="MONSTER BITE LEFT Picture 51">
              <a:extLst>
                <a:ext uri="{FF2B5EF4-FFF2-40B4-BE49-F238E27FC236}">
                  <a16:creationId xmlns:a16="http://schemas.microsoft.com/office/drawing/2014/main" id="{528A347E-AED3-4E0A-9AB5-9CAD1AA9B7A4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4632950" y="276026"/>
              <a:ext cx="2926100" cy="2101120"/>
            </a:xfrm>
            <a:prstGeom prst="rect">
              <a:avLst/>
            </a:prstGeom>
          </p:spPr>
        </p:pic>
      </p:grpSp>
      <p:grpSp>
        <p:nvGrpSpPr>
          <p:cNvPr id="7" name="MONSTER LEFT Group 6">
            <a:extLst>
              <a:ext uri="{FF2B5EF4-FFF2-40B4-BE49-F238E27FC236}">
                <a16:creationId xmlns:a16="http://schemas.microsoft.com/office/drawing/2014/main" id="{F5CFC731-5CB9-4FAB-9D8F-27E264248CC9}"/>
              </a:ext>
            </a:extLst>
          </p:cNvPr>
          <p:cNvGrpSpPr/>
          <p:nvPr/>
        </p:nvGrpSpPr>
        <p:grpSpPr>
          <a:xfrm>
            <a:off x="1047197" y="256815"/>
            <a:ext cx="3060282" cy="4790756"/>
            <a:chOff x="1512143" y="256815"/>
            <a:chExt cx="3060282" cy="4790756"/>
          </a:xfrm>
        </p:grpSpPr>
        <p:pic>
          <p:nvPicPr>
            <p:cNvPr id="2" name="Picture 1">
              <a:extLst>
                <a:ext uri="{FF2B5EF4-FFF2-40B4-BE49-F238E27FC236}">
                  <a16:creationId xmlns:a16="http://schemas.microsoft.com/office/drawing/2014/main" id="{C88D57BA-5F67-4DB8-B13A-E8D3FEEEA2F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512143" y="1478192"/>
              <a:ext cx="3060282" cy="3569379"/>
            </a:xfrm>
            <a:prstGeom prst="rect">
              <a:avLst/>
            </a:prstGeom>
          </p:spPr>
        </p:pic>
        <p:pic>
          <p:nvPicPr>
            <p:cNvPr id="53" name="MONSTER LEFT Picture 52" descr="An animal looking at the camera&#10;&#10;Description automatically generated">
              <a:extLst>
                <a:ext uri="{FF2B5EF4-FFF2-40B4-BE49-F238E27FC236}">
                  <a16:creationId xmlns:a16="http://schemas.microsoft.com/office/drawing/2014/main" id="{7B9B79BE-4D91-4F24-8785-D2A84A7F0938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527487" y="256815"/>
              <a:ext cx="2970425" cy="2601591"/>
            </a:xfrm>
            <a:prstGeom prst="rect">
              <a:avLst/>
            </a:prstGeom>
          </p:spPr>
        </p:pic>
      </p:grpSp>
      <p:pic>
        <p:nvPicPr>
          <p:cNvPr id="73" name="Picture 72">
            <a:extLst>
              <a:ext uri="{FF2B5EF4-FFF2-40B4-BE49-F238E27FC236}">
                <a16:creationId xmlns:a16="http://schemas.microsoft.com/office/drawing/2014/main" id="{93B23B33-E10F-4E57-9097-E315529F4A16}"/>
              </a:ext>
            </a:extLst>
          </p:cNvPr>
          <p:cNvPicPr>
            <a:picLocks noChangeAspect="1"/>
          </p:cNvPicPr>
          <p:nvPr/>
        </p:nvPicPr>
        <p:blipFill>
          <a:blip r:embed="rId17" cstate="screen">
            <a:biLevel thresh="75000"/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81002" y="1766619"/>
            <a:ext cx="641651" cy="531144"/>
          </a:xfrm>
          <a:prstGeom prst="rect">
            <a:avLst/>
          </a:prstGeom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</p:pic>
      <p:pic>
        <p:nvPicPr>
          <p:cNvPr id="66" name="MONST DIAMOND LEFT Picture 65">
            <a:extLst>
              <a:ext uri="{FF2B5EF4-FFF2-40B4-BE49-F238E27FC236}">
                <a16:creationId xmlns:a16="http://schemas.microsoft.com/office/drawing/2014/main" id="{53B545B7-6448-4CCA-B37E-1C96E4A38F30}"/>
              </a:ext>
            </a:extLst>
          </p:cNvPr>
          <p:cNvPicPr>
            <a:picLocks noChangeAspect="1"/>
          </p:cNvPicPr>
          <p:nvPr/>
        </p:nvPicPr>
        <p:blipFill>
          <a:blip r:embed="rId2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435050" y="2033936"/>
            <a:ext cx="491041" cy="405140"/>
          </a:xfrm>
          <a:prstGeom prst="rect">
            <a:avLst/>
          </a:prstGeom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</p:pic>
      <p:pic>
        <p:nvPicPr>
          <p:cNvPr id="64" name="WALL DIAMOND LEFT Picture 63">
            <a:extLst>
              <a:ext uri="{FF2B5EF4-FFF2-40B4-BE49-F238E27FC236}">
                <a16:creationId xmlns:a16="http://schemas.microsoft.com/office/drawing/2014/main" id="{862F1BBB-993C-4910-AB1D-AC29968C0982}"/>
              </a:ext>
            </a:extLst>
          </p:cNvPr>
          <p:cNvPicPr>
            <a:picLocks noChangeAspect="1"/>
          </p:cNvPicPr>
          <p:nvPr/>
        </p:nvPicPr>
        <p:blipFill>
          <a:blip r:embed="rId2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242481" y="1794822"/>
            <a:ext cx="518692" cy="427954"/>
          </a:xfrm>
          <a:prstGeom prst="rect">
            <a:avLst/>
          </a:prstGeom>
          <a:effectLst>
            <a:glow rad="63500">
              <a:schemeClr val="accent5">
                <a:satMod val="175000"/>
                <a:alpha val="40000"/>
              </a:schemeClr>
            </a:glow>
          </a:effectLst>
        </p:spPr>
      </p:pic>
      <p:sp>
        <p:nvSpPr>
          <p:cNvPr id="103" name="BACKGROUND LEFT TRIGGER 3 Oval 2">
            <a:extLst>
              <a:ext uri="{FF2B5EF4-FFF2-40B4-BE49-F238E27FC236}">
                <a16:creationId xmlns:a16="http://schemas.microsoft.com/office/drawing/2014/main" id="{AD961FDC-4F94-47B0-A9EF-4FD75833EF3F}"/>
              </a:ext>
            </a:extLst>
          </p:cNvPr>
          <p:cNvSpPr/>
          <p:nvPr/>
        </p:nvSpPr>
        <p:spPr>
          <a:xfrm>
            <a:off x="2260531" y="1967628"/>
            <a:ext cx="853258" cy="853258"/>
          </a:xfrm>
          <a:prstGeom prst="ellipse">
            <a:avLst/>
          </a:prstGeom>
          <a:solidFill>
            <a:srgbClr val="000000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31" name="BITE 3 Group 30">
            <a:extLst>
              <a:ext uri="{FF2B5EF4-FFF2-40B4-BE49-F238E27FC236}">
                <a16:creationId xmlns:a16="http://schemas.microsoft.com/office/drawing/2014/main" id="{20201E8E-C581-493F-80DF-84B38EEA8408}"/>
              </a:ext>
            </a:extLst>
          </p:cNvPr>
          <p:cNvGrpSpPr/>
          <p:nvPr/>
        </p:nvGrpSpPr>
        <p:grpSpPr>
          <a:xfrm>
            <a:off x="2318507" y="1906415"/>
            <a:ext cx="720000" cy="1080000"/>
            <a:chOff x="8918711" y="757663"/>
            <a:chExt cx="842241" cy="545607"/>
          </a:xfrm>
          <a:solidFill>
            <a:srgbClr val="D0CECE">
              <a:alpha val="0"/>
            </a:srgbClr>
          </a:solidFill>
        </p:grpSpPr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648E9279-DC1A-4633-AAFC-0EF8B44925A0}"/>
                </a:ext>
              </a:extLst>
            </p:cNvPr>
            <p:cNvSpPr/>
            <p:nvPr/>
          </p:nvSpPr>
          <p:spPr>
            <a:xfrm>
              <a:off x="9334323" y="757663"/>
              <a:ext cx="426629" cy="274510"/>
            </a:xfrm>
            <a:custGeom>
              <a:avLst/>
              <a:gdLst>
                <a:gd name="connsiteX0" fmla="*/ 325803 w 426629"/>
                <a:gd name="connsiteY0" fmla="*/ 0 h 274510"/>
                <a:gd name="connsiteX1" fmla="*/ 353768 w 426629"/>
                <a:gd name="connsiteY1" fmla="*/ 33894 h 274510"/>
                <a:gd name="connsiteX2" fmla="*/ 426629 w 426629"/>
                <a:gd name="connsiteY2" fmla="*/ 272426 h 274510"/>
                <a:gd name="connsiteX3" fmla="*/ 426419 w 426629"/>
                <a:gd name="connsiteY3" fmla="*/ 274510 h 274510"/>
                <a:gd name="connsiteX4" fmla="*/ 0 w 426629"/>
                <a:gd name="connsiteY4" fmla="*/ 274510 h 274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6629" h="274510">
                  <a:moveTo>
                    <a:pt x="325803" y="0"/>
                  </a:moveTo>
                  <a:lnTo>
                    <a:pt x="353768" y="33894"/>
                  </a:lnTo>
                  <a:cubicBezTo>
                    <a:pt x="399768" y="101984"/>
                    <a:pt x="426629" y="184068"/>
                    <a:pt x="426629" y="272426"/>
                  </a:cubicBezTo>
                  <a:lnTo>
                    <a:pt x="426419" y="274510"/>
                  </a:lnTo>
                  <a:lnTo>
                    <a:pt x="0" y="2745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EA070E6B-FB62-4303-8CFE-64C332F3E083}"/>
                </a:ext>
              </a:extLst>
            </p:cNvPr>
            <p:cNvSpPr/>
            <p:nvPr/>
          </p:nvSpPr>
          <p:spPr>
            <a:xfrm rot="10800000">
              <a:off x="8918711" y="1028760"/>
              <a:ext cx="426629" cy="274510"/>
            </a:xfrm>
            <a:custGeom>
              <a:avLst/>
              <a:gdLst>
                <a:gd name="connsiteX0" fmla="*/ 325803 w 426629"/>
                <a:gd name="connsiteY0" fmla="*/ 0 h 274510"/>
                <a:gd name="connsiteX1" fmla="*/ 353768 w 426629"/>
                <a:gd name="connsiteY1" fmla="*/ 33894 h 274510"/>
                <a:gd name="connsiteX2" fmla="*/ 426629 w 426629"/>
                <a:gd name="connsiteY2" fmla="*/ 272426 h 274510"/>
                <a:gd name="connsiteX3" fmla="*/ 426419 w 426629"/>
                <a:gd name="connsiteY3" fmla="*/ 274510 h 274510"/>
                <a:gd name="connsiteX4" fmla="*/ 0 w 426629"/>
                <a:gd name="connsiteY4" fmla="*/ 274510 h 274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6629" h="274510">
                  <a:moveTo>
                    <a:pt x="325803" y="0"/>
                  </a:moveTo>
                  <a:lnTo>
                    <a:pt x="353768" y="33894"/>
                  </a:lnTo>
                  <a:cubicBezTo>
                    <a:pt x="399768" y="101984"/>
                    <a:pt x="426629" y="184068"/>
                    <a:pt x="426629" y="272426"/>
                  </a:cubicBezTo>
                  <a:lnTo>
                    <a:pt x="426419" y="274510"/>
                  </a:lnTo>
                  <a:lnTo>
                    <a:pt x="0" y="2745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31" name="BITE 2 Group 30">
            <a:extLst>
              <a:ext uri="{FF2B5EF4-FFF2-40B4-BE49-F238E27FC236}">
                <a16:creationId xmlns:a16="http://schemas.microsoft.com/office/drawing/2014/main" id="{C0702059-72BC-43AC-BD48-A344036FB33D}"/>
              </a:ext>
            </a:extLst>
          </p:cNvPr>
          <p:cNvGrpSpPr/>
          <p:nvPr/>
        </p:nvGrpSpPr>
        <p:grpSpPr>
          <a:xfrm>
            <a:off x="2327260" y="1914324"/>
            <a:ext cx="720000" cy="1080000"/>
            <a:chOff x="5551751" y="3257172"/>
            <a:chExt cx="842241" cy="545607"/>
          </a:xfrm>
          <a:solidFill>
            <a:srgbClr val="D0CECE">
              <a:alpha val="0"/>
            </a:srgbClr>
          </a:solidFill>
        </p:grpSpPr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3A5542CD-1B91-4DAF-A9E9-FA97C56E0678}"/>
                </a:ext>
              </a:extLst>
            </p:cNvPr>
            <p:cNvSpPr/>
            <p:nvPr/>
          </p:nvSpPr>
          <p:spPr>
            <a:xfrm>
              <a:off x="5967363" y="3257172"/>
              <a:ext cx="426629" cy="274510"/>
            </a:xfrm>
            <a:custGeom>
              <a:avLst/>
              <a:gdLst>
                <a:gd name="connsiteX0" fmla="*/ 325803 w 426629"/>
                <a:gd name="connsiteY0" fmla="*/ 0 h 274510"/>
                <a:gd name="connsiteX1" fmla="*/ 353768 w 426629"/>
                <a:gd name="connsiteY1" fmla="*/ 33894 h 274510"/>
                <a:gd name="connsiteX2" fmla="*/ 426629 w 426629"/>
                <a:gd name="connsiteY2" fmla="*/ 272426 h 274510"/>
                <a:gd name="connsiteX3" fmla="*/ 426419 w 426629"/>
                <a:gd name="connsiteY3" fmla="*/ 274510 h 274510"/>
                <a:gd name="connsiteX4" fmla="*/ 0 w 426629"/>
                <a:gd name="connsiteY4" fmla="*/ 274510 h 274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6629" h="274510">
                  <a:moveTo>
                    <a:pt x="325803" y="0"/>
                  </a:moveTo>
                  <a:lnTo>
                    <a:pt x="353768" y="33894"/>
                  </a:lnTo>
                  <a:cubicBezTo>
                    <a:pt x="399768" y="101984"/>
                    <a:pt x="426629" y="184068"/>
                    <a:pt x="426629" y="272426"/>
                  </a:cubicBezTo>
                  <a:lnTo>
                    <a:pt x="426419" y="274510"/>
                  </a:lnTo>
                  <a:lnTo>
                    <a:pt x="0" y="2745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D686D777-7678-419F-947E-946E9F416C3B}"/>
                </a:ext>
              </a:extLst>
            </p:cNvPr>
            <p:cNvSpPr/>
            <p:nvPr/>
          </p:nvSpPr>
          <p:spPr>
            <a:xfrm rot="10800000">
              <a:off x="5551751" y="3528269"/>
              <a:ext cx="426629" cy="274510"/>
            </a:xfrm>
            <a:custGeom>
              <a:avLst/>
              <a:gdLst>
                <a:gd name="connsiteX0" fmla="*/ 325803 w 426629"/>
                <a:gd name="connsiteY0" fmla="*/ 0 h 274510"/>
                <a:gd name="connsiteX1" fmla="*/ 353768 w 426629"/>
                <a:gd name="connsiteY1" fmla="*/ 33894 h 274510"/>
                <a:gd name="connsiteX2" fmla="*/ 426629 w 426629"/>
                <a:gd name="connsiteY2" fmla="*/ 272426 h 274510"/>
                <a:gd name="connsiteX3" fmla="*/ 426419 w 426629"/>
                <a:gd name="connsiteY3" fmla="*/ 274510 h 274510"/>
                <a:gd name="connsiteX4" fmla="*/ 0 w 426629"/>
                <a:gd name="connsiteY4" fmla="*/ 274510 h 274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6629" h="274510">
                  <a:moveTo>
                    <a:pt x="325803" y="0"/>
                  </a:moveTo>
                  <a:lnTo>
                    <a:pt x="353768" y="33894"/>
                  </a:lnTo>
                  <a:cubicBezTo>
                    <a:pt x="399768" y="101984"/>
                    <a:pt x="426629" y="184068"/>
                    <a:pt x="426629" y="272426"/>
                  </a:cubicBezTo>
                  <a:lnTo>
                    <a:pt x="426419" y="274510"/>
                  </a:lnTo>
                  <a:lnTo>
                    <a:pt x="0" y="2745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40" name="MONSTER BITE LEFT Group 7">
            <a:extLst>
              <a:ext uri="{FF2B5EF4-FFF2-40B4-BE49-F238E27FC236}">
                <a16:creationId xmlns:a16="http://schemas.microsoft.com/office/drawing/2014/main" id="{991F3B94-F80F-4F37-A751-EABBCC7731BD}"/>
              </a:ext>
            </a:extLst>
          </p:cNvPr>
          <p:cNvGrpSpPr/>
          <p:nvPr/>
        </p:nvGrpSpPr>
        <p:grpSpPr>
          <a:xfrm>
            <a:off x="4641266" y="515546"/>
            <a:ext cx="3060282" cy="4524843"/>
            <a:chOff x="4627903" y="276026"/>
            <a:chExt cx="3060282" cy="4524843"/>
          </a:xfrm>
        </p:grpSpPr>
        <p:pic>
          <p:nvPicPr>
            <p:cNvPr id="41" name="Picture 40">
              <a:extLst>
                <a:ext uri="{FF2B5EF4-FFF2-40B4-BE49-F238E27FC236}">
                  <a16:creationId xmlns:a16="http://schemas.microsoft.com/office/drawing/2014/main" id="{B90D05BD-0C37-42EB-9377-3D6FF8A6496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4627903" y="1231490"/>
              <a:ext cx="3060282" cy="3569379"/>
            </a:xfrm>
            <a:prstGeom prst="rect">
              <a:avLst/>
            </a:prstGeom>
          </p:spPr>
        </p:pic>
        <p:pic>
          <p:nvPicPr>
            <p:cNvPr id="42" name="MONSTER BITE LEFT Picture 51">
              <a:extLst>
                <a:ext uri="{FF2B5EF4-FFF2-40B4-BE49-F238E27FC236}">
                  <a16:creationId xmlns:a16="http://schemas.microsoft.com/office/drawing/2014/main" id="{D19CC47F-851C-4DE5-84C1-4B93ED6AF9C3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4632950" y="276026"/>
              <a:ext cx="2926100" cy="2101120"/>
            </a:xfrm>
            <a:prstGeom prst="rect">
              <a:avLst/>
            </a:prstGeom>
          </p:spPr>
        </p:pic>
      </p:grpSp>
      <p:grpSp>
        <p:nvGrpSpPr>
          <p:cNvPr id="43" name="MONSTER LEFT Group 6">
            <a:extLst>
              <a:ext uri="{FF2B5EF4-FFF2-40B4-BE49-F238E27FC236}">
                <a16:creationId xmlns:a16="http://schemas.microsoft.com/office/drawing/2014/main" id="{B6FF6222-9002-4F64-BAA7-42A57161DE68}"/>
              </a:ext>
            </a:extLst>
          </p:cNvPr>
          <p:cNvGrpSpPr/>
          <p:nvPr/>
        </p:nvGrpSpPr>
        <p:grpSpPr>
          <a:xfrm>
            <a:off x="4580621" y="522430"/>
            <a:ext cx="3060282" cy="4790756"/>
            <a:chOff x="1512143" y="256815"/>
            <a:chExt cx="3060282" cy="4790756"/>
          </a:xfrm>
        </p:grpSpPr>
        <p:pic>
          <p:nvPicPr>
            <p:cNvPr id="44" name="Picture 43">
              <a:extLst>
                <a:ext uri="{FF2B5EF4-FFF2-40B4-BE49-F238E27FC236}">
                  <a16:creationId xmlns:a16="http://schemas.microsoft.com/office/drawing/2014/main" id="{FD21ECB1-229A-498F-8102-3885458C9FD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512143" y="1478192"/>
              <a:ext cx="3060282" cy="3569379"/>
            </a:xfrm>
            <a:prstGeom prst="rect">
              <a:avLst/>
            </a:prstGeom>
          </p:spPr>
        </p:pic>
        <p:pic>
          <p:nvPicPr>
            <p:cNvPr id="45" name="MONSTER LEFT Picture 52" descr="An animal looking at the camera&#10;&#10;Description automatically generated">
              <a:extLst>
                <a:ext uri="{FF2B5EF4-FFF2-40B4-BE49-F238E27FC236}">
                  <a16:creationId xmlns:a16="http://schemas.microsoft.com/office/drawing/2014/main" id="{2C9520DD-D71C-4E5F-A0E0-1612A39A67A6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527487" y="256815"/>
              <a:ext cx="2970425" cy="2601591"/>
            </a:xfrm>
            <a:prstGeom prst="rect">
              <a:avLst/>
            </a:prstGeom>
          </p:spPr>
        </p:pic>
      </p:grpSp>
      <p:pic>
        <p:nvPicPr>
          <p:cNvPr id="46" name="Picture 45">
            <a:extLst>
              <a:ext uri="{FF2B5EF4-FFF2-40B4-BE49-F238E27FC236}">
                <a16:creationId xmlns:a16="http://schemas.microsoft.com/office/drawing/2014/main" id="{F26F7D10-B7D2-4FBF-829D-C3B8A2945970}"/>
              </a:ext>
            </a:extLst>
          </p:cNvPr>
          <p:cNvPicPr>
            <a:picLocks noChangeAspect="1"/>
          </p:cNvPicPr>
          <p:nvPr/>
        </p:nvPicPr>
        <p:blipFill>
          <a:blip r:embed="rId17" cstate="screen">
            <a:biLevel thresh="75000"/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86870" y="1733579"/>
            <a:ext cx="641651" cy="531144"/>
          </a:xfrm>
          <a:prstGeom prst="rect">
            <a:avLst/>
          </a:prstGeom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</p:pic>
      <p:pic>
        <p:nvPicPr>
          <p:cNvPr id="47" name="MONST DIAMOND MIDDLE Picture 65">
            <a:extLst>
              <a:ext uri="{FF2B5EF4-FFF2-40B4-BE49-F238E27FC236}">
                <a16:creationId xmlns:a16="http://schemas.microsoft.com/office/drawing/2014/main" id="{C5D48435-AA76-4E05-9D2C-2F8D13C892A8}"/>
              </a:ext>
            </a:extLst>
          </p:cNvPr>
          <p:cNvPicPr>
            <a:picLocks noChangeAspect="1"/>
          </p:cNvPicPr>
          <p:nvPr/>
        </p:nvPicPr>
        <p:blipFill>
          <a:blip r:embed="rId2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944191" y="2299208"/>
            <a:ext cx="491041" cy="405140"/>
          </a:xfrm>
          <a:prstGeom prst="rect">
            <a:avLst/>
          </a:prstGeom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</p:pic>
      <p:sp>
        <p:nvSpPr>
          <p:cNvPr id="49" name="BACKGROUND MIDDLE TRIGGER 3 Oval 2">
            <a:extLst>
              <a:ext uri="{FF2B5EF4-FFF2-40B4-BE49-F238E27FC236}">
                <a16:creationId xmlns:a16="http://schemas.microsoft.com/office/drawing/2014/main" id="{2DFDD155-8FCC-4D96-B060-F60929E60019}"/>
              </a:ext>
            </a:extLst>
          </p:cNvPr>
          <p:cNvSpPr/>
          <p:nvPr/>
        </p:nvSpPr>
        <p:spPr>
          <a:xfrm>
            <a:off x="5719984" y="2309088"/>
            <a:ext cx="853258" cy="853258"/>
          </a:xfrm>
          <a:prstGeom prst="ellipse">
            <a:avLst/>
          </a:prstGeom>
          <a:solidFill>
            <a:srgbClr val="000000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50" name="BITE 3 Group 30">
            <a:extLst>
              <a:ext uri="{FF2B5EF4-FFF2-40B4-BE49-F238E27FC236}">
                <a16:creationId xmlns:a16="http://schemas.microsoft.com/office/drawing/2014/main" id="{A42ABFF8-F1AD-4E63-A16A-00EDA20FADAA}"/>
              </a:ext>
            </a:extLst>
          </p:cNvPr>
          <p:cNvGrpSpPr/>
          <p:nvPr/>
        </p:nvGrpSpPr>
        <p:grpSpPr>
          <a:xfrm>
            <a:off x="5950923" y="1895670"/>
            <a:ext cx="720000" cy="1080000"/>
            <a:chOff x="8918711" y="757663"/>
            <a:chExt cx="842241" cy="545607"/>
          </a:xfrm>
          <a:solidFill>
            <a:srgbClr val="D0CECE">
              <a:alpha val="0"/>
            </a:srgbClr>
          </a:solidFill>
        </p:grpSpPr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DE7910F-D1D7-40A8-AD36-FBD79F29FCE8}"/>
                </a:ext>
              </a:extLst>
            </p:cNvPr>
            <p:cNvSpPr/>
            <p:nvPr/>
          </p:nvSpPr>
          <p:spPr>
            <a:xfrm>
              <a:off x="9334323" y="757663"/>
              <a:ext cx="426629" cy="274510"/>
            </a:xfrm>
            <a:custGeom>
              <a:avLst/>
              <a:gdLst>
                <a:gd name="connsiteX0" fmla="*/ 325803 w 426629"/>
                <a:gd name="connsiteY0" fmla="*/ 0 h 274510"/>
                <a:gd name="connsiteX1" fmla="*/ 353768 w 426629"/>
                <a:gd name="connsiteY1" fmla="*/ 33894 h 274510"/>
                <a:gd name="connsiteX2" fmla="*/ 426629 w 426629"/>
                <a:gd name="connsiteY2" fmla="*/ 272426 h 274510"/>
                <a:gd name="connsiteX3" fmla="*/ 426419 w 426629"/>
                <a:gd name="connsiteY3" fmla="*/ 274510 h 274510"/>
                <a:gd name="connsiteX4" fmla="*/ 0 w 426629"/>
                <a:gd name="connsiteY4" fmla="*/ 274510 h 274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6629" h="274510">
                  <a:moveTo>
                    <a:pt x="325803" y="0"/>
                  </a:moveTo>
                  <a:lnTo>
                    <a:pt x="353768" y="33894"/>
                  </a:lnTo>
                  <a:cubicBezTo>
                    <a:pt x="399768" y="101984"/>
                    <a:pt x="426629" y="184068"/>
                    <a:pt x="426629" y="272426"/>
                  </a:cubicBezTo>
                  <a:lnTo>
                    <a:pt x="426419" y="274510"/>
                  </a:lnTo>
                  <a:lnTo>
                    <a:pt x="0" y="2745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7FB47B5-000D-4E76-92E7-7BA4E4D51FA2}"/>
                </a:ext>
              </a:extLst>
            </p:cNvPr>
            <p:cNvSpPr/>
            <p:nvPr/>
          </p:nvSpPr>
          <p:spPr>
            <a:xfrm rot="10800000">
              <a:off x="8918711" y="1028760"/>
              <a:ext cx="426629" cy="274510"/>
            </a:xfrm>
            <a:custGeom>
              <a:avLst/>
              <a:gdLst>
                <a:gd name="connsiteX0" fmla="*/ 325803 w 426629"/>
                <a:gd name="connsiteY0" fmla="*/ 0 h 274510"/>
                <a:gd name="connsiteX1" fmla="*/ 353768 w 426629"/>
                <a:gd name="connsiteY1" fmla="*/ 33894 h 274510"/>
                <a:gd name="connsiteX2" fmla="*/ 426629 w 426629"/>
                <a:gd name="connsiteY2" fmla="*/ 272426 h 274510"/>
                <a:gd name="connsiteX3" fmla="*/ 426419 w 426629"/>
                <a:gd name="connsiteY3" fmla="*/ 274510 h 274510"/>
                <a:gd name="connsiteX4" fmla="*/ 0 w 426629"/>
                <a:gd name="connsiteY4" fmla="*/ 274510 h 274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6629" h="274510">
                  <a:moveTo>
                    <a:pt x="325803" y="0"/>
                  </a:moveTo>
                  <a:lnTo>
                    <a:pt x="353768" y="33894"/>
                  </a:lnTo>
                  <a:cubicBezTo>
                    <a:pt x="399768" y="101984"/>
                    <a:pt x="426629" y="184068"/>
                    <a:pt x="426629" y="272426"/>
                  </a:cubicBezTo>
                  <a:lnTo>
                    <a:pt x="426419" y="274510"/>
                  </a:lnTo>
                  <a:lnTo>
                    <a:pt x="0" y="2745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57" name="BITE 2 Group 30">
            <a:extLst>
              <a:ext uri="{FF2B5EF4-FFF2-40B4-BE49-F238E27FC236}">
                <a16:creationId xmlns:a16="http://schemas.microsoft.com/office/drawing/2014/main" id="{BC92F313-963F-4ABD-926F-38496B6964E0}"/>
              </a:ext>
            </a:extLst>
          </p:cNvPr>
          <p:cNvGrpSpPr/>
          <p:nvPr/>
        </p:nvGrpSpPr>
        <p:grpSpPr>
          <a:xfrm>
            <a:off x="5959676" y="1891333"/>
            <a:ext cx="720000" cy="1080000"/>
            <a:chOff x="5551751" y="3257172"/>
            <a:chExt cx="842241" cy="545607"/>
          </a:xfrm>
          <a:solidFill>
            <a:srgbClr val="D0CECE">
              <a:alpha val="0"/>
            </a:srgbClr>
          </a:solidFill>
        </p:grpSpPr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4C4FF265-7F08-4621-AE62-5B6C7E4F40DF}"/>
                </a:ext>
              </a:extLst>
            </p:cNvPr>
            <p:cNvSpPr/>
            <p:nvPr/>
          </p:nvSpPr>
          <p:spPr>
            <a:xfrm>
              <a:off x="5967363" y="3257172"/>
              <a:ext cx="426629" cy="274510"/>
            </a:xfrm>
            <a:custGeom>
              <a:avLst/>
              <a:gdLst>
                <a:gd name="connsiteX0" fmla="*/ 325803 w 426629"/>
                <a:gd name="connsiteY0" fmla="*/ 0 h 274510"/>
                <a:gd name="connsiteX1" fmla="*/ 353768 w 426629"/>
                <a:gd name="connsiteY1" fmla="*/ 33894 h 274510"/>
                <a:gd name="connsiteX2" fmla="*/ 426629 w 426629"/>
                <a:gd name="connsiteY2" fmla="*/ 272426 h 274510"/>
                <a:gd name="connsiteX3" fmla="*/ 426419 w 426629"/>
                <a:gd name="connsiteY3" fmla="*/ 274510 h 274510"/>
                <a:gd name="connsiteX4" fmla="*/ 0 w 426629"/>
                <a:gd name="connsiteY4" fmla="*/ 274510 h 274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6629" h="274510">
                  <a:moveTo>
                    <a:pt x="325803" y="0"/>
                  </a:moveTo>
                  <a:lnTo>
                    <a:pt x="353768" y="33894"/>
                  </a:lnTo>
                  <a:cubicBezTo>
                    <a:pt x="399768" y="101984"/>
                    <a:pt x="426629" y="184068"/>
                    <a:pt x="426629" y="272426"/>
                  </a:cubicBezTo>
                  <a:lnTo>
                    <a:pt x="426419" y="274510"/>
                  </a:lnTo>
                  <a:lnTo>
                    <a:pt x="0" y="2745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00998721-34C5-4F54-8785-45518E18F0CB}"/>
                </a:ext>
              </a:extLst>
            </p:cNvPr>
            <p:cNvSpPr/>
            <p:nvPr/>
          </p:nvSpPr>
          <p:spPr>
            <a:xfrm rot="10800000">
              <a:off x="5551751" y="3528269"/>
              <a:ext cx="426629" cy="274510"/>
            </a:xfrm>
            <a:custGeom>
              <a:avLst/>
              <a:gdLst>
                <a:gd name="connsiteX0" fmla="*/ 325803 w 426629"/>
                <a:gd name="connsiteY0" fmla="*/ 0 h 274510"/>
                <a:gd name="connsiteX1" fmla="*/ 353768 w 426629"/>
                <a:gd name="connsiteY1" fmla="*/ 33894 h 274510"/>
                <a:gd name="connsiteX2" fmla="*/ 426629 w 426629"/>
                <a:gd name="connsiteY2" fmla="*/ 272426 h 274510"/>
                <a:gd name="connsiteX3" fmla="*/ 426419 w 426629"/>
                <a:gd name="connsiteY3" fmla="*/ 274510 h 274510"/>
                <a:gd name="connsiteX4" fmla="*/ 0 w 426629"/>
                <a:gd name="connsiteY4" fmla="*/ 274510 h 274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6629" h="274510">
                  <a:moveTo>
                    <a:pt x="325803" y="0"/>
                  </a:moveTo>
                  <a:lnTo>
                    <a:pt x="353768" y="33894"/>
                  </a:lnTo>
                  <a:cubicBezTo>
                    <a:pt x="399768" y="101984"/>
                    <a:pt x="426629" y="184068"/>
                    <a:pt x="426629" y="272426"/>
                  </a:cubicBezTo>
                  <a:lnTo>
                    <a:pt x="426419" y="274510"/>
                  </a:lnTo>
                  <a:lnTo>
                    <a:pt x="0" y="2745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65" name="MONSTER BITE LEFT Group 7">
            <a:extLst>
              <a:ext uri="{FF2B5EF4-FFF2-40B4-BE49-F238E27FC236}">
                <a16:creationId xmlns:a16="http://schemas.microsoft.com/office/drawing/2014/main" id="{599AC1F9-57DE-4707-8F34-35D55EFE2EAE}"/>
              </a:ext>
            </a:extLst>
          </p:cNvPr>
          <p:cNvGrpSpPr/>
          <p:nvPr/>
        </p:nvGrpSpPr>
        <p:grpSpPr>
          <a:xfrm>
            <a:off x="8120380" y="546542"/>
            <a:ext cx="3060282" cy="4524843"/>
            <a:chOff x="4627903" y="276026"/>
            <a:chExt cx="3060282" cy="4524843"/>
          </a:xfrm>
        </p:grpSpPr>
        <p:pic>
          <p:nvPicPr>
            <p:cNvPr id="67" name="Picture 66">
              <a:extLst>
                <a:ext uri="{FF2B5EF4-FFF2-40B4-BE49-F238E27FC236}">
                  <a16:creationId xmlns:a16="http://schemas.microsoft.com/office/drawing/2014/main" id="{032F0384-212F-422C-8DB8-36D65983A6F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4627903" y="1231490"/>
              <a:ext cx="3060282" cy="3569379"/>
            </a:xfrm>
            <a:prstGeom prst="rect">
              <a:avLst/>
            </a:prstGeom>
          </p:spPr>
        </p:pic>
        <p:pic>
          <p:nvPicPr>
            <p:cNvPr id="68" name="MONSTER BITE LEFT Picture 51">
              <a:extLst>
                <a:ext uri="{FF2B5EF4-FFF2-40B4-BE49-F238E27FC236}">
                  <a16:creationId xmlns:a16="http://schemas.microsoft.com/office/drawing/2014/main" id="{F374A48A-192A-4DFF-A500-FBC0F72F3C7D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4632950" y="276026"/>
              <a:ext cx="2926100" cy="2101120"/>
            </a:xfrm>
            <a:prstGeom prst="rect">
              <a:avLst/>
            </a:prstGeom>
          </p:spPr>
        </p:pic>
      </p:grpSp>
      <p:grpSp>
        <p:nvGrpSpPr>
          <p:cNvPr id="70" name="MONSTER LEFT Group 6">
            <a:extLst>
              <a:ext uri="{FF2B5EF4-FFF2-40B4-BE49-F238E27FC236}">
                <a16:creationId xmlns:a16="http://schemas.microsoft.com/office/drawing/2014/main" id="{05DBC88E-BBD4-415A-BC4D-C3ABFC642D01}"/>
              </a:ext>
            </a:extLst>
          </p:cNvPr>
          <p:cNvGrpSpPr/>
          <p:nvPr/>
        </p:nvGrpSpPr>
        <p:grpSpPr>
          <a:xfrm>
            <a:off x="8158726" y="256815"/>
            <a:ext cx="3060282" cy="4790756"/>
            <a:chOff x="1512143" y="256815"/>
            <a:chExt cx="3060282" cy="4790756"/>
          </a:xfrm>
        </p:grpSpPr>
        <p:pic>
          <p:nvPicPr>
            <p:cNvPr id="71" name="Picture 70">
              <a:extLst>
                <a:ext uri="{FF2B5EF4-FFF2-40B4-BE49-F238E27FC236}">
                  <a16:creationId xmlns:a16="http://schemas.microsoft.com/office/drawing/2014/main" id="{5067F0ED-4639-4110-BC74-A08495A62D3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512143" y="1478192"/>
              <a:ext cx="3060282" cy="3569379"/>
            </a:xfrm>
            <a:prstGeom prst="rect">
              <a:avLst/>
            </a:prstGeom>
          </p:spPr>
        </p:pic>
        <p:pic>
          <p:nvPicPr>
            <p:cNvPr id="72" name="MONSTER LEFT Picture 52" descr="An animal looking at the camera&#10;&#10;Description automatically generated">
              <a:extLst>
                <a:ext uri="{FF2B5EF4-FFF2-40B4-BE49-F238E27FC236}">
                  <a16:creationId xmlns:a16="http://schemas.microsoft.com/office/drawing/2014/main" id="{716C29A2-1629-4496-AC20-4C1EABB61ACA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527487" y="256815"/>
              <a:ext cx="2970425" cy="2601591"/>
            </a:xfrm>
            <a:prstGeom prst="rect">
              <a:avLst/>
            </a:prstGeom>
          </p:spPr>
        </p:pic>
      </p:grpSp>
      <p:pic>
        <p:nvPicPr>
          <p:cNvPr id="75" name="MONST DIAMOND UPPER RIGHT Picture 65">
            <a:extLst>
              <a:ext uri="{FF2B5EF4-FFF2-40B4-BE49-F238E27FC236}">
                <a16:creationId xmlns:a16="http://schemas.microsoft.com/office/drawing/2014/main" id="{940CE8D4-FE12-4925-A344-326D09FA90E9}"/>
              </a:ext>
            </a:extLst>
          </p:cNvPr>
          <p:cNvPicPr>
            <a:picLocks noChangeAspect="1"/>
          </p:cNvPicPr>
          <p:nvPr/>
        </p:nvPicPr>
        <p:blipFill>
          <a:blip r:embed="rId2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46579" y="2033936"/>
            <a:ext cx="491041" cy="405140"/>
          </a:xfrm>
          <a:prstGeom prst="rect">
            <a:avLst/>
          </a:prstGeom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</p:pic>
      <p:pic>
        <p:nvPicPr>
          <p:cNvPr id="76" name="WALL DIAMOND UPPER LEFT Picture 63">
            <a:extLst>
              <a:ext uri="{FF2B5EF4-FFF2-40B4-BE49-F238E27FC236}">
                <a16:creationId xmlns:a16="http://schemas.microsoft.com/office/drawing/2014/main" id="{BE86F3B9-8E0F-4DBA-952D-CD084759D7D9}"/>
              </a:ext>
            </a:extLst>
          </p:cNvPr>
          <p:cNvPicPr>
            <a:picLocks noChangeAspect="1"/>
          </p:cNvPicPr>
          <p:nvPr/>
        </p:nvPicPr>
        <p:blipFill>
          <a:blip r:embed="rId2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43947" y="1773499"/>
            <a:ext cx="518692" cy="427954"/>
          </a:xfrm>
          <a:prstGeom prst="rect">
            <a:avLst/>
          </a:prstGeom>
          <a:effectLst>
            <a:glow rad="63500">
              <a:schemeClr val="accent5">
                <a:satMod val="175000"/>
                <a:alpha val="40000"/>
              </a:schemeClr>
            </a:glow>
          </a:effectLst>
        </p:spPr>
      </p:pic>
      <p:sp>
        <p:nvSpPr>
          <p:cNvPr id="77" name="BACKGROUND UPPER RIGHT TRIGGER 3 Oval 2">
            <a:extLst>
              <a:ext uri="{FF2B5EF4-FFF2-40B4-BE49-F238E27FC236}">
                <a16:creationId xmlns:a16="http://schemas.microsoft.com/office/drawing/2014/main" id="{CE0BA031-6C42-48D2-83CA-7F7A9F1A5D68}"/>
              </a:ext>
            </a:extLst>
          </p:cNvPr>
          <p:cNvSpPr/>
          <p:nvPr/>
        </p:nvSpPr>
        <p:spPr>
          <a:xfrm>
            <a:off x="9372060" y="1967628"/>
            <a:ext cx="853258" cy="853258"/>
          </a:xfrm>
          <a:prstGeom prst="ellipse">
            <a:avLst/>
          </a:prstGeom>
          <a:solidFill>
            <a:srgbClr val="000000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78" name="BITE 3 Group 30">
            <a:extLst>
              <a:ext uri="{FF2B5EF4-FFF2-40B4-BE49-F238E27FC236}">
                <a16:creationId xmlns:a16="http://schemas.microsoft.com/office/drawing/2014/main" id="{1C9F5C65-2E7E-441A-BCBF-3086804DC3D5}"/>
              </a:ext>
            </a:extLst>
          </p:cNvPr>
          <p:cNvGrpSpPr/>
          <p:nvPr/>
        </p:nvGrpSpPr>
        <p:grpSpPr>
          <a:xfrm>
            <a:off x="9443632" y="1886447"/>
            <a:ext cx="720000" cy="1080000"/>
            <a:chOff x="8918711" y="757663"/>
            <a:chExt cx="842241" cy="545607"/>
          </a:xfrm>
          <a:solidFill>
            <a:srgbClr val="D0CECE">
              <a:alpha val="0"/>
            </a:srgbClr>
          </a:solidFill>
        </p:grpSpPr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3E99859-39CB-4B5E-AC02-71D64D7E7120}"/>
                </a:ext>
              </a:extLst>
            </p:cNvPr>
            <p:cNvSpPr/>
            <p:nvPr/>
          </p:nvSpPr>
          <p:spPr>
            <a:xfrm>
              <a:off x="9334323" y="757663"/>
              <a:ext cx="426629" cy="274510"/>
            </a:xfrm>
            <a:custGeom>
              <a:avLst/>
              <a:gdLst>
                <a:gd name="connsiteX0" fmla="*/ 325803 w 426629"/>
                <a:gd name="connsiteY0" fmla="*/ 0 h 274510"/>
                <a:gd name="connsiteX1" fmla="*/ 353768 w 426629"/>
                <a:gd name="connsiteY1" fmla="*/ 33894 h 274510"/>
                <a:gd name="connsiteX2" fmla="*/ 426629 w 426629"/>
                <a:gd name="connsiteY2" fmla="*/ 272426 h 274510"/>
                <a:gd name="connsiteX3" fmla="*/ 426419 w 426629"/>
                <a:gd name="connsiteY3" fmla="*/ 274510 h 274510"/>
                <a:gd name="connsiteX4" fmla="*/ 0 w 426629"/>
                <a:gd name="connsiteY4" fmla="*/ 274510 h 274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6629" h="274510">
                  <a:moveTo>
                    <a:pt x="325803" y="0"/>
                  </a:moveTo>
                  <a:lnTo>
                    <a:pt x="353768" y="33894"/>
                  </a:lnTo>
                  <a:cubicBezTo>
                    <a:pt x="399768" y="101984"/>
                    <a:pt x="426629" y="184068"/>
                    <a:pt x="426629" y="272426"/>
                  </a:cubicBezTo>
                  <a:lnTo>
                    <a:pt x="426419" y="274510"/>
                  </a:lnTo>
                  <a:lnTo>
                    <a:pt x="0" y="2745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BEB585F9-3387-45B1-8792-2A8ABFBA3D06}"/>
                </a:ext>
              </a:extLst>
            </p:cNvPr>
            <p:cNvSpPr/>
            <p:nvPr/>
          </p:nvSpPr>
          <p:spPr>
            <a:xfrm rot="10800000">
              <a:off x="8918711" y="1028760"/>
              <a:ext cx="426629" cy="274510"/>
            </a:xfrm>
            <a:custGeom>
              <a:avLst/>
              <a:gdLst>
                <a:gd name="connsiteX0" fmla="*/ 325803 w 426629"/>
                <a:gd name="connsiteY0" fmla="*/ 0 h 274510"/>
                <a:gd name="connsiteX1" fmla="*/ 353768 w 426629"/>
                <a:gd name="connsiteY1" fmla="*/ 33894 h 274510"/>
                <a:gd name="connsiteX2" fmla="*/ 426629 w 426629"/>
                <a:gd name="connsiteY2" fmla="*/ 272426 h 274510"/>
                <a:gd name="connsiteX3" fmla="*/ 426419 w 426629"/>
                <a:gd name="connsiteY3" fmla="*/ 274510 h 274510"/>
                <a:gd name="connsiteX4" fmla="*/ 0 w 426629"/>
                <a:gd name="connsiteY4" fmla="*/ 274510 h 274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6629" h="274510">
                  <a:moveTo>
                    <a:pt x="325803" y="0"/>
                  </a:moveTo>
                  <a:lnTo>
                    <a:pt x="353768" y="33894"/>
                  </a:lnTo>
                  <a:cubicBezTo>
                    <a:pt x="399768" y="101984"/>
                    <a:pt x="426629" y="184068"/>
                    <a:pt x="426629" y="272426"/>
                  </a:cubicBezTo>
                  <a:lnTo>
                    <a:pt x="426419" y="274510"/>
                  </a:lnTo>
                  <a:lnTo>
                    <a:pt x="0" y="2745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81" name="BITE 2 Group 30">
            <a:extLst>
              <a:ext uri="{FF2B5EF4-FFF2-40B4-BE49-F238E27FC236}">
                <a16:creationId xmlns:a16="http://schemas.microsoft.com/office/drawing/2014/main" id="{8B3EA6BA-43A1-4067-8A1F-8A9AD2D51808}"/>
              </a:ext>
            </a:extLst>
          </p:cNvPr>
          <p:cNvGrpSpPr/>
          <p:nvPr/>
        </p:nvGrpSpPr>
        <p:grpSpPr>
          <a:xfrm>
            <a:off x="9443632" y="1865929"/>
            <a:ext cx="720000" cy="1080000"/>
            <a:chOff x="5551751" y="3257172"/>
            <a:chExt cx="842241" cy="545607"/>
          </a:xfrm>
          <a:solidFill>
            <a:srgbClr val="D0CECE">
              <a:alpha val="0"/>
            </a:srgbClr>
          </a:solidFill>
        </p:grpSpPr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E942DEB-3EFD-48E9-91F3-1F617DAB5C2C}"/>
                </a:ext>
              </a:extLst>
            </p:cNvPr>
            <p:cNvSpPr/>
            <p:nvPr/>
          </p:nvSpPr>
          <p:spPr>
            <a:xfrm>
              <a:off x="5967363" y="3257172"/>
              <a:ext cx="426629" cy="274510"/>
            </a:xfrm>
            <a:custGeom>
              <a:avLst/>
              <a:gdLst>
                <a:gd name="connsiteX0" fmla="*/ 325803 w 426629"/>
                <a:gd name="connsiteY0" fmla="*/ 0 h 274510"/>
                <a:gd name="connsiteX1" fmla="*/ 353768 w 426629"/>
                <a:gd name="connsiteY1" fmla="*/ 33894 h 274510"/>
                <a:gd name="connsiteX2" fmla="*/ 426629 w 426629"/>
                <a:gd name="connsiteY2" fmla="*/ 272426 h 274510"/>
                <a:gd name="connsiteX3" fmla="*/ 426419 w 426629"/>
                <a:gd name="connsiteY3" fmla="*/ 274510 h 274510"/>
                <a:gd name="connsiteX4" fmla="*/ 0 w 426629"/>
                <a:gd name="connsiteY4" fmla="*/ 274510 h 274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6629" h="274510">
                  <a:moveTo>
                    <a:pt x="325803" y="0"/>
                  </a:moveTo>
                  <a:lnTo>
                    <a:pt x="353768" y="33894"/>
                  </a:lnTo>
                  <a:cubicBezTo>
                    <a:pt x="399768" y="101984"/>
                    <a:pt x="426629" y="184068"/>
                    <a:pt x="426629" y="272426"/>
                  </a:cubicBezTo>
                  <a:lnTo>
                    <a:pt x="426419" y="274510"/>
                  </a:lnTo>
                  <a:lnTo>
                    <a:pt x="0" y="2745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F41B85B-249B-4ADA-A545-646055C3DA6A}"/>
                </a:ext>
              </a:extLst>
            </p:cNvPr>
            <p:cNvSpPr/>
            <p:nvPr/>
          </p:nvSpPr>
          <p:spPr>
            <a:xfrm rot="10800000">
              <a:off x="5551751" y="3528269"/>
              <a:ext cx="426629" cy="274510"/>
            </a:xfrm>
            <a:custGeom>
              <a:avLst/>
              <a:gdLst>
                <a:gd name="connsiteX0" fmla="*/ 325803 w 426629"/>
                <a:gd name="connsiteY0" fmla="*/ 0 h 274510"/>
                <a:gd name="connsiteX1" fmla="*/ 353768 w 426629"/>
                <a:gd name="connsiteY1" fmla="*/ 33894 h 274510"/>
                <a:gd name="connsiteX2" fmla="*/ 426629 w 426629"/>
                <a:gd name="connsiteY2" fmla="*/ 272426 h 274510"/>
                <a:gd name="connsiteX3" fmla="*/ 426419 w 426629"/>
                <a:gd name="connsiteY3" fmla="*/ 274510 h 274510"/>
                <a:gd name="connsiteX4" fmla="*/ 0 w 426629"/>
                <a:gd name="connsiteY4" fmla="*/ 274510 h 274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6629" h="274510">
                  <a:moveTo>
                    <a:pt x="325803" y="0"/>
                  </a:moveTo>
                  <a:lnTo>
                    <a:pt x="353768" y="33894"/>
                  </a:lnTo>
                  <a:cubicBezTo>
                    <a:pt x="399768" y="101984"/>
                    <a:pt x="426629" y="184068"/>
                    <a:pt x="426629" y="272426"/>
                  </a:cubicBezTo>
                  <a:lnTo>
                    <a:pt x="426419" y="274510"/>
                  </a:lnTo>
                  <a:lnTo>
                    <a:pt x="0" y="2745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3" name="Freeform: Shape 2">
            <a:hlinkHover r:id="" action="ppaction://noaction">
              <a:snd r:embed="rId24" name="SYNTH GROWL 1.wav"/>
            </a:hlinkHover>
            <a:extLst>
              <a:ext uri="{FF2B5EF4-FFF2-40B4-BE49-F238E27FC236}">
                <a16:creationId xmlns:a16="http://schemas.microsoft.com/office/drawing/2014/main" id="{58440744-AE0F-4B40-96D5-876F652FFFAE}"/>
              </a:ext>
            </a:extLst>
          </p:cNvPr>
          <p:cNvSpPr/>
          <p:nvPr/>
        </p:nvSpPr>
        <p:spPr>
          <a:xfrm rot="21360703">
            <a:off x="1625119" y="2004404"/>
            <a:ext cx="1943100" cy="1316095"/>
          </a:xfrm>
          <a:custGeom>
            <a:avLst/>
            <a:gdLst>
              <a:gd name="connsiteX0" fmla="*/ 723900 w 1943100"/>
              <a:gd name="connsiteY0" fmla="*/ 57150 h 1316095"/>
              <a:gd name="connsiteX1" fmla="*/ 723900 w 1943100"/>
              <a:gd name="connsiteY1" fmla="*/ 57150 h 1316095"/>
              <a:gd name="connsiteX2" fmla="*/ 838200 w 1943100"/>
              <a:gd name="connsiteY2" fmla="*/ 190500 h 1316095"/>
              <a:gd name="connsiteX3" fmla="*/ 914400 w 1943100"/>
              <a:gd name="connsiteY3" fmla="*/ 304800 h 1316095"/>
              <a:gd name="connsiteX4" fmla="*/ 971550 w 1943100"/>
              <a:gd name="connsiteY4" fmla="*/ 419100 h 1316095"/>
              <a:gd name="connsiteX5" fmla="*/ 1028700 w 1943100"/>
              <a:gd name="connsiteY5" fmla="*/ 438150 h 1316095"/>
              <a:gd name="connsiteX6" fmla="*/ 1314450 w 1943100"/>
              <a:gd name="connsiteY6" fmla="*/ 247650 h 1316095"/>
              <a:gd name="connsiteX7" fmla="*/ 1371600 w 1943100"/>
              <a:gd name="connsiteY7" fmla="*/ 209550 h 1316095"/>
              <a:gd name="connsiteX8" fmla="*/ 1428750 w 1943100"/>
              <a:gd name="connsiteY8" fmla="*/ 171450 h 1316095"/>
              <a:gd name="connsiteX9" fmla="*/ 1581150 w 1943100"/>
              <a:gd name="connsiteY9" fmla="*/ 190500 h 1316095"/>
              <a:gd name="connsiteX10" fmla="*/ 1638300 w 1943100"/>
              <a:gd name="connsiteY10" fmla="*/ 228600 h 1316095"/>
              <a:gd name="connsiteX11" fmla="*/ 1752600 w 1943100"/>
              <a:gd name="connsiteY11" fmla="*/ 438150 h 1316095"/>
              <a:gd name="connsiteX12" fmla="*/ 1885950 w 1943100"/>
              <a:gd name="connsiteY12" fmla="*/ 647700 h 1316095"/>
              <a:gd name="connsiteX13" fmla="*/ 1943100 w 1943100"/>
              <a:gd name="connsiteY13" fmla="*/ 800100 h 1316095"/>
              <a:gd name="connsiteX14" fmla="*/ 1885950 w 1943100"/>
              <a:gd name="connsiteY14" fmla="*/ 971550 h 1316095"/>
              <a:gd name="connsiteX15" fmla="*/ 1828800 w 1943100"/>
              <a:gd name="connsiteY15" fmla="*/ 1028700 h 1316095"/>
              <a:gd name="connsiteX16" fmla="*/ 1733550 w 1943100"/>
              <a:gd name="connsiteY16" fmla="*/ 1123950 h 1316095"/>
              <a:gd name="connsiteX17" fmla="*/ 1638300 w 1943100"/>
              <a:gd name="connsiteY17" fmla="*/ 1200150 h 1316095"/>
              <a:gd name="connsiteX18" fmla="*/ 1581150 w 1943100"/>
              <a:gd name="connsiteY18" fmla="*/ 1238250 h 1316095"/>
              <a:gd name="connsiteX19" fmla="*/ 1409700 w 1943100"/>
              <a:gd name="connsiteY19" fmla="*/ 1276350 h 1316095"/>
              <a:gd name="connsiteX20" fmla="*/ 1257300 w 1943100"/>
              <a:gd name="connsiteY20" fmla="*/ 1295400 h 1316095"/>
              <a:gd name="connsiteX21" fmla="*/ 1009650 w 1943100"/>
              <a:gd name="connsiteY21" fmla="*/ 1314450 h 1316095"/>
              <a:gd name="connsiteX22" fmla="*/ 609600 w 1943100"/>
              <a:gd name="connsiteY22" fmla="*/ 1295400 h 1316095"/>
              <a:gd name="connsiteX23" fmla="*/ 533400 w 1943100"/>
              <a:gd name="connsiteY23" fmla="*/ 1181100 h 1316095"/>
              <a:gd name="connsiteX24" fmla="*/ 476250 w 1943100"/>
              <a:gd name="connsiteY24" fmla="*/ 1143000 h 1316095"/>
              <a:gd name="connsiteX25" fmla="*/ 438150 w 1943100"/>
              <a:gd name="connsiteY25" fmla="*/ 1085850 h 1316095"/>
              <a:gd name="connsiteX26" fmla="*/ 323850 w 1943100"/>
              <a:gd name="connsiteY26" fmla="*/ 1009650 h 1316095"/>
              <a:gd name="connsiteX27" fmla="*/ 228600 w 1943100"/>
              <a:gd name="connsiteY27" fmla="*/ 838200 h 1316095"/>
              <a:gd name="connsiteX28" fmla="*/ 171450 w 1943100"/>
              <a:gd name="connsiteY28" fmla="*/ 800100 h 1316095"/>
              <a:gd name="connsiteX29" fmla="*/ 152400 w 1943100"/>
              <a:gd name="connsiteY29" fmla="*/ 742950 h 1316095"/>
              <a:gd name="connsiteX30" fmla="*/ 57150 w 1943100"/>
              <a:gd name="connsiteY30" fmla="*/ 628650 h 1316095"/>
              <a:gd name="connsiteX31" fmla="*/ 19050 w 1943100"/>
              <a:gd name="connsiteY31" fmla="*/ 514350 h 1316095"/>
              <a:gd name="connsiteX32" fmla="*/ 0 w 1943100"/>
              <a:gd name="connsiteY32" fmla="*/ 457200 h 1316095"/>
              <a:gd name="connsiteX33" fmla="*/ 19050 w 1943100"/>
              <a:gd name="connsiteY33" fmla="*/ 285750 h 1316095"/>
              <a:gd name="connsiteX34" fmla="*/ 38100 w 1943100"/>
              <a:gd name="connsiteY34" fmla="*/ 228600 h 1316095"/>
              <a:gd name="connsiteX35" fmla="*/ 95250 w 1943100"/>
              <a:gd name="connsiteY35" fmla="*/ 190500 h 1316095"/>
              <a:gd name="connsiteX36" fmla="*/ 190500 w 1943100"/>
              <a:gd name="connsiteY36" fmla="*/ 114300 h 1316095"/>
              <a:gd name="connsiteX37" fmla="*/ 304800 w 1943100"/>
              <a:gd name="connsiteY37" fmla="*/ 38100 h 1316095"/>
              <a:gd name="connsiteX38" fmla="*/ 419100 w 1943100"/>
              <a:gd name="connsiteY38" fmla="*/ 0 h 1316095"/>
              <a:gd name="connsiteX39" fmla="*/ 571500 w 1943100"/>
              <a:gd name="connsiteY39" fmla="*/ 38100 h 1316095"/>
              <a:gd name="connsiteX40" fmla="*/ 723900 w 1943100"/>
              <a:gd name="connsiteY40" fmla="*/ 57150 h 1316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943100" h="1316095">
                <a:moveTo>
                  <a:pt x="723900" y="57150"/>
                </a:moveTo>
                <a:lnTo>
                  <a:pt x="723900" y="57150"/>
                </a:lnTo>
                <a:cubicBezTo>
                  <a:pt x="762000" y="101600"/>
                  <a:pt x="804627" y="142539"/>
                  <a:pt x="838200" y="190500"/>
                </a:cubicBezTo>
                <a:cubicBezTo>
                  <a:pt x="966857" y="374296"/>
                  <a:pt x="707427" y="97827"/>
                  <a:pt x="914400" y="304800"/>
                </a:cubicBezTo>
                <a:cubicBezTo>
                  <a:pt x="926949" y="342448"/>
                  <a:pt x="937978" y="392243"/>
                  <a:pt x="971550" y="419100"/>
                </a:cubicBezTo>
                <a:cubicBezTo>
                  <a:pt x="987230" y="431644"/>
                  <a:pt x="1009650" y="431800"/>
                  <a:pt x="1028700" y="438150"/>
                </a:cubicBezTo>
                <a:lnTo>
                  <a:pt x="1314450" y="247650"/>
                </a:lnTo>
                <a:lnTo>
                  <a:pt x="1371600" y="209550"/>
                </a:lnTo>
                <a:lnTo>
                  <a:pt x="1428750" y="171450"/>
                </a:lnTo>
                <a:cubicBezTo>
                  <a:pt x="1479550" y="177800"/>
                  <a:pt x="1531759" y="177030"/>
                  <a:pt x="1581150" y="190500"/>
                </a:cubicBezTo>
                <a:cubicBezTo>
                  <a:pt x="1603239" y="196524"/>
                  <a:pt x="1623223" y="211370"/>
                  <a:pt x="1638300" y="228600"/>
                </a:cubicBezTo>
                <a:cubicBezTo>
                  <a:pt x="1755490" y="362531"/>
                  <a:pt x="1681049" y="306972"/>
                  <a:pt x="1752600" y="438150"/>
                </a:cubicBezTo>
                <a:cubicBezTo>
                  <a:pt x="1843191" y="604234"/>
                  <a:pt x="1810212" y="496224"/>
                  <a:pt x="1885950" y="647700"/>
                </a:cubicBezTo>
                <a:cubicBezTo>
                  <a:pt x="1908729" y="693258"/>
                  <a:pt x="1926613" y="750638"/>
                  <a:pt x="1943100" y="800100"/>
                </a:cubicBezTo>
                <a:cubicBezTo>
                  <a:pt x="1928472" y="873238"/>
                  <a:pt x="1929767" y="910206"/>
                  <a:pt x="1885950" y="971550"/>
                </a:cubicBezTo>
                <a:cubicBezTo>
                  <a:pt x="1870291" y="993473"/>
                  <a:pt x="1844459" y="1006777"/>
                  <a:pt x="1828800" y="1028700"/>
                </a:cubicBezTo>
                <a:cubicBezTo>
                  <a:pt x="1755237" y="1131688"/>
                  <a:pt x="1836367" y="1089678"/>
                  <a:pt x="1733550" y="1123950"/>
                </a:cubicBezTo>
                <a:cubicBezTo>
                  <a:pt x="1669324" y="1220289"/>
                  <a:pt x="1730315" y="1154142"/>
                  <a:pt x="1638300" y="1200150"/>
                </a:cubicBezTo>
                <a:cubicBezTo>
                  <a:pt x="1617822" y="1210389"/>
                  <a:pt x="1601628" y="1228011"/>
                  <a:pt x="1581150" y="1238250"/>
                </a:cubicBezTo>
                <a:cubicBezTo>
                  <a:pt x="1535775" y="1260938"/>
                  <a:pt x="1450673" y="1270497"/>
                  <a:pt x="1409700" y="1276350"/>
                </a:cubicBezTo>
                <a:cubicBezTo>
                  <a:pt x="1359019" y="1283590"/>
                  <a:pt x="1308265" y="1290546"/>
                  <a:pt x="1257300" y="1295400"/>
                </a:cubicBezTo>
                <a:cubicBezTo>
                  <a:pt x="1174879" y="1303250"/>
                  <a:pt x="1092200" y="1308100"/>
                  <a:pt x="1009650" y="1314450"/>
                </a:cubicBezTo>
                <a:cubicBezTo>
                  <a:pt x="876300" y="1308100"/>
                  <a:pt x="738157" y="1331396"/>
                  <a:pt x="609600" y="1295400"/>
                </a:cubicBezTo>
                <a:cubicBezTo>
                  <a:pt x="565505" y="1283054"/>
                  <a:pt x="571500" y="1206500"/>
                  <a:pt x="533400" y="1181100"/>
                </a:cubicBezTo>
                <a:lnTo>
                  <a:pt x="476250" y="1143000"/>
                </a:lnTo>
                <a:cubicBezTo>
                  <a:pt x="463550" y="1123950"/>
                  <a:pt x="455380" y="1100927"/>
                  <a:pt x="438150" y="1085850"/>
                </a:cubicBezTo>
                <a:cubicBezTo>
                  <a:pt x="403689" y="1055697"/>
                  <a:pt x="323850" y="1009650"/>
                  <a:pt x="323850" y="1009650"/>
                </a:cubicBezTo>
                <a:cubicBezTo>
                  <a:pt x="303999" y="950096"/>
                  <a:pt x="284746" y="875631"/>
                  <a:pt x="228600" y="838200"/>
                </a:cubicBezTo>
                <a:lnTo>
                  <a:pt x="171450" y="800100"/>
                </a:lnTo>
                <a:cubicBezTo>
                  <a:pt x="165100" y="781050"/>
                  <a:pt x="161380" y="760911"/>
                  <a:pt x="152400" y="742950"/>
                </a:cubicBezTo>
                <a:cubicBezTo>
                  <a:pt x="125878" y="689906"/>
                  <a:pt x="99281" y="670781"/>
                  <a:pt x="57150" y="628650"/>
                </a:cubicBezTo>
                <a:lnTo>
                  <a:pt x="19050" y="514350"/>
                </a:lnTo>
                <a:lnTo>
                  <a:pt x="0" y="457200"/>
                </a:lnTo>
                <a:cubicBezTo>
                  <a:pt x="6350" y="400050"/>
                  <a:pt x="9597" y="342469"/>
                  <a:pt x="19050" y="285750"/>
                </a:cubicBezTo>
                <a:cubicBezTo>
                  <a:pt x="22351" y="265943"/>
                  <a:pt x="25556" y="244280"/>
                  <a:pt x="38100" y="228600"/>
                </a:cubicBezTo>
                <a:cubicBezTo>
                  <a:pt x="52403" y="210722"/>
                  <a:pt x="76200" y="203200"/>
                  <a:pt x="95250" y="190500"/>
                </a:cubicBezTo>
                <a:cubicBezTo>
                  <a:pt x="165648" y="84903"/>
                  <a:pt x="93072" y="168427"/>
                  <a:pt x="190500" y="114300"/>
                </a:cubicBezTo>
                <a:cubicBezTo>
                  <a:pt x="230528" y="92062"/>
                  <a:pt x="261359" y="52580"/>
                  <a:pt x="304800" y="38100"/>
                </a:cubicBezTo>
                <a:lnTo>
                  <a:pt x="419100" y="0"/>
                </a:lnTo>
                <a:cubicBezTo>
                  <a:pt x="474890" y="18597"/>
                  <a:pt x="508283" y="32353"/>
                  <a:pt x="571500" y="38100"/>
                </a:cubicBezTo>
                <a:cubicBezTo>
                  <a:pt x="609444" y="41549"/>
                  <a:pt x="698500" y="53975"/>
                  <a:pt x="723900" y="57150"/>
                </a:cubicBezTo>
                <a:close/>
              </a:path>
            </a:pathLst>
          </a:custGeom>
          <a:solidFill>
            <a:srgbClr val="FEFFD7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8" name="Freeform: Shape 87">
            <a:hlinkHover r:id="" action="ppaction://noaction">
              <a:snd r:embed="rId25" name="SYNTH GROWL 2.wav"/>
            </a:hlinkHover>
            <a:extLst>
              <a:ext uri="{FF2B5EF4-FFF2-40B4-BE49-F238E27FC236}">
                <a16:creationId xmlns:a16="http://schemas.microsoft.com/office/drawing/2014/main" id="{F09DDB26-C1FE-4C3A-8AAE-0D51CB39B30A}"/>
              </a:ext>
            </a:extLst>
          </p:cNvPr>
          <p:cNvSpPr/>
          <p:nvPr/>
        </p:nvSpPr>
        <p:spPr>
          <a:xfrm rot="21351938">
            <a:off x="5176145" y="2287296"/>
            <a:ext cx="1943100" cy="1316095"/>
          </a:xfrm>
          <a:custGeom>
            <a:avLst/>
            <a:gdLst>
              <a:gd name="connsiteX0" fmla="*/ 723900 w 1943100"/>
              <a:gd name="connsiteY0" fmla="*/ 57150 h 1316095"/>
              <a:gd name="connsiteX1" fmla="*/ 723900 w 1943100"/>
              <a:gd name="connsiteY1" fmla="*/ 57150 h 1316095"/>
              <a:gd name="connsiteX2" fmla="*/ 838200 w 1943100"/>
              <a:gd name="connsiteY2" fmla="*/ 190500 h 1316095"/>
              <a:gd name="connsiteX3" fmla="*/ 914400 w 1943100"/>
              <a:gd name="connsiteY3" fmla="*/ 304800 h 1316095"/>
              <a:gd name="connsiteX4" fmla="*/ 971550 w 1943100"/>
              <a:gd name="connsiteY4" fmla="*/ 419100 h 1316095"/>
              <a:gd name="connsiteX5" fmla="*/ 1028700 w 1943100"/>
              <a:gd name="connsiteY5" fmla="*/ 438150 h 1316095"/>
              <a:gd name="connsiteX6" fmla="*/ 1314450 w 1943100"/>
              <a:gd name="connsiteY6" fmla="*/ 247650 h 1316095"/>
              <a:gd name="connsiteX7" fmla="*/ 1371600 w 1943100"/>
              <a:gd name="connsiteY7" fmla="*/ 209550 h 1316095"/>
              <a:gd name="connsiteX8" fmla="*/ 1428750 w 1943100"/>
              <a:gd name="connsiteY8" fmla="*/ 171450 h 1316095"/>
              <a:gd name="connsiteX9" fmla="*/ 1581150 w 1943100"/>
              <a:gd name="connsiteY9" fmla="*/ 190500 h 1316095"/>
              <a:gd name="connsiteX10" fmla="*/ 1638300 w 1943100"/>
              <a:gd name="connsiteY10" fmla="*/ 228600 h 1316095"/>
              <a:gd name="connsiteX11" fmla="*/ 1752600 w 1943100"/>
              <a:gd name="connsiteY11" fmla="*/ 438150 h 1316095"/>
              <a:gd name="connsiteX12" fmla="*/ 1885950 w 1943100"/>
              <a:gd name="connsiteY12" fmla="*/ 647700 h 1316095"/>
              <a:gd name="connsiteX13" fmla="*/ 1943100 w 1943100"/>
              <a:gd name="connsiteY13" fmla="*/ 800100 h 1316095"/>
              <a:gd name="connsiteX14" fmla="*/ 1885950 w 1943100"/>
              <a:gd name="connsiteY14" fmla="*/ 971550 h 1316095"/>
              <a:gd name="connsiteX15" fmla="*/ 1828800 w 1943100"/>
              <a:gd name="connsiteY15" fmla="*/ 1028700 h 1316095"/>
              <a:gd name="connsiteX16" fmla="*/ 1733550 w 1943100"/>
              <a:gd name="connsiteY16" fmla="*/ 1123950 h 1316095"/>
              <a:gd name="connsiteX17" fmla="*/ 1638300 w 1943100"/>
              <a:gd name="connsiteY17" fmla="*/ 1200150 h 1316095"/>
              <a:gd name="connsiteX18" fmla="*/ 1581150 w 1943100"/>
              <a:gd name="connsiteY18" fmla="*/ 1238250 h 1316095"/>
              <a:gd name="connsiteX19" fmla="*/ 1409700 w 1943100"/>
              <a:gd name="connsiteY19" fmla="*/ 1276350 h 1316095"/>
              <a:gd name="connsiteX20" fmla="*/ 1257300 w 1943100"/>
              <a:gd name="connsiteY20" fmla="*/ 1295400 h 1316095"/>
              <a:gd name="connsiteX21" fmla="*/ 1009650 w 1943100"/>
              <a:gd name="connsiteY21" fmla="*/ 1314450 h 1316095"/>
              <a:gd name="connsiteX22" fmla="*/ 609600 w 1943100"/>
              <a:gd name="connsiteY22" fmla="*/ 1295400 h 1316095"/>
              <a:gd name="connsiteX23" fmla="*/ 533400 w 1943100"/>
              <a:gd name="connsiteY23" fmla="*/ 1181100 h 1316095"/>
              <a:gd name="connsiteX24" fmla="*/ 476250 w 1943100"/>
              <a:gd name="connsiteY24" fmla="*/ 1143000 h 1316095"/>
              <a:gd name="connsiteX25" fmla="*/ 438150 w 1943100"/>
              <a:gd name="connsiteY25" fmla="*/ 1085850 h 1316095"/>
              <a:gd name="connsiteX26" fmla="*/ 323850 w 1943100"/>
              <a:gd name="connsiteY26" fmla="*/ 1009650 h 1316095"/>
              <a:gd name="connsiteX27" fmla="*/ 228600 w 1943100"/>
              <a:gd name="connsiteY27" fmla="*/ 838200 h 1316095"/>
              <a:gd name="connsiteX28" fmla="*/ 171450 w 1943100"/>
              <a:gd name="connsiteY28" fmla="*/ 800100 h 1316095"/>
              <a:gd name="connsiteX29" fmla="*/ 152400 w 1943100"/>
              <a:gd name="connsiteY29" fmla="*/ 742950 h 1316095"/>
              <a:gd name="connsiteX30" fmla="*/ 57150 w 1943100"/>
              <a:gd name="connsiteY30" fmla="*/ 628650 h 1316095"/>
              <a:gd name="connsiteX31" fmla="*/ 19050 w 1943100"/>
              <a:gd name="connsiteY31" fmla="*/ 514350 h 1316095"/>
              <a:gd name="connsiteX32" fmla="*/ 0 w 1943100"/>
              <a:gd name="connsiteY32" fmla="*/ 457200 h 1316095"/>
              <a:gd name="connsiteX33" fmla="*/ 19050 w 1943100"/>
              <a:gd name="connsiteY33" fmla="*/ 285750 h 1316095"/>
              <a:gd name="connsiteX34" fmla="*/ 38100 w 1943100"/>
              <a:gd name="connsiteY34" fmla="*/ 228600 h 1316095"/>
              <a:gd name="connsiteX35" fmla="*/ 95250 w 1943100"/>
              <a:gd name="connsiteY35" fmla="*/ 190500 h 1316095"/>
              <a:gd name="connsiteX36" fmla="*/ 190500 w 1943100"/>
              <a:gd name="connsiteY36" fmla="*/ 114300 h 1316095"/>
              <a:gd name="connsiteX37" fmla="*/ 304800 w 1943100"/>
              <a:gd name="connsiteY37" fmla="*/ 38100 h 1316095"/>
              <a:gd name="connsiteX38" fmla="*/ 419100 w 1943100"/>
              <a:gd name="connsiteY38" fmla="*/ 0 h 1316095"/>
              <a:gd name="connsiteX39" fmla="*/ 571500 w 1943100"/>
              <a:gd name="connsiteY39" fmla="*/ 38100 h 1316095"/>
              <a:gd name="connsiteX40" fmla="*/ 723900 w 1943100"/>
              <a:gd name="connsiteY40" fmla="*/ 57150 h 1316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943100" h="1316095">
                <a:moveTo>
                  <a:pt x="723900" y="57150"/>
                </a:moveTo>
                <a:lnTo>
                  <a:pt x="723900" y="57150"/>
                </a:lnTo>
                <a:cubicBezTo>
                  <a:pt x="762000" y="101600"/>
                  <a:pt x="804627" y="142539"/>
                  <a:pt x="838200" y="190500"/>
                </a:cubicBezTo>
                <a:cubicBezTo>
                  <a:pt x="966857" y="374296"/>
                  <a:pt x="707427" y="97827"/>
                  <a:pt x="914400" y="304800"/>
                </a:cubicBezTo>
                <a:cubicBezTo>
                  <a:pt x="926949" y="342448"/>
                  <a:pt x="937978" y="392243"/>
                  <a:pt x="971550" y="419100"/>
                </a:cubicBezTo>
                <a:cubicBezTo>
                  <a:pt x="987230" y="431644"/>
                  <a:pt x="1009650" y="431800"/>
                  <a:pt x="1028700" y="438150"/>
                </a:cubicBezTo>
                <a:lnTo>
                  <a:pt x="1314450" y="247650"/>
                </a:lnTo>
                <a:lnTo>
                  <a:pt x="1371600" y="209550"/>
                </a:lnTo>
                <a:lnTo>
                  <a:pt x="1428750" y="171450"/>
                </a:lnTo>
                <a:cubicBezTo>
                  <a:pt x="1479550" y="177800"/>
                  <a:pt x="1531759" y="177030"/>
                  <a:pt x="1581150" y="190500"/>
                </a:cubicBezTo>
                <a:cubicBezTo>
                  <a:pt x="1603239" y="196524"/>
                  <a:pt x="1623223" y="211370"/>
                  <a:pt x="1638300" y="228600"/>
                </a:cubicBezTo>
                <a:cubicBezTo>
                  <a:pt x="1755490" y="362531"/>
                  <a:pt x="1681049" y="306972"/>
                  <a:pt x="1752600" y="438150"/>
                </a:cubicBezTo>
                <a:cubicBezTo>
                  <a:pt x="1843191" y="604234"/>
                  <a:pt x="1810212" y="496224"/>
                  <a:pt x="1885950" y="647700"/>
                </a:cubicBezTo>
                <a:cubicBezTo>
                  <a:pt x="1908729" y="693258"/>
                  <a:pt x="1926613" y="750638"/>
                  <a:pt x="1943100" y="800100"/>
                </a:cubicBezTo>
                <a:cubicBezTo>
                  <a:pt x="1928472" y="873238"/>
                  <a:pt x="1929767" y="910206"/>
                  <a:pt x="1885950" y="971550"/>
                </a:cubicBezTo>
                <a:cubicBezTo>
                  <a:pt x="1870291" y="993473"/>
                  <a:pt x="1844459" y="1006777"/>
                  <a:pt x="1828800" y="1028700"/>
                </a:cubicBezTo>
                <a:cubicBezTo>
                  <a:pt x="1755237" y="1131688"/>
                  <a:pt x="1836367" y="1089678"/>
                  <a:pt x="1733550" y="1123950"/>
                </a:cubicBezTo>
                <a:cubicBezTo>
                  <a:pt x="1669324" y="1220289"/>
                  <a:pt x="1730315" y="1154142"/>
                  <a:pt x="1638300" y="1200150"/>
                </a:cubicBezTo>
                <a:cubicBezTo>
                  <a:pt x="1617822" y="1210389"/>
                  <a:pt x="1601628" y="1228011"/>
                  <a:pt x="1581150" y="1238250"/>
                </a:cubicBezTo>
                <a:cubicBezTo>
                  <a:pt x="1535775" y="1260938"/>
                  <a:pt x="1450673" y="1270497"/>
                  <a:pt x="1409700" y="1276350"/>
                </a:cubicBezTo>
                <a:cubicBezTo>
                  <a:pt x="1359019" y="1283590"/>
                  <a:pt x="1308265" y="1290546"/>
                  <a:pt x="1257300" y="1295400"/>
                </a:cubicBezTo>
                <a:cubicBezTo>
                  <a:pt x="1174879" y="1303250"/>
                  <a:pt x="1092200" y="1308100"/>
                  <a:pt x="1009650" y="1314450"/>
                </a:cubicBezTo>
                <a:cubicBezTo>
                  <a:pt x="876300" y="1308100"/>
                  <a:pt x="738157" y="1331396"/>
                  <a:pt x="609600" y="1295400"/>
                </a:cubicBezTo>
                <a:cubicBezTo>
                  <a:pt x="565505" y="1283054"/>
                  <a:pt x="571500" y="1206500"/>
                  <a:pt x="533400" y="1181100"/>
                </a:cubicBezTo>
                <a:lnTo>
                  <a:pt x="476250" y="1143000"/>
                </a:lnTo>
                <a:cubicBezTo>
                  <a:pt x="463550" y="1123950"/>
                  <a:pt x="455380" y="1100927"/>
                  <a:pt x="438150" y="1085850"/>
                </a:cubicBezTo>
                <a:cubicBezTo>
                  <a:pt x="403689" y="1055697"/>
                  <a:pt x="323850" y="1009650"/>
                  <a:pt x="323850" y="1009650"/>
                </a:cubicBezTo>
                <a:cubicBezTo>
                  <a:pt x="303999" y="950096"/>
                  <a:pt x="284746" y="875631"/>
                  <a:pt x="228600" y="838200"/>
                </a:cubicBezTo>
                <a:lnTo>
                  <a:pt x="171450" y="800100"/>
                </a:lnTo>
                <a:cubicBezTo>
                  <a:pt x="165100" y="781050"/>
                  <a:pt x="161380" y="760911"/>
                  <a:pt x="152400" y="742950"/>
                </a:cubicBezTo>
                <a:cubicBezTo>
                  <a:pt x="125878" y="689906"/>
                  <a:pt x="99281" y="670781"/>
                  <a:pt x="57150" y="628650"/>
                </a:cubicBezTo>
                <a:lnTo>
                  <a:pt x="19050" y="514350"/>
                </a:lnTo>
                <a:lnTo>
                  <a:pt x="0" y="457200"/>
                </a:lnTo>
                <a:cubicBezTo>
                  <a:pt x="6350" y="400050"/>
                  <a:pt x="9597" y="342469"/>
                  <a:pt x="19050" y="285750"/>
                </a:cubicBezTo>
                <a:cubicBezTo>
                  <a:pt x="22351" y="265943"/>
                  <a:pt x="25556" y="244280"/>
                  <a:pt x="38100" y="228600"/>
                </a:cubicBezTo>
                <a:cubicBezTo>
                  <a:pt x="52403" y="210722"/>
                  <a:pt x="76200" y="203200"/>
                  <a:pt x="95250" y="190500"/>
                </a:cubicBezTo>
                <a:cubicBezTo>
                  <a:pt x="165648" y="84903"/>
                  <a:pt x="93072" y="168427"/>
                  <a:pt x="190500" y="114300"/>
                </a:cubicBezTo>
                <a:cubicBezTo>
                  <a:pt x="230528" y="92062"/>
                  <a:pt x="261359" y="52580"/>
                  <a:pt x="304800" y="38100"/>
                </a:cubicBezTo>
                <a:lnTo>
                  <a:pt x="419100" y="0"/>
                </a:lnTo>
                <a:cubicBezTo>
                  <a:pt x="474890" y="18597"/>
                  <a:pt x="508283" y="32353"/>
                  <a:pt x="571500" y="38100"/>
                </a:cubicBezTo>
                <a:cubicBezTo>
                  <a:pt x="609444" y="41549"/>
                  <a:pt x="698500" y="53975"/>
                  <a:pt x="723900" y="57150"/>
                </a:cubicBezTo>
                <a:close/>
              </a:path>
            </a:pathLst>
          </a:custGeom>
          <a:solidFill>
            <a:srgbClr val="FEFFD7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" name="Star: 7 Points 11">
            <a:extLst>
              <a:ext uri="{FF2B5EF4-FFF2-40B4-BE49-F238E27FC236}">
                <a16:creationId xmlns:a16="http://schemas.microsoft.com/office/drawing/2014/main" id="{43E9C6FA-DFEF-43F3-95F1-3730A93F532F}"/>
              </a:ext>
            </a:extLst>
          </p:cNvPr>
          <p:cNvSpPr/>
          <p:nvPr/>
        </p:nvSpPr>
        <p:spPr>
          <a:xfrm>
            <a:off x="9635079" y="1828323"/>
            <a:ext cx="470568" cy="515051"/>
          </a:xfrm>
          <a:prstGeom prst="star7">
            <a:avLst>
              <a:gd name="adj" fmla="val 2822"/>
              <a:gd name="hf" fmla="val 102572"/>
              <a:gd name="vf" fmla="val 105210"/>
            </a:avLst>
          </a:prstGeom>
          <a:solidFill>
            <a:srgbClr val="D5DEE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0" name="Star: 7 Points 89">
            <a:extLst>
              <a:ext uri="{FF2B5EF4-FFF2-40B4-BE49-F238E27FC236}">
                <a16:creationId xmlns:a16="http://schemas.microsoft.com/office/drawing/2014/main" id="{374E63E8-71D4-4066-81E0-6A87B26F937B}"/>
              </a:ext>
            </a:extLst>
          </p:cNvPr>
          <p:cNvSpPr/>
          <p:nvPr/>
        </p:nvSpPr>
        <p:spPr>
          <a:xfrm>
            <a:off x="5906440" y="1803504"/>
            <a:ext cx="470568" cy="515051"/>
          </a:xfrm>
          <a:prstGeom prst="star7">
            <a:avLst>
              <a:gd name="adj" fmla="val 2822"/>
              <a:gd name="hf" fmla="val 102572"/>
              <a:gd name="vf" fmla="val 105210"/>
            </a:avLst>
          </a:prstGeom>
          <a:solidFill>
            <a:srgbClr val="D5DEE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2" name="Star: 7 Points 91">
            <a:extLst>
              <a:ext uri="{FF2B5EF4-FFF2-40B4-BE49-F238E27FC236}">
                <a16:creationId xmlns:a16="http://schemas.microsoft.com/office/drawing/2014/main" id="{7C05CDB0-F06D-42A7-9769-61EBA5A9EF8E}"/>
              </a:ext>
            </a:extLst>
          </p:cNvPr>
          <p:cNvSpPr/>
          <p:nvPr/>
        </p:nvSpPr>
        <p:spPr>
          <a:xfrm>
            <a:off x="2602128" y="1840067"/>
            <a:ext cx="470568" cy="515051"/>
          </a:xfrm>
          <a:prstGeom prst="star7">
            <a:avLst>
              <a:gd name="adj" fmla="val 2822"/>
              <a:gd name="hf" fmla="val 102572"/>
              <a:gd name="vf" fmla="val 105210"/>
            </a:avLst>
          </a:prstGeom>
          <a:solidFill>
            <a:srgbClr val="D5DEE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9" name="Freeform: Shape 88">
            <a:hlinkClick r:id="" action="ppaction://noaction">
              <a:snd r:embed="rId26" name="SYNTH GROWL 5.wav"/>
            </a:hlinkClick>
            <a:extLst>
              <a:ext uri="{FF2B5EF4-FFF2-40B4-BE49-F238E27FC236}">
                <a16:creationId xmlns:a16="http://schemas.microsoft.com/office/drawing/2014/main" id="{40659C54-0159-482C-955C-A12087108C0D}"/>
              </a:ext>
            </a:extLst>
          </p:cNvPr>
          <p:cNvSpPr/>
          <p:nvPr/>
        </p:nvSpPr>
        <p:spPr>
          <a:xfrm rot="21073259">
            <a:off x="8788149" y="2045535"/>
            <a:ext cx="1943100" cy="1316095"/>
          </a:xfrm>
          <a:custGeom>
            <a:avLst/>
            <a:gdLst>
              <a:gd name="connsiteX0" fmla="*/ 723900 w 1943100"/>
              <a:gd name="connsiteY0" fmla="*/ 57150 h 1316095"/>
              <a:gd name="connsiteX1" fmla="*/ 723900 w 1943100"/>
              <a:gd name="connsiteY1" fmla="*/ 57150 h 1316095"/>
              <a:gd name="connsiteX2" fmla="*/ 838200 w 1943100"/>
              <a:gd name="connsiteY2" fmla="*/ 190500 h 1316095"/>
              <a:gd name="connsiteX3" fmla="*/ 914400 w 1943100"/>
              <a:gd name="connsiteY3" fmla="*/ 304800 h 1316095"/>
              <a:gd name="connsiteX4" fmla="*/ 971550 w 1943100"/>
              <a:gd name="connsiteY4" fmla="*/ 419100 h 1316095"/>
              <a:gd name="connsiteX5" fmla="*/ 1028700 w 1943100"/>
              <a:gd name="connsiteY5" fmla="*/ 438150 h 1316095"/>
              <a:gd name="connsiteX6" fmla="*/ 1314450 w 1943100"/>
              <a:gd name="connsiteY6" fmla="*/ 247650 h 1316095"/>
              <a:gd name="connsiteX7" fmla="*/ 1371600 w 1943100"/>
              <a:gd name="connsiteY7" fmla="*/ 209550 h 1316095"/>
              <a:gd name="connsiteX8" fmla="*/ 1428750 w 1943100"/>
              <a:gd name="connsiteY8" fmla="*/ 171450 h 1316095"/>
              <a:gd name="connsiteX9" fmla="*/ 1581150 w 1943100"/>
              <a:gd name="connsiteY9" fmla="*/ 190500 h 1316095"/>
              <a:gd name="connsiteX10" fmla="*/ 1638300 w 1943100"/>
              <a:gd name="connsiteY10" fmla="*/ 228600 h 1316095"/>
              <a:gd name="connsiteX11" fmla="*/ 1752600 w 1943100"/>
              <a:gd name="connsiteY11" fmla="*/ 438150 h 1316095"/>
              <a:gd name="connsiteX12" fmla="*/ 1885950 w 1943100"/>
              <a:gd name="connsiteY12" fmla="*/ 647700 h 1316095"/>
              <a:gd name="connsiteX13" fmla="*/ 1943100 w 1943100"/>
              <a:gd name="connsiteY13" fmla="*/ 800100 h 1316095"/>
              <a:gd name="connsiteX14" fmla="*/ 1885950 w 1943100"/>
              <a:gd name="connsiteY14" fmla="*/ 971550 h 1316095"/>
              <a:gd name="connsiteX15" fmla="*/ 1828800 w 1943100"/>
              <a:gd name="connsiteY15" fmla="*/ 1028700 h 1316095"/>
              <a:gd name="connsiteX16" fmla="*/ 1733550 w 1943100"/>
              <a:gd name="connsiteY16" fmla="*/ 1123950 h 1316095"/>
              <a:gd name="connsiteX17" fmla="*/ 1638300 w 1943100"/>
              <a:gd name="connsiteY17" fmla="*/ 1200150 h 1316095"/>
              <a:gd name="connsiteX18" fmla="*/ 1581150 w 1943100"/>
              <a:gd name="connsiteY18" fmla="*/ 1238250 h 1316095"/>
              <a:gd name="connsiteX19" fmla="*/ 1409700 w 1943100"/>
              <a:gd name="connsiteY19" fmla="*/ 1276350 h 1316095"/>
              <a:gd name="connsiteX20" fmla="*/ 1257300 w 1943100"/>
              <a:gd name="connsiteY20" fmla="*/ 1295400 h 1316095"/>
              <a:gd name="connsiteX21" fmla="*/ 1009650 w 1943100"/>
              <a:gd name="connsiteY21" fmla="*/ 1314450 h 1316095"/>
              <a:gd name="connsiteX22" fmla="*/ 609600 w 1943100"/>
              <a:gd name="connsiteY22" fmla="*/ 1295400 h 1316095"/>
              <a:gd name="connsiteX23" fmla="*/ 533400 w 1943100"/>
              <a:gd name="connsiteY23" fmla="*/ 1181100 h 1316095"/>
              <a:gd name="connsiteX24" fmla="*/ 476250 w 1943100"/>
              <a:gd name="connsiteY24" fmla="*/ 1143000 h 1316095"/>
              <a:gd name="connsiteX25" fmla="*/ 438150 w 1943100"/>
              <a:gd name="connsiteY25" fmla="*/ 1085850 h 1316095"/>
              <a:gd name="connsiteX26" fmla="*/ 323850 w 1943100"/>
              <a:gd name="connsiteY26" fmla="*/ 1009650 h 1316095"/>
              <a:gd name="connsiteX27" fmla="*/ 228600 w 1943100"/>
              <a:gd name="connsiteY27" fmla="*/ 838200 h 1316095"/>
              <a:gd name="connsiteX28" fmla="*/ 171450 w 1943100"/>
              <a:gd name="connsiteY28" fmla="*/ 800100 h 1316095"/>
              <a:gd name="connsiteX29" fmla="*/ 152400 w 1943100"/>
              <a:gd name="connsiteY29" fmla="*/ 742950 h 1316095"/>
              <a:gd name="connsiteX30" fmla="*/ 57150 w 1943100"/>
              <a:gd name="connsiteY30" fmla="*/ 628650 h 1316095"/>
              <a:gd name="connsiteX31" fmla="*/ 19050 w 1943100"/>
              <a:gd name="connsiteY31" fmla="*/ 514350 h 1316095"/>
              <a:gd name="connsiteX32" fmla="*/ 0 w 1943100"/>
              <a:gd name="connsiteY32" fmla="*/ 457200 h 1316095"/>
              <a:gd name="connsiteX33" fmla="*/ 19050 w 1943100"/>
              <a:gd name="connsiteY33" fmla="*/ 285750 h 1316095"/>
              <a:gd name="connsiteX34" fmla="*/ 38100 w 1943100"/>
              <a:gd name="connsiteY34" fmla="*/ 228600 h 1316095"/>
              <a:gd name="connsiteX35" fmla="*/ 95250 w 1943100"/>
              <a:gd name="connsiteY35" fmla="*/ 190500 h 1316095"/>
              <a:gd name="connsiteX36" fmla="*/ 190500 w 1943100"/>
              <a:gd name="connsiteY36" fmla="*/ 114300 h 1316095"/>
              <a:gd name="connsiteX37" fmla="*/ 304800 w 1943100"/>
              <a:gd name="connsiteY37" fmla="*/ 38100 h 1316095"/>
              <a:gd name="connsiteX38" fmla="*/ 419100 w 1943100"/>
              <a:gd name="connsiteY38" fmla="*/ 0 h 1316095"/>
              <a:gd name="connsiteX39" fmla="*/ 571500 w 1943100"/>
              <a:gd name="connsiteY39" fmla="*/ 38100 h 1316095"/>
              <a:gd name="connsiteX40" fmla="*/ 723900 w 1943100"/>
              <a:gd name="connsiteY40" fmla="*/ 57150 h 1316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943100" h="1316095">
                <a:moveTo>
                  <a:pt x="723900" y="57150"/>
                </a:moveTo>
                <a:lnTo>
                  <a:pt x="723900" y="57150"/>
                </a:lnTo>
                <a:cubicBezTo>
                  <a:pt x="762000" y="101600"/>
                  <a:pt x="804627" y="142539"/>
                  <a:pt x="838200" y="190500"/>
                </a:cubicBezTo>
                <a:cubicBezTo>
                  <a:pt x="966857" y="374296"/>
                  <a:pt x="707427" y="97827"/>
                  <a:pt x="914400" y="304800"/>
                </a:cubicBezTo>
                <a:cubicBezTo>
                  <a:pt x="926949" y="342448"/>
                  <a:pt x="937978" y="392243"/>
                  <a:pt x="971550" y="419100"/>
                </a:cubicBezTo>
                <a:cubicBezTo>
                  <a:pt x="987230" y="431644"/>
                  <a:pt x="1009650" y="431800"/>
                  <a:pt x="1028700" y="438150"/>
                </a:cubicBezTo>
                <a:lnTo>
                  <a:pt x="1314450" y="247650"/>
                </a:lnTo>
                <a:lnTo>
                  <a:pt x="1371600" y="209550"/>
                </a:lnTo>
                <a:lnTo>
                  <a:pt x="1428750" y="171450"/>
                </a:lnTo>
                <a:cubicBezTo>
                  <a:pt x="1479550" y="177800"/>
                  <a:pt x="1531759" y="177030"/>
                  <a:pt x="1581150" y="190500"/>
                </a:cubicBezTo>
                <a:cubicBezTo>
                  <a:pt x="1603239" y="196524"/>
                  <a:pt x="1623223" y="211370"/>
                  <a:pt x="1638300" y="228600"/>
                </a:cubicBezTo>
                <a:cubicBezTo>
                  <a:pt x="1755490" y="362531"/>
                  <a:pt x="1681049" y="306972"/>
                  <a:pt x="1752600" y="438150"/>
                </a:cubicBezTo>
                <a:cubicBezTo>
                  <a:pt x="1843191" y="604234"/>
                  <a:pt x="1810212" y="496224"/>
                  <a:pt x="1885950" y="647700"/>
                </a:cubicBezTo>
                <a:cubicBezTo>
                  <a:pt x="1908729" y="693258"/>
                  <a:pt x="1926613" y="750638"/>
                  <a:pt x="1943100" y="800100"/>
                </a:cubicBezTo>
                <a:cubicBezTo>
                  <a:pt x="1928472" y="873238"/>
                  <a:pt x="1929767" y="910206"/>
                  <a:pt x="1885950" y="971550"/>
                </a:cubicBezTo>
                <a:cubicBezTo>
                  <a:pt x="1870291" y="993473"/>
                  <a:pt x="1844459" y="1006777"/>
                  <a:pt x="1828800" y="1028700"/>
                </a:cubicBezTo>
                <a:cubicBezTo>
                  <a:pt x="1755237" y="1131688"/>
                  <a:pt x="1836367" y="1089678"/>
                  <a:pt x="1733550" y="1123950"/>
                </a:cubicBezTo>
                <a:cubicBezTo>
                  <a:pt x="1669324" y="1220289"/>
                  <a:pt x="1730315" y="1154142"/>
                  <a:pt x="1638300" y="1200150"/>
                </a:cubicBezTo>
                <a:cubicBezTo>
                  <a:pt x="1617822" y="1210389"/>
                  <a:pt x="1601628" y="1228011"/>
                  <a:pt x="1581150" y="1238250"/>
                </a:cubicBezTo>
                <a:cubicBezTo>
                  <a:pt x="1535775" y="1260938"/>
                  <a:pt x="1450673" y="1270497"/>
                  <a:pt x="1409700" y="1276350"/>
                </a:cubicBezTo>
                <a:cubicBezTo>
                  <a:pt x="1359019" y="1283590"/>
                  <a:pt x="1308265" y="1290546"/>
                  <a:pt x="1257300" y="1295400"/>
                </a:cubicBezTo>
                <a:cubicBezTo>
                  <a:pt x="1174879" y="1303250"/>
                  <a:pt x="1092200" y="1308100"/>
                  <a:pt x="1009650" y="1314450"/>
                </a:cubicBezTo>
                <a:cubicBezTo>
                  <a:pt x="876300" y="1308100"/>
                  <a:pt x="738157" y="1331396"/>
                  <a:pt x="609600" y="1295400"/>
                </a:cubicBezTo>
                <a:cubicBezTo>
                  <a:pt x="565505" y="1283054"/>
                  <a:pt x="571500" y="1206500"/>
                  <a:pt x="533400" y="1181100"/>
                </a:cubicBezTo>
                <a:lnTo>
                  <a:pt x="476250" y="1143000"/>
                </a:lnTo>
                <a:cubicBezTo>
                  <a:pt x="463550" y="1123950"/>
                  <a:pt x="455380" y="1100927"/>
                  <a:pt x="438150" y="1085850"/>
                </a:cubicBezTo>
                <a:cubicBezTo>
                  <a:pt x="403689" y="1055697"/>
                  <a:pt x="323850" y="1009650"/>
                  <a:pt x="323850" y="1009650"/>
                </a:cubicBezTo>
                <a:cubicBezTo>
                  <a:pt x="303999" y="950096"/>
                  <a:pt x="284746" y="875631"/>
                  <a:pt x="228600" y="838200"/>
                </a:cubicBezTo>
                <a:lnTo>
                  <a:pt x="171450" y="800100"/>
                </a:lnTo>
                <a:cubicBezTo>
                  <a:pt x="165100" y="781050"/>
                  <a:pt x="161380" y="760911"/>
                  <a:pt x="152400" y="742950"/>
                </a:cubicBezTo>
                <a:cubicBezTo>
                  <a:pt x="125878" y="689906"/>
                  <a:pt x="99281" y="670781"/>
                  <a:pt x="57150" y="628650"/>
                </a:cubicBezTo>
                <a:lnTo>
                  <a:pt x="19050" y="514350"/>
                </a:lnTo>
                <a:lnTo>
                  <a:pt x="0" y="457200"/>
                </a:lnTo>
                <a:cubicBezTo>
                  <a:pt x="6350" y="400050"/>
                  <a:pt x="9597" y="342469"/>
                  <a:pt x="19050" y="285750"/>
                </a:cubicBezTo>
                <a:cubicBezTo>
                  <a:pt x="22351" y="265943"/>
                  <a:pt x="25556" y="244280"/>
                  <a:pt x="38100" y="228600"/>
                </a:cubicBezTo>
                <a:cubicBezTo>
                  <a:pt x="52403" y="210722"/>
                  <a:pt x="76200" y="203200"/>
                  <a:pt x="95250" y="190500"/>
                </a:cubicBezTo>
                <a:cubicBezTo>
                  <a:pt x="165648" y="84903"/>
                  <a:pt x="93072" y="168427"/>
                  <a:pt x="190500" y="114300"/>
                </a:cubicBezTo>
                <a:cubicBezTo>
                  <a:pt x="230528" y="92062"/>
                  <a:pt x="261359" y="52580"/>
                  <a:pt x="304800" y="38100"/>
                </a:cubicBezTo>
                <a:lnTo>
                  <a:pt x="419100" y="0"/>
                </a:lnTo>
                <a:cubicBezTo>
                  <a:pt x="474890" y="18597"/>
                  <a:pt x="508283" y="32353"/>
                  <a:pt x="571500" y="38100"/>
                </a:cubicBezTo>
                <a:cubicBezTo>
                  <a:pt x="609444" y="41549"/>
                  <a:pt x="698500" y="53975"/>
                  <a:pt x="723900" y="57150"/>
                </a:cubicBezTo>
                <a:close/>
              </a:path>
            </a:pathLst>
          </a:custGeom>
          <a:solidFill>
            <a:srgbClr val="FEFFD7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46" name="MONSTER BITE LEFT Group 7">
            <a:extLst>
              <a:ext uri="{FF2B5EF4-FFF2-40B4-BE49-F238E27FC236}">
                <a16:creationId xmlns:a16="http://schemas.microsoft.com/office/drawing/2014/main" id="{67983EAF-7781-42F8-A68E-F599E6967F37}"/>
              </a:ext>
            </a:extLst>
          </p:cNvPr>
          <p:cNvGrpSpPr/>
          <p:nvPr/>
        </p:nvGrpSpPr>
        <p:grpSpPr>
          <a:xfrm>
            <a:off x="2584645" y="3516354"/>
            <a:ext cx="3060282" cy="4524843"/>
            <a:chOff x="4627903" y="276026"/>
            <a:chExt cx="3060282" cy="4524843"/>
          </a:xfrm>
        </p:grpSpPr>
        <p:pic>
          <p:nvPicPr>
            <p:cNvPr id="147" name="Picture 146">
              <a:extLst>
                <a:ext uri="{FF2B5EF4-FFF2-40B4-BE49-F238E27FC236}">
                  <a16:creationId xmlns:a16="http://schemas.microsoft.com/office/drawing/2014/main" id="{CD22800A-8B6C-4B15-A603-A7A0D5E8B1A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4627903" y="1231490"/>
              <a:ext cx="3060282" cy="3569379"/>
            </a:xfrm>
            <a:prstGeom prst="rect">
              <a:avLst/>
            </a:prstGeom>
          </p:spPr>
        </p:pic>
        <p:pic>
          <p:nvPicPr>
            <p:cNvPr id="148" name="MONSTER BITE LEFT Picture 51">
              <a:extLst>
                <a:ext uri="{FF2B5EF4-FFF2-40B4-BE49-F238E27FC236}">
                  <a16:creationId xmlns:a16="http://schemas.microsoft.com/office/drawing/2014/main" id="{A6AA62BE-6CF2-49C6-82F4-44C9DC3A85D4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4632950" y="276026"/>
              <a:ext cx="2926100" cy="2101120"/>
            </a:xfrm>
            <a:prstGeom prst="rect">
              <a:avLst/>
            </a:prstGeom>
          </p:spPr>
        </p:pic>
      </p:grpSp>
      <p:grpSp>
        <p:nvGrpSpPr>
          <p:cNvPr id="149" name="MONSTER LEFT Group 6">
            <a:extLst>
              <a:ext uri="{FF2B5EF4-FFF2-40B4-BE49-F238E27FC236}">
                <a16:creationId xmlns:a16="http://schemas.microsoft.com/office/drawing/2014/main" id="{BC361531-3AA9-4D95-A99A-C337EAA04C9B}"/>
              </a:ext>
            </a:extLst>
          </p:cNvPr>
          <p:cNvGrpSpPr/>
          <p:nvPr/>
        </p:nvGrpSpPr>
        <p:grpSpPr>
          <a:xfrm>
            <a:off x="2622991" y="3226627"/>
            <a:ext cx="3060282" cy="4790756"/>
            <a:chOff x="1512143" y="256815"/>
            <a:chExt cx="3060282" cy="4790756"/>
          </a:xfrm>
        </p:grpSpPr>
        <p:pic>
          <p:nvPicPr>
            <p:cNvPr id="150" name="Picture 149">
              <a:extLst>
                <a:ext uri="{FF2B5EF4-FFF2-40B4-BE49-F238E27FC236}">
                  <a16:creationId xmlns:a16="http://schemas.microsoft.com/office/drawing/2014/main" id="{9909966E-ECD3-41B8-B228-690E9B2B283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512143" y="1478192"/>
              <a:ext cx="3060282" cy="3569379"/>
            </a:xfrm>
            <a:prstGeom prst="rect">
              <a:avLst/>
            </a:prstGeom>
          </p:spPr>
        </p:pic>
        <p:pic>
          <p:nvPicPr>
            <p:cNvPr id="151" name="MONSTER LEFT Picture 52" descr="An animal looking at the camera&#10;&#10;Description automatically generated">
              <a:extLst>
                <a:ext uri="{FF2B5EF4-FFF2-40B4-BE49-F238E27FC236}">
                  <a16:creationId xmlns:a16="http://schemas.microsoft.com/office/drawing/2014/main" id="{FAC07B62-0BA0-4BE2-BEF4-1CD868FF59C3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527487" y="256815"/>
              <a:ext cx="2970425" cy="2601591"/>
            </a:xfrm>
            <a:prstGeom prst="rect">
              <a:avLst/>
            </a:prstGeom>
          </p:spPr>
        </p:pic>
      </p:grpSp>
      <p:pic>
        <p:nvPicPr>
          <p:cNvPr id="152" name="MONST DIAMOND LOWER LEFT Picture 65">
            <a:extLst>
              <a:ext uri="{FF2B5EF4-FFF2-40B4-BE49-F238E27FC236}">
                <a16:creationId xmlns:a16="http://schemas.microsoft.com/office/drawing/2014/main" id="{C334E0A7-D83A-4365-94C7-46C8D6AFA500}"/>
              </a:ext>
            </a:extLst>
          </p:cNvPr>
          <p:cNvPicPr>
            <a:picLocks noChangeAspect="1"/>
          </p:cNvPicPr>
          <p:nvPr/>
        </p:nvPicPr>
        <p:blipFill>
          <a:blip r:embed="rId2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010844" y="5003748"/>
            <a:ext cx="491041" cy="405140"/>
          </a:xfrm>
          <a:prstGeom prst="rect">
            <a:avLst/>
          </a:prstGeom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</p:pic>
      <p:sp>
        <p:nvSpPr>
          <p:cNvPr id="154" name="BACKGROUND LOWER LEFT TRIGGER 3 Oval 2">
            <a:extLst>
              <a:ext uri="{FF2B5EF4-FFF2-40B4-BE49-F238E27FC236}">
                <a16:creationId xmlns:a16="http://schemas.microsoft.com/office/drawing/2014/main" id="{1DBDC5FA-2C89-4060-B1EE-EA61D4495E3C}"/>
              </a:ext>
            </a:extLst>
          </p:cNvPr>
          <p:cNvSpPr/>
          <p:nvPr/>
        </p:nvSpPr>
        <p:spPr>
          <a:xfrm>
            <a:off x="3836325" y="4937440"/>
            <a:ext cx="853258" cy="853258"/>
          </a:xfrm>
          <a:prstGeom prst="ellipse">
            <a:avLst/>
          </a:prstGeom>
          <a:solidFill>
            <a:srgbClr val="000000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55" name="BITE 3 Group 30">
            <a:extLst>
              <a:ext uri="{FF2B5EF4-FFF2-40B4-BE49-F238E27FC236}">
                <a16:creationId xmlns:a16="http://schemas.microsoft.com/office/drawing/2014/main" id="{393EEDC4-0BAB-4581-B50B-7BD76D3E774D}"/>
              </a:ext>
            </a:extLst>
          </p:cNvPr>
          <p:cNvGrpSpPr/>
          <p:nvPr/>
        </p:nvGrpSpPr>
        <p:grpSpPr>
          <a:xfrm>
            <a:off x="3907897" y="4856259"/>
            <a:ext cx="720000" cy="1080000"/>
            <a:chOff x="8918711" y="757663"/>
            <a:chExt cx="842241" cy="545607"/>
          </a:xfrm>
          <a:solidFill>
            <a:srgbClr val="D0CECE">
              <a:alpha val="0"/>
            </a:srgbClr>
          </a:solidFill>
        </p:grpSpPr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12ED567-246A-4540-BE0C-A58E2BD4648C}"/>
                </a:ext>
              </a:extLst>
            </p:cNvPr>
            <p:cNvSpPr/>
            <p:nvPr/>
          </p:nvSpPr>
          <p:spPr>
            <a:xfrm>
              <a:off x="9334323" y="757663"/>
              <a:ext cx="426629" cy="274510"/>
            </a:xfrm>
            <a:custGeom>
              <a:avLst/>
              <a:gdLst>
                <a:gd name="connsiteX0" fmla="*/ 325803 w 426629"/>
                <a:gd name="connsiteY0" fmla="*/ 0 h 274510"/>
                <a:gd name="connsiteX1" fmla="*/ 353768 w 426629"/>
                <a:gd name="connsiteY1" fmla="*/ 33894 h 274510"/>
                <a:gd name="connsiteX2" fmla="*/ 426629 w 426629"/>
                <a:gd name="connsiteY2" fmla="*/ 272426 h 274510"/>
                <a:gd name="connsiteX3" fmla="*/ 426419 w 426629"/>
                <a:gd name="connsiteY3" fmla="*/ 274510 h 274510"/>
                <a:gd name="connsiteX4" fmla="*/ 0 w 426629"/>
                <a:gd name="connsiteY4" fmla="*/ 274510 h 274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6629" h="274510">
                  <a:moveTo>
                    <a:pt x="325803" y="0"/>
                  </a:moveTo>
                  <a:lnTo>
                    <a:pt x="353768" y="33894"/>
                  </a:lnTo>
                  <a:cubicBezTo>
                    <a:pt x="399768" y="101984"/>
                    <a:pt x="426629" y="184068"/>
                    <a:pt x="426629" y="272426"/>
                  </a:cubicBezTo>
                  <a:lnTo>
                    <a:pt x="426419" y="274510"/>
                  </a:lnTo>
                  <a:lnTo>
                    <a:pt x="0" y="2745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E40359E5-07C1-4801-95E0-5F8F44720538}"/>
                </a:ext>
              </a:extLst>
            </p:cNvPr>
            <p:cNvSpPr/>
            <p:nvPr/>
          </p:nvSpPr>
          <p:spPr>
            <a:xfrm rot="10800000">
              <a:off x="8918711" y="1028760"/>
              <a:ext cx="426629" cy="274510"/>
            </a:xfrm>
            <a:custGeom>
              <a:avLst/>
              <a:gdLst>
                <a:gd name="connsiteX0" fmla="*/ 325803 w 426629"/>
                <a:gd name="connsiteY0" fmla="*/ 0 h 274510"/>
                <a:gd name="connsiteX1" fmla="*/ 353768 w 426629"/>
                <a:gd name="connsiteY1" fmla="*/ 33894 h 274510"/>
                <a:gd name="connsiteX2" fmla="*/ 426629 w 426629"/>
                <a:gd name="connsiteY2" fmla="*/ 272426 h 274510"/>
                <a:gd name="connsiteX3" fmla="*/ 426419 w 426629"/>
                <a:gd name="connsiteY3" fmla="*/ 274510 h 274510"/>
                <a:gd name="connsiteX4" fmla="*/ 0 w 426629"/>
                <a:gd name="connsiteY4" fmla="*/ 274510 h 274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6629" h="274510">
                  <a:moveTo>
                    <a:pt x="325803" y="0"/>
                  </a:moveTo>
                  <a:lnTo>
                    <a:pt x="353768" y="33894"/>
                  </a:lnTo>
                  <a:cubicBezTo>
                    <a:pt x="399768" y="101984"/>
                    <a:pt x="426629" y="184068"/>
                    <a:pt x="426629" y="272426"/>
                  </a:cubicBezTo>
                  <a:lnTo>
                    <a:pt x="426419" y="274510"/>
                  </a:lnTo>
                  <a:lnTo>
                    <a:pt x="0" y="2745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58" name="BITE 2 Group 30">
            <a:extLst>
              <a:ext uri="{FF2B5EF4-FFF2-40B4-BE49-F238E27FC236}">
                <a16:creationId xmlns:a16="http://schemas.microsoft.com/office/drawing/2014/main" id="{A42F1F69-C12E-46A1-9459-DAE27E19F3E9}"/>
              </a:ext>
            </a:extLst>
          </p:cNvPr>
          <p:cNvGrpSpPr/>
          <p:nvPr/>
        </p:nvGrpSpPr>
        <p:grpSpPr>
          <a:xfrm>
            <a:off x="3907897" y="4835741"/>
            <a:ext cx="720000" cy="1080000"/>
            <a:chOff x="5551751" y="3257172"/>
            <a:chExt cx="842241" cy="545607"/>
          </a:xfrm>
          <a:solidFill>
            <a:srgbClr val="D0CECE">
              <a:alpha val="0"/>
            </a:srgbClr>
          </a:solidFill>
        </p:grpSpPr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AA6A5BAD-C47A-4E79-BD8E-1EA9FAB5647E}"/>
                </a:ext>
              </a:extLst>
            </p:cNvPr>
            <p:cNvSpPr/>
            <p:nvPr/>
          </p:nvSpPr>
          <p:spPr>
            <a:xfrm>
              <a:off x="5967363" y="3257172"/>
              <a:ext cx="426629" cy="274510"/>
            </a:xfrm>
            <a:custGeom>
              <a:avLst/>
              <a:gdLst>
                <a:gd name="connsiteX0" fmla="*/ 325803 w 426629"/>
                <a:gd name="connsiteY0" fmla="*/ 0 h 274510"/>
                <a:gd name="connsiteX1" fmla="*/ 353768 w 426629"/>
                <a:gd name="connsiteY1" fmla="*/ 33894 h 274510"/>
                <a:gd name="connsiteX2" fmla="*/ 426629 w 426629"/>
                <a:gd name="connsiteY2" fmla="*/ 272426 h 274510"/>
                <a:gd name="connsiteX3" fmla="*/ 426419 w 426629"/>
                <a:gd name="connsiteY3" fmla="*/ 274510 h 274510"/>
                <a:gd name="connsiteX4" fmla="*/ 0 w 426629"/>
                <a:gd name="connsiteY4" fmla="*/ 274510 h 274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6629" h="274510">
                  <a:moveTo>
                    <a:pt x="325803" y="0"/>
                  </a:moveTo>
                  <a:lnTo>
                    <a:pt x="353768" y="33894"/>
                  </a:lnTo>
                  <a:cubicBezTo>
                    <a:pt x="399768" y="101984"/>
                    <a:pt x="426629" y="184068"/>
                    <a:pt x="426629" y="272426"/>
                  </a:cubicBezTo>
                  <a:lnTo>
                    <a:pt x="426419" y="274510"/>
                  </a:lnTo>
                  <a:lnTo>
                    <a:pt x="0" y="2745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5258C645-D126-43EF-864E-52E3FEB749E4}"/>
                </a:ext>
              </a:extLst>
            </p:cNvPr>
            <p:cNvSpPr/>
            <p:nvPr/>
          </p:nvSpPr>
          <p:spPr>
            <a:xfrm rot="10800000">
              <a:off x="5551751" y="3528269"/>
              <a:ext cx="426629" cy="274510"/>
            </a:xfrm>
            <a:custGeom>
              <a:avLst/>
              <a:gdLst>
                <a:gd name="connsiteX0" fmla="*/ 325803 w 426629"/>
                <a:gd name="connsiteY0" fmla="*/ 0 h 274510"/>
                <a:gd name="connsiteX1" fmla="*/ 353768 w 426629"/>
                <a:gd name="connsiteY1" fmla="*/ 33894 h 274510"/>
                <a:gd name="connsiteX2" fmla="*/ 426629 w 426629"/>
                <a:gd name="connsiteY2" fmla="*/ 272426 h 274510"/>
                <a:gd name="connsiteX3" fmla="*/ 426419 w 426629"/>
                <a:gd name="connsiteY3" fmla="*/ 274510 h 274510"/>
                <a:gd name="connsiteX4" fmla="*/ 0 w 426629"/>
                <a:gd name="connsiteY4" fmla="*/ 274510 h 274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6629" h="274510">
                  <a:moveTo>
                    <a:pt x="325803" y="0"/>
                  </a:moveTo>
                  <a:lnTo>
                    <a:pt x="353768" y="33894"/>
                  </a:lnTo>
                  <a:cubicBezTo>
                    <a:pt x="399768" y="101984"/>
                    <a:pt x="426629" y="184068"/>
                    <a:pt x="426629" y="272426"/>
                  </a:cubicBezTo>
                  <a:lnTo>
                    <a:pt x="426419" y="274510"/>
                  </a:lnTo>
                  <a:lnTo>
                    <a:pt x="0" y="2745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61" name="Star: 7 Points 160">
            <a:extLst>
              <a:ext uri="{FF2B5EF4-FFF2-40B4-BE49-F238E27FC236}">
                <a16:creationId xmlns:a16="http://schemas.microsoft.com/office/drawing/2014/main" id="{7465AE24-687B-4112-B74E-25109357C6E8}"/>
              </a:ext>
            </a:extLst>
          </p:cNvPr>
          <p:cNvSpPr/>
          <p:nvPr/>
        </p:nvSpPr>
        <p:spPr>
          <a:xfrm>
            <a:off x="4099344" y="4798135"/>
            <a:ext cx="470568" cy="515051"/>
          </a:xfrm>
          <a:prstGeom prst="star7">
            <a:avLst>
              <a:gd name="adj" fmla="val 2822"/>
              <a:gd name="hf" fmla="val 102572"/>
              <a:gd name="vf" fmla="val 105210"/>
            </a:avLst>
          </a:prstGeom>
          <a:solidFill>
            <a:srgbClr val="D5DEE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2" name="Freeform: Shape 161">
            <a:hlinkClick r:id="" action="ppaction://noaction">
              <a:snd r:embed="rId26" name="SYNTH GROWL 5.wav"/>
            </a:hlinkClick>
            <a:hlinkHover r:id="" action="ppaction://noaction">
              <a:snd r:embed="rId26" name="SYNTH GROWL 5.wav"/>
            </a:hlinkHover>
            <a:extLst>
              <a:ext uri="{FF2B5EF4-FFF2-40B4-BE49-F238E27FC236}">
                <a16:creationId xmlns:a16="http://schemas.microsoft.com/office/drawing/2014/main" id="{AE9DD436-090F-40C8-A15B-C57D3E1A914C}"/>
              </a:ext>
            </a:extLst>
          </p:cNvPr>
          <p:cNvSpPr/>
          <p:nvPr/>
        </p:nvSpPr>
        <p:spPr>
          <a:xfrm rot="21073259">
            <a:off x="3252414" y="5015347"/>
            <a:ext cx="1943100" cy="1316095"/>
          </a:xfrm>
          <a:custGeom>
            <a:avLst/>
            <a:gdLst>
              <a:gd name="connsiteX0" fmla="*/ 723900 w 1943100"/>
              <a:gd name="connsiteY0" fmla="*/ 57150 h 1316095"/>
              <a:gd name="connsiteX1" fmla="*/ 723900 w 1943100"/>
              <a:gd name="connsiteY1" fmla="*/ 57150 h 1316095"/>
              <a:gd name="connsiteX2" fmla="*/ 838200 w 1943100"/>
              <a:gd name="connsiteY2" fmla="*/ 190500 h 1316095"/>
              <a:gd name="connsiteX3" fmla="*/ 914400 w 1943100"/>
              <a:gd name="connsiteY3" fmla="*/ 304800 h 1316095"/>
              <a:gd name="connsiteX4" fmla="*/ 971550 w 1943100"/>
              <a:gd name="connsiteY4" fmla="*/ 419100 h 1316095"/>
              <a:gd name="connsiteX5" fmla="*/ 1028700 w 1943100"/>
              <a:gd name="connsiteY5" fmla="*/ 438150 h 1316095"/>
              <a:gd name="connsiteX6" fmla="*/ 1314450 w 1943100"/>
              <a:gd name="connsiteY6" fmla="*/ 247650 h 1316095"/>
              <a:gd name="connsiteX7" fmla="*/ 1371600 w 1943100"/>
              <a:gd name="connsiteY7" fmla="*/ 209550 h 1316095"/>
              <a:gd name="connsiteX8" fmla="*/ 1428750 w 1943100"/>
              <a:gd name="connsiteY8" fmla="*/ 171450 h 1316095"/>
              <a:gd name="connsiteX9" fmla="*/ 1581150 w 1943100"/>
              <a:gd name="connsiteY9" fmla="*/ 190500 h 1316095"/>
              <a:gd name="connsiteX10" fmla="*/ 1638300 w 1943100"/>
              <a:gd name="connsiteY10" fmla="*/ 228600 h 1316095"/>
              <a:gd name="connsiteX11" fmla="*/ 1752600 w 1943100"/>
              <a:gd name="connsiteY11" fmla="*/ 438150 h 1316095"/>
              <a:gd name="connsiteX12" fmla="*/ 1885950 w 1943100"/>
              <a:gd name="connsiteY12" fmla="*/ 647700 h 1316095"/>
              <a:gd name="connsiteX13" fmla="*/ 1943100 w 1943100"/>
              <a:gd name="connsiteY13" fmla="*/ 800100 h 1316095"/>
              <a:gd name="connsiteX14" fmla="*/ 1885950 w 1943100"/>
              <a:gd name="connsiteY14" fmla="*/ 971550 h 1316095"/>
              <a:gd name="connsiteX15" fmla="*/ 1828800 w 1943100"/>
              <a:gd name="connsiteY15" fmla="*/ 1028700 h 1316095"/>
              <a:gd name="connsiteX16" fmla="*/ 1733550 w 1943100"/>
              <a:gd name="connsiteY16" fmla="*/ 1123950 h 1316095"/>
              <a:gd name="connsiteX17" fmla="*/ 1638300 w 1943100"/>
              <a:gd name="connsiteY17" fmla="*/ 1200150 h 1316095"/>
              <a:gd name="connsiteX18" fmla="*/ 1581150 w 1943100"/>
              <a:gd name="connsiteY18" fmla="*/ 1238250 h 1316095"/>
              <a:gd name="connsiteX19" fmla="*/ 1409700 w 1943100"/>
              <a:gd name="connsiteY19" fmla="*/ 1276350 h 1316095"/>
              <a:gd name="connsiteX20" fmla="*/ 1257300 w 1943100"/>
              <a:gd name="connsiteY20" fmla="*/ 1295400 h 1316095"/>
              <a:gd name="connsiteX21" fmla="*/ 1009650 w 1943100"/>
              <a:gd name="connsiteY21" fmla="*/ 1314450 h 1316095"/>
              <a:gd name="connsiteX22" fmla="*/ 609600 w 1943100"/>
              <a:gd name="connsiteY22" fmla="*/ 1295400 h 1316095"/>
              <a:gd name="connsiteX23" fmla="*/ 533400 w 1943100"/>
              <a:gd name="connsiteY23" fmla="*/ 1181100 h 1316095"/>
              <a:gd name="connsiteX24" fmla="*/ 476250 w 1943100"/>
              <a:gd name="connsiteY24" fmla="*/ 1143000 h 1316095"/>
              <a:gd name="connsiteX25" fmla="*/ 438150 w 1943100"/>
              <a:gd name="connsiteY25" fmla="*/ 1085850 h 1316095"/>
              <a:gd name="connsiteX26" fmla="*/ 323850 w 1943100"/>
              <a:gd name="connsiteY26" fmla="*/ 1009650 h 1316095"/>
              <a:gd name="connsiteX27" fmla="*/ 228600 w 1943100"/>
              <a:gd name="connsiteY27" fmla="*/ 838200 h 1316095"/>
              <a:gd name="connsiteX28" fmla="*/ 171450 w 1943100"/>
              <a:gd name="connsiteY28" fmla="*/ 800100 h 1316095"/>
              <a:gd name="connsiteX29" fmla="*/ 152400 w 1943100"/>
              <a:gd name="connsiteY29" fmla="*/ 742950 h 1316095"/>
              <a:gd name="connsiteX30" fmla="*/ 57150 w 1943100"/>
              <a:gd name="connsiteY30" fmla="*/ 628650 h 1316095"/>
              <a:gd name="connsiteX31" fmla="*/ 19050 w 1943100"/>
              <a:gd name="connsiteY31" fmla="*/ 514350 h 1316095"/>
              <a:gd name="connsiteX32" fmla="*/ 0 w 1943100"/>
              <a:gd name="connsiteY32" fmla="*/ 457200 h 1316095"/>
              <a:gd name="connsiteX33" fmla="*/ 19050 w 1943100"/>
              <a:gd name="connsiteY33" fmla="*/ 285750 h 1316095"/>
              <a:gd name="connsiteX34" fmla="*/ 38100 w 1943100"/>
              <a:gd name="connsiteY34" fmla="*/ 228600 h 1316095"/>
              <a:gd name="connsiteX35" fmla="*/ 95250 w 1943100"/>
              <a:gd name="connsiteY35" fmla="*/ 190500 h 1316095"/>
              <a:gd name="connsiteX36" fmla="*/ 190500 w 1943100"/>
              <a:gd name="connsiteY36" fmla="*/ 114300 h 1316095"/>
              <a:gd name="connsiteX37" fmla="*/ 304800 w 1943100"/>
              <a:gd name="connsiteY37" fmla="*/ 38100 h 1316095"/>
              <a:gd name="connsiteX38" fmla="*/ 419100 w 1943100"/>
              <a:gd name="connsiteY38" fmla="*/ 0 h 1316095"/>
              <a:gd name="connsiteX39" fmla="*/ 571500 w 1943100"/>
              <a:gd name="connsiteY39" fmla="*/ 38100 h 1316095"/>
              <a:gd name="connsiteX40" fmla="*/ 723900 w 1943100"/>
              <a:gd name="connsiteY40" fmla="*/ 57150 h 1316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943100" h="1316095">
                <a:moveTo>
                  <a:pt x="723900" y="57150"/>
                </a:moveTo>
                <a:lnTo>
                  <a:pt x="723900" y="57150"/>
                </a:lnTo>
                <a:cubicBezTo>
                  <a:pt x="762000" y="101600"/>
                  <a:pt x="804627" y="142539"/>
                  <a:pt x="838200" y="190500"/>
                </a:cubicBezTo>
                <a:cubicBezTo>
                  <a:pt x="966857" y="374296"/>
                  <a:pt x="707427" y="97827"/>
                  <a:pt x="914400" y="304800"/>
                </a:cubicBezTo>
                <a:cubicBezTo>
                  <a:pt x="926949" y="342448"/>
                  <a:pt x="937978" y="392243"/>
                  <a:pt x="971550" y="419100"/>
                </a:cubicBezTo>
                <a:cubicBezTo>
                  <a:pt x="987230" y="431644"/>
                  <a:pt x="1009650" y="431800"/>
                  <a:pt x="1028700" y="438150"/>
                </a:cubicBezTo>
                <a:lnTo>
                  <a:pt x="1314450" y="247650"/>
                </a:lnTo>
                <a:lnTo>
                  <a:pt x="1371600" y="209550"/>
                </a:lnTo>
                <a:lnTo>
                  <a:pt x="1428750" y="171450"/>
                </a:lnTo>
                <a:cubicBezTo>
                  <a:pt x="1479550" y="177800"/>
                  <a:pt x="1531759" y="177030"/>
                  <a:pt x="1581150" y="190500"/>
                </a:cubicBezTo>
                <a:cubicBezTo>
                  <a:pt x="1603239" y="196524"/>
                  <a:pt x="1623223" y="211370"/>
                  <a:pt x="1638300" y="228600"/>
                </a:cubicBezTo>
                <a:cubicBezTo>
                  <a:pt x="1755490" y="362531"/>
                  <a:pt x="1681049" y="306972"/>
                  <a:pt x="1752600" y="438150"/>
                </a:cubicBezTo>
                <a:cubicBezTo>
                  <a:pt x="1843191" y="604234"/>
                  <a:pt x="1810212" y="496224"/>
                  <a:pt x="1885950" y="647700"/>
                </a:cubicBezTo>
                <a:cubicBezTo>
                  <a:pt x="1908729" y="693258"/>
                  <a:pt x="1926613" y="750638"/>
                  <a:pt x="1943100" y="800100"/>
                </a:cubicBezTo>
                <a:cubicBezTo>
                  <a:pt x="1928472" y="873238"/>
                  <a:pt x="1929767" y="910206"/>
                  <a:pt x="1885950" y="971550"/>
                </a:cubicBezTo>
                <a:cubicBezTo>
                  <a:pt x="1870291" y="993473"/>
                  <a:pt x="1844459" y="1006777"/>
                  <a:pt x="1828800" y="1028700"/>
                </a:cubicBezTo>
                <a:cubicBezTo>
                  <a:pt x="1755237" y="1131688"/>
                  <a:pt x="1836367" y="1089678"/>
                  <a:pt x="1733550" y="1123950"/>
                </a:cubicBezTo>
                <a:cubicBezTo>
                  <a:pt x="1669324" y="1220289"/>
                  <a:pt x="1730315" y="1154142"/>
                  <a:pt x="1638300" y="1200150"/>
                </a:cubicBezTo>
                <a:cubicBezTo>
                  <a:pt x="1617822" y="1210389"/>
                  <a:pt x="1601628" y="1228011"/>
                  <a:pt x="1581150" y="1238250"/>
                </a:cubicBezTo>
                <a:cubicBezTo>
                  <a:pt x="1535775" y="1260938"/>
                  <a:pt x="1450673" y="1270497"/>
                  <a:pt x="1409700" y="1276350"/>
                </a:cubicBezTo>
                <a:cubicBezTo>
                  <a:pt x="1359019" y="1283590"/>
                  <a:pt x="1308265" y="1290546"/>
                  <a:pt x="1257300" y="1295400"/>
                </a:cubicBezTo>
                <a:cubicBezTo>
                  <a:pt x="1174879" y="1303250"/>
                  <a:pt x="1092200" y="1308100"/>
                  <a:pt x="1009650" y="1314450"/>
                </a:cubicBezTo>
                <a:cubicBezTo>
                  <a:pt x="876300" y="1308100"/>
                  <a:pt x="738157" y="1331396"/>
                  <a:pt x="609600" y="1295400"/>
                </a:cubicBezTo>
                <a:cubicBezTo>
                  <a:pt x="565505" y="1283054"/>
                  <a:pt x="571500" y="1206500"/>
                  <a:pt x="533400" y="1181100"/>
                </a:cubicBezTo>
                <a:lnTo>
                  <a:pt x="476250" y="1143000"/>
                </a:lnTo>
                <a:cubicBezTo>
                  <a:pt x="463550" y="1123950"/>
                  <a:pt x="455380" y="1100927"/>
                  <a:pt x="438150" y="1085850"/>
                </a:cubicBezTo>
                <a:cubicBezTo>
                  <a:pt x="403689" y="1055697"/>
                  <a:pt x="323850" y="1009650"/>
                  <a:pt x="323850" y="1009650"/>
                </a:cubicBezTo>
                <a:cubicBezTo>
                  <a:pt x="303999" y="950096"/>
                  <a:pt x="284746" y="875631"/>
                  <a:pt x="228600" y="838200"/>
                </a:cubicBezTo>
                <a:lnTo>
                  <a:pt x="171450" y="800100"/>
                </a:lnTo>
                <a:cubicBezTo>
                  <a:pt x="165100" y="781050"/>
                  <a:pt x="161380" y="760911"/>
                  <a:pt x="152400" y="742950"/>
                </a:cubicBezTo>
                <a:cubicBezTo>
                  <a:pt x="125878" y="689906"/>
                  <a:pt x="99281" y="670781"/>
                  <a:pt x="57150" y="628650"/>
                </a:cubicBezTo>
                <a:lnTo>
                  <a:pt x="19050" y="514350"/>
                </a:lnTo>
                <a:lnTo>
                  <a:pt x="0" y="457200"/>
                </a:lnTo>
                <a:cubicBezTo>
                  <a:pt x="6350" y="400050"/>
                  <a:pt x="9597" y="342469"/>
                  <a:pt x="19050" y="285750"/>
                </a:cubicBezTo>
                <a:cubicBezTo>
                  <a:pt x="22351" y="265943"/>
                  <a:pt x="25556" y="244280"/>
                  <a:pt x="38100" y="228600"/>
                </a:cubicBezTo>
                <a:cubicBezTo>
                  <a:pt x="52403" y="210722"/>
                  <a:pt x="76200" y="203200"/>
                  <a:pt x="95250" y="190500"/>
                </a:cubicBezTo>
                <a:cubicBezTo>
                  <a:pt x="165648" y="84903"/>
                  <a:pt x="93072" y="168427"/>
                  <a:pt x="190500" y="114300"/>
                </a:cubicBezTo>
                <a:cubicBezTo>
                  <a:pt x="230528" y="92062"/>
                  <a:pt x="261359" y="52580"/>
                  <a:pt x="304800" y="38100"/>
                </a:cubicBezTo>
                <a:lnTo>
                  <a:pt x="419100" y="0"/>
                </a:lnTo>
                <a:cubicBezTo>
                  <a:pt x="474890" y="18597"/>
                  <a:pt x="508283" y="32353"/>
                  <a:pt x="571500" y="38100"/>
                </a:cubicBezTo>
                <a:cubicBezTo>
                  <a:pt x="609444" y="41549"/>
                  <a:pt x="698500" y="53975"/>
                  <a:pt x="723900" y="57150"/>
                </a:cubicBezTo>
                <a:close/>
              </a:path>
            </a:pathLst>
          </a:custGeom>
          <a:solidFill>
            <a:srgbClr val="FEFFD7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70" name="Picture 169">
            <a:extLst>
              <a:ext uri="{FF2B5EF4-FFF2-40B4-BE49-F238E27FC236}">
                <a16:creationId xmlns:a16="http://schemas.microsoft.com/office/drawing/2014/main" id="{7BE3769C-DCFB-491E-953A-95B420AC001D}"/>
              </a:ext>
            </a:extLst>
          </p:cNvPr>
          <p:cNvPicPr>
            <a:picLocks noChangeAspect="1"/>
          </p:cNvPicPr>
          <p:nvPr/>
        </p:nvPicPr>
        <p:blipFill>
          <a:blip r:embed="rId17" cstate="screen">
            <a:biLevel thresh="75000"/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71287" y="2590657"/>
            <a:ext cx="641651" cy="531144"/>
          </a:xfrm>
          <a:prstGeom prst="rect">
            <a:avLst/>
          </a:prstGeom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</p:pic>
      <p:grpSp>
        <p:nvGrpSpPr>
          <p:cNvPr id="171" name="MONSTER BITE LEFT Group 7">
            <a:extLst>
              <a:ext uri="{FF2B5EF4-FFF2-40B4-BE49-F238E27FC236}">
                <a16:creationId xmlns:a16="http://schemas.microsoft.com/office/drawing/2014/main" id="{55659094-8EF9-4AE5-83AC-DAD5479470C1}"/>
              </a:ext>
            </a:extLst>
          </p:cNvPr>
          <p:cNvGrpSpPr/>
          <p:nvPr/>
        </p:nvGrpSpPr>
        <p:grpSpPr>
          <a:xfrm>
            <a:off x="6653488" y="3439479"/>
            <a:ext cx="3060282" cy="4524843"/>
            <a:chOff x="4627903" y="276026"/>
            <a:chExt cx="3060282" cy="4524843"/>
          </a:xfrm>
        </p:grpSpPr>
        <p:pic>
          <p:nvPicPr>
            <p:cNvPr id="172" name="Picture 171">
              <a:extLst>
                <a:ext uri="{FF2B5EF4-FFF2-40B4-BE49-F238E27FC236}">
                  <a16:creationId xmlns:a16="http://schemas.microsoft.com/office/drawing/2014/main" id="{417BF17E-13A6-4E20-87A5-EA90C6DC72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4627903" y="1231490"/>
              <a:ext cx="3060282" cy="3569379"/>
            </a:xfrm>
            <a:prstGeom prst="rect">
              <a:avLst/>
            </a:prstGeom>
          </p:spPr>
        </p:pic>
        <p:pic>
          <p:nvPicPr>
            <p:cNvPr id="173" name="MONSTER BITE LEFT Picture 51">
              <a:extLst>
                <a:ext uri="{FF2B5EF4-FFF2-40B4-BE49-F238E27FC236}">
                  <a16:creationId xmlns:a16="http://schemas.microsoft.com/office/drawing/2014/main" id="{33FA746A-1CF2-42AE-9B70-7F7EB51FF157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4632950" y="276026"/>
              <a:ext cx="2926100" cy="2101120"/>
            </a:xfrm>
            <a:prstGeom prst="rect">
              <a:avLst/>
            </a:prstGeom>
          </p:spPr>
        </p:pic>
      </p:grpSp>
      <p:grpSp>
        <p:nvGrpSpPr>
          <p:cNvPr id="174" name="MONSTER LEFT Group 6">
            <a:extLst>
              <a:ext uri="{FF2B5EF4-FFF2-40B4-BE49-F238E27FC236}">
                <a16:creationId xmlns:a16="http://schemas.microsoft.com/office/drawing/2014/main" id="{422C73D6-E8FB-4DDF-AD4E-278964D35247}"/>
              </a:ext>
            </a:extLst>
          </p:cNvPr>
          <p:cNvGrpSpPr/>
          <p:nvPr/>
        </p:nvGrpSpPr>
        <p:grpSpPr>
          <a:xfrm>
            <a:off x="6704534" y="3149752"/>
            <a:ext cx="3060282" cy="4790756"/>
            <a:chOff x="1512143" y="256815"/>
            <a:chExt cx="3060282" cy="4790756"/>
          </a:xfrm>
        </p:grpSpPr>
        <p:pic>
          <p:nvPicPr>
            <p:cNvPr id="175" name="Picture 174">
              <a:extLst>
                <a:ext uri="{FF2B5EF4-FFF2-40B4-BE49-F238E27FC236}">
                  <a16:creationId xmlns:a16="http://schemas.microsoft.com/office/drawing/2014/main" id="{828A9214-0EFC-4C71-B1D4-DA3BAD2873E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512143" y="1478192"/>
              <a:ext cx="3060282" cy="3569379"/>
            </a:xfrm>
            <a:prstGeom prst="rect">
              <a:avLst/>
            </a:prstGeom>
          </p:spPr>
        </p:pic>
        <p:pic>
          <p:nvPicPr>
            <p:cNvPr id="176" name="MONSTER LEFT Picture 52" descr="An animal looking at the camera&#10;&#10;Description automatically generated">
              <a:extLst>
                <a:ext uri="{FF2B5EF4-FFF2-40B4-BE49-F238E27FC236}">
                  <a16:creationId xmlns:a16="http://schemas.microsoft.com/office/drawing/2014/main" id="{553A0057-BB57-4A5C-B932-AA33BDDB4292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527487" y="256815"/>
              <a:ext cx="2970425" cy="2601591"/>
            </a:xfrm>
            <a:prstGeom prst="rect">
              <a:avLst/>
            </a:prstGeom>
          </p:spPr>
        </p:pic>
      </p:grpSp>
      <p:pic>
        <p:nvPicPr>
          <p:cNvPr id="177" name="MONST DIAMOND LOWER RIGHT  Picture 65">
            <a:extLst>
              <a:ext uri="{FF2B5EF4-FFF2-40B4-BE49-F238E27FC236}">
                <a16:creationId xmlns:a16="http://schemas.microsoft.com/office/drawing/2014/main" id="{DCACD886-A42E-4859-A08F-374F1E152E1C}"/>
              </a:ext>
            </a:extLst>
          </p:cNvPr>
          <p:cNvPicPr>
            <a:picLocks noChangeAspect="1"/>
          </p:cNvPicPr>
          <p:nvPr/>
        </p:nvPicPr>
        <p:blipFill>
          <a:blip r:embed="rId2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79687" y="4926873"/>
            <a:ext cx="491041" cy="405140"/>
          </a:xfrm>
          <a:prstGeom prst="rect">
            <a:avLst/>
          </a:prstGeom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</p:pic>
      <p:pic>
        <p:nvPicPr>
          <p:cNvPr id="178" name="WALL DIAMOND LOWER RIGHTPicture 63">
            <a:extLst>
              <a:ext uri="{FF2B5EF4-FFF2-40B4-BE49-F238E27FC236}">
                <a16:creationId xmlns:a16="http://schemas.microsoft.com/office/drawing/2014/main" id="{DECCA4D2-2FC1-4217-AA8C-E06C0E0DA539}"/>
              </a:ext>
            </a:extLst>
          </p:cNvPr>
          <p:cNvPicPr>
            <a:picLocks noChangeAspect="1"/>
          </p:cNvPicPr>
          <p:nvPr/>
        </p:nvPicPr>
        <p:blipFill>
          <a:blip r:embed="rId2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36951" y="2559396"/>
            <a:ext cx="518692" cy="427954"/>
          </a:xfrm>
          <a:prstGeom prst="rect">
            <a:avLst/>
          </a:prstGeom>
          <a:effectLst>
            <a:glow rad="63500">
              <a:schemeClr val="accent5">
                <a:satMod val="175000"/>
                <a:alpha val="40000"/>
              </a:schemeClr>
            </a:glow>
          </a:effectLst>
        </p:spPr>
      </p:pic>
      <p:sp>
        <p:nvSpPr>
          <p:cNvPr id="179" name="BACKGROUND LOWER RIGHT TRIGGER 3 Oval 2">
            <a:extLst>
              <a:ext uri="{FF2B5EF4-FFF2-40B4-BE49-F238E27FC236}">
                <a16:creationId xmlns:a16="http://schemas.microsoft.com/office/drawing/2014/main" id="{D6F77FF1-B0E5-458F-B0E2-A9383567A4C8}"/>
              </a:ext>
            </a:extLst>
          </p:cNvPr>
          <p:cNvSpPr/>
          <p:nvPr/>
        </p:nvSpPr>
        <p:spPr>
          <a:xfrm>
            <a:off x="7905168" y="4860565"/>
            <a:ext cx="853258" cy="853258"/>
          </a:xfrm>
          <a:prstGeom prst="ellipse">
            <a:avLst/>
          </a:prstGeom>
          <a:solidFill>
            <a:srgbClr val="000000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80" name="BITE 3 Group 30">
            <a:extLst>
              <a:ext uri="{FF2B5EF4-FFF2-40B4-BE49-F238E27FC236}">
                <a16:creationId xmlns:a16="http://schemas.microsoft.com/office/drawing/2014/main" id="{1F99AAC9-B190-4569-B420-03098CFDA15B}"/>
              </a:ext>
            </a:extLst>
          </p:cNvPr>
          <p:cNvGrpSpPr/>
          <p:nvPr/>
        </p:nvGrpSpPr>
        <p:grpSpPr>
          <a:xfrm>
            <a:off x="7976740" y="4779384"/>
            <a:ext cx="720000" cy="1080000"/>
            <a:chOff x="8918711" y="757663"/>
            <a:chExt cx="842241" cy="545607"/>
          </a:xfrm>
          <a:solidFill>
            <a:srgbClr val="D0CECE">
              <a:alpha val="0"/>
            </a:srgbClr>
          </a:solidFill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2740648-AFBD-4F70-A226-B3267FE483A2}"/>
                </a:ext>
              </a:extLst>
            </p:cNvPr>
            <p:cNvSpPr/>
            <p:nvPr/>
          </p:nvSpPr>
          <p:spPr>
            <a:xfrm>
              <a:off x="9334323" y="757663"/>
              <a:ext cx="426629" cy="274510"/>
            </a:xfrm>
            <a:custGeom>
              <a:avLst/>
              <a:gdLst>
                <a:gd name="connsiteX0" fmla="*/ 325803 w 426629"/>
                <a:gd name="connsiteY0" fmla="*/ 0 h 274510"/>
                <a:gd name="connsiteX1" fmla="*/ 353768 w 426629"/>
                <a:gd name="connsiteY1" fmla="*/ 33894 h 274510"/>
                <a:gd name="connsiteX2" fmla="*/ 426629 w 426629"/>
                <a:gd name="connsiteY2" fmla="*/ 272426 h 274510"/>
                <a:gd name="connsiteX3" fmla="*/ 426419 w 426629"/>
                <a:gd name="connsiteY3" fmla="*/ 274510 h 274510"/>
                <a:gd name="connsiteX4" fmla="*/ 0 w 426629"/>
                <a:gd name="connsiteY4" fmla="*/ 274510 h 274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6629" h="274510">
                  <a:moveTo>
                    <a:pt x="325803" y="0"/>
                  </a:moveTo>
                  <a:lnTo>
                    <a:pt x="353768" y="33894"/>
                  </a:lnTo>
                  <a:cubicBezTo>
                    <a:pt x="399768" y="101984"/>
                    <a:pt x="426629" y="184068"/>
                    <a:pt x="426629" y="272426"/>
                  </a:cubicBezTo>
                  <a:lnTo>
                    <a:pt x="426419" y="274510"/>
                  </a:lnTo>
                  <a:lnTo>
                    <a:pt x="0" y="2745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E212EA08-7033-488D-BAAB-67B8A1B33336}"/>
                </a:ext>
              </a:extLst>
            </p:cNvPr>
            <p:cNvSpPr/>
            <p:nvPr/>
          </p:nvSpPr>
          <p:spPr>
            <a:xfrm rot="10800000">
              <a:off x="8918711" y="1028760"/>
              <a:ext cx="426629" cy="274510"/>
            </a:xfrm>
            <a:custGeom>
              <a:avLst/>
              <a:gdLst>
                <a:gd name="connsiteX0" fmla="*/ 325803 w 426629"/>
                <a:gd name="connsiteY0" fmla="*/ 0 h 274510"/>
                <a:gd name="connsiteX1" fmla="*/ 353768 w 426629"/>
                <a:gd name="connsiteY1" fmla="*/ 33894 h 274510"/>
                <a:gd name="connsiteX2" fmla="*/ 426629 w 426629"/>
                <a:gd name="connsiteY2" fmla="*/ 272426 h 274510"/>
                <a:gd name="connsiteX3" fmla="*/ 426419 w 426629"/>
                <a:gd name="connsiteY3" fmla="*/ 274510 h 274510"/>
                <a:gd name="connsiteX4" fmla="*/ 0 w 426629"/>
                <a:gd name="connsiteY4" fmla="*/ 274510 h 274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6629" h="274510">
                  <a:moveTo>
                    <a:pt x="325803" y="0"/>
                  </a:moveTo>
                  <a:lnTo>
                    <a:pt x="353768" y="33894"/>
                  </a:lnTo>
                  <a:cubicBezTo>
                    <a:pt x="399768" y="101984"/>
                    <a:pt x="426629" y="184068"/>
                    <a:pt x="426629" y="272426"/>
                  </a:cubicBezTo>
                  <a:lnTo>
                    <a:pt x="426419" y="274510"/>
                  </a:lnTo>
                  <a:lnTo>
                    <a:pt x="0" y="2745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83" name="BITE 2 Group 30">
            <a:extLst>
              <a:ext uri="{FF2B5EF4-FFF2-40B4-BE49-F238E27FC236}">
                <a16:creationId xmlns:a16="http://schemas.microsoft.com/office/drawing/2014/main" id="{47C0C060-59D2-44A4-9200-5D4C7DA5DB6F}"/>
              </a:ext>
            </a:extLst>
          </p:cNvPr>
          <p:cNvGrpSpPr/>
          <p:nvPr/>
        </p:nvGrpSpPr>
        <p:grpSpPr>
          <a:xfrm>
            <a:off x="7976740" y="4758866"/>
            <a:ext cx="720000" cy="1080000"/>
            <a:chOff x="5551751" y="3257172"/>
            <a:chExt cx="842241" cy="545607"/>
          </a:xfrm>
          <a:solidFill>
            <a:srgbClr val="D0CECE">
              <a:alpha val="0"/>
            </a:srgbClr>
          </a:solidFill>
        </p:grpSpPr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7CA3BB25-5628-4C94-BDD5-7DFD6AB75356}"/>
                </a:ext>
              </a:extLst>
            </p:cNvPr>
            <p:cNvSpPr/>
            <p:nvPr/>
          </p:nvSpPr>
          <p:spPr>
            <a:xfrm>
              <a:off x="5967363" y="3257172"/>
              <a:ext cx="426629" cy="274510"/>
            </a:xfrm>
            <a:custGeom>
              <a:avLst/>
              <a:gdLst>
                <a:gd name="connsiteX0" fmla="*/ 325803 w 426629"/>
                <a:gd name="connsiteY0" fmla="*/ 0 h 274510"/>
                <a:gd name="connsiteX1" fmla="*/ 353768 w 426629"/>
                <a:gd name="connsiteY1" fmla="*/ 33894 h 274510"/>
                <a:gd name="connsiteX2" fmla="*/ 426629 w 426629"/>
                <a:gd name="connsiteY2" fmla="*/ 272426 h 274510"/>
                <a:gd name="connsiteX3" fmla="*/ 426419 w 426629"/>
                <a:gd name="connsiteY3" fmla="*/ 274510 h 274510"/>
                <a:gd name="connsiteX4" fmla="*/ 0 w 426629"/>
                <a:gd name="connsiteY4" fmla="*/ 274510 h 274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6629" h="274510">
                  <a:moveTo>
                    <a:pt x="325803" y="0"/>
                  </a:moveTo>
                  <a:lnTo>
                    <a:pt x="353768" y="33894"/>
                  </a:lnTo>
                  <a:cubicBezTo>
                    <a:pt x="399768" y="101984"/>
                    <a:pt x="426629" y="184068"/>
                    <a:pt x="426629" y="272426"/>
                  </a:cubicBezTo>
                  <a:lnTo>
                    <a:pt x="426419" y="274510"/>
                  </a:lnTo>
                  <a:lnTo>
                    <a:pt x="0" y="2745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E5D3DBC-62BC-4944-84E8-16E2263E8EDA}"/>
                </a:ext>
              </a:extLst>
            </p:cNvPr>
            <p:cNvSpPr/>
            <p:nvPr/>
          </p:nvSpPr>
          <p:spPr>
            <a:xfrm rot="10800000">
              <a:off x="5551751" y="3528269"/>
              <a:ext cx="426629" cy="274510"/>
            </a:xfrm>
            <a:custGeom>
              <a:avLst/>
              <a:gdLst>
                <a:gd name="connsiteX0" fmla="*/ 325803 w 426629"/>
                <a:gd name="connsiteY0" fmla="*/ 0 h 274510"/>
                <a:gd name="connsiteX1" fmla="*/ 353768 w 426629"/>
                <a:gd name="connsiteY1" fmla="*/ 33894 h 274510"/>
                <a:gd name="connsiteX2" fmla="*/ 426629 w 426629"/>
                <a:gd name="connsiteY2" fmla="*/ 272426 h 274510"/>
                <a:gd name="connsiteX3" fmla="*/ 426419 w 426629"/>
                <a:gd name="connsiteY3" fmla="*/ 274510 h 274510"/>
                <a:gd name="connsiteX4" fmla="*/ 0 w 426629"/>
                <a:gd name="connsiteY4" fmla="*/ 274510 h 274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6629" h="274510">
                  <a:moveTo>
                    <a:pt x="325803" y="0"/>
                  </a:moveTo>
                  <a:lnTo>
                    <a:pt x="353768" y="33894"/>
                  </a:lnTo>
                  <a:cubicBezTo>
                    <a:pt x="399768" y="101984"/>
                    <a:pt x="426629" y="184068"/>
                    <a:pt x="426629" y="272426"/>
                  </a:cubicBezTo>
                  <a:lnTo>
                    <a:pt x="426419" y="274510"/>
                  </a:lnTo>
                  <a:lnTo>
                    <a:pt x="0" y="2745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86" name="Star: 7 Points 185">
            <a:extLst>
              <a:ext uri="{FF2B5EF4-FFF2-40B4-BE49-F238E27FC236}">
                <a16:creationId xmlns:a16="http://schemas.microsoft.com/office/drawing/2014/main" id="{520EA139-05CE-49F0-BB87-9ED29DDA5EFD}"/>
              </a:ext>
            </a:extLst>
          </p:cNvPr>
          <p:cNvSpPr/>
          <p:nvPr/>
        </p:nvSpPr>
        <p:spPr>
          <a:xfrm>
            <a:off x="8168187" y="4721260"/>
            <a:ext cx="470568" cy="515051"/>
          </a:xfrm>
          <a:prstGeom prst="star7">
            <a:avLst>
              <a:gd name="adj" fmla="val 2822"/>
              <a:gd name="hf" fmla="val 102572"/>
              <a:gd name="vf" fmla="val 105210"/>
            </a:avLst>
          </a:prstGeom>
          <a:solidFill>
            <a:srgbClr val="D5DEE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7" name="Freeform: Shape 186">
            <a:hlinkHover r:id="" action="ppaction://noaction">
              <a:snd r:embed="rId26" name="SYNTH GROWL 5.wav"/>
            </a:hlinkHover>
            <a:extLst>
              <a:ext uri="{FF2B5EF4-FFF2-40B4-BE49-F238E27FC236}">
                <a16:creationId xmlns:a16="http://schemas.microsoft.com/office/drawing/2014/main" id="{D72BC06B-C73D-4425-A1E0-F7B2EF4EDD81}"/>
              </a:ext>
            </a:extLst>
          </p:cNvPr>
          <p:cNvSpPr/>
          <p:nvPr/>
        </p:nvSpPr>
        <p:spPr>
          <a:xfrm rot="21073259">
            <a:off x="7321257" y="4938472"/>
            <a:ext cx="1943100" cy="1316095"/>
          </a:xfrm>
          <a:custGeom>
            <a:avLst/>
            <a:gdLst>
              <a:gd name="connsiteX0" fmla="*/ 723900 w 1943100"/>
              <a:gd name="connsiteY0" fmla="*/ 57150 h 1316095"/>
              <a:gd name="connsiteX1" fmla="*/ 723900 w 1943100"/>
              <a:gd name="connsiteY1" fmla="*/ 57150 h 1316095"/>
              <a:gd name="connsiteX2" fmla="*/ 838200 w 1943100"/>
              <a:gd name="connsiteY2" fmla="*/ 190500 h 1316095"/>
              <a:gd name="connsiteX3" fmla="*/ 914400 w 1943100"/>
              <a:gd name="connsiteY3" fmla="*/ 304800 h 1316095"/>
              <a:gd name="connsiteX4" fmla="*/ 971550 w 1943100"/>
              <a:gd name="connsiteY4" fmla="*/ 419100 h 1316095"/>
              <a:gd name="connsiteX5" fmla="*/ 1028700 w 1943100"/>
              <a:gd name="connsiteY5" fmla="*/ 438150 h 1316095"/>
              <a:gd name="connsiteX6" fmla="*/ 1314450 w 1943100"/>
              <a:gd name="connsiteY6" fmla="*/ 247650 h 1316095"/>
              <a:gd name="connsiteX7" fmla="*/ 1371600 w 1943100"/>
              <a:gd name="connsiteY7" fmla="*/ 209550 h 1316095"/>
              <a:gd name="connsiteX8" fmla="*/ 1428750 w 1943100"/>
              <a:gd name="connsiteY8" fmla="*/ 171450 h 1316095"/>
              <a:gd name="connsiteX9" fmla="*/ 1581150 w 1943100"/>
              <a:gd name="connsiteY9" fmla="*/ 190500 h 1316095"/>
              <a:gd name="connsiteX10" fmla="*/ 1638300 w 1943100"/>
              <a:gd name="connsiteY10" fmla="*/ 228600 h 1316095"/>
              <a:gd name="connsiteX11" fmla="*/ 1752600 w 1943100"/>
              <a:gd name="connsiteY11" fmla="*/ 438150 h 1316095"/>
              <a:gd name="connsiteX12" fmla="*/ 1885950 w 1943100"/>
              <a:gd name="connsiteY12" fmla="*/ 647700 h 1316095"/>
              <a:gd name="connsiteX13" fmla="*/ 1943100 w 1943100"/>
              <a:gd name="connsiteY13" fmla="*/ 800100 h 1316095"/>
              <a:gd name="connsiteX14" fmla="*/ 1885950 w 1943100"/>
              <a:gd name="connsiteY14" fmla="*/ 971550 h 1316095"/>
              <a:gd name="connsiteX15" fmla="*/ 1828800 w 1943100"/>
              <a:gd name="connsiteY15" fmla="*/ 1028700 h 1316095"/>
              <a:gd name="connsiteX16" fmla="*/ 1733550 w 1943100"/>
              <a:gd name="connsiteY16" fmla="*/ 1123950 h 1316095"/>
              <a:gd name="connsiteX17" fmla="*/ 1638300 w 1943100"/>
              <a:gd name="connsiteY17" fmla="*/ 1200150 h 1316095"/>
              <a:gd name="connsiteX18" fmla="*/ 1581150 w 1943100"/>
              <a:gd name="connsiteY18" fmla="*/ 1238250 h 1316095"/>
              <a:gd name="connsiteX19" fmla="*/ 1409700 w 1943100"/>
              <a:gd name="connsiteY19" fmla="*/ 1276350 h 1316095"/>
              <a:gd name="connsiteX20" fmla="*/ 1257300 w 1943100"/>
              <a:gd name="connsiteY20" fmla="*/ 1295400 h 1316095"/>
              <a:gd name="connsiteX21" fmla="*/ 1009650 w 1943100"/>
              <a:gd name="connsiteY21" fmla="*/ 1314450 h 1316095"/>
              <a:gd name="connsiteX22" fmla="*/ 609600 w 1943100"/>
              <a:gd name="connsiteY22" fmla="*/ 1295400 h 1316095"/>
              <a:gd name="connsiteX23" fmla="*/ 533400 w 1943100"/>
              <a:gd name="connsiteY23" fmla="*/ 1181100 h 1316095"/>
              <a:gd name="connsiteX24" fmla="*/ 476250 w 1943100"/>
              <a:gd name="connsiteY24" fmla="*/ 1143000 h 1316095"/>
              <a:gd name="connsiteX25" fmla="*/ 438150 w 1943100"/>
              <a:gd name="connsiteY25" fmla="*/ 1085850 h 1316095"/>
              <a:gd name="connsiteX26" fmla="*/ 323850 w 1943100"/>
              <a:gd name="connsiteY26" fmla="*/ 1009650 h 1316095"/>
              <a:gd name="connsiteX27" fmla="*/ 228600 w 1943100"/>
              <a:gd name="connsiteY27" fmla="*/ 838200 h 1316095"/>
              <a:gd name="connsiteX28" fmla="*/ 171450 w 1943100"/>
              <a:gd name="connsiteY28" fmla="*/ 800100 h 1316095"/>
              <a:gd name="connsiteX29" fmla="*/ 152400 w 1943100"/>
              <a:gd name="connsiteY29" fmla="*/ 742950 h 1316095"/>
              <a:gd name="connsiteX30" fmla="*/ 57150 w 1943100"/>
              <a:gd name="connsiteY30" fmla="*/ 628650 h 1316095"/>
              <a:gd name="connsiteX31" fmla="*/ 19050 w 1943100"/>
              <a:gd name="connsiteY31" fmla="*/ 514350 h 1316095"/>
              <a:gd name="connsiteX32" fmla="*/ 0 w 1943100"/>
              <a:gd name="connsiteY32" fmla="*/ 457200 h 1316095"/>
              <a:gd name="connsiteX33" fmla="*/ 19050 w 1943100"/>
              <a:gd name="connsiteY33" fmla="*/ 285750 h 1316095"/>
              <a:gd name="connsiteX34" fmla="*/ 38100 w 1943100"/>
              <a:gd name="connsiteY34" fmla="*/ 228600 h 1316095"/>
              <a:gd name="connsiteX35" fmla="*/ 95250 w 1943100"/>
              <a:gd name="connsiteY35" fmla="*/ 190500 h 1316095"/>
              <a:gd name="connsiteX36" fmla="*/ 190500 w 1943100"/>
              <a:gd name="connsiteY36" fmla="*/ 114300 h 1316095"/>
              <a:gd name="connsiteX37" fmla="*/ 304800 w 1943100"/>
              <a:gd name="connsiteY37" fmla="*/ 38100 h 1316095"/>
              <a:gd name="connsiteX38" fmla="*/ 419100 w 1943100"/>
              <a:gd name="connsiteY38" fmla="*/ 0 h 1316095"/>
              <a:gd name="connsiteX39" fmla="*/ 571500 w 1943100"/>
              <a:gd name="connsiteY39" fmla="*/ 38100 h 1316095"/>
              <a:gd name="connsiteX40" fmla="*/ 723900 w 1943100"/>
              <a:gd name="connsiteY40" fmla="*/ 57150 h 1316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943100" h="1316095">
                <a:moveTo>
                  <a:pt x="723900" y="57150"/>
                </a:moveTo>
                <a:lnTo>
                  <a:pt x="723900" y="57150"/>
                </a:lnTo>
                <a:cubicBezTo>
                  <a:pt x="762000" y="101600"/>
                  <a:pt x="804627" y="142539"/>
                  <a:pt x="838200" y="190500"/>
                </a:cubicBezTo>
                <a:cubicBezTo>
                  <a:pt x="966857" y="374296"/>
                  <a:pt x="707427" y="97827"/>
                  <a:pt x="914400" y="304800"/>
                </a:cubicBezTo>
                <a:cubicBezTo>
                  <a:pt x="926949" y="342448"/>
                  <a:pt x="937978" y="392243"/>
                  <a:pt x="971550" y="419100"/>
                </a:cubicBezTo>
                <a:cubicBezTo>
                  <a:pt x="987230" y="431644"/>
                  <a:pt x="1009650" y="431800"/>
                  <a:pt x="1028700" y="438150"/>
                </a:cubicBezTo>
                <a:lnTo>
                  <a:pt x="1314450" y="247650"/>
                </a:lnTo>
                <a:lnTo>
                  <a:pt x="1371600" y="209550"/>
                </a:lnTo>
                <a:lnTo>
                  <a:pt x="1428750" y="171450"/>
                </a:lnTo>
                <a:cubicBezTo>
                  <a:pt x="1479550" y="177800"/>
                  <a:pt x="1531759" y="177030"/>
                  <a:pt x="1581150" y="190500"/>
                </a:cubicBezTo>
                <a:cubicBezTo>
                  <a:pt x="1603239" y="196524"/>
                  <a:pt x="1623223" y="211370"/>
                  <a:pt x="1638300" y="228600"/>
                </a:cubicBezTo>
                <a:cubicBezTo>
                  <a:pt x="1755490" y="362531"/>
                  <a:pt x="1681049" y="306972"/>
                  <a:pt x="1752600" y="438150"/>
                </a:cubicBezTo>
                <a:cubicBezTo>
                  <a:pt x="1843191" y="604234"/>
                  <a:pt x="1810212" y="496224"/>
                  <a:pt x="1885950" y="647700"/>
                </a:cubicBezTo>
                <a:cubicBezTo>
                  <a:pt x="1908729" y="693258"/>
                  <a:pt x="1926613" y="750638"/>
                  <a:pt x="1943100" y="800100"/>
                </a:cubicBezTo>
                <a:cubicBezTo>
                  <a:pt x="1928472" y="873238"/>
                  <a:pt x="1929767" y="910206"/>
                  <a:pt x="1885950" y="971550"/>
                </a:cubicBezTo>
                <a:cubicBezTo>
                  <a:pt x="1870291" y="993473"/>
                  <a:pt x="1844459" y="1006777"/>
                  <a:pt x="1828800" y="1028700"/>
                </a:cubicBezTo>
                <a:cubicBezTo>
                  <a:pt x="1755237" y="1131688"/>
                  <a:pt x="1836367" y="1089678"/>
                  <a:pt x="1733550" y="1123950"/>
                </a:cubicBezTo>
                <a:cubicBezTo>
                  <a:pt x="1669324" y="1220289"/>
                  <a:pt x="1730315" y="1154142"/>
                  <a:pt x="1638300" y="1200150"/>
                </a:cubicBezTo>
                <a:cubicBezTo>
                  <a:pt x="1617822" y="1210389"/>
                  <a:pt x="1601628" y="1228011"/>
                  <a:pt x="1581150" y="1238250"/>
                </a:cubicBezTo>
                <a:cubicBezTo>
                  <a:pt x="1535775" y="1260938"/>
                  <a:pt x="1450673" y="1270497"/>
                  <a:pt x="1409700" y="1276350"/>
                </a:cubicBezTo>
                <a:cubicBezTo>
                  <a:pt x="1359019" y="1283590"/>
                  <a:pt x="1308265" y="1290546"/>
                  <a:pt x="1257300" y="1295400"/>
                </a:cubicBezTo>
                <a:cubicBezTo>
                  <a:pt x="1174879" y="1303250"/>
                  <a:pt x="1092200" y="1308100"/>
                  <a:pt x="1009650" y="1314450"/>
                </a:cubicBezTo>
                <a:cubicBezTo>
                  <a:pt x="876300" y="1308100"/>
                  <a:pt x="738157" y="1331396"/>
                  <a:pt x="609600" y="1295400"/>
                </a:cubicBezTo>
                <a:cubicBezTo>
                  <a:pt x="565505" y="1283054"/>
                  <a:pt x="571500" y="1206500"/>
                  <a:pt x="533400" y="1181100"/>
                </a:cubicBezTo>
                <a:lnTo>
                  <a:pt x="476250" y="1143000"/>
                </a:lnTo>
                <a:cubicBezTo>
                  <a:pt x="463550" y="1123950"/>
                  <a:pt x="455380" y="1100927"/>
                  <a:pt x="438150" y="1085850"/>
                </a:cubicBezTo>
                <a:cubicBezTo>
                  <a:pt x="403689" y="1055697"/>
                  <a:pt x="323850" y="1009650"/>
                  <a:pt x="323850" y="1009650"/>
                </a:cubicBezTo>
                <a:cubicBezTo>
                  <a:pt x="303999" y="950096"/>
                  <a:pt x="284746" y="875631"/>
                  <a:pt x="228600" y="838200"/>
                </a:cubicBezTo>
                <a:lnTo>
                  <a:pt x="171450" y="800100"/>
                </a:lnTo>
                <a:cubicBezTo>
                  <a:pt x="165100" y="781050"/>
                  <a:pt x="161380" y="760911"/>
                  <a:pt x="152400" y="742950"/>
                </a:cubicBezTo>
                <a:cubicBezTo>
                  <a:pt x="125878" y="689906"/>
                  <a:pt x="99281" y="670781"/>
                  <a:pt x="57150" y="628650"/>
                </a:cubicBezTo>
                <a:lnTo>
                  <a:pt x="19050" y="514350"/>
                </a:lnTo>
                <a:lnTo>
                  <a:pt x="0" y="457200"/>
                </a:lnTo>
                <a:cubicBezTo>
                  <a:pt x="6350" y="400050"/>
                  <a:pt x="9597" y="342469"/>
                  <a:pt x="19050" y="285750"/>
                </a:cubicBezTo>
                <a:cubicBezTo>
                  <a:pt x="22351" y="265943"/>
                  <a:pt x="25556" y="244280"/>
                  <a:pt x="38100" y="228600"/>
                </a:cubicBezTo>
                <a:cubicBezTo>
                  <a:pt x="52403" y="210722"/>
                  <a:pt x="76200" y="203200"/>
                  <a:pt x="95250" y="190500"/>
                </a:cubicBezTo>
                <a:cubicBezTo>
                  <a:pt x="165648" y="84903"/>
                  <a:pt x="93072" y="168427"/>
                  <a:pt x="190500" y="114300"/>
                </a:cubicBezTo>
                <a:cubicBezTo>
                  <a:pt x="230528" y="92062"/>
                  <a:pt x="261359" y="52580"/>
                  <a:pt x="304800" y="38100"/>
                </a:cubicBezTo>
                <a:lnTo>
                  <a:pt x="419100" y="0"/>
                </a:lnTo>
                <a:cubicBezTo>
                  <a:pt x="474890" y="18597"/>
                  <a:pt x="508283" y="32353"/>
                  <a:pt x="571500" y="38100"/>
                </a:cubicBezTo>
                <a:cubicBezTo>
                  <a:pt x="609444" y="41549"/>
                  <a:pt x="698500" y="53975"/>
                  <a:pt x="723900" y="57150"/>
                </a:cubicBezTo>
                <a:close/>
              </a:path>
            </a:pathLst>
          </a:custGeom>
          <a:solidFill>
            <a:srgbClr val="FEFFD7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8" name="Freeform: Shape 187">
            <a:extLst>
              <a:ext uri="{FF2B5EF4-FFF2-40B4-BE49-F238E27FC236}">
                <a16:creationId xmlns:a16="http://schemas.microsoft.com/office/drawing/2014/main" id="{EF7417CB-B170-4AE2-A7F9-D33307D01AB7}"/>
              </a:ext>
            </a:extLst>
          </p:cNvPr>
          <p:cNvSpPr/>
          <p:nvPr/>
        </p:nvSpPr>
        <p:spPr>
          <a:xfrm>
            <a:off x="-13738751" y="6846477"/>
            <a:ext cx="1703070" cy="1405890"/>
          </a:xfrm>
          <a:custGeom>
            <a:avLst/>
            <a:gdLst>
              <a:gd name="connsiteX0" fmla="*/ 102870 w 1703070"/>
              <a:gd name="connsiteY0" fmla="*/ 228600 h 1405890"/>
              <a:gd name="connsiteX1" fmla="*/ 320040 w 1703070"/>
              <a:gd name="connsiteY1" fmla="*/ 0 h 1405890"/>
              <a:gd name="connsiteX2" fmla="*/ 1314450 w 1703070"/>
              <a:gd name="connsiteY2" fmla="*/ 0 h 1405890"/>
              <a:gd name="connsiteX3" fmla="*/ 1703070 w 1703070"/>
              <a:gd name="connsiteY3" fmla="*/ 480060 h 1405890"/>
              <a:gd name="connsiteX4" fmla="*/ 1600200 w 1703070"/>
              <a:gd name="connsiteY4" fmla="*/ 571500 h 1405890"/>
              <a:gd name="connsiteX5" fmla="*/ 811530 w 1703070"/>
              <a:gd name="connsiteY5" fmla="*/ 1405890 h 1405890"/>
              <a:gd name="connsiteX6" fmla="*/ 0 w 1703070"/>
              <a:gd name="connsiteY6" fmla="*/ 411480 h 1405890"/>
              <a:gd name="connsiteX7" fmla="*/ 102870 w 1703070"/>
              <a:gd name="connsiteY7" fmla="*/ 228600 h 1405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03070" h="1405890">
                <a:moveTo>
                  <a:pt x="102870" y="228600"/>
                </a:moveTo>
                <a:lnTo>
                  <a:pt x="320040" y="0"/>
                </a:lnTo>
                <a:lnTo>
                  <a:pt x="1314450" y="0"/>
                </a:lnTo>
                <a:lnTo>
                  <a:pt x="1703070" y="480060"/>
                </a:lnTo>
                <a:lnTo>
                  <a:pt x="1600200" y="571500"/>
                </a:lnTo>
                <a:lnTo>
                  <a:pt x="811530" y="1405890"/>
                </a:lnTo>
                <a:lnTo>
                  <a:pt x="0" y="411480"/>
                </a:lnTo>
                <a:lnTo>
                  <a:pt x="102870" y="228600"/>
                </a:lnTo>
                <a:close/>
              </a:path>
            </a:pathLst>
          </a:cu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48" name="WALL DIAMOND LOWER LEFT Picture 63">
            <a:extLst>
              <a:ext uri="{FF2B5EF4-FFF2-40B4-BE49-F238E27FC236}">
                <a16:creationId xmlns:a16="http://schemas.microsoft.com/office/drawing/2014/main" id="{23E0776B-876C-49D9-BE7B-C402A10BE0E5}"/>
              </a:ext>
            </a:extLst>
          </p:cNvPr>
          <p:cNvPicPr>
            <a:picLocks noChangeAspect="1"/>
          </p:cNvPicPr>
          <p:nvPr/>
        </p:nvPicPr>
        <p:blipFill>
          <a:blip r:embed="rId2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234567" y="2626639"/>
            <a:ext cx="518692" cy="427954"/>
          </a:xfrm>
          <a:prstGeom prst="rect">
            <a:avLst/>
          </a:prstGeom>
          <a:effectLst>
            <a:glow rad="63500">
              <a:schemeClr val="accent5">
                <a:satMod val="175000"/>
                <a:alpha val="40000"/>
              </a:schemeClr>
            </a:glow>
          </a:effectLst>
        </p:spPr>
      </p:pic>
      <p:pic>
        <p:nvPicPr>
          <p:cNvPr id="153" name="WALL DIAMOND MIDDLE Picture 63">
            <a:extLst>
              <a:ext uri="{FF2B5EF4-FFF2-40B4-BE49-F238E27FC236}">
                <a16:creationId xmlns:a16="http://schemas.microsoft.com/office/drawing/2014/main" id="{81B760B3-3AFD-414A-869D-9EF063347568}"/>
              </a:ext>
            </a:extLst>
          </p:cNvPr>
          <p:cNvPicPr>
            <a:picLocks noChangeAspect="1"/>
          </p:cNvPicPr>
          <p:nvPr/>
        </p:nvPicPr>
        <p:blipFill>
          <a:blip r:embed="rId2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83064" y="438597"/>
            <a:ext cx="518692" cy="427954"/>
          </a:xfrm>
          <a:prstGeom prst="rect">
            <a:avLst/>
          </a:prstGeom>
          <a:effectLst>
            <a:glow rad="63500">
              <a:schemeClr val="accent5">
                <a:satMod val="175000"/>
                <a:alpha val="40000"/>
              </a:schemeClr>
            </a:glow>
          </a:effectLst>
        </p:spPr>
      </p:pic>
      <p:pic>
        <p:nvPicPr>
          <p:cNvPr id="191" name="Picture 190">
            <a:extLst>
              <a:ext uri="{FF2B5EF4-FFF2-40B4-BE49-F238E27FC236}">
                <a16:creationId xmlns:a16="http://schemas.microsoft.com/office/drawing/2014/main" id="{6117C842-B121-4CA7-802D-CBA9C0111152}"/>
              </a:ext>
            </a:extLst>
          </p:cNvPr>
          <p:cNvPicPr>
            <a:picLocks noChangeAspect="1"/>
          </p:cNvPicPr>
          <p:nvPr/>
        </p:nvPicPr>
        <p:blipFill>
          <a:blip r:embed="rId27"/>
          <a:stretch>
            <a:fillRect/>
          </a:stretch>
        </p:blipFill>
        <p:spPr>
          <a:xfrm>
            <a:off x="6026305" y="6099989"/>
            <a:ext cx="414564" cy="384419"/>
          </a:xfrm>
          <a:prstGeom prst="rect">
            <a:avLst/>
          </a:prstGeom>
        </p:spPr>
      </p:pic>
      <p:sp useBgFill="1">
        <p:nvSpPr>
          <p:cNvPr id="5" name="Oval 4">
            <a:extLst>
              <a:ext uri="{FF2B5EF4-FFF2-40B4-BE49-F238E27FC236}">
                <a16:creationId xmlns:a16="http://schemas.microsoft.com/office/drawing/2014/main" id="{85DAD506-2EC3-412F-B6C0-20482E8D7B0A}"/>
              </a:ext>
            </a:extLst>
          </p:cNvPr>
          <p:cNvSpPr/>
          <p:nvPr/>
        </p:nvSpPr>
        <p:spPr>
          <a:xfrm>
            <a:off x="5948268" y="6030245"/>
            <a:ext cx="549053" cy="621525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195" name="Oval 194">
            <a:extLst>
              <a:ext uri="{FF2B5EF4-FFF2-40B4-BE49-F238E27FC236}">
                <a16:creationId xmlns:a16="http://schemas.microsoft.com/office/drawing/2014/main" id="{8A3C4F95-18A1-4C06-8880-EDE8E7957CE3}"/>
              </a:ext>
            </a:extLst>
          </p:cNvPr>
          <p:cNvSpPr/>
          <p:nvPr/>
        </p:nvSpPr>
        <p:spPr>
          <a:xfrm>
            <a:off x="5997798" y="6034055"/>
            <a:ext cx="549053" cy="621525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196" name="Oval 195">
            <a:extLst>
              <a:ext uri="{FF2B5EF4-FFF2-40B4-BE49-F238E27FC236}">
                <a16:creationId xmlns:a16="http://schemas.microsoft.com/office/drawing/2014/main" id="{5C1CB54C-3171-4122-9518-FF2ABF25D8D6}"/>
              </a:ext>
            </a:extLst>
          </p:cNvPr>
          <p:cNvSpPr/>
          <p:nvPr/>
        </p:nvSpPr>
        <p:spPr>
          <a:xfrm>
            <a:off x="6035898" y="6049295"/>
            <a:ext cx="549053" cy="621525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197" name="Oval 196">
            <a:extLst>
              <a:ext uri="{FF2B5EF4-FFF2-40B4-BE49-F238E27FC236}">
                <a16:creationId xmlns:a16="http://schemas.microsoft.com/office/drawing/2014/main" id="{B559985E-B926-4EF9-89B1-703022F15A39}"/>
              </a:ext>
            </a:extLst>
          </p:cNvPr>
          <p:cNvSpPr/>
          <p:nvPr/>
        </p:nvSpPr>
        <p:spPr>
          <a:xfrm>
            <a:off x="6073998" y="6064535"/>
            <a:ext cx="549053" cy="621525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198" name="Oval 197">
            <a:extLst>
              <a:ext uri="{FF2B5EF4-FFF2-40B4-BE49-F238E27FC236}">
                <a16:creationId xmlns:a16="http://schemas.microsoft.com/office/drawing/2014/main" id="{3FF6E0D0-18BE-4919-A369-32A9662EFAC6}"/>
              </a:ext>
            </a:extLst>
          </p:cNvPr>
          <p:cNvSpPr/>
          <p:nvPr/>
        </p:nvSpPr>
        <p:spPr>
          <a:xfrm>
            <a:off x="6112098" y="6079775"/>
            <a:ext cx="549053" cy="621525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9" name="Forward link Rectangle 5">
            <a:hlinkClick r:id="rId28" action="ppaction://hlinksldjump"/>
            <a:extLst>
              <a:ext uri="{FF2B5EF4-FFF2-40B4-BE49-F238E27FC236}">
                <a16:creationId xmlns:a16="http://schemas.microsoft.com/office/drawing/2014/main" id="{C49BB7DD-C52A-4910-9261-5185FD9F6129}"/>
              </a:ext>
            </a:extLst>
          </p:cNvPr>
          <p:cNvSpPr/>
          <p:nvPr/>
        </p:nvSpPr>
        <p:spPr>
          <a:xfrm>
            <a:off x="5311073" y="3657251"/>
            <a:ext cx="1507558" cy="2300501"/>
          </a:xfrm>
          <a:prstGeom prst="rect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Forward door cover Rectangle 5">
            <a:extLst>
              <a:ext uri="{FF2B5EF4-FFF2-40B4-BE49-F238E27FC236}">
                <a16:creationId xmlns:a16="http://schemas.microsoft.com/office/drawing/2014/main" id="{8A543560-4FC3-40E4-84AC-F96552B6F993}"/>
              </a:ext>
            </a:extLst>
          </p:cNvPr>
          <p:cNvSpPr/>
          <p:nvPr/>
        </p:nvSpPr>
        <p:spPr>
          <a:xfrm>
            <a:off x="5353104" y="3664401"/>
            <a:ext cx="1507558" cy="2300501"/>
          </a:xfrm>
          <a:prstGeom prst="rect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4B82A20F-1064-49A9-A72F-FA4256FB3A54}"/>
              </a:ext>
            </a:extLst>
          </p:cNvPr>
          <p:cNvSpPr/>
          <p:nvPr/>
        </p:nvSpPr>
        <p:spPr>
          <a:xfrm>
            <a:off x="-88605" y="10479"/>
            <a:ext cx="12192000" cy="6858000"/>
          </a:xfrm>
          <a:prstGeom prst="rect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38" name="SCROLL Picture 16">
            <a:extLst>
              <a:ext uri="{FF2B5EF4-FFF2-40B4-BE49-F238E27FC236}">
                <a16:creationId xmlns:a16="http://schemas.microsoft.com/office/drawing/2014/main" id="{D46F1A3C-75A0-434A-BD1C-D8A144BF330A}"/>
              </a:ext>
            </a:extLst>
          </p:cNvPr>
          <p:cNvPicPr>
            <a:picLocks noChangeAspect="1"/>
          </p:cNvPicPr>
          <p:nvPr/>
        </p:nvPicPr>
        <p:blipFill>
          <a:blip r:embed="rId29"/>
          <a:stretch>
            <a:fillRect/>
          </a:stretch>
        </p:blipFill>
        <p:spPr>
          <a:xfrm>
            <a:off x="1906269" y="6258240"/>
            <a:ext cx="798645" cy="390178"/>
          </a:xfrm>
          <a:prstGeom prst="rect">
            <a:avLst/>
          </a:prstGeom>
        </p:spPr>
      </p:pic>
      <p:sp>
        <p:nvSpPr>
          <p:cNvPr id="39" name="BIG TEXT SCROLL 1 Vertical Scroll 411">
            <a:extLst>
              <a:ext uri="{FF2B5EF4-FFF2-40B4-BE49-F238E27FC236}">
                <a16:creationId xmlns:a16="http://schemas.microsoft.com/office/drawing/2014/main" id="{2A6C7B08-8101-424A-9BD0-561B08584E20}"/>
              </a:ext>
            </a:extLst>
          </p:cNvPr>
          <p:cNvSpPr/>
          <p:nvPr/>
        </p:nvSpPr>
        <p:spPr>
          <a:xfrm rot="21330202">
            <a:off x="72394" y="3197894"/>
            <a:ext cx="2434172" cy="3164886"/>
          </a:xfrm>
          <a:prstGeom prst="verticalScroll">
            <a:avLst>
              <a:gd name="adj" fmla="val 5654"/>
            </a:avLst>
          </a:prstGeom>
          <a:solidFill>
            <a:srgbClr val="FFCC99"/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" rIns="54000" rtlCol="0" anchor="ctr"/>
          <a:lstStyle/>
          <a:p>
            <a:pPr algn="ctr"/>
            <a:endParaRPr lang="en-GB" sz="1050" b="1" dirty="0">
              <a:solidFill>
                <a:srgbClr val="5E5642"/>
              </a:solidFill>
              <a:latin typeface="Comic Sans MS" panose="030F0702030302020204" pitchFamily="66" charset="0"/>
            </a:endParaRPr>
          </a:p>
          <a:p>
            <a:pPr algn="ctr"/>
            <a:r>
              <a:rPr lang="en-GB" sz="1050" b="1" dirty="0">
                <a:solidFill>
                  <a:srgbClr val="5E5642"/>
                </a:solidFill>
                <a:latin typeface="Comic Sans MS" panose="030F0702030302020204" pitchFamily="66" charset="0"/>
              </a:rPr>
              <a:t>FIVE CHAINED MONSTROUS THINGS ARE HERE WITH DIAMONDS IN THEIR JAWS</a:t>
            </a:r>
          </a:p>
          <a:p>
            <a:pPr algn="ctr"/>
            <a:endParaRPr lang="en-GB" sz="1050" b="1" dirty="0">
              <a:solidFill>
                <a:srgbClr val="5E5642"/>
              </a:solidFill>
              <a:latin typeface="Comic Sans MS" panose="030F0702030302020204" pitchFamily="66" charset="0"/>
            </a:endParaRPr>
          </a:p>
          <a:p>
            <a:pPr algn="ctr"/>
            <a:r>
              <a:rPr lang="en-GB" sz="1050" b="1" dirty="0">
                <a:solidFill>
                  <a:srgbClr val="C00000"/>
                </a:solidFill>
                <a:latin typeface="Comic Sans MS" panose="030F0702030302020204" pitchFamily="66" charset="0"/>
              </a:rPr>
              <a:t>TWO CHANCES </a:t>
            </a:r>
            <a:r>
              <a:rPr lang="en-GB" sz="1050" b="1" dirty="0">
                <a:solidFill>
                  <a:srgbClr val="5E5642"/>
                </a:solidFill>
                <a:latin typeface="Comic Sans MS" panose="030F0702030302020204" pitchFamily="66" charset="0"/>
              </a:rPr>
              <a:t>TO CLICK AND MOVE THEM TO THE HOLLOWS IN THE WALLS</a:t>
            </a:r>
          </a:p>
          <a:p>
            <a:pPr algn="ctr"/>
            <a:endParaRPr lang="en-GB" sz="1050" b="1" dirty="0">
              <a:solidFill>
                <a:srgbClr val="5E5642"/>
              </a:solidFill>
              <a:latin typeface="Comic Sans MS" panose="030F0702030302020204" pitchFamily="66" charset="0"/>
            </a:endParaRPr>
          </a:p>
          <a:p>
            <a:pPr algn="ctr"/>
            <a:r>
              <a:rPr lang="en-GB" sz="1050" b="1" dirty="0">
                <a:solidFill>
                  <a:srgbClr val="5E5642"/>
                </a:solidFill>
                <a:latin typeface="Comic Sans MS" panose="030F0702030302020204" pitchFamily="66" charset="0"/>
              </a:rPr>
              <a:t>SUCCEED AND A SIGN WILL APPEAR TO YOU </a:t>
            </a:r>
          </a:p>
          <a:p>
            <a:pPr algn="ctr"/>
            <a:r>
              <a:rPr lang="en-GB" sz="1050" b="1" dirty="0">
                <a:solidFill>
                  <a:srgbClr val="5E5642"/>
                </a:solidFill>
                <a:latin typeface="Comic Sans MS" panose="030F0702030302020204" pitchFamily="66" charset="0"/>
              </a:rPr>
              <a:t>SO YOU CAN MOVE AHEAD</a:t>
            </a:r>
          </a:p>
          <a:p>
            <a:pPr algn="ctr"/>
            <a:endParaRPr lang="en-GB" sz="1050" b="1" dirty="0">
              <a:solidFill>
                <a:srgbClr val="5E5642"/>
              </a:solidFill>
              <a:latin typeface="Comic Sans MS" panose="030F0702030302020204" pitchFamily="66" charset="0"/>
            </a:endParaRPr>
          </a:p>
          <a:p>
            <a:pPr algn="ctr"/>
            <a:r>
              <a:rPr lang="en-GB" sz="1050" b="1" dirty="0">
                <a:solidFill>
                  <a:srgbClr val="5E5642"/>
                </a:solidFill>
                <a:latin typeface="Comic Sans MS" panose="030F0702030302020204" pitchFamily="66" charset="0"/>
              </a:rPr>
              <a:t>FAIL, AND THERE WILL BE NO SIGN </a:t>
            </a:r>
            <a:br>
              <a:rPr lang="en-GB" sz="1050" b="1" dirty="0">
                <a:solidFill>
                  <a:srgbClr val="5E5642"/>
                </a:solidFill>
                <a:latin typeface="Comic Sans MS" panose="030F0702030302020204" pitchFamily="66" charset="0"/>
              </a:rPr>
            </a:br>
            <a:r>
              <a:rPr lang="en-GB" sz="1050" b="1" dirty="0">
                <a:solidFill>
                  <a:srgbClr val="5E5642"/>
                </a:solidFill>
                <a:latin typeface="Comic Sans MS" panose="030F0702030302020204" pitchFamily="66" charset="0"/>
              </a:rPr>
              <a:t>SO YOU’LL HAVE TO CHOOSE INSTEAD</a:t>
            </a:r>
          </a:p>
          <a:p>
            <a:pPr algn="ctr"/>
            <a:endParaRPr lang="en-GB" sz="1050" b="1" dirty="0">
              <a:solidFill>
                <a:srgbClr val="5E5642"/>
              </a:solidFill>
              <a:latin typeface="Comic Sans MS" panose="030F0702030302020204" pitchFamily="66" charset="0"/>
            </a:endParaRPr>
          </a:p>
          <a:p>
            <a:pPr algn="ctr"/>
            <a:endParaRPr lang="en-GB" sz="1050" b="1" dirty="0">
              <a:solidFill>
                <a:srgbClr val="5E5642"/>
              </a:solidFill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282697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500">
        <p14:warp dir="i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Rot by="21600000">
                                      <p:cBhvr>
                                        <p:cTn id="6" dur="15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Rot by="21600000">
                                      <p:cBhvr>
                                        <p:cTn id="8" dur="15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2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4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8" presetClass="emph" presetSubtype="0" repeatCount="indefinite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21600000">
                                      <p:cBhvr>
                                        <p:cTn id="26" dur="15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" presetID="8" presetClass="emph" presetSubtype="0" repeatCount="indefinite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21600000">
                                      <p:cBhvr>
                                        <p:cTn id="28" dur="15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0" dur="15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2" dur="15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" presetID="26" presetClass="emph" presetSubtype="0" repeatCount="indefinite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3000" tmFilter="0, 0; .2, .5; .8, .5; 1, 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5" dur="1500" autoRev="1" fill="hold"/>
                                        <p:tgtEl>
                                          <p:spTgt spid="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6" presetID="26" presetClass="emph" presetSubtype="0" repeatCount="indefinite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 tmFilter="0, 0; .2, .5; .8, .5; 1, 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8" dur="1000" autoRev="1" fill="hold"/>
                                        <p:tgtEl>
                                          <p:spTgt spid="6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26" presetClass="emph" presetSubtype="0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3000" tmFilter="0, 0; .2, .5; .8, .5; 1, 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1" dur="1500" autoRev="1" fill="hold"/>
                                        <p:tgtEl>
                                          <p:spTgt spid="4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2" presetID="26" presetClass="emph" presetSubtype="0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 tmFilter="0, 0; .2, .5; .8, .5; 1, 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4" dur="1000" autoRev="1" fill="hold"/>
                                        <p:tgtEl>
                                          <p:spTgt spid="4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5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3000" tmFilter="0, 0; .2, .5; .8, .5; 1, 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7" dur="1500" autoRev="1" fill="hold"/>
                                        <p:tgtEl>
                                          <p:spTgt spid="7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8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" dur="2000" tmFilter="0, 0; .2, .5; .8, .5; 1, 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0" dur="1000" autoRev="1" fill="hold"/>
                                        <p:tgtEl>
                                          <p:spTgt spid="7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1" presetID="32" presetClass="emph" presetSubtype="0" repeatCount="indefinite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Rot by="120000">
                                      <p:cBhvr>
                                        <p:cTn id="52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3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4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5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6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7" presetID="32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Rot by="120000">
                                      <p:cBhvr>
                                        <p:cTn id="58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9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0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1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2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3" presetID="32" presetClass="emph" presetSubtype="0" repeatCount="indefinite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Rot by="120000">
                                      <p:cBhvr>
                                        <p:cTn id="64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5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6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7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8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9" presetID="32" presetClass="emph" presetSubtype="0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Rot by="120000">
                                      <p:cBhvr>
                                        <p:cTn id="70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1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2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3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4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5" presetID="32" presetClass="emph" presetSubtype="0" repeatCount="indefinite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Rot by="120000">
                                      <p:cBhvr>
                                        <p:cTn id="76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7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8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9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0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1" presetID="32" presetClass="emph" presetSubtype="0" repeatCount="indefinite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Rot by="120000">
                                      <p:cBhvr>
                                        <p:cTn id="82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3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4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5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6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7" presetID="31" presetClass="entr" presetSubtype="0" fill="remove" grpId="0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31" presetClass="entr" presetSubtype="0" fill="remove" grpId="0" nodeType="withEffect">
                                  <p:stCondLst>
                                    <p:cond delay="58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31" presetClass="entr" presetSubtype="0" fill="remove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31" presetClass="entr" presetSubtype="0" fill="remove" grpId="1" nodeType="withEffect">
                                  <p:stCondLst>
                                    <p:cond delay="77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31" presetClass="entr" presetSubtype="0" fill="remove" grpId="2" nodeType="withEffect">
                                  <p:stCondLst>
                                    <p:cond delay="1290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6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31" presetClass="entr" presetSubtype="0" fill="remove" grpId="1" nodeType="withEffect">
                                  <p:stCondLst>
                                    <p:cond delay="175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2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4" dur="15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6" dur="15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7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8" dur="3000" tmFilter="0, 0; .2, .5; .8, .5; 1, 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9" dur="1500" autoRev="1" fill="hold"/>
                                        <p:tgtEl>
                                          <p:spTgt spid="14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0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1" dur="2000" tmFilter="0, 0; .2, .5; .8, .5; 1, 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2" dur="1000" autoRev="1" fill="hold"/>
                                        <p:tgtEl>
                                          <p:spTgt spid="15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3" presetID="32" presetClass="emph" presetSubtype="0" repeatCount="indefinite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Rot by="120000">
                                      <p:cBhvr>
                                        <p:cTn id="134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5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36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7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38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9" presetID="32" presetClass="emph" presetSubtype="0" repeatCount="indefinite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Rot by="120000">
                                      <p:cBhvr>
                                        <p:cTn id="140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1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2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3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4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5" presetID="31" presetClass="entr" presetSubtype="0" fill="remove" grpId="0" nodeType="withEffect">
                                  <p:stCondLst>
                                    <p:cond delay="206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1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1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1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0" dur="10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1" presetID="31" presetClass="entr" presetSubtype="0" fill="remove" grpId="1" nodeType="withEffect">
                                  <p:stCondLst>
                                    <p:cond delay="1740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3" dur="1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1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1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6" dur="10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7" presetID="31" presetClass="entr" presetSubtype="0" fill="remove" grpId="2" nodeType="withEffect">
                                  <p:stCondLst>
                                    <p:cond delay="1290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9" dur="1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1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1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2" dur="10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4" dur="150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6" dur="150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7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8" dur="3000" tmFilter="0, 0; .2, .5; .8, .5; 1, 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9" dur="1500" autoRev="1" fill="hold"/>
                                        <p:tgtEl>
                                          <p:spTgt spid="17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0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1" dur="2000" tmFilter="0, 0; .2, .5; .8, .5; 1, 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2" dur="1000" autoRev="1" fill="hold"/>
                                        <p:tgtEl>
                                          <p:spTgt spid="17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3" presetID="32" presetClass="emph" presetSubtype="0" repeatCount="indefinite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Rot by="120000">
                                      <p:cBhvr>
                                        <p:cTn id="174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5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76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7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78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9" presetID="32" presetClass="emph" presetSubtype="0" repeatCount="indefinite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Rot by="120000">
                                      <p:cBhvr>
                                        <p:cTn id="180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1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2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3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84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85" presetID="31" presetClass="entr" presetSubtype="0" fill="remove" grpId="0" nodeType="withEffect">
                                  <p:stCondLst>
                                    <p:cond delay="2360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10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10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10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0" dur="10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31" presetClass="entr" presetSubtype="0" fill="remove" grpId="1" nodeType="withEffect">
                                  <p:stCondLst>
                                    <p:cond delay="560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3" dur="10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10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10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6" dur="10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31" presetClass="entr" presetSubtype="0" fill="remove" grpId="2" nodeType="withEffect">
                                  <p:stCondLst>
                                    <p:cond delay="2830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9" dur="10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10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10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2" dur="10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05" restart="whenNotActive" fill="hold" evtFilter="cancelBubble" nodeType="interactiveSeq">
                <p:stCondLst>
                  <p:cond evt="onClick" delay="0">
                    <p:tgtEl>
                      <p:spTgt spid="10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6" fill="hold">
                      <p:stCondLst>
                        <p:cond delay="0"/>
                      </p:stCondLst>
                      <p:childTnLst>
                        <p:par>
                          <p:cTn id="207" fill="hold">
                            <p:stCondLst>
                              <p:cond delay="0"/>
                            </p:stCondLst>
                            <p:childTnLst>
                              <p:par>
                                <p:cTn id="208" presetID="42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9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0" dur="1000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1000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9" presetID="22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220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42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4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5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3"/>
                  </p:tgtEl>
                </p:cond>
              </p:nextCondLst>
            </p:seq>
            <p:seq concurrent="1" nextAc="seek">
              <p:cTn id="227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8" fill="hold">
                      <p:stCondLst>
                        <p:cond delay="0"/>
                      </p:stCondLst>
                      <p:childTnLst>
                        <p:par>
                          <p:cTn id="229" fill="hold">
                            <p:stCondLst>
                              <p:cond delay="0"/>
                            </p:stCondLst>
                            <p:childTnLst>
                              <p:par>
                                <p:cTn id="23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Grow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3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0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4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246" restart="whenNotActive" fill="hold" evtFilter="cancelBubble" nodeType="interactiveSeq">
                <p:stCondLst>
                  <p:cond evt="onClick" delay="0">
                    <p:tgtEl>
                      <p:spTgt spid="1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7" fill="hold">
                      <p:stCondLst>
                        <p:cond delay="0"/>
                      </p:stCondLst>
                      <p:childTnLst>
                        <p:par>
                          <p:cTn id="248" fill="hold">
                            <p:stCondLst>
                              <p:cond delay="0"/>
                            </p:stCondLst>
                            <p:childTnLst>
                              <p:par>
                                <p:cTn id="24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Grow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7" fill="hold">
                            <p:stCondLst>
                              <p:cond delay="0"/>
                            </p:stCondLst>
                            <p:childTnLst>
                              <p:par>
                                <p:cTn id="258" presetID="1" presetClass="entr" presetSubtype="0" fill="hold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2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1"/>
                  </p:tgtEl>
                </p:cond>
              </p:nextCondLst>
            </p:seq>
            <p:seq concurrent="1" nextAc="seek">
              <p:cTn id="264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5" fill="hold">
                      <p:stCondLst>
                        <p:cond delay="0"/>
                      </p:stCondLst>
                      <p:childTnLst>
                        <p:par>
                          <p:cTn id="266" fill="hold">
                            <p:stCondLst>
                              <p:cond delay="0"/>
                            </p:stCondLst>
                            <p:childTnLst>
                              <p:par>
                                <p:cTn id="267" presetID="3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9" dur="2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0" dur="2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1" dur="2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2" dur="2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273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4" fill="hold">
                      <p:stCondLst>
                        <p:cond delay="0"/>
                      </p:stCondLst>
                      <p:childTnLst>
                        <p:par>
                          <p:cTn id="275" fill="hold">
                            <p:stCondLst>
                              <p:cond delay="0"/>
                            </p:stCondLst>
                            <p:childTnLst>
                              <p:par>
                                <p:cTn id="276" presetID="42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7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8" dur="1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9" dur="1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  <p:seq concurrent="1" nextAc="seek">
              <p:cTn id="283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4" fill="hold">
                      <p:stCondLst>
                        <p:cond delay="0"/>
                      </p:stCondLst>
                      <p:childTnLst>
                        <p:par>
                          <p:cTn id="285" fill="hold">
                            <p:stCondLst>
                              <p:cond delay="0"/>
                            </p:stCondLst>
                            <p:childTnLst>
                              <p:par>
                                <p:cTn id="286" presetID="4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7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8" dur="1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9" dur="1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7" presetID="22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298" dur="10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0" fill="hold">
                            <p:stCondLst>
                              <p:cond delay="1000"/>
                            </p:stCondLst>
                            <p:childTnLst>
                              <p:par>
                                <p:cTn id="30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3" dur="10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4" dur="10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5" dur="10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306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7" fill="hold">
                      <p:stCondLst>
                        <p:cond delay="0"/>
                      </p:stCondLst>
                      <p:childTnLst>
                        <p:par>
                          <p:cTn id="308" fill="hold">
                            <p:stCondLst>
                              <p:cond delay="0"/>
                            </p:stCondLst>
                            <p:childTnLst>
                              <p:par>
                                <p:cTn id="30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Grow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1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9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1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3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  <p:seq concurrent="1" nextAc="seek">
              <p:cTn id="325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6" fill="hold">
                      <p:stCondLst>
                        <p:cond delay="0"/>
                      </p:stCondLst>
                      <p:childTnLst>
                        <p:par>
                          <p:cTn id="327" fill="hold">
                            <p:stCondLst>
                              <p:cond delay="0"/>
                            </p:stCondLst>
                            <p:childTnLst>
                              <p:par>
                                <p:cTn id="32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Grow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3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6" fill="hold">
                            <p:stCondLst>
                              <p:cond delay="0"/>
                            </p:stCondLst>
                            <p:childTnLst>
                              <p:par>
                                <p:cTn id="337" presetID="1" presetClass="entr" presetSubtype="0" fill="hold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9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1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  <p:seq concurrent="1" nextAc="seek">
              <p:cTn id="343" restart="whenNotActive" fill="hold" evtFilter="cancelBubble" nodeType="interactiveSeq">
                <p:stCondLst>
                  <p:cond evt="onClick" delay="0">
                    <p:tgtEl>
                      <p:spTgt spid="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4" fill="hold">
                      <p:stCondLst>
                        <p:cond delay="0"/>
                      </p:stCondLst>
                      <p:childTnLst>
                        <p:par>
                          <p:cTn id="345" fill="hold">
                            <p:stCondLst>
                              <p:cond delay="0"/>
                            </p:stCondLst>
                            <p:childTnLst>
                              <p:par>
                                <p:cTn id="346" presetID="42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7" dur="1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8" dur="1000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9" dur="1000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7" presetID="22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358" dur="10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0" presetID="42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2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3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4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7"/>
                  </p:tgtEl>
                </p:cond>
              </p:nextCondLst>
            </p:seq>
            <p:seq concurrent="1" nextAc="seek">
              <p:cTn id="365" restart="whenNotActive" fill="hold" evtFilter="cancelBubble" nodeType="interactiveSeq">
                <p:stCondLst>
                  <p:cond evt="onClick" delay="0">
                    <p:tgtEl>
                      <p:spTgt spid="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6" fill="hold">
                      <p:stCondLst>
                        <p:cond delay="0"/>
                      </p:stCondLst>
                      <p:childTnLst>
                        <p:par>
                          <p:cTn id="367" fill="hold">
                            <p:stCondLst>
                              <p:cond delay="0"/>
                            </p:stCondLst>
                            <p:childTnLst>
                              <p:par>
                                <p:cTn id="36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Grow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8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2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8"/>
                  </p:tgtEl>
                </p:cond>
              </p:nextCondLst>
            </p:seq>
            <p:seq concurrent="1" nextAc="seek">
              <p:cTn id="384" restart="whenNotActive" fill="hold" evtFilter="cancelBubble" nodeType="interactiveSeq">
                <p:stCondLst>
                  <p:cond evt="onClick" delay="0">
                    <p:tgtEl>
                      <p:spTgt spid="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5" fill="hold">
                      <p:stCondLst>
                        <p:cond delay="0"/>
                      </p:stCondLst>
                      <p:childTnLst>
                        <p:par>
                          <p:cTn id="386" fill="hold">
                            <p:stCondLst>
                              <p:cond delay="0"/>
                            </p:stCondLst>
                            <p:childTnLst>
                              <p:par>
                                <p:cTn id="38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Grow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8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5" fill="hold">
                            <p:stCondLst>
                              <p:cond delay="0"/>
                            </p:stCondLst>
                            <p:childTnLst>
                              <p:par>
                                <p:cTn id="396" presetID="1" presetClass="entr" presetSubtype="0" fill="hold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1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4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6" dur="10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7" dur="1000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8" dur="1000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0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4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6" presetID="22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417" dur="10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9" presetID="42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1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2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3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424" restart="whenNotActive" fill="hold" evtFilter="cancelBubble" nodeType="interactiveSeq">
                <p:stCondLst>
                  <p:cond evt="onClick" delay="0">
                    <p:tgtEl>
                      <p:spTgt spid="1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5" fill="hold">
                      <p:stCondLst>
                        <p:cond delay="0"/>
                      </p:stCondLst>
                      <p:childTnLst>
                        <p:par>
                          <p:cTn id="426" fill="hold">
                            <p:stCondLst>
                              <p:cond delay="0"/>
                            </p:stCondLst>
                            <p:childTnLst>
                              <p:par>
                                <p:cTn id="42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Grow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2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7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9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1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5"/>
                  </p:tgtEl>
                </p:cond>
              </p:nextCondLst>
            </p:seq>
            <p:seq concurrent="1" nextAc="seek">
              <p:cTn id="443" restart="whenNotActive" fill="hold" evtFilter="cancelBubble" nodeType="interactiveSeq">
                <p:stCondLst>
                  <p:cond evt="onClick" delay="0">
                    <p:tgtEl>
                      <p:spTgt spid="15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4" fill="hold">
                      <p:stCondLst>
                        <p:cond delay="0"/>
                      </p:stCondLst>
                      <p:childTnLst>
                        <p:par>
                          <p:cTn id="445" fill="hold">
                            <p:stCondLst>
                              <p:cond delay="0"/>
                            </p:stCondLst>
                            <p:childTnLst>
                              <p:par>
                                <p:cTn id="44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Grow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4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1" presetClass="entr" presetSubtype="0" fill="hold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7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9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8"/>
                  </p:tgtEl>
                </p:cond>
              </p:nextCondLst>
            </p:seq>
            <p:seq concurrent="1" nextAc="seek">
              <p:cTn id="461" restart="whenNotActive" fill="hold" evtFilter="cancelBubble" nodeType="interactiveSeq">
                <p:stCondLst>
                  <p:cond evt="onClick" delay="0">
                    <p:tgtEl>
                      <p:spTgt spid="1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2" fill="hold">
                      <p:stCondLst>
                        <p:cond delay="0"/>
                      </p:stCondLst>
                      <p:childTnLst>
                        <p:par>
                          <p:cTn id="463" fill="hold">
                            <p:stCondLst>
                              <p:cond delay="0"/>
                            </p:stCondLst>
                            <p:childTnLst>
                              <p:par>
                                <p:cTn id="464" presetID="4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5" dur="1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6" dur="1000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7" dur="1000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6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5" presetID="22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476" dur="1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8" presetID="42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4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0" dur="1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1" dur="10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2" dur="10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9"/>
                  </p:tgtEl>
                </p:cond>
              </p:nextCondLst>
            </p:seq>
            <p:seq concurrent="1" nextAc="seek">
              <p:cTn id="483" restart="whenNotActive" fill="hold" evtFilter="cancelBubble" nodeType="interactiveSeq">
                <p:stCondLst>
                  <p:cond evt="onClick" delay="0">
                    <p:tgtEl>
                      <p:spTgt spid="18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4" fill="hold">
                      <p:stCondLst>
                        <p:cond delay="0"/>
                      </p:stCondLst>
                      <p:childTnLst>
                        <p:par>
                          <p:cTn id="485" fill="hold">
                            <p:stCondLst>
                              <p:cond delay="0"/>
                            </p:stCondLst>
                            <p:childTnLst>
                              <p:par>
                                <p:cTn id="48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Grow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8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6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8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0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8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Grow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0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3" fill="hold">
                            <p:stCondLst>
                              <p:cond delay="0"/>
                            </p:stCondLst>
                            <p:childTnLst>
                              <p:par>
                                <p:cTn id="514" presetID="1" presetClass="entr" presetSubtype="0" fill="hold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6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8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3"/>
                  </p:tgtEl>
                </p:cond>
              </p:nextCondLst>
            </p:seq>
            <p:seq concurrent="1" nextAc="seek">
              <p:cTn id="520" restart="whenNotActive" fill="hold" evtFilter="cancelBubble" nodeType="interactiveSeq">
                <p:stCondLst>
                  <p:cond evt="onClick" delay="0">
                    <p:tgtEl>
                      <p:spTgt spid="1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1" fill="hold">
                      <p:stCondLst>
                        <p:cond delay="0"/>
                      </p:stCondLst>
                      <p:childTnLst>
                        <p:par>
                          <p:cTn id="522" fill="hold">
                            <p:stCondLst>
                              <p:cond delay="0"/>
                            </p:stCondLst>
                            <p:childTnLst>
                              <p:par>
                                <p:cTn id="5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5"/>
                  </p:tgtEl>
                </p:cond>
              </p:nextCondLst>
            </p:seq>
            <p:seq concurrent="1" nextAc="seek">
              <p:cTn id="527" restart="whenNotActive" fill="hold" evtFilter="cancelBubble" nodeType="interactiveSeq">
                <p:stCondLst>
                  <p:cond evt="onClick" delay="0">
                    <p:tgtEl>
                      <p:spTgt spid="1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8" fill="hold">
                      <p:stCondLst>
                        <p:cond delay="0"/>
                      </p:stCondLst>
                      <p:childTnLst>
                        <p:par>
                          <p:cTn id="529" fill="hold">
                            <p:stCondLst>
                              <p:cond delay="0"/>
                            </p:stCondLst>
                            <p:childTnLst>
                              <p:par>
                                <p:cTn id="5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2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4"/>
                  </p:tgtEl>
                </p:cond>
              </p:nextCondLst>
            </p:seq>
            <p:seq concurrent="1" nextAc="seek">
              <p:cTn id="534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5" fill="hold">
                      <p:stCondLst>
                        <p:cond delay="0"/>
                      </p:stCondLst>
                      <p:childTnLst>
                        <p:par>
                          <p:cTn id="536" fill="hold">
                            <p:stCondLst>
                              <p:cond delay="0"/>
                            </p:stCondLst>
                            <p:childTnLst>
                              <p:par>
                                <p:cTn id="5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</p:childTnLst>
        </p:cTn>
      </p:par>
    </p:tnLst>
    <p:bldLst>
      <p:bldP spid="134" grpId="0" animBg="1"/>
      <p:bldP spid="135" grpId="0" animBg="1"/>
      <p:bldP spid="136" grpId="0" animBg="1"/>
      <p:bldP spid="137" grpId="0" animBg="1"/>
      <p:bldP spid="163" grpId="0" animBg="1"/>
      <p:bldP spid="103" grpId="0" animBg="1"/>
      <p:bldP spid="103" grpId="1" animBg="1"/>
      <p:bldP spid="49" grpId="0" animBg="1"/>
      <p:bldP spid="49" grpId="1" animBg="1"/>
      <p:bldP spid="77" grpId="0" animBg="1"/>
      <p:bldP spid="77" grpId="1" animBg="1"/>
      <p:bldP spid="12" grpId="0" animBg="1"/>
      <p:bldP spid="12" grpId="1" animBg="1"/>
      <p:bldP spid="12" grpId="2" animBg="1"/>
      <p:bldP spid="90" grpId="0" animBg="1"/>
      <p:bldP spid="92" grpId="0" animBg="1"/>
      <p:bldP spid="92" grpId="1" animBg="1"/>
      <p:bldP spid="154" grpId="0" animBg="1"/>
      <p:bldP spid="154" grpId="1" animBg="1"/>
      <p:bldP spid="161" grpId="0" animBg="1"/>
      <p:bldP spid="161" grpId="1" animBg="1"/>
      <p:bldP spid="161" grpId="2" animBg="1"/>
      <p:bldP spid="179" grpId="0" animBg="1"/>
      <p:bldP spid="179" grpId="1" animBg="1"/>
      <p:bldP spid="186" grpId="0" animBg="1"/>
      <p:bldP spid="186" grpId="1" animBg="1"/>
      <p:bldP spid="186" grpId="2" animBg="1"/>
      <p:bldP spid="188" grpId="0" animBg="1"/>
      <p:bldP spid="5" grpId="0" animBg="1"/>
      <p:bldP spid="195" grpId="0" animBg="1"/>
      <p:bldP spid="196" grpId="0" animBg="1"/>
      <p:bldP spid="197" grpId="0" animBg="1"/>
      <p:bldP spid="198" grpId="0" animBg="1"/>
      <p:bldP spid="199" grpId="0" animBg="1"/>
      <p:bldP spid="6" grpId="0" animBg="1"/>
      <p:bldP spid="13" grpId="0" animBg="1"/>
      <p:bldP spid="39" grpId="0" animBg="1"/>
      <p:bldP spid="39" grpId="1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Monster link Freeform: Shape 12">
            <a:hlinkClick r:id="rId2" action="ppaction://hlinksldjump"/>
            <a:extLst>
              <a:ext uri="{FF2B5EF4-FFF2-40B4-BE49-F238E27FC236}">
                <a16:creationId xmlns:a16="http://schemas.microsoft.com/office/drawing/2014/main" id="{CB023C1F-6CC5-46F6-A59F-352FDFC81B6D}"/>
              </a:ext>
            </a:extLst>
          </p:cNvPr>
          <p:cNvSpPr/>
          <p:nvPr/>
        </p:nvSpPr>
        <p:spPr>
          <a:xfrm>
            <a:off x="1575655" y="3092771"/>
            <a:ext cx="948042" cy="2991436"/>
          </a:xfrm>
          <a:custGeom>
            <a:avLst/>
            <a:gdLst>
              <a:gd name="connsiteX0" fmla="*/ 1160584 w 1160584"/>
              <a:gd name="connsiteY0" fmla="*/ 3001107 h 3118338"/>
              <a:gd name="connsiteX1" fmla="*/ 140677 w 1160584"/>
              <a:gd name="connsiteY1" fmla="*/ 3118338 h 3118338"/>
              <a:gd name="connsiteX2" fmla="*/ 0 w 1160584"/>
              <a:gd name="connsiteY2" fmla="*/ 0 h 3118338"/>
              <a:gd name="connsiteX3" fmla="*/ 1066800 w 1160584"/>
              <a:gd name="connsiteY3" fmla="*/ 35169 h 3118338"/>
              <a:gd name="connsiteX4" fmla="*/ 1160584 w 1160584"/>
              <a:gd name="connsiteY4" fmla="*/ 3001107 h 3118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0584" h="3118338">
                <a:moveTo>
                  <a:pt x="1160584" y="3001107"/>
                </a:moveTo>
                <a:lnTo>
                  <a:pt x="140677" y="3118338"/>
                </a:lnTo>
                <a:lnTo>
                  <a:pt x="0" y="0"/>
                </a:lnTo>
                <a:lnTo>
                  <a:pt x="1066800" y="35169"/>
                </a:lnTo>
                <a:lnTo>
                  <a:pt x="1160584" y="3001107"/>
                </a:lnTo>
                <a:close/>
              </a:path>
            </a:pathLst>
          </a:cu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8" name="restart link Freeform: Shape 12">
            <a:hlinkClick r:id="rId3" action="ppaction://hlinksldjump"/>
            <a:extLst>
              <a:ext uri="{FF2B5EF4-FFF2-40B4-BE49-F238E27FC236}">
                <a16:creationId xmlns:a16="http://schemas.microsoft.com/office/drawing/2014/main" id="{CA487547-A2E4-4B1F-ABCE-E6981DE8C4AF}"/>
              </a:ext>
            </a:extLst>
          </p:cNvPr>
          <p:cNvSpPr/>
          <p:nvPr/>
        </p:nvSpPr>
        <p:spPr>
          <a:xfrm>
            <a:off x="9856064" y="3333697"/>
            <a:ext cx="1160584" cy="2926744"/>
          </a:xfrm>
          <a:custGeom>
            <a:avLst/>
            <a:gdLst>
              <a:gd name="connsiteX0" fmla="*/ 1160584 w 1160584"/>
              <a:gd name="connsiteY0" fmla="*/ 3001107 h 3118338"/>
              <a:gd name="connsiteX1" fmla="*/ 140677 w 1160584"/>
              <a:gd name="connsiteY1" fmla="*/ 3118338 h 3118338"/>
              <a:gd name="connsiteX2" fmla="*/ 0 w 1160584"/>
              <a:gd name="connsiteY2" fmla="*/ 0 h 3118338"/>
              <a:gd name="connsiteX3" fmla="*/ 1066800 w 1160584"/>
              <a:gd name="connsiteY3" fmla="*/ 35169 h 3118338"/>
              <a:gd name="connsiteX4" fmla="*/ 1160584 w 1160584"/>
              <a:gd name="connsiteY4" fmla="*/ 3001107 h 3118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0584" h="3118338">
                <a:moveTo>
                  <a:pt x="1160584" y="3001107"/>
                </a:moveTo>
                <a:lnTo>
                  <a:pt x="140677" y="3118338"/>
                </a:lnTo>
                <a:lnTo>
                  <a:pt x="0" y="0"/>
                </a:lnTo>
                <a:lnTo>
                  <a:pt x="1066800" y="35169"/>
                </a:lnTo>
                <a:lnTo>
                  <a:pt x="1160584" y="3001107"/>
                </a:lnTo>
                <a:close/>
              </a:path>
            </a:pathLst>
          </a:cu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9" name="next slide link Freeform: Shape 12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370D561B-0BDD-4B98-85C7-FDA868777F09}"/>
              </a:ext>
            </a:extLst>
          </p:cNvPr>
          <p:cNvSpPr/>
          <p:nvPr/>
        </p:nvSpPr>
        <p:spPr>
          <a:xfrm>
            <a:off x="5513253" y="3209522"/>
            <a:ext cx="1040811" cy="2489909"/>
          </a:xfrm>
          <a:custGeom>
            <a:avLst/>
            <a:gdLst>
              <a:gd name="connsiteX0" fmla="*/ 1160584 w 1160584"/>
              <a:gd name="connsiteY0" fmla="*/ 3001107 h 3118338"/>
              <a:gd name="connsiteX1" fmla="*/ 140677 w 1160584"/>
              <a:gd name="connsiteY1" fmla="*/ 3118338 h 3118338"/>
              <a:gd name="connsiteX2" fmla="*/ 0 w 1160584"/>
              <a:gd name="connsiteY2" fmla="*/ 0 h 3118338"/>
              <a:gd name="connsiteX3" fmla="*/ 1066800 w 1160584"/>
              <a:gd name="connsiteY3" fmla="*/ 35169 h 3118338"/>
              <a:gd name="connsiteX4" fmla="*/ 1160584 w 1160584"/>
              <a:gd name="connsiteY4" fmla="*/ 3001107 h 3118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0584" h="3118338">
                <a:moveTo>
                  <a:pt x="1160584" y="3001107"/>
                </a:moveTo>
                <a:lnTo>
                  <a:pt x="140677" y="3118338"/>
                </a:lnTo>
                <a:lnTo>
                  <a:pt x="0" y="0"/>
                </a:lnTo>
                <a:lnTo>
                  <a:pt x="1066800" y="35169"/>
                </a:lnTo>
                <a:lnTo>
                  <a:pt x="1160584" y="3001107"/>
                </a:lnTo>
                <a:close/>
              </a:path>
            </a:pathLst>
          </a:cu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" name="RIGHT DOOR CLOSEDRectangle 8">
            <a:extLst>
              <a:ext uri="{FF2B5EF4-FFF2-40B4-BE49-F238E27FC236}">
                <a16:creationId xmlns:a16="http://schemas.microsoft.com/office/drawing/2014/main" id="{7719C5AA-6D68-4366-B554-1CE9D4617A0E}"/>
              </a:ext>
            </a:extLst>
          </p:cNvPr>
          <p:cNvSpPr/>
          <p:nvPr/>
        </p:nvSpPr>
        <p:spPr>
          <a:xfrm flipH="1">
            <a:off x="9795919" y="3168611"/>
            <a:ext cx="1420424" cy="3429253"/>
          </a:xfrm>
          <a:custGeom>
            <a:avLst/>
            <a:gdLst>
              <a:gd name="connsiteX0" fmla="*/ 0 w 1185791"/>
              <a:gd name="connsiteY0" fmla="*/ 0 h 2569102"/>
              <a:gd name="connsiteX1" fmla="*/ 1185791 w 1185791"/>
              <a:gd name="connsiteY1" fmla="*/ 0 h 2569102"/>
              <a:gd name="connsiteX2" fmla="*/ 1185791 w 1185791"/>
              <a:gd name="connsiteY2" fmla="*/ 2569102 h 2569102"/>
              <a:gd name="connsiteX3" fmla="*/ 0 w 1185791"/>
              <a:gd name="connsiteY3" fmla="*/ 2569102 h 2569102"/>
              <a:gd name="connsiteX4" fmla="*/ 0 w 1185791"/>
              <a:gd name="connsiteY4" fmla="*/ 0 h 2569102"/>
              <a:gd name="connsiteX0" fmla="*/ 0 w 1185791"/>
              <a:gd name="connsiteY0" fmla="*/ 0 h 2811698"/>
              <a:gd name="connsiteX1" fmla="*/ 1185791 w 1185791"/>
              <a:gd name="connsiteY1" fmla="*/ 0 h 2811698"/>
              <a:gd name="connsiteX2" fmla="*/ 1185791 w 1185791"/>
              <a:gd name="connsiteY2" fmla="*/ 2569102 h 2811698"/>
              <a:gd name="connsiteX3" fmla="*/ 55983 w 1185791"/>
              <a:gd name="connsiteY3" fmla="*/ 2811698 h 2811698"/>
              <a:gd name="connsiteX4" fmla="*/ 0 w 1185791"/>
              <a:gd name="connsiteY4" fmla="*/ 0 h 2811698"/>
              <a:gd name="connsiteX0" fmla="*/ 0 w 1195122"/>
              <a:gd name="connsiteY0" fmla="*/ 0 h 2886342"/>
              <a:gd name="connsiteX1" fmla="*/ 1195122 w 1195122"/>
              <a:gd name="connsiteY1" fmla="*/ 74644 h 2886342"/>
              <a:gd name="connsiteX2" fmla="*/ 1195122 w 1195122"/>
              <a:gd name="connsiteY2" fmla="*/ 264374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5122" h="2886342">
                <a:moveTo>
                  <a:pt x="0" y="0"/>
                </a:moveTo>
                <a:lnTo>
                  <a:pt x="1195122" y="74644"/>
                </a:lnTo>
                <a:lnTo>
                  <a:pt x="1195122" y="2643746"/>
                </a:lnTo>
                <a:lnTo>
                  <a:pt x="65314" y="2886342"/>
                </a:lnTo>
                <a:lnTo>
                  <a:pt x="0" y="0"/>
                </a:lnTo>
                <a:close/>
              </a:path>
            </a:pathLst>
          </a:custGeo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scene3d>
            <a:camera prst="orthographicFront">
              <a:rot lat="0" lon="1499982" rev="0"/>
            </a:camera>
            <a:lightRig rig="threePt" dir="t"/>
          </a:scene3d>
          <a:sp3d extrusionH="165100">
            <a:extrusionClr>
              <a:schemeClr val="tx1">
                <a:lumMod val="85000"/>
                <a:lumOff val="1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" name="LEFT DOOR CLOSEDRectangle 8">
            <a:extLst>
              <a:ext uri="{FF2B5EF4-FFF2-40B4-BE49-F238E27FC236}">
                <a16:creationId xmlns:a16="http://schemas.microsoft.com/office/drawing/2014/main" id="{029E12C3-998B-41FC-A9FA-04EB13357C9B}"/>
              </a:ext>
            </a:extLst>
          </p:cNvPr>
          <p:cNvSpPr/>
          <p:nvPr/>
        </p:nvSpPr>
        <p:spPr>
          <a:xfrm>
            <a:off x="1341760" y="2982789"/>
            <a:ext cx="1420424" cy="3477948"/>
          </a:xfrm>
          <a:custGeom>
            <a:avLst/>
            <a:gdLst>
              <a:gd name="connsiteX0" fmla="*/ 0 w 1185791"/>
              <a:gd name="connsiteY0" fmla="*/ 0 h 2569102"/>
              <a:gd name="connsiteX1" fmla="*/ 1185791 w 1185791"/>
              <a:gd name="connsiteY1" fmla="*/ 0 h 2569102"/>
              <a:gd name="connsiteX2" fmla="*/ 1185791 w 1185791"/>
              <a:gd name="connsiteY2" fmla="*/ 2569102 h 2569102"/>
              <a:gd name="connsiteX3" fmla="*/ 0 w 1185791"/>
              <a:gd name="connsiteY3" fmla="*/ 2569102 h 2569102"/>
              <a:gd name="connsiteX4" fmla="*/ 0 w 1185791"/>
              <a:gd name="connsiteY4" fmla="*/ 0 h 2569102"/>
              <a:gd name="connsiteX0" fmla="*/ 0 w 1185791"/>
              <a:gd name="connsiteY0" fmla="*/ 0 h 2811698"/>
              <a:gd name="connsiteX1" fmla="*/ 1185791 w 1185791"/>
              <a:gd name="connsiteY1" fmla="*/ 0 h 2811698"/>
              <a:gd name="connsiteX2" fmla="*/ 1185791 w 1185791"/>
              <a:gd name="connsiteY2" fmla="*/ 2569102 h 2811698"/>
              <a:gd name="connsiteX3" fmla="*/ 55983 w 1185791"/>
              <a:gd name="connsiteY3" fmla="*/ 2811698 h 2811698"/>
              <a:gd name="connsiteX4" fmla="*/ 0 w 1185791"/>
              <a:gd name="connsiteY4" fmla="*/ 0 h 2811698"/>
              <a:gd name="connsiteX0" fmla="*/ 0 w 1195122"/>
              <a:gd name="connsiteY0" fmla="*/ 0 h 2886342"/>
              <a:gd name="connsiteX1" fmla="*/ 1195122 w 1195122"/>
              <a:gd name="connsiteY1" fmla="*/ 74644 h 2886342"/>
              <a:gd name="connsiteX2" fmla="*/ 1195122 w 1195122"/>
              <a:gd name="connsiteY2" fmla="*/ 264374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  <a:gd name="connsiteX0" fmla="*/ 0 w 1195122"/>
              <a:gd name="connsiteY0" fmla="*/ 0 h 2886342"/>
              <a:gd name="connsiteX1" fmla="*/ 1195122 w 1195122"/>
              <a:gd name="connsiteY1" fmla="*/ 134615 h 2886342"/>
              <a:gd name="connsiteX2" fmla="*/ 1195122 w 1195122"/>
              <a:gd name="connsiteY2" fmla="*/ 264374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  <a:gd name="connsiteX0" fmla="*/ 0 w 1195122"/>
              <a:gd name="connsiteY0" fmla="*/ 0 h 2886342"/>
              <a:gd name="connsiteX1" fmla="*/ 1195122 w 1195122"/>
              <a:gd name="connsiteY1" fmla="*/ 134615 h 2886342"/>
              <a:gd name="connsiteX2" fmla="*/ 1195122 w 1195122"/>
              <a:gd name="connsiteY2" fmla="*/ 262375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5122" h="2886342">
                <a:moveTo>
                  <a:pt x="0" y="0"/>
                </a:moveTo>
                <a:lnTo>
                  <a:pt x="1195122" y="134615"/>
                </a:lnTo>
                <a:lnTo>
                  <a:pt x="1195122" y="2623756"/>
                </a:lnTo>
                <a:lnTo>
                  <a:pt x="65314" y="2886342"/>
                </a:lnTo>
                <a:lnTo>
                  <a:pt x="0" y="0"/>
                </a:lnTo>
                <a:close/>
              </a:path>
            </a:pathLst>
          </a:custGeo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scene3d>
            <a:camera prst="orthographicFront">
              <a:rot lat="0" lon="20099993" rev="0"/>
            </a:camera>
            <a:lightRig rig="threePt" dir="t"/>
          </a:scene3d>
          <a:sp3d extrusionH="139700">
            <a:extrusionClr>
              <a:schemeClr val="tx1"/>
            </a:extrusionClr>
            <a:contourClr>
              <a:schemeClr val="bg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" name="LEFT DOOR OPEN Rectangle 17">
            <a:extLst>
              <a:ext uri="{FF2B5EF4-FFF2-40B4-BE49-F238E27FC236}">
                <a16:creationId xmlns:a16="http://schemas.microsoft.com/office/drawing/2014/main" id="{F174F90F-56C4-4281-BEC7-4258D7C5740D}"/>
              </a:ext>
            </a:extLst>
          </p:cNvPr>
          <p:cNvSpPr/>
          <p:nvPr/>
        </p:nvSpPr>
        <p:spPr>
          <a:xfrm flipH="1">
            <a:off x="2186295" y="2877494"/>
            <a:ext cx="1398603" cy="3468620"/>
          </a:xfrm>
          <a:custGeom>
            <a:avLst/>
            <a:gdLst>
              <a:gd name="connsiteX0" fmla="*/ 0 w 1409335"/>
              <a:gd name="connsiteY0" fmla="*/ 0 h 3083984"/>
              <a:gd name="connsiteX1" fmla="*/ 1409335 w 1409335"/>
              <a:gd name="connsiteY1" fmla="*/ 0 h 3083984"/>
              <a:gd name="connsiteX2" fmla="*/ 1409335 w 1409335"/>
              <a:gd name="connsiteY2" fmla="*/ 3083984 h 3083984"/>
              <a:gd name="connsiteX3" fmla="*/ 0 w 1409335"/>
              <a:gd name="connsiteY3" fmla="*/ 3083984 h 3083984"/>
              <a:gd name="connsiteX4" fmla="*/ 0 w 1409335"/>
              <a:gd name="connsiteY4" fmla="*/ 0 h 3083984"/>
              <a:gd name="connsiteX0" fmla="*/ 11875 w 1409335"/>
              <a:gd name="connsiteY0" fmla="*/ 0 h 3262114"/>
              <a:gd name="connsiteX1" fmla="*/ 1409335 w 1409335"/>
              <a:gd name="connsiteY1" fmla="*/ 178130 h 3262114"/>
              <a:gd name="connsiteX2" fmla="*/ 1409335 w 1409335"/>
              <a:gd name="connsiteY2" fmla="*/ 3262114 h 3262114"/>
              <a:gd name="connsiteX3" fmla="*/ 0 w 1409335"/>
              <a:gd name="connsiteY3" fmla="*/ 3262114 h 3262114"/>
              <a:gd name="connsiteX4" fmla="*/ 11875 w 1409335"/>
              <a:gd name="connsiteY4" fmla="*/ 0 h 3262114"/>
              <a:gd name="connsiteX0" fmla="*/ 1143 w 1398603"/>
              <a:gd name="connsiteY0" fmla="*/ 0 h 3487745"/>
              <a:gd name="connsiteX1" fmla="*/ 1398603 w 1398603"/>
              <a:gd name="connsiteY1" fmla="*/ 178130 h 3487745"/>
              <a:gd name="connsiteX2" fmla="*/ 1398603 w 1398603"/>
              <a:gd name="connsiteY2" fmla="*/ 3262114 h 3487745"/>
              <a:gd name="connsiteX3" fmla="*/ 1143 w 1398603"/>
              <a:gd name="connsiteY3" fmla="*/ 3487745 h 3487745"/>
              <a:gd name="connsiteX4" fmla="*/ 1143 w 1398603"/>
              <a:gd name="connsiteY4" fmla="*/ 0 h 3487745"/>
              <a:gd name="connsiteX0" fmla="*/ 1143 w 1398603"/>
              <a:gd name="connsiteY0" fmla="*/ 0 h 3611386"/>
              <a:gd name="connsiteX1" fmla="*/ 1398603 w 1398603"/>
              <a:gd name="connsiteY1" fmla="*/ 301771 h 3611386"/>
              <a:gd name="connsiteX2" fmla="*/ 1398603 w 1398603"/>
              <a:gd name="connsiteY2" fmla="*/ 3385755 h 3611386"/>
              <a:gd name="connsiteX3" fmla="*/ 1143 w 1398603"/>
              <a:gd name="connsiteY3" fmla="*/ 3611386 h 3611386"/>
              <a:gd name="connsiteX4" fmla="*/ 1143 w 1398603"/>
              <a:gd name="connsiteY4" fmla="*/ 0 h 3611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8603" h="3611386">
                <a:moveTo>
                  <a:pt x="1143" y="0"/>
                </a:moveTo>
                <a:lnTo>
                  <a:pt x="1398603" y="301771"/>
                </a:lnTo>
                <a:lnTo>
                  <a:pt x="1398603" y="3385755"/>
                </a:lnTo>
                <a:lnTo>
                  <a:pt x="1143" y="3611386"/>
                </a:lnTo>
                <a:cubicBezTo>
                  <a:pt x="5101" y="2524015"/>
                  <a:pt x="-2815" y="1087371"/>
                  <a:pt x="1143" y="0"/>
                </a:cubicBezTo>
                <a:close/>
              </a:path>
            </a:pathLst>
          </a:custGeom>
          <a:blipFill dpi="0" rotWithShape="1"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scene3d>
            <a:camera prst="orthographicFront">
              <a:rot lat="0" lon="3899935" rev="0"/>
            </a:camera>
            <a:lightRig rig="threePt" dir="t"/>
          </a:scene3d>
          <a:sp3d extrusionH="101600">
            <a:extrusionClr>
              <a:schemeClr val="bg1">
                <a:lumMod val="6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sp>
        <p:nvSpPr>
          <p:cNvPr id="22" name="RIGHT DOOR OPEN Rectangle 17">
            <a:extLst>
              <a:ext uri="{FF2B5EF4-FFF2-40B4-BE49-F238E27FC236}">
                <a16:creationId xmlns:a16="http://schemas.microsoft.com/office/drawing/2014/main" id="{98BB92F1-3D74-406D-A332-28B8EF3250EE}"/>
              </a:ext>
            </a:extLst>
          </p:cNvPr>
          <p:cNvSpPr/>
          <p:nvPr/>
        </p:nvSpPr>
        <p:spPr>
          <a:xfrm flipH="1">
            <a:off x="10579564" y="2877494"/>
            <a:ext cx="1420422" cy="3807263"/>
          </a:xfrm>
          <a:custGeom>
            <a:avLst/>
            <a:gdLst>
              <a:gd name="connsiteX0" fmla="*/ 0 w 1409335"/>
              <a:gd name="connsiteY0" fmla="*/ 0 h 3083984"/>
              <a:gd name="connsiteX1" fmla="*/ 1409335 w 1409335"/>
              <a:gd name="connsiteY1" fmla="*/ 0 h 3083984"/>
              <a:gd name="connsiteX2" fmla="*/ 1409335 w 1409335"/>
              <a:gd name="connsiteY2" fmla="*/ 3083984 h 3083984"/>
              <a:gd name="connsiteX3" fmla="*/ 0 w 1409335"/>
              <a:gd name="connsiteY3" fmla="*/ 3083984 h 3083984"/>
              <a:gd name="connsiteX4" fmla="*/ 0 w 1409335"/>
              <a:gd name="connsiteY4" fmla="*/ 0 h 3083984"/>
              <a:gd name="connsiteX0" fmla="*/ 11875 w 1409335"/>
              <a:gd name="connsiteY0" fmla="*/ 0 h 3262114"/>
              <a:gd name="connsiteX1" fmla="*/ 1409335 w 1409335"/>
              <a:gd name="connsiteY1" fmla="*/ 178130 h 3262114"/>
              <a:gd name="connsiteX2" fmla="*/ 1409335 w 1409335"/>
              <a:gd name="connsiteY2" fmla="*/ 3262114 h 3262114"/>
              <a:gd name="connsiteX3" fmla="*/ 0 w 1409335"/>
              <a:gd name="connsiteY3" fmla="*/ 3262114 h 3262114"/>
              <a:gd name="connsiteX4" fmla="*/ 11875 w 1409335"/>
              <a:gd name="connsiteY4" fmla="*/ 0 h 3262114"/>
              <a:gd name="connsiteX0" fmla="*/ 1143 w 1398603"/>
              <a:gd name="connsiteY0" fmla="*/ 0 h 3487745"/>
              <a:gd name="connsiteX1" fmla="*/ 1398603 w 1398603"/>
              <a:gd name="connsiteY1" fmla="*/ 178130 h 3487745"/>
              <a:gd name="connsiteX2" fmla="*/ 1398603 w 1398603"/>
              <a:gd name="connsiteY2" fmla="*/ 3262114 h 3487745"/>
              <a:gd name="connsiteX3" fmla="*/ 1143 w 1398603"/>
              <a:gd name="connsiteY3" fmla="*/ 3487745 h 3487745"/>
              <a:gd name="connsiteX4" fmla="*/ 1143 w 1398603"/>
              <a:gd name="connsiteY4" fmla="*/ 0 h 3487745"/>
              <a:gd name="connsiteX0" fmla="*/ 1143 w 1398603"/>
              <a:gd name="connsiteY0" fmla="*/ 0 h 3611386"/>
              <a:gd name="connsiteX1" fmla="*/ 1398603 w 1398603"/>
              <a:gd name="connsiteY1" fmla="*/ 301771 h 3611386"/>
              <a:gd name="connsiteX2" fmla="*/ 1398603 w 1398603"/>
              <a:gd name="connsiteY2" fmla="*/ 3385755 h 3611386"/>
              <a:gd name="connsiteX3" fmla="*/ 1143 w 1398603"/>
              <a:gd name="connsiteY3" fmla="*/ 3611386 h 3611386"/>
              <a:gd name="connsiteX4" fmla="*/ 1143 w 1398603"/>
              <a:gd name="connsiteY4" fmla="*/ 0 h 3611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8603" h="3611386">
                <a:moveTo>
                  <a:pt x="1143" y="0"/>
                </a:moveTo>
                <a:lnTo>
                  <a:pt x="1398603" y="301771"/>
                </a:lnTo>
                <a:lnTo>
                  <a:pt x="1398603" y="3385755"/>
                </a:lnTo>
                <a:lnTo>
                  <a:pt x="1143" y="3611386"/>
                </a:lnTo>
                <a:cubicBezTo>
                  <a:pt x="5101" y="2524015"/>
                  <a:pt x="-2815" y="1087371"/>
                  <a:pt x="1143" y="0"/>
                </a:cubicBezTo>
                <a:close/>
              </a:path>
            </a:pathLst>
          </a:custGeom>
          <a:blipFill dpi="0" rotWithShape="1"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scene3d>
            <a:camera prst="orthographicFront">
              <a:rot lat="0" lon="3899935" rev="0"/>
            </a:camera>
            <a:lightRig rig="threePt" dir="t"/>
          </a:scene3d>
          <a:sp3d extrusionH="101600">
            <a:extrusionClr>
              <a:schemeClr val="tx1">
                <a:lumMod val="85000"/>
                <a:lumOff val="1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grpSp>
        <p:nvGrpSpPr>
          <p:cNvPr id="32" name="SMALL SCROLL">
            <a:extLst>
              <a:ext uri="{FF2B5EF4-FFF2-40B4-BE49-F238E27FC236}">
                <a16:creationId xmlns:a16="http://schemas.microsoft.com/office/drawing/2014/main" id="{0F4D39DB-C4FF-4D37-B351-63B32CEDF53A}"/>
              </a:ext>
            </a:extLst>
          </p:cNvPr>
          <p:cNvGrpSpPr/>
          <p:nvPr/>
        </p:nvGrpSpPr>
        <p:grpSpPr>
          <a:xfrm rot="21261554">
            <a:off x="8775394" y="6231331"/>
            <a:ext cx="932517" cy="184022"/>
            <a:chOff x="12453710" y="2558353"/>
            <a:chExt cx="1322387" cy="294562"/>
          </a:xfrm>
        </p:grpSpPr>
        <p:pic>
          <p:nvPicPr>
            <p:cNvPr id="33" name="Picture 4">
              <a:extLst>
                <a:ext uri="{FF2B5EF4-FFF2-40B4-BE49-F238E27FC236}">
                  <a16:creationId xmlns:a16="http://schemas.microsoft.com/office/drawing/2014/main" id="{E59E9574-15CE-4F0A-93A4-834F353EDCAF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t="-4"/>
            <a:stretch/>
          </p:blipFill>
          <p:spPr bwMode="auto">
            <a:xfrm>
              <a:off x="12453710" y="2558353"/>
              <a:ext cx="1322387" cy="282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C318827C-FB3C-44A4-A69F-45FB94A1231C}"/>
                </a:ext>
              </a:extLst>
            </p:cNvPr>
            <p:cNvGrpSpPr/>
            <p:nvPr/>
          </p:nvGrpSpPr>
          <p:grpSpPr>
            <a:xfrm>
              <a:off x="12676483" y="2578608"/>
              <a:ext cx="837194" cy="274307"/>
              <a:chOff x="12676483" y="2578608"/>
              <a:chExt cx="837194" cy="274307"/>
            </a:xfrm>
          </p:grpSpPr>
          <p:sp>
            <p:nvSpPr>
              <p:cNvPr id="35" name="Rectangle 34">
                <a:extLst>
                  <a:ext uri="{FF2B5EF4-FFF2-40B4-BE49-F238E27FC236}">
                    <a16:creationId xmlns:a16="http://schemas.microsoft.com/office/drawing/2014/main" id="{21EFA890-4B06-4E15-9E3F-7799B5D86593}"/>
                  </a:ext>
                </a:extLst>
              </p:cNvPr>
              <p:cNvSpPr/>
              <p:nvPr/>
            </p:nvSpPr>
            <p:spPr>
              <a:xfrm>
                <a:off x="12713060" y="2578608"/>
                <a:ext cx="749956" cy="112866"/>
              </a:xfrm>
              <a:prstGeom prst="rect">
                <a:avLst/>
              </a:prstGeom>
              <a:solidFill>
                <a:srgbClr val="F9B67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36" name="Straight Connector 35">
                <a:extLst>
                  <a:ext uri="{FF2B5EF4-FFF2-40B4-BE49-F238E27FC236}">
                    <a16:creationId xmlns:a16="http://schemas.microsoft.com/office/drawing/2014/main" id="{88CB1516-38D7-4C5A-A89F-FE109B8694D4}"/>
                  </a:ext>
                </a:extLst>
              </p:cNvPr>
              <p:cNvCxnSpPr/>
              <p:nvPr/>
            </p:nvCxnSpPr>
            <p:spPr>
              <a:xfrm flipV="1">
                <a:off x="12676483" y="2840699"/>
                <a:ext cx="837194" cy="12216"/>
              </a:xfrm>
              <a:prstGeom prst="line">
                <a:avLst/>
              </a:prstGeom>
              <a:ln w="28575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40" name="TextBox 39">
            <a:extLst>
              <a:ext uri="{FF2B5EF4-FFF2-40B4-BE49-F238E27FC236}">
                <a16:creationId xmlns:a16="http://schemas.microsoft.com/office/drawing/2014/main" id="{869112E3-8C06-4BB6-AF35-169E774EFC2F}"/>
              </a:ext>
            </a:extLst>
          </p:cNvPr>
          <p:cNvSpPr txBox="1"/>
          <p:nvPr/>
        </p:nvSpPr>
        <p:spPr>
          <a:xfrm>
            <a:off x="3514403" y="1282170"/>
            <a:ext cx="503662" cy="523220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 prst="relaxedInset"/>
            </a:sp3d>
          </a:bodyPr>
          <a:lstStyle/>
          <a:p>
            <a:pPr algn="ctr"/>
            <a:r>
              <a:rPr lang="en-GB" sz="2800" dirty="0">
                <a:solidFill>
                  <a:srgbClr val="B6A380"/>
                </a:solidFill>
                <a:latin typeface="Undercurrent BTN" panose="030C0705040307040C07" pitchFamily="66" charset="0"/>
              </a:rPr>
              <a:t>4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5E13513A-14FF-421F-B020-5950062E35DC}"/>
              </a:ext>
            </a:extLst>
          </p:cNvPr>
          <p:cNvSpPr txBox="1"/>
          <p:nvPr/>
        </p:nvSpPr>
        <p:spPr>
          <a:xfrm>
            <a:off x="3968910" y="1282170"/>
            <a:ext cx="890976" cy="523220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 prst="relaxedInset"/>
            </a:sp3d>
          </a:bodyPr>
          <a:lstStyle/>
          <a:p>
            <a:pPr algn="ctr"/>
            <a:r>
              <a:rPr lang="en-GB" sz="2800" dirty="0">
                <a:solidFill>
                  <a:srgbClr val="B6A380"/>
                </a:solidFill>
                <a:latin typeface="Undercurrent BTN" panose="030C0705040307040C07" pitchFamily="66" charset="0"/>
              </a:rPr>
              <a:t>15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0BC53C1F-18D5-4AD2-9E1F-BD52128B30E4}"/>
              </a:ext>
            </a:extLst>
          </p:cNvPr>
          <p:cNvSpPr txBox="1"/>
          <p:nvPr/>
        </p:nvSpPr>
        <p:spPr>
          <a:xfrm>
            <a:off x="5051610" y="1282170"/>
            <a:ext cx="890976" cy="523220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 prst="relaxedInset"/>
            </a:sp3d>
          </a:bodyPr>
          <a:lstStyle/>
          <a:p>
            <a:pPr algn="ctr"/>
            <a:r>
              <a:rPr lang="en-GB" sz="2800" dirty="0">
                <a:solidFill>
                  <a:srgbClr val="B6A380"/>
                </a:solidFill>
                <a:latin typeface="Undercurrent BTN" panose="030C0705040307040C07" pitchFamily="66" charset="0"/>
              </a:rPr>
              <a:t>14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0B445F9A-5438-4DE0-9FED-46DC6299EE7E}"/>
              </a:ext>
            </a:extLst>
          </p:cNvPr>
          <p:cNvSpPr txBox="1"/>
          <p:nvPr/>
        </p:nvSpPr>
        <p:spPr>
          <a:xfrm>
            <a:off x="5744980" y="1270944"/>
            <a:ext cx="1771930" cy="523220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 prst="relaxedInset"/>
            </a:sp3d>
          </a:bodyPr>
          <a:lstStyle/>
          <a:p>
            <a:pPr algn="ctr"/>
            <a:r>
              <a:rPr lang="en-GB" sz="2800" dirty="0">
                <a:solidFill>
                  <a:srgbClr val="B6A380"/>
                </a:solidFill>
                <a:latin typeface="Undercurrent BTN" panose="030C0705040307040C07" pitchFamily="66" charset="0"/>
              </a:rPr>
              <a:t>(D+K)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2AFB3C4C-B2AB-4AA4-9D05-92586B575155}"/>
              </a:ext>
            </a:extLst>
          </p:cNvPr>
          <p:cNvSpPr txBox="1"/>
          <p:nvPr/>
        </p:nvSpPr>
        <p:spPr>
          <a:xfrm>
            <a:off x="7413586" y="1239567"/>
            <a:ext cx="890976" cy="523220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 prst="relaxedInset"/>
            </a:sp3d>
          </a:bodyPr>
          <a:lstStyle/>
          <a:p>
            <a:pPr algn="ctr"/>
            <a:r>
              <a:rPr lang="en-GB" sz="2800" dirty="0">
                <a:solidFill>
                  <a:srgbClr val="B6A380"/>
                </a:solidFill>
                <a:latin typeface="Undercurrent BTN" panose="030C0705040307040C07" pitchFamily="66" charset="0"/>
              </a:rPr>
              <a:t>20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8A549504-0773-471D-8A56-7FDD0444BB33}"/>
              </a:ext>
            </a:extLst>
          </p:cNvPr>
          <p:cNvSpPr txBox="1"/>
          <p:nvPr/>
        </p:nvSpPr>
        <p:spPr>
          <a:xfrm>
            <a:off x="8622034" y="1215998"/>
            <a:ext cx="503662" cy="523220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 prst="relaxedInset"/>
            </a:sp3d>
          </a:bodyPr>
          <a:lstStyle/>
          <a:p>
            <a:pPr algn="ctr"/>
            <a:r>
              <a:rPr lang="en-GB" sz="2800" dirty="0">
                <a:solidFill>
                  <a:srgbClr val="B6A380"/>
                </a:solidFill>
                <a:latin typeface="Undercurrent BTN" panose="030C0705040307040C07" pitchFamily="66" charset="0"/>
              </a:rPr>
              <a:t>7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2753EFEF-8DB4-43D1-9C0B-923BF433B70E}"/>
              </a:ext>
            </a:extLst>
          </p:cNvPr>
          <p:cNvSpPr txBox="1"/>
          <p:nvPr/>
        </p:nvSpPr>
        <p:spPr>
          <a:xfrm>
            <a:off x="9142907" y="1215998"/>
            <a:ext cx="890976" cy="523220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 prst="relaxedInset"/>
            </a:sp3d>
          </a:bodyPr>
          <a:lstStyle/>
          <a:p>
            <a:pPr algn="ctr"/>
            <a:r>
              <a:rPr lang="en-GB" sz="2800" dirty="0">
                <a:solidFill>
                  <a:srgbClr val="B6A380"/>
                </a:solidFill>
                <a:latin typeface="Undercurrent BTN" panose="030C0705040307040C07" pitchFamily="66" charset="0"/>
              </a:rPr>
              <a:t>15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C061CD2-6E8B-4B5D-9D28-A53BF93DF320}"/>
              </a:ext>
            </a:extLst>
          </p:cNvPr>
          <p:cNvSpPr txBox="1"/>
          <p:nvPr/>
        </p:nvSpPr>
        <p:spPr>
          <a:xfrm>
            <a:off x="4387467" y="1986127"/>
            <a:ext cx="503662" cy="523220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 prst="relaxedInset"/>
            </a:sp3d>
          </a:bodyPr>
          <a:lstStyle/>
          <a:p>
            <a:pPr algn="ctr"/>
            <a:r>
              <a:rPr lang="en-GB" sz="2800" dirty="0">
                <a:solidFill>
                  <a:srgbClr val="B6A380"/>
                </a:solidFill>
                <a:latin typeface="Undercurrent BTN" panose="030C0705040307040C07" pitchFamily="66" charset="0"/>
              </a:rPr>
              <a:t>5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2015C52B-270F-4896-876E-5DB6BB7D8A60}"/>
              </a:ext>
            </a:extLst>
          </p:cNvPr>
          <p:cNvSpPr txBox="1"/>
          <p:nvPr/>
        </p:nvSpPr>
        <p:spPr>
          <a:xfrm>
            <a:off x="3518210" y="1986127"/>
            <a:ext cx="890976" cy="523220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 prst="relaxedInset"/>
            </a:sp3d>
          </a:bodyPr>
          <a:lstStyle/>
          <a:p>
            <a:pPr algn="ctr"/>
            <a:r>
              <a:rPr lang="en-GB" sz="2800" dirty="0">
                <a:solidFill>
                  <a:srgbClr val="B6A380"/>
                </a:solidFill>
                <a:latin typeface="Undercurrent BTN" panose="030C0705040307040C07" pitchFamily="66" charset="0"/>
              </a:rPr>
              <a:t>12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6CA93F99-9B80-45B7-89A7-ABF4124BA3DB}"/>
              </a:ext>
            </a:extLst>
          </p:cNvPr>
          <p:cNvSpPr txBox="1"/>
          <p:nvPr/>
        </p:nvSpPr>
        <p:spPr>
          <a:xfrm>
            <a:off x="4941000" y="1986127"/>
            <a:ext cx="503662" cy="523220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 prst="relaxedInset"/>
            </a:sp3d>
          </a:bodyPr>
          <a:lstStyle/>
          <a:p>
            <a:pPr algn="ctr"/>
            <a:r>
              <a:rPr lang="en-GB" sz="2800" dirty="0">
                <a:solidFill>
                  <a:srgbClr val="B6A380"/>
                </a:solidFill>
                <a:latin typeface="Undercurrent BTN" panose="030C0705040307040C07" pitchFamily="66" charset="0"/>
              </a:rPr>
              <a:t>6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8C4A24FF-BD81-4773-B50A-29C2A1371654}"/>
              </a:ext>
            </a:extLst>
          </p:cNvPr>
          <p:cNvSpPr txBox="1"/>
          <p:nvPr/>
        </p:nvSpPr>
        <p:spPr>
          <a:xfrm>
            <a:off x="5466784" y="1986127"/>
            <a:ext cx="1565216" cy="523220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 prst="relaxedInset"/>
            </a:sp3d>
          </a:bodyPr>
          <a:lstStyle/>
          <a:p>
            <a:pPr algn="ctr"/>
            <a:r>
              <a:rPr lang="en-GB" sz="2800" dirty="0">
                <a:solidFill>
                  <a:srgbClr val="B6A380"/>
                </a:solidFill>
                <a:latin typeface="Undercurrent BTN" panose="030C0705040307040C07" pitchFamily="66" charset="0"/>
              </a:rPr>
              <a:t>(J+J)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97DAFA1C-D15E-448E-A139-53D6F1886673}"/>
              </a:ext>
            </a:extLst>
          </p:cNvPr>
          <p:cNvSpPr txBox="1"/>
          <p:nvPr/>
        </p:nvSpPr>
        <p:spPr>
          <a:xfrm>
            <a:off x="7383305" y="1909308"/>
            <a:ext cx="1797259" cy="523220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 prst="relaxedInset"/>
            </a:sp3d>
          </a:bodyPr>
          <a:lstStyle/>
          <a:p>
            <a:pPr algn="ctr"/>
            <a:r>
              <a:rPr lang="en-GB" sz="2800" dirty="0">
                <a:solidFill>
                  <a:srgbClr val="B6A380"/>
                </a:solidFill>
                <a:latin typeface="Undercurrent BTN" panose="030C0705040307040C07" pitchFamily="66" charset="0"/>
              </a:rPr>
              <a:t>(Q-B)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AC1DF5E-A280-492A-920B-7F4CFBB4E483}"/>
              </a:ext>
            </a:extLst>
          </p:cNvPr>
          <p:cNvSpPr txBox="1"/>
          <p:nvPr/>
        </p:nvSpPr>
        <p:spPr>
          <a:xfrm>
            <a:off x="8873918" y="1910492"/>
            <a:ext cx="890976" cy="523220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 prst="relaxedInset"/>
            </a:sp3d>
          </a:bodyPr>
          <a:lstStyle/>
          <a:p>
            <a:pPr algn="ctr"/>
            <a:r>
              <a:rPr lang="en-GB" sz="2800" dirty="0">
                <a:solidFill>
                  <a:srgbClr val="B6A380"/>
                </a:solidFill>
                <a:latin typeface="Undercurrent BTN" panose="030C0705040307040C07" pitchFamily="66" charset="0"/>
              </a:rPr>
              <a:t>18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BB2A49B6-EEEF-4E88-9850-7709CA97A29E}"/>
              </a:ext>
            </a:extLst>
          </p:cNvPr>
          <p:cNvSpPr txBox="1"/>
          <p:nvPr/>
        </p:nvSpPr>
        <p:spPr>
          <a:xfrm>
            <a:off x="4152213" y="2697255"/>
            <a:ext cx="890976" cy="523220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 prst="relaxedInset"/>
            </a:sp3d>
          </a:bodyPr>
          <a:lstStyle/>
          <a:p>
            <a:pPr algn="ctr"/>
            <a:r>
              <a:rPr lang="en-GB" sz="2800" dirty="0">
                <a:solidFill>
                  <a:srgbClr val="B6A380"/>
                </a:solidFill>
                <a:latin typeface="Undercurrent BTN" panose="030C0705040307040C07" pitchFamily="66" charset="0"/>
              </a:rPr>
              <a:t>18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9E4F2BFF-50BC-4B6D-AD06-C620876DBCEF}"/>
              </a:ext>
            </a:extLst>
          </p:cNvPr>
          <p:cNvSpPr txBox="1"/>
          <p:nvPr/>
        </p:nvSpPr>
        <p:spPr>
          <a:xfrm>
            <a:off x="4940682" y="2697255"/>
            <a:ext cx="503662" cy="523220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 prst="relaxedInset"/>
            </a:sp3d>
          </a:bodyPr>
          <a:lstStyle/>
          <a:p>
            <a:pPr algn="ctr"/>
            <a:r>
              <a:rPr lang="en-GB" sz="2800" dirty="0">
                <a:solidFill>
                  <a:srgbClr val="B6A380"/>
                </a:solidFill>
                <a:latin typeface="Undercurrent BTN" panose="030C0705040307040C07" pitchFamily="66" charset="0"/>
              </a:rPr>
              <a:t>9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0A93204-B604-448A-B26B-5CBA25ED9020}"/>
              </a:ext>
            </a:extLst>
          </p:cNvPr>
          <p:cNvSpPr txBox="1"/>
          <p:nvPr/>
        </p:nvSpPr>
        <p:spPr>
          <a:xfrm>
            <a:off x="7412063" y="2615717"/>
            <a:ext cx="890976" cy="523220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 prst="relaxedInset"/>
            </a:sp3d>
          </a:bodyPr>
          <a:lstStyle/>
          <a:p>
            <a:pPr algn="ctr"/>
            <a:r>
              <a:rPr lang="en-GB" sz="2800" dirty="0">
                <a:solidFill>
                  <a:srgbClr val="B6A380"/>
                </a:solidFill>
                <a:latin typeface="Undercurrent BTN" panose="030C0705040307040C07" pitchFamily="66" charset="0"/>
              </a:rPr>
              <a:t>20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B96C2DC-42DE-4A2E-9F29-A5B46EC67493}"/>
              </a:ext>
            </a:extLst>
          </p:cNvPr>
          <p:cNvSpPr txBox="1"/>
          <p:nvPr/>
        </p:nvSpPr>
        <p:spPr>
          <a:xfrm>
            <a:off x="5387604" y="2679453"/>
            <a:ext cx="1562908" cy="523220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 prst="relaxedInset"/>
            </a:sp3d>
          </a:bodyPr>
          <a:lstStyle/>
          <a:p>
            <a:pPr algn="ctr"/>
            <a:r>
              <a:rPr lang="en-GB" sz="2800" dirty="0">
                <a:solidFill>
                  <a:srgbClr val="B6A380"/>
                </a:solidFill>
                <a:latin typeface="Undercurrent BTN" panose="030C0705040307040C07" pitchFamily="66" charset="0"/>
              </a:rPr>
              <a:t>(W-P)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1C80A314-1683-46CC-BEE1-55B045939E27}"/>
              </a:ext>
            </a:extLst>
          </p:cNvPr>
          <p:cNvSpPr txBox="1"/>
          <p:nvPr/>
        </p:nvSpPr>
        <p:spPr>
          <a:xfrm>
            <a:off x="6904300" y="2635776"/>
            <a:ext cx="503662" cy="523220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 prst="relaxedInset"/>
            </a:sp3d>
          </a:bodyPr>
          <a:lstStyle/>
          <a:p>
            <a:pPr algn="ctr"/>
            <a:r>
              <a:rPr lang="en-GB" sz="2800" dirty="0">
                <a:solidFill>
                  <a:srgbClr val="B6A380"/>
                </a:solidFill>
                <a:latin typeface="Undercurrent BTN" panose="030C0705040307040C07" pitchFamily="66" charset="0"/>
              </a:rPr>
              <a:t>8</a:t>
            </a:r>
          </a:p>
        </p:txBody>
      </p:sp>
      <p:sp useBgFill="1">
        <p:nvSpPr>
          <p:cNvPr id="58" name="Rectangle 57">
            <a:extLst>
              <a:ext uri="{FF2B5EF4-FFF2-40B4-BE49-F238E27FC236}">
                <a16:creationId xmlns:a16="http://schemas.microsoft.com/office/drawing/2014/main" id="{8CE91CFA-F96F-49D1-B274-C7128921FDBF}"/>
              </a:ext>
            </a:extLst>
          </p:cNvPr>
          <p:cNvSpPr/>
          <p:nvPr/>
        </p:nvSpPr>
        <p:spPr>
          <a:xfrm>
            <a:off x="3505268" y="1224550"/>
            <a:ext cx="6707113" cy="59290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59" name="Rectangle 58">
            <a:extLst>
              <a:ext uri="{FF2B5EF4-FFF2-40B4-BE49-F238E27FC236}">
                <a16:creationId xmlns:a16="http://schemas.microsoft.com/office/drawing/2014/main" id="{7E7AD9B6-50CA-467A-BE8C-169E910D3FC7}"/>
              </a:ext>
            </a:extLst>
          </p:cNvPr>
          <p:cNvSpPr/>
          <p:nvPr/>
        </p:nvSpPr>
        <p:spPr>
          <a:xfrm>
            <a:off x="3680816" y="1863039"/>
            <a:ext cx="6133047" cy="59290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61" name="Rectangle 60">
            <a:extLst>
              <a:ext uri="{FF2B5EF4-FFF2-40B4-BE49-F238E27FC236}">
                <a16:creationId xmlns:a16="http://schemas.microsoft.com/office/drawing/2014/main" id="{B5EEFCE0-A256-40C6-A940-4A884EC1FBA1}"/>
              </a:ext>
            </a:extLst>
          </p:cNvPr>
          <p:cNvSpPr/>
          <p:nvPr/>
        </p:nvSpPr>
        <p:spPr>
          <a:xfrm>
            <a:off x="4174335" y="2558961"/>
            <a:ext cx="4328110" cy="59290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7" name="FORWARD DOOR CLOSED Picture 6" descr="A picture containing wooden, old&#10;&#10;Description automatically generated">
            <a:extLst>
              <a:ext uri="{FF2B5EF4-FFF2-40B4-BE49-F238E27FC236}">
                <a16:creationId xmlns:a16="http://schemas.microsoft.com/office/drawing/2014/main" id="{4DC67B68-7879-4C63-AB77-17EE90A3BBA5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8"/>
              </a:ext>
            </a:extLst>
          </a:blip>
          <a:srcRect/>
          <a:stretch/>
        </p:blipFill>
        <p:spPr>
          <a:xfrm>
            <a:off x="5300169" y="3197795"/>
            <a:ext cx="1558656" cy="2797001"/>
          </a:xfrm>
          <a:prstGeom prst="rect">
            <a:avLst/>
          </a:prstGeom>
          <a:effectLst>
            <a:softEdge rad="31750"/>
          </a:effectLst>
          <a:scene3d>
            <a:camera prst="orthographicFront">
              <a:rot lat="0" lon="20099960" rev="0"/>
            </a:camera>
            <a:lightRig rig="threePt" dir="t"/>
          </a:scene3d>
          <a:sp3d extrusionH="101600" prstMaterial="dkEdge">
            <a:extrusionClr>
              <a:schemeClr val="tx1">
                <a:lumMod val="85000"/>
                <a:lumOff val="15000"/>
              </a:schemeClr>
            </a:extrusionClr>
          </a:sp3d>
        </p:spPr>
      </p:pic>
      <p:sp>
        <p:nvSpPr>
          <p:cNvPr id="21" name="FORWARD DOOR OPEN Rectangle 17">
            <a:extLst>
              <a:ext uri="{FF2B5EF4-FFF2-40B4-BE49-F238E27FC236}">
                <a16:creationId xmlns:a16="http://schemas.microsoft.com/office/drawing/2014/main" id="{AF72B1E3-90DF-40EF-ABD5-7D2446B2C38F}"/>
              </a:ext>
            </a:extLst>
          </p:cNvPr>
          <p:cNvSpPr/>
          <p:nvPr/>
        </p:nvSpPr>
        <p:spPr>
          <a:xfrm flipH="1">
            <a:off x="6447190" y="2974557"/>
            <a:ext cx="1040811" cy="3071632"/>
          </a:xfrm>
          <a:custGeom>
            <a:avLst/>
            <a:gdLst>
              <a:gd name="connsiteX0" fmla="*/ 0 w 1409335"/>
              <a:gd name="connsiteY0" fmla="*/ 0 h 3083984"/>
              <a:gd name="connsiteX1" fmla="*/ 1409335 w 1409335"/>
              <a:gd name="connsiteY1" fmla="*/ 0 h 3083984"/>
              <a:gd name="connsiteX2" fmla="*/ 1409335 w 1409335"/>
              <a:gd name="connsiteY2" fmla="*/ 3083984 h 3083984"/>
              <a:gd name="connsiteX3" fmla="*/ 0 w 1409335"/>
              <a:gd name="connsiteY3" fmla="*/ 3083984 h 3083984"/>
              <a:gd name="connsiteX4" fmla="*/ 0 w 1409335"/>
              <a:gd name="connsiteY4" fmla="*/ 0 h 3083984"/>
              <a:gd name="connsiteX0" fmla="*/ 11875 w 1409335"/>
              <a:gd name="connsiteY0" fmla="*/ 0 h 3262114"/>
              <a:gd name="connsiteX1" fmla="*/ 1409335 w 1409335"/>
              <a:gd name="connsiteY1" fmla="*/ 178130 h 3262114"/>
              <a:gd name="connsiteX2" fmla="*/ 1409335 w 1409335"/>
              <a:gd name="connsiteY2" fmla="*/ 3262114 h 3262114"/>
              <a:gd name="connsiteX3" fmla="*/ 0 w 1409335"/>
              <a:gd name="connsiteY3" fmla="*/ 3262114 h 3262114"/>
              <a:gd name="connsiteX4" fmla="*/ 11875 w 1409335"/>
              <a:gd name="connsiteY4" fmla="*/ 0 h 3262114"/>
              <a:gd name="connsiteX0" fmla="*/ 1143 w 1398603"/>
              <a:gd name="connsiteY0" fmla="*/ 0 h 3487745"/>
              <a:gd name="connsiteX1" fmla="*/ 1398603 w 1398603"/>
              <a:gd name="connsiteY1" fmla="*/ 178130 h 3487745"/>
              <a:gd name="connsiteX2" fmla="*/ 1398603 w 1398603"/>
              <a:gd name="connsiteY2" fmla="*/ 3262114 h 3487745"/>
              <a:gd name="connsiteX3" fmla="*/ 1143 w 1398603"/>
              <a:gd name="connsiteY3" fmla="*/ 3487745 h 3487745"/>
              <a:gd name="connsiteX4" fmla="*/ 1143 w 1398603"/>
              <a:gd name="connsiteY4" fmla="*/ 0 h 3487745"/>
              <a:gd name="connsiteX0" fmla="*/ 1143 w 1398603"/>
              <a:gd name="connsiteY0" fmla="*/ 0 h 3611386"/>
              <a:gd name="connsiteX1" fmla="*/ 1398603 w 1398603"/>
              <a:gd name="connsiteY1" fmla="*/ 301771 h 3611386"/>
              <a:gd name="connsiteX2" fmla="*/ 1398603 w 1398603"/>
              <a:gd name="connsiteY2" fmla="*/ 3385755 h 3611386"/>
              <a:gd name="connsiteX3" fmla="*/ 1143 w 1398603"/>
              <a:gd name="connsiteY3" fmla="*/ 3611386 h 3611386"/>
              <a:gd name="connsiteX4" fmla="*/ 1143 w 1398603"/>
              <a:gd name="connsiteY4" fmla="*/ 0 h 3611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8603" h="3611386">
                <a:moveTo>
                  <a:pt x="1143" y="0"/>
                </a:moveTo>
                <a:lnTo>
                  <a:pt x="1398603" y="301771"/>
                </a:lnTo>
                <a:lnTo>
                  <a:pt x="1398603" y="3385755"/>
                </a:lnTo>
                <a:lnTo>
                  <a:pt x="1143" y="3611386"/>
                </a:lnTo>
                <a:cubicBezTo>
                  <a:pt x="5101" y="2524015"/>
                  <a:pt x="-2815" y="1087371"/>
                  <a:pt x="1143" y="0"/>
                </a:cubicBezTo>
                <a:close/>
              </a:path>
            </a:pathLst>
          </a:custGeom>
          <a:blipFill dpi="0" rotWithShape="1"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scene3d>
            <a:camera prst="orthographicFront">
              <a:rot lat="0" lon="3899935" rev="0"/>
            </a:camera>
            <a:lightRig rig="threePt" dir="t"/>
          </a:scene3d>
          <a:sp3d extrusionH="69850">
            <a:extrusionClr>
              <a:schemeClr val="tx1">
                <a:lumMod val="85000"/>
                <a:lumOff val="1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pic>
        <p:nvPicPr>
          <p:cNvPr id="31" name="BIG SCROLL Picture 30">
            <a:extLst>
              <a:ext uri="{FF2B5EF4-FFF2-40B4-BE49-F238E27FC236}">
                <a16:creationId xmlns:a16="http://schemas.microsoft.com/office/drawing/2014/main" id="{07324251-1F98-4704-9896-53AEF40C3968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289459" y="3312324"/>
            <a:ext cx="2395936" cy="26824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095125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500">
        <p14:warp dir="i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9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" fill="hold">
                      <p:stCondLst>
                        <p:cond delay="0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2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42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00"/>
                            </p:stCondLst>
                            <p:childTnLst>
                              <p:par>
                                <p:cTn id="41" presetID="22" presetClass="exit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42" dur="3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2" presetClass="exit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46" dur="3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7000"/>
                            </p:stCondLst>
                            <p:childTnLst>
                              <p:par>
                                <p:cTn id="49" presetID="22" presetClass="exit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50" dur="3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0" grpId="0" animBg="1"/>
      <p:bldP spid="22" grpId="0" animBg="1"/>
      <p:bldP spid="58" grpId="0" animBg="1"/>
      <p:bldP spid="59" grpId="0" animBg="1"/>
      <p:bldP spid="61" grpId="0" animBg="1"/>
      <p:bldP spid="21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6" name="FIREGUARD Picture 275">
            <a:extLst>
              <a:ext uri="{FF2B5EF4-FFF2-40B4-BE49-F238E27FC236}">
                <a16:creationId xmlns:a16="http://schemas.microsoft.com/office/drawing/2014/main" id="{405D7012-DF84-4371-95A8-C6DACE3FD48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screen">
            <a:alphaModFix amt="5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702322" y="3266691"/>
            <a:ext cx="931427" cy="129300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" name="SMALL SCROLL 2 Picture 2">
            <a:hlinkClick r:id="rId6" action="ppaction://hlinksldjump"/>
            <a:extLst>
              <a:ext uri="{FF2B5EF4-FFF2-40B4-BE49-F238E27FC236}">
                <a16:creationId xmlns:a16="http://schemas.microsoft.com/office/drawing/2014/main" id="{8CC4E468-86E8-4305-87F8-0E9B68F3F10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491900" y="6148564"/>
            <a:ext cx="951058" cy="274344"/>
          </a:xfrm>
          <a:prstGeom prst="rect">
            <a:avLst/>
          </a:prstGeom>
        </p:spPr>
      </p:pic>
      <p:sp>
        <p:nvSpPr>
          <p:cNvPr id="169" name="Oval 168">
            <a:extLst>
              <a:ext uri="{FF2B5EF4-FFF2-40B4-BE49-F238E27FC236}">
                <a16:creationId xmlns:a16="http://schemas.microsoft.com/office/drawing/2014/main" id="{BE707C71-9981-4AD6-B798-5A4D1F3006FA}"/>
              </a:ext>
            </a:extLst>
          </p:cNvPr>
          <p:cNvSpPr/>
          <p:nvPr/>
        </p:nvSpPr>
        <p:spPr>
          <a:xfrm>
            <a:off x="4888921" y="2185054"/>
            <a:ext cx="2382041" cy="4232013"/>
          </a:xfrm>
          <a:prstGeom prst="ellipse">
            <a:avLst/>
          </a:prstGeom>
          <a:gradFill flip="none" rotWithShape="1">
            <a:gsLst>
              <a:gs pos="0">
                <a:srgbClr val="FFFF00"/>
              </a:gs>
              <a:gs pos="35000">
                <a:srgbClr val="FFC000"/>
              </a:gs>
              <a:gs pos="90000">
                <a:srgbClr val="FF0000"/>
              </a:gs>
              <a:gs pos="100000">
                <a:srgbClr val="C00000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glow rad="1422400">
              <a:schemeClr val="accent2">
                <a:satMod val="175000"/>
                <a:alpha val="40000"/>
              </a:schemeClr>
            </a:glow>
            <a:softEdge rad="571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0" name="Oval 169">
            <a:extLst>
              <a:ext uri="{FF2B5EF4-FFF2-40B4-BE49-F238E27FC236}">
                <a16:creationId xmlns:a16="http://schemas.microsoft.com/office/drawing/2014/main" id="{99F074FC-7124-4A67-8B97-DB576A7A23CA}"/>
              </a:ext>
            </a:extLst>
          </p:cNvPr>
          <p:cNvSpPr/>
          <p:nvPr/>
        </p:nvSpPr>
        <p:spPr>
          <a:xfrm>
            <a:off x="9285428" y="2270153"/>
            <a:ext cx="2382041" cy="4232013"/>
          </a:xfrm>
          <a:prstGeom prst="ellipse">
            <a:avLst/>
          </a:prstGeom>
          <a:gradFill flip="none" rotWithShape="1">
            <a:gsLst>
              <a:gs pos="0">
                <a:srgbClr val="FFFF00"/>
              </a:gs>
              <a:gs pos="35000">
                <a:srgbClr val="FFC000"/>
              </a:gs>
              <a:gs pos="90000">
                <a:srgbClr val="FF0000"/>
              </a:gs>
              <a:gs pos="100000">
                <a:srgbClr val="C00000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glow rad="1422400">
              <a:schemeClr val="accent2">
                <a:satMod val="175000"/>
                <a:alpha val="40000"/>
              </a:schemeClr>
            </a:glow>
            <a:softEdge rad="571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1" name="Oval 170">
            <a:extLst>
              <a:ext uri="{FF2B5EF4-FFF2-40B4-BE49-F238E27FC236}">
                <a16:creationId xmlns:a16="http://schemas.microsoft.com/office/drawing/2014/main" id="{D631415B-297B-4451-B4A9-36FC6BD1F3B4}"/>
              </a:ext>
            </a:extLst>
          </p:cNvPr>
          <p:cNvSpPr/>
          <p:nvPr/>
        </p:nvSpPr>
        <p:spPr>
          <a:xfrm>
            <a:off x="785309" y="2452744"/>
            <a:ext cx="2382041" cy="4232013"/>
          </a:xfrm>
          <a:prstGeom prst="ellipse">
            <a:avLst/>
          </a:prstGeom>
          <a:gradFill flip="none" rotWithShape="1">
            <a:gsLst>
              <a:gs pos="0">
                <a:srgbClr val="FFFF00"/>
              </a:gs>
              <a:gs pos="35000">
                <a:srgbClr val="FFC000"/>
              </a:gs>
              <a:gs pos="90000">
                <a:srgbClr val="FF0000"/>
              </a:gs>
              <a:gs pos="100000">
                <a:srgbClr val="C00000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glow rad="1422400">
              <a:schemeClr val="accent2">
                <a:satMod val="175000"/>
                <a:alpha val="40000"/>
              </a:schemeClr>
            </a:glow>
            <a:softEdge rad="571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270" name="Rectangle 269">
            <a:extLst>
              <a:ext uri="{FF2B5EF4-FFF2-40B4-BE49-F238E27FC236}">
                <a16:creationId xmlns:a16="http://schemas.microsoft.com/office/drawing/2014/main" id="{83395FFF-0414-4D2F-89CA-8498492BE4B3}"/>
              </a:ext>
            </a:extLst>
          </p:cNvPr>
          <p:cNvSpPr/>
          <p:nvPr/>
        </p:nvSpPr>
        <p:spPr>
          <a:xfrm>
            <a:off x="3245794" y="6098711"/>
            <a:ext cx="1263986" cy="55430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281" name="Rectangle 280">
            <a:extLst>
              <a:ext uri="{FF2B5EF4-FFF2-40B4-BE49-F238E27FC236}">
                <a16:creationId xmlns:a16="http://schemas.microsoft.com/office/drawing/2014/main" id="{973BC9B2-ED93-4AAE-AB1D-3A3C0FE796D8}"/>
              </a:ext>
            </a:extLst>
          </p:cNvPr>
          <p:cNvSpPr/>
          <p:nvPr/>
        </p:nvSpPr>
        <p:spPr>
          <a:xfrm>
            <a:off x="3245794" y="6098711"/>
            <a:ext cx="1263986" cy="55430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282" name="Rectangle 281">
            <a:extLst>
              <a:ext uri="{FF2B5EF4-FFF2-40B4-BE49-F238E27FC236}">
                <a16:creationId xmlns:a16="http://schemas.microsoft.com/office/drawing/2014/main" id="{18F75DEB-D48F-4DEB-8544-0E8A808EFB49}"/>
              </a:ext>
            </a:extLst>
          </p:cNvPr>
          <p:cNvSpPr/>
          <p:nvPr/>
        </p:nvSpPr>
        <p:spPr>
          <a:xfrm>
            <a:off x="3245794" y="6098711"/>
            <a:ext cx="1263986" cy="55430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283" name="Rectangle 282">
            <a:extLst>
              <a:ext uri="{FF2B5EF4-FFF2-40B4-BE49-F238E27FC236}">
                <a16:creationId xmlns:a16="http://schemas.microsoft.com/office/drawing/2014/main" id="{A9923703-60A9-405C-933A-3676CC81488C}"/>
              </a:ext>
            </a:extLst>
          </p:cNvPr>
          <p:cNvSpPr/>
          <p:nvPr/>
        </p:nvSpPr>
        <p:spPr>
          <a:xfrm>
            <a:off x="3245794" y="6098711"/>
            <a:ext cx="1263986" cy="55430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284" name="Rectangle 283">
            <a:extLst>
              <a:ext uri="{FF2B5EF4-FFF2-40B4-BE49-F238E27FC236}">
                <a16:creationId xmlns:a16="http://schemas.microsoft.com/office/drawing/2014/main" id="{E2674854-4A1A-4664-87CA-555EC5980227}"/>
              </a:ext>
            </a:extLst>
          </p:cNvPr>
          <p:cNvSpPr/>
          <p:nvPr/>
        </p:nvSpPr>
        <p:spPr>
          <a:xfrm>
            <a:off x="3245794" y="6098711"/>
            <a:ext cx="1263986" cy="55430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285" name="Rectangle 284">
            <a:extLst>
              <a:ext uri="{FF2B5EF4-FFF2-40B4-BE49-F238E27FC236}">
                <a16:creationId xmlns:a16="http://schemas.microsoft.com/office/drawing/2014/main" id="{C9F431BA-4A74-45AD-A23F-E1E11FDE1221}"/>
              </a:ext>
            </a:extLst>
          </p:cNvPr>
          <p:cNvSpPr/>
          <p:nvPr/>
        </p:nvSpPr>
        <p:spPr>
          <a:xfrm>
            <a:off x="3245794" y="6098711"/>
            <a:ext cx="1263986" cy="55430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286" name="Rectangle 285">
            <a:extLst>
              <a:ext uri="{FF2B5EF4-FFF2-40B4-BE49-F238E27FC236}">
                <a16:creationId xmlns:a16="http://schemas.microsoft.com/office/drawing/2014/main" id="{9F073BBA-9C3A-4BB5-B84E-B956572A312A}"/>
              </a:ext>
            </a:extLst>
          </p:cNvPr>
          <p:cNvSpPr/>
          <p:nvPr/>
        </p:nvSpPr>
        <p:spPr>
          <a:xfrm>
            <a:off x="3245794" y="6098711"/>
            <a:ext cx="1263986" cy="55430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287" name="Rectangle 286">
            <a:extLst>
              <a:ext uri="{FF2B5EF4-FFF2-40B4-BE49-F238E27FC236}">
                <a16:creationId xmlns:a16="http://schemas.microsoft.com/office/drawing/2014/main" id="{3FF2E65A-8115-4408-9261-D7B6135320C5}"/>
              </a:ext>
            </a:extLst>
          </p:cNvPr>
          <p:cNvSpPr/>
          <p:nvPr/>
        </p:nvSpPr>
        <p:spPr>
          <a:xfrm>
            <a:off x="3245794" y="6098711"/>
            <a:ext cx="1263986" cy="55430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288" name="Rectangle 287">
            <a:extLst>
              <a:ext uri="{FF2B5EF4-FFF2-40B4-BE49-F238E27FC236}">
                <a16:creationId xmlns:a16="http://schemas.microsoft.com/office/drawing/2014/main" id="{A09D999C-923B-4DA1-AC18-C9636E38C47C}"/>
              </a:ext>
            </a:extLst>
          </p:cNvPr>
          <p:cNvSpPr/>
          <p:nvPr/>
        </p:nvSpPr>
        <p:spPr>
          <a:xfrm>
            <a:off x="3245794" y="6098711"/>
            <a:ext cx="1263986" cy="55430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289" name="Rectangle 288">
            <a:extLst>
              <a:ext uri="{FF2B5EF4-FFF2-40B4-BE49-F238E27FC236}">
                <a16:creationId xmlns:a16="http://schemas.microsoft.com/office/drawing/2014/main" id="{B3D3324F-416B-4119-9700-A616A5952B80}"/>
              </a:ext>
            </a:extLst>
          </p:cNvPr>
          <p:cNvSpPr/>
          <p:nvPr/>
        </p:nvSpPr>
        <p:spPr>
          <a:xfrm>
            <a:off x="3245794" y="6098711"/>
            <a:ext cx="1263986" cy="55430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290" name="Rectangle 289">
            <a:extLst>
              <a:ext uri="{FF2B5EF4-FFF2-40B4-BE49-F238E27FC236}">
                <a16:creationId xmlns:a16="http://schemas.microsoft.com/office/drawing/2014/main" id="{346E6AA3-6242-45FB-B957-83123A226E8C}"/>
              </a:ext>
            </a:extLst>
          </p:cNvPr>
          <p:cNvSpPr/>
          <p:nvPr/>
        </p:nvSpPr>
        <p:spPr>
          <a:xfrm>
            <a:off x="3245794" y="6098711"/>
            <a:ext cx="1263986" cy="55430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291" name="Rectangle 290">
            <a:extLst>
              <a:ext uri="{FF2B5EF4-FFF2-40B4-BE49-F238E27FC236}">
                <a16:creationId xmlns:a16="http://schemas.microsoft.com/office/drawing/2014/main" id="{06B65ECC-188E-401C-8B95-157EDA92BB2F}"/>
              </a:ext>
            </a:extLst>
          </p:cNvPr>
          <p:cNvSpPr/>
          <p:nvPr/>
        </p:nvSpPr>
        <p:spPr>
          <a:xfrm>
            <a:off x="3245794" y="6098711"/>
            <a:ext cx="1263986" cy="55430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292" name="Rectangle 291">
            <a:extLst>
              <a:ext uri="{FF2B5EF4-FFF2-40B4-BE49-F238E27FC236}">
                <a16:creationId xmlns:a16="http://schemas.microsoft.com/office/drawing/2014/main" id="{FD473A9D-BEEA-4A15-AC56-FF9B47306DAB}"/>
              </a:ext>
            </a:extLst>
          </p:cNvPr>
          <p:cNvSpPr/>
          <p:nvPr/>
        </p:nvSpPr>
        <p:spPr>
          <a:xfrm>
            <a:off x="3245794" y="6098711"/>
            <a:ext cx="1263986" cy="55430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293" name="Rectangle 292">
            <a:extLst>
              <a:ext uri="{FF2B5EF4-FFF2-40B4-BE49-F238E27FC236}">
                <a16:creationId xmlns:a16="http://schemas.microsoft.com/office/drawing/2014/main" id="{6FDEB383-F907-4B7C-835D-6BADAFF2B2C5}"/>
              </a:ext>
            </a:extLst>
          </p:cNvPr>
          <p:cNvSpPr/>
          <p:nvPr/>
        </p:nvSpPr>
        <p:spPr>
          <a:xfrm>
            <a:off x="3245794" y="6098711"/>
            <a:ext cx="1263986" cy="55430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294" name="Rectangle 293">
            <a:extLst>
              <a:ext uri="{FF2B5EF4-FFF2-40B4-BE49-F238E27FC236}">
                <a16:creationId xmlns:a16="http://schemas.microsoft.com/office/drawing/2014/main" id="{BB97A12D-52A1-4731-8D09-0C9847C4B4D2}"/>
              </a:ext>
            </a:extLst>
          </p:cNvPr>
          <p:cNvSpPr/>
          <p:nvPr/>
        </p:nvSpPr>
        <p:spPr>
          <a:xfrm>
            <a:off x="3245794" y="6098711"/>
            <a:ext cx="1263986" cy="55430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295" name="Rectangle 294">
            <a:extLst>
              <a:ext uri="{FF2B5EF4-FFF2-40B4-BE49-F238E27FC236}">
                <a16:creationId xmlns:a16="http://schemas.microsoft.com/office/drawing/2014/main" id="{537B49CE-BBC1-42AE-9220-1697CD33A5DB}"/>
              </a:ext>
            </a:extLst>
          </p:cNvPr>
          <p:cNvSpPr/>
          <p:nvPr/>
        </p:nvSpPr>
        <p:spPr>
          <a:xfrm>
            <a:off x="3245794" y="6098711"/>
            <a:ext cx="1263986" cy="55430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296" name="Rectangle 295">
            <a:extLst>
              <a:ext uri="{FF2B5EF4-FFF2-40B4-BE49-F238E27FC236}">
                <a16:creationId xmlns:a16="http://schemas.microsoft.com/office/drawing/2014/main" id="{D30F0598-2741-4472-BBF5-8B6D58518EBB}"/>
              </a:ext>
            </a:extLst>
          </p:cNvPr>
          <p:cNvSpPr/>
          <p:nvPr/>
        </p:nvSpPr>
        <p:spPr>
          <a:xfrm>
            <a:off x="3245794" y="6098711"/>
            <a:ext cx="1263986" cy="55430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297" name="Rectangle 296">
            <a:extLst>
              <a:ext uri="{FF2B5EF4-FFF2-40B4-BE49-F238E27FC236}">
                <a16:creationId xmlns:a16="http://schemas.microsoft.com/office/drawing/2014/main" id="{84BC2126-D79C-493D-82CC-9EE631BA56D2}"/>
              </a:ext>
            </a:extLst>
          </p:cNvPr>
          <p:cNvSpPr/>
          <p:nvPr/>
        </p:nvSpPr>
        <p:spPr>
          <a:xfrm>
            <a:off x="3245794" y="6098711"/>
            <a:ext cx="1263986" cy="55430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298" name="Rectangle 297">
            <a:extLst>
              <a:ext uri="{FF2B5EF4-FFF2-40B4-BE49-F238E27FC236}">
                <a16:creationId xmlns:a16="http://schemas.microsoft.com/office/drawing/2014/main" id="{D2D99616-42CB-46D1-AB3B-77D55B4FAE36}"/>
              </a:ext>
            </a:extLst>
          </p:cNvPr>
          <p:cNvSpPr/>
          <p:nvPr/>
        </p:nvSpPr>
        <p:spPr>
          <a:xfrm>
            <a:off x="3245794" y="6098711"/>
            <a:ext cx="1263986" cy="55430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299" name="Rectangle 298">
            <a:extLst>
              <a:ext uri="{FF2B5EF4-FFF2-40B4-BE49-F238E27FC236}">
                <a16:creationId xmlns:a16="http://schemas.microsoft.com/office/drawing/2014/main" id="{3949745F-1137-4C92-9F1F-3428BB4F624F}"/>
              </a:ext>
            </a:extLst>
          </p:cNvPr>
          <p:cNvSpPr/>
          <p:nvPr/>
        </p:nvSpPr>
        <p:spPr>
          <a:xfrm>
            <a:off x="3245794" y="6098711"/>
            <a:ext cx="1263986" cy="55430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300" name="Rectangle 299">
            <a:extLst>
              <a:ext uri="{FF2B5EF4-FFF2-40B4-BE49-F238E27FC236}">
                <a16:creationId xmlns:a16="http://schemas.microsoft.com/office/drawing/2014/main" id="{2FE3BD1F-99EB-4234-9199-A24FF703C1AE}"/>
              </a:ext>
            </a:extLst>
          </p:cNvPr>
          <p:cNvSpPr/>
          <p:nvPr/>
        </p:nvSpPr>
        <p:spPr>
          <a:xfrm>
            <a:off x="3245794" y="6098711"/>
            <a:ext cx="1263986" cy="55430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301" name="Rectangle 300">
            <a:extLst>
              <a:ext uri="{FF2B5EF4-FFF2-40B4-BE49-F238E27FC236}">
                <a16:creationId xmlns:a16="http://schemas.microsoft.com/office/drawing/2014/main" id="{EDEF1DDF-A4C3-45FE-A8F4-02EE25F3DD98}"/>
              </a:ext>
            </a:extLst>
          </p:cNvPr>
          <p:cNvSpPr/>
          <p:nvPr/>
        </p:nvSpPr>
        <p:spPr>
          <a:xfrm>
            <a:off x="3245794" y="6098711"/>
            <a:ext cx="1263986" cy="55430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302" name="Rectangle 301">
            <a:extLst>
              <a:ext uri="{FF2B5EF4-FFF2-40B4-BE49-F238E27FC236}">
                <a16:creationId xmlns:a16="http://schemas.microsoft.com/office/drawing/2014/main" id="{CE931691-2F13-4C8D-8B65-C9974472324C}"/>
              </a:ext>
            </a:extLst>
          </p:cNvPr>
          <p:cNvSpPr/>
          <p:nvPr/>
        </p:nvSpPr>
        <p:spPr>
          <a:xfrm>
            <a:off x="3245794" y="6098711"/>
            <a:ext cx="1263986" cy="55430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303" name="Rectangle 302">
            <a:extLst>
              <a:ext uri="{FF2B5EF4-FFF2-40B4-BE49-F238E27FC236}">
                <a16:creationId xmlns:a16="http://schemas.microsoft.com/office/drawing/2014/main" id="{62D06B03-93F4-4AE7-981A-5D7D206B535A}"/>
              </a:ext>
            </a:extLst>
          </p:cNvPr>
          <p:cNvSpPr/>
          <p:nvPr/>
        </p:nvSpPr>
        <p:spPr>
          <a:xfrm>
            <a:off x="3245794" y="6098711"/>
            <a:ext cx="1263986" cy="55430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304" name="Rectangle 303">
            <a:extLst>
              <a:ext uri="{FF2B5EF4-FFF2-40B4-BE49-F238E27FC236}">
                <a16:creationId xmlns:a16="http://schemas.microsoft.com/office/drawing/2014/main" id="{0F567D7B-86A5-4124-84B5-9EE70568B19F}"/>
              </a:ext>
            </a:extLst>
          </p:cNvPr>
          <p:cNvSpPr/>
          <p:nvPr/>
        </p:nvSpPr>
        <p:spPr>
          <a:xfrm>
            <a:off x="3245794" y="6098711"/>
            <a:ext cx="1263986" cy="55430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305" name="Rectangle 304">
            <a:extLst>
              <a:ext uri="{FF2B5EF4-FFF2-40B4-BE49-F238E27FC236}">
                <a16:creationId xmlns:a16="http://schemas.microsoft.com/office/drawing/2014/main" id="{3E94AAB6-66C1-407B-B3EC-366DF8669230}"/>
              </a:ext>
            </a:extLst>
          </p:cNvPr>
          <p:cNvSpPr/>
          <p:nvPr/>
        </p:nvSpPr>
        <p:spPr>
          <a:xfrm>
            <a:off x="3245794" y="6098711"/>
            <a:ext cx="1263986" cy="55430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306" name="Rectangle 305">
            <a:extLst>
              <a:ext uri="{FF2B5EF4-FFF2-40B4-BE49-F238E27FC236}">
                <a16:creationId xmlns:a16="http://schemas.microsoft.com/office/drawing/2014/main" id="{9573018A-C527-4BE8-9448-9AA93CD4EFE7}"/>
              </a:ext>
            </a:extLst>
          </p:cNvPr>
          <p:cNvSpPr/>
          <p:nvPr/>
        </p:nvSpPr>
        <p:spPr>
          <a:xfrm>
            <a:off x="3245794" y="6098711"/>
            <a:ext cx="1263986" cy="55430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307" name="Rectangle 306">
            <a:extLst>
              <a:ext uri="{FF2B5EF4-FFF2-40B4-BE49-F238E27FC236}">
                <a16:creationId xmlns:a16="http://schemas.microsoft.com/office/drawing/2014/main" id="{B35970AD-0C7D-4BDE-B159-716597470D29}"/>
              </a:ext>
            </a:extLst>
          </p:cNvPr>
          <p:cNvSpPr/>
          <p:nvPr/>
        </p:nvSpPr>
        <p:spPr>
          <a:xfrm>
            <a:off x="3245794" y="6098711"/>
            <a:ext cx="1263986" cy="55430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308" name="Rectangle 307">
            <a:extLst>
              <a:ext uri="{FF2B5EF4-FFF2-40B4-BE49-F238E27FC236}">
                <a16:creationId xmlns:a16="http://schemas.microsoft.com/office/drawing/2014/main" id="{D184C8E3-4AD4-40A9-8D3B-0C996084BA10}"/>
              </a:ext>
            </a:extLst>
          </p:cNvPr>
          <p:cNvSpPr/>
          <p:nvPr/>
        </p:nvSpPr>
        <p:spPr>
          <a:xfrm>
            <a:off x="3245794" y="6098711"/>
            <a:ext cx="1263986" cy="55430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309" name="Rectangle 308">
            <a:extLst>
              <a:ext uri="{FF2B5EF4-FFF2-40B4-BE49-F238E27FC236}">
                <a16:creationId xmlns:a16="http://schemas.microsoft.com/office/drawing/2014/main" id="{390DCB72-F5D3-424E-B207-AFC5FE7EABBB}"/>
              </a:ext>
            </a:extLst>
          </p:cNvPr>
          <p:cNvSpPr/>
          <p:nvPr/>
        </p:nvSpPr>
        <p:spPr>
          <a:xfrm>
            <a:off x="3245794" y="6098711"/>
            <a:ext cx="1263986" cy="55430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238" name="Picture 237">
            <a:extLst>
              <a:ext uri="{FF2B5EF4-FFF2-40B4-BE49-F238E27FC236}">
                <a16:creationId xmlns:a16="http://schemas.microsoft.com/office/drawing/2014/main" id="{8DFA7300-27DE-4055-B558-74990FC0FD5A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 l="58150" t="73508" r="819" b="8828"/>
          <a:stretch>
            <a:fillRect/>
          </a:stretch>
        </p:blipFill>
        <p:spPr>
          <a:xfrm>
            <a:off x="2136074" y="5542976"/>
            <a:ext cx="582449" cy="626161"/>
          </a:xfrm>
          <a:custGeom>
            <a:avLst/>
            <a:gdLst>
              <a:gd name="connsiteX0" fmla="*/ 582449 w 582449"/>
              <a:gd name="connsiteY0" fmla="*/ 0 h 626161"/>
              <a:gd name="connsiteX1" fmla="*/ 573264 w 582449"/>
              <a:gd name="connsiteY1" fmla="*/ 626161 h 626161"/>
              <a:gd name="connsiteX2" fmla="*/ 319408 w 582449"/>
              <a:gd name="connsiteY2" fmla="*/ 356430 h 626161"/>
              <a:gd name="connsiteX3" fmla="*/ 84549 w 582449"/>
              <a:gd name="connsiteY3" fmla="*/ 510562 h 626161"/>
              <a:gd name="connsiteX4" fmla="*/ 0 w 582449"/>
              <a:gd name="connsiteY4" fmla="*/ 19267 h 626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2449" h="626161">
                <a:moveTo>
                  <a:pt x="582449" y="0"/>
                </a:moveTo>
                <a:lnTo>
                  <a:pt x="573264" y="626161"/>
                </a:lnTo>
                <a:lnTo>
                  <a:pt x="319408" y="356430"/>
                </a:lnTo>
                <a:lnTo>
                  <a:pt x="84549" y="510562"/>
                </a:lnTo>
                <a:lnTo>
                  <a:pt x="0" y="19267"/>
                </a:lnTo>
                <a:close/>
              </a:path>
            </a:pathLst>
          </a:custGeom>
        </p:spPr>
      </p:pic>
      <p:pic>
        <p:nvPicPr>
          <p:cNvPr id="239" name="Picture 238">
            <a:extLst>
              <a:ext uri="{FF2B5EF4-FFF2-40B4-BE49-F238E27FC236}">
                <a16:creationId xmlns:a16="http://schemas.microsoft.com/office/drawing/2014/main" id="{0BE52339-E93B-43E5-9ED7-FA1ACE56A70C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 l="9520" t="71742" r="1439" b="268"/>
          <a:stretch>
            <a:fillRect/>
          </a:stretch>
        </p:blipFill>
        <p:spPr>
          <a:xfrm>
            <a:off x="1445744" y="5480360"/>
            <a:ext cx="1263986" cy="992224"/>
          </a:xfrm>
          <a:custGeom>
            <a:avLst/>
            <a:gdLst>
              <a:gd name="connsiteX0" fmla="*/ 515317 w 1263986"/>
              <a:gd name="connsiteY0" fmla="*/ 0 h 992224"/>
              <a:gd name="connsiteX1" fmla="*/ 690331 w 1263986"/>
              <a:gd name="connsiteY1" fmla="*/ 96333 h 992224"/>
              <a:gd name="connsiteX2" fmla="*/ 777838 w 1263986"/>
              <a:gd name="connsiteY2" fmla="*/ 558728 h 992224"/>
              <a:gd name="connsiteX3" fmla="*/ 1020912 w 1263986"/>
              <a:gd name="connsiteY3" fmla="*/ 423863 h 992224"/>
              <a:gd name="connsiteX4" fmla="*/ 1263986 w 1263986"/>
              <a:gd name="connsiteY4" fmla="*/ 674327 h 992224"/>
              <a:gd name="connsiteX5" fmla="*/ 0 w 1263986"/>
              <a:gd name="connsiteY5" fmla="*/ 992224 h 992224"/>
              <a:gd name="connsiteX6" fmla="*/ 369473 w 1263986"/>
              <a:gd name="connsiteY6" fmla="*/ 500929 h 992224"/>
              <a:gd name="connsiteX7" fmla="*/ 194459 w 1263986"/>
              <a:gd name="connsiteY7" fmla="*/ 221565 h 992224"/>
              <a:gd name="connsiteX8" fmla="*/ 447257 w 1263986"/>
              <a:gd name="connsiteY8" fmla="*/ 211932 h 992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63986" h="992224">
                <a:moveTo>
                  <a:pt x="515317" y="0"/>
                </a:moveTo>
                <a:lnTo>
                  <a:pt x="690331" y="96333"/>
                </a:lnTo>
                <a:lnTo>
                  <a:pt x="777838" y="558728"/>
                </a:lnTo>
                <a:lnTo>
                  <a:pt x="1020912" y="423863"/>
                </a:lnTo>
                <a:lnTo>
                  <a:pt x="1263986" y="674327"/>
                </a:lnTo>
                <a:lnTo>
                  <a:pt x="0" y="992224"/>
                </a:lnTo>
                <a:lnTo>
                  <a:pt x="369473" y="500929"/>
                </a:lnTo>
                <a:lnTo>
                  <a:pt x="194459" y="221565"/>
                </a:lnTo>
                <a:lnTo>
                  <a:pt x="447257" y="211932"/>
                </a:lnTo>
                <a:close/>
              </a:path>
            </a:pathLst>
          </a:custGeom>
        </p:spPr>
      </p:pic>
      <p:pic>
        <p:nvPicPr>
          <p:cNvPr id="240" name="Picture 239">
            <a:extLst>
              <a:ext uri="{FF2B5EF4-FFF2-40B4-BE49-F238E27FC236}">
                <a16:creationId xmlns:a16="http://schemas.microsoft.com/office/drawing/2014/main" id="{ED57FBE9-1AC8-45B2-8D56-B1A7F5ABF8F2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 l="4056" t="67402" r="50054"/>
          <a:stretch>
            <a:fillRect/>
          </a:stretch>
        </p:blipFill>
        <p:spPr>
          <a:xfrm>
            <a:off x="1368176" y="5326534"/>
            <a:ext cx="651439" cy="1155556"/>
          </a:xfrm>
          <a:custGeom>
            <a:avLst/>
            <a:gdLst>
              <a:gd name="connsiteX0" fmla="*/ 651439 w 651439"/>
              <a:gd name="connsiteY0" fmla="*/ 0 h 1155556"/>
              <a:gd name="connsiteX1" fmla="*/ 525040 w 651439"/>
              <a:gd name="connsiteY1" fmla="*/ 366063 h 1155556"/>
              <a:gd name="connsiteX2" fmla="*/ 281966 w 651439"/>
              <a:gd name="connsiteY2" fmla="*/ 394963 h 1155556"/>
              <a:gd name="connsiteX3" fmla="*/ 456980 w 651439"/>
              <a:gd name="connsiteY3" fmla="*/ 664694 h 1155556"/>
              <a:gd name="connsiteX4" fmla="*/ 75876 w 651439"/>
              <a:gd name="connsiteY4" fmla="*/ 1155556 h 1155556"/>
              <a:gd name="connsiteX5" fmla="*/ 67463 w 651439"/>
              <a:gd name="connsiteY5" fmla="*/ 1155556 h 1155556"/>
              <a:gd name="connsiteX6" fmla="*/ 0 w 651439"/>
              <a:gd name="connsiteY6" fmla="*/ 19267 h 1155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1439" h="1155556">
                <a:moveTo>
                  <a:pt x="651439" y="0"/>
                </a:moveTo>
                <a:lnTo>
                  <a:pt x="525040" y="366063"/>
                </a:lnTo>
                <a:lnTo>
                  <a:pt x="281966" y="394963"/>
                </a:lnTo>
                <a:lnTo>
                  <a:pt x="456980" y="664694"/>
                </a:lnTo>
                <a:lnTo>
                  <a:pt x="75876" y="1155556"/>
                </a:lnTo>
                <a:lnTo>
                  <a:pt x="67463" y="1155556"/>
                </a:lnTo>
                <a:lnTo>
                  <a:pt x="0" y="19267"/>
                </a:lnTo>
                <a:close/>
              </a:path>
            </a:pathLst>
          </a:custGeom>
        </p:spPr>
      </p:pic>
      <p:pic>
        <p:nvPicPr>
          <p:cNvPr id="241" name="Picture 240">
            <a:extLst>
              <a:ext uri="{FF2B5EF4-FFF2-40B4-BE49-F238E27FC236}">
                <a16:creationId xmlns:a16="http://schemas.microsoft.com/office/drawing/2014/main" id="{1C69ECEB-36CB-4073-B7CB-4D43107B50DD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 l="45137" t="54350" r="754" b="26084"/>
          <a:stretch>
            <a:fillRect/>
          </a:stretch>
        </p:blipFill>
        <p:spPr>
          <a:xfrm>
            <a:off x="1951338" y="4863833"/>
            <a:ext cx="768114" cy="693593"/>
          </a:xfrm>
          <a:custGeom>
            <a:avLst/>
            <a:gdLst>
              <a:gd name="connsiteX0" fmla="*/ 768114 w 768114"/>
              <a:gd name="connsiteY0" fmla="*/ 0 h 693593"/>
              <a:gd name="connsiteX1" fmla="*/ 767682 w 768114"/>
              <a:gd name="connsiteY1" fmla="*/ 684266 h 693593"/>
              <a:gd name="connsiteX2" fmla="*/ 165290 w 768114"/>
              <a:gd name="connsiteY2" fmla="*/ 693593 h 693593"/>
              <a:gd name="connsiteX3" fmla="*/ 0 w 768114"/>
              <a:gd name="connsiteY3" fmla="*/ 606894 h 693593"/>
              <a:gd name="connsiteX4" fmla="*/ 68061 w 768114"/>
              <a:gd name="connsiteY4" fmla="*/ 452762 h 693593"/>
              <a:gd name="connsiteX5" fmla="*/ 330581 w 768114"/>
              <a:gd name="connsiteY5" fmla="*/ 423863 h 693593"/>
              <a:gd name="connsiteX6" fmla="*/ 301412 w 768114"/>
              <a:gd name="connsiteY6" fmla="*/ 125232 h 693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68114" h="693593">
                <a:moveTo>
                  <a:pt x="768114" y="0"/>
                </a:moveTo>
                <a:lnTo>
                  <a:pt x="767682" y="684266"/>
                </a:lnTo>
                <a:lnTo>
                  <a:pt x="165290" y="693593"/>
                </a:lnTo>
                <a:lnTo>
                  <a:pt x="0" y="606894"/>
                </a:lnTo>
                <a:lnTo>
                  <a:pt x="68061" y="452762"/>
                </a:lnTo>
                <a:lnTo>
                  <a:pt x="330581" y="423863"/>
                </a:lnTo>
                <a:lnTo>
                  <a:pt x="301412" y="125232"/>
                </a:lnTo>
                <a:close/>
              </a:path>
            </a:pathLst>
          </a:custGeom>
        </p:spPr>
      </p:pic>
      <p:pic>
        <p:nvPicPr>
          <p:cNvPr id="242" name="Picture 241">
            <a:extLst>
              <a:ext uri="{FF2B5EF4-FFF2-40B4-BE49-F238E27FC236}">
                <a16:creationId xmlns:a16="http://schemas.microsoft.com/office/drawing/2014/main" id="{5DB71C40-69F3-4E3C-91AF-9866EB1CAFD2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 l="3356" t="36414" r="24042" b="31791"/>
          <a:stretch>
            <a:fillRect/>
          </a:stretch>
        </p:blipFill>
        <p:spPr>
          <a:xfrm>
            <a:off x="1358237" y="4228040"/>
            <a:ext cx="1030634" cy="1127090"/>
          </a:xfrm>
          <a:custGeom>
            <a:avLst/>
            <a:gdLst>
              <a:gd name="connsiteX0" fmla="*/ 311135 w 1030634"/>
              <a:gd name="connsiteY0" fmla="*/ 0 h 1127090"/>
              <a:gd name="connsiteX1" fmla="*/ 583378 w 1030634"/>
              <a:gd name="connsiteY1" fmla="*/ 249356 h 1127090"/>
              <a:gd name="connsiteX2" fmla="*/ 418087 w 1030634"/>
              <a:gd name="connsiteY2" fmla="*/ 488738 h 1127090"/>
              <a:gd name="connsiteX3" fmla="*/ 1030634 w 1030634"/>
              <a:gd name="connsiteY3" fmla="*/ 329150 h 1127090"/>
              <a:gd name="connsiteX4" fmla="*/ 894513 w 1030634"/>
              <a:gd name="connsiteY4" fmla="*/ 787966 h 1127090"/>
              <a:gd name="connsiteX5" fmla="*/ 923682 w 1030634"/>
              <a:gd name="connsiteY5" fmla="*/ 1117116 h 1127090"/>
              <a:gd name="connsiteX6" fmla="*/ 9723 w 1030634"/>
              <a:gd name="connsiteY6" fmla="*/ 1127090 h 1127090"/>
              <a:gd name="connsiteX7" fmla="*/ 0 w 1030634"/>
              <a:gd name="connsiteY7" fmla="*/ 269305 h 1127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30634" h="1127090">
                <a:moveTo>
                  <a:pt x="311135" y="0"/>
                </a:moveTo>
                <a:lnTo>
                  <a:pt x="583378" y="249356"/>
                </a:lnTo>
                <a:lnTo>
                  <a:pt x="418087" y="488738"/>
                </a:lnTo>
                <a:lnTo>
                  <a:pt x="1030634" y="329150"/>
                </a:lnTo>
                <a:lnTo>
                  <a:pt x="894513" y="787966"/>
                </a:lnTo>
                <a:lnTo>
                  <a:pt x="923682" y="1117116"/>
                </a:lnTo>
                <a:lnTo>
                  <a:pt x="9723" y="1127090"/>
                </a:lnTo>
                <a:lnTo>
                  <a:pt x="0" y="269305"/>
                </a:lnTo>
                <a:close/>
              </a:path>
            </a:pathLst>
          </a:custGeom>
        </p:spPr>
      </p:pic>
      <p:pic>
        <p:nvPicPr>
          <p:cNvPr id="243" name="Picture 242">
            <a:extLst>
              <a:ext uri="{FF2B5EF4-FFF2-40B4-BE49-F238E27FC236}">
                <a16:creationId xmlns:a16="http://schemas.microsoft.com/office/drawing/2014/main" id="{9AC92167-88A3-4084-8C40-BAE1F319A387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 l="32808" t="30164" r="1439" b="41158"/>
          <a:stretch>
            <a:fillRect/>
          </a:stretch>
        </p:blipFill>
        <p:spPr>
          <a:xfrm>
            <a:off x="1776324" y="4006475"/>
            <a:ext cx="933405" cy="1016612"/>
          </a:xfrm>
          <a:custGeom>
            <a:avLst/>
            <a:gdLst>
              <a:gd name="connsiteX0" fmla="*/ 515317 w 933405"/>
              <a:gd name="connsiteY0" fmla="*/ 0 h 1016612"/>
              <a:gd name="connsiteX1" fmla="*/ 933405 w 933405"/>
              <a:gd name="connsiteY1" fmla="*/ 49350 h 1016612"/>
              <a:gd name="connsiteX2" fmla="*/ 933405 w 933405"/>
              <a:gd name="connsiteY2" fmla="*/ 878432 h 1016612"/>
              <a:gd name="connsiteX3" fmla="*/ 466703 w 933405"/>
              <a:gd name="connsiteY3" fmla="*/ 1016612 h 1016612"/>
              <a:gd name="connsiteX4" fmla="*/ 612547 w 933405"/>
              <a:gd name="connsiteY4" fmla="*/ 542851 h 1016612"/>
              <a:gd name="connsiteX5" fmla="*/ 0 w 933405"/>
              <a:gd name="connsiteY5" fmla="*/ 720512 h 1016612"/>
              <a:gd name="connsiteX6" fmla="*/ 175014 w 933405"/>
              <a:gd name="connsiteY6" fmla="*/ 483631 h 1016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33405" h="1016612">
                <a:moveTo>
                  <a:pt x="515317" y="0"/>
                </a:moveTo>
                <a:lnTo>
                  <a:pt x="933405" y="49350"/>
                </a:lnTo>
                <a:lnTo>
                  <a:pt x="933405" y="878432"/>
                </a:lnTo>
                <a:lnTo>
                  <a:pt x="466703" y="1016612"/>
                </a:lnTo>
                <a:lnTo>
                  <a:pt x="612547" y="542851"/>
                </a:lnTo>
                <a:lnTo>
                  <a:pt x="0" y="720512"/>
                </a:lnTo>
                <a:lnTo>
                  <a:pt x="175014" y="483631"/>
                </a:lnTo>
                <a:close/>
              </a:path>
            </a:pathLst>
          </a:custGeom>
        </p:spPr>
      </p:pic>
      <p:pic>
        <p:nvPicPr>
          <p:cNvPr id="244" name="Picture 243">
            <a:extLst>
              <a:ext uri="{FF2B5EF4-FFF2-40B4-BE49-F238E27FC236}">
                <a16:creationId xmlns:a16="http://schemas.microsoft.com/office/drawing/2014/main" id="{7959D57C-9703-4E74-AA57-2BE294FDC135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 l="616" t="12229" r="31576" b="55977"/>
          <a:stretch>
            <a:fillRect/>
          </a:stretch>
        </p:blipFill>
        <p:spPr>
          <a:xfrm>
            <a:off x="1319345" y="3360742"/>
            <a:ext cx="962574" cy="1127089"/>
          </a:xfrm>
          <a:custGeom>
            <a:avLst/>
            <a:gdLst>
              <a:gd name="connsiteX0" fmla="*/ 418088 w 962574"/>
              <a:gd name="connsiteY0" fmla="*/ 0 h 1127089"/>
              <a:gd name="connsiteX1" fmla="*/ 534763 w 962574"/>
              <a:gd name="connsiteY1" fmla="*/ 125232 h 1127089"/>
              <a:gd name="connsiteX2" fmla="*/ 884790 w 962574"/>
              <a:gd name="connsiteY2" fmla="*/ 240831 h 1127089"/>
              <a:gd name="connsiteX3" fmla="*/ 573655 w 962574"/>
              <a:gd name="connsiteY3" fmla="*/ 587628 h 1127089"/>
              <a:gd name="connsiteX4" fmla="*/ 962574 w 962574"/>
              <a:gd name="connsiteY4" fmla="*/ 626161 h 1127089"/>
              <a:gd name="connsiteX5" fmla="*/ 631993 w 962574"/>
              <a:gd name="connsiteY5" fmla="*/ 1117456 h 1127089"/>
              <a:gd name="connsiteX6" fmla="*/ 340304 w 962574"/>
              <a:gd name="connsiteY6" fmla="*/ 857359 h 1127089"/>
              <a:gd name="connsiteX7" fmla="*/ 29169 w 962574"/>
              <a:gd name="connsiteY7" fmla="*/ 1127089 h 1127089"/>
              <a:gd name="connsiteX8" fmla="*/ 0 w 962574"/>
              <a:gd name="connsiteY8" fmla="*/ 423863 h 1127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62574" h="1127089">
                <a:moveTo>
                  <a:pt x="418088" y="0"/>
                </a:moveTo>
                <a:lnTo>
                  <a:pt x="534763" y="125232"/>
                </a:lnTo>
                <a:lnTo>
                  <a:pt x="884790" y="240831"/>
                </a:lnTo>
                <a:lnTo>
                  <a:pt x="573655" y="587628"/>
                </a:lnTo>
                <a:lnTo>
                  <a:pt x="962574" y="626161"/>
                </a:lnTo>
                <a:lnTo>
                  <a:pt x="631993" y="1117456"/>
                </a:lnTo>
                <a:lnTo>
                  <a:pt x="340304" y="857359"/>
                </a:lnTo>
                <a:lnTo>
                  <a:pt x="29169" y="1127089"/>
                </a:lnTo>
                <a:lnTo>
                  <a:pt x="0" y="423863"/>
                </a:lnTo>
                <a:close/>
              </a:path>
            </a:pathLst>
          </a:custGeom>
        </p:spPr>
      </p:pic>
      <p:pic>
        <p:nvPicPr>
          <p:cNvPr id="245" name="Picture 244">
            <a:extLst>
              <a:ext uri="{FF2B5EF4-FFF2-40B4-BE49-F238E27FC236}">
                <a16:creationId xmlns:a16="http://schemas.microsoft.com/office/drawing/2014/main" id="{1EB8B5B7-8352-4500-9B48-660F58BBDD59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 l="68424" t="4076" r="1439" b="68477"/>
          <a:stretch>
            <a:fillRect/>
          </a:stretch>
        </p:blipFill>
        <p:spPr>
          <a:xfrm>
            <a:off x="2281919" y="3081684"/>
            <a:ext cx="427810" cy="972957"/>
          </a:xfrm>
          <a:custGeom>
            <a:avLst/>
            <a:gdLst>
              <a:gd name="connsiteX0" fmla="*/ 427810 w 427810"/>
              <a:gd name="connsiteY0" fmla="*/ 0 h 972957"/>
              <a:gd name="connsiteX1" fmla="*/ 427810 w 427810"/>
              <a:gd name="connsiteY1" fmla="*/ 972957 h 972957"/>
              <a:gd name="connsiteX2" fmla="*/ 0 w 427810"/>
              <a:gd name="connsiteY2" fmla="*/ 770659 h 972957"/>
              <a:gd name="connsiteX3" fmla="*/ 285207 w 427810"/>
              <a:gd name="connsiteY3" fmla="*/ 568361 h 972957"/>
              <a:gd name="connsiteX4" fmla="*/ 57041 w 427810"/>
              <a:gd name="connsiteY4" fmla="*/ 433496 h 972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7810" h="972957">
                <a:moveTo>
                  <a:pt x="427810" y="0"/>
                </a:moveTo>
                <a:lnTo>
                  <a:pt x="427810" y="972957"/>
                </a:lnTo>
                <a:lnTo>
                  <a:pt x="0" y="770659"/>
                </a:lnTo>
                <a:lnTo>
                  <a:pt x="285207" y="568361"/>
                </a:lnTo>
                <a:lnTo>
                  <a:pt x="57041" y="433496"/>
                </a:lnTo>
                <a:close/>
              </a:path>
            </a:pathLst>
          </a:custGeom>
        </p:spPr>
      </p:pic>
      <p:pic>
        <p:nvPicPr>
          <p:cNvPr id="246" name="Picture 245">
            <a:extLst>
              <a:ext uri="{FF2B5EF4-FFF2-40B4-BE49-F238E27FC236}">
                <a16:creationId xmlns:a16="http://schemas.microsoft.com/office/drawing/2014/main" id="{E7AC3481-CF60-4971-89A1-4CD00E12BF2C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 l="38287" t="1359" r="754" b="68477"/>
          <a:stretch>
            <a:fillRect/>
          </a:stretch>
        </p:blipFill>
        <p:spPr>
          <a:xfrm>
            <a:off x="1854108" y="2985351"/>
            <a:ext cx="865344" cy="1069290"/>
          </a:xfrm>
          <a:custGeom>
            <a:avLst/>
            <a:gdLst>
              <a:gd name="connsiteX0" fmla="*/ 58338 w 865344"/>
              <a:gd name="connsiteY0" fmla="*/ 0 h 1069290"/>
              <a:gd name="connsiteX1" fmla="*/ 865344 w 865344"/>
              <a:gd name="connsiteY1" fmla="*/ 125232 h 1069290"/>
              <a:gd name="connsiteX2" fmla="*/ 486148 w 865344"/>
              <a:gd name="connsiteY2" fmla="*/ 539462 h 1069290"/>
              <a:gd name="connsiteX3" fmla="*/ 729223 w 865344"/>
              <a:gd name="connsiteY3" fmla="*/ 664694 h 1069290"/>
              <a:gd name="connsiteX4" fmla="*/ 447257 w 865344"/>
              <a:gd name="connsiteY4" fmla="*/ 857359 h 1069290"/>
              <a:gd name="connsiteX5" fmla="*/ 865344 w 865344"/>
              <a:gd name="connsiteY5" fmla="*/ 1069290 h 1069290"/>
              <a:gd name="connsiteX6" fmla="*/ 48615 w 865344"/>
              <a:gd name="connsiteY6" fmla="*/ 972958 h 1069290"/>
              <a:gd name="connsiteX7" fmla="*/ 340304 w 865344"/>
              <a:gd name="connsiteY7" fmla="*/ 626161 h 1069290"/>
              <a:gd name="connsiteX8" fmla="*/ 0 w 865344"/>
              <a:gd name="connsiteY8" fmla="*/ 500929 h 1069290"/>
              <a:gd name="connsiteX9" fmla="*/ 281966 w 865344"/>
              <a:gd name="connsiteY9" fmla="*/ 308264 h 1069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65344" h="1069290">
                <a:moveTo>
                  <a:pt x="58338" y="0"/>
                </a:moveTo>
                <a:lnTo>
                  <a:pt x="865344" y="125232"/>
                </a:lnTo>
                <a:lnTo>
                  <a:pt x="486148" y="539462"/>
                </a:lnTo>
                <a:lnTo>
                  <a:pt x="729223" y="664694"/>
                </a:lnTo>
                <a:lnTo>
                  <a:pt x="447257" y="857359"/>
                </a:lnTo>
                <a:lnTo>
                  <a:pt x="865344" y="1069290"/>
                </a:lnTo>
                <a:lnTo>
                  <a:pt x="48615" y="972958"/>
                </a:lnTo>
                <a:lnTo>
                  <a:pt x="340304" y="626161"/>
                </a:lnTo>
                <a:lnTo>
                  <a:pt x="0" y="500929"/>
                </a:lnTo>
                <a:lnTo>
                  <a:pt x="281966" y="308264"/>
                </a:lnTo>
                <a:close/>
              </a:path>
            </a:pathLst>
          </a:custGeom>
        </p:spPr>
      </p:pic>
      <p:pic>
        <p:nvPicPr>
          <p:cNvPr id="247" name="Picture 246">
            <a:extLst>
              <a:ext uri="{FF2B5EF4-FFF2-40B4-BE49-F238E27FC236}">
                <a16:creationId xmlns:a16="http://schemas.microsoft.com/office/drawing/2014/main" id="{2E0C71A2-3EA8-4A77-B2C7-F06D0DA38EC0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 l="616" r="41850" b="75814"/>
          <a:stretch>
            <a:fillRect/>
          </a:stretch>
        </p:blipFill>
        <p:spPr>
          <a:xfrm>
            <a:off x="1329284" y="2937185"/>
            <a:ext cx="816729" cy="857358"/>
          </a:xfrm>
          <a:custGeom>
            <a:avLst/>
            <a:gdLst>
              <a:gd name="connsiteX0" fmla="*/ 0 w 816729"/>
              <a:gd name="connsiteY0" fmla="*/ 0 h 857358"/>
              <a:gd name="connsiteX1" fmla="*/ 79681 w 816729"/>
              <a:gd name="connsiteY1" fmla="*/ 0 h 857358"/>
              <a:gd name="connsiteX2" fmla="*/ 607567 w 816729"/>
              <a:gd name="connsiteY2" fmla="*/ 48166 h 857358"/>
              <a:gd name="connsiteX3" fmla="*/ 816729 w 816729"/>
              <a:gd name="connsiteY3" fmla="*/ 356430 h 857358"/>
              <a:gd name="connsiteX4" fmla="*/ 517926 w 816729"/>
              <a:gd name="connsiteY4" fmla="*/ 549095 h 857358"/>
              <a:gd name="connsiteX5" fmla="*/ 398404 w 816729"/>
              <a:gd name="connsiteY5" fmla="*/ 433496 h 857358"/>
              <a:gd name="connsiteX6" fmla="*/ 9960 w 816729"/>
              <a:gd name="connsiteY6" fmla="*/ 857358 h 857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16729" h="857358">
                <a:moveTo>
                  <a:pt x="0" y="0"/>
                </a:moveTo>
                <a:lnTo>
                  <a:pt x="79681" y="0"/>
                </a:lnTo>
                <a:lnTo>
                  <a:pt x="607567" y="48166"/>
                </a:lnTo>
                <a:lnTo>
                  <a:pt x="816729" y="356430"/>
                </a:lnTo>
                <a:lnTo>
                  <a:pt x="517926" y="549095"/>
                </a:lnTo>
                <a:lnTo>
                  <a:pt x="398404" y="433496"/>
                </a:lnTo>
                <a:lnTo>
                  <a:pt x="9960" y="857358"/>
                </a:lnTo>
                <a:close/>
              </a:path>
            </a:pathLst>
          </a:custGeom>
        </p:spPr>
      </p:pic>
      <p:pic>
        <p:nvPicPr>
          <p:cNvPr id="249" name="Picture 248">
            <a:extLst>
              <a:ext uri="{FF2B5EF4-FFF2-40B4-BE49-F238E27FC236}">
                <a16:creationId xmlns:a16="http://schemas.microsoft.com/office/drawing/2014/main" id="{AB19C50D-CACF-445E-AED5-1328A2C70953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 l="18837" t="78451" b="512"/>
          <a:stretch>
            <a:fillRect/>
          </a:stretch>
        </p:blipFill>
        <p:spPr>
          <a:xfrm>
            <a:off x="5675820" y="5384163"/>
            <a:ext cx="1202393" cy="597740"/>
          </a:xfrm>
          <a:custGeom>
            <a:avLst/>
            <a:gdLst>
              <a:gd name="connsiteX0" fmla="*/ 1202393 w 1202393"/>
              <a:gd name="connsiteY0" fmla="*/ 0 h 597740"/>
              <a:gd name="connsiteX1" fmla="*/ 1202393 w 1202393"/>
              <a:gd name="connsiteY1" fmla="*/ 586709 h 597740"/>
              <a:gd name="connsiteX2" fmla="*/ 0 w 1202393"/>
              <a:gd name="connsiteY2" fmla="*/ 597740 h 597740"/>
              <a:gd name="connsiteX3" fmla="*/ 426720 w 1202393"/>
              <a:gd name="connsiteY3" fmla="*/ 342816 h 597740"/>
              <a:gd name="connsiteX4" fmla="*/ 1003069 w 1202393"/>
              <a:gd name="connsiteY4" fmla="*/ 315107 h 597740"/>
              <a:gd name="connsiteX5" fmla="*/ 1052946 w 1202393"/>
              <a:gd name="connsiteY5" fmla="*/ 10307 h 597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02393" h="597740">
                <a:moveTo>
                  <a:pt x="1202393" y="0"/>
                </a:moveTo>
                <a:lnTo>
                  <a:pt x="1202393" y="586709"/>
                </a:lnTo>
                <a:lnTo>
                  <a:pt x="0" y="597740"/>
                </a:lnTo>
                <a:lnTo>
                  <a:pt x="426720" y="342816"/>
                </a:lnTo>
                <a:lnTo>
                  <a:pt x="1003069" y="315107"/>
                </a:lnTo>
                <a:lnTo>
                  <a:pt x="1052946" y="10307"/>
                </a:lnTo>
                <a:close/>
              </a:path>
            </a:pathLst>
          </a:custGeom>
        </p:spPr>
      </p:pic>
      <p:pic>
        <p:nvPicPr>
          <p:cNvPr id="250" name="Picture 249">
            <a:extLst>
              <a:ext uri="{FF2B5EF4-FFF2-40B4-BE49-F238E27FC236}">
                <a16:creationId xmlns:a16="http://schemas.microsoft.com/office/drawing/2014/main" id="{6FAF71C3-F51B-4AD4-86E5-FAD529858B95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 l="1552" t="73547" r="43832" b="512"/>
          <a:stretch>
            <a:fillRect/>
          </a:stretch>
        </p:blipFill>
        <p:spPr>
          <a:xfrm>
            <a:off x="5429690" y="5244841"/>
            <a:ext cx="809106" cy="737062"/>
          </a:xfrm>
          <a:custGeom>
            <a:avLst/>
            <a:gdLst>
              <a:gd name="connsiteX0" fmla="*/ 0 w 809106"/>
              <a:gd name="connsiteY0" fmla="*/ 0 h 737062"/>
              <a:gd name="connsiteX1" fmla="*/ 493222 w 809106"/>
              <a:gd name="connsiteY1" fmla="*/ 216131 h 737062"/>
              <a:gd name="connsiteX2" fmla="*/ 809106 w 809106"/>
              <a:gd name="connsiteY2" fmla="*/ 193963 h 737062"/>
              <a:gd name="connsiteX3" fmla="*/ 687186 w 809106"/>
              <a:gd name="connsiteY3" fmla="*/ 493222 h 737062"/>
              <a:gd name="connsiteX4" fmla="*/ 260466 w 809106"/>
              <a:gd name="connsiteY4" fmla="*/ 737062 h 737062"/>
              <a:gd name="connsiteX5" fmla="*/ 5542 w 809106"/>
              <a:gd name="connsiteY5" fmla="*/ 731520 h 737062"/>
              <a:gd name="connsiteX6" fmla="*/ 0 w 809106"/>
              <a:gd name="connsiteY6" fmla="*/ 0 h 73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09106" h="737062">
                <a:moveTo>
                  <a:pt x="0" y="0"/>
                </a:moveTo>
                <a:lnTo>
                  <a:pt x="493222" y="216131"/>
                </a:lnTo>
                <a:lnTo>
                  <a:pt x="809106" y="193963"/>
                </a:lnTo>
                <a:lnTo>
                  <a:pt x="687186" y="493222"/>
                </a:lnTo>
                <a:lnTo>
                  <a:pt x="260466" y="737062"/>
                </a:lnTo>
                <a:lnTo>
                  <a:pt x="5542" y="731520"/>
                </a:lnTo>
                <a:cubicBezTo>
                  <a:pt x="3695" y="487680"/>
                  <a:pt x="1847" y="243840"/>
                  <a:pt x="0" y="0"/>
                </a:cubicBezTo>
                <a:close/>
              </a:path>
            </a:pathLst>
          </a:custGeom>
        </p:spPr>
      </p:pic>
      <p:pic>
        <p:nvPicPr>
          <p:cNvPr id="251" name="Picture 250">
            <a:extLst>
              <a:ext uri="{FF2B5EF4-FFF2-40B4-BE49-F238E27FC236}">
                <a16:creationId xmlns:a16="http://schemas.microsoft.com/office/drawing/2014/main" id="{5EE32AD5-15AD-4CC7-91D8-426C29FB9B21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 l="1629" t="51117" r="51237" b="19236"/>
          <a:stretch>
            <a:fillRect/>
          </a:stretch>
        </p:blipFill>
        <p:spPr>
          <a:xfrm>
            <a:off x="5420897" y="4607532"/>
            <a:ext cx="698269" cy="842356"/>
          </a:xfrm>
          <a:custGeom>
            <a:avLst/>
            <a:gdLst>
              <a:gd name="connsiteX0" fmla="*/ 587432 w 698269"/>
              <a:gd name="connsiteY0" fmla="*/ 0 h 842356"/>
              <a:gd name="connsiteX1" fmla="*/ 698269 w 698269"/>
              <a:gd name="connsiteY1" fmla="*/ 182880 h 842356"/>
              <a:gd name="connsiteX2" fmla="*/ 404552 w 698269"/>
              <a:gd name="connsiteY2" fmla="*/ 421178 h 842356"/>
              <a:gd name="connsiteX3" fmla="*/ 537556 w 698269"/>
              <a:gd name="connsiteY3" fmla="*/ 520931 h 842356"/>
              <a:gd name="connsiteX4" fmla="*/ 482138 w 698269"/>
              <a:gd name="connsiteY4" fmla="*/ 842356 h 842356"/>
              <a:gd name="connsiteX5" fmla="*/ 5542 w 698269"/>
              <a:gd name="connsiteY5" fmla="*/ 648392 h 842356"/>
              <a:gd name="connsiteX6" fmla="*/ 0 w 698269"/>
              <a:gd name="connsiteY6" fmla="*/ 421178 h 842356"/>
              <a:gd name="connsiteX7" fmla="*/ 332509 w 698269"/>
              <a:gd name="connsiteY7" fmla="*/ 83127 h 842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8269" h="842356">
                <a:moveTo>
                  <a:pt x="587432" y="0"/>
                </a:moveTo>
                <a:lnTo>
                  <a:pt x="698269" y="182880"/>
                </a:lnTo>
                <a:lnTo>
                  <a:pt x="404552" y="421178"/>
                </a:lnTo>
                <a:lnTo>
                  <a:pt x="537556" y="520931"/>
                </a:lnTo>
                <a:lnTo>
                  <a:pt x="482138" y="842356"/>
                </a:lnTo>
                <a:lnTo>
                  <a:pt x="5542" y="648392"/>
                </a:lnTo>
                <a:lnTo>
                  <a:pt x="0" y="421178"/>
                </a:lnTo>
                <a:lnTo>
                  <a:pt x="332509" y="83127"/>
                </a:lnTo>
                <a:close/>
              </a:path>
            </a:pathLst>
          </a:custGeom>
        </p:spPr>
      </p:pic>
      <p:pic>
        <p:nvPicPr>
          <p:cNvPr id="252" name="Picture 251">
            <a:extLst>
              <a:ext uri="{FF2B5EF4-FFF2-40B4-BE49-F238E27FC236}">
                <a16:creationId xmlns:a16="http://schemas.microsoft.com/office/drawing/2014/main" id="{627A87CF-B622-48BF-B952-D46564D4950E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 l="29311" t="61260" r="10088" b="9484"/>
          <a:stretch>
            <a:fillRect/>
          </a:stretch>
        </p:blipFill>
        <p:spPr>
          <a:xfrm>
            <a:off x="5830991" y="4895706"/>
            <a:ext cx="897775" cy="831273"/>
          </a:xfrm>
          <a:custGeom>
            <a:avLst/>
            <a:gdLst>
              <a:gd name="connsiteX0" fmla="*/ 725978 w 897775"/>
              <a:gd name="connsiteY0" fmla="*/ 0 h 831273"/>
              <a:gd name="connsiteX1" fmla="*/ 897775 w 897775"/>
              <a:gd name="connsiteY1" fmla="*/ 498764 h 831273"/>
              <a:gd name="connsiteX2" fmla="*/ 847898 w 897775"/>
              <a:gd name="connsiteY2" fmla="*/ 803564 h 831273"/>
              <a:gd name="connsiteX3" fmla="*/ 282633 w 897775"/>
              <a:gd name="connsiteY3" fmla="*/ 831273 h 831273"/>
              <a:gd name="connsiteX4" fmla="*/ 393469 w 897775"/>
              <a:gd name="connsiteY4" fmla="*/ 548640 h 831273"/>
              <a:gd name="connsiteX5" fmla="*/ 72044 w 897775"/>
              <a:gd name="connsiteY5" fmla="*/ 565266 h 831273"/>
              <a:gd name="connsiteX6" fmla="*/ 121920 w 897775"/>
              <a:gd name="connsiteY6" fmla="*/ 232757 h 831273"/>
              <a:gd name="connsiteX7" fmla="*/ 0 w 897775"/>
              <a:gd name="connsiteY7" fmla="*/ 138546 h 831273"/>
              <a:gd name="connsiteX8" fmla="*/ 133004 w 897775"/>
              <a:gd name="connsiteY8" fmla="*/ 27709 h 831273"/>
              <a:gd name="connsiteX9" fmla="*/ 559724 w 897775"/>
              <a:gd name="connsiteY9" fmla="*/ 121920 h 831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97775" h="831273">
                <a:moveTo>
                  <a:pt x="725978" y="0"/>
                </a:moveTo>
                <a:lnTo>
                  <a:pt x="897775" y="498764"/>
                </a:lnTo>
                <a:lnTo>
                  <a:pt x="847898" y="803564"/>
                </a:lnTo>
                <a:lnTo>
                  <a:pt x="282633" y="831273"/>
                </a:lnTo>
                <a:lnTo>
                  <a:pt x="393469" y="548640"/>
                </a:lnTo>
                <a:lnTo>
                  <a:pt x="72044" y="565266"/>
                </a:lnTo>
                <a:lnTo>
                  <a:pt x="121920" y="232757"/>
                </a:lnTo>
                <a:lnTo>
                  <a:pt x="0" y="138546"/>
                </a:lnTo>
                <a:lnTo>
                  <a:pt x="133004" y="27709"/>
                </a:lnTo>
                <a:lnTo>
                  <a:pt x="559724" y="121920"/>
                </a:lnTo>
                <a:close/>
              </a:path>
            </a:pathLst>
          </a:custGeom>
        </p:spPr>
      </p:pic>
      <p:pic>
        <p:nvPicPr>
          <p:cNvPr id="253" name="Picture 252">
            <a:extLst>
              <a:ext uri="{FF2B5EF4-FFF2-40B4-BE49-F238E27FC236}">
                <a16:creationId xmlns:a16="http://schemas.microsoft.com/office/drawing/2014/main" id="{080D3044-367D-4818-A5D6-05A837777081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 l="37541" t="46827" b="21382"/>
          <a:stretch>
            <a:fillRect/>
          </a:stretch>
        </p:blipFill>
        <p:spPr>
          <a:xfrm>
            <a:off x="5952910" y="4485612"/>
            <a:ext cx="925302" cy="903316"/>
          </a:xfrm>
          <a:custGeom>
            <a:avLst/>
            <a:gdLst>
              <a:gd name="connsiteX0" fmla="*/ 659477 w 925302"/>
              <a:gd name="connsiteY0" fmla="*/ 0 h 903316"/>
              <a:gd name="connsiteX1" fmla="*/ 925302 w 925302"/>
              <a:gd name="connsiteY1" fmla="*/ 244125 h 903316"/>
              <a:gd name="connsiteX2" fmla="*/ 925302 w 925302"/>
              <a:gd name="connsiteY2" fmla="*/ 898163 h 903316"/>
              <a:gd name="connsiteX3" fmla="*/ 775855 w 925302"/>
              <a:gd name="connsiteY3" fmla="*/ 903316 h 903316"/>
              <a:gd name="connsiteX4" fmla="*/ 604058 w 925302"/>
              <a:gd name="connsiteY4" fmla="*/ 410094 h 903316"/>
              <a:gd name="connsiteX5" fmla="*/ 437804 w 925302"/>
              <a:gd name="connsiteY5" fmla="*/ 537556 h 903316"/>
              <a:gd name="connsiteX6" fmla="*/ 0 w 925302"/>
              <a:gd name="connsiteY6" fmla="*/ 437803 h 903316"/>
              <a:gd name="connsiteX7" fmla="*/ 171797 w 925302"/>
              <a:gd name="connsiteY7" fmla="*/ 310342 h 903316"/>
              <a:gd name="connsiteX8" fmla="*/ 55418 w 925302"/>
              <a:gd name="connsiteY8" fmla="*/ 116378 h 903316"/>
              <a:gd name="connsiteX9" fmla="*/ 426720 w 925302"/>
              <a:gd name="connsiteY9" fmla="*/ 144087 h 903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25302" h="903316">
                <a:moveTo>
                  <a:pt x="659477" y="0"/>
                </a:moveTo>
                <a:lnTo>
                  <a:pt x="925302" y="244125"/>
                </a:lnTo>
                <a:lnTo>
                  <a:pt x="925302" y="898163"/>
                </a:lnTo>
                <a:lnTo>
                  <a:pt x="775855" y="903316"/>
                </a:lnTo>
                <a:lnTo>
                  <a:pt x="604058" y="410094"/>
                </a:lnTo>
                <a:lnTo>
                  <a:pt x="437804" y="537556"/>
                </a:lnTo>
                <a:lnTo>
                  <a:pt x="0" y="437803"/>
                </a:lnTo>
                <a:lnTo>
                  <a:pt x="171797" y="310342"/>
                </a:lnTo>
                <a:lnTo>
                  <a:pt x="55418" y="116378"/>
                </a:lnTo>
                <a:lnTo>
                  <a:pt x="426720" y="144087"/>
                </a:lnTo>
                <a:close/>
              </a:path>
            </a:pathLst>
          </a:custGeom>
        </p:spPr>
      </p:pic>
      <p:pic>
        <p:nvPicPr>
          <p:cNvPr id="254" name="Picture 253">
            <a:extLst>
              <a:ext uri="{FF2B5EF4-FFF2-40B4-BE49-F238E27FC236}">
                <a16:creationId xmlns:a16="http://schemas.microsoft.com/office/drawing/2014/main" id="{39683750-FF05-4482-B24E-4B2959D0A63E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 l="1255" t="30443" r="58718" b="33864"/>
          <a:stretch>
            <a:fillRect/>
          </a:stretch>
        </p:blipFill>
        <p:spPr>
          <a:xfrm>
            <a:off x="5415354" y="4020099"/>
            <a:ext cx="592974" cy="1014153"/>
          </a:xfrm>
          <a:custGeom>
            <a:avLst/>
            <a:gdLst>
              <a:gd name="connsiteX0" fmla="*/ 0 w 592974"/>
              <a:gd name="connsiteY0" fmla="*/ 0 h 1014153"/>
              <a:gd name="connsiteX1" fmla="*/ 315884 w 592974"/>
              <a:gd name="connsiteY1" fmla="*/ 0 h 1014153"/>
              <a:gd name="connsiteX2" fmla="*/ 260465 w 592974"/>
              <a:gd name="connsiteY2" fmla="*/ 227215 h 1014153"/>
              <a:gd name="connsiteX3" fmla="*/ 592974 w 592974"/>
              <a:gd name="connsiteY3" fmla="*/ 581891 h 1014153"/>
              <a:gd name="connsiteX4" fmla="*/ 338051 w 592974"/>
              <a:gd name="connsiteY4" fmla="*/ 670560 h 1014153"/>
              <a:gd name="connsiteX5" fmla="*/ 0 w 592974"/>
              <a:gd name="connsiteY5" fmla="*/ 1014153 h 1014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2974" h="1014153">
                <a:moveTo>
                  <a:pt x="0" y="0"/>
                </a:moveTo>
                <a:lnTo>
                  <a:pt x="315884" y="0"/>
                </a:lnTo>
                <a:lnTo>
                  <a:pt x="260465" y="227215"/>
                </a:lnTo>
                <a:lnTo>
                  <a:pt x="592974" y="581891"/>
                </a:lnTo>
                <a:lnTo>
                  <a:pt x="338051" y="670560"/>
                </a:lnTo>
                <a:lnTo>
                  <a:pt x="0" y="1014153"/>
                </a:lnTo>
                <a:close/>
              </a:path>
            </a:pathLst>
          </a:custGeom>
        </p:spPr>
      </p:pic>
      <p:pic>
        <p:nvPicPr>
          <p:cNvPr id="255" name="Picture 254">
            <a:extLst>
              <a:ext uri="{FF2B5EF4-FFF2-40B4-BE49-F238E27FC236}">
                <a16:creationId xmlns:a16="http://schemas.microsoft.com/office/drawing/2014/main" id="{76C52EBC-B967-4AE7-AAF0-1EBB9DC20C97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 l="18837" t="26347" b="44387"/>
          <a:stretch>
            <a:fillRect/>
          </a:stretch>
        </p:blipFill>
        <p:spPr>
          <a:xfrm>
            <a:off x="5675820" y="3903721"/>
            <a:ext cx="1202393" cy="831548"/>
          </a:xfrm>
          <a:custGeom>
            <a:avLst/>
            <a:gdLst>
              <a:gd name="connsiteX0" fmla="*/ 825731 w 1202393"/>
              <a:gd name="connsiteY0" fmla="*/ 0 h 831548"/>
              <a:gd name="connsiteX1" fmla="*/ 1202393 w 1202393"/>
              <a:gd name="connsiteY1" fmla="*/ 66470 h 831548"/>
              <a:gd name="connsiteX2" fmla="*/ 1202393 w 1202393"/>
              <a:gd name="connsiteY2" fmla="*/ 831548 h 831548"/>
              <a:gd name="connsiteX3" fmla="*/ 931026 w 1202393"/>
              <a:gd name="connsiteY3" fmla="*/ 581891 h 831548"/>
              <a:gd name="connsiteX4" fmla="*/ 709353 w 1202393"/>
              <a:gd name="connsiteY4" fmla="*/ 731520 h 831548"/>
              <a:gd name="connsiteX5" fmla="*/ 332509 w 1202393"/>
              <a:gd name="connsiteY5" fmla="*/ 698269 h 831548"/>
              <a:gd name="connsiteX6" fmla="*/ 0 w 1202393"/>
              <a:gd name="connsiteY6" fmla="*/ 349134 h 831548"/>
              <a:gd name="connsiteX7" fmla="*/ 55419 w 1202393"/>
              <a:gd name="connsiteY7" fmla="*/ 116378 h 831548"/>
              <a:gd name="connsiteX8" fmla="*/ 321426 w 1202393"/>
              <a:gd name="connsiteY8" fmla="*/ 116378 h 831548"/>
              <a:gd name="connsiteX9" fmla="*/ 559724 w 1202393"/>
              <a:gd name="connsiteY9" fmla="*/ 365760 h 831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02393" h="831548">
                <a:moveTo>
                  <a:pt x="825731" y="0"/>
                </a:moveTo>
                <a:lnTo>
                  <a:pt x="1202393" y="66470"/>
                </a:lnTo>
                <a:lnTo>
                  <a:pt x="1202393" y="831548"/>
                </a:lnTo>
                <a:lnTo>
                  <a:pt x="931026" y="581891"/>
                </a:lnTo>
                <a:lnTo>
                  <a:pt x="709353" y="731520"/>
                </a:lnTo>
                <a:lnTo>
                  <a:pt x="332509" y="698269"/>
                </a:lnTo>
                <a:lnTo>
                  <a:pt x="0" y="349134"/>
                </a:lnTo>
                <a:lnTo>
                  <a:pt x="55419" y="116378"/>
                </a:lnTo>
                <a:lnTo>
                  <a:pt x="321426" y="116378"/>
                </a:lnTo>
                <a:lnTo>
                  <a:pt x="559724" y="365760"/>
                </a:lnTo>
                <a:close/>
              </a:path>
            </a:pathLst>
          </a:custGeom>
        </p:spPr>
      </p:pic>
      <p:pic>
        <p:nvPicPr>
          <p:cNvPr id="256" name="Picture 255">
            <a:extLst>
              <a:ext uri="{FF2B5EF4-FFF2-40B4-BE49-F238E27FC236}">
                <a16:creationId xmlns:a16="http://schemas.microsoft.com/office/drawing/2014/main" id="{5A54ED34-92ED-4B13-88C2-15BB35204B54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 l="40644" t="306" b="60491"/>
          <a:stretch>
            <a:fillRect/>
          </a:stretch>
        </p:blipFill>
        <p:spPr>
          <a:xfrm>
            <a:off x="5998886" y="3163791"/>
            <a:ext cx="879327" cy="1113905"/>
          </a:xfrm>
          <a:custGeom>
            <a:avLst/>
            <a:gdLst>
              <a:gd name="connsiteX0" fmla="*/ 498763 w 879327"/>
              <a:gd name="connsiteY0" fmla="*/ 0 h 1113905"/>
              <a:gd name="connsiteX1" fmla="*/ 870065 w 879327"/>
              <a:gd name="connsiteY1" fmla="*/ 5542 h 1113905"/>
              <a:gd name="connsiteX2" fmla="*/ 879327 w 879327"/>
              <a:gd name="connsiteY2" fmla="*/ 677014 h 1113905"/>
              <a:gd name="connsiteX3" fmla="*/ 879327 w 879327"/>
              <a:gd name="connsiteY3" fmla="*/ 808788 h 1113905"/>
              <a:gd name="connsiteX4" fmla="*/ 498763 w 879327"/>
              <a:gd name="connsiteY4" fmla="*/ 742604 h 1113905"/>
              <a:gd name="connsiteX5" fmla="*/ 238298 w 879327"/>
              <a:gd name="connsiteY5" fmla="*/ 1113905 h 1113905"/>
              <a:gd name="connsiteX6" fmla="*/ 5542 w 879327"/>
              <a:gd name="connsiteY6" fmla="*/ 858982 h 1113905"/>
              <a:gd name="connsiteX7" fmla="*/ 0 w 879327"/>
              <a:gd name="connsiteY7" fmla="*/ 543098 h 1113905"/>
              <a:gd name="connsiteX8" fmla="*/ 205047 w 879327"/>
              <a:gd name="connsiteY8" fmla="*/ 448887 h 1113905"/>
              <a:gd name="connsiteX9" fmla="*/ 199505 w 879327"/>
              <a:gd name="connsiteY9" fmla="*/ 199505 h 1113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79327" h="1113905">
                <a:moveTo>
                  <a:pt x="498763" y="0"/>
                </a:moveTo>
                <a:lnTo>
                  <a:pt x="870065" y="5542"/>
                </a:lnTo>
                <a:lnTo>
                  <a:pt x="879327" y="677014"/>
                </a:lnTo>
                <a:lnTo>
                  <a:pt x="879327" y="808788"/>
                </a:lnTo>
                <a:lnTo>
                  <a:pt x="498763" y="742604"/>
                </a:lnTo>
                <a:lnTo>
                  <a:pt x="238298" y="1113905"/>
                </a:lnTo>
                <a:lnTo>
                  <a:pt x="5542" y="858982"/>
                </a:lnTo>
                <a:cubicBezTo>
                  <a:pt x="3695" y="753687"/>
                  <a:pt x="1847" y="648393"/>
                  <a:pt x="0" y="543098"/>
                </a:cubicBezTo>
                <a:lnTo>
                  <a:pt x="205047" y="448887"/>
                </a:lnTo>
                <a:lnTo>
                  <a:pt x="199505" y="199505"/>
                </a:lnTo>
                <a:close/>
              </a:path>
            </a:pathLst>
          </a:custGeom>
        </p:spPr>
      </p:pic>
      <p:pic>
        <p:nvPicPr>
          <p:cNvPr id="257" name="Picture 256">
            <a:extLst>
              <a:ext uri="{FF2B5EF4-FFF2-40B4-BE49-F238E27FC236}">
                <a16:creationId xmlns:a16="http://schemas.microsoft.com/office/drawing/2014/main" id="{98807D52-00F0-4E07-AB95-3F922C50324D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 l="1326" t="279" r="25378" b="69551"/>
          <a:stretch>
            <a:fillRect/>
          </a:stretch>
        </p:blipFill>
        <p:spPr>
          <a:xfrm>
            <a:off x="5416393" y="3163022"/>
            <a:ext cx="1085850" cy="857250"/>
          </a:xfrm>
          <a:custGeom>
            <a:avLst/>
            <a:gdLst>
              <a:gd name="connsiteX0" fmla="*/ 647700 w 1085850"/>
              <a:gd name="connsiteY0" fmla="*/ 0 h 857250"/>
              <a:gd name="connsiteX1" fmla="*/ 1085850 w 1085850"/>
              <a:gd name="connsiteY1" fmla="*/ 9525 h 857250"/>
              <a:gd name="connsiteX2" fmla="*/ 781050 w 1085850"/>
              <a:gd name="connsiteY2" fmla="*/ 219075 h 857250"/>
              <a:gd name="connsiteX3" fmla="*/ 781050 w 1085850"/>
              <a:gd name="connsiteY3" fmla="*/ 447675 h 857250"/>
              <a:gd name="connsiteX4" fmla="*/ 581025 w 1085850"/>
              <a:gd name="connsiteY4" fmla="*/ 552450 h 857250"/>
              <a:gd name="connsiteX5" fmla="*/ 581025 w 1085850"/>
              <a:gd name="connsiteY5" fmla="*/ 857250 h 857250"/>
              <a:gd name="connsiteX6" fmla="*/ 0 w 1085850"/>
              <a:gd name="connsiteY6" fmla="*/ 857250 h 857250"/>
              <a:gd name="connsiteX7" fmla="*/ 0 w 1085850"/>
              <a:gd name="connsiteY7" fmla="*/ 609600 h 857250"/>
              <a:gd name="connsiteX8" fmla="*/ 342900 w 1085850"/>
              <a:gd name="connsiteY8" fmla="*/ 428625 h 857250"/>
              <a:gd name="connsiteX9" fmla="*/ 247650 w 1085850"/>
              <a:gd name="connsiteY9" fmla="*/ 219075 h 857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85850" h="857250">
                <a:moveTo>
                  <a:pt x="647700" y="0"/>
                </a:moveTo>
                <a:lnTo>
                  <a:pt x="1085850" y="9525"/>
                </a:lnTo>
                <a:lnTo>
                  <a:pt x="781050" y="219075"/>
                </a:lnTo>
                <a:lnTo>
                  <a:pt x="781050" y="447675"/>
                </a:lnTo>
                <a:lnTo>
                  <a:pt x="581025" y="552450"/>
                </a:lnTo>
                <a:lnTo>
                  <a:pt x="581025" y="857250"/>
                </a:lnTo>
                <a:lnTo>
                  <a:pt x="0" y="857250"/>
                </a:lnTo>
                <a:lnTo>
                  <a:pt x="0" y="609600"/>
                </a:lnTo>
                <a:lnTo>
                  <a:pt x="342900" y="428625"/>
                </a:lnTo>
                <a:lnTo>
                  <a:pt x="247650" y="219075"/>
                </a:lnTo>
                <a:close/>
              </a:path>
            </a:pathLst>
          </a:custGeom>
        </p:spPr>
      </p:pic>
      <p:pic>
        <p:nvPicPr>
          <p:cNvPr id="258" name="Picture 257">
            <a:extLst>
              <a:ext uri="{FF2B5EF4-FFF2-40B4-BE49-F238E27FC236}">
                <a16:creationId xmlns:a16="http://schemas.microsoft.com/office/drawing/2014/main" id="{E7C78167-B777-4345-B903-6C61F59D7EB5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 l="1068" r="56509" b="78267"/>
          <a:stretch>
            <a:fillRect/>
          </a:stretch>
        </p:blipFill>
        <p:spPr>
          <a:xfrm>
            <a:off x="5412580" y="3155102"/>
            <a:ext cx="628481" cy="617520"/>
          </a:xfrm>
          <a:custGeom>
            <a:avLst/>
            <a:gdLst>
              <a:gd name="connsiteX0" fmla="*/ 0 w 628481"/>
              <a:gd name="connsiteY0" fmla="*/ 0 h 617520"/>
              <a:gd name="connsiteX1" fmla="*/ 244691 w 628481"/>
              <a:gd name="connsiteY1" fmla="*/ 0 h 617520"/>
              <a:gd name="connsiteX2" fmla="*/ 628481 w 628481"/>
              <a:gd name="connsiteY2" fmla="*/ 17445 h 617520"/>
              <a:gd name="connsiteX3" fmla="*/ 257006 w 628481"/>
              <a:gd name="connsiteY3" fmla="*/ 217470 h 617520"/>
              <a:gd name="connsiteX4" fmla="*/ 344290 w 628481"/>
              <a:gd name="connsiteY4" fmla="*/ 431003 h 617520"/>
              <a:gd name="connsiteX5" fmla="*/ 9356 w 628481"/>
              <a:gd name="connsiteY5" fmla="*/ 617520 h 617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481" h="617520">
                <a:moveTo>
                  <a:pt x="0" y="0"/>
                </a:moveTo>
                <a:lnTo>
                  <a:pt x="244691" y="0"/>
                </a:lnTo>
                <a:lnTo>
                  <a:pt x="628481" y="17445"/>
                </a:lnTo>
                <a:lnTo>
                  <a:pt x="257006" y="217470"/>
                </a:lnTo>
                <a:lnTo>
                  <a:pt x="344290" y="431003"/>
                </a:lnTo>
                <a:lnTo>
                  <a:pt x="9356" y="617520"/>
                </a:lnTo>
                <a:close/>
              </a:path>
            </a:pathLst>
          </a:custGeom>
        </p:spPr>
      </p:pic>
      <p:pic>
        <p:nvPicPr>
          <p:cNvPr id="260" name="Picture 259">
            <a:extLst>
              <a:ext uri="{FF2B5EF4-FFF2-40B4-BE49-F238E27FC236}">
                <a16:creationId xmlns:a16="http://schemas.microsoft.com/office/drawing/2014/main" id="{0615934E-DB32-4D06-A904-5D6BDE0F58FF}"/>
              </a:ext>
            </a:extLst>
          </p:cNvPr>
          <p:cNvPicPr>
            <a:picLocks noChangeAspect="1"/>
          </p:cNvPicPr>
          <p:nvPr/>
        </p:nvPicPr>
        <p:blipFill>
          <a:blip r:embed="rId10"/>
          <a:srcRect t="79207" r="12585"/>
          <a:stretch>
            <a:fillRect/>
          </a:stretch>
        </p:blipFill>
        <p:spPr>
          <a:xfrm>
            <a:off x="9874305" y="5882552"/>
            <a:ext cx="1209750" cy="725978"/>
          </a:xfrm>
          <a:custGeom>
            <a:avLst/>
            <a:gdLst>
              <a:gd name="connsiteX0" fmla="*/ 573429 w 1209750"/>
              <a:gd name="connsiteY0" fmla="*/ 0 h 725978"/>
              <a:gd name="connsiteX1" fmla="*/ 682201 w 1209750"/>
              <a:gd name="connsiteY1" fmla="*/ 160712 h 725978"/>
              <a:gd name="connsiteX2" fmla="*/ 1209750 w 1209750"/>
              <a:gd name="connsiteY2" fmla="*/ 725978 h 725978"/>
              <a:gd name="connsiteX3" fmla="*/ 0 w 1209750"/>
              <a:gd name="connsiteY3" fmla="*/ 434312 h 725978"/>
              <a:gd name="connsiteX4" fmla="*/ 0 w 1209750"/>
              <a:gd name="connsiteY4" fmla="*/ 80409 h 725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09750" h="725978">
                <a:moveTo>
                  <a:pt x="573429" y="0"/>
                </a:moveTo>
                <a:lnTo>
                  <a:pt x="682201" y="160712"/>
                </a:lnTo>
                <a:lnTo>
                  <a:pt x="1209750" y="725978"/>
                </a:lnTo>
                <a:lnTo>
                  <a:pt x="0" y="434312"/>
                </a:lnTo>
                <a:lnTo>
                  <a:pt x="0" y="80409"/>
                </a:lnTo>
                <a:close/>
              </a:path>
            </a:pathLst>
          </a:custGeom>
        </p:spPr>
      </p:pic>
      <p:pic>
        <p:nvPicPr>
          <p:cNvPr id="261" name="Picture 260">
            <a:extLst>
              <a:ext uri="{FF2B5EF4-FFF2-40B4-BE49-F238E27FC236}">
                <a16:creationId xmlns:a16="http://schemas.microsoft.com/office/drawing/2014/main" id="{02CA0DED-62C1-4143-90E8-4E8A9C3E0961}"/>
              </a:ext>
            </a:extLst>
          </p:cNvPr>
          <p:cNvPicPr>
            <a:picLocks noChangeAspect="1"/>
          </p:cNvPicPr>
          <p:nvPr/>
        </p:nvPicPr>
        <p:blipFill>
          <a:blip r:embed="rId10"/>
          <a:srcRect l="39796" t="64163" r="7937" b="124"/>
          <a:stretch>
            <a:fillRect/>
          </a:stretch>
        </p:blipFill>
        <p:spPr>
          <a:xfrm>
            <a:off x="10415102" y="5357308"/>
            <a:ext cx="723340" cy="1246910"/>
          </a:xfrm>
          <a:custGeom>
            <a:avLst/>
            <a:gdLst>
              <a:gd name="connsiteX0" fmla="*/ 473162 w 723340"/>
              <a:gd name="connsiteY0" fmla="*/ 0 h 1246910"/>
              <a:gd name="connsiteX1" fmla="*/ 723340 w 723340"/>
              <a:gd name="connsiteY1" fmla="*/ 343593 h 1246910"/>
              <a:gd name="connsiteX2" fmla="*/ 717901 w 723340"/>
              <a:gd name="connsiteY2" fmla="*/ 1235826 h 1246910"/>
              <a:gd name="connsiteX3" fmla="*/ 663515 w 723340"/>
              <a:gd name="connsiteY3" fmla="*/ 1246910 h 1246910"/>
              <a:gd name="connsiteX4" fmla="*/ 141405 w 723340"/>
              <a:gd name="connsiteY4" fmla="*/ 676102 h 1246910"/>
              <a:gd name="connsiteX5" fmla="*/ 326319 w 723340"/>
              <a:gd name="connsiteY5" fmla="*/ 493222 h 1246910"/>
              <a:gd name="connsiteX6" fmla="*/ 0 w 723340"/>
              <a:gd name="connsiteY6" fmla="*/ 144088 h 1246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23340" h="1246910">
                <a:moveTo>
                  <a:pt x="473162" y="0"/>
                </a:moveTo>
                <a:lnTo>
                  <a:pt x="723340" y="343593"/>
                </a:lnTo>
                <a:cubicBezTo>
                  <a:pt x="721527" y="641004"/>
                  <a:pt x="719714" y="938415"/>
                  <a:pt x="717901" y="1235826"/>
                </a:cubicBezTo>
                <a:lnTo>
                  <a:pt x="663515" y="1246910"/>
                </a:lnTo>
                <a:lnTo>
                  <a:pt x="141405" y="676102"/>
                </a:lnTo>
                <a:lnTo>
                  <a:pt x="326319" y="493222"/>
                </a:lnTo>
                <a:lnTo>
                  <a:pt x="0" y="144088"/>
                </a:lnTo>
                <a:close/>
              </a:path>
            </a:pathLst>
          </a:custGeom>
        </p:spPr>
      </p:pic>
      <p:pic>
        <p:nvPicPr>
          <p:cNvPr id="262" name="Picture 261">
            <a:extLst>
              <a:ext uri="{FF2B5EF4-FFF2-40B4-BE49-F238E27FC236}">
                <a16:creationId xmlns:a16="http://schemas.microsoft.com/office/drawing/2014/main" id="{0D5FCAE2-E3C6-4477-A0E2-3DBACB5D95A3}"/>
              </a:ext>
            </a:extLst>
          </p:cNvPr>
          <p:cNvPicPr>
            <a:picLocks noChangeAspect="1"/>
          </p:cNvPicPr>
          <p:nvPr/>
        </p:nvPicPr>
        <p:blipFill>
          <a:blip r:embed="rId10"/>
          <a:srcRect t="65750" r="36625" b="16472"/>
          <a:stretch>
            <a:fillRect/>
          </a:stretch>
        </p:blipFill>
        <p:spPr>
          <a:xfrm>
            <a:off x="9874305" y="5412727"/>
            <a:ext cx="877054" cy="620683"/>
          </a:xfrm>
          <a:custGeom>
            <a:avLst/>
            <a:gdLst>
              <a:gd name="connsiteX0" fmla="*/ 218979 w 877054"/>
              <a:gd name="connsiteY0" fmla="*/ 0 h 620683"/>
              <a:gd name="connsiteX1" fmla="*/ 267927 w 877054"/>
              <a:gd name="connsiteY1" fmla="*/ 182880 h 620683"/>
              <a:gd name="connsiteX2" fmla="*/ 545297 w 877054"/>
              <a:gd name="connsiteY2" fmla="*/ 88669 h 620683"/>
              <a:gd name="connsiteX3" fmla="*/ 877054 w 877054"/>
              <a:gd name="connsiteY3" fmla="*/ 426720 h 620683"/>
              <a:gd name="connsiteX4" fmla="*/ 686702 w 877054"/>
              <a:gd name="connsiteY4" fmla="*/ 620683 h 620683"/>
              <a:gd name="connsiteX5" fmla="*/ 572490 w 877054"/>
              <a:gd name="connsiteY5" fmla="*/ 459971 h 620683"/>
              <a:gd name="connsiteX6" fmla="*/ 0 w 877054"/>
              <a:gd name="connsiteY6" fmla="*/ 547201 h 620683"/>
              <a:gd name="connsiteX7" fmla="*/ 0 w 877054"/>
              <a:gd name="connsiteY7" fmla="*/ 86758 h 620683"/>
              <a:gd name="connsiteX8" fmla="*/ 1434 w 877054"/>
              <a:gd name="connsiteY8" fmla="*/ 16625 h 620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77054" h="620683">
                <a:moveTo>
                  <a:pt x="218979" y="0"/>
                </a:moveTo>
                <a:lnTo>
                  <a:pt x="267927" y="182880"/>
                </a:lnTo>
                <a:lnTo>
                  <a:pt x="545297" y="88669"/>
                </a:lnTo>
                <a:lnTo>
                  <a:pt x="877054" y="426720"/>
                </a:lnTo>
                <a:lnTo>
                  <a:pt x="686702" y="620683"/>
                </a:lnTo>
                <a:lnTo>
                  <a:pt x="572490" y="459971"/>
                </a:lnTo>
                <a:lnTo>
                  <a:pt x="0" y="547201"/>
                </a:lnTo>
                <a:lnTo>
                  <a:pt x="0" y="86758"/>
                </a:lnTo>
                <a:lnTo>
                  <a:pt x="1434" y="16625"/>
                </a:lnTo>
                <a:close/>
              </a:path>
            </a:pathLst>
          </a:custGeom>
        </p:spPr>
      </p:pic>
      <p:pic>
        <p:nvPicPr>
          <p:cNvPr id="263" name="Picture 262">
            <a:extLst>
              <a:ext uri="{FF2B5EF4-FFF2-40B4-BE49-F238E27FC236}">
                <a16:creationId xmlns:a16="http://schemas.microsoft.com/office/drawing/2014/main" id="{A99F0B39-A76D-4839-94C3-86053D22420A}"/>
              </a:ext>
            </a:extLst>
          </p:cNvPr>
          <p:cNvPicPr>
            <a:picLocks noChangeAspect="1"/>
          </p:cNvPicPr>
          <p:nvPr/>
        </p:nvPicPr>
        <p:blipFill>
          <a:blip r:embed="rId10"/>
          <a:srcRect l="104" t="54957" r="60597" b="29406"/>
          <a:stretch>
            <a:fillRect/>
          </a:stretch>
        </p:blipFill>
        <p:spPr>
          <a:xfrm>
            <a:off x="9875739" y="5035883"/>
            <a:ext cx="543864" cy="545965"/>
          </a:xfrm>
          <a:custGeom>
            <a:avLst/>
            <a:gdLst>
              <a:gd name="connsiteX0" fmla="*/ 0 w 543864"/>
              <a:gd name="connsiteY0" fmla="*/ 0 h 545965"/>
              <a:gd name="connsiteX1" fmla="*/ 448632 w 543864"/>
              <a:gd name="connsiteY1" fmla="*/ 180169 h 545965"/>
              <a:gd name="connsiteX2" fmla="*/ 543864 w 543864"/>
              <a:gd name="connsiteY2" fmla="*/ 469530 h 545965"/>
              <a:gd name="connsiteX3" fmla="*/ 271266 w 543864"/>
              <a:gd name="connsiteY3" fmla="*/ 545965 h 545965"/>
              <a:gd name="connsiteX4" fmla="*/ 213882 w 543864"/>
              <a:gd name="connsiteY4" fmla="*/ 376716 h 545965"/>
              <a:gd name="connsiteX5" fmla="*/ 0 w 543864"/>
              <a:gd name="connsiteY5" fmla="*/ 398555 h 545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3864" h="545965">
                <a:moveTo>
                  <a:pt x="0" y="0"/>
                </a:moveTo>
                <a:lnTo>
                  <a:pt x="448632" y="180169"/>
                </a:lnTo>
                <a:lnTo>
                  <a:pt x="543864" y="469530"/>
                </a:lnTo>
                <a:lnTo>
                  <a:pt x="271266" y="545965"/>
                </a:lnTo>
                <a:lnTo>
                  <a:pt x="213882" y="376716"/>
                </a:lnTo>
                <a:lnTo>
                  <a:pt x="0" y="398555"/>
                </a:lnTo>
                <a:close/>
              </a:path>
            </a:pathLst>
          </a:custGeom>
        </p:spPr>
      </p:pic>
      <p:pic>
        <p:nvPicPr>
          <p:cNvPr id="264" name="Picture 263">
            <a:extLst>
              <a:ext uri="{FF2B5EF4-FFF2-40B4-BE49-F238E27FC236}">
                <a16:creationId xmlns:a16="http://schemas.microsoft.com/office/drawing/2014/main" id="{3595BCA3-4BF2-4A8D-8503-DCBC97F8B08B}"/>
              </a:ext>
            </a:extLst>
          </p:cNvPr>
          <p:cNvPicPr>
            <a:picLocks noChangeAspect="1"/>
          </p:cNvPicPr>
          <p:nvPr/>
        </p:nvPicPr>
        <p:blipFill>
          <a:blip r:embed="rId10"/>
          <a:srcRect l="32722" t="36386" r="6758" b="25837"/>
          <a:stretch>
            <a:fillRect/>
          </a:stretch>
        </p:blipFill>
        <p:spPr>
          <a:xfrm>
            <a:off x="10327146" y="4387490"/>
            <a:ext cx="837551" cy="1318953"/>
          </a:xfrm>
          <a:custGeom>
            <a:avLst/>
            <a:gdLst>
              <a:gd name="connsiteX0" fmla="*/ 435092 w 837551"/>
              <a:gd name="connsiteY0" fmla="*/ 0 h 1318953"/>
              <a:gd name="connsiteX1" fmla="*/ 837551 w 837551"/>
              <a:gd name="connsiteY1" fmla="*/ 72044 h 1318953"/>
              <a:gd name="connsiteX2" fmla="*/ 821236 w 837551"/>
              <a:gd name="connsiteY2" fmla="*/ 1318953 h 1318953"/>
              <a:gd name="connsiteX3" fmla="*/ 571058 w 837551"/>
              <a:gd name="connsiteY3" fmla="*/ 958735 h 1318953"/>
              <a:gd name="connsiteX4" fmla="*/ 87019 w 837551"/>
              <a:gd name="connsiteY4" fmla="*/ 1119448 h 1318953"/>
              <a:gd name="connsiteX5" fmla="*/ 0 w 837551"/>
              <a:gd name="connsiteY5" fmla="*/ 825731 h 1318953"/>
              <a:gd name="connsiteX6" fmla="*/ 184914 w 837551"/>
              <a:gd name="connsiteY6" fmla="*/ 592975 h 1318953"/>
              <a:gd name="connsiteX7" fmla="*/ 76142 w 837551"/>
              <a:gd name="connsiteY7" fmla="*/ 454429 h 1318953"/>
              <a:gd name="connsiteX8" fmla="*/ 581935 w 837551"/>
              <a:gd name="connsiteY8" fmla="*/ 421178 h 1318953"/>
              <a:gd name="connsiteX9" fmla="*/ 326319 w 837551"/>
              <a:gd name="connsiteY9" fmla="*/ 94211 h 1318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37551" h="1318953">
                <a:moveTo>
                  <a:pt x="435092" y="0"/>
                </a:moveTo>
                <a:lnTo>
                  <a:pt x="837551" y="72044"/>
                </a:lnTo>
                <a:cubicBezTo>
                  <a:pt x="828487" y="480291"/>
                  <a:pt x="824862" y="899622"/>
                  <a:pt x="821236" y="1318953"/>
                </a:cubicBezTo>
                <a:lnTo>
                  <a:pt x="571058" y="958735"/>
                </a:lnTo>
                <a:lnTo>
                  <a:pt x="87019" y="1119448"/>
                </a:lnTo>
                <a:lnTo>
                  <a:pt x="0" y="825731"/>
                </a:lnTo>
                <a:lnTo>
                  <a:pt x="184914" y="592975"/>
                </a:lnTo>
                <a:lnTo>
                  <a:pt x="76142" y="454429"/>
                </a:lnTo>
                <a:lnTo>
                  <a:pt x="581935" y="421178"/>
                </a:lnTo>
                <a:lnTo>
                  <a:pt x="326319" y="94211"/>
                </a:lnTo>
                <a:close/>
              </a:path>
            </a:pathLst>
          </a:custGeom>
        </p:spPr>
      </p:pic>
      <p:pic>
        <p:nvPicPr>
          <p:cNvPr id="265" name="Picture 264">
            <a:extLst>
              <a:ext uri="{FF2B5EF4-FFF2-40B4-BE49-F238E27FC236}">
                <a16:creationId xmlns:a16="http://schemas.microsoft.com/office/drawing/2014/main" id="{7DF25958-0AE2-4EF7-8F6C-61CBB253203D}"/>
              </a:ext>
            </a:extLst>
          </p:cNvPr>
          <p:cNvPicPr>
            <a:picLocks noChangeAspect="1"/>
          </p:cNvPicPr>
          <p:nvPr/>
        </p:nvPicPr>
        <p:blipFill>
          <a:blip r:embed="rId10"/>
          <a:srcRect t="38926" r="26014" b="39805"/>
          <a:stretch>
            <a:fillRect/>
          </a:stretch>
        </p:blipFill>
        <p:spPr>
          <a:xfrm>
            <a:off x="9874305" y="4476159"/>
            <a:ext cx="1023898" cy="742604"/>
          </a:xfrm>
          <a:custGeom>
            <a:avLst/>
            <a:gdLst>
              <a:gd name="connsiteX0" fmla="*/ 773721 w 1023898"/>
              <a:gd name="connsiteY0" fmla="*/ 0 h 742604"/>
              <a:gd name="connsiteX1" fmla="*/ 1023898 w 1023898"/>
              <a:gd name="connsiteY1" fmla="*/ 332509 h 742604"/>
              <a:gd name="connsiteX2" fmla="*/ 528982 w 1023898"/>
              <a:gd name="connsiteY2" fmla="*/ 365760 h 742604"/>
              <a:gd name="connsiteX3" fmla="*/ 637754 w 1023898"/>
              <a:gd name="connsiteY3" fmla="*/ 498764 h 742604"/>
              <a:gd name="connsiteX4" fmla="*/ 441964 w 1023898"/>
              <a:gd name="connsiteY4" fmla="*/ 742604 h 742604"/>
              <a:gd name="connsiteX5" fmla="*/ 1434 w 1023898"/>
              <a:gd name="connsiteY5" fmla="*/ 559724 h 742604"/>
              <a:gd name="connsiteX6" fmla="*/ 0 w 1023898"/>
              <a:gd name="connsiteY6" fmla="*/ 480825 h 742604"/>
              <a:gd name="connsiteX7" fmla="*/ 0 w 1023898"/>
              <a:gd name="connsiteY7" fmla="*/ 258110 h 742604"/>
              <a:gd name="connsiteX8" fmla="*/ 382139 w 1023898"/>
              <a:gd name="connsiteY8" fmla="*/ 33251 h 742604"/>
              <a:gd name="connsiteX9" fmla="*/ 523543 w 1023898"/>
              <a:gd name="connsiteY9" fmla="*/ 177339 h 742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23898" h="742604">
                <a:moveTo>
                  <a:pt x="773721" y="0"/>
                </a:moveTo>
                <a:lnTo>
                  <a:pt x="1023898" y="332509"/>
                </a:lnTo>
                <a:lnTo>
                  <a:pt x="528982" y="365760"/>
                </a:lnTo>
                <a:lnTo>
                  <a:pt x="637754" y="498764"/>
                </a:lnTo>
                <a:lnTo>
                  <a:pt x="441964" y="742604"/>
                </a:lnTo>
                <a:lnTo>
                  <a:pt x="1434" y="559724"/>
                </a:lnTo>
                <a:lnTo>
                  <a:pt x="0" y="480825"/>
                </a:lnTo>
                <a:lnTo>
                  <a:pt x="0" y="258110"/>
                </a:lnTo>
                <a:lnTo>
                  <a:pt x="382139" y="33251"/>
                </a:lnTo>
                <a:lnTo>
                  <a:pt x="523543" y="177339"/>
                </a:lnTo>
                <a:close/>
              </a:path>
            </a:pathLst>
          </a:custGeom>
        </p:spPr>
      </p:pic>
      <p:pic>
        <p:nvPicPr>
          <p:cNvPr id="266" name="Picture 265">
            <a:extLst>
              <a:ext uri="{FF2B5EF4-FFF2-40B4-BE49-F238E27FC236}">
                <a16:creationId xmlns:a16="http://schemas.microsoft.com/office/drawing/2014/main" id="{76BD5530-4F2C-4D60-98E0-7FACAB23867E}"/>
              </a:ext>
            </a:extLst>
          </p:cNvPr>
          <p:cNvPicPr>
            <a:picLocks noChangeAspect="1"/>
          </p:cNvPicPr>
          <p:nvPr/>
        </p:nvPicPr>
        <p:blipFill>
          <a:blip r:embed="rId10"/>
          <a:srcRect t="24958" r="6795" b="53466"/>
          <a:stretch>
            <a:fillRect/>
          </a:stretch>
        </p:blipFill>
        <p:spPr>
          <a:xfrm>
            <a:off x="9874305" y="3988479"/>
            <a:ext cx="1289882" cy="753313"/>
          </a:xfrm>
          <a:custGeom>
            <a:avLst/>
            <a:gdLst>
              <a:gd name="connsiteX0" fmla="*/ 917079 w 1289882"/>
              <a:gd name="connsiteY0" fmla="*/ 0 h 753313"/>
              <a:gd name="connsiteX1" fmla="*/ 1289882 w 1289882"/>
              <a:gd name="connsiteY1" fmla="*/ 133004 h 753313"/>
              <a:gd name="connsiteX2" fmla="*/ 1278917 w 1289882"/>
              <a:gd name="connsiteY2" fmla="*/ 465513 h 753313"/>
              <a:gd name="connsiteX3" fmla="*/ 884185 w 1289882"/>
              <a:gd name="connsiteY3" fmla="*/ 404553 h 753313"/>
              <a:gd name="connsiteX4" fmla="*/ 533312 w 1289882"/>
              <a:gd name="connsiteY4" fmla="*/ 659477 h 753313"/>
              <a:gd name="connsiteX5" fmla="*/ 379805 w 1289882"/>
              <a:gd name="connsiteY5" fmla="*/ 515389 h 753313"/>
              <a:gd name="connsiteX6" fmla="*/ 0 w 1289882"/>
              <a:gd name="connsiteY6" fmla="*/ 753313 h 753313"/>
              <a:gd name="connsiteX7" fmla="*/ 0 w 1289882"/>
              <a:gd name="connsiteY7" fmla="*/ 477617 h 753313"/>
              <a:gd name="connsiteX8" fmla="*/ 1521 w 1289882"/>
              <a:gd name="connsiteY8" fmla="*/ 432262 h 753313"/>
              <a:gd name="connsiteX9" fmla="*/ 440112 w 1289882"/>
              <a:gd name="connsiteY9" fmla="*/ 149629 h 753313"/>
              <a:gd name="connsiteX10" fmla="*/ 642960 w 1289882"/>
              <a:gd name="connsiteY10" fmla="*/ 321426 h 753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89882" h="753313">
                <a:moveTo>
                  <a:pt x="917079" y="0"/>
                </a:moveTo>
                <a:lnTo>
                  <a:pt x="1289882" y="133004"/>
                </a:lnTo>
                <a:lnTo>
                  <a:pt x="1278917" y="465513"/>
                </a:lnTo>
                <a:lnTo>
                  <a:pt x="884185" y="404553"/>
                </a:lnTo>
                <a:lnTo>
                  <a:pt x="533312" y="659477"/>
                </a:lnTo>
                <a:lnTo>
                  <a:pt x="379805" y="515389"/>
                </a:lnTo>
                <a:lnTo>
                  <a:pt x="0" y="753313"/>
                </a:lnTo>
                <a:lnTo>
                  <a:pt x="0" y="477617"/>
                </a:lnTo>
                <a:lnTo>
                  <a:pt x="1521" y="432262"/>
                </a:lnTo>
                <a:lnTo>
                  <a:pt x="440112" y="149629"/>
                </a:lnTo>
                <a:lnTo>
                  <a:pt x="642960" y="321426"/>
                </a:lnTo>
                <a:close/>
              </a:path>
            </a:pathLst>
          </a:custGeom>
        </p:spPr>
      </p:pic>
      <p:pic>
        <p:nvPicPr>
          <p:cNvPr id="267" name="Picture 266">
            <a:extLst>
              <a:ext uri="{FF2B5EF4-FFF2-40B4-BE49-F238E27FC236}">
                <a16:creationId xmlns:a16="http://schemas.microsoft.com/office/drawing/2014/main" id="{12761A10-97AA-4E52-AC22-6322D0B5EFC9}"/>
              </a:ext>
            </a:extLst>
          </p:cNvPr>
          <p:cNvPicPr>
            <a:picLocks noChangeAspect="1"/>
          </p:cNvPicPr>
          <p:nvPr/>
        </p:nvPicPr>
        <p:blipFill>
          <a:blip r:embed="rId10"/>
          <a:srcRect l="104" t="8768" r="34267" b="62503"/>
          <a:stretch>
            <a:fillRect/>
          </a:stretch>
        </p:blipFill>
        <p:spPr>
          <a:xfrm>
            <a:off x="9875740" y="3423214"/>
            <a:ext cx="908253" cy="1003069"/>
          </a:xfrm>
          <a:custGeom>
            <a:avLst/>
            <a:gdLst>
              <a:gd name="connsiteX0" fmla="*/ 701585 w 908253"/>
              <a:gd name="connsiteY0" fmla="*/ 0 h 1003069"/>
              <a:gd name="connsiteX1" fmla="*/ 804919 w 908253"/>
              <a:gd name="connsiteY1" fmla="*/ 537556 h 1003069"/>
              <a:gd name="connsiteX2" fmla="*/ 908253 w 908253"/>
              <a:gd name="connsiteY2" fmla="*/ 565265 h 1003069"/>
              <a:gd name="connsiteX3" fmla="*/ 630882 w 908253"/>
              <a:gd name="connsiteY3" fmla="*/ 881149 h 1003069"/>
              <a:gd name="connsiteX4" fmla="*/ 435091 w 908253"/>
              <a:gd name="connsiteY4" fmla="*/ 714894 h 1003069"/>
              <a:gd name="connsiteX5" fmla="*/ 5438 w 908253"/>
              <a:gd name="connsiteY5" fmla="*/ 1003069 h 1003069"/>
              <a:gd name="connsiteX6" fmla="*/ 0 w 908253"/>
              <a:gd name="connsiteY6" fmla="*/ 243840 h 1003069"/>
              <a:gd name="connsiteX7" fmla="*/ 293687 w 908253"/>
              <a:gd name="connsiteY7" fmla="*/ 55418 h 1003069"/>
              <a:gd name="connsiteX8" fmla="*/ 609128 w 908253"/>
              <a:gd name="connsiteY8" fmla="*/ 116378 h 1003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08253" h="1003069">
                <a:moveTo>
                  <a:pt x="701585" y="0"/>
                </a:moveTo>
                <a:lnTo>
                  <a:pt x="804919" y="537556"/>
                </a:lnTo>
                <a:lnTo>
                  <a:pt x="908253" y="565265"/>
                </a:lnTo>
                <a:lnTo>
                  <a:pt x="630882" y="881149"/>
                </a:lnTo>
                <a:lnTo>
                  <a:pt x="435091" y="714894"/>
                </a:lnTo>
                <a:lnTo>
                  <a:pt x="5438" y="1003069"/>
                </a:lnTo>
                <a:lnTo>
                  <a:pt x="0" y="243840"/>
                </a:lnTo>
                <a:lnTo>
                  <a:pt x="293687" y="55418"/>
                </a:lnTo>
                <a:lnTo>
                  <a:pt x="609128" y="116378"/>
                </a:lnTo>
                <a:close/>
              </a:path>
            </a:pathLst>
          </a:custGeom>
        </p:spPr>
      </p:pic>
      <p:pic>
        <p:nvPicPr>
          <p:cNvPr id="268" name="1d Picture 267">
            <a:extLst>
              <a:ext uri="{FF2B5EF4-FFF2-40B4-BE49-F238E27FC236}">
                <a16:creationId xmlns:a16="http://schemas.microsoft.com/office/drawing/2014/main" id="{72B8340E-4B5F-4451-AFD1-8D5AA84EC1B0}"/>
              </a:ext>
            </a:extLst>
          </p:cNvPr>
          <p:cNvPicPr>
            <a:picLocks noChangeAspect="1"/>
          </p:cNvPicPr>
          <p:nvPr/>
        </p:nvPicPr>
        <p:blipFill>
          <a:blip r:embed="rId10"/>
          <a:srcRect l="50799" t="1273" r="6365" b="71233"/>
          <a:stretch>
            <a:fillRect/>
          </a:stretch>
        </p:blipFill>
        <p:spPr>
          <a:xfrm>
            <a:off x="10577323" y="3161535"/>
            <a:ext cx="592812" cy="959947"/>
          </a:xfrm>
          <a:custGeom>
            <a:avLst/>
            <a:gdLst>
              <a:gd name="connsiteX0" fmla="*/ 592812 w 592812"/>
              <a:gd name="connsiteY0" fmla="*/ 0 h 959947"/>
              <a:gd name="connsiteX1" fmla="*/ 587373 w 592812"/>
              <a:gd name="connsiteY1" fmla="*/ 959947 h 959947"/>
              <a:gd name="connsiteX2" fmla="*/ 108773 w 592812"/>
              <a:gd name="connsiteY2" fmla="*/ 795384 h 959947"/>
              <a:gd name="connsiteX3" fmla="*/ 0 w 592812"/>
              <a:gd name="connsiteY3" fmla="*/ 257814 h 959947"/>
              <a:gd name="connsiteX4" fmla="*/ 76142 w 592812"/>
              <a:gd name="connsiteY4" fmla="*/ 175533 h 959947"/>
              <a:gd name="connsiteX5" fmla="*/ 125089 w 592812"/>
              <a:gd name="connsiteY5" fmla="*/ 16456 h 959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2812" h="959947">
                <a:moveTo>
                  <a:pt x="592812" y="0"/>
                </a:moveTo>
                <a:cubicBezTo>
                  <a:pt x="590999" y="319983"/>
                  <a:pt x="589186" y="639964"/>
                  <a:pt x="587373" y="959947"/>
                </a:cubicBezTo>
                <a:lnTo>
                  <a:pt x="108773" y="795384"/>
                </a:lnTo>
                <a:lnTo>
                  <a:pt x="0" y="257814"/>
                </a:lnTo>
                <a:lnTo>
                  <a:pt x="76142" y="175533"/>
                </a:lnTo>
                <a:lnTo>
                  <a:pt x="125089" y="16456"/>
                </a:lnTo>
                <a:close/>
              </a:path>
            </a:pathLst>
          </a:custGeom>
        </p:spPr>
      </p:pic>
      <p:pic>
        <p:nvPicPr>
          <p:cNvPr id="269" name="2d Picture 268">
            <a:extLst>
              <a:ext uri="{FF2B5EF4-FFF2-40B4-BE49-F238E27FC236}">
                <a16:creationId xmlns:a16="http://schemas.microsoft.com/office/drawing/2014/main" id="{1BAEB847-D31E-47D7-BD75-025F9EA3FB5F}"/>
              </a:ext>
            </a:extLst>
          </p:cNvPr>
          <p:cNvPicPr>
            <a:picLocks noChangeAspect="1"/>
          </p:cNvPicPr>
          <p:nvPr/>
        </p:nvPicPr>
        <p:blipFill>
          <a:blip r:embed="rId10"/>
          <a:srcRect l="361" t="1970" r="40690" b="84221"/>
          <a:stretch>
            <a:fillRect/>
          </a:stretch>
        </p:blipFill>
        <p:spPr>
          <a:xfrm>
            <a:off x="9879304" y="3185868"/>
            <a:ext cx="815796" cy="482138"/>
          </a:xfrm>
          <a:custGeom>
            <a:avLst/>
            <a:gdLst>
              <a:gd name="connsiteX0" fmla="*/ 815796 w 815796"/>
              <a:gd name="connsiteY0" fmla="*/ 0 h 482138"/>
              <a:gd name="connsiteX1" fmla="*/ 766849 w 815796"/>
              <a:gd name="connsiteY1" fmla="*/ 149629 h 482138"/>
              <a:gd name="connsiteX2" fmla="*/ 598251 w 815796"/>
              <a:gd name="connsiteY2" fmla="*/ 349134 h 482138"/>
              <a:gd name="connsiteX3" fmla="*/ 288248 w 815796"/>
              <a:gd name="connsiteY3" fmla="*/ 293716 h 482138"/>
              <a:gd name="connsiteX4" fmla="*/ 0 w 815796"/>
              <a:gd name="connsiteY4" fmla="*/ 482138 h 482138"/>
              <a:gd name="connsiteX5" fmla="*/ 0 w 815796"/>
              <a:gd name="connsiteY5" fmla="*/ 33251 h 482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15796" h="482138">
                <a:moveTo>
                  <a:pt x="815796" y="0"/>
                </a:moveTo>
                <a:lnTo>
                  <a:pt x="766849" y="149629"/>
                </a:lnTo>
                <a:lnTo>
                  <a:pt x="598251" y="349134"/>
                </a:lnTo>
                <a:lnTo>
                  <a:pt x="288248" y="293716"/>
                </a:lnTo>
                <a:lnTo>
                  <a:pt x="0" y="482138"/>
                </a:lnTo>
                <a:lnTo>
                  <a:pt x="0" y="33251"/>
                </a:lnTo>
                <a:close/>
              </a:path>
            </a:pathLst>
          </a:custGeom>
        </p:spPr>
      </p:pic>
      <p:sp>
        <p:nvSpPr>
          <p:cNvPr id="97" name="Freeform: Shape 96">
            <a:extLst>
              <a:ext uri="{FF2B5EF4-FFF2-40B4-BE49-F238E27FC236}">
                <a16:creationId xmlns:a16="http://schemas.microsoft.com/office/drawing/2014/main" id="{BBF73549-CBB6-4E1C-8DBF-C7BCAF00CFCF}"/>
              </a:ext>
            </a:extLst>
          </p:cNvPr>
          <p:cNvSpPr/>
          <p:nvPr/>
        </p:nvSpPr>
        <p:spPr>
          <a:xfrm>
            <a:off x="5410589" y="3178499"/>
            <a:ext cx="628650" cy="628650"/>
          </a:xfrm>
          <a:custGeom>
            <a:avLst/>
            <a:gdLst>
              <a:gd name="connsiteX0" fmla="*/ 0 w 628650"/>
              <a:gd name="connsiteY0" fmla="*/ 0 h 628650"/>
              <a:gd name="connsiteX1" fmla="*/ 9525 w 628650"/>
              <a:gd name="connsiteY1" fmla="*/ 628650 h 628650"/>
              <a:gd name="connsiteX2" fmla="*/ 333375 w 628650"/>
              <a:gd name="connsiteY2" fmla="*/ 447675 h 628650"/>
              <a:gd name="connsiteX3" fmla="*/ 257175 w 628650"/>
              <a:gd name="connsiteY3" fmla="*/ 228600 h 628650"/>
              <a:gd name="connsiteX4" fmla="*/ 628650 w 628650"/>
              <a:gd name="connsiteY4" fmla="*/ 28575 h 628650"/>
              <a:gd name="connsiteX5" fmla="*/ 0 w 628650"/>
              <a:gd name="connsiteY5" fmla="*/ 0 h 628650"/>
              <a:gd name="connsiteX0" fmla="*/ 0 w 628650"/>
              <a:gd name="connsiteY0" fmla="*/ 0 h 628650"/>
              <a:gd name="connsiteX1" fmla="*/ 9525 w 628650"/>
              <a:gd name="connsiteY1" fmla="*/ 628650 h 628650"/>
              <a:gd name="connsiteX2" fmla="*/ 344459 w 628650"/>
              <a:gd name="connsiteY2" fmla="*/ 442133 h 628650"/>
              <a:gd name="connsiteX3" fmla="*/ 257175 w 628650"/>
              <a:gd name="connsiteY3" fmla="*/ 228600 h 628650"/>
              <a:gd name="connsiteX4" fmla="*/ 628650 w 628650"/>
              <a:gd name="connsiteY4" fmla="*/ 28575 h 628650"/>
              <a:gd name="connsiteX5" fmla="*/ 0 w 628650"/>
              <a:gd name="connsiteY5" fmla="*/ 0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650" h="628650">
                <a:moveTo>
                  <a:pt x="0" y="0"/>
                </a:moveTo>
                <a:lnTo>
                  <a:pt x="9525" y="628650"/>
                </a:lnTo>
                <a:lnTo>
                  <a:pt x="344459" y="442133"/>
                </a:lnTo>
                <a:lnTo>
                  <a:pt x="257175" y="228600"/>
                </a:lnTo>
                <a:lnTo>
                  <a:pt x="628650" y="28575"/>
                </a:lnTo>
                <a:lnTo>
                  <a:pt x="0" y="0"/>
                </a:lnTo>
                <a:close/>
              </a:path>
            </a:pathLst>
          </a:custGeom>
          <a:solidFill>
            <a:srgbClr val="7F7F7F">
              <a:alpha val="25098"/>
            </a:srgbClr>
          </a:solidFill>
          <a:ln>
            <a:noFill/>
          </a:ln>
          <a:effectLst>
            <a:glow rad="635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8" name="Freeform: Shape 97">
            <a:extLst>
              <a:ext uri="{FF2B5EF4-FFF2-40B4-BE49-F238E27FC236}">
                <a16:creationId xmlns:a16="http://schemas.microsoft.com/office/drawing/2014/main" id="{16F12214-06FB-45BF-9102-2404D60CB4BC}"/>
              </a:ext>
            </a:extLst>
          </p:cNvPr>
          <p:cNvSpPr/>
          <p:nvPr/>
        </p:nvSpPr>
        <p:spPr>
          <a:xfrm>
            <a:off x="5414572" y="3197549"/>
            <a:ext cx="1085850" cy="857250"/>
          </a:xfrm>
          <a:custGeom>
            <a:avLst/>
            <a:gdLst>
              <a:gd name="connsiteX0" fmla="*/ 0 w 1085850"/>
              <a:gd name="connsiteY0" fmla="*/ 609600 h 857250"/>
              <a:gd name="connsiteX1" fmla="*/ 0 w 1085850"/>
              <a:gd name="connsiteY1" fmla="*/ 857250 h 857250"/>
              <a:gd name="connsiteX2" fmla="*/ 581025 w 1085850"/>
              <a:gd name="connsiteY2" fmla="*/ 857250 h 857250"/>
              <a:gd name="connsiteX3" fmla="*/ 581025 w 1085850"/>
              <a:gd name="connsiteY3" fmla="*/ 552450 h 857250"/>
              <a:gd name="connsiteX4" fmla="*/ 781050 w 1085850"/>
              <a:gd name="connsiteY4" fmla="*/ 447675 h 857250"/>
              <a:gd name="connsiteX5" fmla="*/ 781050 w 1085850"/>
              <a:gd name="connsiteY5" fmla="*/ 219075 h 857250"/>
              <a:gd name="connsiteX6" fmla="*/ 1085850 w 1085850"/>
              <a:gd name="connsiteY6" fmla="*/ 9525 h 857250"/>
              <a:gd name="connsiteX7" fmla="*/ 647700 w 1085850"/>
              <a:gd name="connsiteY7" fmla="*/ 0 h 857250"/>
              <a:gd name="connsiteX8" fmla="*/ 247650 w 1085850"/>
              <a:gd name="connsiteY8" fmla="*/ 219075 h 857250"/>
              <a:gd name="connsiteX9" fmla="*/ 342900 w 1085850"/>
              <a:gd name="connsiteY9" fmla="*/ 428625 h 857250"/>
              <a:gd name="connsiteX10" fmla="*/ 0 w 1085850"/>
              <a:gd name="connsiteY10" fmla="*/ 609600 h 857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85850" h="857250">
                <a:moveTo>
                  <a:pt x="0" y="609600"/>
                </a:moveTo>
                <a:lnTo>
                  <a:pt x="0" y="857250"/>
                </a:lnTo>
                <a:lnTo>
                  <a:pt x="581025" y="857250"/>
                </a:lnTo>
                <a:lnTo>
                  <a:pt x="581025" y="552450"/>
                </a:lnTo>
                <a:lnTo>
                  <a:pt x="781050" y="447675"/>
                </a:lnTo>
                <a:lnTo>
                  <a:pt x="781050" y="219075"/>
                </a:lnTo>
                <a:lnTo>
                  <a:pt x="1085850" y="9525"/>
                </a:lnTo>
                <a:lnTo>
                  <a:pt x="647700" y="0"/>
                </a:lnTo>
                <a:lnTo>
                  <a:pt x="247650" y="219075"/>
                </a:lnTo>
                <a:lnTo>
                  <a:pt x="342900" y="428625"/>
                </a:lnTo>
                <a:lnTo>
                  <a:pt x="0" y="609600"/>
                </a:lnTo>
                <a:close/>
              </a:path>
            </a:pathLst>
          </a:custGeom>
          <a:solidFill>
            <a:srgbClr val="7F7F7F">
              <a:alpha val="25098"/>
            </a:srgbClr>
          </a:solidFill>
          <a:ln>
            <a:noFill/>
          </a:ln>
          <a:effectLst>
            <a:glow rad="635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9" name="Freeform: Shape 98">
            <a:extLst>
              <a:ext uri="{FF2B5EF4-FFF2-40B4-BE49-F238E27FC236}">
                <a16:creationId xmlns:a16="http://schemas.microsoft.com/office/drawing/2014/main" id="{F6143147-AC35-445B-AC64-DDD30204E26B}"/>
              </a:ext>
            </a:extLst>
          </p:cNvPr>
          <p:cNvSpPr/>
          <p:nvPr/>
        </p:nvSpPr>
        <p:spPr>
          <a:xfrm>
            <a:off x="5997064" y="3198318"/>
            <a:ext cx="881149" cy="1113905"/>
          </a:xfrm>
          <a:custGeom>
            <a:avLst/>
            <a:gdLst>
              <a:gd name="connsiteX0" fmla="*/ 870065 w 881149"/>
              <a:gd name="connsiteY0" fmla="*/ 5542 h 1113905"/>
              <a:gd name="connsiteX1" fmla="*/ 498763 w 881149"/>
              <a:gd name="connsiteY1" fmla="*/ 0 h 1113905"/>
              <a:gd name="connsiteX2" fmla="*/ 199505 w 881149"/>
              <a:gd name="connsiteY2" fmla="*/ 199505 h 1113905"/>
              <a:gd name="connsiteX3" fmla="*/ 205047 w 881149"/>
              <a:gd name="connsiteY3" fmla="*/ 448887 h 1113905"/>
              <a:gd name="connsiteX4" fmla="*/ 0 w 881149"/>
              <a:gd name="connsiteY4" fmla="*/ 543098 h 1113905"/>
              <a:gd name="connsiteX5" fmla="*/ 5542 w 881149"/>
              <a:gd name="connsiteY5" fmla="*/ 858982 h 1113905"/>
              <a:gd name="connsiteX6" fmla="*/ 238298 w 881149"/>
              <a:gd name="connsiteY6" fmla="*/ 1113905 h 1113905"/>
              <a:gd name="connsiteX7" fmla="*/ 498763 w 881149"/>
              <a:gd name="connsiteY7" fmla="*/ 742604 h 1113905"/>
              <a:gd name="connsiteX8" fmla="*/ 881149 w 881149"/>
              <a:gd name="connsiteY8" fmla="*/ 809105 h 1113905"/>
              <a:gd name="connsiteX9" fmla="*/ 870065 w 881149"/>
              <a:gd name="connsiteY9" fmla="*/ 5542 h 1113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81149" h="1113905">
                <a:moveTo>
                  <a:pt x="870065" y="5542"/>
                </a:moveTo>
                <a:lnTo>
                  <a:pt x="498763" y="0"/>
                </a:lnTo>
                <a:lnTo>
                  <a:pt x="199505" y="199505"/>
                </a:lnTo>
                <a:lnTo>
                  <a:pt x="205047" y="448887"/>
                </a:lnTo>
                <a:lnTo>
                  <a:pt x="0" y="543098"/>
                </a:lnTo>
                <a:cubicBezTo>
                  <a:pt x="1847" y="648393"/>
                  <a:pt x="3695" y="753687"/>
                  <a:pt x="5542" y="858982"/>
                </a:cubicBezTo>
                <a:lnTo>
                  <a:pt x="238298" y="1113905"/>
                </a:lnTo>
                <a:lnTo>
                  <a:pt x="498763" y="742604"/>
                </a:lnTo>
                <a:lnTo>
                  <a:pt x="881149" y="809105"/>
                </a:lnTo>
                <a:lnTo>
                  <a:pt x="870065" y="5542"/>
                </a:lnTo>
                <a:close/>
              </a:path>
            </a:pathLst>
          </a:custGeom>
          <a:solidFill>
            <a:srgbClr val="7F7F7F">
              <a:alpha val="25098"/>
            </a:srgbClr>
          </a:solidFill>
          <a:ln>
            <a:noFill/>
          </a:ln>
          <a:effectLst>
            <a:glow rad="635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id="{5E5B00E7-FEBA-47B1-B382-0D1E6A61E1AE}"/>
              </a:ext>
            </a:extLst>
          </p:cNvPr>
          <p:cNvSpPr/>
          <p:nvPr/>
        </p:nvSpPr>
        <p:spPr>
          <a:xfrm>
            <a:off x="5413533" y="4054626"/>
            <a:ext cx="592974" cy="1014153"/>
          </a:xfrm>
          <a:custGeom>
            <a:avLst/>
            <a:gdLst>
              <a:gd name="connsiteX0" fmla="*/ 0 w 592974"/>
              <a:gd name="connsiteY0" fmla="*/ 0 h 1014153"/>
              <a:gd name="connsiteX1" fmla="*/ 315884 w 592974"/>
              <a:gd name="connsiteY1" fmla="*/ 0 h 1014153"/>
              <a:gd name="connsiteX2" fmla="*/ 260465 w 592974"/>
              <a:gd name="connsiteY2" fmla="*/ 227215 h 1014153"/>
              <a:gd name="connsiteX3" fmla="*/ 592974 w 592974"/>
              <a:gd name="connsiteY3" fmla="*/ 581891 h 1014153"/>
              <a:gd name="connsiteX4" fmla="*/ 338051 w 592974"/>
              <a:gd name="connsiteY4" fmla="*/ 670560 h 1014153"/>
              <a:gd name="connsiteX5" fmla="*/ 0 w 592974"/>
              <a:gd name="connsiteY5" fmla="*/ 1014153 h 1014153"/>
              <a:gd name="connsiteX6" fmla="*/ 0 w 592974"/>
              <a:gd name="connsiteY6" fmla="*/ 0 h 1014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92974" h="1014153">
                <a:moveTo>
                  <a:pt x="0" y="0"/>
                </a:moveTo>
                <a:lnTo>
                  <a:pt x="315884" y="0"/>
                </a:lnTo>
                <a:lnTo>
                  <a:pt x="260465" y="227215"/>
                </a:lnTo>
                <a:lnTo>
                  <a:pt x="592974" y="581891"/>
                </a:lnTo>
                <a:lnTo>
                  <a:pt x="338051" y="670560"/>
                </a:lnTo>
                <a:lnTo>
                  <a:pt x="0" y="1014153"/>
                </a:lnTo>
                <a:lnTo>
                  <a:pt x="0" y="0"/>
                </a:lnTo>
                <a:close/>
              </a:path>
            </a:pathLst>
          </a:custGeom>
          <a:solidFill>
            <a:srgbClr val="7F7F7F">
              <a:alpha val="25098"/>
            </a:srgbClr>
          </a:solidFill>
          <a:ln>
            <a:noFill/>
          </a:ln>
          <a:effectLst>
            <a:glow rad="635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8E673095-29EF-424B-BDFC-CC2CC056AB3D}"/>
              </a:ext>
            </a:extLst>
          </p:cNvPr>
          <p:cNvSpPr/>
          <p:nvPr/>
        </p:nvSpPr>
        <p:spPr>
          <a:xfrm>
            <a:off x="5673998" y="3938248"/>
            <a:ext cx="1208117" cy="836814"/>
          </a:xfrm>
          <a:custGeom>
            <a:avLst/>
            <a:gdLst>
              <a:gd name="connsiteX0" fmla="*/ 321426 w 1208117"/>
              <a:gd name="connsiteY0" fmla="*/ 116378 h 836814"/>
              <a:gd name="connsiteX1" fmla="*/ 55419 w 1208117"/>
              <a:gd name="connsiteY1" fmla="*/ 116378 h 836814"/>
              <a:gd name="connsiteX2" fmla="*/ 0 w 1208117"/>
              <a:gd name="connsiteY2" fmla="*/ 349134 h 836814"/>
              <a:gd name="connsiteX3" fmla="*/ 332509 w 1208117"/>
              <a:gd name="connsiteY3" fmla="*/ 698269 h 836814"/>
              <a:gd name="connsiteX4" fmla="*/ 709353 w 1208117"/>
              <a:gd name="connsiteY4" fmla="*/ 731520 h 836814"/>
              <a:gd name="connsiteX5" fmla="*/ 931026 w 1208117"/>
              <a:gd name="connsiteY5" fmla="*/ 581891 h 836814"/>
              <a:gd name="connsiteX6" fmla="*/ 1208117 w 1208117"/>
              <a:gd name="connsiteY6" fmla="*/ 836814 h 836814"/>
              <a:gd name="connsiteX7" fmla="*/ 1202575 w 1208117"/>
              <a:gd name="connsiteY7" fmla="*/ 66502 h 836814"/>
              <a:gd name="connsiteX8" fmla="*/ 825731 w 1208117"/>
              <a:gd name="connsiteY8" fmla="*/ 0 h 836814"/>
              <a:gd name="connsiteX9" fmla="*/ 559724 w 1208117"/>
              <a:gd name="connsiteY9" fmla="*/ 365760 h 836814"/>
              <a:gd name="connsiteX10" fmla="*/ 321426 w 1208117"/>
              <a:gd name="connsiteY10" fmla="*/ 116378 h 836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08117" h="836814">
                <a:moveTo>
                  <a:pt x="321426" y="116378"/>
                </a:moveTo>
                <a:lnTo>
                  <a:pt x="55419" y="116378"/>
                </a:lnTo>
                <a:lnTo>
                  <a:pt x="0" y="349134"/>
                </a:lnTo>
                <a:lnTo>
                  <a:pt x="332509" y="698269"/>
                </a:lnTo>
                <a:lnTo>
                  <a:pt x="709353" y="731520"/>
                </a:lnTo>
                <a:lnTo>
                  <a:pt x="931026" y="581891"/>
                </a:lnTo>
                <a:lnTo>
                  <a:pt x="1208117" y="836814"/>
                </a:lnTo>
                <a:cubicBezTo>
                  <a:pt x="1206270" y="580043"/>
                  <a:pt x="1204422" y="323273"/>
                  <a:pt x="1202575" y="66502"/>
                </a:cubicBezTo>
                <a:lnTo>
                  <a:pt x="825731" y="0"/>
                </a:lnTo>
                <a:lnTo>
                  <a:pt x="559724" y="365760"/>
                </a:lnTo>
                <a:lnTo>
                  <a:pt x="321426" y="116378"/>
                </a:lnTo>
                <a:close/>
              </a:path>
            </a:pathLst>
          </a:custGeom>
          <a:solidFill>
            <a:srgbClr val="7F7F7F">
              <a:alpha val="25098"/>
            </a:srgbClr>
          </a:solidFill>
          <a:ln>
            <a:noFill/>
          </a:ln>
          <a:effectLst>
            <a:glow rad="635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2" name="Freeform: Shape 101">
            <a:extLst>
              <a:ext uri="{FF2B5EF4-FFF2-40B4-BE49-F238E27FC236}">
                <a16:creationId xmlns:a16="http://schemas.microsoft.com/office/drawing/2014/main" id="{202FEA14-E806-491B-BEAE-3887719A76FF}"/>
              </a:ext>
            </a:extLst>
          </p:cNvPr>
          <p:cNvSpPr/>
          <p:nvPr/>
        </p:nvSpPr>
        <p:spPr>
          <a:xfrm>
            <a:off x="5419075" y="4642059"/>
            <a:ext cx="698269" cy="842356"/>
          </a:xfrm>
          <a:custGeom>
            <a:avLst/>
            <a:gdLst>
              <a:gd name="connsiteX0" fmla="*/ 0 w 698269"/>
              <a:gd name="connsiteY0" fmla="*/ 421178 h 842356"/>
              <a:gd name="connsiteX1" fmla="*/ 5542 w 698269"/>
              <a:gd name="connsiteY1" fmla="*/ 648392 h 842356"/>
              <a:gd name="connsiteX2" fmla="*/ 482138 w 698269"/>
              <a:gd name="connsiteY2" fmla="*/ 842356 h 842356"/>
              <a:gd name="connsiteX3" fmla="*/ 537556 w 698269"/>
              <a:gd name="connsiteY3" fmla="*/ 520931 h 842356"/>
              <a:gd name="connsiteX4" fmla="*/ 404552 w 698269"/>
              <a:gd name="connsiteY4" fmla="*/ 421178 h 842356"/>
              <a:gd name="connsiteX5" fmla="*/ 698269 w 698269"/>
              <a:gd name="connsiteY5" fmla="*/ 182880 h 842356"/>
              <a:gd name="connsiteX6" fmla="*/ 587432 w 698269"/>
              <a:gd name="connsiteY6" fmla="*/ 0 h 842356"/>
              <a:gd name="connsiteX7" fmla="*/ 332509 w 698269"/>
              <a:gd name="connsiteY7" fmla="*/ 83127 h 842356"/>
              <a:gd name="connsiteX8" fmla="*/ 0 w 698269"/>
              <a:gd name="connsiteY8" fmla="*/ 421178 h 842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98269" h="842356">
                <a:moveTo>
                  <a:pt x="0" y="421178"/>
                </a:moveTo>
                <a:lnTo>
                  <a:pt x="5542" y="648392"/>
                </a:lnTo>
                <a:lnTo>
                  <a:pt x="482138" y="842356"/>
                </a:lnTo>
                <a:lnTo>
                  <a:pt x="537556" y="520931"/>
                </a:lnTo>
                <a:lnTo>
                  <a:pt x="404552" y="421178"/>
                </a:lnTo>
                <a:lnTo>
                  <a:pt x="698269" y="182880"/>
                </a:lnTo>
                <a:lnTo>
                  <a:pt x="587432" y="0"/>
                </a:lnTo>
                <a:lnTo>
                  <a:pt x="332509" y="83127"/>
                </a:lnTo>
                <a:lnTo>
                  <a:pt x="0" y="421178"/>
                </a:lnTo>
                <a:close/>
              </a:path>
            </a:pathLst>
          </a:custGeom>
          <a:solidFill>
            <a:srgbClr val="7F7F7F">
              <a:alpha val="25098"/>
            </a:srgbClr>
          </a:solidFill>
          <a:ln>
            <a:noFill/>
          </a:ln>
          <a:effectLst>
            <a:glow rad="635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3" name="Freeform: Shape 102">
            <a:extLst>
              <a:ext uri="{FF2B5EF4-FFF2-40B4-BE49-F238E27FC236}">
                <a16:creationId xmlns:a16="http://schemas.microsoft.com/office/drawing/2014/main" id="{8EF8D068-32BF-4684-9720-F9E529C880BD}"/>
              </a:ext>
            </a:extLst>
          </p:cNvPr>
          <p:cNvSpPr/>
          <p:nvPr/>
        </p:nvSpPr>
        <p:spPr>
          <a:xfrm>
            <a:off x="5951089" y="4520139"/>
            <a:ext cx="936568" cy="903316"/>
          </a:xfrm>
          <a:custGeom>
            <a:avLst/>
            <a:gdLst>
              <a:gd name="connsiteX0" fmla="*/ 931026 w 936568"/>
              <a:gd name="connsiteY0" fmla="*/ 249382 h 903316"/>
              <a:gd name="connsiteX1" fmla="*/ 659477 w 936568"/>
              <a:gd name="connsiteY1" fmla="*/ 0 h 903316"/>
              <a:gd name="connsiteX2" fmla="*/ 426720 w 936568"/>
              <a:gd name="connsiteY2" fmla="*/ 144087 h 903316"/>
              <a:gd name="connsiteX3" fmla="*/ 55418 w 936568"/>
              <a:gd name="connsiteY3" fmla="*/ 116378 h 903316"/>
              <a:gd name="connsiteX4" fmla="*/ 171797 w 936568"/>
              <a:gd name="connsiteY4" fmla="*/ 310342 h 903316"/>
              <a:gd name="connsiteX5" fmla="*/ 0 w 936568"/>
              <a:gd name="connsiteY5" fmla="*/ 437803 h 903316"/>
              <a:gd name="connsiteX6" fmla="*/ 437804 w 936568"/>
              <a:gd name="connsiteY6" fmla="*/ 537556 h 903316"/>
              <a:gd name="connsiteX7" fmla="*/ 604058 w 936568"/>
              <a:gd name="connsiteY7" fmla="*/ 410094 h 903316"/>
              <a:gd name="connsiteX8" fmla="*/ 775855 w 936568"/>
              <a:gd name="connsiteY8" fmla="*/ 903316 h 903316"/>
              <a:gd name="connsiteX9" fmla="*/ 936568 w 936568"/>
              <a:gd name="connsiteY9" fmla="*/ 897774 h 903316"/>
              <a:gd name="connsiteX10" fmla="*/ 931026 w 936568"/>
              <a:gd name="connsiteY10" fmla="*/ 249382 h 903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36568" h="903316">
                <a:moveTo>
                  <a:pt x="931026" y="249382"/>
                </a:moveTo>
                <a:lnTo>
                  <a:pt x="659477" y="0"/>
                </a:lnTo>
                <a:lnTo>
                  <a:pt x="426720" y="144087"/>
                </a:lnTo>
                <a:lnTo>
                  <a:pt x="55418" y="116378"/>
                </a:lnTo>
                <a:lnTo>
                  <a:pt x="171797" y="310342"/>
                </a:lnTo>
                <a:lnTo>
                  <a:pt x="0" y="437803"/>
                </a:lnTo>
                <a:lnTo>
                  <a:pt x="437804" y="537556"/>
                </a:lnTo>
                <a:lnTo>
                  <a:pt x="604058" y="410094"/>
                </a:lnTo>
                <a:lnTo>
                  <a:pt x="775855" y="903316"/>
                </a:lnTo>
                <a:lnTo>
                  <a:pt x="936568" y="897774"/>
                </a:lnTo>
                <a:cubicBezTo>
                  <a:pt x="934721" y="681643"/>
                  <a:pt x="932873" y="465513"/>
                  <a:pt x="931026" y="249382"/>
                </a:cubicBezTo>
                <a:close/>
              </a:path>
            </a:pathLst>
          </a:custGeom>
          <a:solidFill>
            <a:srgbClr val="7F7F7F">
              <a:alpha val="25098"/>
            </a:srgbClr>
          </a:solidFill>
          <a:ln>
            <a:noFill/>
          </a:ln>
          <a:effectLst>
            <a:glow rad="635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4" name="Freeform: Shape 103">
            <a:extLst>
              <a:ext uri="{FF2B5EF4-FFF2-40B4-BE49-F238E27FC236}">
                <a16:creationId xmlns:a16="http://schemas.microsoft.com/office/drawing/2014/main" id="{C929BA26-A514-4BCE-91F9-EA3CE105E21B}"/>
              </a:ext>
            </a:extLst>
          </p:cNvPr>
          <p:cNvSpPr/>
          <p:nvPr/>
        </p:nvSpPr>
        <p:spPr>
          <a:xfrm>
            <a:off x="5407991" y="5279368"/>
            <a:ext cx="809106" cy="737062"/>
          </a:xfrm>
          <a:custGeom>
            <a:avLst/>
            <a:gdLst>
              <a:gd name="connsiteX0" fmla="*/ 0 w 809106"/>
              <a:gd name="connsiteY0" fmla="*/ 0 h 737062"/>
              <a:gd name="connsiteX1" fmla="*/ 493222 w 809106"/>
              <a:gd name="connsiteY1" fmla="*/ 216131 h 737062"/>
              <a:gd name="connsiteX2" fmla="*/ 809106 w 809106"/>
              <a:gd name="connsiteY2" fmla="*/ 193963 h 737062"/>
              <a:gd name="connsiteX3" fmla="*/ 687186 w 809106"/>
              <a:gd name="connsiteY3" fmla="*/ 493222 h 737062"/>
              <a:gd name="connsiteX4" fmla="*/ 260466 w 809106"/>
              <a:gd name="connsiteY4" fmla="*/ 737062 h 737062"/>
              <a:gd name="connsiteX5" fmla="*/ 5542 w 809106"/>
              <a:gd name="connsiteY5" fmla="*/ 731520 h 737062"/>
              <a:gd name="connsiteX6" fmla="*/ 0 w 809106"/>
              <a:gd name="connsiteY6" fmla="*/ 0 h 73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09106" h="737062">
                <a:moveTo>
                  <a:pt x="0" y="0"/>
                </a:moveTo>
                <a:lnTo>
                  <a:pt x="493222" y="216131"/>
                </a:lnTo>
                <a:lnTo>
                  <a:pt x="809106" y="193963"/>
                </a:lnTo>
                <a:lnTo>
                  <a:pt x="687186" y="493222"/>
                </a:lnTo>
                <a:lnTo>
                  <a:pt x="260466" y="737062"/>
                </a:lnTo>
                <a:lnTo>
                  <a:pt x="5542" y="731520"/>
                </a:lnTo>
                <a:cubicBezTo>
                  <a:pt x="3695" y="487680"/>
                  <a:pt x="1847" y="243840"/>
                  <a:pt x="0" y="0"/>
                </a:cubicBezTo>
                <a:close/>
              </a:path>
            </a:pathLst>
          </a:custGeom>
          <a:solidFill>
            <a:srgbClr val="7F7F7F">
              <a:alpha val="25098"/>
            </a:srgbClr>
          </a:solidFill>
          <a:ln>
            <a:noFill/>
          </a:ln>
          <a:effectLst>
            <a:glow rad="635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id="{0B9B0A9C-511A-4D09-B79F-98C4E081D7BB}"/>
              </a:ext>
            </a:extLst>
          </p:cNvPr>
          <p:cNvSpPr/>
          <p:nvPr/>
        </p:nvSpPr>
        <p:spPr>
          <a:xfrm>
            <a:off x="5829169" y="4930233"/>
            <a:ext cx="897775" cy="831273"/>
          </a:xfrm>
          <a:custGeom>
            <a:avLst/>
            <a:gdLst>
              <a:gd name="connsiteX0" fmla="*/ 282633 w 897775"/>
              <a:gd name="connsiteY0" fmla="*/ 831273 h 831273"/>
              <a:gd name="connsiteX1" fmla="*/ 847898 w 897775"/>
              <a:gd name="connsiteY1" fmla="*/ 803564 h 831273"/>
              <a:gd name="connsiteX2" fmla="*/ 897775 w 897775"/>
              <a:gd name="connsiteY2" fmla="*/ 498764 h 831273"/>
              <a:gd name="connsiteX3" fmla="*/ 725978 w 897775"/>
              <a:gd name="connsiteY3" fmla="*/ 0 h 831273"/>
              <a:gd name="connsiteX4" fmla="*/ 559724 w 897775"/>
              <a:gd name="connsiteY4" fmla="*/ 121920 h 831273"/>
              <a:gd name="connsiteX5" fmla="*/ 133004 w 897775"/>
              <a:gd name="connsiteY5" fmla="*/ 27709 h 831273"/>
              <a:gd name="connsiteX6" fmla="*/ 0 w 897775"/>
              <a:gd name="connsiteY6" fmla="*/ 138546 h 831273"/>
              <a:gd name="connsiteX7" fmla="*/ 121920 w 897775"/>
              <a:gd name="connsiteY7" fmla="*/ 232757 h 831273"/>
              <a:gd name="connsiteX8" fmla="*/ 72044 w 897775"/>
              <a:gd name="connsiteY8" fmla="*/ 565266 h 831273"/>
              <a:gd name="connsiteX9" fmla="*/ 393469 w 897775"/>
              <a:gd name="connsiteY9" fmla="*/ 548640 h 831273"/>
              <a:gd name="connsiteX10" fmla="*/ 282633 w 897775"/>
              <a:gd name="connsiteY10" fmla="*/ 831273 h 831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7775" h="831273">
                <a:moveTo>
                  <a:pt x="282633" y="831273"/>
                </a:moveTo>
                <a:lnTo>
                  <a:pt x="847898" y="803564"/>
                </a:lnTo>
                <a:lnTo>
                  <a:pt x="897775" y="498764"/>
                </a:lnTo>
                <a:lnTo>
                  <a:pt x="725978" y="0"/>
                </a:lnTo>
                <a:lnTo>
                  <a:pt x="559724" y="121920"/>
                </a:lnTo>
                <a:lnTo>
                  <a:pt x="133004" y="27709"/>
                </a:lnTo>
                <a:lnTo>
                  <a:pt x="0" y="138546"/>
                </a:lnTo>
                <a:lnTo>
                  <a:pt x="121920" y="232757"/>
                </a:lnTo>
                <a:lnTo>
                  <a:pt x="72044" y="565266"/>
                </a:lnTo>
                <a:lnTo>
                  <a:pt x="393469" y="548640"/>
                </a:lnTo>
                <a:lnTo>
                  <a:pt x="282633" y="831273"/>
                </a:lnTo>
                <a:close/>
              </a:path>
            </a:pathLst>
          </a:custGeom>
          <a:solidFill>
            <a:srgbClr val="7F7F7F">
              <a:alpha val="25098"/>
            </a:srgbClr>
          </a:solidFill>
          <a:ln>
            <a:noFill/>
          </a:ln>
          <a:effectLst>
            <a:glow rad="635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6" name="Freeform: Shape 105">
            <a:extLst>
              <a:ext uri="{FF2B5EF4-FFF2-40B4-BE49-F238E27FC236}">
                <a16:creationId xmlns:a16="http://schemas.microsoft.com/office/drawing/2014/main" id="{CE3285DD-6F80-4FDE-AADE-8609D7F74F7F}"/>
              </a:ext>
            </a:extLst>
          </p:cNvPr>
          <p:cNvSpPr/>
          <p:nvPr/>
        </p:nvSpPr>
        <p:spPr>
          <a:xfrm>
            <a:off x="5673998" y="5417913"/>
            <a:ext cx="1213659" cy="598517"/>
          </a:xfrm>
          <a:custGeom>
            <a:avLst/>
            <a:gdLst>
              <a:gd name="connsiteX0" fmla="*/ 0 w 1213659"/>
              <a:gd name="connsiteY0" fmla="*/ 598517 h 598517"/>
              <a:gd name="connsiteX1" fmla="*/ 1208117 w 1213659"/>
              <a:gd name="connsiteY1" fmla="*/ 587433 h 598517"/>
              <a:gd name="connsiteX2" fmla="*/ 1213659 w 1213659"/>
              <a:gd name="connsiteY2" fmla="*/ 0 h 598517"/>
              <a:gd name="connsiteX3" fmla="*/ 1052946 w 1213659"/>
              <a:gd name="connsiteY3" fmla="*/ 11084 h 598517"/>
              <a:gd name="connsiteX4" fmla="*/ 1003069 w 1213659"/>
              <a:gd name="connsiteY4" fmla="*/ 315884 h 598517"/>
              <a:gd name="connsiteX5" fmla="*/ 426720 w 1213659"/>
              <a:gd name="connsiteY5" fmla="*/ 343593 h 598517"/>
              <a:gd name="connsiteX6" fmla="*/ 0 w 1213659"/>
              <a:gd name="connsiteY6" fmla="*/ 598517 h 598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3659" h="598517">
                <a:moveTo>
                  <a:pt x="0" y="598517"/>
                </a:moveTo>
                <a:lnTo>
                  <a:pt x="1208117" y="587433"/>
                </a:lnTo>
                <a:cubicBezTo>
                  <a:pt x="1209964" y="391622"/>
                  <a:pt x="1211812" y="195811"/>
                  <a:pt x="1213659" y="0"/>
                </a:cubicBezTo>
                <a:lnTo>
                  <a:pt x="1052946" y="11084"/>
                </a:lnTo>
                <a:lnTo>
                  <a:pt x="1003069" y="315884"/>
                </a:lnTo>
                <a:lnTo>
                  <a:pt x="426720" y="343593"/>
                </a:lnTo>
                <a:lnTo>
                  <a:pt x="0" y="598517"/>
                </a:lnTo>
                <a:close/>
              </a:path>
            </a:pathLst>
          </a:custGeom>
          <a:solidFill>
            <a:srgbClr val="7F7F7F">
              <a:alpha val="25098"/>
            </a:srgbClr>
          </a:solidFill>
          <a:ln>
            <a:noFill/>
          </a:ln>
          <a:effectLst>
            <a:glow rad="635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8" name="Freeform: Shape 107">
            <a:extLst>
              <a:ext uri="{FF2B5EF4-FFF2-40B4-BE49-F238E27FC236}">
                <a16:creationId xmlns:a16="http://schemas.microsoft.com/office/drawing/2014/main" id="{FF3F0167-837E-474A-A037-7B63A95AE603}"/>
              </a:ext>
            </a:extLst>
          </p:cNvPr>
          <p:cNvSpPr/>
          <p:nvPr/>
        </p:nvSpPr>
        <p:spPr>
          <a:xfrm>
            <a:off x="1351405" y="3003922"/>
            <a:ext cx="800100" cy="847725"/>
          </a:xfrm>
          <a:custGeom>
            <a:avLst/>
            <a:gdLst>
              <a:gd name="connsiteX0" fmla="*/ 0 w 781050"/>
              <a:gd name="connsiteY0" fmla="*/ 0 h 847725"/>
              <a:gd name="connsiteX1" fmla="*/ 76200 w 781050"/>
              <a:gd name="connsiteY1" fmla="*/ 0 h 847725"/>
              <a:gd name="connsiteX2" fmla="*/ 581025 w 781050"/>
              <a:gd name="connsiteY2" fmla="*/ 47625 h 847725"/>
              <a:gd name="connsiteX3" fmla="*/ 781050 w 781050"/>
              <a:gd name="connsiteY3" fmla="*/ 352425 h 847725"/>
              <a:gd name="connsiteX4" fmla="*/ 495300 w 781050"/>
              <a:gd name="connsiteY4" fmla="*/ 542925 h 847725"/>
              <a:gd name="connsiteX5" fmla="*/ 381000 w 781050"/>
              <a:gd name="connsiteY5" fmla="*/ 428625 h 847725"/>
              <a:gd name="connsiteX6" fmla="*/ 9525 w 781050"/>
              <a:gd name="connsiteY6" fmla="*/ 847725 h 847725"/>
              <a:gd name="connsiteX7" fmla="*/ 0 w 781050"/>
              <a:gd name="connsiteY7" fmla="*/ 0 h 847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1050" h="847725">
                <a:moveTo>
                  <a:pt x="0" y="0"/>
                </a:moveTo>
                <a:lnTo>
                  <a:pt x="76200" y="0"/>
                </a:lnTo>
                <a:lnTo>
                  <a:pt x="581025" y="47625"/>
                </a:lnTo>
                <a:lnTo>
                  <a:pt x="781050" y="352425"/>
                </a:lnTo>
                <a:lnTo>
                  <a:pt x="495300" y="542925"/>
                </a:lnTo>
                <a:lnTo>
                  <a:pt x="381000" y="428625"/>
                </a:lnTo>
                <a:lnTo>
                  <a:pt x="9525" y="847725"/>
                </a:lnTo>
                <a:lnTo>
                  <a:pt x="0" y="0"/>
                </a:lnTo>
                <a:close/>
              </a:path>
            </a:pathLst>
          </a:custGeom>
          <a:solidFill>
            <a:srgbClr val="7F7F7F">
              <a:alpha val="25098"/>
            </a:srgbClr>
          </a:solidFill>
          <a:ln>
            <a:noFill/>
          </a:ln>
          <a:effectLst>
            <a:glow rad="635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9" name="Freeform: Shape 108">
            <a:extLst>
              <a:ext uri="{FF2B5EF4-FFF2-40B4-BE49-F238E27FC236}">
                <a16:creationId xmlns:a16="http://schemas.microsoft.com/office/drawing/2014/main" id="{C7024E6E-4B4C-44E8-ADC1-C6A4026E0769}"/>
              </a:ext>
            </a:extLst>
          </p:cNvPr>
          <p:cNvSpPr/>
          <p:nvPr/>
        </p:nvSpPr>
        <p:spPr>
          <a:xfrm>
            <a:off x="1351405" y="3432547"/>
            <a:ext cx="942975" cy="1114425"/>
          </a:xfrm>
          <a:custGeom>
            <a:avLst/>
            <a:gdLst>
              <a:gd name="connsiteX0" fmla="*/ 0 w 942975"/>
              <a:gd name="connsiteY0" fmla="*/ 419100 h 1114425"/>
              <a:gd name="connsiteX1" fmla="*/ 409575 w 942975"/>
              <a:gd name="connsiteY1" fmla="*/ 0 h 1114425"/>
              <a:gd name="connsiteX2" fmla="*/ 523875 w 942975"/>
              <a:gd name="connsiteY2" fmla="*/ 123825 h 1114425"/>
              <a:gd name="connsiteX3" fmla="*/ 866775 w 942975"/>
              <a:gd name="connsiteY3" fmla="*/ 238125 h 1114425"/>
              <a:gd name="connsiteX4" fmla="*/ 561975 w 942975"/>
              <a:gd name="connsiteY4" fmla="*/ 581025 h 1114425"/>
              <a:gd name="connsiteX5" fmla="*/ 942975 w 942975"/>
              <a:gd name="connsiteY5" fmla="*/ 619125 h 1114425"/>
              <a:gd name="connsiteX6" fmla="*/ 619125 w 942975"/>
              <a:gd name="connsiteY6" fmla="*/ 1104900 h 1114425"/>
              <a:gd name="connsiteX7" fmla="*/ 333375 w 942975"/>
              <a:gd name="connsiteY7" fmla="*/ 847725 h 1114425"/>
              <a:gd name="connsiteX8" fmla="*/ 28575 w 942975"/>
              <a:gd name="connsiteY8" fmla="*/ 1114425 h 1114425"/>
              <a:gd name="connsiteX9" fmla="*/ 0 w 942975"/>
              <a:gd name="connsiteY9" fmla="*/ 419100 h 1114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2975" h="1114425">
                <a:moveTo>
                  <a:pt x="0" y="419100"/>
                </a:moveTo>
                <a:lnTo>
                  <a:pt x="409575" y="0"/>
                </a:lnTo>
                <a:lnTo>
                  <a:pt x="523875" y="123825"/>
                </a:lnTo>
                <a:lnTo>
                  <a:pt x="866775" y="238125"/>
                </a:lnTo>
                <a:lnTo>
                  <a:pt x="561975" y="581025"/>
                </a:lnTo>
                <a:lnTo>
                  <a:pt x="942975" y="619125"/>
                </a:lnTo>
                <a:lnTo>
                  <a:pt x="619125" y="1104900"/>
                </a:lnTo>
                <a:lnTo>
                  <a:pt x="333375" y="847725"/>
                </a:lnTo>
                <a:lnTo>
                  <a:pt x="28575" y="1114425"/>
                </a:lnTo>
                <a:lnTo>
                  <a:pt x="0" y="419100"/>
                </a:lnTo>
                <a:close/>
              </a:path>
            </a:pathLst>
          </a:custGeom>
          <a:solidFill>
            <a:srgbClr val="7F7F7F">
              <a:alpha val="25098"/>
            </a:srgbClr>
          </a:solidFill>
          <a:ln>
            <a:noFill/>
          </a:ln>
          <a:effectLst>
            <a:glow rad="635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0" name="Freeform: Shape 109">
            <a:extLst>
              <a:ext uri="{FF2B5EF4-FFF2-40B4-BE49-F238E27FC236}">
                <a16:creationId xmlns:a16="http://schemas.microsoft.com/office/drawing/2014/main" id="{5FA27312-8BC8-4828-8417-48D383D2DC0C}"/>
              </a:ext>
            </a:extLst>
          </p:cNvPr>
          <p:cNvSpPr/>
          <p:nvPr/>
        </p:nvSpPr>
        <p:spPr>
          <a:xfrm>
            <a:off x="1799080" y="4061197"/>
            <a:ext cx="914400" cy="981075"/>
          </a:xfrm>
          <a:custGeom>
            <a:avLst/>
            <a:gdLst>
              <a:gd name="connsiteX0" fmla="*/ 914400 w 914400"/>
              <a:gd name="connsiteY0" fmla="*/ 47625 h 981075"/>
              <a:gd name="connsiteX1" fmla="*/ 914400 w 914400"/>
              <a:gd name="connsiteY1" fmla="*/ 847725 h 981075"/>
              <a:gd name="connsiteX2" fmla="*/ 457200 w 914400"/>
              <a:gd name="connsiteY2" fmla="*/ 981075 h 981075"/>
              <a:gd name="connsiteX3" fmla="*/ 600075 w 914400"/>
              <a:gd name="connsiteY3" fmla="*/ 523875 h 981075"/>
              <a:gd name="connsiteX4" fmla="*/ 0 w 914400"/>
              <a:gd name="connsiteY4" fmla="*/ 695325 h 981075"/>
              <a:gd name="connsiteX5" fmla="*/ 171450 w 914400"/>
              <a:gd name="connsiteY5" fmla="*/ 466725 h 981075"/>
              <a:gd name="connsiteX6" fmla="*/ 504825 w 914400"/>
              <a:gd name="connsiteY6" fmla="*/ 0 h 981075"/>
              <a:gd name="connsiteX7" fmla="*/ 914400 w 914400"/>
              <a:gd name="connsiteY7" fmla="*/ 4762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14400" h="981075">
                <a:moveTo>
                  <a:pt x="914400" y="47625"/>
                </a:moveTo>
                <a:lnTo>
                  <a:pt x="914400" y="847725"/>
                </a:lnTo>
                <a:lnTo>
                  <a:pt x="457200" y="981075"/>
                </a:lnTo>
                <a:lnTo>
                  <a:pt x="600075" y="523875"/>
                </a:lnTo>
                <a:lnTo>
                  <a:pt x="0" y="695325"/>
                </a:lnTo>
                <a:lnTo>
                  <a:pt x="171450" y="466725"/>
                </a:lnTo>
                <a:lnTo>
                  <a:pt x="504825" y="0"/>
                </a:lnTo>
                <a:lnTo>
                  <a:pt x="914400" y="47625"/>
                </a:lnTo>
                <a:close/>
              </a:path>
            </a:pathLst>
          </a:custGeom>
          <a:solidFill>
            <a:srgbClr val="7F7F7F">
              <a:alpha val="25098"/>
            </a:srgbClr>
          </a:solidFill>
          <a:ln>
            <a:noFill/>
          </a:ln>
          <a:effectLst>
            <a:glow rad="635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84BAE90B-3643-4AEC-AF9A-142E37E04939}"/>
              </a:ext>
            </a:extLst>
          </p:cNvPr>
          <p:cNvSpPr/>
          <p:nvPr/>
        </p:nvSpPr>
        <p:spPr>
          <a:xfrm>
            <a:off x="1389505" y="4280273"/>
            <a:ext cx="1009650" cy="1085850"/>
          </a:xfrm>
          <a:custGeom>
            <a:avLst/>
            <a:gdLst>
              <a:gd name="connsiteX0" fmla="*/ 0 w 1009650"/>
              <a:gd name="connsiteY0" fmla="*/ 257175 h 1076325"/>
              <a:gd name="connsiteX1" fmla="*/ 9525 w 1009650"/>
              <a:gd name="connsiteY1" fmla="*/ 1076325 h 1076325"/>
              <a:gd name="connsiteX2" fmla="*/ 904875 w 1009650"/>
              <a:gd name="connsiteY2" fmla="*/ 1066800 h 1076325"/>
              <a:gd name="connsiteX3" fmla="*/ 876300 w 1009650"/>
              <a:gd name="connsiteY3" fmla="*/ 752475 h 1076325"/>
              <a:gd name="connsiteX4" fmla="*/ 1009650 w 1009650"/>
              <a:gd name="connsiteY4" fmla="*/ 314325 h 1076325"/>
              <a:gd name="connsiteX5" fmla="*/ 409575 w 1009650"/>
              <a:gd name="connsiteY5" fmla="*/ 466725 h 1076325"/>
              <a:gd name="connsiteX6" fmla="*/ 571500 w 1009650"/>
              <a:gd name="connsiteY6" fmla="*/ 238125 h 1076325"/>
              <a:gd name="connsiteX7" fmla="*/ 304800 w 1009650"/>
              <a:gd name="connsiteY7" fmla="*/ 0 h 1076325"/>
              <a:gd name="connsiteX8" fmla="*/ 0 w 1009650"/>
              <a:gd name="connsiteY8" fmla="*/ 257175 h 107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09650" h="1076325">
                <a:moveTo>
                  <a:pt x="0" y="257175"/>
                </a:moveTo>
                <a:lnTo>
                  <a:pt x="9525" y="1076325"/>
                </a:lnTo>
                <a:lnTo>
                  <a:pt x="904875" y="1066800"/>
                </a:lnTo>
                <a:lnTo>
                  <a:pt x="876300" y="752475"/>
                </a:lnTo>
                <a:lnTo>
                  <a:pt x="1009650" y="314325"/>
                </a:lnTo>
                <a:lnTo>
                  <a:pt x="409575" y="466725"/>
                </a:lnTo>
                <a:lnTo>
                  <a:pt x="571500" y="238125"/>
                </a:lnTo>
                <a:lnTo>
                  <a:pt x="304800" y="0"/>
                </a:lnTo>
                <a:lnTo>
                  <a:pt x="0" y="257175"/>
                </a:lnTo>
                <a:close/>
              </a:path>
            </a:pathLst>
          </a:custGeom>
          <a:solidFill>
            <a:srgbClr val="7F7F7F">
              <a:alpha val="25098"/>
            </a:srgbClr>
          </a:solidFill>
          <a:ln>
            <a:noFill/>
          </a:ln>
          <a:effectLst>
            <a:glow rad="635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86ACB013-9B6F-46CF-B9AA-E491F12B539E}"/>
              </a:ext>
            </a:extLst>
          </p:cNvPr>
          <p:cNvSpPr/>
          <p:nvPr/>
        </p:nvSpPr>
        <p:spPr>
          <a:xfrm>
            <a:off x="1970530" y="4908922"/>
            <a:ext cx="771525" cy="685800"/>
          </a:xfrm>
          <a:custGeom>
            <a:avLst/>
            <a:gdLst>
              <a:gd name="connsiteX0" fmla="*/ 752475 w 771525"/>
              <a:gd name="connsiteY0" fmla="*/ 0 h 685800"/>
              <a:gd name="connsiteX1" fmla="*/ 295275 w 771525"/>
              <a:gd name="connsiteY1" fmla="*/ 123825 h 685800"/>
              <a:gd name="connsiteX2" fmla="*/ 323850 w 771525"/>
              <a:gd name="connsiteY2" fmla="*/ 466725 h 685800"/>
              <a:gd name="connsiteX3" fmla="*/ 66675 w 771525"/>
              <a:gd name="connsiteY3" fmla="*/ 447675 h 685800"/>
              <a:gd name="connsiteX4" fmla="*/ 0 w 771525"/>
              <a:gd name="connsiteY4" fmla="*/ 600075 h 685800"/>
              <a:gd name="connsiteX5" fmla="*/ 161925 w 771525"/>
              <a:gd name="connsiteY5" fmla="*/ 685800 h 685800"/>
              <a:gd name="connsiteX6" fmla="*/ 771525 w 771525"/>
              <a:gd name="connsiteY6" fmla="*/ 666750 h 685800"/>
              <a:gd name="connsiteX7" fmla="*/ 752475 w 771525"/>
              <a:gd name="connsiteY7" fmla="*/ 0 h 685800"/>
              <a:gd name="connsiteX0" fmla="*/ 752475 w 771525"/>
              <a:gd name="connsiteY0" fmla="*/ 0 h 685800"/>
              <a:gd name="connsiteX1" fmla="*/ 295275 w 771525"/>
              <a:gd name="connsiteY1" fmla="*/ 123825 h 685800"/>
              <a:gd name="connsiteX2" fmla="*/ 323850 w 771525"/>
              <a:gd name="connsiteY2" fmla="*/ 419100 h 685800"/>
              <a:gd name="connsiteX3" fmla="*/ 66675 w 771525"/>
              <a:gd name="connsiteY3" fmla="*/ 447675 h 685800"/>
              <a:gd name="connsiteX4" fmla="*/ 0 w 771525"/>
              <a:gd name="connsiteY4" fmla="*/ 600075 h 685800"/>
              <a:gd name="connsiteX5" fmla="*/ 161925 w 771525"/>
              <a:gd name="connsiteY5" fmla="*/ 685800 h 685800"/>
              <a:gd name="connsiteX6" fmla="*/ 771525 w 771525"/>
              <a:gd name="connsiteY6" fmla="*/ 666750 h 685800"/>
              <a:gd name="connsiteX7" fmla="*/ 752475 w 771525"/>
              <a:gd name="connsiteY7" fmla="*/ 0 h 68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1525" h="685800">
                <a:moveTo>
                  <a:pt x="752475" y="0"/>
                </a:moveTo>
                <a:lnTo>
                  <a:pt x="295275" y="123825"/>
                </a:lnTo>
                <a:lnTo>
                  <a:pt x="323850" y="419100"/>
                </a:lnTo>
                <a:lnTo>
                  <a:pt x="66675" y="447675"/>
                </a:lnTo>
                <a:lnTo>
                  <a:pt x="0" y="600075"/>
                </a:lnTo>
                <a:lnTo>
                  <a:pt x="161925" y="685800"/>
                </a:lnTo>
                <a:lnTo>
                  <a:pt x="771525" y="666750"/>
                </a:lnTo>
                <a:lnTo>
                  <a:pt x="752475" y="0"/>
                </a:lnTo>
                <a:close/>
              </a:path>
            </a:pathLst>
          </a:custGeom>
          <a:solidFill>
            <a:srgbClr val="7F7F7F">
              <a:alpha val="25098"/>
            </a:srgbClr>
          </a:solidFill>
          <a:ln>
            <a:noFill/>
          </a:ln>
          <a:effectLst>
            <a:glow rad="635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D34654E7-1E65-4E88-84DE-C038EEF0C450}"/>
              </a:ext>
            </a:extLst>
          </p:cNvPr>
          <p:cNvSpPr/>
          <p:nvPr/>
        </p:nvSpPr>
        <p:spPr>
          <a:xfrm>
            <a:off x="2151505" y="5580434"/>
            <a:ext cx="590550" cy="619125"/>
          </a:xfrm>
          <a:custGeom>
            <a:avLst/>
            <a:gdLst>
              <a:gd name="connsiteX0" fmla="*/ 590550 w 590550"/>
              <a:gd name="connsiteY0" fmla="*/ 0 h 619125"/>
              <a:gd name="connsiteX1" fmla="*/ 571500 w 590550"/>
              <a:gd name="connsiteY1" fmla="*/ 619125 h 619125"/>
              <a:gd name="connsiteX2" fmla="*/ 323850 w 590550"/>
              <a:gd name="connsiteY2" fmla="*/ 352425 h 619125"/>
              <a:gd name="connsiteX3" fmla="*/ 85725 w 590550"/>
              <a:gd name="connsiteY3" fmla="*/ 504825 h 619125"/>
              <a:gd name="connsiteX4" fmla="*/ 0 w 590550"/>
              <a:gd name="connsiteY4" fmla="*/ 19050 h 619125"/>
              <a:gd name="connsiteX5" fmla="*/ 590550 w 590550"/>
              <a:gd name="connsiteY5" fmla="*/ 0 h 619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0550" h="619125">
                <a:moveTo>
                  <a:pt x="590550" y="0"/>
                </a:moveTo>
                <a:lnTo>
                  <a:pt x="571500" y="619125"/>
                </a:lnTo>
                <a:lnTo>
                  <a:pt x="323850" y="352425"/>
                </a:lnTo>
                <a:lnTo>
                  <a:pt x="85725" y="504825"/>
                </a:lnTo>
                <a:lnTo>
                  <a:pt x="0" y="19050"/>
                </a:lnTo>
                <a:lnTo>
                  <a:pt x="590550" y="0"/>
                </a:lnTo>
                <a:close/>
              </a:path>
            </a:pathLst>
          </a:custGeom>
          <a:solidFill>
            <a:srgbClr val="7F7F7F">
              <a:alpha val="25098"/>
            </a:srgbClr>
          </a:solidFill>
          <a:ln>
            <a:noFill/>
          </a:ln>
          <a:effectLst>
            <a:glow rad="635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FA3D7E9A-9191-4F59-9F12-E14FB6CB17A0}"/>
              </a:ext>
            </a:extLst>
          </p:cNvPr>
          <p:cNvSpPr/>
          <p:nvPr/>
        </p:nvSpPr>
        <p:spPr>
          <a:xfrm>
            <a:off x="2294380" y="3146797"/>
            <a:ext cx="419100" cy="962025"/>
          </a:xfrm>
          <a:custGeom>
            <a:avLst/>
            <a:gdLst>
              <a:gd name="connsiteX0" fmla="*/ 285750 w 285750"/>
              <a:gd name="connsiteY0" fmla="*/ 0 h 962025"/>
              <a:gd name="connsiteX1" fmla="*/ 38100 w 285750"/>
              <a:gd name="connsiteY1" fmla="*/ 428625 h 962025"/>
              <a:gd name="connsiteX2" fmla="*/ 190500 w 285750"/>
              <a:gd name="connsiteY2" fmla="*/ 561975 h 962025"/>
              <a:gd name="connsiteX3" fmla="*/ 0 w 285750"/>
              <a:gd name="connsiteY3" fmla="*/ 762000 h 962025"/>
              <a:gd name="connsiteX4" fmla="*/ 285750 w 285750"/>
              <a:gd name="connsiteY4" fmla="*/ 962025 h 962025"/>
              <a:gd name="connsiteX5" fmla="*/ 285750 w 285750"/>
              <a:gd name="connsiteY5" fmla="*/ 0 h 962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750" h="962025">
                <a:moveTo>
                  <a:pt x="285750" y="0"/>
                </a:moveTo>
                <a:lnTo>
                  <a:pt x="38100" y="428625"/>
                </a:lnTo>
                <a:lnTo>
                  <a:pt x="190500" y="561975"/>
                </a:lnTo>
                <a:lnTo>
                  <a:pt x="0" y="762000"/>
                </a:lnTo>
                <a:lnTo>
                  <a:pt x="285750" y="962025"/>
                </a:lnTo>
                <a:lnTo>
                  <a:pt x="285750" y="0"/>
                </a:lnTo>
                <a:close/>
              </a:path>
            </a:pathLst>
          </a:custGeom>
          <a:solidFill>
            <a:srgbClr val="7F7F7F">
              <a:alpha val="25098"/>
            </a:srgbClr>
          </a:solidFill>
          <a:ln>
            <a:noFill/>
          </a:ln>
          <a:effectLst>
            <a:glow rad="635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535F478A-F8D5-47AC-BFD9-37E52333D456}"/>
              </a:ext>
            </a:extLst>
          </p:cNvPr>
          <p:cNvSpPr/>
          <p:nvPr/>
        </p:nvSpPr>
        <p:spPr>
          <a:xfrm>
            <a:off x="1875280" y="3051547"/>
            <a:ext cx="847725" cy="1057275"/>
          </a:xfrm>
          <a:custGeom>
            <a:avLst/>
            <a:gdLst>
              <a:gd name="connsiteX0" fmla="*/ 57150 w 847725"/>
              <a:gd name="connsiteY0" fmla="*/ 0 h 1057275"/>
              <a:gd name="connsiteX1" fmla="*/ 847725 w 847725"/>
              <a:gd name="connsiteY1" fmla="*/ 123825 h 1057275"/>
              <a:gd name="connsiteX2" fmla="*/ 476250 w 847725"/>
              <a:gd name="connsiteY2" fmla="*/ 533400 h 1057275"/>
              <a:gd name="connsiteX3" fmla="*/ 714375 w 847725"/>
              <a:gd name="connsiteY3" fmla="*/ 657225 h 1057275"/>
              <a:gd name="connsiteX4" fmla="*/ 438150 w 847725"/>
              <a:gd name="connsiteY4" fmla="*/ 847725 h 1057275"/>
              <a:gd name="connsiteX5" fmla="*/ 847725 w 847725"/>
              <a:gd name="connsiteY5" fmla="*/ 1057275 h 1057275"/>
              <a:gd name="connsiteX6" fmla="*/ 47625 w 847725"/>
              <a:gd name="connsiteY6" fmla="*/ 962025 h 1057275"/>
              <a:gd name="connsiteX7" fmla="*/ 333375 w 847725"/>
              <a:gd name="connsiteY7" fmla="*/ 619125 h 1057275"/>
              <a:gd name="connsiteX8" fmla="*/ 0 w 847725"/>
              <a:gd name="connsiteY8" fmla="*/ 495300 h 1057275"/>
              <a:gd name="connsiteX9" fmla="*/ 276225 w 847725"/>
              <a:gd name="connsiteY9" fmla="*/ 304800 h 1057275"/>
              <a:gd name="connsiteX10" fmla="*/ 57150 w 847725"/>
              <a:gd name="connsiteY10" fmla="*/ 0 h 1057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47725" h="1057275">
                <a:moveTo>
                  <a:pt x="57150" y="0"/>
                </a:moveTo>
                <a:lnTo>
                  <a:pt x="847725" y="123825"/>
                </a:lnTo>
                <a:lnTo>
                  <a:pt x="476250" y="533400"/>
                </a:lnTo>
                <a:lnTo>
                  <a:pt x="714375" y="657225"/>
                </a:lnTo>
                <a:lnTo>
                  <a:pt x="438150" y="847725"/>
                </a:lnTo>
                <a:lnTo>
                  <a:pt x="847725" y="1057275"/>
                </a:lnTo>
                <a:lnTo>
                  <a:pt x="47625" y="962025"/>
                </a:lnTo>
                <a:lnTo>
                  <a:pt x="333375" y="619125"/>
                </a:lnTo>
                <a:lnTo>
                  <a:pt x="0" y="495300"/>
                </a:lnTo>
                <a:lnTo>
                  <a:pt x="276225" y="304800"/>
                </a:lnTo>
                <a:lnTo>
                  <a:pt x="57150" y="0"/>
                </a:lnTo>
                <a:close/>
              </a:path>
            </a:pathLst>
          </a:custGeom>
          <a:solidFill>
            <a:srgbClr val="7F7F7F">
              <a:alpha val="25098"/>
            </a:srgbClr>
          </a:solidFill>
          <a:ln>
            <a:noFill/>
          </a:ln>
          <a:effectLst>
            <a:glow rad="635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306AE7CE-C3F1-4D1C-9BAC-D29E08526F34}"/>
              </a:ext>
            </a:extLst>
          </p:cNvPr>
          <p:cNvSpPr/>
          <p:nvPr/>
        </p:nvSpPr>
        <p:spPr>
          <a:xfrm>
            <a:off x="1389505" y="5356597"/>
            <a:ext cx="638175" cy="1152525"/>
          </a:xfrm>
          <a:custGeom>
            <a:avLst/>
            <a:gdLst>
              <a:gd name="connsiteX0" fmla="*/ 0 w 638175"/>
              <a:gd name="connsiteY0" fmla="*/ 19050 h 1152525"/>
              <a:gd name="connsiteX1" fmla="*/ 66675 w 638175"/>
              <a:gd name="connsiteY1" fmla="*/ 1152525 h 1152525"/>
              <a:gd name="connsiteX2" fmla="*/ 447675 w 638175"/>
              <a:gd name="connsiteY2" fmla="*/ 657225 h 1152525"/>
              <a:gd name="connsiteX3" fmla="*/ 276225 w 638175"/>
              <a:gd name="connsiteY3" fmla="*/ 390525 h 1152525"/>
              <a:gd name="connsiteX4" fmla="*/ 514350 w 638175"/>
              <a:gd name="connsiteY4" fmla="*/ 361950 h 1152525"/>
              <a:gd name="connsiteX5" fmla="*/ 638175 w 638175"/>
              <a:gd name="connsiteY5" fmla="*/ 0 h 1152525"/>
              <a:gd name="connsiteX6" fmla="*/ 0 w 638175"/>
              <a:gd name="connsiteY6" fmla="*/ 19050 h 1152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38175" h="1152525">
                <a:moveTo>
                  <a:pt x="0" y="19050"/>
                </a:moveTo>
                <a:lnTo>
                  <a:pt x="66675" y="1152525"/>
                </a:lnTo>
                <a:lnTo>
                  <a:pt x="447675" y="657225"/>
                </a:lnTo>
                <a:lnTo>
                  <a:pt x="276225" y="390525"/>
                </a:lnTo>
                <a:lnTo>
                  <a:pt x="514350" y="361950"/>
                </a:lnTo>
                <a:lnTo>
                  <a:pt x="638175" y="0"/>
                </a:lnTo>
                <a:lnTo>
                  <a:pt x="0" y="19050"/>
                </a:lnTo>
                <a:close/>
              </a:path>
            </a:pathLst>
          </a:custGeom>
          <a:solidFill>
            <a:srgbClr val="7F7F7F">
              <a:alpha val="25098"/>
            </a:srgbClr>
          </a:solidFill>
          <a:ln>
            <a:noFill/>
          </a:ln>
          <a:effectLst>
            <a:glow rad="635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19CF815E-1B0E-427D-B430-A63F0F41F93B}"/>
              </a:ext>
            </a:extLst>
          </p:cNvPr>
          <p:cNvSpPr/>
          <p:nvPr/>
        </p:nvSpPr>
        <p:spPr>
          <a:xfrm>
            <a:off x="1475230" y="5504234"/>
            <a:ext cx="1238250" cy="981075"/>
          </a:xfrm>
          <a:custGeom>
            <a:avLst/>
            <a:gdLst>
              <a:gd name="connsiteX0" fmla="*/ 0 w 1238250"/>
              <a:gd name="connsiteY0" fmla="*/ 981075 h 981075"/>
              <a:gd name="connsiteX1" fmla="*/ 1238250 w 1238250"/>
              <a:gd name="connsiteY1" fmla="*/ 657225 h 981075"/>
              <a:gd name="connsiteX2" fmla="*/ 1000125 w 1238250"/>
              <a:gd name="connsiteY2" fmla="*/ 419100 h 981075"/>
              <a:gd name="connsiteX3" fmla="*/ 762000 w 1238250"/>
              <a:gd name="connsiteY3" fmla="*/ 552450 h 981075"/>
              <a:gd name="connsiteX4" fmla="*/ 676275 w 1238250"/>
              <a:gd name="connsiteY4" fmla="*/ 95250 h 981075"/>
              <a:gd name="connsiteX5" fmla="*/ 504825 w 1238250"/>
              <a:gd name="connsiteY5" fmla="*/ 0 h 981075"/>
              <a:gd name="connsiteX6" fmla="*/ 438150 w 1238250"/>
              <a:gd name="connsiteY6" fmla="*/ 209550 h 981075"/>
              <a:gd name="connsiteX7" fmla="*/ 190500 w 1238250"/>
              <a:gd name="connsiteY7" fmla="*/ 219075 h 981075"/>
              <a:gd name="connsiteX8" fmla="*/ 361950 w 1238250"/>
              <a:gd name="connsiteY8" fmla="*/ 495300 h 981075"/>
              <a:gd name="connsiteX9" fmla="*/ 0 w 1238250"/>
              <a:gd name="connsiteY9" fmla="*/ 981075 h 981075"/>
              <a:gd name="connsiteX0" fmla="*/ 0 w 1238250"/>
              <a:gd name="connsiteY0" fmla="*/ 981075 h 981075"/>
              <a:gd name="connsiteX1" fmla="*/ 1238250 w 1238250"/>
              <a:gd name="connsiteY1" fmla="*/ 666750 h 981075"/>
              <a:gd name="connsiteX2" fmla="*/ 1000125 w 1238250"/>
              <a:gd name="connsiteY2" fmla="*/ 419100 h 981075"/>
              <a:gd name="connsiteX3" fmla="*/ 762000 w 1238250"/>
              <a:gd name="connsiteY3" fmla="*/ 552450 h 981075"/>
              <a:gd name="connsiteX4" fmla="*/ 676275 w 1238250"/>
              <a:gd name="connsiteY4" fmla="*/ 95250 h 981075"/>
              <a:gd name="connsiteX5" fmla="*/ 504825 w 1238250"/>
              <a:gd name="connsiteY5" fmla="*/ 0 h 981075"/>
              <a:gd name="connsiteX6" fmla="*/ 438150 w 1238250"/>
              <a:gd name="connsiteY6" fmla="*/ 209550 h 981075"/>
              <a:gd name="connsiteX7" fmla="*/ 190500 w 1238250"/>
              <a:gd name="connsiteY7" fmla="*/ 219075 h 981075"/>
              <a:gd name="connsiteX8" fmla="*/ 361950 w 1238250"/>
              <a:gd name="connsiteY8" fmla="*/ 495300 h 981075"/>
              <a:gd name="connsiteX9" fmla="*/ 0 w 1238250"/>
              <a:gd name="connsiteY9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38250" h="981075">
                <a:moveTo>
                  <a:pt x="0" y="981075"/>
                </a:moveTo>
                <a:lnTo>
                  <a:pt x="1238250" y="666750"/>
                </a:lnTo>
                <a:lnTo>
                  <a:pt x="1000125" y="419100"/>
                </a:lnTo>
                <a:lnTo>
                  <a:pt x="762000" y="552450"/>
                </a:lnTo>
                <a:lnTo>
                  <a:pt x="676275" y="95250"/>
                </a:lnTo>
                <a:lnTo>
                  <a:pt x="504825" y="0"/>
                </a:lnTo>
                <a:lnTo>
                  <a:pt x="438150" y="209550"/>
                </a:lnTo>
                <a:lnTo>
                  <a:pt x="190500" y="219075"/>
                </a:lnTo>
                <a:lnTo>
                  <a:pt x="361950" y="495300"/>
                </a:lnTo>
                <a:lnTo>
                  <a:pt x="0" y="981075"/>
                </a:lnTo>
                <a:close/>
              </a:path>
            </a:pathLst>
          </a:custGeom>
          <a:solidFill>
            <a:srgbClr val="7F7F7F">
              <a:alpha val="25098"/>
            </a:srgbClr>
          </a:solidFill>
          <a:ln>
            <a:noFill/>
          </a:ln>
          <a:effectLst>
            <a:glow rad="635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9" name="2a Freeform: Shape 128">
            <a:extLst>
              <a:ext uri="{FF2B5EF4-FFF2-40B4-BE49-F238E27FC236}">
                <a16:creationId xmlns:a16="http://schemas.microsoft.com/office/drawing/2014/main" id="{A4FD7EEF-53AE-4F6C-8F54-DF2DE124E0C0}"/>
              </a:ext>
            </a:extLst>
          </p:cNvPr>
          <p:cNvSpPr/>
          <p:nvPr/>
        </p:nvSpPr>
        <p:spPr>
          <a:xfrm>
            <a:off x="9893668" y="3197070"/>
            <a:ext cx="831272" cy="482138"/>
          </a:xfrm>
          <a:custGeom>
            <a:avLst/>
            <a:gdLst>
              <a:gd name="connsiteX0" fmla="*/ 0 w 831272"/>
              <a:gd name="connsiteY0" fmla="*/ 33251 h 482138"/>
              <a:gd name="connsiteX1" fmla="*/ 0 w 831272"/>
              <a:gd name="connsiteY1" fmla="*/ 482138 h 482138"/>
              <a:gd name="connsiteX2" fmla="*/ 293716 w 831272"/>
              <a:gd name="connsiteY2" fmla="*/ 293716 h 482138"/>
              <a:gd name="connsiteX3" fmla="*/ 609600 w 831272"/>
              <a:gd name="connsiteY3" fmla="*/ 349134 h 482138"/>
              <a:gd name="connsiteX4" fmla="*/ 781396 w 831272"/>
              <a:gd name="connsiteY4" fmla="*/ 149629 h 482138"/>
              <a:gd name="connsiteX5" fmla="*/ 831272 w 831272"/>
              <a:gd name="connsiteY5" fmla="*/ 0 h 482138"/>
              <a:gd name="connsiteX6" fmla="*/ 0 w 831272"/>
              <a:gd name="connsiteY6" fmla="*/ 33251 h 482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31272" h="482138">
                <a:moveTo>
                  <a:pt x="0" y="33251"/>
                </a:moveTo>
                <a:lnTo>
                  <a:pt x="0" y="482138"/>
                </a:lnTo>
                <a:lnTo>
                  <a:pt x="293716" y="293716"/>
                </a:lnTo>
                <a:lnTo>
                  <a:pt x="609600" y="349134"/>
                </a:lnTo>
                <a:lnTo>
                  <a:pt x="781396" y="149629"/>
                </a:lnTo>
                <a:lnTo>
                  <a:pt x="831272" y="0"/>
                </a:lnTo>
                <a:lnTo>
                  <a:pt x="0" y="33251"/>
                </a:lnTo>
                <a:close/>
              </a:path>
            </a:pathLst>
          </a:custGeom>
          <a:solidFill>
            <a:srgbClr val="7F7F7F">
              <a:alpha val="25098"/>
            </a:srgbClr>
          </a:solidFill>
          <a:ln>
            <a:noFill/>
          </a:ln>
          <a:effectLst>
            <a:glow rad="635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0" name="1a Freeform: Shape 129">
            <a:extLst>
              <a:ext uri="{FF2B5EF4-FFF2-40B4-BE49-F238E27FC236}">
                <a16:creationId xmlns:a16="http://schemas.microsoft.com/office/drawing/2014/main" id="{F9CBA9CA-F10A-4E18-8B72-A9C871563247}"/>
              </a:ext>
            </a:extLst>
          </p:cNvPr>
          <p:cNvSpPr/>
          <p:nvPr/>
        </p:nvSpPr>
        <p:spPr>
          <a:xfrm>
            <a:off x="10601910" y="3176240"/>
            <a:ext cx="604058" cy="959947"/>
          </a:xfrm>
          <a:custGeom>
            <a:avLst/>
            <a:gdLst>
              <a:gd name="connsiteX0" fmla="*/ 127462 w 604058"/>
              <a:gd name="connsiteY0" fmla="*/ 16625 h 969818"/>
              <a:gd name="connsiteX1" fmla="*/ 604058 w 604058"/>
              <a:gd name="connsiteY1" fmla="*/ 0 h 969818"/>
              <a:gd name="connsiteX2" fmla="*/ 598516 w 604058"/>
              <a:gd name="connsiteY2" fmla="*/ 969818 h 969818"/>
              <a:gd name="connsiteX3" fmla="*/ 110836 w 604058"/>
              <a:gd name="connsiteY3" fmla="*/ 803563 h 969818"/>
              <a:gd name="connsiteX4" fmla="*/ 0 w 604058"/>
              <a:gd name="connsiteY4" fmla="*/ 260465 h 969818"/>
              <a:gd name="connsiteX5" fmla="*/ 77586 w 604058"/>
              <a:gd name="connsiteY5" fmla="*/ 177338 h 969818"/>
              <a:gd name="connsiteX6" fmla="*/ 127462 w 604058"/>
              <a:gd name="connsiteY6" fmla="*/ 16625 h 969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4058" h="969818">
                <a:moveTo>
                  <a:pt x="127462" y="16625"/>
                </a:moveTo>
                <a:lnTo>
                  <a:pt x="604058" y="0"/>
                </a:lnTo>
                <a:cubicBezTo>
                  <a:pt x="602211" y="323273"/>
                  <a:pt x="600363" y="646545"/>
                  <a:pt x="598516" y="969818"/>
                </a:cubicBezTo>
                <a:lnTo>
                  <a:pt x="110836" y="803563"/>
                </a:lnTo>
                <a:lnTo>
                  <a:pt x="0" y="260465"/>
                </a:lnTo>
                <a:lnTo>
                  <a:pt x="77586" y="177338"/>
                </a:lnTo>
                <a:lnTo>
                  <a:pt x="127462" y="16625"/>
                </a:lnTo>
                <a:close/>
              </a:path>
            </a:pathLst>
          </a:custGeom>
          <a:solidFill>
            <a:srgbClr val="7F7F7F">
              <a:alpha val="25098"/>
            </a:srgbClr>
          </a:solidFill>
          <a:ln>
            <a:noFill/>
          </a:ln>
          <a:effectLst>
            <a:glow rad="635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31" name="3a Freeform: Shape 130">
            <a:extLst>
              <a:ext uri="{FF2B5EF4-FFF2-40B4-BE49-F238E27FC236}">
                <a16:creationId xmlns:a16="http://schemas.microsoft.com/office/drawing/2014/main" id="{884965D7-005E-477A-9433-6BB8CE57539D}"/>
              </a:ext>
            </a:extLst>
          </p:cNvPr>
          <p:cNvSpPr/>
          <p:nvPr/>
        </p:nvSpPr>
        <p:spPr>
          <a:xfrm>
            <a:off x="9887016" y="3437919"/>
            <a:ext cx="925483" cy="1003069"/>
          </a:xfrm>
          <a:custGeom>
            <a:avLst/>
            <a:gdLst>
              <a:gd name="connsiteX0" fmla="*/ 0 w 925483"/>
              <a:gd name="connsiteY0" fmla="*/ 243840 h 1003069"/>
              <a:gd name="connsiteX1" fmla="*/ 5541 w 925483"/>
              <a:gd name="connsiteY1" fmla="*/ 1003069 h 1003069"/>
              <a:gd name="connsiteX2" fmla="*/ 443345 w 925483"/>
              <a:gd name="connsiteY2" fmla="*/ 714894 h 1003069"/>
              <a:gd name="connsiteX3" fmla="*/ 642850 w 925483"/>
              <a:gd name="connsiteY3" fmla="*/ 881149 h 1003069"/>
              <a:gd name="connsiteX4" fmla="*/ 925483 w 925483"/>
              <a:gd name="connsiteY4" fmla="*/ 565265 h 1003069"/>
              <a:gd name="connsiteX5" fmla="*/ 820189 w 925483"/>
              <a:gd name="connsiteY5" fmla="*/ 537556 h 1003069"/>
              <a:gd name="connsiteX6" fmla="*/ 714894 w 925483"/>
              <a:gd name="connsiteY6" fmla="*/ 0 h 1003069"/>
              <a:gd name="connsiteX7" fmla="*/ 620683 w 925483"/>
              <a:gd name="connsiteY7" fmla="*/ 116378 h 1003069"/>
              <a:gd name="connsiteX8" fmla="*/ 299258 w 925483"/>
              <a:gd name="connsiteY8" fmla="*/ 55418 h 1003069"/>
              <a:gd name="connsiteX9" fmla="*/ 0 w 925483"/>
              <a:gd name="connsiteY9" fmla="*/ 243840 h 1003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25483" h="1003069">
                <a:moveTo>
                  <a:pt x="0" y="243840"/>
                </a:moveTo>
                <a:lnTo>
                  <a:pt x="5541" y="1003069"/>
                </a:lnTo>
                <a:lnTo>
                  <a:pt x="443345" y="714894"/>
                </a:lnTo>
                <a:lnTo>
                  <a:pt x="642850" y="881149"/>
                </a:lnTo>
                <a:lnTo>
                  <a:pt x="925483" y="565265"/>
                </a:lnTo>
                <a:lnTo>
                  <a:pt x="820189" y="537556"/>
                </a:lnTo>
                <a:lnTo>
                  <a:pt x="714894" y="0"/>
                </a:lnTo>
                <a:lnTo>
                  <a:pt x="620683" y="116378"/>
                </a:lnTo>
                <a:lnTo>
                  <a:pt x="299258" y="55418"/>
                </a:lnTo>
                <a:lnTo>
                  <a:pt x="0" y="243840"/>
                </a:lnTo>
                <a:close/>
              </a:path>
            </a:pathLst>
          </a:custGeom>
          <a:solidFill>
            <a:srgbClr val="7F7F7F">
              <a:alpha val="25098"/>
            </a:srgbClr>
          </a:solidFill>
          <a:ln>
            <a:noFill/>
          </a:ln>
          <a:effectLst>
            <a:glow rad="635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2" name="Freeform: Shape 131">
            <a:extLst>
              <a:ext uri="{FF2B5EF4-FFF2-40B4-BE49-F238E27FC236}">
                <a16:creationId xmlns:a16="http://schemas.microsoft.com/office/drawing/2014/main" id="{165F6EC0-371A-4702-8A2A-CF8F29FA7682}"/>
              </a:ext>
            </a:extLst>
          </p:cNvPr>
          <p:cNvSpPr/>
          <p:nvPr/>
        </p:nvSpPr>
        <p:spPr>
          <a:xfrm>
            <a:off x="9875932" y="4003184"/>
            <a:ext cx="1323975" cy="759229"/>
          </a:xfrm>
          <a:custGeom>
            <a:avLst/>
            <a:gdLst>
              <a:gd name="connsiteX0" fmla="*/ 11084 w 1313411"/>
              <a:gd name="connsiteY0" fmla="*/ 432262 h 759229"/>
              <a:gd name="connsiteX1" fmla="*/ 454429 w 1313411"/>
              <a:gd name="connsiteY1" fmla="*/ 149629 h 759229"/>
              <a:gd name="connsiteX2" fmla="*/ 659476 w 1313411"/>
              <a:gd name="connsiteY2" fmla="*/ 321426 h 759229"/>
              <a:gd name="connsiteX3" fmla="*/ 936567 w 1313411"/>
              <a:gd name="connsiteY3" fmla="*/ 0 h 759229"/>
              <a:gd name="connsiteX4" fmla="*/ 1313411 w 1313411"/>
              <a:gd name="connsiteY4" fmla="*/ 133004 h 759229"/>
              <a:gd name="connsiteX5" fmla="*/ 1302327 w 1313411"/>
              <a:gd name="connsiteY5" fmla="*/ 465513 h 759229"/>
              <a:gd name="connsiteX6" fmla="*/ 903316 w 1313411"/>
              <a:gd name="connsiteY6" fmla="*/ 404553 h 759229"/>
              <a:gd name="connsiteX7" fmla="*/ 548640 w 1313411"/>
              <a:gd name="connsiteY7" fmla="*/ 659477 h 759229"/>
              <a:gd name="connsiteX8" fmla="*/ 393469 w 1313411"/>
              <a:gd name="connsiteY8" fmla="*/ 515389 h 759229"/>
              <a:gd name="connsiteX9" fmla="*/ 0 w 1313411"/>
              <a:gd name="connsiteY9" fmla="*/ 759229 h 759229"/>
              <a:gd name="connsiteX10" fmla="*/ 11084 w 1313411"/>
              <a:gd name="connsiteY10" fmla="*/ 432262 h 759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13411" h="759229">
                <a:moveTo>
                  <a:pt x="11084" y="432262"/>
                </a:moveTo>
                <a:lnTo>
                  <a:pt x="454429" y="149629"/>
                </a:lnTo>
                <a:lnTo>
                  <a:pt x="659476" y="321426"/>
                </a:lnTo>
                <a:lnTo>
                  <a:pt x="936567" y="0"/>
                </a:lnTo>
                <a:lnTo>
                  <a:pt x="1313411" y="133004"/>
                </a:lnTo>
                <a:lnTo>
                  <a:pt x="1302327" y="465513"/>
                </a:lnTo>
                <a:lnTo>
                  <a:pt x="903316" y="404553"/>
                </a:lnTo>
                <a:lnTo>
                  <a:pt x="548640" y="659477"/>
                </a:lnTo>
                <a:lnTo>
                  <a:pt x="393469" y="515389"/>
                </a:lnTo>
                <a:lnTo>
                  <a:pt x="0" y="759229"/>
                </a:lnTo>
                <a:lnTo>
                  <a:pt x="11084" y="432262"/>
                </a:lnTo>
                <a:close/>
              </a:path>
            </a:pathLst>
          </a:custGeom>
          <a:solidFill>
            <a:srgbClr val="7F7F7F">
              <a:alpha val="25098"/>
            </a:srgbClr>
          </a:solidFill>
          <a:ln>
            <a:noFill/>
          </a:ln>
          <a:effectLst>
            <a:glow rad="635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3" name="Freeform: Shape 132">
            <a:extLst>
              <a:ext uri="{FF2B5EF4-FFF2-40B4-BE49-F238E27FC236}">
                <a16:creationId xmlns:a16="http://schemas.microsoft.com/office/drawing/2014/main" id="{6E61FE8E-5A53-48D4-90FC-67C53B95B870}"/>
              </a:ext>
            </a:extLst>
          </p:cNvPr>
          <p:cNvSpPr/>
          <p:nvPr/>
        </p:nvSpPr>
        <p:spPr>
          <a:xfrm>
            <a:off x="9881474" y="4490864"/>
            <a:ext cx="1047403" cy="742604"/>
          </a:xfrm>
          <a:custGeom>
            <a:avLst/>
            <a:gdLst>
              <a:gd name="connsiteX0" fmla="*/ 0 w 1047403"/>
              <a:gd name="connsiteY0" fmla="*/ 260466 h 742604"/>
              <a:gd name="connsiteX1" fmla="*/ 5542 w 1047403"/>
              <a:gd name="connsiteY1" fmla="*/ 559724 h 742604"/>
              <a:gd name="connsiteX2" fmla="*/ 454429 w 1047403"/>
              <a:gd name="connsiteY2" fmla="*/ 742604 h 742604"/>
              <a:gd name="connsiteX3" fmla="*/ 653934 w 1047403"/>
              <a:gd name="connsiteY3" fmla="*/ 498764 h 742604"/>
              <a:gd name="connsiteX4" fmla="*/ 543098 w 1047403"/>
              <a:gd name="connsiteY4" fmla="*/ 365760 h 742604"/>
              <a:gd name="connsiteX5" fmla="*/ 1047403 w 1047403"/>
              <a:gd name="connsiteY5" fmla="*/ 332509 h 742604"/>
              <a:gd name="connsiteX6" fmla="*/ 792480 w 1047403"/>
              <a:gd name="connsiteY6" fmla="*/ 0 h 742604"/>
              <a:gd name="connsiteX7" fmla="*/ 537556 w 1047403"/>
              <a:gd name="connsiteY7" fmla="*/ 177339 h 742604"/>
              <a:gd name="connsiteX8" fmla="*/ 393469 w 1047403"/>
              <a:gd name="connsiteY8" fmla="*/ 33251 h 742604"/>
              <a:gd name="connsiteX9" fmla="*/ 0 w 1047403"/>
              <a:gd name="connsiteY9" fmla="*/ 260466 h 742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47403" h="742604">
                <a:moveTo>
                  <a:pt x="0" y="260466"/>
                </a:moveTo>
                <a:lnTo>
                  <a:pt x="5542" y="559724"/>
                </a:lnTo>
                <a:lnTo>
                  <a:pt x="454429" y="742604"/>
                </a:lnTo>
                <a:lnTo>
                  <a:pt x="653934" y="498764"/>
                </a:lnTo>
                <a:lnTo>
                  <a:pt x="543098" y="365760"/>
                </a:lnTo>
                <a:lnTo>
                  <a:pt x="1047403" y="332509"/>
                </a:lnTo>
                <a:lnTo>
                  <a:pt x="792480" y="0"/>
                </a:lnTo>
                <a:lnTo>
                  <a:pt x="537556" y="177339"/>
                </a:lnTo>
                <a:lnTo>
                  <a:pt x="393469" y="33251"/>
                </a:lnTo>
                <a:lnTo>
                  <a:pt x="0" y="260466"/>
                </a:lnTo>
                <a:close/>
              </a:path>
            </a:pathLst>
          </a:custGeom>
          <a:solidFill>
            <a:srgbClr val="7F7F7F">
              <a:alpha val="25098"/>
            </a:srgbClr>
          </a:solidFill>
          <a:ln>
            <a:noFill/>
          </a:ln>
          <a:effectLst>
            <a:glow rad="635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id="{EA745BEF-E3BF-4D18-8E3D-C2B68816E800}"/>
              </a:ext>
            </a:extLst>
          </p:cNvPr>
          <p:cNvSpPr/>
          <p:nvPr/>
        </p:nvSpPr>
        <p:spPr>
          <a:xfrm>
            <a:off x="10346986" y="4402195"/>
            <a:ext cx="853440" cy="1318953"/>
          </a:xfrm>
          <a:custGeom>
            <a:avLst/>
            <a:gdLst>
              <a:gd name="connsiteX0" fmla="*/ 853440 w 853440"/>
              <a:gd name="connsiteY0" fmla="*/ 72044 h 1318953"/>
              <a:gd name="connsiteX1" fmla="*/ 443346 w 853440"/>
              <a:gd name="connsiteY1" fmla="*/ 0 h 1318953"/>
              <a:gd name="connsiteX2" fmla="*/ 332510 w 853440"/>
              <a:gd name="connsiteY2" fmla="*/ 94211 h 1318953"/>
              <a:gd name="connsiteX3" fmla="*/ 592975 w 853440"/>
              <a:gd name="connsiteY3" fmla="*/ 421178 h 1318953"/>
              <a:gd name="connsiteX4" fmla="*/ 77586 w 853440"/>
              <a:gd name="connsiteY4" fmla="*/ 454429 h 1318953"/>
              <a:gd name="connsiteX5" fmla="*/ 188422 w 853440"/>
              <a:gd name="connsiteY5" fmla="*/ 592975 h 1318953"/>
              <a:gd name="connsiteX6" fmla="*/ 0 w 853440"/>
              <a:gd name="connsiteY6" fmla="*/ 825731 h 1318953"/>
              <a:gd name="connsiteX7" fmla="*/ 88670 w 853440"/>
              <a:gd name="connsiteY7" fmla="*/ 1119448 h 1318953"/>
              <a:gd name="connsiteX8" fmla="*/ 581891 w 853440"/>
              <a:gd name="connsiteY8" fmla="*/ 958735 h 1318953"/>
              <a:gd name="connsiteX9" fmla="*/ 836815 w 853440"/>
              <a:gd name="connsiteY9" fmla="*/ 1318953 h 1318953"/>
              <a:gd name="connsiteX10" fmla="*/ 853440 w 853440"/>
              <a:gd name="connsiteY10" fmla="*/ 72044 h 1318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53440" h="1318953">
                <a:moveTo>
                  <a:pt x="853440" y="72044"/>
                </a:moveTo>
                <a:lnTo>
                  <a:pt x="443346" y="0"/>
                </a:lnTo>
                <a:lnTo>
                  <a:pt x="332510" y="94211"/>
                </a:lnTo>
                <a:lnTo>
                  <a:pt x="592975" y="421178"/>
                </a:lnTo>
                <a:lnTo>
                  <a:pt x="77586" y="454429"/>
                </a:lnTo>
                <a:lnTo>
                  <a:pt x="188422" y="592975"/>
                </a:lnTo>
                <a:lnTo>
                  <a:pt x="0" y="825731"/>
                </a:lnTo>
                <a:lnTo>
                  <a:pt x="88670" y="1119448"/>
                </a:lnTo>
                <a:lnTo>
                  <a:pt x="581891" y="958735"/>
                </a:lnTo>
                <a:lnTo>
                  <a:pt x="836815" y="1318953"/>
                </a:lnTo>
                <a:cubicBezTo>
                  <a:pt x="840510" y="899622"/>
                  <a:pt x="844204" y="480291"/>
                  <a:pt x="853440" y="72044"/>
                </a:cubicBezTo>
                <a:close/>
              </a:path>
            </a:pathLst>
          </a:custGeom>
          <a:solidFill>
            <a:srgbClr val="7F7F7F">
              <a:alpha val="25098"/>
            </a:srgbClr>
          </a:solidFill>
          <a:ln>
            <a:noFill/>
          </a:ln>
          <a:effectLst>
            <a:glow rad="635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BA718594-5087-4FD1-96B0-DC99004F87AC}"/>
              </a:ext>
            </a:extLst>
          </p:cNvPr>
          <p:cNvSpPr/>
          <p:nvPr/>
        </p:nvSpPr>
        <p:spPr>
          <a:xfrm>
            <a:off x="9887016" y="5050588"/>
            <a:ext cx="554181" cy="545965"/>
          </a:xfrm>
          <a:custGeom>
            <a:avLst/>
            <a:gdLst>
              <a:gd name="connsiteX0" fmla="*/ 0 w 543098"/>
              <a:gd name="connsiteY0" fmla="*/ 0 h 554182"/>
              <a:gd name="connsiteX1" fmla="*/ 476596 w 543098"/>
              <a:gd name="connsiteY1" fmla="*/ 182880 h 554182"/>
              <a:gd name="connsiteX2" fmla="*/ 543098 w 543098"/>
              <a:gd name="connsiteY2" fmla="*/ 476596 h 554182"/>
              <a:gd name="connsiteX3" fmla="*/ 288174 w 543098"/>
              <a:gd name="connsiteY3" fmla="*/ 554182 h 554182"/>
              <a:gd name="connsiteX4" fmla="*/ 227214 w 543098"/>
              <a:gd name="connsiteY4" fmla="*/ 382385 h 554182"/>
              <a:gd name="connsiteX5" fmla="*/ 0 w 543098"/>
              <a:gd name="connsiteY5" fmla="*/ 404553 h 554182"/>
              <a:gd name="connsiteX6" fmla="*/ 0 w 543098"/>
              <a:gd name="connsiteY6" fmla="*/ 0 h 554182"/>
              <a:gd name="connsiteX0" fmla="*/ 0 w 577764"/>
              <a:gd name="connsiteY0" fmla="*/ 0 h 554182"/>
              <a:gd name="connsiteX1" fmla="*/ 476596 w 577764"/>
              <a:gd name="connsiteY1" fmla="*/ 182880 h 554182"/>
              <a:gd name="connsiteX2" fmla="*/ 577764 w 577764"/>
              <a:gd name="connsiteY2" fmla="*/ 476596 h 554182"/>
              <a:gd name="connsiteX3" fmla="*/ 288174 w 577764"/>
              <a:gd name="connsiteY3" fmla="*/ 554182 h 554182"/>
              <a:gd name="connsiteX4" fmla="*/ 227214 w 577764"/>
              <a:gd name="connsiteY4" fmla="*/ 382385 h 554182"/>
              <a:gd name="connsiteX5" fmla="*/ 0 w 577764"/>
              <a:gd name="connsiteY5" fmla="*/ 404553 h 554182"/>
              <a:gd name="connsiteX6" fmla="*/ 0 w 577764"/>
              <a:gd name="connsiteY6" fmla="*/ 0 h 554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7764" h="554182">
                <a:moveTo>
                  <a:pt x="0" y="0"/>
                </a:moveTo>
                <a:lnTo>
                  <a:pt x="476596" y="182880"/>
                </a:lnTo>
                <a:lnTo>
                  <a:pt x="577764" y="476596"/>
                </a:lnTo>
                <a:lnTo>
                  <a:pt x="288174" y="554182"/>
                </a:lnTo>
                <a:lnTo>
                  <a:pt x="227214" y="382385"/>
                </a:lnTo>
                <a:lnTo>
                  <a:pt x="0" y="404553"/>
                </a:lnTo>
                <a:lnTo>
                  <a:pt x="0" y="0"/>
                </a:lnTo>
                <a:close/>
              </a:path>
            </a:pathLst>
          </a:custGeom>
          <a:solidFill>
            <a:srgbClr val="7F7F7F">
              <a:alpha val="25098"/>
            </a:srgbClr>
          </a:solidFill>
          <a:ln>
            <a:noFill/>
          </a:ln>
          <a:effectLst>
            <a:glow rad="635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id="{0ECFCFE3-206E-4B95-A790-6FBAE9DA6E10}"/>
              </a:ext>
            </a:extLst>
          </p:cNvPr>
          <p:cNvSpPr/>
          <p:nvPr/>
        </p:nvSpPr>
        <p:spPr>
          <a:xfrm>
            <a:off x="9875932" y="5427432"/>
            <a:ext cx="903316" cy="620683"/>
          </a:xfrm>
          <a:custGeom>
            <a:avLst/>
            <a:gdLst>
              <a:gd name="connsiteX0" fmla="*/ 11084 w 903316"/>
              <a:gd name="connsiteY0" fmla="*/ 16625 h 620683"/>
              <a:gd name="connsiteX1" fmla="*/ 0 w 903316"/>
              <a:gd name="connsiteY1" fmla="*/ 548640 h 620683"/>
              <a:gd name="connsiteX2" fmla="*/ 592974 w 903316"/>
              <a:gd name="connsiteY2" fmla="*/ 459971 h 620683"/>
              <a:gd name="connsiteX3" fmla="*/ 709353 w 903316"/>
              <a:gd name="connsiteY3" fmla="*/ 620683 h 620683"/>
              <a:gd name="connsiteX4" fmla="*/ 903316 w 903316"/>
              <a:gd name="connsiteY4" fmla="*/ 426720 h 620683"/>
              <a:gd name="connsiteX5" fmla="*/ 565265 w 903316"/>
              <a:gd name="connsiteY5" fmla="*/ 88669 h 620683"/>
              <a:gd name="connsiteX6" fmla="*/ 282633 w 903316"/>
              <a:gd name="connsiteY6" fmla="*/ 182880 h 620683"/>
              <a:gd name="connsiteX7" fmla="*/ 232756 w 903316"/>
              <a:gd name="connsiteY7" fmla="*/ 0 h 620683"/>
              <a:gd name="connsiteX8" fmla="*/ 11084 w 903316"/>
              <a:gd name="connsiteY8" fmla="*/ 16625 h 620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03316" h="620683">
                <a:moveTo>
                  <a:pt x="11084" y="16625"/>
                </a:moveTo>
                <a:lnTo>
                  <a:pt x="0" y="548640"/>
                </a:lnTo>
                <a:lnTo>
                  <a:pt x="592974" y="459971"/>
                </a:lnTo>
                <a:lnTo>
                  <a:pt x="709353" y="620683"/>
                </a:lnTo>
                <a:lnTo>
                  <a:pt x="903316" y="426720"/>
                </a:lnTo>
                <a:lnTo>
                  <a:pt x="565265" y="88669"/>
                </a:lnTo>
                <a:lnTo>
                  <a:pt x="282633" y="182880"/>
                </a:lnTo>
                <a:lnTo>
                  <a:pt x="232756" y="0"/>
                </a:lnTo>
                <a:lnTo>
                  <a:pt x="11084" y="16625"/>
                </a:lnTo>
                <a:close/>
              </a:path>
            </a:pathLst>
          </a:custGeom>
          <a:solidFill>
            <a:srgbClr val="7F7F7F">
              <a:alpha val="25098"/>
            </a:srgbClr>
          </a:solidFill>
          <a:ln>
            <a:noFill/>
          </a:ln>
          <a:effectLst>
            <a:glow rad="635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3299FE55-F2C3-4FFC-86D6-FF692D7AF08F}"/>
              </a:ext>
            </a:extLst>
          </p:cNvPr>
          <p:cNvSpPr/>
          <p:nvPr/>
        </p:nvSpPr>
        <p:spPr>
          <a:xfrm>
            <a:off x="10446739" y="5372013"/>
            <a:ext cx="737062" cy="1246910"/>
          </a:xfrm>
          <a:custGeom>
            <a:avLst/>
            <a:gdLst>
              <a:gd name="connsiteX0" fmla="*/ 144087 w 737062"/>
              <a:gd name="connsiteY0" fmla="*/ 676102 h 1246910"/>
              <a:gd name="connsiteX1" fmla="*/ 676102 w 737062"/>
              <a:gd name="connsiteY1" fmla="*/ 1246910 h 1246910"/>
              <a:gd name="connsiteX2" fmla="*/ 731520 w 737062"/>
              <a:gd name="connsiteY2" fmla="*/ 1235826 h 1246910"/>
              <a:gd name="connsiteX3" fmla="*/ 737062 w 737062"/>
              <a:gd name="connsiteY3" fmla="*/ 343593 h 1246910"/>
              <a:gd name="connsiteX4" fmla="*/ 482138 w 737062"/>
              <a:gd name="connsiteY4" fmla="*/ 0 h 1246910"/>
              <a:gd name="connsiteX5" fmla="*/ 0 w 737062"/>
              <a:gd name="connsiteY5" fmla="*/ 144088 h 1246910"/>
              <a:gd name="connsiteX6" fmla="*/ 332509 w 737062"/>
              <a:gd name="connsiteY6" fmla="*/ 493222 h 1246910"/>
              <a:gd name="connsiteX7" fmla="*/ 144087 w 737062"/>
              <a:gd name="connsiteY7" fmla="*/ 676102 h 1246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37062" h="1246910">
                <a:moveTo>
                  <a:pt x="144087" y="676102"/>
                </a:moveTo>
                <a:lnTo>
                  <a:pt x="676102" y="1246910"/>
                </a:lnTo>
                <a:lnTo>
                  <a:pt x="731520" y="1235826"/>
                </a:lnTo>
                <a:cubicBezTo>
                  <a:pt x="733367" y="938415"/>
                  <a:pt x="735215" y="641004"/>
                  <a:pt x="737062" y="343593"/>
                </a:cubicBezTo>
                <a:lnTo>
                  <a:pt x="482138" y="0"/>
                </a:lnTo>
                <a:lnTo>
                  <a:pt x="0" y="144088"/>
                </a:lnTo>
                <a:lnTo>
                  <a:pt x="332509" y="493222"/>
                </a:lnTo>
                <a:lnTo>
                  <a:pt x="144087" y="676102"/>
                </a:lnTo>
                <a:close/>
              </a:path>
            </a:pathLst>
          </a:custGeom>
          <a:solidFill>
            <a:srgbClr val="7F7F7F">
              <a:alpha val="25098"/>
            </a:srgbClr>
          </a:solidFill>
          <a:ln>
            <a:noFill/>
          </a:ln>
          <a:effectLst>
            <a:glow rad="635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8" name="Freeform: Shape 137">
            <a:extLst>
              <a:ext uri="{FF2B5EF4-FFF2-40B4-BE49-F238E27FC236}">
                <a16:creationId xmlns:a16="http://schemas.microsoft.com/office/drawing/2014/main" id="{C4464B2D-3292-40DC-9A81-0C766AE469D3}"/>
              </a:ext>
            </a:extLst>
          </p:cNvPr>
          <p:cNvSpPr/>
          <p:nvPr/>
        </p:nvSpPr>
        <p:spPr>
          <a:xfrm>
            <a:off x="9875932" y="5887403"/>
            <a:ext cx="1252451" cy="725978"/>
          </a:xfrm>
          <a:custGeom>
            <a:avLst/>
            <a:gdLst>
              <a:gd name="connsiteX0" fmla="*/ 1252451 w 1252451"/>
              <a:gd name="connsiteY0" fmla="*/ 725978 h 725978"/>
              <a:gd name="connsiteX1" fmla="*/ 714894 w 1252451"/>
              <a:gd name="connsiteY1" fmla="*/ 160712 h 725978"/>
              <a:gd name="connsiteX2" fmla="*/ 604058 w 1252451"/>
              <a:gd name="connsiteY2" fmla="*/ 0 h 725978"/>
              <a:gd name="connsiteX3" fmla="*/ 0 w 1252451"/>
              <a:gd name="connsiteY3" fmla="*/ 83127 h 725978"/>
              <a:gd name="connsiteX4" fmla="*/ 11084 w 1252451"/>
              <a:gd name="connsiteY4" fmla="*/ 432261 h 725978"/>
              <a:gd name="connsiteX5" fmla="*/ 1252451 w 1252451"/>
              <a:gd name="connsiteY5" fmla="*/ 725978 h 725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52451" h="725978">
                <a:moveTo>
                  <a:pt x="1252451" y="725978"/>
                </a:moveTo>
                <a:lnTo>
                  <a:pt x="714894" y="160712"/>
                </a:lnTo>
                <a:lnTo>
                  <a:pt x="604058" y="0"/>
                </a:lnTo>
                <a:lnTo>
                  <a:pt x="0" y="83127"/>
                </a:lnTo>
                <a:lnTo>
                  <a:pt x="11084" y="432261"/>
                </a:lnTo>
                <a:lnTo>
                  <a:pt x="1252451" y="725978"/>
                </a:lnTo>
                <a:close/>
              </a:path>
            </a:pathLst>
          </a:custGeom>
          <a:solidFill>
            <a:srgbClr val="7F7F7F">
              <a:alpha val="25098"/>
            </a:srgbClr>
          </a:solidFill>
          <a:ln>
            <a:noFill/>
          </a:ln>
          <a:effectLst>
            <a:glow rad="635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83" name="Picture 182">
            <a:extLst>
              <a:ext uri="{FF2B5EF4-FFF2-40B4-BE49-F238E27FC236}">
                <a16:creationId xmlns:a16="http://schemas.microsoft.com/office/drawing/2014/main" id="{C30A81B9-07F8-4383-80FB-96E57D5053ED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 l="18837" t="78451" b="512"/>
          <a:stretch>
            <a:fillRect/>
          </a:stretch>
        </p:blipFill>
        <p:spPr>
          <a:xfrm rot="8718020">
            <a:off x="7655135" y="5862815"/>
            <a:ext cx="1202393" cy="597740"/>
          </a:xfrm>
          <a:custGeom>
            <a:avLst/>
            <a:gdLst>
              <a:gd name="connsiteX0" fmla="*/ 1202393 w 1202393"/>
              <a:gd name="connsiteY0" fmla="*/ 0 h 597740"/>
              <a:gd name="connsiteX1" fmla="*/ 1202393 w 1202393"/>
              <a:gd name="connsiteY1" fmla="*/ 586709 h 597740"/>
              <a:gd name="connsiteX2" fmla="*/ 0 w 1202393"/>
              <a:gd name="connsiteY2" fmla="*/ 597740 h 597740"/>
              <a:gd name="connsiteX3" fmla="*/ 426720 w 1202393"/>
              <a:gd name="connsiteY3" fmla="*/ 342816 h 597740"/>
              <a:gd name="connsiteX4" fmla="*/ 1003069 w 1202393"/>
              <a:gd name="connsiteY4" fmla="*/ 315107 h 597740"/>
              <a:gd name="connsiteX5" fmla="*/ 1052946 w 1202393"/>
              <a:gd name="connsiteY5" fmla="*/ 10307 h 597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02393" h="597740">
                <a:moveTo>
                  <a:pt x="1202393" y="0"/>
                </a:moveTo>
                <a:lnTo>
                  <a:pt x="1202393" y="586709"/>
                </a:lnTo>
                <a:lnTo>
                  <a:pt x="0" y="597740"/>
                </a:lnTo>
                <a:lnTo>
                  <a:pt x="426720" y="342816"/>
                </a:lnTo>
                <a:lnTo>
                  <a:pt x="1003069" y="315107"/>
                </a:lnTo>
                <a:lnTo>
                  <a:pt x="1052946" y="10307"/>
                </a:lnTo>
                <a:close/>
              </a:path>
            </a:pathLst>
          </a:custGeom>
          <a:effectLst>
            <a:glow rad="63500">
              <a:schemeClr val="accent2">
                <a:satMod val="175000"/>
                <a:alpha val="40000"/>
              </a:schemeClr>
            </a:glow>
            <a:outerShdw blurRad="63500" dist="50800" dir="2700000" sx="102000" sy="102000" algn="tl" rotWithShape="0">
              <a:prstClr val="black">
                <a:alpha val="63000"/>
              </a:prstClr>
            </a:outerShdw>
          </a:effectLst>
        </p:spPr>
      </p:pic>
      <p:pic>
        <p:nvPicPr>
          <p:cNvPr id="184" name="Picture 183">
            <a:extLst>
              <a:ext uri="{FF2B5EF4-FFF2-40B4-BE49-F238E27FC236}">
                <a16:creationId xmlns:a16="http://schemas.microsoft.com/office/drawing/2014/main" id="{C3E0555C-6AD5-4CC8-AEF6-5DD7E2FBF1F0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 l="1552" t="73547" r="43832" b="512"/>
          <a:stretch>
            <a:fillRect/>
          </a:stretch>
        </p:blipFill>
        <p:spPr>
          <a:xfrm rot="18543847">
            <a:off x="365340" y="5785873"/>
            <a:ext cx="809106" cy="737062"/>
          </a:xfrm>
          <a:custGeom>
            <a:avLst/>
            <a:gdLst>
              <a:gd name="connsiteX0" fmla="*/ 0 w 809106"/>
              <a:gd name="connsiteY0" fmla="*/ 0 h 737062"/>
              <a:gd name="connsiteX1" fmla="*/ 493222 w 809106"/>
              <a:gd name="connsiteY1" fmla="*/ 216131 h 737062"/>
              <a:gd name="connsiteX2" fmla="*/ 809106 w 809106"/>
              <a:gd name="connsiteY2" fmla="*/ 193963 h 737062"/>
              <a:gd name="connsiteX3" fmla="*/ 687186 w 809106"/>
              <a:gd name="connsiteY3" fmla="*/ 493222 h 737062"/>
              <a:gd name="connsiteX4" fmla="*/ 260466 w 809106"/>
              <a:gd name="connsiteY4" fmla="*/ 737062 h 737062"/>
              <a:gd name="connsiteX5" fmla="*/ 5542 w 809106"/>
              <a:gd name="connsiteY5" fmla="*/ 731520 h 737062"/>
              <a:gd name="connsiteX6" fmla="*/ 0 w 809106"/>
              <a:gd name="connsiteY6" fmla="*/ 0 h 73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09106" h="737062">
                <a:moveTo>
                  <a:pt x="0" y="0"/>
                </a:moveTo>
                <a:lnTo>
                  <a:pt x="493222" y="216131"/>
                </a:lnTo>
                <a:lnTo>
                  <a:pt x="809106" y="193963"/>
                </a:lnTo>
                <a:lnTo>
                  <a:pt x="687186" y="493222"/>
                </a:lnTo>
                <a:lnTo>
                  <a:pt x="260466" y="737062"/>
                </a:lnTo>
                <a:lnTo>
                  <a:pt x="5542" y="731520"/>
                </a:lnTo>
                <a:cubicBezTo>
                  <a:pt x="3695" y="487680"/>
                  <a:pt x="1847" y="243840"/>
                  <a:pt x="0" y="0"/>
                </a:cubicBezTo>
                <a:close/>
              </a:path>
            </a:pathLst>
          </a:custGeom>
          <a:effectLst>
            <a:glow rad="63500">
              <a:schemeClr val="accent2">
                <a:satMod val="175000"/>
                <a:alpha val="40000"/>
              </a:schemeClr>
            </a:glow>
            <a:outerShdw blurRad="63500" dist="50800" dir="2700000" sx="102000" sy="102000" algn="tl" rotWithShape="0">
              <a:prstClr val="black">
                <a:alpha val="63000"/>
              </a:prstClr>
            </a:outerShdw>
          </a:effectLst>
        </p:spPr>
      </p:pic>
      <p:pic>
        <p:nvPicPr>
          <p:cNvPr id="186" name="Picture 185">
            <a:extLst>
              <a:ext uri="{FF2B5EF4-FFF2-40B4-BE49-F238E27FC236}">
                <a16:creationId xmlns:a16="http://schemas.microsoft.com/office/drawing/2014/main" id="{4E22C88E-4F29-467B-BAE0-44C9F6FAA91F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 l="29311" t="61260" r="10088" b="9484"/>
          <a:stretch>
            <a:fillRect/>
          </a:stretch>
        </p:blipFill>
        <p:spPr>
          <a:xfrm rot="11352701">
            <a:off x="11267647" y="3315524"/>
            <a:ext cx="897775" cy="831273"/>
          </a:xfrm>
          <a:custGeom>
            <a:avLst/>
            <a:gdLst>
              <a:gd name="connsiteX0" fmla="*/ 725978 w 897775"/>
              <a:gd name="connsiteY0" fmla="*/ 0 h 831273"/>
              <a:gd name="connsiteX1" fmla="*/ 897775 w 897775"/>
              <a:gd name="connsiteY1" fmla="*/ 498764 h 831273"/>
              <a:gd name="connsiteX2" fmla="*/ 847898 w 897775"/>
              <a:gd name="connsiteY2" fmla="*/ 803564 h 831273"/>
              <a:gd name="connsiteX3" fmla="*/ 282633 w 897775"/>
              <a:gd name="connsiteY3" fmla="*/ 831273 h 831273"/>
              <a:gd name="connsiteX4" fmla="*/ 393469 w 897775"/>
              <a:gd name="connsiteY4" fmla="*/ 548640 h 831273"/>
              <a:gd name="connsiteX5" fmla="*/ 72044 w 897775"/>
              <a:gd name="connsiteY5" fmla="*/ 565266 h 831273"/>
              <a:gd name="connsiteX6" fmla="*/ 121920 w 897775"/>
              <a:gd name="connsiteY6" fmla="*/ 232757 h 831273"/>
              <a:gd name="connsiteX7" fmla="*/ 0 w 897775"/>
              <a:gd name="connsiteY7" fmla="*/ 138546 h 831273"/>
              <a:gd name="connsiteX8" fmla="*/ 133004 w 897775"/>
              <a:gd name="connsiteY8" fmla="*/ 27709 h 831273"/>
              <a:gd name="connsiteX9" fmla="*/ 559724 w 897775"/>
              <a:gd name="connsiteY9" fmla="*/ 121920 h 831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97775" h="831273">
                <a:moveTo>
                  <a:pt x="725978" y="0"/>
                </a:moveTo>
                <a:lnTo>
                  <a:pt x="897775" y="498764"/>
                </a:lnTo>
                <a:lnTo>
                  <a:pt x="847898" y="803564"/>
                </a:lnTo>
                <a:lnTo>
                  <a:pt x="282633" y="831273"/>
                </a:lnTo>
                <a:lnTo>
                  <a:pt x="393469" y="548640"/>
                </a:lnTo>
                <a:lnTo>
                  <a:pt x="72044" y="565266"/>
                </a:lnTo>
                <a:lnTo>
                  <a:pt x="121920" y="232757"/>
                </a:lnTo>
                <a:lnTo>
                  <a:pt x="0" y="138546"/>
                </a:lnTo>
                <a:lnTo>
                  <a:pt x="133004" y="27709"/>
                </a:lnTo>
                <a:lnTo>
                  <a:pt x="559724" y="121920"/>
                </a:lnTo>
                <a:close/>
              </a:path>
            </a:pathLst>
          </a:custGeom>
          <a:effectLst>
            <a:glow rad="63500">
              <a:schemeClr val="accent2">
                <a:satMod val="175000"/>
                <a:alpha val="40000"/>
              </a:schemeClr>
            </a:glow>
            <a:outerShdw blurRad="63500" dist="50800" dir="2700000" sx="102000" sy="102000" algn="tl" rotWithShape="0">
              <a:prstClr val="black">
                <a:alpha val="63000"/>
              </a:prstClr>
            </a:outerShdw>
          </a:effectLst>
        </p:spPr>
      </p:pic>
      <p:pic>
        <p:nvPicPr>
          <p:cNvPr id="187" name="Picture 186">
            <a:extLst>
              <a:ext uri="{FF2B5EF4-FFF2-40B4-BE49-F238E27FC236}">
                <a16:creationId xmlns:a16="http://schemas.microsoft.com/office/drawing/2014/main" id="{13C7FC28-8671-4FAB-9F60-EB745CEB4E6A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 l="37541" t="46827" b="21382"/>
          <a:stretch>
            <a:fillRect/>
          </a:stretch>
        </p:blipFill>
        <p:spPr>
          <a:xfrm rot="3514145">
            <a:off x="6880493" y="1654046"/>
            <a:ext cx="925302" cy="903316"/>
          </a:xfrm>
          <a:custGeom>
            <a:avLst/>
            <a:gdLst>
              <a:gd name="connsiteX0" fmla="*/ 659477 w 925302"/>
              <a:gd name="connsiteY0" fmla="*/ 0 h 903316"/>
              <a:gd name="connsiteX1" fmla="*/ 925302 w 925302"/>
              <a:gd name="connsiteY1" fmla="*/ 244125 h 903316"/>
              <a:gd name="connsiteX2" fmla="*/ 925302 w 925302"/>
              <a:gd name="connsiteY2" fmla="*/ 898163 h 903316"/>
              <a:gd name="connsiteX3" fmla="*/ 775855 w 925302"/>
              <a:gd name="connsiteY3" fmla="*/ 903316 h 903316"/>
              <a:gd name="connsiteX4" fmla="*/ 604058 w 925302"/>
              <a:gd name="connsiteY4" fmla="*/ 410094 h 903316"/>
              <a:gd name="connsiteX5" fmla="*/ 437804 w 925302"/>
              <a:gd name="connsiteY5" fmla="*/ 537556 h 903316"/>
              <a:gd name="connsiteX6" fmla="*/ 0 w 925302"/>
              <a:gd name="connsiteY6" fmla="*/ 437803 h 903316"/>
              <a:gd name="connsiteX7" fmla="*/ 171797 w 925302"/>
              <a:gd name="connsiteY7" fmla="*/ 310342 h 903316"/>
              <a:gd name="connsiteX8" fmla="*/ 55418 w 925302"/>
              <a:gd name="connsiteY8" fmla="*/ 116378 h 903316"/>
              <a:gd name="connsiteX9" fmla="*/ 426720 w 925302"/>
              <a:gd name="connsiteY9" fmla="*/ 144087 h 903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25302" h="903316">
                <a:moveTo>
                  <a:pt x="659477" y="0"/>
                </a:moveTo>
                <a:lnTo>
                  <a:pt x="925302" y="244125"/>
                </a:lnTo>
                <a:lnTo>
                  <a:pt x="925302" y="898163"/>
                </a:lnTo>
                <a:lnTo>
                  <a:pt x="775855" y="903316"/>
                </a:lnTo>
                <a:lnTo>
                  <a:pt x="604058" y="410094"/>
                </a:lnTo>
                <a:lnTo>
                  <a:pt x="437804" y="537556"/>
                </a:lnTo>
                <a:lnTo>
                  <a:pt x="0" y="437803"/>
                </a:lnTo>
                <a:lnTo>
                  <a:pt x="171797" y="310342"/>
                </a:lnTo>
                <a:lnTo>
                  <a:pt x="55418" y="116378"/>
                </a:lnTo>
                <a:lnTo>
                  <a:pt x="426720" y="144087"/>
                </a:lnTo>
                <a:close/>
              </a:path>
            </a:pathLst>
          </a:custGeom>
          <a:effectLst>
            <a:glow rad="63500">
              <a:schemeClr val="accent2">
                <a:satMod val="175000"/>
                <a:alpha val="40000"/>
              </a:schemeClr>
            </a:glow>
            <a:outerShdw blurRad="63500" dist="50800" dir="2700000" sx="102000" sy="102000" algn="tl" rotWithShape="0">
              <a:prstClr val="black">
                <a:alpha val="63000"/>
              </a:prstClr>
            </a:outerShdw>
          </a:effectLst>
        </p:spPr>
      </p:pic>
      <p:pic>
        <p:nvPicPr>
          <p:cNvPr id="188" name="Picture 187">
            <a:extLst>
              <a:ext uri="{FF2B5EF4-FFF2-40B4-BE49-F238E27FC236}">
                <a16:creationId xmlns:a16="http://schemas.microsoft.com/office/drawing/2014/main" id="{67711AC4-D127-4991-882B-83971E430C7F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 l="1255" t="30443" r="58718" b="33864"/>
          <a:stretch>
            <a:fillRect/>
          </a:stretch>
        </p:blipFill>
        <p:spPr>
          <a:xfrm rot="3738857">
            <a:off x="9264409" y="1304301"/>
            <a:ext cx="592974" cy="1014153"/>
          </a:xfrm>
          <a:custGeom>
            <a:avLst/>
            <a:gdLst>
              <a:gd name="connsiteX0" fmla="*/ 0 w 592974"/>
              <a:gd name="connsiteY0" fmla="*/ 0 h 1014153"/>
              <a:gd name="connsiteX1" fmla="*/ 315884 w 592974"/>
              <a:gd name="connsiteY1" fmla="*/ 0 h 1014153"/>
              <a:gd name="connsiteX2" fmla="*/ 260465 w 592974"/>
              <a:gd name="connsiteY2" fmla="*/ 227215 h 1014153"/>
              <a:gd name="connsiteX3" fmla="*/ 592974 w 592974"/>
              <a:gd name="connsiteY3" fmla="*/ 581891 h 1014153"/>
              <a:gd name="connsiteX4" fmla="*/ 338051 w 592974"/>
              <a:gd name="connsiteY4" fmla="*/ 670560 h 1014153"/>
              <a:gd name="connsiteX5" fmla="*/ 0 w 592974"/>
              <a:gd name="connsiteY5" fmla="*/ 1014153 h 1014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2974" h="1014153">
                <a:moveTo>
                  <a:pt x="0" y="0"/>
                </a:moveTo>
                <a:lnTo>
                  <a:pt x="315884" y="0"/>
                </a:lnTo>
                <a:lnTo>
                  <a:pt x="260465" y="227215"/>
                </a:lnTo>
                <a:lnTo>
                  <a:pt x="592974" y="581891"/>
                </a:lnTo>
                <a:lnTo>
                  <a:pt x="338051" y="670560"/>
                </a:lnTo>
                <a:lnTo>
                  <a:pt x="0" y="1014153"/>
                </a:lnTo>
                <a:close/>
              </a:path>
            </a:pathLst>
          </a:custGeom>
          <a:effectLst>
            <a:glow rad="63500">
              <a:schemeClr val="accent2">
                <a:satMod val="175000"/>
                <a:alpha val="40000"/>
              </a:schemeClr>
            </a:glow>
            <a:outerShdw blurRad="63500" dist="50800" dir="2700000" sx="102000" sy="102000" algn="tl" rotWithShape="0">
              <a:prstClr val="black">
                <a:alpha val="63000"/>
              </a:prstClr>
            </a:outerShdw>
          </a:effectLst>
        </p:spPr>
      </p:pic>
      <p:pic>
        <p:nvPicPr>
          <p:cNvPr id="189" name="Picture 188">
            <a:extLst>
              <a:ext uri="{FF2B5EF4-FFF2-40B4-BE49-F238E27FC236}">
                <a16:creationId xmlns:a16="http://schemas.microsoft.com/office/drawing/2014/main" id="{F87B51A2-6F6E-4444-A75D-F4E5D2D7FEAC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 l="18837" t="26347" b="44387"/>
          <a:stretch>
            <a:fillRect/>
          </a:stretch>
        </p:blipFill>
        <p:spPr>
          <a:xfrm rot="18848396">
            <a:off x="3233019" y="3012464"/>
            <a:ext cx="1202393" cy="831548"/>
          </a:xfrm>
          <a:custGeom>
            <a:avLst/>
            <a:gdLst>
              <a:gd name="connsiteX0" fmla="*/ 825731 w 1202393"/>
              <a:gd name="connsiteY0" fmla="*/ 0 h 831548"/>
              <a:gd name="connsiteX1" fmla="*/ 1202393 w 1202393"/>
              <a:gd name="connsiteY1" fmla="*/ 66470 h 831548"/>
              <a:gd name="connsiteX2" fmla="*/ 1202393 w 1202393"/>
              <a:gd name="connsiteY2" fmla="*/ 831548 h 831548"/>
              <a:gd name="connsiteX3" fmla="*/ 931026 w 1202393"/>
              <a:gd name="connsiteY3" fmla="*/ 581891 h 831548"/>
              <a:gd name="connsiteX4" fmla="*/ 709353 w 1202393"/>
              <a:gd name="connsiteY4" fmla="*/ 731520 h 831548"/>
              <a:gd name="connsiteX5" fmla="*/ 332509 w 1202393"/>
              <a:gd name="connsiteY5" fmla="*/ 698269 h 831548"/>
              <a:gd name="connsiteX6" fmla="*/ 0 w 1202393"/>
              <a:gd name="connsiteY6" fmla="*/ 349134 h 831548"/>
              <a:gd name="connsiteX7" fmla="*/ 55419 w 1202393"/>
              <a:gd name="connsiteY7" fmla="*/ 116378 h 831548"/>
              <a:gd name="connsiteX8" fmla="*/ 321426 w 1202393"/>
              <a:gd name="connsiteY8" fmla="*/ 116378 h 831548"/>
              <a:gd name="connsiteX9" fmla="*/ 559724 w 1202393"/>
              <a:gd name="connsiteY9" fmla="*/ 365760 h 831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02393" h="831548">
                <a:moveTo>
                  <a:pt x="825731" y="0"/>
                </a:moveTo>
                <a:lnTo>
                  <a:pt x="1202393" y="66470"/>
                </a:lnTo>
                <a:lnTo>
                  <a:pt x="1202393" y="831548"/>
                </a:lnTo>
                <a:lnTo>
                  <a:pt x="931026" y="581891"/>
                </a:lnTo>
                <a:lnTo>
                  <a:pt x="709353" y="731520"/>
                </a:lnTo>
                <a:lnTo>
                  <a:pt x="332509" y="698269"/>
                </a:lnTo>
                <a:lnTo>
                  <a:pt x="0" y="349134"/>
                </a:lnTo>
                <a:lnTo>
                  <a:pt x="55419" y="116378"/>
                </a:lnTo>
                <a:lnTo>
                  <a:pt x="321426" y="116378"/>
                </a:lnTo>
                <a:lnTo>
                  <a:pt x="559724" y="365760"/>
                </a:lnTo>
                <a:close/>
              </a:path>
            </a:pathLst>
          </a:custGeom>
          <a:effectLst>
            <a:glow rad="63500">
              <a:schemeClr val="accent2">
                <a:satMod val="175000"/>
                <a:alpha val="40000"/>
              </a:schemeClr>
            </a:glow>
            <a:outerShdw blurRad="63500" dist="50800" dir="2700000" sx="102000" sy="102000" algn="tl" rotWithShape="0">
              <a:prstClr val="black">
                <a:alpha val="63000"/>
              </a:prstClr>
            </a:outerShdw>
          </a:effectLst>
        </p:spPr>
      </p:pic>
      <p:pic>
        <p:nvPicPr>
          <p:cNvPr id="190" name="Picture 189">
            <a:extLst>
              <a:ext uri="{FF2B5EF4-FFF2-40B4-BE49-F238E27FC236}">
                <a16:creationId xmlns:a16="http://schemas.microsoft.com/office/drawing/2014/main" id="{3A40DAB9-8B26-4D36-BDE0-C7693D19509B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 l="40644" t="306" b="60491"/>
          <a:stretch>
            <a:fillRect/>
          </a:stretch>
        </p:blipFill>
        <p:spPr>
          <a:xfrm rot="18762485">
            <a:off x="11133083" y="1336012"/>
            <a:ext cx="879327" cy="1113905"/>
          </a:xfrm>
          <a:custGeom>
            <a:avLst/>
            <a:gdLst>
              <a:gd name="connsiteX0" fmla="*/ 498763 w 879327"/>
              <a:gd name="connsiteY0" fmla="*/ 0 h 1113905"/>
              <a:gd name="connsiteX1" fmla="*/ 870065 w 879327"/>
              <a:gd name="connsiteY1" fmla="*/ 5542 h 1113905"/>
              <a:gd name="connsiteX2" fmla="*/ 879327 w 879327"/>
              <a:gd name="connsiteY2" fmla="*/ 677014 h 1113905"/>
              <a:gd name="connsiteX3" fmla="*/ 879327 w 879327"/>
              <a:gd name="connsiteY3" fmla="*/ 808788 h 1113905"/>
              <a:gd name="connsiteX4" fmla="*/ 498763 w 879327"/>
              <a:gd name="connsiteY4" fmla="*/ 742604 h 1113905"/>
              <a:gd name="connsiteX5" fmla="*/ 238298 w 879327"/>
              <a:gd name="connsiteY5" fmla="*/ 1113905 h 1113905"/>
              <a:gd name="connsiteX6" fmla="*/ 5542 w 879327"/>
              <a:gd name="connsiteY6" fmla="*/ 858982 h 1113905"/>
              <a:gd name="connsiteX7" fmla="*/ 0 w 879327"/>
              <a:gd name="connsiteY7" fmla="*/ 543098 h 1113905"/>
              <a:gd name="connsiteX8" fmla="*/ 205047 w 879327"/>
              <a:gd name="connsiteY8" fmla="*/ 448887 h 1113905"/>
              <a:gd name="connsiteX9" fmla="*/ 199505 w 879327"/>
              <a:gd name="connsiteY9" fmla="*/ 199505 h 1113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79327" h="1113905">
                <a:moveTo>
                  <a:pt x="498763" y="0"/>
                </a:moveTo>
                <a:lnTo>
                  <a:pt x="870065" y="5542"/>
                </a:lnTo>
                <a:lnTo>
                  <a:pt x="879327" y="677014"/>
                </a:lnTo>
                <a:lnTo>
                  <a:pt x="879327" y="808788"/>
                </a:lnTo>
                <a:lnTo>
                  <a:pt x="498763" y="742604"/>
                </a:lnTo>
                <a:lnTo>
                  <a:pt x="238298" y="1113905"/>
                </a:lnTo>
                <a:lnTo>
                  <a:pt x="5542" y="858982"/>
                </a:lnTo>
                <a:cubicBezTo>
                  <a:pt x="3695" y="753687"/>
                  <a:pt x="1847" y="648393"/>
                  <a:pt x="0" y="543098"/>
                </a:cubicBezTo>
                <a:lnTo>
                  <a:pt x="205047" y="448887"/>
                </a:lnTo>
                <a:lnTo>
                  <a:pt x="199505" y="199505"/>
                </a:lnTo>
                <a:close/>
              </a:path>
            </a:pathLst>
          </a:custGeom>
          <a:effectLst>
            <a:glow rad="63500">
              <a:schemeClr val="accent2">
                <a:satMod val="175000"/>
                <a:alpha val="40000"/>
              </a:schemeClr>
            </a:glow>
            <a:outerShdw blurRad="63500" dist="50800" dir="2700000" sx="102000" sy="102000" algn="tl" rotWithShape="0">
              <a:prstClr val="black">
                <a:alpha val="63000"/>
              </a:prstClr>
            </a:outerShdw>
          </a:effectLst>
        </p:spPr>
      </p:pic>
      <p:pic>
        <p:nvPicPr>
          <p:cNvPr id="191" name="Picture 190">
            <a:extLst>
              <a:ext uri="{FF2B5EF4-FFF2-40B4-BE49-F238E27FC236}">
                <a16:creationId xmlns:a16="http://schemas.microsoft.com/office/drawing/2014/main" id="{0DCD69BB-2E9F-4509-A30A-75FE6557E58A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 l="1326" t="279" r="25378" b="69551"/>
          <a:stretch>
            <a:fillRect/>
          </a:stretch>
        </p:blipFill>
        <p:spPr>
          <a:xfrm rot="6020234">
            <a:off x="3619328" y="1019209"/>
            <a:ext cx="1085850" cy="857250"/>
          </a:xfrm>
          <a:custGeom>
            <a:avLst/>
            <a:gdLst>
              <a:gd name="connsiteX0" fmla="*/ 647700 w 1085850"/>
              <a:gd name="connsiteY0" fmla="*/ 0 h 857250"/>
              <a:gd name="connsiteX1" fmla="*/ 1085850 w 1085850"/>
              <a:gd name="connsiteY1" fmla="*/ 9525 h 857250"/>
              <a:gd name="connsiteX2" fmla="*/ 781050 w 1085850"/>
              <a:gd name="connsiteY2" fmla="*/ 219075 h 857250"/>
              <a:gd name="connsiteX3" fmla="*/ 781050 w 1085850"/>
              <a:gd name="connsiteY3" fmla="*/ 447675 h 857250"/>
              <a:gd name="connsiteX4" fmla="*/ 581025 w 1085850"/>
              <a:gd name="connsiteY4" fmla="*/ 552450 h 857250"/>
              <a:gd name="connsiteX5" fmla="*/ 581025 w 1085850"/>
              <a:gd name="connsiteY5" fmla="*/ 857250 h 857250"/>
              <a:gd name="connsiteX6" fmla="*/ 0 w 1085850"/>
              <a:gd name="connsiteY6" fmla="*/ 857250 h 857250"/>
              <a:gd name="connsiteX7" fmla="*/ 0 w 1085850"/>
              <a:gd name="connsiteY7" fmla="*/ 609600 h 857250"/>
              <a:gd name="connsiteX8" fmla="*/ 342900 w 1085850"/>
              <a:gd name="connsiteY8" fmla="*/ 428625 h 857250"/>
              <a:gd name="connsiteX9" fmla="*/ 247650 w 1085850"/>
              <a:gd name="connsiteY9" fmla="*/ 219075 h 857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85850" h="857250">
                <a:moveTo>
                  <a:pt x="647700" y="0"/>
                </a:moveTo>
                <a:lnTo>
                  <a:pt x="1085850" y="9525"/>
                </a:lnTo>
                <a:lnTo>
                  <a:pt x="781050" y="219075"/>
                </a:lnTo>
                <a:lnTo>
                  <a:pt x="781050" y="447675"/>
                </a:lnTo>
                <a:lnTo>
                  <a:pt x="581025" y="552450"/>
                </a:lnTo>
                <a:lnTo>
                  <a:pt x="581025" y="857250"/>
                </a:lnTo>
                <a:lnTo>
                  <a:pt x="0" y="857250"/>
                </a:lnTo>
                <a:lnTo>
                  <a:pt x="0" y="609600"/>
                </a:lnTo>
                <a:lnTo>
                  <a:pt x="342900" y="428625"/>
                </a:lnTo>
                <a:lnTo>
                  <a:pt x="247650" y="219075"/>
                </a:lnTo>
                <a:close/>
              </a:path>
            </a:pathLst>
          </a:custGeom>
          <a:effectLst>
            <a:glow rad="63500">
              <a:schemeClr val="accent2">
                <a:satMod val="175000"/>
                <a:alpha val="40000"/>
              </a:schemeClr>
            </a:glow>
            <a:outerShdw blurRad="63500" dist="50800" dir="2700000" sx="102000" sy="102000" algn="tl" rotWithShape="0">
              <a:prstClr val="black">
                <a:alpha val="63000"/>
              </a:prstClr>
            </a:outerShdw>
          </a:effectLst>
        </p:spPr>
      </p:pic>
      <p:pic>
        <p:nvPicPr>
          <p:cNvPr id="192" name="Picture 191">
            <a:extLst>
              <a:ext uri="{FF2B5EF4-FFF2-40B4-BE49-F238E27FC236}">
                <a16:creationId xmlns:a16="http://schemas.microsoft.com/office/drawing/2014/main" id="{E9DF1CBE-6D0E-4EA3-BE3A-A3EB00E516AF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 l="1068" r="56509" b="78267"/>
          <a:stretch>
            <a:fillRect/>
          </a:stretch>
        </p:blipFill>
        <p:spPr>
          <a:xfrm rot="13431037">
            <a:off x="443165" y="822671"/>
            <a:ext cx="628481" cy="617520"/>
          </a:xfrm>
          <a:custGeom>
            <a:avLst/>
            <a:gdLst>
              <a:gd name="connsiteX0" fmla="*/ 0 w 628481"/>
              <a:gd name="connsiteY0" fmla="*/ 0 h 617520"/>
              <a:gd name="connsiteX1" fmla="*/ 244691 w 628481"/>
              <a:gd name="connsiteY1" fmla="*/ 0 h 617520"/>
              <a:gd name="connsiteX2" fmla="*/ 628481 w 628481"/>
              <a:gd name="connsiteY2" fmla="*/ 17445 h 617520"/>
              <a:gd name="connsiteX3" fmla="*/ 257006 w 628481"/>
              <a:gd name="connsiteY3" fmla="*/ 217470 h 617520"/>
              <a:gd name="connsiteX4" fmla="*/ 344290 w 628481"/>
              <a:gd name="connsiteY4" fmla="*/ 431003 h 617520"/>
              <a:gd name="connsiteX5" fmla="*/ 9356 w 628481"/>
              <a:gd name="connsiteY5" fmla="*/ 617520 h 617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481" h="617520">
                <a:moveTo>
                  <a:pt x="0" y="0"/>
                </a:moveTo>
                <a:lnTo>
                  <a:pt x="244691" y="0"/>
                </a:lnTo>
                <a:lnTo>
                  <a:pt x="628481" y="17445"/>
                </a:lnTo>
                <a:lnTo>
                  <a:pt x="257006" y="217470"/>
                </a:lnTo>
                <a:lnTo>
                  <a:pt x="344290" y="431003"/>
                </a:lnTo>
                <a:lnTo>
                  <a:pt x="9356" y="617520"/>
                </a:lnTo>
                <a:close/>
              </a:path>
            </a:pathLst>
          </a:custGeom>
          <a:effectLst>
            <a:glow rad="63500">
              <a:schemeClr val="accent2">
                <a:satMod val="175000"/>
                <a:alpha val="40000"/>
              </a:schemeClr>
            </a:glow>
            <a:outerShdw blurRad="63500" dist="50800" dir="2700000" sx="102000" sy="102000" algn="tl" rotWithShape="0">
              <a:prstClr val="black">
                <a:alpha val="63000"/>
              </a:prstClr>
            </a:outerShdw>
          </a:effectLst>
        </p:spPr>
      </p:pic>
      <p:pic>
        <p:nvPicPr>
          <p:cNvPr id="194" name="Picture 193">
            <a:extLst>
              <a:ext uri="{FF2B5EF4-FFF2-40B4-BE49-F238E27FC236}">
                <a16:creationId xmlns:a16="http://schemas.microsoft.com/office/drawing/2014/main" id="{569348E6-DCD5-44D1-BFB8-50EE95474190}"/>
              </a:ext>
            </a:extLst>
          </p:cNvPr>
          <p:cNvPicPr>
            <a:picLocks noChangeAspect="1"/>
          </p:cNvPicPr>
          <p:nvPr/>
        </p:nvPicPr>
        <p:blipFill>
          <a:blip r:embed="rId10"/>
          <a:srcRect t="79207" r="12585"/>
          <a:stretch>
            <a:fillRect/>
          </a:stretch>
        </p:blipFill>
        <p:spPr>
          <a:xfrm rot="5559573">
            <a:off x="1072683" y="1326442"/>
            <a:ext cx="1209750" cy="725978"/>
          </a:xfrm>
          <a:custGeom>
            <a:avLst/>
            <a:gdLst>
              <a:gd name="connsiteX0" fmla="*/ 573429 w 1209750"/>
              <a:gd name="connsiteY0" fmla="*/ 0 h 725978"/>
              <a:gd name="connsiteX1" fmla="*/ 682201 w 1209750"/>
              <a:gd name="connsiteY1" fmla="*/ 160712 h 725978"/>
              <a:gd name="connsiteX2" fmla="*/ 1209750 w 1209750"/>
              <a:gd name="connsiteY2" fmla="*/ 725978 h 725978"/>
              <a:gd name="connsiteX3" fmla="*/ 0 w 1209750"/>
              <a:gd name="connsiteY3" fmla="*/ 434312 h 725978"/>
              <a:gd name="connsiteX4" fmla="*/ 0 w 1209750"/>
              <a:gd name="connsiteY4" fmla="*/ 80409 h 725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09750" h="725978">
                <a:moveTo>
                  <a:pt x="573429" y="0"/>
                </a:moveTo>
                <a:lnTo>
                  <a:pt x="682201" y="160712"/>
                </a:lnTo>
                <a:lnTo>
                  <a:pt x="1209750" y="725978"/>
                </a:lnTo>
                <a:lnTo>
                  <a:pt x="0" y="434312"/>
                </a:lnTo>
                <a:lnTo>
                  <a:pt x="0" y="80409"/>
                </a:lnTo>
                <a:close/>
              </a:path>
            </a:pathLst>
          </a:custGeom>
          <a:effectLst>
            <a:glow rad="63500">
              <a:schemeClr val="accent2">
                <a:satMod val="175000"/>
                <a:alpha val="40000"/>
              </a:schemeClr>
            </a:glow>
            <a:outerShdw blurRad="63500" dist="50800" dir="2700000" sx="102000" sy="102000" algn="tl" rotWithShape="0">
              <a:prstClr val="black">
                <a:alpha val="63000"/>
              </a:prstClr>
            </a:outerShdw>
          </a:effectLst>
        </p:spPr>
      </p:pic>
      <p:pic>
        <p:nvPicPr>
          <p:cNvPr id="195" name="Picture 194">
            <a:extLst>
              <a:ext uri="{FF2B5EF4-FFF2-40B4-BE49-F238E27FC236}">
                <a16:creationId xmlns:a16="http://schemas.microsoft.com/office/drawing/2014/main" id="{F16BE6E6-4103-4370-B4AE-C3DB5BCEF4E7}"/>
              </a:ext>
            </a:extLst>
          </p:cNvPr>
          <p:cNvPicPr>
            <a:picLocks noChangeAspect="1"/>
          </p:cNvPicPr>
          <p:nvPr/>
        </p:nvPicPr>
        <p:blipFill>
          <a:blip r:embed="rId10"/>
          <a:srcRect l="39796" t="64163" r="7937" b="124"/>
          <a:stretch>
            <a:fillRect/>
          </a:stretch>
        </p:blipFill>
        <p:spPr>
          <a:xfrm rot="19395205">
            <a:off x="305934" y="4514781"/>
            <a:ext cx="723340" cy="1246910"/>
          </a:xfrm>
          <a:custGeom>
            <a:avLst/>
            <a:gdLst>
              <a:gd name="connsiteX0" fmla="*/ 473162 w 723340"/>
              <a:gd name="connsiteY0" fmla="*/ 0 h 1246910"/>
              <a:gd name="connsiteX1" fmla="*/ 723340 w 723340"/>
              <a:gd name="connsiteY1" fmla="*/ 343593 h 1246910"/>
              <a:gd name="connsiteX2" fmla="*/ 717901 w 723340"/>
              <a:gd name="connsiteY2" fmla="*/ 1235826 h 1246910"/>
              <a:gd name="connsiteX3" fmla="*/ 663515 w 723340"/>
              <a:gd name="connsiteY3" fmla="*/ 1246910 h 1246910"/>
              <a:gd name="connsiteX4" fmla="*/ 141405 w 723340"/>
              <a:gd name="connsiteY4" fmla="*/ 676102 h 1246910"/>
              <a:gd name="connsiteX5" fmla="*/ 326319 w 723340"/>
              <a:gd name="connsiteY5" fmla="*/ 493222 h 1246910"/>
              <a:gd name="connsiteX6" fmla="*/ 0 w 723340"/>
              <a:gd name="connsiteY6" fmla="*/ 144088 h 1246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23340" h="1246910">
                <a:moveTo>
                  <a:pt x="473162" y="0"/>
                </a:moveTo>
                <a:lnTo>
                  <a:pt x="723340" y="343593"/>
                </a:lnTo>
                <a:cubicBezTo>
                  <a:pt x="721527" y="641004"/>
                  <a:pt x="719714" y="938415"/>
                  <a:pt x="717901" y="1235826"/>
                </a:cubicBezTo>
                <a:lnTo>
                  <a:pt x="663515" y="1246910"/>
                </a:lnTo>
                <a:lnTo>
                  <a:pt x="141405" y="676102"/>
                </a:lnTo>
                <a:lnTo>
                  <a:pt x="326319" y="493222"/>
                </a:lnTo>
                <a:lnTo>
                  <a:pt x="0" y="144088"/>
                </a:lnTo>
                <a:close/>
              </a:path>
            </a:pathLst>
          </a:custGeom>
          <a:effectLst>
            <a:glow rad="63500">
              <a:schemeClr val="accent2">
                <a:satMod val="175000"/>
                <a:alpha val="40000"/>
              </a:schemeClr>
            </a:glow>
            <a:outerShdw blurRad="63500" dist="50800" dir="2700000" sx="102000" sy="102000" algn="tl" rotWithShape="0">
              <a:prstClr val="black">
                <a:alpha val="63000"/>
              </a:prstClr>
            </a:outerShdw>
          </a:effectLst>
        </p:spPr>
      </p:pic>
      <p:pic>
        <p:nvPicPr>
          <p:cNvPr id="196" name="Picture 195">
            <a:extLst>
              <a:ext uri="{FF2B5EF4-FFF2-40B4-BE49-F238E27FC236}">
                <a16:creationId xmlns:a16="http://schemas.microsoft.com/office/drawing/2014/main" id="{A89B2EF0-DAA7-426A-B439-6700466CDEB3}"/>
              </a:ext>
            </a:extLst>
          </p:cNvPr>
          <p:cNvPicPr>
            <a:picLocks noChangeAspect="1"/>
          </p:cNvPicPr>
          <p:nvPr/>
        </p:nvPicPr>
        <p:blipFill>
          <a:blip r:embed="rId10"/>
          <a:srcRect t="65750" r="36625" b="16472"/>
          <a:stretch>
            <a:fillRect/>
          </a:stretch>
        </p:blipFill>
        <p:spPr>
          <a:xfrm rot="1912594">
            <a:off x="10146565" y="562807"/>
            <a:ext cx="877054" cy="620683"/>
          </a:xfrm>
          <a:custGeom>
            <a:avLst/>
            <a:gdLst>
              <a:gd name="connsiteX0" fmla="*/ 218979 w 877054"/>
              <a:gd name="connsiteY0" fmla="*/ 0 h 620683"/>
              <a:gd name="connsiteX1" fmla="*/ 267927 w 877054"/>
              <a:gd name="connsiteY1" fmla="*/ 182880 h 620683"/>
              <a:gd name="connsiteX2" fmla="*/ 545297 w 877054"/>
              <a:gd name="connsiteY2" fmla="*/ 88669 h 620683"/>
              <a:gd name="connsiteX3" fmla="*/ 877054 w 877054"/>
              <a:gd name="connsiteY3" fmla="*/ 426720 h 620683"/>
              <a:gd name="connsiteX4" fmla="*/ 686702 w 877054"/>
              <a:gd name="connsiteY4" fmla="*/ 620683 h 620683"/>
              <a:gd name="connsiteX5" fmla="*/ 572490 w 877054"/>
              <a:gd name="connsiteY5" fmla="*/ 459971 h 620683"/>
              <a:gd name="connsiteX6" fmla="*/ 0 w 877054"/>
              <a:gd name="connsiteY6" fmla="*/ 547201 h 620683"/>
              <a:gd name="connsiteX7" fmla="*/ 0 w 877054"/>
              <a:gd name="connsiteY7" fmla="*/ 86758 h 620683"/>
              <a:gd name="connsiteX8" fmla="*/ 1434 w 877054"/>
              <a:gd name="connsiteY8" fmla="*/ 16625 h 620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77054" h="620683">
                <a:moveTo>
                  <a:pt x="218979" y="0"/>
                </a:moveTo>
                <a:lnTo>
                  <a:pt x="267927" y="182880"/>
                </a:lnTo>
                <a:lnTo>
                  <a:pt x="545297" y="88669"/>
                </a:lnTo>
                <a:lnTo>
                  <a:pt x="877054" y="426720"/>
                </a:lnTo>
                <a:lnTo>
                  <a:pt x="686702" y="620683"/>
                </a:lnTo>
                <a:lnTo>
                  <a:pt x="572490" y="459971"/>
                </a:lnTo>
                <a:lnTo>
                  <a:pt x="0" y="547201"/>
                </a:lnTo>
                <a:lnTo>
                  <a:pt x="0" y="86758"/>
                </a:lnTo>
                <a:lnTo>
                  <a:pt x="1434" y="16625"/>
                </a:lnTo>
                <a:close/>
              </a:path>
            </a:pathLst>
          </a:custGeom>
          <a:effectLst>
            <a:glow rad="63500">
              <a:schemeClr val="accent2">
                <a:satMod val="175000"/>
                <a:alpha val="40000"/>
              </a:schemeClr>
            </a:glow>
            <a:outerShdw blurRad="63500" dist="50800" dir="2700000" sx="102000" sy="102000" algn="tl" rotWithShape="0">
              <a:prstClr val="black">
                <a:alpha val="63000"/>
              </a:prstClr>
            </a:outerShdw>
          </a:effectLst>
        </p:spPr>
      </p:pic>
      <p:pic>
        <p:nvPicPr>
          <p:cNvPr id="197" name="Picture 196">
            <a:extLst>
              <a:ext uri="{FF2B5EF4-FFF2-40B4-BE49-F238E27FC236}">
                <a16:creationId xmlns:a16="http://schemas.microsoft.com/office/drawing/2014/main" id="{1908BDD9-D4A5-4840-9A4F-BD98D66F67F0}"/>
              </a:ext>
            </a:extLst>
          </p:cNvPr>
          <p:cNvPicPr>
            <a:picLocks noChangeAspect="1"/>
          </p:cNvPicPr>
          <p:nvPr/>
        </p:nvPicPr>
        <p:blipFill>
          <a:blip r:embed="rId10"/>
          <a:srcRect l="104" t="54957" r="60597" b="29406"/>
          <a:stretch>
            <a:fillRect/>
          </a:stretch>
        </p:blipFill>
        <p:spPr>
          <a:xfrm rot="18787347">
            <a:off x="498123" y="3597016"/>
            <a:ext cx="543864" cy="545965"/>
          </a:xfrm>
          <a:custGeom>
            <a:avLst/>
            <a:gdLst>
              <a:gd name="connsiteX0" fmla="*/ 0 w 543864"/>
              <a:gd name="connsiteY0" fmla="*/ 0 h 545965"/>
              <a:gd name="connsiteX1" fmla="*/ 448632 w 543864"/>
              <a:gd name="connsiteY1" fmla="*/ 180169 h 545965"/>
              <a:gd name="connsiteX2" fmla="*/ 543864 w 543864"/>
              <a:gd name="connsiteY2" fmla="*/ 469530 h 545965"/>
              <a:gd name="connsiteX3" fmla="*/ 271266 w 543864"/>
              <a:gd name="connsiteY3" fmla="*/ 545965 h 545965"/>
              <a:gd name="connsiteX4" fmla="*/ 213882 w 543864"/>
              <a:gd name="connsiteY4" fmla="*/ 376716 h 545965"/>
              <a:gd name="connsiteX5" fmla="*/ 0 w 543864"/>
              <a:gd name="connsiteY5" fmla="*/ 398555 h 545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3864" h="545965">
                <a:moveTo>
                  <a:pt x="0" y="0"/>
                </a:moveTo>
                <a:lnTo>
                  <a:pt x="448632" y="180169"/>
                </a:lnTo>
                <a:lnTo>
                  <a:pt x="543864" y="469530"/>
                </a:lnTo>
                <a:lnTo>
                  <a:pt x="271266" y="545965"/>
                </a:lnTo>
                <a:lnTo>
                  <a:pt x="213882" y="376716"/>
                </a:lnTo>
                <a:lnTo>
                  <a:pt x="0" y="398555"/>
                </a:lnTo>
                <a:close/>
              </a:path>
            </a:pathLst>
          </a:custGeom>
          <a:effectLst>
            <a:glow rad="63500">
              <a:schemeClr val="accent2">
                <a:satMod val="175000"/>
                <a:alpha val="40000"/>
              </a:schemeClr>
            </a:glow>
            <a:outerShdw blurRad="63500" dist="50800" dir="2700000" sx="102000" sy="102000" algn="tl" rotWithShape="0">
              <a:prstClr val="black">
                <a:alpha val="63000"/>
              </a:prstClr>
            </a:outerShdw>
          </a:effectLst>
        </p:spPr>
      </p:pic>
      <p:pic>
        <p:nvPicPr>
          <p:cNvPr id="198" name="Picture 197">
            <a:extLst>
              <a:ext uri="{FF2B5EF4-FFF2-40B4-BE49-F238E27FC236}">
                <a16:creationId xmlns:a16="http://schemas.microsoft.com/office/drawing/2014/main" id="{4FC1CA23-78DC-4CB3-8BAE-2DDD3EA12CF0}"/>
              </a:ext>
            </a:extLst>
          </p:cNvPr>
          <p:cNvPicPr>
            <a:picLocks noChangeAspect="1"/>
          </p:cNvPicPr>
          <p:nvPr/>
        </p:nvPicPr>
        <p:blipFill>
          <a:blip r:embed="rId10"/>
          <a:srcRect l="32722" t="36386" r="6758" b="25837"/>
          <a:stretch>
            <a:fillRect/>
          </a:stretch>
        </p:blipFill>
        <p:spPr>
          <a:xfrm rot="18160559">
            <a:off x="8144125" y="504033"/>
            <a:ext cx="837551" cy="1318953"/>
          </a:xfrm>
          <a:custGeom>
            <a:avLst/>
            <a:gdLst>
              <a:gd name="connsiteX0" fmla="*/ 435092 w 837551"/>
              <a:gd name="connsiteY0" fmla="*/ 0 h 1318953"/>
              <a:gd name="connsiteX1" fmla="*/ 837551 w 837551"/>
              <a:gd name="connsiteY1" fmla="*/ 72044 h 1318953"/>
              <a:gd name="connsiteX2" fmla="*/ 821236 w 837551"/>
              <a:gd name="connsiteY2" fmla="*/ 1318953 h 1318953"/>
              <a:gd name="connsiteX3" fmla="*/ 571058 w 837551"/>
              <a:gd name="connsiteY3" fmla="*/ 958735 h 1318953"/>
              <a:gd name="connsiteX4" fmla="*/ 87019 w 837551"/>
              <a:gd name="connsiteY4" fmla="*/ 1119448 h 1318953"/>
              <a:gd name="connsiteX5" fmla="*/ 0 w 837551"/>
              <a:gd name="connsiteY5" fmla="*/ 825731 h 1318953"/>
              <a:gd name="connsiteX6" fmla="*/ 184914 w 837551"/>
              <a:gd name="connsiteY6" fmla="*/ 592975 h 1318953"/>
              <a:gd name="connsiteX7" fmla="*/ 76142 w 837551"/>
              <a:gd name="connsiteY7" fmla="*/ 454429 h 1318953"/>
              <a:gd name="connsiteX8" fmla="*/ 581935 w 837551"/>
              <a:gd name="connsiteY8" fmla="*/ 421178 h 1318953"/>
              <a:gd name="connsiteX9" fmla="*/ 326319 w 837551"/>
              <a:gd name="connsiteY9" fmla="*/ 94211 h 1318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37551" h="1318953">
                <a:moveTo>
                  <a:pt x="435092" y="0"/>
                </a:moveTo>
                <a:lnTo>
                  <a:pt x="837551" y="72044"/>
                </a:lnTo>
                <a:cubicBezTo>
                  <a:pt x="828487" y="480291"/>
                  <a:pt x="824862" y="899622"/>
                  <a:pt x="821236" y="1318953"/>
                </a:cubicBezTo>
                <a:lnTo>
                  <a:pt x="571058" y="958735"/>
                </a:lnTo>
                <a:lnTo>
                  <a:pt x="87019" y="1119448"/>
                </a:lnTo>
                <a:lnTo>
                  <a:pt x="0" y="825731"/>
                </a:lnTo>
                <a:lnTo>
                  <a:pt x="184914" y="592975"/>
                </a:lnTo>
                <a:lnTo>
                  <a:pt x="76142" y="454429"/>
                </a:lnTo>
                <a:lnTo>
                  <a:pt x="581935" y="421178"/>
                </a:lnTo>
                <a:lnTo>
                  <a:pt x="326319" y="94211"/>
                </a:lnTo>
                <a:close/>
              </a:path>
            </a:pathLst>
          </a:custGeom>
          <a:effectLst>
            <a:glow rad="63500">
              <a:schemeClr val="accent2">
                <a:satMod val="175000"/>
                <a:alpha val="40000"/>
              </a:schemeClr>
            </a:glow>
            <a:outerShdw blurRad="63500" dist="50800" dir="2700000" sx="102000" sy="102000" algn="tl" rotWithShape="0">
              <a:prstClr val="black">
                <a:alpha val="63000"/>
              </a:prstClr>
            </a:outerShdw>
          </a:effectLst>
        </p:spPr>
      </p:pic>
      <p:pic>
        <p:nvPicPr>
          <p:cNvPr id="199" name="Picture 198">
            <a:extLst>
              <a:ext uri="{FF2B5EF4-FFF2-40B4-BE49-F238E27FC236}">
                <a16:creationId xmlns:a16="http://schemas.microsoft.com/office/drawing/2014/main" id="{F4D48DA6-A877-4C9B-A6D6-3D5CE8924564}"/>
              </a:ext>
            </a:extLst>
          </p:cNvPr>
          <p:cNvPicPr>
            <a:picLocks noChangeAspect="1"/>
          </p:cNvPicPr>
          <p:nvPr/>
        </p:nvPicPr>
        <p:blipFill>
          <a:blip r:embed="rId10"/>
          <a:srcRect t="38926" r="26014" b="39805"/>
          <a:stretch>
            <a:fillRect/>
          </a:stretch>
        </p:blipFill>
        <p:spPr>
          <a:xfrm rot="10800000">
            <a:off x="7672819" y="3179198"/>
            <a:ext cx="1023898" cy="742604"/>
          </a:xfrm>
          <a:custGeom>
            <a:avLst/>
            <a:gdLst>
              <a:gd name="connsiteX0" fmla="*/ 773721 w 1023898"/>
              <a:gd name="connsiteY0" fmla="*/ 0 h 742604"/>
              <a:gd name="connsiteX1" fmla="*/ 1023898 w 1023898"/>
              <a:gd name="connsiteY1" fmla="*/ 332509 h 742604"/>
              <a:gd name="connsiteX2" fmla="*/ 528982 w 1023898"/>
              <a:gd name="connsiteY2" fmla="*/ 365760 h 742604"/>
              <a:gd name="connsiteX3" fmla="*/ 637754 w 1023898"/>
              <a:gd name="connsiteY3" fmla="*/ 498764 h 742604"/>
              <a:gd name="connsiteX4" fmla="*/ 441964 w 1023898"/>
              <a:gd name="connsiteY4" fmla="*/ 742604 h 742604"/>
              <a:gd name="connsiteX5" fmla="*/ 1434 w 1023898"/>
              <a:gd name="connsiteY5" fmla="*/ 559724 h 742604"/>
              <a:gd name="connsiteX6" fmla="*/ 0 w 1023898"/>
              <a:gd name="connsiteY6" fmla="*/ 480825 h 742604"/>
              <a:gd name="connsiteX7" fmla="*/ 0 w 1023898"/>
              <a:gd name="connsiteY7" fmla="*/ 258110 h 742604"/>
              <a:gd name="connsiteX8" fmla="*/ 382139 w 1023898"/>
              <a:gd name="connsiteY8" fmla="*/ 33251 h 742604"/>
              <a:gd name="connsiteX9" fmla="*/ 523543 w 1023898"/>
              <a:gd name="connsiteY9" fmla="*/ 177339 h 742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23898" h="742604">
                <a:moveTo>
                  <a:pt x="773721" y="0"/>
                </a:moveTo>
                <a:lnTo>
                  <a:pt x="1023898" y="332509"/>
                </a:lnTo>
                <a:lnTo>
                  <a:pt x="528982" y="365760"/>
                </a:lnTo>
                <a:lnTo>
                  <a:pt x="637754" y="498764"/>
                </a:lnTo>
                <a:lnTo>
                  <a:pt x="441964" y="742604"/>
                </a:lnTo>
                <a:lnTo>
                  <a:pt x="1434" y="559724"/>
                </a:lnTo>
                <a:lnTo>
                  <a:pt x="0" y="480825"/>
                </a:lnTo>
                <a:lnTo>
                  <a:pt x="0" y="258110"/>
                </a:lnTo>
                <a:lnTo>
                  <a:pt x="382139" y="33251"/>
                </a:lnTo>
                <a:lnTo>
                  <a:pt x="523543" y="177339"/>
                </a:lnTo>
                <a:close/>
              </a:path>
            </a:pathLst>
          </a:custGeom>
          <a:effectLst>
            <a:glow rad="63500">
              <a:schemeClr val="accent2">
                <a:satMod val="175000"/>
                <a:alpha val="40000"/>
              </a:schemeClr>
            </a:glow>
            <a:outerShdw blurRad="63500" dist="50800" dir="2700000" sx="102000" sy="102000" algn="tl" rotWithShape="0">
              <a:prstClr val="black">
                <a:alpha val="63000"/>
              </a:prstClr>
            </a:outerShdw>
          </a:effectLst>
        </p:spPr>
      </p:pic>
      <p:pic>
        <p:nvPicPr>
          <p:cNvPr id="200" name="Picture 199">
            <a:extLst>
              <a:ext uri="{FF2B5EF4-FFF2-40B4-BE49-F238E27FC236}">
                <a16:creationId xmlns:a16="http://schemas.microsoft.com/office/drawing/2014/main" id="{4D557221-501D-4D27-8373-42300C5CB784}"/>
              </a:ext>
            </a:extLst>
          </p:cNvPr>
          <p:cNvPicPr>
            <a:picLocks noChangeAspect="1"/>
          </p:cNvPicPr>
          <p:nvPr/>
        </p:nvPicPr>
        <p:blipFill>
          <a:blip r:embed="rId10"/>
          <a:srcRect t="24958" r="6795" b="53466"/>
          <a:stretch>
            <a:fillRect/>
          </a:stretch>
        </p:blipFill>
        <p:spPr>
          <a:xfrm rot="3156205">
            <a:off x="3912656" y="5050122"/>
            <a:ext cx="1289882" cy="753313"/>
          </a:xfrm>
          <a:custGeom>
            <a:avLst/>
            <a:gdLst>
              <a:gd name="connsiteX0" fmla="*/ 917079 w 1289882"/>
              <a:gd name="connsiteY0" fmla="*/ 0 h 753313"/>
              <a:gd name="connsiteX1" fmla="*/ 1289882 w 1289882"/>
              <a:gd name="connsiteY1" fmla="*/ 133004 h 753313"/>
              <a:gd name="connsiteX2" fmla="*/ 1278917 w 1289882"/>
              <a:gd name="connsiteY2" fmla="*/ 465513 h 753313"/>
              <a:gd name="connsiteX3" fmla="*/ 884185 w 1289882"/>
              <a:gd name="connsiteY3" fmla="*/ 404553 h 753313"/>
              <a:gd name="connsiteX4" fmla="*/ 533312 w 1289882"/>
              <a:gd name="connsiteY4" fmla="*/ 659477 h 753313"/>
              <a:gd name="connsiteX5" fmla="*/ 379805 w 1289882"/>
              <a:gd name="connsiteY5" fmla="*/ 515389 h 753313"/>
              <a:gd name="connsiteX6" fmla="*/ 0 w 1289882"/>
              <a:gd name="connsiteY6" fmla="*/ 753313 h 753313"/>
              <a:gd name="connsiteX7" fmla="*/ 0 w 1289882"/>
              <a:gd name="connsiteY7" fmla="*/ 477617 h 753313"/>
              <a:gd name="connsiteX8" fmla="*/ 1521 w 1289882"/>
              <a:gd name="connsiteY8" fmla="*/ 432262 h 753313"/>
              <a:gd name="connsiteX9" fmla="*/ 440112 w 1289882"/>
              <a:gd name="connsiteY9" fmla="*/ 149629 h 753313"/>
              <a:gd name="connsiteX10" fmla="*/ 642960 w 1289882"/>
              <a:gd name="connsiteY10" fmla="*/ 321426 h 753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89882" h="753313">
                <a:moveTo>
                  <a:pt x="917079" y="0"/>
                </a:moveTo>
                <a:lnTo>
                  <a:pt x="1289882" y="133004"/>
                </a:lnTo>
                <a:lnTo>
                  <a:pt x="1278917" y="465513"/>
                </a:lnTo>
                <a:lnTo>
                  <a:pt x="884185" y="404553"/>
                </a:lnTo>
                <a:lnTo>
                  <a:pt x="533312" y="659477"/>
                </a:lnTo>
                <a:lnTo>
                  <a:pt x="379805" y="515389"/>
                </a:lnTo>
                <a:lnTo>
                  <a:pt x="0" y="753313"/>
                </a:lnTo>
                <a:lnTo>
                  <a:pt x="0" y="477617"/>
                </a:lnTo>
                <a:lnTo>
                  <a:pt x="1521" y="432262"/>
                </a:lnTo>
                <a:lnTo>
                  <a:pt x="440112" y="149629"/>
                </a:lnTo>
                <a:lnTo>
                  <a:pt x="642960" y="321426"/>
                </a:lnTo>
                <a:close/>
              </a:path>
            </a:pathLst>
          </a:custGeom>
          <a:effectLst>
            <a:glow rad="63500">
              <a:schemeClr val="accent2">
                <a:satMod val="175000"/>
                <a:alpha val="40000"/>
              </a:schemeClr>
            </a:glow>
            <a:outerShdw blurRad="63500" dist="50800" dir="2700000" sx="102000" sy="102000" algn="tl" rotWithShape="0">
              <a:prstClr val="black">
                <a:alpha val="63000"/>
              </a:prstClr>
            </a:outerShdw>
          </a:effectLst>
        </p:spPr>
      </p:pic>
      <p:pic>
        <p:nvPicPr>
          <p:cNvPr id="201" name="Picture 200">
            <a:extLst>
              <a:ext uri="{FF2B5EF4-FFF2-40B4-BE49-F238E27FC236}">
                <a16:creationId xmlns:a16="http://schemas.microsoft.com/office/drawing/2014/main" id="{7ED7AC93-B96C-41DD-A745-2F09FF3AC931}"/>
              </a:ext>
            </a:extLst>
          </p:cNvPr>
          <p:cNvPicPr>
            <a:picLocks noChangeAspect="1"/>
          </p:cNvPicPr>
          <p:nvPr/>
        </p:nvPicPr>
        <p:blipFill>
          <a:blip r:embed="rId10"/>
          <a:srcRect l="104" t="8768" r="34267" b="62503"/>
          <a:stretch>
            <a:fillRect/>
          </a:stretch>
        </p:blipFill>
        <p:spPr>
          <a:xfrm rot="18057124">
            <a:off x="3139206" y="4114363"/>
            <a:ext cx="908253" cy="1003069"/>
          </a:xfrm>
          <a:custGeom>
            <a:avLst/>
            <a:gdLst>
              <a:gd name="connsiteX0" fmla="*/ 701585 w 908253"/>
              <a:gd name="connsiteY0" fmla="*/ 0 h 1003069"/>
              <a:gd name="connsiteX1" fmla="*/ 804919 w 908253"/>
              <a:gd name="connsiteY1" fmla="*/ 537556 h 1003069"/>
              <a:gd name="connsiteX2" fmla="*/ 908253 w 908253"/>
              <a:gd name="connsiteY2" fmla="*/ 565265 h 1003069"/>
              <a:gd name="connsiteX3" fmla="*/ 630882 w 908253"/>
              <a:gd name="connsiteY3" fmla="*/ 881149 h 1003069"/>
              <a:gd name="connsiteX4" fmla="*/ 435091 w 908253"/>
              <a:gd name="connsiteY4" fmla="*/ 714894 h 1003069"/>
              <a:gd name="connsiteX5" fmla="*/ 5438 w 908253"/>
              <a:gd name="connsiteY5" fmla="*/ 1003069 h 1003069"/>
              <a:gd name="connsiteX6" fmla="*/ 0 w 908253"/>
              <a:gd name="connsiteY6" fmla="*/ 243840 h 1003069"/>
              <a:gd name="connsiteX7" fmla="*/ 293687 w 908253"/>
              <a:gd name="connsiteY7" fmla="*/ 55418 h 1003069"/>
              <a:gd name="connsiteX8" fmla="*/ 609128 w 908253"/>
              <a:gd name="connsiteY8" fmla="*/ 116378 h 1003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08253" h="1003069">
                <a:moveTo>
                  <a:pt x="701585" y="0"/>
                </a:moveTo>
                <a:lnTo>
                  <a:pt x="804919" y="537556"/>
                </a:lnTo>
                <a:lnTo>
                  <a:pt x="908253" y="565265"/>
                </a:lnTo>
                <a:lnTo>
                  <a:pt x="630882" y="881149"/>
                </a:lnTo>
                <a:lnTo>
                  <a:pt x="435091" y="714894"/>
                </a:lnTo>
                <a:lnTo>
                  <a:pt x="5438" y="1003069"/>
                </a:lnTo>
                <a:lnTo>
                  <a:pt x="0" y="243840"/>
                </a:lnTo>
                <a:lnTo>
                  <a:pt x="293687" y="55418"/>
                </a:lnTo>
                <a:lnTo>
                  <a:pt x="609128" y="116378"/>
                </a:lnTo>
                <a:close/>
              </a:path>
            </a:pathLst>
          </a:custGeom>
          <a:effectLst>
            <a:glow rad="63500">
              <a:schemeClr val="accent2">
                <a:satMod val="175000"/>
                <a:alpha val="40000"/>
              </a:schemeClr>
            </a:glow>
            <a:outerShdw blurRad="63500" dist="50800" dir="2700000" sx="102000" sy="102000" algn="tl" rotWithShape="0">
              <a:prstClr val="black">
                <a:alpha val="63000"/>
              </a:prstClr>
            </a:outerShdw>
          </a:effectLst>
        </p:spPr>
      </p:pic>
      <p:pic>
        <p:nvPicPr>
          <p:cNvPr id="202" name="1c Picture 201">
            <a:extLst>
              <a:ext uri="{FF2B5EF4-FFF2-40B4-BE49-F238E27FC236}">
                <a16:creationId xmlns:a16="http://schemas.microsoft.com/office/drawing/2014/main" id="{BADDDC6D-B5EB-45C2-83C9-156D8ECD51C0}"/>
              </a:ext>
            </a:extLst>
          </p:cNvPr>
          <p:cNvPicPr>
            <a:picLocks noChangeAspect="1"/>
          </p:cNvPicPr>
          <p:nvPr/>
        </p:nvPicPr>
        <p:blipFill>
          <a:blip r:embed="rId10"/>
          <a:srcRect l="50799" t="1273" r="6365" b="71233"/>
          <a:stretch>
            <a:fillRect/>
          </a:stretch>
        </p:blipFill>
        <p:spPr>
          <a:xfrm rot="19000935">
            <a:off x="4938786" y="2195363"/>
            <a:ext cx="592812" cy="959947"/>
          </a:xfrm>
          <a:custGeom>
            <a:avLst/>
            <a:gdLst>
              <a:gd name="connsiteX0" fmla="*/ 592812 w 592812"/>
              <a:gd name="connsiteY0" fmla="*/ 0 h 959947"/>
              <a:gd name="connsiteX1" fmla="*/ 587373 w 592812"/>
              <a:gd name="connsiteY1" fmla="*/ 959947 h 959947"/>
              <a:gd name="connsiteX2" fmla="*/ 108773 w 592812"/>
              <a:gd name="connsiteY2" fmla="*/ 795384 h 959947"/>
              <a:gd name="connsiteX3" fmla="*/ 0 w 592812"/>
              <a:gd name="connsiteY3" fmla="*/ 257814 h 959947"/>
              <a:gd name="connsiteX4" fmla="*/ 76142 w 592812"/>
              <a:gd name="connsiteY4" fmla="*/ 175533 h 959947"/>
              <a:gd name="connsiteX5" fmla="*/ 125089 w 592812"/>
              <a:gd name="connsiteY5" fmla="*/ 16456 h 959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2812" h="959947">
                <a:moveTo>
                  <a:pt x="592812" y="0"/>
                </a:moveTo>
                <a:cubicBezTo>
                  <a:pt x="590999" y="319983"/>
                  <a:pt x="589186" y="639964"/>
                  <a:pt x="587373" y="959947"/>
                </a:cubicBezTo>
                <a:lnTo>
                  <a:pt x="108773" y="795384"/>
                </a:lnTo>
                <a:lnTo>
                  <a:pt x="0" y="257814"/>
                </a:lnTo>
                <a:lnTo>
                  <a:pt x="76142" y="175533"/>
                </a:lnTo>
                <a:lnTo>
                  <a:pt x="125089" y="16456"/>
                </a:lnTo>
                <a:close/>
              </a:path>
            </a:pathLst>
          </a:custGeom>
          <a:effectLst>
            <a:glow rad="63500">
              <a:schemeClr val="accent2">
                <a:satMod val="175000"/>
                <a:alpha val="40000"/>
              </a:schemeClr>
            </a:glow>
            <a:outerShdw blurRad="63500" dist="50800" dir="2700000" sx="102000" sy="102000" algn="tl" rotWithShape="0">
              <a:prstClr val="black">
                <a:alpha val="63000"/>
              </a:prstClr>
            </a:outerShdw>
          </a:effectLst>
        </p:spPr>
      </p:pic>
      <p:pic>
        <p:nvPicPr>
          <p:cNvPr id="203" name="2c Picture 202">
            <a:extLst>
              <a:ext uri="{FF2B5EF4-FFF2-40B4-BE49-F238E27FC236}">
                <a16:creationId xmlns:a16="http://schemas.microsoft.com/office/drawing/2014/main" id="{F164D971-7D66-4C69-808B-D75EF5DF18B1}"/>
              </a:ext>
            </a:extLst>
          </p:cNvPr>
          <p:cNvPicPr>
            <a:picLocks noChangeAspect="1"/>
          </p:cNvPicPr>
          <p:nvPr/>
        </p:nvPicPr>
        <p:blipFill>
          <a:blip r:embed="rId10"/>
          <a:srcRect l="361" t="1970" r="40690" b="84221"/>
          <a:stretch>
            <a:fillRect/>
          </a:stretch>
        </p:blipFill>
        <p:spPr>
          <a:xfrm rot="19550812">
            <a:off x="7361972" y="4840885"/>
            <a:ext cx="815796" cy="482138"/>
          </a:xfrm>
          <a:custGeom>
            <a:avLst/>
            <a:gdLst>
              <a:gd name="connsiteX0" fmla="*/ 815796 w 815796"/>
              <a:gd name="connsiteY0" fmla="*/ 0 h 482138"/>
              <a:gd name="connsiteX1" fmla="*/ 766849 w 815796"/>
              <a:gd name="connsiteY1" fmla="*/ 149629 h 482138"/>
              <a:gd name="connsiteX2" fmla="*/ 598251 w 815796"/>
              <a:gd name="connsiteY2" fmla="*/ 349134 h 482138"/>
              <a:gd name="connsiteX3" fmla="*/ 288248 w 815796"/>
              <a:gd name="connsiteY3" fmla="*/ 293716 h 482138"/>
              <a:gd name="connsiteX4" fmla="*/ 0 w 815796"/>
              <a:gd name="connsiteY4" fmla="*/ 482138 h 482138"/>
              <a:gd name="connsiteX5" fmla="*/ 0 w 815796"/>
              <a:gd name="connsiteY5" fmla="*/ 33251 h 482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15796" h="482138">
                <a:moveTo>
                  <a:pt x="815796" y="0"/>
                </a:moveTo>
                <a:lnTo>
                  <a:pt x="766849" y="149629"/>
                </a:lnTo>
                <a:lnTo>
                  <a:pt x="598251" y="349134"/>
                </a:lnTo>
                <a:lnTo>
                  <a:pt x="288248" y="293716"/>
                </a:lnTo>
                <a:lnTo>
                  <a:pt x="0" y="482138"/>
                </a:lnTo>
                <a:lnTo>
                  <a:pt x="0" y="33251"/>
                </a:lnTo>
                <a:close/>
              </a:path>
            </a:pathLst>
          </a:custGeom>
          <a:effectLst>
            <a:glow rad="63500">
              <a:schemeClr val="accent2">
                <a:satMod val="175000"/>
                <a:alpha val="40000"/>
              </a:schemeClr>
            </a:glow>
            <a:outerShdw blurRad="63500" dist="50800" dir="2700000" sx="102000" sy="102000" algn="tl" rotWithShape="0">
              <a:prstClr val="black">
                <a:alpha val="63000"/>
              </a:prstClr>
            </a:outerShdw>
          </a:effectLst>
        </p:spPr>
      </p:pic>
      <p:pic>
        <p:nvPicPr>
          <p:cNvPr id="226" name="Picture 225">
            <a:extLst>
              <a:ext uri="{FF2B5EF4-FFF2-40B4-BE49-F238E27FC236}">
                <a16:creationId xmlns:a16="http://schemas.microsoft.com/office/drawing/2014/main" id="{B0073E2D-E186-42EF-A72E-B3E012F62A63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 l="58150" t="73508" r="819" b="8828"/>
          <a:stretch>
            <a:fillRect/>
          </a:stretch>
        </p:blipFill>
        <p:spPr>
          <a:xfrm rot="2043766">
            <a:off x="11243636" y="282824"/>
            <a:ext cx="582449" cy="626161"/>
          </a:xfrm>
          <a:custGeom>
            <a:avLst/>
            <a:gdLst>
              <a:gd name="connsiteX0" fmla="*/ 582449 w 582449"/>
              <a:gd name="connsiteY0" fmla="*/ 0 h 626161"/>
              <a:gd name="connsiteX1" fmla="*/ 573264 w 582449"/>
              <a:gd name="connsiteY1" fmla="*/ 626161 h 626161"/>
              <a:gd name="connsiteX2" fmla="*/ 319408 w 582449"/>
              <a:gd name="connsiteY2" fmla="*/ 356430 h 626161"/>
              <a:gd name="connsiteX3" fmla="*/ 84549 w 582449"/>
              <a:gd name="connsiteY3" fmla="*/ 510562 h 626161"/>
              <a:gd name="connsiteX4" fmla="*/ 0 w 582449"/>
              <a:gd name="connsiteY4" fmla="*/ 19267 h 626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2449" h="626161">
                <a:moveTo>
                  <a:pt x="582449" y="0"/>
                </a:moveTo>
                <a:lnTo>
                  <a:pt x="573264" y="626161"/>
                </a:lnTo>
                <a:lnTo>
                  <a:pt x="319408" y="356430"/>
                </a:lnTo>
                <a:lnTo>
                  <a:pt x="84549" y="510562"/>
                </a:lnTo>
                <a:lnTo>
                  <a:pt x="0" y="19267"/>
                </a:lnTo>
                <a:close/>
              </a:path>
            </a:pathLst>
          </a:custGeom>
          <a:effectLst>
            <a:glow rad="63500">
              <a:schemeClr val="accent2">
                <a:satMod val="175000"/>
                <a:alpha val="40000"/>
              </a:schemeClr>
            </a:glow>
            <a:outerShdw blurRad="63500" dist="50800" dir="2700000" sx="102000" sy="102000" algn="tl" rotWithShape="0">
              <a:prstClr val="black">
                <a:alpha val="63000"/>
              </a:prstClr>
            </a:outerShdw>
          </a:effectLst>
        </p:spPr>
      </p:pic>
      <p:pic>
        <p:nvPicPr>
          <p:cNvPr id="227" name="Picture 226">
            <a:extLst>
              <a:ext uri="{FF2B5EF4-FFF2-40B4-BE49-F238E27FC236}">
                <a16:creationId xmlns:a16="http://schemas.microsoft.com/office/drawing/2014/main" id="{6442F995-C9D3-4026-88E6-C5682EDB27A6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 l="9520" t="71742" r="1439" b="268"/>
          <a:stretch>
            <a:fillRect/>
          </a:stretch>
        </p:blipFill>
        <p:spPr>
          <a:xfrm rot="15845109">
            <a:off x="7930907" y="1969357"/>
            <a:ext cx="1263986" cy="992224"/>
          </a:xfrm>
          <a:custGeom>
            <a:avLst/>
            <a:gdLst>
              <a:gd name="connsiteX0" fmla="*/ 515317 w 1263986"/>
              <a:gd name="connsiteY0" fmla="*/ 0 h 992224"/>
              <a:gd name="connsiteX1" fmla="*/ 690331 w 1263986"/>
              <a:gd name="connsiteY1" fmla="*/ 96333 h 992224"/>
              <a:gd name="connsiteX2" fmla="*/ 777838 w 1263986"/>
              <a:gd name="connsiteY2" fmla="*/ 558728 h 992224"/>
              <a:gd name="connsiteX3" fmla="*/ 1020912 w 1263986"/>
              <a:gd name="connsiteY3" fmla="*/ 423863 h 992224"/>
              <a:gd name="connsiteX4" fmla="*/ 1263986 w 1263986"/>
              <a:gd name="connsiteY4" fmla="*/ 674327 h 992224"/>
              <a:gd name="connsiteX5" fmla="*/ 0 w 1263986"/>
              <a:gd name="connsiteY5" fmla="*/ 992224 h 992224"/>
              <a:gd name="connsiteX6" fmla="*/ 369473 w 1263986"/>
              <a:gd name="connsiteY6" fmla="*/ 500929 h 992224"/>
              <a:gd name="connsiteX7" fmla="*/ 194459 w 1263986"/>
              <a:gd name="connsiteY7" fmla="*/ 221565 h 992224"/>
              <a:gd name="connsiteX8" fmla="*/ 447257 w 1263986"/>
              <a:gd name="connsiteY8" fmla="*/ 211932 h 992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63986" h="992224">
                <a:moveTo>
                  <a:pt x="515317" y="0"/>
                </a:moveTo>
                <a:lnTo>
                  <a:pt x="690331" y="96333"/>
                </a:lnTo>
                <a:lnTo>
                  <a:pt x="777838" y="558728"/>
                </a:lnTo>
                <a:lnTo>
                  <a:pt x="1020912" y="423863"/>
                </a:lnTo>
                <a:lnTo>
                  <a:pt x="1263986" y="674327"/>
                </a:lnTo>
                <a:lnTo>
                  <a:pt x="0" y="992224"/>
                </a:lnTo>
                <a:lnTo>
                  <a:pt x="369473" y="500929"/>
                </a:lnTo>
                <a:lnTo>
                  <a:pt x="194459" y="221565"/>
                </a:lnTo>
                <a:lnTo>
                  <a:pt x="447257" y="211932"/>
                </a:lnTo>
                <a:close/>
              </a:path>
            </a:pathLst>
          </a:custGeom>
          <a:effectLst>
            <a:glow rad="63500">
              <a:schemeClr val="accent2">
                <a:satMod val="175000"/>
                <a:alpha val="40000"/>
              </a:schemeClr>
            </a:glow>
            <a:outerShdw blurRad="63500" dist="50800" dir="2700000" sx="102000" sy="102000" algn="tl" rotWithShape="0">
              <a:prstClr val="black">
                <a:alpha val="63000"/>
              </a:prstClr>
            </a:outerShdw>
          </a:effectLst>
        </p:spPr>
      </p:pic>
      <p:pic>
        <p:nvPicPr>
          <p:cNvPr id="228" name="Picture 227">
            <a:extLst>
              <a:ext uri="{FF2B5EF4-FFF2-40B4-BE49-F238E27FC236}">
                <a16:creationId xmlns:a16="http://schemas.microsoft.com/office/drawing/2014/main" id="{1984DD64-2673-4A71-99F1-B6B6A51EC1FA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 l="4056" t="67402" r="50054"/>
          <a:stretch>
            <a:fillRect/>
          </a:stretch>
        </p:blipFill>
        <p:spPr>
          <a:xfrm rot="14131173">
            <a:off x="2515388" y="1509625"/>
            <a:ext cx="651439" cy="1155556"/>
          </a:xfrm>
          <a:custGeom>
            <a:avLst/>
            <a:gdLst>
              <a:gd name="connsiteX0" fmla="*/ 651439 w 651439"/>
              <a:gd name="connsiteY0" fmla="*/ 0 h 1155556"/>
              <a:gd name="connsiteX1" fmla="*/ 525040 w 651439"/>
              <a:gd name="connsiteY1" fmla="*/ 366063 h 1155556"/>
              <a:gd name="connsiteX2" fmla="*/ 281966 w 651439"/>
              <a:gd name="connsiteY2" fmla="*/ 394963 h 1155556"/>
              <a:gd name="connsiteX3" fmla="*/ 456980 w 651439"/>
              <a:gd name="connsiteY3" fmla="*/ 664694 h 1155556"/>
              <a:gd name="connsiteX4" fmla="*/ 75876 w 651439"/>
              <a:gd name="connsiteY4" fmla="*/ 1155556 h 1155556"/>
              <a:gd name="connsiteX5" fmla="*/ 67463 w 651439"/>
              <a:gd name="connsiteY5" fmla="*/ 1155556 h 1155556"/>
              <a:gd name="connsiteX6" fmla="*/ 0 w 651439"/>
              <a:gd name="connsiteY6" fmla="*/ 19267 h 1155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1439" h="1155556">
                <a:moveTo>
                  <a:pt x="651439" y="0"/>
                </a:moveTo>
                <a:lnTo>
                  <a:pt x="525040" y="366063"/>
                </a:lnTo>
                <a:lnTo>
                  <a:pt x="281966" y="394963"/>
                </a:lnTo>
                <a:lnTo>
                  <a:pt x="456980" y="664694"/>
                </a:lnTo>
                <a:lnTo>
                  <a:pt x="75876" y="1155556"/>
                </a:lnTo>
                <a:lnTo>
                  <a:pt x="67463" y="1155556"/>
                </a:lnTo>
                <a:lnTo>
                  <a:pt x="0" y="19267"/>
                </a:lnTo>
                <a:close/>
              </a:path>
            </a:pathLst>
          </a:custGeom>
          <a:effectLst>
            <a:glow rad="63500">
              <a:schemeClr val="accent2">
                <a:satMod val="175000"/>
                <a:alpha val="40000"/>
              </a:schemeClr>
            </a:glow>
            <a:outerShdw blurRad="63500" dist="50800" dir="2700000" sx="102000" sy="102000" algn="tl" rotWithShape="0">
              <a:prstClr val="black">
                <a:alpha val="63000"/>
              </a:prstClr>
            </a:outerShdw>
          </a:effectLst>
        </p:spPr>
      </p:pic>
      <p:pic>
        <p:nvPicPr>
          <p:cNvPr id="229" name="Picture 228">
            <a:extLst>
              <a:ext uri="{FF2B5EF4-FFF2-40B4-BE49-F238E27FC236}">
                <a16:creationId xmlns:a16="http://schemas.microsoft.com/office/drawing/2014/main" id="{6A27C243-18F4-4A3F-AB5A-F55C3E408AA4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 l="45137" t="54350" r="754" b="26084"/>
          <a:stretch>
            <a:fillRect/>
          </a:stretch>
        </p:blipFill>
        <p:spPr>
          <a:xfrm rot="17270787">
            <a:off x="8788755" y="4536016"/>
            <a:ext cx="768114" cy="693593"/>
          </a:xfrm>
          <a:custGeom>
            <a:avLst/>
            <a:gdLst>
              <a:gd name="connsiteX0" fmla="*/ 768114 w 768114"/>
              <a:gd name="connsiteY0" fmla="*/ 0 h 693593"/>
              <a:gd name="connsiteX1" fmla="*/ 767682 w 768114"/>
              <a:gd name="connsiteY1" fmla="*/ 684266 h 693593"/>
              <a:gd name="connsiteX2" fmla="*/ 165290 w 768114"/>
              <a:gd name="connsiteY2" fmla="*/ 693593 h 693593"/>
              <a:gd name="connsiteX3" fmla="*/ 0 w 768114"/>
              <a:gd name="connsiteY3" fmla="*/ 606894 h 693593"/>
              <a:gd name="connsiteX4" fmla="*/ 68061 w 768114"/>
              <a:gd name="connsiteY4" fmla="*/ 452762 h 693593"/>
              <a:gd name="connsiteX5" fmla="*/ 330581 w 768114"/>
              <a:gd name="connsiteY5" fmla="*/ 423863 h 693593"/>
              <a:gd name="connsiteX6" fmla="*/ 301412 w 768114"/>
              <a:gd name="connsiteY6" fmla="*/ 125232 h 693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68114" h="693593">
                <a:moveTo>
                  <a:pt x="768114" y="0"/>
                </a:moveTo>
                <a:lnTo>
                  <a:pt x="767682" y="684266"/>
                </a:lnTo>
                <a:lnTo>
                  <a:pt x="165290" y="693593"/>
                </a:lnTo>
                <a:lnTo>
                  <a:pt x="0" y="606894"/>
                </a:lnTo>
                <a:lnTo>
                  <a:pt x="68061" y="452762"/>
                </a:lnTo>
                <a:lnTo>
                  <a:pt x="330581" y="423863"/>
                </a:lnTo>
                <a:lnTo>
                  <a:pt x="301412" y="125232"/>
                </a:lnTo>
                <a:close/>
              </a:path>
            </a:pathLst>
          </a:custGeom>
          <a:effectLst>
            <a:glow rad="63500">
              <a:schemeClr val="accent2">
                <a:satMod val="175000"/>
                <a:alpha val="40000"/>
              </a:schemeClr>
            </a:glow>
            <a:outerShdw blurRad="63500" dist="50800" dir="2700000" sx="102000" sy="102000" algn="tl" rotWithShape="0">
              <a:prstClr val="black">
                <a:alpha val="63000"/>
              </a:prstClr>
            </a:outerShdw>
          </a:effectLst>
        </p:spPr>
      </p:pic>
      <p:pic>
        <p:nvPicPr>
          <p:cNvPr id="230" name="Picture 229">
            <a:extLst>
              <a:ext uri="{FF2B5EF4-FFF2-40B4-BE49-F238E27FC236}">
                <a16:creationId xmlns:a16="http://schemas.microsoft.com/office/drawing/2014/main" id="{F9B86DC4-C154-4ABC-9167-AC76C5C2DEA7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 l="3356" t="36414" r="24042" b="31791"/>
          <a:stretch>
            <a:fillRect/>
          </a:stretch>
        </p:blipFill>
        <p:spPr>
          <a:xfrm rot="4475965">
            <a:off x="10029468" y="1968084"/>
            <a:ext cx="1030634" cy="1127090"/>
          </a:xfrm>
          <a:custGeom>
            <a:avLst/>
            <a:gdLst>
              <a:gd name="connsiteX0" fmla="*/ 311135 w 1030634"/>
              <a:gd name="connsiteY0" fmla="*/ 0 h 1127090"/>
              <a:gd name="connsiteX1" fmla="*/ 583378 w 1030634"/>
              <a:gd name="connsiteY1" fmla="*/ 249356 h 1127090"/>
              <a:gd name="connsiteX2" fmla="*/ 418087 w 1030634"/>
              <a:gd name="connsiteY2" fmla="*/ 488738 h 1127090"/>
              <a:gd name="connsiteX3" fmla="*/ 1030634 w 1030634"/>
              <a:gd name="connsiteY3" fmla="*/ 329150 h 1127090"/>
              <a:gd name="connsiteX4" fmla="*/ 894513 w 1030634"/>
              <a:gd name="connsiteY4" fmla="*/ 787966 h 1127090"/>
              <a:gd name="connsiteX5" fmla="*/ 923682 w 1030634"/>
              <a:gd name="connsiteY5" fmla="*/ 1117116 h 1127090"/>
              <a:gd name="connsiteX6" fmla="*/ 9723 w 1030634"/>
              <a:gd name="connsiteY6" fmla="*/ 1127090 h 1127090"/>
              <a:gd name="connsiteX7" fmla="*/ 0 w 1030634"/>
              <a:gd name="connsiteY7" fmla="*/ 269305 h 1127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30634" h="1127090">
                <a:moveTo>
                  <a:pt x="311135" y="0"/>
                </a:moveTo>
                <a:lnTo>
                  <a:pt x="583378" y="249356"/>
                </a:lnTo>
                <a:lnTo>
                  <a:pt x="418087" y="488738"/>
                </a:lnTo>
                <a:lnTo>
                  <a:pt x="1030634" y="329150"/>
                </a:lnTo>
                <a:lnTo>
                  <a:pt x="894513" y="787966"/>
                </a:lnTo>
                <a:lnTo>
                  <a:pt x="923682" y="1117116"/>
                </a:lnTo>
                <a:lnTo>
                  <a:pt x="9723" y="1127090"/>
                </a:lnTo>
                <a:lnTo>
                  <a:pt x="0" y="269305"/>
                </a:lnTo>
                <a:close/>
              </a:path>
            </a:pathLst>
          </a:custGeom>
          <a:effectLst>
            <a:glow rad="63500">
              <a:schemeClr val="accent2">
                <a:satMod val="175000"/>
                <a:alpha val="40000"/>
              </a:schemeClr>
            </a:glow>
            <a:outerShdw blurRad="63500" dist="50800" dir="2700000" sx="102000" sy="102000" algn="tl" rotWithShape="0">
              <a:prstClr val="black">
                <a:alpha val="63000"/>
              </a:prstClr>
            </a:outerShdw>
          </a:effectLst>
        </p:spPr>
      </p:pic>
      <p:pic>
        <p:nvPicPr>
          <p:cNvPr id="231" name="Picture 230">
            <a:extLst>
              <a:ext uri="{FF2B5EF4-FFF2-40B4-BE49-F238E27FC236}">
                <a16:creationId xmlns:a16="http://schemas.microsoft.com/office/drawing/2014/main" id="{DDE6A15D-F9C9-4B16-9166-EEF63B4046F9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 l="32808" t="30164" r="1439" b="41158"/>
          <a:stretch>
            <a:fillRect/>
          </a:stretch>
        </p:blipFill>
        <p:spPr>
          <a:xfrm rot="3170477">
            <a:off x="46353" y="2058570"/>
            <a:ext cx="933405" cy="1016612"/>
          </a:xfrm>
          <a:custGeom>
            <a:avLst/>
            <a:gdLst>
              <a:gd name="connsiteX0" fmla="*/ 515317 w 933405"/>
              <a:gd name="connsiteY0" fmla="*/ 0 h 1016612"/>
              <a:gd name="connsiteX1" fmla="*/ 933405 w 933405"/>
              <a:gd name="connsiteY1" fmla="*/ 49350 h 1016612"/>
              <a:gd name="connsiteX2" fmla="*/ 933405 w 933405"/>
              <a:gd name="connsiteY2" fmla="*/ 878432 h 1016612"/>
              <a:gd name="connsiteX3" fmla="*/ 466703 w 933405"/>
              <a:gd name="connsiteY3" fmla="*/ 1016612 h 1016612"/>
              <a:gd name="connsiteX4" fmla="*/ 612547 w 933405"/>
              <a:gd name="connsiteY4" fmla="*/ 542851 h 1016612"/>
              <a:gd name="connsiteX5" fmla="*/ 0 w 933405"/>
              <a:gd name="connsiteY5" fmla="*/ 720512 h 1016612"/>
              <a:gd name="connsiteX6" fmla="*/ 175014 w 933405"/>
              <a:gd name="connsiteY6" fmla="*/ 483631 h 1016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33405" h="1016612">
                <a:moveTo>
                  <a:pt x="515317" y="0"/>
                </a:moveTo>
                <a:lnTo>
                  <a:pt x="933405" y="49350"/>
                </a:lnTo>
                <a:lnTo>
                  <a:pt x="933405" y="878432"/>
                </a:lnTo>
                <a:lnTo>
                  <a:pt x="466703" y="1016612"/>
                </a:lnTo>
                <a:lnTo>
                  <a:pt x="612547" y="542851"/>
                </a:lnTo>
                <a:lnTo>
                  <a:pt x="0" y="720512"/>
                </a:lnTo>
                <a:lnTo>
                  <a:pt x="175014" y="483631"/>
                </a:lnTo>
                <a:close/>
              </a:path>
            </a:pathLst>
          </a:custGeom>
          <a:effectLst>
            <a:glow rad="63500">
              <a:schemeClr val="accent2">
                <a:satMod val="175000"/>
                <a:alpha val="40000"/>
              </a:schemeClr>
            </a:glow>
            <a:outerShdw blurRad="63500" dist="50800" dir="2700000" sx="102000" sy="102000" algn="tl" rotWithShape="0">
              <a:prstClr val="black">
                <a:alpha val="63000"/>
              </a:prstClr>
            </a:outerShdw>
          </a:effectLst>
        </p:spPr>
      </p:pic>
      <p:pic>
        <p:nvPicPr>
          <p:cNvPr id="232" name="Picture 231">
            <a:extLst>
              <a:ext uri="{FF2B5EF4-FFF2-40B4-BE49-F238E27FC236}">
                <a16:creationId xmlns:a16="http://schemas.microsoft.com/office/drawing/2014/main" id="{37CFF697-1BEE-46C2-87A3-ADD34D7DAA43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 l="616" t="12229" r="31576" b="55977"/>
          <a:stretch>
            <a:fillRect/>
          </a:stretch>
        </p:blipFill>
        <p:spPr>
          <a:xfrm rot="3432836">
            <a:off x="4220532" y="3642414"/>
            <a:ext cx="962574" cy="1127089"/>
          </a:xfrm>
          <a:custGeom>
            <a:avLst/>
            <a:gdLst>
              <a:gd name="connsiteX0" fmla="*/ 418088 w 962574"/>
              <a:gd name="connsiteY0" fmla="*/ 0 h 1127089"/>
              <a:gd name="connsiteX1" fmla="*/ 534763 w 962574"/>
              <a:gd name="connsiteY1" fmla="*/ 125232 h 1127089"/>
              <a:gd name="connsiteX2" fmla="*/ 884790 w 962574"/>
              <a:gd name="connsiteY2" fmla="*/ 240831 h 1127089"/>
              <a:gd name="connsiteX3" fmla="*/ 573655 w 962574"/>
              <a:gd name="connsiteY3" fmla="*/ 587628 h 1127089"/>
              <a:gd name="connsiteX4" fmla="*/ 962574 w 962574"/>
              <a:gd name="connsiteY4" fmla="*/ 626161 h 1127089"/>
              <a:gd name="connsiteX5" fmla="*/ 631993 w 962574"/>
              <a:gd name="connsiteY5" fmla="*/ 1117456 h 1127089"/>
              <a:gd name="connsiteX6" fmla="*/ 340304 w 962574"/>
              <a:gd name="connsiteY6" fmla="*/ 857359 h 1127089"/>
              <a:gd name="connsiteX7" fmla="*/ 29169 w 962574"/>
              <a:gd name="connsiteY7" fmla="*/ 1127089 h 1127089"/>
              <a:gd name="connsiteX8" fmla="*/ 0 w 962574"/>
              <a:gd name="connsiteY8" fmla="*/ 423863 h 1127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62574" h="1127089">
                <a:moveTo>
                  <a:pt x="418088" y="0"/>
                </a:moveTo>
                <a:lnTo>
                  <a:pt x="534763" y="125232"/>
                </a:lnTo>
                <a:lnTo>
                  <a:pt x="884790" y="240831"/>
                </a:lnTo>
                <a:lnTo>
                  <a:pt x="573655" y="587628"/>
                </a:lnTo>
                <a:lnTo>
                  <a:pt x="962574" y="626161"/>
                </a:lnTo>
                <a:lnTo>
                  <a:pt x="631993" y="1117456"/>
                </a:lnTo>
                <a:lnTo>
                  <a:pt x="340304" y="857359"/>
                </a:lnTo>
                <a:lnTo>
                  <a:pt x="29169" y="1127089"/>
                </a:lnTo>
                <a:lnTo>
                  <a:pt x="0" y="423863"/>
                </a:lnTo>
                <a:close/>
              </a:path>
            </a:pathLst>
          </a:custGeom>
          <a:effectLst>
            <a:glow rad="63500">
              <a:schemeClr val="accent2">
                <a:satMod val="175000"/>
                <a:alpha val="40000"/>
              </a:schemeClr>
            </a:glow>
            <a:outerShdw blurRad="63500" dist="50800" dir="2700000" sx="102000" sy="102000" algn="tl" rotWithShape="0">
              <a:prstClr val="black">
                <a:alpha val="63000"/>
              </a:prstClr>
            </a:outerShdw>
          </a:effectLst>
        </p:spPr>
      </p:pic>
      <p:pic>
        <p:nvPicPr>
          <p:cNvPr id="233" name="Picture 232">
            <a:extLst>
              <a:ext uri="{FF2B5EF4-FFF2-40B4-BE49-F238E27FC236}">
                <a16:creationId xmlns:a16="http://schemas.microsoft.com/office/drawing/2014/main" id="{293CE331-3679-42AF-9E16-B5CD144FFDE4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 l="68424" t="4076" r="1439" b="68477"/>
          <a:stretch>
            <a:fillRect/>
          </a:stretch>
        </p:blipFill>
        <p:spPr>
          <a:xfrm rot="19013982">
            <a:off x="8971695" y="3316081"/>
            <a:ext cx="427810" cy="972957"/>
          </a:xfrm>
          <a:custGeom>
            <a:avLst/>
            <a:gdLst>
              <a:gd name="connsiteX0" fmla="*/ 427810 w 427810"/>
              <a:gd name="connsiteY0" fmla="*/ 0 h 972957"/>
              <a:gd name="connsiteX1" fmla="*/ 427810 w 427810"/>
              <a:gd name="connsiteY1" fmla="*/ 972957 h 972957"/>
              <a:gd name="connsiteX2" fmla="*/ 0 w 427810"/>
              <a:gd name="connsiteY2" fmla="*/ 770659 h 972957"/>
              <a:gd name="connsiteX3" fmla="*/ 285207 w 427810"/>
              <a:gd name="connsiteY3" fmla="*/ 568361 h 972957"/>
              <a:gd name="connsiteX4" fmla="*/ 57041 w 427810"/>
              <a:gd name="connsiteY4" fmla="*/ 433496 h 972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7810" h="972957">
                <a:moveTo>
                  <a:pt x="427810" y="0"/>
                </a:moveTo>
                <a:lnTo>
                  <a:pt x="427810" y="972957"/>
                </a:lnTo>
                <a:lnTo>
                  <a:pt x="0" y="770659"/>
                </a:lnTo>
                <a:lnTo>
                  <a:pt x="285207" y="568361"/>
                </a:lnTo>
                <a:lnTo>
                  <a:pt x="57041" y="433496"/>
                </a:lnTo>
                <a:close/>
              </a:path>
            </a:pathLst>
          </a:custGeom>
          <a:effectLst>
            <a:glow rad="63500">
              <a:schemeClr val="accent2">
                <a:satMod val="175000"/>
                <a:alpha val="40000"/>
              </a:schemeClr>
            </a:glow>
            <a:outerShdw blurRad="63500" dist="50800" dir="2700000" sx="102000" sy="102000" algn="tl" rotWithShape="0">
              <a:prstClr val="black">
                <a:alpha val="63000"/>
              </a:prstClr>
            </a:outerShdw>
          </a:effectLst>
        </p:spPr>
      </p:pic>
      <p:pic>
        <p:nvPicPr>
          <p:cNvPr id="234" name="Picture 233">
            <a:extLst>
              <a:ext uri="{FF2B5EF4-FFF2-40B4-BE49-F238E27FC236}">
                <a16:creationId xmlns:a16="http://schemas.microsoft.com/office/drawing/2014/main" id="{3DAB5441-F35E-4810-AD4C-4372CB2D7A8C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 l="38287" t="1359" r="754" b="68477"/>
          <a:stretch>
            <a:fillRect/>
          </a:stretch>
        </p:blipFill>
        <p:spPr>
          <a:xfrm rot="2850278">
            <a:off x="5937466" y="1647792"/>
            <a:ext cx="865344" cy="1069290"/>
          </a:xfrm>
          <a:custGeom>
            <a:avLst/>
            <a:gdLst>
              <a:gd name="connsiteX0" fmla="*/ 58338 w 865344"/>
              <a:gd name="connsiteY0" fmla="*/ 0 h 1069290"/>
              <a:gd name="connsiteX1" fmla="*/ 865344 w 865344"/>
              <a:gd name="connsiteY1" fmla="*/ 125232 h 1069290"/>
              <a:gd name="connsiteX2" fmla="*/ 486148 w 865344"/>
              <a:gd name="connsiteY2" fmla="*/ 539462 h 1069290"/>
              <a:gd name="connsiteX3" fmla="*/ 729223 w 865344"/>
              <a:gd name="connsiteY3" fmla="*/ 664694 h 1069290"/>
              <a:gd name="connsiteX4" fmla="*/ 447257 w 865344"/>
              <a:gd name="connsiteY4" fmla="*/ 857359 h 1069290"/>
              <a:gd name="connsiteX5" fmla="*/ 865344 w 865344"/>
              <a:gd name="connsiteY5" fmla="*/ 1069290 h 1069290"/>
              <a:gd name="connsiteX6" fmla="*/ 48615 w 865344"/>
              <a:gd name="connsiteY6" fmla="*/ 972958 h 1069290"/>
              <a:gd name="connsiteX7" fmla="*/ 340304 w 865344"/>
              <a:gd name="connsiteY7" fmla="*/ 626161 h 1069290"/>
              <a:gd name="connsiteX8" fmla="*/ 0 w 865344"/>
              <a:gd name="connsiteY8" fmla="*/ 500929 h 1069290"/>
              <a:gd name="connsiteX9" fmla="*/ 281966 w 865344"/>
              <a:gd name="connsiteY9" fmla="*/ 308264 h 1069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65344" h="1069290">
                <a:moveTo>
                  <a:pt x="58338" y="0"/>
                </a:moveTo>
                <a:lnTo>
                  <a:pt x="865344" y="125232"/>
                </a:lnTo>
                <a:lnTo>
                  <a:pt x="486148" y="539462"/>
                </a:lnTo>
                <a:lnTo>
                  <a:pt x="729223" y="664694"/>
                </a:lnTo>
                <a:lnTo>
                  <a:pt x="447257" y="857359"/>
                </a:lnTo>
                <a:lnTo>
                  <a:pt x="865344" y="1069290"/>
                </a:lnTo>
                <a:lnTo>
                  <a:pt x="48615" y="972958"/>
                </a:lnTo>
                <a:lnTo>
                  <a:pt x="340304" y="626161"/>
                </a:lnTo>
                <a:lnTo>
                  <a:pt x="0" y="500929"/>
                </a:lnTo>
                <a:lnTo>
                  <a:pt x="281966" y="308264"/>
                </a:lnTo>
                <a:close/>
              </a:path>
            </a:pathLst>
          </a:custGeom>
          <a:effectLst>
            <a:glow rad="63500">
              <a:schemeClr val="accent2">
                <a:satMod val="175000"/>
                <a:alpha val="40000"/>
              </a:schemeClr>
            </a:glow>
            <a:outerShdw blurRad="63500" dist="50800" dir="2700000" sx="102000" sy="102000" algn="tl" rotWithShape="0">
              <a:prstClr val="black">
                <a:alpha val="63000"/>
              </a:prstClr>
            </a:outerShdw>
          </a:effectLst>
        </p:spPr>
      </p:pic>
      <p:pic>
        <p:nvPicPr>
          <p:cNvPr id="235" name="Picture 234">
            <a:extLst>
              <a:ext uri="{FF2B5EF4-FFF2-40B4-BE49-F238E27FC236}">
                <a16:creationId xmlns:a16="http://schemas.microsoft.com/office/drawing/2014/main" id="{687311BB-27C6-481D-AE4A-6748FBA184A5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 l="616" r="41850" b="75814"/>
          <a:stretch>
            <a:fillRect/>
          </a:stretch>
        </p:blipFill>
        <p:spPr>
          <a:xfrm rot="4323101">
            <a:off x="5927584" y="388993"/>
            <a:ext cx="816729" cy="857358"/>
          </a:xfrm>
          <a:custGeom>
            <a:avLst/>
            <a:gdLst>
              <a:gd name="connsiteX0" fmla="*/ 0 w 816729"/>
              <a:gd name="connsiteY0" fmla="*/ 0 h 857358"/>
              <a:gd name="connsiteX1" fmla="*/ 79681 w 816729"/>
              <a:gd name="connsiteY1" fmla="*/ 0 h 857358"/>
              <a:gd name="connsiteX2" fmla="*/ 607567 w 816729"/>
              <a:gd name="connsiteY2" fmla="*/ 48166 h 857358"/>
              <a:gd name="connsiteX3" fmla="*/ 816729 w 816729"/>
              <a:gd name="connsiteY3" fmla="*/ 356430 h 857358"/>
              <a:gd name="connsiteX4" fmla="*/ 517926 w 816729"/>
              <a:gd name="connsiteY4" fmla="*/ 549095 h 857358"/>
              <a:gd name="connsiteX5" fmla="*/ 398404 w 816729"/>
              <a:gd name="connsiteY5" fmla="*/ 433496 h 857358"/>
              <a:gd name="connsiteX6" fmla="*/ 9960 w 816729"/>
              <a:gd name="connsiteY6" fmla="*/ 857358 h 857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16729" h="857358">
                <a:moveTo>
                  <a:pt x="0" y="0"/>
                </a:moveTo>
                <a:lnTo>
                  <a:pt x="79681" y="0"/>
                </a:lnTo>
                <a:lnTo>
                  <a:pt x="607567" y="48166"/>
                </a:lnTo>
                <a:lnTo>
                  <a:pt x="816729" y="356430"/>
                </a:lnTo>
                <a:lnTo>
                  <a:pt x="517926" y="549095"/>
                </a:lnTo>
                <a:lnTo>
                  <a:pt x="398404" y="433496"/>
                </a:lnTo>
                <a:lnTo>
                  <a:pt x="9960" y="857358"/>
                </a:lnTo>
                <a:close/>
              </a:path>
            </a:pathLst>
          </a:custGeom>
          <a:effectLst>
            <a:glow rad="63500">
              <a:schemeClr val="accent2">
                <a:satMod val="175000"/>
                <a:alpha val="40000"/>
              </a:schemeClr>
            </a:glow>
            <a:outerShdw blurRad="63500" dist="50800" dir="2700000" sx="102000" sy="102000" algn="tl" rotWithShape="0">
              <a:prstClr val="black">
                <a:alpha val="63000"/>
              </a:prstClr>
            </a:outerShdw>
          </a:effectLst>
        </p:spPr>
      </p:pic>
      <p:pic>
        <p:nvPicPr>
          <p:cNvPr id="161" name="Picture 160">
            <a:extLst>
              <a:ext uri="{FF2B5EF4-FFF2-40B4-BE49-F238E27FC236}">
                <a16:creationId xmlns:a16="http://schemas.microsoft.com/office/drawing/2014/main" id="{FC66E6BC-33AB-4269-8AAF-2C44E3729E56}"/>
              </a:ext>
            </a:extLst>
          </p:cNvPr>
          <p:cNvPicPr>
            <a:picLocks noChangeAspect="1"/>
          </p:cNvPicPr>
          <p:nvPr/>
        </p:nvPicPr>
        <p:blipFill>
          <a:blip r:embed="rId10"/>
          <a:srcRect t="79207" r="12585"/>
          <a:stretch>
            <a:fillRect/>
          </a:stretch>
        </p:blipFill>
        <p:spPr>
          <a:xfrm>
            <a:off x="9899844" y="5883280"/>
            <a:ext cx="1209750" cy="725978"/>
          </a:xfrm>
          <a:custGeom>
            <a:avLst/>
            <a:gdLst>
              <a:gd name="connsiteX0" fmla="*/ 573429 w 1209750"/>
              <a:gd name="connsiteY0" fmla="*/ 0 h 725978"/>
              <a:gd name="connsiteX1" fmla="*/ 682201 w 1209750"/>
              <a:gd name="connsiteY1" fmla="*/ 160712 h 725978"/>
              <a:gd name="connsiteX2" fmla="*/ 1209750 w 1209750"/>
              <a:gd name="connsiteY2" fmla="*/ 725978 h 725978"/>
              <a:gd name="connsiteX3" fmla="*/ 0 w 1209750"/>
              <a:gd name="connsiteY3" fmla="*/ 434312 h 725978"/>
              <a:gd name="connsiteX4" fmla="*/ 0 w 1209750"/>
              <a:gd name="connsiteY4" fmla="*/ 80409 h 725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09750" h="725978">
                <a:moveTo>
                  <a:pt x="573429" y="0"/>
                </a:moveTo>
                <a:lnTo>
                  <a:pt x="682201" y="160712"/>
                </a:lnTo>
                <a:lnTo>
                  <a:pt x="1209750" y="725978"/>
                </a:lnTo>
                <a:lnTo>
                  <a:pt x="0" y="434312"/>
                </a:lnTo>
                <a:lnTo>
                  <a:pt x="0" y="80409"/>
                </a:lnTo>
                <a:close/>
              </a:path>
            </a:pathLst>
          </a:custGeom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</p:pic>
      <p:pic>
        <p:nvPicPr>
          <p:cNvPr id="160" name="Picture 159">
            <a:extLst>
              <a:ext uri="{FF2B5EF4-FFF2-40B4-BE49-F238E27FC236}">
                <a16:creationId xmlns:a16="http://schemas.microsoft.com/office/drawing/2014/main" id="{A8A73A5B-9698-4C59-BDCB-5B73B41FF2D6}"/>
              </a:ext>
            </a:extLst>
          </p:cNvPr>
          <p:cNvPicPr>
            <a:picLocks noChangeAspect="1"/>
          </p:cNvPicPr>
          <p:nvPr/>
        </p:nvPicPr>
        <p:blipFill>
          <a:blip r:embed="rId10"/>
          <a:srcRect l="39796" t="64163" r="7937" b="124"/>
          <a:stretch>
            <a:fillRect/>
          </a:stretch>
        </p:blipFill>
        <p:spPr>
          <a:xfrm>
            <a:off x="10440641" y="5358036"/>
            <a:ext cx="723340" cy="1246910"/>
          </a:xfrm>
          <a:custGeom>
            <a:avLst/>
            <a:gdLst>
              <a:gd name="connsiteX0" fmla="*/ 473162 w 723340"/>
              <a:gd name="connsiteY0" fmla="*/ 0 h 1246910"/>
              <a:gd name="connsiteX1" fmla="*/ 723340 w 723340"/>
              <a:gd name="connsiteY1" fmla="*/ 343593 h 1246910"/>
              <a:gd name="connsiteX2" fmla="*/ 717901 w 723340"/>
              <a:gd name="connsiteY2" fmla="*/ 1235826 h 1246910"/>
              <a:gd name="connsiteX3" fmla="*/ 663515 w 723340"/>
              <a:gd name="connsiteY3" fmla="*/ 1246910 h 1246910"/>
              <a:gd name="connsiteX4" fmla="*/ 141405 w 723340"/>
              <a:gd name="connsiteY4" fmla="*/ 676102 h 1246910"/>
              <a:gd name="connsiteX5" fmla="*/ 326319 w 723340"/>
              <a:gd name="connsiteY5" fmla="*/ 493222 h 1246910"/>
              <a:gd name="connsiteX6" fmla="*/ 0 w 723340"/>
              <a:gd name="connsiteY6" fmla="*/ 144088 h 1246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23340" h="1246910">
                <a:moveTo>
                  <a:pt x="473162" y="0"/>
                </a:moveTo>
                <a:lnTo>
                  <a:pt x="723340" y="343593"/>
                </a:lnTo>
                <a:cubicBezTo>
                  <a:pt x="721527" y="641004"/>
                  <a:pt x="719714" y="938415"/>
                  <a:pt x="717901" y="1235826"/>
                </a:cubicBezTo>
                <a:lnTo>
                  <a:pt x="663515" y="1246910"/>
                </a:lnTo>
                <a:lnTo>
                  <a:pt x="141405" y="676102"/>
                </a:lnTo>
                <a:lnTo>
                  <a:pt x="326319" y="493222"/>
                </a:lnTo>
                <a:lnTo>
                  <a:pt x="0" y="144088"/>
                </a:lnTo>
                <a:close/>
              </a:path>
            </a:pathLst>
          </a:custGeom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</p:pic>
      <p:pic>
        <p:nvPicPr>
          <p:cNvPr id="159" name="Picture 158">
            <a:extLst>
              <a:ext uri="{FF2B5EF4-FFF2-40B4-BE49-F238E27FC236}">
                <a16:creationId xmlns:a16="http://schemas.microsoft.com/office/drawing/2014/main" id="{874A8CE4-610A-4A18-848A-02AA05894416}"/>
              </a:ext>
            </a:extLst>
          </p:cNvPr>
          <p:cNvPicPr>
            <a:picLocks noChangeAspect="1"/>
          </p:cNvPicPr>
          <p:nvPr/>
        </p:nvPicPr>
        <p:blipFill>
          <a:blip r:embed="rId10"/>
          <a:srcRect t="65750" r="36625" b="16472"/>
          <a:stretch>
            <a:fillRect/>
          </a:stretch>
        </p:blipFill>
        <p:spPr>
          <a:xfrm>
            <a:off x="9885570" y="5450340"/>
            <a:ext cx="877054" cy="620683"/>
          </a:xfrm>
          <a:custGeom>
            <a:avLst/>
            <a:gdLst>
              <a:gd name="connsiteX0" fmla="*/ 218979 w 877054"/>
              <a:gd name="connsiteY0" fmla="*/ 0 h 620683"/>
              <a:gd name="connsiteX1" fmla="*/ 267927 w 877054"/>
              <a:gd name="connsiteY1" fmla="*/ 182880 h 620683"/>
              <a:gd name="connsiteX2" fmla="*/ 545297 w 877054"/>
              <a:gd name="connsiteY2" fmla="*/ 88669 h 620683"/>
              <a:gd name="connsiteX3" fmla="*/ 877054 w 877054"/>
              <a:gd name="connsiteY3" fmla="*/ 426720 h 620683"/>
              <a:gd name="connsiteX4" fmla="*/ 686702 w 877054"/>
              <a:gd name="connsiteY4" fmla="*/ 620683 h 620683"/>
              <a:gd name="connsiteX5" fmla="*/ 572490 w 877054"/>
              <a:gd name="connsiteY5" fmla="*/ 459971 h 620683"/>
              <a:gd name="connsiteX6" fmla="*/ 0 w 877054"/>
              <a:gd name="connsiteY6" fmla="*/ 547201 h 620683"/>
              <a:gd name="connsiteX7" fmla="*/ 0 w 877054"/>
              <a:gd name="connsiteY7" fmla="*/ 86758 h 620683"/>
              <a:gd name="connsiteX8" fmla="*/ 1434 w 877054"/>
              <a:gd name="connsiteY8" fmla="*/ 16625 h 620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77054" h="620683">
                <a:moveTo>
                  <a:pt x="218979" y="0"/>
                </a:moveTo>
                <a:lnTo>
                  <a:pt x="267927" y="182880"/>
                </a:lnTo>
                <a:lnTo>
                  <a:pt x="545297" y="88669"/>
                </a:lnTo>
                <a:lnTo>
                  <a:pt x="877054" y="426720"/>
                </a:lnTo>
                <a:lnTo>
                  <a:pt x="686702" y="620683"/>
                </a:lnTo>
                <a:lnTo>
                  <a:pt x="572490" y="459971"/>
                </a:lnTo>
                <a:lnTo>
                  <a:pt x="0" y="547201"/>
                </a:lnTo>
                <a:lnTo>
                  <a:pt x="0" y="86758"/>
                </a:lnTo>
                <a:lnTo>
                  <a:pt x="1434" y="16625"/>
                </a:lnTo>
                <a:close/>
              </a:path>
            </a:pathLst>
          </a:custGeom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</p:pic>
      <p:pic>
        <p:nvPicPr>
          <p:cNvPr id="158" name="Picture 157">
            <a:extLst>
              <a:ext uri="{FF2B5EF4-FFF2-40B4-BE49-F238E27FC236}">
                <a16:creationId xmlns:a16="http://schemas.microsoft.com/office/drawing/2014/main" id="{8796282A-E1C9-4499-AD64-662670F92DCB}"/>
              </a:ext>
            </a:extLst>
          </p:cNvPr>
          <p:cNvPicPr>
            <a:picLocks noChangeAspect="1"/>
          </p:cNvPicPr>
          <p:nvPr/>
        </p:nvPicPr>
        <p:blipFill>
          <a:blip r:embed="rId10"/>
          <a:srcRect l="104" t="54957" r="60597" b="29406"/>
          <a:stretch>
            <a:fillRect/>
          </a:stretch>
        </p:blipFill>
        <p:spPr>
          <a:xfrm>
            <a:off x="9901278" y="5036611"/>
            <a:ext cx="543864" cy="545965"/>
          </a:xfrm>
          <a:custGeom>
            <a:avLst/>
            <a:gdLst>
              <a:gd name="connsiteX0" fmla="*/ 0 w 543864"/>
              <a:gd name="connsiteY0" fmla="*/ 0 h 545965"/>
              <a:gd name="connsiteX1" fmla="*/ 448632 w 543864"/>
              <a:gd name="connsiteY1" fmla="*/ 180169 h 545965"/>
              <a:gd name="connsiteX2" fmla="*/ 543864 w 543864"/>
              <a:gd name="connsiteY2" fmla="*/ 469530 h 545965"/>
              <a:gd name="connsiteX3" fmla="*/ 271266 w 543864"/>
              <a:gd name="connsiteY3" fmla="*/ 545965 h 545965"/>
              <a:gd name="connsiteX4" fmla="*/ 213882 w 543864"/>
              <a:gd name="connsiteY4" fmla="*/ 376716 h 545965"/>
              <a:gd name="connsiteX5" fmla="*/ 0 w 543864"/>
              <a:gd name="connsiteY5" fmla="*/ 398555 h 545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3864" h="545965">
                <a:moveTo>
                  <a:pt x="0" y="0"/>
                </a:moveTo>
                <a:lnTo>
                  <a:pt x="448632" y="180169"/>
                </a:lnTo>
                <a:lnTo>
                  <a:pt x="543864" y="469530"/>
                </a:lnTo>
                <a:lnTo>
                  <a:pt x="271266" y="545965"/>
                </a:lnTo>
                <a:lnTo>
                  <a:pt x="213882" y="376716"/>
                </a:lnTo>
                <a:lnTo>
                  <a:pt x="0" y="398555"/>
                </a:lnTo>
                <a:close/>
              </a:path>
            </a:pathLst>
          </a:custGeom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</p:pic>
      <p:pic>
        <p:nvPicPr>
          <p:cNvPr id="157" name="Picture 156">
            <a:extLst>
              <a:ext uri="{FF2B5EF4-FFF2-40B4-BE49-F238E27FC236}">
                <a16:creationId xmlns:a16="http://schemas.microsoft.com/office/drawing/2014/main" id="{6F409F81-5998-4F81-9A14-6F0A7D232C9D}"/>
              </a:ext>
            </a:extLst>
          </p:cNvPr>
          <p:cNvPicPr>
            <a:picLocks noChangeAspect="1"/>
          </p:cNvPicPr>
          <p:nvPr/>
        </p:nvPicPr>
        <p:blipFill>
          <a:blip r:embed="rId10"/>
          <a:srcRect l="32722" t="36386" r="6758" b="25837"/>
          <a:stretch>
            <a:fillRect/>
          </a:stretch>
        </p:blipFill>
        <p:spPr>
          <a:xfrm>
            <a:off x="10352685" y="4388218"/>
            <a:ext cx="837551" cy="1318953"/>
          </a:xfrm>
          <a:custGeom>
            <a:avLst/>
            <a:gdLst>
              <a:gd name="connsiteX0" fmla="*/ 435092 w 837551"/>
              <a:gd name="connsiteY0" fmla="*/ 0 h 1318953"/>
              <a:gd name="connsiteX1" fmla="*/ 837551 w 837551"/>
              <a:gd name="connsiteY1" fmla="*/ 72044 h 1318953"/>
              <a:gd name="connsiteX2" fmla="*/ 821236 w 837551"/>
              <a:gd name="connsiteY2" fmla="*/ 1318953 h 1318953"/>
              <a:gd name="connsiteX3" fmla="*/ 571058 w 837551"/>
              <a:gd name="connsiteY3" fmla="*/ 958735 h 1318953"/>
              <a:gd name="connsiteX4" fmla="*/ 87019 w 837551"/>
              <a:gd name="connsiteY4" fmla="*/ 1119448 h 1318953"/>
              <a:gd name="connsiteX5" fmla="*/ 0 w 837551"/>
              <a:gd name="connsiteY5" fmla="*/ 825731 h 1318953"/>
              <a:gd name="connsiteX6" fmla="*/ 184914 w 837551"/>
              <a:gd name="connsiteY6" fmla="*/ 592975 h 1318953"/>
              <a:gd name="connsiteX7" fmla="*/ 76142 w 837551"/>
              <a:gd name="connsiteY7" fmla="*/ 454429 h 1318953"/>
              <a:gd name="connsiteX8" fmla="*/ 581935 w 837551"/>
              <a:gd name="connsiteY8" fmla="*/ 421178 h 1318953"/>
              <a:gd name="connsiteX9" fmla="*/ 326319 w 837551"/>
              <a:gd name="connsiteY9" fmla="*/ 94211 h 1318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37551" h="1318953">
                <a:moveTo>
                  <a:pt x="435092" y="0"/>
                </a:moveTo>
                <a:lnTo>
                  <a:pt x="837551" y="72044"/>
                </a:lnTo>
                <a:cubicBezTo>
                  <a:pt x="828487" y="480291"/>
                  <a:pt x="824862" y="899622"/>
                  <a:pt x="821236" y="1318953"/>
                </a:cubicBezTo>
                <a:lnTo>
                  <a:pt x="571058" y="958735"/>
                </a:lnTo>
                <a:lnTo>
                  <a:pt x="87019" y="1119448"/>
                </a:lnTo>
                <a:lnTo>
                  <a:pt x="0" y="825731"/>
                </a:lnTo>
                <a:lnTo>
                  <a:pt x="184914" y="592975"/>
                </a:lnTo>
                <a:lnTo>
                  <a:pt x="76142" y="454429"/>
                </a:lnTo>
                <a:lnTo>
                  <a:pt x="581935" y="421178"/>
                </a:lnTo>
                <a:lnTo>
                  <a:pt x="326319" y="94211"/>
                </a:lnTo>
                <a:close/>
              </a:path>
            </a:pathLst>
          </a:custGeom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</p:pic>
      <p:pic>
        <p:nvPicPr>
          <p:cNvPr id="156" name="Picture 155">
            <a:extLst>
              <a:ext uri="{FF2B5EF4-FFF2-40B4-BE49-F238E27FC236}">
                <a16:creationId xmlns:a16="http://schemas.microsoft.com/office/drawing/2014/main" id="{A83E0E7F-83C9-4A19-BE71-8810985FA599}"/>
              </a:ext>
            </a:extLst>
          </p:cNvPr>
          <p:cNvPicPr>
            <a:picLocks noChangeAspect="1"/>
          </p:cNvPicPr>
          <p:nvPr/>
        </p:nvPicPr>
        <p:blipFill>
          <a:blip r:embed="rId10"/>
          <a:srcRect t="38926" r="26014" b="39805"/>
          <a:stretch>
            <a:fillRect/>
          </a:stretch>
        </p:blipFill>
        <p:spPr>
          <a:xfrm>
            <a:off x="9899844" y="4476887"/>
            <a:ext cx="1023898" cy="742604"/>
          </a:xfrm>
          <a:custGeom>
            <a:avLst/>
            <a:gdLst>
              <a:gd name="connsiteX0" fmla="*/ 773721 w 1023898"/>
              <a:gd name="connsiteY0" fmla="*/ 0 h 742604"/>
              <a:gd name="connsiteX1" fmla="*/ 1023898 w 1023898"/>
              <a:gd name="connsiteY1" fmla="*/ 332509 h 742604"/>
              <a:gd name="connsiteX2" fmla="*/ 528982 w 1023898"/>
              <a:gd name="connsiteY2" fmla="*/ 365760 h 742604"/>
              <a:gd name="connsiteX3" fmla="*/ 637754 w 1023898"/>
              <a:gd name="connsiteY3" fmla="*/ 498764 h 742604"/>
              <a:gd name="connsiteX4" fmla="*/ 441964 w 1023898"/>
              <a:gd name="connsiteY4" fmla="*/ 742604 h 742604"/>
              <a:gd name="connsiteX5" fmla="*/ 1434 w 1023898"/>
              <a:gd name="connsiteY5" fmla="*/ 559724 h 742604"/>
              <a:gd name="connsiteX6" fmla="*/ 0 w 1023898"/>
              <a:gd name="connsiteY6" fmla="*/ 480825 h 742604"/>
              <a:gd name="connsiteX7" fmla="*/ 0 w 1023898"/>
              <a:gd name="connsiteY7" fmla="*/ 258110 h 742604"/>
              <a:gd name="connsiteX8" fmla="*/ 382139 w 1023898"/>
              <a:gd name="connsiteY8" fmla="*/ 33251 h 742604"/>
              <a:gd name="connsiteX9" fmla="*/ 523543 w 1023898"/>
              <a:gd name="connsiteY9" fmla="*/ 177339 h 742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23898" h="742604">
                <a:moveTo>
                  <a:pt x="773721" y="0"/>
                </a:moveTo>
                <a:lnTo>
                  <a:pt x="1023898" y="332509"/>
                </a:lnTo>
                <a:lnTo>
                  <a:pt x="528982" y="365760"/>
                </a:lnTo>
                <a:lnTo>
                  <a:pt x="637754" y="498764"/>
                </a:lnTo>
                <a:lnTo>
                  <a:pt x="441964" y="742604"/>
                </a:lnTo>
                <a:lnTo>
                  <a:pt x="1434" y="559724"/>
                </a:lnTo>
                <a:lnTo>
                  <a:pt x="0" y="480825"/>
                </a:lnTo>
                <a:lnTo>
                  <a:pt x="0" y="258110"/>
                </a:lnTo>
                <a:lnTo>
                  <a:pt x="382139" y="33251"/>
                </a:lnTo>
                <a:lnTo>
                  <a:pt x="523543" y="177339"/>
                </a:lnTo>
                <a:close/>
              </a:path>
            </a:pathLst>
          </a:custGeom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</p:pic>
      <p:pic>
        <p:nvPicPr>
          <p:cNvPr id="155" name="Picture 154">
            <a:extLst>
              <a:ext uri="{FF2B5EF4-FFF2-40B4-BE49-F238E27FC236}">
                <a16:creationId xmlns:a16="http://schemas.microsoft.com/office/drawing/2014/main" id="{18776D8D-C092-494E-9E90-B7E368CC519C}"/>
              </a:ext>
            </a:extLst>
          </p:cNvPr>
          <p:cNvPicPr>
            <a:picLocks noChangeAspect="1"/>
          </p:cNvPicPr>
          <p:nvPr/>
        </p:nvPicPr>
        <p:blipFill>
          <a:blip r:embed="rId10"/>
          <a:srcRect t="24958" r="6795" b="53466"/>
          <a:stretch>
            <a:fillRect/>
          </a:stretch>
        </p:blipFill>
        <p:spPr>
          <a:xfrm>
            <a:off x="9899844" y="3989207"/>
            <a:ext cx="1289882" cy="753313"/>
          </a:xfrm>
          <a:custGeom>
            <a:avLst/>
            <a:gdLst>
              <a:gd name="connsiteX0" fmla="*/ 917079 w 1289882"/>
              <a:gd name="connsiteY0" fmla="*/ 0 h 753313"/>
              <a:gd name="connsiteX1" fmla="*/ 1289882 w 1289882"/>
              <a:gd name="connsiteY1" fmla="*/ 133004 h 753313"/>
              <a:gd name="connsiteX2" fmla="*/ 1278917 w 1289882"/>
              <a:gd name="connsiteY2" fmla="*/ 465513 h 753313"/>
              <a:gd name="connsiteX3" fmla="*/ 884185 w 1289882"/>
              <a:gd name="connsiteY3" fmla="*/ 404553 h 753313"/>
              <a:gd name="connsiteX4" fmla="*/ 533312 w 1289882"/>
              <a:gd name="connsiteY4" fmla="*/ 659477 h 753313"/>
              <a:gd name="connsiteX5" fmla="*/ 379805 w 1289882"/>
              <a:gd name="connsiteY5" fmla="*/ 515389 h 753313"/>
              <a:gd name="connsiteX6" fmla="*/ 0 w 1289882"/>
              <a:gd name="connsiteY6" fmla="*/ 753313 h 753313"/>
              <a:gd name="connsiteX7" fmla="*/ 0 w 1289882"/>
              <a:gd name="connsiteY7" fmla="*/ 477617 h 753313"/>
              <a:gd name="connsiteX8" fmla="*/ 1521 w 1289882"/>
              <a:gd name="connsiteY8" fmla="*/ 432262 h 753313"/>
              <a:gd name="connsiteX9" fmla="*/ 440112 w 1289882"/>
              <a:gd name="connsiteY9" fmla="*/ 149629 h 753313"/>
              <a:gd name="connsiteX10" fmla="*/ 642960 w 1289882"/>
              <a:gd name="connsiteY10" fmla="*/ 321426 h 753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89882" h="753313">
                <a:moveTo>
                  <a:pt x="917079" y="0"/>
                </a:moveTo>
                <a:lnTo>
                  <a:pt x="1289882" y="133004"/>
                </a:lnTo>
                <a:lnTo>
                  <a:pt x="1278917" y="465513"/>
                </a:lnTo>
                <a:lnTo>
                  <a:pt x="884185" y="404553"/>
                </a:lnTo>
                <a:lnTo>
                  <a:pt x="533312" y="659477"/>
                </a:lnTo>
                <a:lnTo>
                  <a:pt x="379805" y="515389"/>
                </a:lnTo>
                <a:lnTo>
                  <a:pt x="0" y="753313"/>
                </a:lnTo>
                <a:lnTo>
                  <a:pt x="0" y="477617"/>
                </a:lnTo>
                <a:lnTo>
                  <a:pt x="1521" y="432262"/>
                </a:lnTo>
                <a:lnTo>
                  <a:pt x="440112" y="149629"/>
                </a:lnTo>
                <a:lnTo>
                  <a:pt x="642960" y="321426"/>
                </a:lnTo>
                <a:close/>
              </a:path>
            </a:pathLst>
          </a:custGeom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</p:pic>
      <p:pic>
        <p:nvPicPr>
          <p:cNvPr id="154" name="Picture 153">
            <a:extLst>
              <a:ext uri="{FF2B5EF4-FFF2-40B4-BE49-F238E27FC236}">
                <a16:creationId xmlns:a16="http://schemas.microsoft.com/office/drawing/2014/main" id="{D65756FB-9462-4693-9816-3ABEA4527F7E}"/>
              </a:ext>
            </a:extLst>
          </p:cNvPr>
          <p:cNvPicPr>
            <a:picLocks noChangeAspect="1"/>
          </p:cNvPicPr>
          <p:nvPr/>
        </p:nvPicPr>
        <p:blipFill>
          <a:blip r:embed="rId10"/>
          <a:srcRect l="104" t="8768" r="34267" b="62503"/>
          <a:stretch>
            <a:fillRect/>
          </a:stretch>
        </p:blipFill>
        <p:spPr>
          <a:xfrm>
            <a:off x="9901279" y="3423942"/>
            <a:ext cx="908253" cy="1003069"/>
          </a:xfrm>
          <a:custGeom>
            <a:avLst/>
            <a:gdLst>
              <a:gd name="connsiteX0" fmla="*/ 701585 w 908253"/>
              <a:gd name="connsiteY0" fmla="*/ 0 h 1003069"/>
              <a:gd name="connsiteX1" fmla="*/ 804919 w 908253"/>
              <a:gd name="connsiteY1" fmla="*/ 537556 h 1003069"/>
              <a:gd name="connsiteX2" fmla="*/ 908253 w 908253"/>
              <a:gd name="connsiteY2" fmla="*/ 565265 h 1003069"/>
              <a:gd name="connsiteX3" fmla="*/ 630882 w 908253"/>
              <a:gd name="connsiteY3" fmla="*/ 881149 h 1003069"/>
              <a:gd name="connsiteX4" fmla="*/ 435091 w 908253"/>
              <a:gd name="connsiteY4" fmla="*/ 714894 h 1003069"/>
              <a:gd name="connsiteX5" fmla="*/ 5438 w 908253"/>
              <a:gd name="connsiteY5" fmla="*/ 1003069 h 1003069"/>
              <a:gd name="connsiteX6" fmla="*/ 0 w 908253"/>
              <a:gd name="connsiteY6" fmla="*/ 243840 h 1003069"/>
              <a:gd name="connsiteX7" fmla="*/ 293687 w 908253"/>
              <a:gd name="connsiteY7" fmla="*/ 55418 h 1003069"/>
              <a:gd name="connsiteX8" fmla="*/ 609128 w 908253"/>
              <a:gd name="connsiteY8" fmla="*/ 116378 h 1003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08253" h="1003069">
                <a:moveTo>
                  <a:pt x="701585" y="0"/>
                </a:moveTo>
                <a:lnTo>
                  <a:pt x="804919" y="537556"/>
                </a:lnTo>
                <a:lnTo>
                  <a:pt x="908253" y="565265"/>
                </a:lnTo>
                <a:lnTo>
                  <a:pt x="630882" y="881149"/>
                </a:lnTo>
                <a:lnTo>
                  <a:pt x="435091" y="714894"/>
                </a:lnTo>
                <a:lnTo>
                  <a:pt x="5438" y="1003069"/>
                </a:lnTo>
                <a:lnTo>
                  <a:pt x="0" y="243840"/>
                </a:lnTo>
                <a:lnTo>
                  <a:pt x="293687" y="55418"/>
                </a:lnTo>
                <a:lnTo>
                  <a:pt x="609128" y="116378"/>
                </a:lnTo>
                <a:close/>
              </a:path>
            </a:pathLst>
          </a:custGeom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</p:pic>
      <p:pic>
        <p:nvPicPr>
          <p:cNvPr id="153" name="1b Picture 152">
            <a:extLst>
              <a:ext uri="{FF2B5EF4-FFF2-40B4-BE49-F238E27FC236}">
                <a16:creationId xmlns:a16="http://schemas.microsoft.com/office/drawing/2014/main" id="{9E088021-ED56-4829-A645-695ABDB953FA}"/>
              </a:ext>
            </a:extLst>
          </p:cNvPr>
          <p:cNvPicPr>
            <a:picLocks noChangeAspect="1"/>
          </p:cNvPicPr>
          <p:nvPr/>
        </p:nvPicPr>
        <p:blipFill>
          <a:blip r:embed="rId10"/>
          <a:srcRect l="50799" t="1273" r="6365" b="71233"/>
          <a:stretch>
            <a:fillRect/>
          </a:stretch>
        </p:blipFill>
        <p:spPr>
          <a:xfrm>
            <a:off x="10602862" y="3162263"/>
            <a:ext cx="592812" cy="959947"/>
          </a:xfrm>
          <a:custGeom>
            <a:avLst/>
            <a:gdLst>
              <a:gd name="connsiteX0" fmla="*/ 592812 w 592812"/>
              <a:gd name="connsiteY0" fmla="*/ 0 h 959947"/>
              <a:gd name="connsiteX1" fmla="*/ 587373 w 592812"/>
              <a:gd name="connsiteY1" fmla="*/ 959947 h 959947"/>
              <a:gd name="connsiteX2" fmla="*/ 108773 w 592812"/>
              <a:gd name="connsiteY2" fmla="*/ 795384 h 959947"/>
              <a:gd name="connsiteX3" fmla="*/ 0 w 592812"/>
              <a:gd name="connsiteY3" fmla="*/ 257814 h 959947"/>
              <a:gd name="connsiteX4" fmla="*/ 76142 w 592812"/>
              <a:gd name="connsiteY4" fmla="*/ 175533 h 959947"/>
              <a:gd name="connsiteX5" fmla="*/ 125089 w 592812"/>
              <a:gd name="connsiteY5" fmla="*/ 16456 h 959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2812" h="959947">
                <a:moveTo>
                  <a:pt x="592812" y="0"/>
                </a:moveTo>
                <a:cubicBezTo>
                  <a:pt x="590999" y="319983"/>
                  <a:pt x="589186" y="639964"/>
                  <a:pt x="587373" y="959947"/>
                </a:cubicBezTo>
                <a:lnTo>
                  <a:pt x="108773" y="795384"/>
                </a:lnTo>
                <a:lnTo>
                  <a:pt x="0" y="257814"/>
                </a:lnTo>
                <a:lnTo>
                  <a:pt x="76142" y="175533"/>
                </a:lnTo>
                <a:lnTo>
                  <a:pt x="125089" y="16456"/>
                </a:lnTo>
                <a:close/>
              </a:path>
            </a:pathLst>
          </a:custGeom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</p:pic>
      <p:pic>
        <p:nvPicPr>
          <p:cNvPr id="152" name="2b Picture 151">
            <a:extLst>
              <a:ext uri="{FF2B5EF4-FFF2-40B4-BE49-F238E27FC236}">
                <a16:creationId xmlns:a16="http://schemas.microsoft.com/office/drawing/2014/main" id="{5D86AB5A-0E7C-4716-8399-743D11B5550D}"/>
              </a:ext>
            </a:extLst>
          </p:cNvPr>
          <p:cNvPicPr>
            <a:picLocks noChangeAspect="1"/>
          </p:cNvPicPr>
          <p:nvPr/>
        </p:nvPicPr>
        <p:blipFill>
          <a:blip r:embed="rId10"/>
          <a:srcRect l="361" t="1970" r="40690" b="84221"/>
          <a:stretch>
            <a:fillRect/>
          </a:stretch>
        </p:blipFill>
        <p:spPr>
          <a:xfrm>
            <a:off x="9904843" y="3186596"/>
            <a:ext cx="815796" cy="482138"/>
          </a:xfrm>
          <a:custGeom>
            <a:avLst/>
            <a:gdLst>
              <a:gd name="connsiteX0" fmla="*/ 815796 w 815796"/>
              <a:gd name="connsiteY0" fmla="*/ 0 h 482138"/>
              <a:gd name="connsiteX1" fmla="*/ 766849 w 815796"/>
              <a:gd name="connsiteY1" fmla="*/ 149629 h 482138"/>
              <a:gd name="connsiteX2" fmla="*/ 598251 w 815796"/>
              <a:gd name="connsiteY2" fmla="*/ 349134 h 482138"/>
              <a:gd name="connsiteX3" fmla="*/ 288248 w 815796"/>
              <a:gd name="connsiteY3" fmla="*/ 293716 h 482138"/>
              <a:gd name="connsiteX4" fmla="*/ 0 w 815796"/>
              <a:gd name="connsiteY4" fmla="*/ 482138 h 482138"/>
              <a:gd name="connsiteX5" fmla="*/ 0 w 815796"/>
              <a:gd name="connsiteY5" fmla="*/ 33251 h 482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15796" h="482138">
                <a:moveTo>
                  <a:pt x="815796" y="0"/>
                </a:moveTo>
                <a:lnTo>
                  <a:pt x="766849" y="149629"/>
                </a:lnTo>
                <a:lnTo>
                  <a:pt x="598251" y="349134"/>
                </a:lnTo>
                <a:lnTo>
                  <a:pt x="288248" y="293716"/>
                </a:lnTo>
                <a:lnTo>
                  <a:pt x="0" y="482138"/>
                </a:lnTo>
                <a:lnTo>
                  <a:pt x="0" y="33251"/>
                </a:lnTo>
                <a:close/>
              </a:path>
            </a:pathLst>
          </a:custGeom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</p:pic>
      <p:pic>
        <p:nvPicPr>
          <p:cNvPr id="182" name="Picture 181">
            <a:extLst>
              <a:ext uri="{FF2B5EF4-FFF2-40B4-BE49-F238E27FC236}">
                <a16:creationId xmlns:a16="http://schemas.microsoft.com/office/drawing/2014/main" id="{4E7C8482-4FDE-4B62-A416-23001411E851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 l="18837" t="78451" b="512"/>
          <a:stretch>
            <a:fillRect/>
          </a:stretch>
        </p:blipFill>
        <p:spPr>
          <a:xfrm>
            <a:off x="5684188" y="5378761"/>
            <a:ext cx="1202393" cy="597740"/>
          </a:xfrm>
          <a:custGeom>
            <a:avLst/>
            <a:gdLst>
              <a:gd name="connsiteX0" fmla="*/ 1202393 w 1202393"/>
              <a:gd name="connsiteY0" fmla="*/ 0 h 597740"/>
              <a:gd name="connsiteX1" fmla="*/ 1202393 w 1202393"/>
              <a:gd name="connsiteY1" fmla="*/ 586709 h 597740"/>
              <a:gd name="connsiteX2" fmla="*/ 0 w 1202393"/>
              <a:gd name="connsiteY2" fmla="*/ 597740 h 597740"/>
              <a:gd name="connsiteX3" fmla="*/ 426720 w 1202393"/>
              <a:gd name="connsiteY3" fmla="*/ 342816 h 597740"/>
              <a:gd name="connsiteX4" fmla="*/ 1003069 w 1202393"/>
              <a:gd name="connsiteY4" fmla="*/ 315107 h 597740"/>
              <a:gd name="connsiteX5" fmla="*/ 1052946 w 1202393"/>
              <a:gd name="connsiteY5" fmla="*/ 10307 h 597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02393" h="597740">
                <a:moveTo>
                  <a:pt x="1202393" y="0"/>
                </a:moveTo>
                <a:lnTo>
                  <a:pt x="1202393" y="586709"/>
                </a:lnTo>
                <a:lnTo>
                  <a:pt x="0" y="597740"/>
                </a:lnTo>
                <a:lnTo>
                  <a:pt x="426720" y="342816"/>
                </a:lnTo>
                <a:lnTo>
                  <a:pt x="1003069" y="315107"/>
                </a:lnTo>
                <a:lnTo>
                  <a:pt x="1052946" y="10307"/>
                </a:lnTo>
                <a:close/>
              </a:path>
            </a:pathLst>
          </a:custGeom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</p:pic>
      <p:pic>
        <p:nvPicPr>
          <p:cNvPr id="181" name="Picture 180">
            <a:extLst>
              <a:ext uri="{FF2B5EF4-FFF2-40B4-BE49-F238E27FC236}">
                <a16:creationId xmlns:a16="http://schemas.microsoft.com/office/drawing/2014/main" id="{CD03258D-0AE0-498D-8D53-CBFA9BD6D53C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 l="1552" t="73547" r="43832" b="512"/>
          <a:stretch>
            <a:fillRect/>
          </a:stretch>
        </p:blipFill>
        <p:spPr>
          <a:xfrm>
            <a:off x="5438058" y="5239439"/>
            <a:ext cx="809106" cy="737062"/>
          </a:xfrm>
          <a:custGeom>
            <a:avLst/>
            <a:gdLst>
              <a:gd name="connsiteX0" fmla="*/ 0 w 809106"/>
              <a:gd name="connsiteY0" fmla="*/ 0 h 737062"/>
              <a:gd name="connsiteX1" fmla="*/ 493222 w 809106"/>
              <a:gd name="connsiteY1" fmla="*/ 216131 h 737062"/>
              <a:gd name="connsiteX2" fmla="*/ 809106 w 809106"/>
              <a:gd name="connsiteY2" fmla="*/ 193963 h 737062"/>
              <a:gd name="connsiteX3" fmla="*/ 687186 w 809106"/>
              <a:gd name="connsiteY3" fmla="*/ 493222 h 737062"/>
              <a:gd name="connsiteX4" fmla="*/ 260466 w 809106"/>
              <a:gd name="connsiteY4" fmla="*/ 737062 h 737062"/>
              <a:gd name="connsiteX5" fmla="*/ 5542 w 809106"/>
              <a:gd name="connsiteY5" fmla="*/ 731520 h 737062"/>
              <a:gd name="connsiteX6" fmla="*/ 0 w 809106"/>
              <a:gd name="connsiteY6" fmla="*/ 0 h 73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09106" h="737062">
                <a:moveTo>
                  <a:pt x="0" y="0"/>
                </a:moveTo>
                <a:lnTo>
                  <a:pt x="493222" y="216131"/>
                </a:lnTo>
                <a:lnTo>
                  <a:pt x="809106" y="193963"/>
                </a:lnTo>
                <a:lnTo>
                  <a:pt x="687186" y="493222"/>
                </a:lnTo>
                <a:lnTo>
                  <a:pt x="260466" y="737062"/>
                </a:lnTo>
                <a:lnTo>
                  <a:pt x="5542" y="731520"/>
                </a:lnTo>
                <a:cubicBezTo>
                  <a:pt x="3695" y="487680"/>
                  <a:pt x="1847" y="243840"/>
                  <a:pt x="0" y="0"/>
                </a:cubicBezTo>
                <a:close/>
              </a:path>
            </a:pathLst>
          </a:custGeom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</p:pic>
      <p:pic>
        <p:nvPicPr>
          <p:cNvPr id="180" name="Picture 179">
            <a:extLst>
              <a:ext uri="{FF2B5EF4-FFF2-40B4-BE49-F238E27FC236}">
                <a16:creationId xmlns:a16="http://schemas.microsoft.com/office/drawing/2014/main" id="{74FE3370-2621-4B7B-8001-4826BE4AC3B3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 l="1629" t="51117" r="51237" b="19236"/>
          <a:stretch>
            <a:fillRect/>
          </a:stretch>
        </p:blipFill>
        <p:spPr>
          <a:xfrm>
            <a:off x="5416393" y="4614849"/>
            <a:ext cx="698269" cy="842356"/>
          </a:xfrm>
          <a:custGeom>
            <a:avLst/>
            <a:gdLst>
              <a:gd name="connsiteX0" fmla="*/ 587432 w 698269"/>
              <a:gd name="connsiteY0" fmla="*/ 0 h 842356"/>
              <a:gd name="connsiteX1" fmla="*/ 698269 w 698269"/>
              <a:gd name="connsiteY1" fmla="*/ 182880 h 842356"/>
              <a:gd name="connsiteX2" fmla="*/ 404552 w 698269"/>
              <a:gd name="connsiteY2" fmla="*/ 421178 h 842356"/>
              <a:gd name="connsiteX3" fmla="*/ 537556 w 698269"/>
              <a:gd name="connsiteY3" fmla="*/ 520931 h 842356"/>
              <a:gd name="connsiteX4" fmla="*/ 482138 w 698269"/>
              <a:gd name="connsiteY4" fmla="*/ 842356 h 842356"/>
              <a:gd name="connsiteX5" fmla="*/ 5542 w 698269"/>
              <a:gd name="connsiteY5" fmla="*/ 648392 h 842356"/>
              <a:gd name="connsiteX6" fmla="*/ 0 w 698269"/>
              <a:gd name="connsiteY6" fmla="*/ 421178 h 842356"/>
              <a:gd name="connsiteX7" fmla="*/ 332509 w 698269"/>
              <a:gd name="connsiteY7" fmla="*/ 83127 h 842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8269" h="842356">
                <a:moveTo>
                  <a:pt x="587432" y="0"/>
                </a:moveTo>
                <a:lnTo>
                  <a:pt x="698269" y="182880"/>
                </a:lnTo>
                <a:lnTo>
                  <a:pt x="404552" y="421178"/>
                </a:lnTo>
                <a:lnTo>
                  <a:pt x="537556" y="520931"/>
                </a:lnTo>
                <a:lnTo>
                  <a:pt x="482138" y="842356"/>
                </a:lnTo>
                <a:lnTo>
                  <a:pt x="5542" y="648392"/>
                </a:lnTo>
                <a:lnTo>
                  <a:pt x="0" y="421178"/>
                </a:lnTo>
                <a:lnTo>
                  <a:pt x="332509" y="83127"/>
                </a:lnTo>
                <a:close/>
              </a:path>
            </a:pathLst>
          </a:custGeom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</p:pic>
      <p:pic>
        <p:nvPicPr>
          <p:cNvPr id="179" name="Picture 178">
            <a:extLst>
              <a:ext uri="{FF2B5EF4-FFF2-40B4-BE49-F238E27FC236}">
                <a16:creationId xmlns:a16="http://schemas.microsoft.com/office/drawing/2014/main" id="{EEBE38F4-484A-473C-BA63-38015A31AEEB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 l="29311" t="61260" r="10088" b="9484"/>
          <a:stretch>
            <a:fillRect/>
          </a:stretch>
        </p:blipFill>
        <p:spPr>
          <a:xfrm>
            <a:off x="5839359" y="4890304"/>
            <a:ext cx="897775" cy="831273"/>
          </a:xfrm>
          <a:custGeom>
            <a:avLst/>
            <a:gdLst>
              <a:gd name="connsiteX0" fmla="*/ 725978 w 897775"/>
              <a:gd name="connsiteY0" fmla="*/ 0 h 831273"/>
              <a:gd name="connsiteX1" fmla="*/ 897775 w 897775"/>
              <a:gd name="connsiteY1" fmla="*/ 498764 h 831273"/>
              <a:gd name="connsiteX2" fmla="*/ 847898 w 897775"/>
              <a:gd name="connsiteY2" fmla="*/ 803564 h 831273"/>
              <a:gd name="connsiteX3" fmla="*/ 282633 w 897775"/>
              <a:gd name="connsiteY3" fmla="*/ 831273 h 831273"/>
              <a:gd name="connsiteX4" fmla="*/ 393469 w 897775"/>
              <a:gd name="connsiteY4" fmla="*/ 548640 h 831273"/>
              <a:gd name="connsiteX5" fmla="*/ 72044 w 897775"/>
              <a:gd name="connsiteY5" fmla="*/ 565266 h 831273"/>
              <a:gd name="connsiteX6" fmla="*/ 121920 w 897775"/>
              <a:gd name="connsiteY6" fmla="*/ 232757 h 831273"/>
              <a:gd name="connsiteX7" fmla="*/ 0 w 897775"/>
              <a:gd name="connsiteY7" fmla="*/ 138546 h 831273"/>
              <a:gd name="connsiteX8" fmla="*/ 133004 w 897775"/>
              <a:gd name="connsiteY8" fmla="*/ 27709 h 831273"/>
              <a:gd name="connsiteX9" fmla="*/ 559724 w 897775"/>
              <a:gd name="connsiteY9" fmla="*/ 121920 h 831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97775" h="831273">
                <a:moveTo>
                  <a:pt x="725978" y="0"/>
                </a:moveTo>
                <a:lnTo>
                  <a:pt x="897775" y="498764"/>
                </a:lnTo>
                <a:lnTo>
                  <a:pt x="847898" y="803564"/>
                </a:lnTo>
                <a:lnTo>
                  <a:pt x="282633" y="831273"/>
                </a:lnTo>
                <a:lnTo>
                  <a:pt x="393469" y="548640"/>
                </a:lnTo>
                <a:lnTo>
                  <a:pt x="72044" y="565266"/>
                </a:lnTo>
                <a:lnTo>
                  <a:pt x="121920" y="232757"/>
                </a:lnTo>
                <a:lnTo>
                  <a:pt x="0" y="138546"/>
                </a:lnTo>
                <a:lnTo>
                  <a:pt x="133004" y="27709"/>
                </a:lnTo>
                <a:lnTo>
                  <a:pt x="559724" y="121920"/>
                </a:lnTo>
                <a:close/>
              </a:path>
            </a:pathLst>
          </a:custGeom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</p:pic>
      <p:pic>
        <p:nvPicPr>
          <p:cNvPr id="178" name="Picture 177">
            <a:extLst>
              <a:ext uri="{FF2B5EF4-FFF2-40B4-BE49-F238E27FC236}">
                <a16:creationId xmlns:a16="http://schemas.microsoft.com/office/drawing/2014/main" id="{025EE9F5-5AFB-4CF0-A660-D2BCA625316D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 l="37541" t="46827" b="21382"/>
          <a:stretch>
            <a:fillRect/>
          </a:stretch>
        </p:blipFill>
        <p:spPr>
          <a:xfrm>
            <a:off x="5961278" y="4480210"/>
            <a:ext cx="925302" cy="903316"/>
          </a:xfrm>
          <a:custGeom>
            <a:avLst/>
            <a:gdLst>
              <a:gd name="connsiteX0" fmla="*/ 659477 w 925302"/>
              <a:gd name="connsiteY0" fmla="*/ 0 h 903316"/>
              <a:gd name="connsiteX1" fmla="*/ 925302 w 925302"/>
              <a:gd name="connsiteY1" fmla="*/ 244125 h 903316"/>
              <a:gd name="connsiteX2" fmla="*/ 925302 w 925302"/>
              <a:gd name="connsiteY2" fmla="*/ 898163 h 903316"/>
              <a:gd name="connsiteX3" fmla="*/ 775855 w 925302"/>
              <a:gd name="connsiteY3" fmla="*/ 903316 h 903316"/>
              <a:gd name="connsiteX4" fmla="*/ 604058 w 925302"/>
              <a:gd name="connsiteY4" fmla="*/ 410094 h 903316"/>
              <a:gd name="connsiteX5" fmla="*/ 437804 w 925302"/>
              <a:gd name="connsiteY5" fmla="*/ 537556 h 903316"/>
              <a:gd name="connsiteX6" fmla="*/ 0 w 925302"/>
              <a:gd name="connsiteY6" fmla="*/ 437803 h 903316"/>
              <a:gd name="connsiteX7" fmla="*/ 171797 w 925302"/>
              <a:gd name="connsiteY7" fmla="*/ 310342 h 903316"/>
              <a:gd name="connsiteX8" fmla="*/ 55418 w 925302"/>
              <a:gd name="connsiteY8" fmla="*/ 116378 h 903316"/>
              <a:gd name="connsiteX9" fmla="*/ 426720 w 925302"/>
              <a:gd name="connsiteY9" fmla="*/ 144087 h 903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25302" h="903316">
                <a:moveTo>
                  <a:pt x="659477" y="0"/>
                </a:moveTo>
                <a:lnTo>
                  <a:pt x="925302" y="244125"/>
                </a:lnTo>
                <a:lnTo>
                  <a:pt x="925302" y="898163"/>
                </a:lnTo>
                <a:lnTo>
                  <a:pt x="775855" y="903316"/>
                </a:lnTo>
                <a:lnTo>
                  <a:pt x="604058" y="410094"/>
                </a:lnTo>
                <a:lnTo>
                  <a:pt x="437804" y="537556"/>
                </a:lnTo>
                <a:lnTo>
                  <a:pt x="0" y="437803"/>
                </a:lnTo>
                <a:lnTo>
                  <a:pt x="171797" y="310342"/>
                </a:lnTo>
                <a:lnTo>
                  <a:pt x="55418" y="116378"/>
                </a:lnTo>
                <a:lnTo>
                  <a:pt x="426720" y="144087"/>
                </a:lnTo>
                <a:close/>
              </a:path>
            </a:pathLst>
          </a:custGeom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</p:pic>
      <p:pic>
        <p:nvPicPr>
          <p:cNvPr id="177" name="Picture 176">
            <a:extLst>
              <a:ext uri="{FF2B5EF4-FFF2-40B4-BE49-F238E27FC236}">
                <a16:creationId xmlns:a16="http://schemas.microsoft.com/office/drawing/2014/main" id="{EB7DBC83-120D-4958-9716-DF2F2D8ABB5D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 l="1255" t="30443" r="58718" b="33864"/>
          <a:stretch>
            <a:fillRect/>
          </a:stretch>
        </p:blipFill>
        <p:spPr>
          <a:xfrm>
            <a:off x="5423722" y="4014697"/>
            <a:ext cx="592974" cy="1014153"/>
          </a:xfrm>
          <a:custGeom>
            <a:avLst/>
            <a:gdLst>
              <a:gd name="connsiteX0" fmla="*/ 0 w 592974"/>
              <a:gd name="connsiteY0" fmla="*/ 0 h 1014153"/>
              <a:gd name="connsiteX1" fmla="*/ 315884 w 592974"/>
              <a:gd name="connsiteY1" fmla="*/ 0 h 1014153"/>
              <a:gd name="connsiteX2" fmla="*/ 260465 w 592974"/>
              <a:gd name="connsiteY2" fmla="*/ 227215 h 1014153"/>
              <a:gd name="connsiteX3" fmla="*/ 592974 w 592974"/>
              <a:gd name="connsiteY3" fmla="*/ 581891 h 1014153"/>
              <a:gd name="connsiteX4" fmla="*/ 338051 w 592974"/>
              <a:gd name="connsiteY4" fmla="*/ 670560 h 1014153"/>
              <a:gd name="connsiteX5" fmla="*/ 0 w 592974"/>
              <a:gd name="connsiteY5" fmla="*/ 1014153 h 1014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2974" h="1014153">
                <a:moveTo>
                  <a:pt x="0" y="0"/>
                </a:moveTo>
                <a:lnTo>
                  <a:pt x="315884" y="0"/>
                </a:lnTo>
                <a:lnTo>
                  <a:pt x="260465" y="227215"/>
                </a:lnTo>
                <a:lnTo>
                  <a:pt x="592974" y="581891"/>
                </a:lnTo>
                <a:lnTo>
                  <a:pt x="338051" y="670560"/>
                </a:lnTo>
                <a:lnTo>
                  <a:pt x="0" y="1014153"/>
                </a:lnTo>
                <a:close/>
              </a:path>
            </a:pathLst>
          </a:custGeom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</p:pic>
      <p:pic>
        <p:nvPicPr>
          <p:cNvPr id="176" name="Picture 175">
            <a:extLst>
              <a:ext uri="{FF2B5EF4-FFF2-40B4-BE49-F238E27FC236}">
                <a16:creationId xmlns:a16="http://schemas.microsoft.com/office/drawing/2014/main" id="{57FD91C7-E11E-4478-8909-ACF4CDC49281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 l="18837" t="26347" b="44387"/>
          <a:stretch>
            <a:fillRect/>
          </a:stretch>
        </p:blipFill>
        <p:spPr>
          <a:xfrm>
            <a:off x="5684188" y="3898319"/>
            <a:ext cx="1202393" cy="831548"/>
          </a:xfrm>
          <a:custGeom>
            <a:avLst/>
            <a:gdLst>
              <a:gd name="connsiteX0" fmla="*/ 825731 w 1202393"/>
              <a:gd name="connsiteY0" fmla="*/ 0 h 831548"/>
              <a:gd name="connsiteX1" fmla="*/ 1202393 w 1202393"/>
              <a:gd name="connsiteY1" fmla="*/ 66470 h 831548"/>
              <a:gd name="connsiteX2" fmla="*/ 1202393 w 1202393"/>
              <a:gd name="connsiteY2" fmla="*/ 831548 h 831548"/>
              <a:gd name="connsiteX3" fmla="*/ 931026 w 1202393"/>
              <a:gd name="connsiteY3" fmla="*/ 581891 h 831548"/>
              <a:gd name="connsiteX4" fmla="*/ 709353 w 1202393"/>
              <a:gd name="connsiteY4" fmla="*/ 731520 h 831548"/>
              <a:gd name="connsiteX5" fmla="*/ 332509 w 1202393"/>
              <a:gd name="connsiteY5" fmla="*/ 698269 h 831548"/>
              <a:gd name="connsiteX6" fmla="*/ 0 w 1202393"/>
              <a:gd name="connsiteY6" fmla="*/ 349134 h 831548"/>
              <a:gd name="connsiteX7" fmla="*/ 55419 w 1202393"/>
              <a:gd name="connsiteY7" fmla="*/ 116378 h 831548"/>
              <a:gd name="connsiteX8" fmla="*/ 321426 w 1202393"/>
              <a:gd name="connsiteY8" fmla="*/ 116378 h 831548"/>
              <a:gd name="connsiteX9" fmla="*/ 559724 w 1202393"/>
              <a:gd name="connsiteY9" fmla="*/ 365760 h 831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02393" h="831548">
                <a:moveTo>
                  <a:pt x="825731" y="0"/>
                </a:moveTo>
                <a:lnTo>
                  <a:pt x="1202393" y="66470"/>
                </a:lnTo>
                <a:lnTo>
                  <a:pt x="1202393" y="831548"/>
                </a:lnTo>
                <a:lnTo>
                  <a:pt x="931026" y="581891"/>
                </a:lnTo>
                <a:lnTo>
                  <a:pt x="709353" y="731520"/>
                </a:lnTo>
                <a:lnTo>
                  <a:pt x="332509" y="698269"/>
                </a:lnTo>
                <a:lnTo>
                  <a:pt x="0" y="349134"/>
                </a:lnTo>
                <a:lnTo>
                  <a:pt x="55419" y="116378"/>
                </a:lnTo>
                <a:lnTo>
                  <a:pt x="321426" y="116378"/>
                </a:lnTo>
                <a:lnTo>
                  <a:pt x="559724" y="365760"/>
                </a:lnTo>
                <a:close/>
              </a:path>
            </a:pathLst>
          </a:custGeom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</p:pic>
      <p:pic>
        <p:nvPicPr>
          <p:cNvPr id="175" name="Picture 174">
            <a:extLst>
              <a:ext uri="{FF2B5EF4-FFF2-40B4-BE49-F238E27FC236}">
                <a16:creationId xmlns:a16="http://schemas.microsoft.com/office/drawing/2014/main" id="{190624A4-4F09-4067-8051-F40468CF7AF4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 l="40644" t="306" b="60491"/>
          <a:stretch>
            <a:fillRect/>
          </a:stretch>
        </p:blipFill>
        <p:spPr>
          <a:xfrm>
            <a:off x="6007254" y="3158389"/>
            <a:ext cx="879327" cy="1113905"/>
          </a:xfrm>
          <a:custGeom>
            <a:avLst/>
            <a:gdLst>
              <a:gd name="connsiteX0" fmla="*/ 498763 w 879327"/>
              <a:gd name="connsiteY0" fmla="*/ 0 h 1113905"/>
              <a:gd name="connsiteX1" fmla="*/ 870065 w 879327"/>
              <a:gd name="connsiteY1" fmla="*/ 5542 h 1113905"/>
              <a:gd name="connsiteX2" fmla="*/ 879327 w 879327"/>
              <a:gd name="connsiteY2" fmla="*/ 677014 h 1113905"/>
              <a:gd name="connsiteX3" fmla="*/ 879327 w 879327"/>
              <a:gd name="connsiteY3" fmla="*/ 808788 h 1113905"/>
              <a:gd name="connsiteX4" fmla="*/ 498763 w 879327"/>
              <a:gd name="connsiteY4" fmla="*/ 742604 h 1113905"/>
              <a:gd name="connsiteX5" fmla="*/ 238298 w 879327"/>
              <a:gd name="connsiteY5" fmla="*/ 1113905 h 1113905"/>
              <a:gd name="connsiteX6" fmla="*/ 5542 w 879327"/>
              <a:gd name="connsiteY6" fmla="*/ 858982 h 1113905"/>
              <a:gd name="connsiteX7" fmla="*/ 0 w 879327"/>
              <a:gd name="connsiteY7" fmla="*/ 543098 h 1113905"/>
              <a:gd name="connsiteX8" fmla="*/ 205047 w 879327"/>
              <a:gd name="connsiteY8" fmla="*/ 448887 h 1113905"/>
              <a:gd name="connsiteX9" fmla="*/ 199505 w 879327"/>
              <a:gd name="connsiteY9" fmla="*/ 199505 h 1113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79327" h="1113905">
                <a:moveTo>
                  <a:pt x="498763" y="0"/>
                </a:moveTo>
                <a:lnTo>
                  <a:pt x="870065" y="5542"/>
                </a:lnTo>
                <a:lnTo>
                  <a:pt x="879327" y="677014"/>
                </a:lnTo>
                <a:lnTo>
                  <a:pt x="879327" y="808788"/>
                </a:lnTo>
                <a:lnTo>
                  <a:pt x="498763" y="742604"/>
                </a:lnTo>
                <a:lnTo>
                  <a:pt x="238298" y="1113905"/>
                </a:lnTo>
                <a:lnTo>
                  <a:pt x="5542" y="858982"/>
                </a:lnTo>
                <a:cubicBezTo>
                  <a:pt x="3695" y="753687"/>
                  <a:pt x="1847" y="648393"/>
                  <a:pt x="0" y="543098"/>
                </a:cubicBezTo>
                <a:lnTo>
                  <a:pt x="205047" y="448887"/>
                </a:lnTo>
                <a:lnTo>
                  <a:pt x="199505" y="199505"/>
                </a:lnTo>
                <a:close/>
              </a:path>
            </a:pathLst>
          </a:custGeom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</p:pic>
      <p:pic>
        <p:nvPicPr>
          <p:cNvPr id="174" name="Picture 173">
            <a:extLst>
              <a:ext uri="{FF2B5EF4-FFF2-40B4-BE49-F238E27FC236}">
                <a16:creationId xmlns:a16="http://schemas.microsoft.com/office/drawing/2014/main" id="{F42CFBD0-E42A-4990-91B7-B83785E298A4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 l="1326" t="279" r="25378" b="69551"/>
          <a:stretch>
            <a:fillRect/>
          </a:stretch>
        </p:blipFill>
        <p:spPr>
          <a:xfrm>
            <a:off x="5424761" y="3157620"/>
            <a:ext cx="1085850" cy="857250"/>
          </a:xfrm>
          <a:custGeom>
            <a:avLst/>
            <a:gdLst>
              <a:gd name="connsiteX0" fmla="*/ 647700 w 1085850"/>
              <a:gd name="connsiteY0" fmla="*/ 0 h 857250"/>
              <a:gd name="connsiteX1" fmla="*/ 1085850 w 1085850"/>
              <a:gd name="connsiteY1" fmla="*/ 9525 h 857250"/>
              <a:gd name="connsiteX2" fmla="*/ 781050 w 1085850"/>
              <a:gd name="connsiteY2" fmla="*/ 219075 h 857250"/>
              <a:gd name="connsiteX3" fmla="*/ 781050 w 1085850"/>
              <a:gd name="connsiteY3" fmla="*/ 447675 h 857250"/>
              <a:gd name="connsiteX4" fmla="*/ 581025 w 1085850"/>
              <a:gd name="connsiteY4" fmla="*/ 552450 h 857250"/>
              <a:gd name="connsiteX5" fmla="*/ 581025 w 1085850"/>
              <a:gd name="connsiteY5" fmla="*/ 857250 h 857250"/>
              <a:gd name="connsiteX6" fmla="*/ 0 w 1085850"/>
              <a:gd name="connsiteY6" fmla="*/ 857250 h 857250"/>
              <a:gd name="connsiteX7" fmla="*/ 0 w 1085850"/>
              <a:gd name="connsiteY7" fmla="*/ 609600 h 857250"/>
              <a:gd name="connsiteX8" fmla="*/ 342900 w 1085850"/>
              <a:gd name="connsiteY8" fmla="*/ 428625 h 857250"/>
              <a:gd name="connsiteX9" fmla="*/ 247650 w 1085850"/>
              <a:gd name="connsiteY9" fmla="*/ 219075 h 857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85850" h="857250">
                <a:moveTo>
                  <a:pt x="647700" y="0"/>
                </a:moveTo>
                <a:lnTo>
                  <a:pt x="1085850" y="9525"/>
                </a:lnTo>
                <a:lnTo>
                  <a:pt x="781050" y="219075"/>
                </a:lnTo>
                <a:lnTo>
                  <a:pt x="781050" y="447675"/>
                </a:lnTo>
                <a:lnTo>
                  <a:pt x="581025" y="552450"/>
                </a:lnTo>
                <a:lnTo>
                  <a:pt x="581025" y="857250"/>
                </a:lnTo>
                <a:lnTo>
                  <a:pt x="0" y="857250"/>
                </a:lnTo>
                <a:lnTo>
                  <a:pt x="0" y="609600"/>
                </a:lnTo>
                <a:lnTo>
                  <a:pt x="342900" y="428625"/>
                </a:lnTo>
                <a:lnTo>
                  <a:pt x="247650" y="219075"/>
                </a:lnTo>
                <a:close/>
              </a:path>
            </a:pathLst>
          </a:custGeom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</p:pic>
      <p:pic>
        <p:nvPicPr>
          <p:cNvPr id="173" name="Picture 172">
            <a:extLst>
              <a:ext uri="{FF2B5EF4-FFF2-40B4-BE49-F238E27FC236}">
                <a16:creationId xmlns:a16="http://schemas.microsoft.com/office/drawing/2014/main" id="{2F011830-C502-4535-AB57-90BBCB39D33A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 l="1068" r="56509" b="78267"/>
          <a:stretch>
            <a:fillRect/>
          </a:stretch>
        </p:blipFill>
        <p:spPr>
          <a:xfrm>
            <a:off x="5420948" y="3149700"/>
            <a:ext cx="628481" cy="617520"/>
          </a:xfrm>
          <a:custGeom>
            <a:avLst/>
            <a:gdLst>
              <a:gd name="connsiteX0" fmla="*/ 0 w 628481"/>
              <a:gd name="connsiteY0" fmla="*/ 0 h 617520"/>
              <a:gd name="connsiteX1" fmla="*/ 244691 w 628481"/>
              <a:gd name="connsiteY1" fmla="*/ 0 h 617520"/>
              <a:gd name="connsiteX2" fmla="*/ 628481 w 628481"/>
              <a:gd name="connsiteY2" fmla="*/ 17445 h 617520"/>
              <a:gd name="connsiteX3" fmla="*/ 257006 w 628481"/>
              <a:gd name="connsiteY3" fmla="*/ 217470 h 617520"/>
              <a:gd name="connsiteX4" fmla="*/ 344290 w 628481"/>
              <a:gd name="connsiteY4" fmla="*/ 431003 h 617520"/>
              <a:gd name="connsiteX5" fmla="*/ 9356 w 628481"/>
              <a:gd name="connsiteY5" fmla="*/ 617520 h 617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481" h="617520">
                <a:moveTo>
                  <a:pt x="0" y="0"/>
                </a:moveTo>
                <a:lnTo>
                  <a:pt x="244691" y="0"/>
                </a:lnTo>
                <a:lnTo>
                  <a:pt x="628481" y="17445"/>
                </a:lnTo>
                <a:lnTo>
                  <a:pt x="257006" y="217470"/>
                </a:lnTo>
                <a:lnTo>
                  <a:pt x="344290" y="431003"/>
                </a:lnTo>
                <a:lnTo>
                  <a:pt x="9356" y="617520"/>
                </a:lnTo>
                <a:close/>
              </a:path>
            </a:pathLst>
          </a:custGeom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</p:pic>
      <p:pic>
        <p:nvPicPr>
          <p:cNvPr id="225" name="Picture 224">
            <a:extLst>
              <a:ext uri="{FF2B5EF4-FFF2-40B4-BE49-F238E27FC236}">
                <a16:creationId xmlns:a16="http://schemas.microsoft.com/office/drawing/2014/main" id="{41E657A4-C35F-4F3E-B914-ED3FA1364266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 l="58150" t="73508" r="819" b="8828"/>
          <a:stretch>
            <a:fillRect/>
          </a:stretch>
        </p:blipFill>
        <p:spPr>
          <a:xfrm>
            <a:off x="2131876" y="5564287"/>
            <a:ext cx="582449" cy="626161"/>
          </a:xfrm>
          <a:custGeom>
            <a:avLst/>
            <a:gdLst>
              <a:gd name="connsiteX0" fmla="*/ 582449 w 582449"/>
              <a:gd name="connsiteY0" fmla="*/ 0 h 626161"/>
              <a:gd name="connsiteX1" fmla="*/ 573264 w 582449"/>
              <a:gd name="connsiteY1" fmla="*/ 626161 h 626161"/>
              <a:gd name="connsiteX2" fmla="*/ 319408 w 582449"/>
              <a:gd name="connsiteY2" fmla="*/ 356430 h 626161"/>
              <a:gd name="connsiteX3" fmla="*/ 84549 w 582449"/>
              <a:gd name="connsiteY3" fmla="*/ 510562 h 626161"/>
              <a:gd name="connsiteX4" fmla="*/ 0 w 582449"/>
              <a:gd name="connsiteY4" fmla="*/ 19267 h 626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2449" h="626161">
                <a:moveTo>
                  <a:pt x="582449" y="0"/>
                </a:moveTo>
                <a:lnTo>
                  <a:pt x="573264" y="626161"/>
                </a:lnTo>
                <a:lnTo>
                  <a:pt x="319408" y="356430"/>
                </a:lnTo>
                <a:lnTo>
                  <a:pt x="84549" y="510562"/>
                </a:lnTo>
                <a:lnTo>
                  <a:pt x="0" y="19267"/>
                </a:lnTo>
                <a:close/>
              </a:path>
            </a:pathLst>
          </a:custGeom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</p:pic>
      <p:pic>
        <p:nvPicPr>
          <p:cNvPr id="224" name="Picture 223">
            <a:extLst>
              <a:ext uri="{FF2B5EF4-FFF2-40B4-BE49-F238E27FC236}">
                <a16:creationId xmlns:a16="http://schemas.microsoft.com/office/drawing/2014/main" id="{33E80AE8-A3F0-4A98-BB0C-9C38243B7179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 l="9520" t="71742" r="1439" b="268"/>
          <a:stretch>
            <a:fillRect/>
          </a:stretch>
        </p:blipFill>
        <p:spPr>
          <a:xfrm>
            <a:off x="1467073" y="5513242"/>
            <a:ext cx="1263986" cy="992224"/>
          </a:xfrm>
          <a:custGeom>
            <a:avLst/>
            <a:gdLst>
              <a:gd name="connsiteX0" fmla="*/ 515317 w 1263986"/>
              <a:gd name="connsiteY0" fmla="*/ 0 h 992224"/>
              <a:gd name="connsiteX1" fmla="*/ 690331 w 1263986"/>
              <a:gd name="connsiteY1" fmla="*/ 96333 h 992224"/>
              <a:gd name="connsiteX2" fmla="*/ 777838 w 1263986"/>
              <a:gd name="connsiteY2" fmla="*/ 558728 h 992224"/>
              <a:gd name="connsiteX3" fmla="*/ 1020912 w 1263986"/>
              <a:gd name="connsiteY3" fmla="*/ 423863 h 992224"/>
              <a:gd name="connsiteX4" fmla="*/ 1263986 w 1263986"/>
              <a:gd name="connsiteY4" fmla="*/ 674327 h 992224"/>
              <a:gd name="connsiteX5" fmla="*/ 0 w 1263986"/>
              <a:gd name="connsiteY5" fmla="*/ 992224 h 992224"/>
              <a:gd name="connsiteX6" fmla="*/ 369473 w 1263986"/>
              <a:gd name="connsiteY6" fmla="*/ 500929 h 992224"/>
              <a:gd name="connsiteX7" fmla="*/ 194459 w 1263986"/>
              <a:gd name="connsiteY7" fmla="*/ 221565 h 992224"/>
              <a:gd name="connsiteX8" fmla="*/ 447257 w 1263986"/>
              <a:gd name="connsiteY8" fmla="*/ 211932 h 992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63986" h="992224">
                <a:moveTo>
                  <a:pt x="515317" y="0"/>
                </a:moveTo>
                <a:lnTo>
                  <a:pt x="690331" y="96333"/>
                </a:lnTo>
                <a:lnTo>
                  <a:pt x="777838" y="558728"/>
                </a:lnTo>
                <a:lnTo>
                  <a:pt x="1020912" y="423863"/>
                </a:lnTo>
                <a:lnTo>
                  <a:pt x="1263986" y="674327"/>
                </a:lnTo>
                <a:lnTo>
                  <a:pt x="0" y="992224"/>
                </a:lnTo>
                <a:lnTo>
                  <a:pt x="369473" y="500929"/>
                </a:lnTo>
                <a:lnTo>
                  <a:pt x="194459" y="221565"/>
                </a:lnTo>
                <a:lnTo>
                  <a:pt x="447257" y="211932"/>
                </a:lnTo>
                <a:close/>
              </a:path>
            </a:pathLst>
          </a:custGeom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</p:pic>
      <p:pic>
        <p:nvPicPr>
          <p:cNvPr id="223" name="Picture 222">
            <a:extLst>
              <a:ext uri="{FF2B5EF4-FFF2-40B4-BE49-F238E27FC236}">
                <a16:creationId xmlns:a16="http://schemas.microsoft.com/office/drawing/2014/main" id="{F9898A97-FE4D-43D0-B8F3-01CFF4D5DBE3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 l="4056" t="67402" r="50054"/>
          <a:stretch>
            <a:fillRect/>
          </a:stretch>
        </p:blipFill>
        <p:spPr>
          <a:xfrm>
            <a:off x="1389505" y="5359416"/>
            <a:ext cx="651439" cy="1155556"/>
          </a:xfrm>
          <a:custGeom>
            <a:avLst/>
            <a:gdLst>
              <a:gd name="connsiteX0" fmla="*/ 651439 w 651439"/>
              <a:gd name="connsiteY0" fmla="*/ 0 h 1155556"/>
              <a:gd name="connsiteX1" fmla="*/ 525040 w 651439"/>
              <a:gd name="connsiteY1" fmla="*/ 366063 h 1155556"/>
              <a:gd name="connsiteX2" fmla="*/ 281966 w 651439"/>
              <a:gd name="connsiteY2" fmla="*/ 394963 h 1155556"/>
              <a:gd name="connsiteX3" fmla="*/ 456980 w 651439"/>
              <a:gd name="connsiteY3" fmla="*/ 664694 h 1155556"/>
              <a:gd name="connsiteX4" fmla="*/ 75876 w 651439"/>
              <a:gd name="connsiteY4" fmla="*/ 1155556 h 1155556"/>
              <a:gd name="connsiteX5" fmla="*/ 67463 w 651439"/>
              <a:gd name="connsiteY5" fmla="*/ 1155556 h 1155556"/>
              <a:gd name="connsiteX6" fmla="*/ 0 w 651439"/>
              <a:gd name="connsiteY6" fmla="*/ 19267 h 1155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1439" h="1155556">
                <a:moveTo>
                  <a:pt x="651439" y="0"/>
                </a:moveTo>
                <a:lnTo>
                  <a:pt x="525040" y="366063"/>
                </a:lnTo>
                <a:lnTo>
                  <a:pt x="281966" y="394963"/>
                </a:lnTo>
                <a:lnTo>
                  <a:pt x="456980" y="664694"/>
                </a:lnTo>
                <a:lnTo>
                  <a:pt x="75876" y="1155556"/>
                </a:lnTo>
                <a:lnTo>
                  <a:pt x="67463" y="1155556"/>
                </a:lnTo>
                <a:lnTo>
                  <a:pt x="0" y="19267"/>
                </a:lnTo>
                <a:close/>
              </a:path>
            </a:pathLst>
          </a:custGeom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</p:pic>
      <p:pic>
        <p:nvPicPr>
          <p:cNvPr id="222" name="Picture 221">
            <a:extLst>
              <a:ext uri="{FF2B5EF4-FFF2-40B4-BE49-F238E27FC236}">
                <a16:creationId xmlns:a16="http://schemas.microsoft.com/office/drawing/2014/main" id="{F785D80F-A351-4562-857A-619F7EBB7F80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 l="45137" t="54350" r="754" b="26084"/>
          <a:stretch>
            <a:fillRect/>
          </a:stretch>
        </p:blipFill>
        <p:spPr>
          <a:xfrm>
            <a:off x="1972667" y="4896715"/>
            <a:ext cx="768114" cy="693593"/>
          </a:xfrm>
          <a:custGeom>
            <a:avLst/>
            <a:gdLst>
              <a:gd name="connsiteX0" fmla="*/ 768114 w 768114"/>
              <a:gd name="connsiteY0" fmla="*/ 0 h 693593"/>
              <a:gd name="connsiteX1" fmla="*/ 767682 w 768114"/>
              <a:gd name="connsiteY1" fmla="*/ 684266 h 693593"/>
              <a:gd name="connsiteX2" fmla="*/ 165290 w 768114"/>
              <a:gd name="connsiteY2" fmla="*/ 693593 h 693593"/>
              <a:gd name="connsiteX3" fmla="*/ 0 w 768114"/>
              <a:gd name="connsiteY3" fmla="*/ 606894 h 693593"/>
              <a:gd name="connsiteX4" fmla="*/ 68061 w 768114"/>
              <a:gd name="connsiteY4" fmla="*/ 452762 h 693593"/>
              <a:gd name="connsiteX5" fmla="*/ 330581 w 768114"/>
              <a:gd name="connsiteY5" fmla="*/ 423863 h 693593"/>
              <a:gd name="connsiteX6" fmla="*/ 301412 w 768114"/>
              <a:gd name="connsiteY6" fmla="*/ 125232 h 693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68114" h="693593">
                <a:moveTo>
                  <a:pt x="768114" y="0"/>
                </a:moveTo>
                <a:lnTo>
                  <a:pt x="767682" y="684266"/>
                </a:lnTo>
                <a:lnTo>
                  <a:pt x="165290" y="693593"/>
                </a:lnTo>
                <a:lnTo>
                  <a:pt x="0" y="606894"/>
                </a:lnTo>
                <a:lnTo>
                  <a:pt x="68061" y="452762"/>
                </a:lnTo>
                <a:lnTo>
                  <a:pt x="330581" y="423863"/>
                </a:lnTo>
                <a:lnTo>
                  <a:pt x="301412" y="125232"/>
                </a:lnTo>
                <a:close/>
              </a:path>
            </a:pathLst>
          </a:custGeom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</p:pic>
      <p:pic>
        <p:nvPicPr>
          <p:cNvPr id="221" name="Picture 220">
            <a:extLst>
              <a:ext uri="{FF2B5EF4-FFF2-40B4-BE49-F238E27FC236}">
                <a16:creationId xmlns:a16="http://schemas.microsoft.com/office/drawing/2014/main" id="{BD287E78-F757-48BF-8037-8019A43BD8F2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 l="3356" t="36414" r="24042" b="31791"/>
          <a:stretch>
            <a:fillRect/>
          </a:stretch>
        </p:blipFill>
        <p:spPr>
          <a:xfrm>
            <a:off x="1379566" y="4260922"/>
            <a:ext cx="1030634" cy="1127090"/>
          </a:xfrm>
          <a:custGeom>
            <a:avLst/>
            <a:gdLst>
              <a:gd name="connsiteX0" fmla="*/ 311135 w 1030634"/>
              <a:gd name="connsiteY0" fmla="*/ 0 h 1127090"/>
              <a:gd name="connsiteX1" fmla="*/ 583378 w 1030634"/>
              <a:gd name="connsiteY1" fmla="*/ 249356 h 1127090"/>
              <a:gd name="connsiteX2" fmla="*/ 418087 w 1030634"/>
              <a:gd name="connsiteY2" fmla="*/ 488738 h 1127090"/>
              <a:gd name="connsiteX3" fmla="*/ 1030634 w 1030634"/>
              <a:gd name="connsiteY3" fmla="*/ 329150 h 1127090"/>
              <a:gd name="connsiteX4" fmla="*/ 894513 w 1030634"/>
              <a:gd name="connsiteY4" fmla="*/ 787966 h 1127090"/>
              <a:gd name="connsiteX5" fmla="*/ 923682 w 1030634"/>
              <a:gd name="connsiteY5" fmla="*/ 1117116 h 1127090"/>
              <a:gd name="connsiteX6" fmla="*/ 9723 w 1030634"/>
              <a:gd name="connsiteY6" fmla="*/ 1127090 h 1127090"/>
              <a:gd name="connsiteX7" fmla="*/ 0 w 1030634"/>
              <a:gd name="connsiteY7" fmla="*/ 269305 h 1127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30634" h="1127090">
                <a:moveTo>
                  <a:pt x="311135" y="0"/>
                </a:moveTo>
                <a:lnTo>
                  <a:pt x="583378" y="249356"/>
                </a:lnTo>
                <a:lnTo>
                  <a:pt x="418087" y="488738"/>
                </a:lnTo>
                <a:lnTo>
                  <a:pt x="1030634" y="329150"/>
                </a:lnTo>
                <a:lnTo>
                  <a:pt x="894513" y="787966"/>
                </a:lnTo>
                <a:lnTo>
                  <a:pt x="923682" y="1117116"/>
                </a:lnTo>
                <a:lnTo>
                  <a:pt x="9723" y="1127090"/>
                </a:lnTo>
                <a:lnTo>
                  <a:pt x="0" y="269305"/>
                </a:lnTo>
                <a:close/>
              </a:path>
            </a:pathLst>
          </a:custGeom>
          <a:solidFill>
            <a:srgbClr val="7F7F7F">
              <a:alpha val="25098"/>
            </a:srgbClr>
          </a:solidFill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</p:pic>
      <p:pic>
        <p:nvPicPr>
          <p:cNvPr id="220" name="Picture 219">
            <a:extLst>
              <a:ext uri="{FF2B5EF4-FFF2-40B4-BE49-F238E27FC236}">
                <a16:creationId xmlns:a16="http://schemas.microsoft.com/office/drawing/2014/main" id="{F04B26E1-B3F7-43F3-A34E-797BBAC59295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 l="32808" t="30164" r="1439" b="41158"/>
          <a:stretch>
            <a:fillRect/>
          </a:stretch>
        </p:blipFill>
        <p:spPr>
          <a:xfrm>
            <a:off x="1797653" y="4039357"/>
            <a:ext cx="933405" cy="1016612"/>
          </a:xfrm>
          <a:custGeom>
            <a:avLst/>
            <a:gdLst>
              <a:gd name="connsiteX0" fmla="*/ 515317 w 933405"/>
              <a:gd name="connsiteY0" fmla="*/ 0 h 1016612"/>
              <a:gd name="connsiteX1" fmla="*/ 933405 w 933405"/>
              <a:gd name="connsiteY1" fmla="*/ 49350 h 1016612"/>
              <a:gd name="connsiteX2" fmla="*/ 933405 w 933405"/>
              <a:gd name="connsiteY2" fmla="*/ 878432 h 1016612"/>
              <a:gd name="connsiteX3" fmla="*/ 466703 w 933405"/>
              <a:gd name="connsiteY3" fmla="*/ 1016612 h 1016612"/>
              <a:gd name="connsiteX4" fmla="*/ 612547 w 933405"/>
              <a:gd name="connsiteY4" fmla="*/ 542851 h 1016612"/>
              <a:gd name="connsiteX5" fmla="*/ 0 w 933405"/>
              <a:gd name="connsiteY5" fmla="*/ 720512 h 1016612"/>
              <a:gd name="connsiteX6" fmla="*/ 175014 w 933405"/>
              <a:gd name="connsiteY6" fmla="*/ 483631 h 1016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33405" h="1016612">
                <a:moveTo>
                  <a:pt x="515317" y="0"/>
                </a:moveTo>
                <a:lnTo>
                  <a:pt x="933405" y="49350"/>
                </a:lnTo>
                <a:lnTo>
                  <a:pt x="933405" y="878432"/>
                </a:lnTo>
                <a:lnTo>
                  <a:pt x="466703" y="1016612"/>
                </a:lnTo>
                <a:lnTo>
                  <a:pt x="612547" y="542851"/>
                </a:lnTo>
                <a:lnTo>
                  <a:pt x="0" y="720512"/>
                </a:lnTo>
                <a:lnTo>
                  <a:pt x="175014" y="483631"/>
                </a:lnTo>
                <a:close/>
              </a:path>
            </a:pathLst>
          </a:custGeom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</p:pic>
      <p:pic>
        <p:nvPicPr>
          <p:cNvPr id="219" name="Picture 218">
            <a:extLst>
              <a:ext uri="{FF2B5EF4-FFF2-40B4-BE49-F238E27FC236}">
                <a16:creationId xmlns:a16="http://schemas.microsoft.com/office/drawing/2014/main" id="{B4915897-ADB8-4BB4-9798-DB684FCF6880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 l="616" t="12229" r="31576" b="55977"/>
          <a:stretch>
            <a:fillRect/>
          </a:stretch>
        </p:blipFill>
        <p:spPr>
          <a:xfrm>
            <a:off x="1340674" y="3403563"/>
            <a:ext cx="962574" cy="1127089"/>
          </a:xfrm>
          <a:custGeom>
            <a:avLst/>
            <a:gdLst>
              <a:gd name="connsiteX0" fmla="*/ 418088 w 962574"/>
              <a:gd name="connsiteY0" fmla="*/ 0 h 1127089"/>
              <a:gd name="connsiteX1" fmla="*/ 534763 w 962574"/>
              <a:gd name="connsiteY1" fmla="*/ 125232 h 1127089"/>
              <a:gd name="connsiteX2" fmla="*/ 884790 w 962574"/>
              <a:gd name="connsiteY2" fmla="*/ 240831 h 1127089"/>
              <a:gd name="connsiteX3" fmla="*/ 573655 w 962574"/>
              <a:gd name="connsiteY3" fmla="*/ 587628 h 1127089"/>
              <a:gd name="connsiteX4" fmla="*/ 962574 w 962574"/>
              <a:gd name="connsiteY4" fmla="*/ 626161 h 1127089"/>
              <a:gd name="connsiteX5" fmla="*/ 631993 w 962574"/>
              <a:gd name="connsiteY5" fmla="*/ 1117456 h 1127089"/>
              <a:gd name="connsiteX6" fmla="*/ 340304 w 962574"/>
              <a:gd name="connsiteY6" fmla="*/ 857359 h 1127089"/>
              <a:gd name="connsiteX7" fmla="*/ 29169 w 962574"/>
              <a:gd name="connsiteY7" fmla="*/ 1127089 h 1127089"/>
              <a:gd name="connsiteX8" fmla="*/ 0 w 962574"/>
              <a:gd name="connsiteY8" fmla="*/ 423863 h 1127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62574" h="1127089">
                <a:moveTo>
                  <a:pt x="418088" y="0"/>
                </a:moveTo>
                <a:lnTo>
                  <a:pt x="534763" y="125232"/>
                </a:lnTo>
                <a:lnTo>
                  <a:pt x="884790" y="240831"/>
                </a:lnTo>
                <a:lnTo>
                  <a:pt x="573655" y="587628"/>
                </a:lnTo>
                <a:lnTo>
                  <a:pt x="962574" y="626161"/>
                </a:lnTo>
                <a:lnTo>
                  <a:pt x="631993" y="1117456"/>
                </a:lnTo>
                <a:lnTo>
                  <a:pt x="340304" y="857359"/>
                </a:lnTo>
                <a:lnTo>
                  <a:pt x="29169" y="1127089"/>
                </a:lnTo>
                <a:lnTo>
                  <a:pt x="0" y="423863"/>
                </a:lnTo>
                <a:close/>
              </a:path>
            </a:pathLst>
          </a:custGeom>
          <a:solidFill>
            <a:srgbClr val="7F7F7F">
              <a:alpha val="25098"/>
            </a:srgbClr>
          </a:solidFill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</p:pic>
      <p:pic>
        <p:nvPicPr>
          <p:cNvPr id="218" name="Picture 217">
            <a:extLst>
              <a:ext uri="{FF2B5EF4-FFF2-40B4-BE49-F238E27FC236}">
                <a16:creationId xmlns:a16="http://schemas.microsoft.com/office/drawing/2014/main" id="{00E1F4C9-58C9-432D-81C6-4FB7E4FB3B63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 l="68424" t="4076" r="1439" b="68477"/>
          <a:stretch>
            <a:fillRect/>
          </a:stretch>
        </p:blipFill>
        <p:spPr>
          <a:xfrm>
            <a:off x="2303248" y="3114566"/>
            <a:ext cx="427810" cy="972957"/>
          </a:xfrm>
          <a:custGeom>
            <a:avLst/>
            <a:gdLst>
              <a:gd name="connsiteX0" fmla="*/ 427810 w 427810"/>
              <a:gd name="connsiteY0" fmla="*/ 0 h 972957"/>
              <a:gd name="connsiteX1" fmla="*/ 427810 w 427810"/>
              <a:gd name="connsiteY1" fmla="*/ 972957 h 972957"/>
              <a:gd name="connsiteX2" fmla="*/ 0 w 427810"/>
              <a:gd name="connsiteY2" fmla="*/ 770659 h 972957"/>
              <a:gd name="connsiteX3" fmla="*/ 285207 w 427810"/>
              <a:gd name="connsiteY3" fmla="*/ 568361 h 972957"/>
              <a:gd name="connsiteX4" fmla="*/ 57041 w 427810"/>
              <a:gd name="connsiteY4" fmla="*/ 433496 h 972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7810" h="972957">
                <a:moveTo>
                  <a:pt x="427810" y="0"/>
                </a:moveTo>
                <a:lnTo>
                  <a:pt x="427810" y="972957"/>
                </a:lnTo>
                <a:lnTo>
                  <a:pt x="0" y="770659"/>
                </a:lnTo>
                <a:lnTo>
                  <a:pt x="285207" y="568361"/>
                </a:lnTo>
                <a:lnTo>
                  <a:pt x="57041" y="433496"/>
                </a:lnTo>
                <a:close/>
              </a:path>
            </a:pathLst>
          </a:custGeom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</p:pic>
      <p:pic>
        <p:nvPicPr>
          <p:cNvPr id="217" name="Picture 216">
            <a:extLst>
              <a:ext uri="{FF2B5EF4-FFF2-40B4-BE49-F238E27FC236}">
                <a16:creationId xmlns:a16="http://schemas.microsoft.com/office/drawing/2014/main" id="{A5311897-8FC3-40B1-8664-ED55DE8EF782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 l="38287" t="1359" r="754" b="68477"/>
          <a:stretch>
            <a:fillRect/>
          </a:stretch>
        </p:blipFill>
        <p:spPr>
          <a:xfrm>
            <a:off x="1875437" y="3018233"/>
            <a:ext cx="865344" cy="1069290"/>
          </a:xfrm>
          <a:custGeom>
            <a:avLst/>
            <a:gdLst>
              <a:gd name="connsiteX0" fmla="*/ 58338 w 865344"/>
              <a:gd name="connsiteY0" fmla="*/ 0 h 1069290"/>
              <a:gd name="connsiteX1" fmla="*/ 865344 w 865344"/>
              <a:gd name="connsiteY1" fmla="*/ 125232 h 1069290"/>
              <a:gd name="connsiteX2" fmla="*/ 486148 w 865344"/>
              <a:gd name="connsiteY2" fmla="*/ 539462 h 1069290"/>
              <a:gd name="connsiteX3" fmla="*/ 729223 w 865344"/>
              <a:gd name="connsiteY3" fmla="*/ 664694 h 1069290"/>
              <a:gd name="connsiteX4" fmla="*/ 447257 w 865344"/>
              <a:gd name="connsiteY4" fmla="*/ 857359 h 1069290"/>
              <a:gd name="connsiteX5" fmla="*/ 865344 w 865344"/>
              <a:gd name="connsiteY5" fmla="*/ 1069290 h 1069290"/>
              <a:gd name="connsiteX6" fmla="*/ 48615 w 865344"/>
              <a:gd name="connsiteY6" fmla="*/ 972958 h 1069290"/>
              <a:gd name="connsiteX7" fmla="*/ 340304 w 865344"/>
              <a:gd name="connsiteY7" fmla="*/ 626161 h 1069290"/>
              <a:gd name="connsiteX8" fmla="*/ 0 w 865344"/>
              <a:gd name="connsiteY8" fmla="*/ 500929 h 1069290"/>
              <a:gd name="connsiteX9" fmla="*/ 281966 w 865344"/>
              <a:gd name="connsiteY9" fmla="*/ 308264 h 1069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65344" h="1069290">
                <a:moveTo>
                  <a:pt x="58338" y="0"/>
                </a:moveTo>
                <a:lnTo>
                  <a:pt x="865344" y="125232"/>
                </a:lnTo>
                <a:lnTo>
                  <a:pt x="486148" y="539462"/>
                </a:lnTo>
                <a:lnTo>
                  <a:pt x="729223" y="664694"/>
                </a:lnTo>
                <a:lnTo>
                  <a:pt x="447257" y="857359"/>
                </a:lnTo>
                <a:lnTo>
                  <a:pt x="865344" y="1069290"/>
                </a:lnTo>
                <a:lnTo>
                  <a:pt x="48615" y="972958"/>
                </a:lnTo>
                <a:lnTo>
                  <a:pt x="340304" y="626161"/>
                </a:lnTo>
                <a:lnTo>
                  <a:pt x="0" y="500929"/>
                </a:lnTo>
                <a:lnTo>
                  <a:pt x="281966" y="308264"/>
                </a:lnTo>
                <a:close/>
              </a:path>
            </a:pathLst>
          </a:custGeom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</p:pic>
      <p:pic>
        <p:nvPicPr>
          <p:cNvPr id="216" name="Picture 215">
            <a:extLst>
              <a:ext uri="{FF2B5EF4-FFF2-40B4-BE49-F238E27FC236}">
                <a16:creationId xmlns:a16="http://schemas.microsoft.com/office/drawing/2014/main" id="{2470A991-B3FC-4817-9A77-B8C9BE98A79A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 l="616" r="41850" b="75814"/>
          <a:stretch>
            <a:fillRect/>
          </a:stretch>
        </p:blipFill>
        <p:spPr>
          <a:xfrm>
            <a:off x="1354098" y="2969567"/>
            <a:ext cx="816729" cy="857358"/>
          </a:xfrm>
          <a:custGeom>
            <a:avLst/>
            <a:gdLst>
              <a:gd name="connsiteX0" fmla="*/ 0 w 816729"/>
              <a:gd name="connsiteY0" fmla="*/ 0 h 857358"/>
              <a:gd name="connsiteX1" fmla="*/ 79681 w 816729"/>
              <a:gd name="connsiteY1" fmla="*/ 0 h 857358"/>
              <a:gd name="connsiteX2" fmla="*/ 607567 w 816729"/>
              <a:gd name="connsiteY2" fmla="*/ 48166 h 857358"/>
              <a:gd name="connsiteX3" fmla="*/ 816729 w 816729"/>
              <a:gd name="connsiteY3" fmla="*/ 356430 h 857358"/>
              <a:gd name="connsiteX4" fmla="*/ 517926 w 816729"/>
              <a:gd name="connsiteY4" fmla="*/ 549095 h 857358"/>
              <a:gd name="connsiteX5" fmla="*/ 398404 w 816729"/>
              <a:gd name="connsiteY5" fmla="*/ 433496 h 857358"/>
              <a:gd name="connsiteX6" fmla="*/ 9960 w 816729"/>
              <a:gd name="connsiteY6" fmla="*/ 857358 h 857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16729" h="857358">
                <a:moveTo>
                  <a:pt x="0" y="0"/>
                </a:moveTo>
                <a:lnTo>
                  <a:pt x="79681" y="0"/>
                </a:lnTo>
                <a:lnTo>
                  <a:pt x="607567" y="48166"/>
                </a:lnTo>
                <a:lnTo>
                  <a:pt x="816729" y="356430"/>
                </a:lnTo>
                <a:lnTo>
                  <a:pt x="517926" y="549095"/>
                </a:lnTo>
                <a:lnTo>
                  <a:pt x="398404" y="433496"/>
                </a:lnTo>
                <a:lnTo>
                  <a:pt x="9960" y="857358"/>
                </a:lnTo>
                <a:close/>
              </a:path>
            </a:pathLst>
          </a:custGeom>
          <a:solidFill>
            <a:srgbClr val="7F7F7F">
              <a:alpha val="25098"/>
            </a:srgbClr>
          </a:solidFill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</p:pic>
      <p:pic>
        <p:nvPicPr>
          <p:cNvPr id="185" name="Picture 184">
            <a:extLst>
              <a:ext uri="{FF2B5EF4-FFF2-40B4-BE49-F238E27FC236}">
                <a16:creationId xmlns:a16="http://schemas.microsoft.com/office/drawing/2014/main" id="{6BF39287-B77A-4FC1-9F0C-6BA862A9A072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 l="1629" t="51117" r="51237" b="19236"/>
          <a:stretch>
            <a:fillRect/>
          </a:stretch>
        </p:blipFill>
        <p:spPr>
          <a:xfrm rot="3749673">
            <a:off x="3274662" y="5582085"/>
            <a:ext cx="698269" cy="842356"/>
          </a:xfrm>
          <a:custGeom>
            <a:avLst/>
            <a:gdLst>
              <a:gd name="connsiteX0" fmla="*/ 587432 w 698269"/>
              <a:gd name="connsiteY0" fmla="*/ 0 h 842356"/>
              <a:gd name="connsiteX1" fmla="*/ 698269 w 698269"/>
              <a:gd name="connsiteY1" fmla="*/ 182880 h 842356"/>
              <a:gd name="connsiteX2" fmla="*/ 404552 w 698269"/>
              <a:gd name="connsiteY2" fmla="*/ 421178 h 842356"/>
              <a:gd name="connsiteX3" fmla="*/ 537556 w 698269"/>
              <a:gd name="connsiteY3" fmla="*/ 520931 h 842356"/>
              <a:gd name="connsiteX4" fmla="*/ 482138 w 698269"/>
              <a:gd name="connsiteY4" fmla="*/ 842356 h 842356"/>
              <a:gd name="connsiteX5" fmla="*/ 5542 w 698269"/>
              <a:gd name="connsiteY5" fmla="*/ 648392 h 842356"/>
              <a:gd name="connsiteX6" fmla="*/ 0 w 698269"/>
              <a:gd name="connsiteY6" fmla="*/ 421178 h 842356"/>
              <a:gd name="connsiteX7" fmla="*/ 332509 w 698269"/>
              <a:gd name="connsiteY7" fmla="*/ 83127 h 842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8269" h="842356">
                <a:moveTo>
                  <a:pt x="587432" y="0"/>
                </a:moveTo>
                <a:lnTo>
                  <a:pt x="698269" y="182880"/>
                </a:lnTo>
                <a:lnTo>
                  <a:pt x="404552" y="421178"/>
                </a:lnTo>
                <a:lnTo>
                  <a:pt x="537556" y="520931"/>
                </a:lnTo>
                <a:lnTo>
                  <a:pt x="482138" y="842356"/>
                </a:lnTo>
                <a:lnTo>
                  <a:pt x="5542" y="648392"/>
                </a:lnTo>
                <a:lnTo>
                  <a:pt x="0" y="421178"/>
                </a:lnTo>
                <a:lnTo>
                  <a:pt x="332509" y="83127"/>
                </a:lnTo>
                <a:close/>
              </a:path>
            </a:pathLst>
          </a:custGeom>
          <a:effectLst>
            <a:glow rad="63500">
              <a:schemeClr val="accent2">
                <a:satMod val="175000"/>
                <a:alpha val="40000"/>
              </a:schemeClr>
            </a:glow>
            <a:outerShdw blurRad="63500" dist="50800" dir="2700000" sx="102000" sy="102000" algn="tl" rotWithShape="0">
              <a:prstClr val="black">
                <a:alpha val="63000"/>
              </a:prstClr>
            </a:outerShdw>
          </a:effectLst>
        </p:spPr>
      </p:pic>
      <p:pic>
        <p:nvPicPr>
          <p:cNvPr id="166" name="FORWARD DOOR CLOSED Picture 6" descr="A picture containing wooden, old&#10;&#10;Description automatically generated">
            <a:extLst>
              <a:ext uri="{FF2B5EF4-FFF2-40B4-BE49-F238E27FC236}">
                <a16:creationId xmlns:a16="http://schemas.microsoft.com/office/drawing/2014/main" id="{C457E39B-0D3A-427D-844B-A55F90B5C0D4}"/>
              </a:ext>
            </a:extLst>
          </p:cNvPr>
          <p:cNvPicPr>
            <a:picLocks noChangeAspect="1"/>
          </p:cNvPicPr>
          <p:nvPr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12"/>
              </a:ext>
            </a:extLst>
          </a:blip>
          <a:srcRect/>
          <a:stretch/>
        </p:blipFill>
        <p:spPr>
          <a:xfrm>
            <a:off x="5335860" y="3122504"/>
            <a:ext cx="1676619" cy="2912843"/>
          </a:xfrm>
          <a:prstGeom prst="rect">
            <a:avLst/>
          </a:prstGeom>
          <a:effectLst>
            <a:softEdge rad="31750"/>
          </a:effectLst>
          <a:scene3d>
            <a:camera prst="orthographicFront">
              <a:rot lat="0" lon="20099960" rev="0"/>
            </a:camera>
            <a:lightRig rig="threePt" dir="t"/>
          </a:scene3d>
          <a:sp3d extrusionH="101600" prstMaterial="dkEdge">
            <a:extrusionClr>
              <a:schemeClr val="tx1">
                <a:lumMod val="85000"/>
                <a:lumOff val="15000"/>
              </a:schemeClr>
            </a:extrusionClr>
          </a:sp3d>
        </p:spPr>
      </p:pic>
      <p:pic>
        <p:nvPicPr>
          <p:cNvPr id="167" name="RIGHT DOOR Picture 14">
            <a:extLst>
              <a:ext uri="{FF2B5EF4-FFF2-40B4-BE49-F238E27FC236}">
                <a16:creationId xmlns:a16="http://schemas.microsoft.com/office/drawing/2014/main" id="{D1618DE0-5EF2-4DC4-A4F8-E1CB7F23EB62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772123" y="3110700"/>
            <a:ext cx="1474213" cy="3559207"/>
          </a:xfrm>
          <a:prstGeom prst="rect">
            <a:avLst/>
          </a:prstGeom>
        </p:spPr>
      </p:pic>
      <p:sp>
        <p:nvSpPr>
          <p:cNvPr id="168" name="LEFT DOOR CLOSEDRectangle 8">
            <a:extLst>
              <a:ext uri="{FF2B5EF4-FFF2-40B4-BE49-F238E27FC236}">
                <a16:creationId xmlns:a16="http://schemas.microsoft.com/office/drawing/2014/main" id="{B8A66C30-1FFE-455A-A594-98917F04EBA4}"/>
              </a:ext>
            </a:extLst>
          </p:cNvPr>
          <p:cNvSpPr/>
          <p:nvPr/>
        </p:nvSpPr>
        <p:spPr>
          <a:xfrm>
            <a:off x="1269033" y="2890209"/>
            <a:ext cx="1582788" cy="3651983"/>
          </a:xfrm>
          <a:custGeom>
            <a:avLst/>
            <a:gdLst>
              <a:gd name="connsiteX0" fmla="*/ 0 w 1185791"/>
              <a:gd name="connsiteY0" fmla="*/ 0 h 2569102"/>
              <a:gd name="connsiteX1" fmla="*/ 1185791 w 1185791"/>
              <a:gd name="connsiteY1" fmla="*/ 0 h 2569102"/>
              <a:gd name="connsiteX2" fmla="*/ 1185791 w 1185791"/>
              <a:gd name="connsiteY2" fmla="*/ 2569102 h 2569102"/>
              <a:gd name="connsiteX3" fmla="*/ 0 w 1185791"/>
              <a:gd name="connsiteY3" fmla="*/ 2569102 h 2569102"/>
              <a:gd name="connsiteX4" fmla="*/ 0 w 1185791"/>
              <a:gd name="connsiteY4" fmla="*/ 0 h 2569102"/>
              <a:gd name="connsiteX0" fmla="*/ 0 w 1185791"/>
              <a:gd name="connsiteY0" fmla="*/ 0 h 2811698"/>
              <a:gd name="connsiteX1" fmla="*/ 1185791 w 1185791"/>
              <a:gd name="connsiteY1" fmla="*/ 0 h 2811698"/>
              <a:gd name="connsiteX2" fmla="*/ 1185791 w 1185791"/>
              <a:gd name="connsiteY2" fmla="*/ 2569102 h 2811698"/>
              <a:gd name="connsiteX3" fmla="*/ 55983 w 1185791"/>
              <a:gd name="connsiteY3" fmla="*/ 2811698 h 2811698"/>
              <a:gd name="connsiteX4" fmla="*/ 0 w 1185791"/>
              <a:gd name="connsiteY4" fmla="*/ 0 h 2811698"/>
              <a:gd name="connsiteX0" fmla="*/ 0 w 1195122"/>
              <a:gd name="connsiteY0" fmla="*/ 0 h 2886342"/>
              <a:gd name="connsiteX1" fmla="*/ 1195122 w 1195122"/>
              <a:gd name="connsiteY1" fmla="*/ 74644 h 2886342"/>
              <a:gd name="connsiteX2" fmla="*/ 1195122 w 1195122"/>
              <a:gd name="connsiteY2" fmla="*/ 264374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  <a:gd name="connsiteX0" fmla="*/ 0 w 1195122"/>
              <a:gd name="connsiteY0" fmla="*/ 0 h 2886342"/>
              <a:gd name="connsiteX1" fmla="*/ 1195122 w 1195122"/>
              <a:gd name="connsiteY1" fmla="*/ 134615 h 2886342"/>
              <a:gd name="connsiteX2" fmla="*/ 1195122 w 1195122"/>
              <a:gd name="connsiteY2" fmla="*/ 264374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  <a:gd name="connsiteX0" fmla="*/ 0 w 1195122"/>
              <a:gd name="connsiteY0" fmla="*/ 0 h 2886342"/>
              <a:gd name="connsiteX1" fmla="*/ 1195122 w 1195122"/>
              <a:gd name="connsiteY1" fmla="*/ 134615 h 2886342"/>
              <a:gd name="connsiteX2" fmla="*/ 1195122 w 1195122"/>
              <a:gd name="connsiteY2" fmla="*/ 262375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5122" h="2886342">
                <a:moveTo>
                  <a:pt x="0" y="0"/>
                </a:moveTo>
                <a:lnTo>
                  <a:pt x="1195122" y="134615"/>
                </a:lnTo>
                <a:lnTo>
                  <a:pt x="1195122" y="2623756"/>
                </a:lnTo>
                <a:lnTo>
                  <a:pt x="65314" y="2886342"/>
                </a:lnTo>
                <a:lnTo>
                  <a:pt x="0" y="0"/>
                </a:lnTo>
                <a:close/>
              </a:path>
            </a:pathLst>
          </a:custGeom>
          <a:blipFill dpi="0" rotWithShape="1">
            <a:blip r:embed="rId1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effectLst/>
          <a:scene3d>
            <a:camera prst="orthographicFront">
              <a:rot lat="0" lon="20099993" rev="0"/>
            </a:camera>
            <a:lightRig rig="threePt" dir="t"/>
          </a:scene3d>
          <a:sp3d extrusionH="139700">
            <a:extrusionClr>
              <a:schemeClr val="tx1"/>
            </a:extrusionClr>
            <a:contourClr>
              <a:schemeClr val="bg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" name="Rectangle: Rounded Corners 3">
            <a:hlinkClick r:id="rId15" action="ppaction://hlinksldjump"/>
            <a:extLst>
              <a:ext uri="{FF2B5EF4-FFF2-40B4-BE49-F238E27FC236}">
                <a16:creationId xmlns:a16="http://schemas.microsoft.com/office/drawing/2014/main" id="{627906E6-379E-4151-9CA0-ED21F12AA825}"/>
              </a:ext>
            </a:extLst>
          </p:cNvPr>
          <p:cNvSpPr/>
          <p:nvPr/>
        </p:nvSpPr>
        <p:spPr>
          <a:xfrm>
            <a:off x="18850" y="2169639"/>
            <a:ext cx="1154057" cy="985079"/>
          </a:xfrm>
          <a:prstGeom prst="roundRect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2" name="Rectangle: Rounded Corners 171">
            <a:hlinkClick r:id="rId15" action="ppaction://hlinksldjump"/>
            <a:extLst>
              <a:ext uri="{FF2B5EF4-FFF2-40B4-BE49-F238E27FC236}">
                <a16:creationId xmlns:a16="http://schemas.microsoft.com/office/drawing/2014/main" id="{0D0AD367-9DF7-45DA-B203-2BD65ED2099C}"/>
              </a:ext>
            </a:extLst>
          </p:cNvPr>
          <p:cNvSpPr/>
          <p:nvPr/>
        </p:nvSpPr>
        <p:spPr>
          <a:xfrm rot="18620025">
            <a:off x="314634" y="733073"/>
            <a:ext cx="716984" cy="718673"/>
          </a:xfrm>
          <a:prstGeom prst="roundRect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3" name="Rectangle: Rounded Corners 192">
            <a:hlinkClick r:id="rId15" action="ppaction://hlinksldjump"/>
            <a:extLst>
              <a:ext uri="{FF2B5EF4-FFF2-40B4-BE49-F238E27FC236}">
                <a16:creationId xmlns:a16="http://schemas.microsoft.com/office/drawing/2014/main" id="{12FADAFB-0E3B-406C-8FB1-B35122142243}"/>
              </a:ext>
            </a:extLst>
          </p:cNvPr>
          <p:cNvSpPr/>
          <p:nvPr/>
        </p:nvSpPr>
        <p:spPr>
          <a:xfrm>
            <a:off x="121035" y="4510529"/>
            <a:ext cx="1219285" cy="985079"/>
          </a:xfrm>
          <a:prstGeom prst="roundRect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4" name="Rectangle: Rounded Corners 203">
            <a:hlinkClick r:id="rId15" action="ppaction://hlinksldjump"/>
            <a:extLst>
              <a:ext uri="{FF2B5EF4-FFF2-40B4-BE49-F238E27FC236}">
                <a16:creationId xmlns:a16="http://schemas.microsoft.com/office/drawing/2014/main" id="{7780FE92-1841-44E4-99AB-72943D1D4403}"/>
              </a:ext>
            </a:extLst>
          </p:cNvPr>
          <p:cNvSpPr/>
          <p:nvPr/>
        </p:nvSpPr>
        <p:spPr>
          <a:xfrm>
            <a:off x="153925" y="5719456"/>
            <a:ext cx="987012" cy="985079"/>
          </a:xfrm>
          <a:prstGeom prst="roundRect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5" name="Rectangle: Rounded Corners 204">
            <a:hlinkClick r:id="rId15" action="ppaction://hlinksldjump"/>
            <a:extLst>
              <a:ext uri="{FF2B5EF4-FFF2-40B4-BE49-F238E27FC236}">
                <a16:creationId xmlns:a16="http://schemas.microsoft.com/office/drawing/2014/main" id="{B4E5EFA2-1017-4CBA-8CDD-EC1EADFF8457}"/>
              </a:ext>
            </a:extLst>
          </p:cNvPr>
          <p:cNvSpPr/>
          <p:nvPr/>
        </p:nvSpPr>
        <p:spPr>
          <a:xfrm rot="8697313">
            <a:off x="3142037" y="5483932"/>
            <a:ext cx="987012" cy="985079"/>
          </a:xfrm>
          <a:prstGeom prst="roundRect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6" name="Rectangle: Rounded Corners 205">
            <a:hlinkClick r:id="rId15" action="ppaction://hlinksldjump"/>
            <a:extLst>
              <a:ext uri="{FF2B5EF4-FFF2-40B4-BE49-F238E27FC236}">
                <a16:creationId xmlns:a16="http://schemas.microsoft.com/office/drawing/2014/main" id="{7235B02C-A9DA-4E6C-AA34-3C00039F0292}"/>
              </a:ext>
            </a:extLst>
          </p:cNvPr>
          <p:cNvSpPr/>
          <p:nvPr/>
        </p:nvSpPr>
        <p:spPr>
          <a:xfrm>
            <a:off x="3020494" y="4149519"/>
            <a:ext cx="987012" cy="985079"/>
          </a:xfrm>
          <a:prstGeom prst="roundRect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7" name="Rectangle: Rounded Corners 206">
            <a:hlinkClick r:id="rId15" action="ppaction://hlinksldjump"/>
            <a:extLst>
              <a:ext uri="{FF2B5EF4-FFF2-40B4-BE49-F238E27FC236}">
                <a16:creationId xmlns:a16="http://schemas.microsoft.com/office/drawing/2014/main" id="{2AF31C5A-24B7-4832-B864-EFCD5B676CB6}"/>
              </a:ext>
            </a:extLst>
          </p:cNvPr>
          <p:cNvSpPr/>
          <p:nvPr/>
        </p:nvSpPr>
        <p:spPr>
          <a:xfrm rot="2288515">
            <a:off x="3867764" y="5107537"/>
            <a:ext cx="1442831" cy="686462"/>
          </a:xfrm>
          <a:prstGeom prst="roundRect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8" name="Rectangle: Rounded Corners 207">
            <a:hlinkClick r:id="rId15" action="ppaction://hlinksldjump"/>
            <a:extLst>
              <a:ext uri="{FF2B5EF4-FFF2-40B4-BE49-F238E27FC236}">
                <a16:creationId xmlns:a16="http://schemas.microsoft.com/office/drawing/2014/main" id="{E8CCCE7B-A0A0-4077-A306-65C5C0D7A0CD}"/>
              </a:ext>
            </a:extLst>
          </p:cNvPr>
          <p:cNvSpPr/>
          <p:nvPr/>
        </p:nvSpPr>
        <p:spPr>
          <a:xfrm rot="8642824">
            <a:off x="2198568" y="1577811"/>
            <a:ext cx="1274583" cy="1007049"/>
          </a:xfrm>
          <a:custGeom>
            <a:avLst/>
            <a:gdLst>
              <a:gd name="connsiteX0" fmla="*/ 0 w 1385135"/>
              <a:gd name="connsiteY0" fmla="*/ 164183 h 985079"/>
              <a:gd name="connsiteX1" fmla="*/ 164183 w 1385135"/>
              <a:gd name="connsiteY1" fmla="*/ 0 h 985079"/>
              <a:gd name="connsiteX2" fmla="*/ 1220952 w 1385135"/>
              <a:gd name="connsiteY2" fmla="*/ 0 h 985079"/>
              <a:gd name="connsiteX3" fmla="*/ 1385135 w 1385135"/>
              <a:gd name="connsiteY3" fmla="*/ 164183 h 985079"/>
              <a:gd name="connsiteX4" fmla="*/ 1385135 w 1385135"/>
              <a:gd name="connsiteY4" fmla="*/ 820896 h 985079"/>
              <a:gd name="connsiteX5" fmla="*/ 1220952 w 1385135"/>
              <a:gd name="connsiteY5" fmla="*/ 985079 h 985079"/>
              <a:gd name="connsiteX6" fmla="*/ 164183 w 1385135"/>
              <a:gd name="connsiteY6" fmla="*/ 985079 h 985079"/>
              <a:gd name="connsiteX7" fmla="*/ 0 w 1385135"/>
              <a:gd name="connsiteY7" fmla="*/ 820896 h 985079"/>
              <a:gd name="connsiteX8" fmla="*/ 0 w 1385135"/>
              <a:gd name="connsiteY8" fmla="*/ 164183 h 985079"/>
              <a:gd name="connsiteX0" fmla="*/ 0 w 1385135"/>
              <a:gd name="connsiteY0" fmla="*/ 164183 h 985079"/>
              <a:gd name="connsiteX1" fmla="*/ 472793 w 1385135"/>
              <a:gd name="connsiteY1" fmla="*/ 160020 h 985079"/>
              <a:gd name="connsiteX2" fmla="*/ 1220952 w 1385135"/>
              <a:gd name="connsiteY2" fmla="*/ 0 h 985079"/>
              <a:gd name="connsiteX3" fmla="*/ 1385135 w 1385135"/>
              <a:gd name="connsiteY3" fmla="*/ 164183 h 985079"/>
              <a:gd name="connsiteX4" fmla="*/ 1385135 w 1385135"/>
              <a:gd name="connsiteY4" fmla="*/ 820896 h 985079"/>
              <a:gd name="connsiteX5" fmla="*/ 1220952 w 1385135"/>
              <a:gd name="connsiteY5" fmla="*/ 985079 h 985079"/>
              <a:gd name="connsiteX6" fmla="*/ 164183 w 1385135"/>
              <a:gd name="connsiteY6" fmla="*/ 985079 h 985079"/>
              <a:gd name="connsiteX7" fmla="*/ 0 w 1385135"/>
              <a:gd name="connsiteY7" fmla="*/ 820896 h 985079"/>
              <a:gd name="connsiteX8" fmla="*/ 0 w 1385135"/>
              <a:gd name="connsiteY8" fmla="*/ 164183 h 985079"/>
              <a:gd name="connsiteX0" fmla="*/ 320040 w 1385135"/>
              <a:gd name="connsiteY0" fmla="*/ 472793 h 985079"/>
              <a:gd name="connsiteX1" fmla="*/ 472793 w 1385135"/>
              <a:gd name="connsiteY1" fmla="*/ 160020 h 985079"/>
              <a:gd name="connsiteX2" fmla="*/ 1220952 w 1385135"/>
              <a:gd name="connsiteY2" fmla="*/ 0 h 985079"/>
              <a:gd name="connsiteX3" fmla="*/ 1385135 w 1385135"/>
              <a:gd name="connsiteY3" fmla="*/ 164183 h 985079"/>
              <a:gd name="connsiteX4" fmla="*/ 1385135 w 1385135"/>
              <a:gd name="connsiteY4" fmla="*/ 820896 h 985079"/>
              <a:gd name="connsiteX5" fmla="*/ 1220952 w 1385135"/>
              <a:gd name="connsiteY5" fmla="*/ 985079 h 985079"/>
              <a:gd name="connsiteX6" fmla="*/ 164183 w 1385135"/>
              <a:gd name="connsiteY6" fmla="*/ 985079 h 985079"/>
              <a:gd name="connsiteX7" fmla="*/ 0 w 1385135"/>
              <a:gd name="connsiteY7" fmla="*/ 820896 h 985079"/>
              <a:gd name="connsiteX8" fmla="*/ 320040 w 1385135"/>
              <a:gd name="connsiteY8" fmla="*/ 472793 h 985079"/>
              <a:gd name="connsiteX0" fmla="*/ 320040 w 1385135"/>
              <a:gd name="connsiteY0" fmla="*/ 472793 h 985079"/>
              <a:gd name="connsiteX1" fmla="*/ 449933 w 1385135"/>
              <a:gd name="connsiteY1" fmla="*/ 205740 h 985079"/>
              <a:gd name="connsiteX2" fmla="*/ 1220952 w 1385135"/>
              <a:gd name="connsiteY2" fmla="*/ 0 h 985079"/>
              <a:gd name="connsiteX3" fmla="*/ 1385135 w 1385135"/>
              <a:gd name="connsiteY3" fmla="*/ 164183 h 985079"/>
              <a:gd name="connsiteX4" fmla="*/ 1385135 w 1385135"/>
              <a:gd name="connsiteY4" fmla="*/ 820896 h 985079"/>
              <a:gd name="connsiteX5" fmla="*/ 1220952 w 1385135"/>
              <a:gd name="connsiteY5" fmla="*/ 985079 h 985079"/>
              <a:gd name="connsiteX6" fmla="*/ 164183 w 1385135"/>
              <a:gd name="connsiteY6" fmla="*/ 985079 h 985079"/>
              <a:gd name="connsiteX7" fmla="*/ 0 w 1385135"/>
              <a:gd name="connsiteY7" fmla="*/ 820896 h 985079"/>
              <a:gd name="connsiteX8" fmla="*/ 320040 w 1385135"/>
              <a:gd name="connsiteY8" fmla="*/ 472793 h 985079"/>
              <a:gd name="connsiteX0" fmla="*/ 320040 w 1385135"/>
              <a:gd name="connsiteY0" fmla="*/ 494763 h 1007049"/>
              <a:gd name="connsiteX1" fmla="*/ 449933 w 1385135"/>
              <a:gd name="connsiteY1" fmla="*/ 227710 h 1007049"/>
              <a:gd name="connsiteX2" fmla="*/ 853945 w 1385135"/>
              <a:gd name="connsiteY2" fmla="*/ 18292 h 1007049"/>
              <a:gd name="connsiteX3" fmla="*/ 1220952 w 1385135"/>
              <a:gd name="connsiteY3" fmla="*/ 21970 h 1007049"/>
              <a:gd name="connsiteX4" fmla="*/ 1385135 w 1385135"/>
              <a:gd name="connsiteY4" fmla="*/ 186153 h 1007049"/>
              <a:gd name="connsiteX5" fmla="*/ 1385135 w 1385135"/>
              <a:gd name="connsiteY5" fmla="*/ 842866 h 1007049"/>
              <a:gd name="connsiteX6" fmla="*/ 1220952 w 1385135"/>
              <a:gd name="connsiteY6" fmla="*/ 1007049 h 1007049"/>
              <a:gd name="connsiteX7" fmla="*/ 164183 w 1385135"/>
              <a:gd name="connsiteY7" fmla="*/ 1007049 h 1007049"/>
              <a:gd name="connsiteX8" fmla="*/ 0 w 1385135"/>
              <a:gd name="connsiteY8" fmla="*/ 842866 h 1007049"/>
              <a:gd name="connsiteX9" fmla="*/ 320040 w 1385135"/>
              <a:gd name="connsiteY9" fmla="*/ 494763 h 1007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85135" h="1007049">
                <a:moveTo>
                  <a:pt x="320040" y="494763"/>
                </a:moveTo>
                <a:cubicBezTo>
                  <a:pt x="320040" y="404087"/>
                  <a:pt x="359257" y="227710"/>
                  <a:pt x="449933" y="227710"/>
                </a:cubicBezTo>
                <a:cubicBezTo>
                  <a:pt x="538917" y="159728"/>
                  <a:pt x="725442" y="52582"/>
                  <a:pt x="853945" y="18292"/>
                </a:cubicBezTo>
                <a:cubicBezTo>
                  <a:pt x="982448" y="-15998"/>
                  <a:pt x="1132420" y="5423"/>
                  <a:pt x="1220952" y="21970"/>
                </a:cubicBezTo>
                <a:cubicBezTo>
                  <a:pt x="1311628" y="21970"/>
                  <a:pt x="1385135" y="95477"/>
                  <a:pt x="1385135" y="186153"/>
                </a:cubicBezTo>
                <a:lnTo>
                  <a:pt x="1385135" y="842866"/>
                </a:lnTo>
                <a:cubicBezTo>
                  <a:pt x="1385135" y="933542"/>
                  <a:pt x="1311628" y="1007049"/>
                  <a:pt x="1220952" y="1007049"/>
                </a:cubicBezTo>
                <a:lnTo>
                  <a:pt x="164183" y="1007049"/>
                </a:lnTo>
                <a:cubicBezTo>
                  <a:pt x="73507" y="1007049"/>
                  <a:pt x="0" y="933542"/>
                  <a:pt x="0" y="842866"/>
                </a:cubicBezTo>
                <a:lnTo>
                  <a:pt x="320040" y="494763"/>
                </a:lnTo>
                <a:close/>
              </a:path>
            </a:pathLst>
          </a:cu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9" name="Rectangle: Rounded Corners 208">
            <a:hlinkClick r:id="rId15" action="ppaction://hlinksldjump"/>
            <a:extLst>
              <a:ext uri="{FF2B5EF4-FFF2-40B4-BE49-F238E27FC236}">
                <a16:creationId xmlns:a16="http://schemas.microsoft.com/office/drawing/2014/main" id="{597714EA-E804-42E6-924F-220801D6D647}"/>
              </a:ext>
            </a:extLst>
          </p:cNvPr>
          <p:cNvSpPr/>
          <p:nvPr/>
        </p:nvSpPr>
        <p:spPr>
          <a:xfrm rot="2725814">
            <a:off x="4675728" y="2224477"/>
            <a:ext cx="987012" cy="757524"/>
          </a:xfrm>
          <a:prstGeom prst="roundRect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0" name="Rectangle: Rounded Corners 209">
            <a:hlinkClick r:id="rId15" action="ppaction://hlinksldjump"/>
            <a:extLst>
              <a:ext uri="{FF2B5EF4-FFF2-40B4-BE49-F238E27FC236}">
                <a16:creationId xmlns:a16="http://schemas.microsoft.com/office/drawing/2014/main" id="{36A6A189-B56A-494D-94E5-9B9A346B6C76}"/>
              </a:ext>
            </a:extLst>
          </p:cNvPr>
          <p:cNvSpPr/>
          <p:nvPr/>
        </p:nvSpPr>
        <p:spPr>
          <a:xfrm rot="20263408">
            <a:off x="5883693" y="324552"/>
            <a:ext cx="899257" cy="859658"/>
          </a:xfrm>
          <a:prstGeom prst="roundRect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1" name="Rectangle: Rounded Corners 210">
            <a:hlinkClick r:id="rId15" action="ppaction://hlinksldjump"/>
            <a:extLst>
              <a:ext uri="{FF2B5EF4-FFF2-40B4-BE49-F238E27FC236}">
                <a16:creationId xmlns:a16="http://schemas.microsoft.com/office/drawing/2014/main" id="{2B12987B-EA51-4334-9F87-3F490993121D}"/>
              </a:ext>
            </a:extLst>
          </p:cNvPr>
          <p:cNvSpPr/>
          <p:nvPr/>
        </p:nvSpPr>
        <p:spPr>
          <a:xfrm rot="3097524">
            <a:off x="3573934" y="1051582"/>
            <a:ext cx="1323622" cy="737646"/>
          </a:xfrm>
          <a:prstGeom prst="roundRect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2" name="Rectangle: Rounded Corners 211">
            <a:hlinkClick r:id="rId15" action="ppaction://hlinksldjump"/>
            <a:extLst>
              <a:ext uri="{FF2B5EF4-FFF2-40B4-BE49-F238E27FC236}">
                <a16:creationId xmlns:a16="http://schemas.microsoft.com/office/drawing/2014/main" id="{D58BCE9D-5D30-48AD-B3C3-D2987D5F636D}"/>
              </a:ext>
            </a:extLst>
          </p:cNvPr>
          <p:cNvSpPr/>
          <p:nvPr/>
        </p:nvSpPr>
        <p:spPr>
          <a:xfrm rot="1231491">
            <a:off x="8545270" y="4521492"/>
            <a:ext cx="846927" cy="838759"/>
          </a:xfrm>
          <a:prstGeom prst="roundRect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3" name="Rectangle: Rounded Corners 212">
            <a:hlinkClick r:id="rId15" action="ppaction://hlinksldjump"/>
            <a:extLst>
              <a:ext uri="{FF2B5EF4-FFF2-40B4-BE49-F238E27FC236}">
                <a16:creationId xmlns:a16="http://schemas.microsoft.com/office/drawing/2014/main" id="{D9A2FEC6-943D-428C-9130-360ECD98C5ED}"/>
              </a:ext>
            </a:extLst>
          </p:cNvPr>
          <p:cNvSpPr/>
          <p:nvPr/>
        </p:nvSpPr>
        <p:spPr>
          <a:xfrm rot="2773201">
            <a:off x="3428177" y="2703425"/>
            <a:ext cx="846927" cy="1306239"/>
          </a:xfrm>
          <a:prstGeom prst="roundRect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4" name="Rectangle: Rounded Corners 213">
            <a:hlinkClick r:id="rId15" action="ppaction://hlinksldjump"/>
            <a:extLst>
              <a:ext uri="{FF2B5EF4-FFF2-40B4-BE49-F238E27FC236}">
                <a16:creationId xmlns:a16="http://schemas.microsoft.com/office/drawing/2014/main" id="{8CE79103-51AE-486B-96CA-04BB34DAF5DD}"/>
              </a:ext>
            </a:extLst>
          </p:cNvPr>
          <p:cNvSpPr/>
          <p:nvPr/>
        </p:nvSpPr>
        <p:spPr>
          <a:xfrm rot="2773201">
            <a:off x="5981278" y="1552343"/>
            <a:ext cx="846927" cy="1306239"/>
          </a:xfrm>
          <a:prstGeom prst="roundRect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5" name="Rectangle: Rounded Corners 214">
            <a:hlinkClick r:id="rId15" action="ppaction://hlinksldjump"/>
            <a:extLst>
              <a:ext uri="{FF2B5EF4-FFF2-40B4-BE49-F238E27FC236}">
                <a16:creationId xmlns:a16="http://schemas.microsoft.com/office/drawing/2014/main" id="{BFFB09D6-3EEE-4464-98CA-831A4B0999CD}"/>
              </a:ext>
            </a:extLst>
          </p:cNvPr>
          <p:cNvSpPr/>
          <p:nvPr/>
        </p:nvSpPr>
        <p:spPr>
          <a:xfrm rot="5575694">
            <a:off x="4111122" y="3550312"/>
            <a:ext cx="1048569" cy="1306239"/>
          </a:xfrm>
          <a:prstGeom prst="roundRect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36" name="Rectangle: Rounded Corners 235">
            <a:hlinkClick r:id="rId15" action="ppaction://hlinksldjump"/>
            <a:extLst>
              <a:ext uri="{FF2B5EF4-FFF2-40B4-BE49-F238E27FC236}">
                <a16:creationId xmlns:a16="http://schemas.microsoft.com/office/drawing/2014/main" id="{D7F7427D-2881-48F0-8402-1F53445B81B7}"/>
              </a:ext>
            </a:extLst>
          </p:cNvPr>
          <p:cNvSpPr/>
          <p:nvPr/>
        </p:nvSpPr>
        <p:spPr>
          <a:xfrm rot="2773201">
            <a:off x="7490496" y="4534758"/>
            <a:ext cx="490155" cy="987501"/>
          </a:xfrm>
          <a:prstGeom prst="roundRect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37" name="Rectangle: Rounded Corners 236">
            <a:hlinkClick r:id="rId15" action="ppaction://hlinksldjump"/>
            <a:extLst>
              <a:ext uri="{FF2B5EF4-FFF2-40B4-BE49-F238E27FC236}">
                <a16:creationId xmlns:a16="http://schemas.microsoft.com/office/drawing/2014/main" id="{5817A4DE-EAFF-4DAE-9237-C6BEDE0119B0}"/>
              </a:ext>
            </a:extLst>
          </p:cNvPr>
          <p:cNvSpPr/>
          <p:nvPr/>
        </p:nvSpPr>
        <p:spPr>
          <a:xfrm rot="8407383">
            <a:off x="7611536" y="5801104"/>
            <a:ext cx="1207628" cy="686462"/>
          </a:xfrm>
          <a:prstGeom prst="roundRect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8" name="Rectangle: Rounded Corners 247">
            <a:hlinkClick r:id="rId15" action="ppaction://hlinksldjump"/>
            <a:extLst>
              <a:ext uri="{FF2B5EF4-FFF2-40B4-BE49-F238E27FC236}">
                <a16:creationId xmlns:a16="http://schemas.microsoft.com/office/drawing/2014/main" id="{A73ADADD-6107-4B41-B947-0E89019DC539}"/>
              </a:ext>
            </a:extLst>
          </p:cNvPr>
          <p:cNvSpPr/>
          <p:nvPr/>
        </p:nvSpPr>
        <p:spPr>
          <a:xfrm rot="2288515">
            <a:off x="7911236" y="647841"/>
            <a:ext cx="1301679" cy="864904"/>
          </a:xfrm>
          <a:prstGeom prst="roundRect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9" name="Rectangle: Rounded Corners 258">
            <a:hlinkClick r:id="rId15" action="ppaction://hlinksldjump"/>
            <a:extLst>
              <a:ext uri="{FF2B5EF4-FFF2-40B4-BE49-F238E27FC236}">
                <a16:creationId xmlns:a16="http://schemas.microsoft.com/office/drawing/2014/main" id="{39680ECE-7D6F-40FC-932A-E991EF2C480C}"/>
              </a:ext>
            </a:extLst>
          </p:cNvPr>
          <p:cNvSpPr/>
          <p:nvPr/>
        </p:nvSpPr>
        <p:spPr>
          <a:xfrm rot="5620382">
            <a:off x="6850675" y="1781538"/>
            <a:ext cx="1273370" cy="776202"/>
          </a:xfrm>
          <a:prstGeom prst="roundRect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0" name="Rectangle: Rounded Corners 309">
            <a:hlinkClick r:id="rId15" action="ppaction://hlinksldjump"/>
            <a:extLst>
              <a:ext uri="{FF2B5EF4-FFF2-40B4-BE49-F238E27FC236}">
                <a16:creationId xmlns:a16="http://schemas.microsoft.com/office/drawing/2014/main" id="{DBC1D492-7CE9-42AE-9126-DEB96C1672CE}"/>
              </a:ext>
            </a:extLst>
          </p:cNvPr>
          <p:cNvSpPr/>
          <p:nvPr/>
        </p:nvSpPr>
        <p:spPr>
          <a:xfrm>
            <a:off x="7677309" y="3188120"/>
            <a:ext cx="1117196" cy="783052"/>
          </a:xfrm>
          <a:prstGeom prst="roundRect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1" name="ODD Rectangle: Rounded Corners 310">
            <a:hlinkClick r:id="rId15" action="ppaction://hlinksldjump"/>
            <a:extLst>
              <a:ext uri="{FF2B5EF4-FFF2-40B4-BE49-F238E27FC236}">
                <a16:creationId xmlns:a16="http://schemas.microsoft.com/office/drawing/2014/main" id="{9241D575-F309-4E74-B1E7-314D8D081FB3}"/>
              </a:ext>
            </a:extLst>
          </p:cNvPr>
          <p:cNvSpPr/>
          <p:nvPr/>
        </p:nvSpPr>
        <p:spPr>
          <a:xfrm rot="19433856">
            <a:off x="375593" y="3573984"/>
            <a:ext cx="813283" cy="617717"/>
          </a:xfrm>
          <a:prstGeom prst="roundRect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2" name="Rectangle: Rounded Corners 311">
            <a:hlinkClick r:id="rId15" action="ppaction://hlinksldjump"/>
            <a:extLst>
              <a:ext uri="{FF2B5EF4-FFF2-40B4-BE49-F238E27FC236}">
                <a16:creationId xmlns:a16="http://schemas.microsoft.com/office/drawing/2014/main" id="{ECC49F67-A6DF-4545-AA00-D0F4F59BC30F}"/>
              </a:ext>
            </a:extLst>
          </p:cNvPr>
          <p:cNvSpPr/>
          <p:nvPr/>
        </p:nvSpPr>
        <p:spPr>
          <a:xfrm rot="4168761">
            <a:off x="7900548" y="2101660"/>
            <a:ext cx="1339830" cy="864904"/>
          </a:xfrm>
          <a:custGeom>
            <a:avLst/>
            <a:gdLst>
              <a:gd name="connsiteX0" fmla="*/ 0 w 1339830"/>
              <a:gd name="connsiteY0" fmla="*/ 144154 h 864904"/>
              <a:gd name="connsiteX1" fmla="*/ 144154 w 1339830"/>
              <a:gd name="connsiteY1" fmla="*/ 0 h 864904"/>
              <a:gd name="connsiteX2" fmla="*/ 1195676 w 1339830"/>
              <a:gd name="connsiteY2" fmla="*/ 0 h 864904"/>
              <a:gd name="connsiteX3" fmla="*/ 1339830 w 1339830"/>
              <a:gd name="connsiteY3" fmla="*/ 144154 h 864904"/>
              <a:gd name="connsiteX4" fmla="*/ 1339830 w 1339830"/>
              <a:gd name="connsiteY4" fmla="*/ 720750 h 864904"/>
              <a:gd name="connsiteX5" fmla="*/ 1195676 w 1339830"/>
              <a:gd name="connsiteY5" fmla="*/ 864904 h 864904"/>
              <a:gd name="connsiteX6" fmla="*/ 144154 w 1339830"/>
              <a:gd name="connsiteY6" fmla="*/ 864904 h 864904"/>
              <a:gd name="connsiteX7" fmla="*/ 0 w 1339830"/>
              <a:gd name="connsiteY7" fmla="*/ 720750 h 864904"/>
              <a:gd name="connsiteX8" fmla="*/ 0 w 1339830"/>
              <a:gd name="connsiteY8" fmla="*/ 144154 h 864904"/>
              <a:gd name="connsiteX0" fmla="*/ 0 w 1339830"/>
              <a:gd name="connsiteY0" fmla="*/ 144154 h 864904"/>
              <a:gd name="connsiteX1" fmla="*/ 144154 w 1339830"/>
              <a:gd name="connsiteY1" fmla="*/ 0 h 864904"/>
              <a:gd name="connsiteX2" fmla="*/ 1195676 w 1339830"/>
              <a:gd name="connsiteY2" fmla="*/ 0 h 864904"/>
              <a:gd name="connsiteX3" fmla="*/ 1339830 w 1339830"/>
              <a:gd name="connsiteY3" fmla="*/ 144154 h 864904"/>
              <a:gd name="connsiteX4" fmla="*/ 1339830 w 1339830"/>
              <a:gd name="connsiteY4" fmla="*/ 720750 h 864904"/>
              <a:gd name="connsiteX5" fmla="*/ 1059205 w 1339830"/>
              <a:gd name="connsiteY5" fmla="*/ 838233 h 864904"/>
              <a:gd name="connsiteX6" fmla="*/ 144154 w 1339830"/>
              <a:gd name="connsiteY6" fmla="*/ 864904 h 864904"/>
              <a:gd name="connsiteX7" fmla="*/ 0 w 1339830"/>
              <a:gd name="connsiteY7" fmla="*/ 720750 h 864904"/>
              <a:gd name="connsiteX8" fmla="*/ 0 w 1339830"/>
              <a:gd name="connsiteY8" fmla="*/ 144154 h 864904"/>
              <a:gd name="connsiteX0" fmla="*/ 0 w 1339830"/>
              <a:gd name="connsiteY0" fmla="*/ 144154 h 864904"/>
              <a:gd name="connsiteX1" fmla="*/ 144154 w 1339830"/>
              <a:gd name="connsiteY1" fmla="*/ 0 h 864904"/>
              <a:gd name="connsiteX2" fmla="*/ 1195676 w 1339830"/>
              <a:gd name="connsiteY2" fmla="*/ 0 h 864904"/>
              <a:gd name="connsiteX3" fmla="*/ 1339830 w 1339830"/>
              <a:gd name="connsiteY3" fmla="*/ 144154 h 864904"/>
              <a:gd name="connsiteX4" fmla="*/ 1117662 w 1339830"/>
              <a:gd name="connsiteY4" fmla="*/ 564367 h 864904"/>
              <a:gd name="connsiteX5" fmla="*/ 1059205 w 1339830"/>
              <a:gd name="connsiteY5" fmla="*/ 838233 h 864904"/>
              <a:gd name="connsiteX6" fmla="*/ 144154 w 1339830"/>
              <a:gd name="connsiteY6" fmla="*/ 864904 h 864904"/>
              <a:gd name="connsiteX7" fmla="*/ 0 w 1339830"/>
              <a:gd name="connsiteY7" fmla="*/ 720750 h 864904"/>
              <a:gd name="connsiteX8" fmla="*/ 0 w 1339830"/>
              <a:gd name="connsiteY8" fmla="*/ 144154 h 864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39830" h="864904">
                <a:moveTo>
                  <a:pt x="0" y="144154"/>
                </a:moveTo>
                <a:cubicBezTo>
                  <a:pt x="0" y="64540"/>
                  <a:pt x="64540" y="0"/>
                  <a:pt x="144154" y="0"/>
                </a:cubicBezTo>
                <a:lnTo>
                  <a:pt x="1195676" y="0"/>
                </a:lnTo>
                <a:cubicBezTo>
                  <a:pt x="1275290" y="0"/>
                  <a:pt x="1339830" y="64540"/>
                  <a:pt x="1339830" y="144154"/>
                </a:cubicBezTo>
                <a:lnTo>
                  <a:pt x="1117662" y="564367"/>
                </a:lnTo>
                <a:cubicBezTo>
                  <a:pt x="1117662" y="643981"/>
                  <a:pt x="1138819" y="838233"/>
                  <a:pt x="1059205" y="838233"/>
                </a:cubicBezTo>
                <a:cubicBezTo>
                  <a:pt x="708698" y="838233"/>
                  <a:pt x="494661" y="864904"/>
                  <a:pt x="144154" y="864904"/>
                </a:cubicBezTo>
                <a:cubicBezTo>
                  <a:pt x="64540" y="864904"/>
                  <a:pt x="0" y="800364"/>
                  <a:pt x="0" y="720750"/>
                </a:cubicBezTo>
                <a:lnTo>
                  <a:pt x="0" y="144154"/>
                </a:lnTo>
                <a:close/>
              </a:path>
            </a:pathLst>
          </a:cu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3" name="Rectangle: Rounded Corners 312">
            <a:hlinkClick r:id="rId15" action="ppaction://hlinksldjump"/>
            <a:extLst>
              <a:ext uri="{FF2B5EF4-FFF2-40B4-BE49-F238E27FC236}">
                <a16:creationId xmlns:a16="http://schemas.microsoft.com/office/drawing/2014/main" id="{197AC53C-0A68-4EE2-9B82-4B5BA1D17EF3}"/>
              </a:ext>
            </a:extLst>
          </p:cNvPr>
          <p:cNvSpPr/>
          <p:nvPr/>
        </p:nvSpPr>
        <p:spPr>
          <a:xfrm rot="2548195">
            <a:off x="8623229" y="3521828"/>
            <a:ext cx="1117196" cy="505654"/>
          </a:xfrm>
          <a:custGeom>
            <a:avLst/>
            <a:gdLst>
              <a:gd name="connsiteX0" fmla="*/ 0 w 1117196"/>
              <a:gd name="connsiteY0" fmla="*/ 84277 h 505654"/>
              <a:gd name="connsiteX1" fmla="*/ 84277 w 1117196"/>
              <a:gd name="connsiteY1" fmla="*/ 0 h 505654"/>
              <a:gd name="connsiteX2" fmla="*/ 1032919 w 1117196"/>
              <a:gd name="connsiteY2" fmla="*/ 0 h 505654"/>
              <a:gd name="connsiteX3" fmla="*/ 1117196 w 1117196"/>
              <a:gd name="connsiteY3" fmla="*/ 84277 h 505654"/>
              <a:gd name="connsiteX4" fmla="*/ 1117196 w 1117196"/>
              <a:gd name="connsiteY4" fmla="*/ 421377 h 505654"/>
              <a:gd name="connsiteX5" fmla="*/ 1032919 w 1117196"/>
              <a:gd name="connsiteY5" fmla="*/ 505654 h 505654"/>
              <a:gd name="connsiteX6" fmla="*/ 84277 w 1117196"/>
              <a:gd name="connsiteY6" fmla="*/ 505654 h 505654"/>
              <a:gd name="connsiteX7" fmla="*/ 0 w 1117196"/>
              <a:gd name="connsiteY7" fmla="*/ 421377 h 505654"/>
              <a:gd name="connsiteX8" fmla="*/ 0 w 1117196"/>
              <a:gd name="connsiteY8" fmla="*/ 84277 h 505654"/>
              <a:gd name="connsiteX0" fmla="*/ 0 w 1117196"/>
              <a:gd name="connsiteY0" fmla="*/ 84277 h 505654"/>
              <a:gd name="connsiteX1" fmla="*/ 84277 w 1117196"/>
              <a:gd name="connsiteY1" fmla="*/ 0 h 505654"/>
              <a:gd name="connsiteX2" fmla="*/ 1032919 w 1117196"/>
              <a:gd name="connsiteY2" fmla="*/ 0 h 505654"/>
              <a:gd name="connsiteX3" fmla="*/ 1117196 w 1117196"/>
              <a:gd name="connsiteY3" fmla="*/ 84277 h 505654"/>
              <a:gd name="connsiteX4" fmla="*/ 1117196 w 1117196"/>
              <a:gd name="connsiteY4" fmla="*/ 421377 h 505654"/>
              <a:gd name="connsiteX5" fmla="*/ 1032919 w 1117196"/>
              <a:gd name="connsiteY5" fmla="*/ 505654 h 505654"/>
              <a:gd name="connsiteX6" fmla="*/ 84277 w 1117196"/>
              <a:gd name="connsiteY6" fmla="*/ 505654 h 505654"/>
              <a:gd name="connsiteX7" fmla="*/ 144042 w 1117196"/>
              <a:gd name="connsiteY7" fmla="*/ 274029 h 505654"/>
              <a:gd name="connsiteX8" fmla="*/ 0 w 1117196"/>
              <a:gd name="connsiteY8" fmla="*/ 84277 h 505654"/>
              <a:gd name="connsiteX0" fmla="*/ 0 w 1117196"/>
              <a:gd name="connsiteY0" fmla="*/ 84277 h 505654"/>
              <a:gd name="connsiteX1" fmla="*/ 84277 w 1117196"/>
              <a:gd name="connsiteY1" fmla="*/ 0 h 505654"/>
              <a:gd name="connsiteX2" fmla="*/ 1032919 w 1117196"/>
              <a:gd name="connsiteY2" fmla="*/ 0 h 505654"/>
              <a:gd name="connsiteX3" fmla="*/ 1117196 w 1117196"/>
              <a:gd name="connsiteY3" fmla="*/ 84277 h 505654"/>
              <a:gd name="connsiteX4" fmla="*/ 1117196 w 1117196"/>
              <a:gd name="connsiteY4" fmla="*/ 421377 h 505654"/>
              <a:gd name="connsiteX5" fmla="*/ 1032919 w 1117196"/>
              <a:gd name="connsiteY5" fmla="*/ 505654 h 505654"/>
              <a:gd name="connsiteX6" fmla="*/ 273198 w 1117196"/>
              <a:gd name="connsiteY6" fmla="*/ 441191 h 505654"/>
              <a:gd name="connsiteX7" fmla="*/ 144042 w 1117196"/>
              <a:gd name="connsiteY7" fmla="*/ 274029 h 505654"/>
              <a:gd name="connsiteX8" fmla="*/ 0 w 1117196"/>
              <a:gd name="connsiteY8" fmla="*/ 84277 h 505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17196" h="505654">
                <a:moveTo>
                  <a:pt x="0" y="84277"/>
                </a:moveTo>
                <a:cubicBezTo>
                  <a:pt x="0" y="37732"/>
                  <a:pt x="37732" y="0"/>
                  <a:pt x="84277" y="0"/>
                </a:cubicBezTo>
                <a:lnTo>
                  <a:pt x="1032919" y="0"/>
                </a:lnTo>
                <a:cubicBezTo>
                  <a:pt x="1079464" y="0"/>
                  <a:pt x="1117196" y="37732"/>
                  <a:pt x="1117196" y="84277"/>
                </a:cubicBezTo>
                <a:lnTo>
                  <a:pt x="1117196" y="421377"/>
                </a:lnTo>
                <a:cubicBezTo>
                  <a:pt x="1117196" y="467922"/>
                  <a:pt x="1079464" y="505654"/>
                  <a:pt x="1032919" y="505654"/>
                </a:cubicBezTo>
                <a:lnTo>
                  <a:pt x="273198" y="441191"/>
                </a:lnTo>
                <a:cubicBezTo>
                  <a:pt x="226653" y="441191"/>
                  <a:pt x="144042" y="320574"/>
                  <a:pt x="144042" y="274029"/>
                </a:cubicBezTo>
                <a:cubicBezTo>
                  <a:pt x="144042" y="161662"/>
                  <a:pt x="0" y="196644"/>
                  <a:pt x="0" y="84277"/>
                </a:cubicBezTo>
                <a:close/>
              </a:path>
            </a:pathLst>
          </a:cu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4" name="Rectangle: Rounded Corners 312">
            <a:hlinkClick r:id="rId15" action="ppaction://hlinksldjump"/>
            <a:extLst>
              <a:ext uri="{FF2B5EF4-FFF2-40B4-BE49-F238E27FC236}">
                <a16:creationId xmlns:a16="http://schemas.microsoft.com/office/drawing/2014/main" id="{7BA73C73-ECD2-4E63-A84A-6120E51732C3}"/>
              </a:ext>
            </a:extLst>
          </p:cNvPr>
          <p:cNvSpPr/>
          <p:nvPr/>
        </p:nvSpPr>
        <p:spPr>
          <a:xfrm rot="19805354">
            <a:off x="8985374" y="1428673"/>
            <a:ext cx="1117196" cy="716108"/>
          </a:xfrm>
          <a:custGeom>
            <a:avLst/>
            <a:gdLst>
              <a:gd name="connsiteX0" fmla="*/ 0 w 1117196"/>
              <a:gd name="connsiteY0" fmla="*/ 84277 h 505654"/>
              <a:gd name="connsiteX1" fmla="*/ 84277 w 1117196"/>
              <a:gd name="connsiteY1" fmla="*/ 0 h 505654"/>
              <a:gd name="connsiteX2" fmla="*/ 1032919 w 1117196"/>
              <a:gd name="connsiteY2" fmla="*/ 0 h 505654"/>
              <a:gd name="connsiteX3" fmla="*/ 1117196 w 1117196"/>
              <a:gd name="connsiteY3" fmla="*/ 84277 h 505654"/>
              <a:gd name="connsiteX4" fmla="*/ 1117196 w 1117196"/>
              <a:gd name="connsiteY4" fmla="*/ 421377 h 505654"/>
              <a:gd name="connsiteX5" fmla="*/ 1032919 w 1117196"/>
              <a:gd name="connsiteY5" fmla="*/ 505654 h 505654"/>
              <a:gd name="connsiteX6" fmla="*/ 84277 w 1117196"/>
              <a:gd name="connsiteY6" fmla="*/ 505654 h 505654"/>
              <a:gd name="connsiteX7" fmla="*/ 0 w 1117196"/>
              <a:gd name="connsiteY7" fmla="*/ 421377 h 505654"/>
              <a:gd name="connsiteX8" fmla="*/ 0 w 1117196"/>
              <a:gd name="connsiteY8" fmla="*/ 84277 h 505654"/>
              <a:gd name="connsiteX0" fmla="*/ 0 w 1117196"/>
              <a:gd name="connsiteY0" fmla="*/ 84277 h 505654"/>
              <a:gd name="connsiteX1" fmla="*/ 84277 w 1117196"/>
              <a:gd name="connsiteY1" fmla="*/ 0 h 505654"/>
              <a:gd name="connsiteX2" fmla="*/ 1032919 w 1117196"/>
              <a:gd name="connsiteY2" fmla="*/ 0 h 505654"/>
              <a:gd name="connsiteX3" fmla="*/ 1117196 w 1117196"/>
              <a:gd name="connsiteY3" fmla="*/ 84277 h 505654"/>
              <a:gd name="connsiteX4" fmla="*/ 1117196 w 1117196"/>
              <a:gd name="connsiteY4" fmla="*/ 421377 h 505654"/>
              <a:gd name="connsiteX5" fmla="*/ 1032919 w 1117196"/>
              <a:gd name="connsiteY5" fmla="*/ 505654 h 505654"/>
              <a:gd name="connsiteX6" fmla="*/ 84277 w 1117196"/>
              <a:gd name="connsiteY6" fmla="*/ 505654 h 505654"/>
              <a:gd name="connsiteX7" fmla="*/ 144042 w 1117196"/>
              <a:gd name="connsiteY7" fmla="*/ 274029 h 505654"/>
              <a:gd name="connsiteX8" fmla="*/ 0 w 1117196"/>
              <a:gd name="connsiteY8" fmla="*/ 84277 h 505654"/>
              <a:gd name="connsiteX0" fmla="*/ 0 w 1117196"/>
              <a:gd name="connsiteY0" fmla="*/ 84277 h 505654"/>
              <a:gd name="connsiteX1" fmla="*/ 84277 w 1117196"/>
              <a:gd name="connsiteY1" fmla="*/ 0 h 505654"/>
              <a:gd name="connsiteX2" fmla="*/ 1032919 w 1117196"/>
              <a:gd name="connsiteY2" fmla="*/ 0 h 505654"/>
              <a:gd name="connsiteX3" fmla="*/ 1117196 w 1117196"/>
              <a:gd name="connsiteY3" fmla="*/ 84277 h 505654"/>
              <a:gd name="connsiteX4" fmla="*/ 1117196 w 1117196"/>
              <a:gd name="connsiteY4" fmla="*/ 421377 h 505654"/>
              <a:gd name="connsiteX5" fmla="*/ 1032919 w 1117196"/>
              <a:gd name="connsiteY5" fmla="*/ 505654 h 505654"/>
              <a:gd name="connsiteX6" fmla="*/ 273198 w 1117196"/>
              <a:gd name="connsiteY6" fmla="*/ 441191 h 505654"/>
              <a:gd name="connsiteX7" fmla="*/ 144042 w 1117196"/>
              <a:gd name="connsiteY7" fmla="*/ 274029 h 505654"/>
              <a:gd name="connsiteX8" fmla="*/ 0 w 1117196"/>
              <a:gd name="connsiteY8" fmla="*/ 84277 h 505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17196" h="505654">
                <a:moveTo>
                  <a:pt x="0" y="84277"/>
                </a:moveTo>
                <a:cubicBezTo>
                  <a:pt x="0" y="37732"/>
                  <a:pt x="37732" y="0"/>
                  <a:pt x="84277" y="0"/>
                </a:cubicBezTo>
                <a:lnTo>
                  <a:pt x="1032919" y="0"/>
                </a:lnTo>
                <a:cubicBezTo>
                  <a:pt x="1079464" y="0"/>
                  <a:pt x="1117196" y="37732"/>
                  <a:pt x="1117196" y="84277"/>
                </a:cubicBezTo>
                <a:lnTo>
                  <a:pt x="1117196" y="421377"/>
                </a:lnTo>
                <a:cubicBezTo>
                  <a:pt x="1117196" y="467922"/>
                  <a:pt x="1079464" y="505654"/>
                  <a:pt x="1032919" y="505654"/>
                </a:cubicBezTo>
                <a:lnTo>
                  <a:pt x="273198" y="441191"/>
                </a:lnTo>
                <a:cubicBezTo>
                  <a:pt x="226653" y="441191"/>
                  <a:pt x="144042" y="320574"/>
                  <a:pt x="144042" y="274029"/>
                </a:cubicBezTo>
                <a:cubicBezTo>
                  <a:pt x="144042" y="161662"/>
                  <a:pt x="0" y="196644"/>
                  <a:pt x="0" y="84277"/>
                </a:cubicBezTo>
                <a:close/>
              </a:path>
            </a:pathLst>
          </a:cu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5" name="Rectangle: Rounded Corners 314">
            <a:hlinkClick r:id="rId15" action="ppaction://hlinksldjump"/>
            <a:extLst>
              <a:ext uri="{FF2B5EF4-FFF2-40B4-BE49-F238E27FC236}">
                <a16:creationId xmlns:a16="http://schemas.microsoft.com/office/drawing/2014/main" id="{9E175D1B-8FF1-45A3-80A3-4EC916417697}"/>
              </a:ext>
            </a:extLst>
          </p:cNvPr>
          <p:cNvSpPr/>
          <p:nvPr/>
        </p:nvSpPr>
        <p:spPr>
          <a:xfrm>
            <a:off x="9879304" y="1961874"/>
            <a:ext cx="1204338" cy="1111329"/>
          </a:xfrm>
          <a:prstGeom prst="roundRect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6" name="Rectangle: Rounded Corners 315">
            <a:hlinkClick r:id="rId15" action="ppaction://hlinksldjump"/>
            <a:extLst>
              <a:ext uri="{FF2B5EF4-FFF2-40B4-BE49-F238E27FC236}">
                <a16:creationId xmlns:a16="http://schemas.microsoft.com/office/drawing/2014/main" id="{410007F5-97E1-4E8D-BFA6-A75929D6AB90}"/>
              </a:ext>
            </a:extLst>
          </p:cNvPr>
          <p:cNvSpPr/>
          <p:nvPr/>
        </p:nvSpPr>
        <p:spPr>
          <a:xfrm rot="8200516">
            <a:off x="11267705" y="3195700"/>
            <a:ext cx="910490" cy="1142616"/>
          </a:xfrm>
          <a:prstGeom prst="roundRect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7" name="Rectangle: Rounded Corners 316">
            <a:hlinkClick r:id="rId15" action="ppaction://hlinksldjump"/>
            <a:extLst>
              <a:ext uri="{FF2B5EF4-FFF2-40B4-BE49-F238E27FC236}">
                <a16:creationId xmlns:a16="http://schemas.microsoft.com/office/drawing/2014/main" id="{58D46A92-C1EE-4696-9473-5F9851674B17}"/>
              </a:ext>
            </a:extLst>
          </p:cNvPr>
          <p:cNvSpPr/>
          <p:nvPr/>
        </p:nvSpPr>
        <p:spPr>
          <a:xfrm>
            <a:off x="11158163" y="1130209"/>
            <a:ext cx="910490" cy="1376221"/>
          </a:xfrm>
          <a:prstGeom prst="roundRect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8" name="Rectangle: Rounded Corners 317">
            <a:hlinkClick r:id="rId15" action="ppaction://hlinksldjump"/>
            <a:extLst>
              <a:ext uri="{FF2B5EF4-FFF2-40B4-BE49-F238E27FC236}">
                <a16:creationId xmlns:a16="http://schemas.microsoft.com/office/drawing/2014/main" id="{A9C17B84-F4A1-47B5-924D-9897A01AB828}"/>
              </a:ext>
            </a:extLst>
          </p:cNvPr>
          <p:cNvSpPr/>
          <p:nvPr/>
        </p:nvSpPr>
        <p:spPr>
          <a:xfrm>
            <a:off x="10067841" y="323178"/>
            <a:ext cx="910490" cy="992102"/>
          </a:xfrm>
          <a:prstGeom prst="roundRect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9" name="Rectangle: Rounded Corners 318">
            <a:hlinkClick r:id="rId15" action="ppaction://hlinksldjump"/>
            <a:extLst>
              <a:ext uri="{FF2B5EF4-FFF2-40B4-BE49-F238E27FC236}">
                <a16:creationId xmlns:a16="http://schemas.microsoft.com/office/drawing/2014/main" id="{5A358FF4-72F9-4331-ACC2-6E7B7F711D77}"/>
              </a:ext>
            </a:extLst>
          </p:cNvPr>
          <p:cNvSpPr/>
          <p:nvPr/>
        </p:nvSpPr>
        <p:spPr>
          <a:xfrm rot="1934825">
            <a:off x="11248190" y="203723"/>
            <a:ext cx="695140" cy="750856"/>
          </a:xfrm>
          <a:prstGeom prst="roundRect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4FE8B66B-BE98-4F3F-8838-49218F30DF6A}"/>
              </a:ext>
            </a:extLst>
          </p:cNvPr>
          <p:cNvSpPr/>
          <p:nvPr/>
        </p:nvSpPr>
        <p:spPr>
          <a:xfrm>
            <a:off x="-266831" y="7018678"/>
            <a:ext cx="12192000" cy="6858000"/>
          </a:xfrm>
          <a:prstGeom prst="rect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71" name="SMALL SCROLL">
            <a:extLst>
              <a:ext uri="{FF2B5EF4-FFF2-40B4-BE49-F238E27FC236}">
                <a16:creationId xmlns:a16="http://schemas.microsoft.com/office/drawing/2014/main" id="{B1B147DA-FCCE-47F3-93C5-A679B3C6D543}"/>
              </a:ext>
            </a:extLst>
          </p:cNvPr>
          <p:cNvGrpSpPr/>
          <p:nvPr/>
        </p:nvGrpSpPr>
        <p:grpSpPr>
          <a:xfrm rot="21261554">
            <a:off x="9071806" y="6525913"/>
            <a:ext cx="932517" cy="184022"/>
            <a:chOff x="12453710" y="2558353"/>
            <a:chExt cx="1322387" cy="294562"/>
          </a:xfrm>
        </p:grpSpPr>
        <p:pic>
          <p:nvPicPr>
            <p:cNvPr id="272" name="Picture 4">
              <a:extLst>
                <a:ext uri="{FF2B5EF4-FFF2-40B4-BE49-F238E27FC236}">
                  <a16:creationId xmlns:a16="http://schemas.microsoft.com/office/drawing/2014/main" id="{0B9BBA3E-2BBC-4A1D-AFE6-DE86211C83C4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t="-4"/>
            <a:stretch/>
          </p:blipFill>
          <p:spPr bwMode="auto">
            <a:xfrm>
              <a:off x="12453710" y="2558353"/>
              <a:ext cx="1322387" cy="282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73" name="Group 272">
              <a:extLst>
                <a:ext uri="{FF2B5EF4-FFF2-40B4-BE49-F238E27FC236}">
                  <a16:creationId xmlns:a16="http://schemas.microsoft.com/office/drawing/2014/main" id="{34781DFD-852D-4B43-8191-1A37F791C36A}"/>
                </a:ext>
              </a:extLst>
            </p:cNvPr>
            <p:cNvGrpSpPr/>
            <p:nvPr/>
          </p:nvGrpSpPr>
          <p:grpSpPr>
            <a:xfrm>
              <a:off x="12676483" y="2578608"/>
              <a:ext cx="837194" cy="274307"/>
              <a:chOff x="12676483" y="2578608"/>
              <a:chExt cx="837194" cy="274307"/>
            </a:xfrm>
          </p:grpSpPr>
          <p:sp>
            <p:nvSpPr>
              <p:cNvPr id="274" name="Rectangle 273">
                <a:extLst>
                  <a:ext uri="{FF2B5EF4-FFF2-40B4-BE49-F238E27FC236}">
                    <a16:creationId xmlns:a16="http://schemas.microsoft.com/office/drawing/2014/main" id="{BE791B4C-7831-4730-B1CF-743B4A5C47E6}"/>
                  </a:ext>
                </a:extLst>
              </p:cNvPr>
              <p:cNvSpPr/>
              <p:nvPr/>
            </p:nvSpPr>
            <p:spPr>
              <a:xfrm>
                <a:off x="12713060" y="2578608"/>
                <a:ext cx="749956" cy="112866"/>
              </a:xfrm>
              <a:prstGeom prst="rect">
                <a:avLst/>
              </a:prstGeom>
              <a:solidFill>
                <a:srgbClr val="F9B67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275" name="Straight Connector 274">
                <a:extLst>
                  <a:ext uri="{FF2B5EF4-FFF2-40B4-BE49-F238E27FC236}">
                    <a16:creationId xmlns:a16="http://schemas.microsoft.com/office/drawing/2014/main" id="{C4AE0ABC-C40F-4835-972F-1D9142C815AC}"/>
                  </a:ext>
                </a:extLst>
              </p:cNvPr>
              <p:cNvCxnSpPr/>
              <p:nvPr/>
            </p:nvCxnSpPr>
            <p:spPr>
              <a:xfrm flipV="1">
                <a:off x="12676483" y="2840699"/>
                <a:ext cx="837194" cy="12216"/>
              </a:xfrm>
              <a:prstGeom prst="line">
                <a:avLst/>
              </a:prstGeom>
              <a:ln w="28575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65" name="BIG TEXT SCROLL 1 Vertical Scroll 411">
            <a:extLst>
              <a:ext uri="{FF2B5EF4-FFF2-40B4-BE49-F238E27FC236}">
                <a16:creationId xmlns:a16="http://schemas.microsoft.com/office/drawing/2014/main" id="{A476BA9E-E78F-40EE-ADE3-9059A2A508EF}"/>
              </a:ext>
            </a:extLst>
          </p:cNvPr>
          <p:cNvSpPr/>
          <p:nvPr/>
        </p:nvSpPr>
        <p:spPr>
          <a:xfrm rot="21197215">
            <a:off x="4461499" y="2584788"/>
            <a:ext cx="2398171" cy="3005468"/>
          </a:xfrm>
          <a:prstGeom prst="verticalScroll">
            <a:avLst>
              <a:gd name="adj" fmla="val 5654"/>
            </a:avLst>
          </a:prstGeom>
          <a:solidFill>
            <a:srgbClr val="FFCC99"/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" rIns="54000" rtlCol="0" anchor="ctr"/>
          <a:lstStyle/>
          <a:p>
            <a:pPr algn="ctr">
              <a:spcAft>
                <a:spcPts val="600"/>
              </a:spcAft>
            </a:pPr>
            <a:endParaRPr lang="en-GB" sz="1050" b="1" dirty="0">
              <a:solidFill>
                <a:srgbClr val="5E5642"/>
              </a:solidFill>
              <a:latin typeface="Comic Sans MS" panose="030F0702030302020204" pitchFamily="66" charset="0"/>
            </a:endParaRPr>
          </a:p>
          <a:p>
            <a:pPr algn="ctr">
              <a:spcAft>
                <a:spcPts val="600"/>
              </a:spcAft>
            </a:pPr>
            <a:endParaRPr lang="en-GB" sz="1050" b="1" dirty="0">
              <a:solidFill>
                <a:srgbClr val="5E5642"/>
              </a:solidFill>
              <a:latin typeface="Comic Sans MS" panose="030F0702030302020204" pitchFamily="66" charset="0"/>
            </a:endParaRPr>
          </a:p>
          <a:p>
            <a:pPr algn="ctr">
              <a:spcAft>
                <a:spcPts val="600"/>
              </a:spcAft>
            </a:pPr>
            <a:r>
              <a:rPr lang="en-GB" sz="1050" b="1" dirty="0">
                <a:solidFill>
                  <a:srgbClr val="5E5642"/>
                </a:solidFill>
                <a:latin typeface="Comic Sans MS" panose="030F0702030302020204" pitchFamily="66" charset="0"/>
              </a:rPr>
              <a:t>OH MY WORD, WHAT HAVE YOU DONE? </a:t>
            </a:r>
            <a:br>
              <a:rPr lang="en-GB" sz="1050" b="1" dirty="0">
                <a:solidFill>
                  <a:srgbClr val="5E5642"/>
                </a:solidFill>
                <a:latin typeface="Comic Sans MS" panose="030F0702030302020204" pitchFamily="66" charset="0"/>
              </a:rPr>
            </a:br>
            <a:r>
              <a:rPr lang="en-GB" sz="1050" b="1" dirty="0">
                <a:solidFill>
                  <a:srgbClr val="5E5642"/>
                </a:solidFill>
                <a:latin typeface="Comic Sans MS" panose="030F0702030302020204" pitchFamily="66" charset="0"/>
              </a:rPr>
              <a:t>YOU’VE CAUSED SOME EXPLOSIVE BLASTS</a:t>
            </a:r>
          </a:p>
          <a:p>
            <a:pPr algn="ctr">
              <a:spcAft>
                <a:spcPts val="600"/>
              </a:spcAft>
            </a:pPr>
            <a:r>
              <a:rPr lang="en-GB" sz="1050" b="1" dirty="0">
                <a:solidFill>
                  <a:srgbClr val="5E5642"/>
                </a:solidFill>
                <a:latin typeface="Comic Sans MS" panose="030F0702030302020204" pitchFamily="66" charset="0"/>
              </a:rPr>
              <a:t>THE DOORS ARE OFF AND ALL IN BITS THEY’LL NEED REBUILDING, FAST!</a:t>
            </a:r>
          </a:p>
          <a:p>
            <a:pPr algn="ctr">
              <a:spcAft>
                <a:spcPts val="600"/>
              </a:spcAft>
            </a:pPr>
            <a:r>
              <a:rPr lang="en-GB" sz="1050" b="1" dirty="0">
                <a:solidFill>
                  <a:srgbClr val="5E5642"/>
                </a:solidFill>
                <a:latin typeface="Comic Sans MS" panose="030F0702030302020204" pitchFamily="66" charset="0"/>
              </a:rPr>
              <a:t>CLICK ON EACH PIECE OF BROKEN DOOR THAT MATCHES THE SHAPES THAT YOU’LL SEE</a:t>
            </a:r>
          </a:p>
          <a:p>
            <a:pPr algn="ctr">
              <a:spcAft>
                <a:spcPts val="600"/>
              </a:spcAft>
            </a:pPr>
            <a:r>
              <a:rPr lang="en-GB" sz="1050" b="1" dirty="0">
                <a:solidFill>
                  <a:srgbClr val="5E5642"/>
                </a:solidFill>
                <a:latin typeface="Comic Sans MS" panose="030F0702030302020204" pitchFamily="66" charset="0"/>
              </a:rPr>
              <a:t>NO TIME CONSTRAINTS IN THIS TASK</a:t>
            </a:r>
            <a:br>
              <a:rPr lang="en-GB" sz="1050" b="1" dirty="0">
                <a:solidFill>
                  <a:srgbClr val="5E5642"/>
                </a:solidFill>
                <a:latin typeface="Comic Sans MS" panose="030F0702030302020204" pitchFamily="66" charset="0"/>
              </a:rPr>
            </a:br>
            <a:r>
              <a:rPr lang="en-GB" sz="1050" b="1" dirty="0">
                <a:solidFill>
                  <a:srgbClr val="5E5642"/>
                </a:solidFill>
                <a:latin typeface="Comic Sans MS" panose="030F0702030302020204" pitchFamily="66" charset="0"/>
              </a:rPr>
              <a:t>BUT A SMALL TEST OF MEMORY</a:t>
            </a:r>
          </a:p>
          <a:p>
            <a:pPr algn="ctr">
              <a:spcAft>
                <a:spcPts val="600"/>
              </a:spcAft>
            </a:pPr>
            <a:r>
              <a:rPr lang="en-GB" sz="1050" b="1" dirty="0">
                <a:solidFill>
                  <a:srgbClr val="5E5642"/>
                </a:solidFill>
                <a:latin typeface="Comic Sans MS" panose="030F0702030302020204" pitchFamily="66" charset="0"/>
              </a:rPr>
              <a:t> </a:t>
            </a:r>
          </a:p>
          <a:p>
            <a:pPr algn="ctr">
              <a:spcAft>
                <a:spcPts val="600"/>
              </a:spcAft>
            </a:pPr>
            <a:endParaRPr lang="en-GB" sz="900" b="1" dirty="0">
              <a:solidFill>
                <a:srgbClr val="5E5642"/>
              </a:solidFill>
              <a:latin typeface="Comic Sans MS" panose="030F0702030302020204" pitchFamily="66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2FA6103-3F6E-4745-8ED0-C263C6EF320F}"/>
              </a:ext>
            </a:extLst>
          </p:cNvPr>
          <p:cNvSpPr/>
          <p:nvPr/>
        </p:nvSpPr>
        <p:spPr>
          <a:xfrm>
            <a:off x="11667469" y="6190448"/>
            <a:ext cx="295726" cy="311718"/>
          </a:xfrm>
          <a:prstGeom prst="rect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914586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rippl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7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EXPLOSIONS 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3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3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3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xit" presetSubtype="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4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-3.33333E-6 L 1.25E-6 0.00023 C -0.00339 -0.00115 -0.00951 -0.00301 -0.01315 -0.00347 C -0.01693 -0.00393 -0.02083 -0.00416 -0.02448 -0.00463 C -0.02774 -0.00578 -0.03086 -0.00717 -0.03412 -0.0081 C -0.03646 -0.00856 -0.0388 -0.00879 -0.04102 -0.00926 C -0.04427 -0.00972 -0.04753 -0.01088 -0.05065 -0.01134 C -0.05469 -0.01227 -0.05886 -0.01273 -0.06289 -0.01365 C -0.07018 -0.01551 -0.07734 -0.01875 -0.08477 -0.0206 C -0.09115 -0.02199 -0.09753 -0.02314 -0.10391 -0.025 C -0.10768 -0.02615 -0.11146 -0.02731 -0.11524 -0.02847 C -0.11836 -0.02939 -0.12162 -0.02986 -0.12487 -0.03078 C -0.12748 -0.03125 -0.13008 -0.03217 -0.13268 -0.03287 C -0.13425 -0.03333 -0.13568 -0.03356 -0.13711 -0.03402 C -0.14037 -0.03541 -0.14336 -0.0375 -0.14662 -0.03865 C -0.16784 -0.04583 -0.14714 -0.03634 -0.16576 -0.04305 C -0.18464 -0.05 -0.16406 -0.04421 -0.17721 -0.04768 C -0.19609 -0.05833 -0.17096 -0.0449 -0.18945 -0.05231 C -0.19323 -0.0537 -0.19688 -0.05602 -0.20078 -0.05787 C -0.20221 -0.05879 -0.20365 -0.05926 -0.20508 -0.06018 C -0.20625 -0.06088 -0.20729 -0.0618 -0.20859 -0.0625 C -0.21029 -0.06342 -0.21211 -0.06365 -0.2138 -0.06458 C -0.21836 -0.06782 -0.21602 -0.06643 -0.22083 -0.06805 C -0.22188 -0.06898 -0.22305 -0.06967 -0.22422 -0.07037 C -0.22539 -0.07083 -0.22669 -0.07083 -0.22774 -0.07152 C -0.22995 -0.07314 -0.23164 -0.07569 -0.23386 -0.07708 C -0.23919 -0.08055 -0.24479 -0.08379 -0.25052 -0.08611 C -0.26498 -0.09259 -0.25208 -0.08657 -0.26432 -0.09305 C -0.26524 -0.09352 -0.26615 -0.09352 -0.26693 -0.09421 C -0.26914 -0.0956 -0.27096 -0.09722 -0.27318 -0.09861 C -0.27396 -0.0993 -0.27487 -0.0993 -0.27565 -0.09977 C -0.27695 -0.10046 -0.278 -0.10139 -0.27917 -0.10208 C -0.29063 -0.10764 -0.27331 -0.09745 -0.28698 -0.10555 C -0.28828 -0.10625 -0.28932 -0.10717 -0.29063 -0.10764 C -0.29232 -0.10856 -0.2957 -0.10995 -0.2957 -0.10995 C -0.29883 -0.11273 -0.29883 -0.11296 -0.30287 -0.11458 C -0.30508 -0.11551 -0.30768 -0.11551 -0.30977 -0.11666 C -0.31094 -0.11759 -0.31211 -0.11828 -0.31328 -0.11898 C -0.31419 -0.1199 -0.31484 -0.12106 -0.31576 -0.12152 C -0.31927 -0.12268 -0.3263 -0.12361 -0.3263 -0.12338 C -0.3375 -0.13078 -0.32969 -0.12662 -0.34466 -0.13171 C -0.34662 -0.13217 -0.3487 -0.1331 -0.35078 -0.13379 C -0.35534 -0.13541 -0.36003 -0.1368 -0.36471 -0.13819 C -0.36589 -0.13865 -0.36706 -0.13912 -0.3681 -0.13958 C -0.37578 -0.14213 -0.37214 -0.1412 -0.37865 -0.14282 C -0.38008 -0.14375 -0.38151 -0.14467 -0.38307 -0.14514 C -0.38568 -0.14629 -0.38815 -0.14652 -0.39089 -0.14745 C -0.3918 -0.14768 -0.39258 -0.14814 -0.39349 -0.14838 C -0.3944 -0.1493 -0.39518 -0.15023 -0.39609 -0.15092 C -0.39857 -0.15208 -0.40495 -0.15277 -0.40651 -0.15324 C -0.41263 -0.15717 -0.4082 -0.15486 -0.41784 -0.15648 C -0.42123 -0.15717 -0.42422 -0.15787 -0.42748 -0.15856 L -0.46589 -0.15764 C -0.4668 -0.1574 -0.46836 -0.15648 -0.46836 -0.15625 L -0.46836 -0.15648 " pathEditMode="relative" rAng="0" ptsTypes="AAAAAAAAAAAAAAAAAAAAAAAAAAAAAAAAAAAAAAAAAAAAAAAAAAAAAAA">
                                      <p:cBhvr>
                                        <p:cTn id="19" dur="75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424" y="-7917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1784 -0.01158 L -0.01784 -0.01158 C -0.0194 -0.00486 -0.0207 0.00347 -0.02291 0.00995 C -0.02422 0.01366 -0.02708 0.02083 -0.02708 0.02083 C -0.02786 0.02546 -0.0289 0.03079 -0.03007 0.03518 C -0.0306 0.03704 -0.03151 0.03866 -0.03203 0.04051 C -0.03502 0.05116 -0.03086 0.04051 -0.03411 0.05324 C -0.03528 0.05764 -0.03698 0.06134 -0.03815 0.06574 C -0.03906 0.06921 -0.03945 0.07315 -0.04023 0.07662 C -0.04075 0.07917 -0.04166 0.08125 -0.04218 0.08379 C -0.0431 0.08796 -0.04349 0.09236 -0.04427 0.09653 C -0.04518 0.10185 -0.04635 0.10717 -0.04726 0.11273 C -0.04778 0.11551 -0.04765 0.11875 -0.0483 0.12176 C -0.04935 0.12662 -0.05104 0.13125 -0.05234 0.13611 C -0.05299 0.14861 -0.05312 0.1537 -0.05442 0.16504 C -0.05507 0.17176 -0.05612 0.17616 -0.05742 0.18287 C -0.05807 0.19305 -0.05924 0.21018 -0.06041 0.21898 L -0.06145 0.22616 C -0.06185 0.23217 -0.06198 0.23819 -0.0625 0.24421 C -0.06276 0.24722 -0.06328 0.25023 -0.06354 0.25324 C -0.06393 0.25972 -0.06406 0.26643 -0.06445 0.27315 C -0.06471 0.27546 -0.06523 0.27778 -0.06549 0.28032 C -0.0681 0.29977 -0.06601 0.2912 -0.06953 0.3037 C -0.06979 0.30671 -0.07057 0.31921 -0.07161 0.32361 C -0.072 0.32546 -0.07317 0.32708 -0.07356 0.32893 C -0.07448 0.33241 -0.075 0.33611 -0.07565 0.33981 L -0.07669 0.34514 C -0.07695 0.34699 -0.07721 0.34884 -0.0776 0.35046 C -0.07838 0.35347 -0.0789 0.35671 -0.07968 0.35949 C -0.0802 0.36157 -0.08099 0.36319 -0.08177 0.36504 C -0.08203 0.36805 -0.08216 0.37106 -0.08268 0.37407 C -0.08476 0.38356 -0.08606 0.38657 -0.0888 0.39375 C -0.0901 0.40069 -0.09036 0.40393 -0.09388 0.40995 C -0.09492 0.4118 -0.09609 0.41342 -0.09687 0.41551 C -0.09843 0.41898 -0.10091 0.42639 -0.10091 0.42639 C -0.10195 0.42569 -0.10325 0.42592 -0.10403 0.42454 C -0.10481 0.42315 -0.10455 0.42083 -0.10507 0.41898 C -0.10625 0.41528 -0.10729 0.41134 -0.10911 0.40833 C -0.11666 0.39491 -0.10729 0.4118 -0.1151 0.3956 C -0.11601 0.39375 -0.11718 0.39213 -0.11823 0.39028 C -0.11966 0.38727 -0.1207 0.38403 -0.12226 0.38125 C -0.12343 0.37917 -0.125 0.37754 -0.1263 0.37569 C -0.12656 0.37407 -0.12656 0.37176 -0.12734 0.37037 C -0.12968 0.36528 -0.13255 0.36342 -0.13541 0.35949 C -0.13711 0.35717 -0.1388 0.35486 -0.14049 0.35231 C -0.14648 0.34305 -0.14023 0.35069 -0.14752 0.34167 C -0.14961 0.33912 -0.15156 0.3368 -0.15364 0.33426 C -0.15468 0.3331 -0.15586 0.33217 -0.15664 0.33079 C -0.15807 0.32824 -0.15924 0.32569 -0.16067 0.32361 C -0.16328 0.31967 -0.16692 0.31782 -0.16888 0.31273 C -0.16953 0.31088 -0.17005 0.30879 -0.17083 0.30741 C -0.17604 0.29792 -0.17565 0.30555 -0.18099 0.2912 C -0.18164 0.28935 -0.18216 0.28727 -0.18307 0.28565 C -0.18489 0.28194 -0.18711 0.27847 -0.18906 0.27477 L -0.19218 0.26944 L -0.19518 0.26412 C -0.19622 0.26227 -0.197 0.26018 -0.19817 0.25856 L -0.20429 0.25139 C -0.20534 0.25023 -0.20625 0.24884 -0.20729 0.24792 C -0.20872 0.24653 -0.21002 0.2456 -0.21132 0.24421 C -0.21523 0.24028 -0.21302 0.24074 -0.21536 0.24074 L -0.21536 0.24074 " pathEditMode="relative" ptsTypes="AAAAAAAAAAAAAAAAAAAAAAAAAAAAAAAAAAAAAAAAAAAAAAAAAAAAAAAAAAAAAA">
                                      <p:cBhvr>
                                        <p:cTn id="21" dur="75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2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04167E-6 -0.01111 L 1.04167E-6 -0.01088 L -0.01511 -0.00578 C -0.0168 -0.00532 -0.01862 -0.00509 -0.02018 -0.00393 C -0.02122 -0.00347 -0.02214 -0.00254 -0.02331 -0.00231 C -0.04948 0.0044 -0.02266 -0.00416 -0.04154 0.00139 C -0.04323 0.00186 -0.04492 0.00255 -0.04662 0.00324 C -0.05117 0.0051 -0.0513 0.00579 -0.05664 0.00672 C -0.06146 0.00764 -0.06615 0.00787 -0.07083 0.00857 C -0.07787 0.01274 -0.0694 0.00811 -0.08203 0.01227 C -0.08307 0.0125 -0.08399 0.01343 -0.08503 0.01389 C -0.08646 0.01459 -0.08776 0.01528 -0.08906 0.01574 C -0.09076 0.01644 -0.09258 0.0169 -0.09414 0.0176 C -0.09831 0.01922 -0.10221 0.02153 -0.10638 0.02292 C -0.11172 0.02477 -0.11719 0.02709 -0.12253 0.02848 C -0.12487 0.02894 -0.12734 0.02917 -0.12969 0.0301 C -0.14505 0.03611 -0.12708 0.03264 -0.14987 0.03912 C -0.15391 0.04028 -0.15807 0.04028 -0.16211 0.04098 C -0.17513 0.04769 -0.16302 0.04213 -0.17734 0.0463 C -0.1905 0.05024 -0.16719 0.04607 -0.18945 0.05 L -0.21172 0.05348 C -0.23268 0.06204 -0.21953 0.05834 -0.24727 0.06065 L -0.26445 0.0625 C -0.31302 0.06598 -0.28307 0.06274 -0.32122 0.06621 C -0.33333 0.06736 -0.34557 0.06899 -0.35768 0.06968 C -0.42774 0.07408 -0.46927 0.07385 -0.54115 0.07524 C -0.54323 0.0757 -0.54518 0.07616 -0.54727 0.07686 C -0.55247 0.07894 -0.54818 0.07894 -0.5543 0.08056 C -0.55534 0.08079 -0.55638 0.08056 -0.55729 0.08056 L -0.55729 0.08079 " pathEditMode="relative" rAng="0" ptsTypes="AAAAAAAAAAAAAAAAAAAAAAAAAAAAAA">
                                      <p:cBhvr>
                                        <p:cTn id="23" dur="75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865" y="4583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693 -0.01134 L 0.01693 -0.01134 C 0.01381 -0.00972 0.01068 -0.00833 0.00769 -0.00601 C 0.00599 -0.00463 0.00443 -0.00208 0.00274 -0.00069 C 0.00144 0.00047 -3.75E-6 0.00047 -0.00143 0.00116 C -0.01158 0.00718 -0.00169 0.00209 -0.01054 0.00834 C -0.01562 0.01204 -0.01653 0.01204 -0.02161 0.01389 C -0.02786 0.02107 -0.02252 0.01598 -0.03489 0.02107 C -0.03724 0.02199 -0.03958 0.02362 -0.04192 0.02454 C -0.04492 0.02593 -0.04804 0.02662 -0.05104 0.02824 C -0.05377 0.02963 -0.05638 0.03241 -0.05911 0.03357 C -0.06679 0.03704 -0.07474 0.03959 -0.08242 0.0426 C -0.10468 0.05116 -0.08841 0.04514 -0.10885 0.05162 C -0.11796 0.05463 -0.11653 0.05556 -0.13007 0.06065 C -0.14049 0.06459 -0.15091 0.06598 -0.16158 0.06783 C -0.17773 0.07871 -0.16862 0.07385 -0.197 0.08056 C -0.22617 0.0875 -0.19817 0.08125 -0.22747 0.08588 C -0.24166 0.0882 -0.23007 0.0875 -0.24869 0.09306 C -0.26419 0.09769 -0.27044 0.09815 -0.28424 0.10024 C -0.30976 0.10949 -0.28086 0.09954 -0.30247 0.10579 C -0.3082 0.10741 -0.31393 0.10949 -0.31966 0.11112 C -0.32239 0.11181 -0.32513 0.11227 -0.32773 0.11297 L -0.347 0.11644 C -0.35781 0.12292 -0.3513 0.11945 -0.37539 0.12362 L -0.38554 0.12547 C -0.38828 0.12732 -0.39088 0.12963 -0.39362 0.13102 C -0.41185 0.13959 -0.38541 0.11945 -0.41692 0.1382 C -0.41901 0.13936 -0.42109 0.14051 -0.42304 0.14167 C -0.42474 0.14283 -0.42643 0.14445 -0.42812 0.14537 C -0.42981 0.1463 -0.43151 0.14653 -0.4332 0.14723 C -0.4345 0.14769 -0.43593 0.14838 -0.43724 0.14908 C -0.43932 0.14977 -0.44127 0.15 -0.44336 0.1507 C -0.44466 0.15116 -0.44596 0.15232 -0.44739 0.15255 C -0.45755 0.15371 -0.4677 0.15371 -0.47773 0.1544 C -0.4806 0.1551 -0.48997 0.15695 -0.49296 0.15787 C -0.50039 0.16042 -0.49375 0.15973 -0.50104 0.15973 L -0.50104 0.15973 " pathEditMode="relative" ptsTypes="AAAAAAAAAAAAAAAAAAAAAAAAAAAAAAAAAAAAA">
                                      <p:cBhvr>
                                        <p:cTn id="25" dur="75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6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4.81481E-6 L 2.91667E-6 0.00046 C -0.00235 -0.00487 -0.00482 -0.00926 -0.00703 -0.01436 C -0.00782 -0.01598 -0.00821 -0.01875 -0.00912 -0.02014 C -0.01055 -0.02292 -0.01263 -0.02408 -0.0142 -0.02639 C -0.01524 -0.02801 -0.01615 -0.03056 -0.01719 -0.03241 C -0.0181 -0.03403 -0.01927 -0.03519 -0.02019 -0.03658 C -0.02136 -0.03843 -0.02214 -0.04075 -0.02331 -0.0426 C -0.02422 -0.04422 -0.02539 -0.04491 -0.0263 -0.04653 C -0.02878 -0.05116 -0.03099 -0.05625 -0.03347 -0.06088 C -0.03438 -0.06297 -0.03529 -0.06528 -0.03646 -0.0669 C -0.0375 -0.06806 -0.03867 -0.06922 -0.03946 -0.07107 C -0.04102 -0.07408 -0.04206 -0.07778 -0.04349 -0.08125 C -0.05729 -0.11158 -0.04024 -0.07269 -0.05365 -0.09931 C -0.05482 -0.10186 -0.05547 -0.1051 -0.05677 -0.10741 C -0.05899 -0.11181 -0.06146 -0.11551 -0.0638 -0.11968 C -0.06511 -0.12176 -0.06667 -0.12338 -0.06784 -0.1257 C -0.07852 -0.147 -0.06472 -0.12477 -0.07696 -0.14607 C -0.08529 -0.16065 -0.07266 -0.13288 -0.08516 -0.16019 C -0.09375 -0.17917 -0.08633 -0.16621 -0.09519 -0.18033 C -0.10065 -0.20209 -0.09323 -0.17663 -0.1013 -0.1926 C -0.10209 -0.19422 -0.1017 -0.197 -0.10235 -0.19862 C -0.10339 -0.20116 -0.10508 -0.20278 -0.10638 -0.20463 C -0.10899 -0.20857 -0.11107 -0.21042 -0.11354 -0.21482 C -0.11602 -0.21945 -0.11797 -0.225 -0.12058 -0.22917 C -0.12188 -0.23125 -0.12344 -0.23288 -0.12461 -0.23519 C -0.12552 -0.23704 -0.12578 -0.23959 -0.1267 -0.24144 C -0.12748 -0.24283 -0.12878 -0.24375 -0.12969 -0.24538 C -0.13828 -0.26019 -0.12982 -0.24815 -0.13685 -0.25741 C -0.14388 -0.27639 -0.13555 -0.25672 -0.14388 -0.26968 C -0.14584 -0.27269 -0.14714 -0.27663 -0.14896 -0.27963 C -0.15026 -0.28195 -0.15183 -0.28357 -0.153 -0.28588 C -0.15521 -0.28959 -0.15677 -0.29468 -0.15912 -0.29792 C -0.16016 -0.29954 -0.1612 -0.30047 -0.16211 -0.30209 C -0.16433 -0.30602 -0.16667 -0.30926 -0.16823 -0.31436 C -0.16888 -0.31621 -0.1694 -0.31852 -0.17032 -0.32038 C -0.17318 -0.32663 -0.17683 -0.33172 -0.17943 -0.33843 C -0.19076 -0.36899 -0.17487 -0.32732 -0.18542 -0.35278 C -0.19245 -0.36968 -0.18164 -0.34723 -0.1905 -0.36482 C -0.19245 -0.37663 -0.19011 -0.36621 -0.19558 -0.37709 C -0.19675 -0.3794 -0.19766 -0.38264 -0.19857 -0.38519 C -0.19831 -0.38727 -0.19831 -0.38959 -0.19766 -0.39121 C -0.19545 -0.39653 -0.19232 -0.39815 -0.18946 -0.40139 C -0.18607 -0.40533 -0.18216 -0.40811 -0.17943 -0.41366 C -0.17552 -0.42107 -0.17774 -0.41875 -0.17331 -0.42153 C -0.17266 -0.42362 -0.17227 -0.42639 -0.17123 -0.42778 C -0.17005 -0.42963 -0.16849 -0.43033 -0.16719 -0.43172 C -0.16615 -0.43311 -0.16511 -0.4345 -0.1642 -0.43588 C -0.15547 -0.4507 -0.16537 -0.4375 -0.15404 -0.45209 L -0.14388 -0.46436 C -0.14219 -0.4669 -0.1405 -0.46945 -0.1388 -0.47246 C -0.13776 -0.47431 -0.13698 -0.47663 -0.13581 -0.47848 C -0.13295 -0.48288 -0.12787 -0.48889 -0.12461 -0.49283 C -0.11836 -0.51158 -0.13034 -0.47709 -0.11354 -0.51088 C -0.11211 -0.51366 -0.11094 -0.51644 -0.10938 -0.51899 C -0.1069 -0.52315 -0.10417 -0.52732 -0.1013 -0.53102 C -0.10026 -0.53264 -0.09922 -0.53357 -0.09831 -0.53519 C -0.09688 -0.53774 -0.09571 -0.54075 -0.09427 -0.54329 C -0.09167 -0.54792 -0.08672 -0.55394 -0.08412 -0.55764 C -0.06914 -0.57825 -0.08229 -0.56042 -0.07396 -0.57176 C -0.07292 -0.57292 -0.07201 -0.57454 -0.07097 -0.57593 C -0.06927 -0.57801 -0.06745 -0.57963 -0.06589 -0.58172 L -0.05977 -0.58982 C -0.05873 -0.59121 -0.05782 -0.59306 -0.05677 -0.59399 C -0.04388 -0.60417 -0.05886 -0.59121 -0.04766 -0.60417 C -0.04662 -0.60533 -0.04558 -0.60533 -0.04453 -0.60602 C -0.04245 -0.60788 -0.0405 -0.60996 -0.03854 -0.61227 C -0.03607 -0.61482 -0.03373 -0.6176 -0.03138 -0.62038 C -0.0293 -0.62292 -0.02748 -0.62639 -0.02526 -0.62848 C -0.0142 -0.63959 -0.01875 -0.63635 -0.01211 -0.64075 C -0.01107 -0.6419 -0.01016 -0.64352 -0.00912 -0.64468 C -0.00716 -0.6463 -0.00482 -0.6463 -0.003 -0.64885 C -0.00196 -0.65 -0.00104 -0.65186 2.91667E-6 -0.65255 C 0.00195 -0.6544 0.00429 -0.6544 0.00612 -0.65672 C 0.00911 -0.66065 0.00885 -0.66135 0.01224 -0.66274 C 0.0125 -0.66297 0.01289 -0.66274 0.01328 -0.66274 L 0.01328 -0.6625 " pathEditMode="relative" rAng="0" ptsTypes="AAAAAAAAAAAAAAAAAAAAAAAAAAAAAAAAAAAAAAAAAAAAAAAAAAAAAAAAAAAAAAAAAAAAAAAAAAAAA">
                                      <p:cBhvr>
                                        <p:cTn id="27" dur="75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271" y="-33125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0" presetClass="path" presetSubtype="0" accel="50667" decel="49333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572 -0.0044 L -0.00572 -0.0044 L -0.6948 -0.28936 C -0.69675 -0.29005 -0.69857 -0.28704 -0.7004 -0.28612 C -0.7017 -0.28542 -0.70287 -0.28496 -0.70417 -0.28426 C -0.70704 -0.28287 -0.70964 -0.2801 -0.71264 -0.2794 L -0.72006 -0.27778 C -0.72553 -0.27454 -0.72032 -0.27732 -0.72852 -0.27431 C -0.72982 -0.27385 -0.73099 -0.27315 -0.7323 -0.27269 C -0.73412 -0.272 -0.73607 -0.27176 -0.7379 -0.27107 C -0.73881 -0.27061 -0.73972 -0.26968 -0.74076 -0.26945 C -0.7431 -0.26852 -0.75079 -0.26667 -0.75287 -0.26598 L -0.76133 -0.26112 L -0.7642 -0.25926 C -0.76511 -0.2588 -0.76602 -0.25811 -0.76693 -0.25764 L -0.77071 -0.25602 C -0.77227 -0.25371 -0.7737 -0.25116 -0.7754 -0.24931 C -0.77683 -0.24792 -0.77865 -0.24746 -0.78008 -0.24607 C -0.78112 -0.24514 -0.78191 -0.24352 -0.78295 -0.2426 C -0.78373 -0.2419 -0.7849 -0.2419 -0.78568 -0.24098 C -0.78764 -0.23912 -0.79128 -0.2345 -0.79128 -0.2345 L -0.79128 -0.2345 " pathEditMode="relative" ptsTypes="AAAAAAAAAAAAAAAAAAAAAA">
                                      <p:cBhvr>
                                        <p:cTn id="29" dur="75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0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55 0.01551 L 0.0155 0.01551 C 0.01302 0.01065 0.01055 0.00602 0.00834 0.00093 C 0.0073 -0.00139 0.00365 -0.01227 0.00326 -0.01343 C 0.00144 -0.01944 -0.00026 -0.02523 -0.00182 -0.03148 C -0.00286 -0.03565 -0.00364 -0.04005 -0.00481 -0.04398 C -0.00599 -0.04792 -0.00768 -0.05116 -0.00885 -0.05486 C -0.00976 -0.05764 -0.01015 -0.06088 -0.01093 -0.06389 C -0.01185 -0.06759 -0.01289 -0.0713 -0.01393 -0.07477 C -0.01692 -0.0838 -0.02109 -0.0919 -0.02304 -0.10162 C -0.02539 -0.11319 -0.02669 -0.12546 -0.0302 -0.13588 C -0.03593 -0.15324 -0.03086 -0.13681 -0.03724 -0.16296 C -0.03815 -0.16667 -0.03932 -0.17014 -0.04023 -0.17384 C -0.0414 -0.17801 -0.04244 -0.18218 -0.04336 -0.18634 C -0.04414 -0.19005 -0.04453 -0.19375 -0.04531 -0.19722 C -0.04726 -0.20463 -0.04908 -0.21204 -0.05143 -0.21875 C -0.05351 -0.22477 -0.0556 -0.23079 -0.05755 -0.23681 C -0.05833 -0.23912 -0.05898 -0.24167 -0.0595 -0.24398 C -0.06002 -0.24583 -0.06002 -0.24792 -0.06054 -0.24954 C -0.06145 -0.25208 -0.06276 -0.25417 -0.06354 -0.25671 C -0.06471 -0.26019 -0.06549 -0.26412 -0.06666 -0.26759 C -0.07057 -0.27894 -0.07487 -0.28519 -0.07773 -0.29815 C -0.08177 -0.31597 -0.07773 -0.3 -0.08177 -0.3125 C -0.08255 -0.31482 -0.08307 -0.31759 -0.08385 -0.31968 C -0.08476 -0.32222 -0.08593 -0.32454 -0.08685 -0.32708 C -0.08802 -0.32986 -0.08893 -0.3331 -0.08997 -0.33588 C -0.09244 -0.34329 -0.09231 -0.34144 -0.09505 -0.35046 C -0.09908 -0.36412 -0.10247 -0.3787 -0.10716 -0.3919 C -0.10807 -0.39444 -0.10924 -0.39653 -0.11015 -0.39907 C -0.11067 -0.40046 -0.11836 -0.42176 -0.12135 -0.42778 C -0.12226 -0.42986 -0.12356 -0.43125 -0.12435 -0.43333 C -0.12591 -0.43681 -0.12695 -0.44074 -0.12838 -0.44421 C -0.12942 -0.44653 -0.13047 -0.44884 -0.13151 -0.45139 C -0.13216 -0.45301 -0.13268 -0.45509 -0.13346 -0.45671 C -0.13476 -0.45926 -0.13632 -0.46134 -0.1375 -0.46389 C -0.13906 -0.46736 -0.14023 -0.47107 -0.14166 -0.47477 C -0.14231 -0.47662 -0.1431 -0.47824 -0.14362 -0.48009 C -0.14531 -0.48611 -0.14609 -0.49352 -0.14869 -0.49815 C -0.14974 -0.5 -0.15091 -0.50162 -0.15169 -0.50347 C -0.16549 -0.53403 -0.14778 -0.49722 -0.16185 -0.53056 L -0.16497 -0.53773 C -0.16562 -0.54144 -0.16575 -0.54537 -0.16692 -0.54861 L -0.17304 -0.56482 C -0.17369 -0.56667 -0.17461 -0.56829 -0.175 -0.57014 C -0.1776 -0.5838 -0.17422 -0.56713 -0.17812 -0.58102 C -0.17851 -0.58264 -0.17903 -0.58634 -0.17903 -0.58634 L -0.17903 -0.58634 " pathEditMode="relative" ptsTypes="AAAAAAAAAAAAAAAAAAAAAAAAAAAAAAAAAAAAAAAAAAAAAAA">
                                      <p:cBhvr>
                                        <p:cTn id="31" dur="75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2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1172 0.00649 L -0.01172 0.00649 C 0.00586 -0.02037 -0.01394 0.0088 0.00143 -0.01157 C 0.00273 -0.01342 0.00403 -0.0155 0.00547 -0.01713 C 0.00677 -0.01851 0.00833 -0.01898 0.0095 -0.0206 C 0.01067 -0.02222 0.01145 -0.02453 0.01263 -0.02592 C 0.01419 -0.02824 0.01588 -0.02963 0.0177 -0.03148 C 0.01901 -0.03263 0.02044 -0.03356 0.02174 -0.03495 C 0.02291 -0.03657 0.02356 -0.03912 0.02474 -0.0405 L 0.04101 -0.05486 C 0.04231 -0.05601 0.04375 -0.05694 0.04505 -0.05833 C 0.047 -0.06088 0.04908 -0.06296 0.05104 -0.06574 C 0.05247 -0.06736 0.05364 -0.06967 0.0552 -0.07106 C 0.05703 -0.07268 0.05937 -0.07268 0.06119 -0.07453 C 0.06289 -0.07638 0.06458 -0.07824 0.06627 -0.08009 C 0.06731 -0.08125 0.06823 -0.08263 0.0694 -0.08356 C 0.07031 -0.08449 0.07148 -0.08449 0.07239 -0.08541 C 0.07408 -0.08703 0.07578 -0.08912 0.07747 -0.09074 C 0.07877 -0.09213 0.0802 -0.09305 0.08151 -0.09444 C 0.08346 -0.09652 0.08945 -0.1037 0.09166 -0.10694 C 0.0927 -0.10879 0.09362 -0.11088 0.09466 -0.1125 C 0.09908 -0.11898 0.09622 -0.11388 0.10078 -0.11782 C 0.10612 -0.12268 0.10156 -0.12013 0.1069 -0.12685 C 0.10807 -0.12847 0.10963 -0.12916 0.11093 -0.13032 C 0.11302 -0.13263 0.11523 -0.13449 0.11692 -0.13773 C 0.11927 -0.14166 0.12018 -0.14421 0.12304 -0.14652 C 0.12395 -0.14745 0.12513 -0.14791 0.12604 -0.14838 L 0.13424 -0.15925 C 0.13554 -0.16111 0.13685 -0.16296 0.13828 -0.16458 L 0.1444 -0.17175 C 0.10612 -0.20578 0.1431 -0.1743 0.02578 -0.17731 C 0.01692 -0.17754 0.0082 -0.17824 -0.00052 -0.17893 C -0.00899 -0.17986 -0.02032 -0.18125 -0.02891 -0.18263 L -0.04922 -0.18634 C -0.05144 -0.1875 -0.05404 -0.18935 -0.05638 -0.18981 C -0.06302 -0.19143 -0.07592 -0.19282 -0.08164 -0.19351 C -0.08269 -0.19398 -0.0836 -0.1949 -0.08464 -0.19513 C -0.09089 -0.19722 -0.10157 -0.19814 -0.10703 -0.19884 C -0.11446 -0.20208 -0.11355 -0.20208 -0.12526 -0.20254 C -0.14714 -0.203 -0.16914 -0.20254 -0.19115 -0.20254 L -0.19206 -0.20254 " pathEditMode="relative" ptsTypes="AAAAAAAAAAAAAAAAAAAAAAAAAAAAAAAAAAAAAAAAA">
                                      <p:cBhvr>
                                        <p:cTn id="33" dur="7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4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406 0.00347 L 0.01406 0.00347 C 0.00625 0.00278 -0.00156 0.00255 -0.00938 0.00162 C -0.01172 0.00116 -0.01406 0.0007 -0.01641 -0.00023 C -0.01745 -0.00069 -0.01836 -0.00185 -0.0194 -0.00208 C -0.02422 -0.00301 -0.02891 -0.00324 -0.0336 -0.00393 C -0.03828 -0.00555 -0.04076 -0.00648 -0.04584 -0.00741 C -0.05013 -0.00833 -0.05456 -0.00856 -0.05899 -0.00926 C -0.06133 -0.00972 -0.06367 -0.01041 -0.06602 -0.01111 C -0.0681 -0.01157 -0.07005 -0.0125 -0.07214 -0.01296 C -0.07722 -0.01366 -0.08229 -0.01412 -0.08737 -0.01458 C -0.10443 -0.01643 -0.1099 -0.0169 -0.12787 -0.01828 C -0.13099 -0.01898 -0.13399 -0.01967 -0.13698 -0.02014 C -0.15117 -0.02245 -0.14766 -0.02106 -0.16029 -0.02361 L -0.17656 -0.02731 C -0.1793 -0.02778 -0.1819 -0.0287 -0.18464 -0.02916 C -0.19844 -0.03148 -0.19349 -0.03078 -0.21003 -0.03264 C -0.21576 -0.03333 -0.22149 -0.03426 -0.22722 -0.03449 L -0.28594 -0.03634 C -0.30821 -0.0412 -0.27305 -0.03356 -0.31433 -0.04166 L -0.32344 -0.04352 C -0.32748 -0.04421 -0.33164 -0.04444 -0.33568 -0.04537 C -0.33802 -0.04583 -0.34037 -0.04653 -0.34271 -0.04722 C -0.35964 -0.05092 -0.34375 -0.04699 -0.36302 -0.05069 C -0.36537 -0.05116 -0.36771 -0.05208 -0.37005 -0.05254 C -0.37839 -0.05416 -0.38503 -0.05509 -0.39336 -0.05602 C -0.39935 -0.05972 -0.39623 -0.05833 -0.40664 -0.05972 C -0.41159 -0.06041 -0.41667 -0.06088 -0.42175 -0.06157 C -0.42383 -0.06203 -0.42578 -0.06296 -0.42787 -0.06342 C -0.43164 -0.06412 -0.43529 -0.06458 -0.43906 -0.06504 C -0.44206 -0.06574 -0.44505 -0.06643 -0.44818 -0.0669 C -0.45716 -0.07106 -0.45808 -0.07176 -0.46836 -0.07407 C -0.47214 -0.075 -0.47578 -0.07546 -0.47956 -0.07592 C -0.48295 -0.07708 -0.48633 -0.07893 -0.48972 -0.07963 C -0.50625 -0.0831 -0.50065 -0.0794 -0.51302 -0.0831 C -0.51433 -0.08356 -0.51563 -0.08449 -0.51706 -0.08495 C -0.52865 -0.08866 -0.52956 -0.08842 -0.54037 -0.09028 C -0.54688 -0.09421 -0.54063 -0.09097 -0.55248 -0.09398 C -0.55508 -0.09467 -0.56602 -0.09907 -0.56667 -0.0993 C -0.56979 -0.10023 -0.57279 -0.10069 -0.57578 -0.10116 C -0.58281 -0.10532 -0.5763 -0.10185 -0.58998 -0.10486 C -0.59206 -0.10532 -0.59401 -0.10602 -0.5961 -0.10671 C -0.59909 -0.10741 -0.60222 -0.10764 -0.60521 -0.10833 C -0.6069 -0.10879 -0.6086 -0.10972 -0.61029 -0.11018 C -0.61367 -0.11111 -0.61706 -0.11134 -0.62045 -0.11203 C -0.62253 -0.1125 -0.62448 -0.11342 -0.62656 -0.11389 C -0.63177 -0.11504 -0.64518 -0.1169 -0.64987 -0.11736 C -0.67357 -0.11967 -0.6944 -0.12014 -0.71875 -0.12106 C -0.72097 -0.12199 -0.72565 -0.1243 -0.72787 -0.12453 C -0.73633 -0.12616 -0.75326 -0.12824 -0.75326 -0.12824 C -0.75495 -0.12893 -0.75664 -0.1294 -0.75821 -0.13009 C -0.76159 -0.13125 -0.76393 -0.13287 -0.76732 -0.13356 C -0.7711 -0.13449 -0.77487 -0.13495 -0.77852 -0.13541 C -0.77982 -0.13611 -0.78125 -0.13703 -0.78255 -0.13727 C -0.79779 -0.13889 -0.81302 -0.14074 -0.82813 -0.14074 L -0.82813 -0.14074 " pathEditMode="relative" ptsTypes="AAAAAAAAAAAAAAAAAAAAAAAAAAAAAAAAAAAAAAAAAAAAAAAAAAAAAAAA">
                                      <p:cBhvr>
                                        <p:cTn id="35" dur="75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6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5573 0.06227 L 0.05573 0.0625 C 0.05273 0.05926 0.04687 0.05416 0.04349 0.04954 C 0.03685 0.04074 0.04088 0.04375 0.03542 0.04051 C 0.03203 0.03634 0.0289 0.03125 0.02526 0.02801 C 0.02396 0.02662 0.02252 0.02569 0.02122 0.0243 C 0.01914 0.02199 0.01719 0.01944 0.0151 0.01713 C 0.01341 0.01528 0.01172 0.01366 0.01002 0.0118 C 0.00898 0.01041 0.00807 0.00903 0.00703 0.0081 C 0.00534 0.00671 0.00351 0.00602 0.00195 0.0044 C -0.0082 -0.00533 -0.00013 -0.00093 -0.0082 -0.00463 C -0.01159 -0.0081 -0.01485 -0.01227 -0.01836 -0.01528 C -0.01966 -0.01644 -0.0211 -0.01736 -0.0224 -0.01898 C -0.02422 -0.02107 -0.02565 -0.02384 -0.02748 -0.02616 C -0.0319 -0.03195 -0.03451 -0.03472 -0.03958 -0.03866 C -0.04063 -0.03959 -0.04167 -0.04005 -0.04258 -0.04051 C -0.04883 -0.04931 -0.04714 -0.04769 -0.05482 -0.05509 C -0.05742 -0.05741 -0.06042 -0.05926 -0.06289 -0.06227 C -0.06406 -0.06366 -0.06471 -0.06621 -0.06602 -0.06759 C -0.06823 -0.07037 -0.0707 -0.07222 -0.07305 -0.07477 C -0.07448 -0.07639 -0.07565 -0.07871 -0.07708 -0.08033 C -0.08034 -0.08357 -0.08399 -0.08565 -0.08724 -0.08912 C -0.09011 -0.09236 -0.09245 -0.09676 -0.09531 -0.1 C -0.09623 -0.10116 -0.0974 -0.10093 -0.09844 -0.10185 C -0.10221 -0.10579 -0.10573 -0.11065 -0.10951 -0.11435 C -0.11263 -0.11736 -0.11576 -0.12014 -0.11862 -0.12338 C -0.13021 -0.13681 -0.12253 -0.13241 -0.13086 -0.13611 C -0.13893 -0.1507 -0.12708 -0.13033 -0.14701 -0.15417 C -0.17331 -0.18519 -0.14636 -0.15417 -0.16016 -0.16852 C -0.16537 -0.17384 -0.17005 -0.18033 -0.17539 -0.18472 C -0.17917 -0.18773 -0.18294 -0.19028 -0.18659 -0.19375 C -0.19961 -0.20625 -0.17396 -0.19468 -0.20586 -0.21366 C -0.20781 -0.21482 -0.21003 -0.21551 -0.21185 -0.21713 C -0.21771 -0.22222 -0.22357 -0.22755 -0.22917 -0.23334 C -0.23086 -0.23519 -0.23242 -0.2375 -0.23425 -0.23889 C -0.2388 -0.24236 -0.24375 -0.24398 -0.24844 -0.24769 C -0.25195 -0.2507 -0.25508 -0.25509 -0.25846 -0.25857 C -0.2625 -0.26296 -0.26654 -0.26759 -0.2707 -0.2713 C -0.27201 -0.27246 -0.27344 -0.27338 -0.27474 -0.27477 C -0.27917 -0.2794 -0.28333 -0.28519 -0.28789 -0.28935 C -0.29766 -0.29792 -0.29323 -0.29445 -0.30104 -0.3 C -0.30651 -0.30972 -0.30169 -0.30278 -0.3112 -0.30903 C -0.31537 -0.31181 -0.31914 -0.31551 -0.32331 -0.31806 C -0.32435 -0.31875 -0.32539 -0.31898 -0.32643 -0.31991 C -0.33229 -0.32454 -0.33971 -0.33264 -0.3457 -0.33611 C -0.34766 -0.33727 -0.34974 -0.3382 -0.35169 -0.33982 C -0.35521 -0.34236 -0.35846 -0.3456 -0.36185 -0.34861 C -0.36393 -0.35046 -0.36589 -0.35255 -0.36797 -0.35417 C -0.36966 -0.35533 -0.37136 -0.35625 -0.37305 -0.35764 C -0.37787 -0.36181 -0.38242 -0.36644 -0.38724 -0.37037 C -0.38919 -0.37199 -0.39128 -0.37246 -0.39336 -0.37384 C -0.39544 -0.37546 -0.39727 -0.37778 -0.39935 -0.3794 C -0.40469 -0.38334 -0.41055 -0.38519 -0.41563 -0.39005 L -0.43177 -0.40648 C -0.43867 -0.4132 -0.43464 -0.41065 -0.44089 -0.41366 C -0.44193 -0.41482 -0.44297 -0.41597 -0.44401 -0.41713 C -0.44531 -0.41898 -0.44649 -0.4213 -0.44805 -0.42269 C -0.44922 -0.42361 -0.45078 -0.42361 -0.45208 -0.42431 C -0.45352 -0.42523 -0.45469 -0.42685 -0.45612 -0.42801 C -0.45951 -0.43056 -0.46302 -0.43241 -0.46628 -0.43519 C -0.46849 -0.43704 -0.47005 -0.44097 -0.4724 -0.44236 C -0.475 -0.44398 -0.478 -0.4456 -0.48047 -0.44792 C -0.48151 -0.44884 -0.48242 -0.45046 -0.48346 -0.45139 C -0.48985 -0.45718 -0.48685 -0.45347 -0.49258 -0.45695 C -0.4944 -0.45787 -0.4961 -0.45903 -0.49766 -0.46042 C -0.50039 -0.46273 -0.50313 -0.46528 -0.50586 -0.46759 C -0.50716 -0.46875 -0.50833 -0.47084 -0.5099 -0.4713 L -0.51498 -0.47315 C -0.5207 -0.47778 -0.5263 -0.4831 -0.53216 -0.4875 C -0.5362 -0.49051 -0.54037 -0.49306 -0.54427 -0.49653 C -0.56107 -0.51134 -0.53998 -0.49329 -0.55651 -0.50556 C -0.56706 -0.51343 -0.55807 -0.50926 -0.56758 -0.51273 C -0.56901 -0.51389 -0.57031 -0.51505 -0.57162 -0.51621 C -0.57279 -0.51736 -0.57357 -0.51898 -0.57474 -0.51991 C -0.57604 -0.52084 -0.57748 -0.52107 -0.57878 -0.52176 C -0.58008 -0.52361 -0.58125 -0.52593 -0.58281 -0.52709 C -0.58438 -0.52847 -0.5862 -0.52824 -0.58789 -0.52894 C -0.59089 -0.53033 -0.59466 -0.53357 -0.59701 -0.53611 C -0.60886 -0.54861 -0.59063 -0.5331 -0.6082 -0.54884 C -0.60912 -0.54954 -0.61029 -0.54954 -0.6112 -0.55046 C -0.61576 -0.55509 -0.61979 -0.56088 -0.62435 -0.56505 C -0.62578 -0.56621 -0.62695 -0.56759 -0.62839 -0.56852 C -0.62969 -0.56945 -0.63112 -0.56968 -0.63242 -0.57037 C -0.64154 -0.58241 -0.63177 -0.57084 -0.64063 -0.57755 C -0.64167 -0.57847 -0.64258 -0.58033 -0.64362 -0.58125 C -0.64531 -0.58264 -0.64701 -0.58334 -0.6487 -0.58472 C -0.65638 -0.59167 -0.65117 -0.58796 -0.65677 -0.59375 C -0.66276 -0.59977 -0.65899 -0.59468 -0.66393 -0.60093 C -0.678 -0.61898 -0.65716 -0.59236 -0.67201 -0.61366 C -0.67396 -0.61644 -0.67604 -0.61852 -0.67813 -0.62084 L -0.68412 -0.62801 C -0.68516 -0.62917 -0.68633 -0.63009 -0.68724 -0.63171 C -0.68828 -0.63334 -0.68919 -0.63542 -0.69024 -0.63704 C -0.69154 -0.63889 -0.6931 -0.64028 -0.69427 -0.64236 C -0.69883 -0.6507 -0.69349 -0.64607 -0.69935 -0.64977 C -0.70274 -0.6588 -0.69948 -0.65255 -0.70443 -0.65695 C -0.70547 -0.65787 -0.70638 -0.65949 -0.70742 -0.66042 C -0.70938 -0.66204 -0.71172 -0.66204 -0.71354 -0.66412 C -0.71615 -0.66713 -0.71771 -0.66852 -0.71966 -0.67315 C -0.71979 -0.67361 -0.71966 -0.67431 -0.71966 -0.67477 L -0.71966 -0.67454 " pathEditMode="relative" rAng="0" ptsTypes="AAAAAAAAAAAAAAAAAAAAAAAAAAAAAAAAAAAAAAAAAAAAAAAAAAAAAAAAAAAAAAAAAAAAAAAAAAAAAAAAAAAAAAAAAAAAAAAAAAAAA">
                                      <p:cBhvr>
                                        <p:cTn id="37" dur="7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8776" y="-36852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9" dur="75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1" dur="75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2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3" dur="75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5" dur="75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6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7" dur="75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9" dur="75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1" dur="7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2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3" dur="75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5" dur="7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750"/>
                            </p:stCondLst>
                            <p:childTnLst>
                              <p:par>
                                <p:cTn id="57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750"/>
                            </p:stCondLst>
                            <p:childTnLst>
                              <p:par>
                                <p:cTn id="60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750"/>
                            </p:stCondLst>
                            <p:childTnLst>
                              <p:par>
                                <p:cTn id="63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750"/>
                            </p:stCondLst>
                            <p:childTnLst>
                              <p:par>
                                <p:cTn id="66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750"/>
                            </p:stCondLst>
                            <p:childTnLst>
                              <p:par>
                                <p:cTn id="69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750"/>
                            </p:stCondLst>
                            <p:childTnLst>
                              <p:par>
                                <p:cTn id="74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750"/>
                            </p:stCondLst>
                            <p:childTnLst>
                              <p:par>
                                <p:cTn id="77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"/>
                            </p:stCondLst>
                            <p:childTnLst>
                              <p:par>
                                <p:cTn id="80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750"/>
                            </p:stCondLst>
                            <p:childTnLst>
                              <p:par>
                                <p:cTn id="83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750"/>
                            </p:stCondLst>
                            <p:childTnLst>
                              <p:par>
                                <p:cTn id="8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750"/>
                            </p:stCondLst>
                            <p:childTnLst>
                              <p:par>
                                <p:cTn id="8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750"/>
                            </p:stCondLst>
                            <p:childTnLst>
                              <p:par>
                                <p:cTn id="9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750"/>
                            </p:stCondLst>
                            <p:childTnLst>
                              <p:par>
                                <p:cTn id="9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750"/>
                            </p:stCondLst>
                            <p:childTnLst>
                              <p:par>
                                <p:cTn id="9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750"/>
                            </p:stCondLst>
                            <p:childTnLst>
                              <p:par>
                                <p:cTn id="10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750"/>
                            </p:stCondLst>
                            <p:childTnLst>
                              <p:par>
                                <p:cTn id="10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750"/>
                            </p:stCondLst>
                            <p:childTnLst>
                              <p:par>
                                <p:cTn id="10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750"/>
                            </p:stCondLst>
                            <p:childTnLst>
                              <p:par>
                                <p:cTn id="11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750"/>
                            </p:stCondLst>
                            <p:childTnLst>
                              <p:par>
                                <p:cTn id="11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xit" presetSubtype="0" fill="hold" nodeType="withEffect">
                                  <p:stCondLst>
                                    <p:cond delay="115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53" presetClass="entr" presetSubtype="16" fill="hold" grpId="0" nodeType="withEffect">
                                  <p:stCondLst>
                                    <p:cond delay="115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3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3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3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10" presetClass="exit" presetSubtype="0" fill="hold" grpId="1" nodeType="withEffect">
                                  <p:stCondLst>
                                    <p:cond delay="14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3" dur="4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0" presetClass="path" presetSubtype="0" accel="50000" decel="50000" fill="hold" nodeType="withEffect">
                                  <p:stCondLst>
                                    <p:cond delay="1150"/>
                                  </p:stCondLst>
                                  <p:childTnLst>
                                    <p:animMotion origin="layout" path="M 0.00325 -0.00116 L 0.00325 -0.00093 C 0.0069 -0.00417 0.0108 -0.00672 0.01432 -0.01019 C 0.01757 -0.01343 0.02018 -0.01829 0.02343 -0.02107 C 0.03372 -0.03033 0.02916 -0.02593 0.04375 -0.04098 C 0.04544 -0.0426 0.047 -0.04468 0.04882 -0.0463 C 0.05156 -0.04861 0.05416 -0.05116 0.0569 -0.05348 C 0.05989 -0.05602 0.06315 -0.05787 0.06601 -0.06065 C 0.06888 -0.06343 0.07135 -0.06713 0.07408 -0.06968 C 0.07669 -0.07199 0.07968 -0.07292 0.08229 -0.07523 C 0.08724 -0.07917 0.08841 -0.08311 0.09336 -0.08773 C 0.09635 -0.09051 0.09948 -0.09236 0.10247 -0.09491 C 0.10455 -0.09676 0.10651 -0.09861 0.10859 -0.10047 C 0.10963 -0.10116 0.11067 -0.10139 0.11158 -0.10209 C 0.12708 -0.11505 0.11875 -0.11065 0.12786 -0.11482 C 0.12955 -0.11667 0.13125 -0.11852 0.13294 -0.12014 C 0.13737 -0.12454 0.14336 -0.1294 0.14817 -0.13287 C 0.15013 -0.13403 0.15221 -0.13496 0.15416 -0.13635 C 0.15703 -0.13843 0.1595 -0.14167 0.16237 -0.14352 C 0.16588 -0.14607 0.16992 -0.14653 0.17343 -0.14908 C 0.17942 -0.15301 0.18476 -0.15973 0.19075 -0.16343 C 0.19648 -0.1669 0.20234 -0.16991 0.20794 -0.17431 C 0.21028 -0.17593 0.21263 -0.17801 0.21497 -0.17963 C 0.21705 -0.18102 0.21901 -0.18218 0.22109 -0.18311 C 0.22343 -0.18449 0.22591 -0.18519 0.22825 -0.18681 C 0.23033 -0.1882 0.23216 -0.19074 0.23424 -0.19213 C 0.23632 -0.19375 0.23841 -0.19445 0.24036 -0.19584 C 0.24244 -0.19746 0.2444 -0.19977 0.24648 -0.20116 C 0.24843 -0.20278 0.25052 -0.20348 0.25247 -0.20486 C 0.26341 -0.21181 0.25716 -0.20903 0.26575 -0.21204 C 0.26992 -0.21574 0.27005 -0.21621 0.27487 -0.21922 C 0.28099 -0.22315 0.28033 -0.22199 0.28593 -0.22639 C 0.2927 -0.23172 0.2875 -0.22871 0.29505 -0.23357 C 0.29817 -0.23565 0.3013 -0.23704 0.30416 -0.23912 C 0.30586 -0.24028 0.30755 -0.24167 0.30924 -0.2426 C 0.31067 -0.24352 0.31198 -0.24375 0.31341 -0.24445 C 0.31497 -0.24537 0.31927 -0.24908 0.32148 -0.24977 C 0.32343 -0.2507 0.32552 -0.2507 0.3276 -0.25162 C 0.32955 -0.25255 0.33151 -0.25463 0.33359 -0.25533 L 0.34375 -0.2588 C 0.34375 -0.25857 0.3539 -0.2625 0.3539 -0.26227 C 0.35937 -0.26574 0.35468 -0.2632 0.36198 -0.26598 C 0.36341 -0.26667 0.36471 -0.26736 0.36601 -0.26783 C 0.3681 -0.26852 0.37018 -0.26898 0.37213 -0.26968 C 0.37356 -0.27014 0.37487 -0.27107 0.37617 -0.27153 C 0.3789 -0.27223 0.38164 -0.27269 0.38424 -0.27338 L 0.3914 -0.275 C 0.39557 -0.27755 0.39414 -0.27686 0.39948 -0.27871 C 0.40664 -0.28102 0.40364 -0.27871 0.40768 -0.28218 L 0.40768 -0.28195 " pathEditMode="relative" rAng="0" ptsTypes="AAAAAAAAAAAAAAAAAAAAAAAAAAAAAAAAAAAAAAAAAAAAAAAAAA">
                                      <p:cBhvr>
                                        <p:cTn id="126" dur="70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221" y="-14051"/>
                                    </p:animMotion>
                                  </p:childTnLst>
                                </p:cTn>
                              </p:par>
                              <p:par>
                                <p:cTn id="127" presetID="0" presetClass="path" presetSubtype="0" accel="50000" decel="50000" fill="hold" nodeType="withEffect">
                                  <p:stCondLst>
                                    <p:cond delay="1150"/>
                                  </p:stCondLst>
                                  <p:childTnLst>
                                    <p:animMotion origin="layout" path="M 1.45833E-6 2.96296E-6 L 1.45833E-6 0.00046 C -0.04909 -0.15 -0.08138 -0.30602 -0.14675 -0.44977 C -0.16406 -0.48773 -0.1487 -0.3257 -0.1487 -0.32523 L -0.1487 -0.3257 " pathEditMode="relative" rAng="0" ptsTypes="AAAAA">
                                      <p:cBhvr>
                                        <p:cTn id="128" dur="7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760" y="-22755"/>
                                    </p:animMotion>
                                  </p:childTnLst>
                                </p:cTn>
                              </p:par>
                              <p:par>
                                <p:cTn id="129" presetID="0" presetClass="path" presetSubtype="0" accel="50000" decel="50000" fill="hold" nodeType="withEffect">
                                  <p:stCondLst>
                                    <p:cond delay="1150"/>
                                  </p:stCondLst>
                                  <p:childTnLst>
                                    <p:animMotion origin="layout" path="M 3.75E-6 2.59259E-6 L 3.75E-6 0.00069 C -0.09362 -0.06111 -0.1875 -0.10718 -0.2806 -0.18287 C -0.32461 -0.21829 -0.41094 -0.33334 -0.41094 -0.33287 L -0.41094 -0.33334 " pathEditMode="relative" rAng="0" ptsTypes="AAAAA">
                                      <p:cBhvr>
                                        <p:cTn id="130" dur="7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547" y="-16644"/>
                                    </p:animMotion>
                                  </p:childTnLst>
                                </p:cTn>
                              </p:par>
                              <p:par>
                                <p:cTn id="131" presetID="0" presetClass="path" presetSubtype="0" accel="50000" decel="50000" fill="hold" nodeType="withEffect">
                                  <p:stCondLst>
                                    <p:cond delay="1150"/>
                                  </p:stCondLst>
                                  <p:childTnLst>
                                    <p:animMotion origin="layout" path="M 0.01459 0.00532 L 0.01459 0.00555 C 0.0112 0.00347 0.00769 0.00185 0.00443 -0.00024 C 0.00261 -0.00116 0.00105 -0.00301 -0.00065 -0.00371 C -0.00468 -0.00556 -0.01289 -0.00741 -0.01289 -0.00718 C -0.01484 -0.00857 -0.01692 -0.00996 -0.01888 -0.01112 C -0.02252 -0.01297 -0.02851 -0.01551 -0.03216 -0.01829 C -0.03424 -0.01968 -0.03606 -0.022 -0.03815 -0.02362 C -0.04153 -0.02639 -0.04309 -0.02709 -0.04635 -0.02894 C -0.05182 -0.03565 -0.0483 -0.03172 -0.05742 -0.03982 C -0.05742 -0.03959 -0.06562 -0.047 -0.06562 -0.04676 C -0.06731 -0.04815 -0.06901 -0.04931 -0.07057 -0.0507 C -0.07981 -0.05811 -0.0733 -0.0551 -0.08281 -0.05788 C -0.08658 -0.06227 -0.08828 -0.06459 -0.09296 -0.06875 C -0.10442 -0.07894 -0.0957 -0.06922 -0.10611 -0.0794 C -0.11914 -0.09237 -0.11458 -0.08843 -0.1233 -0.09746 C -0.12565 -0.1 -0.12812 -0.10232 -0.13046 -0.10463 C -0.13216 -0.10649 -0.13372 -0.10857 -0.13554 -0.11019 C -0.14466 -0.11829 -0.13346 -0.10857 -0.14869 -0.12084 C -0.15 -0.122 -0.1513 -0.12338 -0.15273 -0.12454 C -0.15533 -0.12663 -0.15703 -0.12663 -0.15989 -0.12801 C -0.16184 -0.12917 -0.16393 -0.13033 -0.16588 -0.13172 C -0.16757 -0.13288 -0.16927 -0.1345 -0.17096 -0.13542 C -0.1733 -0.13635 -0.17578 -0.13658 -0.17812 -0.13704 C -0.18658 -0.14213 -0.17343 -0.13473 -0.19231 -0.14075 C -0.1944 -0.14144 -0.19622 -0.14352 -0.1983 -0.14445 C -0.20039 -0.14514 -0.20247 -0.14561 -0.20442 -0.14607 C -0.2052 -0.14676 -0.21002 -0.15325 -0.21158 -0.14792 C -0.21197 -0.1463 -0.2095 -0.1426 -0.21054 -0.1426 C -0.21197 -0.1426 -0.21223 -0.14676 -0.21354 -0.14792 C -0.21679 -0.15093 -0.22044 -0.15232 -0.22369 -0.1551 C -0.22643 -0.15764 -0.22903 -0.16042 -0.23177 -0.16227 C -0.23346 -0.16366 -0.23515 -0.16482 -0.23684 -0.16598 C -0.23789 -0.16667 -0.23893 -0.1669 -0.23997 -0.16783 C -0.24127 -0.16875 -0.24257 -0.17038 -0.24401 -0.1713 C -0.24661 -0.17315 -0.24856 -0.17269 -0.25104 -0.175 C -0.26536 -0.1875 -0.24856 -0.17524 -0.26015 -0.18218 C -0.26197 -0.18311 -0.26367 -0.18426 -0.26523 -0.18588 C -0.2664 -0.18681 -0.2694 -0.19005 -0.26835 -0.18936 C -0.26536 -0.18774 -0.26432 -0.18681 -0.26119 -0.18588 C -0.25924 -0.18496 -0.25716 -0.18473 -0.25507 -0.18403 C -0.25169 -0.18288 -0.24843 -0.18125 -0.24492 -0.18033 C -0.24257 -0.17987 -0.24023 -0.17917 -0.23789 -0.17848 C -0.23463 -0.17755 -0.22708 -0.17454 -0.22473 -0.17315 C -0.22369 -0.17246 -0.22265 -0.172 -0.22161 -0.1713 C -0.21093 -0.16598 -0.22604 -0.17454 -0.21158 -0.16598 C -0.2082 -0.16389 -0.2082 -0.16366 -0.20442 -0.16227 C -0.20403 -0.16227 -0.19752 -0.16019 -0.19635 -0.1588 C -0.1957 -0.15788 -0.1957 -0.15625 -0.19531 -0.1551 L -0.19531 -0.15487 " pathEditMode="relative" rAng="0" ptsTypes="AAAAAAAAAAAAAAAAAAAAAAAAAAAAAAAAAAAAAAAAAAAAAAAAAA">
                                      <p:cBhvr>
                                        <p:cTn id="132" dur="7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167" y="-9745"/>
                                    </p:animMotion>
                                  </p:childTnLst>
                                </p:cTn>
                              </p:par>
                              <p:par>
                                <p:cTn id="133" presetID="0" presetClass="path" presetSubtype="0" accel="50000" decel="50000" fill="hold" nodeType="withEffect">
                                  <p:stCondLst>
                                    <p:cond delay="1150"/>
                                  </p:stCondLst>
                                  <p:childTnLst>
                                    <p:animMotion origin="layout" path="M -0.26445 0.1 L -0.26445 0.10023 L -0.06771 -0.08171 C -0.06575 -0.0838 -0.06302 -0.08426 -0.06068 -0.08611 C -0.05859 -0.08773 -0.05729 -0.09074 -0.05547 -0.09236 C -0.05208 -0.09583 -0.04766 -0.09745 -0.04479 -0.10093 C -0.03945 -0.10741 -0.03138 -0.11806 -0.02513 -0.1206 L -0.01992 -0.12245 C -0.01628 -0.12546 -0.01237 -0.12755 -0.00924 -0.13125 C 0.00234 -0.14352 -0.01016 -0.13727 0.0013 -0.14167 C 0.00378 -0.14468 0.00586 -0.14792 0.00859 -0.15046 C 0.01107 -0.15301 0.01471 -0.15394 0.01719 -0.15671 C 0.01901 -0.15833 0.01927 -0.16134 0.02083 -0.16296 C 0.02852 -0.17245 0.0263 -0.16667 0.03333 -0.17384 C 0.03581 -0.17662 0.03763 -0.17986 0.04037 -0.18241 C 0.0431 -0.18495 0.04662 -0.18634 0.04935 -0.18889 C 0.05977 -0.19861 0.04909 -0.19306 0.05977 -0.19745 C 0.06589 -0.20486 0.07122 -0.21157 0.07943 -0.21667 L 0.08646 -0.22107 C 0.09414 -0.23032 0.09375 -0.23032 0.10599 -0.24028 C 0.10781 -0.24167 0.10964 -0.24282 0.1112 -0.24445 C 0.1138 -0.24722 0.11576 -0.25046 0.11836 -0.25278 C 0.11992 -0.25463 0.12201 -0.25556 0.12383 -0.25718 C 0.12565 -0.25926 0.12721 -0.26157 0.12904 -0.26366 C 0.1306 -0.26528 0.13268 -0.26644 0.13425 -0.26806 C 0.13815 -0.27222 0.14089 -0.27732 0.14492 -0.28079 C 0.1582 -0.29144 0.14193 -0.27778 0.1556 -0.29167 C 0.16068 -0.29653 0.1668 -0.3007 0.17162 -0.30648 C 0.17344 -0.30857 0.175 -0.31088 0.17682 -0.31273 C 0.17839 -0.31435 0.18047 -0.31551 0.18229 -0.31713 C 0.18412 -0.31898 0.18555 -0.32153 0.1875 -0.32338 C 0.18919 -0.32523 0.19115 -0.32616 0.19284 -0.32778 C 0.19479 -0.32986 0.19622 -0.33218 0.19831 -0.33426 C 0.20026 -0.33657 0.20326 -0.33796 0.20534 -0.34074 C 0.20664 -0.34236 0.20716 -0.34537 0.20872 -0.34699 C 0.21185 -0.35046 0.21641 -0.35208 0.2194 -0.35556 C 0.2319 -0.37083 0.21602 -0.35255 0.23359 -0.36852 C 0.23555 -0.37014 0.23698 -0.37292 0.23906 -0.37477 C 0.24063 -0.37639 0.24271 -0.37755 0.24427 -0.37917 C 0.24635 -0.38125 0.24766 -0.38357 0.24948 -0.38565 C 0.2513 -0.38727 0.25339 -0.3882 0.25495 -0.39005 C 0.25677 -0.3919 0.25807 -0.39445 0.26016 -0.3963 C 0.26927 -0.40486 0.2681 -0.4037 0.27617 -0.40695 C 0.28268 -0.41875 0.27591 -0.40949 0.28503 -0.41551 C 0.28867 -0.41806 0.29167 -0.42245 0.2957 -0.42407 L 0.30638 -0.42847 C 0.30807 -0.42917 0.31003 -0.4294 0.31172 -0.43056 L 0.31537 -0.43241 L 0.31537 -0.43218 " pathEditMode="relative" rAng="0" ptsTypes="AAAAAAAAAAAAAAAAAAAAAAAAAAAAAAAAAAAAAAAAAAAAAAAAA">
                                      <p:cBhvr>
                                        <p:cTn id="134" dur="7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984" y="-26620"/>
                                    </p:animMotion>
                                  </p:childTnLst>
                                </p:cTn>
                              </p:par>
                              <p:par>
                                <p:cTn id="135" presetID="0" presetClass="path" presetSubtype="0" accel="50000" decel="50000" fill="hold" nodeType="withEffect">
                                  <p:stCondLst>
                                    <p:cond delay="1150"/>
                                  </p:stCondLst>
                                  <p:childTnLst>
                                    <p:animMotion origin="layout" path="M 0.01133 -0.02361 L 0.01133 -0.02361 L 0.0224 -0.04352 L 0.02644 -0.05069 L 0.02956 -0.05648 C 0.02982 -0.0581 0.02995 -0.05995 0.03047 -0.06157 C 0.03138 -0.06366 0.03269 -0.06528 0.0336 -0.06713 C 0.03438 -0.06875 0.0349 -0.0706 0.03555 -0.07268 C 0.03828 -0.07917 0.0405 -0.08657 0.04375 -0.09236 C 0.04466 -0.09398 0.04597 -0.0956 0.04675 -0.09815 C 0.04766 -0.09977 0.04792 -0.10254 0.04883 -0.10486 C 0.04961 -0.10694 0.05091 -0.10856 0.05183 -0.11042 C 0.05261 -0.11204 0.05313 -0.11389 0.05391 -0.11551 C 0.05508 -0.11875 0.05664 -0.12176 0.05795 -0.12454 C 0.05899 -0.12754 0.0599 -0.13079 0.06094 -0.13356 C 0.06224 -0.13727 0.06354 -0.14097 0.06498 -0.14467 C 0.08347 -0.19051 0.06042 -0.13241 0.07617 -0.16991 C 0.07761 -0.17315 0.07878 -0.17685 0.08021 -0.18055 C 0.08151 -0.18379 0.08308 -0.18634 0.08425 -0.18958 C 0.09362 -0.21319 0.07644 -0.17731 0.09649 -0.22199 C 0.09779 -0.22477 0.09922 -0.22778 0.10052 -0.23079 C 0.10157 -0.23379 0.10248 -0.23704 0.10352 -0.23981 C 0.10651 -0.24792 0.1099 -0.25509 0.11263 -0.26342 C 0.11367 -0.26667 0.11459 -0.26991 0.11563 -0.27222 C 0.11693 -0.27569 0.11849 -0.27824 0.11979 -0.28125 C 0.12045 -0.2831 0.1211 -0.28542 0.12175 -0.28704 C 0.12279 -0.28935 0.12383 -0.2919 0.12487 -0.29444 C 0.13672 -0.32454 0.125 -0.29676 0.13698 -0.32454 C 0.13881 -0.33449 0.13698 -0.32708 0.14206 -0.33935 C 0.14883 -0.35555 0.1431 -0.34444 0.15013 -0.35694 C 0.15131 -0.36134 0.15365 -0.37037 0.15521 -0.37315 C 0.15599 -0.37477 0.15729 -0.37569 0.15821 -0.37685 C 0.16029 -0.38217 0.16198 -0.38796 0.16433 -0.39329 C 0.16602 -0.39653 0.16784 -0.40023 0.1694 -0.40393 C 0.17266 -0.41204 0.17852 -0.42917 0.17852 -0.4287 C 0.17891 -0.43148 0.17891 -0.43403 0.17956 -0.43657 C 0.1836 -0.44954 0.18412 -0.44977 0.18867 -0.45787 C 0.18972 -0.46204 0.19063 -0.46643 0.19167 -0.47037 C 0.19232 -0.47245 0.19323 -0.47384 0.19375 -0.47592 C 0.19492 -0.48102 0.19532 -0.48727 0.19675 -0.49213 C 0.19753 -0.49467 0.19818 -0.49699 0.19883 -0.49954 C 0.19922 -0.50116 0.19935 -0.50324 0.19987 -0.50486 C 0.20769 -0.53588 0.19857 -0.49907 0.20586 -0.52268 C 0.20677 -0.52546 0.20716 -0.5287 0.20795 -0.53171 C 0.21511 -0.56018 0.20547 -0.52106 0.21198 -0.54421 C 0.21276 -0.54722 0.21315 -0.55046 0.21407 -0.55324 C 0.2168 -0.56296 0.22058 -0.56898 0.22214 -0.58032 C 0.22253 -0.58287 0.22253 -0.58542 0.22318 -0.5875 C 0.22422 -0.59143 0.22722 -0.59838 0.22722 -0.59815 C 0.22787 -0.60324 0.22852 -0.60833 0.22917 -0.61273 C 0.22956 -0.61458 0.22995 -0.61643 0.23021 -0.61875 C 0.23099 -0.62292 0.23073 -0.62847 0.23229 -0.63264 C 0.23516 -0.64028 0.23373 -0.63611 0.23633 -0.64514 C 0.23776 -0.65787 0.23685 -0.65139 0.23933 -0.66504 L 0.23933 -0.66481 C 0.23972 -0.66736 0.23985 -0.66991 0.24037 -0.67222 C 0.24089 -0.6743 0.24193 -0.67569 0.24245 -0.67754 C 0.24284 -0.6794 0.2431 -0.68125 0.24349 -0.6831 C 0.23789 -0.68634 0.24271 -0.68472 0.23529 -0.68125 C 0.23334 -0.68032 0.23125 -0.68032 0.22917 -0.6794 C 0.22813 -0.67893 0.22722 -0.67824 0.22617 -0.67754 C 0.22487 -0.67685 0.22344 -0.67662 0.22214 -0.67592 C 0.22071 -0.675 0.21953 -0.67315 0.2181 -0.67222 C 0.2168 -0.67129 0.21537 -0.67129 0.21407 -0.67037 C 0.21263 -0.66944 0.21133 -0.66782 0.21003 -0.6669 C 0.20899 -0.66597 0.20795 -0.66574 0.2069 -0.66504 C 0.20417 -0.66273 0.2017 -0.65949 0.19883 -0.65787 C 0.19779 -0.65717 0.19675 -0.65694 0.19584 -0.65602 C 0.19232 -0.65278 0.18907 -0.64884 0.18568 -0.64514 C 0.18399 -0.64352 0.18242 -0.6412 0.1806 -0.63981 C 0.17891 -0.63866 0.17709 -0.63773 0.17552 -0.63611 C 0.17331 -0.63403 0.17149 -0.63148 0.1694 -0.62893 C 0.16836 -0.62778 0.16745 -0.62639 0.16641 -0.62546 C 0.16133 -0.62083 0.16381 -0.62292 0.15925 -0.61991 C 0.15795 -0.61875 0.15664 -0.6162 0.15521 -0.61458 C 0.15365 -0.61273 0.1517 -0.6118 0.15013 -0.60926 C 0.14896 -0.60764 0.14831 -0.60555 0.14714 -0.60393 C 0.14584 -0.60231 0.1444 -0.60139 0.1431 -0.60023 C 0.14141 -0.59861 0.13711 -0.59282 0.13594 -0.5912 C 0.1349 -0.58958 0.13399 -0.5875 0.13295 -0.58565 C 0.13203 -0.58426 0.13086 -0.58356 0.12982 -0.58217 C 0.12878 -0.58055 0.128 -0.57824 0.12683 -0.57685 C 0.12487 -0.57407 0.12071 -0.56944 0.12071 -0.56921 C 0.11615 -0.55741 0.12214 -0.57199 0.11367 -0.55741 C 0.1125 -0.55486 0.11159 -0.55231 0.11068 -0.54977 C 0.1099 -0.54792 0.10951 -0.54583 0.1086 -0.54421 C 0.09909 -0.52801 0.10964 -0.55092 0.10144 -0.53171 C 0.09974 -0.52268 0.1017 -0.52986 0.0974 -0.52106 C 0.08946 -0.50393 0.10052 -0.52639 0.0944 -0.51018 C 0.09362 -0.5081 0.09232 -0.50648 0.09141 -0.50486 L 0.08933 -0.49421 L 0.08828 -0.48842 C 0.08802 -0.48449 0.08763 -0.48009 0.08724 -0.47592 C 0.0862 -0.46342 0.08568 -0.46643 0.08529 -0.45069 C 0.08503 -0.44305 0.08529 -0.43495 0.08529 -0.42754 L 0.08529 -0.42708 " pathEditMode="relative" rAng="0" ptsTypes="AAAAAAAAAAAAAAAAAAAAAAAAAAAAAAAAAAAAAAAAAAAAAAAAAAAAAAAAAAAAAAAAAAAAAAAAAAAAAAAAAAAAAAAAAAAAAAAA">
                                      <p:cBhvr>
                                        <p:cTn id="136" dur="7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602" y="-33056"/>
                                    </p:animMotion>
                                  </p:childTnLst>
                                </p:cTn>
                              </p:par>
                              <p:par>
                                <p:cTn id="137" presetID="0" presetClass="path" presetSubtype="0" accel="50000" decel="50000" fill="hold" nodeType="withEffect">
                                  <p:stCondLst>
                                    <p:cond delay="1150"/>
                                  </p:stCondLst>
                                  <p:childTnLst>
                                    <p:animMotion origin="layout" path="M 0.02474 0.02245 L 0.02474 0.02268 C 0.02735 0.0206 0.03008 0.01852 0.03282 0.0169 C 0.03412 0.0162 0.03555 0.0162 0.03685 0.01528 C 0.03803 0.01435 0.03881 0.0125 0.03985 0.01157 C 0.04115 0.01065 0.04258 0.01065 0.04389 0.00972 C 0.04571 0.00879 0.04727 0.00717 0.04896 0.00625 C 0.05027 0.00532 0.0517 0.00509 0.053 0.0044 C 0.05404 0.00393 0.05508 0.00301 0.05612 0.00254 C 0.05873 0.00139 0.06146 0.00023 0.0642 -0.00093 L 0.06823 -0.00278 C 0.06967 -0.00347 0.0711 -0.00347 0.07227 -0.00463 C 0.0737 -0.00579 0.07487 -0.00741 0.07631 -0.0081 C 0.08347 -0.0125 0.07917 -0.00787 0.08451 -0.01181 C 0.08581 -0.01297 0.08711 -0.01435 0.08855 -0.01551 C 0.08985 -0.01621 0.09128 -0.01644 0.09258 -0.01713 C 0.09402 -0.01806 0.09519 -0.01991 0.09662 -0.02084 C 0.09857 -0.02222 0.10066 -0.02315 0.10274 -0.02431 C 0.10378 -0.025 0.10482 -0.02523 0.10573 -0.02616 C 0.11472 -0.03681 0.1004 -0.0206 0.11485 -0.03334 C 0.11628 -0.03472 0.11758 -0.03588 0.11889 -0.03704 C 0.11993 -0.03773 0.12097 -0.03797 0.12201 -0.03889 C 0.12305 -0.03982 0.12396 -0.04167 0.125 -0.04236 C 0.12631 -0.04329 0.12774 -0.04352 0.12904 -0.04422 C 0.13008 -0.04468 0.13112 -0.04537 0.13217 -0.04607 C 0.13308 -0.04722 0.13412 -0.04861 0.13516 -0.04954 C 0.13659 -0.05093 0.14089 -0.05255 0.14219 -0.05324 C 0.14323 -0.0544 0.14415 -0.05602 0.14532 -0.05695 C 0.14662 -0.05787 0.14805 -0.05787 0.14935 -0.05857 C 0.15665 -0.06227 0.14714 -0.05857 0.15743 -0.06227 C 0.16433 -0.07037 0.1556 -0.06111 0.16654 -0.06759 C 0.16771 -0.06829 0.16849 -0.07037 0.16967 -0.0713 C 0.17123 -0.07222 0.17305 -0.07222 0.17474 -0.07315 C 0.1767 -0.07408 0.17878 -0.07547 0.18073 -0.07662 C 0.18178 -0.07732 0.18282 -0.07824 0.18386 -0.07847 L 0.18985 -0.08033 C 0.19128 -0.08195 0.19245 -0.08426 0.19389 -0.08565 C 0.19519 -0.08681 0.19662 -0.08681 0.19805 -0.0875 C 0.2 -0.08866 0.20209 -0.08982 0.20404 -0.09097 L 0.21016 -0.09468 C 0.2112 -0.09537 0.21211 -0.09607 0.21316 -0.09653 L 0.21823 -0.09815 C 0.22422 -0.10347 0.22084 -0.10093 0.22839 -0.10556 C 0.22839 -0.10533 0.23451 -0.10903 0.23451 -0.1088 C 0.23842 -0.11366 0.23633 -0.11204 0.24063 -0.11435 C 0.23985 -0.11273 0.23503 -0.09908 0.23347 -0.09653 C 0.2323 -0.09445 0.23073 -0.09283 0.22943 -0.09097 C 0.22487 -0.07917 0.23021 -0.09236 0.22435 -0.08033 C 0.22331 -0.07801 0.2224 -0.07523 0.22136 -0.07315 C 0.22032 -0.07107 0.21915 -0.06968 0.21823 -0.06759 C 0.21745 -0.06597 0.21706 -0.06389 0.21628 -0.06227 C 0.21537 -0.06019 0.21407 -0.0588 0.21316 -0.05695 C 0.21042 -0.05093 0.21159 -0.05116 0.20912 -0.04422 C 0.20404 -0.02963 0.20834 -0.04375 0.203 -0.03172 C 0.20157 -0.02824 0.2004 -0.02431 0.19896 -0.02084 L 0.19493 -0.00996 C 0.19428 -0.0081 0.19362 -0.00625 0.19297 -0.00463 C 0.19193 -0.00232 0.19102 0.00023 0.18985 0.00254 C 0.18894 0.00463 0.18764 0.00602 0.18685 0.0081 C 0.18503 0.0125 0.18347 0.01759 0.18178 0.02245 C 0.18112 0.0243 0.18034 0.02592 0.17969 0.02778 C 0.17904 0.03032 0.17852 0.03287 0.17774 0.03495 C 0.17579 0.04004 0.17318 0.04398 0.17162 0.04953 C 0.16693 0.0662 0.16967 0.05995 0.16459 0.06921 C 0.1642 0.07106 0.16407 0.07291 0.16355 0.07453 C 0.16237 0.07847 0.16029 0.08125 0.15951 0.08541 L 0.15847 0.09097 L 0.15847 0.0912 " pathEditMode="relative" rAng="0" ptsTypes="AAAAAAAAAAAAAAAAAAAAAAAAAAAAAAAAAAAAAAAAAAAAAAAAAAAAAAAAAAAAAAAAAAAA">
                                      <p:cBhvr>
                                        <p:cTn id="138" dur="7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794" y="-3403"/>
                                    </p:animMotion>
                                  </p:childTnLst>
                                </p:cTn>
                              </p:par>
                              <p:par>
                                <p:cTn id="139" presetID="0" presetClass="path" presetSubtype="0" accel="50000" decel="50000" fill="hold" nodeType="withEffect">
                                  <p:stCondLst>
                                    <p:cond delay="1150"/>
                                  </p:stCondLst>
                                  <p:childTnLst>
                                    <p:animMotion origin="layout" path="M -0.0112 0.01111 L -0.0112 0.01135 C -0.02839 0.00996 -0.04545 0.00787 -0.06263 0.00764 C -0.07305 0.00741 -0.09141 0.00926 -0.10352 0.01111 C -0.10651 0.01158 -0.10925 0.01273 -0.1125 0.01297 L -0.23112 0.01644 C -0.24818 0.01922 -0.23841 0.0176 -0.26055 0.02199 C -0.26354 0.02246 -0.26654 0.02269 -0.2694 0.02361 C -0.27123 0.02431 -0.27292 0.02523 -0.27461 0.02547 C -0.27943 0.02639 -0.28399 0.02662 -0.28868 0.02732 C -0.29037 0.02801 -0.29206 0.02847 -0.29375 0.02917 C -0.29662 0.03033 -0.3 0.03218 -0.30287 0.03264 C -0.30769 0.03357 -0.31237 0.0338 -0.31706 0.03449 C -0.32227 0.03588 -0.32448 0.03611 -0.3293 0.0382 C -0.33203 0.03912 -0.33464 0.04074 -0.33737 0.04167 C -0.33907 0.04236 -0.34076 0.04283 -0.34245 0.04352 C -0.34479 0.04445 -0.34727 0.0463 -0.34961 0.04699 C -0.35235 0.04792 -0.35495 0.04815 -0.35769 0.04885 C -0.35899 0.04931 -0.36029 0.05023 -0.36172 0.0507 C -0.36472 0.05139 -0.36784 0.05185 -0.37084 0.05255 C -0.37774 0.05648 -0.37175 0.05347 -0.38503 0.05602 C -0.38737 0.05648 -0.38972 0.05718 -0.39206 0.05787 C -0.3931 0.05834 -0.39414 0.05903 -0.39519 0.05972 C -0.39649 0.06042 -0.39792 0.06065 -0.39922 0.06135 C -0.40065 0.06227 -0.40183 0.06412 -0.40326 0.06505 C -0.40495 0.06597 -0.40664 0.06597 -0.40834 0.0669 C -0.41042 0.06783 -0.41237 0.06922 -0.41446 0.07037 C -0.41537 0.07107 -0.41667 0.07084 -0.41745 0.07222 L -0.4194 0.07593 L -0.4194 0.07616 " pathEditMode="relative" rAng="0" ptsTypes="AAAAAAAAAAAAAAAAAAAAAAAAAAAAAA">
                                      <p:cBhvr>
                                        <p:cTn id="140" dur="7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404" y="3056"/>
                                    </p:animMotion>
                                  </p:childTnLst>
                                </p:cTn>
                              </p:par>
                              <p:par>
                                <p:cTn id="141" presetID="0" presetClass="path" presetSubtype="0" accel="50000" decel="50000" fill="hold" nodeType="withEffect">
                                  <p:stCondLst>
                                    <p:cond delay="1150"/>
                                  </p:stCondLst>
                                  <p:childTnLst>
                                    <p:animMotion origin="layout" path="M 0.00143 0.00625 L 0.00143 0.00648 L -0.175 0.10347 C -0.17748 0.10486 -0.18099 0.1125 -0.18099 0.11273 L -0.18099 0.1125 " pathEditMode="relative" rAng="0" ptsTypes="AAAAA">
                                      <p:cBhvr>
                                        <p:cTn id="142" dur="7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128" y="5324"/>
                                    </p:animMotion>
                                  </p:childTnLst>
                                </p:cTn>
                              </p:par>
                              <p:par>
                                <p:cTn id="143" presetID="0" presetClass="path" presetSubtype="0" accel="50000" decel="50000" fill="hold" nodeType="withEffect">
                                  <p:stCondLst>
                                    <p:cond delay="1150"/>
                                  </p:stCondLst>
                                  <p:childTnLst>
                                    <p:animMotion origin="layout" path="M 0.00924 0.00116 L 0.00924 0.00139 C 0.01223 -0.00139 0.01536 -0.00347 0.01835 -0.00625 C 0.0194 -0.00717 0.02018 -0.0088 0.02135 -0.00972 C 0.02565 -0.01319 0.03033 -0.01505 0.0345 -0.01875 C 0.0358 -0.01991 0.03723 -0.02106 0.03854 -0.02245 C 0.03958 -0.02338 0.04049 -0.025 0.04166 -0.02592 C 0.04401 -0.02824 0.04609 -0.02778 0.04869 -0.02963 C 0.06289 -0.03912 0.04114 -0.02685 0.05781 -0.0368 C 0.05911 -0.0375 0.06054 -0.03773 0.06184 -0.03866 C 0.06367 -0.03958 0.06523 -0.0412 0.06692 -0.04213 C 0.06862 -0.04305 0.07031 -0.04329 0.072 -0.04398 C 0.08294 -0.04884 0.06145 -0.04143 0.08216 -0.04954 C 0.09739 -0.05532 0.08059 -0.0463 0.09739 -0.05486 C 0.09947 -0.05579 0.10143 -0.05741 0.10338 -0.05833 C 0.10585 -0.05972 0.1082 -0.06065 0.11054 -0.06204 C 0.11432 -0.06435 0.11783 -0.06736 0.12174 -0.06921 C 0.12838 -0.07268 0.13554 -0.07361 0.14192 -0.07824 C 0.14362 -0.0794 0.14531 -0.08102 0.147 -0.08194 C 0.15 -0.08333 0.15312 -0.08403 0.15612 -0.08542 C 0.15898 -0.08704 0.16145 -0.08935 0.16432 -0.09097 C 0.16692 -0.09236 0.16966 -0.09282 0.17239 -0.09444 C 0.17487 -0.09583 0.17708 -0.09838 0.17942 -0.1 C 0.18346 -0.10255 0.18763 -0.1044 0.19166 -0.10717 C 0.19427 -0.1088 0.197 -0.11088 0.19973 -0.1125 C 0.20208 -0.11389 0.20455 -0.11458 0.20677 -0.1162 C 0.21093 -0.11875 0.2151 -0.12153 0.21901 -0.12523 C 0.23072 -0.13542 0.22539 -0.13287 0.23424 -0.13588 C 0.23593 -0.13773 0.23763 -0.13958 0.23932 -0.14143 C 0.24023 -0.14259 0.24127 -0.14398 0.24231 -0.14491 C 0.25703 -0.15995 0.23802 -0.14028 0.24934 -0.15046 C 0.25286 -0.15347 0.25494 -0.15717 0.25846 -0.15949 C 0.2608 -0.16088 0.26328 -0.1618 0.26562 -0.16296 C 0.26953 -0.16759 0.26848 -0.1669 0.27369 -0.17014 C 0.27773 -0.17268 0.28229 -0.17315 0.28593 -0.17731 C 0.29036 -0.18264 0.28776 -0.18055 0.29401 -0.18287 C 0.29817 -0.18657 0.29908 -0.18773 0.30416 -0.19005 C 0.30612 -0.19097 0.3082 -0.1912 0.31015 -0.1919 C 0.31158 -0.19305 0.31276 -0.19491 0.31432 -0.19537 C 0.31796 -0.19676 0.32174 -0.19653 0.32539 -0.19722 C 0.32851 -0.19768 0.33151 -0.19838 0.3345 -0.19907 C 0.33658 -0.19954 0.33867 -0.2 0.34062 -0.20092 C 0.34166 -0.20116 0.34257 -0.20208 0.34362 -0.20255 C 0.34596 -0.20393 0.34843 -0.20509 0.35078 -0.20625 C 0.35208 -0.20694 0.35338 -0.20787 0.35481 -0.2081 C 0.3595 -0.20903 0.36432 -0.20926 0.36901 -0.20995 C 0.3707 -0.21042 0.37239 -0.21088 0.37408 -0.21157 C 0.37513 -0.21204 0.37604 -0.21296 0.37708 -0.21342 C 0.38046 -0.21481 0.38411 -0.21481 0.38723 -0.21713 C 0.38997 -0.21898 0.39257 -0.22106 0.39531 -0.22245 C 0.39674 -0.22315 0.39804 -0.22361 0.39934 -0.2243 C 0.40039 -0.22477 0.40143 -0.22546 0.40247 -0.22616 C 0.40377 -0.22685 0.4052 -0.22708 0.40651 -0.22778 C 0.40859 -0.22893 0.41054 -0.23079 0.41263 -0.23148 C 0.41549 -0.23241 0.41888 -0.23356 0.42174 -0.23518 C 0.42369 -0.23611 0.42565 -0.23819 0.42773 -0.23866 L 0.43697 -0.24051 C 0.43789 -0.2412 0.43893 -0.2419 0.43997 -0.24236 C 0.44648 -0.24421 0.44674 -0.24398 0.45117 -0.24398 L 0.45117 -0.24375 " pathEditMode="relative" rAng="0" ptsTypes="AAAAAAAAAAAAAAAAAAAAAAAAAAAAAAAAAAAAAAAAAAAAAAAAAAAAAAAAAAAA">
                                      <p:cBhvr>
                                        <p:cTn id="144" dur="7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096" y="-12269"/>
                                    </p:animMotion>
                                  </p:childTnLst>
                                </p:cTn>
                              </p:par>
                              <p:par>
                                <p:cTn id="145" presetID="8" presetClass="emph" presetSubtype="0" fill="hold" nodeType="withEffect">
                                  <p:stCondLst>
                                    <p:cond delay="1150"/>
                                  </p:stCondLst>
                                  <p:childTnLst>
                                    <p:animRot by="21600000">
                                      <p:cBhvr>
                                        <p:cTn id="146" dur="70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7" presetID="8" presetClass="emph" presetSubtype="0" fill="hold" nodeType="withEffect">
                                  <p:stCondLst>
                                    <p:cond delay="1150"/>
                                  </p:stCondLst>
                                  <p:childTnLst>
                                    <p:animRot by="21600000">
                                      <p:cBhvr>
                                        <p:cTn id="148" dur="7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9" presetID="8" presetClass="emph" presetSubtype="0" fill="hold" nodeType="withEffect">
                                  <p:stCondLst>
                                    <p:cond delay="1150"/>
                                  </p:stCondLst>
                                  <p:childTnLst>
                                    <p:animRot by="21600000">
                                      <p:cBhvr>
                                        <p:cTn id="150" dur="7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1" presetID="8" presetClass="emph" presetSubtype="0" fill="hold" nodeType="withEffect">
                                  <p:stCondLst>
                                    <p:cond delay="1150"/>
                                  </p:stCondLst>
                                  <p:childTnLst>
                                    <p:animRot by="21600000">
                                      <p:cBhvr>
                                        <p:cTn id="152" dur="7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3" presetID="8" presetClass="emph" presetSubtype="0" fill="hold" nodeType="withEffect">
                                  <p:stCondLst>
                                    <p:cond delay="1150"/>
                                  </p:stCondLst>
                                  <p:childTnLst>
                                    <p:animRot by="21600000">
                                      <p:cBhvr>
                                        <p:cTn id="154" dur="7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5" presetID="8" presetClass="emph" presetSubtype="0" fill="hold" nodeType="withEffect">
                                  <p:stCondLst>
                                    <p:cond delay="1150"/>
                                  </p:stCondLst>
                                  <p:childTnLst>
                                    <p:animRot by="21600000">
                                      <p:cBhvr>
                                        <p:cTn id="156" dur="7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7" presetID="8" presetClass="emph" presetSubtype="0" fill="hold" nodeType="withEffect">
                                  <p:stCondLst>
                                    <p:cond delay="1150"/>
                                  </p:stCondLst>
                                  <p:childTnLst>
                                    <p:animRot by="21600000">
                                      <p:cBhvr>
                                        <p:cTn id="158" dur="7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9" presetID="8" presetClass="emph" presetSubtype="0" fill="hold" nodeType="withEffect">
                                  <p:stCondLst>
                                    <p:cond delay="1150"/>
                                  </p:stCondLst>
                                  <p:childTnLst>
                                    <p:animRot by="21600000">
                                      <p:cBhvr>
                                        <p:cTn id="160" dur="7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1" presetID="8" presetClass="emph" presetSubtype="0" fill="hold" nodeType="withEffect">
                                  <p:stCondLst>
                                    <p:cond delay="1150"/>
                                  </p:stCondLst>
                                  <p:childTnLst>
                                    <p:animRot by="21600000">
                                      <p:cBhvr>
                                        <p:cTn id="162" dur="7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3" presetID="8" presetClass="emph" presetSubtype="0" fill="hold" nodeType="withEffect">
                                  <p:stCondLst>
                                    <p:cond delay="1150"/>
                                  </p:stCondLst>
                                  <p:childTnLst>
                                    <p:animRot by="21600000">
                                      <p:cBhvr>
                                        <p:cTn id="164" dur="7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5" fill="hold">
                            <p:stCondLst>
                              <p:cond delay="2600"/>
                            </p:stCondLst>
                            <p:childTnLst>
                              <p:par>
                                <p:cTn id="166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2600"/>
                            </p:stCondLst>
                            <p:childTnLst>
                              <p:par>
                                <p:cTn id="169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1" fill="hold">
                            <p:stCondLst>
                              <p:cond delay="2600"/>
                            </p:stCondLst>
                            <p:childTnLst>
                              <p:par>
                                <p:cTn id="172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2600"/>
                            </p:stCondLst>
                            <p:childTnLst>
                              <p:par>
                                <p:cTn id="175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7" fill="hold">
                            <p:stCondLst>
                              <p:cond delay="2600"/>
                            </p:stCondLst>
                            <p:childTnLst>
                              <p:par>
                                <p:cTn id="178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2600"/>
                            </p:stCondLst>
                            <p:childTnLst>
                              <p:par>
                                <p:cTn id="181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3" fill="hold">
                            <p:stCondLst>
                              <p:cond delay="2600"/>
                            </p:stCondLst>
                            <p:childTnLst>
                              <p:par>
                                <p:cTn id="184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6" fill="hold">
                            <p:stCondLst>
                              <p:cond delay="2600"/>
                            </p:stCondLst>
                            <p:childTnLst>
                              <p:par>
                                <p:cTn id="187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2600"/>
                            </p:stCondLst>
                            <p:childTnLst>
                              <p:par>
                                <p:cTn id="190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2" fill="hold">
                            <p:stCondLst>
                              <p:cond delay="2600"/>
                            </p:stCondLst>
                            <p:childTnLst>
                              <p:par>
                                <p:cTn id="193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2600"/>
                            </p:stCondLst>
                            <p:childTnLst>
                              <p:par>
                                <p:cTn id="19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2600"/>
                            </p:stCondLst>
                            <p:childTnLst>
                              <p:par>
                                <p:cTn id="19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1" fill="hold">
                            <p:stCondLst>
                              <p:cond delay="2600"/>
                            </p:stCondLst>
                            <p:childTnLst>
                              <p:par>
                                <p:cTn id="20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4" fill="hold">
                            <p:stCondLst>
                              <p:cond delay="2600"/>
                            </p:stCondLst>
                            <p:childTnLst>
                              <p:par>
                                <p:cTn id="20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7" fill="hold">
                            <p:stCondLst>
                              <p:cond delay="2600"/>
                            </p:stCondLst>
                            <p:childTnLst>
                              <p:par>
                                <p:cTn id="20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0" fill="hold">
                            <p:stCondLst>
                              <p:cond delay="2600"/>
                            </p:stCondLst>
                            <p:childTnLst>
                              <p:par>
                                <p:cTn id="21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3" fill="hold">
                            <p:stCondLst>
                              <p:cond delay="2600"/>
                            </p:stCondLst>
                            <p:childTnLst>
                              <p:par>
                                <p:cTn id="21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xit" presetSubtype="0" fill="hold" grpId="1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53" presetClass="entr" presetSubtype="16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6" dur="3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7" dur="3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8" dur="3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9" presetID="10" presetClass="exit" presetSubtype="0" fill="hold" grpId="1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0" dur="4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2" presetID="0" presetClass="path" presetSubtype="0" accel="50000" decel="5000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-0.0056 -0.00555 L -0.0056 -0.00555 L 0.03685 -0.00393 C 0.04336 -0.00347 0.04974 -0.00278 0.05612 -0.00208 C 0.06393 -0.00116 0.07161 0.00116 0.07943 0.00162 L 0.10586 0.00347 L 0.11901 0.00509 C 0.122 0.00579 0.12513 0.00672 0.12812 0.00695 C 0.1345 0.00787 0.14101 0.00834 0.1474 0.0088 C 0.15182 0.01019 0.1543 0.01088 0.15846 0.0125 C 0.1599 0.01297 0.1612 0.01389 0.16263 0.01435 C 0.16693 0.01528 0.17135 0.01551 0.17578 0.01597 C 0.18112 0.01922 0.17825 0.01806 0.18685 0.01968 C 0.2069 0.02361 0.20156 0.02153 0.23359 0.02153 L 0.23359 0.02153 " pathEditMode="relative" ptsTypes="AAAAAAAAAAAAAAA">
                                      <p:cBhvr>
                                        <p:cTn id="233" dur="7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34" presetID="0" presetClass="path" presetSubtype="0" accel="50000" decel="5000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-0.00872 -0.02523 L -0.00872 -0.025 L 0.48698 0.09352 L 0.48698 0.09375 " pathEditMode="relative" rAng="0" ptsTypes="AAAA">
                                      <p:cBhvr>
                                        <p:cTn id="235" dur="7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779" y="5949"/>
                                    </p:animMotion>
                                  </p:childTnLst>
                                </p:cTn>
                              </p:par>
                              <p:par>
                                <p:cTn id="236" presetID="0" presetClass="path" presetSubtype="0" accel="50000" decel="5000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-0.00065 -0.00093 L -0.00065 -0.00093 L 0.34284 -0.20093 L 0.34284 -0.20093 " pathEditMode="relative" ptsTypes="AAAA">
                                      <p:cBhvr>
                                        <p:cTn id="237" dur="700" fill="hold"/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38" presetID="0" presetClass="path" presetSubtype="0" accel="50000" decel="5000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-2.70833E-6 3.7037E-6 L -2.70833E-6 0.00069 L -0.15104 -0.2669 L -0.15104 -0.26644 " pathEditMode="relative" rAng="0" ptsTypes="AAAA">
                                      <p:cBhvr>
                                        <p:cTn id="239" dur="7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552" y="-13310"/>
                                    </p:animMotion>
                                  </p:childTnLst>
                                </p:cTn>
                              </p:par>
                              <p:par>
                                <p:cTn id="240" presetID="0" presetClass="path" presetSubtype="0" accel="50000" decel="5000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-0.00677 0.00833 L -0.00677 0.00833 L 0.21003 0.04074 C 0.23568 0.04375 0.28711 0.04421 0.28711 0.04421 C 0.3168 0.04907 0.30195 0.04722 0.33177 0.04977 C 0.33971 0.05139 0.34466 0.05231 0.353 0.05324 C 0.36003 0.05417 0.36719 0.0544 0.37422 0.05509 C 0.38359 0.05602 0.40091 0.05833 0.40977 0.0588 L 0.47357 0.06065 L 0.51523 0.0588 C 0.51693 0.05856 0.51849 0.05741 0.52018 0.05694 C 0.52227 0.05625 0.52435 0.05579 0.5263 0.05509 C 0.52773 0.05463 0.52904 0.0537 0.53034 0.05324 C 0.53411 0.05255 0.53776 0.05208 0.54154 0.05162 C 0.55065 0.04745 0.54701 0.04954 0.55273 0.04606 C 0.55508 0.0331 0.55221 0.04931 0.55469 0.03356 C 0.55495 0.03171 0.55521 0.02963 0.55573 0.02801 C 0.55625 0.02662 0.55703 0.02569 0.55768 0.02454 L 0.55768 0.02454 " pathEditMode="relative" ptsTypes="AAAAAAAAAAAAAAAAAAA">
                                      <p:cBhvr>
                                        <p:cTn id="241" dur="7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42" presetID="0" presetClass="path" presetSubtype="0" accel="50000" decel="5000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3.54167E-6 -4.44444E-6 L 3.54167E-6 0.00024 C 0.00885 -0.00185 0.01471 -0.00324 0.02747 -0.00463 C 0.03047 -0.00509 0.03333 -0.00532 0.03659 -0.00578 C 0.0414 -0.00625 0.04909 -0.00694 0.05286 -0.0074 C 0.05468 -0.00763 0.0552 -0.0081 0.05729 -0.00833 C 0.06002 -0.00879 0.0638 -0.00879 0.06653 -0.00902 C 0.0707 -0.00949 0.07448 -0.00995 0.07799 -0.01041 C 0.08047 -0.01064 0.08242 -0.01111 0.08515 -0.01134 C 0.09166 -0.01226 0.09961 -0.01296 0.10586 -0.01388 C 0.1138 -0.01504 0.11562 -0.01527 0.12656 -0.01643 C 0.13398 -0.01736 0.14192 -0.01805 0.14935 -0.01898 C 0.1582 -0.0199 0.16653 -0.02083 0.17474 -0.02199 C 0.17721 -0.02222 0.17916 -0.02268 0.18164 -0.02291 C 0.1845 -0.02338 0.18815 -0.02361 0.19101 -0.02407 C 0.19635 -0.02453 0.20169 -0.02546 0.20703 -0.02592 C 0.21002 -0.02638 0.21328 -0.02662 0.21614 -0.02708 C 0.22239 -0.02777 0.22838 -0.0287 0.23489 -0.02939 C 0.23893 -0.02986 0.24427 -0.03009 0.24843 -0.03078 C 0.25468 -0.03148 0.26054 -0.0324 0.26705 -0.0331 C 0.26914 -0.03333 0.27187 -0.03356 0.27395 -0.03379 C 0.27513 -0.03402 0.29427 -0.03634 0.29909 -0.03703 C 0.30078 -0.0375 0.30169 -0.03796 0.30377 -0.03819 C 0.30586 -0.03842 0.30846 -0.03865 0.31054 -0.03888 C 0.31614 -0.03958 0.32122 -0.04027 0.32682 -0.04097 C 0.32981 -0.0412 0.33333 -0.04143 0.33606 -0.04189 C 0.3431 -0.04282 0.34961 -0.04398 0.35677 -0.0449 C 0.3789 -0.04791 0.35026 -0.04328 0.37981 -0.04768 C 0.3819 -0.04791 0.38281 -0.04838 0.3845 -0.04861 C 0.39375 -0.05023 0.39049 -0.04907 0.40286 -0.05115 C 0.40468 -0.05138 0.4056 -0.05185 0.40729 -0.05208 C 0.40937 -0.05231 0.41211 -0.05277 0.41445 -0.053 C 0.4177 -0.0537 0.42005 -0.05416 0.42356 -0.05486 C 0.42539 -0.05509 0.42838 -0.05509 0.43047 -0.05555 C 0.43307 -0.05578 0.43489 -0.05625 0.4375 -0.05648 C 0.43958 -0.05671 0.44218 -0.05694 0.44427 -0.05717 C 0.45937 -0.05902 0.44791 -0.05787 0.46028 -0.05972 C 0.46562 -0.06064 0.47122 -0.06134 0.47656 -0.06226 L 0.48333 -0.06319 C 0.48567 -0.06342 0.4875 -0.06388 0.49049 -0.06412 C 0.49257 -0.06435 0.49518 -0.06458 0.49726 -0.06481 C 0.5 -0.06527 0.50169 -0.06574 0.50403 -0.0662 C 0.51211 -0.06759 0.51172 -0.06736 0.52031 -0.06828 C 0.52187 -0.06851 0.52304 -0.06898 0.52474 -0.06921 C 0.52916 -0.0699 0.53867 -0.07129 0.53867 -0.07129 C 0.53958 -0.07175 0.53984 -0.07199 0.54101 -0.07245 C 0.54375 -0.07314 0.54726 -0.07361 0.55026 -0.0743 C 0.55169 -0.07476 0.55286 -0.075 0.55494 -0.07546 L 0.56172 -0.07638 C 0.56263 -0.07685 0.56354 -0.07708 0.56419 -0.07731 C 0.56653 -0.07939 0.56627 -0.07939 0.56627 -0.08032 L 0.55937 -0.07986 " pathEditMode="relative" rAng="0" ptsTypes="AAAAAAAAAAAAAAAAAAAAAAAAAAAAAAAAAAAAAAAAAAAAAAAAAAAA">
                                      <p:cBhvr>
                                        <p:cTn id="243" dur="70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307" y="-4005"/>
                                    </p:animMotion>
                                  </p:childTnLst>
                                </p:cTn>
                              </p:par>
                              <p:par>
                                <p:cTn id="244" presetID="0" presetClass="path" presetSubtype="0" accel="50000" decel="5000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0.00221 0.01203 L 0.00221 0.01203 C 0.02109 0.00162 0.04023 -0.00741 0.05885 -0.01875 C 0.06028 -0.01945 0.0608 -0.02246 0.06197 -0.02408 C 0.06263 -0.025 0.0677 -0.03195 0.06901 -0.0331 C 0.07539 -0.03889 0.07239 -0.03403 0.07708 -0.04028 C 0.0802 -0.04445 0.08281 -0.04977 0.08632 -0.05301 C 0.1 -0.06505 0.08515 -0.05093 0.09739 -0.06551 C 0.09869 -0.06713 0.10026 -0.0676 0.10143 -0.06922 C 0.1026 -0.0706 0.10338 -0.07292 0.10455 -0.07454 C 0.10612 -0.07662 0.10794 -0.07801 0.10963 -0.07986 C 0.11575 -0.08727 0.11119 -0.08403 0.11666 -0.08727 C 0.13085 -0.10741 0.11302 -0.08264 0.12682 -0.09977 C 0.12864 -0.10209 0.13007 -0.10486 0.1319 -0.10695 C 0.13346 -0.10903 0.13528 -0.11042 0.13697 -0.11227 C 0.13802 -0.11343 0.13893 -0.11482 0.13997 -0.11597 C 0.14127 -0.11736 0.1427 -0.11829 0.14401 -0.11968 C 0.15273 -0.12894 0.147 -0.125 0.15312 -0.12871 C 0.15481 -0.13102 0.15651 -0.13357 0.1582 -0.13588 C 0.1608 -0.13912 0.1638 -0.14144 0.16627 -0.14491 C 0.17122 -0.15139 0.16875 -0.14931 0.17343 -0.15209 C 0.18958 -0.17454 0.17526 -0.15579 0.19166 -0.17361 C 0.21002 -0.19352 0.19987 -0.18565 0.21093 -0.19352 C 0.21497 -0.20417 0.21054 -0.19491 0.21601 -0.2007 C 0.22018 -0.2051 0.22408 -0.21042 0.22812 -0.21505 C 0.22981 -0.2169 0.23164 -0.21852 0.2332 -0.22037 C 0.23424 -0.22176 0.23515 -0.22315 0.23632 -0.22408 C 0.23893 -0.22662 0.24179 -0.22847 0.2444 -0.23125 C 0.25455 -0.2419 0.24166 -0.23148 0.25351 -0.24213 C 0.25507 -0.24352 0.25703 -0.24398 0.25859 -0.2456 C 0.26276 -0.2507 0.26614 -0.25787 0.2707 -0.26181 C 0.27408 -0.26482 0.27786 -0.2669 0.28085 -0.27084 C 0.28489 -0.27639 0.28632 -0.27847 0.29101 -0.28357 C 0.29335 -0.28611 0.2957 -0.2882 0.29804 -0.29074 C 0.29908 -0.2919 0.30013 -0.29329 0.30117 -0.29445 C 0.30351 -0.29676 0.30585 -0.29931 0.3082 -0.30162 C 0.3095 -0.30278 0.31093 -0.30371 0.31224 -0.3051 C 0.31328 -0.30625 0.31432 -0.30764 0.31536 -0.3088 C 0.31731 -0.31065 0.3194 -0.31204 0.32135 -0.31412 C 0.32447 -0.3176 0.32747 -0.32153 0.33046 -0.325 C 0.33216 -0.32685 0.33398 -0.32847 0.33554 -0.33033 C 0.33658 -0.33148 0.3375 -0.3331 0.33867 -0.33403 C 0.33997 -0.33496 0.3414 -0.33496 0.3427 -0.33588 C 0.34414 -0.33681 0.34544 -0.3382 0.34674 -0.33935 C 0.35065 -0.35 0.34622 -0.34074 0.35286 -0.34653 C 0.35572 -0.34908 0.35833 -0.35255 0.36093 -0.35556 C 0.36197 -0.35672 0.36289 -0.35834 0.36393 -0.35926 C 0.36497 -0.35996 0.36601 -0.35996 0.36705 -0.36088 C 0.37877 -0.37269 0.36731 -0.36482 0.37916 -0.37176 C 0.38489 -0.38195 0.37942 -0.37385 0.38528 -0.37894 C 0.38906 -0.38241 0.38828 -0.38403 0.39231 -0.38797 C 0.39388 -0.38959 0.3957 -0.39028 0.39739 -0.39167 C 0.40013 -0.39375 0.40546 -0.39885 0.40546 -0.39885 C 0.41158 -0.40972 0.40494 -0.39931 0.41367 -0.40787 C 0.42278 -0.4169 0.41341 -0.41065 0.4207 -0.41505 C 0.42174 -0.41621 0.42278 -0.41736 0.42382 -0.41875 C 0.42513 -0.42037 0.42643 -0.42246 0.42786 -0.42408 C 0.43072 -0.42732 0.4319 -0.42778 0.43489 -0.4294 C 0.43593 -0.43056 0.43684 -0.43195 0.43802 -0.4331 C 0.44062 -0.43565 0.44349 -0.43727 0.44609 -0.44028 C 0.44804 -0.4426 0.44987 -0.44607 0.45208 -0.44746 C 0.45559 -0.44954 0.45572 -0.44931 0.45924 -0.45278 C 0.46028 -0.45394 0.46119 -0.45533 0.46224 -0.45648 C 0.46497 -0.45903 0.4677 -0.46135 0.47044 -0.46366 C 0.47174 -0.46482 0.47304 -0.46644 0.47447 -0.46736 C 0.47552 -0.46783 0.47656 -0.46829 0.47747 -0.46898 C 0.48619 -0.47685 0.4789 -0.47292 0.48658 -0.47639 C 0.48802 -0.47801 0.48919 -0.48033 0.49062 -0.48172 C 0.49218 -0.48334 0.49401 -0.48403 0.4957 -0.48519 C 0.49713 -0.48635 0.49843 -0.48773 0.49974 -0.48889 C 0.50078 -0.48959 0.50182 -0.49005 0.50286 -0.49074 C 0.51523 -0.50023 0.49974 -0.48889 0.50989 -0.49792 C 0.51093 -0.49885 0.51197 -0.49885 0.51302 -0.49977 C 0.51575 -0.50185 0.51822 -0.50533 0.52109 -0.50695 L 0.52708 -0.51042 C 0.53476 -0.51945 0.52513 -0.50903 0.53424 -0.51597 C 0.53541 -0.51667 0.53619 -0.51852 0.53724 -0.51945 C 0.5414 -0.52361 0.54101 -0.52292 0.54544 -0.525 C 0.54674 -0.52616 0.54804 -0.52755 0.54947 -0.52847 C 0.55039 -0.52917 0.55156 -0.5294 0.55247 -0.53033 C 0.55351 -0.53125 0.55442 -0.53287 0.55546 -0.53403 C 0.5569 -0.53519 0.5582 -0.53635 0.55963 -0.5375 C 0.56119 -0.53889 0.56302 -0.53982 0.56458 -0.54121 C 0.56601 -0.54213 0.56731 -0.54375 0.56875 -0.54468 C 0.56966 -0.5456 0.57083 -0.5456 0.57174 -0.54653 C 0.57278 -0.54746 0.57369 -0.54931 0.57474 -0.55023 C 0.57812 -0.55278 0.58164 -0.5544 0.58489 -0.55741 C 0.58997 -0.56181 0.5875 -0.56019 0.59205 -0.56273 C 0.60247 -0.57523 0.58619 -0.55625 0.59908 -0.56991 C 0.60117 -0.57222 0.60312 -0.57477 0.6052 -0.57709 C 0.60625 -0.57847 0.60703 -0.5801 0.6082 -0.58079 C 0.60924 -0.58148 0.61041 -0.58148 0.61132 -0.58264 C 0.61158 -0.58287 0.61132 -0.5838 0.61132 -0.58426 L 0.61028 -0.58264 " pathEditMode="relative" ptsTypes="AAAAAAAAAAAAAAAAAAAAAAAAAAAAAAAAAAAAAAAAAAAAAAAAAAAAAAAAAAAAAAAAAAAAAAAAAAAAAAAAAAAAAAAAAAAAAA">
                                      <p:cBhvr>
                                        <p:cTn id="245" dur="7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46" presetID="0" presetClass="path" presetSubtype="0" accel="50667" decel="49333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0.00508 -0.00277 L 0.00508 -0.00277 L 0.74388 -0.79027 L 0.74388 -0.79027 " pathEditMode="relative" ptsTypes="AAAA">
                                      <p:cBhvr>
                                        <p:cTn id="247" dur="75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48" presetID="0" presetClass="path" presetSubtype="0" accel="50000" decel="5000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-4.375E-6 1.11111E-6 L -4.375E-6 1.11111E-6 C 0.02461 -0.15324 0.04896 -0.30648 0.07396 -0.45949 C 0.07448 -0.4625 0.07553 -0.46574 0.07683 -0.46852 L 0.11524 -0.56019 L 0.11524 -0.56019 " pathEditMode="relative" rAng="0" ptsTypes="AAAAAA">
                                      <p:cBhvr>
                                        <p:cTn id="249" dur="7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755" y="-28009"/>
                                    </p:animMotion>
                                  </p:childTnLst>
                                </p:cTn>
                              </p:par>
                              <p:par>
                                <p:cTn id="250" presetID="0" presetClass="path" presetSubtype="0" accel="50000" decel="5000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-0.01445 0.01366 L -0.01445 0.01366 L 0.19219 -0.08727 C 0.19375 -0.08819 0.19492 -0.09028 0.19635 -0.09097 C 0.19922 -0.09259 0.20247 -0.09305 0.20547 -0.09467 L 0.69909 -0.33773 L 0.69909 -0.33773 " pathEditMode="relative" ptsTypes="AAAAAAA">
                                      <p:cBhvr>
                                        <p:cTn id="251" dur="7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52" presetID="8" presetClass="emph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Rot by="21600000">
                                      <p:cBhvr>
                                        <p:cTn id="253" dur="7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4" presetID="8" presetClass="emph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Rot by="21600000">
                                      <p:cBhvr>
                                        <p:cTn id="255" dur="700" fill="hold"/>
                                        <p:tgtEl>
                                          <p:spTgt spid="2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6" presetID="8" presetClass="emph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Rot by="21600000">
                                      <p:cBhvr>
                                        <p:cTn id="257" dur="7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8" presetID="8" presetClass="emph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Rot by="21600000">
                                      <p:cBhvr>
                                        <p:cTn id="259" dur="7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0" presetID="8" presetClass="emph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Rot by="21600000">
                                      <p:cBhvr>
                                        <p:cTn id="261" dur="7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2" presetID="8" presetClass="emph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Rot by="21600000">
                                      <p:cBhvr>
                                        <p:cTn id="263" dur="70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4" presetID="8" presetClass="emph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Rot by="21600000">
                                      <p:cBhvr>
                                        <p:cTn id="265" dur="7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6" presetID="8" presetClass="emph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Rot by="21600000">
                                      <p:cBhvr>
                                        <p:cTn id="267" dur="75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8" presetID="8" presetClass="emph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Rot by="21600000">
                                      <p:cBhvr>
                                        <p:cTn id="269" dur="7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0" presetID="8" presetClass="emph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Rot by="21600000">
                                      <p:cBhvr>
                                        <p:cTn id="271" dur="7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2" fill="hold">
                            <p:stCondLst>
                              <p:cond delay="4450"/>
                            </p:stCondLst>
                            <p:childTnLst>
                              <p:par>
                                <p:cTn id="273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7" fill="hold">
                            <p:stCondLst>
                              <p:cond delay="4450"/>
                            </p:stCondLst>
                            <p:childTnLst>
                              <p:par>
                                <p:cTn id="278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0" fill="hold">
                            <p:stCondLst>
                              <p:cond delay="4450"/>
                            </p:stCondLst>
                            <p:childTnLst>
                              <p:par>
                                <p:cTn id="281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3" fill="hold">
                            <p:stCondLst>
                              <p:cond delay="4450"/>
                            </p:stCondLst>
                            <p:childTnLst>
                              <p:par>
                                <p:cTn id="284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>
                            <p:stCondLst>
                              <p:cond delay="4450"/>
                            </p:stCondLst>
                            <p:childTnLst>
                              <p:par>
                                <p:cTn id="287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9" fill="hold">
                            <p:stCondLst>
                              <p:cond delay="4450"/>
                            </p:stCondLst>
                            <p:childTnLst>
                              <p:par>
                                <p:cTn id="290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4" fill="hold">
                            <p:stCondLst>
                              <p:cond delay="4450"/>
                            </p:stCondLst>
                            <p:childTnLst>
                              <p:par>
                                <p:cTn id="295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7" fill="hold">
                            <p:stCondLst>
                              <p:cond delay="4450"/>
                            </p:stCondLst>
                            <p:childTnLst>
                              <p:par>
                                <p:cTn id="298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0" fill="hold">
                            <p:stCondLst>
                              <p:cond delay="4450"/>
                            </p:stCondLst>
                            <p:childTnLst>
                              <p:par>
                                <p:cTn id="30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3" fill="hold">
                            <p:stCondLst>
                              <p:cond delay="4450"/>
                            </p:stCondLst>
                            <p:childTnLst>
                              <p:par>
                                <p:cTn id="30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6" fill="hold">
                            <p:stCondLst>
                              <p:cond delay="4450"/>
                            </p:stCondLst>
                            <p:childTnLst>
                              <p:par>
                                <p:cTn id="30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9" fill="hold">
                            <p:stCondLst>
                              <p:cond delay="4450"/>
                            </p:stCondLst>
                            <p:childTnLst>
                              <p:par>
                                <p:cTn id="31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2" fill="hold">
                            <p:stCondLst>
                              <p:cond delay="4450"/>
                            </p:stCondLst>
                            <p:childTnLst>
                              <p:par>
                                <p:cTn id="31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5" fill="hold">
                            <p:stCondLst>
                              <p:cond delay="4450"/>
                            </p:stCondLst>
                            <p:childTnLst>
                              <p:par>
                                <p:cTn id="31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4450"/>
                            </p:stCondLst>
                            <p:childTnLst>
                              <p:par>
                                <p:cTn id="31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1" fill="hold">
                            <p:stCondLst>
                              <p:cond delay="4450"/>
                            </p:stCondLst>
                            <p:childTnLst>
                              <p:par>
                                <p:cTn id="32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4" fill="hold">
                            <p:stCondLst>
                              <p:cond delay="4450"/>
                            </p:stCondLst>
                            <p:childTnLst>
                              <p:par>
                                <p:cTn id="32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7" fill="hold">
                            <p:stCondLst>
                              <p:cond delay="4450"/>
                            </p:stCondLst>
                            <p:childTnLst>
                              <p:par>
                                <p:cTn id="32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0" fill="hold">
                            <p:stCondLst>
                              <p:cond delay="4450"/>
                            </p:stCondLst>
                            <p:childTnLst>
                              <p:par>
                                <p:cTn id="331" presetID="31" presetClass="entr" presetSubtype="0" fill="hold" grpId="0" nodeType="afterEffect">
                                  <p:stCondLst>
                                    <p:cond delay="155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3" dur="10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4" dur="10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5" dur="10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6" dur="10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7" fill="hold">
                            <p:stCondLst>
                              <p:cond delay="7000"/>
                            </p:stCondLst>
                            <p:childTnLst>
                              <p:par>
                                <p:cTn id="338" presetID="10" presetClass="entr" presetSubtype="0" fill="hold" grpId="0" nodeType="after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0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1"/>
                  </p:tgtEl>
                </p:cond>
              </p:nextCondLst>
            </p:seq>
            <p:seq concurrent="1" nextAc="seek">
              <p:cTn id="341" restart="whenNotActive" fill="hold" evtFilter="cancelBubble" nodeType="interactiveSeq">
                <p:stCondLst>
                  <p:cond evt="onClick" delay="0">
                    <p:tgtEl>
                      <p:spTgt spid="1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2" fill="hold">
                      <p:stCondLst>
                        <p:cond delay="0"/>
                      </p:stCondLst>
                      <p:childTnLst>
                        <p:par>
                          <p:cTn id="343" fill="hold">
                            <p:stCondLst>
                              <p:cond delay="0"/>
                            </p:stCondLst>
                            <p:childTnLst>
                              <p:par>
                                <p:cTn id="344" presetID="3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45" dur="1000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6" dur="1000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7" dur="1000"/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48" dur="10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0" fill="hold">
                            <p:stCondLst>
                              <p:cond delay="1000"/>
                            </p:stCondLst>
                            <p:childTnLst>
                              <p:par>
                                <p:cTn id="35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3" dur="1000" fill="hold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4" dur="1000" fill="hold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5" dur="1000" fill="hold"/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6" dur="10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ails hammere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5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8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0" fill="hold">
                            <p:stCondLst>
                              <p:cond delay="2000"/>
                            </p:stCondLst>
                            <p:childTnLst>
                              <p:par>
                                <p:cTn id="3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3" dur="20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4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365" dur="2000"/>
                                        <p:tgtEl>
                                          <p:spTgt spid="2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4"/>
                  </p:tgtEl>
                </p:cond>
              </p:nextCondLst>
            </p:seq>
            <p:seq concurrent="1" nextAc="seek">
              <p:cTn id="369" restart="whenNotActive" fill="hold" evtFilter="cancelBubble" nodeType="interactiveSeq">
                <p:stCondLst>
                  <p:cond evt="onClick" delay="0">
                    <p:tgtEl>
                      <p:spTgt spid="2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0" fill="hold">
                      <p:stCondLst>
                        <p:cond delay="0"/>
                      </p:stCondLst>
                      <p:childTnLst>
                        <p:par>
                          <p:cTn id="371" fill="hold">
                            <p:stCondLst>
                              <p:cond delay="0"/>
                            </p:stCondLst>
                            <p:childTnLst>
                              <p:par>
                                <p:cTn id="372" presetID="3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73" dur="1000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4" dur="1000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5" dur="1000"/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76" dur="10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1000"/>
                            </p:stCondLst>
                            <p:childTnLst>
                              <p:par>
                                <p:cTn id="37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1" dur="1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2" dur="1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3" dur="1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4" dur="10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ails hammere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8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6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2000"/>
                            </p:stCondLst>
                            <p:childTnLst>
                              <p:par>
                                <p:cTn id="38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1" dur="20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2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393" dur="2000"/>
                                        <p:tgtEl>
                                          <p:spTgt spid="2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7"/>
                  </p:tgtEl>
                </p:cond>
              </p:nextCondLst>
            </p:seq>
            <p:seq concurrent="1" nextAc="seek">
              <p:cTn id="397" restart="whenNotActive" fill="hold" evtFilter="cancelBubble" nodeType="interactiveSeq">
                <p:stCondLst>
                  <p:cond evt="onClick" delay="0">
                    <p:tgtEl>
                      <p:spTgt spid="18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8" fill="hold">
                      <p:stCondLst>
                        <p:cond delay="0"/>
                      </p:stCondLst>
                      <p:childTnLst>
                        <p:par>
                          <p:cTn id="399" fill="hold">
                            <p:stCondLst>
                              <p:cond delay="0"/>
                            </p:stCondLst>
                            <p:childTnLst>
                              <p:par>
                                <p:cTn id="400" presetID="3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01" dur="1000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2" dur="1000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3" dur="1000"/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04" dur="10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6" fill="hold">
                            <p:stCondLst>
                              <p:cond delay="1000"/>
                            </p:stCondLst>
                            <p:childTnLst>
                              <p:par>
                                <p:cTn id="407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9" dur="10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0" dur="10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1" dur="10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2" dur="10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ails hammere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4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6" fill="hold">
                            <p:stCondLst>
                              <p:cond delay="2000"/>
                            </p:stCondLst>
                            <p:childTnLst>
                              <p:par>
                                <p:cTn id="4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9" dur="2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0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421" dur="2000"/>
                                        <p:tgtEl>
                                          <p:spTgt spid="2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3"/>
                  </p:tgtEl>
                </p:cond>
              </p:nextCondLst>
            </p:seq>
            <p:seq concurrent="1" nextAc="seek">
              <p:cTn id="425" restart="whenNotActive" fill="hold" evtFilter="cancelBubble" nodeType="interactiveSeq">
                <p:stCondLst>
                  <p:cond evt="onClick" delay="0">
                    <p:tgtEl>
                      <p:spTgt spid="2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6" fill="hold">
                      <p:stCondLst>
                        <p:cond delay="0"/>
                      </p:stCondLst>
                      <p:childTnLst>
                        <p:par>
                          <p:cTn id="427" fill="hold">
                            <p:stCondLst>
                              <p:cond delay="0"/>
                            </p:stCondLst>
                            <p:childTnLst>
                              <p:par>
                                <p:cTn id="428" presetID="3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29" dur="1000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0" dur="1000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1" dur="1000"/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32" dur="10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4" fill="hold">
                            <p:stCondLst>
                              <p:cond delay="1000"/>
                            </p:stCondLst>
                            <p:childTnLst>
                              <p:par>
                                <p:cTn id="43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7" dur="1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8" dur="1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9" dur="1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0" dur="10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ails hammere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4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2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4" fill="hold">
                            <p:stCondLst>
                              <p:cond delay="2000"/>
                            </p:stCondLst>
                            <p:childTnLst>
                              <p:par>
                                <p:cTn id="4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7" dur="2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8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449" dur="2000"/>
                                        <p:tgtEl>
                                          <p:spTgt spid="2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8"/>
                  </p:tgtEl>
                </p:cond>
              </p:nextCondLst>
            </p:seq>
            <p:seq concurrent="1" nextAc="seek">
              <p:cTn id="453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4" fill="hold">
                      <p:stCondLst>
                        <p:cond delay="0"/>
                      </p:stCondLst>
                      <p:childTnLst>
                        <p:par>
                          <p:cTn id="455" fill="hold">
                            <p:stCondLst>
                              <p:cond delay="0"/>
                            </p:stCondLst>
                            <p:childTnLst>
                              <p:par>
                                <p:cTn id="456" presetID="3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57" dur="1000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8" dur="1000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9" dur="1000"/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60" dur="10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2" fill="hold">
                            <p:stCondLst>
                              <p:cond delay="1000"/>
                            </p:stCondLst>
                            <p:childTnLst>
                              <p:par>
                                <p:cTn id="463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5" dur="1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6" dur="1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7" dur="1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8" dur="10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ails hammere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6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0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2" fill="hold">
                            <p:stCondLst>
                              <p:cond delay="2000"/>
                            </p:stCondLst>
                            <p:childTnLst>
                              <p:par>
                                <p:cTn id="47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5" dur="2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6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477" dur="2000"/>
                                        <p:tgtEl>
                                          <p:spTgt spid="3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481" restart="whenNotActive" fill="hold" evtFilter="cancelBubble" nodeType="interactiveSeq">
                <p:stCondLst>
                  <p:cond evt="onClick" delay="0">
                    <p:tgtEl>
                      <p:spTgt spid="19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2" fill="hold">
                      <p:stCondLst>
                        <p:cond delay="0"/>
                      </p:stCondLst>
                      <p:childTnLst>
                        <p:par>
                          <p:cTn id="483" fill="hold">
                            <p:stCondLst>
                              <p:cond delay="0"/>
                            </p:stCondLst>
                            <p:childTnLst>
                              <p:par>
                                <p:cTn id="484" presetID="3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85" dur="1000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6" dur="1000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7" dur="1000"/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88" dur="10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0" fill="hold">
                            <p:stCondLst>
                              <p:cond delay="1000"/>
                            </p:stCondLst>
                            <p:childTnLst>
                              <p:par>
                                <p:cTn id="49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3" dur="100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4" dur="100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5" dur="100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6" dur="10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ails hammere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9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8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0" fill="hold">
                            <p:stCondLst>
                              <p:cond delay="2000"/>
                            </p:stCondLst>
                            <p:childTnLst>
                              <p:par>
                                <p:cTn id="50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3" dur="20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4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505" dur="2000"/>
                                        <p:tgtEl>
                                          <p:spTgt spid="2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5"/>
                  </p:tgtEl>
                </p:cond>
              </p:nextCondLst>
            </p:seq>
            <p:seq concurrent="1" nextAc="seek">
              <p:cTn id="509" restart="whenNotActive" fill="hold" evtFilter="cancelBubble" nodeType="interactiveSeq">
                <p:stCondLst>
                  <p:cond evt="onClick" delay="0">
                    <p:tgtEl>
                      <p:spTgt spid="2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0" fill="hold">
                      <p:stCondLst>
                        <p:cond delay="0"/>
                      </p:stCondLst>
                      <p:childTnLst>
                        <p:par>
                          <p:cTn id="511" fill="hold">
                            <p:stCondLst>
                              <p:cond delay="0"/>
                            </p:stCondLst>
                            <p:childTnLst>
                              <p:par>
                                <p:cTn id="512" presetID="3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13" dur="1000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4" dur="1000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5" dur="1000"/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16" dur="10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1000"/>
                            </p:stCondLst>
                            <p:childTnLst>
                              <p:par>
                                <p:cTn id="51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1" dur="1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2" dur="1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3" dur="1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4" dur="10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ails hammere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2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6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8" fill="hold">
                            <p:stCondLst>
                              <p:cond delay="2000"/>
                            </p:stCondLst>
                            <p:childTnLst>
                              <p:par>
                                <p:cTn id="5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1" dur="2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2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533" dur="2000"/>
                                        <p:tgtEl>
                                          <p:spTgt spid="2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6"/>
                  </p:tgtEl>
                </p:cond>
              </p:nextCondLst>
            </p:seq>
            <p:seq concurrent="1" nextAc="seek">
              <p:cTn id="537" restart="whenNotActive" fill="hold" evtFilter="cancelBubble" nodeType="interactiveSeq">
                <p:stCondLst>
                  <p:cond evt="onClick" delay="0">
                    <p:tgtEl>
                      <p:spTgt spid="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8" fill="hold">
                      <p:stCondLst>
                        <p:cond delay="0"/>
                      </p:stCondLst>
                      <p:childTnLst>
                        <p:par>
                          <p:cTn id="539" fill="hold">
                            <p:stCondLst>
                              <p:cond delay="0"/>
                            </p:stCondLst>
                            <p:childTnLst>
                              <p:par>
                                <p:cTn id="540" presetID="3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41" dur="1000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2" dur="1000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3" dur="1000"/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44" dur="10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46" fill="hold">
                            <p:stCondLst>
                              <p:cond delay="1000"/>
                            </p:stCondLst>
                            <p:childTnLst>
                              <p:par>
                                <p:cTn id="547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9" dur="1000" fill="hold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0" dur="1000" fill="hold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1" dur="1000" fill="hold"/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2" dur="10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ails hammere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5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54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6" fill="hold">
                            <p:stCondLst>
                              <p:cond delay="2000"/>
                            </p:stCondLst>
                            <p:childTnLst>
                              <p:par>
                                <p:cTn id="55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9" dur="20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0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561" dur="2000"/>
                                        <p:tgtEl>
                                          <p:spTgt spid="2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"/>
                  </p:tgtEl>
                </p:cond>
              </p:nextCondLst>
            </p:seq>
            <p:seq concurrent="1" nextAc="seek">
              <p:cTn id="565" restart="whenNotActive" fill="hold" evtFilter="cancelBubble" nodeType="interactiveSeq">
                <p:stCondLst>
                  <p:cond evt="onClick" delay="0">
                    <p:tgtEl>
                      <p:spTgt spid="18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6" fill="hold">
                      <p:stCondLst>
                        <p:cond delay="0"/>
                      </p:stCondLst>
                      <p:childTnLst>
                        <p:par>
                          <p:cTn id="567" fill="hold">
                            <p:stCondLst>
                              <p:cond delay="0"/>
                            </p:stCondLst>
                            <p:childTnLst>
                              <p:par>
                                <p:cTn id="568" presetID="3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69" dur="1000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0" dur="1000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1" dur="1000"/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72" dur="10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74" fill="hold">
                            <p:stCondLst>
                              <p:cond delay="1000"/>
                            </p:stCondLst>
                            <p:childTnLst>
                              <p:par>
                                <p:cTn id="57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7" dur="100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8" dur="100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9" dur="100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0" dur="10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ails hammere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8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2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4" fill="hold">
                            <p:stCondLst>
                              <p:cond delay="2000"/>
                            </p:stCondLst>
                            <p:childTnLst>
                              <p:par>
                                <p:cTn id="58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7" dur="2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8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589" dur="2000"/>
                                        <p:tgtEl>
                                          <p:spTgt spid="2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6"/>
                  </p:tgtEl>
                </p:cond>
              </p:nextCondLst>
            </p:seq>
            <p:seq concurrent="1" nextAc="seek">
              <p:cTn id="593" restart="whenNotActive" fill="hold" evtFilter="cancelBubble" nodeType="interactiveSeq">
                <p:stCondLst>
                  <p:cond evt="onClick" delay="0">
                    <p:tgtEl>
                      <p:spTgt spid="2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4" fill="hold">
                      <p:stCondLst>
                        <p:cond delay="0"/>
                      </p:stCondLst>
                      <p:childTnLst>
                        <p:par>
                          <p:cTn id="595" fill="hold">
                            <p:stCondLst>
                              <p:cond delay="0"/>
                            </p:stCondLst>
                            <p:childTnLst>
                              <p:par>
                                <p:cTn id="596" presetID="3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97" dur="1000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8" dur="1000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9" dur="1000"/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00" dur="10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02" fill="hold">
                            <p:stCondLst>
                              <p:cond delay="1000"/>
                            </p:stCondLst>
                            <p:childTnLst>
                              <p:par>
                                <p:cTn id="603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5" dur="1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6" dur="1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7" dur="1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8" dur="10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ails hammere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0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0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2" fill="hold">
                            <p:stCondLst>
                              <p:cond delay="2000"/>
                            </p:stCondLst>
                            <p:childTnLst>
                              <p:par>
                                <p:cTn id="6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5" dur="20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6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617" dur="2000"/>
                                        <p:tgtEl>
                                          <p:spTgt spid="3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9"/>
                  </p:tgtEl>
                </p:cond>
              </p:nextCondLst>
            </p:seq>
            <p:seq concurrent="1" nextAc="seek">
              <p:cTn id="621" restart="whenNotActive" fill="hold" evtFilter="cancelBubble" nodeType="interactiveSeq">
                <p:stCondLst>
                  <p:cond evt="onClick" delay="0">
                    <p:tgtEl>
                      <p:spTgt spid="1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2" fill="hold">
                      <p:stCondLst>
                        <p:cond delay="0"/>
                      </p:stCondLst>
                      <p:childTnLst>
                        <p:par>
                          <p:cTn id="623" fill="hold">
                            <p:stCondLst>
                              <p:cond delay="0"/>
                            </p:stCondLst>
                            <p:childTnLst>
                              <p:par>
                                <p:cTn id="624" presetID="3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25" dur="1000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6" dur="1000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7" dur="1000"/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28" dur="10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30" fill="hold">
                            <p:stCondLst>
                              <p:cond delay="1000"/>
                            </p:stCondLst>
                            <p:childTnLst>
                              <p:par>
                                <p:cTn id="63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3" dur="100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4" dur="100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5" dur="100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6" dur="10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ails hammere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3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0" fill="hold">
                            <p:stCondLst>
                              <p:cond delay="2000"/>
                            </p:stCondLst>
                            <p:childTnLst>
                              <p:par>
                                <p:cTn id="6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3" dur="2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4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645" dur="2000"/>
                                        <p:tgtEl>
                                          <p:spTgt spid="2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5"/>
                  </p:tgtEl>
                </p:cond>
              </p:nextCondLst>
            </p:seq>
            <p:seq concurrent="1" nextAc="seek">
              <p:cTn id="649" restart="whenNotActive" fill="hold" evtFilter="cancelBubble" nodeType="interactiveSeq">
                <p:stCondLst>
                  <p:cond evt="onClick" delay="0">
                    <p:tgtEl>
                      <p:spTgt spid="2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0" fill="hold">
                      <p:stCondLst>
                        <p:cond delay="0"/>
                      </p:stCondLst>
                      <p:childTnLst>
                        <p:par>
                          <p:cTn id="651" fill="hold">
                            <p:stCondLst>
                              <p:cond delay="0"/>
                            </p:stCondLst>
                            <p:childTnLst>
                              <p:par>
                                <p:cTn id="652" presetID="3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53" dur="1000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4" dur="1000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5" dur="1000"/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56" dur="10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8" fill="hold">
                            <p:stCondLst>
                              <p:cond delay="1000"/>
                            </p:stCondLst>
                            <p:childTnLst>
                              <p:par>
                                <p:cTn id="65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1" dur="1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2" dur="1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3" dur="1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4" dur="10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ails hammere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6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6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8" fill="hold">
                            <p:stCondLst>
                              <p:cond delay="2000"/>
                            </p:stCondLst>
                            <p:childTnLst>
                              <p:par>
                                <p:cTn id="66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1" dur="2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2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673" dur="2000"/>
                                        <p:tgtEl>
                                          <p:spTgt spid="3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0"/>
                  </p:tgtEl>
                </p:cond>
              </p:nextCondLst>
            </p:seq>
            <p:seq concurrent="1" nextAc="seek">
              <p:cTn id="677" restart="whenNotActive" fill="hold" evtFilter="cancelBubble" nodeType="interactiveSeq">
                <p:stCondLst>
                  <p:cond evt="onClick" delay="0">
                    <p:tgtEl>
                      <p:spTgt spid="19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8" fill="hold">
                      <p:stCondLst>
                        <p:cond delay="0"/>
                      </p:stCondLst>
                      <p:childTnLst>
                        <p:par>
                          <p:cTn id="679" fill="hold">
                            <p:stCondLst>
                              <p:cond delay="0"/>
                            </p:stCondLst>
                            <p:childTnLst>
                              <p:par>
                                <p:cTn id="680" presetID="3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81" dur="1000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2" dur="1000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3" dur="1000"/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84" dur="1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86" fill="hold">
                            <p:stCondLst>
                              <p:cond delay="1000"/>
                            </p:stCondLst>
                            <p:childTnLst>
                              <p:par>
                                <p:cTn id="687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9" dur="1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0" dur="1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1" dur="1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2" dur="1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ails hammere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9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4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6" fill="hold">
                            <p:stCondLst>
                              <p:cond delay="2000"/>
                            </p:stCondLst>
                            <p:childTnLst>
                              <p:par>
                                <p:cTn id="69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9" dur="20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0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701" dur="2000"/>
                                        <p:tgtEl>
                                          <p:spTgt spid="3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8"/>
                  </p:tgtEl>
                </p:cond>
              </p:nextCondLst>
            </p:seq>
            <p:seq concurrent="1" nextAc="seek">
              <p:cTn id="705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6" fill="hold">
                      <p:stCondLst>
                        <p:cond delay="0"/>
                      </p:stCondLst>
                      <p:childTnLst>
                        <p:par>
                          <p:cTn id="707" fill="hold">
                            <p:stCondLst>
                              <p:cond delay="0"/>
                            </p:stCondLst>
                            <p:childTnLst>
                              <p:par>
                                <p:cTn id="708" presetID="3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09" dur="1000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0" dur="1000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1" dur="1000"/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12" dur="10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0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14" fill="hold">
                            <p:stCondLst>
                              <p:cond delay="1000"/>
                            </p:stCondLst>
                            <p:childTnLst>
                              <p:par>
                                <p:cTn id="7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7" dur="1000" fill="hold"/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8" dur="1000" fill="hold"/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9" dur="1000" fill="hold"/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0" dur="10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ails hammere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2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2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4" fill="hold">
                            <p:stCondLst>
                              <p:cond delay="2000"/>
                            </p:stCondLst>
                            <p:childTnLst>
                              <p:par>
                                <p:cTn id="7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7" dur="2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8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729" dur="2000"/>
                                        <p:tgtEl>
                                          <p:spTgt spid="3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733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4" fill="hold">
                      <p:stCondLst>
                        <p:cond delay="0"/>
                      </p:stCondLst>
                      <p:childTnLst>
                        <p:par>
                          <p:cTn id="735" fill="hold">
                            <p:stCondLst>
                              <p:cond delay="0"/>
                            </p:stCondLst>
                            <p:childTnLst>
                              <p:par>
                                <p:cTn id="736" presetID="3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37" dur="1000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8" dur="1000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9" dur="1000"/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40" dur="10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42" fill="hold">
                            <p:stCondLst>
                              <p:cond delay="1000"/>
                            </p:stCondLst>
                            <p:childTnLst>
                              <p:par>
                                <p:cTn id="743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5" dur="10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6" dur="10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7" dur="10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8" dur="10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ails hammere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4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0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2" fill="hold">
                            <p:stCondLst>
                              <p:cond delay="2000"/>
                            </p:stCondLst>
                            <p:childTnLst>
                              <p:par>
                                <p:cTn id="7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5" dur="2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6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757" dur="2000"/>
                                        <p:tgtEl>
                                          <p:spTgt spid="3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761" restart="whenNotActive" fill="hold" evtFilter="cancelBubble" nodeType="interactiveSeq">
                <p:stCondLst>
                  <p:cond evt="onClick" delay="0">
                    <p:tgtEl>
                      <p:spTgt spid="2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2" fill="hold">
                      <p:stCondLst>
                        <p:cond delay="0"/>
                      </p:stCondLst>
                      <p:childTnLst>
                        <p:par>
                          <p:cTn id="763" fill="hold">
                            <p:stCondLst>
                              <p:cond delay="0"/>
                            </p:stCondLst>
                            <p:childTnLst>
                              <p:par>
                                <p:cTn id="764" presetID="3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65" dur="1000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6" dur="1000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7" dur="1000"/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68" dur="10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6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70" fill="hold">
                            <p:stCondLst>
                              <p:cond delay="1000"/>
                            </p:stCondLst>
                            <p:childTnLst>
                              <p:par>
                                <p:cTn id="77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3" dur="1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4" dur="1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5" dur="1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6" dur="10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ails hammere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7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8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0" fill="hold">
                            <p:stCondLst>
                              <p:cond delay="2000"/>
                            </p:stCondLst>
                            <p:childTnLst>
                              <p:par>
                                <p:cTn id="78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3" dur="20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4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785" dur="2000"/>
                                        <p:tgtEl>
                                          <p:spTgt spid="3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1"/>
                  </p:tgtEl>
                </p:cond>
              </p:nextCondLst>
            </p:seq>
            <p:seq concurrent="1" nextAc="seek">
              <p:cTn id="789" restart="whenNotActive" fill="hold" evtFilter="cancelBubble" nodeType="interactiveSeq">
                <p:stCondLst>
                  <p:cond evt="onClick" delay="0">
                    <p:tgtEl>
                      <p:spTgt spid="1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90" fill="hold">
                      <p:stCondLst>
                        <p:cond delay="0"/>
                      </p:stCondLst>
                      <p:childTnLst>
                        <p:par>
                          <p:cTn id="791" fill="hold">
                            <p:stCondLst>
                              <p:cond delay="0"/>
                            </p:stCondLst>
                            <p:childTnLst>
                              <p:par>
                                <p:cTn id="792" presetID="3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93" dur="1000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4" dur="1000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5" dur="1000"/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96" dur="10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8" fill="hold">
                            <p:stCondLst>
                              <p:cond delay="1000"/>
                            </p:stCondLst>
                            <p:childTnLst>
                              <p:par>
                                <p:cTn id="79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1" dur="10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2" dur="10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3" dur="10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4" dur="10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9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ails hammere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0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06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8" fill="hold">
                            <p:stCondLst>
                              <p:cond delay="2000"/>
                            </p:stCondLst>
                            <p:childTnLst>
                              <p:par>
                                <p:cTn id="80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1" dur="2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2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813" dur="2000"/>
                                        <p:tgtEl>
                                          <p:spTgt spid="3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9" dur="10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0" dur="100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1" dur="100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2" fill="hold">
                            <p:stCondLst>
                              <p:cond delay="4000"/>
                            </p:stCondLst>
                            <p:childTnLst>
                              <p:par>
                                <p:cTn id="823" presetID="42" presetClass="exit" presetSubtype="0" fill="hold" nodeType="after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4" dur="10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5" dur="1000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6" dur="1000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9"/>
                  </p:tgtEl>
                </p:cond>
              </p:nextCondLst>
            </p:seq>
            <p:seq concurrent="1" nextAc="seek">
              <p:cTn id="828" restart="whenNotActive" fill="hold" evtFilter="cancelBubble" nodeType="interactiveSeq">
                <p:stCondLst>
                  <p:cond evt="onClick" delay="0">
                    <p:tgtEl>
                      <p:spTgt spid="2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29" fill="hold">
                      <p:stCondLst>
                        <p:cond delay="0"/>
                      </p:stCondLst>
                      <p:childTnLst>
                        <p:par>
                          <p:cTn id="830" fill="hold">
                            <p:stCondLst>
                              <p:cond delay="0"/>
                            </p:stCondLst>
                            <p:childTnLst>
                              <p:par>
                                <p:cTn id="831" presetID="3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32" dur="1000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3" dur="1000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4" dur="1000"/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35" dur="10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37" fill="hold">
                            <p:stCondLst>
                              <p:cond delay="1000"/>
                            </p:stCondLst>
                            <p:childTnLst>
                              <p:par>
                                <p:cTn id="83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0" dur="10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1" dur="10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2" dur="10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3" dur="1000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ails hammere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4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45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7" fill="hold">
                            <p:stCondLst>
                              <p:cond delay="2000"/>
                            </p:stCondLst>
                            <p:childTnLst>
                              <p:par>
                                <p:cTn id="8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0" dur="20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1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852" dur="2000"/>
                                        <p:tgtEl>
                                          <p:spTgt spid="3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4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2"/>
                  </p:tgtEl>
                </p:cond>
              </p:nextCondLst>
            </p:seq>
            <p:seq concurrent="1" nextAc="seek">
              <p:cTn id="856" restart="whenNotActive" fill="hold" evtFilter="cancelBubble" nodeType="interactiveSeq">
                <p:stCondLst>
                  <p:cond evt="onClick" delay="0">
                    <p:tgtEl>
                      <p:spTgt spid="1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57" fill="hold">
                      <p:stCondLst>
                        <p:cond delay="0"/>
                      </p:stCondLst>
                      <p:childTnLst>
                        <p:par>
                          <p:cTn id="858" fill="hold">
                            <p:stCondLst>
                              <p:cond delay="0"/>
                            </p:stCondLst>
                            <p:childTnLst>
                              <p:par>
                                <p:cTn id="859" presetID="3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60" dur="1000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1" dur="1000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2" dur="1000"/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63" dur="10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65" fill="hold">
                            <p:stCondLst>
                              <p:cond delay="1000"/>
                            </p:stCondLst>
                            <p:childTnLst>
                              <p:par>
                                <p:cTn id="86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8" dur="1000" fill="hold"/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9" dur="1000" fill="hold"/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0" dur="1000" fill="hold"/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1" dur="10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ails hammere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7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73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5" fill="hold">
                            <p:stCondLst>
                              <p:cond delay="2000"/>
                            </p:stCondLst>
                            <p:childTnLst>
                              <p:par>
                                <p:cTn id="87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8" dur="2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9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880" dur="2000"/>
                                        <p:tgtEl>
                                          <p:spTgt spid="3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8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2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8"/>
                  </p:tgtEl>
                </p:cond>
              </p:nextCondLst>
            </p:seq>
            <p:seq concurrent="1" nextAc="seek">
              <p:cTn id="884" restart="whenNotActive" fill="hold" evtFilter="cancelBubble" nodeType="interactiveSeq">
                <p:stCondLst>
                  <p:cond evt="onClick" delay="0">
                    <p:tgtEl>
                      <p:spTgt spid="2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85" fill="hold">
                      <p:stCondLst>
                        <p:cond delay="0"/>
                      </p:stCondLst>
                      <p:childTnLst>
                        <p:par>
                          <p:cTn id="886" fill="hold">
                            <p:stCondLst>
                              <p:cond delay="0"/>
                            </p:stCondLst>
                            <p:childTnLst>
                              <p:par>
                                <p:cTn id="887" presetID="3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88" dur="1000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9" dur="1000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0" dur="1000"/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91" dur="10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93" fill="hold">
                            <p:stCondLst>
                              <p:cond delay="1000"/>
                            </p:stCondLst>
                            <p:childTnLst>
                              <p:par>
                                <p:cTn id="894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6" dur="100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7" dur="100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8" dur="100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9" dur="100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9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ails hammere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0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0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3" fill="hold">
                            <p:stCondLst>
                              <p:cond delay="2000"/>
                            </p:stCondLst>
                            <p:childTnLst>
                              <p:par>
                                <p:cTn id="90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6" dur="2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7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908" dur="2000"/>
                                        <p:tgtEl>
                                          <p:spTgt spid="2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0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0"/>
                  </p:tgtEl>
                </p:cond>
              </p:nextCondLst>
            </p:seq>
            <p:seq concurrent="1" nextAc="seek">
              <p:cTn id="912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13" fill="hold">
                      <p:stCondLst>
                        <p:cond delay="0"/>
                      </p:stCondLst>
                      <p:childTnLst>
                        <p:par>
                          <p:cTn id="914" fill="hold">
                            <p:stCondLst>
                              <p:cond delay="0"/>
                            </p:stCondLst>
                            <p:childTnLst>
                              <p:par>
                                <p:cTn id="915" presetID="3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16" dur="1000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7" dur="1000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8" dur="1000"/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19" dur="10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21" fill="hold">
                            <p:stCondLst>
                              <p:cond delay="1000"/>
                            </p:stCondLst>
                            <p:childTnLst>
                              <p:par>
                                <p:cTn id="92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4" dur="10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5" dur="10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6" dur="10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7" dur="10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ails hammere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2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9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1" fill="hold">
                            <p:stCondLst>
                              <p:cond delay="2000"/>
                            </p:stCondLst>
                            <p:childTnLst>
                              <p:par>
                                <p:cTn id="9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4" dur="2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5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936" dur="2000"/>
                                        <p:tgtEl>
                                          <p:spTgt spid="2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8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  <p:seq concurrent="1" nextAc="seek">
              <p:cTn id="940" restart="whenNotActive" fill="hold" evtFilter="cancelBubble" nodeType="interactiveSeq">
                <p:stCondLst>
                  <p:cond evt="onClick" delay="0">
                    <p:tgtEl>
                      <p:spTgt spid="20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41" fill="hold">
                      <p:stCondLst>
                        <p:cond delay="0"/>
                      </p:stCondLst>
                      <p:childTnLst>
                        <p:par>
                          <p:cTn id="942" fill="hold">
                            <p:stCondLst>
                              <p:cond delay="0"/>
                            </p:stCondLst>
                            <p:childTnLst>
                              <p:par>
                                <p:cTn id="943" presetID="3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44" dur="1000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5" dur="1000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6" dur="1000"/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47" dur="10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9" fill="hold">
                            <p:stCondLst>
                              <p:cond delay="1000"/>
                            </p:stCondLst>
                            <p:childTnLst>
                              <p:par>
                                <p:cTn id="950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2" dur="10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3" dur="10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4" dur="10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5" dur="10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ails hammere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5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5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9" fill="hold">
                            <p:stCondLst>
                              <p:cond delay="2000"/>
                            </p:stCondLst>
                            <p:childTnLst>
                              <p:par>
                                <p:cTn id="96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2" dur="20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3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964" dur="2000"/>
                                        <p:tgtEl>
                                          <p:spTgt spid="2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6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6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1"/>
                  </p:tgtEl>
                </p:cond>
              </p:nextCondLst>
            </p:seq>
            <p:seq concurrent="1" nextAc="seek">
              <p:cTn id="968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69" fill="hold">
                      <p:stCondLst>
                        <p:cond delay="0"/>
                      </p:stCondLst>
                      <p:childTnLst>
                        <p:par>
                          <p:cTn id="970" fill="hold">
                            <p:stCondLst>
                              <p:cond delay="0"/>
                            </p:stCondLst>
                            <p:childTnLst>
                              <p:par>
                                <p:cTn id="971" presetID="3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72" dur="1000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3" dur="1000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4" dur="1000"/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75" dur="10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7" fill="hold">
                            <p:stCondLst>
                              <p:cond delay="1000"/>
                            </p:stCondLst>
                            <p:childTnLst>
                              <p:par>
                                <p:cTn id="97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0" dur="10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1" dur="10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2" dur="10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3" dur="10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ails hammere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8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85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7" fill="hold">
                            <p:stCondLst>
                              <p:cond delay="2000"/>
                            </p:stCondLst>
                            <p:childTnLst>
                              <p:par>
                                <p:cTn id="98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0" dur="20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1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992" dur="2000"/>
                                        <p:tgtEl>
                                          <p:spTgt spid="2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9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4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996" restart="whenNotActive" fill="hold" evtFilter="cancelBubble" nodeType="interactiveSeq">
                <p:stCondLst>
                  <p:cond evt="onClick" delay="0">
                    <p:tgtEl>
                      <p:spTgt spid="1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97" fill="hold">
                      <p:stCondLst>
                        <p:cond delay="0"/>
                      </p:stCondLst>
                      <p:childTnLst>
                        <p:par>
                          <p:cTn id="998" fill="hold">
                            <p:stCondLst>
                              <p:cond delay="0"/>
                            </p:stCondLst>
                            <p:childTnLst>
                              <p:par>
                                <p:cTn id="999" presetID="3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00" dur="1000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1" dur="1000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2" dur="1000"/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03" dur="10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9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5" fill="hold">
                            <p:stCondLst>
                              <p:cond delay="1000"/>
                            </p:stCondLst>
                            <p:childTnLst>
                              <p:par>
                                <p:cTn id="100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8" dur="100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9" dur="100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0" dur="100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1" dur="10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ails hammere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1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13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5" fill="hold">
                            <p:stCondLst>
                              <p:cond delay="2000"/>
                            </p:stCondLst>
                            <p:childTnLst>
                              <p:par>
                                <p:cTn id="10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8" dur="2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9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020" dur="2000"/>
                                        <p:tgtEl>
                                          <p:spTgt spid="2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2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1"/>
                  </p:tgtEl>
                </p:cond>
              </p:nextCondLst>
            </p:seq>
            <p:seq concurrent="1" nextAc="seek">
              <p:cTn id="1024" restart="whenNotActive" fill="hold" evtFilter="cancelBubble" nodeType="interactiveSeq">
                <p:stCondLst>
                  <p:cond evt="onClick" delay="0">
                    <p:tgtEl>
                      <p:spTgt spid="2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25" fill="hold">
                      <p:stCondLst>
                        <p:cond delay="0"/>
                      </p:stCondLst>
                      <p:childTnLst>
                        <p:par>
                          <p:cTn id="1026" fill="hold">
                            <p:stCondLst>
                              <p:cond delay="0"/>
                            </p:stCondLst>
                            <p:childTnLst>
                              <p:par>
                                <p:cTn id="1027" presetID="3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28" dur="1000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9" dur="1000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0" dur="1000"/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31" dur="10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3" fill="hold">
                            <p:stCondLst>
                              <p:cond delay="1000"/>
                            </p:stCondLst>
                            <p:childTnLst>
                              <p:par>
                                <p:cTn id="1034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6" dur="10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7" dur="10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8" dur="10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9" dur="10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ails hammere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4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41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3" fill="hold">
                            <p:stCondLst>
                              <p:cond delay="2000"/>
                            </p:stCondLst>
                            <p:childTnLst>
                              <p:par>
                                <p:cTn id="10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6" dur="2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7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048" dur="200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4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0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4"/>
                  </p:tgtEl>
                </p:cond>
              </p:nextCondLst>
            </p:seq>
            <p:seq concurrent="1" nextAc="seek">
              <p:cTn id="1052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53" fill="hold">
                      <p:stCondLst>
                        <p:cond delay="0"/>
                      </p:stCondLst>
                      <p:childTnLst>
                        <p:par>
                          <p:cTn id="1054" fill="hold">
                            <p:stCondLst>
                              <p:cond delay="0"/>
                            </p:stCondLst>
                            <p:childTnLst>
                              <p:par>
                                <p:cTn id="1055" presetID="3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56" dur="1000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7" dur="1000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8" dur="1000"/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59" dur="1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1" fill="hold">
                            <p:stCondLst>
                              <p:cond delay="1000"/>
                            </p:stCondLst>
                            <p:childTnLst>
                              <p:par>
                                <p:cTn id="106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4" dur="1000" fill="hold"/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5" dur="1000" fill="hold"/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6" dur="1000" fill="hold"/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7" dur="10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ails hammere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6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69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1" fill="hold">
                            <p:stCondLst>
                              <p:cond delay="2000"/>
                            </p:stCondLst>
                            <p:childTnLst>
                              <p:par>
                                <p:cTn id="107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4" dur="20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5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076" dur="2000"/>
                                        <p:tgtEl>
                                          <p:spTgt spid="2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8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1080" restart="whenNotActive" fill="hold" evtFilter="cancelBubble" nodeType="interactiveSeq">
                <p:stCondLst>
                  <p:cond evt="onClick" delay="0">
                    <p:tgtEl>
                      <p:spTgt spid="2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81" fill="hold">
                      <p:stCondLst>
                        <p:cond delay="0"/>
                      </p:stCondLst>
                      <p:childTnLst>
                        <p:par>
                          <p:cTn id="1082" fill="hold">
                            <p:stCondLst>
                              <p:cond delay="0"/>
                            </p:stCondLst>
                            <p:childTnLst>
                              <p:par>
                                <p:cTn id="1083" presetID="3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84" dur="1000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5" dur="1000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6" dur="1000"/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87" dur="10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8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8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90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2" dur="1000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3" dur="1000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4" dur="1000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5" dur="10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9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ails hammere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9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97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9" fill="hold">
                            <p:stCondLst>
                              <p:cond delay="2000"/>
                            </p:stCondLst>
                            <p:childTnLst>
                              <p:par>
                                <p:cTn id="110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2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3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104" dur="2000"/>
                                        <p:tgtEl>
                                          <p:spTgt spid="2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0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6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5"/>
                  </p:tgtEl>
                </p:cond>
              </p:nextCondLst>
            </p:seq>
            <p:seq concurrent="1" nextAc="seek">
              <p:cTn id="1108" restart="whenNotActive" fill="hold" evtFilter="cancelBubble" nodeType="interactiveSeq">
                <p:stCondLst>
                  <p:cond evt="onClick" delay="0">
                    <p:tgtEl>
                      <p:spTgt spid="20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09" fill="hold">
                      <p:stCondLst>
                        <p:cond delay="0"/>
                      </p:stCondLst>
                      <p:childTnLst>
                        <p:par>
                          <p:cTn id="1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1" presetID="3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12" dur="1000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3" dur="1000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4" dur="1000"/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15" dur="10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1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1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0" dur="1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1" dur="1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2" dur="1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3" dur="10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ails hammere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12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25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7" fill="hold">
                            <p:stCondLst>
                              <p:cond delay="2000"/>
                            </p:stCondLst>
                            <p:childTnLst>
                              <p:par>
                                <p:cTn id="11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0" dur="2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1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132" dur="20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3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4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3"/>
                  </p:tgtEl>
                </p:cond>
              </p:nextCondLst>
            </p:seq>
            <p:seq concurrent="1" nextAc="seek">
              <p:cTn id="1136" restart="whenNotActive" fill="hold" evtFilter="cancelBubble" nodeType="interactiveSeq">
                <p:stCondLst>
                  <p:cond evt="onClick" delay="0">
                    <p:tgtEl>
                      <p:spTgt spid="1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7" fill="hold">
                      <p:stCondLst>
                        <p:cond delay="0"/>
                      </p:stCondLst>
                      <p:childTnLst>
                        <p:par>
                          <p:cTn id="1138" fill="hold">
                            <p:stCondLst>
                              <p:cond delay="0"/>
                            </p:stCondLst>
                            <p:childTnLst>
                              <p:par>
                                <p:cTn id="1139" presetID="3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40" dur="1000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1" dur="1000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2" dur="1000"/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43" dur="10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4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45" fill="hold">
                            <p:stCondLst>
                              <p:cond delay="1000"/>
                            </p:stCondLst>
                            <p:childTnLst>
                              <p:par>
                                <p:cTn id="114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8" dur="10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9" dur="10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0" dur="10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51" dur="10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ails hammere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15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53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5" fill="hold">
                            <p:stCondLst>
                              <p:cond delay="2000"/>
                            </p:stCondLst>
                            <p:childTnLst>
                              <p:par>
                                <p:cTn id="11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8" dur="2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9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160" dur="20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6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2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2"/>
                  </p:tgtEl>
                </p:cond>
              </p:nextCondLst>
            </p:seq>
            <p:seq concurrent="1" nextAc="seek">
              <p:cTn id="1164" restart="whenNotActive" fill="hold" evtFilter="cancelBubble" nodeType="interactiveSeq">
                <p:stCondLst>
                  <p:cond evt="onClick" delay="0">
                    <p:tgtEl>
                      <p:spTgt spid="1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65" fill="hold">
                      <p:stCondLst>
                        <p:cond delay="0"/>
                      </p:stCondLst>
                      <p:childTnLst>
                        <p:par>
                          <p:cTn id="1166" fill="hold">
                            <p:stCondLst>
                              <p:cond delay="0"/>
                            </p:stCondLst>
                            <p:childTnLst>
                              <p:par>
                                <p:cTn id="1167" presetID="3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68" dur="1000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9" dur="1000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0" dur="1000"/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71" dur="10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7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73" fill="hold">
                            <p:stCondLst>
                              <p:cond delay="1000"/>
                            </p:stCondLst>
                            <p:childTnLst>
                              <p:par>
                                <p:cTn id="1174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6" dur="10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7" dur="10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8" dur="10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9" dur="10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7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ails hammere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18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8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3" fill="hold">
                            <p:stCondLst>
                              <p:cond delay="2000"/>
                            </p:stCondLst>
                            <p:childTnLst>
                              <p:par>
                                <p:cTn id="1184" presetID="22" presetClass="exit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185" dur="20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8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7"/>
                  </p:tgtEl>
                </p:cond>
              </p:nextCondLst>
            </p:seq>
            <p:seq concurrent="1" nextAc="seek">
              <p:cTn id="1187" restart="whenNotActive" fill="hold" evtFilter="cancelBubble" nodeType="interactiveSeq">
                <p:stCondLst>
                  <p:cond evt="onClick" delay="0">
                    <p:tgtEl>
                      <p:spTgt spid="16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88" fill="hold">
                      <p:stCondLst>
                        <p:cond delay="0"/>
                      </p:stCondLst>
                      <p:childTnLst>
                        <p:par>
                          <p:cTn id="1189" fill="hold">
                            <p:stCondLst>
                              <p:cond delay="0"/>
                            </p:stCondLst>
                            <p:childTnLst>
                              <p:par>
                                <p:cTn id="1190" presetID="42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91" dur="10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2" dur="1000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3" dur="1000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9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5"/>
                  </p:tgtEl>
                </p:cond>
              </p:nextCondLst>
            </p:seq>
          </p:childTnLst>
        </p:cTn>
      </p:par>
    </p:tnLst>
    <p:bldLst>
      <p:bldP spid="169" grpId="0" animBg="1"/>
      <p:bldP spid="169" grpId="1" animBg="1"/>
      <p:bldP spid="170" grpId="0" animBg="1"/>
      <p:bldP spid="170" grpId="1" animBg="1"/>
      <p:bldP spid="171" grpId="0" animBg="1"/>
      <p:bldP spid="171" grpId="1" animBg="1"/>
      <p:bldP spid="270" grpId="0" animBg="1"/>
      <p:bldP spid="281" grpId="0" animBg="1"/>
      <p:bldP spid="282" grpId="0" animBg="1"/>
      <p:bldP spid="283" grpId="0" animBg="1"/>
      <p:bldP spid="284" grpId="0" animBg="1"/>
      <p:bldP spid="285" grpId="0" animBg="1"/>
      <p:bldP spid="286" grpId="0" animBg="1"/>
      <p:bldP spid="287" grpId="0" animBg="1"/>
      <p:bldP spid="288" grpId="0" animBg="1"/>
      <p:bldP spid="289" grpId="0" animBg="1"/>
      <p:bldP spid="290" grpId="0" animBg="1"/>
      <p:bldP spid="291" grpId="0" animBg="1"/>
      <p:bldP spid="292" grpId="0" animBg="1"/>
      <p:bldP spid="293" grpId="0" animBg="1"/>
      <p:bldP spid="294" grpId="0" animBg="1"/>
      <p:bldP spid="295" grpId="0" animBg="1"/>
      <p:bldP spid="296" grpId="0" animBg="1"/>
      <p:bldP spid="297" grpId="0" animBg="1"/>
      <p:bldP spid="298" grpId="0" animBg="1"/>
      <p:bldP spid="299" grpId="0" animBg="1"/>
      <p:bldP spid="300" grpId="0" animBg="1"/>
      <p:bldP spid="301" grpId="0" animBg="1"/>
      <p:bldP spid="302" grpId="0" animBg="1"/>
      <p:bldP spid="303" grpId="0" animBg="1"/>
      <p:bldP spid="304" grpId="0" animBg="1"/>
      <p:bldP spid="305" grpId="0" animBg="1"/>
      <p:bldP spid="306" grpId="0" animBg="1"/>
      <p:bldP spid="307" grpId="0" animBg="1"/>
      <p:bldP spid="308" grpId="0" animBg="1"/>
      <p:bldP spid="309" grpId="0" animBg="1"/>
      <p:bldP spid="97" grpId="0" animBg="1"/>
      <p:bldP spid="97" grpId="1" animBg="1"/>
      <p:bldP spid="98" grpId="0" animBg="1"/>
      <p:bldP spid="98" grpId="1" animBg="1"/>
      <p:bldP spid="99" grpId="0" animBg="1"/>
      <p:bldP spid="99" grpId="1" animBg="1"/>
      <p:bldP spid="100" grpId="0" animBg="1"/>
      <p:bldP spid="100" grpId="1" animBg="1"/>
      <p:bldP spid="101" grpId="0" animBg="1"/>
      <p:bldP spid="101" grpId="1" animBg="1"/>
      <p:bldP spid="102" grpId="0" animBg="1"/>
      <p:bldP spid="102" grpId="1" animBg="1"/>
      <p:bldP spid="103" grpId="0" animBg="1"/>
      <p:bldP spid="103" grpId="1" animBg="1"/>
      <p:bldP spid="104" grpId="0" animBg="1"/>
      <p:bldP spid="104" grpId="1" animBg="1"/>
      <p:bldP spid="105" grpId="0" animBg="1"/>
      <p:bldP spid="105" grpId="1" animBg="1"/>
      <p:bldP spid="106" grpId="0" animBg="1"/>
      <p:bldP spid="106" grpId="1" animBg="1"/>
      <p:bldP spid="108" grpId="0" animBg="1"/>
      <p:bldP spid="108" grpId="1" animBg="1"/>
      <p:bldP spid="109" grpId="0" animBg="1"/>
      <p:bldP spid="109" grpId="1" animBg="1"/>
      <p:bldP spid="110" grpId="0" animBg="1"/>
      <p:bldP spid="110" grpId="1" animBg="1"/>
      <p:bldP spid="111" grpId="0" animBg="1"/>
      <p:bldP spid="111" grpId="1" animBg="1"/>
      <p:bldP spid="112" grpId="0" animBg="1"/>
      <p:bldP spid="112" grpId="1" animBg="1"/>
      <p:bldP spid="113" grpId="0" animBg="1"/>
      <p:bldP spid="113" grpId="1" animBg="1"/>
      <p:bldP spid="114" grpId="0" animBg="1"/>
      <p:bldP spid="114" grpId="1" animBg="1"/>
      <p:bldP spid="115" grpId="0" animBg="1"/>
      <p:bldP spid="115" grpId="1" animBg="1"/>
      <p:bldP spid="116" grpId="0" animBg="1"/>
      <p:bldP spid="116" grpId="1" animBg="1"/>
      <p:bldP spid="117" grpId="0" animBg="1"/>
      <p:bldP spid="117" grpId="1" animBg="1"/>
      <p:bldP spid="129" grpId="0" animBg="1"/>
      <p:bldP spid="129" grpId="1" animBg="1"/>
      <p:bldP spid="130" grpId="0" animBg="1"/>
      <p:bldP spid="130" grpId="1" animBg="1"/>
      <p:bldP spid="131" grpId="0" animBg="1"/>
      <p:bldP spid="131" grpId="1" animBg="1"/>
      <p:bldP spid="132" grpId="0" animBg="1"/>
      <p:bldP spid="132" grpId="1" animBg="1"/>
      <p:bldP spid="133" grpId="0" animBg="1"/>
      <p:bldP spid="133" grpId="1" animBg="1"/>
      <p:bldP spid="134" grpId="0" animBg="1"/>
      <p:bldP spid="134" grpId="1" animBg="1"/>
      <p:bldP spid="135" grpId="0" animBg="1"/>
      <p:bldP spid="135" grpId="1" animBg="1"/>
      <p:bldP spid="136" grpId="0" animBg="1"/>
      <p:bldP spid="136" grpId="1" animBg="1"/>
      <p:bldP spid="137" grpId="0" animBg="1"/>
      <p:bldP spid="137" grpId="1" animBg="1"/>
      <p:bldP spid="138" grpId="0" animBg="1"/>
      <p:bldP spid="138" grpId="1" animBg="1"/>
      <p:bldP spid="168" grpId="1" animBg="1"/>
      <p:bldP spid="4" grpId="0" animBg="1"/>
      <p:bldP spid="172" grpId="0" animBg="1"/>
      <p:bldP spid="193" grpId="0" animBg="1"/>
      <p:bldP spid="204" grpId="0" animBg="1"/>
      <p:bldP spid="205" grpId="0" animBg="1"/>
      <p:bldP spid="206" grpId="0" animBg="1"/>
      <p:bldP spid="207" grpId="0" animBg="1"/>
      <p:bldP spid="208" grpId="0" animBg="1"/>
      <p:bldP spid="209" grpId="0" animBg="1"/>
      <p:bldP spid="210" grpId="0" animBg="1"/>
      <p:bldP spid="211" grpId="0" animBg="1"/>
      <p:bldP spid="212" grpId="0" animBg="1"/>
      <p:bldP spid="213" grpId="0" animBg="1"/>
      <p:bldP spid="214" grpId="0" animBg="1"/>
      <p:bldP spid="215" grpId="0" animBg="1"/>
      <p:bldP spid="236" grpId="0" animBg="1"/>
      <p:bldP spid="237" grpId="0" animBg="1"/>
      <p:bldP spid="248" grpId="0" animBg="1"/>
      <p:bldP spid="259" grpId="0" animBg="1"/>
      <p:bldP spid="310" grpId="0" animBg="1"/>
      <p:bldP spid="311" grpId="0" animBg="1"/>
      <p:bldP spid="312" grpId="0" animBg="1"/>
      <p:bldP spid="313" grpId="0" animBg="1"/>
      <p:bldP spid="314" grpId="0" animBg="1"/>
      <p:bldP spid="315" grpId="0" animBg="1"/>
      <p:bldP spid="316" grpId="0" animBg="1"/>
      <p:bldP spid="317" grpId="0" animBg="1"/>
      <p:bldP spid="318" grpId="0" animBg="1"/>
      <p:bldP spid="319" grpId="0" animBg="1"/>
      <p:bldP spid="5" grpId="0" animBg="1"/>
      <p:bldP spid="165" grpId="0" animBg="1"/>
      <p:bldP spid="165" grpId="1" animBg="1"/>
      <p:bldP spid="6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Monster link Freeform: Shape 12">
            <a:hlinkClick r:id="rId2" action="ppaction://hlinksldjump"/>
            <a:extLst>
              <a:ext uri="{FF2B5EF4-FFF2-40B4-BE49-F238E27FC236}">
                <a16:creationId xmlns:a16="http://schemas.microsoft.com/office/drawing/2014/main" id="{7D2EB426-EF99-4E48-85F8-C72AFFEB59C4}"/>
              </a:ext>
            </a:extLst>
          </p:cNvPr>
          <p:cNvSpPr/>
          <p:nvPr/>
        </p:nvSpPr>
        <p:spPr>
          <a:xfrm>
            <a:off x="9962335" y="3217014"/>
            <a:ext cx="948042" cy="3205894"/>
          </a:xfrm>
          <a:custGeom>
            <a:avLst/>
            <a:gdLst>
              <a:gd name="connsiteX0" fmla="*/ 1160584 w 1160584"/>
              <a:gd name="connsiteY0" fmla="*/ 3001107 h 3118338"/>
              <a:gd name="connsiteX1" fmla="*/ 140677 w 1160584"/>
              <a:gd name="connsiteY1" fmla="*/ 3118338 h 3118338"/>
              <a:gd name="connsiteX2" fmla="*/ 0 w 1160584"/>
              <a:gd name="connsiteY2" fmla="*/ 0 h 3118338"/>
              <a:gd name="connsiteX3" fmla="*/ 1066800 w 1160584"/>
              <a:gd name="connsiteY3" fmla="*/ 35169 h 3118338"/>
              <a:gd name="connsiteX4" fmla="*/ 1160584 w 1160584"/>
              <a:gd name="connsiteY4" fmla="*/ 3001107 h 3118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0584" h="3118338">
                <a:moveTo>
                  <a:pt x="1160584" y="3001107"/>
                </a:moveTo>
                <a:lnTo>
                  <a:pt x="140677" y="3118338"/>
                </a:lnTo>
                <a:lnTo>
                  <a:pt x="0" y="0"/>
                </a:lnTo>
                <a:lnTo>
                  <a:pt x="1066800" y="35169"/>
                </a:lnTo>
                <a:lnTo>
                  <a:pt x="1160584" y="3001107"/>
                </a:lnTo>
                <a:close/>
              </a:path>
            </a:pathLst>
          </a:cu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restart link Freeform: Shape 12">
            <a:hlinkClick r:id="rId3" action="ppaction://hlinksldjump"/>
            <a:extLst>
              <a:ext uri="{FF2B5EF4-FFF2-40B4-BE49-F238E27FC236}">
                <a16:creationId xmlns:a16="http://schemas.microsoft.com/office/drawing/2014/main" id="{0E4CBD45-87B7-44EA-BF39-01CEB4B6C784}"/>
              </a:ext>
            </a:extLst>
          </p:cNvPr>
          <p:cNvSpPr/>
          <p:nvPr/>
        </p:nvSpPr>
        <p:spPr>
          <a:xfrm>
            <a:off x="5408099" y="3197795"/>
            <a:ext cx="1450725" cy="2775949"/>
          </a:xfrm>
          <a:custGeom>
            <a:avLst/>
            <a:gdLst>
              <a:gd name="connsiteX0" fmla="*/ 1160584 w 1160584"/>
              <a:gd name="connsiteY0" fmla="*/ 3001107 h 3118338"/>
              <a:gd name="connsiteX1" fmla="*/ 140677 w 1160584"/>
              <a:gd name="connsiteY1" fmla="*/ 3118338 h 3118338"/>
              <a:gd name="connsiteX2" fmla="*/ 0 w 1160584"/>
              <a:gd name="connsiteY2" fmla="*/ 0 h 3118338"/>
              <a:gd name="connsiteX3" fmla="*/ 1066800 w 1160584"/>
              <a:gd name="connsiteY3" fmla="*/ 35169 h 3118338"/>
              <a:gd name="connsiteX4" fmla="*/ 1160584 w 1160584"/>
              <a:gd name="connsiteY4" fmla="*/ 3001107 h 3118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0584" h="3118338">
                <a:moveTo>
                  <a:pt x="1160584" y="3001107"/>
                </a:moveTo>
                <a:lnTo>
                  <a:pt x="140677" y="3118338"/>
                </a:lnTo>
                <a:lnTo>
                  <a:pt x="0" y="0"/>
                </a:lnTo>
                <a:lnTo>
                  <a:pt x="1066800" y="35169"/>
                </a:lnTo>
                <a:lnTo>
                  <a:pt x="1160584" y="3001107"/>
                </a:lnTo>
                <a:close/>
              </a:path>
            </a:pathLst>
          </a:cu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" name="next slide link Freeform: Shape 12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2D554284-9EB8-4A83-B3CF-11FF1B03DDAA}"/>
              </a:ext>
            </a:extLst>
          </p:cNvPr>
          <p:cNvSpPr/>
          <p:nvPr/>
        </p:nvSpPr>
        <p:spPr>
          <a:xfrm>
            <a:off x="1402652" y="3168611"/>
            <a:ext cx="1268157" cy="3088243"/>
          </a:xfrm>
          <a:custGeom>
            <a:avLst/>
            <a:gdLst>
              <a:gd name="connsiteX0" fmla="*/ 1160584 w 1160584"/>
              <a:gd name="connsiteY0" fmla="*/ 3001107 h 3118338"/>
              <a:gd name="connsiteX1" fmla="*/ 140677 w 1160584"/>
              <a:gd name="connsiteY1" fmla="*/ 3118338 h 3118338"/>
              <a:gd name="connsiteX2" fmla="*/ 0 w 1160584"/>
              <a:gd name="connsiteY2" fmla="*/ 0 h 3118338"/>
              <a:gd name="connsiteX3" fmla="*/ 1066800 w 1160584"/>
              <a:gd name="connsiteY3" fmla="*/ 35169 h 3118338"/>
              <a:gd name="connsiteX4" fmla="*/ 1160584 w 1160584"/>
              <a:gd name="connsiteY4" fmla="*/ 3001107 h 3118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0584" h="3118338">
                <a:moveTo>
                  <a:pt x="1160584" y="3001107"/>
                </a:moveTo>
                <a:lnTo>
                  <a:pt x="140677" y="3118338"/>
                </a:lnTo>
                <a:lnTo>
                  <a:pt x="0" y="0"/>
                </a:lnTo>
                <a:lnTo>
                  <a:pt x="1066800" y="35169"/>
                </a:lnTo>
                <a:lnTo>
                  <a:pt x="1160584" y="3001107"/>
                </a:lnTo>
                <a:close/>
              </a:path>
            </a:pathLst>
          </a:cu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RIGHT DOOR CLOSEDRectangle 8">
            <a:extLst>
              <a:ext uri="{FF2B5EF4-FFF2-40B4-BE49-F238E27FC236}">
                <a16:creationId xmlns:a16="http://schemas.microsoft.com/office/drawing/2014/main" id="{0F603CA2-3228-4C2D-9DE4-4504F36B72D9}"/>
              </a:ext>
            </a:extLst>
          </p:cNvPr>
          <p:cNvSpPr/>
          <p:nvPr/>
        </p:nvSpPr>
        <p:spPr>
          <a:xfrm flipH="1">
            <a:off x="9836260" y="3168611"/>
            <a:ext cx="1420424" cy="3429253"/>
          </a:xfrm>
          <a:custGeom>
            <a:avLst/>
            <a:gdLst>
              <a:gd name="connsiteX0" fmla="*/ 0 w 1185791"/>
              <a:gd name="connsiteY0" fmla="*/ 0 h 2569102"/>
              <a:gd name="connsiteX1" fmla="*/ 1185791 w 1185791"/>
              <a:gd name="connsiteY1" fmla="*/ 0 h 2569102"/>
              <a:gd name="connsiteX2" fmla="*/ 1185791 w 1185791"/>
              <a:gd name="connsiteY2" fmla="*/ 2569102 h 2569102"/>
              <a:gd name="connsiteX3" fmla="*/ 0 w 1185791"/>
              <a:gd name="connsiteY3" fmla="*/ 2569102 h 2569102"/>
              <a:gd name="connsiteX4" fmla="*/ 0 w 1185791"/>
              <a:gd name="connsiteY4" fmla="*/ 0 h 2569102"/>
              <a:gd name="connsiteX0" fmla="*/ 0 w 1185791"/>
              <a:gd name="connsiteY0" fmla="*/ 0 h 2811698"/>
              <a:gd name="connsiteX1" fmla="*/ 1185791 w 1185791"/>
              <a:gd name="connsiteY1" fmla="*/ 0 h 2811698"/>
              <a:gd name="connsiteX2" fmla="*/ 1185791 w 1185791"/>
              <a:gd name="connsiteY2" fmla="*/ 2569102 h 2811698"/>
              <a:gd name="connsiteX3" fmla="*/ 55983 w 1185791"/>
              <a:gd name="connsiteY3" fmla="*/ 2811698 h 2811698"/>
              <a:gd name="connsiteX4" fmla="*/ 0 w 1185791"/>
              <a:gd name="connsiteY4" fmla="*/ 0 h 2811698"/>
              <a:gd name="connsiteX0" fmla="*/ 0 w 1195122"/>
              <a:gd name="connsiteY0" fmla="*/ 0 h 2886342"/>
              <a:gd name="connsiteX1" fmla="*/ 1195122 w 1195122"/>
              <a:gd name="connsiteY1" fmla="*/ 74644 h 2886342"/>
              <a:gd name="connsiteX2" fmla="*/ 1195122 w 1195122"/>
              <a:gd name="connsiteY2" fmla="*/ 264374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5122" h="2886342">
                <a:moveTo>
                  <a:pt x="0" y="0"/>
                </a:moveTo>
                <a:lnTo>
                  <a:pt x="1195122" y="74644"/>
                </a:lnTo>
                <a:lnTo>
                  <a:pt x="1195122" y="2643746"/>
                </a:lnTo>
                <a:lnTo>
                  <a:pt x="65314" y="2886342"/>
                </a:lnTo>
                <a:lnTo>
                  <a:pt x="0" y="0"/>
                </a:lnTo>
                <a:close/>
              </a:path>
            </a:pathLst>
          </a:custGeo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scene3d>
            <a:camera prst="orthographicFront">
              <a:rot lat="0" lon="1499982" rev="0"/>
            </a:camera>
            <a:lightRig rig="threePt" dir="t"/>
          </a:scene3d>
          <a:sp3d extrusionH="165100">
            <a:extrusionClr>
              <a:schemeClr val="tx1">
                <a:lumMod val="85000"/>
                <a:lumOff val="1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" name="LEFT DOOR CLOSEDRectangle 8">
            <a:extLst>
              <a:ext uri="{FF2B5EF4-FFF2-40B4-BE49-F238E27FC236}">
                <a16:creationId xmlns:a16="http://schemas.microsoft.com/office/drawing/2014/main" id="{E7BDA6A3-C149-480F-8B30-9F26E1527B9B}"/>
              </a:ext>
            </a:extLst>
          </p:cNvPr>
          <p:cNvSpPr/>
          <p:nvPr/>
        </p:nvSpPr>
        <p:spPr>
          <a:xfrm>
            <a:off x="1368654" y="2982789"/>
            <a:ext cx="1420424" cy="3477948"/>
          </a:xfrm>
          <a:custGeom>
            <a:avLst/>
            <a:gdLst>
              <a:gd name="connsiteX0" fmla="*/ 0 w 1185791"/>
              <a:gd name="connsiteY0" fmla="*/ 0 h 2569102"/>
              <a:gd name="connsiteX1" fmla="*/ 1185791 w 1185791"/>
              <a:gd name="connsiteY1" fmla="*/ 0 h 2569102"/>
              <a:gd name="connsiteX2" fmla="*/ 1185791 w 1185791"/>
              <a:gd name="connsiteY2" fmla="*/ 2569102 h 2569102"/>
              <a:gd name="connsiteX3" fmla="*/ 0 w 1185791"/>
              <a:gd name="connsiteY3" fmla="*/ 2569102 h 2569102"/>
              <a:gd name="connsiteX4" fmla="*/ 0 w 1185791"/>
              <a:gd name="connsiteY4" fmla="*/ 0 h 2569102"/>
              <a:gd name="connsiteX0" fmla="*/ 0 w 1185791"/>
              <a:gd name="connsiteY0" fmla="*/ 0 h 2811698"/>
              <a:gd name="connsiteX1" fmla="*/ 1185791 w 1185791"/>
              <a:gd name="connsiteY1" fmla="*/ 0 h 2811698"/>
              <a:gd name="connsiteX2" fmla="*/ 1185791 w 1185791"/>
              <a:gd name="connsiteY2" fmla="*/ 2569102 h 2811698"/>
              <a:gd name="connsiteX3" fmla="*/ 55983 w 1185791"/>
              <a:gd name="connsiteY3" fmla="*/ 2811698 h 2811698"/>
              <a:gd name="connsiteX4" fmla="*/ 0 w 1185791"/>
              <a:gd name="connsiteY4" fmla="*/ 0 h 2811698"/>
              <a:gd name="connsiteX0" fmla="*/ 0 w 1195122"/>
              <a:gd name="connsiteY0" fmla="*/ 0 h 2886342"/>
              <a:gd name="connsiteX1" fmla="*/ 1195122 w 1195122"/>
              <a:gd name="connsiteY1" fmla="*/ 74644 h 2886342"/>
              <a:gd name="connsiteX2" fmla="*/ 1195122 w 1195122"/>
              <a:gd name="connsiteY2" fmla="*/ 264374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  <a:gd name="connsiteX0" fmla="*/ 0 w 1195122"/>
              <a:gd name="connsiteY0" fmla="*/ 0 h 2886342"/>
              <a:gd name="connsiteX1" fmla="*/ 1195122 w 1195122"/>
              <a:gd name="connsiteY1" fmla="*/ 134615 h 2886342"/>
              <a:gd name="connsiteX2" fmla="*/ 1195122 w 1195122"/>
              <a:gd name="connsiteY2" fmla="*/ 264374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  <a:gd name="connsiteX0" fmla="*/ 0 w 1195122"/>
              <a:gd name="connsiteY0" fmla="*/ 0 h 2886342"/>
              <a:gd name="connsiteX1" fmla="*/ 1195122 w 1195122"/>
              <a:gd name="connsiteY1" fmla="*/ 134615 h 2886342"/>
              <a:gd name="connsiteX2" fmla="*/ 1195122 w 1195122"/>
              <a:gd name="connsiteY2" fmla="*/ 262375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5122" h="2886342">
                <a:moveTo>
                  <a:pt x="0" y="0"/>
                </a:moveTo>
                <a:lnTo>
                  <a:pt x="1195122" y="134615"/>
                </a:lnTo>
                <a:lnTo>
                  <a:pt x="1195122" y="2623756"/>
                </a:lnTo>
                <a:lnTo>
                  <a:pt x="65314" y="2886342"/>
                </a:lnTo>
                <a:lnTo>
                  <a:pt x="0" y="0"/>
                </a:lnTo>
                <a:close/>
              </a:path>
            </a:pathLst>
          </a:custGeo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scene3d>
            <a:camera prst="orthographicFront">
              <a:rot lat="0" lon="20099993" rev="0"/>
            </a:camera>
            <a:lightRig rig="threePt" dir="t"/>
          </a:scene3d>
          <a:sp3d extrusionH="139700">
            <a:extrusionClr>
              <a:schemeClr val="tx1"/>
            </a:extrusionClr>
            <a:contourClr>
              <a:schemeClr val="bg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" name="LEFT DOOR OPEN Rectangle 17">
            <a:extLst>
              <a:ext uri="{FF2B5EF4-FFF2-40B4-BE49-F238E27FC236}">
                <a16:creationId xmlns:a16="http://schemas.microsoft.com/office/drawing/2014/main" id="{9DCC33D2-D394-4873-AEF2-C08889DCE2A1}"/>
              </a:ext>
            </a:extLst>
          </p:cNvPr>
          <p:cNvSpPr/>
          <p:nvPr/>
        </p:nvSpPr>
        <p:spPr>
          <a:xfrm flipH="1">
            <a:off x="2186295" y="2877494"/>
            <a:ext cx="1398603" cy="3468620"/>
          </a:xfrm>
          <a:custGeom>
            <a:avLst/>
            <a:gdLst>
              <a:gd name="connsiteX0" fmla="*/ 0 w 1409335"/>
              <a:gd name="connsiteY0" fmla="*/ 0 h 3083984"/>
              <a:gd name="connsiteX1" fmla="*/ 1409335 w 1409335"/>
              <a:gd name="connsiteY1" fmla="*/ 0 h 3083984"/>
              <a:gd name="connsiteX2" fmla="*/ 1409335 w 1409335"/>
              <a:gd name="connsiteY2" fmla="*/ 3083984 h 3083984"/>
              <a:gd name="connsiteX3" fmla="*/ 0 w 1409335"/>
              <a:gd name="connsiteY3" fmla="*/ 3083984 h 3083984"/>
              <a:gd name="connsiteX4" fmla="*/ 0 w 1409335"/>
              <a:gd name="connsiteY4" fmla="*/ 0 h 3083984"/>
              <a:gd name="connsiteX0" fmla="*/ 11875 w 1409335"/>
              <a:gd name="connsiteY0" fmla="*/ 0 h 3262114"/>
              <a:gd name="connsiteX1" fmla="*/ 1409335 w 1409335"/>
              <a:gd name="connsiteY1" fmla="*/ 178130 h 3262114"/>
              <a:gd name="connsiteX2" fmla="*/ 1409335 w 1409335"/>
              <a:gd name="connsiteY2" fmla="*/ 3262114 h 3262114"/>
              <a:gd name="connsiteX3" fmla="*/ 0 w 1409335"/>
              <a:gd name="connsiteY3" fmla="*/ 3262114 h 3262114"/>
              <a:gd name="connsiteX4" fmla="*/ 11875 w 1409335"/>
              <a:gd name="connsiteY4" fmla="*/ 0 h 3262114"/>
              <a:gd name="connsiteX0" fmla="*/ 1143 w 1398603"/>
              <a:gd name="connsiteY0" fmla="*/ 0 h 3487745"/>
              <a:gd name="connsiteX1" fmla="*/ 1398603 w 1398603"/>
              <a:gd name="connsiteY1" fmla="*/ 178130 h 3487745"/>
              <a:gd name="connsiteX2" fmla="*/ 1398603 w 1398603"/>
              <a:gd name="connsiteY2" fmla="*/ 3262114 h 3487745"/>
              <a:gd name="connsiteX3" fmla="*/ 1143 w 1398603"/>
              <a:gd name="connsiteY3" fmla="*/ 3487745 h 3487745"/>
              <a:gd name="connsiteX4" fmla="*/ 1143 w 1398603"/>
              <a:gd name="connsiteY4" fmla="*/ 0 h 3487745"/>
              <a:gd name="connsiteX0" fmla="*/ 1143 w 1398603"/>
              <a:gd name="connsiteY0" fmla="*/ 0 h 3611386"/>
              <a:gd name="connsiteX1" fmla="*/ 1398603 w 1398603"/>
              <a:gd name="connsiteY1" fmla="*/ 301771 h 3611386"/>
              <a:gd name="connsiteX2" fmla="*/ 1398603 w 1398603"/>
              <a:gd name="connsiteY2" fmla="*/ 3385755 h 3611386"/>
              <a:gd name="connsiteX3" fmla="*/ 1143 w 1398603"/>
              <a:gd name="connsiteY3" fmla="*/ 3611386 h 3611386"/>
              <a:gd name="connsiteX4" fmla="*/ 1143 w 1398603"/>
              <a:gd name="connsiteY4" fmla="*/ 0 h 3611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8603" h="3611386">
                <a:moveTo>
                  <a:pt x="1143" y="0"/>
                </a:moveTo>
                <a:lnTo>
                  <a:pt x="1398603" y="301771"/>
                </a:lnTo>
                <a:lnTo>
                  <a:pt x="1398603" y="3385755"/>
                </a:lnTo>
                <a:lnTo>
                  <a:pt x="1143" y="3611386"/>
                </a:lnTo>
                <a:cubicBezTo>
                  <a:pt x="5101" y="2524015"/>
                  <a:pt x="-2815" y="1087371"/>
                  <a:pt x="1143" y="0"/>
                </a:cubicBezTo>
                <a:close/>
              </a:path>
            </a:pathLst>
          </a:custGeom>
          <a:blipFill dpi="0" rotWithShape="1"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scene3d>
            <a:camera prst="orthographicFront">
              <a:rot lat="0" lon="3899935" rev="0"/>
            </a:camera>
            <a:lightRig rig="threePt" dir="t"/>
          </a:scene3d>
          <a:sp3d extrusionH="101600">
            <a:extrusionClr>
              <a:schemeClr val="bg1">
                <a:lumMod val="6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sp>
        <p:nvSpPr>
          <p:cNvPr id="5" name="RIGHT DOOR OPEN Rectangle 17">
            <a:extLst>
              <a:ext uri="{FF2B5EF4-FFF2-40B4-BE49-F238E27FC236}">
                <a16:creationId xmlns:a16="http://schemas.microsoft.com/office/drawing/2014/main" id="{587CBB59-D80C-4525-9835-6E9431E8A8AF}"/>
              </a:ext>
            </a:extLst>
          </p:cNvPr>
          <p:cNvSpPr/>
          <p:nvPr/>
        </p:nvSpPr>
        <p:spPr>
          <a:xfrm flipH="1">
            <a:off x="10579564" y="2877494"/>
            <a:ext cx="1420422" cy="3807263"/>
          </a:xfrm>
          <a:custGeom>
            <a:avLst/>
            <a:gdLst>
              <a:gd name="connsiteX0" fmla="*/ 0 w 1409335"/>
              <a:gd name="connsiteY0" fmla="*/ 0 h 3083984"/>
              <a:gd name="connsiteX1" fmla="*/ 1409335 w 1409335"/>
              <a:gd name="connsiteY1" fmla="*/ 0 h 3083984"/>
              <a:gd name="connsiteX2" fmla="*/ 1409335 w 1409335"/>
              <a:gd name="connsiteY2" fmla="*/ 3083984 h 3083984"/>
              <a:gd name="connsiteX3" fmla="*/ 0 w 1409335"/>
              <a:gd name="connsiteY3" fmla="*/ 3083984 h 3083984"/>
              <a:gd name="connsiteX4" fmla="*/ 0 w 1409335"/>
              <a:gd name="connsiteY4" fmla="*/ 0 h 3083984"/>
              <a:gd name="connsiteX0" fmla="*/ 11875 w 1409335"/>
              <a:gd name="connsiteY0" fmla="*/ 0 h 3262114"/>
              <a:gd name="connsiteX1" fmla="*/ 1409335 w 1409335"/>
              <a:gd name="connsiteY1" fmla="*/ 178130 h 3262114"/>
              <a:gd name="connsiteX2" fmla="*/ 1409335 w 1409335"/>
              <a:gd name="connsiteY2" fmla="*/ 3262114 h 3262114"/>
              <a:gd name="connsiteX3" fmla="*/ 0 w 1409335"/>
              <a:gd name="connsiteY3" fmla="*/ 3262114 h 3262114"/>
              <a:gd name="connsiteX4" fmla="*/ 11875 w 1409335"/>
              <a:gd name="connsiteY4" fmla="*/ 0 h 3262114"/>
              <a:gd name="connsiteX0" fmla="*/ 1143 w 1398603"/>
              <a:gd name="connsiteY0" fmla="*/ 0 h 3487745"/>
              <a:gd name="connsiteX1" fmla="*/ 1398603 w 1398603"/>
              <a:gd name="connsiteY1" fmla="*/ 178130 h 3487745"/>
              <a:gd name="connsiteX2" fmla="*/ 1398603 w 1398603"/>
              <a:gd name="connsiteY2" fmla="*/ 3262114 h 3487745"/>
              <a:gd name="connsiteX3" fmla="*/ 1143 w 1398603"/>
              <a:gd name="connsiteY3" fmla="*/ 3487745 h 3487745"/>
              <a:gd name="connsiteX4" fmla="*/ 1143 w 1398603"/>
              <a:gd name="connsiteY4" fmla="*/ 0 h 3487745"/>
              <a:gd name="connsiteX0" fmla="*/ 1143 w 1398603"/>
              <a:gd name="connsiteY0" fmla="*/ 0 h 3611386"/>
              <a:gd name="connsiteX1" fmla="*/ 1398603 w 1398603"/>
              <a:gd name="connsiteY1" fmla="*/ 301771 h 3611386"/>
              <a:gd name="connsiteX2" fmla="*/ 1398603 w 1398603"/>
              <a:gd name="connsiteY2" fmla="*/ 3385755 h 3611386"/>
              <a:gd name="connsiteX3" fmla="*/ 1143 w 1398603"/>
              <a:gd name="connsiteY3" fmla="*/ 3611386 h 3611386"/>
              <a:gd name="connsiteX4" fmla="*/ 1143 w 1398603"/>
              <a:gd name="connsiteY4" fmla="*/ 0 h 3611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8603" h="3611386">
                <a:moveTo>
                  <a:pt x="1143" y="0"/>
                </a:moveTo>
                <a:lnTo>
                  <a:pt x="1398603" y="301771"/>
                </a:lnTo>
                <a:lnTo>
                  <a:pt x="1398603" y="3385755"/>
                </a:lnTo>
                <a:lnTo>
                  <a:pt x="1143" y="3611386"/>
                </a:lnTo>
                <a:cubicBezTo>
                  <a:pt x="5101" y="2524015"/>
                  <a:pt x="-2815" y="1087371"/>
                  <a:pt x="1143" y="0"/>
                </a:cubicBezTo>
                <a:close/>
              </a:path>
            </a:pathLst>
          </a:custGeom>
          <a:blipFill dpi="0" rotWithShape="1"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scene3d>
            <a:camera prst="orthographicFront">
              <a:rot lat="0" lon="3899935" rev="0"/>
            </a:camera>
            <a:lightRig rig="threePt" dir="t"/>
          </a:scene3d>
          <a:sp3d extrusionH="101600">
            <a:extrusionClr>
              <a:schemeClr val="tx1">
                <a:lumMod val="85000"/>
                <a:lumOff val="1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pic>
        <p:nvPicPr>
          <p:cNvPr id="6" name="FORWARD DOOR CLOSED Picture 6" descr="A picture containing wooden, old&#10;&#10;Description automatically generated">
            <a:extLst>
              <a:ext uri="{FF2B5EF4-FFF2-40B4-BE49-F238E27FC236}">
                <a16:creationId xmlns:a16="http://schemas.microsoft.com/office/drawing/2014/main" id="{4AD20A98-7258-4EE8-82E8-2A41EADD4A3C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7"/>
              </a:ext>
            </a:extLst>
          </a:blip>
          <a:srcRect/>
          <a:stretch/>
        </p:blipFill>
        <p:spPr>
          <a:xfrm>
            <a:off x="5363370" y="3186365"/>
            <a:ext cx="1558656" cy="2797001"/>
          </a:xfrm>
          <a:prstGeom prst="rect">
            <a:avLst/>
          </a:prstGeom>
          <a:effectLst>
            <a:softEdge rad="31750"/>
          </a:effectLst>
          <a:scene3d>
            <a:camera prst="orthographicFront">
              <a:rot lat="0" lon="20099960" rev="0"/>
            </a:camera>
            <a:lightRig rig="threePt" dir="t"/>
          </a:scene3d>
          <a:sp3d extrusionH="101600" prstMaterial="dkEdge">
            <a:extrusionClr>
              <a:schemeClr val="tx1">
                <a:lumMod val="85000"/>
                <a:lumOff val="15000"/>
              </a:schemeClr>
            </a:extrusionClr>
          </a:sp3d>
        </p:spPr>
      </p:pic>
      <p:sp>
        <p:nvSpPr>
          <p:cNvPr id="7" name="FORWARD DOOR OPEN Rectangle 17">
            <a:extLst>
              <a:ext uri="{FF2B5EF4-FFF2-40B4-BE49-F238E27FC236}">
                <a16:creationId xmlns:a16="http://schemas.microsoft.com/office/drawing/2014/main" id="{1D7C7CA5-FC48-49A2-8C3F-E8CF63042A08}"/>
              </a:ext>
            </a:extLst>
          </p:cNvPr>
          <p:cNvSpPr/>
          <p:nvPr/>
        </p:nvSpPr>
        <p:spPr>
          <a:xfrm flipH="1">
            <a:off x="6447190" y="2974557"/>
            <a:ext cx="1040811" cy="3071632"/>
          </a:xfrm>
          <a:custGeom>
            <a:avLst/>
            <a:gdLst>
              <a:gd name="connsiteX0" fmla="*/ 0 w 1409335"/>
              <a:gd name="connsiteY0" fmla="*/ 0 h 3083984"/>
              <a:gd name="connsiteX1" fmla="*/ 1409335 w 1409335"/>
              <a:gd name="connsiteY1" fmla="*/ 0 h 3083984"/>
              <a:gd name="connsiteX2" fmla="*/ 1409335 w 1409335"/>
              <a:gd name="connsiteY2" fmla="*/ 3083984 h 3083984"/>
              <a:gd name="connsiteX3" fmla="*/ 0 w 1409335"/>
              <a:gd name="connsiteY3" fmla="*/ 3083984 h 3083984"/>
              <a:gd name="connsiteX4" fmla="*/ 0 w 1409335"/>
              <a:gd name="connsiteY4" fmla="*/ 0 h 3083984"/>
              <a:gd name="connsiteX0" fmla="*/ 11875 w 1409335"/>
              <a:gd name="connsiteY0" fmla="*/ 0 h 3262114"/>
              <a:gd name="connsiteX1" fmla="*/ 1409335 w 1409335"/>
              <a:gd name="connsiteY1" fmla="*/ 178130 h 3262114"/>
              <a:gd name="connsiteX2" fmla="*/ 1409335 w 1409335"/>
              <a:gd name="connsiteY2" fmla="*/ 3262114 h 3262114"/>
              <a:gd name="connsiteX3" fmla="*/ 0 w 1409335"/>
              <a:gd name="connsiteY3" fmla="*/ 3262114 h 3262114"/>
              <a:gd name="connsiteX4" fmla="*/ 11875 w 1409335"/>
              <a:gd name="connsiteY4" fmla="*/ 0 h 3262114"/>
              <a:gd name="connsiteX0" fmla="*/ 1143 w 1398603"/>
              <a:gd name="connsiteY0" fmla="*/ 0 h 3487745"/>
              <a:gd name="connsiteX1" fmla="*/ 1398603 w 1398603"/>
              <a:gd name="connsiteY1" fmla="*/ 178130 h 3487745"/>
              <a:gd name="connsiteX2" fmla="*/ 1398603 w 1398603"/>
              <a:gd name="connsiteY2" fmla="*/ 3262114 h 3487745"/>
              <a:gd name="connsiteX3" fmla="*/ 1143 w 1398603"/>
              <a:gd name="connsiteY3" fmla="*/ 3487745 h 3487745"/>
              <a:gd name="connsiteX4" fmla="*/ 1143 w 1398603"/>
              <a:gd name="connsiteY4" fmla="*/ 0 h 3487745"/>
              <a:gd name="connsiteX0" fmla="*/ 1143 w 1398603"/>
              <a:gd name="connsiteY0" fmla="*/ 0 h 3611386"/>
              <a:gd name="connsiteX1" fmla="*/ 1398603 w 1398603"/>
              <a:gd name="connsiteY1" fmla="*/ 301771 h 3611386"/>
              <a:gd name="connsiteX2" fmla="*/ 1398603 w 1398603"/>
              <a:gd name="connsiteY2" fmla="*/ 3385755 h 3611386"/>
              <a:gd name="connsiteX3" fmla="*/ 1143 w 1398603"/>
              <a:gd name="connsiteY3" fmla="*/ 3611386 h 3611386"/>
              <a:gd name="connsiteX4" fmla="*/ 1143 w 1398603"/>
              <a:gd name="connsiteY4" fmla="*/ 0 h 3611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8603" h="3611386">
                <a:moveTo>
                  <a:pt x="1143" y="0"/>
                </a:moveTo>
                <a:lnTo>
                  <a:pt x="1398603" y="301771"/>
                </a:lnTo>
                <a:lnTo>
                  <a:pt x="1398603" y="3385755"/>
                </a:lnTo>
                <a:lnTo>
                  <a:pt x="1143" y="3611386"/>
                </a:lnTo>
                <a:cubicBezTo>
                  <a:pt x="5101" y="2524015"/>
                  <a:pt x="-2815" y="1087371"/>
                  <a:pt x="1143" y="0"/>
                </a:cubicBezTo>
                <a:close/>
              </a:path>
            </a:pathLst>
          </a:custGeom>
          <a:blipFill dpi="0" rotWithShape="1"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scene3d>
            <a:camera prst="orthographicFront">
              <a:rot lat="0" lon="3899935" rev="0"/>
            </a:camera>
            <a:lightRig rig="threePt" dir="t"/>
          </a:scene3d>
          <a:sp3d extrusionH="69850">
            <a:extrusionClr>
              <a:schemeClr val="tx1">
                <a:lumMod val="85000"/>
                <a:lumOff val="1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pic>
        <p:nvPicPr>
          <p:cNvPr id="8" name="SMALL SCROLL 2 Picture 2">
            <a:extLst>
              <a:ext uri="{FF2B5EF4-FFF2-40B4-BE49-F238E27FC236}">
                <a16:creationId xmlns:a16="http://schemas.microsoft.com/office/drawing/2014/main" id="{864A0B77-47F5-4A40-AFE7-C7A70F587FD6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491900" y="6148564"/>
            <a:ext cx="951058" cy="274344"/>
          </a:xfrm>
          <a:prstGeom prst="rect">
            <a:avLst/>
          </a:prstGeom>
        </p:spPr>
      </p:pic>
      <p:sp>
        <p:nvSpPr>
          <p:cNvPr id="9" name="BIG TEXT SCROLL 1 Vertical Scroll 411">
            <a:extLst>
              <a:ext uri="{FF2B5EF4-FFF2-40B4-BE49-F238E27FC236}">
                <a16:creationId xmlns:a16="http://schemas.microsoft.com/office/drawing/2014/main" id="{36AC7B13-F19C-4F2D-9FB3-C9692FC75058}"/>
              </a:ext>
            </a:extLst>
          </p:cNvPr>
          <p:cNvSpPr/>
          <p:nvPr/>
        </p:nvSpPr>
        <p:spPr>
          <a:xfrm rot="21197215">
            <a:off x="2947325" y="1344286"/>
            <a:ext cx="2204838" cy="2960643"/>
          </a:xfrm>
          <a:prstGeom prst="verticalScroll">
            <a:avLst>
              <a:gd name="adj" fmla="val 5654"/>
            </a:avLst>
          </a:prstGeom>
          <a:solidFill>
            <a:srgbClr val="FFCC99"/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" rIns="54000" rtlCol="0" anchor="ctr"/>
          <a:lstStyle/>
          <a:p>
            <a:pPr algn="ctr">
              <a:spcAft>
                <a:spcPts val="1200"/>
              </a:spcAft>
            </a:pPr>
            <a:endParaRPr lang="en-GB" sz="1200" b="1" dirty="0">
              <a:solidFill>
                <a:srgbClr val="5E5642"/>
              </a:solidFill>
              <a:latin typeface="Comic Sans MS" panose="030F0702030302020204" pitchFamily="66" charset="0"/>
            </a:endParaRPr>
          </a:p>
          <a:p>
            <a:pPr algn="ctr">
              <a:spcAft>
                <a:spcPts val="1200"/>
              </a:spcAft>
            </a:pPr>
            <a:r>
              <a:rPr lang="en-GB" sz="1200" b="1" dirty="0">
                <a:solidFill>
                  <a:srgbClr val="5E5642"/>
                </a:solidFill>
                <a:latin typeface="Comic Sans MS" panose="030F0702030302020204" pitchFamily="66" charset="0"/>
              </a:rPr>
              <a:t>NOW IT’S TIME TO CHOOSE YOUR DOOR   YOU WILL NEED TO USE YOUR MEMORY</a:t>
            </a:r>
          </a:p>
          <a:p>
            <a:pPr algn="ctr">
              <a:spcAft>
                <a:spcPts val="600"/>
              </a:spcAft>
            </a:pPr>
            <a:r>
              <a:rPr lang="en-GB" sz="1200" b="1" dirty="0">
                <a:solidFill>
                  <a:srgbClr val="5E5642"/>
                </a:solidFill>
                <a:latin typeface="Comic Sans MS" panose="030F0702030302020204" pitchFamily="66" charset="0"/>
              </a:rPr>
              <a:t>THE DOOR THAT’S SAFE IS THE ONE YOU PLACED</a:t>
            </a:r>
            <a:br>
              <a:rPr lang="en-GB" sz="1200" b="1" dirty="0">
                <a:solidFill>
                  <a:srgbClr val="5E5642"/>
                </a:solidFill>
                <a:latin typeface="Comic Sans MS" panose="030F0702030302020204" pitchFamily="66" charset="0"/>
              </a:rPr>
            </a:br>
            <a:r>
              <a:rPr lang="en-GB" sz="1200" b="1" dirty="0">
                <a:solidFill>
                  <a:srgbClr val="5E5642"/>
                </a:solidFill>
                <a:latin typeface="Comic Sans MS" panose="030F0702030302020204" pitchFamily="66" charset="0"/>
              </a:rPr>
              <a:t>YOUR </a:t>
            </a:r>
            <a:r>
              <a:rPr lang="en-GB" sz="1200" b="1" dirty="0">
                <a:solidFill>
                  <a:srgbClr val="C00000"/>
                </a:solidFill>
                <a:latin typeface="Comic Sans MS" panose="030F0702030302020204" pitchFamily="66" charset="0"/>
              </a:rPr>
              <a:t>SECOND</a:t>
            </a:r>
            <a:r>
              <a:rPr lang="en-GB" sz="1200" b="1" dirty="0">
                <a:solidFill>
                  <a:srgbClr val="5E5642"/>
                </a:solidFill>
                <a:latin typeface="Comic Sans MS" panose="030F0702030302020204" pitchFamily="66" charset="0"/>
              </a:rPr>
              <a:t> PIECE OF DOOR DEBRIS</a:t>
            </a:r>
          </a:p>
          <a:p>
            <a:pPr algn="ctr">
              <a:spcAft>
                <a:spcPts val="600"/>
              </a:spcAft>
            </a:pPr>
            <a:r>
              <a:rPr lang="en-GB" sz="1100" b="1" dirty="0">
                <a:solidFill>
                  <a:srgbClr val="5E5642"/>
                </a:solidFill>
                <a:latin typeface="Comic Sans MS" panose="030F0702030302020204" pitchFamily="66" charset="0"/>
              </a:rPr>
              <a:t>(THE ONE YOU PLACED YOUR FIRST WILL CERTAINLY BE THE WORST) </a:t>
            </a:r>
          </a:p>
          <a:p>
            <a:pPr algn="ctr">
              <a:spcAft>
                <a:spcPts val="600"/>
              </a:spcAft>
            </a:pPr>
            <a:endParaRPr lang="en-GB" sz="900" b="1" dirty="0">
              <a:solidFill>
                <a:srgbClr val="5E5642"/>
              </a:solidFill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85360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afterEffect">
                                  <p:stCondLst>
                                    <p:cond delay="15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1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" fill="hold">
                      <p:stCondLst>
                        <p:cond delay="0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>
                      <p:stCondLst>
                        <p:cond delay="0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42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7" grpId="0" animBg="1"/>
      <p:bldP spid="9" grpId="0" animBg="1"/>
      <p:bldP spid="9" grpId="1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" name="Picture 45">
            <a:extLst>
              <a:ext uri="{FF2B5EF4-FFF2-40B4-BE49-F238E27FC236}">
                <a16:creationId xmlns:a16="http://schemas.microsoft.com/office/drawing/2014/main" id="{63C37356-F689-4696-9FB2-A38CC8D6606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95" y="0"/>
            <a:ext cx="12179809" cy="6858000"/>
          </a:xfrm>
          <a:prstGeom prst="rect">
            <a:avLst/>
          </a:prstGeom>
        </p:spPr>
      </p:pic>
      <p:pic>
        <p:nvPicPr>
          <p:cNvPr id="47" name="Picture 46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274CA1C3-00C5-4384-955E-2D95E6B60531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3806867">
            <a:off x="6246841" y="5130186"/>
            <a:ext cx="568040" cy="658735"/>
          </a:xfrm>
          <a:prstGeom prst="rect">
            <a:avLst/>
          </a:prstGeom>
        </p:spPr>
      </p:pic>
      <p:pic>
        <p:nvPicPr>
          <p:cNvPr id="33" name="Picture 32">
            <a:extLst>
              <a:ext uri="{FF2B5EF4-FFF2-40B4-BE49-F238E27FC236}">
                <a16:creationId xmlns:a16="http://schemas.microsoft.com/office/drawing/2014/main" id="{0449D1F3-3CF4-402E-A8F5-BEEA07CA1CF0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4848676" y="1263867"/>
            <a:ext cx="2455887" cy="5314997"/>
          </a:xfrm>
          <a:custGeom>
            <a:avLst/>
            <a:gdLst>
              <a:gd name="connsiteX0" fmla="*/ 0 w 2261563"/>
              <a:gd name="connsiteY0" fmla="*/ 0 h 5236028"/>
              <a:gd name="connsiteX1" fmla="*/ 2261563 w 2261563"/>
              <a:gd name="connsiteY1" fmla="*/ 0 h 5236028"/>
              <a:gd name="connsiteX2" fmla="*/ 2261563 w 2261563"/>
              <a:gd name="connsiteY2" fmla="*/ 5236028 h 5236028"/>
              <a:gd name="connsiteX3" fmla="*/ 0 w 2261563"/>
              <a:gd name="connsiteY3" fmla="*/ 5236028 h 5236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61563" h="5236028">
                <a:moveTo>
                  <a:pt x="0" y="0"/>
                </a:moveTo>
                <a:lnTo>
                  <a:pt x="2261563" y="0"/>
                </a:lnTo>
                <a:lnTo>
                  <a:pt x="2261563" y="5236028"/>
                </a:lnTo>
                <a:lnTo>
                  <a:pt x="0" y="5236028"/>
                </a:lnTo>
                <a:close/>
              </a:path>
            </a:pathLst>
          </a:custGeom>
        </p:spPr>
      </p:pic>
      <p:sp>
        <p:nvSpPr>
          <p:cNvPr id="48" name="Vertical Scroll 413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084B6A5C-3994-46BD-82E6-F257D0BE141B}"/>
              </a:ext>
            </a:extLst>
          </p:cNvPr>
          <p:cNvSpPr/>
          <p:nvPr/>
        </p:nvSpPr>
        <p:spPr>
          <a:xfrm rot="21224268">
            <a:off x="2144982" y="3554205"/>
            <a:ext cx="2431051" cy="2474972"/>
          </a:xfrm>
          <a:prstGeom prst="verticalScroll">
            <a:avLst>
              <a:gd name="adj" fmla="val 5654"/>
            </a:avLst>
          </a:prstGeom>
          <a:solidFill>
            <a:srgbClr val="FFCC99"/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ctr">
              <a:spcBef>
                <a:spcPts val="1200"/>
              </a:spcBef>
            </a:pPr>
            <a:r>
              <a:rPr lang="en-GB" sz="1400" b="1" dirty="0">
                <a:solidFill>
                  <a:srgbClr val="EEECE1">
                    <a:lumMod val="25000"/>
                  </a:srgbClr>
                </a:solidFill>
                <a:latin typeface="Tempus Sans ITC" panose="04020404030D07020202" pitchFamily="82" charset="0"/>
              </a:rPr>
              <a:t> </a:t>
            </a:r>
          </a:p>
          <a:p>
            <a:pPr algn="ctr">
              <a:spcBef>
                <a:spcPts val="600"/>
              </a:spcBef>
            </a:pPr>
            <a:r>
              <a:rPr lang="en-GB" sz="14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CLICK ON THE DOOR TO ENTER, THERE’S ANOTHER SCROLL WITHIN, </a:t>
            </a:r>
          </a:p>
          <a:p>
            <a:pPr algn="ctr">
              <a:spcBef>
                <a:spcPts val="600"/>
              </a:spcBef>
            </a:pPr>
            <a:r>
              <a:rPr lang="en-GB" sz="14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CLICK THIS TOO </a:t>
            </a:r>
            <a:br>
              <a:rPr lang="en-GB" sz="14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</a:br>
            <a:r>
              <a:rPr lang="en-GB" sz="14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AND SEE IF YOU FEEL GLAD ABOUT DROPPING IN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49939547-A10D-4363-8D54-D2537C89F9F2}"/>
              </a:ext>
            </a:extLst>
          </p:cNvPr>
          <p:cNvSpPr/>
          <p:nvPr/>
        </p:nvSpPr>
        <p:spPr>
          <a:xfrm>
            <a:off x="4848676" y="1263867"/>
            <a:ext cx="2455887" cy="5314997"/>
          </a:xfrm>
          <a:prstGeom prst="rect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45" name="SCROLL Picture 44">
            <a:extLst>
              <a:ext uri="{FF2B5EF4-FFF2-40B4-BE49-F238E27FC236}">
                <a16:creationId xmlns:a16="http://schemas.microsoft.com/office/drawing/2014/main" id="{2EAF1668-E483-499F-A8CC-434368D06A3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579076" y="5888699"/>
            <a:ext cx="725487" cy="8413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12023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2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13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" fill="hold">
                      <p:stCondLst>
                        <p:cond delay="0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9" dur="5000" fill="hold"/>
                                        <p:tgtEl>
                                          <p:spTgt spid="46"/>
                                        </p:tgtEl>
                                      </p:cBhvr>
                                      <p:by x="170000" y="170000"/>
                                    </p:animScale>
                                  </p:childTnLst>
                                </p:cTn>
                              </p:par>
                              <p:par>
                                <p:cTn id="2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</p:childTnLst>
        </p:cTn>
      </p:par>
    </p:tnLst>
    <p:bldLst>
      <p:bldP spid="48" grpId="0" animBg="1"/>
      <p:bldP spid="48" grpId="1" animBg="1"/>
      <p:bldP spid="2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" name="Monster link Freeform: Shape 12">
            <a:hlinkClick r:id="rId7" action="ppaction://hlinksldjump"/>
            <a:extLst>
              <a:ext uri="{FF2B5EF4-FFF2-40B4-BE49-F238E27FC236}">
                <a16:creationId xmlns:a16="http://schemas.microsoft.com/office/drawing/2014/main" id="{15174DA1-F442-43FA-8667-177BBE70E059}"/>
              </a:ext>
            </a:extLst>
          </p:cNvPr>
          <p:cNvSpPr/>
          <p:nvPr/>
        </p:nvSpPr>
        <p:spPr>
          <a:xfrm>
            <a:off x="5482453" y="3265728"/>
            <a:ext cx="1176007" cy="2777820"/>
          </a:xfrm>
          <a:custGeom>
            <a:avLst/>
            <a:gdLst>
              <a:gd name="connsiteX0" fmla="*/ 1160584 w 1160584"/>
              <a:gd name="connsiteY0" fmla="*/ 3001107 h 3118338"/>
              <a:gd name="connsiteX1" fmla="*/ 140677 w 1160584"/>
              <a:gd name="connsiteY1" fmla="*/ 3118338 h 3118338"/>
              <a:gd name="connsiteX2" fmla="*/ 0 w 1160584"/>
              <a:gd name="connsiteY2" fmla="*/ 0 h 3118338"/>
              <a:gd name="connsiteX3" fmla="*/ 1066800 w 1160584"/>
              <a:gd name="connsiteY3" fmla="*/ 35169 h 3118338"/>
              <a:gd name="connsiteX4" fmla="*/ 1160584 w 1160584"/>
              <a:gd name="connsiteY4" fmla="*/ 3001107 h 3118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0584" h="3118338">
                <a:moveTo>
                  <a:pt x="1160584" y="3001107"/>
                </a:moveTo>
                <a:lnTo>
                  <a:pt x="140677" y="3118338"/>
                </a:lnTo>
                <a:lnTo>
                  <a:pt x="0" y="0"/>
                </a:lnTo>
                <a:lnTo>
                  <a:pt x="1066800" y="35169"/>
                </a:lnTo>
                <a:lnTo>
                  <a:pt x="1160584" y="3001107"/>
                </a:lnTo>
                <a:close/>
              </a:path>
            </a:pathLst>
          </a:cu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6" name="restart link Freeform: Shape 12">
            <a:hlinkClick r:id="rId8" action="ppaction://hlinksldjump"/>
            <a:extLst>
              <a:ext uri="{FF2B5EF4-FFF2-40B4-BE49-F238E27FC236}">
                <a16:creationId xmlns:a16="http://schemas.microsoft.com/office/drawing/2014/main" id="{8BB13DAE-0F01-49D8-81A7-A9CE5B078C21}"/>
              </a:ext>
            </a:extLst>
          </p:cNvPr>
          <p:cNvSpPr/>
          <p:nvPr/>
        </p:nvSpPr>
        <p:spPr>
          <a:xfrm>
            <a:off x="1441159" y="3317130"/>
            <a:ext cx="1160584" cy="3061926"/>
          </a:xfrm>
          <a:custGeom>
            <a:avLst/>
            <a:gdLst>
              <a:gd name="connsiteX0" fmla="*/ 1160584 w 1160584"/>
              <a:gd name="connsiteY0" fmla="*/ 3001107 h 3118338"/>
              <a:gd name="connsiteX1" fmla="*/ 140677 w 1160584"/>
              <a:gd name="connsiteY1" fmla="*/ 3118338 h 3118338"/>
              <a:gd name="connsiteX2" fmla="*/ 0 w 1160584"/>
              <a:gd name="connsiteY2" fmla="*/ 0 h 3118338"/>
              <a:gd name="connsiteX3" fmla="*/ 1066800 w 1160584"/>
              <a:gd name="connsiteY3" fmla="*/ 35169 h 3118338"/>
              <a:gd name="connsiteX4" fmla="*/ 1160584 w 1160584"/>
              <a:gd name="connsiteY4" fmla="*/ 3001107 h 3118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0584" h="3118338">
                <a:moveTo>
                  <a:pt x="1160584" y="3001107"/>
                </a:moveTo>
                <a:lnTo>
                  <a:pt x="140677" y="3118338"/>
                </a:lnTo>
                <a:lnTo>
                  <a:pt x="0" y="0"/>
                </a:lnTo>
                <a:lnTo>
                  <a:pt x="1066800" y="35169"/>
                </a:lnTo>
                <a:lnTo>
                  <a:pt x="1160584" y="3001107"/>
                </a:lnTo>
                <a:close/>
              </a:path>
            </a:pathLst>
          </a:cu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7" name="next slide link Freeform: Shape 12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ACFFCC54-78DC-4F85-A28E-41180F3E4C97}"/>
              </a:ext>
            </a:extLst>
          </p:cNvPr>
          <p:cNvSpPr/>
          <p:nvPr/>
        </p:nvSpPr>
        <p:spPr>
          <a:xfrm>
            <a:off x="9898789" y="3468403"/>
            <a:ext cx="1040811" cy="2696771"/>
          </a:xfrm>
          <a:custGeom>
            <a:avLst/>
            <a:gdLst>
              <a:gd name="connsiteX0" fmla="*/ 1160584 w 1160584"/>
              <a:gd name="connsiteY0" fmla="*/ 3001107 h 3118338"/>
              <a:gd name="connsiteX1" fmla="*/ 140677 w 1160584"/>
              <a:gd name="connsiteY1" fmla="*/ 3118338 h 3118338"/>
              <a:gd name="connsiteX2" fmla="*/ 0 w 1160584"/>
              <a:gd name="connsiteY2" fmla="*/ 0 h 3118338"/>
              <a:gd name="connsiteX3" fmla="*/ 1066800 w 1160584"/>
              <a:gd name="connsiteY3" fmla="*/ 35169 h 3118338"/>
              <a:gd name="connsiteX4" fmla="*/ 1160584 w 1160584"/>
              <a:gd name="connsiteY4" fmla="*/ 3001107 h 3118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0584" h="3118338">
                <a:moveTo>
                  <a:pt x="1160584" y="3001107"/>
                </a:moveTo>
                <a:lnTo>
                  <a:pt x="140677" y="3118338"/>
                </a:lnTo>
                <a:lnTo>
                  <a:pt x="0" y="0"/>
                </a:lnTo>
                <a:lnTo>
                  <a:pt x="1066800" y="35169"/>
                </a:lnTo>
                <a:lnTo>
                  <a:pt x="1160584" y="3001107"/>
                </a:lnTo>
                <a:close/>
              </a:path>
            </a:pathLst>
          </a:cu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" name="FORWARD DOOR CLOSED Picture 6" descr="A picture containing wooden, old&#10;&#10;Description automatically generated">
            <a:extLst>
              <a:ext uri="{FF2B5EF4-FFF2-40B4-BE49-F238E27FC236}">
                <a16:creationId xmlns:a16="http://schemas.microsoft.com/office/drawing/2014/main" id="{15A137D0-1F2F-44B9-B9D9-6392DE94F3B6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10"/>
              </a:ext>
            </a:extLst>
          </a:blip>
          <a:srcRect/>
          <a:stretch/>
        </p:blipFill>
        <p:spPr>
          <a:xfrm>
            <a:off x="5293102" y="3147373"/>
            <a:ext cx="1558656" cy="2797001"/>
          </a:xfrm>
          <a:prstGeom prst="rect">
            <a:avLst/>
          </a:prstGeom>
          <a:effectLst>
            <a:softEdge rad="31750"/>
          </a:effectLst>
          <a:scene3d>
            <a:camera prst="orthographicFront">
              <a:rot lat="0" lon="20099960" rev="0"/>
            </a:camera>
            <a:lightRig rig="threePt" dir="t"/>
          </a:scene3d>
          <a:sp3d extrusionH="101600" prstMaterial="dkEdge">
            <a:extrusionClr>
              <a:schemeClr val="tx1">
                <a:lumMod val="85000"/>
                <a:lumOff val="15000"/>
              </a:schemeClr>
            </a:extrusionClr>
          </a:sp3d>
        </p:spPr>
      </p:pic>
      <p:sp>
        <p:nvSpPr>
          <p:cNvPr id="19" name="Oval 18">
            <a:extLst>
              <a:ext uri="{FF2B5EF4-FFF2-40B4-BE49-F238E27FC236}">
                <a16:creationId xmlns:a16="http://schemas.microsoft.com/office/drawing/2014/main" id="{B9A1EB99-44E9-4352-9851-A62A70B9D82A}"/>
              </a:ext>
            </a:extLst>
          </p:cNvPr>
          <p:cNvSpPr/>
          <p:nvPr/>
        </p:nvSpPr>
        <p:spPr>
          <a:xfrm>
            <a:off x="4495293" y="2333006"/>
            <a:ext cx="359024" cy="35902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  <a:effectLst>
            <a:glow rad="139700">
              <a:schemeClr val="accent4">
                <a:lumMod val="60000"/>
                <a:lumOff val="40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5" name="Group 64">
            <a:extLst>
              <a:ext uri="{FF2B5EF4-FFF2-40B4-BE49-F238E27FC236}">
                <a16:creationId xmlns:a16="http://schemas.microsoft.com/office/drawing/2014/main" id="{C6EEC498-723E-4B6F-91F4-DB2F7BEE9196}"/>
              </a:ext>
            </a:extLst>
          </p:cNvPr>
          <p:cNvGrpSpPr/>
          <p:nvPr/>
        </p:nvGrpSpPr>
        <p:grpSpPr>
          <a:xfrm rot="-2400000">
            <a:off x="5410611" y="-1969195"/>
            <a:ext cx="1251679" cy="4725320"/>
            <a:chOff x="5525606" y="-2089873"/>
            <a:chExt cx="1251679" cy="4836491"/>
          </a:xfrm>
        </p:grpSpPr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474B2201-F4F3-4C9E-B084-98BFDDB8F6B4}"/>
                </a:ext>
              </a:extLst>
            </p:cNvPr>
            <p:cNvGrpSpPr/>
            <p:nvPr/>
          </p:nvGrpSpPr>
          <p:grpSpPr>
            <a:xfrm>
              <a:off x="5525606" y="493295"/>
              <a:ext cx="1251679" cy="2253323"/>
              <a:chOff x="5525606" y="493295"/>
              <a:chExt cx="1251679" cy="2253323"/>
            </a:xfrm>
          </p:grpSpPr>
          <p:pic>
            <p:nvPicPr>
              <p:cNvPr id="68" name="Picture 67" descr="A picture containing indoor, clock, building, sitting&#10;&#10;Description automatically generated">
                <a:extLst>
                  <a:ext uri="{FF2B5EF4-FFF2-40B4-BE49-F238E27FC236}">
                    <a16:creationId xmlns:a16="http://schemas.microsoft.com/office/drawing/2014/main" id="{899BA12F-BF21-471A-AF04-11434F557D5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extLst>
                  <a:ext uri="{BEBA8EAE-BF5A-486C-A8C5-ECC9F3942E4B}">
                    <a14:imgProps xmlns:a14="http://schemas.microsoft.com/office/drawing/2010/main">
                      <a14:imgLayer r:embed="rId12">
                        <a14:imgEffect>
                          <a14:backgroundRemoval t="4926" b="95533" l="6878" r="91812">
                            <a14:foregroundMark x1="39192" y1="5155" x2="18996" y2="16037"/>
                            <a14:foregroundMark x1="18996" y1="16037" x2="12445" y2="25773"/>
                            <a14:foregroundMark x1="12445" y1="25773" x2="8843" y2="36541"/>
                            <a14:foregroundMark x1="8843" y1="36541" x2="10699" y2="61741"/>
                            <a14:foregroundMark x1="10699" y1="61741" x2="14192" y2="73310"/>
                            <a14:foregroundMark x1="14192" y1="73310" x2="20852" y2="82932"/>
                            <a14:foregroundMark x1="20852" y1="82932" x2="53712" y2="95533"/>
                            <a14:foregroundMark x1="53712" y1="95533" x2="56987" y2="95647"/>
                            <a14:foregroundMark x1="6878" y1="40893" x2="7314" y2="54410"/>
                            <a14:foregroundMark x1="36463" y1="8018" x2="59607" y2="8706"/>
                            <a14:foregroundMark x1="59607" y1="8706" x2="69869" y2="12600"/>
                            <a14:foregroundMark x1="69869" y1="12600" x2="78930" y2="20275"/>
                            <a14:foregroundMark x1="78930" y1="20275" x2="89192" y2="41695"/>
                            <a14:foregroundMark x1="89192" y1="41695" x2="91921" y2="54410"/>
                            <a14:foregroundMark x1="91921" y1="54410" x2="90721" y2="60825"/>
                            <a14:foregroundMark x1="62882" y1="7102" x2="40502" y2="4926"/>
                            <a14:foregroundMark x1="40502" y1="4926" x2="38537" y2="5384"/>
                            <a14:foregroundMark x1="84389" y1="77205" x2="66376" y2="91523"/>
                            <a14:foregroundMark x1="66376" y1="91523" x2="58843" y2="93814"/>
                            <a14:foregroundMark x1="51638" y1="48339" x2="45524" y2="51890"/>
                          </a14:backgroundRemoval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  <a:ext uri="{837473B0-CC2E-450A-ABE3-18F120FF3D39}">
                    <a1611:picAttrSrcUrl xmlns:a1611="http://schemas.microsoft.com/office/drawing/2016/11/main" r:id="rId13"/>
                  </a:ext>
                </a:extLst>
              </a:blip>
              <a:stretch>
                <a:fillRect/>
              </a:stretch>
            </p:blipFill>
            <p:spPr>
              <a:xfrm>
                <a:off x="5525606" y="1621202"/>
                <a:ext cx="1251679" cy="1125416"/>
              </a:xfrm>
              <a:prstGeom prst="rect">
                <a:avLst/>
              </a:prstGeom>
            </p:spPr>
          </p:pic>
          <p:pic>
            <p:nvPicPr>
              <p:cNvPr id="69" name="Picture 68">
                <a:extLst>
                  <a:ext uri="{FF2B5EF4-FFF2-40B4-BE49-F238E27FC236}">
                    <a16:creationId xmlns:a16="http://schemas.microsoft.com/office/drawing/2014/main" id="{056522A4-EED1-4027-AED1-9BAD0A8087D2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4">
                <a:extLst>
                  <a:ext uri="{BEBA8EAE-BF5A-486C-A8C5-ECC9F3942E4B}">
                    <a14:imgProps xmlns:a14="http://schemas.microsoft.com/office/drawing/2010/main">
                      <a14:imgLayer r:embed="rId15">
                        <a14:imgEffect>
                          <a14:brightnessContrast bright="-40000" contrast="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830" t="43131"/>
              <a:stretch/>
            </p:blipFill>
            <p:spPr>
              <a:xfrm flipH="1">
                <a:off x="6099155" y="493295"/>
                <a:ext cx="104580" cy="1302204"/>
              </a:xfrm>
              <a:prstGeom prst="rect">
                <a:avLst/>
              </a:prstGeom>
            </p:spPr>
          </p:pic>
        </p:grpSp>
        <p:sp>
          <p:nvSpPr>
            <p:cNvPr id="67" name="Rectangle 66">
              <a:extLst>
                <a:ext uri="{FF2B5EF4-FFF2-40B4-BE49-F238E27FC236}">
                  <a16:creationId xmlns:a16="http://schemas.microsoft.com/office/drawing/2014/main" id="{5C413532-10CE-4CE3-A6EE-E2A0B1B93AC7}"/>
                </a:ext>
              </a:extLst>
            </p:cNvPr>
            <p:cNvSpPr/>
            <p:nvPr/>
          </p:nvSpPr>
          <p:spPr>
            <a:xfrm>
              <a:off x="6058606" y="-2089873"/>
              <a:ext cx="169193" cy="2570577"/>
            </a:xfrm>
            <a:prstGeom prst="rect">
              <a:avLst/>
            </a:prstGeom>
            <a:solidFill>
              <a:srgbClr val="E7E6E6">
                <a:alpha val="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5276D0F5-FFB6-46E3-8E49-ADE40B64D6EE}"/>
              </a:ext>
            </a:extLst>
          </p:cNvPr>
          <p:cNvGrpSpPr/>
          <p:nvPr/>
        </p:nvGrpSpPr>
        <p:grpSpPr>
          <a:xfrm rot="-2400000">
            <a:off x="5410611" y="-1969195"/>
            <a:ext cx="1251679" cy="4725320"/>
            <a:chOff x="5525606" y="-1978702"/>
            <a:chExt cx="1251679" cy="4725320"/>
          </a:xfrm>
        </p:grpSpPr>
        <p:grpSp>
          <p:nvGrpSpPr>
            <p:cNvPr id="59" name="Group 58">
              <a:extLst>
                <a:ext uri="{FF2B5EF4-FFF2-40B4-BE49-F238E27FC236}">
                  <a16:creationId xmlns:a16="http://schemas.microsoft.com/office/drawing/2014/main" id="{CC223792-3F3C-46D9-85C3-ABE4423A82C3}"/>
                </a:ext>
              </a:extLst>
            </p:cNvPr>
            <p:cNvGrpSpPr/>
            <p:nvPr/>
          </p:nvGrpSpPr>
          <p:grpSpPr>
            <a:xfrm rot="21600000">
              <a:off x="5525606" y="-1978702"/>
              <a:ext cx="1251679" cy="4725320"/>
              <a:chOff x="5525606" y="-2089873"/>
              <a:chExt cx="1251679" cy="4836491"/>
            </a:xfrm>
          </p:grpSpPr>
          <p:grpSp>
            <p:nvGrpSpPr>
              <p:cNvPr id="60" name="Group 59">
                <a:extLst>
                  <a:ext uri="{FF2B5EF4-FFF2-40B4-BE49-F238E27FC236}">
                    <a16:creationId xmlns:a16="http://schemas.microsoft.com/office/drawing/2014/main" id="{A7862117-09B2-4E93-9851-51285F83BC6B}"/>
                  </a:ext>
                </a:extLst>
              </p:cNvPr>
              <p:cNvGrpSpPr/>
              <p:nvPr/>
            </p:nvGrpSpPr>
            <p:grpSpPr>
              <a:xfrm>
                <a:off x="5525606" y="493295"/>
                <a:ext cx="1251679" cy="2253323"/>
                <a:chOff x="5525606" y="493295"/>
                <a:chExt cx="1251679" cy="2253323"/>
              </a:xfrm>
            </p:grpSpPr>
            <p:pic>
              <p:nvPicPr>
                <p:cNvPr id="62" name="Picture 61" descr="A picture containing indoor, clock, building, sitting&#10;&#10;Description automatically generated">
                  <a:extLst>
                    <a:ext uri="{FF2B5EF4-FFF2-40B4-BE49-F238E27FC236}">
                      <a16:creationId xmlns:a16="http://schemas.microsoft.com/office/drawing/2014/main" id="{800F4830-0E0F-4627-AFF3-01F8CC2DB44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1">
                  <a:extLst>
                    <a:ext uri="{BEBA8EAE-BF5A-486C-A8C5-ECC9F3942E4B}">
                      <a14:imgProps xmlns:a14="http://schemas.microsoft.com/office/drawing/2010/main">
                        <a14:imgLayer r:embed="rId12">
                          <a14:imgEffect>
                            <a14:backgroundRemoval t="4926" b="95533" l="6878" r="91812">
                              <a14:foregroundMark x1="39192" y1="5155" x2="18996" y2="16037"/>
                              <a14:foregroundMark x1="18996" y1="16037" x2="12445" y2="25773"/>
                              <a14:foregroundMark x1="12445" y1="25773" x2="8843" y2="36541"/>
                              <a14:foregroundMark x1="8843" y1="36541" x2="10699" y2="61741"/>
                              <a14:foregroundMark x1="10699" y1="61741" x2="14192" y2="73310"/>
                              <a14:foregroundMark x1="14192" y1="73310" x2="20852" y2="82932"/>
                              <a14:foregroundMark x1="20852" y1="82932" x2="53712" y2="95533"/>
                              <a14:foregroundMark x1="53712" y1="95533" x2="56987" y2="95647"/>
                              <a14:foregroundMark x1="6878" y1="40893" x2="7314" y2="54410"/>
                              <a14:foregroundMark x1="36463" y1="8018" x2="59607" y2="8706"/>
                              <a14:foregroundMark x1="59607" y1="8706" x2="69869" y2="12600"/>
                              <a14:foregroundMark x1="69869" y1="12600" x2="78930" y2="20275"/>
                              <a14:foregroundMark x1="78930" y1="20275" x2="89192" y2="41695"/>
                              <a14:foregroundMark x1="89192" y1="41695" x2="91921" y2="54410"/>
                              <a14:foregroundMark x1="91921" y1="54410" x2="90721" y2="60825"/>
                              <a14:foregroundMark x1="62882" y1="7102" x2="40502" y2="4926"/>
                              <a14:foregroundMark x1="40502" y1="4926" x2="38537" y2="5384"/>
                              <a14:foregroundMark x1="84389" y1="77205" x2="66376" y2="91523"/>
                              <a14:foregroundMark x1="66376" y1="91523" x2="58843" y2="93814"/>
                              <a14:foregroundMark x1="51638" y1="48339" x2="45524" y2="51890"/>
                            </a14:backgroundRemoval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  <a:ext uri="{837473B0-CC2E-450A-ABE3-18F120FF3D39}">
                      <a1611:picAttrSrcUrl xmlns:a1611="http://schemas.microsoft.com/office/drawing/2016/11/main" r:id="rId13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25606" y="1621202"/>
                  <a:ext cx="1251679" cy="1125416"/>
                </a:xfrm>
                <a:prstGeom prst="rect">
                  <a:avLst/>
                </a:prstGeom>
              </p:spPr>
            </p:pic>
            <p:pic>
              <p:nvPicPr>
                <p:cNvPr id="63" name="Picture 62">
                  <a:extLst>
                    <a:ext uri="{FF2B5EF4-FFF2-40B4-BE49-F238E27FC236}">
                      <a16:creationId xmlns:a16="http://schemas.microsoft.com/office/drawing/2014/main" id="{948B22E5-0058-4DEF-9D36-840F0B48B0D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14">
                  <a:extLst>
                    <a:ext uri="{BEBA8EAE-BF5A-486C-A8C5-ECC9F3942E4B}">
                      <a14:imgProps xmlns:a14="http://schemas.microsoft.com/office/drawing/2010/main">
                        <a14:imgLayer r:embed="rId15">
                          <a14:imgEffect>
                            <a14:brightnessContrast bright="-40000" contrast="4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30" t="43131"/>
                <a:stretch/>
              </p:blipFill>
              <p:spPr>
                <a:xfrm flipH="1">
                  <a:off x="6099155" y="493295"/>
                  <a:ext cx="104580" cy="1302204"/>
                </a:xfrm>
                <a:prstGeom prst="rect">
                  <a:avLst/>
                </a:prstGeom>
              </p:spPr>
            </p:pic>
          </p:grpSp>
          <p:sp>
            <p:nvSpPr>
              <p:cNvPr id="61" name="Rectangle 60">
                <a:extLst>
                  <a:ext uri="{FF2B5EF4-FFF2-40B4-BE49-F238E27FC236}">
                    <a16:creationId xmlns:a16="http://schemas.microsoft.com/office/drawing/2014/main" id="{53655CE8-5EAA-43C7-9D57-FBABFC082A6C}"/>
                  </a:ext>
                </a:extLst>
              </p:cNvPr>
              <p:cNvSpPr/>
              <p:nvPr/>
            </p:nvSpPr>
            <p:spPr>
              <a:xfrm>
                <a:off x="6058606" y="-2089873"/>
                <a:ext cx="169193" cy="2570577"/>
              </a:xfrm>
              <a:prstGeom prst="rect">
                <a:avLst/>
              </a:prstGeom>
              <a:solidFill>
                <a:srgbClr val="E7E6E6">
                  <a:alpha val="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64" name="arrow 1 Picture 31">
              <a:extLst>
                <a:ext uri="{FF2B5EF4-FFF2-40B4-BE49-F238E27FC236}">
                  <a16:creationId xmlns:a16="http://schemas.microsoft.com/office/drawing/2014/main" id="{D5858E71-E726-4B30-BD98-20B05F57399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6"/>
            <a:srcRect r="-647" b="19299"/>
            <a:stretch/>
          </p:blipFill>
          <p:spPr>
            <a:xfrm>
              <a:off x="6042357" y="2157515"/>
              <a:ext cx="224761" cy="392908"/>
            </a:xfrm>
            <a:prstGeom prst="rect">
              <a:avLst/>
            </a:prstGeom>
          </p:spPr>
        </p:pic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ADF85C17-8F81-4F0D-9A7B-0B80BE61058F}"/>
              </a:ext>
            </a:extLst>
          </p:cNvPr>
          <p:cNvGrpSpPr/>
          <p:nvPr/>
        </p:nvGrpSpPr>
        <p:grpSpPr>
          <a:xfrm rot="-2400000">
            <a:off x="5410611" y="-1969195"/>
            <a:ext cx="1251679" cy="4725320"/>
            <a:chOff x="5525606" y="-2089873"/>
            <a:chExt cx="1251679" cy="4836491"/>
          </a:xfrm>
        </p:grpSpPr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43F518EE-4BE1-4A9D-A450-DF7B8681A8DE}"/>
                </a:ext>
              </a:extLst>
            </p:cNvPr>
            <p:cNvGrpSpPr/>
            <p:nvPr/>
          </p:nvGrpSpPr>
          <p:grpSpPr>
            <a:xfrm>
              <a:off x="5525606" y="493295"/>
              <a:ext cx="1251679" cy="2253323"/>
              <a:chOff x="5525606" y="493295"/>
              <a:chExt cx="1251679" cy="2253323"/>
            </a:xfrm>
          </p:grpSpPr>
          <p:pic>
            <p:nvPicPr>
              <p:cNvPr id="39" name="Picture 38" descr="A picture containing indoor, clock, building, sitting&#10;&#10;Description automatically generated">
                <a:extLst>
                  <a:ext uri="{FF2B5EF4-FFF2-40B4-BE49-F238E27FC236}">
                    <a16:creationId xmlns:a16="http://schemas.microsoft.com/office/drawing/2014/main" id="{A5DCCE99-FE56-4236-87F1-0DCF8EA5743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extLst>
                  <a:ext uri="{BEBA8EAE-BF5A-486C-A8C5-ECC9F3942E4B}">
                    <a14:imgProps xmlns:a14="http://schemas.microsoft.com/office/drawing/2010/main">
                      <a14:imgLayer r:embed="rId12">
                        <a14:imgEffect>
                          <a14:backgroundRemoval t="4926" b="95533" l="6878" r="91812">
                            <a14:foregroundMark x1="39192" y1="5155" x2="18996" y2="16037"/>
                            <a14:foregroundMark x1="18996" y1="16037" x2="12445" y2="25773"/>
                            <a14:foregroundMark x1="12445" y1="25773" x2="8843" y2="36541"/>
                            <a14:foregroundMark x1="8843" y1="36541" x2="10699" y2="61741"/>
                            <a14:foregroundMark x1="10699" y1="61741" x2="14192" y2="73310"/>
                            <a14:foregroundMark x1="14192" y1="73310" x2="20852" y2="82932"/>
                            <a14:foregroundMark x1="20852" y1="82932" x2="53712" y2="95533"/>
                            <a14:foregroundMark x1="53712" y1="95533" x2="56987" y2="95647"/>
                            <a14:foregroundMark x1="6878" y1="40893" x2="7314" y2="54410"/>
                            <a14:foregroundMark x1="36463" y1="8018" x2="59607" y2="8706"/>
                            <a14:foregroundMark x1="59607" y1="8706" x2="69869" y2="12600"/>
                            <a14:foregroundMark x1="69869" y1="12600" x2="78930" y2="20275"/>
                            <a14:foregroundMark x1="78930" y1="20275" x2="89192" y2="41695"/>
                            <a14:foregroundMark x1="89192" y1="41695" x2="91921" y2="54410"/>
                            <a14:foregroundMark x1="91921" y1="54410" x2="90721" y2="60825"/>
                            <a14:foregroundMark x1="62882" y1="7102" x2="40502" y2="4926"/>
                            <a14:foregroundMark x1="40502" y1="4926" x2="38537" y2="5384"/>
                            <a14:foregroundMark x1="84389" y1="77205" x2="66376" y2="91523"/>
                            <a14:foregroundMark x1="66376" y1="91523" x2="58843" y2="93814"/>
                            <a14:foregroundMark x1="51638" y1="48339" x2="45524" y2="51890"/>
                          </a14:backgroundRemoval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  <a:ext uri="{837473B0-CC2E-450A-ABE3-18F120FF3D39}">
                    <a1611:picAttrSrcUrl xmlns:a1611="http://schemas.microsoft.com/office/drawing/2016/11/main" r:id="rId13"/>
                  </a:ext>
                </a:extLst>
              </a:blip>
              <a:stretch>
                <a:fillRect/>
              </a:stretch>
            </p:blipFill>
            <p:spPr>
              <a:xfrm>
                <a:off x="5525606" y="1621202"/>
                <a:ext cx="1251679" cy="1125416"/>
              </a:xfrm>
              <a:prstGeom prst="rect">
                <a:avLst/>
              </a:prstGeom>
            </p:spPr>
          </p:pic>
          <p:pic>
            <p:nvPicPr>
              <p:cNvPr id="23" name="Picture 22">
                <a:extLst>
                  <a:ext uri="{FF2B5EF4-FFF2-40B4-BE49-F238E27FC236}">
                    <a16:creationId xmlns:a16="http://schemas.microsoft.com/office/drawing/2014/main" id="{DC394A83-3B01-4170-9B1D-05C0ADED839E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4">
                <a:extLst>
                  <a:ext uri="{BEBA8EAE-BF5A-486C-A8C5-ECC9F3942E4B}">
                    <a14:imgProps xmlns:a14="http://schemas.microsoft.com/office/drawing/2010/main">
                      <a14:imgLayer r:embed="rId15">
                        <a14:imgEffect>
                          <a14:brightnessContrast bright="-40000" contrast="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830" t="43131"/>
              <a:stretch/>
            </p:blipFill>
            <p:spPr>
              <a:xfrm flipH="1">
                <a:off x="6099155" y="493295"/>
                <a:ext cx="104580" cy="1302204"/>
              </a:xfrm>
              <a:prstGeom prst="rect">
                <a:avLst/>
              </a:prstGeom>
            </p:spPr>
          </p:pic>
        </p:grp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85AED8CF-BCFB-4587-A513-3750C0F2C83B}"/>
                </a:ext>
              </a:extLst>
            </p:cNvPr>
            <p:cNvSpPr/>
            <p:nvPr/>
          </p:nvSpPr>
          <p:spPr>
            <a:xfrm>
              <a:off x="6058606" y="-2089873"/>
              <a:ext cx="169193" cy="2570577"/>
            </a:xfrm>
            <a:prstGeom prst="rect">
              <a:avLst/>
            </a:prstGeom>
            <a:solidFill>
              <a:srgbClr val="E7E6E6">
                <a:alpha val="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73407458-05D0-4560-9DE7-F72D829D3923}"/>
              </a:ext>
            </a:extLst>
          </p:cNvPr>
          <p:cNvGrpSpPr/>
          <p:nvPr/>
        </p:nvGrpSpPr>
        <p:grpSpPr>
          <a:xfrm>
            <a:off x="4618417" y="5327217"/>
            <a:ext cx="3190822" cy="1730190"/>
            <a:chOff x="4618417" y="5327217"/>
            <a:chExt cx="3190822" cy="1730190"/>
          </a:xfrm>
        </p:grpSpPr>
        <p:pic>
          <p:nvPicPr>
            <p:cNvPr id="14" name="Crossbow pic Picture 13">
              <a:extLst>
                <a:ext uri="{FF2B5EF4-FFF2-40B4-BE49-F238E27FC236}">
                  <a16:creationId xmlns:a16="http://schemas.microsoft.com/office/drawing/2014/main" id="{22690523-4595-4226-8CAC-FEA7845E76BF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4618417" y="5327217"/>
              <a:ext cx="3190822" cy="1730190"/>
            </a:xfrm>
            <a:prstGeom prst="rect">
              <a:avLst/>
            </a:prstGeom>
          </p:spPr>
        </p:pic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E2F6DE5F-AE3B-4230-B6AD-F871EAB14A7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60257" y="6012508"/>
              <a:ext cx="182349" cy="759854"/>
            </a:xfrm>
            <a:prstGeom prst="rect">
              <a:avLst/>
            </a:prstGeom>
            <a:solidFill>
              <a:srgbClr val="393939"/>
            </a:solidFill>
            <a:ln>
              <a:solidFill>
                <a:srgbClr val="2F2F2F"/>
              </a:solidFill>
            </a:ln>
            <a:scene3d>
              <a:camera prst="orthographicFront"/>
              <a:lightRig rig="threePt" dir="t"/>
            </a:scene3d>
            <a:sp3d>
              <a:bevelT w="114300" prst="hardEdg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" name="LEFT DOOR CLOSEDRectangle 8">
            <a:extLst>
              <a:ext uri="{FF2B5EF4-FFF2-40B4-BE49-F238E27FC236}">
                <a16:creationId xmlns:a16="http://schemas.microsoft.com/office/drawing/2014/main" id="{0D7F3D30-475E-4AB0-8894-7F30BFCA79A8}"/>
              </a:ext>
            </a:extLst>
          </p:cNvPr>
          <p:cNvSpPr/>
          <p:nvPr/>
        </p:nvSpPr>
        <p:spPr>
          <a:xfrm>
            <a:off x="1281592" y="2997957"/>
            <a:ext cx="1420424" cy="3477948"/>
          </a:xfrm>
          <a:custGeom>
            <a:avLst/>
            <a:gdLst>
              <a:gd name="connsiteX0" fmla="*/ 0 w 1185791"/>
              <a:gd name="connsiteY0" fmla="*/ 0 h 2569102"/>
              <a:gd name="connsiteX1" fmla="*/ 1185791 w 1185791"/>
              <a:gd name="connsiteY1" fmla="*/ 0 h 2569102"/>
              <a:gd name="connsiteX2" fmla="*/ 1185791 w 1185791"/>
              <a:gd name="connsiteY2" fmla="*/ 2569102 h 2569102"/>
              <a:gd name="connsiteX3" fmla="*/ 0 w 1185791"/>
              <a:gd name="connsiteY3" fmla="*/ 2569102 h 2569102"/>
              <a:gd name="connsiteX4" fmla="*/ 0 w 1185791"/>
              <a:gd name="connsiteY4" fmla="*/ 0 h 2569102"/>
              <a:gd name="connsiteX0" fmla="*/ 0 w 1185791"/>
              <a:gd name="connsiteY0" fmla="*/ 0 h 2811698"/>
              <a:gd name="connsiteX1" fmla="*/ 1185791 w 1185791"/>
              <a:gd name="connsiteY1" fmla="*/ 0 h 2811698"/>
              <a:gd name="connsiteX2" fmla="*/ 1185791 w 1185791"/>
              <a:gd name="connsiteY2" fmla="*/ 2569102 h 2811698"/>
              <a:gd name="connsiteX3" fmla="*/ 55983 w 1185791"/>
              <a:gd name="connsiteY3" fmla="*/ 2811698 h 2811698"/>
              <a:gd name="connsiteX4" fmla="*/ 0 w 1185791"/>
              <a:gd name="connsiteY4" fmla="*/ 0 h 2811698"/>
              <a:gd name="connsiteX0" fmla="*/ 0 w 1195122"/>
              <a:gd name="connsiteY0" fmla="*/ 0 h 2886342"/>
              <a:gd name="connsiteX1" fmla="*/ 1195122 w 1195122"/>
              <a:gd name="connsiteY1" fmla="*/ 74644 h 2886342"/>
              <a:gd name="connsiteX2" fmla="*/ 1195122 w 1195122"/>
              <a:gd name="connsiteY2" fmla="*/ 264374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  <a:gd name="connsiteX0" fmla="*/ 0 w 1195122"/>
              <a:gd name="connsiteY0" fmla="*/ 0 h 2886342"/>
              <a:gd name="connsiteX1" fmla="*/ 1195122 w 1195122"/>
              <a:gd name="connsiteY1" fmla="*/ 134615 h 2886342"/>
              <a:gd name="connsiteX2" fmla="*/ 1195122 w 1195122"/>
              <a:gd name="connsiteY2" fmla="*/ 264374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  <a:gd name="connsiteX0" fmla="*/ 0 w 1195122"/>
              <a:gd name="connsiteY0" fmla="*/ 0 h 2886342"/>
              <a:gd name="connsiteX1" fmla="*/ 1195122 w 1195122"/>
              <a:gd name="connsiteY1" fmla="*/ 134615 h 2886342"/>
              <a:gd name="connsiteX2" fmla="*/ 1195122 w 1195122"/>
              <a:gd name="connsiteY2" fmla="*/ 262375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5122" h="2886342">
                <a:moveTo>
                  <a:pt x="0" y="0"/>
                </a:moveTo>
                <a:lnTo>
                  <a:pt x="1195122" y="134615"/>
                </a:lnTo>
                <a:lnTo>
                  <a:pt x="1195122" y="2623756"/>
                </a:lnTo>
                <a:lnTo>
                  <a:pt x="65314" y="2886342"/>
                </a:lnTo>
                <a:lnTo>
                  <a:pt x="0" y="0"/>
                </a:lnTo>
                <a:close/>
              </a:path>
            </a:pathLst>
          </a:custGeom>
          <a:blipFill dpi="0" rotWithShape="1"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  <a:scene3d>
            <a:camera prst="orthographicFront">
              <a:rot lat="0" lon="20099993" rev="0"/>
            </a:camera>
            <a:lightRig rig="threePt" dir="t"/>
          </a:scene3d>
          <a:sp3d extrusionH="139700">
            <a:extrusionClr>
              <a:schemeClr val="tx1"/>
            </a:extrusionClr>
            <a:contourClr>
              <a:schemeClr val="bg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LEFT DOOR OPEN Rectangle 17">
            <a:extLst>
              <a:ext uri="{FF2B5EF4-FFF2-40B4-BE49-F238E27FC236}">
                <a16:creationId xmlns:a16="http://schemas.microsoft.com/office/drawing/2014/main" id="{249A6D61-1614-4D7D-8544-2DC5BE0AC11D}"/>
              </a:ext>
            </a:extLst>
          </p:cNvPr>
          <p:cNvSpPr/>
          <p:nvPr/>
        </p:nvSpPr>
        <p:spPr>
          <a:xfrm flipH="1">
            <a:off x="2251973" y="2877494"/>
            <a:ext cx="1398603" cy="3468620"/>
          </a:xfrm>
          <a:custGeom>
            <a:avLst/>
            <a:gdLst>
              <a:gd name="connsiteX0" fmla="*/ 0 w 1409335"/>
              <a:gd name="connsiteY0" fmla="*/ 0 h 3083984"/>
              <a:gd name="connsiteX1" fmla="*/ 1409335 w 1409335"/>
              <a:gd name="connsiteY1" fmla="*/ 0 h 3083984"/>
              <a:gd name="connsiteX2" fmla="*/ 1409335 w 1409335"/>
              <a:gd name="connsiteY2" fmla="*/ 3083984 h 3083984"/>
              <a:gd name="connsiteX3" fmla="*/ 0 w 1409335"/>
              <a:gd name="connsiteY3" fmla="*/ 3083984 h 3083984"/>
              <a:gd name="connsiteX4" fmla="*/ 0 w 1409335"/>
              <a:gd name="connsiteY4" fmla="*/ 0 h 3083984"/>
              <a:gd name="connsiteX0" fmla="*/ 11875 w 1409335"/>
              <a:gd name="connsiteY0" fmla="*/ 0 h 3262114"/>
              <a:gd name="connsiteX1" fmla="*/ 1409335 w 1409335"/>
              <a:gd name="connsiteY1" fmla="*/ 178130 h 3262114"/>
              <a:gd name="connsiteX2" fmla="*/ 1409335 w 1409335"/>
              <a:gd name="connsiteY2" fmla="*/ 3262114 h 3262114"/>
              <a:gd name="connsiteX3" fmla="*/ 0 w 1409335"/>
              <a:gd name="connsiteY3" fmla="*/ 3262114 h 3262114"/>
              <a:gd name="connsiteX4" fmla="*/ 11875 w 1409335"/>
              <a:gd name="connsiteY4" fmla="*/ 0 h 3262114"/>
              <a:gd name="connsiteX0" fmla="*/ 1143 w 1398603"/>
              <a:gd name="connsiteY0" fmla="*/ 0 h 3487745"/>
              <a:gd name="connsiteX1" fmla="*/ 1398603 w 1398603"/>
              <a:gd name="connsiteY1" fmla="*/ 178130 h 3487745"/>
              <a:gd name="connsiteX2" fmla="*/ 1398603 w 1398603"/>
              <a:gd name="connsiteY2" fmla="*/ 3262114 h 3487745"/>
              <a:gd name="connsiteX3" fmla="*/ 1143 w 1398603"/>
              <a:gd name="connsiteY3" fmla="*/ 3487745 h 3487745"/>
              <a:gd name="connsiteX4" fmla="*/ 1143 w 1398603"/>
              <a:gd name="connsiteY4" fmla="*/ 0 h 3487745"/>
              <a:gd name="connsiteX0" fmla="*/ 1143 w 1398603"/>
              <a:gd name="connsiteY0" fmla="*/ 0 h 3611386"/>
              <a:gd name="connsiteX1" fmla="*/ 1398603 w 1398603"/>
              <a:gd name="connsiteY1" fmla="*/ 301771 h 3611386"/>
              <a:gd name="connsiteX2" fmla="*/ 1398603 w 1398603"/>
              <a:gd name="connsiteY2" fmla="*/ 3385755 h 3611386"/>
              <a:gd name="connsiteX3" fmla="*/ 1143 w 1398603"/>
              <a:gd name="connsiteY3" fmla="*/ 3611386 h 3611386"/>
              <a:gd name="connsiteX4" fmla="*/ 1143 w 1398603"/>
              <a:gd name="connsiteY4" fmla="*/ 0 h 3611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8603" h="3611386">
                <a:moveTo>
                  <a:pt x="1143" y="0"/>
                </a:moveTo>
                <a:lnTo>
                  <a:pt x="1398603" y="301771"/>
                </a:lnTo>
                <a:lnTo>
                  <a:pt x="1398603" y="3385755"/>
                </a:lnTo>
                <a:lnTo>
                  <a:pt x="1143" y="3611386"/>
                </a:lnTo>
                <a:cubicBezTo>
                  <a:pt x="5101" y="2524015"/>
                  <a:pt x="-2815" y="1087371"/>
                  <a:pt x="1143" y="0"/>
                </a:cubicBezTo>
                <a:close/>
              </a:path>
            </a:pathLst>
          </a:custGeom>
          <a:blipFill dpi="0" rotWithShape="1"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3757" b="-7865"/>
            </a:stretch>
          </a:blipFill>
          <a:ln>
            <a:noFill/>
          </a:ln>
          <a:scene3d>
            <a:camera prst="orthographicFront">
              <a:rot lat="0" lon="3899935" rev="0"/>
            </a:camera>
            <a:lightRig rig="threePt" dir="t"/>
          </a:scene3d>
          <a:sp3d extrusionH="101600">
            <a:extrusionClr>
              <a:schemeClr val="tx1">
                <a:lumMod val="75000"/>
                <a:lumOff val="2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RWARD DOOR OPEN Rectangle 17">
            <a:extLst>
              <a:ext uri="{FF2B5EF4-FFF2-40B4-BE49-F238E27FC236}">
                <a16:creationId xmlns:a16="http://schemas.microsoft.com/office/drawing/2014/main" id="{C3DF7DCF-7858-4F89-95C4-C31F4708E187}"/>
              </a:ext>
            </a:extLst>
          </p:cNvPr>
          <p:cNvSpPr/>
          <p:nvPr/>
        </p:nvSpPr>
        <p:spPr>
          <a:xfrm flipH="1">
            <a:off x="6488707" y="2911304"/>
            <a:ext cx="1040811" cy="3071632"/>
          </a:xfrm>
          <a:custGeom>
            <a:avLst/>
            <a:gdLst>
              <a:gd name="connsiteX0" fmla="*/ 0 w 1409335"/>
              <a:gd name="connsiteY0" fmla="*/ 0 h 3083984"/>
              <a:gd name="connsiteX1" fmla="*/ 1409335 w 1409335"/>
              <a:gd name="connsiteY1" fmla="*/ 0 h 3083984"/>
              <a:gd name="connsiteX2" fmla="*/ 1409335 w 1409335"/>
              <a:gd name="connsiteY2" fmla="*/ 3083984 h 3083984"/>
              <a:gd name="connsiteX3" fmla="*/ 0 w 1409335"/>
              <a:gd name="connsiteY3" fmla="*/ 3083984 h 3083984"/>
              <a:gd name="connsiteX4" fmla="*/ 0 w 1409335"/>
              <a:gd name="connsiteY4" fmla="*/ 0 h 3083984"/>
              <a:gd name="connsiteX0" fmla="*/ 11875 w 1409335"/>
              <a:gd name="connsiteY0" fmla="*/ 0 h 3262114"/>
              <a:gd name="connsiteX1" fmla="*/ 1409335 w 1409335"/>
              <a:gd name="connsiteY1" fmla="*/ 178130 h 3262114"/>
              <a:gd name="connsiteX2" fmla="*/ 1409335 w 1409335"/>
              <a:gd name="connsiteY2" fmla="*/ 3262114 h 3262114"/>
              <a:gd name="connsiteX3" fmla="*/ 0 w 1409335"/>
              <a:gd name="connsiteY3" fmla="*/ 3262114 h 3262114"/>
              <a:gd name="connsiteX4" fmla="*/ 11875 w 1409335"/>
              <a:gd name="connsiteY4" fmla="*/ 0 h 3262114"/>
              <a:gd name="connsiteX0" fmla="*/ 1143 w 1398603"/>
              <a:gd name="connsiteY0" fmla="*/ 0 h 3487745"/>
              <a:gd name="connsiteX1" fmla="*/ 1398603 w 1398603"/>
              <a:gd name="connsiteY1" fmla="*/ 178130 h 3487745"/>
              <a:gd name="connsiteX2" fmla="*/ 1398603 w 1398603"/>
              <a:gd name="connsiteY2" fmla="*/ 3262114 h 3487745"/>
              <a:gd name="connsiteX3" fmla="*/ 1143 w 1398603"/>
              <a:gd name="connsiteY3" fmla="*/ 3487745 h 3487745"/>
              <a:gd name="connsiteX4" fmla="*/ 1143 w 1398603"/>
              <a:gd name="connsiteY4" fmla="*/ 0 h 3487745"/>
              <a:gd name="connsiteX0" fmla="*/ 1143 w 1398603"/>
              <a:gd name="connsiteY0" fmla="*/ 0 h 3611386"/>
              <a:gd name="connsiteX1" fmla="*/ 1398603 w 1398603"/>
              <a:gd name="connsiteY1" fmla="*/ 301771 h 3611386"/>
              <a:gd name="connsiteX2" fmla="*/ 1398603 w 1398603"/>
              <a:gd name="connsiteY2" fmla="*/ 3385755 h 3611386"/>
              <a:gd name="connsiteX3" fmla="*/ 1143 w 1398603"/>
              <a:gd name="connsiteY3" fmla="*/ 3611386 h 3611386"/>
              <a:gd name="connsiteX4" fmla="*/ 1143 w 1398603"/>
              <a:gd name="connsiteY4" fmla="*/ 0 h 3611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8603" h="3611386">
                <a:moveTo>
                  <a:pt x="1143" y="0"/>
                </a:moveTo>
                <a:lnTo>
                  <a:pt x="1398603" y="301771"/>
                </a:lnTo>
                <a:lnTo>
                  <a:pt x="1398603" y="3385755"/>
                </a:lnTo>
                <a:lnTo>
                  <a:pt x="1143" y="3611386"/>
                </a:lnTo>
                <a:cubicBezTo>
                  <a:pt x="5101" y="2524015"/>
                  <a:pt x="-2815" y="1087371"/>
                  <a:pt x="1143" y="0"/>
                </a:cubicBezTo>
                <a:close/>
              </a:path>
            </a:pathLst>
          </a:custGeom>
          <a:blipFill dpi="0" rotWithShape="1"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3757" b="-7865"/>
            </a:stretch>
          </a:blipFill>
          <a:ln>
            <a:noFill/>
          </a:ln>
          <a:scene3d>
            <a:camera prst="orthographicFront">
              <a:rot lat="0" lon="3899935" rev="0"/>
            </a:camera>
            <a:lightRig rig="threePt" dir="t"/>
          </a:scene3d>
          <a:sp3d extrusionH="69850">
            <a:extrusionClr>
              <a:schemeClr val="tx1">
                <a:lumMod val="85000"/>
                <a:lumOff val="1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" name="RIGHT DOOR CLOSED">
            <a:extLst>
              <a:ext uri="{FF2B5EF4-FFF2-40B4-BE49-F238E27FC236}">
                <a16:creationId xmlns:a16="http://schemas.microsoft.com/office/drawing/2014/main" id="{A6049624-5127-47FA-A127-9DC2B9467349}"/>
              </a:ext>
            </a:extLst>
          </p:cNvPr>
          <p:cNvGrpSpPr/>
          <p:nvPr/>
        </p:nvGrpSpPr>
        <p:grpSpPr>
          <a:xfrm>
            <a:off x="9725640" y="3147374"/>
            <a:ext cx="1342531" cy="3429504"/>
            <a:chOff x="9415578" y="1214203"/>
            <a:chExt cx="1282838" cy="3312827"/>
          </a:xfrm>
        </p:grpSpPr>
        <p:sp>
          <p:nvSpPr>
            <p:cNvPr id="7" name="LEFT DOOR CLOSEDRectangle 8">
              <a:extLst>
                <a:ext uri="{FF2B5EF4-FFF2-40B4-BE49-F238E27FC236}">
                  <a16:creationId xmlns:a16="http://schemas.microsoft.com/office/drawing/2014/main" id="{FD6FAE90-9990-4BFD-880E-15A63EAFE8FA}"/>
                </a:ext>
              </a:extLst>
            </p:cNvPr>
            <p:cNvSpPr/>
            <p:nvPr/>
          </p:nvSpPr>
          <p:spPr>
            <a:xfrm>
              <a:off x="9415578" y="1235170"/>
              <a:ext cx="1282838" cy="3275203"/>
            </a:xfrm>
            <a:custGeom>
              <a:avLst/>
              <a:gdLst>
                <a:gd name="connsiteX0" fmla="*/ 0 w 1185791"/>
                <a:gd name="connsiteY0" fmla="*/ 0 h 2569102"/>
                <a:gd name="connsiteX1" fmla="*/ 1185791 w 1185791"/>
                <a:gd name="connsiteY1" fmla="*/ 0 h 2569102"/>
                <a:gd name="connsiteX2" fmla="*/ 1185791 w 1185791"/>
                <a:gd name="connsiteY2" fmla="*/ 2569102 h 2569102"/>
                <a:gd name="connsiteX3" fmla="*/ 0 w 1185791"/>
                <a:gd name="connsiteY3" fmla="*/ 2569102 h 2569102"/>
                <a:gd name="connsiteX4" fmla="*/ 0 w 1185791"/>
                <a:gd name="connsiteY4" fmla="*/ 0 h 2569102"/>
                <a:gd name="connsiteX0" fmla="*/ 0 w 1185791"/>
                <a:gd name="connsiteY0" fmla="*/ 0 h 2811698"/>
                <a:gd name="connsiteX1" fmla="*/ 1185791 w 1185791"/>
                <a:gd name="connsiteY1" fmla="*/ 0 h 2811698"/>
                <a:gd name="connsiteX2" fmla="*/ 1185791 w 1185791"/>
                <a:gd name="connsiteY2" fmla="*/ 2569102 h 2811698"/>
                <a:gd name="connsiteX3" fmla="*/ 55983 w 1185791"/>
                <a:gd name="connsiteY3" fmla="*/ 2811698 h 2811698"/>
                <a:gd name="connsiteX4" fmla="*/ 0 w 1185791"/>
                <a:gd name="connsiteY4" fmla="*/ 0 h 2811698"/>
                <a:gd name="connsiteX0" fmla="*/ 0 w 1195122"/>
                <a:gd name="connsiteY0" fmla="*/ 0 h 2886342"/>
                <a:gd name="connsiteX1" fmla="*/ 1195122 w 1195122"/>
                <a:gd name="connsiteY1" fmla="*/ 74644 h 2886342"/>
                <a:gd name="connsiteX2" fmla="*/ 1195122 w 1195122"/>
                <a:gd name="connsiteY2" fmla="*/ 2643746 h 2886342"/>
                <a:gd name="connsiteX3" fmla="*/ 65314 w 1195122"/>
                <a:gd name="connsiteY3" fmla="*/ 2886342 h 2886342"/>
                <a:gd name="connsiteX4" fmla="*/ 0 w 1195122"/>
                <a:gd name="connsiteY4" fmla="*/ 0 h 2886342"/>
                <a:gd name="connsiteX0" fmla="*/ 0 w 1195122"/>
                <a:gd name="connsiteY0" fmla="*/ 0 h 2886342"/>
                <a:gd name="connsiteX1" fmla="*/ 1195122 w 1195122"/>
                <a:gd name="connsiteY1" fmla="*/ 134615 h 2886342"/>
                <a:gd name="connsiteX2" fmla="*/ 1195122 w 1195122"/>
                <a:gd name="connsiteY2" fmla="*/ 2643746 h 2886342"/>
                <a:gd name="connsiteX3" fmla="*/ 65314 w 1195122"/>
                <a:gd name="connsiteY3" fmla="*/ 2886342 h 2886342"/>
                <a:gd name="connsiteX4" fmla="*/ 0 w 1195122"/>
                <a:gd name="connsiteY4" fmla="*/ 0 h 2886342"/>
                <a:gd name="connsiteX0" fmla="*/ 0 w 1195122"/>
                <a:gd name="connsiteY0" fmla="*/ 0 h 2886342"/>
                <a:gd name="connsiteX1" fmla="*/ 1195122 w 1195122"/>
                <a:gd name="connsiteY1" fmla="*/ 134615 h 2886342"/>
                <a:gd name="connsiteX2" fmla="*/ 1195122 w 1195122"/>
                <a:gd name="connsiteY2" fmla="*/ 2623756 h 2886342"/>
                <a:gd name="connsiteX3" fmla="*/ 65314 w 1195122"/>
                <a:gd name="connsiteY3" fmla="*/ 2886342 h 2886342"/>
                <a:gd name="connsiteX4" fmla="*/ 0 w 1195122"/>
                <a:gd name="connsiteY4" fmla="*/ 0 h 2886342"/>
                <a:gd name="connsiteX0" fmla="*/ 0 w 1195122"/>
                <a:gd name="connsiteY0" fmla="*/ 0 h 2623756"/>
                <a:gd name="connsiteX1" fmla="*/ 1195122 w 1195122"/>
                <a:gd name="connsiteY1" fmla="*/ 134615 h 2623756"/>
                <a:gd name="connsiteX2" fmla="*/ 1195122 w 1195122"/>
                <a:gd name="connsiteY2" fmla="*/ 2623756 h 2623756"/>
                <a:gd name="connsiteX3" fmla="*/ 380626 w 1195122"/>
                <a:gd name="connsiteY3" fmla="*/ 2385074 h 2623756"/>
                <a:gd name="connsiteX4" fmla="*/ 0 w 1195122"/>
                <a:gd name="connsiteY4" fmla="*/ 0 h 2623756"/>
                <a:gd name="connsiteX0" fmla="*/ 0 w 1195122"/>
                <a:gd name="connsiteY0" fmla="*/ 0 h 2623756"/>
                <a:gd name="connsiteX1" fmla="*/ 1195122 w 1195122"/>
                <a:gd name="connsiteY1" fmla="*/ 134615 h 2623756"/>
                <a:gd name="connsiteX2" fmla="*/ 1195122 w 1195122"/>
                <a:gd name="connsiteY2" fmla="*/ 2623756 h 2623756"/>
                <a:gd name="connsiteX3" fmla="*/ 115763 w 1195122"/>
                <a:gd name="connsiteY3" fmla="*/ 2453429 h 2623756"/>
                <a:gd name="connsiteX4" fmla="*/ 0 w 1195122"/>
                <a:gd name="connsiteY4" fmla="*/ 0 h 2623756"/>
                <a:gd name="connsiteX0" fmla="*/ 60812 w 1079359"/>
                <a:gd name="connsiteY0" fmla="*/ 0 h 2555401"/>
                <a:gd name="connsiteX1" fmla="*/ 1079359 w 1079359"/>
                <a:gd name="connsiteY1" fmla="*/ 66260 h 2555401"/>
                <a:gd name="connsiteX2" fmla="*/ 1079359 w 1079359"/>
                <a:gd name="connsiteY2" fmla="*/ 2555401 h 2555401"/>
                <a:gd name="connsiteX3" fmla="*/ 0 w 1079359"/>
                <a:gd name="connsiteY3" fmla="*/ 2385074 h 2555401"/>
                <a:gd name="connsiteX4" fmla="*/ 60812 w 1079359"/>
                <a:gd name="connsiteY4" fmla="*/ 0 h 2555401"/>
                <a:gd name="connsiteX0" fmla="*/ 212162 w 1079359"/>
                <a:gd name="connsiteY0" fmla="*/ 184374 h 2489141"/>
                <a:gd name="connsiteX1" fmla="*/ 1079359 w 1079359"/>
                <a:gd name="connsiteY1" fmla="*/ 0 h 2489141"/>
                <a:gd name="connsiteX2" fmla="*/ 1079359 w 1079359"/>
                <a:gd name="connsiteY2" fmla="*/ 2489141 h 2489141"/>
                <a:gd name="connsiteX3" fmla="*/ 0 w 1079359"/>
                <a:gd name="connsiteY3" fmla="*/ 2318814 h 2489141"/>
                <a:gd name="connsiteX4" fmla="*/ 212162 w 1079359"/>
                <a:gd name="connsiteY4" fmla="*/ 184374 h 2489141"/>
                <a:gd name="connsiteX0" fmla="*/ 22975 w 1079359"/>
                <a:gd name="connsiteY0" fmla="*/ 47665 h 2489141"/>
                <a:gd name="connsiteX1" fmla="*/ 1079359 w 1079359"/>
                <a:gd name="connsiteY1" fmla="*/ 0 h 2489141"/>
                <a:gd name="connsiteX2" fmla="*/ 1079359 w 1079359"/>
                <a:gd name="connsiteY2" fmla="*/ 2489141 h 2489141"/>
                <a:gd name="connsiteX3" fmla="*/ 0 w 1079359"/>
                <a:gd name="connsiteY3" fmla="*/ 2318814 h 2489141"/>
                <a:gd name="connsiteX4" fmla="*/ 22975 w 1079359"/>
                <a:gd name="connsiteY4" fmla="*/ 47665 h 248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9359" h="2489141">
                  <a:moveTo>
                    <a:pt x="22975" y="47665"/>
                  </a:moveTo>
                  <a:lnTo>
                    <a:pt x="1079359" y="0"/>
                  </a:lnTo>
                  <a:lnTo>
                    <a:pt x="1079359" y="2489141"/>
                  </a:lnTo>
                  <a:lnTo>
                    <a:pt x="0" y="2318814"/>
                  </a:lnTo>
                  <a:lnTo>
                    <a:pt x="22975" y="47665"/>
                  </a:lnTo>
                  <a:close/>
                </a:path>
              </a:pathLst>
            </a:custGeom>
            <a:blipFill dpi="0" rotWithShape="1"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  <a:scene3d>
              <a:camera prst="orthographicFront">
                <a:rot lat="0" lon="20099993" rev="0"/>
              </a:camera>
              <a:lightRig rig="threePt" dir="t"/>
            </a:scene3d>
            <a:sp3d extrusionH="19050">
              <a:extrusionClr>
                <a:schemeClr val="tx1"/>
              </a:extrusionClr>
              <a:contourClr>
                <a:schemeClr val="bg1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E6970D90-2D79-4273-9EC6-EE81F19FE3F9}"/>
                </a:ext>
              </a:extLst>
            </p:cNvPr>
            <p:cNvSpPr/>
            <p:nvPr/>
          </p:nvSpPr>
          <p:spPr>
            <a:xfrm>
              <a:off x="10613036" y="1214203"/>
              <a:ext cx="14990" cy="3312827"/>
            </a:xfrm>
            <a:custGeom>
              <a:avLst/>
              <a:gdLst>
                <a:gd name="connsiteX0" fmla="*/ 0 w 14990"/>
                <a:gd name="connsiteY0" fmla="*/ 0 h 3312827"/>
                <a:gd name="connsiteX1" fmla="*/ 14990 w 14990"/>
                <a:gd name="connsiteY1" fmla="*/ 3312827 h 33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990" h="3312827">
                  <a:moveTo>
                    <a:pt x="0" y="0"/>
                  </a:moveTo>
                  <a:cubicBezTo>
                    <a:pt x="4997" y="1104276"/>
                    <a:pt x="9993" y="2208551"/>
                    <a:pt x="14990" y="3312827"/>
                  </a:cubicBez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9" name="RIGHT DOOR OPEN Rectangle 17">
            <a:extLst>
              <a:ext uri="{FF2B5EF4-FFF2-40B4-BE49-F238E27FC236}">
                <a16:creationId xmlns:a16="http://schemas.microsoft.com/office/drawing/2014/main" id="{516F0C01-22BC-49C6-95D4-A44BFFC398DF}"/>
              </a:ext>
            </a:extLst>
          </p:cNvPr>
          <p:cNvSpPr/>
          <p:nvPr/>
        </p:nvSpPr>
        <p:spPr>
          <a:xfrm flipH="1">
            <a:off x="10580107" y="2830532"/>
            <a:ext cx="1420422" cy="3959953"/>
          </a:xfrm>
          <a:custGeom>
            <a:avLst/>
            <a:gdLst>
              <a:gd name="connsiteX0" fmla="*/ 0 w 1409335"/>
              <a:gd name="connsiteY0" fmla="*/ 0 h 3083984"/>
              <a:gd name="connsiteX1" fmla="*/ 1409335 w 1409335"/>
              <a:gd name="connsiteY1" fmla="*/ 0 h 3083984"/>
              <a:gd name="connsiteX2" fmla="*/ 1409335 w 1409335"/>
              <a:gd name="connsiteY2" fmla="*/ 3083984 h 3083984"/>
              <a:gd name="connsiteX3" fmla="*/ 0 w 1409335"/>
              <a:gd name="connsiteY3" fmla="*/ 3083984 h 3083984"/>
              <a:gd name="connsiteX4" fmla="*/ 0 w 1409335"/>
              <a:gd name="connsiteY4" fmla="*/ 0 h 3083984"/>
              <a:gd name="connsiteX0" fmla="*/ 11875 w 1409335"/>
              <a:gd name="connsiteY0" fmla="*/ 0 h 3262114"/>
              <a:gd name="connsiteX1" fmla="*/ 1409335 w 1409335"/>
              <a:gd name="connsiteY1" fmla="*/ 178130 h 3262114"/>
              <a:gd name="connsiteX2" fmla="*/ 1409335 w 1409335"/>
              <a:gd name="connsiteY2" fmla="*/ 3262114 h 3262114"/>
              <a:gd name="connsiteX3" fmla="*/ 0 w 1409335"/>
              <a:gd name="connsiteY3" fmla="*/ 3262114 h 3262114"/>
              <a:gd name="connsiteX4" fmla="*/ 11875 w 1409335"/>
              <a:gd name="connsiteY4" fmla="*/ 0 h 3262114"/>
              <a:gd name="connsiteX0" fmla="*/ 1143 w 1398603"/>
              <a:gd name="connsiteY0" fmla="*/ 0 h 3487745"/>
              <a:gd name="connsiteX1" fmla="*/ 1398603 w 1398603"/>
              <a:gd name="connsiteY1" fmla="*/ 178130 h 3487745"/>
              <a:gd name="connsiteX2" fmla="*/ 1398603 w 1398603"/>
              <a:gd name="connsiteY2" fmla="*/ 3262114 h 3487745"/>
              <a:gd name="connsiteX3" fmla="*/ 1143 w 1398603"/>
              <a:gd name="connsiteY3" fmla="*/ 3487745 h 3487745"/>
              <a:gd name="connsiteX4" fmla="*/ 1143 w 1398603"/>
              <a:gd name="connsiteY4" fmla="*/ 0 h 3487745"/>
              <a:gd name="connsiteX0" fmla="*/ 1143 w 1398603"/>
              <a:gd name="connsiteY0" fmla="*/ 0 h 3611386"/>
              <a:gd name="connsiteX1" fmla="*/ 1398603 w 1398603"/>
              <a:gd name="connsiteY1" fmla="*/ 301771 h 3611386"/>
              <a:gd name="connsiteX2" fmla="*/ 1398603 w 1398603"/>
              <a:gd name="connsiteY2" fmla="*/ 3385755 h 3611386"/>
              <a:gd name="connsiteX3" fmla="*/ 1143 w 1398603"/>
              <a:gd name="connsiteY3" fmla="*/ 3611386 h 3611386"/>
              <a:gd name="connsiteX4" fmla="*/ 1143 w 1398603"/>
              <a:gd name="connsiteY4" fmla="*/ 0 h 3611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8603" h="3611386">
                <a:moveTo>
                  <a:pt x="1143" y="0"/>
                </a:moveTo>
                <a:lnTo>
                  <a:pt x="1398603" y="301771"/>
                </a:lnTo>
                <a:lnTo>
                  <a:pt x="1398603" y="3385755"/>
                </a:lnTo>
                <a:lnTo>
                  <a:pt x="1143" y="3611386"/>
                </a:lnTo>
                <a:cubicBezTo>
                  <a:pt x="5101" y="2524015"/>
                  <a:pt x="-2815" y="1087371"/>
                  <a:pt x="1143" y="0"/>
                </a:cubicBezTo>
                <a:close/>
              </a:path>
            </a:pathLst>
          </a:custGeom>
          <a:blipFill dpi="0" rotWithShape="1"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3757" b="-7865"/>
            </a:stretch>
          </a:blipFill>
          <a:ln>
            <a:noFill/>
          </a:ln>
          <a:scene3d>
            <a:camera prst="orthographicFront">
              <a:rot lat="0" lon="3899935" rev="0"/>
            </a:camera>
            <a:lightRig rig="threePt" dir="t"/>
          </a:scene3d>
          <a:sp3d extrusionH="101600">
            <a:extrusionClr>
              <a:schemeClr val="tx1">
                <a:lumMod val="85000"/>
                <a:lumOff val="1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8" name="Miss arrow Picture 17">
            <a:extLst>
              <a:ext uri="{FF2B5EF4-FFF2-40B4-BE49-F238E27FC236}">
                <a16:creationId xmlns:a16="http://schemas.microsoft.com/office/drawing/2014/main" id="{BEB6B19B-2806-43C8-9CC5-188EAD3EB95E}"/>
              </a:ext>
            </a:extLst>
          </p:cNvPr>
          <p:cNvPicPr>
            <a:picLocks noChangeAspect="1"/>
          </p:cNvPicPr>
          <p:nvPr/>
        </p:nvPicPr>
        <p:blipFill rotWithShape="1"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rightnessContrast bright="-20000" contrast="20000"/>
                    </a14:imgEffect>
                  </a14:imgLayer>
                </a14:imgProps>
              </a:ext>
            </a:extLst>
          </a:blip>
          <a:srcRect r="-647" b="19299"/>
          <a:stretch/>
        </p:blipFill>
        <p:spPr>
          <a:xfrm>
            <a:off x="6027270" y="5928767"/>
            <a:ext cx="233809" cy="821880"/>
          </a:xfrm>
          <a:prstGeom prst="rect">
            <a:avLst/>
          </a:prstGeom>
        </p:spPr>
      </p:pic>
      <p:grpSp>
        <p:nvGrpSpPr>
          <p:cNvPr id="25" name="Group 24">
            <a:extLst>
              <a:ext uri="{FF2B5EF4-FFF2-40B4-BE49-F238E27FC236}">
                <a16:creationId xmlns:a16="http://schemas.microsoft.com/office/drawing/2014/main" id="{481BA856-532E-44F4-B206-B2961E774536}"/>
              </a:ext>
            </a:extLst>
          </p:cNvPr>
          <p:cNvGrpSpPr>
            <a:grpSpLocks noChangeAspect="1"/>
          </p:cNvGrpSpPr>
          <p:nvPr/>
        </p:nvGrpSpPr>
        <p:grpSpPr>
          <a:xfrm>
            <a:off x="4776536" y="6539416"/>
            <a:ext cx="2752981" cy="379926"/>
            <a:chOff x="5159635" y="6587544"/>
            <a:chExt cx="2049198" cy="379926"/>
          </a:xfrm>
        </p:grpSpPr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C08FCC13-8C04-499F-8FEA-9A90AE72CD8D}"/>
                </a:ext>
              </a:extLst>
            </p:cNvPr>
            <p:cNvCxnSpPr/>
            <p:nvPr/>
          </p:nvCxnSpPr>
          <p:spPr>
            <a:xfrm>
              <a:off x="5159635" y="6587544"/>
              <a:ext cx="991812" cy="379926"/>
            </a:xfrm>
            <a:prstGeom prst="line">
              <a:avLst/>
            </a:prstGeom>
            <a:ln w="12700">
              <a:solidFill>
                <a:srgbClr val="B6A3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ACBA2E50-6351-4FCB-8578-6A44F2CCC9CF}"/>
                </a:ext>
              </a:extLst>
            </p:cNvPr>
            <p:cNvCxnSpPr/>
            <p:nvPr/>
          </p:nvCxnSpPr>
          <p:spPr>
            <a:xfrm flipH="1">
              <a:off x="6151446" y="6613301"/>
              <a:ext cx="1057387" cy="350677"/>
            </a:xfrm>
            <a:prstGeom prst="line">
              <a:avLst/>
            </a:prstGeom>
            <a:ln w="12700">
              <a:solidFill>
                <a:srgbClr val="B6A3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7" name="String Straight Connector 2 26">
            <a:extLst>
              <a:ext uri="{FF2B5EF4-FFF2-40B4-BE49-F238E27FC236}">
                <a16:creationId xmlns:a16="http://schemas.microsoft.com/office/drawing/2014/main" id="{27953A47-97DA-4468-BB3B-45348E0F6754}"/>
              </a:ext>
            </a:extLst>
          </p:cNvPr>
          <p:cNvCxnSpPr>
            <a:cxnSpLocks noChangeAspect="1"/>
          </p:cNvCxnSpPr>
          <p:nvPr/>
        </p:nvCxnSpPr>
        <p:spPr>
          <a:xfrm flipH="1">
            <a:off x="4776537" y="6538742"/>
            <a:ext cx="2752981" cy="0"/>
          </a:xfrm>
          <a:prstGeom prst="line">
            <a:avLst/>
          </a:prstGeom>
          <a:ln w="12700">
            <a:solidFill>
              <a:srgbClr val="B6A3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1" name="hit arrow 1 Picture 50">
            <a:extLst>
              <a:ext uri="{FF2B5EF4-FFF2-40B4-BE49-F238E27FC236}">
                <a16:creationId xmlns:a16="http://schemas.microsoft.com/office/drawing/2014/main" id="{AA0F5ED4-688F-40F8-A7F2-C0358191CCA2}"/>
              </a:ext>
            </a:extLst>
          </p:cNvPr>
          <p:cNvPicPr>
            <a:picLocks noChangeAspect="1"/>
          </p:cNvPicPr>
          <p:nvPr/>
        </p:nvPicPr>
        <p:blipFill rotWithShape="1"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rightnessContrast bright="-20000" contrast="20000"/>
                    </a14:imgEffect>
                  </a14:imgLayer>
                </a14:imgProps>
              </a:ext>
            </a:extLst>
          </a:blip>
          <a:srcRect r="-647" b="19299"/>
          <a:stretch/>
        </p:blipFill>
        <p:spPr>
          <a:xfrm>
            <a:off x="6027270" y="5928767"/>
            <a:ext cx="233809" cy="821880"/>
          </a:xfrm>
          <a:prstGeom prst="rect">
            <a:avLst/>
          </a:prstGeom>
        </p:spPr>
      </p:pic>
      <p:grpSp>
        <p:nvGrpSpPr>
          <p:cNvPr id="52" name="Group 51">
            <a:extLst>
              <a:ext uri="{FF2B5EF4-FFF2-40B4-BE49-F238E27FC236}">
                <a16:creationId xmlns:a16="http://schemas.microsoft.com/office/drawing/2014/main" id="{861541E2-450E-4D89-A409-FDF12DB42981}"/>
              </a:ext>
            </a:extLst>
          </p:cNvPr>
          <p:cNvGrpSpPr>
            <a:grpSpLocks noChangeAspect="1"/>
          </p:cNvGrpSpPr>
          <p:nvPr/>
        </p:nvGrpSpPr>
        <p:grpSpPr>
          <a:xfrm>
            <a:off x="4776536" y="6533992"/>
            <a:ext cx="2752981" cy="379926"/>
            <a:chOff x="5159635" y="6587544"/>
            <a:chExt cx="2049198" cy="379926"/>
          </a:xfrm>
        </p:grpSpPr>
        <p:cxnSp>
          <p:nvCxnSpPr>
            <p:cNvPr id="53" name="Straight Connector 52">
              <a:extLst>
                <a:ext uri="{FF2B5EF4-FFF2-40B4-BE49-F238E27FC236}">
                  <a16:creationId xmlns:a16="http://schemas.microsoft.com/office/drawing/2014/main" id="{210739FA-F014-4385-B840-01D9AAD7FF2F}"/>
                </a:ext>
              </a:extLst>
            </p:cNvPr>
            <p:cNvCxnSpPr/>
            <p:nvPr/>
          </p:nvCxnSpPr>
          <p:spPr>
            <a:xfrm>
              <a:off x="5159635" y="6587544"/>
              <a:ext cx="991812" cy="379926"/>
            </a:xfrm>
            <a:prstGeom prst="line">
              <a:avLst/>
            </a:prstGeom>
            <a:ln w="12700">
              <a:solidFill>
                <a:srgbClr val="B6A3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3">
              <a:extLst>
                <a:ext uri="{FF2B5EF4-FFF2-40B4-BE49-F238E27FC236}">
                  <a16:creationId xmlns:a16="http://schemas.microsoft.com/office/drawing/2014/main" id="{6C0654E0-F591-457E-AB7F-CE35157F3C0B}"/>
                </a:ext>
              </a:extLst>
            </p:cNvPr>
            <p:cNvCxnSpPr/>
            <p:nvPr/>
          </p:nvCxnSpPr>
          <p:spPr>
            <a:xfrm flipH="1">
              <a:off x="6151446" y="6613301"/>
              <a:ext cx="1057387" cy="350677"/>
            </a:xfrm>
            <a:prstGeom prst="line">
              <a:avLst/>
            </a:prstGeom>
            <a:ln w="12700">
              <a:solidFill>
                <a:srgbClr val="B6A3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5" name="string Straight Connector 1 54">
            <a:extLst>
              <a:ext uri="{FF2B5EF4-FFF2-40B4-BE49-F238E27FC236}">
                <a16:creationId xmlns:a16="http://schemas.microsoft.com/office/drawing/2014/main" id="{46A68800-2F42-4D70-BA1F-7EC7918578B6}"/>
              </a:ext>
            </a:extLst>
          </p:cNvPr>
          <p:cNvCxnSpPr>
            <a:cxnSpLocks noChangeAspect="1"/>
          </p:cNvCxnSpPr>
          <p:nvPr/>
        </p:nvCxnSpPr>
        <p:spPr>
          <a:xfrm flipH="1">
            <a:off x="4776537" y="6533318"/>
            <a:ext cx="2752981" cy="0"/>
          </a:xfrm>
          <a:prstGeom prst="line">
            <a:avLst/>
          </a:prstGeom>
          <a:ln w="12700">
            <a:solidFill>
              <a:srgbClr val="B6A3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6" name="move up arrow 1 Picture 31">
            <a:extLst>
              <a:ext uri="{FF2B5EF4-FFF2-40B4-BE49-F238E27FC236}">
                <a16:creationId xmlns:a16="http://schemas.microsoft.com/office/drawing/2014/main" id="{C6B97298-8B13-4356-AC8E-36040B0E9E38}"/>
              </a:ext>
            </a:extLst>
          </p:cNvPr>
          <p:cNvPicPr>
            <a:picLocks noChangeAspect="1"/>
          </p:cNvPicPr>
          <p:nvPr/>
        </p:nvPicPr>
        <p:blipFill rotWithShape="1"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rightnessContrast bright="-20000" contrast="20000"/>
                    </a14:imgEffect>
                  </a14:imgLayer>
                </a14:imgProps>
              </a:ext>
            </a:extLst>
          </a:blip>
          <a:srcRect r="-647" b="19299"/>
          <a:stretch/>
        </p:blipFill>
        <p:spPr>
          <a:xfrm>
            <a:off x="6027270" y="5928767"/>
            <a:ext cx="233809" cy="821880"/>
          </a:xfrm>
          <a:prstGeom prst="rect">
            <a:avLst/>
          </a:prstGeom>
        </p:spPr>
      </p:pic>
      <p:pic>
        <p:nvPicPr>
          <p:cNvPr id="12" name="corner crossbow Picture 11">
            <a:extLst>
              <a:ext uri="{FF2B5EF4-FFF2-40B4-BE49-F238E27FC236}">
                <a16:creationId xmlns:a16="http://schemas.microsoft.com/office/drawing/2014/main" id="{0200E6F2-22C7-4F71-96CC-E5728D74D052}"/>
              </a:ext>
            </a:extLst>
          </p:cNvPr>
          <p:cNvPicPr>
            <a:picLocks noChangeAspect="1"/>
          </p:cNvPicPr>
          <p:nvPr/>
        </p:nvPicPr>
        <p:blipFill rotWithShape="1">
          <a:blip r:embed="rId21"/>
          <a:srcRect l="10741" t="17133" r="15944" b="5445"/>
          <a:stretch/>
        </p:blipFill>
        <p:spPr>
          <a:xfrm rot="1504644">
            <a:off x="7791935" y="4236014"/>
            <a:ext cx="1626964" cy="2006051"/>
          </a:xfrm>
          <a:prstGeom prst="rect">
            <a:avLst/>
          </a:prstGeom>
        </p:spPr>
      </p:pic>
      <p:sp>
        <p:nvSpPr>
          <p:cNvPr id="57" name="Oval 56">
            <a:extLst>
              <a:ext uri="{FF2B5EF4-FFF2-40B4-BE49-F238E27FC236}">
                <a16:creationId xmlns:a16="http://schemas.microsoft.com/office/drawing/2014/main" id="{4978C002-7D09-48EF-9223-BB6DD424668E}"/>
              </a:ext>
            </a:extLst>
          </p:cNvPr>
          <p:cNvSpPr>
            <a:spLocks noChangeAspect="1"/>
          </p:cNvSpPr>
          <p:nvPr/>
        </p:nvSpPr>
        <p:spPr>
          <a:xfrm rot="5400000">
            <a:off x="5921880" y="6575491"/>
            <a:ext cx="430328" cy="337294"/>
          </a:xfrm>
          <a:prstGeom prst="ellipse">
            <a:avLst/>
          </a:prstGeom>
          <a:solidFill>
            <a:srgbClr val="AE7339"/>
          </a:solidFill>
          <a:ln>
            <a:solidFill>
              <a:srgbClr val="393939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6" name="Picture 75" descr="A picture containing indoor, clock, building, sitting&#10;&#10;Description automatically generated">
            <a:extLst>
              <a:ext uri="{FF2B5EF4-FFF2-40B4-BE49-F238E27FC236}">
                <a16:creationId xmlns:a16="http://schemas.microsoft.com/office/drawing/2014/main" id="{D6553F35-2537-4267-BEE9-BA73F85080A3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4926" b="95533" l="6878" r="91812">
                        <a14:foregroundMark x1="39192" y1="5155" x2="18996" y2="16037"/>
                        <a14:foregroundMark x1="18996" y1="16037" x2="12445" y2="25773"/>
                        <a14:foregroundMark x1="12445" y1="25773" x2="8843" y2="36541"/>
                        <a14:foregroundMark x1="8843" y1="36541" x2="10699" y2="61741"/>
                        <a14:foregroundMark x1="10699" y1="61741" x2="14192" y2="73310"/>
                        <a14:foregroundMark x1="14192" y1="73310" x2="20852" y2="82932"/>
                        <a14:foregroundMark x1="20852" y1="82932" x2="53712" y2="95533"/>
                        <a14:foregroundMark x1="53712" y1="95533" x2="56987" y2="95647"/>
                        <a14:foregroundMark x1="6878" y1="40893" x2="7314" y2="54410"/>
                        <a14:foregroundMark x1="36463" y1="8018" x2="59607" y2="8706"/>
                        <a14:foregroundMark x1="59607" y1="8706" x2="69869" y2="12600"/>
                        <a14:foregroundMark x1="69869" y1="12600" x2="78930" y2="20275"/>
                        <a14:foregroundMark x1="78930" y1="20275" x2="89192" y2="41695"/>
                        <a14:foregroundMark x1="89192" y1="41695" x2="91921" y2="54410"/>
                        <a14:foregroundMark x1="91921" y1="54410" x2="90721" y2="60825"/>
                        <a14:foregroundMark x1="62882" y1="7102" x2="40502" y2="4926"/>
                        <a14:foregroundMark x1="40502" y1="4926" x2="38537" y2="5384"/>
                        <a14:foregroundMark x1="84389" y1="77205" x2="66376" y2="91523"/>
                        <a14:foregroundMark x1="66376" y1="91523" x2="58843" y2="93814"/>
                        <a14:foregroundMark x1="51638" y1="48339" x2="45524" y2="51890"/>
                      </a14:backgroundRemoval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13"/>
              </a:ext>
            </a:extLst>
          </a:blip>
          <a:stretch>
            <a:fillRect/>
          </a:stretch>
        </p:blipFill>
        <p:spPr>
          <a:xfrm>
            <a:off x="4470471" y="2333019"/>
            <a:ext cx="408669" cy="358998"/>
          </a:xfrm>
          <a:prstGeom prst="rect">
            <a:avLst/>
          </a:prstGeom>
          <a:ln>
            <a:noFill/>
          </a:ln>
        </p:spPr>
      </p:pic>
      <p:pic>
        <p:nvPicPr>
          <p:cNvPr id="81" name="Picture 80" descr="A picture containing indoor, clock, building, sitting&#10;&#10;Description automatically generated">
            <a:extLst>
              <a:ext uri="{FF2B5EF4-FFF2-40B4-BE49-F238E27FC236}">
                <a16:creationId xmlns:a16="http://schemas.microsoft.com/office/drawing/2014/main" id="{1BF93E21-AC8F-43EC-B27B-812450627B38}"/>
              </a:ext>
            </a:extLst>
          </p:cNvPr>
          <p:cNvPicPr>
            <a:picLocks noChangeAspect="1"/>
          </p:cNvPicPr>
          <p:nvPr/>
        </p:nvPicPr>
        <p:blipFill rotWithShape="1">
          <a:blip r:embed="rId22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4926" b="95533" l="6878" r="91812">
                        <a14:foregroundMark x1="39192" y1="5155" x2="18996" y2="16037"/>
                        <a14:foregroundMark x1="18996" y1="16037" x2="12445" y2="25773"/>
                        <a14:foregroundMark x1="12445" y1="25773" x2="8843" y2="36541"/>
                        <a14:foregroundMark x1="8843" y1="36541" x2="10699" y2="61741"/>
                        <a14:foregroundMark x1="10699" y1="61741" x2="14192" y2="73310"/>
                        <a14:foregroundMark x1="14192" y1="73310" x2="20852" y2="82932"/>
                        <a14:foregroundMark x1="20852" y1="82932" x2="53712" y2="95533"/>
                        <a14:foregroundMark x1="53712" y1="95533" x2="56987" y2="95647"/>
                        <a14:foregroundMark x1="6878" y1="40893" x2="7314" y2="54410"/>
                        <a14:foregroundMark x1="36463" y1="8018" x2="59607" y2="8706"/>
                        <a14:foregroundMark x1="59607" y1="8706" x2="69869" y2="12600"/>
                        <a14:foregroundMark x1="69869" y1="12600" x2="78930" y2="20275"/>
                        <a14:foregroundMark x1="78930" y1="20275" x2="89192" y2="41695"/>
                        <a14:foregroundMark x1="89192" y1="41695" x2="91921" y2="54410"/>
                        <a14:foregroundMark x1="91921" y1="54410" x2="90721" y2="60825"/>
                        <a14:foregroundMark x1="62882" y1="7102" x2="40502" y2="4926"/>
                        <a14:foregroundMark x1="40502" y1="4926" x2="38537" y2="5384"/>
                        <a14:foregroundMark x1="84389" y1="77205" x2="66376" y2="91523"/>
                        <a14:foregroundMark x1="66376" y1="91523" x2="58843" y2="93814"/>
                        <a14:foregroundMark x1="51638" y1="48339" x2="45524" y2="51890"/>
                      </a14:backgroundRemoval>
                    </a14:imgEffect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13"/>
              </a:ext>
            </a:extLst>
          </a:blip>
          <a:srcRect t="42543"/>
          <a:stretch/>
        </p:blipFill>
        <p:spPr>
          <a:xfrm>
            <a:off x="5898244" y="318155"/>
            <a:ext cx="557649" cy="281465"/>
          </a:xfrm>
          <a:prstGeom prst="rect">
            <a:avLst/>
          </a:prstGeom>
        </p:spPr>
      </p:pic>
      <p:sp>
        <p:nvSpPr>
          <p:cNvPr id="89" name="Oval 88">
            <a:extLst>
              <a:ext uri="{FF2B5EF4-FFF2-40B4-BE49-F238E27FC236}">
                <a16:creationId xmlns:a16="http://schemas.microsoft.com/office/drawing/2014/main" id="{B9652AC9-7753-42C4-8F1C-6CB9D4508DBF}"/>
              </a:ext>
            </a:extLst>
          </p:cNvPr>
          <p:cNvSpPr/>
          <p:nvPr/>
        </p:nvSpPr>
        <p:spPr>
          <a:xfrm>
            <a:off x="4495293" y="2912074"/>
            <a:ext cx="359024" cy="35902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  <a:effectLst>
            <a:glow rad="139700">
              <a:schemeClr val="accent4">
                <a:lumMod val="60000"/>
                <a:lumOff val="40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0" name="Picture 89" descr="A picture containing indoor, clock, building, sitting&#10;&#10;Description automatically generated">
            <a:extLst>
              <a:ext uri="{FF2B5EF4-FFF2-40B4-BE49-F238E27FC236}">
                <a16:creationId xmlns:a16="http://schemas.microsoft.com/office/drawing/2014/main" id="{9D6ECCA6-6591-4962-89B5-5E20AED461C5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4926" b="95533" l="6878" r="91812">
                        <a14:foregroundMark x1="39192" y1="5155" x2="18996" y2="16037"/>
                        <a14:foregroundMark x1="18996" y1="16037" x2="12445" y2="25773"/>
                        <a14:foregroundMark x1="12445" y1="25773" x2="8843" y2="36541"/>
                        <a14:foregroundMark x1="8843" y1="36541" x2="10699" y2="61741"/>
                        <a14:foregroundMark x1="10699" y1="61741" x2="14192" y2="73310"/>
                        <a14:foregroundMark x1="14192" y1="73310" x2="20852" y2="82932"/>
                        <a14:foregroundMark x1="20852" y1="82932" x2="53712" y2="95533"/>
                        <a14:foregroundMark x1="53712" y1="95533" x2="56987" y2="95647"/>
                        <a14:foregroundMark x1="6878" y1="40893" x2="7314" y2="54410"/>
                        <a14:foregroundMark x1="36463" y1="8018" x2="59607" y2="8706"/>
                        <a14:foregroundMark x1="59607" y1="8706" x2="69869" y2="12600"/>
                        <a14:foregroundMark x1="69869" y1="12600" x2="78930" y2="20275"/>
                        <a14:foregroundMark x1="78930" y1="20275" x2="89192" y2="41695"/>
                        <a14:foregroundMark x1="89192" y1="41695" x2="91921" y2="54410"/>
                        <a14:foregroundMark x1="91921" y1="54410" x2="90721" y2="60825"/>
                        <a14:foregroundMark x1="62882" y1="7102" x2="40502" y2="4926"/>
                        <a14:foregroundMark x1="40502" y1="4926" x2="38537" y2="5384"/>
                        <a14:foregroundMark x1="84389" y1="77205" x2="66376" y2="91523"/>
                        <a14:foregroundMark x1="66376" y1="91523" x2="58843" y2="93814"/>
                        <a14:foregroundMark x1="51638" y1="48339" x2="45524" y2="51890"/>
                      </a14:backgroundRemoval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13"/>
              </a:ext>
            </a:extLst>
          </a:blip>
          <a:stretch>
            <a:fillRect/>
          </a:stretch>
        </p:blipFill>
        <p:spPr>
          <a:xfrm>
            <a:off x="4470471" y="2912087"/>
            <a:ext cx="408669" cy="358998"/>
          </a:xfrm>
          <a:prstGeom prst="rect">
            <a:avLst/>
          </a:prstGeom>
          <a:ln>
            <a:noFill/>
          </a:ln>
        </p:spPr>
      </p:pic>
      <p:sp>
        <p:nvSpPr>
          <p:cNvPr id="91" name="Oval 90">
            <a:extLst>
              <a:ext uri="{FF2B5EF4-FFF2-40B4-BE49-F238E27FC236}">
                <a16:creationId xmlns:a16="http://schemas.microsoft.com/office/drawing/2014/main" id="{7C3260C4-FD08-42C3-99D5-E07B0C288010}"/>
              </a:ext>
            </a:extLst>
          </p:cNvPr>
          <p:cNvSpPr/>
          <p:nvPr/>
        </p:nvSpPr>
        <p:spPr>
          <a:xfrm>
            <a:off x="4495293" y="3540857"/>
            <a:ext cx="359024" cy="35902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  <a:effectLst>
            <a:glow rad="139700">
              <a:schemeClr val="accent4">
                <a:lumMod val="60000"/>
                <a:lumOff val="40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2" name="Picture 91" descr="A picture containing indoor, clock, building, sitting&#10;&#10;Description automatically generated">
            <a:extLst>
              <a:ext uri="{FF2B5EF4-FFF2-40B4-BE49-F238E27FC236}">
                <a16:creationId xmlns:a16="http://schemas.microsoft.com/office/drawing/2014/main" id="{6F87C63C-E6FB-4B05-903A-6D6425BC4EA6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4926" b="95533" l="6878" r="91812">
                        <a14:foregroundMark x1="39192" y1="5155" x2="18996" y2="16037"/>
                        <a14:foregroundMark x1="18996" y1="16037" x2="12445" y2="25773"/>
                        <a14:foregroundMark x1="12445" y1="25773" x2="8843" y2="36541"/>
                        <a14:foregroundMark x1="8843" y1="36541" x2="10699" y2="61741"/>
                        <a14:foregroundMark x1="10699" y1="61741" x2="14192" y2="73310"/>
                        <a14:foregroundMark x1="14192" y1="73310" x2="20852" y2="82932"/>
                        <a14:foregroundMark x1="20852" y1="82932" x2="53712" y2="95533"/>
                        <a14:foregroundMark x1="53712" y1="95533" x2="56987" y2="95647"/>
                        <a14:foregroundMark x1="6878" y1="40893" x2="7314" y2="54410"/>
                        <a14:foregroundMark x1="36463" y1="8018" x2="59607" y2="8706"/>
                        <a14:foregroundMark x1="59607" y1="8706" x2="69869" y2="12600"/>
                        <a14:foregroundMark x1="69869" y1="12600" x2="78930" y2="20275"/>
                        <a14:foregroundMark x1="78930" y1="20275" x2="89192" y2="41695"/>
                        <a14:foregroundMark x1="89192" y1="41695" x2="91921" y2="54410"/>
                        <a14:foregroundMark x1="91921" y1="54410" x2="90721" y2="60825"/>
                        <a14:foregroundMark x1="62882" y1="7102" x2="40502" y2="4926"/>
                        <a14:foregroundMark x1="40502" y1="4926" x2="38537" y2="5384"/>
                        <a14:foregroundMark x1="84389" y1="77205" x2="66376" y2="91523"/>
                        <a14:foregroundMark x1="66376" y1="91523" x2="58843" y2="93814"/>
                        <a14:foregroundMark x1="51638" y1="48339" x2="45524" y2="51890"/>
                      </a14:backgroundRemoval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13"/>
              </a:ext>
            </a:extLst>
          </a:blip>
          <a:stretch>
            <a:fillRect/>
          </a:stretch>
        </p:blipFill>
        <p:spPr>
          <a:xfrm>
            <a:off x="4470471" y="3540870"/>
            <a:ext cx="408669" cy="358998"/>
          </a:xfrm>
          <a:prstGeom prst="rect">
            <a:avLst/>
          </a:prstGeom>
          <a:ln>
            <a:noFill/>
          </a:ln>
        </p:spPr>
      </p:pic>
      <p:sp>
        <p:nvSpPr>
          <p:cNvPr id="93" name="Oval 92">
            <a:extLst>
              <a:ext uri="{FF2B5EF4-FFF2-40B4-BE49-F238E27FC236}">
                <a16:creationId xmlns:a16="http://schemas.microsoft.com/office/drawing/2014/main" id="{A1A0AE47-29C8-4D65-9666-9C5DCC3C0CBC}"/>
              </a:ext>
            </a:extLst>
          </p:cNvPr>
          <p:cNvSpPr/>
          <p:nvPr/>
        </p:nvSpPr>
        <p:spPr>
          <a:xfrm>
            <a:off x="4495293" y="4088334"/>
            <a:ext cx="359024" cy="35902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  <a:effectLst>
            <a:glow rad="139700">
              <a:schemeClr val="accent4">
                <a:lumMod val="60000"/>
                <a:lumOff val="40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4" name="Picture 93" descr="A picture containing indoor, clock, building, sitting&#10;&#10;Description automatically generated">
            <a:extLst>
              <a:ext uri="{FF2B5EF4-FFF2-40B4-BE49-F238E27FC236}">
                <a16:creationId xmlns:a16="http://schemas.microsoft.com/office/drawing/2014/main" id="{4C32CE4F-F23C-4A53-AADB-19A696C180FB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4926" b="95533" l="6878" r="91812">
                        <a14:foregroundMark x1="39192" y1="5155" x2="18996" y2="16037"/>
                        <a14:foregroundMark x1="18996" y1="16037" x2="12445" y2="25773"/>
                        <a14:foregroundMark x1="12445" y1="25773" x2="8843" y2="36541"/>
                        <a14:foregroundMark x1="8843" y1="36541" x2="10699" y2="61741"/>
                        <a14:foregroundMark x1="10699" y1="61741" x2="14192" y2="73310"/>
                        <a14:foregroundMark x1="14192" y1="73310" x2="20852" y2="82932"/>
                        <a14:foregroundMark x1="20852" y1="82932" x2="53712" y2="95533"/>
                        <a14:foregroundMark x1="53712" y1="95533" x2="56987" y2="95647"/>
                        <a14:foregroundMark x1="6878" y1="40893" x2="7314" y2="54410"/>
                        <a14:foregroundMark x1="36463" y1="8018" x2="59607" y2="8706"/>
                        <a14:foregroundMark x1="59607" y1="8706" x2="69869" y2="12600"/>
                        <a14:foregroundMark x1="69869" y1="12600" x2="78930" y2="20275"/>
                        <a14:foregroundMark x1="78930" y1="20275" x2="89192" y2="41695"/>
                        <a14:foregroundMark x1="89192" y1="41695" x2="91921" y2="54410"/>
                        <a14:foregroundMark x1="91921" y1="54410" x2="90721" y2="60825"/>
                        <a14:foregroundMark x1="62882" y1="7102" x2="40502" y2="4926"/>
                        <a14:foregroundMark x1="40502" y1="4926" x2="38537" y2="5384"/>
                        <a14:foregroundMark x1="84389" y1="77205" x2="66376" y2="91523"/>
                        <a14:foregroundMark x1="66376" y1="91523" x2="58843" y2="93814"/>
                        <a14:foregroundMark x1="51638" y1="48339" x2="45524" y2="51890"/>
                      </a14:backgroundRemoval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13"/>
              </a:ext>
            </a:extLst>
          </a:blip>
          <a:stretch>
            <a:fillRect/>
          </a:stretch>
        </p:blipFill>
        <p:spPr>
          <a:xfrm>
            <a:off x="4470471" y="4088347"/>
            <a:ext cx="408669" cy="358998"/>
          </a:xfrm>
          <a:prstGeom prst="rect">
            <a:avLst/>
          </a:prstGeom>
          <a:ln>
            <a:noFill/>
          </a:ln>
        </p:spPr>
      </p:pic>
      <p:sp>
        <p:nvSpPr>
          <p:cNvPr id="95" name="Oval 94">
            <a:extLst>
              <a:ext uri="{FF2B5EF4-FFF2-40B4-BE49-F238E27FC236}">
                <a16:creationId xmlns:a16="http://schemas.microsoft.com/office/drawing/2014/main" id="{AAE5E286-77E6-491B-8F3E-89F5E26976F2}"/>
              </a:ext>
            </a:extLst>
          </p:cNvPr>
          <p:cNvSpPr/>
          <p:nvPr/>
        </p:nvSpPr>
        <p:spPr>
          <a:xfrm>
            <a:off x="4495293" y="4667402"/>
            <a:ext cx="359024" cy="35902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  <a:effectLst>
            <a:glow rad="139700">
              <a:schemeClr val="accent4">
                <a:lumMod val="60000"/>
                <a:lumOff val="40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6" name="Picture 95" descr="A picture containing indoor, clock, building, sitting&#10;&#10;Description automatically generated">
            <a:extLst>
              <a:ext uri="{FF2B5EF4-FFF2-40B4-BE49-F238E27FC236}">
                <a16:creationId xmlns:a16="http://schemas.microsoft.com/office/drawing/2014/main" id="{A6F49B0A-354F-4CF3-AAAF-0949470EB7C6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4926" b="95533" l="6878" r="91812">
                        <a14:foregroundMark x1="39192" y1="5155" x2="18996" y2="16037"/>
                        <a14:foregroundMark x1="18996" y1="16037" x2="12445" y2="25773"/>
                        <a14:foregroundMark x1="12445" y1="25773" x2="8843" y2="36541"/>
                        <a14:foregroundMark x1="8843" y1="36541" x2="10699" y2="61741"/>
                        <a14:foregroundMark x1="10699" y1="61741" x2="14192" y2="73310"/>
                        <a14:foregroundMark x1="14192" y1="73310" x2="20852" y2="82932"/>
                        <a14:foregroundMark x1="20852" y1="82932" x2="53712" y2="95533"/>
                        <a14:foregroundMark x1="53712" y1="95533" x2="56987" y2="95647"/>
                        <a14:foregroundMark x1="6878" y1="40893" x2="7314" y2="54410"/>
                        <a14:foregroundMark x1="36463" y1="8018" x2="59607" y2="8706"/>
                        <a14:foregroundMark x1="59607" y1="8706" x2="69869" y2="12600"/>
                        <a14:foregroundMark x1="69869" y1="12600" x2="78930" y2="20275"/>
                        <a14:foregroundMark x1="78930" y1="20275" x2="89192" y2="41695"/>
                        <a14:foregroundMark x1="89192" y1="41695" x2="91921" y2="54410"/>
                        <a14:foregroundMark x1="91921" y1="54410" x2="90721" y2="60825"/>
                        <a14:foregroundMark x1="62882" y1="7102" x2="40502" y2="4926"/>
                        <a14:foregroundMark x1="40502" y1="4926" x2="38537" y2="5384"/>
                        <a14:foregroundMark x1="84389" y1="77205" x2="66376" y2="91523"/>
                        <a14:foregroundMark x1="66376" y1="91523" x2="58843" y2="93814"/>
                        <a14:foregroundMark x1="51638" y1="48339" x2="45524" y2="51890"/>
                      </a14:backgroundRemoval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13"/>
              </a:ext>
            </a:extLst>
          </a:blip>
          <a:stretch>
            <a:fillRect/>
          </a:stretch>
        </p:blipFill>
        <p:spPr>
          <a:xfrm>
            <a:off x="4470471" y="4667415"/>
            <a:ext cx="408669" cy="358998"/>
          </a:xfrm>
          <a:prstGeom prst="rect">
            <a:avLst/>
          </a:prstGeom>
          <a:ln>
            <a:noFill/>
          </a:ln>
        </p:spPr>
      </p:pic>
      <p:sp>
        <p:nvSpPr>
          <p:cNvPr id="97" name="Oval 96">
            <a:extLst>
              <a:ext uri="{FF2B5EF4-FFF2-40B4-BE49-F238E27FC236}">
                <a16:creationId xmlns:a16="http://schemas.microsoft.com/office/drawing/2014/main" id="{8A5B8DD5-D441-4592-ADDC-9E4B56069CFF}"/>
              </a:ext>
            </a:extLst>
          </p:cNvPr>
          <p:cNvSpPr/>
          <p:nvPr/>
        </p:nvSpPr>
        <p:spPr>
          <a:xfrm>
            <a:off x="4495293" y="5296185"/>
            <a:ext cx="359024" cy="35902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  <a:effectLst>
            <a:glow rad="139700">
              <a:schemeClr val="accent4">
                <a:lumMod val="60000"/>
                <a:lumOff val="40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8" name="Picture 97" descr="A picture containing indoor, clock, building, sitting&#10;&#10;Description automatically generated">
            <a:extLst>
              <a:ext uri="{FF2B5EF4-FFF2-40B4-BE49-F238E27FC236}">
                <a16:creationId xmlns:a16="http://schemas.microsoft.com/office/drawing/2014/main" id="{EA9A31F8-5DDC-4617-83AB-344FD586A7B6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4926" b="95533" l="6878" r="91812">
                        <a14:foregroundMark x1="39192" y1="5155" x2="18996" y2="16037"/>
                        <a14:foregroundMark x1="18996" y1="16037" x2="12445" y2="25773"/>
                        <a14:foregroundMark x1="12445" y1="25773" x2="8843" y2="36541"/>
                        <a14:foregroundMark x1="8843" y1="36541" x2="10699" y2="61741"/>
                        <a14:foregroundMark x1="10699" y1="61741" x2="14192" y2="73310"/>
                        <a14:foregroundMark x1="14192" y1="73310" x2="20852" y2="82932"/>
                        <a14:foregroundMark x1="20852" y1="82932" x2="53712" y2="95533"/>
                        <a14:foregroundMark x1="53712" y1="95533" x2="56987" y2="95647"/>
                        <a14:foregroundMark x1="6878" y1="40893" x2="7314" y2="54410"/>
                        <a14:foregroundMark x1="36463" y1="8018" x2="59607" y2="8706"/>
                        <a14:foregroundMark x1="59607" y1="8706" x2="69869" y2="12600"/>
                        <a14:foregroundMark x1="69869" y1="12600" x2="78930" y2="20275"/>
                        <a14:foregroundMark x1="78930" y1="20275" x2="89192" y2="41695"/>
                        <a14:foregroundMark x1="89192" y1="41695" x2="91921" y2="54410"/>
                        <a14:foregroundMark x1="91921" y1="54410" x2="90721" y2="60825"/>
                        <a14:foregroundMark x1="62882" y1="7102" x2="40502" y2="4926"/>
                        <a14:foregroundMark x1="40502" y1="4926" x2="38537" y2="5384"/>
                        <a14:foregroundMark x1="84389" y1="77205" x2="66376" y2="91523"/>
                        <a14:foregroundMark x1="66376" y1="91523" x2="58843" y2="93814"/>
                        <a14:foregroundMark x1="51638" y1="48339" x2="45524" y2="51890"/>
                      </a14:backgroundRemoval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13"/>
              </a:ext>
            </a:extLst>
          </a:blip>
          <a:stretch>
            <a:fillRect/>
          </a:stretch>
        </p:blipFill>
        <p:spPr>
          <a:xfrm>
            <a:off x="4470471" y="5296198"/>
            <a:ext cx="408669" cy="358998"/>
          </a:xfrm>
          <a:prstGeom prst="rect">
            <a:avLst/>
          </a:prstGeom>
          <a:ln>
            <a:noFill/>
          </a:ln>
        </p:spPr>
      </p:pic>
      <p:sp>
        <p:nvSpPr>
          <p:cNvPr id="99" name="Oval 98">
            <a:extLst>
              <a:ext uri="{FF2B5EF4-FFF2-40B4-BE49-F238E27FC236}">
                <a16:creationId xmlns:a16="http://schemas.microsoft.com/office/drawing/2014/main" id="{AFEAF6DB-2378-4071-8F6C-79F8CD19FF61}"/>
              </a:ext>
            </a:extLst>
          </p:cNvPr>
          <p:cNvSpPr/>
          <p:nvPr/>
        </p:nvSpPr>
        <p:spPr>
          <a:xfrm>
            <a:off x="7689306" y="2396682"/>
            <a:ext cx="359024" cy="35902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  <a:effectLst>
            <a:glow rad="139700">
              <a:schemeClr val="accent4">
                <a:lumMod val="60000"/>
                <a:lumOff val="40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00" name="Picture 99" descr="A picture containing indoor, clock, building, sitting&#10;&#10;Description automatically generated">
            <a:extLst>
              <a:ext uri="{FF2B5EF4-FFF2-40B4-BE49-F238E27FC236}">
                <a16:creationId xmlns:a16="http://schemas.microsoft.com/office/drawing/2014/main" id="{1968D22F-D26A-4E84-AFF3-1C82B7B00A2B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4926" b="95533" l="6878" r="91812">
                        <a14:foregroundMark x1="39192" y1="5155" x2="18996" y2="16037"/>
                        <a14:foregroundMark x1="18996" y1="16037" x2="12445" y2="25773"/>
                        <a14:foregroundMark x1="12445" y1="25773" x2="8843" y2="36541"/>
                        <a14:foregroundMark x1="8843" y1="36541" x2="10699" y2="61741"/>
                        <a14:foregroundMark x1="10699" y1="61741" x2="14192" y2="73310"/>
                        <a14:foregroundMark x1="14192" y1="73310" x2="20852" y2="82932"/>
                        <a14:foregroundMark x1="20852" y1="82932" x2="53712" y2="95533"/>
                        <a14:foregroundMark x1="53712" y1="95533" x2="56987" y2="95647"/>
                        <a14:foregroundMark x1="6878" y1="40893" x2="7314" y2="54410"/>
                        <a14:foregroundMark x1="36463" y1="8018" x2="59607" y2="8706"/>
                        <a14:foregroundMark x1="59607" y1="8706" x2="69869" y2="12600"/>
                        <a14:foregroundMark x1="69869" y1="12600" x2="78930" y2="20275"/>
                        <a14:foregroundMark x1="78930" y1="20275" x2="89192" y2="41695"/>
                        <a14:foregroundMark x1="89192" y1="41695" x2="91921" y2="54410"/>
                        <a14:foregroundMark x1="91921" y1="54410" x2="90721" y2="60825"/>
                        <a14:foregroundMark x1="62882" y1="7102" x2="40502" y2="4926"/>
                        <a14:foregroundMark x1="40502" y1="4926" x2="38537" y2="5384"/>
                        <a14:foregroundMark x1="84389" y1="77205" x2="66376" y2="91523"/>
                        <a14:foregroundMark x1="66376" y1="91523" x2="58843" y2="93814"/>
                        <a14:foregroundMark x1="51638" y1="48339" x2="45524" y2="51890"/>
                      </a14:backgroundRemoval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13"/>
              </a:ext>
            </a:extLst>
          </a:blip>
          <a:stretch>
            <a:fillRect/>
          </a:stretch>
        </p:blipFill>
        <p:spPr>
          <a:xfrm>
            <a:off x="7664484" y="2396695"/>
            <a:ext cx="408669" cy="358998"/>
          </a:xfrm>
          <a:prstGeom prst="rect">
            <a:avLst/>
          </a:prstGeom>
          <a:ln>
            <a:noFill/>
          </a:ln>
        </p:spPr>
      </p:pic>
      <p:sp>
        <p:nvSpPr>
          <p:cNvPr id="101" name="Oval 100">
            <a:extLst>
              <a:ext uri="{FF2B5EF4-FFF2-40B4-BE49-F238E27FC236}">
                <a16:creationId xmlns:a16="http://schemas.microsoft.com/office/drawing/2014/main" id="{AB52FC40-0354-4F56-A94B-255D97419D2E}"/>
              </a:ext>
            </a:extLst>
          </p:cNvPr>
          <p:cNvSpPr/>
          <p:nvPr/>
        </p:nvSpPr>
        <p:spPr>
          <a:xfrm>
            <a:off x="7689306" y="2975750"/>
            <a:ext cx="359024" cy="35902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  <a:effectLst>
            <a:glow rad="139700">
              <a:schemeClr val="accent4">
                <a:lumMod val="60000"/>
                <a:lumOff val="40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02" name="Picture 101" descr="A picture containing indoor, clock, building, sitting&#10;&#10;Description automatically generated">
            <a:extLst>
              <a:ext uri="{FF2B5EF4-FFF2-40B4-BE49-F238E27FC236}">
                <a16:creationId xmlns:a16="http://schemas.microsoft.com/office/drawing/2014/main" id="{DA9AE706-733A-45CC-97F8-C70DE10C1DCB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4926" b="95533" l="6878" r="91812">
                        <a14:foregroundMark x1="39192" y1="5155" x2="18996" y2="16037"/>
                        <a14:foregroundMark x1="18996" y1="16037" x2="12445" y2="25773"/>
                        <a14:foregroundMark x1="12445" y1="25773" x2="8843" y2="36541"/>
                        <a14:foregroundMark x1="8843" y1="36541" x2="10699" y2="61741"/>
                        <a14:foregroundMark x1="10699" y1="61741" x2="14192" y2="73310"/>
                        <a14:foregroundMark x1="14192" y1="73310" x2="20852" y2="82932"/>
                        <a14:foregroundMark x1="20852" y1="82932" x2="53712" y2="95533"/>
                        <a14:foregroundMark x1="53712" y1="95533" x2="56987" y2="95647"/>
                        <a14:foregroundMark x1="6878" y1="40893" x2="7314" y2="54410"/>
                        <a14:foregroundMark x1="36463" y1="8018" x2="59607" y2="8706"/>
                        <a14:foregroundMark x1="59607" y1="8706" x2="69869" y2="12600"/>
                        <a14:foregroundMark x1="69869" y1="12600" x2="78930" y2="20275"/>
                        <a14:foregroundMark x1="78930" y1="20275" x2="89192" y2="41695"/>
                        <a14:foregroundMark x1="89192" y1="41695" x2="91921" y2="54410"/>
                        <a14:foregroundMark x1="91921" y1="54410" x2="90721" y2="60825"/>
                        <a14:foregroundMark x1="62882" y1="7102" x2="40502" y2="4926"/>
                        <a14:foregroundMark x1="40502" y1="4926" x2="38537" y2="5384"/>
                        <a14:foregroundMark x1="84389" y1="77205" x2="66376" y2="91523"/>
                        <a14:foregroundMark x1="66376" y1="91523" x2="58843" y2="93814"/>
                        <a14:foregroundMark x1="51638" y1="48339" x2="45524" y2="51890"/>
                      </a14:backgroundRemoval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13"/>
              </a:ext>
            </a:extLst>
          </a:blip>
          <a:stretch>
            <a:fillRect/>
          </a:stretch>
        </p:blipFill>
        <p:spPr>
          <a:xfrm>
            <a:off x="7664484" y="2975763"/>
            <a:ext cx="408669" cy="358998"/>
          </a:xfrm>
          <a:prstGeom prst="rect">
            <a:avLst/>
          </a:prstGeom>
          <a:ln>
            <a:noFill/>
          </a:ln>
        </p:spPr>
      </p:pic>
      <p:sp>
        <p:nvSpPr>
          <p:cNvPr id="103" name="Oval 102">
            <a:extLst>
              <a:ext uri="{FF2B5EF4-FFF2-40B4-BE49-F238E27FC236}">
                <a16:creationId xmlns:a16="http://schemas.microsoft.com/office/drawing/2014/main" id="{B504498C-DB3A-4C54-A351-C97C38B78F83}"/>
              </a:ext>
            </a:extLst>
          </p:cNvPr>
          <p:cNvSpPr/>
          <p:nvPr/>
        </p:nvSpPr>
        <p:spPr>
          <a:xfrm>
            <a:off x="7689306" y="3604533"/>
            <a:ext cx="359024" cy="35902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  <a:effectLst>
            <a:glow rad="139700">
              <a:schemeClr val="accent4">
                <a:lumMod val="60000"/>
                <a:lumOff val="40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04" name="Picture 103" descr="A picture containing indoor, clock, building, sitting&#10;&#10;Description automatically generated">
            <a:extLst>
              <a:ext uri="{FF2B5EF4-FFF2-40B4-BE49-F238E27FC236}">
                <a16:creationId xmlns:a16="http://schemas.microsoft.com/office/drawing/2014/main" id="{3EE25AA5-8700-4497-8233-29B218B87272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4926" b="95533" l="6878" r="91812">
                        <a14:foregroundMark x1="39192" y1="5155" x2="18996" y2="16037"/>
                        <a14:foregroundMark x1="18996" y1="16037" x2="12445" y2="25773"/>
                        <a14:foregroundMark x1="12445" y1="25773" x2="8843" y2="36541"/>
                        <a14:foregroundMark x1="8843" y1="36541" x2="10699" y2="61741"/>
                        <a14:foregroundMark x1="10699" y1="61741" x2="14192" y2="73310"/>
                        <a14:foregroundMark x1="14192" y1="73310" x2="20852" y2="82932"/>
                        <a14:foregroundMark x1="20852" y1="82932" x2="53712" y2="95533"/>
                        <a14:foregroundMark x1="53712" y1="95533" x2="56987" y2="95647"/>
                        <a14:foregroundMark x1="6878" y1="40893" x2="7314" y2="54410"/>
                        <a14:foregroundMark x1="36463" y1="8018" x2="59607" y2="8706"/>
                        <a14:foregroundMark x1="59607" y1="8706" x2="69869" y2="12600"/>
                        <a14:foregroundMark x1="69869" y1="12600" x2="78930" y2="20275"/>
                        <a14:foregroundMark x1="78930" y1="20275" x2="89192" y2="41695"/>
                        <a14:foregroundMark x1="89192" y1="41695" x2="91921" y2="54410"/>
                        <a14:foregroundMark x1="91921" y1="54410" x2="90721" y2="60825"/>
                        <a14:foregroundMark x1="62882" y1="7102" x2="40502" y2="4926"/>
                        <a14:foregroundMark x1="40502" y1="4926" x2="38537" y2="5384"/>
                        <a14:foregroundMark x1="84389" y1="77205" x2="66376" y2="91523"/>
                        <a14:foregroundMark x1="66376" y1="91523" x2="58843" y2="93814"/>
                        <a14:foregroundMark x1="51638" y1="48339" x2="45524" y2="51890"/>
                      </a14:backgroundRemoval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13"/>
              </a:ext>
            </a:extLst>
          </a:blip>
          <a:stretch>
            <a:fillRect/>
          </a:stretch>
        </p:blipFill>
        <p:spPr>
          <a:xfrm>
            <a:off x="7664484" y="3604546"/>
            <a:ext cx="408669" cy="358998"/>
          </a:xfrm>
          <a:prstGeom prst="rect">
            <a:avLst/>
          </a:prstGeom>
          <a:ln>
            <a:noFill/>
          </a:ln>
        </p:spPr>
      </p:pic>
      <p:sp>
        <p:nvSpPr>
          <p:cNvPr id="105" name="Oval 104">
            <a:extLst>
              <a:ext uri="{FF2B5EF4-FFF2-40B4-BE49-F238E27FC236}">
                <a16:creationId xmlns:a16="http://schemas.microsoft.com/office/drawing/2014/main" id="{64679BBB-55DB-4F1B-92E8-94B74FA8545C}"/>
              </a:ext>
            </a:extLst>
          </p:cNvPr>
          <p:cNvSpPr/>
          <p:nvPr/>
        </p:nvSpPr>
        <p:spPr>
          <a:xfrm>
            <a:off x="7689306" y="4152010"/>
            <a:ext cx="359024" cy="35902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  <a:effectLst>
            <a:glow rad="139700">
              <a:schemeClr val="accent4">
                <a:lumMod val="60000"/>
                <a:lumOff val="40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06" name="Picture 105" descr="A picture containing indoor, clock, building, sitting&#10;&#10;Description automatically generated">
            <a:extLst>
              <a:ext uri="{FF2B5EF4-FFF2-40B4-BE49-F238E27FC236}">
                <a16:creationId xmlns:a16="http://schemas.microsoft.com/office/drawing/2014/main" id="{6A1F46F9-AAC9-4415-B03A-763B2FF2ABE4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4926" b="95533" l="6878" r="91812">
                        <a14:foregroundMark x1="39192" y1="5155" x2="18996" y2="16037"/>
                        <a14:foregroundMark x1="18996" y1="16037" x2="12445" y2="25773"/>
                        <a14:foregroundMark x1="12445" y1="25773" x2="8843" y2="36541"/>
                        <a14:foregroundMark x1="8843" y1="36541" x2="10699" y2="61741"/>
                        <a14:foregroundMark x1="10699" y1="61741" x2="14192" y2="73310"/>
                        <a14:foregroundMark x1="14192" y1="73310" x2="20852" y2="82932"/>
                        <a14:foregroundMark x1="20852" y1="82932" x2="53712" y2="95533"/>
                        <a14:foregroundMark x1="53712" y1="95533" x2="56987" y2="95647"/>
                        <a14:foregroundMark x1="6878" y1="40893" x2="7314" y2="54410"/>
                        <a14:foregroundMark x1="36463" y1="8018" x2="59607" y2="8706"/>
                        <a14:foregroundMark x1="59607" y1="8706" x2="69869" y2="12600"/>
                        <a14:foregroundMark x1="69869" y1="12600" x2="78930" y2="20275"/>
                        <a14:foregroundMark x1="78930" y1="20275" x2="89192" y2="41695"/>
                        <a14:foregroundMark x1="89192" y1="41695" x2="91921" y2="54410"/>
                        <a14:foregroundMark x1="91921" y1="54410" x2="90721" y2="60825"/>
                        <a14:foregroundMark x1="62882" y1="7102" x2="40502" y2="4926"/>
                        <a14:foregroundMark x1="40502" y1="4926" x2="38537" y2="5384"/>
                        <a14:foregroundMark x1="84389" y1="77205" x2="66376" y2="91523"/>
                        <a14:foregroundMark x1="66376" y1="91523" x2="58843" y2="93814"/>
                        <a14:foregroundMark x1="51638" y1="48339" x2="45524" y2="51890"/>
                      </a14:backgroundRemoval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13"/>
              </a:ext>
            </a:extLst>
          </a:blip>
          <a:stretch>
            <a:fillRect/>
          </a:stretch>
        </p:blipFill>
        <p:spPr>
          <a:xfrm>
            <a:off x="7664484" y="4152023"/>
            <a:ext cx="408669" cy="358998"/>
          </a:xfrm>
          <a:prstGeom prst="rect">
            <a:avLst/>
          </a:prstGeom>
          <a:ln>
            <a:noFill/>
          </a:ln>
        </p:spPr>
      </p:pic>
      <p:sp>
        <p:nvSpPr>
          <p:cNvPr id="107" name="Oval 106">
            <a:extLst>
              <a:ext uri="{FF2B5EF4-FFF2-40B4-BE49-F238E27FC236}">
                <a16:creationId xmlns:a16="http://schemas.microsoft.com/office/drawing/2014/main" id="{3C48C28B-0F42-4D3A-A251-2122BF89DDBF}"/>
              </a:ext>
            </a:extLst>
          </p:cNvPr>
          <p:cNvSpPr/>
          <p:nvPr/>
        </p:nvSpPr>
        <p:spPr>
          <a:xfrm>
            <a:off x="7689306" y="4731078"/>
            <a:ext cx="359024" cy="35902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  <a:effectLst>
            <a:glow rad="139700">
              <a:schemeClr val="accent4">
                <a:lumMod val="60000"/>
                <a:lumOff val="40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08" name="Picture 107" descr="A picture containing indoor, clock, building, sitting&#10;&#10;Description automatically generated">
            <a:extLst>
              <a:ext uri="{FF2B5EF4-FFF2-40B4-BE49-F238E27FC236}">
                <a16:creationId xmlns:a16="http://schemas.microsoft.com/office/drawing/2014/main" id="{75BA00C8-22CA-4CEE-93CE-E790C66CE688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4926" b="95533" l="6878" r="91812">
                        <a14:foregroundMark x1="39192" y1="5155" x2="18996" y2="16037"/>
                        <a14:foregroundMark x1="18996" y1="16037" x2="12445" y2="25773"/>
                        <a14:foregroundMark x1="12445" y1="25773" x2="8843" y2="36541"/>
                        <a14:foregroundMark x1="8843" y1="36541" x2="10699" y2="61741"/>
                        <a14:foregroundMark x1="10699" y1="61741" x2="14192" y2="73310"/>
                        <a14:foregroundMark x1="14192" y1="73310" x2="20852" y2="82932"/>
                        <a14:foregroundMark x1="20852" y1="82932" x2="53712" y2="95533"/>
                        <a14:foregroundMark x1="53712" y1="95533" x2="56987" y2="95647"/>
                        <a14:foregroundMark x1="6878" y1="40893" x2="7314" y2="54410"/>
                        <a14:foregroundMark x1="36463" y1="8018" x2="59607" y2="8706"/>
                        <a14:foregroundMark x1="59607" y1="8706" x2="69869" y2="12600"/>
                        <a14:foregroundMark x1="69869" y1="12600" x2="78930" y2="20275"/>
                        <a14:foregroundMark x1="78930" y1="20275" x2="89192" y2="41695"/>
                        <a14:foregroundMark x1="89192" y1="41695" x2="91921" y2="54410"/>
                        <a14:foregroundMark x1="91921" y1="54410" x2="90721" y2="60825"/>
                        <a14:foregroundMark x1="62882" y1="7102" x2="40502" y2="4926"/>
                        <a14:foregroundMark x1="40502" y1="4926" x2="38537" y2="5384"/>
                        <a14:foregroundMark x1="84389" y1="77205" x2="66376" y2="91523"/>
                        <a14:foregroundMark x1="66376" y1="91523" x2="58843" y2="93814"/>
                        <a14:foregroundMark x1="51638" y1="48339" x2="45524" y2="51890"/>
                      </a14:backgroundRemoval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13"/>
              </a:ext>
            </a:extLst>
          </a:blip>
          <a:stretch>
            <a:fillRect/>
          </a:stretch>
        </p:blipFill>
        <p:spPr>
          <a:xfrm>
            <a:off x="7664484" y="4731091"/>
            <a:ext cx="408669" cy="358998"/>
          </a:xfrm>
          <a:prstGeom prst="rect">
            <a:avLst/>
          </a:prstGeom>
          <a:ln>
            <a:noFill/>
          </a:ln>
        </p:spPr>
      </p:pic>
      <p:sp>
        <p:nvSpPr>
          <p:cNvPr id="109" name="Oval 108">
            <a:extLst>
              <a:ext uri="{FF2B5EF4-FFF2-40B4-BE49-F238E27FC236}">
                <a16:creationId xmlns:a16="http://schemas.microsoft.com/office/drawing/2014/main" id="{89A8479C-B2C3-4946-86AD-ECFDA8C374BA}"/>
              </a:ext>
            </a:extLst>
          </p:cNvPr>
          <p:cNvSpPr/>
          <p:nvPr/>
        </p:nvSpPr>
        <p:spPr>
          <a:xfrm>
            <a:off x="7689306" y="5359861"/>
            <a:ext cx="359024" cy="35902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  <a:effectLst>
            <a:glow rad="139700">
              <a:schemeClr val="accent4">
                <a:lumMod val="60000"/>
                <a:lumOff val="40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0" name="Picture 109" descr="A picture containing indoor, clock, building, sitting&#10;&#10;Description automatically generated">
            <a:extLst>
              <a:ext uri="{FF2B5EF4-FFF2-40B4-BE49-F238E27FC236}">
                <a16:creationId xmlns:a16="http://schemas.microsoft.com/office/drawing/2014/main" id="{CF0F9F74-4F00-4388-8771-06E535D63E60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4926" b="95533" l="6878" r="91812">
                        <a14:foregroundMark x1="39192" y1="5155" x2="18996" y2="16037"/>
                        <a14:foregroundMark x1="18996" y1="16037" x2="12445" y2="25773"/>
                        <a14:foregroundMark x1="12445" y1="25773" x2="8843" y2="36541"/>
                        <a14:foregroundMark x1="8843" y1="36541" x2="10699" y2="61741"/>
                        <a14:foregroundMark x1="10699" y1="61741" x2="14192" y2="73310"/>
                        <a14:foregroundMark x1="14192" y1="73310" x2="20852" y2="82932"/>
                        <a14:foregroundMark x1="20852" y1="82932" x2="53712" y2="95533"/>
                        <a14:foregroundMark x1="53712" y1="95533" x2="56987" y2="95647"/>
                        <a14:foregroundMark x1="6878" y1="40893" x2="7314" y2="54410"/>
                        <a14:foregroundMark x1="36463" y1="8018" x2="59607" y2="8706"/>
                        <a14:foregroundMark x1="59607" y1="8706" x2="69869" y2="12600"/>
                        <a14:foregroundMark x1="69869" y1="12600" x2="78930" y2="20275"/>
                        <a14:foregroundMark x1="78930" y1="20275" x2="89192" y2="41695"/>
                        <a14:foregroundMark x1="89192" y1="41695" x2="91921" y2="54410"/>
                        <a14:foregroundMark x1="91921" y1="54410" x2="90721" y2="60825"/>
                        <a14:foregroundMark x1="62882" y1="7102" x2="40502" y2="4926"/>
                        <a14:foregroundMark x1="40502" y1="4926" x2="38537" y2="5384"/>
                        <a14:foregroundMark x1="84389" y1="77205" x2="66376" y2="91523"/>
                        <a14:foregroundMark x1="66376" y1="91523" x2="58843" y2="93814"/>
                        <a14:foregroundMark x1="51638" y1="48339" x2="45524" y2="51890"/>
                      </a14:backgroundRemoval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13"/>
              </a:ext>
            </a:extLst>
          </a:blip>
          <a:stretch>
            <a:fillRect/>
          </a:stretch>
        </p:blipFill>
        <p:spPr>
          <a:xfrm>
            <a:off x="7664484" y="5359874"/>
            <a:ext cx="408669" cy="358998"/>
          </a:xfrm>
          <a:prstGeom prst="rect">
            <a:avLst/>
          </a:prstGeom>
          <a:ln>
            <a:noFill/>
          </a:ln>
        </p:spPr>
      </p:pic>
      <p:grpSp>
        <p:nvGrpSpPr>
          <p:cNvPr id="111" name="Group 110">
            <a:extLst>
              <a:ext uri="{FF2B5EF4-FFF2-40B4-BE49-F238E27FC236}">
                <a16:creationId xmlns:a16="http://schemas.microsoft.com/office/drawing/2014/main" id="{06E1AE7E-575A-4DF7-A29E-DA20F27B71DF}"/>
              </a:ext>
            </a:extLst>
          </p:cNvPr>
          <p:cNvGrpSpPr/>
          <p:nvPr/>
        </p:nvGrpSpPr>
        <p:grpSpPr>
          <a:xfrm rot="16925553">
            <a:off x="4532972" y="1887861"/>
            <a:ext cx="327025" cy="124764"/>
            <a:chOff x="4746661" y="3236384"/>
            <a:chExt cx="914400" cy="236319"/>
          </a:xfrm>
        </p:grpSpPr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AE67E94-4983-4D10-9034-981AD0344E2A}"/>
                </a:ext>
              </a:extLst>
            </p:cNvPr>
            <p:cNvSpPr/>
            <p:nvPr/>
          </p:nvSpPr>
          <p:spPr>
            <a:xfrm>
              <a:off x="4746661" y="3274703"/>
              <a:ext cx="914400" cy="123895"/>
            </a:xfrm>
            <a:custGeom>
              <a:avLst/>
              <a:gdLst>
                <a:gd name="connsiteX0" fmla="*/ 0 w 914400"/>
                <a:gd name="connsiteY0" fmla="*/ 123895 h 123895"/>
                <a:gd name="connsiteX1" fmla="*/ 308224 w 914400"/>
                <a:gd name="connsiteY1" fmla="*/ 93072 h 123895"/>
                <a:gd name="connsiteX2" fmla="*/ 380143 w 914400"/>
                <a:gd name="connsiteY2" fmla="*/ 82798 h 123895"/>
                <a:gd name="connsiteX3" fmla="*/ 452063 w 914400"/>
                <a:gd name="connsiteY3" fmla="*/ 62250 h 123895"/>
                <a:gd name="connsiteX4" fmla="*/ 503433 w 914400"/>
                <a:gd name="connsiteY4" fmla="*/ 51976 h 123895"/>
                <a:gd name="connsiteX5" fmla="*/ 585627 w 914400"/>
                <a:gd name="connsiteY5" fmla="*/ 31427 h 123895"/>
                <a:gd name="connsiteX6" fmla="*/ 780836 w 914400"/>
                <a:gd name="connsiteY6" fmla="*/ 21153 h 123895"/>
                <a:gd name="connsiteX7" fmla="*/ 873303 w 914400"/>
                <a:gd name="connsiteY7" fmla="*/ 605 h 123895"/>
                <a:gd name="connsiteX8" fmla="*/ 914400 w 914400"/>
                <a:gd name="connsiteY8" fmla="*/ 605 h 12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4400" h="123895">
                  <a:moveTo>
                    <a:pt x="0" y="123895"/>
                  </a:moveTo>
                  <a:cubicBezTo>
                    <a:pt x="168879" y="108542"/>
                    <a:pt x="181855" y="109921"/>
                    <a:pt x="308224" y="93072"/>
                  </a:cubicBezTo>
                  <a:cubicBezTo>
                    <a:pt x="332228" y="89872"/>
                    <a:pt x="356317" y="87130"/>
                    <a:pt x="380143" y="82798"/>
                  </a:cubicBezTo>
                  <a:cubicBezTo>
                    <a:pt x="450605" y="69987"/>
                    <a:pt x="393380" y="76920"/>
                    <a:pt x="452063" y="62250"/>
                  </a:cubicBezTo>
                  <a:cubicBezTo>
                    <a:pt x="469004" y="58015"/>
                    <a:pt x="486492" y="56211"/>
                    <a:pt x="503433" y="51976"/>
                  </a:cubicBezTo>
                  <a:cubicBezTo>
                    <a:pt x="547610" y="40931"/>
                    <a:pt x="528817" y="36161"/>
                    <a:pt x="585627" y="31427"/>
                  </a:cubicBezTo>
                  <a:cubicBezTo>
                    <a:pt x="650562" y="26016"/>
                    <a:pt x="715766" y="24578"/>
                    <a:pt x="780836" y="21153"/>
                  </a:cubicBezTo>
                  <a:cubicBezTo>
                    <a:pt x="820678" y="7872"/>
                    <a:pt x="821640" y="5771"/>
                    <a:pt x="873303" y="605"/>
                  </a:cubicBezTo>
                  <a:cubicBezTo>
                    <a:pt x="886934" y="-758"/>
                    <a:pt x="900701" y="605"/>
                    <a:pt x="914400" y="605"/>
                  </a:cubicBezTo>
                </a:path>
              </a:pathLst>
            </a:custGeom>
            <a:noFill/>
            <a:ln w="38100">
              <a:solidFill>
                <a:schemeClr val="accent3">
                  <a:lumMod val="75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 w="139700" h="139700" prst="divo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96976334-72B1-4A8E-BB59-2BC32C9D37D7}"/>
                </a:ext>
              </a:extLst>
            </p:cNvPr>
            <p:cNvSpPr/>
            <p:nvPr/>
          </p:nvSpPr>
          <p:spPr>
            <a:xfrm>
              <a:off x="4746661" y="3236384"/>
              <a:ext cx="349321" cy="236319"/>
            </a:xfrm>
            <a:custGeom>
              <a:avLst/>
              <a:gdLst>
                <a:gd name="connsiteX0" fmla="*/ 267128 w 349321"/>
                <a:gd name="connsiteY0" fmla="*/ 0 h 236319"/>
                <a:gd name="connsiteX1" fmla="*/ 215757 w 349321"/>
                <a:gd name="connsiteY1" fmla="*/ 41096 h 236319"/>
                <a:gd name="connsiteX2" fmla="*/ 195209 w 349321"/>
                <a:gd name="connsiteY2" fmla="*/ 61645 h 236319"/>
                <a:gd name="connsiteX3" fmla="*/ 154112 w 349321"/>
                <a:gd name="connsiteY3" fmla="*/ 82193 h 236319"/>
                <a:gd name="connsiteX4" fmla="*/ 92467 w 349321"/>
                <a:gd name="connsiteY4" fmla="*/ 123289 h 236319"/>
                <a:gd name="connsiteX5" fmla="*/ 30822 w 349321"/>
                <a:gd name="connsiteY5" fmla="*/ 164386 h 236319"/>
                <a:gd name="connsiteX6" fmla="*/ 0 w 349321"/>
                <a:gd name="connsiteY6" fmla="*/ 174660 h 236319"/>
                <a:gd name="connsiteX7" fmla="*/ 113015 w 349321"/>
                <a:gd name="connsiteY7" fmla="*/ 184934 h 236319"/>
                <a:gd name="connsiteX8" fmla="*/ 143838 w 349321"/>
                <a:gd name="connsiteY8" fmla="*/ 195209 h 236319"/>
                <a:gd name="connsiteX9" fmla="*/ 226031 w 349321"/>
                <a:gd name="connsiteY9" fmla="*/ 215757 h 236319"/>
                <a:gd name="connsiteX10" fmla="*/ 297950 w 349321"/>
                <a:gd name="connsiteY10" fmla="*/ 226031 h 236319"/>
                <a:gd name="connsiteX11" fmla="*/ 349321 w 349321"/>
                <a:gd name="connsiteY11" fmla="*/ 236305 h 236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9321" h="236319">
                  <a:moveTo>
                    <a:pt x="267128" y="0"/>
                  </a:moveTo>
                  <a:cubicBezTo>
                    <a:pt x="250004" y="13699"/>
                    <a:pt x="232407" y="26825"/>
                    <a:pt x="215757" y="41096"/>
                  </a:cubicBezTo>
                  <a:cubicBezTo>
                    <a:pt x="208402" y="47400"/>
                    <a:pt x="203269" y="56272"/>
                    <a:pt x="195209" y="61645"/>
                  </a:cubicBezTo>
                  <a:cubicBezTo>
                    <a:pt x="182465" y="70141"/>
                    <a:pt x="167245" y="74313"/>
                    <a:pt x="154112" y="82193"/>
                  </a:cubicBezTo>
                  <a:cubicBezTo>
                    <a:pt x="132935" y="94899"/>
                    <a:pt x="113015" y="109590"/>
                    <a:pt x="92467" y="123289"/>
                  </a:cubicBezTo>
                  <a:lnTo>
                    <a:pt x="30822" y="164386"/>
                  </a:lnTo>
                  <a:lnTo>
                    <a:pt x="0" y="174660"/>
                  </a:lnTo>
                  <a:cubicBezTo>
                    <a:pt x="37672" y="178085"/>
                    <a:pt x="75568" y="179584"/>
                    <a:pt x="113015" y="184934"/>
                  </a:cubicBezTo>
                  <a:cubicBezTo>
                    <a:pt x="123736" y="186466"/>
                    <a:pt x="133389" y="192359"/>
                    <a:pt x="143838" y="195209"/>
                  </a:cubicBezTo>
                  <a:cubicBezTo>
                    <a:pt x="171084" y="202640"/>
                    <a:pt x="198074" y="211763"/>
                    <a:pt x="226031" y="215757"/>
                  </a:cubicBezTo>
                  <a:cubicBezTo>
                    <a:pt x="250004" y="219182"/>
                    <a:pt x="274124" y="221699"/>
                    <a:pt x="297950" y="226031"/>
                  </a:cubicBezTo>
                  <a:cubicBezTo>
                    <a:pt x="359026" y="237136"/>
                    <a:pt x="320887" y="236305"/>
                    <a:pt x="349321" y="236305"/>
                  </a:cubicBezTo>
                </a:path>
              </a:pathLst>
            </a:custGeom>
            <a:noFill/>
            <a:ln w="38100">
              <a:solidFill>
                <a:schemeClr val="accent3">
                  <a:lumMod val="75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 w="139700" h="139700" prst="divo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6" name="Oval 35">
            <a:extLst>
              <a:ext uri="{FF2B5EF4-FFF2-40B4-BE49-F238E27FC236}">
                <a16:creationId xmlns:a16="http://schemas.microsoft.com/office/drawing/2014/main" id="{1542F899-82DF-480F-A2E4-CE4ECEC188A1}"/>
              </a:ext>
            </a:extLst>
          </p:cNvPr>
          <p:cNvSpPr/>
          <p:nvPr/>
        </p:nvSpPr>
        <p:spPr>
          <a:xfrm>
            <a:off x="4422309" y="2877494"/>
            <a:ext cx="504992" cy="439636"/>
          </a:xfrm>
          <a:prstGeom prst="ellipse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4" name="Oval 113">
            <a:extLst>
              <a:ext uri="{FF2B5EF4-FFF2-40B4-BE49-F238E27FC236}">
                <a16:creationId xmlns:a16="http://schemas.microsoft.com/office/drawing/2014/main" id="{F08D50B5-D264-4CFC-9D1D-88B114856413}"/>
              </a:ext>
            </a:extLst>
          </p:cNvPr>
          <p:cNvSpPr/>
          <p:nvPr/>
        </p:nvSpPr>
        <p:spPr>
          <a:xfrm>
            <a:off x="4422309" y="3499924"/>
            <a:ext cx="504992" cy="439636"/>
          </a:xfrm>
          <a:prstGeom prst="ellipse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5" name="Oval 114">
            <a:extLst>
              <a:ext uri="{FF2B5EF4-FFF2-40B4-BE49-F238E27FC236}">
                <a16:creationId xmlns:a16="http://schemas.microsoft.com/office/drawing/2014/main" id="{8B06E918-EE86-476B-9285-E322B9B42792}"/>
              </a:ext>
            </a:extLst>
          </p:cNvPr>
          <p:cNvSpPr/>
          <p:nvPr/>
        </p:nvSpPr>
        <p:spPr>
          <a:xfrm>
            <a:off x="4422309" y="4045440"/>
            <a:ext cx="504992" cy="439636"/>
          </a:xfrm>
          <a:prstGeom prst="ellipse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2907FC48-0B17-4D6A-A157-CD00BA289190}"/>
              </a:ext>
            </a:extLst>
          </p:cNvPr>
          <p:cNvSpPr/>
          <p:nvPr/>
        </p:nvSpPr>
        <p:spPr>
          <a:xfrm>
            <a:off x="4422309" y="4625140"/>
            <a:ext cx="504992" cy="439636"/>
          </a:xfrm>
          <a:prstGeom prst="ellipse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7" name="Oval 116">
            <a:extLst>
              <a:ext uri="{FF2B5EF4-FFF2-40B4-BE49-F238E27FC236}">
                <a16:creationId xmlns:a16="http://schemas.microsoft.com/office/drawing/2014/main" id="{B4947F96-6820-4FA5-BC55-47467613E7BF}"/>
              </a:ext>
            </a:extLst>
          </p:cNvPr>
          <p:cNvSpPr/>
          <p:nvPr/>
        </p:nvSpPr>
        <p:spPr>
          <a:xfrm>
            <a:off x="4422309" y="5264662"/>
            <a:ext cx="504992" cy="439636"/>
          </a:xfrm>
          <a:prstGeom prst="ellipse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8" name="Oval 117">
            <a:extLst>
              <a:ext uri="{FF2B5EF4-FFF2-40B4-BE49-F238E27FC236}">
                <a16:creationId xmlns:a16="http://schemas.microsoft.com/office/drawing/2014/main" id="{557E2CF8-FA59-4AC2-9D61-6A26E058DEE7}"/>
              </a:ext>
            </a:extLst>
          </p:cNvPr>
          <p:cNvSpPr/>
          <p:nvPr/>
        </p:nvSpPr>
        <p:spPr>
          <a:xfrm>
            <a:off x="7616322" y="2351058"/>
            <a:ext cx="504992" cy="439636"/>
          </a:xfrm>
          <a:prstGeom prst="ellipse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9" name="Oval 118">
            <a:extLst>
              <a:ext uri="{FF2B5EF4-FFF2-40B4-BE49-F238E27FC236}">
                <a16:creationId xmlns:a16="http://schemas.microsoft.com/office/drawing/2014/main" id="{5F6C802C-6CFC-477F-836D-D7C7D22ECC94}"/>
              </a:ext>
            </a:extLst>
          </p:cNvPr>
          <p:cNvSpPr/>
          <p:nvPr/>
        </p:nvSpPr>
        <p:spPr>
          <a:xfrm>
            <a:off x="7616322" y="2918816"/>
            <a:ext cx="504992" cy="439636"/>
          </a:xfrm>
          <a:prstGeom prst="ellipse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50775B48-4677-477A-8AC7-25FE35693805}"/>
              </a:ext>
            </a:extLst>
          </p:cNvPr>
          <p:cNvSpPr/>
          <p:nvPr/>
        </p:nvSpPr>
        <p:spPr>
          <a:xfrm>
            <a:off x="7616322" y="3558338"/>
            <a:ext cx="504992" cy="439636"/>
          </a:xfrm>
          <a:prstGeom prst="ellipse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1" name="Oval 120">
            <a:extLst>
              <a:ext uri="{FF2B5EF4-FFF2-40B4-BE49-F238E27FC236}">
                <a16:creationId xmlns:a16="http://schemas.microsoft.com/office/drawing/2014/main" id="{8A420E16-D7CE-46F1-B1D6-AE3990F9633E}"/>
              </a:ext>
            </a:extLst>
          </p:cNvPr>
          <p:cNvSpPr/>
          <p:nvPr/>
        </p:nvSpPr>
        <p:spPr>
          <a:xfrm>
            <a:off x="7616322" y="4095308"/>
            <a:ext cx="504992" cy="439636"/>
          </a:xfrm>
          <a:prstGeom prst="ellipse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2" name="Oval 121">
            <a:extLst>
              <a:ext uri="{FF2B5EF4-FFF2-40B4-BE49-F238E27FC236}">
                <a16:creationId xmlns:a16="http://schemas.microsoft.com/office/drawing/2014/main" id="{D267AC44-4649-48EA-A31C-417CA6B84302}"/>
              </a:ext>
            </a:extLst>
          </p:cNvPr>
          <p:cNvSpPr/>
          <p:nvPr/>
        </p:nvSpPr>
        <p:spPr>
          <a:xfrm>
            <a:off x="7616322" y="4700646"/>
            <a:ext cx="504992" cy="439636"/>
          </a:xfrm>
          <a:prstGeom prst="ellipse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3" name="Oval 122">
            <a:extLst>
              <a:ext uri="{FF2B5EF4-FFF2-40B4-BE49-F238E27FC236}">
                <a16:creationId xmlns:a16="http://schemas.microsoft.com/office/drawing/2014/main" id="{57D3CF19-C2AA-487D-8D96-63D2F77D9362}"/>
              </a:ext>
            </a:extLst>
          </p:cNvPr>
          <p:cNvSpPr/>
          <p:nvPr/>
        </p:nvSpPr>
        <p:spPr>
          <a:xfrm>
            <a:off x="7616322" y="5323076"/>
            <a:ext cx="504992" cy="439636"/>
          </a:xfrm>
          <a:prstGeom prst="ellipse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4" name="bottom sand Freeform: Shape 44">
            <a:extLst>
              <a:ext uri="{FF2B5EF4-FFF2-40B4-BE49-F238E27FC236}">
                <a16:creationId xmlns:a16="http://schemas.microsoft.com/office/drawing/2014/main" id="{7C5D332F-5B89-475C-98D7-5D73E2614D78}"/>
              </a:ext>
            </a:extLst>
          </p:cNvPr>
          <p:cNvSpPr/>
          <p:nvPr/>
        </p:nvSpPr>
        <p:spPr>
          <a:xfrm>
            <a:off x="3462554" y="4716957"/>
            <a:ext cx="401042" cy="376033"/>
          </a:xfrm>
          <a:custGeom>
            <a:avLst/>
            <a:gdLst>
              <a:gd name="connsiteX0" fmla="*/ 200521 w 401042"/>
              <a:gd name="connsiteY0" fmla="*/ 0 h 376033"/>
              <a:gd name="connsiteX1" fmla="*/ 329913 w 401042"/>
              <a:gd name="connsiteY1" fmla="*/ 100259 h 376033"/>
              <a:gd name="connsiteX2" fmla="*/ 401042 w 401042"/>
              <a:gd name="connsiteY2" fmla="*/ 100259 h 376033"/>
              <a:gd name="connsiteX3" fmla="*/ 401042 w 401042"/>
              <a:gd name="connsiteY3" fmla="*/ 155373 h 376033"/>
              <a:gd name="connsiteX4" fmla="*/ 401042 w 401042"/>
              <a:gd name="connsiteY4" fmla="*/ 376033 h 376033"/>
              <a:gd name="connsiteX5" fmla="*/ 0 w 401042"/>
              <a:gd name="connsiteY5" fmla="*/ 376033 h 376033"/>
              <a:gd name="connsiteX6" fmla="*/ 0 w 401042"/>
              <a:gd name="connsiteY6" fmla="*/ 155373 h 376033"/>
              <a:gd name="connsiteX7" fmla="*/ 0 w 401042"/>
              <a:gd name="connsiteY7" fmla="*/ 100259 h 376033"/>
              <a:gd name="connsiteX8" fmla="*/ 71129 w 401042"/>
              <a:gd name="connsiteY8" fmla="*/ 100259 h 376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1042" h="376033">
                <a:moveTo>
                  <a:pt x="200521" y="0"/>
                </a:moveTo>
                <a:lnTo>
                  <a:pt x="329913" y="100259"/>
                </a:lnTo>
                <a:lnTo>
                  <a:pt x="401042" y="100259"/>
                </a:lnTo>
                <a:lnTo>
                  <a:pt x="401042" y="155373"/>
                </a:lnTo>
                <a:lnTo>
                  <a:pt x="401042" y="376033"/>
                </a:lnTo>
                <a:lnTo>
                  <a:pt x="0" y="376033"/>
                </a:lnTo>
                <a:lnTo>
                  <a:pt x="0" y="155373"/>
                </a:lnTo>
                <a:lnTo>
                  <a:pt x="0" y="100259"/>
                </a:lnTo>
                <a:lnTo>
                  <a:pt x="71129" y="100259"/>
                </a:lnTo>
                <a:close/>
              </a:path>
            </a:pathLst>
          </a:custGeom>
          <a:solidFill>
            <a:srgbClr val="D3BB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5" name="Top sand Freeform Shape 24">
            <a:extLst>
              <a:ext uri="{FF2B5EF4-FFF2-40B4-BE49-F238E27FC236}">
                <a16:creationId xmlns:a16="http://schemas.microsoft.com/office/drawing/2014/main" id="{A9567B03-0AFE-4D01-85BA-4EC527D0C148}"/>
              </a:ext>
            </a:extLst>
          </p:cNvPr>
          <p:cNvSpPr/>
          <p:nvPr/>
        </p:nvSpPr>
        <p:spPr>
          <a:xfrm>
            <a:off x="3475655" y="3956739"/>
            <a:ext cx="397008" cy="300910"/>
          </a:xfrm>
          <a:prstGeom prst="rect">
            <a:avLst/>
          </a:prstGeom>
          <a:solidFill>
            <a:srgbClr val="D3BB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5881E34-BF32-4F92-8CD4-5ADD09E06EB4}"/>
              </a:ext>
            </a:extLst>
          </p:cNvPr>
          <p:cNvCxnSpPr>
            <a:cxnSpLocks/>
          </p:cNvCxnSpPr>
          <p:nvPr/>
        </p:nvCxnSpPr>
        <p:spPr>
          <a:xfrm>
            <a:off x="3663075" y="4252454"/>
            <a:ext cx="0" cy="476705"/>
          </a:xfrm>
          <a:prstGeom prst="line">
            <a:avLst/>
          </a:prstGeom>
          <a:ln w="14605">
            <a:solidFill>
              <a:srgbClr val="D3BB7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 useBgFill="1">
        <p:nvSpPr>
          <p:cNvPr id="127" name="bottom cover Rectangle 31">
            <a:extLst>
              <a:ext uri="{FF2B5EF4-FFF2-40B4-BE49-F238E27FC236}">
                <a16:creationId xmlns:a16="http://schemas.microsoft.com/office/drawing/2014/main" id="{4B397DF0-9060-4AB3-89C3-712B299F2188}"/>
              </a:ext>
            </a:extLst>
          </p:cNvPr>
          <p:cNvSpPr/>
          <p:nvPr/>
        </p:nvSpPr>
        <p:spPr>
          <a:xfrm>
            <a:off x="3425292" y="4795364"/>
            <a:ext cx="497735" cy="32986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36E46C1B-D7FA-4184-ADF7-6643E2D2043D}"/>
              </a:ext>
            </a:extLst>
          </p:cNvPr>
          <p:cNvGrpSpPr/>
          <p:nvPr/>
        </p:nvGrpSpPr>
        <p:grpSpPr>
          <a:xfrm>
            <a:off x="3315111" y="3675998"/>
            <a:ext cx="695929" cy="1168632"/>
            <a:chOff x="7535667" y="1855269"/>
            <a:chExt cx="695929" cy="1168632"/>
          </a:xfrm>
        </p:grpSpPr>
        <p:grpSp>
          <p:nvGrpSpPr>
            <p:cNvPr id="129" name="Group 128">
              <a:extLst>
                <a:ext uri="{FF2B5EF4-FFF2-40B4-BE49-F238E27FC236}">
                  <a16:creationId xmlns:a16="http://schemas.microsoft.com/office/drawing/2014/main" id="{F9C3D15B-289D-44DA-A5DC-C565DD119B46}"/>
                </a:ext>
              </a:extLst>
            </p:cNvPr>
            <p:cNvGrpSpPr/>
            <p:nvPr/>
          </p:nvGrpSpPr>
          <p:grpSpPr>
            <a:xfrm>
              <a:off x="7621833" y="1899288"/>
              <a:ext cx="497735" cy="1056235"/>
              <a:chOff x="7621833" y="1899288"/>
              <a:chExt cx="497735" cy="1056235"/>
            </a:xfrm>
          </p:grpSpPr>
          <p:sp useBgFill="1"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28D4E07C-6E22-473E-9C58-6255D9F137B3}"/>
                  </a:ext>
                </a:extLst>
              </p:cNvPr>
              <p:cNvSpPr/>
              <p:nvPr/>
            </p:nvSpPr>
            <p:spPr>
              <a:xfrm>
                <a:off x="7621833" y="1899288"/>
                <a:ext cx="497735" cy="1056235"/>
              </a:xfrm>
              <a:custGeom>
                <a:avLst/>
                <a:gdLst>
                  <a:gd name="connsiteX0" fmla="*/ 259594 w 497735"/>
                  <a:gd name="connsiteY0" fmla="*/ 31768 h 1056235"/>
                  <a:gd name="connsiteX1" fmla="*/ 120464 w 497735"/>
                  <a:gd name="connsiteY1" fmla="*/ 86873 h 1056235"/>
                  <a:gd name="connsiteX2" fmla="*/ 116549 w 497735"/>
                  <a:gd name="connsiteY2" fmla="*/ 363518 h 1056235"/>
                  <a:gd name="connsiteX3" fmla="*/ 191650 w 497735"/>
                  <a:gd name="connsiteY3" fmla="*/ 455569 h 1056235"/>
                  <a:gd name="connsiteX4" fmla="*/ 234629 w 497735"/>
                  <a:gd name="connsiteY4" fmla="*/ 531137 h 1056235"/>
                  <a:gd name="connsiteX5" fmla="*/ 191652 w 497735"/>
                  <a:gd name="connsiteY5" fmla="*/ 606701 h 1056235"/>
                  <a:gd name="connsiteX6" fmla="*/ 116551 w 497735"/>
                  <a:gd name="connsiteY6" fmla="*/ 698751 h 1056235"/>
                  <a:gd name="connsiteX7" fmla="*/ 120466 w 497735"/>
                  <a:gd name="connsiteY7" fmla="*/ 975396 h 1056235"/>
                  <a:gd name="connsiteX8" fmla="*/ 397104 w 497735"/>
                  <a:gd name="connsiteY8" fmla="*/ 971018 h 1056235"/>
                  <a:gd name="connsiteX9" fmla="*/ 397104 w 497735"/>
                  <a:gd name="connsiteY9" fmla="*/ 971017 h 1056235"/>
                  <a:gd name="connsiteX10" fmla="*/ 393189 w 497735"/>
                  <a:gd name="connsiteY10" fmla="*/ 694372 h 1056235"/>
                  <a:gd name="connsiteX11" fmla="*/ 315518 w 497735"/>
                  <a:gd name="connsiteY11" fmla="*/ 604741 h 1056235"/>
                  <a:gd name="connsiteX12" fmla="*/ 270764 w 497735"/>
                  <a:gd name="connsiteY12" fmla="*/ 531133 h 1056235"/>
                  <a:gd name="connsiteX13" fmla="*/ 315515 w 497735"/>
                  <a:gd name="connsiteY13" fmla="*/ 457529 h 1056235"/>
                  <a:gd name="connsiteX14" fmla="*/ 393187 w 497735"/>
                  <a:gd name="connsiteY14" fmla="*/ 367897 h 1056235"/>
                  <a:gd name="connsiteX15" fmla="*/ 397102 w 497735"/>
                  <a:gd name="connsiteY15" fmla="*/ 91253 h 1056235"/>
                  <a:gd name="connsiteX16" fmla="*/ 397102 w 497735"/>
                  <a:gd name="connsiteY16" fmla="*/ 91252 h 1056235"/>
                  <a:gd name="connsiteX17" fmla="*/ 259594 w 497735"/>
                  <a:gd name="connsiteY17" fmla="*/ 31768 h 1056235"/>
                  <a:gd name="connsiteX18" fmla="*/ 0 w 497735"/>
                  <a:gd name="connsiteY18" fmla="*/ 0 h 1056235"/>
                  <a:gd name="connsiteX19" fmla="*/ 497735 w 497735"/>
                  <a:gd name="connsiteY19" fmla="*/ 0 h 1056235"/>
                  <a:gd name="connsiteX20" fmla="*/ 497735 w 497735"/>
                  <a:gd name="connsiteY20" fmla="*/ 1056235 h 1056235"/>
                  <a:gd name="connsiteX21" fmla="*/ 0 w 497735"/>
                  <a:gd name="connsiteY21" fmla="*/ 1056235 h 1056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97735" h="1056235">
                    <a:moveTo>
                      <a:pt x="259594" y="31768"/>
                    </a:moveTo>
                    <a:cubicBezTo>
                      <a:pt x="209533" y="30975"/>
                      <a:pt x="159201" y="49281"/>
                      <a:pt x="120464" y="86873"/>
                    </a:cubicBezTo>
                    <a:cubicBezTo>
                      <a:pt x="42992" y="162058"/>
                      <a:pt x="41239" y="285916"/>
                      <a:pt x="116549" y="363518"/>
                    </a:cubicBezTo>
                    <a:cubicBezTo>
                      <a:pt x="144026" y="391831"/>
                      <a:pt x="169060" y="422514"/>
                      <a:pt x="191650" y="455569"/>
                    </a:cubicBezTo>
                    <a:lnTo>
                      <a:pt x="234629" y="531137"/>
                    </a:lnTo>
                    <a:lnTo>
                      <a:pt x="191652" y="606701"/>
                    </a:lnTo>
                    <a:cubicBezTo>
                      <a:pt x="169061" y="639756"/>
                      <a:pt x="144028" y="670439"/>
                      <a:pt x="116551" y="698751"/>
                    </a:cubicBezTo>
                    <a:cubicBezTo>
                      <a:pt x="41241" y="776353"/>
                      <a:pt x="42994" y="900212"/>
                      <a:pt x="120466" y="975396"/>
                    </a:cubicBezTo>
                    <a:cubicBezTo>
                      <a:pt x="197939" y="1050581"/>
                      <a:pt x="321794" y="1048621"/>
                      <a:pt x="397104" y="971018"/>
                    </a:cubicBezTo>
                    <a:lnTo>
                      <a:pt x="397104" y="971017"/>
                    </a:lnTo>
                    <a:cubicBezTo>
                      <a:pt x="472414" y="893415"/>
                      <a:pt x="470662" y="769556"/>
                      <a:pt x="393189" y="694372"/>
                    </a:cubicBezTo>
                    <a:cubicBezTo>
                      <a:pt x="364923" y="666942"/>
                      <a:pt x="339033" y="637065"/>
                      <a:pt x="315518" y="604741"/>
                    </a:cubicBezTo>
                    <a:lnTo>
                      <a:pt x="270764" y="531133"/>
                    </a:lnTo>
                    <a:lnTo>
                      <a:pt x="315515" y="457529"/>
                    </a:lnTo>
                    <a:cubicBezTo>
                      <a:pt x="339031" y="425205"/>
                      <a:pt x="364922" y="395328"/>
                      <a:pt x="393187" y="367897"/>
                    </a:cubicBezTo>
                    <a:cubicBezTo>
                      <a:pt x="470659" y="292713"/>
                      <a:pt x="472412" y="168855"/>
                      <a:pt x="397102" y="91253"/>
                    </a:cubicBezTo>
                    <a:lnTo>
                      <a:pt x="397102" y="91252"/>
                    </a:lnTo>
                    <a:cubicBezTo>
                      <a:pt x="359447" y="52451"/>
                      <a:pt x="309656" y="32560"/>
                      <a:pt x="259594" y="31768"/>
                    </a:cubicBezTo>
                    <a:close/>
                    <a:moveTo>
                      <a:pt x="0" y="0"/>
                    </a:moveTo>
                    <a:lnTo>
                      <a:pt x="497735" y="0"/>
                    </a:lnTo>
                    <a:lnTo>
                      <a:pt x="497735" y="1056235"/>
                    </a:lnTo>
                    <a:lnTo>
                      <a:pt x="0" y="1056235"/>
                    </a:lnTo>
                    <a:close/>
                  </a:path>
                </a:pathLst>
              </a:custGeom>
              <a:ln w="6350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51AE2051-38FF-470E-A0BC-7C01E2882938}"/>
                  </a:ext>
                </a:extLst>
              </p:cNvPr>
              <p:cNvSpPr/>
              <p:nvPr/>
            </p:nvSpPr>
            <p:spPr>
              <a:xfrm>
                <a:off x="7706615" y="2003583"/>
                <a:ext cx="138820" cy="188205"/>
              </a:xfrm>
              <a:custGeom>
                <a:avLst/>
                <a:gdLst>
                  <a:gd name="connsiteX0" fmla="*/ 107576 w 311972"/>
                  <a:gd name="connsiteY0" fmla="*/ 0 h 527124"/>
                  <a:gd name="connsiteX1" fmla="*/ 311972 w 311972"/>
                  <a:gd name="connsiteY1" fmla="*/ 0 h 527124"/>
                  <a:gd name="connsiteX2" fmla="*/ 279699 w 311972"/>
                  <a:gd name="connsiteY2" fmla="*/ 279698 h 527124"/>
                  <a:gd name="connsiteX3" fmla="*/ 258183 w 311972"/>
                  <a:gd name="connsiteY3" fmla="*/ 473336 h 527124"/>
                  <a:gd name="connsiteX4" fmla="*/ 268941 w 311972"/>
                  <a:gd name="connsiteY4" fmla="*/ 516367 h 527124"/>
                  <a:gd name="connsiteX5" fmla="*/ 32273 w 311972"/>
                  <a:gd name="connsiteY5" fmla="*/ 527124 h 527124"/>
                  <a:gd name="connsiteX6" fmla="*/ 0 w 311972"/>
                  <a:gd name="connsiteY6" fmla="*/ 387275 h 527124"/>
                  <a:gd name="connsiteX7" fmla="*/ 0 w 311972"/>
                  <a:gd name="connsiteY7" fmla="*/ 236668 h 527124"/>
                  <a:gd name="connsiteX8" fmla="*/ 53788 w 311972"/>
                  <a:gd name="connsiteY8" fmla="*/ 86061 h 527124"/>
                  <a:gd name="connsiteX9" fmla="*/ 107576 w 311972"/>
                  <a:gd name="connsiteY9" fmla="*/ 0 h 527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972" h="527124">
                    <a:moveTo>
                      <a:pt x="107576" y="0"/>
                    </a:moveTo>
                    <a:lnTo>
                      <a:pt x="311972" y="0"/>
                    </a:lnTo>
                    <a:lnTo>
                      <a:pt x="279699" y="279698"/>
                    </a:lnTo>
                    <a:lnTo>
                      <a:pt x="258183" y="473336"/>
                    </a:lnTo>
                    <a:lnTo>
                      <a:pt x="268941" y="516367"/>
                    </a:lnTo>
                    <a:lnTo>
                      <a:pt x="32273" y="527124"/>
                    </a:lnTo>
                    <a:lnTo>
                      <a:pt x="0" y="387275"/>
                    </a:lnTo>
                    <a:lnTo>
                      <a:pt x="0" y="236668"/>
                    </a:lnTo>
                    <a:lnTo>
                      <a:pt x="53788" y="86061"/>
                    </a:lnTo>
                    <a:lnTo>
                      <a:pt x="107576" y="0"/>
                    </a:lnTo>
                    <a:close/>
                  </a:path>
                </a:pathLst>
              </a:custGeom>
              <a:solidFill>
                <a:srgbClr val="F2F2F2">
                  <a:alpha val="65098"/>
                </a:srgbClr>
              </a:solidFill>
              <a:ln>
                <a:noFill/>
              </a:ln>
              <a:effectLst>
                <a:glow rad="63500">
                  <a:schemeClr val="bg1"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C4071B09-0ED8-4454-8C8D-FFD2583F0C6E}"/>
                  </a:ext>
                </a:extLst>
              </p:cNvPr>
              <p:cNvSpPr/>
              <p:nvPr/>
            </p:nvSpPr>
            <p:spPr>
              <a:xfrm rot="10361334">
                <a:off x="7697259" y="2521931"/>
                <a:ext cx="164312" cy="281043"/>
              </a:xfrm>
              <a:custGeom>
                <a:avLst/>
                <a:gdLst>
                  <a:gd name="connsiteX0" fmla="*/ 201316 w 698664"/>
                  <a:gd name="connsiteY0" fmla="*/ 33810 h 1193123"/>
                  <a:gd name="connsiteX1" fmla="*/ 670042 w 698664"/>
                  <a:gd name="connsiteY1" fmla="*/ 41494 h 1193123"/>
                  <a:gd name="connsiteX2" fmla="*/ 623938 w 698664"/>
                  <a:gd name="connsiteY2" fmla="*/ 295067 h 1193123"/>
                  <a:gd name="connsiteX3" fmla="*/ 431837 w 698664"/>
                  <a:gd name="connsiteY3" fmla="*/ 686953 h 1193123"/>
                  <a:gd name="connsiteX4" fmla="*/ 255104 w 698664"/>
                  <a:gd name="connsiteY4" fmla="*/ 886738 h 1193123"/>
                  <a:gd name="connsiteX5" fmla="*/ 109108 w 698664"/>
                  <a:gd name="connsiteY5" fmla="*/ 1109575 h 1193123"/>
                  <a:gd name="connsiteX6" fmla="*/ 1531 w 698664"/>
                  <a:gd name="connsiteY6" fmla="*/ 1186415 h 1193123"/>
                  <a:gd name="connsiteX7" fmla="*/ 55320 w 698664"/>
                  <a:gd name="connsiteY7" fmla="*/ 955894 h 1193123"/>
                  <a:gd name="connsiteX8" fmla="*/ 185948 w 698664"/>
                  <a:gd name="connsiteY8" fmla="*/ 371907 h 1193123"/>
                  <a:gd name="connsiteX9" fmla="*/ 201316 w 698664"/>
                  <a:gd name="connsiteY9" fmla="*/ 33810 h 1193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98664" h="1193123">
                    <a:moveTo>
                      <a:pt x="201316" y="33810"/>
                    </a:moveTo>
                    <a:cubicBezTo>
                      <a:pt x="281998" y="-21259"/>
                      <a:pt x="599605" y="-2049"/>
                      <a:pt x="670042" y="41494"/>
                    </a:cubicBezTo>
                    <a:cubicBezTo>
                      <a:pt x="740479" y="85037"/>
                      <a:pt x="663639" y="187491"/>
                      <a:pt x="623938" y="295067"/>
                    </a:cubicBezTo>
                    <a:cubicBezTo>
                      <a:pt x="584237" y="402644"/>
                      <a:pt x="493309" y="588341"/>
                      <a:pt x="431837" y="686953"/>
                    </a:cubicBezTo>
                    <a:cubicBezTo>
                      <a:pt x="370365" y="785565"/>
                      <a:pt x="308892" y="816301"/>
                      <a:pt x="255104" y="886738"/>
                    </a:cubicBezTo>
                    <a:cubicBezTo>
                      <a:pt x="201316" y="957175"/>
                      <a:pt x="151370" y="1059629"/>
                      <a:pt x="109108" y="1109575"/>
                    </a:cubicBezTo>
                    <a:cubicBezTo>
                      <a:pt x="66846" y="1159521"/>
                      <a:pt x="10496" y="1212028"/>
                      <a:pt x="1531" y="1186415"/>
                    </a:cubicBezTo>
                    <a:cubicBezTo>
                      <a:pt x="-7434" y="1160802"/>
                      <a:pt x="24584" y="1091645"/>
                      <a:pt x="55320" y="955894"/>
                    </a:cubicBezTo>
                    <a:cubicBezTo>
                      <a:pt x="86056" y="820143"/>
                      <a:pt x="160335" y="528149"/>
                      <a:pt x="185948" y="371907"/>
                    </a:cubicBezTo>
                    <a:cubicBezTo>
                      <a:pt x="211561" y="215665"/>
                      <a:pt x="120634" y="88879"/>
                      <a:pt x="201316" y="33810"/>
                    </a:cubicBezTo>
                    <a:close/>
                  </a:path>
                </a:pathLst>
              </a:custGeom>
              <a:solidFill>
                <a:srgbClr val="F2F2F2">
                  <a:alpha val="64706"/>
                </a:srgbClr>
              </a:solidFill>
              <a:ln>
                <a:noFill/>
              </a:ln>
              <a:effectLst>
                <a:glow rad="63500">
                  <a:schemeClr val="bg1"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6" name="Moon 135">
                <a:extLst>
                  <a:ext uri="{FF2B5EF4-FFF2-40B4-BE49-F238E27FC236}">
                    <a16:creationId xmlns:a16="http://schemas.microsoft.com/office/drawing/2014/main" id="{FDBB8AEF-514B-4778-BEA5-29009834FB2E}"/>
                  </a:ext>
                </a:extLst>
              </p:cNvPr>
              <p:cNvSpPr/>
              <p:nvPr/>
            </p:nvSpPr>
            <p:spPr>
              <a:xfrm rot="10800000">
                <a:off x="7903646" y="1980438"/>
                <a:ext cx="138819" cy="304047"/>
              </a:xfrm>
              <a:prstGeom prst="moon">
                <a:avLst/>
              </a:prstGeom>
              <a:solidFill>
                <a:srgbClr val="F2F2F2">
                  <a:alpha val="65098"/>
                </a:srgbClr>
              </a:solidFill>
              <a:ln>
                <a:noFill/>
              </a:ln>
              <a:effectLst>
                <a:glow rad="63500">
                  <a:schemeClr val="bg1"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7" name="Moon 136">
                <a:extLst>
                  <a:ext uri="{FF2B5EF4-FFF2-40B4-BE49-F238E27FC236}">
                    <a16:creationId xmlns:a16="http://schemas.microsoft.com/office/drawing/2014/main" id="{C9A315AA-EA93-49C8-BB09-4E8A696C57B7}"/>
                  </a:ext>
                </a:extLst>
              </p:cNvPr>
              <p:cNvSpPr/>
              <p:nvPr/>
            </p:nvSpPr>
            <p:spPr>
              <a:xfrm rot="10800000">
                <a:off x="7985236" y="2647687"/>
                <a:ext cx="62675" cy="182182"/>
              </a:xfrm>
              <a:prstGeom prst="moon">
                <a:avLst/>
              </a:prstGeom>
              <a:solidFill>
                <a:srgbClr val="F2F2F2">
                  <a:alpha val="65098"/>
                </a:srgbClr>
              </a:solidFill>
              <a:ln>
                <a:noFill/>
              </a:ln>
              <a:effectLst>
                <a:glow rad="63500">
                  <a:schemeClr val="bg1"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0" name="Group 129">
              <a:extLst>
                <a:ext uri="{FF2B5EF4-FFF2-40B4-BE49-F238E27FC236}">
                  <a16:creationId xmlns:a16="http://schemas.microsoft.com/office/drawing/2014/main" id="{15271022-8827-464E-A7CA-BF8860F11DC5}"/>
                </a:ext>
              </a:extLst>
            </p:cNvPr>
            <p:cNvGrpSpPr/>
            <p:nvPr/>
          </p:nvGrpSpPr>
          <p:grpSpPr>
            <a:xfrm>
              <a:off x="7535667" y="1855269"/>
              <a:ext cx="695929" cy="1168632"/>
              <a:chOff x="5602353" y="2521703"/>
              <a:chExt cx="695929" cy="1168632"/>
            </a:xfrm>
          </p:grpSpPr>
          <p:pic>
            <p:nvPicPr>
              <p:cNvPr id="131" name="Picture 130" descr="A picture containing sandglass, object&#10;&#10;Description automatically generated">
                <a:extLst>
                  <a:ext uri="{FF2B5EF4-FFF2-40B4-BE49-F238E27FC236}">
                    <a16:creationId xmlns:a16="http://schemas.microsoft.com/office/drawing/2014/main" id="{46B66DAC-3116-463B-8B99-C1206EC0F201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3">
                <a:extLst>
                  <a:ext uri="{BEBA8EAE-BF5A-486C-A8C5-ECC9F3942E4B}">
                    <a14:imgProps xmlns:a14="http://schemas.microsoft.com/office/drawing/2010/main">
                      <a14:imgLayer r:embed="rId24">
                        <a14:imgEffect>
                          <a14:backgroundRemoval t="9815" b="90000" l="10000" r="90000">
                            <a14:foregroundMark x1="28300" y1="10833" x2="45400" y2="9444"/>
                            <a14:foregroundMark x1="45400" y1="9444" x2="61300" y2="10185"/>
                            <a14:foregroundMark x1="61300" y1="10185" x2="68900" y2="9815"/>
                            <a14:foregroundMark x1="68900" y1="9815" x2="69000" y2="9815"/>
                            <a14:backgroundMark x1="36900" y1="19537" x2="35300" y2="26759"/>
                            <a14:backgroundMark x1="35300" y1="26759" x2="35700" y2="31019"/>
                            <a14:backgroundMark x1="63400" y1="17870" x2="65000" y2="24630"/>
                            <a14:backgroundMark x1="65000" y1="24630" x2="64100" y2="31389"/>
                            <a14:backgroundMark x1="35300" y1="62778" x2="36100" y2="75741"/>
                            <a14:backgroundMark x1="65300" y1="62778" x2="62800" y2="76296"/>
                            <a14:backgroundMark x1="42200" y1="7222" x2="50400" y2="7037"/>
                            <a14:backgroundMark x1="50400" y1="7037" x2="54800" y2="7037"/>
                            <a14:backgroundMark x1="74600" y1="83981" x2="70000" y2="85741"/>
                            <a14:backgroundMark x1="68400" y1="85556" x2="67800" y2="85556"/>
                            <a14:backgroundMark x1="68400" y1="85556" x2="68400" y2="85556"/>
                            <a14:backgroundMark x1="84000" y1="76759" x2="84000" y2="76759"/>
                            <a14:backgroundMark x1="70000" y1="85741" x2="67100" y2="86111"/>
                            <a14:backgroundMark x1="68400" y1="85185" x2="66700" y2="85556"/>
                            <a14:backgroundMark x1="48900" y1="16111" x2="42400" y2="30741"/>
                            <a14:backgroundMark x1="42400" y1="30741" x2="56900" y2="35833"/>
                            <a14:backgroundMark x1="56900" y1="35833" x2="59400" y2="19167"/>
                            <a14:backgroundMark x1="59400" y1="19167" x2="44200" y2="17963"/>
                            <a14:backgroundMark x1="44200" y1="17963" x2="44100" y2="18148"/>
                            <a14:backgroundMark x1="48900" y1="63426" x2="58300" y2="75185"/>
                            <a14:backgroundMark x1="58300" y1="75185" x2="60300" y2="72407"/>
                            <a14:backgroundMark x1="45800" y1="68426" x2="46800" y2="75833"/>
                            <a14:backgroundMark x1="61300" y1="73796" x2="57300" y2="77500"/>
                            <a14:backgroundMark x1="62700" y1="73796" x2="56900" y2="77778"/>
                            <a14:backgroundMark x1="56600" y1="79167" x2="60300" y2="77130"/>
                            <a14:backgroundMark x1="38400" y1="68704" x2="43500" y2="71759"/>
                            <a14:backgroundMark x1="40800" y1="17778" x2="56100" y2="16574"/>
                            <a14:backgroundMark x1="56100" y1="16574" x2="59000" y2="18148"/>
                            <a14:backgroundMark x1="44500" y1="15093" x2="41100" y2="17778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26238" t="16726" r="26129" b="12095"/>
              <a:stretch/>
            </p:blipFill>
            <p:spPr>
              <a:xfrm>
                <a:off x="5607783" y="2658150"/>
                <a:ext cx="690499" cy="1032185"/>
              </a:xfrm>
              <a:prstGeom prst="rect">
                <a:avLst/>
              </a:prstGeom>
            </p:spPr>
          </p:pic>
          <p:pic>
            <p:nvPicPr>
              <p:cNvPr id="132" name="Picture 131" descr="A picture containing sandglass, object&#10;&#10;Description automatically generated">
                <a:extLst>
                  <a:ext uri="{FF2B5EF4-FFF2-40B4-BE49-F238E27FC236}">
                    <a16:creationId xmlns:a16="http://schemas.microsoft.com/office/drawing/2014/main" id="{428BF900-E1F1-4EF1-854C-1605DC7492E6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3">
                <a:extLst>
                  <a:ext uri="{BEBA8EAE-BF5A-486C-A8C5-ECC9F3942E4B}">
                    <a14:imgProps xmlns:a14="http://schemas.microsoft.com/office/drawing/2010/main">
                      <a14:imgLayer r:embed="rId24">
                        <a14:imgEffect>
                          <a14:backgroundRemoval t="9815" b="90000" l="10000" r="90000">
                            <a14:foregroundMark x1="28300" y1="10833" x2="45400" y2="9444"/>
                            <a14:foregroundMark x1="45400" y1="9444" x2="61300" y2="10185"/>
                            <a14:foregroundMark x1="61300" y1="10185" x2="68900" y2="9815"/>
                            <a14:foregroundMark x1="68900" y1="9815" x2="69000" y2="9815"/>
                            <a14:backgroundMark x1="36900" y1="19537" x2="35300" y2="26759"/>
                            <a14:backgroundMark x1="35300" y1="26759" x2="35700" y2="31019"/>
                            <a14:backgroundMark x1="63400" y1="17870" x2="65000" y2="24630"/>
                            <a14:backgroundMark x1="65000" y1="24630" x2="64100" y2="31389"/>
                            <a14:backgroundMark x1="35300" y1="62778" x2="36100" y2="75741"/>
                            <a14:backgroundMark x1="65300" y1="62778" x2="62800" y2="76296"/>
                            <a14:backgroundMark x1="42200" y1="7222" x2="50400" y2="7037"/>
                            <a14:backgroundMark x1="50400" y1="7037" x2="54800" y2="7037"/>
                            <a14:backgroundMark x1="74600" y1="83981" x2="70000" y2="85741"/>
                            <a14:backgroundMark x1="68400" y1="85556" x2="67800" y2="85556"/>
                            <a14:backgroundMark x1="68400" y1="85556" x2="68400" y2="85556"/>
                            <a14:backgroundMark x1="84000" y1="76759" x2="84000" y2="76759"/>
                            <a14:backgroundMark x1="70000" y1="85741" x2="67100" y2="86111"/>
                            <a14:backgroundMark x1="68400" y1="85185" x2="66700" y2="85556"/>
                            <a14:backgroundMark x1="48900" y1="16111" x2="42400" y2="30741"/>
                            <a14:backgroundMark x1="42400" y1="30741" x2="56900" y2="35833"/>
                            <a14:backgroundMark x1="56900" y1="35833" x2="59400" y2="19167"/>
                            <a14:backgroundMark x1="59400" y1="19167" x2="44200" y2="17963"/>
                            <a14:backgroundMark x1="44200" y1="17963" x2="44100" y2="18148"/>
                            <a14:backgroundMark x1="48900" y1="63426" x2="58300" y2="75185"/>
                            <a14:backgroundMark x1="58300" y1="75185" x2="60300" y2="72407"/>
                            <a14:backgroundMark x1="45800" y1="68426" x2="46800" y2="75833"/>
                            <a14:backgroundMark x1="61300" y1="73796" x2="57300" y2="77500"/>
                            <a14:backgroundMark x1="62700" y1="73796" x2="56900" y2="77778"/>
                            <a14:backgroundMark x1="56600" y1="79167" x2="60300" y2="77130"/>
                            <a14:backgroundMark x1="38400" y1="68704" x2="43500" y2="71759"/>
                            <a14:backgroundMark x1="40800" y1="17778" x2="56100" y2="16574"/>
                            <a14:backgroundMark x1="56100" y1="16574" x2="59000" y2="18148"/>
                            <a14:backgroundMark x1="44500" y1="15093" x2="41100" y2="17778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26238" t="78845" r="26129" b="12095"/>
              <a:stretch/>
            </p:blipFill>
            <p:spPr>
              <a:xfrm rot="10800000">
                <a:off x="5602353" y="2521703"/>
                <a:ext cx="690499" cy="131387"/>
              </a:xfrm>
              <a:prstGeom prst="rect">
                <a:avLst/>
              </a:prstGeom>
            </p:spPr>
          </p:pic>
        </p:grpSp>
      </p:grpSp>
      <p:grpSp>
        <p:nvGrpSpPr>
          <p:cNvPr id="149" name="Group 148">
            <a:extLst>
              <a:ext uri="{FF2B5EF4-FFF2-40B4-BE49-F238E27FC236}">
                <a16:creationId xmlns:a16="http://schemas.microsoft.com/office/drawing/2014/main" id="{679A63E5-A50F-4C76-A1B3-DE2C23A0841D}"/>
              </a:ext>
            </a:extLst>
          </p:cNvPr>
          <p:cNvGrpSpPr/>
          <p:nvPr/>
        </p:nvGrpSpPr>
        <p:grpSpPr>
          <a:xfrm>
            <a:off x="3265493" y="4817135"/>
            <a:ext cx="785474" cy="464900"/>
            <a:chOff x="8193675" y="3394363"/>
            <a:chExt cx="785474" cy="464900"/>
          </a:xfrm>
        </p:grpSpPr>
        <p:grpSp>
          <p:nvGrpSpPr>
            <p:cNvPr id="150" name="Group 149">
              <a:extLst>
                <a:ext uri="{FF2B5EF4-FFF2-40B4-BE49-F238E27FC236}">
                  <a16:creationId xmlns:a16="http://schemas.microsoft.com/office/drawing/2014/main" id="{7600B7AA-D0A6-4872-A233-4A092239EB8F}"/>
                </a:ext>
              </a:extLst>
            </p:cNvPr>
            <p:cNvGrpSpPr/>
            <p:nvPr/>
          </p:nvGrpSpPr>
          <p:grpSpPr>
            <a:xfrm rot="21389668">
              <a:off x="8554254" y="3473507"/>
              <a:ext cx="178041" cy="385756"/>
              <a:chOff x="8530382" y="3496574"/>
              <a:chExt cx="178041" cy="385756"/>
            </a:xfrm>
          </p:grpSpPr>
          <p:sp>
            <p:nvSpPr>
              <p:cNvPr id="152" name="Rectangle 151">
                <a:extLst>
                  <a:ext uri="{FF2B5EF4-FFF2-40B4-BE49-F238E27FC236}">
                    <a16:creationId xmlns:a16="http://schemas.microsoft.com/office/drawing/2014/main" id="{53D7998E-489E-4A8B-A645-84F0C3FD47C8}"/>
                  </a:ext>
                </a:extLst>
              </p:cNvPr>
              <p:cNvSpPr/>
              <p:nvPr/>
            </p:nvSpPr>
            <p:spPr>
              <a:xfrm>
                <a:off x="8530382" y="3511306"/>
                <a:ext cx="131924" cy="371024"/>
              </a:xfrm>
              <a:prstGeom prst="rect">
                <a:avLst/>
              </a:prstGeom>
              <a:blipFill>
                <a:blip r:embed="rId25"/>
                <a:tile tx="0" ty="0" sx="100000" sy="100000" flip="none" algn="tl"/>
              </a:blipFill>
              <a:ln>
                <a:noFill/>
              </a:ln>
              <a:effectLst>
                <a:outerShdw blurRad="50800" dist="63500" sx="106000" sy="106000" algn="l" rotWithShape="0">
                  <a:prstClr val="black">
                    <a:alpha val="53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66E3AA12-C222-499D-8F55-6A8BD4837A76}"/>
                  </a:ext>
                </a:extLst>
              </p:cNvPr>
              <p:cNvSpPr/>
              <p:nvPr/>
            </p:nvSpPr>
            <p:spPr>
              <a:xfrm>
                <a:off x="8672423" y="3496574"/>
                <a:ext cx="36000" cy="371024"/>
              </a:xfrm>
              <a:custGeom>
                <a:avLst/>
                <a:gdLst>
                  <a:gd name="connsiteX0" fmla="*/ 0 w 86264"/>
                  <a:gd name="connsiteY0" fmla="*/ 0 h 402566"/>
                  <a:gd name="connsiteX1" fmla="*/ 0 w 86264"/>
                  <a:gd name="connsiteY1" fmla="*/ 0 h 402566"/>
                  <a:gd name="connsiteX2" fmla="*/ 86264 w 86264"/>
                  <a:gd name="connsiteY2" fmla="*/ 0 h 402566"/>
                  <a:gd name="connsiteX3" fmla="*/ 0 w 86264"/>
                  <a:gd name="connsiteY3" fmla="*/ 402566 h 402566"/>
                  <a:gd name="connsiteX4" fmla="*/ 0 w 86264"/>
                  <a:gd name="connsiteY4" fmla="*/ 0 h 402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264" h="402566">
                    <a:moveTo>
                      <a:pt x="0" y="0"/>
                    </a:moveTo>
                    <a:lnTo>
                      <a:pt x="0" y="0"/>
                    </a:lnTo>
                    <a:lnTo>
                      <a:pt x="86264" y="0"/>
                    </a:lnTo>
                    <a:lnTo>
                      <a:pt x="0" y="402566"/>
                    </a:lnTo>
                    <a:lnTo>
                      <a:pt x="0" y="0"/>
                    </a:lnTo>
                    <a:close/>
                  </a:path>
                </a:pathLst>
              </a:custGeom>
              <a:blipFill>
                <a:blip r:embed="rId25"/>
                <a:tile tx="0" ty="0" sx="100000" sy="100000" flip="none" algn="tl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51" name="Cube 150">
              <a:extLst>
                <a:ext uri="{FF2B5EF4-FFF2-40B4-BE49-F238E27FC236}">
                  <a16:creationId xmlns:a16="http://schemas.microsoft.com/office/drawing/2014/main" id="{C994A634-4AAE-4611-A0A3-1B4EC1593C99}"/>
                </a:ext>
              </a:extLst>
            </p:cNvPr>
            <p:cNvSpPr/>
            <p:nvPr/>
          </p:nvSpPr>
          <p:spPr>
            <a:xfrm>
              <a:off x="8193675" y="3394363"/>
              <a:ext cx="785474" cy="93851"/>
            </a:xfrm>
            <a:prstGeom prst="cube">
              <a:avLst/>
            </a:prstGeom>
            <a:blipFill>
              <a:blip r:embed="rId25"/>
              <a:tile tx="0" ty="0" sx="100000" sy="100000" flip="none" algn="tl"/>
            </a:blipFill>
            <a:ln>
              <a:noFill/>
            </a:ln>
            <a:effectLst>
              <a:outerShdw blurRad="50800" dist="76200" dir="5400000" sx="105000" sy="105000" algn="t" rotWithShape="0">
                <a:prstClr val="black">
                  <a:alpha val="5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9" name="Oval 158">
            <a:extLst>
              <a:ext uri="{FF2B5EF4-FFF2-40B4-BE49-F238E27FC236}">
                <a16:creationId xmlns:a16="http://schemas.microsoft.com/office/drawing/2014/main" id="{3A0870CC-907A-4BB5-8E45-639A076D293C}"/>
              </a:ext>
            </a:extLst>
          </p:cNvPr>
          <p:cNvSpPr/>
          <p:nvPr/>
        </p:nvSpPr>
        <p:spPr>
          <a:xfrm>
            <a:off x="4430765" y="2318224"/>
            <a:ext cx="504992" cy="439636"/>
          </a:xfrm>
          <a:prstGeom prst="ellipse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8" name="miss Rectangle 32">
            <a:extLst>
              <a:ext uri="{FF2B5EF4-FFF2-40B4-BE49-F238E27FC236}">
                <a16:creationId xmlns:a16="http://schemas.microsoft.com/office/drawing/2014/main" id="{1DA59286-B97B-4B51-BF25-DAE4EAC6394C}"/>
              </a:ext>
            </a:extLst>
          </p:cNvPr>
          <p:cNvSpPr/>
          <p:nvPr/>
        </p:nvSpPr>
        <p:spPr>
          <a:xfrm>
            <a:off x="6283986" y="6398558"/>
            <a:ext cx="1926000" cy="430333"/>
          </a:xfrm>
          <a:prstGeom prst="rect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hit Rectangle 32">
            <a:extLst>
              <a:ext uri="{FF2B5EF4-FFF2-40B4-BE49-F238E27FC236}">
                <a16:creationId xmlns:a16="http://schemas.microsoft.com/office/drawing/2014/main" id="{D89FA52E-90F4-4203-B4D7-31A189614A33}"/>
              </a:ext>
            </a:extLst>
          </p:cNvPr>
          <p:cNvSpPr/>
          <p:nvPr/>
        </p:nvSpPr>
        <p:spPr>
          <a:xfrm>
            <a:off x="7108386" y="6402961"/>
            <a:ext cx="277200" cy="430333"/>
          </a:xfrm>
          <a:prstGeom prst="rect">
            <a:avLst/>
          </a:prstGeom>
          <a:solidFill>
            <a:srgbClr val="E7E6E6">
              <a:alpha val="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TOP COVER Rectangle 9">
            <a:extLst>
              <a:ext uri="{FF2B5EF4-FFF2-40B4-BE49-F238E27FC236}">
                <a16:creationId xmlns:a16="http://schemas.microsoft.com/office/drawing/2014/main" id="{A88E1962-8BDF-461D-AB1B-5229D38C9943}"/>
              </a:ext>
            </a:extLst>
          </p:cNvPr>
          <p:cNvSpPr/>
          <p:nvPr/>
        </p:nvSpPr>
        <p:spPr>
          <a:xfrm>
            <a:off x="1961" y="-9887"/>
            <a:ext cx="12166044" cy="6858000"/>
          </a:xfrm>
          <a:prstGeom prst="rect">
            <a:avLst/>
          </a:prstGeom>
          <a:solidFill>
            <a:srgbClr val="F2F2F2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1617246D-C33E-485A-BBF6-047F1F93FA3D}"/>
              </a:ext>
            </a:extLst>
          </p:cNvPr>
          <p:cNvGrpSpPr/>
          <p:nvPr/>
        </p:nvGrpSpPr>
        <p:grpSpPr>
          <a:xfrm>
            <a:off x="3316256" y="3675998"/>
            <a:ext cx="695929" cy="1168632"/>
            <a:chOff x="5762808" y="2036774"/>
            <a:chExt cx="695929" cy="1168632"/>
          </a:xfrm>
        </p:grpSpPr>
        <p:grpSp>
          <p:nvGrpSpPr>
            <p:cNvPr id="139" name="Group 138">
              <a:extLst>
                <a:ext uri="{FF2B5EF4-FFF2-40B4-BE49-F238E27FC236}">
                  <a16:creationId xmlns:a16="http://schemas.microsoft.com/office/drawing/2014/main" id="{F69ACF47-19D0-40A1-AB8D-38A4F4231B39}"/>
                </a:ext>
              </a:extLst>
            </p:cNvPr>
            <p:cNvGrpSpPr/>
            <p:nvPr/>
          </p:nvGrpSpPr>
          <p:grpSpPr>
            <a:xfrm>
              <a:off x="5842506" y="2091871"/>
              <a:ext cx="497735" cy="1056235"/>
              <a:chOff x="5842506" y="2091871"/>
              <a:chExt cx="497735" cy="1056235"/>
            </a:xfrm>
          </p:grpSpPr>
          <p:sp>
            <p:nvSpPr>
              <p:cNvPr id="143" name="Rectangle 142">
                <a:extLst>
                  <a:ext uri="{FF2B5EF4-FFF2-40B4-BE49-F238E27FC236}">
                    <a16:creationId xmlns:a16="http://schemas.microsoft.com/office/drawing/2014/main" id="{2FB44D1C-BB5A-406D-9431-B6123EE5E861}"/>
                  </a:ext>
                </a:extLst>
              </p:cNvPr>
              <p:cNvSpPr/>
              <p:nvPr/>
            </p:nvSpPr>
            <p:spPr>
              <a:xfrm>
                <a:off x="5882637" y="2852267"/>
                <a:ext cx="426725" cy="288524"/>
              </a:xfrm>
              <a:prstGeom prst="rect">
                <a:avLst/>
              </a:prstGeom>
              <a:solidFill>
                <a:srgbClr val="D3BB7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 useBgFill="1"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270E0503-5AC0-4DE5-BDB1-3F0EC10CE2BE}"/>
                  </a:ext>
                </a:extLst>
              </p:cNvPr>
              <p:cNvSpPr/>
              <p:nvPr/>
            </p:nvSpPr>
            <p:spPr>
              <a:xfrm>
                <a:off x="5842506" y="2091871"/>
                <a:ext cx="497735" cy="1056235"/>
              </a:xfrm>
              <a:custGeom>
                <a:avLst/>
                <a:gdLst>
                  <a:gd name="connsiteX0" fmla="*/ 259594 w 497735"/>
                  <a:gd name="connsiteY0" fmla="*/ 31768 h 1056235"/>
                  <a:gd name="connsiteX1" fmla="*/ 120464 w 497735"/>
                  <a:gd name="connsiteY1" fmla="*/ 86873 h 1056235"/>
                  <a:gd name="connsiteX2" fmla="*/ 116549 w 497735"/>
                  <a:gd name="connsiteY2" fmla="*/ 363518 h 1056235"/>
                  <a:gd name="connsiteX3" fmla="*/ 191650 w 497735"/>
                  <a:gd name="connsiteY3" fmla="*/ 455569 h 1056235"/>
                  <a:gd name="connsiteX4" fmla="*/ 234629 w 497735"/>
                  <a:gd name="connsiteY4" fmla="*/ 531137 h 1056235"/>
                  <a:gd name="connsiteX5" fmla="*/ 191652 w 497735"/>
                  <a:gd name="connsiteY5" fmla="*/ 606701 h 1056235"/>
                  <a:gd name="connsiteX6" fmla="*/ 116551 w 497735"/>
                  <a:gd name="connsiteY6" fmla="*/ 698751 h 1056235"/>
                  <a:gd name="connsiteX7" fmla="*/ 120466 w 497735"/>
                  <a:gd name="connsiteY7" fmla="*/ 975396 h 1056235"/>
                  <a:gd name="connsiteX8" fmla="*/ 397104 w 497735"/>
                  <a:gd name="connsiteY8" fmla="*/ 971018 h 1056235"/>
                  <a:gd name="connsiteX9" fmla="*/ 397104 w 497735"/>
                  <a:gd name="connsiteY9" fmla="*/ 971017 h 1056235"/>
                  <a:gd name="connsiteX10" fmla="*/ 393189 w 497735"/>
                  <a:gd name="connsiteY10" fmla="*/ 694372 h 1056235"/>
                  <a:gd name="connsiteX11" fmla="*/ 315518 w 497735"/>
                  <a:gd name="connsiteY11" fmla="*/ 604741 h 1056235"/>
                  <a:gd name="connsiteX12" fmla="*/ 270764 w 497735"/>
                  <a:gd name="connsiteY12" fmla="*/ 531133 h 1056235"/>
                  <a:gd name="connsiteX13" fmla="*/ 315515 w 497735"/>
                  <a:gd name="connsiteY13" fmla="*/ 457529 h 1056235"/>
                  <a:gd name="connsiteX14" fmla="*/ 393187 w 497735"/>
                  <a:gd name="connsiteY14" fmla="*/ 367897 h 1056235"/>
                  <a:gd name="connsiteX15" fmla="*/ 397102 w 497735"/>
                  <a:gd name="connsiteY15" fmla="*/ 91253 h 1056235"/>
                  <a:gd name="connsiteX16" fmla="*/ 397102 w 497735"/>
                  <a:gd name="connsiteY16" fmla="*/ 91252 h 1056235"/>
                  <a:gd name="connsiteX17" fmla="*/ 259594 w 497735"/>
                  <a:gd name="connsiteY17" fmla="*/ 31768 h 1056235"/>
                  <a:gd name="connsiteX18" fmla="*/ 0 w 497735"/>
                  <a:gd name="connsiteY18" fmla="*/ 0 h 1056235"/>
                  <a:gd name="connsiteX19" fmla="*/ 497735 w 497735"/>
                  <a:gd name="connsiteY19" fmla="*/ 0 h 1056235"/>
                  <a:gd name="connsiteX20" fmla="*/ 497735 w 497735"/>
                  <a:gd name="connsiteY20" fmla="*/ 1056235 h 1056235"/>
                  <a:gd name="connsiteX21" fmla="*/ 0 w 497735"/>
                  <a:gd name="connsiteY21" fmla="*/ 1056235 h 1056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97735" h="1056235">
                    <a:moveTo>
                      <a:pt x="259594" y="31768"/>
                    </a:moveTo>
                    <a:cubicBezTo>
                      <a:pt x="209533" y="30975"/>
                      <a:pt x="159201" y="49281"/>
                      <a:pt x="120464" y="86873"/>
                    </a:cubicBezTo>
                    <a:cubicBezTo>
                      <a:pt x="42992" y="162058"/>
                      <a:pt x="41239" y="285916"/>
                      <a:pt x="116549" y="363518"/>
                    </a:cubicBezTo>
                    <a:cubicBezTo>
                      <a:pt x="144026" y="391831"/>
                      <a:pt x="169060" y="422514"/>
                      <a:pt x="191650" y="455569"/>
                    </a:cubicBezTo>
                    <a:lnTo>
                      <a:pt x="234629" y="531137"/>
                    </a:lnTo>
                    <a:lnTo>
                      <a:pt x="191652" y="606701"/>
                    </a:lnTo>
                    <a:cubicBezTo>
                      <a:pt x="169061" y="639756"/>
                      <a:pt x="144028" y="670439"/>
                      <a:pt x="116551" y="698751"/>
                    </a:cubicBezTo>
                    <a:cubicBezTo>
                      <a:pt x="41241" y="776353"/>
                      <a:pt x="42994" y="900212"/>
                      <a:pt x="120466" y="975396"/>
                    </a:cubicBezTo>
                    <a:cubicBezTo>
                      <a:pt x="197939" y="1050581"/>
                      <a:pt x="321794" y="1048621"/>
                      <a:pt x="397104" y="971018"/>
                    </a:cubicBezTo>
                    <a:lnTo>
                      <a:pt x="397104" y="971017"/>
                    </a:lnTo>
                    <a:cubicBezTo>
                      <a:pt x="472414" y="893415"/>
                      <a:pt x="470662" y="769556"/>
                      <a:pt x="393189" y="694372"/>
                    </a:cubicBezTo>
                    <a:cubicBezTo>
                      <a:pt x="364923" y="666942"/>
                      <a:pt x="339033" y="637065"/>
                      <a:pt x="315518" y="604741"/>
                    </a:cubicBezTo>
                    <a:lnTo>
                      <a:pt x="270764" y="531133"/>
                    </a:lnTo>
                    <a:lnTo>
                      <a:pt x="315515" y="457529"/>
                    </a:lnTo>
                    <a:cubicBezTo>
                      <a:pt x="339031" y="425205"/>
                      <a:pt x="364922" y="395328"/>
                      <a:pt x="393187" y="367897"/>
                    </a:cubicBezTo>
                    <a:cubicBezTo>
                      <a:pt x="470659" y="292713"/>
                      <a:pt x="472412" y="168855"/>
                      <a:pt x="397102" y="91253"/>
                    </a:cubicBezTo>
                    <a:lnTo>
                      <a:pt x="397102" y="91252"/>
                    </a:lnTo>
                    <a:cubicBezTo>
                      <a:pt x="359447" y="52451"/>
                      <a:pt x="309656" y="32560"/>
                      <a:pt x="259594" y="31768"/>
                    </a:cubicBezTo>
                    <a:close/>
                    <a:moveTo>
                      <a:pt x="0" y="0"/>
                    </a:moveTo>
                    <a:lnTo>
                      <a:pt x="497735" y="0"/>
                    </a:lnTo>
                    <a:lnTo>
                      <a:pt x="497735" y="1056235"/>
                    </a:lnTo>
                    <a:lnTo>
                      <a:pt x="0" y="1056235"/>
                    </a:lnTo>
                    <a:close/>
                  </a:path>
                </a:pathLst>
              </a:custGeom>
              <a:ln w="6350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FBA57CA6-1DE7-4C56-A7E5-2AEA46EA53FD}"/>
                  </a:ext>
                </a:extLst>
              </p:cNvPr>
              <p:cNvSpPr/>
              <p:nvPr/>
            </p:nvSpPr>
            <p:spPr>
              <a:xfrm>
                <a:off x="5922561" y="2201844"/>
                <a:ext cx="138820" cy="188205"/>
              </a:xfrm>
              <a:custGeom>
                <a:avLst/>
                <a:gdLst>
                  <a:gd name="connsiteX0" fmla="*/ 107576 w 311972"/>
                  <a:gd name="connsiteY0" fmla="*/ 0 h 527124"/>
                  <a:gd name="connsiteX1" fmla="*/ 311972 w 311972"/>
                  <a:gd name="connsiteY1" fmla="*/ 0 h 527124"/>
                  <a:gd name="connsiteX2" fmla="*/ 279699 w 311972"/>
                  <a:gd name="connsiteY2" fmla="*/ 279698 h 527124"/>
                  <a:gd name="connsiteX3" fmla="*/ 258183 w 311972"/>
                  <a:gd name="connsiteY3" fmla="*/ 473336 h 527124"/>
                  <a:gd name="connsiteX4" fmla="*/ 268941 w 311972"/>
                  <a:gd name="connsiteY4" fmla="*/ 516367 h 527124"/>
                  <a:gd name="connsiteX5" fmla="*/ 32273 w 311972"/>
                  <a:gd name="connsiteY5" fmla="*/ 527124 h 527124"/>
                  <a:gd name="connsiteX6" fmla="*/ 0 w 311972"/>
                  <a:gd name="connsiteY6" fmla="*/ 387275 h 527124"/>
                  <a:gd name="connsiteX7" fmla="*/ 0 w 311972"/>
                  <a:gd name="connsiteY7" fmla="*/ 236668 h 527124"/>
                  <a:gd name="connsiteX8" fmla="*/ 53788 w 311972"/>
                  <a:gd name="connsiteY8" fmla="*/ 86061 h 527124"/>
                  <a:gd name="connsiteX9" fmla="*/ 107576 w 311972"/>
                  <a:gd name="connsiteY9" fmla="*/ 0 h 527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972" h="527124">
                    <a:moveTo>
                      <a:pt x="107576" y="0"/>
                    </a:moveTo>
                    <a:lnTo>
                      <a:pt x="311972" y="0"/>
                    </a:lnTo>
                    <a:lnTo>
                      <a:pt x="279699" y="279698"/>
                    </a:lnTo>
                    <a:lnTo>
                      <a:pt x="258183" y="473336"/>
                    </a:lnTo>
                    <a:lnTo>
                      <a:pt x="268941" y="516367"/>
                    </a:lnTo>
                    <a:lnTo>
                      <a:pt x="32273" y="527124"/>
                    </a:lnTo>
                    <a:lnTo>
                      <a:pt x="0" y="387275"/>
                    </a:lnTo>
                    <a:lnTo>
                      <a:pt x="0" y="236668"/>
                    </a:lnTo>
                    <a:lnTo>
                      <a:pt x="53788" y="86061"/>
                    </a:lnTo>
                    <a:lnTo>
                      <a:pt x="107576" y="0"/>
                    </a:lnTo>
                    <a:close/>
                  </a:path>
                </a:pathLst>
              </a:custGeom>
              <a:solidFill>
                <a:srgbClr val="F2F2F2">
                  <a:alpha val="65098"/>
                </a:srgbClr>
              </a:solidFill>
              <a:ln>
                <a:noFill/>
              </a:ln>
              <a:effectLst>
                <a:glow rad="63500">
                  <a:schemeClr val="bg1"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ABF237AD-AB99-4D19-A1EF-553C2ED4360C}"/>
                  </a:ext>
                </a:extLst>
              </p:cNvPr>
              <p:cNvSpPr/>
              <p:nvPr/>
            </p:nvSpPr>
            <p:spPr>
              <a:xfrm rot="10800000">
                <a:off x="5927868" y="2700138"/>
                <a:ext cx="164312" cy="281043"/>
              </a:xfrm>
              <a:custGeom>
                <a:avLst/>
                <a:gdLst>
                  <a:gd name="connsiteX0" fmla="*/ 201316 w 698664"/>
                  <a:gd name="connsiteY0" fmla="*/ 33810 h 1193123"/>
                  <a:gd name="connsiteX1" fmla="*/ 670042 w 698664"/>
                  <a:gd name="connsiteY1" fmla="*/ 41494 h 1193123"/>
                  <a:gd name="connsiteX2" fmla="*/ 623938 w 698664"/>
                  <a:gd name="connsiteY2" fmla="*/ 295067 h 1193123"/>
                  <a:gd name="connsiteX3" fmla="*/ 431837 w 698664"/>
                  <a:gd name="connsiteY3" fmla="*/ 686953 h 1193123"/>
                  <a:gd name="connsiteX4" fmla="*/ 255104 w 698664"/>
                  <a:gd name="connsiteY4" fmla="*/ 886738 h 1193123"/>
                  <a:gd name="connsiteX5" fmla="*/ 109108 w 698664"/>
                  <a:gd name="connsiteY5" fmla="*/ 1109575 h 1193123"/>
                  <a:gd name="connsiteX6" fmla="*/ 1531 w 698664"/>
                  <a:gd name="connsiteY6" fmla="*/ 1186415 h 1193123"/>
                  <a:gd name="connsiteX7" fmla="*/ 55320 w 698664"/>
                  <a:gd name="connsiteY7" fmla="*/ 955894 h 1193123"/>
                  <a:gd name="connsiteX8" fmla="*/ 185948 w 698664"/>
                  <a:gd name="connsiteY8" fmla="*/ 371907 h 1193123"/>
                  <a:gd name="connsiteX9" fmla="*/ 201316 w 698664"/>
                  <a:gd name="connsiteY9" fmla="*/ 33810 h 1193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98664" h="1193123">
                    <a:moveTo>
                      <a:pt x="201316" y="33810"/>
                    </a:moveTo>
                    <a:cubicBezTo>
                      <a:pt x="281998" y="-21259"/>
                      <a:pt x="599605" y="-2049"/>
                      <a:pt x="670042" y="41494"/>
                    </a:cubicBezTo>
                    <a:cubicBezTo>
                      <a:pt x="740479" y="85037"/>
                      <a:pt x="663639" y="187491"/>
                      <a:pt x="623938" y="295067"/>
                    </a:cubicBezTo>
                    <a:cubicBezTo>
                      <a:pt x="584237" y="402644"/>
                      <a:pt x="493309" y="588341"/>
                      <a:pt x="431837" y="686953"/>
                    </a:cubicBezTo>
                    <a:cubicBezTo>
                      <a:pt x="370365" y="785565"/>
                      <a:pt x="308892" y="816301"/>
                      <a:pt x="255104" y="886738"/>
                    </a:cubicBezTo>
                    <a:cubicBezTo>
                      <a:pt x="201316" y="957175"/>
                      <a:pt x="151370" y="1059629"/>
                      <a:pt x="109108" y="1109575"/>
                    </a:cubicBezTo>
                    <a:cubicBezTo>
                      <a:pt x="66846" y="1159521"/>
                      <a:pt x="10496" y="1212028"/>
                      <a:pt x="1531" y="1186415"/>
                    </a:cubicBezTo>
                    <a:cubicBezTo>
                      <a:pt x="-7434" y="1160802"/>
                      <a:pt x="24584" y="1091645"/>
                      <a:pt x="55320" y="955894"/>
                    </a:cubicBezTo>
                    <a:cubicBezTo>
                      <a:pt x="86056" y="820143"/>
                      <a:pt x="160335" y="528149"/>
                      <a:pt x="185948" y="371907"/>
                    </a:cubicBezTo>
                    <a:cubicBezTo>
                      <a:pt x="211561" y="215665"/>
                      <a:pt x="120634" y="88879"/>
                      <a:pt x="201316" y="33810"/>
                    </a:cubicBezTo>
                    <a:close/>
                  </a:path>
                </a:pathLst>
              </a:custGeom>
              <a:solidFill>
                <a:srgbClr val="F2F2F2">
                  <a:alpha val="64706"/>
                </a:srgbClr>
              </a:solidFill>
              <a:ln>
                <a:noFill/>
              </a:ln>
              <a:effectLst>
                <a:glow rad="63500">
                  <a:schemeClr val="bg1"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" name="Moon 146">
                <a:extLst>
                  <a:ext uri="{FF2B5EF4-FFF2-40B4-BE49-F238E27FC236}">
                    <a16:creationId xmlns:a16="http://schemas.microsoft.com/office/drawing/2014/main" id="{A4C0574B-CD7F-4DD4-88CF-090F7B516257}"/>
                  </a:ext>
                </a:extLst>
              </p:cNvPr>
              <p:cNvSpPr/>
              <p:nvPr/>
            </p:nvSpPr>
            <p:spPr>
              <a:xfrm rot="10800000">
                <a:off x="6130620" y="2148987"/>
                <a:ext cx="138819" cy="304047"/>
              </a:xfrm>
              <a:prstGeom prst="moon">
                <a:avLst/>
              </a:prstGeom>
              <a:solidFill>
                <a:srgbClr val="F2F2F2">
                  <a:alpha val="65098"/>
                </a:srgbClr>
              </a:solidFill>
              <a:ln>
                <a:noFill/>
              </a:ln>
              <a:effectLst>
                <a:glow rad="63500">
                  <a:schemeClr val="bg1"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" name="Moon 147">
                <a:extLst>
                  <a:ext uri="{FF2B5EF4-FFF2-40B4-BE49-F238E27FC236}">
                    <a16:creationId xmlns:a16="http://schemas.microsoft.com/office/drawing/2014/main" id="{0951FE0F-CC53-4584-8480-66A02687725D}"/>
                  </a:ext>
                </a:extLst>
              </p:cNvPr>
              <p:cNvSpPr/>
              <p:nvPr/>
            </p:nvSpPr>
            <p:spPr>
              <a:xfrm rot="10800000">
                <a:off x="6195878" y="2838262"/>
                <a:ext cx="81581" cy="216282"/>
              </a:xfrm>
              <a:prstGeom prst="moon">
                <a:avLst/>
              </a:prstGeom>
              <a:solidFill>
                <a:srgbClr val="F2F2F2">
                  <a:alpha val="65098"/>
                </a:srgbClr>
              </a:solidFill>
              <a:ln>
                <a:noFill/>
              </a:ln>
              <a:effectLst>
                <a:glow rad="63500">
                  <a:schemeClr val="bg1"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0" name="Group 139">
              <a:extLst>
                <a:ext uri="{FF2B5EF4-FFF2-40B4-BE49-F238E27FC236}">
                  <a16:creationId xmlns:a16="http://schemas.microsoft.com/office/drawing/2014/main" id="{12D076FA-109B-4B74-A431-8DBE00D65A02}"/>
                </a:ext>
              </a:extLst>
            </p:cNvPr>
            <p:cNvGrpSpPr/>
            <p:nvPr/>
          </p:nvGrpSpPr>
          <p:grpSpPr>
            <a:xfrm>
              <a:off x="5762808" y="2036774"/>
              <a:ext cx="695929" cy="1168632"/>
              <a:chOff x="5602353" y="2521703"/>
              <a:chExt cx="695929" cy="1168632"/>
            </a:xfrm>
          </p:grpSpPr>
          <p:pic>
            <p:nvPicPr>
              <p:cNvPr id="141" name="Picture 140" descr="A picture containing sandglass, object&#10;&#10;Description automatically generated">
                <a:extLst>
                  <a:ext uri="{FF2B5EF4-FFF2-40B4-BE49-F238E27FC236}">
                    <a16:creationId xmlns:a16="http://schemas.microsoft.com/office/drawing/2014/main" id="{79E6D02D-93D2-4AB0-86E9-A3190B6764B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3">
                <a:extLst>
                  <a:ext uri="{BEBA8EAE-BF5A-486C-A8C5-ECC9F3942E4B}">
                    <a14:imgProps xmlns:a14="http://schemas.microsoft.com/office/drawing/2010/main">
                      <a14:imgLayer r:embed="rId24">
                        <a14:imgEffect>
                          <a14:backgroundRemoval t="9815" b="90000" l="10000" r="90000">
                            <a14:foregroundMark x1="28300" y1="10833" x2="45400" y2="9444"/>
                            <a14:foregroundMark x1="45400" y1="9444" x2="61300" y2="10185"/>
                            <a14:foregroundMark x1="61300" y1="10185" x2="68900" y2="9815"/>
                            <a14:foregroundMark x1="68900" y1="9815" x2="69000" y2="9815"/>
                            <a14:backgroundMark x1="36900" y1="19537" x2="35300" y2="26759"/>
                            <a14:backgroundMark x1="35300" y1="26759" x2="35700" y2="31019"/>
                            <a14:backgroundMark x1="63400" y1="17870" x2="65000" y2="24630"/>
                            <a14:backgroundMark x1="65000" y1="24630" x2="64100" y2="31389"/>
                            <a14:backgroundMark x1="35300" y1="62778" x2="36100" y2="75741"/>
                            <a14:backgroundMark x1="65300" y1="62778" x2="62800" y2="76296"/>
                            <a14:backgroundMark x1="42200" y1="7222" x2="50400" y2="7037"/>
                            <a14:backgroundMark x1="50400" y1="7037" x2="54800" y2="7037"/>
                            <a14:backgroundMark x1="74600" y1="83981" x2="70000" y2="85741"/>
                            <a14:backgroundMark x1="68400" y1="85556" x2="67800" y2="85556"/>
                            <a14:backgroundMark x1="68400" y1="85556" x2="68400" y2="85556"/>
                            <a14:backgroundMark x1="84000" y1="76759" x2="84000" y2="76759"/>
                            <a14:backgroundMark x1="70000" y1="85741" x2="67100" y2="86111"/>
                            <a14:backgroundMark x1="68400" y1="85185" x2="66700" y2="85556"/>
                            <a14:backgroundMark x1="48900" y1="16111" x2="42400" y2="30741"/>
                            <a14:backgroundMark x1="42400" y1="30741" x2="56900" y2="35833"/>
                            <a14:backgroundMark x1="56900" y1="35833" x2="59400" y2="19167"/>
                            <a14:backgroundMark x1="59400" y1="19167" x2="44200" y2="17963"/>
                            <a14:backgroundMark x1="44200" y1="17963" x2="44100" y2="18148"/>
                            <a14:backgroundMark x1="48900" y1="63426" x2="58300" y2="75185"/>
                            <a14:backgroundMark x1="58300" y1="75185" x2="60300" y2="72407"/>
                            <a14:backgroundMark x1="45800" y1="68426" x2="46800" y2="75833"/>
                            <a14:backgroundMark x1="61300" y1="73796" x2="57300" y2="77500"/>
                            <a14:backgroundMark x1="62700" y1="73796" x2="56900" y2="77778"/>
                            <a14:backgroundMark x1="56600" y1="79167" x2="60300" y2="77130"/>
                            <a14:backgroundMark x1="38400" y1="68704" x2="43500" y2="71759"/>
                            <a14:backgroundMark x1="40800" y1="17778" x2="56100" y2="16574"/>
                            <a14:backgroundMark x1="56100" y1="16574" x2="59000" y2="18148"/>
                            <a14:backgroundMark x1="44500" y1="15093" x2="41100" y2="17778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26238" t="16726" r="26129" b="12095"/>
              <a:stretch/>
            </p:blipFill>
            <p:spPr>
              <a:xfrm>
                <a:off x="5607783" y="2658150"/>
                <a:ext cx="690499" cy="1032185"/>
              </a:xfrm>
              <a:prstGeom prst="rect">
                <a:avLst/>
              </a:prstGeom>
            </p:spPr>
          </p:pic>
          <p:pic>
            <p:nvPicPr>
              <p:cNvPr id="142" name="Picture 141" descr="A picture containing sandglass, object&#10;&#10;Description automatically generated">
                <a:extLst>
                  <a:ext uri="{FF2B5EF4-FFF2-40B4-BE49-F238E27FC236}">
                    <a16:creationId xmlns:a16="http://schemas.microsoft.com/office/drawing/2014/main" id="{CBF3314E-EE60-4E50-B567-D8DC070C6DAD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3">
                <a:extLst>
                  <a:ext uri="{BEBA8EAE-BF5A-486C-A8C5-ECC9F3942E4B}">
                    <a14:imgProps xmlns:a14="http://schemas.microsoft.com/office/drawing/2010/main">
                      <a14:imgLayer r:embed="rId24">
                        <a14:imgEffect>
                          <a14:backgroundRemoval t="9815" b="90000" l="10000" r="90000">
                            <a14:foregroundMark x1="28300" y1="10833" x2="45400" y2="9444"/>
                            <a14:foregroundMark x1="45400" y1="9444" x2="61300" y2="10185"/>
                            <a14:foregroundMark x1="61300" y1="10185" x2="68900" y2="9815"/>
                            <a14:foregroundMark x1="68900" y1="9815" x2="69000" y2="9815"/>
                            <a14:backgroundMark x1="36900" y1="19537" x2="35300" y2="26759"/>
                            <a14:backgroundMark x1="35300" y1="26759" x2="35700" y2="31019"/>
                            <a14:backgroundMark x1="63400" y1="17870" x2="65000" y2="24630"/>
                            <a14:backgroundMark x1="65000" y1="24630" x2="64100" y2="31389"/>
                            <a14:backgroundMark x1="35300" y1="62778" x2="36100" y2="75741"/>
                            <a14:backgroundMark x1="65300" y1="62778" x2="62800" y2="76296"/>
                            <a14:backgroundMark x1="42200" y1="7222" x2="50400" y2="7037"/>
                            <a14:backgroundMark x1="50400" y1="7037" x2="54800" y2="7037"/>
                            <a14:backgroundMark x1="74600" y1="83981" x2="70000" y2="85741"/>
                            <a14:backgroundMark x1="68400" y1="85556" x2="67800" y2="85556"/>
                            <a14:backgroundMark x1="68400" y1="85556" x2="68400" y2="85556"/>
                            <a14:backgroundMark x1="84000" y1="76759" x2="84000" y2="76759"/>
                            <a14:backgroundMark x1="70000" y1="85741" x2="67100" y2="86111"/>
                            <a14:backgroundMark x1="68400" y1="85185" x2="66700" y2="85556"/>
                            <a14:backgroundMark x1="48900" y1="16111" x2="42400" y2="30741"/>
                            <a14:backgroundMark x1="42400" y1="30741" x2="56900" y2="35833"/>
                            <a14:backgroundMark x1="56900" y1="35833" x2="59400" y2="19167"/>
                            <a14:backgroundMark x1="59400" y1="19167" x2="44200" y2="17963"/>
                            <a14:backgroundMark x1="44200" y1="17963" x2="44100" y2="18148"/>
                            <a14:backgroundMark x1="48900" y1="63426" x2="58300" y2="75185"/>
                            <a14:backgroundMark x1="58300" y1="75185" x2="60300" y2="72407"/>
                            <a14:backgroundMark x1="45800" y1="68426" x2="46800" y2="75833"/>
                            <a14:backgroundMark x1="61300" y1="73796" x2="57300" y2="77500"/>
                            <a14:backgroundMark x1="62700" y1="73796" x2="56900" y2="77778"/>
                            <a14:backgroundMark x1="56600" y1="79167" x2="60300" y2="77130"/>
                            <a14:backgroundMark x1="38400" y1="68704" x2="43500" y2="71759"/>
                            <a14:backgroundMark x1="40800" y1="17778" x2="56100" y2="16574"/>
                            <a14:backgroundMark x1="56100" y1="16574" x2="59000" y2="18148"/>
                            <a14:backgroundMark x1="44500" y1="15093" x2="41100" y2="17778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26238" t="78845" r="26129" b="12095"/>
              <a:stretch/>
            </p:blipFill>
            <p:spPr>
              <a:xfrm rot="10800000">
                <a:off x="5602353" y="2521703"/>
                <a:ext cx="690499" cy="131387"/>
              </a:xfrm>
              <a:prstGeom prst="rect">
                <a:avLst/>
              </a:prstGeom>
            </p:spPr>
          </p:pic>
        </p:grpSp>
      </p:grpSp>
      <p:sp>
        <p:nvSpPr>
          <p:cNvPr id="160" name="HOURGLASS COVER Rectangle 9">
            <a:extLst>
              <a:ext uri="{FF2B5EF4-FFF2-40B4-BE49-F238E27FC236}">
                <a16:creationId xmlns:a16="http://schemas.microsoft.com/office/drawing/2014/main" id="{DFDE82A1-56FF-4A9E-B360-24F8057D80FE}"/>
              </a:ext>
            </a:extLst>
          </p:cNvPr>
          <p:cNvSpPr/>
          <p:nvPr/>
        </p:nvSpPr>
        <p:spPr>
          <a:xfrm>
            <a:off x="3254392" y="3531150"/>
            <a:ext cx="804868" cy="1511368"/>
          </a:xfrm>
          <a:prstGeom prst="rect">
            <a:avLst/>
          </a:prstGeom>
          <a:solidFill>
            <a:srgbClr val="F2F2F2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8" name="final block Freeform: Shape 157">
            <a:extLst>
              <a:ext uri="{FF2B5EF4-FFF2-40B4-BE49-F238E27FC236}">
                <a16:creationId xmlns:a16="http://schemas.microsoft.com/office/drawing/2014/main" id="{3CE9551A-0F33-45E8-A1DC-745BC125692B}"/>
              </a:ext>
            </a:extLst>
          </p:cNvPr>
          <p:cNvSpPr/>
          <p:nvPr/>
        </p:nvSpPr>
        <p:spPr>
          <a:xfrm>
            <a:off x="-11029" y="-19836"/>
            <a:ext cx="12191999" cy="6858000"/>
          </a:xfrm>
          <a:custGeom>
            <a:avLst/>
            <a:gdLst>
              <a:gd name="connsiteX0" fmla="*/ 6766559 w 12191999"/>
              <a:gd name="connsiteY0" fmla="*/ 3151992 h 6858000"/>
              <a:gd name="connsiteX1" fmla="*/ 5432611 w 12191999"/>
              <a:gd name="connsiteY1" fmla="*/ 3184265 h 6858000"/>
              <a:gd name="connsiteX2" fmla="*/ 5368066 w 12191999"/>
              <a:gd name="connsiteY2" fmla="*/ 5938221 h 6858000"/>
              <a:gd name="connsiteX3" fmla="*/ 6831105 w 12191999"/>
              <a:gd name="connsiteY3" fmla="*/ 5981252 h 6858000"/>
              <a:gd name="connsiteX4" fmla="*/ 11015830 w 12191999"/>
              <a:gd name="connsiteY4" fmla="*/ 3119719 h 6858000"/>
              <a:gd name="connsiteX5" fmla="*/ 9821731 w 12191999"/>
              <a:gd name="connsiteY5" fmla="*/ 3205779 h 6858000"/>
              <a:gd name="connsiteX6" fmla="*/ 9897034 w 12191999"/>
              <a:gd name="connsiteY6" fmla="*/ 6325496 h 6858000"/>
              <a:gd name="connsiteX7" fmla="*/ 11080375 w 12191999"/>
              <a:gd name="connsiteY7" fmla="*/ 6745045 h 6858000"/>
              <a:gd name="connsiteX8" fmla="*/ 1430766 w 12191999"/>
              <a:gd name="connsiteY8" fmla="*/ 2947595 h 6858000"/>
              <a:gd name="connsiteX9" fmla="*/ 1441524 w 12191999"/>
              <a:gd name="connsiteY9" fmla="*/ 6325496 h 6858000"/>
              <a:gd name="connsiteX10" fmla="*/ 1441524 w 12191999"/>
              <a:gd name="connsiteY10" fmla="*/ 6465346 h 6858000"/>
              <a:gd name="connsiteX11" fmla="*/ 1430766 w 12191999"/>
              <a:gd name="connsiteY11" fmla="*/ 6540649 h 6858000"/>
              <a:gd name="connsiteX12" fmla="*/ 2689411 w 12191999"/>
              <a:gd name="connsiteY12" fmla="*/ 6142616 h 6858000"/>
              <a:gd name="connsiteX13" fmla="*/ 2614107 w 12191999"/>
              <a:gd name="connsiteY13" fmla="*/ 3087445 h 6858000"/>
              <a:gd name="connsiteX14" fmla="*/ 0 w 12191999"/>
              <a:gd name="connsiteY14" fmla="*/ 0 h 6858000"/>
              <a:gd name="connsiteX15" fmla="*/ 12191999 w 12191999"/>
              <a:gd name="connsiteY15" fmla="*/ 0 h 6858000"/>
              <a:gd name="connsiteX16" fmla="*/ 12191999 w 12191999"/>
              <a:gd name="connsiteY16" fmla="*/ 6858000 h 6858000"/>
              <a:gd name="connsiteX17" fmla="*/ 0 w 12191999"/>
              <a:gd name="connsiteY1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2191999" h="6858000">
                <a:moveTo>
                  <a:pt x="6766559" y="3151992"/>
                </a:moveTo>
                <a:lnTo>
                  <a:pt x="5432611" y="3184265"/>
                </a:lnTo>
                <a:lnTo>
                  <a:pt x="5368066" y="5938221"/>
                </a:lnTo>
                <a:lnTo>
                  <a:pt x="6831105" y="5981252"/>
                </a:lnTo>
                <a:close/>
                <a:moveTo>
                  <a:pt x="11015830" y="3119719"/>
                </a:moveTo>
                <a:lnTo>
                  <a:pt x="9821731" y="3205779"/>
                </a:lnTo>
                <a:lnTo>
                  <a:pt x="9897034" y="6325496"/>
                </a:lnTo>
                <a:lnTo>
                  <a:pt x="11080375" y="6745045"/>
                </a:lnTo>
                <a:close/>
                <a:moveTo>
                  <a:pt x="1430766" y="2947595"/>
                </a:moveTo>
                <a:lnTo>
                  <a:pt x="1441524" y="6325496"/>
                </a:lnTo>
                <a:lnTo>
                  <a:pt x="1441524" y="6465346"/>
                </a:lnTo>
                <a:lnTo>
                  <a:pt x="1430766" y="6540649"/>
                </a:lnTo>
                <a:lnTo>
                  <a:pt x="2689411" y="6142616"/>
                </a:lnTo>
                <a:lnTo>
                  <a:pt x="2614107" y="3087445"/>
                </a:lnTo>
                <a:close/>
                <a:moveTo>
                  <a:pt x="0" y="0"/>
                </a:moveTo>
                <a:lnTo>
                  <a:pt x="12191999" y="0"/>
                </a:lnTo>
                <a:lnTo>
                  <a:pt x="12191999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D0CECE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3" name="SMALL SCROLL">
            <a:extLst>
              <a:ext uri="{FF2B5EF4-FFF2-40B4-BE49-F238E27FC236}">
                <a16:creationId xmlns:a16="http://schemas.microsoft.com/office/drawing/2014/main" id="{E19BAD3F-9F25-4E19-B99A-90B5E33B3AE0}"/>
              </a:ext>
            </a:extLst>
          </p:cNvPr>
          <p:cNvGrpSpPr/>
          <p:nvPr/>
        </p:nvGrpSpPr>
        <p:grpSpPr>
          <a:xfrm rot="21315098">
            <a:off x="3751412" y="6010728"/>
            <a:ext cx="932517" cy="184022"/>
            <a:chOff x="12453710" y="2558353"/>
            <a:chExt cx="1322387" cy="294562"/>
          </a:xfrm>
        </p:grpSpPr>
        <p:pic>
          <p:nvPicPr>
            <p:cNvPr id="84" name="Picture 4">
              <a:extLst>
                <a:ext uri="{FF2B5EF4-FFF2-40B4-BE49-F238E27FC236}">
                  <a16:creationId xmlns:a16="http://schemas.microsoft.com/office/drawing/2014/main" id="{11841FBB-637C-4778-8984-8600FF5B99B8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t="-4"/>
            <a:stretch/>
          </p:blipFill>
          <p:spPr bwMode="auto">
            <a:xfrm>
              <a:off x="12453710" y="2558353"/>
              <a:ext cx="1322387" cy="282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97ED6158-7B87-4D59-9587-7AD118CA5543}"/>
                </a:ext>
              </a:extLst>
            </p:cNvPr>
            <p:cNvGrpSpPr/>
            <p:nvPr/>
          </p:nvGrpSpPr>
          <p:grpSpPr>
            <a:xfrm>
              <a:off x="12676483" y="2578608"/>
              <a:ext cx="837194" cy="274307"/>
              <a:chOff x="12676483" y="2578608"/>
              <a:chExt cx="837194" cy="274307"/>
            </a:xfrm>
          </p:grpSpPr>
          <p:sp>
            <p:nvSpPr>
              <p:cNvPr id="86" name="Rectangle 85">
                <a:extLst>
                  <a:ext uri="{FF2B5EF4-FFF2-40B4-BE49-F238E27FC236}">
                    <a16:creationId xmlns:a16="http://schemas.microsoft.com/office/drawing/2014/main" id="{BEC5D699-746C-451D-8D65-A6DA8EE61252}"/>
                  </a:ext>
                </a:extLst>
              </p:cNvPr>
              <p:cNvSpPr/>
              <p:nvPr/>
            </p:nvSpPr>
            <p:spPr>
              <a:xfrm>
                <a:off x="12713060" y="2578608"/>
                <a:ext cx="749956" cy="112866"/>
              </a:xfrm>
              <a:prstGeom prst="rect">
                <a:avLst/>
              </a:prstGeom>
              <a:solidFill>
                <a:srgbClr val="F9B67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375EA948-231D-4307-8D64-FAEDDC235650}"/>
                  </a:ext>
                </a:extLst>
              </p:cNvPr>
              <p:cNvCxnSpPr/>
              <p:nvPr/>
            </p:nvCxnSpPr>
            <p:spPr>
              <a:xfrm flipV="1">
                <a:off x="12676483" y="2840699"/>
                <a:ext cx="837194" cy="12216"/>
              </a:xfrm>
              <a:prstGeom prst="line">
                <a:avLst/>
              </a:prstGeom>
              <a:ln w="28575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88" name="BIG TEXT SCROLL Vertical Scroll 411">
            <a:extLst>
              <a:ext uri="{FF2B5EF4-FFF2-40B4-BE49-F238E27FC236}">
                <a16:creationId xmlns:a16="http://schemas.microsoft.com/office/drawing/2014/main" id="{15C43DA6-2F59-4E75-80B6-9342E07EB82E}"/>
              </a:ext>
            </a:extLst>
          </p:cNvPr>
          <p:cNvSpPr/>
          <p:nvPr/>
        </p:nvSpPr>
        <p:spPr>
          <a:xfrm rot="21437792">
            <a:off x="745534" y="819350"/>
            <a:ext cx="3351944" cy="4483822"/>
          </a:xfrm>
          <a:prstGeom prst="verticalScroll">
            <a:avLst>
              <a:gd name="adj" fmla="val 5654"/>
            </a:avLst>
          </a:prstGeom>
          <a:solidFill>
            <a:srgbClr val="FFCC99"/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" rIns="54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5E5642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CLICK ON THE CROSSBOW AND WHEN UPWARD IT FLOATS</a:t>
            </a:r>
            <a:b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5E5642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</a:b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5E5642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CLICK ON </a:t>
            </a:r>
            <a:r>
              <a:rPr lang="en-GB" sz="1400" b="1" dirty="0">
                <a:solidFill>
                  <a:srgbClr val="5E5642"/>
                </a:solidFill>
                <a:latin typeface="Comic Sans MS" panose="030F0702030302020204" pitchFamily="66" charset="0"/>
              </a:rPr>
              <a:t>THE</a:t>
            </a: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5E5642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BUTTON TO SHOOT OFF ITS BOLTS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5E5642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HIT THE SHIELD’S CENTRE AS IT SWINGS SLOWLY BY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5E5642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THEN MARK YOUR SUCCESS ON THE SHIELDS ON EACH SIDE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644C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FIRST CLICK THE HOURGLASS AND THEN YOU CAN START.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644C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YOU WILL HAVE JUST TWO MINUTES TO SCORE YOUR TWELVE MARKS</a:t>
            </a:r>
          </a:p>
        </p:txBody>
      </p:sp>
    </p:spTree>
    <p:extLst>
      <p:ext uri="{BB962C8B-B14F-4D97-AF65-F5344CB8AC3E}">
        <p14:creationId xmlns:p14="http://schemas.microsoft.com/office/powerpoint/2010/main" val="38333773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500">
        <p14:warp dir="i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pat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-4.81481E-6 L -0.16888 0.00278 " pathEditMode="relative" rAng="0" ptsTypes="AA">
                                      <p:cBhvr>
                                        <p:cTn id="6" dur="3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451" y="139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35" presetClass="pat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-1.85185E-6 L -0.16888 0.00278 " pathEditMode="relative" rAng="0" ptsTypes="AA">
                                      <p:cBhvr>
                                        <p:cTn id="8" dur="3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451" y="139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4800000">
                                      <p:cBhvr>
                                        <p:cTn id="10" dur="3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4800000">
                                      <p:cBhvr>
                                        <p:cTn id="12" dur="3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4800000">
                                      <p:cBhvr>
                                        <p:cTn id="14" dur="3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>
                      <p:stCondLst>
                        <p:cond delay="0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42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000"/>
                            </p:stCondLst>
                            <p:childTnLst>
                              <p:par>
                                <p:cTn id="4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77" restart="whenNotActive" fill="hold" evtFilter="cancelBubble" nodeType="interactiveSeq">
                <p:stCondLst>
                  <p:cond evt="onClick" delay="0">
                    <p:tgtEl>
                      <p:spTgt spid="8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" fill="hold">
                      <p:stCondLst>
                        <p:cond delay="0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2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20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3"/>
                  </p:tgtEl>
                </p:cond>
              </p:nextCondLst>
            </p:seq>
            <p:seq concurrent="1" nextAc="seek">
              <p:cTn id="86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7" fill="hold">
                      <p:stCondLst>
                        <p:cond delay="0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0" dur="10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" dur="1000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96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7" fill="hold">
                      <p:stCondLst>
                        <p:cond delay="0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6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7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10" restart="whenNotActive" fill="hold" evtFilter="cancelBubble" nodeType="interactiveSeq">
                <p:stCondLst>
                  <p:cond evt="onClick" delay="0">
                    <p:tgtEl>
                      <p:spTgt spid="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" fill="hold">
                      <p:stCondLst>
                        <p:cond delay="0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0"/>
                  </p:tgtEl>
                </p:cond>
              </p:nextCondLst>
            </p:seq>
            <p:seq concurrent="1" nextAc="seek">
              <p:cTn id="123" restart="whenNotActive" fill="hold" evtFilter="cancelBubble" nodeType="interactiveSeq">
                <p:stCondLst>
                  <p:cond evt="onClick" delay="0">
                    <p:tgtEl>
                      <p:spTgt spid="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4" fill="hold">
                      <p:stCondLst>
                        <p:cond delay="0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2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4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2"/>
                  </p:tgtEl>
                </p:cond>
              </p:nextCondLst>
            </p:seq>
            <p:seq concurrent="1" nextAc="seek">
              <p:cTn id="136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7" fill="hold">
                      <p:stCondLst>
                        <p:cond delay="0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5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6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149" restart="whenNotActive" fill="hold" evtFilter="cancelBubble" nodeType="interactiveSeq">
                <p:stCondLst>
                  <p:cond evt="onClick" delay="0">
                    <p:tgtEl>
                      <p:spTgt spid="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0" fill="hold">
                      <p:stCondLst>
                        <p:cond delay="0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8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9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0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6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9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1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2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8"/>
                  </p:tgtEl>
                </p:cond>
              </p:nextCondLst>
            </p:seq>
            <p:seq concurrent="1" nextAc="seek">
              <p:cTn id="175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6" fill="hold">
                      <p:stCondLst>
                        <p:cond delay="0"/>
                      </p:stCondLst>
                      <p:childTnLst>
                        <p:par>
                          <p:cTn id="177" fill="hold">
                            <p:stCondLst>
                              <p:cond delay="0"/>
                            </p:stCondLst>
                            <p:childTnLst>
                              <p:par>
                                <p:cTn id="17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4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5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6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188" restart="whenNotActive" fill="hold" evtFilter="cancelBubble" nodeType="interactiveSeq">
                <p:stCondLst>
                  <p:cond evt="onClick" delay="0">
                    <p:tgtEl>
                      <p:spTgt spid="1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9" fill="hold">
                      <p:stCondLst>
                        <p:cond delay="0"/>
                      </p:stCondLst>
                      <p:childTnLst>
                        <p:par>
                          <p:cTn id="190" fill="hold">
                            <p:stCondLst>
                              <p:cond delay="0"/>
                            </p:stCondLst>
                            <p:childTnLst>
                              <p:par>
                                <p:cTn id="19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7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8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2"/>
                  </p:tgtEl>
                </p:cond>
              </p:nextCondLst>
            </p:seq>
            <p:seq concurrent="1" nextAc="seek">
              <p:cTn id="201" restart="whenNotActive" fill="hold" evtFilter="cancelBubble" nodeType="interactiveSeq">
                <p:stCondLst>
                  <p:cond evt="onClick" delay="0">
                    <p:tgtEl>
                      <p:spTgt spid="10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2" fill="hold">
                      <p:stCondLst>
                        <p:cond delay="0"/>
                      </p:stCondLst>
                      <p:childTnLst>
                        <p:par>
                          <p:cTn id="203" fill="hold">
                            <p:stCondLst>
                              <p:cond delay="0"/>
                            </p:stCondLst>
                            <p:childTnLst>
                              <p:par>
                                <p:cTn id="20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0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1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2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"/>
                  </p:tgtEl>
                </p:cond>
              </p:nextCondLst>
            </p:seq>
            <p:seq concurrent="1" nextAc="seek">
              <p:cTn id="214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5" fill="hold">
                      <p:stCondLst>
                        <p:cond delay="0"/>
                      </p:stCondLst>
                      <p:childTnLst>
                        <p:par>
                          <p:cTn id="216" fill="hold">
                            <p:stCondLst>
                              <p:cond delay="0"/>
                            </p:stCondLst>
                            <p:childTnLst>
                              <p:par>
                                <p:cTn id="2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3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4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227" restart="whenNotActive" fill="hold" evtFilter="cancelBubble" nodeType="interactiveSeq">
                <p:stCondLst>
                  <p:cond evt="onClick" delay="0">
                    <p:tgtEl>
                      <p:spTgt spid="1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8" fill="hold">
                      <p:stCondLst>
                        <p:cond delay="0"/>
                      </p:stCondLst>
                      <p:childTnLst>
                        <p:par>
                          <p:cTn id="229" fill="hold">
                            <p:stCondLst>
                              <p:cond delay="0"/>
                            </p:stCondLst>
                            <p:childTnLst>
                              <p:par>
                                <p:cTn id="2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6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7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8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8"/>
                  </p:tgtEl>
                </p:cond>
              </p:nextCondLst>
            </p:seq>
            <p:seq concurrent="1" nextAc="seek">
              <p:cTn id="240" restart="whenNotActive" fill="hold" evtFilter="cancelBubble" nodeType="interactiveSeq">
                <p:stCondLst>
                  <p:cond evt="onClick" delay="0">
                    <p:tgtEl>
                      <p:spTgt spid="1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1" fill="hold">
                      <p:stCondLst>
                        <p:cond delay="0"/>
                      </p:stCondLst>
                      <p:childTnLst>
                        <p:par>
                          <p:cTn id="242" fill="hold">
                            <p:stCondLst>
                              <p:cond delay="0"/>
                            </p:stCondLst>
                            <p:childTnLst>
                              <p:par>
                                <p:cTn id="2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1" presetClass="entr" presetSubtype="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1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0"/>
                  </p:tgtEl>
                </p:cond>
              </p:nextCondLst>
            </p:seq>
            <p:seq concurrent="1" nextAc="seek">
              <p:cTn id="249" restart="whenNotActive" fill="hold" evtFilter="cancelBubble" nodeType="interactiveSeq">
                <p:stCondLst>
                  <p:cond evt="onClick" delay="0">
                    <p:tgtEl>
                      <p:spTgt spid="1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0" fill="hold">
                      <p:stCondLst>
                        <p:cond delay="0"/>
                      </p:stCondLst>
                      <p:childTnLst>
                        <p:par>
                          <p:cTn id="251" fill="hold">
                            <p:stCondLst>
                              <p:cond delay="0"/>
                            </p:stCondLst>
                            <p:childTnLst>
                              <p:par>
                                <p:cTn id="252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253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4" fill="hold">
                            <p:stCondLst>
                              <p:cond delay="500"/>
                            </p:stCondLst>
                            <p:childTnLst>
                              <p:par>
                                <p:cTn id="255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9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9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1" presetID="22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272" dur="127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126999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6" dur="75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7" presetID="1" presetClass="entr" presetSubtype="0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" presetID="64" presetClass="path" presetSubtype="0" fill="hold" grpId="2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-6.25E-7 3.7037E-6 L -6.25E-7 -0.04283 " pathEditMode="relative" rAng="0" ptsTypes="AA">
                                      <p:cBhvr>
                                        <p:cTn id="280" dur="120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153"/>
                                    </p:animMotion>
                                  </p:childTnLst>
                                </p:cTn>
                              </p:par>
                              <p:par>
                                <p:cTn id="281" presetID="22" presetClass="exit" presetSubtype="1" fill="hold" nodeType="withEffect">
                                  <p:stCondLst>
                                    <p:cond delay="1187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282" dur="175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bomb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84" presetID="1" presetClass="entr" presetSubtype="0" fill="hold" grpId="0" nodeType="withEffect">
                                  <p:stCondLst>
                                    <p:cond delay="12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8"/>
                  </p:tgtEl>
                </p:cond>
              </p:nextCondLst>
            </p:seq>
            <p:seq concurrent="1" nextAc="seek">
              <p:cTn id="286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7" fill="hold">
                      <p:stCondLst>
                        <p:cond delay="0"/>
                      </p:stCondLst>
                      <p:childTnLst>
                        <p:par>
                          <p:cTn id="288" fill="hold">
                            <p:stCondLst>
                              <p:cond delay="0"/>
                            </p:stCondLst>
                            <p:childTnLst>
                              <p:par>
                                <p:cTn id="28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3" fill="hold">
                            <p:stCondLst>
                              <p:cond delay="0"/>
                            </p:stCondLst>
                            <p:childTnLst>
                              <p:par>
                                <p:cTn id="304" presetID="17" presetClass="entr" presetSubtype="1" fill="hold" nodeType="after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6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7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9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0" presetID="1" presetClass="exit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2" presetID="42" presetClass="path" presetSubtype="0" decel="1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4.44444E-6 L 3.75E-6 -0.57917 " pathEditMode="relative" rAng="0" ptsTypes="AA">
                                      <p:cBhvr>
                                        <p:cTn id="313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8958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186950__readeonly__toy-cannon-sho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14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5" dur="250" fill="hold"/>
                                        <p:tgtEl>
                                          <p:spTgt spid="51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316" presetID="1" presetClass="exit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8" presetID="1" presetClass="exit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7000">
                                        <p:cTn display="0" masterRel="sameClick">
                                          <p:stCondLst>
                                            <p:cond evt="begin" delay="0">
                                              <p:tn val="3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 hit meta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320" restart="whenNotActive" fill="hold" evtFilter="cancelBubble" nodeType="interactiveSeq">
                <p:stCondLst>
                  <p:cond evt="onClick" delay="0">
                    <p:tgtEl>
                      <p:spTgt spid="5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1" fill="hold">
                      <p:stCondLst>
                        <p:cond delay="0"/>
                      </p:stCondLst>
                      <p:childTnLst>
                        <p:par>
                          <p:cTn id="322" fill="hold">
                            <p:stCondLst>
                              <p:cond delay="0"/>
                            </p:stCondLst>
                            <p:childTnLst>
                              <p:par>
                                <p:cTn id="3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5" fill="hold">
                            <p:stCondLst>
                              <p:cond delay="0"/>
                            </p:stCondLst>
                            <p:childTnLst>
                              <p:par>
                                <p:cTn id="336" presetID="17" presetClass="entr" presetSubtype="1" fill="hold" nodeType="after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2" presetID="1" presetClass="exit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42" presetClass="path" presetSubtype="0" decel="1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4.44444E-6 L 3.75E-6 -0.5632 " pathEditMode="relative" rAng="0" ptsTypes="AA">
                                      <p:cBhvr>
                                        <p:cTn id="345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8171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186950__readeonly__toy-cannon-sho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46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47" dur="250" fill="hold"/>
                                        <p:tgtEl>
                                          <p:spTgt spid="18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348" presetID="42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9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0" dur="10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1" dur="10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5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hamm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53" presetID="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5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6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8"/>
                  </p:tgtEl>
                </p:cond>
              </p:nextCondLst>
            </p:seq>
          </p:childTnLst>
        </p:cTn>
      </p:par>
    </p:tnLst>
    <p:bldLst>
      <p:bldP spid="19" grpId="0" animBg="1"/>
      <p:bldP spid="3" grpId="0" animBg="1"/>
      <p:bldP spid="4" grpId="0" animBg="1"/>
      <p:bldP spid="5" grpId="0" animBg="1"/>
      <p:bldP spid="9" grpId="0" animBg="1"/>
      <p:bldP spid="9" grpId="1" animBg="1"/>
      <p:bldP spid="57" grpId="0" animBg="1"/>
      <p:bldP spid="89" grpId="0" animBg="1"/>
      <p:bldP spid="91" grpId="0" animBg="1"/>
      <p:bldP spid="93" grpId="0" animBg="1"/>
      <p:bldP spid="95" grpId="0" animBg="1"/>
      <p:bldP spid="97" grpId="0" animBg="1"/>
      <p:bldP spid="99" grpId="0" animBg="1"/>
      <p:bldP spid="101" grpId="0" animBg="1"/>
      <p:bldP spid="103" grpId="0" animBg="1"/>
      <p:bldP spid="105" grpId="0" animBg="1"/>
      <p:bldP spid="107" grpId="0" animBg="1"/>
      <p:bldP spid="109" grpId="0" animBg="1"/>
      <p:bldP spid="36" grpId="0" animBg="1"/>
      <p:bldP spid="114" grpId="0" animBg="1"/>
      <p:bldP spid="115" grpId="0" animBg="1"/>
      <p:bldP spid="116" grpId="0" animBg="1"/>
      <p:bldP spid="117" grpId="0" animBg="1"/>
      <p:bldP spid="118" grpId="0" animBg="1"/>
      <p:bldP spid="119" grpId="0" animBg="1"/>
      <p:bldP spid="120" grpId="0" animBg="1"/>
      <p:bldP spid="121" grpId="0" animBg="1"/>
      <p:bldP spid="122" grpId="0" animBg="1"/>
      <p:bldP spid="123" grpId="0" animBg="1"/>
      <p:bldP spid="124" grpId="0" animBg="1"/>
      <p:bldP spid="124" grpId="1" animBg="1"/>
      <p:bldP spid="124" grpId="2" animBg="1"/>
      <p:bldP spid="125" grpId="0" animBg="1"/>
      <p:bldP spid="125" grpId="1" animBg="1"/>
      <p:bldP spid="125" grpId="2" animBg="1"/>
      <p:bldP spid="127" grpId="0" animBg="1"/>
      <p:bldP spid="159" grpId="0" animBg="1"/>
      <p:bldP spid="58" grpId="0" animBg="1"/>
      <p:bldP spid="33" grpId="0" animBg="1"/>
      <p:bldP spid="10" grpId="0" animBg="1"/>
      <p:bldP spid="160" grpId="0" animBg="1"/>
      <p:bldP spid="158" grpId="0" animBg="1"/>
      <p:bldP spid="88" grpId="0" animBg="1" autoUpdateAnimBg="0"/>
      <p:bldP spid="88" grpId="1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20">
            <a:extLst>
              <a:ext uri="{FF2B5EF4-FFF2-40B4-BE49-F238E27FC236}">
                <a16:creationId xmlns:a16="http://schemas.microsoft.com/office/drawing/2014/main" id="{BBB6AF68-5065-4B2A-B012-7A61EE8148B6}"/>
              </a:ext>
            </a:extLst>
          </p:cNvPr>
          <p:cNvSpPr/>
          <p:nvPr/>
        </p:nvSpPr>
        <p:spPr>
          <a:xfrm>
            <a:off x="6921833" y="938644"/>
            <a:ext cx="1440000" cy="842400"/>
          </a:xfrm>
          <a:prstGeom prst="rect">
            <a:avLst/>
          </a:prstGeom>
          <a:solidFill>
            <a:srgbClr val="000000">
              <a:alpha val="6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61" name="brush Picture 31">
            <a:extLst>
              <a:ext uri="{FF2B5EF4-FFF2-40B4-BE49-F238E27FC236}">
                <a16:creationId xmlns:a16="http://schemas.microsoft.com/office/drawing/2014/main" id="{6A2A966E-21B6-4142-A6CB-8BF32241BD7D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0"/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53475" y="828425"/>
            <a:ext cx="776715" cy="772226"/>
          </a:xfrm>
          <a:prstGeom prst="rect">
            <a:avLst/>
          </a:prstGeom>
          <a:effectLst>
            <a:outerShdw blurRad="88900" dist="63500" dir="5400000" sx="106000" sy="106000" algn="t" rotWithShape="0">
              <a:prstClr val="black">
                <a:alpha val="61000"/>
              </a:prstClr>
            </a:outerShdw>
          </a:effectLst>
        </p:spPr>
      </p:pic>
      <p:sp>
        <p:nvSpPr>
          <p:cNvPr id="62" name="Rectangle 61">
            <a:extLst>
              <a:ext uri="{FF2B5EF4-FFF2-40B4-BE49-F238E27FC236}">
                <a16:creationId xmlns:a16="http://schemas.microsoft.com/office/drawing/2014/main" id="{C5862AE5-3812-44C7-AA42-645442257455}"/>
              </a:ext>
            </a:extLst>
          </p:cNvPr>
          <p:cNvSpPr/>
          <p:nvPr/>
        </p:nvSpPr>
        <p:spPr>
          <a:xfrm>
            <a:off x="5481832" y="938644"/>
            <a:ext cx="1440000" cy="842400"/>
          </a:xfrm>
          <a:prstGeom prst="rect">
            <a:avLst/>
          </a:prstGeom>
          <a:solidFill>
            <a:srgbClr val="000000">
              <a:alpha val="6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63" name="brush Picture 31">
            <a:extLst>
              <a:ext uri="{FF2B5EF4-FFF2-40B4-BE49-F238E27FC236}">
                <a16:creationId xmlns:a16="http://schemas.microsoft.com/office/drawing/2014/main" id="{C2822B01-3532-4AE8-A884-6CFC249D0BD1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0"/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13474" y="828425"/>
            <a:ext cx="776715" cy="772226"/>
          </a:xfrm>
          <a:prstGeom prst="rect">
            <a:avLst/>
          </a:prstGeom>
          <a:effectLst>
            <a:outerShdw blurRad="88900" dist="63500" dir="5400000" sx="106000" sy="106000" algn="t" rotWithShape="0">
              <a:prstClr val="black">
                <a:alpha val="61000"/>
              </a:prstClr>
            </a:outerShdw>
          </a:effectLst>
        </p:spPr>
      </p:pic>
      <p:sp>
        <p:nvSpPr>
          <p:cNvPr id="64" name="Rectangle 63">
            <a:extLst>
              <a:ext uri="{FF2B5EF4-FFF2-40B4-BE49-F238E27FC236}">
                <a16:creationId xmlns:a16="http://schemas.microsoft.com/office/drawing/2014/main" id="{06F8A4FB-2AA3-4014-A9CA-33C7D2675868}"/>
              </a:ext>
            </a:extLst>
          </p:cNvPr>
          <p:cNvSpPr/>
          <p:nvPr/>
        </p:nvSpPr>
        <p:spPr>
          <a:xfrm>
            <a:off x="4041831" y="938644"/>
            <a:ext cx="1440000" cy="842400"/>
          </a:xfrm>
          <a:prstGeom prst="rect">
            <a:avLst/>
          </a:prstGeom>
          <a:solidFill>
            <a:srgbClr val="000000">
              <a:alpha val="6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65" name="brush Picture 31">
            <a:extLst>
              <a:ext uri="{FF2B5EF4-FFF2-40B4-BE49-F238E27FC236}">
                <a16:creationId xmlns:a16="http://schemas.microsoft.com/office/drawing/2014/main" id="{9DAAB026-06CE-4EDC-9A6E-6C62FB9B3FF1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0"/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73473" y="828425"/>
            <a:ext cx="776715" cy="772226"/>
          </a:xfrm>
          <a:prstGeom prst="rect">
            <a:avLst/>
          </a:prstGeom>
          <a:effectLst>
            <a:outerShdw blurRad="88900" dist="63500" dir="5400000" sx="106000" sy="106000" algn="t" rotWithShape="0">
              <a:prstClr val="black">
                <a:alpha val="61000"/>
              </a:prstClr>
            </a:outerShdw>
          </a:effectLst>
        </p:spPr>
      </p:pic>
      <p:sp>
        <p:nvSpPr>
          <p:cNvPr id="66" name="Rectangle 65">
            <a:extLst>
              <a:ext uri="{FF2B5EF4-FFF2-40B4-BE49-F238E27FC236}">
                <a16:creationId xmlns:a16="http://schemas.microsoft.com/office/drawing/2014/main" id="{60B2FFF6-B8C4-4AD6-B507-01CFB0F3DE93}"/>
              </a:ext>
            </a:extLst>
          </p:cNvPr>
          <p:cNvSpPr/>
          <p:nvPr/>
        </p:nvSpPr>
        <p:spPr>
          <a:xfrm>
            <a:off x="6921833" y="1781044"/>
            <a:ext cx="1440000" cy="842400"/>
          </a:xfrm>
          <a:prstGeom prst="rect">
            <a:avLst/>
          </a:prstGeom>
          <a:solidFill>
            <a:srgbClr val="000000">
              <a:alpha val="6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67" name="brush Picture 31">
            <a:extLst>
              <a:ext uri="{FF2B5EF4-FFF2-40B4-BE49-F238E27FC236}">
                <a16:creationId xmlns:a16="http://schemas.microsoft.com/office/drawing/2014/main" id="{BFD6E80B-29C5-4F91-8627-CB97EA47EB37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0"/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53475" y="1670825"/>
            <a:ext cx="776715" cy="772226"/>
          </a:xfrm>
          <a:prstGeom prst="rect">
            <a:avLst/>
          </a:prstGeom>
          <a:effectLst>
            <a:outerShdw blurRad="88900" dist="63500" dir="5400000" sx="106000" sy="106000" algn="t" rotWithShape="0">
              <a:prstClr val="black">
                <a:alpha val="61000"/>
              </a:prstClr>
            </a:outerShdw>
          </a:effectLst>
        </p:spPr>
      </p:pic>
      <p:sp>
        <p:nvSpPr>
          <p:cNvPr id="68" name="Rectangle 67">
            <a:extLst>
              <a:ext uri="{FF2B5EF4-FFF2-40B4-BE49-F238E27FC236}">
                <a16:creationId xmlns:a16="http://schemas.microsoft.com/office/drawing/2014/main" id="{1CA35BB0-09C8-4125-8F86-B16A0673FC63}"/>
              </a:ext>
            </a:extLst>
          </p:cNvPr>
          <p:cNvSpPr/>
          <p:nvPr/>
        </p:nvSpPr>
        <p:spPr>
          <a:xfrm>
            <a:off x="5481832" y="1781044"/>
            <a:ext cx="1440000" cy="842400"/>
          </a:xfrm>
          <a:prstGeom prst="rect">
            <a:avLst/>
          </a:prstGeom>
          <a:solidFill>
            <a:srgbClr val="000000">
              <a:alpha val="6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69" name="brush Picture 31">
            <a:extLst>
              <a:ext uri="{FF2B5EF4-FFF2-40B4-BE49-F238E27FC236}">
                <a16:creationId xmlns:a16="http://schemas.microsoft.com/office/drawing/2014/main" id="{D709CD98-F09B-4174-9F00-60F42A8DCF4C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0"/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13474" y="1670825"/>
            <a:ext cx="776715" cy="772226"/>
          </a:xfrm>
          <a:prstGeom prst="rect">
            <a:avLst/>
          </a:prstGeom>
          <a:effectLst>
            <a:outerShdw blurRad="88900" dist="63500" dir="5400000" sx="106000" sy="106000" algn="t" rotWithShape="0">
              <a:prstClr val="black">
                <a:alpha val="61000"/>
              </a:prstClr>
            </a:outerShdw>
          </a:effectLst>
        </p:spPr>
      </p:pic>
      <p:sp>
        <p:nvSpPr>
          <p:cNvPr id="70" name="Rectangle 69">
            <a:extLst>
              <a:ext uri="{FF2B5EF4-FFF2-40B4-BE49-F238E27FC236}">
                <a16:creationId xmlns:a16="http://schemas.microsoft.com/office/drawing/2014/main" id="{077F8923-F769-4F60-8914-5BAE16D624DE}"/>
              </a:ext>
            </a:extLst>
          </p:cNvPr>
          <p:cNvSpPr/>
          <p:nvPr/>
        </p:nvSpPr>
        <p:spPr>
          <a:xfrm>
            <a:off x="4041831" y="1781044"/>
            <a:ext cx="1440000" cy="842400"/>
          </a:xfrm>
          <a:prstGeom prst="rect">
            <a:avLst/>
          </a:prstGeom>
          <a:solidFill>
            <a:srgbClr val="000000">
              <a:alpha val="6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71" name="brush Picture 31">
            <a:extLst>
              <a:ext uri="{FF2B5EF4-FFF2-40B4-BE49-F238E27FC236}">
                <a16:creationId xmlns:a16="http://schemas.microsoft.com/office/drawing/2014/main" id="{091DAD5D-631C-4BC1-8727-60BA373ED2E2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0"/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73473" y="1670825"/>
            <a:ext cx="776715" cy="772226"/>
          </a:xfrm>
          <a:prstGeom prst="rect">
            <a:avLst/>
          </a:prstGeom>
          <a:effectLst>
            <a:outerShdw blurRad="88900" dist="63500" dir="5400000" sx="106000" sy="106000" algn="t" rotWithShape="0">
              <a:prstClr val="black">
                <a:alpha val="61000"/>
              </a:prstClr>
            </a:outerShdw>
          </a:effectLst>
        </p:spPr>
      </p:pic>
      <p:sp>
        <p:nvSpPr>
          <p:cNvPr id="72" name="Rectangle 71">
            <a:extLst>
              <a:ext uri="{FF2B5EF4-FFF2-40B4-BE49-F238E27FC236}">
                <a16:creationId xmlns:a16="http://schemas.microsoft.com/office/drawing/2014/main" id="{DF3AB7BB-5FAF-4404-8400-4414C207437D}"/>
              </a:ext>
            </a:extLst>
          </p:cNvPr>
          <p:cNvSpPr/>
          <p:nvPr/>
        </p:nvSpPr>
        <p:spPr>
          <a:xfrm>
            <a:off x="6921833" y="2623444"/>
            <a:ext cx="1440000" cy="842400"/>
          </a:xfrm>
          <a:prstGeom prst="rect">
            <a:avLst/>
          </a:prstGeom>
          <a:solidFill>
            <a:srgbClr val="000000">
              <a:alpha val="6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73" name="brush Picture 31">
            <a:extLst>
              <a:ext uri="{FF2B5EF4-FFF2-40B4-BE49-F238E27FC236}">
                <a16:creationId xmlns:a16="http://schemas.microsoft.com/office/drawing/2014/main" id="{E47B27FE-4D62-4114-BA6C-F9FFC6DAC657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0"/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53475" y="2513225"/>
            <a:ext cx="776715" cy="772226"/>
          </a:xfrm>
          <a:prstGeom prst="rect">
            <a:avLst/>
          </a:prstGeom>
          <a:effectLst>
            <a:outerShdw blurRad="88900" dist="63500" dir="5400000" sx="106000" sy="106000" algn="t" rotWithShape="0">
              <a:prstClr val="black">
                <a:alpha val="61000"/>
              </a:prstClr>
            </a:outerShdw>
          </a:effectLst>
        </p:spPr>
      </p:pic>
      <p:sp>
        <p:nvSpPr>
          <p:cNvPr id="74" name="Rectangle 73">
            <a:extLst>
              <a:ext uri="{FF2B5EF4-FFF2-40B4-BE49-F238E27FC236}">
                <a16:creationId xmlns:a16="http://schemas.microsoft.com/office/drawing/2014/main" id="{DDC61A96-AB07-4CC5-8969-1889D8F45DAC}"/>
              </a:ext>
            </a:extLst>
          </p:cNvPr>
          <p:cNvSpPr/>
          <p:nvPr/>
        </p:nvSpPr>
        <p:spPr>
          <a:xfrm>
            <a:off x="5481832" y="2623444"/>
            <a:ext cx="1440000" cy="842400"/>
          </a:xfrm>
          <a:prstGeom prst="rect">
            <a:avLst/>
          </a:prstGeom>
          <a:solidFill>
            <a:srgbClr val="000000">
              <a:alpha val="6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75" name="brush Picture 31">
            <a:extLst>
              <a:ext uri="{FF2B5EF4-FFF2-40B4-BE49-F238E27FC236}">
                <a16:creationId xmlns:a16="http://schemas.microsoft.com/office/drawing/2014/main" id="{E595D91E-13C5-4E8F-9661-0F90381D0C2F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0"/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13474" y="2513225"/>
            <a:ext cx="776715" cy="772226"/>
          </a:xfrm>
          <a:prstGeom prst="rect">
            <a:avLst/>
          </a:prstGeom>
          <a:effectLst>
            <a:outerShdw blurRad="88900" dist="63500" dir="5400000" sx="106000" sy="106000" algn="t" rotWithShape="0">
              <a:prstClr val="black">
                <a:alpha val="61000"/>
              </a:prstClr>
            </a:outerShdw>
          </a:effectLst>
        </p:spPr>
      </p:pic>
      <p:sp>
        <p:nvSpPr>
          <p:cNvPr id="76" name="Rectangle 75">
            <a:extLst>
              <a:ext uri="{FF2B5EF4-FFF2-40B4-BE49-F238E27FC236}">
                <a16:creationId xmlns:a16="http://schemas.microsoft.com/office/drawing/2014/main" id="{76980AA3-A54F-4787-BD62-3989C78B8F48}"/>
              </a:ext>
            </a:extLst>
          </p:cNvPr>
          <p:cNvSpPr/>
          <p:nvPr/>
        </p:nvSpPr>
        <p:spPr>
          <a:xfrm>
            <a:off x="4041831" y="2623444"/>
            <a:ext cx="1440000" cy="842400"/>
          </a:xfrm>
          <a:prstGeom prst="rect">
            <a:avLst/>
          </a:prstGeom>
          <a:solidFill>
            <a:srgbClr val="000000">
              <a:alpha val="6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77" name="brush Picture 31">
            <a:extLst>
              <a:ext uri="{FF2B5EF4-FFF2-40B4-BE49-F238E27FC236}">
                <a16:creationId xmlns:a16="http://schemas.microsoft.com/office/drawing/2014/main" id="{6BC3E5F8-CB73-4E5E-85BD-9E5A2DBC2726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0"/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73473" y="2513225"/>
            <a:ext cx="776715" cy="772226"/>
          </a:xfrm>
          <a:prstGeom prst="rect">
            <a:avLst/>
          </a:prstGeom>
          <a:effectLst>
            <a:outerShdw blurRad="88900" dist="63500" dir="5400000" sx="106000" sy="106000" algn="t" rotWithShape="0">
              <a:prstClr val="black">
                <a:alpha val="61000"/>
              </a:prstClr>
            </a:outerShdw>
          </a:effectLst>
        </p:spPr>
      </p:pic>
      <p:sp>
        <p:nvSpPr>
          <p:cNvPr id="78" name="Rectangle 77">
            <a:extLst>
              <a:ext uri="{FF2B5EF4-FFF2-40B4-BE49-F238E27FC236}">
                <a16:creationId xmlns:a16="http://schemas.microsoft.com/office/drawing/2014/main" id="{0E79B080-7F25-44F0-92DB-7410FFC685CC}"/>
              </a:ext>
            </a:extLst>
          </p:cNvPr>
          <p:cNvSpPr/>
          <p:nvPr/>
        </p:nvSpPr>
        <p:spPr>
          <a:xfrm>
            <a:off x="6921833" y="3465844"/>
            <a:ext cx="1440000" cy="842400"/>
          </a:xfrm>
          <a:prstGeom prst="rect">
            <a:avLst/>
          </a:prstGeom>
          <a:solidFill>
            <a:srgbClr val="000000">
              <a:alpha val="6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79" name="brush Picture 31">
            <a:extLst>
              <a:ext uri="{FF2B5EF4-FFF2-40B4-BE49-F238E27FC236}">
                <a16:creationId xmlns:a16="http://schemas.microsoft.com/office/drawing/2014/main" id="{CBA4EF5B-7E06-416B-B91F-23514CE2F302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0"/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53475" y="3343902"/>
            <a:ext cx="776715" cy="772226"/>
          </a:xfrm>
          <a:prstGeom prst="rect">
            <a:avLst/>
          </a:prstGeom>
          <a:effectLst>
            <a:outerShdw blurRad="88900" dist="63500" dir="5400000" sx="106000" sy="106000" algn="t" rotWithShape="0">
              <a:prstClr val="black">
                <a:alpha val="61000"/>
              </a:prstClr>
            </a:outerShdw>
          </a:effectLst>
        </p:spPr>
      </p:pic>
      <p:sp>
        <p:nvSpPr>
          <p:cNvPr id="80" name="Rectangle 79">
            <a:extLst>
              <a:ext uri="{FF2B5EF4-FFF2-40B4-BE49-F238E27FC236}">
                <a16:creationId xmlns:a16="http://schemas.microsoft.com/office/drawing/2014/main" id="{B426E997-3812-4078-A97F-8B07D0BEA3CA}"/>
              </a:ext>
            </a:extLst>
          </p:cNvPr>
          <p:cNvSpPr/>
          <p:nvPr/>
        </p:nvSpPr>
        <p:spPr>
          <a:xfrm>
            <a:off x="5481832" y="3465844"/>
            <a:ext cx="1440000" cy="842400"/>
          </a:xfrm>
          <a:prstGeom prst="rect">
            <a:avLst/>
          </a:prstGeom>
          <a:solidFill>
            <a:srgbClr val="000000">
              <a:alpha val="6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81" name="brush Picture 31">
            <a:extLst>
              <a:ext uri="{FF2B5EF4-FFF2-40B4-BE49-F238E27FC236}">
                <a16:creationId xmlns:a16="http://schemas.microsoft.com/office/drawing/2014/main" id="{9E1BC6AE-2AEE-40A8-9E4C-62EB63A6A029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0"/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13474" y="3343902"/>
            <a:ext cx="776715" cy="772226"/>
          </a:xfrm>
          <a:prstGeom prst="rect">
            <a:avLst/>
          </a:prstGeom>
          <a:effectLst>
            <a:outerShdw blurRad="88900" dist="63500" dir="5400000" sx="106000" sy="106000" algn="t" rotWithShape="0">
              <a:prstClr val="black">
                <a:alpha val="61000"/>
              </a:prstClr>
            </a:outerShdw>
          </a:effectLst>
        </p:spPr>
      </p:pic>
      <p:sp>
        <p:nvSpPr>
          <p:cNvPr id="82" name="Rectangle 81">
            <a:extLst>
              <a:ext uri="{FF2B5EF4-FFF2-40B4-BE49-F238E27FC236}">
                <a16:creationId xmlns:a16="http://schemas.microsoft.com/office/drawing/2014/main" id="{F454F688-0446-4501-A4A5-0F9E2EE99081}"/>
              </a:ext>
            </a:extLst>
          </p:cNvPr>
          <p:cNvSpPr/>
          <p:nvPr/>
        </p:nvSpPr>
        <p:spPr>
          <a:xfrm>
            <a:off x="4041831" y="3465844"/>
            <a:ext cx="1440000" cy="842400"/>
          </a:xfrm>
          <a:prstGeom prst="rect">
            <a:avLst/>
          </a:prstGeom>
          <a:solidFill>
            <a:srgbClr val="000000">
              <a:alpha val="6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83" name="brush Picture 31">
            <a:extLst>
              <a:ext uri="{FF2B5EF4-FFF2-40B4-BE49-F238E27FC236}">
                <a16:creationId xmlns:a16="http://schemas.microsoft.com/office/drawing/2014/main" id="{DCF27A02-6054-4370-BD40-F86328FE7F96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0"/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73473" y="3343902"/>
            <a:ext cx="776715" cy="772226"/>
          </a:xfrm>
          <a:prstGeom prst="rect">
            <a:avLst/>
          </a:prstGeom>
          <a:effectLst>
            <a:outerShdw blurRad="88900" dist="63500" dir="5400000" sx="106000" sy="106000" algn="t" rotWithShape="0">
              <a:prstClr val="black">
                <a:alpha val="61000"/>
              </a:prstClr>
            </a:outerShdw>
          </a:effectLst>
        </p:spPr>
      </p:pic>
      <p:sp>
        <p:nvSpPr>
          <p:cNvPr id="84" name="Rectangle 83">
            <a:extLst>
              <a:ext uri="{FF2B5EF4-FFF2-40B4-BE49-F238E27FC236}">
                <a16:creationId xmlns:a16="http://schemas.microsoft.com/office/drawing/2014/main" id="{D9682027-C88E-47CD-915E-E22743B3C4F8}"/>
              </a:ext>
            </a:extLst>
          </p:cNvPr>
          <p:cNvSpPr/>
          <p:nvPr/>
        </p:nvSpPr>
        <p:spPr>
          <a:xfrm>
            <a:off x="6921833" y="4301233"/>
            <a:ext cx="1440000" cy="842400"/>
          </a:xfrm>
          <a:prstGeom prst="rect">
            <a:avLst/>
          </a:prstGeom>
          <a:solidFill>
            <a:srgbClr val="000000">
              <a:alpha val="6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85" name="brush Picture 31">
            <a:extLst>
              <a:ext uri="{FF2B5EF4-FFF2-40B4-BE49-F238E27FC236}">
                <a16:creationId xmlns:a16="http://schemas.microsoft.com/office/drawing/2014/main" id="{498B0EB9-4DDE-4D83-8586-0E84A7487595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0"/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53475" y="4191014"/>
            <a:ext cx="776715" cy="772226"/>
          </a:xfrm>
          <a:prstGeom prst="rect">
            <a:avLst/>
          </a:prstGeom>
          <a:effectLst>
            <a:outerShdw blurRad="88900" dist="63500" dir="5400000" sx="106000" sy="106000" algn="t" rotWithShape="0">
              <a:prstClr val="black">
                <a:alpha val="61000"/>
              </a:prstClr>
            </a:outerShdw>
          </a:effectLst>
        </p:spPr>
      </p:pic>
      <p:sp>
        <p:nvSpPr>
          <p:cNvPr id="86" name="Rectangle 85">
            <a:extLst>
              <a:ext uri="{FF2B5EF4-FFF2-40B4-BE49-F238E27FC236}">
                <a16:creationId xmlns:a16="http://schemas.microsoft.com/office/drawing/2014/main" id="{155541A0-F696-43F5-A727-416533D357A8}"/>
              </a:ext>
            </a:extLst>
          </p:cNvPr>
          <p:cNvSpPr/>
          <p:nvPr/>
        </p:nvSpPr>
        <p:spPr>
          <a:xfrm>
            <a:off x="5481832" y="4301233"/>
            <a:ext cx="1440000" cy="842400"/>
          </a:xfrm>
          <a:prstGeom prst="rect">
            <a:avLst/>
          </a:prstGeom>
          <a:solidFill>
            <a:srgbClr val="000000">
              <a:alpha val="6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87" name="brush Picture 31">
            <a:extLst>
              <a:ext uri="{FF2B5EF4-FFF2-40B4-BE49-F238E27FC236}">
                <a16:creationId xmlns:a16="http://schemas.microsoft.com/office/drawing/2014/main" id="{B4A6C1FB-EB9F-477B-B17D-5C71811866EB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0"/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13474" y="4191014"/>
            <a:ext cx="776715" cy="772226"/>
          </a:xfrm>
          <a:prstGeom prst="rect">
            <a:avLst/>
          </a:prstGeom>
          <a:effectLst>
            <a:outerShdw blurRad="88900" dist="63500" dir="5400000" sx="106000" sy="106000" algn="t" rotWithShape="0">
              <a:prstClr val="black">
                <a:alpha val="61000"/>
              </a:prstClr>
            </a:outerShdw>
          </a:effectLst>
        </p:spPr>
      </p:pic>
      <p:sp>
        <p:nvSpPr>
          <p:cNvPr id="88" name="Rectangle 87">
            <a:extLst>
              <a:ext uri="{FF2B5EF4-FFF2-40B4-BE49-F238E27FC236}">
                <a16:creationId xmlns:a16="http://schemas.microsoft.com/office/drawing/2014/main" id="{B779BE4A-0AEF-4881-AC61-DBDA55C440C0}"/>
              </a:ext>
            </a:extLst>
          </p:cNvPr>
          <p:cNvSpPr/>
          <p:nvPr/>
        </p:nvSpPr>
        <p:spPr>
          <a:xfrm>
            <a:off x="4041831" y="4301233"/>
            <a:ext cx="1440000" cy="842400"/>
          </a:xfrm>
          <a:prstGeom prst="rect">
            <a:avLst/>
          </a:prstGeom>
          <a:solidFill>
            <a:srgbClr val="000000">
              <a:alpha val="6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89" name="brush Picture 31">
            <a:extLst>
              <a:ext uri="{FF2B5EF4-FFF2-40B4-BE49-F238E27FC236}">
                <a16:creationId xmlns:a16="http://schemas.microsoft.com/office/drawing/2014/main" id="{C3CBDAA7-2E72-4040-A341-06D1E6C8CB34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0"/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73473" y="4191014"/>
            <a:ext cx="776715" cy="772226"/>
          </a:xfrm>
          <a:prstGeom prst="rect">
            <a:avLst/>
          </a:prstGeom>
          <a:effectLst>
            <a:outerShdw blurRad="88900" dist="63500" dir="5400000" sx="106000" sy="106000" algn="t" rotWithShape="0">
              <a:prstClr val="black">
                <a:alpha val="61000"/>
              </a:prstClr>
            </a:outerShdw>
          </a:effectLst>
        </p:spPr>
      </p:pic>
      <p:sp>
        <p:nvSpPr>
          <p:cNvPr id="90" name="Rectangle 89">
            <a:extLst>
              <a:ext uri="{FF2B5EF4-FFF2-40B4-BE49-F238E27FC236}">
                <a16:creationId xmlns:a16="http://schemas.microsoft.com/office/drawing/2014/main" id="{1EE44F6B-402B-49C1-8693-88DE6A37136E}"/>
              </a:ext>
            </a:extLst>
          </p:cNvPr>
          <p:cNvSpPr/>
          <p:nvPr/>
        </p:nvSpPr>
        <p:spPr>
          <a:xfrm>
            <a:off x="6921833" y="5143633"/>
            <a:ext cx="1440000" cy="842400"/>
          </a:xfrm>
          <a:prstGeom prst="rect">
            <a:avLst/>
          </a:prstGeom>
          <a:solidFill>
            <a:srgbClr val="000000">
              <a:alpha val="6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91" name="brush Picture 31">
            <a:extLst>
              <a:ext uri="{FF2B5EF4-FFF2-40B4-BE49-F238E27FC236}">
                <a16:creationId xmlns:a16="http://schemas.microsoft.com/office/drawing/2014/main" id="{CA159862-A9AF-4D31-9F35-0EC799803DA9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0"/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53475" y="5033414"/>
            <a:ext cx="776715" cy="772226"/>
          </a:xfrm>
          <a:prstGeom prst="rect">
            <a:avLst/>
          </a:prstGeom>
          <a:effectLst>
            <a:outerShdw blurRad="88900" dist="63500" dir="5400000" sx="106000" sy="106000" algn="t" rotWithShape="0">
              <a:prstClr val="black">
                <a:alpha val="61000"/>
              </a:prstClr>
            </a:outerShdw>
          </a:effectLst>
        </p:spPr>
      </p:pic>
      <p:sp>
        <p:nvSpPr>
          <p:cNvPr id="92" name="Rectangle 91">
            <a:extLst>
              <a:ext uri="{FF2B5EF4-FFF2-40B4-BE49-F238E27FC236}">
                <a16:creationId xmlns:a16="http://schemas.microsoft.com/office/drawing/2014/main" id="{88D363DB-315B-439F-868E-AA1005029B5B}"/>
              </a:ext>
            </a:extLst>
          </p:cNvPr>
          <p:cNvSpPr/>
          <p:nvPr/>
        </p:nvSpPr>
        <p:spPr>
          <a:xfrm>
            <a:off x="5481832" y="5143633"/>
            <a:ext cx="1440000" cy="842400"/>
          </a:xfrm>
          <a:prstGeom prst="rect">
            <a:avLst/>
          </a:prstGeom>
          <a:solidFill>
            <a:srgbClr val="000000">
              <a:alpha val="6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93" name="brush Picture 31">
            <a:extLst>
              <a:ext uri="{FF2B5EF4-FFF2-40B4-BE49-F238E27FC236}">
                <a16:creationId xmlns:a16="http://schemas.microsoft.com/office/drawing/2014/main" id="{DCC24F3C-2AB1-48F9-BB12-0579E0BBAE2A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0"/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13474" y="5033414"/>
            <a:ext cx="776715" cy="772226"/>
          </a:xfrm>
          <a:prstGeom prst="rect">
            <a:avLst/>
          </a:prstGeom>
          <a:effectLst>
            <a:outerShdw blurRad="88900" dist="63500" dir="5400000" sx="106000" sy="106000" algn="t" rotWithShape="0">
              <a:prstClr val="black">
                <a:alpha val="61000"/>
              </a:prstClr>
            </a:outerShdw>
          </a:effectLst>
        </p:spPr>
      </p:pic>
      <p:sp>
        <p:nvSpPr>
          <p:cNvPr id="94" name="Rectangle 93">
            <a:extLst>
              <a:ext uri="{FF2B5EF4-FFF2-40B4-BE49-F238E27FC236}">
                <a16:creationId xmlns:a16="http://schemas.microsoft.com/office/drawing/2014/main" id="{E195A03F-2801-4E3C-9801-46C18ACC7B03}"/>
              </a:ext>
            </a:extLst>
          </p:cNvPr>
          <p:cNvSpPr/>
          <p:nvPr/>
        </p:nvSpPr>
        <p:spPr>
          <a:xfrm>
            <a:off x="4041831" y="5143633"/>
            <a:ext cx="1440000" cy="842400"/>
          </a:xfrm>
          <a:prstGeom prst="rect">
            <a:avLst/>
          </a:prstGeom>
          <a:solidFill>
            <a:srgbClr val="000000">
              <a:alpha val="6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95" name="brush Picture 31">
            <a:extLst>
              <a:ext uri="{FF2B5EF4-FFF2-40B4-BE49-F238E27FC236}">
                <a16:creationId xmlns:a16="http://schemas.microsoft.com/office/drawing/2014/main" id="{E275FCBD-FBD0-4A77-8B96-086A917FA0DB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0"/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73473" y="5033414"/>
            <a:ext cx="776715" cy="772226"/>
          </a:xfrm>
          <a:prstGeom prst="rect">
            <a:avLst/>
          </a:prstGeom>
          <a:effectLst>
            <a:outerShdw blurRad="88900" dist="63500" dir="5400000" sx="106000" sy="106000" algn="t" rotWithShape="0">
              <a:prstClr val="black">
                <a:alpha val="61000"/>
              </a:prstClr>
            </a:outerShdw>
          </a:effectLst>
        </p:spPr>
      </p:pic>
      <p:sp>
        <p:nvSpPr>
          <p:cNvPr id="96" name="Rectangle 95">
            <a:extLst>
              <a:ext uri="{FF2B5EF4-FFF2-40B4-BE49-F238E27FC236}">
                <a16:creationId xmlns:a16="http://schemas.microsoft.com/office/drawing/2014/main" id="{500E4536-1B3F-4D3C-BFB8-F84966BB67FE}"/>
              </a:ext>
            </a:extLst>
          </p:cNvPr>
          <p:cNvSpPr/>
          <p:nvPr/>
        </p:nvSpPr>
        <p:spPr>
          <a:xfrm>
            <a:off x="6933556" y="929910"/>
            <a:ext cx="1440000" cy="842400"/>
          </a:xfrm>
          <a:prstGeom prst="rect">
            <a:avLst/>
          </a:prstGeom>
          <a:solidFill>
            <a:srgbClr val="000000">
              <a:alpha val="6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97" name="brush Picture 31">
            <a:extLst>
              <a:ext uri="{FF2B5EF4-FFF2-40B4-BE49-F238E27FC236}">
                <a16:creationId xmlns:a16="http://schemas.microsoft.com/office/drawing/2014/main" id="{F16DFC79-00E5-4B0F-87E1-16A08DCDED50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0"/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65198" y="819691"/>
            <a:ext cx="776715" cy="772226"/>
          </a:xfrm>
          <a:prstGeom prst="rect">
            <a:avLst/>
          </a:prstGeom>
          <a:effectLst>
            <a:outerShdw blurRad="88900" dist="63500" dir="5400000" sx="106000" sy="106000" algn="t" rotWithShape="0">
              <a:prstClr val="black">
                <a:alpha val="61000"/>
              </a:prstClr>
            </a:outerShdw>
          </a:effectLst>
        </p:spPr>
      </p:pic>
      <p:sp>
        <p:nvSpPr>
          <p:cNvPr id="98" name="Rectangle 97">
            <a:extLst>
              <a:ext uri="{FF2B5EF4-FFF2-40B4-BE49-F238E27FC236}">
                <a16:creationId xmlns:a16="http://schemas.microsoft.com/office/drawing/2014/main" id="{6EBE0A09-F61A-45A6-8BCB-3D12BF0EEB91}"/>
              </a:ext>
            </a:extLst>
          </p:cNvPr>
          <p:cNvSpPr/>
          <p:nvPr/>
        </p:nvSpPr>
        <p:spPr>
          <a:xfrm>
            <a:off x="5493555" y="929910"/>
            <a:ext cx="1440000" cy="842400"/>
          </a:xfrm>
          <a:prstGeom prst="rect">
            <a:avLst/>
          </a:prstGeom>
          <a:solidFill>
            <a:srgbClr val="000000">
              <a:alpha val="6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99" name="brush Picture 31">
            <a:extLst>
              <a:ext uri="{FF2B5EF4-FFF2-40B4-BE49-F238E27FC236}">
                <a16:creationId xmlns:a16="http://schemas.microsoft.com/office/drawing/2014/main" id="{64CA243B-CF7D-4D03-8866-24DCC6D501BE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0"/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25197" y="819691"/>
            <a:ext cx="776715" cy="772226"/>
          </a:xfrm>
          <a:prstGeom prst="rect">
            <a:avLst/>
          </a:prstGeom>
          <a:effectLst>
            <a:outerShdw blurRad="88900" dist="63500" dir="5400000" sx="106000" sy="106000" algn="t" rotWithShape="0">
              <a:prstClr val="black">
                <a:alpha val="61000"/>
              </a:prstClr>
            </a:outerShdw>
          </a:effectLst>
        </p:spPr>
      </p:pic>
      <p:sp>
        <p:nvSpPr>
          <p:cNvPr id="100" name="Rectangle 99">
            <a:extLst>
              <a:ext uri="{FF2B5EF4-FFF2-40B4-BE49-F238E27FC236}">
                <a16:creationId xmlns:a16="http://schemas.microsoft.com/office/drawing/2014/main" id="{1AFCF9BE-1746-4751-822E-AA94E1CCE309}"/>
              </a:ext>
            </a:extLst>
          </p:cNvPr>
          <p:cNvSpPr/>
          <p:nvPr/>
        </p:nvSpPr>
        <p:spPr>
          <a:xfrm>
            <a:off x="4053554" y="929910"/>
            <a:ext cx="1440000" cy="842400"/>
          </a:xfrm>
          <a:prstGeom prst="rect">
            <a:avLst/>
          </a:prstGeom>
          <a:solidFill>
            <a:srgbClr val="000000">
              <a:alpha val="6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01" name="brush Picture 31">
            <a:extLst>
              <a:ext uri="{FF2B5EF4-FFF2-40B4-BE49-F238E27FC236}">
                <a16:creationId xmlns:a16="http://schemas.microsoft.com/office/drawing/2014/main" id="{4747F593-FF0A-4106-B2EB-05794FEC654C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0"/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85196" y="819691"/>
            <a:ext cx="776715" cy="772226"/>
          </a:xfrm>
          <a:prstGeom prst="rect">
            <a:avLst/>
          </a:prstGeom>
          <a:effectLst>
            <a:outerShdw blurRad="88900" dist="63500" dir="5400000" sx="106000" sy="106000" algn="t" rotWithShape="0">
              <a:prstClr val="black">
                <a:alpha val="61000"/>
              </a:prstClr>
            </a:outerShdw>
          </a:effectLst>
        </p:spPr>
      </p:pic>
      <p:sp>
        <p:nvSpPr>
          <p:cNvPr id="102" name="Rectangle 101">
            <a:extLst>
              <a:ext uri="{FF2B5EF4-FFF2-40B4-BE49-F238E27FC236}">
                <a16:creationId xmlns:a16="http://schemas.microsoft.com/office/drawing/2014/main" id="{865D96D9-E828-4D96-9404-20DFFC522C88}"/>
              </a:ext>
            </a:extLst>
          </p:cNvPr>
          <p:cNvSpPr/>
          <p:nvPr/>
        </p:nvSpPr>
        <p:spPr>
          <a:xfrm>
            <a:off x="6933556" y="1772310"/>
            <a:ext cx="1440000" cy="842400"/>
          </a:xfrm>
          <a:prstGeom prst="rect">
            <a:avLst/>
          </a:prstGeom>
          <a:solidFill>
            <a:srgbClr val="000000">
              <a:alpha val="6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03" name="brush Picture 31">
            <a:extLst>
              <a:ext uri="{FF2B5EF4-FFF2-40B4-BE49-F238E27FC236}">
                <a16:creationId xmlns:a16="http://schemas.microsoft.com/office/drawing/2014/main" id="{9C2F3161-50D0-4DCB-87F5-52D6AF9B3AA7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0"/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65198" y="1662091"/>
            <a:ext cx="776715" cy="772226"/>
          </a:xfrm>
          <a:prstGeom prst="rect">
            <a:avLst/>
          </a:prstGeom>
          <a:effectLst>
            <a:outerShdw blurRad="88900" dist="63500" dir="5400000" sx="106000" sy="106000" algn="t" rotWithShape="0">
              <a:prstClr val="black">
                <a:alpha val="61000"/>
              </a:prstClr>
            </a:outerShdw>
          </a:effectLst>
        </p:spPr>
      </p:pic>
      <p:sp>
        <p:nvSpPr>
          <p:cNvPr id="104" name="Rectangle 103">
            <a:extLst>
              <a:ext uri="{FF2B5EF4-FFF2-40B4-BE49-F238E27FC236}">
                <a16:creationId xmlns:a16="http://schemas.microsoft.com/office/drawing/2014/main" id="{5C83761A-7CA5-4723-BEB4-C8A40D33D0EC}"/>
              </a:ext>
            </a:extLst>
          </p:cNvPr>
          <p:cNvSpPr/>
          <p:nvPr/>
        </p:nvSpPr>
        <p:spPr>
          <a:xfrm>
            <a:off x="5493555" y="1772310"/>
            <a:ext cx="1440000" cy="842400"/>
          </a:xfrm>
          <a:prstGeom prst="rect">
            <a:avLst/>
          </a:prstGeom>
          <a:solidFill>
            <a:srgbClr val="000000">
              <a:alpha val="6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05" name="brush Picture 31">
            <a:extLst>
              <a:ext uri="{FF2B5EF4-FFF2-40B4-BE49-F238E27FC236}">
                <a16:creationId xmlns:a16="http://schemas.microsoft.com/office/drawing/2014/main" id="{A7DD25FE-F8C2-4DCD-AA8A-FAADBC18667A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0"/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25197" y="1662091"/>
            <a:ext cx="776715" cy="772226"/>
          </a:xfrm>
          <a:prstGeom prst="rect">
            <a:avLst/>
          </a:prstGeom>
          <a:effectLst>
            <a:outerShdw blurRad="88900" dist="63500" dir="5400000" sx="106000" sy="106000" algn="t" rotWithShape="0">
              <a:prstClr val="black">
                <a:alpha val="61000"/>
              </a:prstClr>
            </a:outerShdw>
          </a:effectLst>
        </p:spPr>
      </p:pic>
      <p:sp>
        <p:nvSpPr>
          <p:cNvPr id="106" name="Rectangle 105">
            <a:extLst>
              <a:ext uri="{FF2B5EF4-FFF2-40B4-BE49-F238E27FC236}">
                <a16:creationId xmlns:a16="http://schemas.microsoft.com/office/drawing/2014/main" id="{5B0B0ADC-6016-46C9-AB9D-75CAD7D2D468}"/>
              </a:ext>
            </a:extLst>
          </p:cNvPr>
          <p:cNvSpPr/>
          <p:nvPr/>
        </p:nvSpPr>
        <p:spPr>
          <a:xfrm>
            <a:off x="4053554" y="1772310"/>
            <a:ext cx="1440000" cy="842400"/>
          </a:xfrm>
          <a:prstGeom prst="rect">
            <a:avLst/>
          </a:prstGeom>
          <a:solidFill>
            <a:srgbClr val="000000">
              <a:alpha val="6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07" name="brush Picture 31">
            <a:extLst>
              <a:ext uri="{FF2B5EF4-FFF2-40B4-BE49-F238E27FC236}">
                <a16:creationId xmlns:a16="http://schemas.microsoft.com/office/drawing/2014/main" id="{3A540781-F9C8-4EBF-A94C-83E3A86423E0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0"/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85196" y="1662091"/>
            <a:ext cx="776715" cy="772226"/>
          </a:xfrm>
          <a:prstGeom prst="rect">
            <a:avLst/>
          </a:prstGeom>
          <a:effectLst>
            <a:outerShdw blurRad="88900" dist="63500" dir="5400000" sx="106000" sy="106000" algn="t" rotWithShape="0">
              <a:prstClr val="black">
                <a:alpha val="61000"/>
              </a:prstClr>
            </a:outerShdw>
          </a:effectLst>
        </p:spPr>
      </p:pic>
      <p:sp>
        <p:nvSpPr>
          <p:cNvPr id="108" name="Rectangle 107">
            <a:extLst>
              <a:ext uri="{FF2B5EF4-FFF2-40B4-BE49-F238E27FC236}">
                <a16:creationId xmlns:a16="http://schemas.microsoft.com/office/drawing/2014/main" id="{59A36040-A547-4C08-A3B3-0F882F405151}"/>
              </a:ext>
            </a:extLst>
          </p:cNvPr>
          <p:cNvSpPr/>
          <p:nvPr/>
        </p:nvSpPr>
        <p:spPr>
          <a:xfrm>
            <a:off x="6933556" y="2614710"/>
            <a:ext cx="1440000" cy="842400"/>
          </a:xfrm>
          <a:prstGeom prst="rect">
            <a:avLst/>
          </a:prstGeom>
          <a:solidFill>
            <a:srgbClr val="000000">
              <a:alpha val="6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09" name="brush Picture 31">
            <a:extLst>
              <a:ext uri="{FF2B5EF4-FFF2-40B4-BE49-F238E27FC236}">
                <a16:creationId xmlns:a16="http://schemas.microsoft.com/office/drawing/2014/main" id="{A1B714D1-E3EE-494F-9E81-D8DA95B1EBF6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0"/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65198" y="2504491"/>
            <a:ext cx="776715" cy="772226"/>
          </a:xfrm>
          <a:prstGeom prst="rect">
            <a:avLst/>
          </a:prstGeom>
          <a:effectLst>
            <a:outerShdw blurRad="88900" dist="63500" dir="5400000" sx="106000" sy="106000" algn="t" rotWithShape="0">
              <a:prstClr val="black">
                <a:alpha val="61000"/>
              </a:prstClr>
            </a:outerShdw>
          </a:effectLst>
        </p:spPr>
      </p:pic>
      <p:sp>
        <p:nvSpPr>
          <p:cNvPr id="110" name="Rectangle 109">
            <a:extLst>
              <a:ext uri="{FF2B5EF4-FFF2-40B4-BE49-F238E27FC236}">
                <a16:creationId xmlns:a16="http://schemas.microsoft.com/office/drawing/2014/main" id="{3431A0FF-EFBC-4E6F-8464-C2AF0C44111C}"/>
              </a:ext>
            </a:extLst>
          </p:cNvPr>
          <p:cNvSpPr/>
          <p:nvPr/>
        </p:nvSpPr>
        <p:spPr>
          <a:xfrm>
            <a:off x="5493555" y="2614710"/>
            <a:ext cx="1440000" cy="842400"/>
          </a:xfrm>
          <a:prstGeom prst="rect">
            <a:avLst/>
          </a:prstGeom>
          <a:solidFill>
            <a:srgbClr val="000000">
              <a:alpha val="6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11" name="brush Picture 31">
            <a:extLst>
              <a:ext uri="{FF2B5EF4-FFF2-40B4-BE49-F238E27FC236}">
                <a16:creationId xmlns:a16="http://schemas.microsoft.com/office/drawing/2014/main" id="{867FB968-EA79-4A13-9868-CB3FDD006890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0"/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25197" y="2504491"/>
            <a:ext cx="776715" cy="772226"/>
          </a:xfrm>
          <a:prstGeom prst="rect">
            <a:avLst/>
          </a:prstGeom>
          <a:effectLst>
            <a:outerShdw blurRad="88900" dist="63500" dir="5400000" sx="106000" sy="106000" algn="t" rotWithShape="0">
              <a:prstClr val="black">
                <a:alpha val="61000"/>
              </a:prstClr>
            </a:outerShdw>
          </a:effectLst>
        </p:spPr>
      </p:pic>
      <p:sp>
        <p:nvSpPr>
          <p:cNvPr id="112" name="Rectangle 111">
            <a:extLst>
              <a:ext uri="{FF2B5EF4-FFF2-40B4-BE49-F238E27FC236}">
                <a16:creationId xmlns:a16="http://schemas.microsoft.com/office/drawing/2014/main" id="{25004033-D410-47A7-93CF-F6714143CA5F}"/>
              </a:ext>
            </a:extLst>
          </p:cNvPr>
          <p:cNvSpPr/>
          <p:nvPr/>
        </p:nvSpPr>
        <p:spPr>
          <a:xfrm>
            <a:off x="4053554" y="2614710"/>
            <a:ext cx="1440000" cy="842400"/>
          </a:xfrm>
          <a:prstGeom prst="rect">
            <a:avLst/>
          </a:prstGeom>
          <a:solidFill>
            <a:srgbClr val="000000">
              <a:alpha val="6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13" name="brush Picture 31">
            <a:extLst>
              <a:ext uri="{FF2B5EF4-FFF2-40B4-BE49-F238E27FC236}">
                <a16:creationId xmlns:a16="http://schemas.microsoft.com/office/drawing/2014/main" id="{173A550D-33BF-48C0-9557-D36EA47EE77F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0"/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85196" y="2504491"/>
            <a:ext cx="776715" cy="772226"/>
          </a:xfrm>
          <a:prstGeom prst="rect">
            <a:avLst/>
          </a:prstGeom>
          <a:effectLst>
            <a:outerShdw blurRad="88900" dist="63500" dir="5400000" sx="106000" sy="106000" algn="t" rotWithShape="0">
              <a:prstClr val="black">
                <a:alpha val="61000"/>
              </a:prstClr>
            </a:outerShdw>
          </a:effectLst>
        </p:spPr>
      </p:pic>
      <p:sp>
        <p:nvSpPr>
          <p:cNvPr id="114" name="Rectangle 113">
            <a:extLst>
              <a:ext uri="{FF2B5EF4-FFF2-40B4-BE49-F238E27FC236}">
                <a16:creationId xmlns:a16="http://schemas.microsoft.com/office/drawing/2014/main" id="{EE7DBE53-1748-47A9-AF34-FBB7A566CE03}"/>
              </a:ext>
            </a:extLst>
          </p:cNvPr>
          <p:cNvSpPr/>
          <p:nvPr/>
        </p:nvSpPr>
        <p:spPr>
          <a:xfrm>
            <a:off x="6933556" y="3457110"/>
            <a:ext cx="1440000" cy="842400"/>
          </a:xfrm>
          <a:prstGeom prst="rect">
            <a:avLst/>
          </a:prstGeom>
          <a:solidFill>
            <a:srgbClr val="000000">
              <a:alpha val="6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15" name="brush Picture 31">
            <a:extLst>
              <a:ext uri="{FF2B5EF4-FFF2-40B4-BE49-F238E27FC236}">
                <a16:creationId xmlns:a16="http://schemas.microsoft.com/office/drawing/2014/main" id="{630AB8E9-38A4-43EF-9C53-1C8B3900B1C6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0"/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65198" y="3335168"/>
            <a:ext cx="776715" cy="772226"/>
          </a:xfrm>
          <a:prstGeom prst="rect">
            <a:avLst/>
          </a:prstGeom>
          <a:effectLst>
            <a:outerShdw blurRad="88900" dist="63500" dir="5400000" sx="106000" sy="106000" algn="t" rotWithShape="0">
              <a:prstClr val="black">
                <a:alpha val="61000"/>
              </a:prstClr>
            </a:outerShdw>
          </a:effectLst>
        </p:spPr>
      </p:pic>
      <p:sp>
        <p:nvSpPr>
          <p:cNvPr id="116" name="Rectangle 115">
            <a:extLst>
              <a:ext uri="{FF2B5EF4-FFF2-40B4-BE49-F238E27FC236}">
                <a16:creationId xmlns:a16="http://schemas.microsoft.com/office/drawing/2014/main" id="{FF7665EE-052E-4ED7-8687-586ECE655D81}"/>
              </a:ext>
            </a:extLst>
          </p:cNvPr>
          <p:cNvSpPr/>
          <p:nvPr/>
        </p:nvSpPr>
        <p:spPr>
          <a:xfrm>
            <a:off x="5493555" y="3457110"/>
            <a:ext cx="1440000" cy="842400"/>
          </a:xfrm>
          <a:prstGeom prst="rect">
            <a:avLst/>
          </a:prstGeom>
          <a:solidFill>
            <a:srgbClr val="000000">
              <a:alpha val="6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17" name="brush Picture 31">
            <a:extLst>
              <a:ext uri="{FF2B5EF4-FFF2-40B4-BE49-F238E27FC236}">
                <a16:creationId xmlns:a16="http://schemas.microsoft.com/office/drawing/2014/main" id="{EEE37A97-58DA-431A-B2DC-60B887D524C9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0"/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25197" y="3335168"/>
            <a:ext cx="776715" cy="772226"/>
          </a:xfrm>
          <a:prstGeom prst="rect">
            <a:avLst/>
          </a:prstGeom>
          <a:effectLst>
            <a:outerShdw blurRad="88900" dist="63500" dir="5400000" sx="106000" sy="106000" algn="t" rotWithShape="0">
              <a:prstClr val="black">
                <a:alpha val="61000"/>
              </a:prstClr>
            </a:outerShdw>
          </a:effectLst>
        </p:spPr>
      </p:pic>
      <p:sp>
        <p:nvSpPr>
          <p:cNvPr id="118" name="Rectangle 117">
            <a:extLst>
              <a:ext uri="{FF2B5EF4-FFF2-40B4-BE49-F238E27FC236}">
                <a16:creationId xmlns:a16="http://schemas.microsoft.com/office/drawing/2014/main" id="{CD50A04F-312A-41B9-9823-47DDFCCEAC3A}"/>
              </a:ext>
            </a:extLst>
          </p:cNvPr>
          <p:cNvSpPr/>
          <p:nvPr/>
        </p:nvSpPr>
        <p:spPr>
          <a:xfrm>
            <a:off x="4053554" y="3457110"/>
            <a:ext cx="1440000" cy="842400"/>
          </a:xfrm>
          <a:prstGeom prst="rect">
            <a:avLst/>
          </a:prstGeom>
          <a:solidFill>
            <a:srgbClr val="000000">
              <a:alpha val="6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19" name="brush Picture 31">
            <a:extLst>
              <a:ext uri="{FF2B5EF4-FFF2-40B4-BE49-F238E27FC236}">
                <a16:creationId xmlns:a16="http://schemas.microsoft.com/office/drawing/2014/main" id="{A3CF6B31-0970-462D-A951-2CDFFACD4FA1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0"/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85196" y="3335168"/>
            <a:ext cx="776715" cy="772226"/>
          </a:xfrm>
          <a:prstGeom prst="rect">
            <a:avLst/>
          </a:prstGeom>
          <a:effectLst>
            <a:outerShdw blurRad="88900" dist="63500" dir="5400000" sx="106000" sy="106000" algn="t" rotWithShape="0">
              <a:prstClr val="black">
                <a:alpha val="61000"/>
              </a:prstClr>
            </a:outerShdw>
          </a:effectLst>
        </p:spPr>
      </p:pic>
      <p:sp>
        <p:nvSpPr>
          <p:cNvPr id="120" name="Rectangle 119">
            <a:extLst>
              <a:ext uri="{FF2B5EF4-FFF2-40B4-BE49-F238E27FC236}">
                <a16:creationId xmlns:a16="http://schemas.microsoft.com/office/drawing/2014/main" id="{B1528DD0-7ECB-4236-B075-CFF8E9756872}"/>
              </a:ext>
            </a:extLst>
          </p:cNvPr>
          <p:cNvSpPr/>
          <p:nvPr/>
        </p:nvSpPr>
        <p:spPr>
          <a:xfrm>
            <a:off x="6933556" y="4292499"/>
            <a:ext cx="1440000" cy="842400"/>
          </a:xfrm>
          <a:prstGeom prst="rect">
            <a:avLst/>
          </a:prstGeom>
          <a:solidFill>
            <a:srgbClr val="000000">
              <a:alpha val="6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21" name="brush Picture 31">
            <a:extLst>
              <a:ext uri="{FF2B5EF4-FFF2-40B4-BE49-F238E27FC236}">
                <a16:creationId xmlns:a16="http://schemas.microsoft.com/office/drawing/2014/main" id="{B125E6B3-BC9A-4417-AE21-17281CE816EE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0"/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65198" y="4182280"/>
            <a:ext cx="776715" cy="772226"/>
          </a:xfrm>
          <a:prstGeom prst="rect">
            <a:avLst/>
          </a:prstGeom>
          <a:effectLst>
            <a:outerShdw blurRad="88900" dist="63500" dir="5400000" sx="106000" sy="106000" algn="t" rotWithShape="0">
              <a:prstClr val="black">
                <a:alpha val="61000"/>
              </a:prstClr>
            </a:outerShdw>
          </a:effectLst>
        </p:spPr>
      </p:pic>
      <p:sp>
        <p:nvSpPr>
          <p:cNvPr id="122" name="Rectangle 121">
            <a:extLst>
              <a:ext uri="{FF2B5EF4-FFF2-40B4-BE49-F238E27FC236}">
                <a16:creationId xmlns:a16="http://schemas.microsoft.com/office/drawing/2014/main" id="{553E9467-81F4-431F-B68A-2D71BD64D401}"/>
              </a:ext>
            </a:extLst>
          </p:cNvPr>
          <p:cNvSpPr/>
          <p:nvPr/>
        </p:nvSpPr>
        <p:spPr>
          <a:xfrm>
            <a:off x="5493555" y="4292499"/>
            <a:ext cx="1440000" cy="842400"/>
          </a:xfrm>
          <a:prstGeom prst="rect">
            <a:avLst/>
          </a:prstGeom>
          <a:solidFill>
            <a:srgbClr val="000000">
              <a:alpha val="6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23" name="brush Picture 31">
            <a:extLst>
              <a:ext uri="{FF2B5EF4-FFF2-40B4-BE49-F238E27FC236}">
                <a16:creationId xmlns:a16="http://schemas.microsoft.com/office/drawing/2014/main" id="{9D868615-9AD3-4548-BAA3-25526B5E2BA2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0"/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25197" y="4182280"/>
            <a:ext cx="776715" cy="772226"/>
          </a:xfrm>
          <a:prstGeom prst="rect">
            <a:avLst/>
          </a:prstGeom>
          <a:effectLst>
            <a:outerShdw blurRad="88900" dist="63500" dir="5400000" sx="106000" sy="106000" algn="t" rotWithShape="0">
              <a:prstClr val="black">
                <a:alpha val="61000"/>
              </a:prstClr>
            </a:outerShdw>
          </a:effectLst>
        </p:spPr>
      </p:pic>
      <p:sp>
        <p:nvSpPr>
          <p:cNvPr id="124" name="Rectangle 123">
            <a:extLst>
              <a:ext uri="{FF2B5EF4-FFF2-40B4-BE49-F238E27FC236}">
                <a16:creationId xmlns:a16="http://schemas.microsoft.com/office/drawing/2014/main" id="{1F7D5616-8FD1-4E6C-8702-69965CCDC507}"/>
              </a:ext>
            </a:extLst>
          </p:cNvPr>
          <p:cNvSpPr/>
          <p:nvPr/>
        </p:nvSpPr>
        <p:spPr>
          <a:xfrm>
            <a:off x="4053554" y="4292499"/>
            <a:ext cx="1440000" cy="842400"/>
          </a:xfrm>
          <a:prstGeom prst="rect">
            <a:avLst/>
          </a:prstGeom>
          <a:solidFill>
            <a:srgbClr val="000000">
              <a:alpha val="6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25" name="brush Picture 31">
            <a:extLst>
              <a:ext uri="{FF2B5EF4-FFF2-40B4-BE49-F238E27FC236}">
                <a16:creationId xmlns:a16="http://schemas.microsoft.com/office/drawing/2014/main" id="{DD6F86A2-072D-4B6A-9372-AD624FFE1065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0"/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85196" y="4182280"/>
            <a:ext cx="776715" cy="772226"/>
          </a:xfrm>
          <a:prstGeom prst="rect">
            <a:avLst/>
          </a:prstGeom>
          <a:effectLst>
            <a:outerShdw blurRad="88900" dist="63500" dir="5400000" sx="106000" sy="106000" algn="t" rotWithShape="0">
              <a:prstClr val="black">
                <a:alpha val="61000"/>
              </a:prstClr>
            </a:outerShdw>
          </a:effectLst>
        </p:spPr>
      </p:pic>
      <p:sp>
        <p:nvSpPr>
          <p:cNvPr id="126" name="Rectangle 125">
            <a:extLst>
              <a:ext uri="{FF2B5EF4-FFF2-40B4-BE49-F238E27FC236}">
                <a16:creationId xmlns:a16="http://schemas.microsoft.com/office/drawing/2014/main" id="{68C2922B-6071-4434-8A94-D128D7704AAB}"/>
              </a:ext>
            </a:extLst>
          </p:cNvPr>
          <p:cNvSpPr/>
          <p:nvPr/>
        </p:nvSpPr>
        <p:spPr>
          <a:xfrm>
            <a:off x="6933556" y="5134899"/>
            <a:ext cx="1440000" cy="894676"/>
          </a:xfrm>
          <a:prstGeom prst="rect">
            <a:avLst/>
          </a:prstGeom>
          <a:solidFill>
            <a:srgbClr val="000000">
              <a:alpha val="6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27" name="brush Picture 31">
            <a:extLst>
              <a:ext uri="{FF2B5EF4-FFF2-40B4-BE49-F238E27FC236}">
                <a16:creationId xmlns:a16="http://schemas.microsoft.com/office/drawing/2014/main" id="{E585E91E-9710-4337-A39E-5EFD040069EE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0"/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65198" y="5024680"/>
            <a:ext cx="776715" cy="772226"/>
          </a:xfrm>
          <a:prstGeom prst="rect">
            <a:avLst/>
          </a:prstGeom>
          <a:effectLst>
            <a:outerShdw blurRad="88900" dist="63500" dir="5400000" sx="106000" sy="106000" algn="t" rotWithShape="0">
              <a:prstClr val="black">
                <a:alpha val="61000"/>
              </a:prstClr>
            </a:outerShdw>
          </a:effectLst>
        </p:spPr>
      </p:pic>
      <p:sp>
        <p:nvSpPr>
          <p:cNvPr id="128" name="Rectangle 127">
            <a:extLst>
              <a:ext uri="{FF2B5EF4-FFF2-40B4-BE49-F238E27FC236}">
                <a16:creationId xmlns:a16="http://schemas.microsoft.com/office/drawing/2014/main" id="{1DEC577C-AA5A-49E5-A7EB-57D0A4EDC833}"/>
              </a:ext>
            </a:extLst>
          </p:cNvPr>
          <p:cNvSpPr/>
          <p:nvPr/>
        </p:nvSpPr>
        <p:spPr>
          <a:xfrm>
            <a:off x="5493555" y="5134899"/>
            <a:ext cx="1440000" cy="894676"/>
          </a:xfrm>
          <a:prstGeom prst="rect">
            <a:avLst/>
          </a:prstGeom>
          <a:solidFill>
            <a:srgbClr val="000000">
              <a:alpha val="6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29" name="brush Picture 31">
            <a:extLst>
              <a:ext uri="{FF2B5EF4-FFF2-40B4-BE49-F238E27FC236}">
                <a16:creationId xmlns:a16="http://schemas.microsoft.com/office/drawing/2014/main" id="{D9DDD814-BF6E-4300-9A09-B704E16FF2B6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0"/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25197" y="5024680"/>
            <a:ext cx="776715" cy="772226"/>
          </a:xfrm>
          <a:prstGeom prst="rect">
            <a:avLst/>
          </a:prstGeom>
          <a:effectLst>
            <a:outerShdw blurRad="88900" dist="63500" dir="5400000" sx="106000" sy="106000" algn="t" rotWithShape="0">
              <a:prstClr val="black">
                <a:alpha val="61000"/>
              </a:prstClr>
            </a:outerShdw>
          </a:effectLst>
        </p:spPr>
      </p:pic>
      <p:sp>
        <p:nvSpPr>
          <p:cNvPr id="130" name="Rectangle 129">
            <a:extLst>
              <a:ext uri="{FF2B5EF4-FFF2-40B4-BE49-F238E27FC236}">
                <a16:creationId xmlns:a16="http://schemas.microsoft.com/office/drawing/2014/main" id="{E80A17D0-C54F-470B-BE74-CD7A2242FFA4}"/>
              </a:ext>
            </a:extLst>
          </p:cNvPr>
          <p:cNvSpPr/>
          <p:nvPr/>
        </p:nvSpPr>
        <p:spPr>
          <a:xfrm>
            <a:off x="4053554" y="5134899"/>
            <a:ext cx="1440000" cy="894676"/>
          </a:xfrm>
          <a:prstGeom prst="rect">
            <a:avLst/>
          </a:prstGeom>
          <a:solidFill>
            <a:srgbClr val="000000">
              <a:alpha val="6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31" name="brush Picture 31">
            <a:extLst>
              <a:ext uri="{FF2B5EF4-FFF2-40B4-BE49-F238E27FC236}">
                <a16:creationId xmlns:a16="http://schemas.microsoft.com/office/drawing/2014/main" id="{41A7B9E7-6444-45C7-BF57-1426605FE64E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0"/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85196" y="5024680"/>
            <a:ext cx="776715" cy="772226"/>
          </a:xfrm>
          <a:prstGeom prst="rect">
            <a:avLst/>
          </a:prstGeom>
          <a:effectLst>
            <a:outerShdw blurRad="88900" dist="63500" dir="5400000" sx="106000" sy="106000" algn="t" rotWithShape="0">
              <a:prstClr val="black">
                <a:alpha val="61000"/>
              </a:prstClr>
            </a:outerShdw>
          </a:effectLst>
        </p:spPr>
      </p:pic>
      <p:pic>
        <p:nvPicPr>
          <p:cNvPr id="132" name="Picture 131" descr="A close up of a stone wall&#10;&#10;Description automatically generated">
            <a:extLst>
              <a:ext uri="{FF2B5EF4-FFF2-40B4-BE49-F238E27FC236}">
                <a16:creationId xmlns:a16="http://schemas.microsoft.com/office/drawing/2014/main" id="{ACE20DD9-E093-4ECF-AB55-CD0A2B874627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screen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933327" y="5147411"/>
            <a:ext cx="1440000" cy="841127"/>
          </a:xfrm>
          <a:custGeom>
            <a:avLst/>
            <a:gdLst>
              <a:gd name="connsiteX0" fmla="*/ 0 w 1440000"/>
              <a:gd name="connsiteY0" fmla="*/ 0 h 841127"/>
              <a:gd name="connsiteX1" fmla="*/ 1440000 w 1440000"/>
              <a:gd name="connsiteY1" fmla="*/ 0 h 841127"/>
              <a:gd name="connsiteX2" fmla="*/ 1440000 w 1440000"/>
              <a:gd name="connsiteY2" fmla="*/ 841127 h 841127"/>
              <a:gd name="connsiteX3" fmla="*/ 0 w 1440000"/>
              <a:gd name="connsiteY3" fmla="*/ 841127 h 841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40000" h="841127">
                <a:moveTo>
                  <a:pt x="0" y="0"/>
                </a:moveTo>
                <a:lnTo>
                  <a:pt x="1440000" y="0"/>
                </a:lnTo>
                <a:lnTo>
                  <a:pt x="1440000" y="841127"/>
                </a:lnTo>
                <a:lnTo>
                  <a:pt x="0" y="841127"/>
                </a:lnTo>
                <a:close/>
              </a:path>
            </a:pathLst>
          </a:custGeom>
        </p:spPr>
      </p:pic>
      <p:pic>
        <p:nvPicPr>
          <p:cNvPr id="133" name="Picture 132" descr="A close up of a stone wall&#10;&#10;Description automatically generated">
            <a:extLst>
              <a:ext uri="{FF2B5EF4-FFF2-40B4-BE49-F238E27FC236}">
                <a16:creationId xmlns:a16="http://schemas.microsoft.com/office/drawing/2014/main" id="{432D707B-2B6C-4812-80C4-ACE0AE5B2D3C}"/>
              </a:ext>
            </a:extLst>
          </p:cNvPr>
          <p:cNvPicPr>
            <a:picLocks noChangeAspect="1"/>
          </p:cNvPicPr>
          <p:nvPr/>
        </p:nvPicPr>
        <p:blipFill rotWithShape="1">
          <a:blip r:embed="rId10" cstate="screen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501780" y="5153291"/>
            <a:ext cx="1440000" cy="842400"/>
          </a:xfrm>
          <a:custGeom>
            <a:avLst/>
            <a:gdLst>
              <a:gd name="connsiteX0" fmla="*/ 0 w 1440000"/>
              <a:gd name="connsiteY0" fmla="*/ 0 h 842400"/>
              <a:gd name="connsiteX1" fmla="*/ 1440000 w 1440000"/>
              <a:gd name="connsiteY1" fmla="*/ 0 h 842400"/>
              <a:gd name="connsiteX2" fmla="*/ 1440000 w 1440000"/>
              <a:gd name="connsiteY2" fmla="*/ 842400 h 842400"/>
              <a:gd name="connsiteX3" fmla="*/ 0 w 1440000"/>
              <a:gd name="connsiteY3" fmla="*/ 842400 h 84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40000" h="842400">
                <a:moveTo>
                  <a:pt x="0" y="0"/>
                </a:moveTo>
                <a:lnTo>
                  <a:pt x="1440000" y="0"/>
                </a:lnTo>
                <a:lnTo>
                  <a:pt x="1440000" y="842400"/>
                </a:lnTo>
                <a:lnTo>
                  <a:pt x="0" y="842400"/>
                </a:lnTo>
                <a:close/>
              </a:path>
            </a:pathLst>
          </a:custGeom>
        </p:spPr>
      </p:pic>
      <p:pic>
        <p:nvPicPr>
          <p:cNvPr id="134" name="Picture 133" descr="A close up of a stone wall&#10;&#10;Description automatically generated">
            <a:extLst>
              <a:ext uri="{FF2B5EF4-FFF2-40B4-BE49-F238E27FC236}">
                <a16:creationId xmlns:a16="http://schemas.microsoft.com/office/drawing/2014/main" id="{A46E29B1-028A-452E-B3D2-ACE2CBA9E44F}"/>
              </a:ext>
            </a:extLst>
          </p:cNvPr>
          <p:cNvPicPr>
            <a:picLocks noChangeAspect="1"/>
          </p:cNvPicPr>
          <p:nvPr/>
        </p:nvPicPr>
        <p:blipFill rotWithShape="1">
          <a:blip r:embed="rId12" cstate="screen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067535" y="5143766"/>
            <a:ext cx="1434245" cy="842400"/>
          </a:xfrm>
          <a:custGeom>
            <a:avLst/>
            <a:gdLst>
              <a:gd name="connsiteX0" fmla="*/ 0 w 1434245"/>
              <a:gd name="connsiteY0" fmla="*/ 0 h 842400"/>
              <a:gd name="connsiteX1" fmla="*/ 1434245 w 1434245"/>
              <a:gd name="connsiteY1" fmla="*/ 0 h 842400"/>
              <a:gd name="connsiteX2" fmla="*/ 1434245 w 1434245"/>
              <a:gd name="connsiteY2" fmla="*/ 842400 h 842400"/>
              <a:gd name="connsiteX3" fmla="*/ 0 w 1434245"/>
              <a:gd name="connsiteY3" fmla="*/ 842400 h 84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34245" h="842400">
                <a:moveTo>
                  <a:pt x="0" y="0"/>
                </a:moveTo>
                <a:lnTo>
                  <a:pt x="1434245" y="0"/>
                </a:lnTo>
                <a:lnTo>
                  <a:pt x="1434245" y="842400"/>
                </a:lnTo>
                <a:lnTo>
                  <a:pt x="0" y="842400"/>
                </a:lnTo>
                <a:close/>
              </a:path>
            </a:pathLst>
          </a:custGeom>
        </p:spPr>
      </p:pic>
      <p:pic>
        <p:nvPicPr>
          <p:cNvPr id="135" name="Picture 134" descr="A close up of a stone wall&#10;&#10;Description automatically generated">
            <a:extLst>
              <a:ext uri="{FF2B5EF4-FFF2-40B4-BE49-F238E27FC236}">
                <a16:creationId xmlns:a16="http://schemas.microsoft.com/office/drawing/2014/main" id="{E6C13E34-E7F8-4841-9BC4-57FD360E3846}"/>
              </a:ext>
            </a:extLst>
          </p:cNvPr>
          <p:cNvPicPr>
            <a:picLocks noChangeAspect="1"/>
          </p:cNvPicPr>
          <p:nvPr/>
        </p:nvPicPr>
        <p:blipFill rotWithShape="1">
          <a:blip r:embed="rId14" cstate="screen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941780" y="4309581"/>
            <a:ext cx="1440000" cy="842400"/>
          </a:xfrm>
          <a:custGeom>
            <a:avLst/>
            <a:gdLst>
              <a:gd name="connsiteX0" fmla="*/ 0 w 1440000"/>
              <a:gd name="connsiteY0" fmla="*/ 0 h 842400"/>
              <a:gd name="connsiteX1" fmla="*/ 1440000 w 1440000"/>
              <a:gd name="connsiteY1" fmla="*/ 0 h 842400"/>
              <a:gd name="connsiteX2" fmla="*/ 1440000 w 1440000"/>
              <a:gd name="connsiteY2" fmla="*/ 842400 h 842400"/>
              <a:gd name="connsiteX3" fmla="*/ 0 w 1440000"/>
              <a:gd name="connsiteY3" fmla="*/ 842400 h 84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40000" h="842400">
                <a:moveTo>
                  <a:pt x="0" y="0"/>
                </a:moveTo>
                <a:lnTo>
                  <a:pt x="1440000" y="0"/>
                </a:lnTo>
                <a:lnTo>
                  <a:pt x="1440000" y="842400"/>
                </a:lnTo>
                <a:lnTo>
                  <a:pt x="0" y="842400"/>
                </a:lnTo>
                <a:close/>
              </a:path>
            </a:pathLst>
          </a:custGeom>
        </p:spPr>
      </p:pic>
      <p:pic>
        <p:nvPicPr>
          <p:cNvPr id="136" name="Picture 135" descr="A close up of a stone wall&#10;&#10;Description automatically generated">
            <a:extLst>
              <a:ext uri="{FF2B5EF4-FFF2-40B4-BE49-F238E27FC236}">
                <a16:creationId xmlns:a16="http://schemas.microsoft.com/office/drawing/2014/main" id="{73609A33-FA73-4B76-8ABC-18088763E90B}"/>
              </a:ext>
            </a:extLst>
          </p:cNvPr>
          <p:cNvPicPr>
            <a:picLocks noChangeAspect="1"/>
          </p:cNvPicPr>
          <p:nvPr/>
        </p:nvPicPr>
        <p:blipFill rotWithShape="1">
          <a:blip r:embed="rId16" cstate="screen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504478" y="4306648"/>
            <a:ext cx="1440000" cy="842400"/>
          </a:xfrm>
          <a:custGeom>
            <a:avLst/>
            <a:gdLst>
              <a:gd name="connsiteX0" fmla="*/ 0 w 1440000"/>
              <a:gd name="connsiteY0" fmla="*/ 0 h 842400"/>
              <a:gd name="connsiteX1" fmla="*/ 1440000 w 1440000"/>
              <a:gd name="connsiteY1" fmla="*/ 0 h 842400"/>
              <a:gd name="connsiteX2" fmla="*/ 1440000 w 1440000"/>
              <a:gd name="connsiteY2" fmla="*/ 842400 h 842400"/>
              <a:gd name="connsiteX3" fmla="*/ 0 w 1440000"/>
              <a:gd name="connsiteY3" fmla="*/ 842400 h 84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40000" h="842400">
                <a:moveTo>
                  <a:pt x="0" y="0"/>
                </a:moveTo>
                <a:lnTo>
                  <a:pt x="1440000" y="0"/>
                </a:lnTo>
                <a:lnTo>
                  <a:pt x="1440000" y="842400"/>
                </a:lnTo>
                <a:lnTo>
                  <a:pt x="0" y="842400"/>
                </a:lnTo>
                <a:close/>
              </a:path>
            </a:pathLst>
          </a:custGeom>
        </p:spPr>
      </p:pic>
      <p:pic>
        <p:nvPicPr>
          <p:cNvPr id="137" name="Picture 136" descr="A close up of a stone wall&#10;&#10;Description automatically generated">
            <a:extLst>
              <a:ext uri="{FF2B5EF4-FFF2-40B4-BE49-F238E27FC236}">
                <a16:creationId xmlns:a16="http://schemas.microsoft.com/office/drawing/2014/main" id="{85FD2878-7418-49FB-A666-ABFEC747D31D}"/>
              </a:ext>
            </a:extLst>
          </p:cNvPr>
          <p:cNvPicPr>
            <a:picLocks noChangeAspect="1"/>
          </p:cNvPicPr>
          <p:nvPr/>
        </p:nvPicPr>
        <p:blipFill rotWithShape="1">
          <a:blip r:embed="rId18" cstate="screen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067535" y="4305541"/>
            <a:ext cx="1437302" cy="842400"/>
          </a:xfrm>
          <a:custGeom>
            <a:avLst/>
            <a:gdLst>
              <a:gd name="connsiteX0" fmla="*/ 0 w 1437302"/>
              <a:gd name="connsiteY0" fmla="*/ 0 h 842400"/>
              <a:gd name="connsiteX1" fmla="*/ 1437302 w 1437302"/>
              <a:gd name="connsiteY1" fmla="*/ 0 h 842400"/>
              <a:gd name="connsiteX2" fmla="*/ 1437302 w 1437302"/>
              <a:gd name="connsiteY2" fmla="*/ 842400 h 842400"/>
              <a:gd name="connsiteX3" fmla="*/ 0 w 1437302"/>
              <a:gd name="connsiteY3" fmla="*/ 842400 h 84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37302" h="842400">
                <a:moveTo>
                  <a:pt x="0" y="0"/>
                </a:moveTo>
                <a:lnTo>
                  <a:pt x="1437302" y="0"/>
                </a:lnTo>
                <a:lnTo>
                  <a:pt x="1437302" y="842400"/>
                </a:lnTo>
                <a:lnTo>
                  <a:pt x="0" y="842400"/>
                </a:lnTo>
                <a:close/>
              </a:path>
            </a:pathLst>
          </a:custGeom>
        </p:spPr>
      </p:pic>
      <p:pic>
        <p:nvPicPr>
          <p:cNvPr id="138" name="Picture 137" descr="A close up of a stone wall&#10;&#10;Description automatically generated">
            <a:extLst>
              <a:ext uri="{FF2B5EF4-FFF2-40B4-BE49-F238E27FC236}">
                <a16:creationId xmlns:a16="http://schemas.microsoft.com/office/drawing/2014/main" id="{F09A2560-3A74-41DC-96D8-3E140505A668}"/>
              </a:ext>
            </a:extLst>
          </p:cNvPr>
          <p:cNvPicPr>
            <a:picLocks noChangeAspect="1"/>
          </p:cNvPicPr>
          <p:nvPr/>
        </p:nvPicPr>
        <p:blipFill rotWithShape="1">
          <a:blip r:embed="rId20" cstate="screen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944478" y="3473297"/>
            <a:ext cx="1440000" cy="842400"/>
          </a:xfrm>
          <a:custGeom>
            <a:avLst/>
            <a:gdLst>
              <a:gd name="connsiteX0" fmla="*/ 0 w 1440000"/>
              <a:gd name="connsiteY0" fmla="*/ 0 h 842400"/>
              <a:gd name="connsiteX1" fmla="*/ 1440000 w 1440000"/>
              <a:gd name="connsiteY1" fmla="*/ 0 h 842400"/>
              <a:gd name="connsiteX2" fmla="*/ 1440000 w 1440000"/>
              <a:gd name="connsiteY2" fmla="*/ 842400 h 842400"/>
              <a:gd name="connsiteX3" fmla="*/ 0 w 1440000"/>
              <a:gd name="connsiteY3" fmla="*/ 842400 h 84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40000" h="842400">
                <a:moveTo>
                  <a:pt x="0" y="0"/>
                </a:moveTo>
                <a:lnTo>
                  <a:pt x="1440000" y="0"/>
                </a:lnTo>
                <a:lnTo>
                  <a:pt x="1440000" y="842400"/>
                </a:lnTo>
                <a:lnTo>
                  <a:pt x="0" y="842400"/>
                </a:lnTo>
                <a:close/>
              </a:path>
            </a:pathLst>
          </a:custGeom>
        </p:spPr>
      </p:pic>
      <p:pic>
        <p:nvPicPr>
          <p:cNvPr id="139" name="Picture 138" descr="A close up of a stone wall&#10;&#10;Description automatically generated">
            <a:extLst>
              <a:ext uri="{FF2B5EF4-FFF2-40B4-BE49-F238E27FC236}">
                <a16:creationId xmlns:a16="http://schemas.microsoft.com/office/drawing/2014/main" id="{6B8230C2-6714-42A8-A18F-5942874A01BD}"/>
              </a:ext>
            </a:extLst>
          </p:cNvPr>
          <p:cNvPicPr>
            <a:picLocks noChangeAspect="1"/>
          </p:cNvPicPr>
          <p:nvPr/>
        </p:nvPicPr>
        <p:blipFill rotWithShape="1">
          <a:blip r:embed="rId22" cstate="screen"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507176" y="3470364"/>
            <a:ext cx="1440000" cy="842400"/>
          </a:xfrm>
          <a:custGeom>
            <a:avLst/>
            <a:gdLst>
              <a:gd name="connsiteX0" fmla="*/ 0 w 1440000"/>
              <a:gd name="connsiteY0" fmla="*/ 0 h 842400"/>
              <a:gd name="connsiteX1" fmla="*/ 1440000 w 1440000"/>
              <a:gd name="connsiteY1" fmla="*/ 0 h 842400"/>
              <a:gd name="connsiteX2" fmla="*/ 1440000 w 1440000"/>
              <a:gd name="connsiteY2" fmla="*/ 842400 h 842400"/>
              <a:gd name="connsiteX3" fmla="*/ 0 w 1440000"/>
              <a:gd name="connsiteY3" fmla="*/ 842400 h 84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40000" h="842400">
                <a:moveTo>
                  <a:pt x="0" y="0"/>
                </a:moveTo>
                <a:lnTo>
                  <a:pt x="1440000" y="0"/>
                </a:lnTo>
                <a:lnTo>
                  <a:pt x="1440000" y="842400"/>
                </a:lnTo>
                <a:lnTo>
                  <a:pt x="0" y="842400"/>
                </a:lnTo>
                <a:close/>
              </a:path>
            </a:pathLst>
          </a:custGeom>
        </p:spPr>
      </p:pic>
      <p:pic>
        <p:nvPicPr>
          <p:cNvPr id="140" name="Picture 139" descr="A close up of a stone wall&#10;&#10;Description automatically generated">
            <a:extLst>
              <a:ext uri="{FF2B5EF4-FFF2-40B4-BE49-F238E27FC236}">
                <a16:creationId xmlns:a16="http://schemas.microsoft.com/office/drawing/2014/main" id="{40909637-633E-4F8B-98F7-E6C80A395F3D}"/>
              </a:ext>
            </a:extLst>
          </p:cNvPr>
          <p:cNvPicPr>
            <a:picLocks noChangeAspect="1"/>
          </p:cNvPicPr>
          <p:nvPr/>
        </p:nvPicPr>
        <p:blipFill rotWithShape="1">
          <a:blip r:embed="rId24" cstate="screen">
            <a:extLst>
              <a:ext uri="{BEBA8EAE-BF5A-486C-A8C5-ECC9F3942E4B}">
                <a14:imgProps xmlns:a14="http://schemas.microsoft.com/office/drawing/2010/main">
                  <a14:imgLayer r:embed="rId25"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067535" y="3469257"/>
            <a:ext cx="1440000" cy="842400"/>
          </a:xfrm>
          <a:custGeom>
            <a:avLst/>
            <a:gdLst>
              <a:gd name="connsiteX0" fmla="*/ 0 w 1440000"/>
              <a:gd name="connsiteY0" fmla="*/ 0 h 842400"/>
              <a:gd name="connsiteX1" fmla="*/ 1440000 w 1440000"/>
              <a:gd name="connsiteY1" fmla="*/ 0 h 842400"/>
              <a:gd name="connsiteX2" fmla="*/ 1440000 w 1440000"/>
              <a:gd name="connsiteY2" fmla="*/ 842400 h 842400"/>
              <a:gd name="connsiteX3" fmla="*/ 0 w 1440000"/>
              <a:gd name="connsiteY3" fmla="*/ 842400 h 84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40000" h="842400">
                <a:moveTo>
                  <a:pt x="0" y="0"/>
                </a:moveTo>
                <a:lnTo>
                  <a:pt x="1440000" y="0"/>
                </a:lnTo>
                <a:lnTo>
                  <a:pt x="1440000" y="842400"/>
                </a:lnTo>
                <a:lnTo>
                  <a:pt x="0" y="842400"/>
                </a:lnTo>
                <a:close/>
              </a:path>
            </a:pathLst>
          </a:custGeom>
        </p:spPr>
      </p:pic>
      <p:pic>
        <p:nvPicPr>
          <p:cNvPr id="141" name="Picture 140" descr="A close up of a stone wall&#10;&#10;Description automatically generated">
            <a:extLst>
              <a:ext uri="{FF2B5EF4-FFF2-40B4-BE49-F238E27FC236}">
                <a16:creationId xmlns:a16="http://schemas.microsoft.com/office/drawing/2014/main" id="{DB8548B4-A163-4421-B80F-CB8EB7F40D48}"/>
              </a:ext>
            </a:extLst>
          </p:cNvPr>
          <p:cNvPicPr>
            <a:picLocks noChangeAspect="1"/>
          </p:cNvPicPr>
          <p:nvPr/>
        </p:nvPicPr>
        <p:blipFill rotWithShape="1">
          <a:blip r:embed="rId26" cstate="screen">
            <a:extLst>
              <a:ext uri="{BEBA8EAE-BF5A-486C-A8C5-ECC9F3942E4B}">
                <a14:imgProps xmlns:a14="http://schemas.microsoft.com/office/drawing/2010/main">
                  <a14:imgLayer r:embed="rId27"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944478" y="2632004"/>
            <a:ext cx="1440000" cy="842400"/>
          </a:xfrm>
          <a:custGeom>
            <a:avLst/>
            <a:gdLst>
              <a:gd name="connsiteX0" fmla="*/ 0 w 1440000"/>
              <a:gd name="connsiteY0" fmla="*/ 0 h 842400"/>
              <a:gd name="connsiteX1" fmla="*/ 1440000 w 1440000"/>
              <a:gd name="connsiteY1" fmla="*/ 0 h 842400"/>
              <a:gd name="connsiteX2" fmla="*/ 1440000 w 1440000"/>
              <a:gd name="connsiteY2" fmla="*/ 842400 h 842400"/>
              <a:gd name="connsiteX3" fmla="*/ 0 w 1440000"/>
              <a:gd name="connsiteY3" fmla="*/ 842400 h 84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40000" h="842400">
                <a:moveTo>
                  <a:pt x="0" y="0"/>
                </a:moveTo>
                <a:lnTo>
                  <a:pt x="1440000" y="0"/>
                </a:lnTo>
                <a:lnTo>
                  <a:pt x="1440000" y="842400"/>
                </a:lnTo>
                <a:lnTo>
                  <a:pt x="0" y="842400"/>
                </a:lnTo>
                <a:close/>
              </a:path>
            </a:pathLst>
          </a:custGeom>
        </p:spPr>
      </p:pic>
      <p:pic>
        <p:nvPicPr>
          <p:cNvPr id="142" name="Picture 141" descr="A close up of a stone wall&#10;&#10;Description automatically generated">
            <a:extLst>
              <a:ext uri="{FF2B5EF4-FFF2-40B4-BE49-F238E27FC236}">
                <a16:creationId xmlns:a16="http://schemas.microsoft.com/office/drawing/2014/main" id="{E4CC795C-15D4-4C50-82E0-732EC82BD838}"/>
              </a:ext>
            </a:extLst>
          </p:cNvPr>
          <p:cNvPicPr>
            <a:picLocks noChangeAspect="1"/>
          </p:cNvPicPr>
          <p:nvPr/>
        </p:nvPicPr>
        <p:blipFill rotWithShape="1">
          <a:blip r:embed="rId28" cstate="screen">
            <a:extLst>
              <a:ext uri="{BEBA8EAE-BF5A-486C-A8C5-ECC9F3942E4B}">
                <a14:imgProps xmlns:a14="http://schemas.microsoft.com/office/drawing/2010/main">
                  <a14:imgLayer r:embed="rId29"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507176" y="2629071"/>
            <a:ext cx="1440000" cy="842400"/>
          </a:xfrm>
          <a:custGeom>
            <a:avLst/>
            <a:gdLst>
              <a:gd name="connsiteX0" fmla="*/ 0 w 1440000"/>
              <a:gd name="connsiteY0" fmla="*/ 0 h 842400"/>
              <a:gd name="connsiteX1" fmla="*/ 1440000 w 1440000"/>
              <a:gd name="connsiteY1" fmla="*/ 0 h 842400"/>
              <a:gd name="connsiteX2" fmla="*/ 1440000 w 1440000"/>
              <a:gd name="connsiteY2" fmla="*/ 842400 h 842400"/>
              <a:gd name="connsiteX3" fmla="*/ 0 w 1440000"/>
              <a:gd name="connsiteY3" fmla="*/ 842400 h 84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40000" h="842400">
                <a:moveTo>
                  <a:pt x="0" y="0"/>
                </a:moveTo>
                <a:lnTo>
                  <a:pt x="1440000" y="0"/>
                </a:lnTo>
                <a:lnTo>
                  <a:pt x="1440000" y="842400"/>
                </a:lnTo>
                <a:lnTo>
                  <a:pt x="0" y="842400"/>
                </a:lnTo>
                <a:close/>
              </a:path>
            </a:pathLst>
          </a:custGeom>
        </p:spPr>
      </p:pic>
      <p:pic>
        <p:nvPicPr>
          <p:cNvPr id="143" name="Picture 142" descr="A close up of a stone wall&#10;&#10;Description automatically generated">
            <a:extLst>
              <a:ext uri="{FF2B5EF4-FFF2-40B4-BE49-F238E27FC236}">
                <a16:creationId xmlns:a16="http://schemas.microsoft.com/office/drawing/2014/main" id="{8402D83A-F245-4EA4-B775-081BFB2362AB}"/>
              </a:ext>
            </a:extLst>
          </p:cNvPr>
          <p:cNvPicPr>
            <a:picLocks noChangeAspect="1"/>
          </p:cNvPicPr>
          <p:nvPr/>
        </p:nvPicPr>
        <p:blipFill rotWithShape="1">
          <a:blip r:embed="rId30" cstate="screen">
            <a:extLst>
              <a:ext uri="{BEBA8EAE-BF5A-486C-A8C5-ECC9F3942E4B}">
                <a14:imgProps xmlns:a14="http://schemas.microsoft.com/office/drawing/2010/main">
                  <a14:imgLayer r:embed="rId31"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067535" y="2627964"/>
            <a:ext cx="1440000" cy="842400"/>
          </a:xfrm>
          <a:custGeom>
            <a:avLst/>
            <a:gdLst>
              <a:gd name="connsiteX0" fmla="*/ 0 w 1440000"/>
              <a:gd name="connsiteY0" fmla="*/ 0 h 842400"/>
              <a:gd name="connsiteX1" fmla="*/ 1440000 w 1440000"/>
              <a:gd name="connsiteY1" fmla="*/ 0 h 842400"/>
              <a:gd name="connsiteX2" fmla="*/ 1440000 w 1440000"/>
              <a:gd name="connsiteY2" fmla="*/ 842400 h 842400"/>
              <a:gd name="connsiteX3" fmla="*/ 0 w 1440000"/>
              <a:gd name="connsiteY3" fmla="*/ 842400 h 84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40000" h="842400">
                <a:moveTo>
                  <a:pt x="0" y="0"/>
                </a:moveTo>
                <a:lnTo>
                  <a:pt x="1440000" y="0"/>
                </a:lnTo>
                <a:lnTo>
                  <a:pt x="1440000" y="842400"/>
                </a:lnTo>
                <a:lnTo>
                  <a:pt x="0" y="842400"/>
                </a:lnTo>
                <a:close/>
              </a:path>
            </a:pathLst>
          </a:custGeom>
        </p:spPr>
      </p:pic>
      <p:pic>
        <p:nvPicPr>
          <p:cNvPr id="144" name="Picture 143" descr="A close up of a stone wall&#10;&#10;Description automatically generated">
            <a:extLst>
              <a:ext uri="{FF2B5EF4-FFF2-40B4-BE49-F238E27FC236}">
                <a16:creationId xmlns:a16="http://schemas.microsoft.com/office/drawing/2014/main" id="{C9188B89-759A-4F81-B21E-69ECB3D6023B}"/>
              </a:ext>
            </a:extLst>
          </p:cNvPr>
          <p:cNvPicPr>
            <a:picLocks noChangeAspect="1"/>
          </p:cNvPicPr>
          <p:nvPr/>
        </p:nvPicPr>
        <p:blipFill rotWithShape="1">
          <a:blip r:embed="rId32" cstate="screen">
            <a:extLst>
              <a:ext uri="{BEBA8EAE-BF5A-486C-A8C5-ECC9F3942E4B}">
                <a14:imgProps xmlns:a14="http://schemas.microsoft.com/office/drawing/2010/main">
                  <a14:imgLayer r:embed="rId33"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944478" y="1790711"/>
            <a:ext cx="1440000" cy="842400"/>
          </a:xfrm>
          <a:custGeom>
            <a:avLst/>
            <a:gdLst>
              <a:gd name="connsiteX0" fmla="*/ 0 w 1440000"/>
              <a:gd name="connsiteY0" fmla="*/ 0 h 842400"/>
              <a:gd name="connsiteX1" fmla="*/ 1440000 w 1440000"/>
              <a:gd name="connsiteY1" fmla="*/ 0 h 842400"/>
              <a:gd name="connsiteX2" fmla="*/ 1440000 w 1440000"/>
              <a:gd name="connsiteY2" fmla="*/ 842400 h 842400"/>
              <a:gd name="connsiteX3" fmla="*/ 0 w 1440000"/>
              <a:gd name="connsiteY3" fmla="*/ 842400 h 84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40000" h="842400">
                <a:moveTo>
                  <a:pt x="0" y="0"/>
                </a:moveTo>
                <a:lnTo>
                  <a:pt x="1440000" y="0"/>
                </a:lnTo>
                <a:lnTo>
                  <a:pt x="1440000" y="842400"/>
                </a:lnTo>
                <a:lnTo>
                  <a:pt x="0" y="842400"/>
                </a:lnTo>
                <a:close/>
              </a:path>
            </a:pathLst>
          </a:custGeom>
        </p:spPr>
      </p:pic>
      <p:pic>
        <p:nvPicPr>
          <p:cNvPr id="145" name="Picture 144" descr="A close up of a stone wall&#10;&#10;Description automatically generated">
            <a:extLst>
              <a:ext uri="{FF2B5EF4-FFF2-40B4-BE49-F238E27FC236}">
                <a16:creationId xmlns:a16="http://schemas.microsoft.com/office/drawing/2014/main" id="{EBD99F67-15AB-4FA6-8175-4E52B84AD383}"/>
              </a:ext>
            </a:extLst>
          </p:cNvPr>
          <p:cNvPicPr>
            <a:picLocks noChangeAspect="1"/>
          </p:cNvPicPr>
          <p:nvPr/>
        </p:nvPicPr>
        <p:blipFill rotWithShape="1">
          <a:blip r:embed="rId34" cstate="screen">
            <a:extLst>
              <a:ext uri="{BEBA8EAE-BF5A-486C-A8C5-ECC9F3942E4B}">
                <a14:imgProps xmlns:a14="http://schemas.microsoft.com/office/drawing/2010/main">
                  <a14:imgLayer r:embed="rId35"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507176" y="1787778"/>
            <a:ext cx="1440000" cy="842400"/>
          </a:xfrm>
          <a:custGeom>
            <a:avLst/>
            <a:gdLst>
              <a:gd name="connsiteX0" fmla="*/ 0 w 1440000"/>
              <a:gd name="connsiteY0" fmla="*/ 0 h 842400"/>
              <a:gd name="connsiteX1" fmla="*/ 1440000 w 1440000"/>
              <a:gd name="connsiteY1" fmla="*/ 0 h 842400"/>
              <a:gd name="connsiteX2" fmla="*/ 1440000 w 1440000"/>
              <a:gd name="connsiteY2" fmla="*/ 842400 h 842400"/>
              <a:gd name="connsiteX3" fmla="*/ 0 w 1440000"/>
              <a:gd name="connsiteY3" fmla="*/ 842400 h 84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40000" h="842400">
                <a:moveTo>
                  <a:pt x="0" y="0"/>
                </a:moveTo>
                <a:lnTo>
                  <a:pt x="1440000" y="0"/>
                </a:lnTo>
                <a:lnTo>
                  <a:pt x="1440000" y="842400"/>
                </a:lnTo>
                <a:lnTo>
                  <a:pt x="0" y="842400"/>
                </a:lnTo>
                <a:close/>
              </a:path>
            </a:pathLst>
          </a:custGeom>
        </p:spPr>
      </p:pic>
      <p:pic>
        <p:nvPicPr>
          <p:cNvPr id="146" name="Picture 145" descr="A close up of a stone wall&#10;&#10;Description automatically generated">
            <a:extLst>
              <a:ext uri="{FF2B5EF4-FFF2-40B4-BE49-F238E27FC236}">
                <a16:creationId xmlns:a16="http://schemas.microsoft.com/office/drawing/2014/main" id="{2F14BF2B-FA39-4824-A66B-0AE2BB60E8A3}"/>
              </a:ext>
            </a:extLst>
          </p:cNvPr>
          <p:cNvPicPr>
            <a:picLocks noChangeAspect="1"/>
          </p:cNvPicPr>
          <p:nvPr/>
        </p:nvPicPr>
        <p:blipFill rotWithShape="1">
          <a:blip r:embed="rId36" cstate="screen">
            <a:extLst>
              <a:ext uri="{BEBA8EAE-BF5A-486C-A8C5-ECC9F3942E4B}">
                <a14:imgProps xmlns:a14="http://schemas.microsoft.com/office/drawing/2010/main">
                  <a14:imgLayer r:embed="rId37"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067535" y="1786671"/>
            <a:ext cx="1440000" cy="842400"/>
          </a:xfrm>
          <a:custGeom>
            <a:avLst/>
            <a:gdLst>
              <a:gd name="connsiteX0" fmla="*/ 0 w 1440000"/>
              <a:gd name="connsiteY0" fmla="*/ 0 h 842400"/>
              <a:gd name="connsiteX1" fmla="*/ 1440000 w 1440000"/>
              <a:gd name="connsiteY1" fmla="*/ 0 h 842400"/>
              <a:gd name="connsiteX2" fmla="*/ 1440000 w 1440000"/>
              <a:gd name="connsiteY2" fmla="*/ 842400 h 842400"/>
              <a:gd name="connsiteX3" fmla="*/ 0 w 1440000"/>
              <a:gd name="connsiteY3" fmla="*/ 842400 h 84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40000" h="842400">
                <a:moveTo>
                  <a:pt x="0" y="0"/>
                </a:moveTo>
                <a:lnTo>
                  <a:pt x="1440000" y="0"/>
                </a:lnTo>
                <a:lnTo>
                  <a:pt x="1440000" y="842400"/>
                </a:lnTo>
                <a:lnTo>
                  <a:pt x="0" y="842400"/>
                </a:lnTo>
                <a:close/>
              </a:path>
            </a:pathLst>
          </a:custGeom>
        </p:spPr>
      </p:pic>
      <p:pic>
        <p:nvPicPr>
          <p:cNvPr id="147" name="Picture 146" descr="A close up of a stone wall&#10;&#10;Description automatically generated">
            <a:extLst>
              <a:ext uri="{FF2B5EF4-FFF2-40B4-BE49-F238E27FC236}">
                <a16:creationId xmlns:a16="http://schemas.microsoft.com/office/drawing/2014/main" id="{7414A015-5047-4976-90C3-FF64D3C4D12A}"/>
              </a:ext>
            </a:extLst>
          </p:cNvPr>
          <p:cNvPicPr>
            <a:picLocks noChangeAspect="1"/>
          </p:cNvPicPr>
          <p:nvPr/>
        </p:nvPicPr>
        <p:blipFill rotWithShape="1">
          <a:blip r:embed="rId38" cstate="screen">
            <a:extLst>
              <a:ext uri="{BEBA8EAE-BF5A-486C-A8C5-ECC9F3942E4B}">
                <a14:imgProps xmlns:a14="http://schemas.microsoft.com/office/drawing/2010/main">
                  <a14:imgLayer r:embed="rId39"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944478" y="949418"/>
            <a:ext cx="1440000" cy="842400"/>
          </a:xfrm>
          <a:custGeom>
            <a:avLst/>
            <a:gdLst>
              <a:gd name="connsiteX0" fmla="*/ 0 w 1440000"/>
              <a:gd name="connsiteY0" fmla="*/ 0 h 842400"/>
              <a:gd name="connsiteX1" fmla="*/ 1440000 w 1440000"/>
              <a:gd name="connsiteY1" fmla="*/ 0 h 842400"/>
              <a:gd name="connsiteX2" fmla="*/ 1440000 w 1440000"/>
              <a:gd name="connsiteY2" fmla="*/ 842400 h 842400"/>
              <a:gd name="connsiteX3" fmla="*/ 0 w 1440000"/>
              <a:gd name="connsiteY3" fmla="*/ 842400 h 84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40000" h="842400">
                <a:moveTo>
                  <a:pt x="0" y="0"/>
                </a:moveTo>
                <a:lnTo>
                  <a:pt x="1440000" y="0"/>
                </a:lnTo>
                <a:lnTo>
                  <a:pt x="1440000" y="842400"/>
                </a:lnTo>
                <a:lnTo>
                  <a:pt x="0" y="842400"/>
                </a:lnTo>
                <a:close/>
              </a:path>
            </a:pathLst>
          </a:custGeom>
        </p:spPr>
      </p:pic>
      <p:pic>
        <p:nvPicPr>
          <p:cNvPr id="148" name="Picture 147" descr="A close up of a stone wall&#10;&#10;Description automatically generated">
            <a:extLst>
              <a:ext uri="{FF2B5EF4-FFF2-40B4-BE49-F238E27FC236}">
                <a16:creationId xmlns:a16="http://schemas.microsoft.com/office/drawing/2014/main" id="{C6CFE1AD-7ED7-4CD9-8232-F0EDE917795D}"/>
              </a:ext>
            </a:extLst>
          </p:cNvPr>
          <p:cNvPicPr>
            <a:picLocks noChangeAspect="1"/>
          </p:cNvPicPr>
          <p:nvPr/>
        </p:nvPicPr>
        <p:blipFill rotWithShape="1">
          <a:blip r:embed="rId40" cstate="screen">
            <a:extLst>
              <a:ext uri="{BEBA8EAE-BF5A-486C-A8C5-ECC9F3942E4B}">
                <a14:imgProps xmlns:a14="http://schemas.microsoft.com/office/drawing/2010/main">
                  <a14:imgLayer r:embed="rId41"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507176" y="946485"/>
            <a:ext cx="1440000" cy="842400"/>
          </a:xfrm>
          <a:custGeom>
            <a:avLst/>
            <a:gdLst>
              <a:gd name="connsiteX0" fmla="*/ 0 w 1440000"/>
              <a:gd name="connsiteY0" fmla="*/ 0 h 842400"/>
              <a:gd name="connsiteX1" fmla="*/ 1440000 w 1440000"/>
              <a:gd name="connsiteY1" fmla="*/ 0 h 842400"/>
              <a:gd name="connsiteX2" fmla="*/ 1440000 w 1440000"/>
              <a:gd name="connsiteY2" fmla="*/ 842400 h 842400"/>
              <a:gd name="connsiteX3" fmla="*/ 0 w 1440000"/>
              <a:gd name="connsiteY3" fmla="*/ 842400 h 84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40000" h="842400">
                <a:moveTo>
                  <a:pt x="0" y="0"/>
                </a:moveTo>
                <a:lnTo>
                  <a:pt x="1440000" y="0"/>
                </a:lnTo>
                <a:lnTo>
                  <a:pt x="1440000" y="842400"/>
                </a:lnTo>
                <a:lnTo>
                  <a:pt x="0" y="842400"/>
                </a:lnTo>
                <a:close/>
              </a:path>
            </a:pathLst>
          </a:custGeom>
        </p:spPr>
      </p:pic>
      <p:pic>
        <p:nvPicPr>
          <p:cNvPr id="149" name="Picture 148" descr="A close up of a stone wall&#10;&#10;Description automatically generated">
            <a:extLst>
              <a:ext uri="{FF2B5EF4-FFF2-40B4-BE49-F238E27FC236}">
                <a16:creationId xmlns:a16="http://schemas.microsoft.com/office/drawing/2014/main" id="{758E8D39-EEBC-4009-B251-0BABF7DD9E02}"/>
              </a:ext>
            </a:extLst>
          </p:cNvPr>
          <p:cNvPicPr>
            <a:picLocks noChangeAspect="1"/>
          </p:cNvPicPr>
          <p:nvPr/>
        </p:nvPicPr>
        <p:blipFill rotWithShape="1">
          <a:blip r:embed="rId42" cstate="screen">
            <a:extLst>
              <a:ext uri="{BEBA8EAE-BF5A-486C-A8C5-ECC9F3942E4B}">
                <a14:imgProps xmlns:a14="http://schemas.microsoft.com/office/drawing/2010/main">
                  <a14:imgLayer r:embed="rId43"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067535" y="945378"/>
            <a:ext cx="1440000" cy="842400"/>
          </a:xfrm>
          <a:custGeom>
            <a:avLst/>
            <a:gdLst>
              <a:gd name="connsiteX0" fmla="*/ 0 w 1440000"/>
              <a:gd name="connsiteY0" fmla="*/ 0 h 842400"/>
              <a:gd name="connsiteX1" fmla="*/ 1440000 w 1440000"/>
              <a:gd name="connsiteY1" fmla="*/ 0 h 842400"/>
              <a:gd name="connsiteX2" fmla="*/ 1440000 w 1440000"/>
              <a:gd name="connsiteY2" fmla="*/ 842400 h 842400"/>
              <a:gd name="connsiteX3" fmla="*/ 0 w 1440000"/>
              <a:gd name="connsiteY3" fmla="*/ 842400 h 84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40000" h="842400">
                <a:moveTo>
                  <a:pt x="0" y="0"/>
                </a:moveTo>
                <a:lnTo>
                  <a:pt x="1440000" y="0"/>
                </a:lnTo>
                <a:lnTo>
                  <a:pt x="1440000" y="842400"/>
                </a:lnTo>
                <a:lnTo>
                  <a:pt x="0" y="842400"/>
                </a:lnTo>
                <a:close/>
              </a:path>
            </a:pathLst>
          </a:custGeom>
        </p:spPr>
      </p:pic>
      <p:pic>
        <p:nvPicPr>
          <p:cNvPr id="150" name="brush Picture 31">
            <a:extLst>
              <a:ext uri="{FF2B5EF4-FFF2-40B4-BE49-F238E27FC236}">
                <a16:creationId xmlns:a16="http://schemas.microsoft.com/office/drawing/2014/main" id="{5BEEF28C-5D3D-420F-A2B1-F3FBD1036D7B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0"/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29459" y="5115421"/>
            <a:ext cx="776715" cy="772226"/>
          </a:xfrm>
          <a:prstGeom prst="rect">
            <a:avLst/>
          </a:prstGeom>
          <a:effectLst>
            <a:outerShdw blurRad="88900" dist="63500" dir="5400000" sx="106000" sy="106000" algn="t" rotWithShape="0">
              <a:prstClr val="black">
                <a:alpha val="61000"/>
              </a:prstClr>
            </a:outerShdw>
          </a:effectLst>
        </p:spPr>
      </p:pic>
      <p:pic>
        <p:nvPicPr>
          <p:cNvPr id="151" name="Picture 150" descr="A picture containing brown, sitting, container, plant&#10;&#10;Description automatically generated">
            <a:extLst>
              <a:ext uri="{FF2B5EF4-FFF2-40B4-BE49-F238E27FC236}">
                <a16:creationId xmlns:a16="http://schemas.microsoft.com/office/drawing/2014/main" id="{0705C266-FAEB-40EC-8116-538AF95ACC6B}"/>
              </a:ext>
            </a:extLst>
          </p:cNvPr>
          <p:cNvPicPr>
            <a:picLocks noChangeAspect="1"/>
          </p:cNvPicPr>
          <p:nvPr/>
        </p:nvPicPr>
        <p:blipFill>
          <a:blip r:embed="rId44" cstate="screen">
            <a:extLst>
              <a:ext uri="{BEBA8EAE-BF5A-486C-A8C5-ECC9F3942E4B}">
                <a14:imgProps xmlns:a14="http://schemas.microsoft.com/office/drawing/2010/main">
                  <a14:imgLayer r:embed="rId45">
                    <a14:imgEffect>
                      <a14:backgroundRemoval t="8027" b="91752" l="8888" r="90064">
                        <a14:foregroundMark x1="9207" y1="63636" x2="8888" y2="74678"/>
                        <a14:foregroundMark x1="11668" y1="79956" x2="41841" y2="90732"/>
                        <a14:foregroundMark x1="41841" y1="90732" x2="58250" y2="91752"/>
                        <a14:foregroundMark x1="58250" y1="91752" x2="68915" y2="88914"/>
                        <a14:foregroundMark x1="90064" y1="67273" x2="90064" y2="68914"/>
                        <a14:foregroundMark x1="69098" y1="9002" x2="77438" y2="8027"/>
                        <a14:foregroundMark x1="77438" y1="8027" x2="79809" y2="9135"/>
                        <a14:backgroundMark x1="76071" y1="15965" x2="76527" y2="17783"/>
                        <a14:backgroundMark x1="24886" y1="20177" x2="24886" y2="20177"/>
                      </a14:backgroundRemoval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46"/>
              </a:ext>
            </a:extLst>
          </a:blip>
          <a:stretch>
            <a:fillRect/>
          </a:stretch>
        </p:blipFill>
        <p:spPr>
          <a:xfrm>
            <a:off x="8491155" y="5934846"/>
            <a:ext cx="1040476" cy="996593"/>
          </a:xfrm>
          <a:prstGeom prst="rect">
            <a:avLst/>
          </a:prstGeom>
        </p:spPr>
      </p:pic>
      <p:sp useBgFill="1">
        <p:nvSpPr>
          <p:cNvPr id="152" name="Rectangle 151">
            <a:extLst>
              <a:ext uri="{FF2B5EF4-FFF2-40B4-BE49-F238E27FC236}">
                <a16:creationId xmlns:a16="http://schemas.microsoft.com/office/drawing/2014/main" id="{00F7E502-C9D0-4FC8-BDDC-DA882D8AF242}"/>
              </a:ext>
            </a:extLst>
          </p:cNvPr>
          <p:cNvSpPr/>
          <p:nvPr/>
        </p:nvSpPr>
        <p:spPr>
          <a:xfrm>
            <a:off x="8407032" y="6770544"/>
            <a:ext cx="1217586" cy="39223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3" name="Explosion 1 19">
            <a:extLst>
              <a:ext uri="{FF2B5EF4-FFF2-40B4-BE49-F238E27FC236}">
                <a16:creationId xmlns:a16="http://schemas.microsoft.com/office/drawing/2014/main" id="{2746DF6F-B6E2-49D5-A5BB-9900022E3D19}"/>
              </a:ext>
            </a:extLst>
          </p:cNvPr>
          <p:cNvSpPr/>
          <p:nvPr/>
        </p:nvSpPr>
        <p:spPr>
          <a:xfrm rot="222391">
            <a:off x="8584617" y="6643927"/>
            <a:ext cx="1031356" cy="300821"/>
          </a:xfrm>
          <a:custGeom>
            <a:avLst/>
            <a:gdLst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135 w 21600"/>
              <a:gd name="connsiteY17" fmla="*/ 14587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4627 w 21600"/>
              <a:gd name="connsiteY20" fmla="*/ 7617 h 21600"/>
              <a:gd name="connsiteX21" fmla="*/ 370 w 21600"/>
              <a:gd name="connsiteY21" fmla="*/ 2295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135 w 21600"/>
              <a:gd name="connsiteY17" fmla="*/ 14587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4627 w 21600"/>
              <a:gd name="connsiteY20" fmla="*/ 7617 h 21600"/>
              <a:gd name="connsiteX21" fmla="*/ 1612 w 21600"/>
              <a:gd name="connsiteY21" fmla="*/ 4480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2153 w 21600"/>
              <a:gd name="connsiteY17" fmla="*/ 13713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4627 w 21600"/>
              <a:gd name="connsiteY20" fmla="*/ 7617 h 21600"/>
              <a:gd name="connsiteX21" fmla="*/ 1612 w 21600"/>
              <a:gd name="connsiteY21" fmla="*/ 4480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179 w 20979"/>
              <a:gd name="connsiteY0" fmla="*/ 5800 h 21600"/>
              <a:gd name="connsiteX1" fmla="*/ 13901 w 20979"/>
              <a:gd name="connsiteY1" fmla="*/ 0 h 21600"/>
              <a:gd name="connsiteX2" fmla="*/ 13534 w 20979"/>
              <a:gd name="connsiteY2" fmla="*/ 5325 h 21600"/>
              <a:gd name="connsiteX3" fmla="*/ 17759 w 20979"/>
              <a:gd name="connsiteY3" fmla="*/ 4457 h 21600"/>
              <a:gd name="connsiteX4" fmla="*/ 16081 w 20979"/>
              <a:gd name="connsiteY4" fmla="*/ 7315 h 21600"/>
              <a:gd name="connsiteX5" fmla="*/ 20476 w 20979"/>
              <a:gd name="connsiteY5" fmla="*/ 8137 h 21600"/>
              <a:gd name="connsiteX6" fmla="*/ 16986 w 20979"/>
              <a:gd name="connsiteY6" fmla="*/ 10475 h 21600"/>
              <a:gd name="connsiteX7" fmla="*/ 20979 w 20979"/>
              <a:gd name="connsiteY7" fmla="*/ 13290 h 21600"/>
              <a:gd name="connsiteX8" fmla="*/ 16216 w 20979"/>
              <a:gd name="connsiteY8" fmla="*/ 12942 h 21600"/>
              <a:gd name="connsiteX9" fmla="*/ 17524 w 20979"/>
              <a:gd name="connsiteY9" fmla="*/ 18095 h 21600"/>
              <a:gd name="connsiteX10" fmla="*/ 13399 w 20979"/>
              <a:gd name="connsiteY10" fmla="*/ 14457 h 21600"/>
              <a:gd name="connsiteX11" fmla="*/ 12626 w 20979"/>
              <a:gd name="connsiteY11" fmla="*/ 19737 h 21600"/>
              <a:gd name="connsiteX12" fmla="*/ 9911 w 20979"/>
              <a:gd name="connsiteY12" fmla="*/ 14935 h 21600"/>
              <a:gd name="connsiteX13" fmla="*/ 7864 w 20979"/>
              <a:gd name="connsiteY13" fmla="*/ 21600 h 21600"/>
              <a:gd name="connsiteX14" fmla="*/ 7094 w 20979"/>
              <a:gd name="connsiteY14" fmla="*/ 15627 h 21600"/>
              <a:gd name="connsiteX15" fmla="*/ 4141 w 20979"/>
              <a:gd name="connsiteY15" fmla="*/ 17617 h 21600"/>
              <a:gd name="connsiteX16" fmla="*/ 5046 w 20979"/>
              <a:gd name="connsiteY16" fmla="*/ 13937 h 21600"/>
              <a:gd name="connsiteX17" fmla="*/ 1532 w 20979"/>
              <a:gd name="connsiteY17" fmla="*/ 13713 h 21600"/>
              <a:gd name="connsiteX18" fmla="*/ 3101 w 20979"/>
              <a:gd name="connsiteY18" fmla="*/ 11775 h 21600"/>
              <a:gd name="connsiteX19" fmla="*/ 0 w 20979"/>
              <a:gd name="connsiteY19" fmla="*/ 10363 h 21600"/>
              <a:gd name="connsiteX20" fmla="*/ 4006 w 20979"/>
              <a:gd name="connsiteY20" fmla="*/ 7617 h 21600"/>
              <a:gd name="connsiteX21" fmla="*/ 991 w 20979"/>
              <a:gd name="connsiteY21" fmla="*/ 4480 h 21600"/>
              <a:gd name="connsiteX22" fmla="*/ 6691 w 20979"/>
              <a:gd name="connsiteY22" fmla="*/ 6320 h 21600"/>
              <a:gd name="connsiteX23" fmla="*/ 7731 w 20979"/>
              <a:gd name="connsiteY23" fmla="*/ 2295 h 21600"/>
              <a:gd name="connsiteX24" fmla="*/ 10179 w 20979"/>
              <a:gd name="connsiteY24" fmla="*/ 5800 h 21600"/>
              <a:gd name="connsiteX0" fmla="*/ 10179 w 20979"/>
              <a:gd name="connsiteY0" fmla="*/ 5800 h 19737"/>
              <a:gd name="connsiteX1" fmla="*/ 13901 w 20979"/>
              <a:gd name="connsiteY1" fmla="*/ 0 h 19737"/>
              <a:gd name="connsiteX2" fmla="*/ 13534 w 20979"/>
              <a:gd name="connsiteY2" fmla="*/ 5325 h 19737"/>
              <a:gd name="connsiteX3" fmla="*/ 17759 w 20979"/>
              <a:gd name="connsiteY3" fmla="*/ 4457 h 19737"/>
              <a:gd name="connsiteX4" fmla="*/ 16081 w 20979"/>
              <a:gd name="connsiteY4" fmla="*/ 7315 h 19737"/>
              <a:gd name="connsiteX5" fmla="*/ 20476 w 20979"/>
              <a:gd name="connsiteY5" fmla="*/ 8137 h 19737"/>
              <a:gd name="connsiteX6" fmla="*/ 16986 w 20979"/>
              <a:gd name="connsiteY6" fmla="*/ 10475 h 19737"/>
              <a:gd name="connsiteX7" fmla="*/ 20979 w 20979"/>
              <a:gd name="connsiteY7" fmla="*/ 13290 h 19737"/>
              <a:gd name="connsiteX8" fmla="*/ 16216 w 20979"/>
              <a:gd name="connsiteY8" fmla="*/ 12942 h 19737"/>
              <a:gd name="connsiteX9" fmla="*/ 17524 w 20979"/>
              <a:gd name="connsiteY9" fmla="*/ 18095 h 19737"/>
              <a:gd name="connsiteX10" fmla="*/ 13399 w 20979"/>
              <a:gd name="connsiteY10" fmla="*/ 14457 h 19737"/>
              <a:gd name="connsiteX11" fmla="*/ 12626 w 20979"/>
              <a:gd name="connsiteY11" fmla="*/ 19737 h 19737"/>
              <a:gd name="connsiteX12" fmla="*/ 9911 w 20979"/>
              <a:gd name="connsiteY12" fmla="*/ 14935 h 19737"/>
              <a:gd name="connsiteX13" fmla="*/ 8174 w 20979"/>
              <a:gd name="connsiteY13" fmla="*/ 18978 h 19737"/>
              <a:gd name="connsiteX14" fmla="*/ 7094 w 20979"/>
              <a:gd name="connsiteY14" fmla="*/ 15627 h 19737"/>
              <a:gd name="connsiteX15" fmla="*/ 4141 w 20979"/>
              <a:gd name="connsiteY15" fmla="*/ 17617 h 19737"/>
              <a:gd name="connsiteX16" fmla="*/ 5046 w 20979"/>
              <a:gd name="connsiteY16" fmla="*/ 13937 h 19737"/>
              <a:gd name="connsiteX17" fmla="*/ 1532 w 20979"/>
              <a:gd name="connsiteY17" fmla="*/ 13713 h 19737"/>
              <a:gd name="connsiteX18" fmla="*/ 3101 w 20979"/>
              <a:gd name="connsiteY18" fmla="*/ 11775 h 19737"/>
              <a:gd name="connsiteX19" fmla="*/ 0 w 20979"/>
              <a:gd name="connsiteY19" fmla="*/ 10363 h 19737"/>
              <a:gd name="connsiteX20" fmla="*/ 4006 w 20979"/>
              <a:gd name="connsiteY20" fmla="*/ 7617 h 19737"/>
              <a:gd name="connsiteX21" fmla="*/ 991 w 20979"/>
              <a:gd name="connsiteY21" fmla="*/ 4480 h 19737"/>
              <a:gd name="connsiteX22" fmla="*/ 6691 w 20979"/>
              <a:gd name="connsiteY22" fmla="*/ 6320 h 19737"/>
              <a:gd name="connsiteX23" fmla="*/ 7731 w 20979"/>
              <a:gd name="connsiteY23" fmla="*/ 2295 h 19737"/>
              <a:gd name="connsiteX24" fmla="*/ 10179 w 20979"/>
              <a:gd name="connsiteY24" fmla="*/ 5800 h 19737"/>
              <a:gd name="connsiteX0" fmla="*/ 10179 w 20979"/>
              <a:gd name="connsiteY0" fmla="*/ 5800 h 18978"/>
              <a:gd name="connsiteX1" fmla="*/ 13901 w 20979"/>
              <a:gd name="connsiteY1" fmla="*/ 0 h 18978"/>
              <a:gd name="connsiteX2" fmla="*/ 13534 w 20979"/>
              <a:gd name="connsiteY2" fmla="*/ 5325 h 18978"/>
              <a:gd name="connsiteX3" fmla="*/ 17759 w 20979"/>
              <a:gd name="connsiteY3" fmla="*/ 4457 h 18978"/>
              <a:gd name="connsiteX4" fmla="*/ 16081 w 20979"/>
              <a:gd name="connsiteY4" fmla="*/ 7315 h 18978"/>
              <a:gd name="connsiteX5" fmla="*/ 20476 w 20979"/>
              <a:gd name="connsiteY5" fmla="*/ 8137 h 18978"/>
              <a:gd name="connsiteX6" fmla="*/ 16986 w 20979"/>
              <a:gd name="connsiteY6" fmla="*/ 10475 h 18978"/>
              <a:gd name="connsiteX7" fmla="*/ 20979 w 20979"/>
              <a:gd name="connsiteY7" fmla="*/ 13290 h 18978"/>
              <a:gd name="connsiteX8" fmla="*/ 16216 w 20979"/>
              <a:gd name="connsiteY8" fmla="*/ 12942 h 18978"/>
              <a:gd name="connsiteX9" fmla="*/ 17524 w 20979"/>
              <a:gd name="connsiteY9" fmla="*/ 18095 h 18978"/>
              <a:gd name="connsiteX10" fmla="*/ 13399 w 20979"/>
              <a:gd name="connsiteY10" fmla="*/ 14457 h 18978"/>
              <a:gd name="connsiteX11" fmla="*/ 12316 w 20979"/>
              <a:gd name="connsiteY11" fmla="*/ 17552 h 18978"/>
              <a:gd name="connsiteX12" fmla="*/ 9911 w 20979"/>
              <a:gd name="connsiteY12" fmla="*/ 14935 h 18978"/>
              <a:gd name="connsiteX13" fmla="*/ 8174 w 20979"/>
              <a:gd name="connsiteY13" fmla="*/ 18978 h 18978"/>
              <a:gd name="connsiteX14" fmla="*/ 7094 w 20979"/>
              <a:gd name="connsiteY14" fmla="*/ 15627 h 18978"/>
              <a:gd name="connsiteX15" fmla="*/ 4141 w 20979"/>
              <a:gd name="connsiteY15" fmla="*/ 17617 h 18978"/>
              <a:gd name="connsiteX16" fmla="*/ 5046 w 20979"/>
              <a:gd name="connsiteY16" fmla="*/ 13937 h 18978"/>
              <a:gd name="connsiteX17" fmla="*/ 1532 w 20979"/>
              <a:gd name="connsiteY17" fmla="*/ 13713 h 18978"/>
              <a:gd name="connsiteX18" fmla="*/ 3101 w 20979"/>
              <a:gd name="connsiteY18" fmla="*/ 11775 h 18978"/>
              <a:gd name="connsiteX19" fmla="*/ 0 w 20979"/>
              <a:gd name="connsiteY19" fmla="*/ 10363 h 18978"/>
              <a:gd name="connsiteX20" fmla="*/ 4006 w 20979"/>
              <a:gd name="connsiteY20" fmla="*/ 7617 h 18978"/>
              <a:gd name="connsiteX21" fmla="*/ 991 w 20979"/>
              <a:gd name="connsiteY21" fmla="*/ 4480 h 18978"/>
              <a:gd name="connsiteX22" fmla="*/ 6691 w 20979"/>
              <a:gd name="connsiteY22" fmla="*/ 6320 h 18978"/>
              <a:gd name="connsiteX23" fmla="*/ 7731 w 20979"/>
              <a:gd name="connsiteY23" fmla="*/ 2295 h 18978"/>
              <a:gd name="connsiteX24" fmla="*/ 10179 w 20979"/>
              <a:gd name="connsiteY24" fmla="*/ 5800 h 18978"/>
              <a:gd name="connsiteX0" fmla="*/ 10179 w 20979"/>
              <a:gd name="connsiteY0" fmla="*/ 5800 h 18978"/>
              <a:gd name="connsiteX1" fmla="*/ 13901 w 20979"/>
              <a:gd name="connsiteY1" fmla="*/ 0 h 18978"/>
              <a:gd name="connsiteX2" fmla="*/ 13534 w 20979"/>
              <a:gd name="connsiteY2" fmla="*/ 5325 h 18978"/>
              <a:gd name="connsiteX3" fmla="*/ 17759 w 20979"/>
              <a:gd name="connsiteY3" fmla="*/ 4457 h 18978"/>
              <a:gd name="connsiteX4" fmla="*/ 16081 w 20979"/>
              <a:gd name="connsiteY4" fmla="*/ 7315 h 18978"/>
              <a:gd name="connsiteX5" fmla="*/ 20476 w 20979"/>
              <a:gd name="connsiteY5" fmla="*/ 8137 h 18978"/>
              <a:gd name="connsiteX6" fmla="*/ 16986 w 20979"/>
              <a:gd name="connsiteY6" fmla="*/ 10475 h 18978"/>
              <a:gd name="connsiteX7" fmla="*/ 20979 w 20979"/>
              <a:gd name="connsiteY7" fmla="*/ 13290 h 18978"/>
              <a:gd name="connsiteX8" fmla="*/ 16216 w 20979"/>
              <a:gd name="connsiteY8" fmla="*/ 12942 h 18978"/>
              <a:gd name="connsiteX9" fmla="*/ 16438 w 20979"/>
              <a:gd name="connsiteY9" fmla="*/ 14599 h 18978"/>
              <a:gd name="connsiteX10" fmla="*/ 13399 w 20979"/>
              <a:gd name="connsiteY10" fmla="*/ 14457 h 18978"/>
              <a:gd name="connsiteX11" fmla="*/ 12316 w 20979"/>
              <a:gd name="connsiteY11" fmla="*/ 17552 h 18978"/>
              <a:gd name="connsiteX12" fmla="*/ 9911 w 20979"/>
              <a:gd name="connsiteY12" fmla="*/ 14935 h 18978"/>
              <a:gd name="connsiteX13" fmla="*/ 8174 w 20979"/>
              <a:gd name="connsiteY13" fmla="*/ 18978 h 18978"/>
              <a:gd name="connsiteX14" fmla="*/ 7094 w 20979"/>
              <a:gd name="connsiteY14" fmla="*/ 15627 h 18978"/>
              <a:gd name="connsiteX15" fmla="*/ 4141 w 20979"/>
              <a:gd name="connsiteY15" fmla="*/ 17617 h 18978"/>
              <a:gd name="connsiteX16" fmla="*/ 5046 w 20979"/>
              <a:gd name="connsiteY16" fmla="*/ 13937 h 18978"/>
              <a:gd name="connsiteX17" fmla="*/ 1532 w 20979"/>
              <a:gd name="connsiteY17" fmla="*/ 13713 h 18978"/>
              <a:gd name="connsiteX18" fmla="*/ 3101 w 20979"/>
              <a:gd name="connsiteY18" fmla="*/ 11775 h 18978"/>
              <a:gd name="connsiteX19" fmla="*/ 0 w 20979"/>
              <a:gd name="connsiteY19" fmla="*/ 10363 h 18978"/>
              <a:gd name="connsiteX20" fmla="*/ 4006 w 20979"/>
              <a:gd name="connsiteY20" fmla="*/ 7617 h 18978"/>
              <a:gd name="connsiteX21" fmla="*/ 991 w 20979"/>
              <a:gd name="connsiteY21" fmla="*/ 4480 h 18978"/>
              <a:gd name="connsiteX22" fmla="*/ 6691 w 20979"/>
              <a:gd name="connsiteY22" fmla="*/ 6320 h 18978"/>
              <a:gd name="connsiteX23" fmla="*/ 7731 w 20979"/>
              <a:gd name="connsiteY23" fmla="*/ 2295 h 18978"/>
              <a:gd name="connsiteX24" fmla="*/ 10179 w 20979"/>
              <a:gd name="connsiteY24" fmla="*/ 5800 h 18978"/>
              <a:gd name="connsiteX0" fmla="*/ 10179 w 20513"/>
              <a:gd name="connsiteY0" fmla="*/ 5800 h 18978"/>
              <a:gd name="connsiteX1" fmla="*/ 13901 w 20513"/>
              <a:gd name="connsiteY1" fmla="*/ 0 h 18978"/>
              <a:gd name="connsiteX2" fmla="*/ 13534 w 20513"/>
              <a:gd name="connsiteY2" fmla="*/ 5325 h 18978"/>
              <a:gd name="connsiteX3" fmla="*/ 17759 w 20513"/>
              <a:gd name="connsiteY3" fmla="*/ 4457 h 18978"/>
              <a:gd name="connsiteX4" fmla="*/ 16081 w 20513"/>
              <a:gd name="connsiteY4" fmla="*/ 7315 h 18978"/>
              <a:gd name="connsiteX5" fmla="*/ 20476 w 20513"/>
              <a:gd name="connsiteY5" fmla="*/ 8137 h 18978"/>
              <a:gd name="connsiteX6" fmla="*/ 16986 w 20513"/>
              <a:gd name="connsiteY6" fmla="*/ 10475 h 18978"/>
              <a:gd name="connsiteX7" fmla="*/ 20513 w 20513"/>
              <a:gd name="connsiteY7" fmla="*/ 11105 h 18978"/>
              <a:gd name="connsiteX8" fmla="*/ 16216 w 20513"/>
              <a:gd name="connsiteY8" fmla="*/ 12942 h 18978"/>
              <a:gd name="connsiteX9" fmla="*/ 16438 w 20513"/>
              <a:gd name="connsiteY9" fmla="*/ 14599 h 18978"/>
              <a:gd name="connsiteX10" fmla="*/ 13399 w 20513"/>
              <a:gd name="connsiteY10" fmla="*/ 14457 h 18978"/>
              <a:gd name="connsiteX11" fmla="*/ 12316 w 20513"/>
              <a:gd name="connsiteY11" fmla="*/ 17552 h 18978"/>
              <a:gd name="connsiteX12" fmla="*/ 9911 w 20513"/>
              <a:gd name="connsiteY12" fmla="*/ 14935 h 18978"/>
              <a:gd name="connsiteX13" fmla="*/ 8174 w 20513"/>
              <a:gd name="connsiteY13" fmla="*/ 18978 h 18978"/>
              <a:gd name="connsiteX14" fmla="*/ 7094 w 20513"/>
              <a:gd name="connsiteY14" fmla="*/ 15627 h 18978"/>
              <a:gd name="connsiteX15" fmla="*/ 4141 w 20513"/>
              <a:gd name="connsiteY15" fmla="*/ 17617 h 18978"/>
              <a:gd name="connsiteX16" fmla="*/ 5046 w 20513"/>
              <a:gd name="connsiteY16" fmla="*/ 13937 h 18978"/>
              <a:gd name="connsiteX17" fmla="*/ 1532 w 20513"/>
              <a:gd name="connsiteY17" fmla="*/ 13713 h 18978"/>
              <a:gd name="connsiteX18" fmla="*/ 3101 w 20513"/>
              <a:gd name="connsiteY18" fmla="*/ 11775 h 18978"/>
              <a:gd name="connsiteX19" fmla="*/ 0 w 20513"/>
              <a:gd name="connsiteY19" fmla="*/ 10363 h 18978"/>
              <a:gd name="connsiteX20" fmla="*/ 4006 w 20513"/>
              <a:gd name="connsiteY20" fmla="*/ 7617 h 18978"/>
              <a:gd name="connsiteX21" fmla="*/ 991 w 20513"/>
              <a:gd name="connsiteY21" fmla="*/ 4480 h 18978"/>
              <a:gd name="connsiteX22" fmla="*/ 6691 w 20513"/>
              <a:gd name="connsiteY22" fmla="*/ 6320 h 18978"/>
              <a:gd name="connsiteX23" fmla="*/ 7731 w 20513"/>
              <a:gd name="connsiteY23" fmla="*/ 2295 h 18978"/>
              <a:gd name="connsiteX24" fmla="*/ 10179 w 20513"/>
              <a:gd name="connsiteY24" fmla="*/ 5800 h 18978"/>
              <a:gd name="connsiteX0" fmla="*/ 10179 w 21873"/>
              <a:gd name="connsiteY0" fmla="*/ 5800 h 18978"/>
              <a:gd name="connsiteX1" fmla="*/ 13901 w 21873"/>
              <a:gd name="connsiteY1" fmla="*/ 0 h 18978"/>
              <a:gd name="connsiteX2" fmla="*/ 13534 w 21873"/>
              <a:gd name="connsiteY2" fmla="*/ 5325 h 18978"/>
              <a:gd name="connsiteX3" fmla="*/ 17759 w 21873"/>
              <a:gd name="connsiteY3" fmla="*/ 4457 h 18978"/>
              <a:gd name="connsiteX4" fmla="*/ 16081 w 21873"/>
              <a:gd name="connsiteY4" fmla="*/ 7315 h 18978"/>
              <a:gd name="connsiteX5" fmla="*/ 21873 w 21873"/>
              <a:gd name="connsiteY5" fmla="*/ 8137 h 18978"/>
              <a:gd name="connsiteX6" fmla="*/ 16986 w 21873"/>
              <a:gd name="connsiteY6" fmla="*/ 10475 h 18978"/>
              <a:gd name="connsiteX7" fmla="*/ 20513 w 21873"/>
              <a:gd name="connsiteY7" fmla="*/ 11105 h 18978"/>
              <a:gd name="connsiteX8" fmla="*/ 16216 w 21873"/>
              <a:gd name="connsiteY8" fmla="*/ 12942 h 18978"/>
              <a:gd name="connsiteX9" fmla="*/ 16438 w 21873"/>
              <a:gd name="connsiteY9" fmla="*/ 14599 h 18978"/>
              <a:gd name="connsiteX10" fmla="*/ 13399 w 21873"/>
              <a:gd name="connsiteY10" fmla="*/ 14457 h 18978"/>
              <a:gd name="connsiteX11" fmla="*/ 12316 w 21873"/>
              <a:gd name="connsiteY11" fmla="*/ 17552 h 18978"/>
              <a:gd name="connsiteX12" fmla="*/ 9911 w 21873"/>
              <a:gd name="connsiteY12" fmla="*/ 14935 h 18978"/>
              <a:gd name="connsiteX13" fmla="*/ 8174 w 21873"/>
              <a:gd name="connsiteY13" fmla="*/ 18978 h 18978"/>
              <a:gd name="connsiteX14" fmla="*/ 7094 w 21873"/>
              <a:gd name="connsiteY14" fmla="*/ 15627 h 18978"/>
              <a:gd name="connsiteX15" fmla="*/ 4141 w 21873"/>
              <a:gd name="connsiteY15" fmla="*/ 17617 h 18978"/>
              <a:gd name="connsiteX16" fmla="*/ 5046 w 21873"/>
              <a:gd name="connsiteY16" fmla="*/ 13937 h 18978"/>
              <a:gd name="connsiteX17" fmla="*/ 1532 w 21873"/>
              <a:gd name="connsiteY17" fmla="*/ 13713 h 18978"/>
              <a:gd name="connsiteX18" fmla="*/ 3101 w 21873"/>
              <a:gd name="connsiteY18" fmla="*/ 11775 h 18978"/>
              <a:gd name="connsiteX19" fmla="*/ 0 w 21873"/>
              <a:gd name="connsiteY19" fmla="*/ 10363 h 18978"/>
              <a:gd name="connsiteX20" fmla="*/ 4006 w 21873"/>
              <a:gd name="connsiteY20" fmla="*/ 7617 h 18978"/>
              <a:gd name="connsiteX21" fmla="*/ 991 w 21873"/>
              <a:gd name="connsiteY21" fmla="*/ 4480 h 18978"/>
              <a:gd name="connsiteX22" fmla="*/ 6691 w 21873"/>
              <a:gd name="connsiteY22" fmla="*/ 6320 h 18978"/>
              <a:gd name="connsiteX23" fmla="*/ 7731 w 21873"/>
              <a:gd name="connsiteY23" fmla="*/ 2295 h 18978"/>
              <a:gd name="connsiteX24" fmla="*/ 10179 w 21873"/>
              <a:gd name="connsiteY24" fmla="*/ 5800 h 18978"/>
              <a:gd name="connsiteX0" fmla="*/ 10179 w 21873"/>
              <a:gd name="connsiteY0" fmla="*/ 4926 h 18104"/>
              <a:gd name="connsiteX1" fmla="*/ 12349 w 21873"/>
              <a:gd name="connsiteY1" fmla="*/ 0 h 18104"/>
              <a:gd name="connsiteX2" fmla="*/ 13534 w 21873"/>
              <a:gd name="connsiteY2" fmla="*/ 4451 h 18104"/>
              <a:gd name="connsiteX3" fmla="*/ 17759 w 21873"/>
              <a:gd name="connsiteY3" fmla="*/ 3583 h 18104"/>
              <a:gd name="connsiteX4" fmla="*/ 16081 w 21873"/>
              <a:gd name="connsiteY4" fmla="*/ 6441 h 18104"/>
              <a:gd name="connsiteX5" fmla="*/ 21873 w 21873"/>
              <a:gd name="connsiteY5" fmla="*/ 7263 h 18104"/>
              <a:gd name="connsiteX6" fmla="*/ 16986 w 21873"/>
              <a:gd name="connsiteY6" fmla="*/ 9601 h 18104"/>
              <a:gd name="connsiteX7" fmla="*/ 20513 w 21873"/>
              <a:gd name="connsiteY7" fmla="*/ 10231 h 18104"/>
              <a:gd name="connsiteX8" fmla="*/ 16216 w 21873"/>
              <a:gd name="connsiteY8" fmla="*/ 12068 h 18104"/>
              <a:gd name="connsiteX9" fmla="*/ 16438 w 21873"/>
              <a:gd name="connsiteY9" fmla="*/ 13725 h 18104"/>
              <a:gd name="connsiteX10" fmla="*/ 13399 w 21873"/>
              <a:gd name="connsiteY10" fmla="*/ 13583 h 18104"/>
              <a:gd name="connsiteX11" fmla="*/ 12316 w 21873"/>
              <a:gd name="connsiteY11" fmla="*/ 16678 h 18104"/>
              <a:gd name="connsiteX12" fmla="*/ 9911 w 21873"/>
              <a:gd name="connsiteY12" fmla="*/ 14061 h 18104"/>
              <a:gd name="connsiteX13" fmla="*/ 8174 w 21873"/>
              <a:gd name="connsiteY13" fmla="*/ 18104 h 18104"/>
              <a:gd name="connsiteX14" fmla="*/ 7094 w 21873"/>
              <a:gd name="connsiteY14" fmla="*/ 14753 h 18104"/>
              <a:gd name="connsiteX15" fmla="*/ 4141 w 21873"/>
              <a:gd name="connsiteY15" fmla="*/ 16743 h 18104"/>
              <a:gd name="connsiteX16" fmla="*/ 5046 w 21873"/>
              <a:gd name="connsiteY16" fmla="*/ 13063 h 18104"/>
              <a:gd name="connsiteX17" fmla="*/ 1532 w 21873"/>
              <a:gd name="connsiteY17" fmla="*/ 12839 h 18104"/>
              <a:gd name="connsiteX18" fmla="*/ 3101 w 21873"/>
              <a:gd name="connsiteY18" fmla="*/ 10901 h 18104"/>
              <a:gd name="connsiteX19" fmla="*/ 0 w 21873"/>
              <a:gd name="connsiteY19" fmla="*/ 9489 h 18104"/>
              <a:gd name="connsiteX20" fmla="*/ 4006 w 21873"/>
              <a:gd name="connsiteY20" fmla="*/ 6743 h 18104"/>
              <a:gd name="connsiteX21" fmla="*/ 991 w 21873"/>
              <a:gd name="connsiteY21" fmla="*/ 3606 h 18104"/>
              <a:gd name="connsiteX22" fmla="*/ 6691 w 21873"/>
              <a:gd name="connsiteY22" fmla="*/ 5446 h 18104"/>
              <a:gd name="connsiteX23" fmla="*/ 7731 w 21873"/>
              <a:gd name="connsiteY23" fmla="*/ 1421 h 18104"/>
              <a:gd name="connsiteX24" fmla="*/ 10179 w 21873"/>
              <a:gd name="connsiteY24" fmla="*/ 4926 h 18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1873" h="18104">
                <a:moveTo>
                  <a:pt x="10179" y="4926"/>
                </a:moveTo>
                <a:lnTo>
                  <a:pt x="12349" y="0"/>
                </a:lnTo>
                <a:cubicBezTo>
                  <a:pt x="12227" y="1775"/>
                  <a:pt x="13656" y="2676"/>
                  <a:pt x="13534" y="4451"/>
                </a:cubicBezTo>
                <a:lnTo>
                  <a:pt x="17759" y="3583"/>
                </a:lnTo>
                <a:lnTo>
                  <a:pt x="16081" y="6441"/>
                </a:lnTo>
                <a:lnTo>
                  <a:pt x="21873" y="7263"/>
                </a:lnTo>
                <a:lnTo>
                  <a:pt x="16986" y="9601"/>
                </a:lnTo>
                <a:lnTo>
                  <a:pt x="20513" y="10231"/>
                </a:lnTo>
                <a:lnTo>
                  <a:pt x="16216" y="12068"/>
                </a:lnTo>
                <a:lnTo>
                  <a:pt x="16438" y="13725"/>
                </a:lnTo>
                <a:lnTo>
                  <a:pt x="13399" y="13583"/>
                </a:lnTo>
                <a:lnTo>
                  <a:pt x="12316" y="16678"/>
                </a:lnTo>
                <a:lnTo>
                  <a:pt x="9911" y="14061"/>
                </a:lnTo>
                <a:lnTo>
                  <a:pt x="8174" y="18104"/>
                </a:lnTo>
                <a:cubicBezTo>
                  <a:pt x="7917" y="16113"/>
                  <a:pt x="7351" y="16744"/>
                  <a:pt x="7094" y="14753"/>
                </a:cubicBezTo>
                <a:lnTo>
                  <a:pt x="4141" y="16743"/>
                </a:lnTo>
                <a:lnTo>
                  <a:pt x="5046" y="13063"/>
                </a:lnTo>
                <a:lnTo>
                  <a:pt x="1532" y="12839"/>
                </a:lnTo>
                <a:lnTo>
                  <a:pt x="3101" y="10901"/>
                </a:lnTo>
                <a:lnTo>
                  <a:pt x="0" y="9489"/>
                </a:lnTo>
                <a:lnTo>
                  <a:pt x="4006" y="6743"/>
                </a:lnTo>
                <a:lnTo>
                  <a:pt x="991" y="3606"/>
                </a:lnTo>
                <a:lnTo>
                  <a:pt x="6691" y="5446"/>
                </a:lnTo>
                <a:lnTo>
                  <a:pt x="7731" y="1421"/>
                </a:lnTo>
                <a:lnTo>
                  <a:pt x="10179" y="4926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  <a:effectLst>
            <a:innerShdw blurRad="63500" dist="50800" dir="5400000">
              <a:prstClr val="black">
                <a:alpha val="21000"/>
              </a:prstClr>
            </a:innerShdw>
            <a:softEdge rad="317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  <p:sp>
        <p:nvSpPr>
          <p:cNvPr id="154" name="Explosion 1 19">
            <a:extLst>
              <a:ext uri="{FF2B5EF4-FFF2-40B4-BE49-F238E27FC236}">
                <a16:creationId xmlns:a16="http://schemas.microsoft.com/office/drawing/2014/main" id="{82D87D85-9A25-4739-80B9-D8706E9B4650}"/>
              </a:ext>
            </a:extLst>
          </p:cNvPr>
          <p:cNvSpPr/>
          <p:nvPr/>
        </p:nvSpPr>
        <p:spPr>
          <a:xfrm>
            <a:off x="7924433" y="6552819"/>
            <a:ext cx="2171221" cy="300821"/>
          </a:xfrm>
          <a:custGeom>
            <a:avLst/>
            <a:gdLst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135 w 21600"/>
              <a:gd name="connsiteY17" fmla="*/ 14587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4627 w 21600"/>
              <a:gd name="connsiteY20" fmla="*/ 7617 h 21600"/>
              <a:gd name="connsiteX21" fmla="*/ 370 w 21600"/>
              <a:gd name="connsiteY21" fmla="*/ 2295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135 w 21600"/>
              <a:gd name="connsiteY17" fmla="*/ 14587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4627 w 21600"/>
              <a:gd name="connsiteY20" fmla="*/ 7617 h 21600"/>
              <a:gd name="connsiteX21" fmla="*/ 1612 w 21600"/>
              <a:gd name="connsiteY21" fmla="*/ 4480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2153 w 21600"/>
              <a:gd name="connsiteY17" fmla="*/ 13713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4627 w 21600"/>
              <a:gd name="connsiteY20" fmla="*/ 7617 h 21600"/>
              <a:gd name="connsiteX21" fmla="*/ 1612 w 21600"/>
              <a:gd name="connsiteY21" fmla="*/ 4480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179 w 20979"/>
              <a:gd name="connsiteY0" fmla="*/ 5800 h 21600"/>
              <a:gd name="connsiteX1" fmla="*/ 13901 w 20979"/>
              <a:gd name="connsiteY1" fmla="*/ 0 h 21600"/>
              <a:gd name="connsiteX2" fmla="*/ 13534 w 20979"/>
              <a:gd name="connsiteY2" fmla="*/ 5325 h 21600"/>
              <a:gd name="connsiteX3" fmla="*/ 17759 w 20979"/>
              <a:gd name="connsiteY3" fmla="*/ 4457 h 21600"/>
              <a:gd name="connsiteX4" fmla="*/ 16081 w 20979"/>
              <a:gd name="connsiteY4" fmla="*/ 7315 h 21600"/>
              <a:gd name="connsiteX5" fmla="*/ 20476 w 20979"/>
              <a:gd name="connsiteY5" fmla="*/ 8137 h 21600"/>
              <a:gd name="connsiteX6" fmla="*/ 16986 w 20979"/>
              <a:gd name="connsiteY6" fmla="*/ 10475 h 21600"/>
              <a:gd name="connsiteX7" fmla="*/ 20979 w 20979"/>
              <a:gd name="connsiteY7" fmla="*/ 13290 h 21600"/>
              <a:gd name="connsiteX8" fmla="*/ 16216 w 20979"/>
              <a:gd name="connsiteY8" fmla="*/ 12942 h 21600"/>
              <a:gd name="connsiteX9" fmla="*/ 17524 w 20979"/>
              <a:gd name="connsiteY9" fmla="*/ 18095 h 21600"/>
              <a:gd name="connsiteX10" fmla="*/ 13399 w 20979"/>
              <a:gd name="connsiteY10" fmla="*/ 14457 h 21600"/>
              <a:gd name="connsiteX11" fmla="*/ 12626 w 20979"/>
              <a:gd name="connsiteY11" fmla="*/ 19737 h 21600"/>
              <a:gd name="connsiteX12" fmla="*/ 9911 w 20979"/>
              <a:gd name="connsiteY12" fmla="*/ 14935 h 21600"/>
              <a:gd name="connsiteX13" fmla="*/ 7864 w 20979"/>
              <a:gd name="connsiteY13" fmla="*/ 21600 h 21600"/>
              <a:gd name="connsiteX14" fmla="*/ 7094 w 20979"/>
              <a:gd name="connsiteY14" fmla="*/ 15627 h 21600"/>
              <a:gd name="connsiteX15" fmla="*/ 4141 w 20979"/>
              <a:gd name="connsiteY15" fmla="*/ 17617 h 21600"/>
              <a:gd name="connsiteX16" fmla="*/ 5046 w 20979"/>
              <a:gd name="connsiteY16" fmla="*/ 13937 h 21600"/>
              <a:gd name="connsiteX17" fmla="*/ 1532 w 20979"/>
              <a:gd name="connsiteY17" fmla="*/ 13713 h 21600"/>
              <a:gd name="connsiteX18" fmla="*/ 3101 w 20979"/>
              <a:gd name="connsiteY18" fmla="*/ 11775 h 21600"/>
              <a:gd name="connsiteX19" fmla="*/ 0 w 20979"/>
              <a:gd name="connsiteY19" fmla="*/ 10363 h 21600"/>
              <a:gd name="connsiteX20" fmla="*/ 4006 w 20979"/>
              <a:gd name="connsiteY20" fmla="*/ 7617 h 21600"/>
              <a:gd name="connsiteX21" fmla="*/ 991 w 20979"/>
              <a:gd name="connsiteY21" fmla="*/ 4480 h 21600"/>
              <a:gd name="connsiteX22" fmla="*/ 6691 w 20979"/>
              <a:gd name="connsiteY22" fmla="*/ 6320 h 21600"/>
              <a:gd name="connsiteX23" fmla="*/ 7731 w 20979"/>
              <a:gd name="connsiteY23" fmla="*/ 2295 h 21600"/>
              <a:gd name="connsiteX24" fmla="*/ 10179 w 20979"/>
              <a:gd name="connsiteY24" fmla="*/ 5800 h 21600"/>
              <a:gd name="connsiteX0" fmla="*/ 10179 w 20979"/>
              <a:gd name="connsiteY0" fmla="*/ 5800 h 19737"/>
              <a:gd name="connsiteX1" fmla="*/ 13901 w 20979"/>
              <a:gd name="connsiteY1" fmla="*/ 0 h 19737"/>
              <a:gd name="connsiteX2" fmla="*/ 13534 w 20979"/>
              <a:gd name="connsiteY2" fmla="*/ 5325 h 19737"/>
              <a:gd name="connsiteX3" fmla="*/ 17759 w 20979"/>
              <a:gd name="connsiteY3" fmla="*/ 4457 h 19737"/>
              <a:gd name="connsiteX4" fmla="*/ 16081 w 20979"/>
              <a:gd name="connsiteY4" fmla="*/ 7315 h 19737"/>
              <a:gd name="connsiteX5" fmla="*/ 20476 w 20979"/>
              <a:gd name="connsiteY5" fmla="*/ 8137 h 19737"/>
              <a:gd name="connsiteX6" fmla="*/ 16986 w 20979"/>
              <a:gd name="connsiteY6" fmla="*/ 10475 h 19737"/>
              <a:gd name="connsiteX7" fmla="*/ 20979 w 20979"/>
              <a:gd name="connsiteY7" fmla="*/ 13290 h 19737"/>
              <a:gd name="connsiteX8" fmla="*/ 16216 w 20979"/>
              <a:gd name="connsiteY8" fmla="*/ 12942 h 19737"/>
              <a:gd name="connsiteX9" fmla="*/ 17524 w 20979"/>
              <a:gd name="connsiteY9" fmla="*/ 18095 h 19737"/>
              <a:gd name="connsiteX10" fmla="*/ 13399 w 20979"/>
              <a:gd name="connsiteY10" fmla="*/ 14457 h 19737"/>
              <a:gd name="connsiteX11" fmla="*/ 12626 w 20979"/>
              <a:gd name="connsiteY11" fmla="*/ 19737 h 19737"/>
              <a:gd name="connsiteX12" fmla="*/ 9911 w 20979"/>
              <a:gd name="connsiteY12" fmla="*/ 14935 h 19737"/>
              <a:gd name="connsiteX13" fmla="*/ 8174 w 20979"/>
              <a:gd name="connsiteY13" fmla="*/ 18978 h 19737"/>
              <a:gd name="connsiteX14" fmla="*/ 7094 w 20979"/>
              <a:gd name="connsiteY14" fmla="*/ 15627 h 19737"/>
              <a:gd name="connsiteX15" fmla="*/ 4141 w 20979"/>
              <a:gd name="connsiteY15" fmla="*/ 17617 h 19737"/>
              <a:gd name="connsiteX16" fmla="*/ 5046 w 20979"/>
              <a:gd name="connsiteY16" fmla="*/ 13937 h 19737"/>
              <a:gd name="connsiteX17" fmla="*/ 1532 w 20979"/>
              <a:gd name="connsiteY17" fmla="*/ 13713 h 19737"/>
              <a:gd name="connsiteX18" fmla="*/ 3101 w 20979"/>
              <a:gd name="connsiteY18" fmla="*/ 11775 h 19737"/>
              <a:gd name="connsiteX19" fmla="*/ 0 w 20979"/>
              <a:gd name="connsiteY19" fmla="*/ 10363 h 19737"/>
              <a:gd name="connsiteX20" fmla="*/ 4006 w 20979"/>
              <a:gd name="connsiteY20" fmla="*/ 7617 h 19737"/>
              <a:gd name="connsiteX21" fmla="*/ 991 w 20979"/>
              <a:gd name="connsiteY21" fmla="*/ 4480 h 19737"/>
              <a:gd name="connsiteX22" fmla="*/ 6691 w 20979"/>
              <a:gd name="connsiteY22" fmla="*/ 6320 h 19737"/>
              <a:gd name="connsiteX23" fmla="*/ 7731 w 20979"/>
              <a:gd name="connsiteY23" fmla="*/ 2295 h 19737"/>
              <a:gd name="connsiteX24" fmla="*/ 10179 w 20979"/>
              <a:gd name="connsiteY24" fmla="*/ 5800 h 19737"/>
              <a:gd name="connsiteX0" fmla="*/ 10179 w 20979"/>
              <a:gd name="connsiteY0" fmla="*/ 5800 h 18978"/>
              <a:gd name="connsiteX1" fmla="*/ 13901 w 20979"/>
              <a:gd name="connsiteY1" fmla="*/ 0 h 18978"/>
              <a:gd name="connsiteX2" fmla="*/ 13534 w 20979"/>
              <a:gd name="connsiteY2" fmla="*/ 5325 h 18978"/>
              <a:gd name="connsiteX3" fmla="*/ 17759 w 20979"/>
              <a:gd name="connsiteY3" fmla="*/ 4457 h 18978"/>
              <a:gd name="connsiteX4" fmla="*/ 16081 w 20979"/>
              <a:gd name="connsiteY4" fmla="*/ 7315 h 18978"/>
              <a:gd name="connsiteX5" fmla="*/ 20476 w 20979"/>
              <a:gd name="connsiteY5" fmla="*/ 8137 h 18978"/>
              <a:gd name="connsiteX6" fmla="*/ 16986 w 20979"/>
              <a:gd name="connsiteY6" fmla="*/ 10475 h 18978"/>
              <a:gd name="connsiteX7" fmla="*/ 20979 w 20979"/>
              <a:gd name="connsiteY7" fmla="*/ 13290 h 18978"/>
              <a:gd name="connsiteX8" fmla="*/ 16216 w 20979"/>
              <a:gd name="connsiteY8" fmla="*/ 12942 h 18978"/>
              <a:gd name="connsiteX9" fmla="*/ 17524 w 20979"/>
              <a:gd name="connsiteY9" fmla="*/ 18095 h 18978"/>
              <a:gd name="connsiteX10" fmla="*/ 13399 w 20979"/>
              <a:gd name="connsiteY10" fmla="*/ 14457 h 18978"/>
              <a:gd name="connsiteX11" fmla="*/ 12316 w 20979"/>
              <a:gd name="connsiteY11" fmla="*/ 17552 h 18978"/>
              <a:gd name="connsiteX12" fmla="*/ 9911 w 20979"/>
              <a:gd name="connsiteY12" fmla="*/ 14935 h 18978"/>
              <a:gd name="connsiteX13" fmla="*/ 8174 w 20979"/>
              <a:gd name="connsiteY13" fmla="*/ 18978 h 18978"/>
              <a:gd name="connsiteX14" fmla="*/ 7094 w 20979"/>
              <a:gd name="connsiteY14" fmla="*/ 15627 h 18978"/>
              <a:gd name="connsiteX15" fmla="*/ 4141 w 20979"/>
              <a:gd name="connsiteY15" fmla="*/ 17617 h 18978"/>
              <a:gd name="connsiteX16" fmla="*/ 5046 w 20979"/>
              <a:gd name="connsiteY16" fmla="*/ 13937 h 18978"/>
              <a:gd name="connsiteX17" fmla="*/ 1532 w 20979"/>
              <a:gd name="connsiteY17" fmla="*/ 13713 h 18978"/>
              <a:gd name="connsiteX18" fmla="*/ 3101 w 20979"/>
              <a:gd name="connsiteY18" fmla="*/ 11775 h 18978"/>
              <a:gd name="connsiteX19" fmla="*/ 0 w 20979"/>
              <a:gd name="connsiteY19" fmla="*/ 10363 h 18978"/>
              <a:gd name="connsiteX20" fmla="*/ 4006 w 20979"/>
              <a:gd name="connsiteY20" fmla="*/ 7617 h 18978"/>
              <a:gd name="connsiteX21" fmla="*/ 991 w 20979"/>
              <a:gd name="connsiteY21" fmla="*/ 4480 h 18978"/>
              <a:gd name="connsiteX22" fmla="*/ 6691 w 20979"/>
              <a:gd name="connsiteY22" fmla="*/ 6320 h 18978"/>
              <a:gd name="connsiteX23" fmla="*/ 7731 w 20979"/>
              <a:gd name="connsiteY23" fmla="*/ 2295 h 18978"/>
              <a:gd name="connsiteX24" fmla="*/ 10179 w 20979"/>
              <a:gd name="connsiteY24" fmla="*/ 5800 h 18978"/>
              <a:gd name="connsiteX0" fmla="*/ 10179 w 20979"/>
              <a:gd name="connsiteY0" fmla="*/ 5800 h 18978"/>
              <a:gd name="connsiteX1" fmla="*/ 13901 w 20979"/>
              <a:gd name="connsiteY1" fmla="*/ 0 h 18978"/>
              <a:gd name="connsiteX2" fmla="*/ 13534 w 20979"/>
              <a:gd name="connsiteY2" fmla="*/ 5325 h 18978"/>
              <a:gd name="connsiteX3" fmla="*/ 17759 w 20979"/>
              <a:gd name="connsiteY3" fmla="*/ 4457 h 18978"/>
              <a:gd name="connsiteX4" fmla="*/ 16081 w 20979"/>
              <a:gd name="connsiteY4" fmla="*/ 7315 h 18978"/>
              <a:gd name="connsiteX5" fmla="*/ 20476 w 20979"/>
              <a:gd name="connsiteY5" fmla="*/ 8137 h 18978"/>
              <a:gd name="connsiteX6" fmla="*/ 16986 w 20979"/>
              <a:gd name="connsiteY6" fmla="*/ 10475 h 18978"/>
              <a:gd name="connsiteX7" fmla="*/ 20979 w 20979"/>
              <a:gd name="connsiteY7" fmla="*/ 13290 h 18978"/>
              <a:gd name="connsiteX8" fmla="*/ 16216 w 20979"/>
              <a:gd name="connsiteY8" fmla="*/ 12942 h 18978"/>
              <a:gd name="connsiteX9" fmla="*/ 16438 w 20979"/>
              <a:gd name="connsiteY9" fmla="*/ 14599 h 18978"/>
              <a:gd name="connsiteX10" fmla="*/ 13399 w 20979"/>
              <a:gd name="connsiteY10" fmla="*/ 14457 h 18978"/>
              <a:gd name="connsiteX11" fmla="*/ 12316 w 20979"/>
              <a:gd name="connsiteY11" fmla="*/ 17552 h 18978"/>
              <a:gd name="connsiteX12" fmla="*/ 9911 w 20979"/>
              <a:gd name="connsiteY12" fmla="*/ 14935 h 18978"/>
              <a:gd name="connsiteX13" fmla="*/ 8174 w 20979"/>
              <a:gd name="connsiteY13" fmla="*/ 18978 h 18978"/>
              <a:gd name="connsiteX14" fmla="*/ 7094 w 20979"/>
              <a:gd name="connsiteY14" fmla="*/ 15627 h 18978"/>
              <a:gd name="connsiteX15" fmla="*/ 4141 w 20979"/>
              <a:gd name="connsiteY15" fmla="*/ 17617 h 18978"/>
              <a:gd name="connsiteX16" fmla="*/ 5046 w 20979"/>
              <a:gd name="connsiteY16" fmla="*/ 13937 h 18978"/>
              <a:gd name="connsiteX17" fmla="*/ 1532 w 20979"/>
              <a:gd name="connsiteY17" fmla="*/ 13713 h 18978"/>
              <a:gd name="connsiteX18" fmla="*/ 3101 w 20979"/>
              <a:gd name="connsiteY18" fmla="*/ 11775 h 18978"/>
              <a:gd name="connsiteX19" fmla="*/ 0 w 20979"/>
              <a:gd name="connsiteY19" fmla="*/ 10363 h 18978"/>
              <a:gd name="connsiteX20" fmla="*/ 4006 w 20979"/>
              <a:gd name="connsiteY20" fmla="*/ 7617 h 18978"/>
              <a:gd name="connsiteX21" fmla="*/ 991 w 20979"/>
              <a:gd name="connsiteY21" fmla="*/ 4480 h 18978"/>
              <a:gd name="connsiteX22" fmla="*/ 6691 w 20979"/>
              <a:gd name="connsiteY22" fmla="*/ 6320 h 18978"/>
              <a:gd name="connsiteX23" fmla="*/ 7731 w 20979"/>
              <a:gd name="connsiteY23" fmla="*/ 2295 h 18978"/>
              <a:gd name="connsiteX24" fmla="*/ 10179 w 20979"/>
              <a:gd name="connsiteY24" fmla="*/ 5800 h 18978"/>
              <a:gd name="connsiteX0" fmla="*/ 10179 w 20513"/>
              <a:gd name="connsiteY0" fmla="*/ 5800 h 18978"/>
              <a:gd name="connsiteX1" fmla="*/ 13901 w 20513"/>
              <a:gd name="connsiteY1" fmla="*/ 0 h 18978"/>
              <a:gd name="connsiteX2" fmla="*/ 13534 w 20513"/>
              <a:gd name="connsiteY2" fmla="*/ 5325 h 18978"/>
              <a:gd name="connsiteX3" fmla="*/ 17759 w 20513"/>
              <a:gd name="connsiteY3" fmla="*/ 4457 h 18978"/>
              <a:gd name="connsiteX4" fmla="*/ 16081 w 20513"/>
              <a:gd name="connsiteY4" fmla="*/ 7315 h 18978"/>
              <a:gd name="connsiteX5" fmla="*/ 20476 w 20513"/>
              <a:gd name="connsiteY5" fmla="*/ 8137 h 18978"/>
              <a:gd name="connsiteX6" fmla="*/ 16986 w 20513"/>
              <a:gd name="connsiteY6" fmla="*/ 10475 h 18978"/>
              <a:gd name="connsiteX7" fmla="*/ 20513 w 20513"/>
              <a:gd name="connsiteY7" fmla="*/ 11105 h 18978"/>
              <a:gd name="connsiteX8" fmla="*/ 16216 w 20513"/>
              <a:gd name="connsiteY8" fmla="*/ 12942 h 18978"/>
              <a:gd name="connsiteX9" fmla="*/ 16438 w 20513"/>
              <a:gd name="connsiteY9" fmla="*/ 14599 h 18978"/>
              <a:gd name="connsiteX10" fmla="*/ 13399 w 20513"/>
              <a:gd name="connsiteY10" fmla="*/ 14457 h 18978"/>
              <a:gd name="connsiteX11" fmla="*/ 12316 w 20513"/>
              <a:gd name="connsiteY11" fmla="*/ 17552 h 18978"/>
              <a:gd name="connsiteX12" fmla="*/ 9911 w 20513"/>
              <a:gd name="connsiteY12" fmla="*/ 14935 h 18978"/>
              <a:gd name="connsiteX13" fmla="*/ 8174 w 20513"/>
              <a:gd name="connsiteY13" fmla="*/ 18978 h 18978"/>
              <a:gd name="connsiteX14" fmla="*/ 7094 w 20513"/>
              <a:gd name="connsiteY14" fmla="*/ 15627 h 18978"/>
              <a:gd name="connsiteX15" fmla="*/ 4141 w 20513"/>
              <a:gd name="connsiteY15" fmla="*/ 17617 h 18978"/>
              <a:gd name="connsiteX16" fmla="*/ 5046 w 20513"/>
              <a:gd name="connsiteY16" fmla="*/ 13937 h 18978"/>
              <a:gd name="connsiteX17" fmla="*/ 1532 w 20513"/>
              <a:gd name="connsiteY17" fmla="*/ 13713 h 18978"/>
              <a:gd name="connsiteX18" fmla="*/ 3101 w 20513"/>
              <a:gd name="connsiteY18" fmla="*/ 11775 h 18978"/>
              <a:gd name="connsiteX19" fmla="*/ 0 w 20513"/>
              <a:gd name="connsiteY19" fmla="*/ 10363 h 18978"/>
              <a:gd name="connsiteX20" fmla="*/ 4006 w 20513"/>
              <a:gd name="connsiteY20" fmla="*/ 7617 h 18978"/>
              <a:gd name="connsiteX21" fmla="*/ 991 w 20513"/>
              <a:gd name="connsiteY21" fmla="*/ 4480 h 18978"/>
              <a:gd name="connsiteX22" fmla="*/ 6691 w 20513"/>
              <a:gd name="connsiteY22" fmla="*/ 6320 h 18978"/>
              <a:gd name="connsiteX23" fmla="*/ 7731 w 20513"/>
              <a:gd name="connsiteY23" fmla="*/ 2295 h 18978"/>
              <a:gd name="connsiteX24" fmla="*/ 10179 w 20513"/>
              <a:gd name="connsiteY24" fmla="*/ 5800 h 18978"/>
              <a:gd name="connsiteX0" fmla="*/ 10179 w 21873"/>
              <a:gd name="connsiteY0" fmla="*/ 5800 h 18978"/>
              <a:gd name="connsiteX1" fmla="*/ 13901 w 21873"/>
              <a:gd name="connsiteY1" fmla="*/ 0 h 18978"/>
              <a:gd name="connsiteX2" fmla="*/ 13534 w 21873"/>
              <a:gd name="connsiteY2" fmla="*/ 5325 h 18978"/>
              <a:gd name="connsiteX3" fmla="*/ 17759 w 21873"/>
              <a:gd name="connsiteY3" fmla="*/ 4457 h 18978"/>
              <a:gd name="connsiteX4" fmla="*/ 16081 w 21873"/>
              <a:gd name="connsiteY4" fmla="*/ 7315 h 18978"/>
              <a:gd name="connsiteX5" fmla="*/ 21873 w 21873"/>
              <a:gd name="connsiteY5" fmla="*/ 8137 h 18978"/>
              <a:gd name="connsiteX6" fmla="*/ 16986 w 21873"/>
              <a:gd name="connsiteY6" fmla="*/ 10475 h 18978"/>
              <a:gd name="connsiteX7" fmla="*/ 20513 w 21873"/>
              <a:gd name="connsiteY7" fmla="*/ 11105 h 18978"/>
              <a:gd name="connsiteX8" fmla="*/ 16216 w 21873"/>
              <a:gd name="connsiteY8" fmla="*/ 12942 h 18978"/>
              <a:gd name="connsiteX9" fmla="*/ 16438 w 21873"/>
              <a:gd name="connsiteY9" fmla="*/ 14599 h 18978"/>
              <a:gd name="connsiteX10" fmla="*/ 13399 w 21873"/>
              <a:gd name="connsiteY10" fmla="*/ 14457 h 18978"/>
              <a:gd name="connsiteX11" fmla="*/ 12316 w 21873"/>
              <a:gd name="connsiteY11" fmla="*/ 17552 h 18978"/>
              <a:gd name="connsiteX12" fmla="*/ 9911 w 21873"/>
              <a:gd name="connsiteY12" fmla="*/ 14935 h 18978"/>
              <a:gd name="connsiteX13" fmla="*/ 8174 w 21873"/>
              <a:gd name="connsiteY13" fmla="*/ 18978 h 18978"/>
              <a:gd name="connsiteX14" fmla="*/ 7094 w 21873"/>
              <a:gd name="connsiteY14" fmla="*/ 15627 h 18978"/>
              <a:gd name="connsiteX15" fmla="*/ 4141 w 21873"/>
              <a:gd name="connsiteY15" fmla="*/ 17617 h 18978"/>
              <a:gd name="connsiteX16" fmla="*/ 5046 w 21873"/>
              <a:gd name="connsiteY16" fmla="*/ 13937 h 18978"/>
              <a:gd name="connsiteX17" fmla="*/ 1532 w 21873"/>
              <a:gd name="connsiteY17" fmla="*/ 13713 h 18978"/>
              <a:gd name="connsiteX18" fmla="*/ 3101 w 21873"/>
              <a:gd name="connsiteY18" fmla="*/ 11775 h 18978"/>
              <a:gd name="connsiteX19" fmla="*/ 0 w 21873"/>
              <a:gd name="connsiteY19" fmla="*/ 10363 h 18978"/>
              <a:gd name="connsiteX20" fmla="*/ 4006 w 21873"/>
              <a:gd name="connsiteY20" fmla="*/ 7617 h 18978"/>
              <a:gd name="connsiteX21" fmla="*/ 991 w 21873"/>
              <a:gd name="connsiteY21" fmla="*/ 4480 h 18978"/>
              <a:gd name="connsiteX22" fmla="*/ 6691 w 21873"/>
              <a:gd name="connsiteY22" fmla="*/ 6320 h 18978"/>
              <a:gd name="connsiteX23" fmla="*/ 7731 w 21873"/>
              <a:gd name="connsiteY23" fmla="*/ 2295 h 18978"/>
              <a:gd name="connsiteX24" fmla="*/ 10179 w 21873"/>
              <a:gd name="connsiteY24" fmla="*/ 5800 h 18978"/>
              <a:gd name="connsiteX0" fmla="*/ 10179 w 21873"/>
              <a:gd name="connsiteY0" fmla="*/ 4926 h 18104"/>
              <a:gd name="connsiteX1" fmla="*/ 12349 w 21873"/>
              <a:gd name="connsiteY1" fmla="*/ 0 h 18104"/>
              <a:gd name="connsiteX2" fmla="*/ 13534 w 21873"/>
              <a:gd name="connsiteY2" fmla="*/ 4451 h 18104"/>
              <a:gd name="connsiteX3" fmla="*/ 17759 w 21873"/>
              <a:gd name="connsiteY3" fmla="*/ 3583 h 18104"/>
              <a:gd name="connsiteX4" fmla="*/ 16081 w 21873"/>
              <a:gd name="connsiteY4" fmla="*/ 6441 h 18104"/>
              <a:gd name="connsiteX5" fmla="*/ 21873 w 21873"/>
              <a:gd name="connsiteY5" fmla="*/ 7263 h 18104"/>
              <a:gd name="connsiteX6" fmla="*/ 16986 w 21873"/>
              <a:gd name="connsiteY6" fmla="*/ 9601 h 18104"/>
              <a:gd name="connsiteX7" fmla="*/ 20513 w 21873"/>
              <a:gd name="connsiteY7" fmla="*/ 10231 h 18104"/>
              <a:gd name="connsiteX8" fmla="*/ 16216 w 21873"/>
              <a:gd name="connsiteY8" fmla="*/ 12068 h 18104"/>
              <a:gd name="connsiteX9" fmla="*/ 16438 w 21873"/>
              <a:gd name="connsiteY9" fmla="*/ 13725 h 18104"/>
              <a:gd name="connsiteX10" fmla="*/ 13399 w 21873"/>
              <a:gd name="connsiteY10" fmla="*/ 13583 h 18104"/>
              <a:gd name="connsiteX11" fmla="*/ 12316 w 21873"/>
              <a:gd name="connsiteY11" fmla="*/ 16678 h 18104"/>
              <a:gd name="connsiteX12" fmla="*/ 9911 w 21873"/>
              <a:gd name="connsiteY12" fmla="*/ 14061 h 18104"/>
              <a:gd name="connsiteX13" fmla="*/ 8174 w 21873"/>
              <a:gd name="connsiteY13" fmla="*/ 18104 h 18104"/>
              <a:gd name="connsiteX14" fmla="*/ 7094 w 21873"/>
              <a:gd name="connsiteY14" fmla="*/ 14753 h 18104"/>
              <a:gd name="connsiteX15" fmla="*/ 4141 w 21873"/>
              <a:gd name="connsiteY15" fmla="*/ 16743 h 18104"/>
              <a:gd name="connsiteX16" fmla="*/ 5046 w 21873"/>
              <a:gd name="connsiteY16" fmla="*/ 13063 h 18104"/>
              <a:gd name="connsiteX17" fmla="*/ 1532 w 21873"/>
              <a:gd name="connsiteY17" fmla="*/ 12839 h 18104"/>
              <a:gd name="connsiteX18" fmla="*/ 3101 w 21873"/>
              <a:gd name="connsiteY18" fmla="*/ 10901 h 18104"/>
              <a:gd name="connsiteX19" fmla="*/ 0 w 21873"/>
              <a:gd name="connsiteY19" fmla="*/ 9489 h 18104"/>
              <a:gd name="connsiteX20" fmla="*/ 4006 w 21873"/>
              <a:gd name="connsiteY20" fmla="*/ 6743 h 18104"/>
              <a:gd name="connsiteX21" fmla="*/ 991 w 21873"/>
              <a:gd name="connsiteY21" fmla="*/ 3606 h 18104"/>
              <a:gd name="connsiteX22" fmla="*/ 6691 w 21873"/>
              <a:gd name="connsiteY22" fmla="*/ 5446 h 18104"/>
              <a:gd name="connsiteX23" fmla="*/ 7731 w 21873"/>
              <a:gd name="connsiteY23" fmla="*/ 1421 h 18104"/>
              <a:gd name="connsiteX24" fmla="*/ 10179 w 21873"/>
              <a:gd name="connsiteY24" fmla="*/ 4926 h 18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1873" h="18104">
                <a:moveTo>
                  <a:pt x="10179" y="4926"/>
                </a:moveTo>
                <a:lnTo>
                  <a:pt x="12349" y="0"/>
                </a:lnTo>
                <a:cubicBezTo>
                  <a:pt x="12227" y="1775"/>
                  <a:pt x="13656" y="2676"/>
                  <a:pt x="13534" y="4451"/>
                </a:cubicBezTo>
                <a:lnTo>
                  <a:pt x="17759" y="3583"/>
                </a:lnTo>
                <a:lnTo>
                  <a:pt x="16081" y="6441"/>
                </a:lnTo>
                <a:lnTo>
                  <a:pt x="21873" y="7263"/>
                </a:lnTo>
                <a:lnTo>
                  <a:pt x="16986" y="9601"/>
                </a:lnTo>
                <a:lnTo>
                  <a:pt x="20513" y="10231"/>
                </a:lnTo>
                <a:lnTo>
                  <a:pt x="16216" y="12068"/>
                </a:lnTo>
                <a:lnTo>
                  <a:pt x="16438" y="13725"/>
                </a:lnTo>
                <a:lnTo>
                  <a:pt x="13399" y="13583"/>
                </a:lnTo>
                <a:lnTo>
                  <a:pt x="12316" y="16678"/>
                </a:lnTo>
                <a:lnTo>
                  <a:pt x="9911" y="14061"/>
                </a:lnTo>
                <a:lnTo>
                  <a:pt x="8174" y="18104"/>
                </a:lnTo>
                <a:cubicBezTo>
                  <a:pt x="7917" y="16113"/>
                  <a:pt x="7351" y="16744"/>
                  <a:pt x="7094" y="14753"/>
                </a:cubicBezTo>
                <a:lnTo>
                  <a:pt x="4141" y="16743"/>
                </a:lnTo>
                <a:lnTo>
                  <a:pt x="5046" y="13063"/>
                </a:lnTo>
                <a:lnTo>
                  <a:pt x="1532" y="12839"/>
                </a:lnTo>
                <a:lnTo>
                  <a:pt x="3101" y="10901"/>
                </a:lnTo>
                <a:lnTo>
                  <a:pt x="0" y="9489"/>
                </a:lnTo>
                <a:lnTo>
                  <a:pt x="4006" y="6743"/>
                </a:lnTo>
                <a:lnTo>
                  <a:pt x="991" y="3606"/>
                </a:lnTo>
                <a:lnTo>
                  <a:pt x="6691" y="5446"/>
                </a:lnTo>
                <a:lnTo>
                  <a:pt x="7731" y="1421"/>
                </a:lnTo>
                <a:lnTo>
                  <a:pt x="10179" y="4926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  <a:effectLst>
            <a:innerShdw blurRad="63500" dist="50800" dir="5400000">
              <a:prstClr val="black">
                <a:alpha val="21000"/>
              </a:prstClr>
            </a:innerShdw>
            <a:softEdge rad="317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  <p:pic>
        <p:nvPicPr>
          <p:cNvPr id="155" name="brush bucket Picture 31">
            <a:extLst>
              <a:ext uri="{FF2B5EF4-FFF2-40B4-BE49-F238E27FC236}">
                <a16:creationId xmlns:a16="http://schemas.microsoft.com/office/drawing/2014/main" id="{247B0DDB-8E43-40FB-BD83-A30E26F55E31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0"/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968329">
            <a:off x="8651607" y="5802767"/>
            <a:ext cx="776715" cy="772226"/>
          </a:xfrm>
          <a:prstGeom prst="rect">
            <a:avLst/>
          </a:prstGeom>
          <a:effectLst>
            <a:outerShdw blurRad="88900" dist="63500" dir="5400000" sx="106000" sy="106000" algn="t" rotWithShape="0">
              <a:prstClr val="black">
                <a:alpha val="61000"/>
              </a:prstClr>
            </a:outerShdw>
          </a:effectLst>
        </p:spPr>
      </p:pic>
      <p:pic>
        <p:nvPicPr>
          <p:cNvPr id="156" name="Picture 155">
            <a:extLst>
              <a:ext uri="{FF2B5EF4-FFF2-40B4-BE49-F238E27FC236}">
                <a16:creationId xmlns:a16="http://schemas.microsoft.com/office/drawing/2014/main" id="{46C9C394-C5D6-4DEF-B55B-6913CB98A816}"/>
              </a:ext>
            </a:extLst>
          </p:cNvPr>
          <p:cNvPicPr>
            <a:picLocks noChangeAspect="1"/>
          </p:cNvPicPr>
          <p:nvPr/>
        </p:nvPicPr>
        <p:blipFill rotWithShape="1">
          <a:blip r:embed="rId4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491154" y="6139366"/>
            <a:ext cx="1037778" cy="761525"/>
          </a:xfrm>
          <a:prstGeom prst="rect">
            <a:avLst/>
          </a:prstGeom>
        </p:spPr>
      </p:pic>
      <p:sp>
        <p:nvSpPr>
          <p:cNvPr id="157" name="Rectangle 156">
            <a:extLst>
              <a:ext uri="{FF2B5EF4-FFF2-40B4-BE49-F238E27FC236}">
                <a16:creationId xmlns:a16="http://schemas.microsoft.com/office/drawing/2014/main" id="{4AC58DB0-43C1-479A-AFDC-15DA1616DC29}"/>
              </a:ext>
            </a:extLst>
          </p:cNvPr>
          <p:cNvSpPr/>
          <p:nvPr/>
        </p:nvSpPr>
        <p:spPr>
          <a:xfrm>
            <a:off x="3898598" y="756005"/>
            <a:ext cx="4550496" cy="5214641"/>
          </a:xfrm>
          <a:prstGeom prst="rect">
            <a:avLst/>
          </a:prstGeom>
          <a:solidFill>
            <a:srgbClr val="E7E6E6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58" name="brush Picture 31">
            <a:extLst>
              <a:ext uri="{FF2B5EF4-FFF2-40B4-BE49-F238E27FC236}">
                <a16:creationId xmlns:a16="http://schemas.microsoft.com/office/drawing/2014/main" id="{D1E1887E-BEAA-4A71-837C-64CC87DC768B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0"/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51669" y="5115421"/>
            <a:ext cx="776715" cy="772226"/>
          </a:xfrm>
          <a:prstGeom prst="rect">
            <a:avLst/>
          </a:prstGeom>
          <a:effectLst>
            <a:outerShdw blurRad="88900" dist="63500" dir="5400000" sx="106000" sy="106000" algn="t" rotWithShape="0">
              <a:prstClr val="black">
                <a:alpha val="61000"/>
              </a:prstClr>
            </a:outerShdw>
          </a:effectLst>
        </p:spPr>
      </p:pic>
      <p:pic>
        <p:nvPicPr>
          <p:cNvPr id="159" name="brush Picture 31">
            <a:extLst>
              <a:ext uri="{FF2B5EF4-FFF2-40B4-BE49-F238E27FC236}">
                <a16:creationId xmlns:a16="http://schemas.microsoft.com/office/drawing/2014/main" id="{33D12B72-DD5D-470F-9C6C-FC111EB523D4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0"/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40084" y="5115421"/>
            <a:ext cx="776715" cy="772226"/>
          </a:xfrm>
          <a:prstGeom prst="rect">
            <a:avLst/>
          </a:prstGeom>
          <a:effectLst>
            <a:outerShdw blurRad="88900" dist="63500" dir="5400000" sx="106000" sy="106000" algn="t" rotWithShape="0">
              <a:prstClr val="black">
                <a:alpha val="61000"/>
              </a:prstClr>
            </a:outerShdw>
          </a:effectLst>
        </p:spPr>
      </p:pic>
      <p:pic>
        <p:nvPicPr>
          <p:cNvPr id="160" name="brush Picture 31">
            <a:extLst>
              <a:ext uri="{FF2B5EF4-FFF2-40B4-BE49-F238E27FC236}">
                <a16:creationId xmlns:a16="http://schemas.microsoft.com/office/drawing/2014/main" id="{FB6E1D02-F955-43F1-BD62-0F1CF0B810BE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0"/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29459" y="4352401"/>
            <a:ext cx="776715" cy="772226"/>
          </a:xfrm>
          <a:prstGeom prst="rect">
            <a:avLst/>
          </a:prstGeom>
          <a:effectLst>
            <a:outerShdw blurRad="88900" dist="63500" dir="5400000" sx="106000" sy="106000" algn="t" rotWithShape="0">
              <a:prstClr val="black">
                <a:alpha val="61000"/>
              </a:prstClr>
            </a:outerShdw>
          </a:effectLst>
        </p:spPr>
      </p:pic>
      <p:pic>
        <p:nvPicPr>
          <p:cNvPr id="161" name="brush Picture 31">
            <a:extLst>
              <a:ext uri="{FF2B5EF4-FFF2-40B4-BE49-F238E27FC236}">
                <a16:creationId xmlns:a16="http://schemas.microsoft.com/office/drawing/2014/main" id="{BF1420FD-D857-409E-82B5-BC6F86597A2F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0"/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37022" y="4336890"/>
            <a:ext cx="776715" cy="772226"/>
          </a:xfrm>
          <a:prstGeom prst="rect">
            <a:avLst/>
          </a:prstGeom>
          <a:effectLst>
            <a:outerShdw blurRad="88900" dist="63500" dir="5400000" sx="106000" sy="106000" algn="t" rotWithShape="0">
              <a:prstClr val="black">
                <a:alpha val="61000"/>
              </a:prstClr>
            </a:outerShdw>
          </a:effectLst>
        </p:spPr>
      </p:pic>
      <p:pic>
        <p:nvPicPr>
          <p:cNvPr id="162" name="brush Picture 31">
            <a:extLst>
              <a:ext uri="{FF2B5EF4-FFF2-40B4-BE49-F238E27FC236}">
                <a16:creationId xmlns:a16="http://schemas.microsoft.com/office/drawing/2014/main" id="{C0FD144D-FEB0-4A6D-970F-F3AC4D38D54B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0"/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40084" y="4352401"/>
            <a:ext cx="776715" cy="772226"/>
          </a:xfrm>
          <a:prstGeom prst="rect">
            <a:avLst/>
          </a:prstGeom>
          <a:effectLst>
            <a:outerShdw blurRad="88900" dist="63500" dir="5400000" sx="106000" sy="106000" algn="t" rotWithShape="0">
              <a:prstClr val="black">
                <a:alpha val="61000"/>
              </a:prstClr>
            </a:outerShdw>
          </a:effectLst>
        </p:spPr>
      </p:pic>
      <p:pic>
        <p:nvPicPr>
          <p:cNvPr id="163" name="brush Picture 31">
            <a:extLst>
              <a:ext uri="{FF2B5EF4-FFF2-40B4-BE49-F238E27FC236}">
                <a16:creationId xmlns:a16="http://schemas.microsoft.com/office/drawing/2014/main" id="{EA680609-4DBF-4ECB-9678-FA7105ADC14B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0"/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29459" y="3496594"/>
            <a:ext cx="776715" cy="772226"/>
          </a:xfrm>
          <a:prstGeom prst="rect">
            <a:avLst/>
          </a:prstGeom>
          <a:effectLst>
            <a:outerShdw blurRad="88900" dist="63500" dir="5400000" sx="106000" sy="106000" algn="t" rotWithShape="0">
              <a:prstClr val="black">
                <a:alpha val="61000"/>
              </a:prstClr>
            </a:outerShdw>
          </a:effectLst>
        </p:spPr>
      </p:pic>
      <p:pic>
        <p:nvPicPr>
          <p:cNvPr id="164" name="brush Picture 31">
            <a:extLst>
              <a:ext uri="{FF2B5EF4-FFF2-40B4-BE49-F238E27FC236}">
                <a16:creationId xmlns:a16="http://schemas.microsoft.com/office/drawing/2014/main" id="{2C2EB90A-0A12-442F-99B3-AC5CF66E0CCD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0"/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37022" y="3481083"/>
            <a:ext cx="776715" cy="772226"/>
          </a:xfrm>
          <a:prstGeom prst="rect">
            <a:avLst/>
          </a:prstGeom>
          <a:effectLst>
            <a:outerShdw blurRad="88900" dist="63500" dir="5400000" sx="106000" sy="106000" algn="t" rotWithShape="0">
              <a:prstClr val="black">
                <a:alpha val="61000"/>
              </a:prstClr>
            </a:outerShdw>
          </a:effectLst>
        </p:spPr>
      </p:pic>
      <p:pic>
        <p:nvPicPr>
          <p:cNvPr id="165" name="brush Picture 31">
            <a:extLst>
              <a:ext uri="{FF2B5EF4-FFF2-40B4-BE49-F238E27FC236}">
                <a16:creationId xmlns:a16="http://schemas.microsoft.com/office/drawing/2014/main" id="{99AB80C6-5E8F-4CCF-862B-31B3CD9860CF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0"/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40084" y="3496594"/>
            <a:ext cx="776715" cy="772226"/>
          </a:xfrm>
          <a:prstGeom prst="rect">
            <a:avLst/>
          </a:prstGeom>
          <a:effectLst>
            <a:outerShdw blurRad="88900" dist="63500" dir="5400000" sx="106000" sy="106000" algn="t" rotWithShape="0">
              <a:prstClr val="black">
                <a:alpha val="61000"/>
              </a:prstClr>
            </a:outerShdw>
          </a:effectLst>
        </p:spPr>
      </p:pic>
      <p:pic>
        <p:nvPicPr>
          <p:cNvPr id="166" name="brush Picture 31">
            <a:extLst>
              <a:ext uri="{FF2B5EF4-FFF2-40B4-BE49-F238E27FC236}">
                <a16:creationId xmlns:a16="http://schemas.microsoft.com/office/drawing/2014/main" id="{FB921F69-C919-450A-85B7-DD445495818D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0"/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29459" y="2534607"/>
            <a:ext cx="776715" cy="772226"/>
          </a:xfrm>
          <a:prstGeom prst="rect">
            <a:avLst/>
          </a:prstGeom>
          <a:effectLst>
            <a:outerShdw blurRad="88900" dist="63500" dir="5400000" sx="106000" sy="106000" algn="t" rotWithShape="0">
              <a:prstClr val="black">
                <a:alpha val="61000"/>
              </a:prstClr>
            </a:outerShdw>
          </a:effectLst>
        </p:spPr>
      </p:pic>
      <p:pic>
        <p:nvPicPr>
          <p:cNvPr id="167" name="brush Picture 31">
            <a:extLst>
              <a:ext uri="{FF2B5EF4-FFF2-40B4-BE49-F238E27FC236}">
                <a16:creationId xmlns:a16="http://schemas.microsoft.com/office/drawing/2014/main" id="{76C388C3-C984-454F-9C21-402C0E193E43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0"/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37022" y="2519096"/>
            <a:ext cx="776715" cy="772226"/>
          </a:xfrm>
          <a:prstGeom prst="rect">
            <a:avLst/>
          </a:prstGeom>
          <a:effectLst>
            <a:outerShdw blurRad="88900" dist="63500" dir="5400000" sx="106000" sy="106000" algn="t" rotWithShape="0">
              <a:prstClr val="black">
                <a:alpha val="61000"/>
              </a:prstClr>
            </a:outerShdw>
          </a:effectLst>
        </p:spPr>
      </p:pic>
      <p:pic>
        <p:nvPicPr>
          <p:cNvPr id="168" name="brush Picture 31">
            <a:extLst>
              <a:ext uri="{FF2B5EF4-FFF2-40B4-BE49-F238E27FC236}">
                <a16:creationId xmlns:a16="http://schemas.microsoft.com/office/drawing/2014/main" id="{B01B6841-E4F5-455A-9D29-DCBB3401556E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0"/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40084" y="2534607"/>
            <a:ext cx="776715" cy="772226"/>
          </a:xfrm>
          <a:prstGeom prst="rect">
            <a:avLst/>
          </a:prstGeom>
          <a:effectLst>
            <a:outerShdw blurRad="88900" dist="63500" dir="5400000" sx="106000" sy="106000" algn="t" rotWithShape="0">
              <a:prstClr val="black">
                <a:alpha val="61000"/>
              </a:prstClr>
            </a:outerShdw>
          </a:effectLst>
        </p:spPr>
      </p:pic>
      <p:pic>
        <p:nvPicPr>
          <p:cNvPr id="169" name="brush Picture 31">
            <a:extLst>
              <a:ext uri="{FF2B5EF4-FFF2-40B4-BE49-F238E27FC236}">
                <a16:creationId xmlns:a16="http://schemas.microsoft.com/office/drawing/2014/main" id="{09928E62-90C2-491E-A78D-E501FA23BC17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0"/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29459" y="1701249"/>
            <a:ext cx="776715" cy="772226"/>
          </a:xfrm>
          <a:prstGeom prst="rect">
            <a:avLst/>
          </a:prstGeom>
          <a:effectLst>
            <a:outerShdw blurRad="88900" dist="63500" dir="5400000" sx="106000" sy="106000" algn="t" rotWithShape="0">
              <a:prstClr val="black">
                <a:alpha val="61000"/>
              </a:prstClr>
            </a:outerShdw>
          </a:effectLst>
        </p:spPr>
      </p:pic>
      <p:pic>
        <p:nvPicPr>
          <p:cNvPr id="170" name="brush Picture 31">
            <a:extLst>
              <a:ext uri="{FF2B5EF4-FFF2-40B4-BE49-F238E27FC236}">
                <a16:creationId xmlns:a16="http://schemas.microsoft.com/office/drawing/2014/main" id="{D3C96537-8969-49F9-AAB4-9D5DA246F2A8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0"/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37022" y="1701249"/>
            <a:ext cx="776715" cy="772226"/>
          </a:xfrm>
          <a:prstGeom prst="rect">
            <a:avLst/>
          </a:prstGeom>
          <a:effectLst>
            <a:outerShdw blurRad="88900" dist="63500" dir="5400000" sx="106000" sy="106000" algn="t" rotWithShape="0">
              <a:prstClr val="black">
                <a:alpha val="61000"/>
              </a:prstClr>
            </a:outerShdw>
          </a:effectLst>
        </p:spPr>
      </p:pic>
      <p:pic>
        <p:nvPicPr>
          <p:cNvPr id="171" name="brush Picture 31">
            <a:extLst>
              <a:ext uri="{FF2B5EF4-FFF2-40B4-BE49-F238E27FC236}">
                <a16:creationId xmlns:a16="http://schemas.microsoft.com/office/drawing/2014/main" id="{1E9E5061-8CA7-4CAC-B88B-886157E23086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0"/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40084" y="1654357"/>
            <a:ext cx="776715" cy="772226"/>
          </a:xfrm>
          <a:prstGeom prst="rect">
            <a:avLst/>
          </a:prstGeom>
          <a:effectLst>
            <a:outerShdw blurRad="88900" dist="63500" dir="5400000" sx="106000" sy="106000" algn="t" rotWithShape="0">
              <a:prstClr val="black">
                <a:alpha val="61000"/>
              </a:prstClr>
            </a:outerShdw>
          </a:effectLst>
        </p:spPr>
      </p:pic>
      <p:pic>
        <p:nvPicPr>
          <p:cNvPr id="172" name="brush Picture 31">
            <a:extLst>
              <a:ext uri="{FF2B5EF4-FFF2-40B4-BE49-F238E27FC236}">
                <a16:creationId xmlns:a16="http://schemas.microsoft.com/office/drawing/2014/main" id="{1C385B54-93A6-42F5-9C33-ABAAEBAFD4E2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0"/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29459" y="810273"/>
            <a:ext cx="776715" cy="772226"/>
          </a:xfrm>
          <a:prstGeom prst="rect">
            <a:avLst/>
          </a:prstGeom>
          <a:effectLst>
            <a:outerShdw blurRad="88900" dist="63500" dir="5400000" sx="106000" sy="106000" algn="t" rotWithShape="0">
              <a:prstClr val="black">
                <a:alpha val="61000"/>
              </a:prstClr>
            </a:outerShdw>
          </a:effectLst>
        </p:spPr>
      </p:pic>
      <p:pic>
        <p:nvPicPr>
          <p:cNvPr id="173" name="brush Picture 31">
            <a:extLst>
              <a:ext uri="{FF2B5EF4-FFF2-40B4-BE49-F238E27FC236}">
                <a16:creationId xmlns:a16="http://schemas.microsoft.com/office/drawing/2014/main" id="{03328B24-FC7B-40ED-84E0-B93B81BB27D6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0"/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37022" y="798550"/>
            <a:ext cx="776715" cy="772226"/>
          </a:xfrm>
          <a:prstGeom prst="rect">
            <a:avLst/>
          </a:prstGeom>
          <a:effectLst>
            <a:outerShdw blurRad="88900" dist="63500" dir="5400000" sx="106000" sy="106000" algn="t" rotWithShape="0">
              <a:prstClr val="black">
                <a:alpha val="61000"/>
              </a:prstClr>
            </a:outerShdw>
          </a:effectLst>
        </p:spPr>
      </p:pic>
      <p:pic>
        <p:nvPicPr>
          <p:cNvPr id="174" name="brush Picture 31">
            <a:extLst>
              <a:ext uri="{FF2B5EF4-FFF2-40B4-BE49-F238E27FC236}">
                <a16:creationId xmlns:a16="http://schemas.microsoft.com/office/drawing/2014/main" id="{87C1ABA5-9DCA-4ECB-B02C-BD60DC1E9CD1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0"/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40084" y="810273"/>
            <a:ext cx="776715" cy="772226"/>
          </a:xfrm>
          <a:prstGeom prst="rect">
            <a:avLst/>
          </a:prstGeom>
          <a:effectLst>
            <a:outerShdw blurRad="88900" dist="63500" dir="5400000" sx="106000" sy="106000" algn="t" rotWithShape="0">
              <a:prstClr val="black">
                <a:alpha val="61000"/>
              </a:prstClr>
            </a:outerShdw>
          </a:effectLst>
        </p:spPr>
      </p:pic>
      <p:pic>
        <p:nvPicPr>
          <p:cNvPr id="175" name="scrubbing 4">
            <a:hlinkClick r:id="" action="ppaction://media"/>
            <a:extLst>
              <a:ext uri="{FF2B5EF4-FFF2-40B4-BE49-F238E27FC236}">
                <a16:creationId xmlns:a16="http://schemas.microsoft.com/office/drawing/2014/main" id="{10C5717E-5ED9-4091-AB9C-89BDF97965DA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8"/>
          <a:stretch>
            <a:fillRect/>
          </a:stretch>
        </p:blipFill>
        <p:spPr>
          <a:xfrm>
            <a:off x="5486400" y="6978544"/>
            <a:ext cx="609600" cy="609600"/>
          </a:xfrm>
          <a:prstGeom prst="rect">
            <a:avLst/>
          </a:prstGeom>
        </p:spPr>
      </p:pic>
      <p:grpSp>
        <p:nvGrpSpPr>
          <p:cNvPr id="187" name="SMALL SCROLL 4">
            <a:extLst>
              <a:ext uri="{FF2B5EF4-FFF2-40B4-BE49-F238E27FC236}">
                <a16:creationId xmlns:a16="http://schemas.microsoft.com/office/drawing/2014/main" id="{B7204F5C-B171-4246-9307-11A1E97BF57E}"/>
              </a:ext>
            </a:extLst>
          </p:cNvPr>
          <p:cNvGrpSpPr/>
          <p:nvPr/>
        </p:nvGrpSpPr>
        <p:grpSpPr>
          <a:xfrm rot="4354457">
            <a:off x="9090658" y="6462685"/>
            <a:ext cx="787089" cy="148189"/>
            <a:chOff x="12453710" y="2558353"/>
            <a:chExt cx="1322387" cy="294562"/>
          </a:xfrm>
        </p:grpSpPr>
        <p:pic>
          <p:nvPicPr>
            <p:cNvPr id="188" name="Picture 4">
              <a:extLst>
                <a:ext uri="{FF2B5EF4-FFF2-40B4-BE49-F238E27FC236}">
                  <a16:creationId xmlns:a16="http://schemas.microsoft.com/office/drawing/2014/main" id="{6731D3A2-CA5F-4D15-BA2B-ED3666C74EAD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4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t="-4"/>
            <a:stretch/>
          </p:blipFill>
          <p:spPr bwMode="auto">
            <a:xfrm>
              <a:off x="12453710" y="2558353"/>
              <a:ext cx="1322387" cy="282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189" name="Group 188">
              <a:extLst>
                <a:ext uri="{FF2B5EF4-FFF2-40B4-BE49-F238E27FC236}">
                  <a16:creationId xmlns:a16="http://schemas.microsoft.com/office/drawing/2014/main" id="{CDB0048F-0447-4303-9559-A8FCB579B7D4}"/>
                </a:ext>
              </a:extLst>
            </p:cNvPr>
            <p:cNvGrpSpPr/>
            <p:nvPr/>
          </p:nvGrpSpPr>
          <p:grpSpPr>
            <a:xfrm>
              <a:off x="12676483" y="2578608"/>
              <a:ext cx="837194" cy="274307"/>
              <a:chOff x="12676483" y="2578608"/>
              <a:chExt cx="837194" cy="274307"/>
            </a:xfrm>
          </p:grpSpPr>
          <p:sp>
            <p:nvSpPr>
              <p:cNvPr id="190" name="Rectangle 189">
                <a:extLst>
                  <a:ext uri="{FF2B5EF4-FFF2-40B4-BE49-F238E27FC236}">
                    <a16:creationId xmlns:a16="http://schemas.microsoft.com/office/drawing/2014/main" id="{6EE2784D-BAF2-40B4-9393-B5DE14D5DA3A}"/>
                  </a:ext>
                </a:extLst>
              </p:cNvPr>
              <p:cNvSpPr/>
              <p:nvPr/>
            </p:nvSpPr>
            <p:spPr>
              <a:xfrm>
                <a:off x="12713060" y="2578608"/>
                <a:ext cx="749956" cy="112866"/>
              </a:xfrm>
              <a:prstGeom prst="rect">
                <a:avLst/>
              </a:prstGeom>
              <a:solidFill>
                <a:srgbClr val="F9B67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191" name="Straight Connector 190">
                <a:extLst>
                  <a:ext uri="{FF2B5EF4-FFF2-40B4-BE49-F238E27FC236}">
                    <a16:creationId xmlns:a16="http://schemas.microsoft.com/office/drawing/2014/main" id="{C0BEE204-730B-42FC-A68B-6E17B44EE875}"/>
                  </a:ext>
                </a:extLst>
              </p:cNvPr>
              <p:cNvCxnSpPr/>
              <p:nvPr/>
            </p:nvCxnSpPr>
            <p:spPr>
              <a:xfrm flipV="1">
                <a:off x="12676483" y="2840699"/>
                <a:ext cx="837194" cy="12216"/>
              </a:xfrm>
              <a:prstGeom prst="line">
                <a:avLst/>
              </a:prstGeom>
              <a:ln w="28575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92" name="BIG TEXT SCROLL 1 Vertical Scroll 411">
            <a:extLst>
              <a:ext uri="{FF2B5EF4-FFF2-40B4-BE49-F238E27FC236}">
                <a16:creationId xmlns:a16="http://schemas.microsoft.com/office/drawing/2014/main" id="{3696D3DD-B28E-494E-9A1D-CF55EF3A279B}"/>
              </a:ext>
            </a:extLst>
          </p:cNvPr>
          <p:cNvSpPr/>
          <p:nvPr/>
        </p:nvSpPr>
        <p:spPr>
          <a:xfrm rot="21330202">
            <a:off x="9062480" y="1700754"/>
            <a:ext cx="2546183" cy="3274047"/>
          </a:xfrm>
          <a:prstGeom prst="verticalScroll">
            <a:avLst>
              <a:gd name="adj" fmla="val 5654"/>
            </a:avLst>
          </a:prstGeom>
          <a:solidFill>
            <a:srgbClr val="FFCC99"/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" rIns="54000" rtlCol="0" anchor="ctr"/>
          <a:lstStyle/>
          <a:p>
            <a:pPr algn="ctr"/>
            <a:r>
              <a:rPr lang="en-GB" sz="1050" b="1" dirty="0">
                <a:solidFill>
                  <a:srgbClr val="5E5642"/>
                </a:solidFill>
                <a:latin typeface="Comic Sans MS" panose="030F0702030302020204" pitchFamily="66" charset="0"/>
              </a:rPr>
              <a:t>SO HERE YOU HAVE A VERY DARK WALL</a:t>
            </a:r>
          </a:p>
          <a:p>
            <a:pPr algn="ctr"/>
            <a:r>
              <a:rPr lang="en-GB" sz="1050" b="1" dirty="0">
                <a:solidFill>
                  <a:srgbClr val="5E5642"/>
                </a:solidFill>
                <a:latin typeface="Comic Sans MS" panose="030F0702030302020204" pitchFamily="66" charset="0"/>
              </a:rPr>
              <a:t>COVERED WITH DIRT AND GRIME</a:t>
            </a:r>
          </a:p>
          <a:p>
            <a:pPr algn="ctr"/>
            <a:endParaRPr lang="en-GB" sz="1050" b="1" dirty="0">
              <a:solidFill>
                <a:srgbClr val="5E5642"/>
              </a:solidFill>
              <a:latin typeface="Comic Sans MS" panose="030F0702030302020204" pitchFamily="66" charset="0"/>
            </a:endParaRPr>
          </a:p>
          <a:p>
            <a:pPr algn="ctr"/>
            <a:r>
              <a:rPr lang="en-GB" sz="1050" b="1" dirty="0">
                <a:solidFill>
                  <a:srgbClr val="5E5642"/>
                </a:solidFill>
                <a:latin typeface="Comic Sans MS" panose="030F0702030302020204" pitchFamily="66" charset="0"/>
              </a:rPr>
              <a:t>YOUR TASK IS NOW TO CLEAN IT</a:t>
            </a:r>
          </a:p>
          <a:p>
            <a:pPr algn="ctr"/>
            <a:r>
              <a:rPr lang="en-GB" sz="1050" b="1" dirty="0">
                <a:solidFill>
                  <a:srgbClr val="5E5642"/>
                </a:solidFill>
                <a:latin typeface="Comic Sans MS" panose="030F0702030302020204" pitchFamily="66" charset="0"/>
              </a:rPr>
              <a:t>IT SHOULDN’T TAKE MUCH TIME</a:t>
            </a:r>
          </a:p>
          <a:p>
            <a:pPr algn="ctr"/>
            <a:endParaRPr lang="en-GB" sz="1050" b="1" dirty="0">
              <a:solidFill>
                <a:srgbClr val="5E5642"/>
              </a:solidFill>
              <a:latin typeface="Comic Sans MS" panose="030F0702030302020204" pitchFamily="66" charset="0"/>
            </a:endParaRPr>
          </a:p>
          <a:p>
            <a:pPr algn="ctr"/>
            <a:r>
              <a:rPr lang="en-GB" sz="1050" b="1" dirty="0">
                <a:solidFill>
                  <a:srgbClr val="5E5642"/>
                </a:solidFill>
                <a:latin typeface="Comic Sans MS" panose="030F0702030302020204" pitchFamily="66" charset="0"/>
              </a:rPr>
              <a:t>CLICK YE ON THE MAGIC BRUSH THEN CLICK YE ON THE WALL</a:t>
            </a:r>
          </a:p>
          <a:p>
            <a:pPr algn="ctr"/>
            <a:endParaRPr lang="en-GB" sz="1050" b="1" dirty="0">
              <a:solidFill>
                <a:srgbClr val="5E5642"/>
              </a:solidFill>
              <a:latin typeface="Comic Sans MS" panose="030F0702030302020204" pitchFamily="66" charset="0"/>
            </a:endParaRPr>
          </a:p>
          <a:p>
            <a:pPr algn="ctr"/>
            <a:r>
              <a:rPr lang="en-GB" sz="1050" b="1" dirty="0">
                <a:solidFill>
                  <a:srgbClr val="5E5642"/>
                </a:solidFill>
                <a:latin typeface="Comic Sans MS" panose="030F0702030302020204" pitchFamily="66" charset="0"/>
              </a:rPr>
              <a:t>KEEP SCRUBBING ‘TIL THE GRIME HAS GONE AND YOU CAN START TO SEE YOUR REWARD</a:t>
            </a:r>
            <a:endParaRPr lang="en-GB" sz="900" b="1" dirty="0">
              <a:solidFill>
                <a:srgbClr val="5E5642"/>
              </a:solidFill>
              <a:latin typeface="Comic Sans MS" panose="030F0702030302020204" pitchFamily="66" charset="0"/>
            </a:endParaRPr>
          </a:p>
        </p:txBody>
      </p:sp>
      <p:pic>
        <p:nvPicPr>
          <p:cNvPr id="4" name="Picture 3">
            <a:hlinkClick r:id="rId50" action="ppaction://hlinksldjump"/>
            <a:extLst>
              <a:ext uri="{FF2B5EF4-FFF2-40B4-BE49-F238E27FC236}">
                <a16:creationId xmlns:a16="http://schemas.microsoft.com/office/drawing/2014/main" id="{6BAE11D6-CE98-44CB-AE62-A69BE0892603}"/>
              </a:ext>
            </a:extLst>
          </p:cNvPr>
          <p:cNvPicPr>
            <a:picLocks noChangeAspect="1"/>
          </p:cNvPicPr>
          <p:nvPr/>
        </p:nvPicPr>
        <p:blipFill>
          <a:blip r:embed="rId51"/>
          <a:stretch>
            <a:fillRect/>
          </a:stretch>
        </p:blipFill>
        <p:spPr>
          <a:xfrm>
            <a:off x="3041026" y="5970646"/>
            <a:ext cx="798645" cy="390178"/>
          </a:xfrm>
          <a:prstGeom prst="rect">
            <a:avLst/>
          </a:prstGeom>
        </p:spPr>
      </p:pic>
      <p:sp>
        <p:nvSpPr>
          <p:cNvPr id="2" name="Oval 1">
            <a:extLst>
              <a:ext uri="{FF2B5EF4-FFF2-40B4-BE49-F238E27FC236}">
                <a16:creationId xmlns:a16="http://schemas.microsoft.com/office/drawing/2014/main" id="{DBA675CC-4332-4DC7-9752-AAE33079E62B}"/>
              </a:ext>
            </a:extLst>
          </p:cNvPr>
          <p:cNvSpPr/>
          <p:nvPr/>
        </p:nvSpPr>
        <p:spPr>
          <a:xfrm rot="1240535">
            <a:off x="8846662" y="5678170"/>
            <a:ext cx="464621" cy="763814"/>
          </a:xfrm>
          <a:prstGeom prst="ellipse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703137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0" presetClass="path" presetSubtype="0" repeatCount="5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-2.70833E-6 -3.33333E-6 L -2.70833E-6 0.00023 C -0.0194 -3.33333E-6 -0.0388 -0.00023 -0.0582 -3.33333E-6 C -0.05963 0.00023 -0.05911 0.00093 -0.0595 0.00139 L -0.06093 0.00278 C -0.0612 0.00301 -0.06146 0.00324 -0.06159 0.00324 L -0.06224 0.0044 C -0.06211 0.00533 -0.06198 0.00787 -0.06093 0.00903 C -0.06067 0.00949 -0.06002 0.00996 -0.0595 0.01042 L -0.0582 0.01158 C -0.05729 0.01204 -0.05664 0.0125 -0.05534 0.0125 L -0.04922 0.0132 C -0.04843 0.01343 -0.04778 0.01343 -0.04713 0.01343 C -0.0457 0.01366 -0.0444 0.01366 -0.04297 0.01366 C -0.04114 0.01366 -0.03919 0.01366 -0.0375 0.01389 C -0.03633 0.01389 -0.03502 0.01389 -0.03385 0.01412 C -0.03307 0.01412 -0.03216 0.01412 -0.03112 0.01436 C -0.02773 0.01436 -0.02422 0.01459 -0.02083 0.01459 C -0.01185 0.01459 -0.00273 0.01482 0.00625 0.01505 L 0.0319 0.01459 C 0.0336 0.01459 0.03516 0.01436 0.03672 0.01436 C 0.0388 0.01412 0.04089 0.01412 0.04297 0.01412 C 0.04375 0.01389 0.04427 0.01389 0.04505 0.01389 C 0.05039 0.01366 0.04857 0.01389 0.05274 0.01343 C 0.05404 0.01343 0.05677 0.01297 0.05677 0.0132 C 0.05729 0.01273 0.05769 0.01273 0.05821 0.0125 C 0.05886 0.0125 0.05977 0.0125 0.06029 0.01227 C 0.06081 0.01227 0.06068 0.01204 0.06094 0.01158 C 0.06133 0.01135 0.06198 0.01135 0.06237 0.01111 C 0.06289 0.01111 0.06341 0.01088 0.06367 0.01065 C 0.06407 0.01042 0.06459 0.00996 0.06459 0.01019 L 0.06172 0.00139 C 0.05964 0.00093 0.05755 0.0007 0.05547 0.00023 C 0.05482 0.00023 0.05404 0.00023 0.05339 -3.33333E-6 C 0.04414 -3.33333E-6 0.0349 -3.33333E-6 0.02565 -3.33333E-6 L -2.70833E-6 -3.33333E-6 Z " pathEditMode="relative" rAng="0" ptsTypes="AAAAAAAAAAAAAAAAAAAAAAAAAAAAAAAAAAAA">
                                      <p:cBhvr>
                                        <p:cTn id="11" dur="6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00" y="7410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crubbing 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2" presetID="10" presetClass="exit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3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3600"/>
                            </p:stCondLst>
                            <p:childTnLst>
                              <p:par>
                                <p:cTn id="16" presetID="42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"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>
                      <p:stCondLst>
                        <p:cond delay="0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0" presetClass="path" presetSubtype="0" repeatCount="5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-3.75E-6 -3.33333E-6 L -3.75E-6 0.00023 C -0.0194 -3.33333E-6 -0.0388 -0.00023 -0.0582 -3.33333E-6 C -0.05963 0.00023 -0.05911 0.00093 -0.0595 0.00139 L -0.06093 0.00278 C -0.06119 0.00301 -0.06145 0.00324 -0.06158 0.00324 L -0.06224 0.0044 C -0.06211 0.00533 -0.06198 0.00787 -0.06093 0.00903 C -0.06067 0.00949 -0.06002 0.00996 -0.0595 0.01042 L -0.0582 0.01158 C -0.05729 0.01204 -0.05664 0.0125 -0.05533 0.0125 L -0.04921 0.0132 C -0.04843 0.01343 -0.04778 0.01343 -0.04713 0.01343 C -0.0457 0.01366 -0.0444 0.01366 -0.04296 0.01366 C -0.04114 0.01366 -0.03919 0.01366 -0.0375 0.01389 C -0.03632 0.01389 -0.03502 0.01389 -0.03385 0.01412 C -0.03307 0.01412 -0.03216 0.01412 -0.03112 0.01436 C -0.02773 0.01436 -0.02421 0.01459 -0.02083 0.01459 C -0.01185 0.01459 -0.00273 0.01482 0.00625 0.01505 L 0.0319 0.01459 C 0.0336 0.01459 0.03516 0.01436 0.03672 0.01436 C 0.03881 0.01412 0.04089 0.01412 0.04297 0.01412 C 0.04375 0.01389 0.04427 0.01389 0.04506 0.01389 C 0.05039 0.01366 0.04857 0.01389 0.05274 0.01343 C 0.05404 0.01343 0.05677 0.01297 0.05677 0.0132 C 0.0573 0.01273 0.05769 0.01273 0.05821 0.0125 C 0.05886 0.0125 0.05977 0.0125 0.06029 0.01227 C 0.06081 0.01227 0.06068 0.01204 0.06094 0.01158 C 0.06133 0.01135 0.06198 0.01135 0.06237 0.01111 C 0.06289 0.01111 0.06342 0.01088 0.06368 0.01065 C 0.06407 0.01042 0.06459 0.00996 0.06459 0.01019 L 0.06172 0.00139 C 0.05964 0.00093 0.05756 0.0007 0.05547 0.00023 C 0.05482 0.00023 0.05404 0.00023 0.05339 -3.33333E-6 C 0.04414 -3.33333E-6 0.0349 -3.33333E-6 0.02565 -3.33333E-6 L -3.75E-6 -3.33333E-6 Z " pathEditMode="relative" rAng="0" ptsTypes="AAAAAAAAAAAAAAAAAAAAAAAAAAAAAAAAAAAA">
                                      <p:cBhvr>
                                        <p:cTn id="30" dur="6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00" y="7410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crubbing 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1" presetID="10" presetClass="exit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" dur="3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600"/>
                            </p:stCondLst>
                            <p:childTnLst>
                              <p:par>
                                <p:cTn id="35" presetID="42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2"/>
                  </p:tgtEl>
                </p:cond>
              </p:nextCondLst>
            </p:seq>
            <p:seq concurrent="1" nextAc="seek">
              <p:cTn id="40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" fill="hold">
                      <p:stCondLst>
                        <p:cond delay="0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0" presetClass="path" presetSubtype="0" repeatCount="5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-4.79167E-6 -3.33333E-6 L -4.79167E-6 0.00023 C -0.0194 -3.33333E-6 -0.0388 -0.00023 -0.0582 -3.33333E-6 C -0.05963 0.00023 -0.05911 0.00093 -0.0595 0.00139 L -0.06093 0.00278 C -0.06119 0.00301 -0.06145 0.00324 -0.06158 0.00324 L -0.06223 0.0044 C -0.0621 0.00533 -0.06197 0.00787 -0.06093 0.00903 C -0.06067 0.00949 -0.06002 0.00996 -0.0595 0.01042 L -0.0582 0.01158 C -0.05729 0.01204 -0.05664 0.0125 -0.05533 0.0125 L -0.04921 0.0132 C -0.04843 0.01343 -0.04778 0.01343 -0.04713 0.01343 C -0.0457 0.01366 -0.0444 0.01366 -0.04296 0.01366 C -0.04114 0.01366 -0.03919 0.01366 -0.0375 0.01389 C -0.03632 0.01389 -0.03502 0.01389 -0.03385 0.01412 C -0.03307 0.01412 -0.03216 0.01412 -0.03111 0.01436 C -0.02773 0.01436 -0.02421 0.01459 -0.02083 0.01459 C -0.01184 0.01459 -0.00273 0.01482 0.00625 0.01505 L 0.03191 0.01459 C 0.0336 0.01459 0.03516 0.01436 0.03672 0.01436 C 0.03881 0.01412 0.04089 0.01412 0.04297 0.01412 C 0.04375 0.01389 0.04428 0.01389 0.04506 0.01389 C 0.0504 0.01366 0.04857 0.01389 0.05274 0.01343 C 0.05404 0.01343 0.05678 0.01297 0.05678 0.0132 C 0.0573 0.01273 0.05769 0.01273 0.05821 0.0125 C 0.05886 0.0125 0.05977 0.0125 0.06029 0.01227 C 0.06081 0.01227 0.06068 0.01204 0.06094 0.01158 C 0.06133 0.01135 0.06198 0.01135 0.06237 0.01111 C 0.0629 0.01111 0.06342 0.01088 0.06368 0.01065 C 0.06407 0.01042 0.06459 0.00996 0.06459 0.01019 L 0.06172 0.00139 C 0.05964 0.00093 0.05756 0.0007 0.05547 0.00023 C 0.05482 0.00023 0.05404 0.00023 0.05339 -3.33333E-6 C 0.04415 -3.33333E-6 0.0349 -3.33333E-6 0.02566 -3.33333E-6 L -4.79167E-6 -3.33333E-6 Z " pathEditMode="relative" rAng="0" ptsTypes="AAAAAAAAAAAAAAAAAAAAAAAAAAAAAAAAAAAA">
                                      <p:cBhvr>
                                        <p:cTn id="49" dur="6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00" y="7410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crubbing 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0" presetID="10" presetClass="exit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3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600"/>
                            </p:stCondLst>
                            <p:childTnLst>
                              <p:par>
                                <p:cTn id="54" presetID="42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5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>
                      <p:stCondLst>
                        <p:cond delay="0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0" presetClass="path" presetSubtype="0" repeatCount="5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-2.70833E-6 1.48148E-6 L -2.70833E-6 0.00023 C -0.0194 1.48148E-6 -0.0388 -0.00023 -0.0582 1.48148E-6 C -0.05963 0.00023 -0.05911 0.00092 -0.0595 0.00139 L -0.06093 0.00278 C -0.0612 0.00301 -0.06146 0.00324 -0.06159 0.00324 L -0.06224 0.0044 C -0.06211 0.00532 -0.06198 0.00787 -0.06093 0.00903 C -0.06067 0.00949 -0.06002 0.00995 -0.0595 0.01042 L -0.0582 0.01157 C -0.05729 0.01204 -0.05664 0.0125 -0.05534 0.0125 L -0.04922 0.01319 C -0.04843 0.01342 -0.04778 0.01342 -0.04713 0.01342 C -0.0457 0.01366 -0.0444 0.01366 -0.04297 0.01366 C -0.04114 0.01366 -0.03919 0.01366 -0.0375 0.01389 C -0.03633 0.01389 -0.03502 0.01389 -0.03385 0.01412 C -0.03307 0.01412 -0.03216 0.01412 -0.03112 0.01435 C -0.02773 0.01435 -0.02422 0.01458 -0.02083 0.01458 C -0.01185 0.01458 -0.00273 0.01481 0.00625 0.01504 L 0.0319 0.01458 C 0.0336 0.01458 0.03516 0.01435 0.03672 0.01435 C 0.0388 0.01412 0.04089 0.01412 0.04297 0.01412 C 0.04375 0.01389 0.04427 0.01389 0.04505 0.01389 C 0.05039 0.01366 0.04857 0.01389 0.05274 0.01342 C 0.05404 0.01342 0.05677 0.01296 0.05677 0.01319 C 0.05729 0.01273 0.05769 0.01273 0.05821 0.0125 C 0.05886 0.0125 0.05977 0.0125 0.06029 0.01227 C 0.06081 0.01227 0.06068 0.01204 0.06094 0.01157 C 0.06133 0.01134 0.06198 0.01134 0.06237 0.01111 C 0.06289 0.01111 0.06341 0.01088 0.06367 0.01065 C 0.06407 0.01042 0.06459 0.00995 0.06459 0.01018 L 0.06172 0.00139 C 0.05964 0.00092 0.05755 0.00069 0.05547 0.00023 C 0.05482 0.00023 0.05404 0.00023 0.05339 1.48148E-6 C 0.04414 1.48148E-6 0.0349 1.48148E-6 0.02565 1.48148E-6 L -2.70833E-6 1.48148E-6 Z " pathEditMode="relative" rAng="0" ptsTypes="AAAAAAAAAAAAAAAAAAAAAAAAAAAAAAAAAAAA">
                                      <p:cBhvr>
                                        <p:cTn id="68" dur="6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00" y="7410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crubbing 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9" presetID="10" presetClass="exit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3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3600"/>
                            </p:stCondLst>
                            <p:childTnLst>
                              <p:par>
                                <p:cTn id="73" presetID="42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100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"/>
                  </p:tgtEl>
                </p:cond>
              </p:nextCondLst>
            </p:seq>
            <p:seq concurrent="1" nextAc="seek">
              <p:cTn id="78" restart="whenNotActive" fill="hold" evtFilter="cancelBubble" nodeType="interactiveSeq">
                <p:stCondLst>
                  <p:cond evt="onClick" delay="0">
                    <p:tgtEl>
                      <p:spTgt spid="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9" fill="hold">
                      <p:stCondLst>
                        <p:cond delay="0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0" presetClass="path" presetSubtype="0" repeatCount="5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-3.75E-6 1.48148E-6 L -3.75E-6 0.00023 C -0.0194 1.48148E-6 -0.0388 -0.00023 -0.0582 1.48148E-6 C -0.05963 0.00023 -0.05911 0.00092 -0.0595 0.00139 L -0.06093 0.00278 C -0.06119 0.00301 -0.06145 0.00324 -0.06158 0.00324 L -0.06224 0.0044 C -0.06211 0.00532 -0.06198 0.00787 -0.06093 0.00903 C -0.06067 0.00949 -0.06002 0.00995 -0.0595 0.01042 L -0.0582 0.01157 C -0.05729 0.01204 -0.05664 0.0125 -0.05533 0.0125 L -0.04921 0.01319 C -0.04843 0.01342 -0.04778 0.01342 -0.04713 0.01342 C -0.0457 0.01366 -0.0444 0.01366 -0.04296 0.01366 C -0.04114 0.01366 -0.03919 0.01366 -0.0375 0.01389 C -0.03632 0.01389 -0.03502 0.01389 -0.03385 0.01412 C -0.03307 0.01412 -0.03216 0.01412 -0.03112 0.01435 C -0.02773 0.01435 -0.02421 0.01458 -0.02083 0.01458 C -0.01185 0.01458 -0.00273 0.01481 0.00625 0.01504 L 0.0319 0.01458 C 0.0336 0.01458 0.03516 0.01435 0.03672 0.01435 C 0.03881 0.01412 0.04089 0.01412 0.04297 0.01412 C 0.04375 0.01389 0.04427 0.01389 0.04506 0.01389 C 0.05039 0.01366 0.04857 0.01389 0.05274 0.01342 C 0.05404 0.01342 0.05677 0.01296 0.05677 0.01319 C 0.0573 0.01273 0.05769 0.01273 0.05821 0.0125 C 0.05886 0.0125 0.05977 0.0125 0.06029 0.01227 C 0.06081 0.01227 0.06068 0.01204 0.06094 0.01157 C 0.06133 0.01134 0.06198 0.01134 0.06237 0.01111 C 0.06289 0.01111 0.06342 0.01088 0.06368 0.01065 C 0.06407 0.01042 0.06459 0.00995 0.06459 0.01018 L 0.06172 0.00139 C 0.05964 0.00092 0.05756 0.00069 0.05547 0.00023 C 0.05482 0.00023 0.05404 0.00023 0.05339 1.48148E-6 C 0.04414 1.48148E-6 0.0349 1.48148E-6 0.02565 1.48148E-6 L -3.75E-6 1.48148E-6 Z " pathEditMode="relative" rAng="0" ptsTypes="AAAAAAAAAAAAAAAAAAAAAAAAAAAAAAAAAAAA">
                                      <p:cBhvr>
                                        <p:cTn id="87" dur="6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00" y="7410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crubbing 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8" presetID="10" presetClass="exit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" dur="3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3600"/>
                            </p:stCondLst>
                            <p:childTnLst>
                              <p:par>
                                <p:cTn id="92" presetID="42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3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10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0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8"/>
                  </p:tgtEl>
                </p:cond>
              </p:nextCondLst>
            </p:seq>
            <p:seq concurrent="1" nextAc="seek">
              <p:cTn id="97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8" fill="hold">
                      <p:stCondLst>
                        <p:cond delay="0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0" presetClass="path" presetSubtype="0" repeatCount="5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-4.79167E-6 1.48148E-6 L -4.79167E-6 0.00023 C -0.0194 1.48148E-6 -0.0388 -0.00023 -0.0582 1.48148E-6 C -0.05963 0.00023 -0.05911 0.00092 -0.0595 0.00139 L -0.06093 0.00278 C -0.06119 0.00301 -0.06145 0.00324 -0.06158 0.00324 L -0.06223 0.0044 C -0.0621 0.00532 -0.06197 0.00787 -0.06093 0.00903 C -0.06067 0.00949 -0.06002 0.00995 -0.0595 0.01042 L -0.0582 0.01157 C -0.05729 0.01204 -0.05664 0.0125 -0.05533 0.0125 L -0.04921 0.01319 C -0.04843 0.01342 -0.04778 0.01342 -0.04713 0.01342 C -0.0457 0.01366 -0.0444 0.01366 -0.04296 0.01366 C -0.04114 0.01366 -0.03919 0.01366 -0.0375 0.01389 C -0.03632 0.01389 -0.03502 0.01389 -0.03385 0.01412 C -0.03307 0.01412 -0.03216 0.01412 -0.03111 0.01435 C -0.02773 0.01435 -0.02421 0.01458 -0.02083 0.01458 C -0.01184 0.01458 -0.00273 0.01481 0.00625 0.01504 L 0.03191 0.01458 C 0.0336 0.01458 0.03516 0.01435 0.03672 0.01435 C 0.03881 0.01412 0.04089 0.01412 0.04297 0.01412 C 0.04375 0.01389 0.04428 0.01389 0.04506 0.01389 C 0.0504 0.01366 0.04857 0.01389 0.05274 0.01342 C 0.05404 0.01342 0.05678 0.01296 0.05678 0.01319 C 0.0573 0.01273 0.05769 0.01273 0.05821 0.0125 C 0.05886 0.0125 0.05977 0.0125 0.06029 0.01227 C 0.06081 0.01227 0.06068 0.01204 0.06094 0.01157 C 0.06133 0.01134 0.06198 0.01134 0.06237 0.01111 C 0.0629 0.01111 0.06342 0.01088 0.06368 0.01065 C 0.06407 0.01042 0.06459 0.00995 0.06459 0.01018 L 0.06172 0.00139 C 0.05964 0.00092 0.05756 0.00069 0.05547 0.00023 C 0.05482 0.00023 0.05404 0.00023 0.05339 1.48148E-6 C 0.04415 1.48148E-6 0.0349 1.48148E-6 0.02566 1.48148E-6 L -4.79167E-6 1.48148E-6 Z " pathEditMode="relative" rAng="0" ptsTypes="AAAAAAAAAAAAAAAAAAAAAAAAAAAAAAAAAAAA">
                                      <p:cBhvr>
                                        <p:cTn id="106" dur="6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00" y="7410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crubbing 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7" presetID="10" presetClass="exit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" dur="3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3600"/>
                            </p:stCondLst>
                            <p:childTnLst>
                              <p:par>
                                <p:cTn id="111" presetID="42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2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16" restart="whenNotActive" fill="hold" evtFilter="cancelBubble" nodeType="interactiveSeq">
                <p:stCondLst>
                  <p:cond evt="onClick" delay="0">
                    <p:tgtEl>
                      <p:spTgt spid="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7" fill="hold">
                      <p:stCondLst>
                        <p:cond delay="0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4" presetID="0" presetClass="path" presetSubtype="0" repeatCount="5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-2.70833E-6 4.81481E-6 L -2.70833E-6 0.00023 C -0.0194 4.81481E-6 -0.0388 -0.00024 -0.0582 4.81481E-6 C -0.05963 0.00023 -0.05911 0.00092 -0.0595 0.00138 L -0.06093 0.00277 C -0.0612 0.003 -0.06146 0.00324 -0.06159 0.00324 L -0.06224 0.00439 C -0.06211 0.00532 -0.06198 0.00787 -0.06093 0.00902 C -0.06067 0.00949 -0.06002 0.00995 -0.0595 0.01041 L -0.0582 0.01157 C -0.05729 0.01203 -0.05664 0.0125 -0.05534 0.0125 L -0.04922 0.01319 C -0.04843 0.01342 -0.04778 0.01342 -0.04713 0.01342 C -0.0457 0.01365 -0.0444 0.01365 -0.04297 0.01365 C -0.04114 0.01365 -0.03919 0.01365 -0.0375 0.01388 C -0.03633 0.01388 -0.03502 0.01388 -0.03385 0.01412 C -0.03307 0.01412 -0.03216 0.01412 -0.03112 0.01435 C -0.02773 0.01435 -0.02422 0.01458 -0.02083 0.01458 C -0.01185 0.01458 -0.00273 0.01481 0.00625 0.01504 L 0.0319 0.01458 C 0.0336 0.01458 0.03516 0.01435 0.03672 0.01435 C 0.0388 0.01412 0.04089 0.01412 0.04297 0.01412 C 0.04375 0.01388 0.04427 0.01388 0.04505 0.01388 C 0.05039 0.01365 0.04857 0.01388 0.05274 0.01342 C 0.05404 0.01342 0.05677 0.01296 0.05677 0.01319 C 0.05729 0.01273 0.05769 0.01273 0.05821 0.0125 C 0.05886 0.0125 0.05977 0.0125 0.06029 0.01226 C 0.06081 0.01226 0.06068 0.01203 0.06094 0.01157 C 0.06133 0.01134 0.06198 0.01134 0.06237 0.01111 C 0.06289 0.01111 0.06341 0.01087 0.06367 0.01064 C 0.06407 0.01041 0.06459 0.00995 0.06459 0.01018 L 0.06172 0.00138 C 0.05964 0.00092 0.05755 0.00069 0.05547 0.00023 C 0.05482 0.00023 0.05404 0.00023 0.05339 4.81481E-6 C 0.04414 4.81481E-6 0.0349 4.81481E-6 0.02565 4.81481E-6 L -2.70833E-6 4.81481E-6 Z " pathEditMode="relative" rAng="0" ptsTypes="AAAAAAAAAAAAAAAAAAAAAAAAAAAAAAAAAAAA">
                                      <p:cBhvr>
                                        <p:cTn id="125" dur="6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00" y="7410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crubbing 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26" presetID="10" presetClass="exit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7" dur="3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3600"/>
                            </p:stCondLst>
                            <p:childTnLst>
                              <p:par>
                                <p:cTn id="130" presetID="42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1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2" dur="1000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000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2"/>
                  </p:tgtEl>
                </p:cond>
              </p:nextCondLst>
            </p:seq>
            <p:seq concurrent="1" nextAc="seek">
              <p:cTn id="135" restart="whenNotActive" fill="hold" evtFilter="cancelBubble" nodeType="interactiveSeq">
                <p:stCondLst>
                  <p:cond evt="onClick" delay="0">
                    <p:tgtEl>
                      <p:spTgt spid="7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6" fill="hold">
                      <p:stCondLst>
                        <p:cond delay="0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1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3" presetID="0" presetClass="path" presetSubtype="0" repeatCount="5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-3.75E-6 4.81481E-6 L -3.75E-6 0.00023 C -0.0194 4.81481E-6 -0.0388 -0.00024 -0.0582 4.81481E-6 C -0.05963 0.00023 -0.05911 0.00092 -0.0595 0.00138 L -0.06093 0.00277 C -0.06119 0.003 -0.06145 0.00324 -0.06158 0.00324 L -0.06224 0.00439 C -0.06211 0.00532 -0.06198 0.00787 -0.06093 0.00902 C -0.06067 0.00949 -0.06002 0.00995 -0.0595 0.01041 L -0.0582 0.01157 C -0.05729 0.01203 -0.05664 0.0125 -0.05533 0.0125 L -0.04921 0.01319 C -0.04843 0.01342 -0.04778 0.01342 -0.04713 0.01342 C -0.0457 0.01365 -0.0444 0.01365 -0.04296 0.01365 C -0.04114 0.01365 -0.03919 0.01365 -0.0375 0.01388 C -0.03632 0.01388 -0.03502 0.01388 -0.03385 0.01412 C -0.03307 0.01412 -0.03216 0.01412 -0.03112 0.01435 C -0.02773 0.01435 -0.02421 0.01458 -0.02083 0.01458 C -0.01185 0.01458 -0.00273 0.01481 0.00625 0.01504 L 0.0319 0.01458 C 0.0336 0.01458 0.03516 0.01435 0.03672 0.01435 C 0.03881 0.01412 0.04089 0.01412 0.04297 0.01412 C 0.04375 0.01388 0.04427 0.01388 0.04506 0.01388 C 0.05039 0.01365 0.04857 0.01388 0.05274 0.01342 C 0.05404 0.01342 0.05677 0.01296 0.05677 0.01319 C 0.0573 0.01273 0.05769 0.01273 0.05821 0.0125 C 0.05886 0.0125 0.05977 0.0125 0.06029 0.01226 C 0.06081 0.01226 0.06068 0.01203 0.06094 0.01157 C 0.06133 0.01134 0.06198 0.01134 0.06237 0.01111 C 0.06289 0.01111 0.06342 0.01087 0.06368 0.01064 C 0.06407 0.01041 0.06459 0.00995 0.06459 0.01018 L 0.06172 0.00138 C 0.05964 0.00092 0.05756 0.00069 0.05547 0.00023 C 0.05482 0.00023 0.05404 0.00023 0.05339 4.81481E-6 C 0.04414 4.81481E-6 0.0349 4.81481E-6 0.02565 4.81481E-6 L -3.75E-6 4.81481E-6 Z " pathEditMode="relative" rAng="0" ptsTypes="AAAAAAAAAAAAAAAAAAAAAAAAAAAAAAAAAAAA">
                                      <p:cBhvr>
                                        <p:cTn id="144" dur="6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00" y="7410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crubbing 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45" presetID="10" presetClass="exit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6" dur="3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3600"/>
                            </p:stCondLst>
                            <p:childTnLst>
                              <p:par>
                                <p:cTn id="149" presetID="42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0" dur="1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1" dur="1000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1000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4"/>
                  </p:tgtEl>
                </p:cond>
              </p:nextCondLst>
            </p:seq>
            <p:seq concurrent="1" nextAc="seek">
              <p:cTn id="154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5" fill="hold">
                      <p:stCondLst>
                        <p:cond delay="0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9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0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2" presetID="0" presetClass="path" presetSubtype="0" repeatCount="5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-4.79167E-6 4.81481E-6 L -4.79167E-6 0.00023 C -0.0194 4.81481E-6 -0.0388 -0.00024 -0.0582 4.81481E-6 C -0.05963 0.00023 -0.05911 0.00092 -0.0595 0.00138 L -0.06093 0.00277 C -0.06119 0.003 -0.06145 0.00324 -0.06158 0.00324 L -0.06223 0.00439 C -0.0621 0.00532 -0.06197 0.00787 -0.06093 0.00902 C -0.06067 0.00949 -0.06002 0.00995 -0.0595 0.01041 L -0.0582 0.01157 C -0.05729 0.01203 -0.05664 0.0125 -0.05533 0.0125 L -0.04921 0.01319 C -0.04843 0.01342 -0.04778 0.01342 -0.04713 0.01342 C -0.0457 0.01365 -0.0444 0.01365 -0.04296 0.01365 C -0.04114 0.01365 -0.03919 0.01365 -0.0375 0.01388 C -0.03632 0.01388 -0.03502 0.01388 -0.03385 0.01412 C -0.03307 0.01412 -0.03216 0.01412 -0.03111 0.01435 C -0.02773 0.01435 -0.02421 0.01458 -0.02083 0.01458 C -0.01184 0.01458 -0.00273 0.01481 0.00625 0.01504 L 0.03191 0.01458 C 0.0336 0.01458 0.03516 0.01435 0.03672 0.01435 C 0.03881 0.01412 0.04089 0.01412 0.04297 0.01412 C 0.04375 0.01388 0.04428 0.01388 0.04506 0.01388 C 0.0504 0.01365 0.04857 0.01388 0.05274 0.01342 C 0.05404 0.01342 0.05678 0.01296 0.05678 0.01319 C 0.0573 0.01273 0.05769 0.01273 0.05821 0.0125 C 0.05886 0.0125 0.05977 0.0125 0.06029 0.01226 C 0.06081 0.01226 0.06068 0.01203 0.06094 0.01157 C 0.06133 0.01134 0.06198 0.01134 0.06237 0.01111 C 0.0629 0.01111 0.06342 0.01087 0.06368 0.01064 C 0.06407 0.01041 0.06459 0.00995 0.06459 0.01018 L 0.06172 0.00138 C 0.05964 0.00092 0.05756 0.00069 0.05547 0.00023 C 0.05482 0.00023 0.05404 0.00023 0.05339 4.81481E-6 C 0.04415 4.81481E-6 0.0349 4.81481E-6 0.02566 4.81481E-6 L -4.79167E-6 4.81481E-6 Z " pathEditMode="relative" rAng="0" ptsTypes="AAAAAAAAAAAAAAAAAAAAAAAAAAAAAAAAAAAA">
                                      <p:cBhvr>
                                        <p:cTn id="163" dur="6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00" y="7410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crubbing 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64" presetID="10" presetClass="exit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5" dur="3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3600"/>
                            </p:stCondLst>
                            <p:childTnLst>
                              <p:par>
                                <p:cTn id="168" presetID="42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9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0" dur="1000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1000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73" restart="whenNotActive" fill="hold" evtFilter="cancelBubble" nodeType="interactiveSeq">
                <p:stCondLst>
                  <p:cond evt="onClick" delay="0">
                    <p:tgtEl>
                      <p:spTgt spid="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4" fill="hold">
                      <p:stCondLst>
                        <p:cond delay="0"/>
                      </p:stCondLst>
                      <p:childTnLst>
                        <p:par>
                          <p:cTn id="175" fill="hold">
                            <p:stCondLst>
                              <p:cond delay="0"/>
                            </p:stCondLst>
                            <p:childTnLst>
                              <p:par>
                                <p:cTn id="176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8" dur="1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9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1" presetID="0" presetClass="path" presetSubtype="0" repeatCount="5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-2.70833E-6 0 L -2.70833E-6 0.00023 C -0.0194 0 -0.0388 -0.00023 -0.0582 0 C -0.05963 0.00023 -0.05911 0.00093 -0.0595 0.00139 L -0.06093 0.00278 C -0.0612 0.00301 -0.06146 0.00324 -0.06159 0.00324 L -0.06224 0.0044 C -0.06211 0.00532 -0.06198 0.00787 -0.06093 0.00903 C -0.06067 0.00949 -0.06002 0.00995 -0.0595 0.01042 L -0.0582 0.01157 C -0.05729 0.01204 -0.05664 0.0125 -0.05534 0.0125 L -0.04922 0.01319 C -0.04843 0.01343 -0.04778 0.01343 -0.04713 0.01343 C -0.0457 0.01366 -0.0444 0.01366 -0.04297 0.01366 C -0.04114 0.01366 -0.03919 0.01366 -0.0375 0.01389 C -0.03633 0.01389 -0.03502 0.01389 -0.03385 0.01412 C -0.03307 0.01412 -0.03216 0.01412 -0.03112 0.01435 C -0.02773 0.01435 -0.02422 0.01458 -0.02083 0.01458 C -0.01185 0.01458 -0.00273 0.01481 0.00625 0.01505 L 0.0319 0.01458 C 0.0336 0.01458 0.03516 0.01435 0.03672 0.01435 C 0.0388 0.01412 0.04089 0.01412 0.04297 0.01412 C 0.04375 0.01389 0.04427 0.01389 0.04505 0.01389 C 0.05039 0.01366 0.04857 0.01389 0.05274 0.01343 C 0.05404 0.01343 0.05677 0.01296 0.05677 0.01319 C 0.05729 0.01273 0.05769 0.01273 0.05821 0.0125 C 0.05886 0.0125 0.05977 0.0125 0.06029 0.01227 C 0.06081 0.01227 0.06068 0.01204 0.06094 0.01157 C 0.06133 0.01134 0.06198 0.01134 0.06237 0.01111 C 0.06289 0.01111 0.06341 0.01088 0.06367 0.01065 C 0.06407 0.01042 0.06459 0.00995 0.06459 0.01019 L 0.06172 0.00139 C 0.05964 0.00093 0.05755 0.00069 0.05547 0.00023 C 0.05482 0.00023 0.05404 0.00023 0.05339 0 C 0.04414 0 0.0349 0 0.02565 0 L -2.70833E-6 0 Z " pathEditMode="relative" rAng="0" ptsTypes="AAAAAAAAAAAAAAAAAAAAAAAAAAAAAAAAAAAA">
                                      <p:cBhvr>
                                        <p:cTn id="182" dur="6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00" y="7410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crubbing 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83" presetID="10" presetClass="exit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4" dur="3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6" fill="hold">
                            <p:stCondLst>
                              <p:cond delay="3600"/>
                            </p:stCondLst>
                            <p:childTnLst>
                              <p:par>
                                <p:cTn id="187" presetID="42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8" dur="1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9" dur="1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1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8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8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7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8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0" presetID="0" presetClass="path" presetSubtype="0" repeatCount="5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-3.75E-6 0 L -3.75E-6 0.00023 C -0.0194 0 -0.0388 -0.00023 -0.0582 0 C -0.05963 0.00023 -0.05911 0.00093 -0.0595 0.00139 L -0.06093 0.00278 C -0.06119 0.00301 -0.06145 0.00324 -0.06158 0.00324 L -0.06224 0.0044 C -0.06211 0.00532 -0.06198 0.00787 -0.06093 0.00903 C -0.06067 0.00949 -0.06002 0.00995 -0.0595 0.01042 L -0.0582 0.01157 C -0.05729 0.01204 -0.05664 0.0125 -0.05533 0.0125 L -0.04921 0.01319 C -0.04843 0.01343 -0.04778 0.01343 -0.04713 0.01343 C -0.0457 0.01366 -0.0444 0.01366 -0.04296 0.01366 C -0.04114 0.01366 -0.03919 0.01366 -0.0375 0.01389 C -0.03632 0.01389 -0.03502 0.01389 -0.03385 0.01412 C -0.03307 0.01412 -0.03216 0.01412 -0.03112 0.01435 C -0.02773 0.01435 -0.02421 0.01458 -0.02083 0.01458 C -0.01185 0.01458 -0.00273 0.01481 0.00625 0.01505 L 0.0319 0.01458 C 0.0336 0.01458 0.03516 0.01435 0.03672 0.01435 C 0.03881 0.01412 0.04089 0.01412 0.04297 0.01412 C 0.04375 0.01389 0.04427 0.01389 0.04506 0.01389 C 0.05039 0.01366 0.04857 0.01389 0.05274 0.01343 C 0.05404 0.01343 0.05677 0.01296 0.05677 0.01319 C 0.0573 0.01273 0.05769 0.01273 0.05821 0.0125 C 0.05886 0.0125 0.05977 0.0125 0.06029 0.01227 C 0.06081 0.01227 0.06068 0.01204 0.06094 0.01157 C 0.06133 0.01134 0.06198 0.01134 0.06237 0.01111 C 0.06289 0.01111 0.06342 0.01088 0.06368 0.01065 C 0.06407 0.01042 0.06459 0.00995 0.06459 0.01019 L 0.06172 0.00139 C 0.05964 0.00093 0.05756 0.00069 0.05547 0.00023 C 0.05482 0.00023 0.05404 0.00023 0.05339 0 C 0.04414 0 0.0349 0 0.02565 0 L -3.75E-6 0 Z " pathEditMode="relative" rAng="0" ptsTypes="AAAAAAAAAAAAAAAAAAAAAAAAAAAAAAAAAAAA">
                                      <p:cBhvr>
                                        <p:cTn id="201" dur="6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00" y="7410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crubbing 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02" presetID="10" presetClass="exit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3" dur="3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5" fill="hold">
                            <p:stCondLst>
                              <p:cond delay="3600"/>
                            </p:stCondLst>
                            <p:childTnLst>
                              <p:par>
                                <p:cTn id="206" presetID="42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7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8" dur="1000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1000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0"/>
                  </p:tgtEl>
                </p:cond>
              </p:nextCondLst>
            </p:seq>
            <p:seq concurrent="1" nextAc="seek">
              <p:cTn id="211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2" fill="hold">
                      <p:stCondLst>
                        <p:cond delay="0"/>
                      </p:stCondLst>
                      <p:childTnLst>
                        <p:par>
                          <p:cTn id="213" fill="hold">
                            <p:stCondLst>
                              <p:cond delay="0"/>
                            </p:stCondLst>
                            <p:childTnLst>
                              <p:par>
                                <p:cTn id="21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6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7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9" presetID="0" presetClass="path" presetSubtype="0" repeatCount="5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-4.79167E-6 0 L -4.79167E-6 0.00023 C -0.0194 0 -0.0388 -0.00023 -0.0582 0 C -0.05963 0.00023 -0.05911 0.00093 -0.0595 0.00139 L -0.06093 0.00278 C -0.06119 0.00301 -0.06145 0.00324 -0.06158 0.00324 L -0.06223 0.0044 C -0.0621 0.00532 -0.06197 0.00787 -0.06093 0.00903 C -0.06067 0.00949 -0.06002 0.00995 -0.0595 0.01042 L -0.0582 0.01157 C -0.05729 0.01204 -0.05664 0.0125 -0.05533 0.0125 L -0.04921 0.01319 C -0.04843 0.01343 -0.04778 0.01343 -0.04713 0.01343 C -0.0457 0.01366 -0.0444 0.01366 -0.04296 0.01366 C -0.04114 0.01366 -0.03919 0.01366 -0.0375 0.01389 C -0.03632 0.01389 -0.03502 0.01389 -0.03385 0.01412 C -0.03307 0.01412 -0.03216 0.01412 -0.03111 0.01435 C -0.02773 0.01435 -0.02421 0.01458 -0.02083 0.01458 C -0.01184 0.01458 -0.00273 0.01481 0.00625 0.01505 L 0.03191 0.01458 C 0.0336 0.01458 0.03516 0.01435 0.03672 0.01435 C 0.03881 0.01412 0.04089 0.01412 0.04297 0.01412 C 0.04375 0.01389 0.04428 0.01389 0.04506 0.01389 C 0.0504 0.01366 0.04857 0.01389 0.05274 0.01343 C 0.05404 0.01343 0.05678 0.01296 0.05678 0.01319 C 0.0573 0.01273 0.05769 0.01273 0.05821 0.0125 C 0.05886 0.0125 0.05977 0.0125 0.06029 0.01227 C 0.06081 0.01227 0.06068 0.01204 0.06094 0.01157 C 0.06133 0.01134 0.06198 0.01134 0.06237 0.01111 C 0.0629 0.01111 0.06342 0.01088 0.06368 0.01065 C 0.06407 0.01042 0.06459 0.00995 0.06459 0.01019 L 0.06172 0.00139 C 0.05964 0.00093 0.05756 0.00069 0.05547 0.00023 C 0.05482 0.00023 0.05404 0.00023 0.05339 0 C 0.04415 0 0.0349 0 0.02566 0 L -4.79167E-6 0 Z " pathEditMode="relative" rAng="0" ptsTypes="AAAAAAAAAAAAAAAAAAAAAAAAAAAAAAAAAAAA">
                                      <p:cBhvr>
                                        <p:cTn id="220" dur="6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00" y="7410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crubbing 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1" presetID="10" presetClass="exit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2" dur="3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4" fill="hold">
                            <p:stCondLst>
                              <p:cond delay="3600"/>
                            </p:stCondLst>
                            <p:childTnLst>
                              <p:par>
                                <p:cTn id="225" presetID="42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6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7" dur="10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10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230" restart="whenNotActive" fill="hold" evtFilter="cancelBubble" nodeType="interactiveSeq">
                <p:stCondLst>
                  <p:cond evt="onClick" delay="0">
                    <p:tgtEl>
                      <p:spTgt spid="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1" fill="hold">
                      <p:stCondLst>
                        <p:cond delay="0"/>
                      </p:stCondLst>
                      <p:childTnLst>
                        <p:par>
                          <p:cTn id="232" fill="hold">
                            <p:stCondLst>
                              <p:cond delay="0"/>
                            </p:stCondLst>
                            <p:childTnLst>
                              <p:par>
                                <p:cTn id="23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5" dur="1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6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8" presetID="0" presetClass="path" presetSubtype="0" repeatCount="5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-2.70833E-6 -1.11111E-6 L -2.70833E-6 0.00023 C -0.0194 -1.11111E-6 -0.0388 -0.00023 -0.0582 -1.11111E-6 C -0.05963 0.00023 -0.05911 0.00093 -0.0595 0.00139 L -0.06093 0.00278 C -0.0612 0.00301 -0.06146 0.00324 -0.06159 0.00324 L -0.06224 0.0044 C -0.06211 0.00533 -0.06198 0.00787 -0.06093 0.00903 C -0.06067 0.00949 -0.06002 0.00995 -0.0595 0.01042 L -0.0582 0.01158 C -0.05729 0.01204 -0.05664 0.0125 -0.05534 0.0125 L -0.04922 0.0132 C -0.04843 0.01343 -0.04778 0.01343 -0.04713 0.01343 C -0.0457 0.01366 -0.0444 0.01366 -0.04297 0.01366 C -0.04114 0.01366 -0.03919 0.01366 -0.0375 0.01389 C -0.03633 0.01389 -0.03502 0.01389 -0.03385 0.01412 C -0.03307 0.01412 -0.03216 0.01412 -0.03112 0.01435 C -0.02773 0.01435 -0.02422 0.01458 -0.02083 0.01458 C -0.01185 0.01458 -0.00273 0.01482 0.00625 0.01505 L 0.0319 0.01458 C 0.0336 0.01458 0.03516 0.01435 0.03672 0.01435 C 0.0388 0.01412 0.04089 0.01412 0.04297 0.01412 C 0.04375 0.01389 0.04427 0.01389 0.04505 0.01389 C 0.05039 0.01366 0.04857 0.01389 0.05274 0.01343 C 0.05404 0.01343 0.05677 0.01296 0.05677 0.0132 C 0.05729 0.01273 0.05769 0.01273 0.05821 0.0125 C 0.05886 0.0125 0.05977 0.0125 0.06029 0.01227 C 0.06081 0.01227 0.06068 0.01204 0.06094 0.01158 C 0.06133 0.01134 0.06198 0.01134 0.06237 0.01111 C 0.06289 0.01111 0.06341 0.01088 0.06367 0.01065 C 0.06407 0.01042 0.06459 0.00995 0.06459 0.01019 L 0.06172 0.00139 C 0.05964 0.00093 0.05755 0.0007 0.05547 0.00023 C 0.05482 0.00023 0.05404 0.00023 0.05339 -1.11111E-6 C 0.04414 -1.11111E-6 0.0349 -1.11111E-6 0.02565 -1.11111E-6 L -2.70833E-6 -1.11111E-6 Z " pathEditMode="relative" rAng="0" ptsTypes="AAAAAAAAAAAAAAAAAAAAAAAAAAAAAAAAAAAA">
                                      <p:cBhvr>
                                        <p:cTn id="239" dur="6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00" y="7410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crubbing 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40" presetID="10" presetClass="exit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1" dur="30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3600"/>
                            </p:stCondLst>
                            <p:childTnLst>
                              <p:par>
                                <p:cTn id="244" presetID="42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5" dur="1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6" dur="1000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1000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4"/>
                  </p:tgtEl>
                </p:cond>
              </p:nextCondLst>
            </p:seq>
            <p:seq concurrent="1" nextAc="seek">
              <p:cTn id="249" restart="whenNotActive" fill="hold" evtFilter="cancelBubble" nodeType="interactiveSeq">
                <p:stCondLst>
                  <p:cond evt="onClick" delay="0">
                    <p:tgtEl>
                      <p:spTgt spid="8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0" fill="hold">
                      <p:stCondLst>
                        <p:cond delay="0"/>
                      </p:stCondLst>
                      <p:childTnLst>
                        <p:par>
                          <p:cTn id="251" fill="hold">
                            <p:stCondLst>
                              <p:cond delay="0"/>
                            </p:stCondLst>
                            <p:childTnLst>
                              <p:par>
                                <p:cTn id="252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4" dur="1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5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6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7" presetID="0" presetClass="path" presetSubtype="0" repeatCount="5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-3.75E-6 -1.11111E-6 L -3.75E-6 0.00023 C -0.0194 -1.11111E-6 -0.0388 -0.00023 -0.0582 -1.11111E-6 C -0.05963 0.00023 -0.05911 0.00093 -0.0595 0.00139 L -0.06093 0.00278 C -0.06119 0.00301 -0.06145 0.00324 -0.06158 0.00324 L -0.06224 0.0044 C -0.06211 0.00533 -0.06198 0.00787 -0.06093 0.00903 C -0.06067 0.00949 -0.06002 0.00995 -0.0595 0.01042 L -0.0582 0.01158 C -0.05729 0.01204 -0.05664 0.0125 -0.05533 0.0125 L -0.04921 0.0132 C -0.04843 0.01343 -0.04778 0.01343 -0.04713 0.01343 C -0.0457 0.01366 -0.0444 0.01366 -0.04296 0.01366 C -0.04114 0.01366 -0.03919 0.01366 -0.0375 0.01389 C -0.03632 0.01389 -0.03502 0.01389 -0.03385 0.01412 C -0.03307 0.01412 -0.03216 0.01412 -0.03112 0.01435 C -0.02773 0.01435 -0.02421 0.01458 -0.02083 0.01458 C -0.01185 0.01458 -0.00273 0.01482 0.00625 0.01505 L 0.0319 0.01458 C 0.0336 0.01458 0.03516 0.01435 0.03672 0.01435 C 0.03881 0.01412 0.04089 0.01412 0.04297 0.01412 C 0.04375 0.01389 0.04427 0.01389 0.04506 0.01389 C 0.05039 0.01366 0.04857 0.01389 0.05274 0.01343 C 0.05404 0.01343 0.05677 0.01296 0.05677 0.0132 C 0.0573 0.01273 0.05769 0.01273 0.05821 0.0125 C 0.05886 0.0125 0.05977 0.0125 0.06029 0.01227 C 0.06081 0.01227 0.06068 0.01204 0.06094 0.01158 C 0.06133 0.01134 0.06198 0.01134 0.06237 0.01111 C 0.06289 0.01111 0.06342 0.01088 0.06368 0.01065 C 0.06407 0.01042 0.06459 0.00995 0.06459 0.01019 L 0.06172 0.00139 C 0.05964 0.00093 0.05756 0.0007 0.05547 0.00023 C 0.05482 0.00023 0.05404 0.00023 0.05339 -1.11111E-6 C 0.04414 -1.11111E-6 0.0349 -1.11111E-6 0.02565 -1.11111E-6 L -3.75E-6 -1.11111E-6 Z " pathEditMode="relative" rAng="0" ptsTypes="AAAAAAAAAAAAAAAAAAAAAAAAAAAAAAAAAAAA">
                                      <p:cBhvr>
                                        <p:cTn id="258" dur="6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00" y="7410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crubbing 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59" presetID="10" presetClass="exit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0" dur="3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2" fill="hold">
                            <p:stCondLst>
                              <p:cond delay="3600"/>
                            </p:stCondLst>
                            <p:childTnLst>
                              <p:par>
                                <p:cTn id="263" presetID="42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4" dur="1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5" dur="10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10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6"/>
                  </p:tgtEl>
                </p:cond>
              </p:nextCondLst>
            </p:seq>
            <p:seq concurrent="1" nextAc="seek">
              <p:cTn id="268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9" fill="hold">
                      <p:stCondLst>
                        <p:cond delay="0"/>
                      </p:stCondLst>
                      <p:childTnLst>
                        <p:par>
                          <p:cTn id="270" fill="hold">
                            <p:stCondLst>
                              <p:cond delay="0"/>
                            </p:stCondLst>
                            <p:childTnLst>
                              <p:par>
                                <p:cTn id="27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3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4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5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6" presetID="0" presetClass="path" presetSubtype="0" repeatCount="5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-4.79167E-6 -1.11111E-6 L -4.79167E-6 0.00023 C -0.0194 -1.11111E-6 -0.0388 -0.00023 -0.0582 -1.11111E-6 C -0.05963 0.00023 -0.05911 0.00093 -0.0595 0.00139 L -0.06093 0.00278 C -0.06119 0.00301 -0.06145 0.00324 -0.06158 0.00324 L -0.06223 0.0044 C -0.0621 0.00533 -0.06197 0.00787 -0.06093 0.00903 C -0.06067 0.00949 -0.06002 0.00995 -0.0595 0.01042 L -0.0582 0.01158 C -0.05729 0.01204 -0.05664 0.0125 -0.05533 0.0125 L -0.04921 0.0132 C -0.04843 0.01343 -0.04778 0.01343 -0.04713 0.01343 C -0.0457 0.01366 -0.0444 0.01366 -0.04296 0.01366 C -0.04114 0.01366 -0.03919 0.01366 -0.0375 0.01389 C -0.03632 0.01389 -0.03502 0.01389 -0.03385 0.01412 C -0.03307 0.01412 -0.03216 0.01412 -0.03111 0.01435 C -0.02773 0.01435 -0.02421 0.01458 -0.02083 0.01458 C -0.01184 0.01458 -0.00273 0.01482 0.00625 0.01505 L 0.03191 0.01458 C 0.0336 0.01458 0.03516 0.01435 0.03672 0.01435 C 0.03881 0.01412 0.04089 0.01412 0.04297 0.01412 C 0.04375 0.01389 0.04428 0.01389 0.04506 0.01389 C 0.0504 0.01366 0.04857 0.01389 0.05274 0.01343 C 0.05404 0.01343 0.05678 0.01296 0.05678 0.0132 C 0.0573 0.01273 0.05769 0.01273 0.05821 0.0125 C 0.05886 0.0125 0.05977 0.0125 0.06029 0.01227 C 0.06081 0.01227 0.06068 0.01204 0.06094 0.01158 C 0.06133 0.01134 0.06198 0.01134 0.06237 0.01111 C 0.0629 0.01111 0.06342 0.01088 0.06368 0.01065 C 0.06407 0.01042 0.06459 0.00995 0.06459 0.01019 L 0.06172 0.00139 C 0.05964 0.00093 0.05756 0.0007 0.05547 0.00023 C 0.05482 0.00023 0.05404 0.00023 0.05339 -1.11111E-6 C 0.04415 -1.11111E-6 0.0349 -1.11111E-6 0.02566 -1.11111E-6 L -4.79167E-6 -1.11111E-6 Z " pathEditMode="relative" rAng="0" ptsTypes="AAAAAAAAAAAAAAAAAAAAAAAAAAAAAAAAAAAA">
                                      <p:cBhvr>
                                        <p:cTn id="277" dur="6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00" y="7410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crubbing 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78" presetID="10" presetClass="exit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9" dur="30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1" fill="hold">
                            <p:stCondLst>
                              <p:cond delay="3600"/>
                            </p:stCondLst>
                            <p:childTnLst>
                              <p:par>
                                <p:cTn id="282" presetID="42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3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4" dur="1000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5" dur="1000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287" restart="whenNotActive" fill="hold" evtFilter="cancelBubble" nodeType="interactiveSeq">
                <p:stCondLst>
                  <p:cond evt="onClick" delay="0">
                    <p:tgtEl>
                      <p:spTgt spid="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8" fill="hold">
                      <p:stCondLst>
                        <p:cond delay="0"/>
                      </p:stCondLst>
                      <p:childTnLst>
                        <p:par>
                          <p:cTn id="289" fill="hold">
                            <p:stCondLst>
                              <p:cond delay="0"/>
                            </p:stCondLst>
                            <p:childTnLst>
                              <p:par>
                                <p:cTn id="290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2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3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4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5" presetID="0" presetClass="path" presetSubtype="0" repeatCount="5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-2.70833E-6 2.22222E-6 L -2.70833E-6 0.00023 C -0.0194 2.22222E-6 -0.0388 -0.00023 -0.0582 2.22222E-6 C -0.05963 0.00023 -0.05911 0.00092 -0.0595 0.00139 L -0.06093 0.00278 C -0.0612 0.00301 -0.06146 0.00324 -0.06159 0.00324 L -0.06224 0.0044 C -0.06211 0.00532 -0.06198 0.00787 -0.06093 0.00903 C -0.06067 0.00949 -0.06002 0.00995 -0.0595 0.01041 L -0.0582 0.01157 C -0.05729 0.01203 -0.05664 0.0125 -0.05534 0.0125 L -0.04922 0.01319 C -0.04843 0.01342 -0.04778 0.01342 -0.04713 0.01342 C -0.0457 0.01366 -0.0444 0.01366 -0.04297 0.01366 C -0.04114 0.01366 -0.03919 0.01366 -0.0375 0.01389 C -0.03633 0.01389 -0.03502 0.01389 -0.03385 0.01412 C -0.03307 0.01412 -0.03216 0.01412 -0.03112 0.01435 C -0.02773 0.01435 -0.02422 0.01458 -0.02083 0.01458 C -0.01185 0.01458 -0.00273 0.01481 0.00625 0.01504 L 0.0319 0.01458 C 0.0336 0.01458 0.03516 0.01435 0.03672 0.01435 C 0.0388 0.01412 0.04089 0.01412 0.04297 0.01412 C 0.04375 0.01389 0.04427 0.01389 0.04505 0.01389 C 0.05039 0.01366 0.04857 0.01389 0.05274 0.01342 C 0.05404 0.01342 0.05677 0.01296 0.05677 0.01319 C 0.05729 0.01273 0.05769 0.01273 0.05821 0.0125 C 0.05886 0.0125 0.05977 0.0125 0.06029 0.01227 C 0.06081 0.01227 0.06068 0.01203 0.06094 0.01157 C 0.06133 0.01134 0.06198 0.01134 0.06237 0.01111 C 0.06289 0.01111 0.06341 0.01088 0.06367 0.01065 C 0.06407 0.01041 0.06459 0.00995 0.06459 0.01018 L 0.06172 0.00139 C 0.05964 0.00092 0.05755 0.00069 0.05547 0.00023 C 0.05482 0.00023 0.05404 0.00023 0.05339 2.22222E-6 C 0.04414 2.22222E-6 0.0349 2.22222E-6 0.02565 2.22222E-6 L -2.70833E-6 2.22222E-6 Z " pathEditMode="relative" rAng="0" ptsTypes="AAAAAAAAAAAAAAAAAAAAAAAAAAAAAAAAAAAA">
                                      <p:cBhvr>
                                        <p:cTn id="296" dur="6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00" y="7410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crubbing 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97" presetID="10" presetClass="exit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8" dur="3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0" fill="hold">
                            <p:stCondLst>
                              <p:cond delay="3600"/>
                            </p:stCondLst>
                            <p:childTnLst>
                              <p:par>
                                <p:cTn id="301" presetID="42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2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3" dur="1000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4" dur="1000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0"/>
                  </p:tgtEl>
                </p:cond>
              </p:nextCondLst>
            </p:seq>
            <p:seq concurrent="1" nextAc="seek">
              <p:cTn id="306" restart="whenNotActive" fill="hold" evtFilter="cancelBubble" nodeType="interactiveSeq">
                <p:stCondLst>
                  <p:cond evt="onClick" delay="0">
                    <p:tgtEl>
                      <p:spTgt spid="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7" fill="hold">
                      <p:stCondLst>
                        <p:cond delay="0"/>
                      </p:stCondLst>
                      <p:childTnLst>
                        <p:par>
                          <p:cTn id="308" fill="hold">
                            <p:stCondLst>
                              <p:cond delay="0"/>
                            </p:stCondLst>
                            <p:childTnLst>
                              <p:par>
                                <p:cTn id="30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1" dur="10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2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3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4" presetID="0" presetClass="path" presetSubtype="0" repeatCount="5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-3.75E-6 2.22222E-6 L -3.75E-6 0.00023 C -0.0194 2.22222E-6 -0.0388 -0.00023 -0.0582 2.22222E-6 C -0.05963 0.00023 -0.05911 0.00092 -0.0595 0.00139 L -0.06093 0.00278 C -0.06119 0.00301 -0.06145 0.00324 -0.06158 0.00324 L -0.06224 0.0044 C -0.06211 0.00532 -0.06198 0.00787 -0.06093 0.00903 C -0.06067 0.00949 -0.06002 0.00995 -0.0595 0.01041 L -0.0582 0.01157 C -0.05729 0.01203 -0.05664 0.0125 -0.05533 0.0125 L -0.04921 0.01319 C -0.04843 0.01342 -0.04778 0.01342 -0.04713 0.01342 C -0.0457 0.01366 -0.0444 0.01366 -0.04296 0.01366 C -0.04114 0.01366 -0.03919 0.01366 -0.0375 0.01389 C -0.03632 0.01389 -0.03502 0.01389 -0.03385 0.01412 C -0.03307 0.01412 -0.03216 0.01412 -0.03112 0.01435 C -0.02773 0.01435 -0.02421 0.01458 -0.02083 0.01458 C -0.01185 0.01458 -0.00273 0.01481 0.00625 0.01504 L 0.0319 0.01458 C 0.0336 0.01458 0.03516 0.01435 0.03672 0.01435 C 0.03881 0.01412 0.04089 0.01412 0.04297 0.01412 C 0.04375 0.01389 0.04427 0.01389 0.04506 0.01389 C 0.05039 0.01366 0.04857 0.01389 0.05274 0.01342 C 0.05404 0.01342 0.05677 0.01296 0.05677 0.01319 C 0.0573 0.01273 0.05769 0.01273 0.05821 0.0125 C 0.05886 0.0125 0.05977 0.0125 0.06029 0.01227 C 0.06081 0.01227 0.06068 0.01203 0.06094 0.01157 C 0.06133 0.01134 0.06198 0.01134 0.06237 0.01111 C 0.06289 0.01111 0.06342 0.01088 0.06368 0.01065 C 0.06407 0.01041 0.06459 0.00995 0.06459 0.01018 L 0.06172 0.00139 C 0.05964 0.00092 0.05756 0.00069 0.05547 0.00023 C 0.05482 0.00023 0.05404 0.00023 0.05339 2.22222E-6 C 0.04414 2.22222E-6 0.0349 2.22222E-6 0.02565 2.22222E-6 L -3.75E-6 2.22222E-6 Z " pathEditMode="relative" rAng="0" ptsTypes="AAAAAAAAAAAAAAAAAAAAAAAAAAAAAAAAAAAA">
                                      <p:cBhvr>
                                        <p:cTn id="315" dur="6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00" y="7410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crubbing 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16" presetID="10" presetClass="exit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7" dur="3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9" fill="hold">
                            <p:stCondLst>
                              <p:cond delay="3600"/>
                            </p:stCondLst>
                            <p:childTnLst>
                              <p:par>
                                <p:cTn id="320" presetID="42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1" dur="10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2" dur="1000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3" dur="1000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2"/>
                  </p:tgtEl>
                </p:cond>
              </p:nextCondLst>
            </p:seq>
            <p:seq concurrent="1" nextAc="seek">
              <p:cTn id="325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6" fill="hold">
                      <p:stCondLst>
                        <p:cond delay="0"/>
                      </p:stCondLst>
                      <p:childTnLst>
                        <p:par>
                          <p:cTn id="327" fill="hold">
                            <p:stCondLst>
                              <p:cond delay="0"/>
                            </p:stCondLst>
                            <p:childTnLst>
                              <p:par>
                                <p:cTn id="328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0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1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2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3" presetID="0" presetClass="path" presetSubtype="0" repeatCount="5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-4.79167E-6 2.22222E-6 L -4.79167E-6 0.00023 C -0.0194 2.22222E-6 -0.0388 -0.00023 -0.0582 2.22222E-6 C -0.05963 0.00023 -0.05911 0.00092 -0.0595 0.00139 L -0.06093 0.00278 C -0.06119 0.00301 -0.06145 0.00324 -0.06158 0.00324 L -0.06223 0.0044 C -0.0621 0.00532 -0.06197 0.00787 -0.06093 0.00903 C -0.06067 0.00949 -0.06002 0.00995 -0.0595 0.01041 L -0.0582 0.01157 C -0.05729 0.01203 -0.05664 0.0125 -0.05533 0.0125 L -0.04921 0.01319 C -0.04843 0.01342 -0.04778 0.01342 -0.04713 0.01342 C -0.0457 0.01366 -0.0444 0.01366 -0.04296 0.01366 C -0.04114 0.01366 -0.03919 0.01366 -0.0375 0.01389 C -0.03632 0.01389 -0.03502 0.01389 -0.03385 0.01412 C -0.03307 0.01412 -0.03216 0.01412 -0.03111 0.01435 C -0.02773 0.01435 -0.02421 0.01458 -0.02083 0.01458 C -0.01184 0.01458 -0.00273 0.01481 0.00625 0.01504 L 0.03191 0.01458 C 0.0336 0.01458 0.03516 0.01435 0.03672 0.01435 C 0.03881 0.01412 0.04089 0.01412 0.04297 0.01412 C 0.04375 0.01389 0.04428 0.01389 0.04506 0.01389 C 0.0504 0.01366 0.04857 0.01389 0.05274 0.01342 C 0.05404 0.01342 0.05678 0.01296 0.05678 0.01319 C 0.0573 0.01273 0.05769 0.01273 0.05821 0.0125 C 0.05886 0.0125 0.05977 0.0125 0.06029 0.01227 C 0.06081 0.01227 0.06068 0.01203 0.06094 0.01157 C 0.06133 0.01134 0.06198 0.01134 0.06237 0.01111 C 0.0629 0.01111 0.06342 0.01088 0.06368 0.01065 C 0.06407 0.01041 0.06459 0.00995 0.06459 0.01018 L 0.06172 0.00139 C 0.05964 0.00092 0.05756 0.00069 0.05547 0.00023 C 0.05482 0.00023 0.05404 0.00023 0.05339 2.22222E-6 C 0.04415 2.22222E-6 0.0349 2.22222E-6 0.02566 2.22222E-6 L -4.79167E-6 2.22222E-6 Z " pathEditMode="relative" rAng="0" ptsTypes="AAAAAAAAAAAAAAAAAAAAAAAAAAAAAAAAAAAA">
                                      <p:cBhvr>
                                        <p:cTn id="334" dur="6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00" y="7410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crubbing 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35" presetID="10" presetClass="exit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6" dur="3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3600"/>
                            </p:stCondLst>
                            <p:childTnLst>
                              <p:par>
                                <p:cTn id="339" presetID="42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0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1" dur="1000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2" dur="1000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344" restart="whenNotActive" fill="hold" evtFilter="cancelBubble" nodeType="interactiveSeq">
                <p:stCondLst>
                  <p:cond evt="onClick" delay="0">
                    <p:tgtEl>
                      <p:spTgt spid="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5" fill="hold">
                      <p:stCondLst>
                        <p:cond delay="0"/>
                      </p:stCondLst>
                      <p:childTnLst>
                        <p:par>
                          <p:cTn id="346" fill="hold">
                            <p:stCondLst>
                              <p:cond delay="0"/>
                            </p:stCondLst>
                            <p:childTnLst>
                              <p:par>
                                <p:cTn id="34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9" dur="1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0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1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2" presetID="0" presetClass="path" presetSubtype="0" repeatCount="5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-4.375E-6 -4.44444E-6 L -4.375E-6 0.00024 C -0.0194 -4.44444E-6 -0.0388 -0.00023 -0.0582 -4.44444E-6 C -0.05963 0.00024 -0.05911 0.00093 -0.0595 0.00139 L -0.06093 0.00278 C -0.06119 0.00301 -0.06145 0.00325 -0.06158 0.00325 L -0.06224 0.0044 C -0.0621 0.00533 -0.06197 0.00787 -0.06093 0.00903 C -0.06067 0.0095 -0.06002 0.00996 -0.0595 0.01042 L -0.0582 0.01158 C -0.05729 0.01204 -0.05664 0.0125 -0.05533 0.0125 L -0.04921 0.0132 C -0.04843 0.01343 -0.04778 0.01343 -0.04713 0.01343 C -0.0457 0.01366 -0.0444 0.01366 -0.04296 0.01366 C -0.04114 0.01366 -0.03919 0.01366 -0.0375 0.01389 C -0.03632 0.01389 -0.03502 0.01389 -0.03385 0.01412 C -0.03307 0.01412 -0.03216 0.01412 -0.03112 0.01436 C -0.02773 0.01436 -0.02421 0.01459 -0.02083 0.01459 C -0.01184 0.01459 -0.00273 0.01482 0.00625 0.01505 L 0.03191 0.01459 C 0.0336 0.01459 0.03516 0.01436 0.03672 0.01436 C 0.03881 0.01412 0.04089 0.01412 0.04297 0.01412 C 0.04375 0.01389 0.04428 0.01389 0.04506 0.01389 C 0.0504 0.01366 0.04857 0.01389 0.05274 0.01343 C 0.05404 0.01343 0.05678 0.01297 0.05678 0.0132 C 0.0573 0.01274 0.05769 0.01274 0.05821 0.0125 C 0.05886 0.0125 0.05977 0.0125 0.06029 0.01227 C 0.06081 0.01227 0.06068 0.01204 0.06094 0.01158 C 0.06133 0.01135 0.06198 0.01135 0.06237 0.01112 C 0.0629 0.01112 0.06342 0.01088 0.06368 0.01065 C 0.06407 0.01042 0.06459 0.00996 0.06459 0.01019 L 0.06172 0.00139 C 0.05964 0.00093 0.05756 0.0007 0.05547 0.00024 C 0.05482 0.00024 0.05404 0.00024 0.05339 -4.44444E-6 C 0.04415 -4.44444E-6 0.0349 -4.44444E-6 0.02566 -4.44444E-6 L -4.375E-6 -4.44444E-6 Z " pathEditMode="relative" rAng="0" ptsTypes="AAAAAAAAAAAAAAAAAAAAAAAAAAAAAAAAAAAA">
                                      <p:cBhvr>
                                        <p:cTn id="353" dur="6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00" y="74100"/>
                                    </p:animMotion>
                                  </p:childTnLst>
                                </p:cTn>
                              </p:par>
                              <p:par>
                                <p:cTn id="354" presetID="10" presetClass="exit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5" dur="3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crubbing 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7" fill="hold">
                            <p:stCondLst>
                              <p:cond delay="3600"/>
                            </p:stCondLst>
                            <p:childTnLst>
                              <p:par>
                                <p:cTn id="358" presetID="42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9" dur="1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0" dur="10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1" dur="10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6"/>
                  </p:tgtEl>
                </p:cond>
              </p:nextCondLst>
            </p:seq>
            <p:seq concurrent="1" nextAc="seek">
              <p:cTn id="363" restart="whenNotActive" fill="hold" evtFilter="cancelBubble" nodeType="interactiveSeq">
                <p:stCondLst>
                  <p:cond evt="onClick" delay="0">
                    <p:tgtEl>
                      <p:spTgt spid="9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4" fill="hold">
                      <p:stCondLst>
                        <p:cond delay="0"/>
                      </p:stCondLst>
                      <p:childTnLst>
                        <p:par>
                          <p:cTn id="365" fill="hold">
                            <p:stCondLst>
                              <p:cond delay="0"/>
                            </p:stCondLst>
                            <p:childTnLst>
                              <p:par>
                                <p:cTn id="366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8" dur="10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9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0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1" presetID="0" presetClass="path" presetSubtype="0" repeatCount="5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4.58333E-6 -4.44444E-6 L 4.58333E-6 0.00024 C -0.01941 -4.44444E-6 -0.03881 -0.00023 -0.05821 -4.44444E-6 C -0.05964 0.00024 -0.05912 0.00093 -0.05951 0.00139 L -0.06094 0.00278 C -0.0612 0.00301 -0.06146 0.00325 -0.06159 0.00325 L -0.06224 0.0044 C -0.06211 0.00533 -0.06198 0.00787 -0.06094 0.00903 C -0.06068 0.0095 -0.06003 0.00996 -0.05951 0.01042 L -0.05821 0.01158 C -0.0573 0.01204 -0.05665 0.0125 -0.05534 0.0125 L -0.04922 0.0132 C -0.04844 0.01343 -0.04779 0.01343 -0.04714 0.01343 C -0.04571 0.01366 -0.04441 0.01366 -0.04297 0.01366 C -0.04115 0.01366 -0.0392 0.01366 -0.0375 0.01389 C -0.03633 0.01389 -0.03503 0.01389 -0.03386 0.01412 C -0.03308 0.01412 -0.03217 0.01412 -0.03112 0.01436 C -0.02774 0.01436 -0.02422 0.01459 -0.02084 0.01459 C -0.01185 0.01459 -0.00274 0.01482 0.00625 0.01505 L 0.0319 0.01459 C 0.03359 0.01459 0.03515 0.01436 0.03671 0.01436 C 0.0388 0.01412 0.04088 0.01412 0.04296 0.01412 C 0.04375 0.01389 0.04427 0.01389 0.04505 0.01389 C 0.05039 0.01366 0.04856 0.01389 0.05273 0.01343 C 0.05403 0.01343 0.05677 0.01297 0.05677 0.0132 C 0.05729 0.01274 0.05768 0.01274 0.0582 0.0125 C 0.05885 0.0125 0.05976 0.0125 0.06028 0.01227 C 0.0608 0.01227 0.06067 0.01204 0.06093 0.01158 C 0.06132 0.01135 0.06197 0.01135 0.06237 0.01112 C 0.06289 0.01112 0.06341 0.01088 0.06367 0.01065 C 0.06406 0.01042 0.06458 0.00996 0.06458 0.01019 L 0.06171 0.00139 C 0.05963 0.00093 0.05755 0.0007 0.05546 0.00024 C 0.05481 0.00024 0.05403 0.00024 0.05338 -4.44444E-6 C 0.04414 -4.44444E-6 0.03489 -4.44444E-6 0.02565 -4.44444E-6 L 4.58333E-6 -4.44444E-6 Z " pathEditMode="relative" rAng="0" ptsTypes="AAAAAAAAAAAAAAAAAAAAAAAAAAAAAAAAAAAA">
                                      <p:cBhvr>
                                        <p:cTn id="372" dur="6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00" y="7410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crubbing 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3" presetID="10" presetClass="exit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4" dur="30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6" fill="hold">
                            <p:stCondLst>
                              <p:cond delay="3600"/>
                            </p:stCondLst>
                            <p:childTnLst>
                              <p:par>
                                <p:cTn id="377" presetID="42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8" dur="10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9" dur="10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0" dur="10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8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7" dur="10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8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9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0" presetID="0" presetClass="path" presetSubtype="0" repeatCount="5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3.54167E-6 -4.44444E-6 L 3.54167E-6 0.00024 C -0.0194 -4.44444E-6 -0.03881 -0.00023 -0.05821 -4.44444E-6 C -0.05964 0.00024 -0.05912 0.00093 -0.05951 0.00139 L -0.06094 0.00278 C -0.0612 0.00301 -0.06146 0.00325 -0.06159 0.00325 L -0.06224 0.0044 C -0.06211 0.00533 -0.06198 0.00787 -0.06094 0.00903 C -0.06068 0.0095 -0.06003 0.00996 -0.05951 0.01042 L -0.05821 0.01158 C -0.0573 0.01204 -0.05664 0.0125 -0.05534 0.0125 L -0.04922 0.0132 C -0.04844 0.01343 -0.04779 0.01343 -0.04714 0.01343 C -0.04571 0.01366 -0.0444 0.01366 -0.04297 0.01366 C -0.04115 0.01366 -0.0392 0.01366 -0.0375 0.01389 C -0.03633 0.01389 -0.03503 0.01389 -0.03386 0.01412 C -0.03308 0.01412 -0.03216 0.01412 -0.03112 0.01436 C -0.02774 0.01436 -0.02422 0.01459 -0.02084 0.01459 C -0.01185 0.01459 -0.00274 0.01482 0.00625 0.01505 L 0.0319 0.01459 C 0.03359 0.01459 0.03515 0.01436 0.03672 0.01436 C 0.0388 0.01412 0.04088 0.01412 0.04297 0.01412 C 0.04375 0.01389 0.04427 0.01389 0.04505 0.01389 C 0.05039 0.01366 0.04856 0.01389 0.05273 0.01343 C 0.05403 0.01343 0.05677 0.01297 0.05677 0.0132 C 0.05729 0.01274 0.05768 0.01274 0.0582 0.0125 C 0.05885 0.0125 0.05976 0.0125 0.06028 0.01227 C 0.0608 0.01227 0.06067 0.01204 0.06093 0.01158 C 0.06132 0.01135 0.06198 0.01135 0.06237 0.01112 C 0.06289 0.01112 0.06341 0.01088 0.06367 0.01065 C 0.06406 0.01042 0.06458 0.00996 0.06458 0.01019 L 0.06172 0.00139 C 0.05963 0.00093 0.05755 0.0007 0.05547 0.00024 C 0.05481 0.00024 0.05403 0.00024 0.05338 -4.44444E-6 C 0.04414 -4.44444E-6 0.03489 -4.44444E-6 0.02565 -4.44444E-6 L 3.54167E-6 -4.44444E-6 Z " pathEditMode="relative" rAng="0" ptsTypes="AAAAAAAAAAAAAAAAAAAAAAAAAAAAAAAAAAAA">
                                      <p:cBhvr>
                                        <p:cTn id="391" dur="6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00" y="7410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crubbing 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92" presetID="10" presetClass="exit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3" dur="30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4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5" fill="hold">
                            <p:stCondLst>
                              <p:cond delay="3600"/>
                            </p:stCondLst>
                            <p:childTnLst>
                              <p:par>
                                <p:cTn id="396" presetID="42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7" dur="10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8" dur="1000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9" dur="1000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401" restart="whenNotActive" fill="hold" evtFilter="cancelBubble" nodeType="interactiveSeq">
                <p:stCondLst>
                  <p:cond evt="onClick" delay="0">
                    <p:tgtEl>
                      <p:spTgt spid="1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2" fill="hold">
                      <p:stCondLst>
                        <p:cond delay="0"/>
                      </p:stCondLst>
                      <p:childTnLst>
                        <p:par>
                          <p:cTn id="403" fill="hold">
                            <p:stCondLst>
                              <p:cond delay="0"/>
                            </p:stCondLst>
                            <p:childTnLst>
                              <p:par>
                                <p:cTn id="40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6" dur="10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7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8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9" presetID="0" presetClass="path" presetSubtype="0" repeatCount="5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-4.375E-6 -1.11111E-6 L -4.375E-6 0.00023 C -0.0194 -1.11111E-6 -0.0388 -0.00023 -0.0582 -1.11111E-6 C -0.05963 0.00023 -0.05911 0.00093 -0.0595 0.00139 L -0.06093 0.00278 C -0.06119 0.00301 -0.06145 0.00324 -0.06158 0.00324 L -0.06224 0.0044 C -0.0621 0.00533 -0.06197 0.00787 -0.06093 0.00903 C -0.06067 0.00949 -0.06002 0.00995 -0.0595 0.01042 L -0.0582 0.01158 C -0.05729 0.01204 -0.05664 0.0125 -0.05533 0.0125 L -0.04921 0.0132 C -0.04843 0.01343 -0.04778 0.01343 -0.04713 0.01343 C -0.0457 0.01366 -0.0444 0.01366 -0.04296 0.01366 C -0.04114 0.01366 -0.03919 0.01366 -0.0375 0.01389 C -0.03632 0.01389 -0.03502 0.01389 -0.03385 0.01412 C -0.03307 0.01412 -0.03216 0.01412 -0.03112 0.01435 C -0.02773 0.01435 -0.02421 0.01458 -0.02083 0.01458 C -0.01184 0.01458 -0.00273 0.01482 0.00625 0.01505 L 0.03191 0.01458 C 0.0336 0.01458 0.03516 0.01435 0.03672 0.01435 C 0.03881 0.01412 0.04089 0.01412 0.04297 0.01412 C 0.04375 0.01389 0.04428 0.01389 0.04506 0.01389 C 0.0504 0.01366 0.04857 0.01389 0.05274 0.01343 C 0.05404 0.01343 0.05678 0.01296 0.05678 0.0132 C 0.0573 0.01273 0.05769 0.01273 0.05821 0.0125 C 0.05886 0.0125 0.05977 0.0125 0.06029 0.01227 C 0.06081 0.01227 0.06068 0.01204 0.06094 0.01158 C 0.06133 0.01134 0.06198 0.01134 0.06237 0.01111 C 0.0629 0.01111 0.06342 0.01088 0.06368 0.01065 C 0.06407 0.01042 0.06459 0.00995 0.06459 0.01019 L 0.06172 0.00139 C 0.05964 0.00093 0.05756 0.0007 0.05547 0.00023 C 0.05482 0.00023 0.05404 0.00023 0.05339 -1.11111E-6 C 0.04415 -1.11111E-6 0.0349 -1.11111E-6 0.02566 -1.11111E-6 L -4.375E-6 -1.11111E-6 Z " pathEditMode="relative" rAng="0" ptsTypes="AAAAAAAAAAAAAAAAAAAAAAAAAAAAAAAAAAAA">
                                      <p:cBhvr>
                                        <p:cTn id="410" dur="6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00" y="7410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crubbing 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1" presetID="10" presetClass="exit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2" dur="30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3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4" fill="hold">
                            <p:stCondLst>
                              <p:cond delay="3600"/>
                            </p:stCondLst>
                            <p:childTnLst>
                              <p:par>
                                <p:cTn id="415" presetID="42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6" dur="10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7" dur="1000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8" dur="1000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1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2"/>
                  </p:tgtEl>
                </p:cond>
              </p:nextCondLst>
            </p:seq>
            <p:seq concurrent="1" nextAc="seek">
              <p:cTn id="420" restart="whenNotActive" fill="hold" evtFilter="cancelBubble" nodeType="interactiveSeq">
                <p:stCondLst>
                  <p:cond evt="onClick" delay="0">
                    <p:tgtEl>
                      <p:spTgt spid="10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1" fill="hold">
                      <p:stCondLst>
                        <p:cond delay="0"/>
                      </p:stCondLst>
                      <p:childTnLst>
                        <p:par>
                          <p:cTn id="422" fill="hold">
                            <p:stCondLst>
                              <p:cond delay="0"/>
                            </p:stCondLst>
                            <p:childTnLst>
                              <p:par>
                                <p:cTn id="4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5" dur="10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6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7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8" presetID="0" presetClass="path" presetSubtype="0" repeatCount="5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4.58333E-6 -1.11111E-6 L 4.58333E-6 0.00023 C -0.01941 -1.11111E-6 -0.03881 -0.00023 -0.05821 -1.11111E-6 C -0.05964 0.00023 -0.05912 0.00093 -0.05951 0.00139 L -0.06094 0.00278 C -0.0612 0.00301 -0.06146 0.00324 -0.06159 0.00324 L -0.06224 0.0044 C -0.06211 0.00533 -0.06198 0.00787 -0.06094 0.00903 C -0.06068 0.00949 -0.06003 0.00995 -0.05951 0.01042 L -0.05821 0.01158 C -0.0573 0.01204 -0.05665 0.0125 -0.05534 0.0125 L -0.04922 0.0132 C -0.04844 0.01343 -0.04779 0.01343 -0.04714 0.01343 C -0.04571 0.01366 -0.04441 0.01366 -0.04297 0.01366 C -0.04115 0.01366 -0.0392 0.01366 -0.0375 0.01389 C -0.03633 0.01389 -0.03503 0.01389 -0.03386 0.01412 C -0.03308 0.01412 -0.03217 0.01412 -0.03112 0.01435 C -0.02774 0.01435 -0.02422 0.01458 -0.02084 0.01458 C -0.01185 0.01458 -0.00274 0.01482 0.00625 0.01505 L 0.0319 0.01458 C 0.03359 0.01458 0.03515 0.01435 0.03671 0.01435 C 0.0388 0.01412 0.04088 0.01412 0.04296 0.01412 C 0.04375 0.01389 0.04427 0.01389 0.04505 0.01389 C 0.05039 0.01366 0.04856 0.01389 0.05273 0.01343 C 0.05403 0.01343 0.05677 0.01296 0.05677 0.0132 C 0.05729 0.01273 0.05768 0.01273 0.0582 0.0125 C 0.05885 0.0125 0.05976 0.0125 0.06028 0.01227 C 0.0608 0.01227 0.06067 0.01204 0.06093 0.01158 C 0.06132 0.01134 0.06197 0.01134 0.06237 0.01111 C 0.06289 0.01111 0.06341 0.01088 0.06367 0.01065 C 0.06406 0.01042 0.06458 0.00995 0.06458 0.01019 L 0.06171 0.00139 C 0.05963 0.00093 0.05755 0.0007 0.05546 0.00023 C 0.05481 0.00023 0.05403 0.00023 0.05338 -1.11111E-6 C 0.04414 -1.11111E-6 0.03489 -1.11111E-6 0.02565 -1.11111E-6 L 4.58333E-6 -1.11111E-6 Z " pathEditMode="relative" rAng="0" ptsTypes="AAAAAAAAAAAAAAAAAAAAAAAAAAAAAAAAAAAA">
                                      <p:cBhvr>
                                        <p:cTn id="429" dur="6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00" y="7410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crubbing 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30" presetID="10" presetClass="exit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1" dur="3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2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3" fill="hold">
                            <p:stCondLst>
                              <p:cond delay="3600"/>
                            </p:stCondLst>
                            <p:childTnLst>
                              <p:par>
                                <p:cTn id="434" presetID="42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5" dur="10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6" dur="1000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7" dur="1000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3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"/>
                  </p:tgtEl>
                </p:cond>
              </p:nextCondLst>
            </p:seq>
            <p:seq concurrent="1" nextAc="seek">
              <p:cTn id="439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0" fill="hold">
                      <p:stCondLst>
                        <p:cond delay="0"/>
                      </p:stCondLst>
                      <p:childTnLst>
                        <p:par>
                          <p:cTn id="441" fill="hold">
                            <p:stCondLst>
                              <p:cond delay="0"/>
                            </p:stCondLst>
                            <p:childTnLst>
                              <p:par>
                                <p:cTn id="442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4" dur="10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5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6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7" presetID="0" presetClass="path" presetSubtype="0" repeatCount="5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3.54167E-6 -1.11111E-6 L 3.54167E-6 0.00023 C -0.0194 -1.11111E-6 -0.03881 -0.00023 -0.05821 -1.11111E-6 C -0.05964 0.00023 -0.05912 0.00093 -0.05951 0.00139 L -0.06094 0.00278 C -0.0612 0.00301 -0.06146 0.00324 -0.06159 0.00324 L -0.06224 0.0044 C -0.06211 0.00533 -0.06198 0.00787 -0.06094 0.00903 C -0.06068 0.00949 -0.06003 0.00995 -0.05951 0.01042 L -0.05821 0.01158 C -0.0573 0.01204 -0.05664 0.0125 -0.05534 0.0125 L -0.04922 0.0132 C -0.04844 0.01343 -0.04779 0.01343 -0.04714 0.01343 C -0.04571 0.01366 -0.0444 0.01366 -0.04297 0.01366 C -0.04115 0.01366 -0.0392 0.01366 -0.0375 0.01389 C -0.03633 0.01389 -0.03503 0.01389 -0.03386 0.01412 C -0.03308 0.01412 -0.03216 0.01412 -0.03112 0.01435 C -0.02774 0.01435 -0.02422 0.01458 -0.02084 0.01458 C -0.01185 0.01458 -0.00274 0.01482 0.00625 0.01505 L 0.0319 0.01458 C 0.03359 0.01458 0.03515 0.01435 0.03672 0.01435 C 0.0388 0.01412 0.04088 0.01412 0.04297 0.01412 C 0.04375 0.01389 0.04427 0.01389 0.04505 0.01389 C 0.05039 0.01366 0.04856 0.01389 0.05273 0.01343 C 0.05403 0.01343 0.05677 0.01296 0.05677 0.0132 C 0.05729 0.01273 0.05768 0.01273 0.0582 0.0125 C 0.05885 0.0125 0.05976 0.0125 0.06028 0.01227 C 0.0608 0.01227 0.06067 0.01204 0.06093 0.01158 C 0.06132 0.01134 0.06198 0.01134 0.06237 0.01111 C 0.06289 0.01111 0.06341 0.01088 0.06367 0.01065 C 0.06406 0.01042 0.06458 0.00995 0.06458 0.01019 L 0.06172 0.00139 C 0.05963 0.00093 0.05755 0.0007 0.05547 0.00023 C 0.05481 0.00023 0.05403 0.00023 0.05338 -1.11111E-6 C 0.04414 -1.11111E-6 0.03489 -1.11111E-6 0.02565 -1.11111E-6 L 3.54167E-6 -1.11111E-6 Z " pathEditMode="relative" rAng="0" ptsTypes="AAAAAAAAAAAAAAAAAAAAAAAAAAAAAAAAAAAA">
                                      <p:cBhvr>
                                        <p:cTn id="448" dur="6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00" y="7410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crubbing 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49" presetID="10" presetClass="exit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0" dur="30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1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2" fill="hold">
                            <p:stCondLst>
                              <p:cond delay="3600"/>
                            </p:stCondLst>
                            <p:childTnLst>
                              <p:par>
                                <p:cTn id="453" presetID="42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4" dur="10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5" dur="1000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6" dur="1000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5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458" restart="whenNotActive" fill="hold" evtFilter="cancelBubble" nodeType="interactiveSeq">
                <p:stCondLst>
                  <p:cond evt="onClick" delay="0">
                    <p:tgtEl>
                      <p:spTgt spid="1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9" fill="hold">
                      <p:stCondLst>
                        <p:cond delay="0"/>
                      </p:stCondLst>
                      <p:childTnLst>
                        <p:par>
                          <p:cTn id="460" fill="hold">
                            <p:stCondLst>
                              <p:cond delay="0"/>
                            </p:stCondLst>
                            <p:childTnLst>
                              <p:par>
                                <p:cTn id="46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3" dur="1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4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5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6" presetID="0" presetClass="path" presetSubtype="0" repeatCount="5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-4.375E-6 2.22222E-6 L -4.375E-6 0.00023 C -0.0194 2.22222E-6 -0.0388 -0.00023 -0.0582 2.22222E-6 C -0.05963 0.00023 -0.05911 0.00092 -0.0595 0.00139 L -0.06093 0.00278 C -0.06119 0.00301 -0.06145 0.00324 -0.06158 0.00324 L -0.06224 0.0044 C -0.0621 0.00532 -0.06197 0.00787 -0.06093 0.00903 C -0.06067 0.00949 -0.06002 0.00995 -0.0595 0.01041 L -0.0582 0.01157 C -0.05729 0.01203 -0.05664 0.0125 -0.05533 0.0125 L -0.04921 0.01319 C -0.04843 0.01342 -0.04778 0.01342 -0.04713 0.01342 C -0.0457 0.01366 -0.0444 0.01366 -0.04296 0.01366 C -0.04114 0.01366 -0.03919 0.01366 -0.0375 0.01389 C -0.03632 0.01389 -0.03502 0.01389 -0.03385 0.01412 C -0.03307 0.01412 -0.03216 0.01412 -0.03112 0.01435 C -0.02773 0.01435 -0.02421 0.01458 -0.02083 0.01458 C -0.01184 0.01458 -0.00273 0.01481 0.00625 0.01504 L 0.03191 0.01458 C 0.0336 0.01458 0.03516 0.01435 0.03672 0.01435 C 0.03881 0.01412 0.04089 0.01412 0.04297 0.01412 C 0.04375 0.01389 0.04428 0.01389 0.04506 0.01389 C 0.0504 0.01366 0.04857 0.01389 0.05274 0.01342 C 0.05404 0.01342 0.05678 0.01296 0.05678 0.01319 C 0.0573 0.01273 0.05769 0.01273 0.05821 0.0125 C 0.05886 0.0125 0.05977 0.0125 0.06029 0.01227 C 0.06081 0.01227 0.06068 0.01203 0.06094 0.01157 C 0.06133 0.01134 0.06198 0.01134 0.06237 0.01111 C 0.0629 0.01111 0.06342 0.01088 0.06368 0.01065 C 0.06407 0.01041 0.06459 0.00995 0.06459 0.01018 L 0.06172 0.00139 C 0.05964 0.00092 0.05756 0.00069 0.05547 0.00023 C 0.05482 0.00023 0.05404 0.00023 0.05339 2.22222E-6 C 0.04415 2.22222E-6 0.0349 2.22222E-6 0.02566 2.22222E-6 L -4.375E-6 2.22222E-6 Z " pathEditMode="relative" rAng="0" ptsTypes="AAAAAAAAAAAAAAAAAAAAAAAAAAAAAAAAAAAA">
                                      <p:cBhvr>
                                        <p:cTn id="467" dur="6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00" y="7410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crubbing 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68" presetID="10" presetClass="exit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9" dur="30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1" fill="hold">
                            <p:stCondLst>
                              <p:cond delay="3600"/>
                            </p:stCondLst>
                            <p:childTnLst>
                              <p:par>
                                <p:cTn id="472" presetID="42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3" dur="1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4" dur="1000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5" dur="1000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8"/>
                  </p:tgtEl>
                </p:cond>
              </p:nextCondLst>
            </p:seq>
            <p:seq concurrent="1" nextAc="seek">
              <p:cTn id="477" restart="whenNotActive" fill="hold" evtFilter="cancelBubble" nodeType="interactiveSeq">
                <p:stCondLst>
                  <p:cond evt="onClick" delay="0">
                    <p:tgtEl>
                      <p:spTgt spid="1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8" fill="hold">
                      <p:stCondLst>
                        <p:cond delay="0"/>
                      </p:stCondLst>
                      <p:childTnLst>
                        <p:par>
                          <p:cTn id="479" fill="hold">
                            <p:stCondLst>
                              <p:cond delay="0"/>
                            </p:stCondLst>
                            <p:childTnLst>
                              <p:par>
                                <p:cTn id="480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2" dur="1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3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4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5" presetID="0" presetClass="path" presetSubtype="0" repeatCount="5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4.58333E-6 2.22222E-6 L 4.58333E-6 0.00023 C -0.01941 2.22222E-6 -0.03881 -0.00023 -0.05821 2.22222E-6 C -0.05964 0.00023 -0.05912 0.00092 -0.05951 0.00139 L -0.06094 0.00278 C -0.0612 0.00301 -0.06146 0.00324 -0.06159 0.00324 L -0.06224 0.0044 C -0.06211 0.00532 -0.06198 0.00787 -0.06094 0.00903 C -0.06068 0.00949 -0.06003 0.00995 -0.05951 0.01041 L -0.05821 0.01157 C -0.0573 0.01203 -0.05665 0.0125 -0.05534 0.0125 L -0.04922 0.01319 C -0.04844 0.01342 -0.04779 0.01342 -0.04714 0.01342 C -0.04571 0.01366 -0.04441 0.01366 -0.04297 0.01366 C -0.04115 0.01366 -0.0392 0.01366 -0.0375 0.01389 C -0.03633 0.01389 -0.03503 0.01389 -0.03386 0.01412 C -0.03308 0.01412 -0.03217 0.01412 -0.03112 0.01435 C -0.02774 0.01435 -0.02422 0.01458 -0.02084 0.01458 C -0.01185 0.01458 -0.00274 0.01481 0.00625 0.01504 L 0.0319 0.01458 C 0.03359 0.01458 0.03515 0.01435 0.03671 0.01435 C 0.0388 0.01412 0.04088 0.01412 0.04296 0.01412 C 0.04375 0.01389 0.04427 0.01389 0.04505 0.01389 C 0.05039 0.01366 0.04856 0.01389 0.05273 0.01342 C 0.05403 0.01342 0.05677 0.01296 0.05677 0.01319 C 0.05729 0.01273 0.05768 0.01273 0.0582 0.0125 C 0.05885 0.0125 0.05976 0.0125 0.06028 0.01227 C 0.0608 0.01227 0.06067 0.01203 0.06093 0.01157 C 0.06132 0.01134 0.06197 0.01134 0.06237 0.01111 C 0.06289 0.01111 0.06341 0.01088 0.06367 0.01065 C 0.06406 0.01041 0.06458 0.00995 0.06458 0.01018 L 0.06171 0.00139 C 0.05963 0.00092 0.05755 0.00069 0.05546 0.00023 C 0.05481 0.00023 0.05403 0.00023 0.05338 2.22222E-6 C 0.04414 2.22222E-6 0.03489 2.22222E-6 0.02565 2.22222E-6 L 4.58333E-6 2.22222E-6 Z " pathEditMode="relative" rAng="0" ptsTypes="AAAAAAAAAAAAAAAAAAAAAAAAAAAAAAAAAAAA">
                                      <p:cBhvr>
                                        <p:cTn id="486" dur="6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00" y="7410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crubbing 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87" presetID="10" presetClass="exit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8" dur="3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9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0" fill="hold">
                            <p:stCondLst>
                              <p:cond delay="3600"/>
                            </p:stCondLst>
                            <p:childTnLst>
                              <p:par>
                                <p:cTn id="491" presetID="42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2" dur="1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3" dur="10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4" dur="10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0"/>
                  </p:tgtEl>
                </p:cond>
              </p:nextCondLst>
            </p:seq>
            <p:seq concurrent="1" nextAc="seek">
              <p:cTn id="496" restart="whenNotActive" fill="hold" evtFilter="cancelBubble" nodeType="interactiveSeq">
                <p:stCondLst>
                  <p:cond evt="onClick" delay="0">
                    <p:tgtEl>
                      <p:spTgt spid="1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7" fill="hold">
                      <p:stCondLst>
                        <p:cond delay="0"/>
                      </p:stCondLst>
                      <p:childTnLst>
                        <p:par>
                          <p:cTn id="498" fill="hold">
                            <p:stCondLst>
                              <p:cond delay="0"/>
                            </p:stCondLst>
                            <p:childTnLst>
                              <p:par>
                                <p:cTn id="49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1" dur="10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2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3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4" presetID="0" presetClass="path" presetSubtype="0" repeatCount="5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3.54167E-6 2.22222E-6 L 3.54167E-6 0.00023 C -0.0194 2.22222E-6 -0.03881 -0.00023 -0.05821 2.22222E-6 C -0.05964 0.00023 -0.05912 0.00092 -0.05951 0.00139 L -0.06094 0.00278 C -0.0612 0.00301 -0.06146 0.00324 -0.06159 0.00324 L -0.06224 0.0044 C -0.06211 0.00532 -0.06198 0.00787 -0.06094 0.00903 C -0.06068 0.00949 -0.06003 0.00995 -0.05951 0.01041 L -0.05821 0.01157 C -0.0573 0.01203 -0.05664 0.0125 -0.05534 0.0125 L -0.04922 0.01319 C -0.04844 0.01342 -0.04779 0.01342 -0.04714 0.01342 C -0.04571 0.01366 -0.0444 0.01366 -0.04297 0.01366 C -0.04115 0.01366 -0.0392 0.01366 -0.0375 0.01389 C -0.03633 0.01389 -0.03503 0.01389 -0.03386 0.01412 C -0.03308 0.01412 -0.03216 0.01412 -0.03112 0.01435 C -0.02774 0.01435 -0.02422 0.01458 -0.02084 0.01458 C -0.01185 0.01458 -0.00274 0.01481 0.00625 0.01504 L 0.0319 0.01458 C 0.03359 0.01458 0.03515 0.01435 0.03672 0.01435 C 0.0388 0.01412 0.04088 0.01412 0.04297 0.01412 C 0.04375 0.01389 0.04427 0.01389 0.04505 0.01389 C 0.05039 0.01366 0.04856 0.01389 0.05273 0.01342 C 0.05403 0.01342 0.05677 0.01296 0.05677 0.01319 C 0.05729 0.01273 0.05768 0.01273 0.0582 0.0125 C 0.05885 0.0125 0.05976 0.0125 0.06028 0.01227 C 0.0608 0.01227 0.06067 0.01203 0.06093 0.01157 C 0.06132 0.01134 0.06198 0.01134 0.06237 0.01111 C 0.06289 0.01111 0.06341 0.01088 0.06367 0.01065 C 0.06406 0.01041 0.06458 0.00995 0.06458 0.01018 L 0.06172 0.00139 C 0.05963 0.00092 0.05755 0.00069 0.05547 0.00023 C 0.05481 0.00023 0.05403 0.00023 0.05338 2.22222E-6 C 0.04414 2.22222E-6 0.03489 2.22222E-6 0.02565 2.22222E-6 L 3.54167E-6 2.22222E-6 Z " pathEditMode="relative" rAng="0" ptsTypes="AAAAAAAAAAAAAAAAAAAAAAAAAAAAAAAAAAAA">
                                      <p:cBhvr>
                                        <p:cTn id="505" dur="6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00" y="7410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crubbing 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06" presetID="10" presetClass="exit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7" dur="3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8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9" fill="hold">
                            <p:stCondLst>
                              <p:cond delay="3600"/>
                            </p:stCondLst>
                            <p:childTnLst>
                              <p:par>
                                <p:cTn id="510" presetID="42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1" dur="10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2" dur="10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3" dur="10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1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2"/>
                  </p:tgtEl>
                </p:cond>
              </p:nextCondLst>
            </p:seq>
            <p:seq concurrent="1" nextAc="seek">
              <p:cTn id="515" restart="whenNotActive" fill="hold" evtFilter="cancelBubble" nodeType="interactiveSeq">
                <p:stCondLst>
                  <p:cond evt="onClick" delay="0">
                    <p:tgtEl>
                      <p:spTgt spid="1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6" fill="hold">
                      <p:stCondLst>
                        <p:cond delay="0"/>
                      </p:stCondLst>
                      <p:childTnLst>
                        <p:par>
                          <p:cTn id="517" fill="hold">
                            <p:stCondLst>
                              <p:cond delay="0"/>
                            </p:stCondLst>
                            <p:childTnLst>
                              <p:par>
                                <p:cTn id="518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0" dur="1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1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2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3" presetID="0" presetClass="path" presetSubtype="0" repeatCount="5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-4.375E-6 -2.59259E-6 L -4.375E-6 0.00023 C -0.0194 -2.59259E-6 -0.0388 -0.00023 -0.0582 -2.59259E-6 C -0.05963 0.00023 -0.05911 0.00093 -0.0595 0.00139 L -0.06093 0.00278 C -0.06119 0.00301 -0.06145 0.00324 -0.06158 0.00324 L -0.06224 0.0044 C -0.0621 0.00533 -0.06197 0.00787 -0.06093 0.00903 C -0.06067 0.00949 -0.06002 0.00996 -0.0595 0.01042 L -0.0582 0.01158 C -0.05729 0.01204 -0.05664 0.0125 -0.05533 0.0125 L -0.04921 0.0132 C -0.04843 0.01343 -0.04778 0.01343 -0.04713 0.01343 C -0.0457 0.01366 -0.0444 0.01366 -0.04296 0.01366 C -0.04114 0.01366 -0.03919 0.01366 -0.0375 0.01389 C -0.03632 0.01389 -0.03502 0.01389 -0.03385 0.01412 C -0.03307 0.01412 -0.03216 0.01412 -0.03112 0.01435 C -0.02773 0.01435 -0.02421 0.01459 -0.02083 0.01459 C -0.01184 0.01459 -0.00273 0.01482 0.00625 0.01505 L 0.03191 0.01459 C 0.0336 0.01459 0.03516 0.01435 0.03672 0.01435 C 0.03881 0.01412 0.04089 0.01412 0.04297 0.01412 C 0.04375 0.01389 0.04428 0.01389 0.04506 0.01389 C 0.0504 0.01366 0.04857 0.01389 0.05274 0.01343 C 0.05404 0.01343 0.05678 0.01297 0.05678 0.0132 C 0.0573 0.01273 0.05769 0.01273 0.05821 0.0125 C 0.05886 0.0125 0.05977 0.0125 0.06029 0.01227 C 0.06081 0.01227 0.06068 0.01204 0.06094 0.01158 C 0.06133 0.01135 0.06198 0.01135 0.06237 0.01111 C 0.0629 0.01111 0.06342 0.01088 0.06368 0.01065 C 0.06407 0.01042 0.06459 0.00996 0.06459 0.01019 L 0.06172 0.00139 C 0.05964 0.00093 0.05756 0.0007 0.05547 0.00023 C 0.05482 0.00023 0.05404 0.00023 0.05339 -2.59259E-6 C 0.04415 -2.59259E-6 0.0349 -2.59259E-6 0.02566 -2.59259E-6 L -4.375E-6 -2.59259E-6 Z " pathEditMode="relative" rAng="0" ptsTypes="AAAAAAAAAAAAAAAAAAAAAAAAAAAAAAAAAAAA">
                                      <p:cBhvr>
                                        <p:cTn id="524" dur="6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00" y="7410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crubbing 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25" presetID="10" presetClass="exit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6" dur="3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7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8" fill="hold">
                            <p:stCondLst>
                              <p:cond delay="3600"/>
                            </p:stCondLst>
                            <p:childTnLst>
                              <p:par>
                                <p:cTn id="529" presetID="42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0" dur="1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1" dur="10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2" dur="10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3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4"/>
                  </p:tgtEl>
                </p:cond>
              </p:nextCondLst>
            </p:seq>
            <p:seq concurrent="1" nextAc="seek">
              <p:cTn id="534" restart="whenNotActive" fill="hold" evtFilter="cancelBubble" nodeType="interactiveSeq">
                <p:stCondLst>
                  <p:cond evt="onClick" delay="0">
                    <p:tgtEl>
                      <p:spTgt spid="1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5" fill="hold">
                      <p:stCondLst>
                        <p:cond delay="0"/>
                      </p:stCondLst>
                      <p:childTnLst>
                        <p:par>
                          <p:cTn id="536" fill="hold">
                            <p:stCondLst>
                              <p:cond delay="0"/>
                            </p:stCondLst>
                            <p:childTnLst>
                              <p:par>
                                <p:cTn id="53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9" dur="10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0" dur="1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1" dur="1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2" presetID="0" presetClass="path" presetSubtype="0" repeatCount="5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4.58333E-6 -2.59259E-6 L 4.58333E-6 0.00023 C -0.01941 -2.59259E-6 -0.03881 -0.00023 -0.05821 -2.59259E-6 C -0.05964 0.00023 -0.05912 0.00093 -0.05951 0.00139 L -0.06094 0.00278 C -0.0612 0.00301 -0.06146 0.00324 -0.06159 0.00324 L -0.06224 0.0044 C -0.06211 0.00533 -0.06198 0.00787 -0.06094 0.00903 C -0.06068 0.00949 -0.06003 0.00996 -0.05951 0.01042 L -0.05821 0.01158 C -0.0573 0.01204 -0.05665 0.0125 -0.05534 0.0125 L -0.04922 0.0132 C -0.04844 0.01343 -0.04779 0.01343 -0.04714 0.01343 C -0.04571 0.01366 -0.04441 0.01366 -0.04297 0.01366 C -0.04115 0.01366 -0.0392 0.01366 -0.0375 0.01389 C -0.03633 0.01389 -0.03503 0.01389 -0.03386 0.01412 C -0.03308 0.01412 -0.03217 0.01412 -0.03112 0.01435 C -0.02774 0.01435 -0.02422 0.01459 -0.02084 0.01459 C -0.01185 0.01459 -0.00274 0.01482 0.00625 0.01505 L 0.0319 0.01459 C 0.03359 0.01459 0.03515 0.01435 0.03671 0.01435 C 0.0388 0.01412 0.04088 0.01412 0.04296 0.01412 C 0.04375 0.01389 0.04427 0.01389 0.04505 0.01389 C 0.05039 0.01366 0.04856 0.01389 0.05273 0.01343 C 0.05403 0.01343 0.05677 0.01297 0.05677 0.0132 C 0.05729 0.01273 0.05768 0.01273 0.0582 0.0125 C 0.05885 0.0125 0.05976 0.0125 0.06028 0.01227 C 0.0608 0.01227 0.06067 0.01204 0.06093 0.01158 C 0.06132 0.01135 0.06197 0.01135 0.06237 0.01111 C 0.06289 0.01111 0.06341 0.01088 0.06367 0.01065 C 0.06406 0.01042 0.06458 0.00996 0.06458 0.01019 L 0.06171 0.00139 C 0.05963 0.00093 0.05755 0.0007 0.05546 0.00023 C 0.05481 0.00023 0.05403 0.00023 0.05338 -2.59259E-6 C 0.04414 -2.59259E-6 0.03489 -2.59259E-6 0.02565 -2.59259E-6 L 4.58333E-6 -2.59259E-6 Z " pathEditMode="relative" rAng="0" ptsTypes="AAAAAAAAAAAAAAAAAAAAAAAAAAAAAAAAAAAA">
                                      <p:cBhvr>
                                        <p:cTn id="543" dur="6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00" y="7410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crubbing 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44" presetID="10" presetClass="exit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5" dur="3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7" fill="hold">
                            <p:stCondLst>
                              <p:cond delay="3600"/>
                            </p:stCondLst>
                            <p:childTnLst>
                              <p:par>
                                <p:cTn id="548" presetID="42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9" dur="10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0" dur="1000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1" dur="1000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6"/>
                  </p:tgtEl>
                </p:cond>
              </p:nextCondLst>
            </p:seq>
            <p:seq concurrent="1" nextAc="seek">
              <p:cTn id="553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4" fill="hold">
                      <p:stCondLst>
                        <p:cond delay="0"/>
                      </p:stCondLst>
                      <p:childTnLst>
                        <p:par>
                          <p:cTn id="555" fill="hold">
                            <p:stCondLst>
                              <p:cond delay="0"/>
                            </p:stCondLst>
                            <p:childTnLst>
                              <p:par>
                                <p:cTn id="556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8" dur="10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9" dur="1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0" dur="1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1" presetID="0" presetClass="path" presetSubtype="0" repeatCount="5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3.54167E-6 -2.59259E-6 L 3.54167E-6 0.00023 C -0.0194 -2.59259E-6 -0.03881 -0.00023 -0.05821 -2.59259E-6 C -0.05964 0.00023 -0.05912 0.00093 -0.05951 0.00139 L -0.06094 0.00278 C -0.0612 0.00301 -0.06146 0.00324 -0.06159 0.00324 L -0.06224 0.0044 C -0.06211 0.00533 -0.06198 0.00787 -0.06094 0.00903 C -0.06068 0.00949 -0.06003 0.00996 -0.05951 0.01042 L -0.05821 0.01158 C -0.0573 0.01204 -0.05664 0.0125 -0.05534 0.0125 L -0.04922 0.0132 C -0.04844 0.01343 -0.04779 0.01343 -0.04714 0.01343 C -0.04571 0.01366 -0.0444 0.01366 -0.04297 0.01366 C -0.04115 0.01366 -0.0392 0.01366 -0.0375 0.01389 C -0.03633 0.01389 -0.03503 0.01389 -0.03386 0.01412 C -0.03308 0.01412 -0.03216 0.01412 -0.03112 0.01435 C -0.02774 0.01435 -0.02422 0.01459 -0.02084 0.01459 C -0.01185 0.01459 -0.00274 0.01482 0.00625 0.01505 L 0.0319 0.01459 C 0.03359 0.01459 0.03515 0.01435 0.03672 0.01435 C 0.0388 0.01412 0.04088 0.01412 0.04297 0.01412 C 0.04375 0.01389 0.04427 0.01389 0.04505 0.01389 C 0.05039 0.01366 0.04856 0.01389 0.05273 0.01343 C 0.05403 0.01343 0.05677 0.01297 0.05677 0.0132 C 0.05729 0.01273 0.05768 0.01273 0.0582 0.0125 C 0.05885 0.0125 0.05976 0.0125 0.06028 0.01227 C 0.0608 0.01227 0.06067 0.01204 0.06093 0.01158 C 0.06132 0.01135 0.06198 0.01135 0.06237 0.01111 C 0.06289 0.01111 0.06341 0.01088 0.06367 0.01065 C 0.06406 0.01042 0.06458 0.00996 0.06458 0.01019 L 0.06172 0.00139 C 0.05963 0.00093 0.05755 0.0007 0.05547 0.00023 C 0.05481 0.00023 0.05403 0.00023 0.05338 -2.59259E-6 C 0.04414 -2.59259E-6 0.03489 -2.59259E-6 0.02565 -2.59259E-6 L 3.54167E-6 -2.59259E-6 Z " pathEditMode="relative" rAng="0" ptsTypes="AAAAAAAAAAAAAAAAAAAAAAAAAAAAAAAAAAAA">
                                      <p:cBhvr>
                                        <p:cTn id="562" dur="6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00" y="7410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crubbing 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63" presetID="10" presetClass="exit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4" dur="30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5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6" fill="hold">
                            <p:stCondLst>
                              <p:cond delay="3600"/>
                            </p:stCondLst>
                            <p:childTnLst>
                              <p:par>
                                <p:cTn id="567" presetID="42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8" dur="10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9" dur="1000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0" dur="1000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1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7" dur="1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8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9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0" presetID="0" presetClass="path" presetSubtype="0" repeatCount="5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-4.375E-6 -3.7037E-6 L -4.375E-6 0.00024 C -0.0194 -3.7037E-6 -0.0388 -0.00023 -0.0582 -3.7037E-6 C -0.05963 0.00024 -0.05911 0.00093 -0.0595 0.00139 L -0.06093 0.00278 C -0.06119 0.00301 -0.06145 0.00324 -0.06158 0.00324 L -0.06224 0.0044 C -0.0621 0.00533 -0.06197 0.00787 -0.06093 0.00903 C -0.06067 0.00949 -0.06002 0.00996 -0.0595 0.01042 L -0.0582 0.01158 C -0.05729 0.01204 -0.05664 0.0125 -0.05533 0.0125 L -0.04921 0.0132 C -0.04843 0.01343 -0.04778 0.01343 -0.04713 0.01343 C -0.0457 0.01366 -0.0444 0.01366 -0.04296 0.01366 C -0.04114 0.01366 -0.03919 0.01366 -0.0375 0.01389 C -0.03632 0.01389 -0.03502 0.01389 -0.03385 0.01412 C -0.03307 0.01412 -0.03216 0.01412 -0.03112 0.01436 C -0.02773 0.01436 -0.02421 0.01459 -0.02083 0.01459 C -0.01184 0.01459 -0.00273 0.01482 0.00625 0.01505 L 0.03191 0.01459 C 0.0336 0.01459 0.03516 0.01436 0.03672 0.01436 C 0.03881 0.01412 0.04089 0.01412 0.04297 0.01412 C 0.04375 0.01389 0.04428 0.01389 0.04506 0.01389 C 0.0504 0.01366 0.04857 0.01389 0.05274 0.01343 C 0.05404 0.01343 0.05678 0.01297 0.05678 0.0132 C 0.0573 0.01274 0.05769 0.01274 0.05821 0.0125 C 0.05886 0.0125 0.05977 0.0125 0.06029 0.01227 C 0.06081 0.01227 0.06068 0.01204 0.06094 0.01158 C 0.06133 0.01135 0.06198 0.01135 0.06237 0.01111 C 0.0629 0.01111 0.06342 0.01088 0.06368 0.01065 C 0.06407 0.01042 0.06459 0.00996 0.06459 0.01019 L 0.06172 0.00139 C 0.05964 0.00093 0.05756 0.0007 0.05547 0.00024 C 0.05482 0.00024 0.05404 0.00024 0.05339 -3.7037E-6 C 0.04415 -3.7037E-6 0.0349 -3.7037E-6 0.02566 -3.7037E-6 L -4.375E-6 -3.7037E-6 Z " pathEditMode="relative" rAng="0" ptsTypes="AAAAAAAAAAAAAAAAAAAAAAAAAAAAAAAAAAAA">
                                      <p:cBhvr>
                                        <p:cTn id="581" dur="6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00" y="7410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crubbing 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82" presetID="10" presetClass="exit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3" dur="3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4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5" fill="hold">
                            <p:stCondLst>
                              <p:cond delay="3600"/>
                            </p:stCondLst>
                            <p:childTnLst>
                              <p:par>
                                <p:cTn id="586" presetID="42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7" dur="1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8" dur="1000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9" dur="1000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9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0"/>
                  </p:tgtEl>
                </p:cond>
              </p:nextCondLst>
            </p:seq>
            <p:seq concurrent="1" nextAc="seek">
              <p:cTn id="591" restart="whenNotActive" fill="hold" evtFilter="cancelBubble" nodeType="interactiveSeq">
                <p:stCondLst>
                  <p:cond evt="onClick" delay="0">
                    <p:tgtEl>
                      <p:spTgt spid="1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2" fill="hold">
                      <p:stCondLst>
                        <p:cond delay="0"/>
                      </p:stCondLst>
                      <p:childTnLst>
                        <p:par>
                          <p:cTn id="593" fill="hold">
                            <p:stCondLst>
                              <p:cond delay="0"/>
                            </p:stCondLst>
                            <p:childTnLst>
                              <p:par>
                                <p:cTn id="59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6" dur="1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7" dur="1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8" dur="1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9" presetID="0" presetClass="path" presetSubtype="0" repeatCount="5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4.58333E-6 -3.7037E-6 L 4.58333E-6 0.00024 C -0.01941 -3.7037E-6 -0.03881 -0.00023 -0.05821 -3.7037E-6 C -0.05964 0.00024 -0.05912 0.00093 -0.05951 0.00139 L -0.06094 0.00278 C -0.0612 0.00301 -0.06146 0.00324 -0.06159 0.00324 L -0.06224 0.0044 C -0.06211 0.00533 -0.06198 0.00787 -0.06094 0.00903 C -0.06068 0.00949 -0.06003 0.00996 -0.05951 0.01042 L -0.05821 0.01158 C -0.0573 0.01204 -0.05665 0.0125 -0.05534 0.0125 L -0.04922 0.0132 C -0.04844 0.01343 -0.04779 0.01343 -0.04714 0.01343 C -0.04571 0.01366 -0.04441 0.01366 -0.04297 0.01366 C -0.04115 0.01366 -0.0392 0.01366 -0.0375 0.01389 C -0.03633 0.01389 -0.03503 0.01389 -0.03386 0.01412 C -0.03308 0.01412 -0.03217 0.01412 -0.03112 0.01436 C -0.02774 0.01436 -0.02422 0.01459 -0.02084 0.01459 C -0.01185 0.01459 -0.00274 0.01482 0.00625 0.01505 L 0.0319 0.01459 C 0.03359 0.01459 0.03515 0.01436 0.03671 0.01436 C 0.0388 0.01412 0.04088 0.01412 0.04296 0.01412 C 0.04375 0.01389 0.04427 0.01389 0.04505 0.01389 C 0.05039 0.01366 0.04856 0.01389 0.05273 0.01343 C 0.05403 0.01343 0.05677 0.01297 0.05677 0.0132 C 0.05729 0.01274 0.05768 0.01274 0.0582 0.0125 C 0.05885 0.0125 0.05976 0.0125 0.06028 0.01227 C 0.0608 0.01227 0.06067 0.01204 0.06093 0.01158 C 0.06132 0.01135 0.06197 0.01135 0.06237 0.01111 C 0.06289 0.01111 0.06341 0.01088 0.06367 0.01065 C 0.06406 0.01042 0.06458 0.00996 0.06458 0.01019 L 0.06171 0.00139 C 0.05963 0.00093 0.05755 0.0007 0.05546 0.00024 C 0.05481 0.00024 0.05403 0.00024 0.05338 -3.7037E-6 C 0.04414 -3.7037E-6 0.03489 -3.7037E-6 0.02565 -3.7037E-6 L 4.58333E-6 -3.7037E-6 Z " pathEditMode="relative" rAng="0" ptsTypes="AAAAAAAAAAAAAAAAAAAAAAAAAAAAAAAAAAAA">
                                      <p:cBhvr>
                                        <p:cTn id="600" dur="6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00" y="7410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9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crubbing 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01" presetID="10" presetClass="exit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2" dur="3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3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3600"/>
                            </p:stCondLst>
                            <p:childTnLst>
                              <p:par>
                                <p:cTn id="605" presetID="42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6" dur="1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7" dur="1000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8" dur="1000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0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2"/>
                  </p:tgtEl>
                </p:cond>
              </p:nextCondLst>
            </p:seq>
            <p:seq concurrent="1" nextAc="seek">
              <p:cTn id="610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1" fill="hold">
                      <p:stCondLst>
                        <p:cond delay="0"/>
                      </p:stCondLst>
                      <p:childTnLst>
                        <p:par>
                          <p:cTn id="612" fill="hold">
                            <p:stCondLst>
                              <p:cond delay="0"/>
                            </p:stCondLst>
                            <p:childTnLst>
                              <p:par>
                                <p:cTn id="6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5" dur="1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6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7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8" presetID="0" presetClass="path" presetSubtype="0" repeatCount="5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3.54167E-6 -3.7037E-6 L 3.54167E-6 0.00024 C -0.0194 -3.7037E-6 -0.03881 -0.00023 -0.05821 -3.7037E-6 C -0.05964 0.00024 -0.05912 0.00093 -0.05951 0.00139 L -0.06094 0.00278 C -0.0612 0.00301 -0.06146 0.00324 -0.06159 0.00324 L -0.06224 0.0044 C -0.06211 0.00533 -0.06198 0.00787 -0.06094 0.00903 C -0.06068 0.00949 -0.06003 0.00996 -0.05951 0.01042 L -0.05821 0.01158 C -0.0573 0.01204 -0.05664 0.0125 -0.05534 0.0125 L -0.04922 0.0132 C -0.04844 0.01343 -0.04779 0.01343 -0.04714 0.01343 C -0.04571 0.01366 -0.0444 0.01366 -0.04297 0.01366 C -0.04115 0.01366 -0.0392 0.01366 -0.0375 0.01389 C -0.03633 0.01389 -0.03503 0.01389 -0.03386 0.01412 C -0.03308 0.01412 -0.03216 0.01412 -0.03112 0.01436 C -0.02774 0.01436 -0.02422 0.01459 -0.02084 0.01459 C -0.01185 0.01459 -0.00274 0.01482 0.00625 0.01505 L 0.0319 0.01459 C 0.03359 0.01459 0.03515 0.01436 0.03672 0.01436 C 0.0388 0.01412 0.04088 0.01412 0.04297 0.01412 C 0.04375 0.01389 0.04427 0.01389 0.04505 0.01389 C 0.05039 0.01366 0.04856 0.01389 0.05273 0.01343 C 0.05403 0.01343 0.05677 0.01297 0.05677 0.0132 C 0.05729 0.01274 0.05768 0.01274 0.0582 0.0125 C 0.05885 0.0125 0.05976 0.0125 0.06028 0.01227 C 0.0608 0.01227 0.06067 0.01204 0.06093 0.01158 C 0.06132 0.01135 0.06198 0.01135 0.06237 0.01111 C 0.06289 0.01111 0.06341 0.01088 0.06367 0.01065 C 0.06406 0.01042 0.06458 0.00996 0.06458 0.01019 L 0.06172 0.00139 C 0.05963 0.00093 0.05755 0.0007 0.05547 0.00024 C 0.05481 0.00024 0.05403 0.00024 0.05338 -3.7037E-6 C 0.04414 -3.7037E-6 0.03489 -3.7037E-6 0.02565 -3.7037E-6 L 3.54167E-6 -3.7037E-6 Z " pathEditMode="relative" rAng="0" ptsTypes="AAAAAAAAAAAAAAAAAAAAAAAAAAAAAAAAAAAA">
                                      <p:cBhvr>
                                        <p:cTn id="619" dur="6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00" y="7410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crubbing 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20" presetID="10" presetClass="exit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1" dur="3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3" fill="hold">
                            <p:stCondLst>
                              <p:cond delay="3600"/>
                            </p:stCondLst>
                            <p:childTnLst>
                              <p:par>
                                <p:cTn id="624" presetID="42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5" dur="1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6" dur="1000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7" dur="1000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2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629" restart="whenNotActive" fill="hold" evtFilter="cancelBubble" nodeType="interactiveSeq">
                <p:stCondLst>
                  <p:cond evt="onClick" delay="0">
                    <p:tgtEl>
                      <p:spTgt spid="1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0" fill="hold">
                      <p:stCondLst>
                        <p:cond delay="0"/>
                      </p:stCondLst>
                      <p:childTnLst>
                        <p:par>
                          <p:cTn id="631" fill="hold">
                            <p:stCondLst>
                              <p:cond delay="0"/>
                            </p:stCondLst>
                            <p:childTnLst>
                              <p:par>
                                <p:cTn id="632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4" dur="1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5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6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7" presetID="0" presetClass="path" presetSubtype="0" repeatCount="5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-4.375E-6 1.11111E-6 L -4.375E-6 0.00023 C -0.0194 1.11111E-6 -0.0388 -0.00023 -0.0582 1.11111E-6 C -0.05963 0.00023 -0.05911 0.00092 -0.0595 0.00139 L -0.06093 0.00278 C -0.06119 0.00301 -0.06145 0.00324 -0.06158 0.00324 L -0.06224 0.0044 C -0.0621 0.00532 -0.06197 0.00787 -0.06093 0.00903 C -0.06067 0.00949 -0.06002 0.00995 -0.0595 0.01042 L -0.0582 0.01157 C -0.05729 0.01204 -0.05664 0.0125 -0.05533 0.0125 L -0.04921 0.01319 C -0.04843 0.01342 -0.04778 0.01342 -0.04713 0.01342 C -0.0457 0.01366 -0.0444 0.01366 -0.04296 0.01366 C -0.04114 0.01366 -0.03919 0.01366 -0.0375 0.01389 C -0.03632 0.01389 -0.03502 0.01389 -0.03385 0.01412 C -0.03307 0.01412 -0.03216 0.01412 -0.03112 0.01435 C -0.02773 0.01435 -0.02421 0.01458 -0.02083 0.01458 C -0.01184 0.01458 -0.00273 0.01481 0.00625 0.01505 L 0.03191 0.01458 C 0.0336 0.01458 0.03516 0.01435 0.03672 0.01435 C 0.03881 0.01412 0.04089 0.01412 0.04297 0.01412 C 0.04375 0.01389 0.04428 0.01389 0.04506 0.01389 C 0.0504 0.01366 0.04857 0.01389 0.05274 0.01342 C 0.05404 0.01342 0.05678 0.01296 0.05678 0.01319 C 0.0573 0.01273 0.05769 0.01273 0.05821 0.0125 C 0.05886 0.0125 0.05977 0.0125 0.06029 0.01227 C 0.06081 0.01227 0.06068 0.01204 0.06094 0.01157 C 0.06133 0.01134 0.06198 0.01134 0.06237 0.01111 C 0.0629 0.01111 0.06342 0.01088 0.06368 0.01065 C 0.06407 0.01042 0.06459 0.00995 0.06459 0.01018 L 0.06172 0.00139 C 0.05964 0.00092 0.05756 0.00069 0.05547 0.00023 C 0.05482 0.00023 0.05404 0.00023 0.05339 1.11111E-6 C 0.04415 1.11111E-6 0.0349 1.11111E-6 0.02566 1.11111E-6 L -4.375E-6 1.11111E-6 Z " pathEditMode="relative" rAng="0" ptsTypes="AAAAAAAAAAAAAAAAAAAAAAAAAAAAAAAAAAAA">
                                      <p:cBhvr>
                                        <p:cTn id="638" dur="6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00" y="7410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crubbing 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39" presetID="10" presetClass="exit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0" dur="3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1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2" fill="hold">
                            <p:stCondLst>
                              <p:cond delay="3600"/>
                            </p:stCondLst>
                            <p:childTnLst>
                              <p:par>
                                <p:cTn id="643" presetID="42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4" dur="1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5" dur="1000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6" dur="1000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4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"/>
                  </p:tgtEl>
                </p:cond>
              </p:nextCondLst>
            </p:seq>
            <p:seq concurrent="1" nextAc="seek">
              <p:cTn id="648" restart="whenNotActive" fill="hold" evtFilter="cancelBubble" nodeType="interactiveSeq">
                <p:stCondLst>
                  <p:cond evt="onClick" delay="0">
                    <p:tgtEl>
                      <p:spTgt spid="1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9" fill="hold">
                      <p:stCondLst>
                        <p:cond delay="0"/>
                      </p:stCondLst>
                      <p:childTnLst>
                        <p:par>
                          <p:cTn id="650" fill="hold">
                            <p:stCondLst>
                              <p:cond delay="0"/>
                            </p:stCondLst>
                            <p:childTnLst>
                              <p:par>
                                <p:cTn id="65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3" dur="1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4" dur="1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5" dur="1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6" presetID="0" presetClass="path" presetSubtype="0" repeatCount="5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4.58333E-6 1.11111E-6 L 4.58333E-6 0.00023 C -0.01941 1.11111E-6 -0.03881 -0.00023 -0.05821 1.11111E-6 C -0.05964 0.00023 -0.05912 0.00092 -0.05951 0.00139 L -0.06094 0.00278 C -0.0612 0.00301 -0.06146 0.00324 -0.06159 0.00324 L -0.06224 0.0044 C -0.06211 0.00532 -0.06198 0.00787 -0.06094 0.00903 C -0.06068 0.00949 -0.06003 0.00995 -0.05951 0.01042 L -0.05821 0.01157 C -0.0573 0.01204 -0.05665 0.0125 -0.05534 0.0125 L -0.04922 0.01319 C -0.04844 0.01342 -0.04779 0.01342 -0.04714 0.01342 C -0.04571 0.01366 -0.04441 0.01366 -0.04297 0.01366 C -0.04115 0.01366 -0.0392 0.01366 -0.0375 0.01389 C -0.03633 0.01389 -0.03503 0.01389 -0.03386 0.01412 C -0.03308 0.01412 -0.03217 0.01412 -0.03112 0.01435 C -0.02774 0.01435 -0.02422 0.01458 -0.02084 0.01458 C -0.01185 0.01458 -0.00274 0.01481 0.00625 0.01505 L 0.0319 0.01458 C 0.03359 0.01458 0.03515 0.01435 0.03671 0.01435 C 0.0388 0.01412 0.04088 0.01412 0.04296 0.01412 C 0.04375 0.01389 0.04427 0.01389 0.04505 0.01389 C 0.05039 0.01366 0.04856 0.01389 0.05273 0.01342 C 0.05403 0.01342 0.05677 0.01296 0.05677 0.01319 C 0.05729 0.01273 0.05768 0.01273 0.0582 0.0125 C 0.05885 0.0125 0.05976 0.0125 0.06028 0.01227 C 0.0608 0.01227 0.06067 0.01204 0.06093 0.01157 C 0.06132 0.01134 0.06197 0.01134 0.06237 0.01111 C 0.06289 0.01111 0.06341 0.01088 0.06367 0.01065 C 0.06406 0.01042 0.06458 0.00995 0.06458 0.01018 L 0.06171 0.00139 C 0.05963 0.00092 0.05755 0.00069 0.05546 0.00023 C 0.05481 0.00023 0.05403 0.00023 0.05338 1.11111E-6 C 0.04414 1.11111E-6 0.03489 1.11111E-6 0.02565 1.11111E-6 L 4.58333E-6 1.11111E-6 Z " pathEditMode="relative" rAng="0" ptsTypes="AAAAAAAAAAAAAAAAAAAAAAAAAAAAAAAAAAAA">
                                      <p:cBhvr>
                                        <p:cTn id="657" dur="6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00" y="7410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crubbing 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58" presetID="10" presetClass="exit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9" dur="3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0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1" fill="hold">
                            <p:stCondLst>
                              <p:cond delay="3600"/>
                            </p:stCondLst>
                            <p:childTnLst>
                              <p:par>
                                <p:cTn id="662" presetID="42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3" dur="1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4" dur="1000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5" dur="1000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6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8"/>
                  </p:tgtEl>
                </p:cond>
              </p:nextCondLst>
            </p:seq>
            <p:seq concurrent="1" nextAc="seek">
              <p:cTn id="667" restart="whenNotActive" fill="hold" evtFilter="cancelBubble" nodeType="interactiveSeq">
                <p:stCondLst>
                  <p:cond evt="onClick" delay="0">
                    <p:tgtEl>
                      <p:spTgt spid="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8" fill="hold">
                      <p:stCondLst>
                        <p:cond delay="0"/>
                      </p:stCondLst>
                      <p:childTnLst>
                        <p:par>
                          <p:cTn id="669" fill="hold">
                            <p:stCondLst>
                              <p:cond delay="0"/>
                            </p:stCondLst>
                            <p:childTnLst>
                              <p:par>
                                <p:cTn id="670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2" dur="1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3" dur="1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4" dur="1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5" presetID="0" presetClass="path" presetSubtype="0" repeatCount="5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3.54167E-6 1.11111E-6 L 3.54167E-6 0.00023 C -0.0194 1.11111E-6 -0.03881 -0.00023 -0.05821 1.11111E-6 C -0.05964 0.00023 -0.05912 0.00092 -0.05951 0.00139 L -0.06094 0.00278 C -0.0612 0.00301 -0.06146 0.00324 -0.06159 0.00324 L -0.06224 0.0044 C -0.06211 0.00532 -0.06198 0.00787 -0.06094 0.00903 C -0.06068 0.00949 -0.06003 0.00995 -0.05951 0.01042 L -0.05821 0.01157 C -0.0573 0.01204 -0.05664 0.0125 -0.05534 0.0125 L -0.04922 0.01319 C -0.04844 0.01342 -0.04779 0.01342 -0.04714 0.01342 C -0.04571 0.01366 -0.0444 0.01366 -0.04297 0.01366 C -0.04115 0.01366 -0.0392 0.01366 -0.0375 0.01389 C -0.03633 0.01389 -0.03503 0.01389 -0.03386 0.01412 C -0.03308 0.01412 -0.03216 0.01412 -0.03112 0.01435 C -0.02774 0.01435 -0.02422 0.01458 -0.02084 0.01458 C -0.01185 0.01458 -0.00274 0.01481 0.00625 0.01505 L 0.0319 0.01458 C 0.03359 0.01458 0.03515 0.01435 0.03672 0.01435 C 0.0388 0.01412 0.04088 0.01412 0.04297 0.01412 C 0.04375 0.01389 0.04427 0.01389 0.04505 0.01389 C 0.05039 0.01366 0.04856 0.01389 0.05273 0.01342 C 0.05403 0.01342 0.05677 0.01296 0.05677 0.01319 C 0.05729 0.01273 0.05768 0.01273 0.0582 0.0125 C 0.05885 0.0125 0.05976 0.0125 0.06028 0.01227 C 0.0608 0.01227 0.06067 0.01204 0.06093 0.01157 C 0.06132 0.01134 0.06198 0.01134 0.06237 0.01111 C 0.06289 0.01111 0.06341 0.01088 0.06367 0.01065 C 0.06406 0.01042 0.06458 0.00995 0.06458 0.01018 L 0.06172 0.00139 C 0.05963 0.00092 0.05755 0.00069 0.05547 0.00023 C 0.05481 0.00023 0.05403 0.00023 0.05338 1.11111E-6 C 0.04414 1.11111E-6 0.03489 1.11111E-6 0.02565 1.11111E-6 L 3.54167E-6 1.11111E-6 Z " pathEditMode="relative" rAng="0" ptsTypes="AAAAAAAAAAAAAAAAAAAAAAAAAAAAAAAAAAAA">
                                      <p:cBhvr>
                                        <p:cTn id="676" dur="6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00" y="7410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crubbing 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77" presetID="10" presetClass="exit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8" dur="3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9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0" fill="hold">
                            <p:stCondLst>
                              <p:cond delay="3600"/>
                            </p:stCondLst>
                            <p:childTnLst>
                              <p:par>
                                <p:cTn id="681" presetID="42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2" dur="1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3" dur="1000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4" dur="1000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8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"/>
                  </p:tgtEl>
                </p:cond>
              </p:nextCondLst>
            </p:seq>
            <p:seq concurrent="1" nextAc="seek">
              <p:cTn id="686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7" fill="hold">
                      <p:stCondLst>
                        <p:cond delay="0"/>
                      </p:stCondLst>
                      <p:childTnLst>
                        <p:par>
                          <p:cTn id="688" fill="hold">
                            <p:stCondLst>
                              <p:cond delay="0"/>
                            </p:stCondLst>
                            <p:childTnLst>
                              <p:par>
                                <p:cTn id="68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1" dur="10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2" dur="1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3" dur="1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4" presetID="0" presetClass="path" presetSubtype="0" repeatCount="5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1.25E-6 -3.33333E-6 L 1.25E-6 0.00023 C -0.0194 -3.33333E-6 -0.0388 -0.00023 -0.0582 -3.33333E-6 C -0.05964 0.00023 -0.05912 0.00093 -0.05951 0.00139 L -0.06094 0.00278 C -0.0612 0.00301 -0.06146 0.00324 -0.06159 0.00324 L -0.06224 0.0044 C -0.06211 0.00533 -0.06198 0.00787 -0.06094 0.00903 C -0.06068 0.00949 -0.06003 0.00996 -0.05951 0.01042 L -0.0582 0.01158 C -0.05729 0.01204 -0.05664 0.0125 -0.05534 0.0125 L -0.04922 0.0132 C -0.04844 0.01343 -0.04779 0.01343 -0.04714 0.01343 C -0.0457 0.01366 -0.0444 0.01366 -0.04297 0.01366 C -0.04115 0.01366 -0.03919 0.01366 -0.0375 0.01389 C -0.03633 0.01389 -0.03503 0.01389 -0.03386 0.01412 C -0.03307 0.01412 -0.03216 0.01412 -0.03112 0.01436 C -0.02774 0.01436 -0.02422 0.01459 -0.02083 0.01459 C -0.01185 0.01459 -0.00274 0.01482 0.00625 0.01505 L 0.0319 0.01459 C 0.03359 0.01459 0.03516 0.01436 0.03672 0.01436 C 0.0388 0.01412 0.04088 0.01412 0.04297 0.01412 C 0.04375 0.01389 0.04427 0.01389 0.04505 0.01389 C 0.05039 0.01366 0.04857 0.01389 0.05273 0.01343 C 0.05404 0.01343 0.05677 0.01297 0.05677 0.0132 C 0.05729 0.01273 0.05768 0.01273 0.0582 0.0125 C 0.05885 0.0125 0.05976 0.0125 0.06029 0.01227 C 0.06081 0.01227 0.06068 0.01204 0.06094 0.01158 C 0.06133 0.01135 0.06198 0.01135 0.06237 0.01111 C 0.06289 0.01111 0.06341 0.01088 0.06367 0.01065 C 0.06406 0.01042 0.06458 0.00996 0.06458 0.01019 L 0.06172 0.00139 C 0.05963 0.00093 0.05755 0.0007 0.05547 0.00023 C 0.05482 0.00023 0.05404 0.00023 0.05338 -3.33333E-6 C 0.04414 -3.33333E-6 0.03489 -3.33333E-6 0.02565 -3.33333E-6 L 1.25E-6 -3.33333E-6 Z " pathEditMode="relative" rAng="0" ptsTypes="AAAAAAAAAAAAAAAAAAAAAAAAAAAAAAAAAAAA">
                                      <p:cBhvr>
                                        <p:cTn id="695" dur="6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00" y="7410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9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crubbing 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96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7" dur="3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8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9" fill="hold">
                            <p:stCondLst>
                              <p:cond delay="3500"/>
                            </p:stCondLst>
                            <p:childTnLst>
                              <p:par>
                                <p:cTn id="700" presetID="42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1" dur="10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2" dur="1000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3" dur="1000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0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705" restart="whenNotActive" fill="hold" evtFilter="cancelBubble" nodeType="interactiveSeq">
                <p:stCondLst>
                  <p:cond evt="onClick" delay="0">
                    <p:tgtEl>
                      <p:spTgt spid="1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6" fill="hold">
                      <p:stCondLst>
                        <p:cond delay="0"/>
                      </p:stCondLst>
                      <p:childTnLst>
                        <p:par>
                          <p:cTn id="707" fill="hold">
                            <p:stCondLst>
                              <p:cond delay="0"/>
                            </p:stCondLst>
                            <p:childTnLst>
                              <p:par>
                                <p:cTn id="708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0" dur="10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1" dur="10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2" dur="10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3" presetID="0" presetClass="path" presetSubtype="0" repeatCount="5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-4.16667E-7 -3.33333E-6 L -4.16667E-7 0.00023 C -0.0194 -3.33333E-6 -0.0388 -0.00023 -0.0582 -3.33333E-6 C -0.05963 0.00023 -0.05911 0.00093 -0.0595 0.00139 L -0.06094 0.00278 C -0.0612 0.00301 -0.06146 0.00324 -0.06159 0.00324 L -0.06224 0.0044 C -0.06211 0.00533 -0.06198 0.00787 -0.06094 0.00903 C -0.06068 0.00949 -0.06003 0.00996 -0.0595 0.01042 L -0.0582 0.01158 C -0.05729 0.01204 -0.05664 0.0125 -0.05534 0.0125 L -0.04922 0.0132 C -0.04844 0.01343 -0.04779 0.01343 -0.04713 0.01343 C -0.0457 0.01366 -0.0444 0.01366 -0.04297 0.01366 C -0.04115 0.01366 -0.03919 0.01366 -0.0375 0.01389 C -0.03633 0.01389 -0.03503 0.01389 -0.03385 0.01412 C -0.03307 0.01412 -0.03216 0.01412 -0.03112 0.01436 C -0.02773 0.01436 -0.02422 0.01459 -0.02083 0.01459 C -0.01185 0.01459 -0.00273 0.01482 0.00625 0.01505 L 0.0319 0.01459 C 0.03359 0.01459 0.03516 0.01436 0.03672 0.01436 C 0.0388 0.01412 0.04089 0.01412 0.04297 0.01412 C 0.04375 0.01389 0.04427 0.01389 0.04505 0.01389 C 0.05039 0.01366 0.04857 0.01389 0.05273 0.01343 C 0.05404 0.01343 0.05677 0.01297 0.05677 0.0132 C 0.05729 0.01273 0.05768 0.01273 0.0582 0.0125 C 0.05885 0.0125 0.05977 0.0125 0.06029 0.01227 C 0.06081 0.01227 0.06068 0.01204 0.06094 0.01158 C 0.06133 0.01135 0.06198 0.01135 0.06237 0.01111 C 0.06289 0.01111 0.06341 0.01088 0.06367 0.01065 C 0.06406 0.01042 0.06458 0.00996 0.06458 0.01019 L 0.06172 0.00139 C 0.05964 0.00093 0.05755 0.0007 0.05547 0.00023 C 0.05482 0.00023 0.05404 0.00023 0.05339 -3.33333E-6 C 0.04414 -3.33333E-6 0.0349 -3.33333E-6 0.02565 -3.33333E-6 L -4.16667E-7 -3.33333E-6 Z " pathEditMode="relative" rAng="0" ptsTypes="AAAAAAAAAAAAAAAAAAAAAAAAAAAAAAAAAAAA">
                                      <p:cBhvr>
                                        <p:cTn id="714" dur="6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00" y="7410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crubbing 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5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6" dur="3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7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8" fill="hold">
                            <p:stCondLst>
                              <p:cond delay="3500"/>
                            </p:stCondLst>
                            <p:childTnLst>
                              <p:par>
                                <p:cTn id="719" presetID="42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0" dur="10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1" dur="1000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2" dur="1000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2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4"/>
                  </p:tgtEl>
                </p:cond>
              </p:nextCondLst>
            </p:seq>
            <p:seq concurrent="1" nextAc="seek">
              <p:cTn id="724" restart="whenNotActive" fill="hold" evtFilter="cancelBubble" nodeType="interactiveSeq">
                <p:stCondLst>
                  <p:cond evt="onClick" delay="0">
                    <p:tgtEl>
                      <p:spTgt spid="1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25" fill="hold">
                      <p:stCondLst>
                        <p:cond delay="0"/>
                      </p:stCondLst>
                      <p:childTnLst>
                        <p:par>
                          <p:cTn id="726" fill="hold">
                            <p:stCondLst>
                              <p:cond delay="0"/>
                            </p:stCondLst>
                            <p:childTnLst>
                              <p:par>
                                <p:cTn id="72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9" dur="10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0" dur="10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1" dur="10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2" presetID="0" presetClass="path" presetSubtype="0" repeatCount="5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4.16667E-7 -2.22222E-6 L -4.16667E-7 0.00023 C -0.0194 -2.22222E-6 -0.0388 -0.00023 -0.0582 -2.22222E-6 C -0.05963 0.00023 -0.05911 0.00093 -0.0595 0.00139 L -0.06094 0.00278 C -0.0612 0.00301 -0.06146 0.00324 -0.06159 0.00324 L -0.06224 0.0044 C -0.06211 0.00533 -0.06198 0.00787 -0.06094 0.00903 C -0.06068 0.00949 -0.06003 0.00996 -0.0595 0.01042 L -0.0582 0.01158 C -0.05729 0.01204 -0.05664 0.0125 -0.05534 0.0125 L -0.04922 0.0132 C -0.04844 0.01343 -0.04779 0.01343 -0.04713 0.01343 C -0.0457 0.01366 -0.0444 0.01366 -0.04297 0.01366 C -0.04115 0.01366 -0.03919 0.01366 -0.0375 0.01389 C -0.03633 0.01389 -0.03503 0.01389 -0.03385 0.01412 C -0.03307 0.01412 -0.03216 0.01412 -0.03112 0.01435 C -0.02773 0.01435 -0.02422 0.01459 -0.02083 0.01459 C -0.01185 0.01459 -0.00273 0.01482 0.00625 0.01505 L 0.0319 0.01459 C 0.03359 0.01459 0.03516 0.01435 0.03672 0.01435 C 0.0388 0.01412 0.04089 0.01412 0.04297 0.01412 C 0.04375 0.01389 0.04427 0.01389 0.04505 0.01389 C 0.05039 0.01366 0.04857 0.01389 0.05273 0.01343 C 0.05404 0.01343 0.05677 0.01297 0.05677 0.0132 C 0.05729 0.01273 0.05768 0.01273 0.0582 0.0125 C 0.05885 0.0125 0.05977 0.0125 0.06029 0.01227 C 0.06081 0.01227 0.06068 0.01204 0.06094 0.01158 C 0.06133 0.01134 0.06198 0.01134 0.06237 0.01111 C 0.06289 0.01111 0.06341 0.01088 0.06367 0.01065 C 0.06406 0.01042 0.06458 0.00996 0.06458 0.01019 L 0.06172 0.00139 C 0.05964 0.00093 0.05755 0.0007 0.05547 0.00023 C 0.05482 0.00023 0.05404 0.00023 0.05339 -2.22222E-6 C 0.04414 -2.22222E-6 0.0349 -2.22222E-6 0.02565 -2.22222E-6 L -4.16667E-7 -2.22222E-6 Z " pathEditMode="relative" rAng="0" ptsTypes="AAAAAAAAAAAAAAAAAAAAAAAAAAAAAAAAAAAA">
                                      <p:cBhvr>
                                        <p:cTn id="733" dur="6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00" y="7410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crubbing 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34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5" dur="3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6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7" fill="hold">
                            <p:stCondLst>
                              <p:cond delay="3500"/>
                            </p:stCondLst>
                            <p:childTnLst>
                              <p:par>
                                <p:cTn id="738" presetID="42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9" dur="10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0" dur="1000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1" dur="1000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4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7"/>
                  </p:tgtEl>
                </p:cond>
              </p:nextCondLst>
            </p:seq>
            <p:seq concurrent="1" nextAc="seek">
              <p:cTn id="743" restart="whenNotActive" fill="hold" evtFilter="cancelBubble" nodeType="interactiveSeq">
                <p:stCondLst>
                  <p:cond evt="onClick" delay="0">
                    <p:tgtEl>
                      <p:spTgt spid="1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44" fill="hold">
                      <p:stCondLst>
                        <p:cond delay="0"/>
                      </p:stCondLst>
                      <p:childTnLst>
                        <p:par>
                          <p:cTn id="745" fill="hold">
                            <p:stCondLst>
                              <p:cond delay="0"/>
                            </p:stCondLst>
                            <p:childTnLst>
                              <p:par>
                                <p:cTn id="746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8" dur="10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9" dur="10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0" dur="10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1" presetID="0" presetClass="path" presetSubtype="0" repeatCount="5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2.70833E-6 -3.7037E-6 L -2.70833E-6 0.00024 C -0.0194 -3.7037E-6 -0.0388 -0.00023 -0.0582 -3.7037E-6 C -0.05963 0.00024 -0.05911 0.00093 -0.0595 0.00139 L -0.06093 0.00278 C -0.0612 0.00301 -0.06146 0.00324 -0.06159 0.00324 L -0.06224 0.0044 C -0.06211 0.00533 -0.06198 0.00787 -0.06093 0.00903 C -0.06067 0.00949 -0.06002 0.00996 -0.0595 0.01042 L -0.0582 0.01158 C -0.05729 0.01204 -0.05664 0.0125 -0.05534 0.0125 L -0.04922 0.0132 C -0.04843 0.01343 -0.04778 0.01343 -0.04713 0.01343 C -0.0457 0.01366 -0.0444 0.01366 -0.04297 0.01366 C -0.04114 0.01366 -0.03919 0.01366 -0.0375 0.01389 C -0.03633 0.01389 -0.03502 0.01389 -0.03385 0.01412 C -0.03307 0.01412 -0.03216 0.01412 -0.03112 0.01436 C -0.02773 0.01436 -0.02422 0.01459 -0.02083 0.01459 C -0.01185 0.01459 -0.00273 0.01482 0.00625 0.01505 L 0.0319 0.01459 C 0.0336 0.01459 0.03516 0.01436 0.03672 0.01436 C 0.0388 0.01412 0.04089 0.01412 0.04297 0.01412 C 0.04375 0.01389 0.04427 0.01389 0.04505 0.01389 C 0.05039 0.01366 0.04857 0.01389 0.05274 0.01343 C 0.05404 0.01343 0.05677 0.01297 0.05677 0.0132 C 0.05729 0.01274 0.05769 0.01274 0.05821 0.0125 C 0.05886 0.0125 0.05977 0.0125 0.06029 0.01227 C 0.06081 0.01227 0.06068 0.01204 0.06094 0.01158 C 0.06133 0.01135 0.06198 0.01135 0.06237 0.01111 C 0.06289 0.01111 0.06341 0.01088 0.06367 0.01065 C 0.06407 0.01042 0.06459 0.00996 0.06459 0.01019 L 0.06172 0.00139 C 0.05964 0.00093 0.05755 0.0007 0.05547 0.00024 C 0.05482 0.00024 0.05404 0.00024 0.05339 -3.7037E-6 C 0.04414 -3.7037E-6 0.0349 -3.7037E-6 0.02565 -3.7037E-6 L -2.70833E-6 -3.7037E-6 Z " pathEditMode="relative" rAng="0" ptsTypes="AAAAAAAAAAAAAAAAAAAAAAAAAAAAAAAAAAAA">
                                      <p:cBhvr>
                                        <p:cTn id="752" dur="6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00" y="7410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crubbing 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53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4" dur="3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5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6" fill="hold">
                            <p:stCondLst>
                              <p:cond delay="3500"/>
                            </p:stCondLst>
                            <p:childTnLst>
                              <p:par>
                                <p:cTn id="757" presetID="42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8" dur="10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9" dur="1000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0" dur="1000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6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8"/>
                  </p:tgtEl>
                </p:cond>
              </p:nextCondLst>
            </p:seq>
            <p:seq concurrent="1" nextAc="seek">
              <p:cTn id="762" restart="whenNotActive" fill="hold" evtFilter="cancelBubble" nodeType="interactiveSeq">
                <p:stCondLst>
                  <p:cond evt="onClick" delay="0">
                    <p:tgtEl>
                      <p:spTgt spid="1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3" fill="hold">
                      <p:stCondLst>
                        <p:cond delay="0"/>
                      </p:stCondLst>
                      <p:childTnLst>
                        <p:par>
                          <p:cTn id="764" fill="hold">
                            <p:stCondLst>
                              <p:cond delay="0"/>
                            </p:stCondLst>
                            <p:childTnLst>
                              <p:par>
                                <p:cTn id="76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7" dur="10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8" dur="10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9" dur="10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0" presetID="0" presetClass="path" presetSubtype="0" repeatCount="5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3.125E-6 1.11111E-6 L 3.125E-6 0.00023 C -0.0194 1.11111E-6 -0.03881 -0.00023 -0.05821 1.11111E-6 C -0.05964 0.00023 -0.05912 0.00092 -0.05951 0.00139 L -0.06094 0.00278 C -0.0612 0.00301 -0.06146 0.00324 -0.06159 0.00324 L -0.06224 0.0044 C -0.06211 0.00532 -0.06198 0.00787 -0.06094 0.00903 C -0.06068 0.00949 -0.06003 0.00995 -0.05951 0.01042 L -0.05821 0.01157 C -0.05729 0.01204 -0.05664 0.0125 -0.05534 0.0125 L -0.04922 0.01319 C -0.04844 0.01342 -0.04779 0.01342 -0.04714 0.01342 C -0.04571 0.01366 -0.0444 0.01366 -0.04297 0.01366 C -0.04115 0.01366 -0.0392 0.01366 -0.0375 0.01389 C -0.03633 0.01389 -0.03503 0.01389 -0.03386 0.01412 C -0.03308 0.01412 -0.03216 0.01412 -0.03112 0.01435 C -0.02774 0.01435 -0.02422 0.01458 -0.02084 0.01458 C -0.01185 0.01458 -0.00274 0.01481 0.00625 0.01505 L 0.0319 0.01458 C 0.03359 0.01458 0.03515 0.01435 0.03672 0.01435 C 0.0388 0.01412 0.04088 0.01412 0.04297 0.01412 C 0.04375 0.01389 0.04427 0.01389 0.04505 0.01389 C 0.05039 0.01366 0.04856 0.01389 0.05273 0.01342 C 0.05403 0.01342 0.05677 0.01296 0.05677 0.01319 C 0.05729 0.01273 0.05768 0.01273 0.0582 0.0125 C 0.05885 0.0125 0.05976 0.0125 0.06028 0.01227 C 0.0608 0.01227 0.06067 0.01204 0.06093 0.01157 C 0.06133 0.01134 0.06198 0.01134 0.06237 0.01111 C 0.06289 0.01111 0.06341 0.01088 0.06367 0.01065 C 0.06406 0.01042 0.06458 0.00995 0.06458 0.01018 L 0.06172 0.00139 C 0.05963 0.00092 0.05755 0.00069 0.05547 0.00023 C 0.05481 0.00023 0.05403 0.00023 0.05338 1.11111E-6 C 0.04414 1.11111E-6 0.03489 1.11111E-6 0.02565 1.11111E-6 L 3.125E-6 1.11111E-6 Z " pathEditMode="relative" rAng="0" ptsTypes="AAAAAAAAAAAAAAAAAAAAAAAAAAAAAAAAAAAA">
                                      <p:cBhvr>
                                        <p:cTn id="771" dur="6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00" y="7410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7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crubbing 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72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3" dur="3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4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5" fill="hold">
                            <p:stCondLst>
                              <p:cond delay="3500"/>
                            </p:stCondLst>
                            <p:childTnLst>
                              <p:par>
                                <p:cTn id="776" presetID="42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7" dur="10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8" dur="1000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9" dur="1000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8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9"/>
                  </p:tgtEl>
                </p:cond>
              </p:nextCondLst>
            </p:seq>
            <p:seq concurrent="1" nextAc="seek">
              <p:cTn id="781" restart="whenNotActive" fill="hold" evtFilter="cancelBubble" nodeType="interactiveSeq">
                <p:stCondLst>
                  <p:cond evt="onClick" delay="0">
                    <p:tgtEl>
                      <p:spTgt spid="1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2" fill="hold">
                      <p:stCondLst>
                        <p:cond delay="0"/>
                      </p:stCondLst>
                      <p:childTnLst>
                        <p:par>
                          <p:cTn id="783" fill="hold">
                            <p:stCondLst>
                              <p:cond delay="0"/>
                            </p:stCondLst>
                            <p:childTnLst>
                              <p:par>
                                <p:cTn id="78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6" dur="10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7" dur="10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8" dur="10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9" presetID="0" presetClass="path" presetSubtype="0" repeatCount="5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4.16667E-7 -3.7037E-6 L -4.16667E-7 0.00024 C -0.0194 -3.7037E-6 -0.0388 -0.00023 -0.0582 -3.7037E-6 C -0.05963 0.00024 -0.05911 0.00093 -0.0595 0.00139 L -0.06094 0.00278 C -0.0612 0.00301 -0.06146 0.00324 -0.06159 0.00324 L -0.06224 0.0044 C -0.06211 0.00533 -0.06198 0.00787 -0.06094 0.00903 C -0.06068 0.00949 -0.06003 0.00996 -0.0595 0.01042 L -0.0582 0.01158 C -0.05729 0.01204 -0.05664 0.0125 -0.05534 0.0125 L -0.04922 0.0132 C -0.04844 0.01343 -0.04779 0.01343 -0.04713 0.01343 C -0.0457 0.01366 -0.0444 0.01366 -0.04297 0.01366 C -0.04115 0.01366 -0.03919 0.01366 -0.0375 0.01389 C -0.03633 0.01389 -0.03503 0.01389 -0.03385 0.01412 C -0.03307 0.01412 -0.03216 0.01412 -0.03112 0.01436 C -0.02773 0.01436 -0.02422 0.01459 -0.02083 0.01459 C -0.01185 0.01459 -0.00273 0.01482 0.00625 0.01505 L 0.0319 0.01459 C 0.03359 0.01459 0.03516 0.01436 0.03672 0.01436 C 0.0388 0.01412 0.04089 0.01412 0.04297 0.01412 C 0.04375 0.01389 0.04427 0.01389 0.04505 0.01389 C 0.05039 0.01366 0.04857 0.01389 0.05273 0.01343 C 0.05404 0.01343 0.05677 0.01297 0.05677 0.0132 C 0.05729 0.01274 0.05768 0.01274 0.0582 0.0125 C 0.05885 0.0125 0.05977 0.0125 0.06029 0.01227 C 0.06081 0.01227 0.06068 0.01204 0.06094 0.01158 C 0.06133 0.01135 0.06198 0.01135 0.06237 0.01111 C 0.06289 0.01111 0.06341 0.01088 0.06367 0.01065 C 0.06406 0.01042 0.06458 0.00996 0.06458 0.01019 L 0.06172 0.00139 C 0.05964 0.00093 0.05755 0.0007 0.05547 0.00024 C 0.05482 0.00024 0.05404 0.00024 0.05339 -3.7037E-6 C 0.04414 -3.7037E-6 0.0349 -3.7037E-6 0.02565 -3.7037E-6 L -4.16667E-7 -3.7037E-6 Z " pathEditMode="relative" rAng="0" ptsTypes="AAAAAAAAAAAAAAAAAAAAAAAAAAAAAAAAAAAA">
                                      <p:cBhvr>
                                        <p:cTn id="790" dur="6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00" y="7410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crubbing 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91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2" dur="30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3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4" fill="hold">
                            <p:stCondLst>
                              <p:cond delay="3500"/>
                            </p:stCondLst>
                            <p:childTnLst>
                              <p:par>
                                <p:cTn id="795" presetID="42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6" dur="10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7" dur="1000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8" dur="1000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9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0"/>
                  </p:tgtEl>
                </p:cond>
              </p:nextCondLst>
            </p:seq>
            <p:seq concurrent="1" nextAc="seek">
              <p:cTn id="800" restart="whenNotActive" fill="hold" evtFilter="cancelBubble" nodeType="interactiveSeq">
                <p:stCondLst>
                  <p:cond evt="onClick" delay="0">
                    <p:tgtEl>
                      <p:spTgt spid="1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01" fill="hold">
                      <p:stCondLst>
                        <p:cond delay="0"/>
                      </p:stCondLst>
                      <p:childTnLst>
                        <p:par>
                          <p:cTn id="802" fill="hold">
                            <p:stCondLst>
                              <p:cond delay="0"/>
                            </p:stCondLst>
                            <p:childTnLst>
                              <p:par>
                                <p:cTn id="80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5" dur="1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6" dur="1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7" dur="1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8" presetID="0" presetClass="path" presetSubtype="0" repeatCount="5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2.70833E-6 4.07407E-6 L -2.70833E-6 0.00023 C -0.0194 4.07407E-6 -0.0388 -0.00024 -0.0582 4.07407E-6 C -0.05963 0.00023 -0.05911 0.00092 -0.0595 0.00138 L -0.06093 0.00277 C -0.0612 0.00301 -0.06146 0.00324 -0.06159 0.00324 L -0.06224 0.00439 C -0.06211 0.00532 -0.06198 0.00787 -0.06093 0.00902 C -0.06067 0.00949 -0.06002 0.00995 -0.0595 0.01041 L -0.0582 0.01157 C -0.05729 0.01203 -0.05664 0.0125 -0.05534 0.0125 L -0.04922 0.01319 C -0.04843 0.01342 -0.04778 0.01342 -0.04713 0.01342 C -0.0457 0.01365 -0.0444 0.01365 -0.04297 0.01365 C -0.04114 0.01365 -0.03919 0.01365 -0.0375 0.01388 C -0.03633 0.01388 -0.03502 0.01388 -0.03385 0.01412 C -0.03307 0.01412 -0.03216 0.01412 -0.03112 0.01435 C -0.02773 0.01435 -0.02422 0.01458 -0.02083 0.01458 C -0.01185 0.01458 -0.00273 0.01481 0.00625 0.01504 L 0.0319 0.01458 C 0.0336 0.01458 0.03516 0.01435 0.03672 0.01435 C 0.0388 0.01412 0.04089 0.01412 0.04297 0.01412 C 0.04375 0.01388 0.04427 0.01388 0.04505 0.01388 C 0.05039 0.01365 0.04857 0.01388 0.05274 0.01342 C 0.05404 0.01342 0.05677 0.01296 0.05677 0.01319 C 0.05729 0.01273 0.05769 0.01273 0.05821 0.0125 C 0.05886 0.0125 0.05977 0.0125 0.06029 0.01226 C 0.06081 0.01226 0.06068 0.01203 0.06094 0.01157 C 0.06133 0.01134 0.06198 0.01134 0.06237 0.01111 C 0.06289 0.01111 0.06341 0.01088 0.06367 0.01064 C 0.06407 0.01041 0.06459 0.00995 0.06459 0.01018 L 0.06172 0.00138 C 0.05964 0.00092 0.05755 0.00069 0.05547 0.00023 C 0.05482 0.00023 0.05404 0.00023 0.05339 4.07407E-6 C 0.04414 4.07407E-6 0.0349 4.07407E-6 0.02565 4.07407E-6 L -2.70833E-6 4.07407E-6 Z " pathEditMode="relative" rAng="0" ptsTypes="AAAAAAAAAAAAAAAAAAAAAAAAAAAAAAAAAAAA">
                                      <p:cBhvr>
                                        <p:cTn id="809" dur="6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00" y="7410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0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crubbing 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10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1" dur="30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2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3" fill="hold">
                            <p:stCondLst>
                              <p:cond delay="3500"/>
                            </p:stCondLst>
                            <p:childTnLst>
                              <p:par>
                                <p:cTn id="814" presetID="42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5" dur="1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6" dur="1000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7" dur="1000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1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1"/>
                  </p:tgtEl>
                </p:cond>
              </p:nextCondLst>
            </p:seq>
            <p:seq concurrent="1" nextAc="seek">
              <p:cTn id="819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20" fill="hold">
                      <p:stCondLst>
                        <p:cond delay="0"/>
                      </p:stCondLst>
                      <p:childTnLst>
                        <p:par>
                          <p:cTn id="821" fill="hold">
                            <p:stCondLst>
                              <p:cond delay="0"/>
                            </p:stCondLst>
                            <p:childTnLst>
                              <p:par>
                                <p:cTn id="822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4" dur="10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5" dur="1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6" dur="1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7" presetID="0" presetClass="path" presetSubtype="0" repeatCount="5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3.125E-6 -1.11111E-6 L 3.125E-6 0.00023 C -0.0194 -1.11111E-6 -0.03881 -0.00023 -0.05821 -1.11111E-6 C -0.05964 0.00023 -0.05912 0.00093 -0.05951 0.00139 L -0.06094 0.00278 C -0.0612 0.00301 -0.06146 0.00324 -0.06159 0.00324 L -0.06224 0.0044 C -0.06211 0.00533 -0.06198 0.00787 -0.06094 0.00903 C -0.06068 0.00949 -0.06003 0.00995 -0.05951 0.01042 L -0.05821 0.01158 C -0.05729 0.01204 -0.05664 0.0125 -0.05534 0.0125 L -0.04922 0.0132 C -0.04844 0.01343 -0.04779 0.01343 -0.04714 0.01343 C -0.04571 0.01366 -0.0444 0.01366 -0.04297 0.01366 C -0.04115 0.01366 -0.0392 0.01366 -0.0375 0.01389 C -0.03633 0.01389 -0.03503 0.01389 -0.03386 0.01412 C -0.03308 0.01412 -0.03216 0.01412 -0.03112 0.01435 C -0.02774 0.01435 -0.02422 0.01458 -0.02084 0.01458 C -0.01185 0.01458 -0.00274 0.01482 0.00625 0.01505 L 0.0319 0.01458 C 0.03359 0.01458 0.03515 0.01435 0.03672 0.01435 C 0.0388 0.01412 0.04088 0.01412 0.04297 0.01412 C 0.04375 0.01389 0.04427 0.01389 0.04505 0.01389 C 0.05039 0.01366 0.04856 0.01389 0.05273 0.01343 C 0.05403 0.01343 0.05677 0.01296 0.05677 0.0132 C 0.05729 0.01273 0.05768 0.01273 0.0582 0.0125 C 0.05885 0.0125 0.05976 0.0125 0.06028 0.01227 C 0.0608 0.01227 0.06067 0.01204 0.06093 0.01158 C 0.06133 0.01134 0.06198 0.01134 0.06237 0.01111 C 0.06289 0.01111 0.06341 0.01088 0.06367 0.01065 C 0.06406 0.01042 0.06458 0.00995 0.06458 0.01019 L 0.06172 0.00139 C 0.05963 0.00093 0.05755 0.0007 0.05547 0.00023 C 0.05481 0.00023 0.05403 0.00023 0.05338 -1.11111E-6 C 0.04414 -1.11111E-6 0.03489 -1.11111E-6 0.02565 -1.11111E-6 L 3.125E-6 -1.11111E-6 Z " pathEditMode="relative" rAng="0" ptsTypes="AAAAAAAAAAAAAAAAAAAAAAAAAAAAAAAAAAAA">
                                      <p:cBhvr>
                                        <p:cTn id="828" dur="6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00" y="7410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crubbing 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29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0" dur="30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1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2" fill="hold">
                            <p:stCondLst>
                              <p:cond delay="3500"/>
                            </p:stCondLst>
                            <p:childTnLst>
                              <p:par>
                                <p:cTn id="833" presetID="42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4" dur="10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5" dur="1000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6" dur="1000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3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  <p:seq concurrent="1" nextAc="seek">
              <p:cTn id="838" restart="whenNotActive" fill="hold" evtFilter="cancelBubble" nodeType="interactiveSeq">
                <p:stCondLst>
                  <p:cond evt="onClick" delay="0">
                    <p:tgtEl>
                      <p:spTgt spid="1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9" fill="hold">
                      <p:stCondLst>
                        <p:cond delay="0"/>
                      </p:stCondLst>
                      <p:childTnLst>
                        <p:par>
                          <p:cTn id="840" fill="hold">
                            <p:stCondLst>
                              <p:cond delay="0"/>
                            </p:stCondLst>
                            <p:childTnLst>
                              <p:par>
                                <p:cTn id="84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3" dur="10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4" dur="10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5" dur="10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6" presetID="0" presetClass="path" presetSubtype="0" repeatCount="5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4.16667E-7 4.07407E-6 L -4.16667E-7 0.00023 C -0.0194 4.07407E-6 -0.0388 -0.00024 -0.0582 4.07407E-6 C -0.05963 0.00023 -0.05911 0.00092 -0.0595 0.00138 L -0.06094 0.00277 C -0.0612 0.00301 -0.06146 0.00324 -0.06159 0.00324 L -0.06224 0.00439 C -0.06211 0.00532 -0.06198 0.00787 -0.06094 0.00902 C -0.06068 0.00949 -0.06003 0.00995 -0.0595 0.01041 L -0.0582 0.01157 C -0.05729 0.01203 -0.05664 0.0125 -0.05534 0.0125 L -0.04922 0.01319 C -0.04844 0.01342 -0.04779 0.01342 -0.04713 0.01342 C -0.0457 0.01365 -0.0444 0.01365 -0.04297 0.01365 C -0.04115 0.01365 -0.03919 0.01365 -0.0375 0.01388 C -0.03633 0.01388 -0.03503 0.01388 -0.03385 0.01412 C -0.03307 0.01412 -0.03216 0.01412 -0.03112 0.01435 C -0.02773 0.01435 -0.02422 0.01458 -0.02083 0.01458 C -0.01185 0.01458 -0.00273 0.01481 0.00625 0.01504 L 0.0319 0.01458 C 0.03359 0.01458 0.03516 0.01435 0.03672 0.01435 C 0.0388 0.01412 0.04089 0.01412 0.04297 0.01412 C 0.04375 0.01388 0.04427 0.01388 0.04505 0.01388 C 0.05039 0.01365 0.04857 0.01388 0.05273 0.01342 C 0.05404 0.01342 0.05677 0.01296 0.05677 0.01319 C 0.05729 0.01273 0.05768 0.01273 0.0582 0.0125 C 0.05885 0.0125 0.05977 0.0125 0.06029 0.01226 C 0.06081 0.01226 0.06068 0.01203 0.06094 0.01157 C 0.06133 0.01134 0.06198 0.01134 0.06237 0.01111 C 0.06289 0.01111 0.06341 0.01088 0.06367 0.01064 C 0.06406 0.01041 0.06458 0.00995 0.06458 0.01018 L 0.06172 0.00138 C 0.05964 0.00092 0.05755 0.00069 0.05547 0.00023 C 0.05482 0.00023 0.05404 0.00023 0.05339 4.07407E-6 C 0.04414 4.07407E-6 0.0349 4.07407E-6 0.02565 4.07407E-6 L -4.16667E-7 4.07407E-6 Z " pathEditMode="relative" rAng="0" ptsTypes="AAAAAAAAAAAAAAAAAAAAAAAAAAAAAAAAAAAA">
                                      <p:cBhvr>
                                        <p:cTn id="847" dur="6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00" y="7410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crubbing 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48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49" dur="30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0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1" fill="hold">
                            <p:stCondLst>
                              <p:cond delay="3500"/>
                            </p:stCondLst>
                            <p:childTnLst>
                              <p:par>
                                <p:cTn id="852" presetID="42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53" dur="10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4" dur="1000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5" dur="1000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5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3"/>
                  </p:tgtEl>
                </p:cond>
              </p:nextCondLst>
            </p:seq>
            <p:seq concurrent="1" nextAc="seek">
              <p:cTn id="857" restart="whenNotActive" fill="hold" evtFilter="cancelBubble" nodeType="interactiveSeq">
                <p:stCondLst>
                  <p:cond evt="onClick" delay="0">
                    <p:tgtEl>
                      <p:spTgt spid="1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58" fill="hold">
                      <p:stCondLst>
                        <p:cond delay="0"/>
                      </p:stCondLst>
                      <p:childTnLst>
                        <p:par>
                          <p:cTn id="859" fill="hold">
                            <p:stCondLst>
                              <p:cond delay="0"/>
                            </p:stCondLst>
                            <p:childTnLst>
                              <p:par>
                                <p:cTn id="860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2" dur="10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3" dur="10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4" dur="10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5" presetID="0" presetClass="path" presetSubtype="0" repeatCount="5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2.70833E-6 1.85185E-6 L -2.70833E-6 0.00023 C -0.0194 1.85185E-6 -0.0388 -0.00023 -0.0582 1.85185E-6 C -0.05963 0.00023 -0.05911 0.00092 -0.0595 0.00139 L -0.06093 0.00278 C -0.0612 0.00301 -0.06146 0.00324 -0.06159 0.00324 L -0.06224 0.0044 C -0.06211 0.00532 -0.06198 0.00787 -0.06093 0.00903 C -0.06067 0.00949 -0.06002 0.00995 -0.0595 0.01041 L -0.0582 0.01157 C -0.05729 0.01204 -0.05664 0.0125 -0.05534 0.0125 L -0.04922 0.01319 C -0.04843 0.01342 -0.04778 0.01342 -0.04713 0.01342 C -0.0457 0.01366 -0.0444 0.01366 -0.04297 0.01366 C -0.04114 0.01366 -0.03919 0.01366 -0.0375 0.01389 C -0.03633 0.01389 -0.03502 0.01389 -0.03385 0.01412 C -0.03307 0.01412 -0.03216 0.01412 -0.03112 0.01435 C -0.02773 0.01435 -0.02422 0.01458 -0.02083 0.01458 C -0.01185 0.01458 -0.00273 0.01481 0.00625 0.01504 L 0.0319 0.01458 C 0.0336 0.01458 0.03516 0.01435 0.03672 0.01435 C 0.0388 0.01412 0.04089 0.01412 0.04297 0.01412 C 0.04375 0.01389 0.04427 0.01389 0.04505 0.01389 C 0.05039 0.01366 0.04857 0.01389 0.05274 0.01342 C 0.05404 0.01342 0.05677 0.01296 0.05677 0.01319 C 0.05729 0.01273 0.05769 0.01273 0.05821 0.0125 C 0.05886 0.0125 0.05977 0.0125 0.06029 0.01227 C 0.06081 0.01227 0.06068 0.01204 0.06094 0.01157 C 0.06133 0.01134 0.06198 0.01134 0.06237 0.01111 C 0.06289 0.01111 0.06341 0.01088 0.06367 0.01065 C 0.06407 0.01041 0.06459 0.00995 0.06459 0.01018 L 0.06172 0.00139 C 0.05964 0.00092 0.05755 0.00069 0.05547 0.00023 C 0.05482 0.00023 0.05404 0.00023 0.05339 1.85185E-6 C 0.04414 1.85185E-6 0.0349 1.85185E-6 0.02565 1.85185E-6 L -2.70833E-6 1.85185E-6 Z " pathEditMode="relative" rAng="0" ptsTypes="AAAAAAAAAAAAAAAAAAAAAAAAAAAAAAAAAAAA">
                                      <p:cBhvr>
                                        <p:cTn id="866" dur="6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00" y="7410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crubbing 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67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8" dur="3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9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0" fill="hold">
                            <p:stCondLst>
                              <p:cond delay="3500"/>
                            </p:stCondLst>
                            <p:childTnLst>
                              <p:par>
                                <p:cTn id="871" presetID="42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72" dur="10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3" dur="1000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4" dur="1000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7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4"/>
                  </p:tgtEl>
                </p:cond>
              </p:nextCondLst>
            </p:seq>
            <p:seq concurrent="1" nextAc="seek">
              <p:cTn id="876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77" fill="hold">
                      <p:stCondLst>
                        <p:cond delay="0"/>
                      </p:stCondLst>
                      <p:childTnLst>
                        <p:par>
                          <p:cTn id="878" fill="hold">
                            <p:stCondLst>
                              <p:cond delay="0"/>
                            </p:stCondLst>
                            <p:childTnLst>
                              <p:par>
                                <p:cTn id="87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1" dur="10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2" dur="10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3" dur="10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4" presetID="0" presetClass="path" presetSubtype="0" repeatCount="5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3.125E-6 1.85185E-6 L 3.125E-6 0.00023 C -0.0194 1.85185E-6 -0.03881 -0.00023 -0.05821 1.85185E-6 C -0.05964 0.00023 -0.05912 0.00092 -0.05951 0.00139 L -0.06094 0.00278 C -0.0612 0.00301 -0.06146 0.00324 -0.06159 0.00324 L -0.06224 0.0044 C -0.06211 0.00532 -0.06198 0.00787 -0.06094 0.00903 C -0.06068 0.00949 -0.06003 0.00995 -0.05951 0.01041 L -0.05821 0.01157 C -0.05729 0.01204 -0.05664 0.0125 -0.05534 0.0125 L -0.04922 0.01319 C -0.04844 0.01342 -0.04779 0.01342 -0.04714 0.01342 C -0.04571 0.01366 -0.0444 0.01366 -0.04297 0.01366 C -0.04115 0.01366 -0.0392 0.01366 -0.0375 0.01389 C -0.03633 0.01389 -0.03503 0.01389 -0.03386 0.01412 C -0.03308 0.01412 -0.03216 0.01412 -0.03112 0.01435 C -0.02774 0.01435 -0.02422 0.01458 -0.02084 0.01458 C -0.01185 0.01458 -0.00274 0.01481 0.00625 0.01504 L 0.0319 0.01458 C 0.03359 0.01458 0.03515 0.01435 0.03672 0.01435 C 0.0388 0.01412 0.04088 0.01412 0.04297 0.01412 C 0.04375 0.01389 0.04427 0.01389 0.04505 0.01389 C 0.05039 0.01366 0.04856 0.01389 0.05273 0.01342 C 0.05403 0.01342 0.05677 0.01296 0.05677 0.01319 C 0.05729 0.01273 0.05768 0.01273 0.0582 0.0125 C 0.05885 0.0125 0.05976 0.0125 0.06028 0.01227 C 0.0608 0.01227 0.06067 0.01204 0.06093 0.01157 C 0.06133 0.01134 0.06198 0.01134 0.06237 0.01111 C 0.06289 0.01111 0.06341 0.01088 0.06367 0.01065 C 0.06406 0.01041 0.06458 0.00995 0.06458 0.01018 L 0.06172 0.00139 C 0.05963 0.00092 0.05755 0.00069 0.05547 0.00023 C 0.05481 0.00023 0.05403 0.00023 0.05338 1.85185E-6 C 0.04414 1.85185E-6 0.03489 1.85185E-6 0.02565 1.85185E-6 L 3.125E-6 1.85185E-6 Z " pathEditMode="relative" rAng="0" ptsTypes="AAAAAAAAAAAAAAAAAAAAAAAAAAAAAAAAAAAA">
                                      <p:cBhvr>
                                        <p:cTn id="885" dur="6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00" y="7410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crubbing 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86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87" dur="3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88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9" fill="hold">
                            <p:stCondLst>
                              <p:cond delay="3500"/>
                            </p:stCondLst>
                            <p:childTnLst>
                              <p:par>
                                <p:cTn id="890" presetID="42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1" dur="10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2" dur="1000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3" dur="1000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9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895" restart="whenNotActive" fill="hold" evtFilter="cancelBubble" nodeType="interactiveSeq">
                <p:stCondLst>
                  <p:cond evt="onClick" delay="0">
                    <p:tgtEl>
                      <p:spTgt spid="1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96" fill="hold">
                      <p:stCondLst>
                        <p:cond delay="0"/>
                      </p:stCondLst>
                      <p:childTnLst>
                        <p:par>
                          <p:cTn id="897" fill="hold">
                            <p:stCondLst>
                              <p:cond delay="0"/>
                            </p:stCondLst>
                            <p:childTnLst>
                              <p:par>
                                <p:cTn id="898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0" dur="10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1" dur="10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2" dur="10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3" presetID="0" presetClass="path" presetSubtype="0" repeatCount="5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4.16667E-7 -3.7037E-6 L -4.16667E-7 0.00024 C -0.0194 -3.7037E-6 -0.0388 -0.00023 -0.0582 -3.7037E-6 C -0.05963 0.00024 -0.05911 0.00093 -0.0595 0.00139 L -0.06094 0.00278 C -0.0612 0.00301 -0.06146 0.00324 -0.06159 0.00324 L -0.06224 0.0044 C -0.06211 0.00533 -0.06198 0.00787 -0.06094 0.00903 C -0.06068 0.00949 -0.06003 0.00996 -0.0595 0.01042 L -0.0582 0.01158 C -0.05729 0.01204 -0.05664 0.0125 -0.05534 0.0125 L -0.04922 0.0132 C -0.04844 0.01343 -0.04779 0.01343 -0.04713 0.01343 C -0.0457 0.01366 -0.0444 0.01366 -0.04297 0.01366 C -0.04115 0.01366 -0.03919 0.01366 -0.0375 0.01389 C -0.03633 0.01389 -0.03503 0.01389 -0.03385 0.01412 C -0.03307 0.01412 -0.03216 0.01412 -0.03112 0.01436 C -0.02773 0.01436 -0.02422 0.01459 -0.02083 0.01459 C -0.01185 0.01459 -0.00273 0.01482 0.00625 0.01505 L 0.0319 0.01459 C 0.03359 0.01459 0.03516 0.01436 0.03672 0.01436 C 0.0388 0.01412 0.04089 0.01412 0.04297 0.01412 C 0.04375 0.01389 0.04427 0.01389 0.04505 0.01389 C 0.05039 0.01366 0.04857 0.01389 0.05273 0.01343 C 0.05404 0.01343 0.05677 0.01297 0.05677 0.0132 C 0.05729 0.01274 0.05768 0.01274 0.0582 0.0125 C 0.05885 0.0125 0.05977 0.0125 0.06029 0.01227 C 0.06081 0.01227 0.06068 0.01204 0.06094 0.01158 C 0.06133 0.01135 0.06198 0.01135 0.06237 0.01111 C 0.06289 0.01111 0.06341 0.01088 0.06367 0.01065 C 0.06406 0.01042 0.06458 0.00996 0.06458 0.01019 L 0.06172 0.00139 C 0.05964 0.00093 0.05755 0.0007 0.05547 0.00024 C 0.05482 0.00024 0.05404 0.00024 0.05339 -3.7037E-6 C 0.04414 -3.7037E-6 0.0349 -3.7037E-6 0.02565 -3.7037E-6 L -4.16667E-7 -3.7037E-6 Z " pathEditMode="relative" rAng="0" ptsTypes="AAAAAAAAAAAAAAAAAAAAAAAAAAAAAAAAAAAA">
                                      <p:cBhvr>
                                        <p:cTn id="904" dur="6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00" y="7410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crubbing 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05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06" dur="30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7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8" fill="hold">
                            <p:stCondLst>
                              <p:cond delay="3500"/>
                            </p:stCondLst>
                            <p:childTnLst>
                              <p:par>
                                <p:cTn id="909" presetID="42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10" dur="10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1" dur="1000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2" dur="1000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1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6"/>
                  </p:tgtEl>
                </p:cond>
              </p:nextCondLst>
            </p:seq>
            <p:seq concurrent="1" nextAc="seek">
              <p:cTn id="914" restart="whenNotActive" fill="hold" evtFilter="cancelBubble" nodeType="interactiveSeq">
                <p:stCondLst>
                  <p:cond evt="onClick" delay="0">
                    <p:tgtEl>
                      <p:spTgt spid="1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15" fill="hold">
                      <p:stCondLst>
                        <p:cond delay="0"/>
                      </p:stCondLst>
                      <p:childTnLst>
                        <p:par>
                          <p:cTn id="916" fill="hold">
                            <p:stCondLst>
                              <p:cond delay="0"/>
                            </p:stCondLst>
                            <p:childTnLst>
                              <p:par>
                                <p:cTn id="9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9" dur="1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0" dur="10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1" dur="10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2" presetID="0" presetClass="path" presetSubtype="0" repeatCount="5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4.16667E-7 4.44444E-6 L -4.16667E-7 0.00023 C -0.0194 4.44444E-6 -0.0388 -0.00024 -0.0582 4.44444E-6 C -0.05963 0.00023 -0.05911 0.00092 -0.0595 0.00138 L -0.06094 0.00277 C -0.0612 0.003 -0.06146 0.00324 -0.06159 0.00324 L -0.06224 0.00439 C -0.06211 0.00532 -0.06198 0.00787 -0.06094 0.00902 C -0.06068 0.00949 -0.06003 0.00995 -0.0595 0.01041 L -0.0582 0.01157 C -0.05729 0.01203 -0.05664 0.0125 -0.05534 0.0125 L -0.04922 0.01319 C -0.04844 0.01342 -0.04779 0.01342 -0.04713 0.01342 C -0.0457 0.01365 -0.0444 0.01365 -0.04297 0.01365 C -0.04115 0.01365 -0.03919 0.01365 -0.0375 0.01388 C -0.03633 0.01388 -0.03503 0.01388 -0.03385 0.01412 C -0.03307 0.01412 -0.03216 0.01412 -0.03112 0.01435 C -0.02773 0.01435 -0.02422 0.01458 -0.02083 0.01458 C -0.01185 0.01458 -0.00273 0.01481 0.00625 0.01504 L 0.0319 0.01458 C 0.03359 0.01458 0.03516 0.01435 0.03672 0.01435 C 0.0388 0.01412 0.04089 0.01412 0.04297 0.01412 C 0.04375 0.01388 0.04427 0.01388 0.04505 0.01388 C 0.05039 0.01365 0.04857 0.01388 0.05273 0.01342 C 0.05404 0.01342 0.05677 0.01296 0.05677 0.01319 C 0.05729 0.01273 0.05768 0.01273 0.0582 0.0125 C 0.05885 0.0125 0.05977 0.0125 0.06029 0.01226 C 0.06081 0.01226 0.06068 0.01203 0.06094 0.01157 C 0.06133 0.01134 0.06198 0.01134 0.06237 0.01111 C 0.06289 0.01111 0.06341 0.01088 0.06367 0.01064 C 0.06406 0.01041 0.06458 0.00995 0.06458 0.01018 L 0.06172 0.00138 C 0.05964 0.00092 0.05755 0.00069 0.05547 0.00023 C 0.05482 0.00023 0.05404 0.00023 0.05339 4.44444E-6 C 0.04414 4.44444E-6 0.0349 4.44444E-6 0.02565 4.44444E-6 L -4.16667E-7 4.44444E-6 Z " pathEditMode="relative" rAng="0" ptsTypes="AAAAAAAAAAAAAAAAAAAAAAAAAAAAAAAAAAAA">
                                      <p:cBhvr>
                                        <p:cTn id="923" dur="6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00" y="7410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crubbing 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24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5" dur="30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6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7" fill="hold">
                            <p:stCondLst>
                              <p:cond delay="3500"/>
                            </p:stCondLst>
                            <p:childTnLst>
                              <p:par>
                                <p:cTn id="928" presetID="42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9" dur="1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0" dur="1000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1" dur="1000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3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9"/>
                  </p:tgtEl>
                </p:cond>
              </p:nextCondLst>
            </p:seq>
            <p:seq concurrent="1" nextAc="seek">
              <p:cTn id="933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4" fill="hold">
                      <p:stCondLst>
                        <p:cond delay="0"/>
                      </p:stCondLst>
                      <p:childTnLst>
                        <p:par>
                          <p:cTn id="935" fill="hold">
                            <p:stCondLst>
                              <p:cond delay="0"/>
                            </p:stCondLst>
                            <p:childTnLst>
                              <p:par>
                                <p:cTn id="936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8" dur="10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9" dur="10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0" dur="10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41" presetID="0" presetClass="path" presetSubtype="0" repeatCount="5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3.125E-6 4.81481E-6 L 3.125E-6 0.00023 C -0.0194 4.81481E-6 -0.03881 -0.00024 -0.05821 4.81481E-6 C -0.05964 0.00023 -0.05912 0.00092 -0.05951 0.00138 L -0.06094 0.00277 C -0.0612 0.003 -0.06146 0.00324 -0.06159 0.00324 L -0.06224 0.00439 C -0.06211 0.00532 -0.06198 0.00787 -0.06094 0.00902 C -0.06068 0.00949 -0.06003 0.00995 -0.05951 0.01041 L -0.05821 0.01157 C -0.05729 0.01203 -0.05664 0.0125 -0.05534 0.0125 L -0.04922 0.01319 C -0.04844 0.01342 -0.04779 0.01342 -0.04714 0.01342 C -0.04571 0.01365 -0.0444 0.01365 -0.04297 0.01365 C -0.04115 0.01365 -0.0392 0.01365 -0.0375 0.01388 C -0.03633 0.01388 -0.03503 0.01388 -0.03386 0.01412 C -0.03308 0.01412 -0.03216 0.01412 -0.03112 0.01435 C -0.02774 0.01435 -0.02422 0.01458 -0.02084 0.01458 C -0.01185 0.01458 -0.00274 0.01481 0.00625 0.01504 L 0.0319 0.01458 C 0.03359 0.01458 0.03515 0.01435 0.03672 0.01435 C 0.0388 0.01412 0.04088 0.01412 0.04297 0.01412 C 0.04375 0.01388 0.04427 0.01388 0.04505 0.01388 C 0.05039 0.01365 0.04856 0.01388 0.05273 0.01342 C 0.05403 0.01342 0.05677 0.01296 0.05677 0.01319 C 0.05729 0.01273 0.05768 0.01273 0.0582 0.0125 C 0.05885 0.0125 0.05976 0.0125 0.06028 0.01226 C 0.0608 0.01226 0.06067 0.01203 0.06093 0.01157 C 0.06133 0.01134 0.06198 0.01134 0.06237 0.01111 C 0.06289 0.01111 0.06341 0.01087 0.06367 0.01064 C 0.06406 0.01041 0.06458 0.00995 0.06458 0.01018 L 0.06172 0.00138 C 0.05963 0.00092 0.05755 0.00069 0.05547 0.00023 C 0.05481 0.00023 0.05403 0.00023 0.05338 4.81481E-6 C 0.04414 4.81481E-6 0.03489 4.81481E-6 0.02565 4.81481E-6 L 3.125E-6 4.81481E-6 Z " pathEditMode="relative" rAng="0" ptsTypes="AAAAAAAAAAAAAAAAAAAAAAAAAAAAAAAAAAAA">
                                      <p:cBhvr>
                                        <p:cTn id="942" dur="6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00" y="7410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crubbing 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43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44" dur="30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5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6" fill="hold">
                            <p:stCondLst>
                              <p:cond delay="3500"/>
                            </p:stCondLst>
                            <p:childTnLst>
                              <p:par>
                                <p:cTn id="947" presetID="42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48" dur="10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9" dur="1000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0" dur="1000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5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952" restart="whenNotActive" fill="hold" evtFilter="cancelBubble" nodeType="interactiveSeq">
                <p:stCondLst>
                  <p:cond evt="onClick" delay="0">
                    <p:tgtEl>
                      <p:spTgt spid="1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53" fill="hold">
                      <p:stCondLst>
                        <p:cond delay="0"/>
                      </p:stCondLst>
                      <p:childTnLst>
                        <p:par>
                          <p:cTn id="954" fill="hold">
                            <p:stCondLst>
                              <p:cond delay="0"/>
                            </p:stCondLst>
                            <p:childTnLst>
                              <p:par>
                                <p:cTn id="95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7" dur="10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8" dur="10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9" dur="10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0" presetID="0" presetClass="path" presetSubtype="0" repeatCount="5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2.70833E-6 4.44444E-6 L -2.70833E-6 0.00023 C -0.0194 4.44444E-6 -0.0388 -0.00024 -0.0582 4.44444E-6 C -0.05963 0.00023 -0.05911 0.00092 -0.0595 0.00138 L -0.06093 0.00277 C -0.0612 0.003 -0.06146 0.00324 -0.06159 0.00324 L -0.06224 0.00439 C -0.06211 0.00532 -0.06198 0.00787 -0.06093 0.00902 C -0.06067 0.00949 -0.06002 0.00995 -0.0595 0.01041 L -0.0582 0.01157 C -0.05729 0.01203 -0.05664 0.0125 -0.05534 0.0125 L -0.04922 0.01319 C -0.04843 0.01342 -0.04778 0.01342 -0.04713 0.01342 C -0.0457 0.01365 -0.0444 0.01365 -0.04297 0.01365 C -0.04114 0.01365 -0.03919 0.01365 -0.0375 0.01388 C -0.03633 0.01388 -0.03502 0.01388 -0.03385 0.01412 C -0.03307 0.01412 -0.03216 0.01412 -0.03112 0.01435 C -0.02773 0.01435 -0.02422 0.01458 -0.02083 0.01458 C -0.01185 0.01458 -0.00273 0.01481 0.00625 0.01504 L 0.0319 0.01458 C 0.0336 0.01458 0.03516 0.01435 0.03672 0.01435 C 0.0388 0.01412 0.04089 0.01412 0.04297 0.01412 C 0.04375 0.01388 0.04427 0.01388 0.04505 0.01388 C 0.05039 0.01365 0.04857 0.01388 0.05274 0.01342 C 0.05404 0.01342 0.05677 0.01296 0.05677 0.01319 C 0.05729 0.01273 0.05769 0.01273 0.05821 0.0125 C 0.05886 0.0125 0.05977 0.0125 0.06029 0.01226 C 0.06081 0.01226 0.06068 0.01203 0.06094 0.01157 C 0.06133 0.01134 0.06198 0.01134 0.06237 0.01111 C 0.06289 0.01111 0.06341 0.01088 0.06367 0.01064 C 0.06407 0.01041 0.06459 0.00995 0.06459 0.01018 L 0.06172 0.00138 C 0.05964 0.00092 0.05755 0.00069 0.05547 0.00023 C 0.05482 0.00023 0.05404 0.00023 0.05339 4.44444E-6 C 0.04414 4.44444E-6 0.0349 4.44444E-6 0.02565 4.44444E-6 L -2.70833E-6 4.44444E-6 Z " pathEditMode="relative" rAng="0" ptsTypes="AAAAAAAAAAAAAAAAAAAAAAAAAAAAAAAAAAAA">
                                      <p:cBhvr>
                                        <p:cTn id="961" dur="6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00" y="7410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crubbing 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62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63" dur="30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64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5" fill="hold">
                            <p:stCondLst>
                              <p:cond delay="3500"/>
                            </p:stCondLst>
                            <p:childTnLst>
                              <p:par>
                                <p:cTn id="966" presetID="42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67" dur="10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8" dur="1000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9" dur="1000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7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7"/>
                  </p:tgtEl>
                </p:cond>
              </p:nextCondLst>
            </p:seq>
            <p:seq concurrent="1" nextAc="seek">
              <p:cTn id="971" restart="whenNotActive" fill="hold" evtFilter="cancelBubble" nodeType="interactiveSeq">
                <p:stCondLst>
                  <p:cond evt="onClick" delay="0">
                    <p:tgtEl>
                      <p:spTgt spid="1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72" fill="hold">
                      <p:stCondLst>
                        <p:cond delay="0"/>
                      </p:stCondLst>
                      <p:childTnLst>
                        <p:par>
                          <p:cTn id="973" fill="hold">
                            <p:stCondLst>
                              <p:cond delay="0"/>
                            </p:stCondLst>
                            <p:childTnLst>
                              <p:par>
                                <p:cTn id="97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6" dur="10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7" dur="10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8" dur="10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9" presetID="0" presetClass="pat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3.33333E-6 L -2.70833E-6 0.00023 C -0.0194 -3.33333E-6 -0.0388 -0.00023 -0.0582 -3.33333E-6 C -0.05963 0.00023 -0.05911 0.00093 -0.0595 0.00139 L -0.06093 0.00278 C -0.0612 0.00301 -0.06146 0.00324 -0.06159 0.00324 L -0.06224 0.0044 C -0.06211 0.00533 -0.06198 0.00787 -0.06093 0.00903 C -0.06067 0.00949 -0.06002 0.00996 -0.0595 0.01042 L -0.0582 0.01158 C -0.05729 0.01204 -0.05664 0.0125 -0.05534 0.0125 L -0.04922 0.0132 C -0.04843 0.01343 -0.04778 0.01343 -0.04713 0.01343 C -0.0457 0.01366 -0.0444 0.01366 -0.04297 0.01366 C -0.04114 0.01366 -0.03919 0.01366 -0.0375 0.01389 C -0.03633 0.01389 -0.03502 0.01389 -0.03385 0.01412 C -0.03307 0.01412 -0.03216 0.01412 -0.03112 0.01436 C -0.02773 0.01436 -0.02422 0.01459 -0.02083 0.01459 C -0.01185 0.01459 -0.00273 0.01482 0.00625 0.01505 L 0.0319 0.01459 C 0.0336 0.01459 0.03516 0.01436 0.03672 0.01436 C 0.0388 0.01412 0.04089 0.01412 0.04297 0.01412 C 0.04375 0.01389 0.04427 0.01389 0.04505 0.01389 C 0.05039 0.01366 0.04857 0.01389 0.05274 0.01343 C 0.05404 0.01343 0.05677 0.01297 0.05677 0.0132 C 0.05729 0.01273 0.05769 0.01273 0.05821 0.0125 C 0.05886 0.0125 0.05977 0.0125 0.06029 0.01227 C 0.06081 0.01227 0.06068 0.01204 0.06094 0.01158 C 0.06133 0.01135 0.06198 0.01135 0.06237 0.01111 C 0.06289 0.01111 0.06341 0.01088 0.06367 0.01065 C 0.06407 0.01042 0.06459 0.00996 0.06459 0.01019 L 0.06172 0.00139 C 0.05964 0.00093 0.05755 0.0007 0.05547 0.00023 C 0.05482 0.00023 0.05404 0.00023 0.05339 -3.33333E-6 C 0.04414 -3.33333E-6 0.0349 -3.33333E-6 0.02565 -3.33333E-6 L -2.70833E-6 -3.33333E-6 Z " pathEditMode="relative" rAng="0" ptsTypes="AAAAAAAAAAAAAAAAAAAAAAAAAAAAAAAAAAAA">
                                      <p:cBhvr>
                                        <p:cTn id="980" dur="6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00" y="7410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crubbing 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81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82" dur="3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83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4" fill="hold">
                            <p:stCondLst>
                              <p:cond delay="3500"/>
                            </p:stCondLst>
                            <p:childTnLst>
                              <p:par>
                                <p:cTn id="985" presetID="42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86" dur="10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7" dur="1000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8" dur="1000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8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2"/>
                  </p:tgtEl>
                </p:cond>
              </p:nextCondLst>
            </p:seq>
            <p:seq concurrent="1" nextAc="seek">
              <p:cTn id="990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91" fill="hold">
                      <p:stCondLst>
                        <p:cond delay="0"/>
                      </p:stCondLst>
                      <p:childTnLst>
                        <p:par>
                          <p:cTn id="992" fill="hold">
                            <p:stCondLst>
                              <p:cond delay="0"/>
                            </p:stCondLst>
                            <p:childTnLst>
                              <p:par>
                                <p:cTn id="99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5" dur="10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6" dur="1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7" dur="1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8" presetID="0" presetClass="path" presetSubtype="0" repeatCount="5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3.125E-6 2.59259E-6 L 3.125E-6 0.00023 C -0.0194 2.59259E-6 -0.03881 -0.00023 -0.05821 2.59259E-6 C -0.05964 0.00023 -0.05912 0.00092 -0.05951 0.00139 L -0.06094 0.00278 C -0.0612 0.00301 -0.06146 0.00324 -0.06159 0.00324 L -0.06224 0.0044 C -0.06211 0.00532 -0.06198 0.00787 -0.06094 0.00903 C -0.06068 0.00949 -0.06003 0.00995 -0.05951 0.01041 L -0.05821 0.01157 C -0.05729 0.01203 -0.05664 0.0125 -0.05534 0.0125 L -0.04922 0.01319 C -0.04844 0.01342 -0.04779 0.01342 -0.04714 0.01342 C -0.04571 0.01365 -0.0444 0.01365 -0.04297 0.01365 C -0.04115 0.01365 -0.0392 0.01365 -0.0375 0.01389 C -0.03633 0.01389 -0.03503 0.01389 -0.03386 0.01412 C -0.03308 0.01412 -0.03216 0.01412 -0.03112 0.01435 C -0.02774 0.01435 -0.02422 0.01458 -0.02084 0.01458 C -0.01185 0.01458 -0.00274 0.01481 0.00625 0.01504 L 0.0319 0.01458 C 0.03359 0.01458 0.03515 0.01435 0.03672 0.01435 C 0.0388 0.01412 0.04088 0.01412 0.04297 0.01412 C 0.04375 0.01389 0.04427 0.01389 0.04505 0.01389 C 0.05039 0.01365 0.04856 0.01389 0.05273 0.01342 C 0.05403 0.01342 0.05677 0.01296 0.05677 0.01319 C 0.05729 0.01273 0.05768 0.01273 0.0582 0.0125 C 0.05885 0.0125 0.05976 0.0125 0.06028 0.01227 C 0.0608 0.01227 0.06067 0.01203 0.06093 0.01157 C 0.06133 0.01134 0.06198 0.01134 0.06237 0.01111 C 0.06289 0.01111 0.06341 0.01088 0.06367 0.01065 C 0.06406 0.01041 0.06458 0.00995 0.06458 0.01018 L 0.06172 0.00139 C 0.05963 0.00092 0.05755 0.00069 0.05547 0.00023 C 0.05481 0.00023 0.05403 0.00023 0.05338 2.59259E-6 C 0.04414 2.59259E-6 0.03489 2.59259E-6 0.02565 2.59259E-6 L 3.125E-6 2.59259E-6 Z " pathEditMode="relative" rAng="0" ptsTypes="AAAAAAAAAAAAAAAAAAAAAAAAAAAAAAAAAAAA">
                                      <p:cBhvr>
                                        <p:cTn id="999" dur="6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00" y="7410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crubbing 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00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01" dur="3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2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3" fill="hold">
                            <p:stCondLst>
                              <p:cond delay="3500"/>
                            </p:stCondLst>
                            <p:childTnLst>
                              <p:par>
                                <p:cTn id="1004" presetID="42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05" dur="10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6" dur="1000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7" dur="1000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0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1009" restart="whenNotActive" fill="hold" evtFilter="cancelBubble" nodeType="interactiveSeq">
                <p:stCondLst>
                  <p:cond evt="onClick" delay="0">
                    <p:tgtEl>
                      <p:spTgt spid="1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10" fill="hold">
                      <p:stCondLst>
                        <p:cond delay="0"/>
                      </p:stCondLst>
                      <p:childTnLst>
                        <p:par>
                          <p:cTn id="1011" fill="hold">
                            <p:stCondLst>
                              <p:cond delay="0"/>
                            </p:stCondLst>
                            <p:childTnLst>
                              <p:par>
                                <p:cTn id="1012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4" dur="10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5" dur="10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6" dur="10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7" presetID="0" presetClass="path" presetSubtype="0" repeatCount="5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2.70833E-6 -2.22222E-6 L -2.70833E-6 0.00023 C -0.0194 -2.22222E-6 -0.0388 -0.00023 -0.0582 -2.22222E-6 C -0.05963 0.00023 -0.05911 0.00093 -0.0595 0.00139 L -0.06093 0.00278 C -0.0612 0.00301 -0.06146 0.00324 -0.06159 0.00324 L -0.06224 0.0044 C -0.06211 0.00533 -0.06198 0.00787 -0.06093 0.00903 C -0.06067 0.00949 -0.06002 0.00996 -0.0595 0.01042 L -0.0582 0.01158 C -0.05729 0.01204 -0.05664 0.0125 -0.05534 0.0125 L -0.04922 0.0132 C -0.04843 0.01343 -0.04778 0.01343 -0.04713 0.01343 C -0.0457 0.01366 -0.0444 0.01366 -0.04297 0.01366 C -0.04114 0.01366 -0.03919 0.01366 -0.0375 0.01389 C -0.03633 0.01389 -0.03502 0.01389 -0.03385 0.01412 C -0.03307 0.01412 -0.03216 0.01412 -0.03112 0.01435 C -0.02773 0.01435 -0.02422 0.01459 -0.02083 0.01459 C -0.01185 0.01459 -0.00273 0.01482 0.00625 0.01505 L 0.0319 0.01459 C 0.0336 0.01459 0.03516 0.01435 0.03672 0.01435 C 0.0388 0.01412 0.04089 0.01412 0.04297 0.01412 C 0.04375 0.01389 0.04427 0.01389 0.04505 0.01389 C 0.05039 0.01366 0.04857 0.01389 0.05274 0.01343 C 0.05404 0.01343 0.05677 0.01297 0.05677 0.0132 C 0.05729 0.01273 0.05769 0.01273 0.05821 0.0125 C 0.05886 0.0125 0.05977 0.0125 0.06029 0.01227 C 0.06081 0.01227 0.06068 0.01204 0.06094 0.01158 C 0.06133 0.01134 0.06198 0.01134 0.06237 0.01111 C 0.06289 0.01111 0.06341 0.01088 0.06367 0.01065 C 0.06407 0.01042 0.06459 0.00996 0.06459 0.01019 L 0.06172 0.00139 C 0.05964 0.00093 0.05755 0.0007 0.05547 0.00023 C 0.05482 0.00023 0.05404 0.00023 0.05339 -2.22222E-6 C 0.04414 -2.22222E-6 0.0349 -2.22222E-6 0.02565 -2.22222E-6 L -2.70833E-6 -2.22222E-6 Z " pathEditMode="relative" rAng="0" ptsTypes="AAAAAAAAAAAAAAAAAAAAAAAAAAAAAAAAAAAA">
                                      <p:cBhvr>
                                        <p:cTn id="1018" dur="6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00" y="7410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crubbing 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19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0" dur="3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1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2" fill="hold">
                            <p:stCondLst>
                              <p:cond delay="3500"/>
                            </p:stCondLst>
                            <p:childTnLst>
                              <p:par>
                                <p:cTn id="1023" presetID="42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4" dur="10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5" dur="1000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6" dur="1000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5"/>
                  </p:tgtEl>
                </p:cond>
              </p:nextCondLst>
            </p:seq>
            <p:seq concurrent="1" nextAc="seek">
              <p:cTn id="1028" restart="whenNotActive" fill="hold" evtFilter="cancelBubble" nodeType="interactiveSeq">
                <p:stCondLst>
                  <p:cond evt="onClick" delay="0">
                    <p:tgtEl>
                      <p:spTgt spid="1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29" fill="hold">
                      <p:stCondLst>
                        <p:cond delay="0"/>
                      </p:stCondLst>
                      <p:childTnLst>
                        <p:par>
                          <p:cTn id="1030" fill="hold">
                            <p:stCondLst>
                              <p:cond delay="0"/>
                            </p:stCondLst>
                            <p:childTnLst>
                              <p:par>
                                <p:cTn id="1031" presetID="42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32" dur="10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3" dur="1000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4" dur="1000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3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6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8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39" dur="3080" fill="hold"/>
                                        <p:tgtEl>
                                          <p:spTgt spid="17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0" fill="hold">
                            <p:stCondLst>
                              <p:cond delay="6080"/>
                            </p:stCondLst>
                            <p:childTnLst>
                              <p:par>
                                <p:cTn id="1041" presetID="3" presetClass="mediacall" presetSubtype="0" fill="hold" nodeType="afterEffect">
                                  <p:stCondLst>
                                    <p:cond delay="43920"/>
                                  </p:stCondLst>
                                  <p:childTnLst>
                                    <p:cmd type="call" cmd="stop">
                                      <p:cBhvr>
                                        <p:cTn id="1042" dur="1" fill="hold"/>
                                        <p:tgtEl>
                                          <p:spTgt spid="17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043" presetID="26" presetClass="entr" presetSubtype="0" fill="hold" nodeType="withEffect">
                                  <p:stCondLst>
                                    <p:cond delay="43920"/>
                                  </p:stCondLst>
                                  <p:childTnLst>
                                    <p:set>
                                      <p:cBhvr>
                                        <p:cTn id="10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4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5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5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5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5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5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5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5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5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5"/>
                  </p:tgtEl>
                </p:cond>
              </p:nextCondLst>
            </p:seq>
            <p:audio>
              <p:cMediaNode vol="80000">
                <p:cTn id="1059" repeatCount="4800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75"/>
                </p:tgtEl>
              </p:cMediaNode>
            </p:audio>
            <p:seq concurrent="1" nextAc="seek">
              <p:cTn id="1060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61" fill="hold">
                      <p:stCondLst>
                        <p:cond delay="0"/>
                      </p:stCondLst>
                      <p:childTnLst>
                        <p:par>
                          <p:cTn id="1062" fill="hold">
                            <p:stCondLst>
                              <p:cond delay="0"/>
                            </p:stCondLst>
                            <p:childTnLst>
                              <p:par>
                                <p:cTn id="1063" presetID="3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5" dur="2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6" dur="2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7" dur="2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8" dur="20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1069" restart="whenNotActive" fill="hold" evtFilter="cancelBubble" nodeType="interactiveSeq">
                <p:stCondLst>
                  <p:cond evt="onClick" delay="0">
                    <p:tgtEl>
                      <p:spTgt spid="1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70" fill="hold">
                      <p:stCondLst>
                        <p:cond delay="0"/>
                      </p:stCondLst>
                      <p:childTnLst>
                        <p:par>
                          <p:cTn id="1071" fill="hold">
                            <p:stCondLst>
                              <p:cond delay="0"/>
                            </p:stCondLst>
                            <p:childTnLst>
                              <p:par>
                                <p:cTn id="1072" presetID="42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73" dur="10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74" dur="1000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5" dur="1000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7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2"/>
                  </p:tgtEl>
                </p:cond>
              </p:nextCondLst>
            </p:seq>
          </p:childTnLst>
        </p:cTn>
      </p:par>
    </p:tnLst>
    <p:bldLst>
      <p:bldP spid="21" grpId="0" animBg="1"/>
      <p:bldP spid="62" grpId="0" animBg="1"/>
      <p:bldP spid="64" grpId="0" animBg="1"/>
      <p:bldP spid="66" grpId="0" animBg="1"/>
      <p:bldP spid="68" grpId="0" animBg="1"/>
      <p:bldP spid="70" grpId="0" animBg="1"/>
      <p:bldP spid="72" grpId="0" animBg="1"/>
      <p:bldP spid="74" grpId="0" animBg="1"/>
      <p:bldP spid="76" grpId="0" animBg="1"/>
      <p:bldP spid="78" grpId="0" animBg="1"/>
      <p:bldP spid="80" grpId="0" animBg="1"/>
      <p:bldP spid="82" grpId="0" animBg="1"/>
      <p:bldP spid="84" grpId="0" animBg="1"/>
      <p:bldP spid="86" grpId="0" animBg="1"/>
      <p:bldP spid="88" grpId="0" animBg="1"/>
      <p:bldP spid="90" grpId="0" animBg="1"/>
      <p:bldP spid="92" grpId="0" animBg="1"/>
      <p:bldP spid="94" grpId="0" animBg="1"/>
      <p:bldP spid="96" grpId="0" animBg="1"/>
      <p:bldP spid="98" grpId="0" animBg="1"/>
      <p:bldP spid="100" grpId="0" animBg="1"/>
      <p:bldP spid="102" grpId="0" animBg="1"/>
      <p:bldP spid="104" grpId="0" animBg="1"/>
      <p:bldP spid="106" grpId="0" animBg="1"/>
      <p:bldP spid="108" grpId="0" animBg="1"/>
      <p:bldP spid="110" grpId="0" animBg="1"/>
      <p:bldP spid="112" grpId="0" animBg="1"/>
      <p:bldP spid="114" grpId="0" animBg="1"/>
      <p:bldP spid="116" grpId="0" animBg="1"/>
      <p:bldP spid="118" grpId="0" animBg="1"/>
      <p:bldP spid="120" grpId="0" animBg="1"/>
      <p:bldP spid="122" grpId="0" animBg="1"/>
      <p:bldP spid="124" grpId="0" animBg="1"/>
      <p:bldP spid="126" grpId="0" animBg="1"/>
      <p:bldP spid="128" grpId="0" animBg="1"/>
      <p:bldP spid="130" grpId="0" animBg="1"/>
      <p:bldP spid="157" grpId="0" animBg="1"/>
      <p:bldP spid="192" grpId="0" animBg="1"/>
      <p:bldP spid="192" grpId="1" animBg="1"/>
      <p:bldP spid="2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7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7" name="BIG KEY 2 GLOW Picture 19">
            <a:hlinkClick r:id="rId8" action="ppaction://hlinksldjump"/>
            <a:extLst>
              <a:ext uri="{FF2B5EF4-FFF2-40B4-BE49-F238E27FC236}">
                <a16:creationId xmlns:a16="http://schemas.microsoft.com/office/drawing/2014/main" id="{9B9F2767-682A-48E7-A59B-07C9861418CC}"/>
              </a:ext>
            </a:extLst>
          </p:cNvPr>
          <p:cNvPicPr>
            <a:picLocks noChangeAspect="1"/>
          </p:cNvPicPr>
          <p:nvPr/>
        </p:nvPicPr>
        <p:blipFill>
          <a:blip r:embed="rId9">
            <a:duotone>
              <a:prstClr val="black"/>
              <a:srgbClr val="EF8E53">
                <a:tint val="45000"/>
                <a:satMod val="400000"/>
              </a:srgbClr>
            </a:duotone>
          </a:blip>
          <a:stretch>
            <a:fillRect/>
          </a:stretch>
        </p:blipFill>
        <p:spPr>
          <a:xfrm rot="4759810">
            <a:off x="9541762" y="2931589"/>
            <a:ext cx="2680549" cy="1204142"/>
          </a:xfrm>
          <a:prstGeom prst="rect">
            <a:avLst/>
          </a:prstGeom>
          <a:effectLst>
            <a:glow rad="101600">
              <a:srgbClr val="FFC000">
                <a:alpha val="40000"/>
              </a:srgbClr>
            </a:glow>
          </a:effectLst>
        </p:spPr>
      </p:pic>
      <p:sp useBgFill="1">
        <p:nvSpPr>
          <p:cNvPr id="148" name="Rectangle 147">
            <a:extLst>
              <a:ext uri="{FF2B5EF4-FFF2-40B4-BE49-F238E27FC236}">
                <a16:creationId xmlns:a16="http://schemas.microsoft.com/office/drawing/2014/main" id="{04FFF834-7449-4DED-AB33-B0E37E0E4062}"/>
              </a:ext>
            </a:extLst>
          </p:cNvPr>
          <p:cNvSpPr/>
          <p:nvPr/>
        </p:nvSpPr>
        <p:spPr>
          <a:xfrm>
            <a:off x="9877420" y="1419848"/>
            <a:ext cx="2009233" cy="422762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49" name="Rectangle 148">
            <a:extLst>
              <a:ext uri="{FF2B5EF4-FFF2-40B4-BE49-F238E27FC236}">
                <a16:creationId xmlns:a16="http://schemas.microsoft.com/office/drawing/2014/main" id="{3D42D086-A4F7-4EBF-A6EE-03D87F7DB4F9}"/>
              </a:ext>
            </a:extLst>
          </p:cNvPr>
          <p:cNvSpPr/>
          <p:nvPr/>
        </p:nvSpPr>
        <p:spPr>
          <a:xfrm>
            <a:off x="9877420" y="1419848"/>
            <a:ext cx="2009233" cy="422762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50" name="Rectangle 149">
            <a:extLst>
              <a:ext uri="{FF2B5EF4-FFF2-40B4-BE49-F238E27FC236}">
                <a16:creationId xmlns:a16="http://schemas.microsoft.com/office/drawing/2014/main" id="{48D5A135-AE7E-476F-A017-0A9483FBCF50}"/>
              </a:ext>
            </a:extLst>
          </p:cNvPr>
          <p:cNvSpPr/>
          <p:nvPr/>
        </p:nvSpPr>
        <p:spPr>
          <a:xfrm>
            <a:off x="9877420" y="1419848"/>
            <a:ext cx="2009233" cy="422762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51" name="Rectangle 150">
            <a:extLst>
              <a:ext uri="{FF2B5EF4-FFF2-40B4-BE49-F238E27FC236}">
                <a16:creationId xmlns:a16="http://schemas.microsoft.com/office/drawing/2014/main" id="{164E5F1F-84D3-4C87-B39C-2665111093A2}"/>
              </a:ext>
            </a:extLst>
          </p:cNvPr>
          <p:cNvSpPr/>
          <p:nvPr/>
        </p:nvSpPr>
        <p:spPr>
          <a:xfrm>
            <a:off x="9877420" y="1419848"/>
            <a:ext cx="2009233" cy="422762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52" name="Rectangle 151">
            <a:extLst>
              <a:ext uri="{FF2B5EF4-FFF2-40B4-BE49-F238E27FC236}">
                <a16:creationId xmlns:a16="http://schemas.microsoft.com/office/drawing/2014/main" id="{03FD6FD7-BF86-4E3F-AF4D-4083D3B499E2}"/>
              </a:ext>
            </a:extLst>
          </p:cNvPr>
          <p:cNvSpPr/>
          <p:nvPr/>
        </p:nvSpPr>
        <p:spPr>
          <a:xfrm>
            <a:off x="9877420" y="1419848"/>
            <a:ext cx="2009233" cy="422762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53" name="Rectangle 152">
            <a:extLst>
              <a:ext uri="{FF2B5EF4-FFF2-40B4-BE49-F238E27FC236}">
                <a16:creationId xmlns:a16="http://schemas.microsoft.com/office/drawing/2014/main" id="{9BAA6B11-3E0C-4A76-9AC1-B767D6BA5E87}"/>
              </a:ext>
            </a:extLst>
          </p:cNvPr>
          <p:cNvSpPr/>
          <p:nvPr/>
        </p:nvSpPr>
        <p:spPr>
          <a:xfrm>
            <a:off x="9877420" y="1419848"/>
            <a:ext cx="2009233" cy="422762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54" name="Rectangle 153">
            <a:extLst>
              <a:ext uri="{FF2B5EF4-FFF2-40B4-BE49-F238E27FC236}">
                <a16:creationId xmlns:a16="http://schemas.microsoft.com/office/drawing/2014/main" id="{687DFD8C-B198-41A1-BF47-B75252BF4749}"/>
              </a:ext>
            </a:extLst>
          </p:cNvPr>
          <p:cNvSpPr/>
          <p:nvPr/>
        </p:nvSpPr>
        <p:spPr>
          <a:xfrm>
            <a:off x="9877420" y="1419848"/>
            <a:ext cx="2009233" cy="422762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55" name="Rectangle 154">
            <a:extLst>
              <a:ext uri="{FF2B5EF4-FFF2-40B4-BE49-F238E27FC236}">
                <a16:creationId xmlns:a16="http://schemas.microsoft.com/office/drawing/2014/main" id="{4ECB9E83-6BDF-4EFF-B851-1DEC4BF40C8B}"/>
              </a:ext>
            </a:extLst>
          </p:cNvPr>
          <p:cNvSpPr/>
          <p:nvPr/>
        </p:nvSpPr>
        <p:spPr>
          <a:xfrm>
            <a:off x="9877420" y="1419848"/>
            <a:ext cx="2009233" cy="422762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56" name="Rectangle 155">
            <a:extLst>
              <a:ext uri="{FF2B5EF4-FFF2-40B4-BE49-F238E27FC236}">
                <a16:creationId xmlns:a16="http://schemas.microsoft.com/office/drawing/2014/main" id="{25780B8E-6AEA-42D0-96ED-026C3412756C}"/>
              </a:ext>
            </a:extLst>
          </p:cNvPr>
          <p:cNvSpPr/>
          <p:nvPr/>
        </p:nvSpPr>
        <p:spPr>
          <a:xfrm>
            <a:off x="9877420" y="1419848"/>
            <a:ext cx="2009233" cy="422762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57" name="Rectangle 156">
            <a:extLst>
              <a:ext uri="{FF2B5EF4-FFF2-40B4-BE49-F238E27FC236}">
                <a16:creationId xmlns:a16="http://schemas.microsoft.com/office/drawing/2014/main" id="{83C35B2C-AE5E-4A05-9E2C-5AD046699B2A}"/>
              </a:ext>
            </a:extLst>
          </p:cNvPr>
          <p:cNvSpPr/>
          <p:nvPr/>
        </p:nvSpPr>
        <p:spPr>
          <a:xfrm>
            <a:off x="9877420" y="1419848"/>
            <a:ext cx="2009233" cy="422762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58" name="Rectangle 157">
            <a:extLst>
              <a:ext uri="{FF2B5EF4-FFF2-40B4-BE49-F238E27FC236}">
                <a16:creationId xmlns:a16="http://schemas.microsoft.com/office/drawing/2014/main" id="{6A53B9F3-D042-43B3-A89E-FD2B86BD18BB}"/>
              </a:ext>
            </a:extLst>
          </p:cNvPr>
          <p:cNvSpPr/>
          <p:nvPr/>
        </p:nvSpPr>
        <p:spPr>
          <a:xfrm>
            <a:off x="9877420" y="1419848"/>
            <a:ext cx="2009233" cy="422762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59" name="Rectangle 158">
            <a:extLst>
              <a:ext uri="{FF2B5EF4-FFF2-40B4-BE49-F238E27FC236}">
                <a16:creationId xmlns:a16="http://schemas.microsoft.com/office/drawing/2014/main" id="{FA5AA443-502B-4B01-8862-7638B8DC908F}"/>
              </a:ext>
            </a:extLst>
          </p:cNvPr>
          <p:cNvSpPr/>
          <p:nvPr/>
        </p:nvSpPr>
        <p:spPr>
          <a:xfrm>
            <a:off x="9877420" y="1419848"/>
            <a:ext cx="2009233" cy="422762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60" name="Rectangle 159">
            <a:extLst>
              <a:ext uri="{FF2B5EF4-FFF2-40B4-BE49-F238E27FC236}">
                <a16:creationId xmlns:a16="http://schemas.microsoft.com/office/drawing/2014/main" id="{31BCBADA-C412-4C77-A915-7C3712A513D4}"/>
              </a:ext>
            </a:extLst>
          </p:cNvPr>
          <p:cNvSpPr/>
          <p:nvPr/>
        </p:nvSpPr>
        <p:spPr>
          <a:xfrm>
            <a:off x="9877420" y="1419848"/>
            <a:ext cx="2009233" cy="422762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61" name="Rectangle 160">
            <a:extLst>
              <a:ext uri="{FF2B5EF4-FFF2-40B4-BE49-F238E27FC236}">
                <a16:creationId xmlns:a16="http://schemas.microsoft.com/office/drawing/2014/main" id="{7E26BF6F-39C8-4760-955C-CF87B4F774A5}"/>
              </a:ext>
            </a:extLst>
          </p:cNvPr>
          <p:cNvSpPr/>
          <p:nvPr/>
        </p:nvSpPr>
        <p:spPr>
          <a:xfrm>
            <a:off x="9877420" y="1419848"/>
            <a:ext cx="2009233" cy="422762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62" name="Rectangle 161">
            <a:extLst>
              <a:ext uri="{FF2B5EF4-FFF2-40B4-BE49-F238E27FC236}">
                <a16:creationId xmlns:a16="http://schemas.microsoft.com/office/drawing/2014/main" id="{A7C4A5DA-716D-4EBF-9F21-E5E73BE20D25}"/>
              </a:ext>
            </a:extLst>
          </p:cNvPr>
          <p:cNvSpPr/>
          <p:nvPr/>
        </p:nvSpPr>
        <p:spPr>
          <a:xfrm>
            <a:off x="9860816" y="1451020"/>
            <a:ext cx="2009233" cy="422762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7" name="Rectangle 166">
            <a:extLst>
              <a:ext uri="{FF2B5EF4-FFF2-40B4-BE49-F238E27FC236}">
                <a16:creationId xmlns:a16="http://schemas.microsoft.com/office/drawing/2014/main" id="{42DE1D93-A6BA-4A24-B427-FE72E0C05084}"/>
              </a:ext>
            </a:extLst>
          </p:cNvPr>
          <p:cNvSpPr/>
          <p:nvPr/>
        </p:nvSpPr>
        <p:spPr>
          <a:xfrm>
            <a:off x="9776882" y="742950"/>
            <a:ext cx="986368" cy="476250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06" name="RIGHT  KEY 1 Picture 15">
            <a:extLst>
              <a:ext uri="{FF2B5EF4-FFF2-40B4-BE49-F238E27FC236}">
                <a16:creationId xmlns:a16="http://schemas.microsoft.com/office/drawing/2014/main" id="{883DA08B-5143-4DF0-81F2-E396C7739066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97235" y="2308699"/>
            <a:ext cx="345905" cy="155388"/>
          </a:xfrm>
          <a:prstGeom prst="rect">
            <a:avLst/>
          </a:prstGeom>
          <a:effectLst>
            <a:outerShdw blurRad="63500" dist="63500" dir="2700000" sx="101000" sy="101000" algn="tl" rotWithShape="0">
              <a:prstClr val="black">
                <a:alpha val="91000"/>
              </a:prstClr>
            </a:outerShdw>
          </a:effectLst>
        </p:spPr>
      </p:pic>
      <p:pic>
        <p:nvPicPr>
          <p:cNvPr id="104" name="RIGHT  KEY 1 Picture 15">
            <a:extLst>
              <a:ext uri="{FF2B5EF4-FFF2-40B4-BE49-F238E27FC236}">
                <a16:creationId xmlns:a16="http://schemas.microsoft.com/office/drawing/2014/main" id="{7AD5893C-9938-4483-A9D9-CDA05082FBE7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521099" y="2189414"/>
            <a:ext cx="345905" cy="155388"/>
          </a:xfrm>
          <a:prstGeom prst="rect">
            <a:avLst/>
          </a:prstGeom>
          <a:effectLst>
            <a:outerShdw blurRad="63500" dist="63500" dir="2700000" sx="101000" sy="101000" algn="tl" rotWithShape="0">
              <a:prstClr val="black">
                <a:alpha val="91000"/>
              </a:prstClr>
            </a:outerShdw>
          </a:effectLst>
        </p:spPr>
      </p:pic>
      <p:pic>
        <p:nvPicPr>
          <p:cNvPr id="102" name="RIGHT  KEY 1 Picture 15">
            <a:extLst>
              <a:ext uri="{FF2B5EF4-FFF2-40B4-BE49-F238E27FC236}">
                <a16:creationId xmlns:a16="http://schemas.microsoft.com/office/drawing/2014/main" id="{4B229054-BE62-48F0-AB26-63587FD3955E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085364" y="2407681"/>
            <a:ext cx="367984" cy="165306"/>
          </a:xfrm>
          <a:prstGeom prst="rect">
            <a:avLst/>
          </a:prstGeom>
          <a:effectLst>
            <a:outerShdw blurRad="63500" dist="63500" dir="2700000" sx="101000" sy="101000" algn="tl" rotWithShape="0">
              <a:prstClr val="black">
                <a:alpha val="91000"/>
              </a:prstClr>
            </a:outerShdw>
          </a:effectLst>
        </p:spPr>
      </p:pic>
      <p:pic>
        <p:nvPicPr>
          <p:cNvPr id="100" name="RIGHT  KEY 1 Picture 15">
            <a:extLst>
              <a:ext uri="{FF2B5EF4-FFF2-40B4-BE49-F238E27FC236}">
                <a16:creationId xmlns:a16="http://schemas.microsoft.com/office/drawing/2014/main" id="{1CD52C99-5C49-436E-9A06-091E3BC8C3BB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731003" y="2509240"/>
            <a:ext cx="408872" cy="183674"/>
          </a:xfrm>
          <a:prstGeom prst="rect">
            <a:avLst/>
          </a:prstGeom>
          <a:effectLst>
            <a:outerShdw blurRad="63500" dist="63500" dir="2700000" sx="101000" sy="101000" algn="tl" rotWithShape="0">
              <a:prstClr val="black">
                <a:alpha val="91000"/>
              </a:prstClr>
            </a:outerShdw>
          </a:effectLst>
        </p:spPr>
      </p:pic>
      <p:pic>
        <p:nvPicPr>
          <p:cNvPr id="98" name="RIGHT  KEY 1 Picture 15">
            <a:extLst>
              <a:ext uri="{FF2B5EF4-FFF2-40B4-BE49-F238E27FC236}">
                <a16:creationId xmlns:a16="http://schemas.microsoft.com/office/drawing/2014/main" id="{72414AA3-1B03-4865-A04E-FE4EDA9A9F08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861103" y="2797845"/>
            <a:ext cx="429186" cy="192799"/>
          </a:xfrm>
          <a:prstGeom prst="rect">
            <a:avLst/>
          </a:prstGeom>
          <a:effectLst>
            <a:outerShdw blurRad="63500" dist="63500" dir="2700000" sx="101000" sy="101000" algn="tl" rotWithShape="0">
              <a:prstClr val="black">
                <a:alpha val="91000"/>
              </a:prstClr>
            </a:outerShdw>
          </a:effectLst>
        </p:spPr>
      </p:pic>
      <p:pic>
        <p:nvPicPr>
          <p:cNvPr id="93" name="RIGHT  KEY 1 Picture 15">
            <a:extLst>
              <a:ext uri="{FF2B5EF4-FFF2-40B4-BE49-F238E27FC236}">
                <a16:creationId xmlns:a16="http://schemas.microsoft.com/office/drawing/2014/main" id="{7C7E479E-D629-4959-920E-1F678E560326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280596" y="4013444"/>
            <a:ext cx="621944" cy="279386"/>
          </a:xfrm>
          <a:prstGeom prst="rect">
            <a:avLst/>
          </a:prstGeom>
          <a:effectLst>
            <a:outerShdw blurRad="63500" dist="63500" dir="2700000" sx="101000" sy="101000" algn="tl" rotWithShape="0">
              <a:prstClr val="black">
                <a:alpha val="91000"/>
              </a:prstClr>
            </a:outerShdw>
          </a:effectLst>
        </p:spPr>
      </p:pic>
      <p:pic>
        <p:nvPicPr>
          <p:cNvPr id="45" name="RIGHT  KEY 1 Picture 15">
            <a:extLst>
              <a:ext uri="{FF2B5EF4-FFF2-40B4-BE49-F238E27FC236}">
                <a16:creationId xmlns:a16="http://schemas.microsoft.com/office/drawing/2014/main" id="{CB56CB8B-6A9C-4224-AD15-3C5D2AE4A4F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899949" y="2577884"/>
            <a:ext cx="429186" cy="192799"/>
          </a:xfrm>
          <a:prstGeom prst="rect">
            <a:avLst/>
          </a:prstGeom>
          <a:effectLst>
            <a:outerShdw blurRad="63500" dist="63500" dir="2700000" sx="101000" sy="101000" algn="tl" rotWithShape="0">
              <a:prstClr val="black">
                <a:alpha val="91000"/>
              </a:prstClr>
            </a:outerShdw>
          </a:effectLst>
        </p:spPr>
      </p:pic>
      <p:pic>
        <p:nvPicPr>
          <p:cNvPr id="38" name="RIGHT  KEY 1 Picture 15">
            <a:extLst>
              <a:ext uri="{FF2B5EF4-FFF2-40B4-BE49-F238E27FC236}">
                <a16:creationId xmlns:a16="http://schemas.microsoft.com/office/drawing/2014/main" id="{6900AEB3-B5E5-45BD-83C3-D52DA81449F4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890543" y="3197130"/>
            <a:ext cx="459842" cy="206569"/>
          </a:xfrm>
          <a:prstGeom prst="rect">
            <a:avLst/>
          </a:prstGeom>
          <a:effectLst>
            <a:outerShdw blurRad="63500" dist="63500" dir="2700000" sx="101000" sy="101000" algn="tl" rotWithShape="0">
              <a:prstClr val="black">
                <a:alpha val="91000"/>
              </a:prstClr>
            </a:outerShdw>
          </a:effectLst>
        </p:spPr>
      </p:pic>
      <p:pic>
        <p:nvPicPr>
          <p:cNvPr id="28" name="RIGHT  KEY 1 Picture 15">
            <a:extLst>
              <a:ext uri="{FF2B5EF4-FFF2-40B4-BE49-F238E27FC236}">
                <a16:creationId xmlns:a16="http://schemas.microsoft.com/office/drawing/2014/main" id="{AE9C65A9-99BF-4D71-8077-723DB93C9B41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189285" y="3325471"/>
            <a:ext cx="510934" cy="229519"/>
          </a:xfrm>
          <a:prstGeom prst="rect">
            <a:avLst/>
          </a:prstGeom>
          <a:effectLst>
            <a:outerShdw blurRad="63500" dist="63500" dir="2700000" sx="101000" sy="101000" algn="tl" rotWithShape="0">
              <a:prstClr val="black">
                <a:alpha val="91000"/>
              </a:prstClr>
            </a:outerShdw>
          </a:effectLst>
        </p:spPr>
      </p:pic>
      <p:pic>
        <p:nvPicPr>
          <p:cNvPr id="33" name="RIGHT  KEY 1 Picture 15">
            <a:extLst>
              <a:ext uri="{FF2B5EF4-FFF2-40B4-BE49-F238E27FC236}">
                <a16:creationId xmlns:a16="http://schemas.microsoft.com/office/drawing/2014/main" id="{C21FF200-C591-4F00-A420-344018DC9752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125882" y="3764744"/>
            <a:ext cx="621944" cy="279386"/>
          </a:xfrm>
          <a:prstGeom prst="rect">
            <a:avLst/>
          </a:prstGeom>
          <a:effectLst>
            <a:outerShdw blurRad="63500" dist="63500" dir="2700000" sx="101000" sy="101000" algn="tl" rotWithShape="0">
              <a:prstClr val="black">
                <a:alpha val="91000"/>
              </a:prstClr>
            </a:outerShdw>
          </a:effectLst>
        </p:spPr>
      </p:pic>
      <p:pic>
        <p:nvPicPr>
          <p:cNvPr id="15" name="RIGHT  KEY 1 Picture 15">
            <a:extLst>
              <a:ext uri="{FF2B5EF4-FFF2-40B4-BE49-F238E27FC236}">
                <a16:creationId xmlns:a16="http://schemas.microsoft.com/office/drawing/2014/main" id="{87DFBADD-261E-4467-94E6-A5C6EA529557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148419" y="4729960"/>
            <a:ext cx="665448" cy="298929"/>
          </a:xfrm>
          <a:prstGeom prst="rect">
            <a:avLst/>
          </a:prstGeom>
          <a:effectLst>
            <a:outerShdw blurRad="63500" dist="63500" dir="2700000" sx="101000" sy="101000" algn="tl" rotWithShape="0">
              <a:prstClr val="black">
                <a:alpha val="91000"/>
              </a:prstClr>
            </a:outerShdw>
          </a:effectLst>
        </p:spPr>
      </p:pic>
      <p:pic>
        <p:nvPicPr>
          <p:cNvPr id="18" name="RIGHT  KEY 1 Picture 15">
            <a:extLst>
              <a:ext uri="{FF2B5EF4-FFF2-40B4-BE49-F238E27FC236}">
                <a16:creationId xmlns:a16="http://schemas.microsoft.com/office/drawing/2014/main" id="{A0CFF7B9-42D0-467D-A95D-02B2E556D48E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852614" y="5576046"/>
            <a:ext cx="665448" cy="298929"/>
          </a:xfrm>
          <a:prstGeom prst="rect">
            <a:avLst/>
          </a:prstGeom>
          <a:effectLst>
            <a:outerShdw blurRad="63500" dist="63500" dir="2700000" sx="101000" sy="101000" algn="tl" rotWithShape="0">
              <a:prstClr val="black">
                <a:alpha val="91000"/>
              </a:prstClr>
            </a:outerShdw>
          </a:effectLst>
        </p:spPr>
      </p:pic>
      <p:pic>
        <p:nvPicPr>
          <p:cNvPr id="23" name="RIGHT  KEY 1 Picture 15">
            <a:extLst>
              <a:ext uri="{FF2B5EF4-FFF2-40B4-BE49-F238E27FC236}">
                <a16:creationId xmlns:a16="http://schemas.microsoft.com/office/drawing/2014/main" id="{6BDB1CDC-3140-42F8-A188-647A91238AB7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082324" y="4819373"/>
            <a:ext cx="665448" cy="298929"/>
          </a:xfrm>
          <a:prstGeom prst="rect">
            <a:avLst/>
          </a:prstGeom>
          <a:effectLst>
            <a:outerShdw blurRad="63500" dist="63500" dir="2700000" sx="101000" sy="101000" algn="tl" rotWithShape="0">
              <a:prstClr val="black">
                <a:alpha val="91000"/>
              </a:prstClr>
            </a:outerShdw>
          </a:effectLst>
        </p:spPr>
      </p:pic>
      <p:pic>
        <p:nvPicPr>
          <p:cNvPr id="81" name="RIGHT  KEY 1 Picture 15">
            <a:extLst>
              <a:ext uri="{FF2B5EF4-FFF2-40B4-BE49-F238E27FC236}">
                <a16:creationId xmlns:a16="http://schemas.microsoft.com/office/drawing/2014/main" id="{467AFDBC-B071-4B9F-8870-4910D6CB4016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512538" y="5758249"/>
            <a:ext cx="665448" cy="298929"/>
          </a:xfrm>
          <a:prstGeom prst="rect">
            <a:avLst/>
          </a:prstGeom>
          <a:effectLst>
            <a:outerShdw blurRad="63500" dist="63500" dir="2700000" sx="101000" sy="101000" algn="tl" rotWithShape="0">
              <a:prstClr val="black">
                <a:alpha val="91000"/>
              </a:prstClr>
            </a:outerShdw>
          </a:effectLst>
        </p:spPr>
      </p:pic>
      <p:pic>
        <p:nvPicPr>
          <p:cNvPr id="83" name="RIGHT  KEY 1 Picture 15">
            <a:extLst>
              <a:ext uri="{FF2B5EF4-FFF2-40B4-BE49-F238E27FC236}">
                <a16:creationId xmlns:a16="http://schemas.microsoft.com/office/drawing/2014/main" id="{D479AB17-CD1C-4B2C-9945-F108C69A07FF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284483" y="5727751"/>
            <a:ext cx="665448" cy="298929"/>
          </a:xfrm>
          <a:prstGeom prst="rect">
            <a:avLst/>
          </a:prstGeom>
          <a:effectLst>
            <a:outerShdw blurRad="63500" dist="63500" dir="2700000" sx="101000" sy="101000" algn="tl" rotWithShape="0">
              <a:prstClr val="black">
                <a:alpha val="91000"/>
              </a:prstClr>
            </a:outerShdw>
          </a:effectLst>
        </p:spPr>
      </p:pic>
      <p:sp>
        <p:nvSpPr>
          <p:cNvPr id="107" name="Freeform: Shape 106">
            <a:hlinkHover r:id="rId10" action="ppaction://hlinksldjump">
              <a:snd r:embed="rId11" name="Growl.wav"/>
            </a:hlinkHover>
            <a:extLst>
              <a:ext uri="{FF2B5EF4-FFF2-40B4-BE49-F238E27FC236}">
                <a16:creationId xmlns:a16="http://schemas.microsoft.com/office/drawing/2014/main" id="{BA66AB28-8BE8-49D5-BBDC-2E2DC84B9E60}"/>
              </a:ext>
            </a:extLst>
          </p:cNvPr>
          <p:cNvSpPr>
            <a:spLocks noChangeAspect="1"/>
          </p:cNvSpPr>
          <p:nvPr/>
        </p:nvSpPr>
        <p:spPr>
          <a:xfrm>
            <a:off x="6465458" y="1279457"/>
            <a:ext cx="639210" cy="1049769"/>
          </a:xfrm>
          <a:custGeom>
            <a:avLst/>
            <a:gdLst>
              <a:gd name="connsiteX0" fmla="*/ 1261241 w 4151586"/>
              <a:gd name="connsiteY0" fmla="*/ 136634 h 6747641"/>
              <a:gd name="connsiteX1" fmla="*/ 1072055 w 4151586"/>
              <a:gd name="connsiteY1" fmla="*/ 525517 h 6747641"/>
              <a:gd name="connsiteX2" fmla="*/ 536027 w 4151586"/>
              <a:gd name="connsiteY2" fmla="*/ 672662 h 6747641"/>
              <a:gd name="connsiteX3" fmla="*/ 220717 w 4151586"/>
              <a:gd name="connsiteY3" fmla="*/ 956441 h 6747641"/>
              <a:gd name="connsiteX4" fmla="*/ 220717 w 4151586"/>
              <a:gd name="connsiteY4" fmla="*/ 1229710 h 6747641"/>
              <a:gd name="connsiteX5" fmla="*/ 430924 w 4151586"/>
              <a:gd name="connsiteY5" fmla="*/ 1629103 h 6747641"/>
              <a:gd name="connsiteX6" fmla="*/ 609600 w 4151586"/>
              <a:gd name="connsiteY6" fmla="*/ 1839310 h 6747641"/>
              <a:gd name="connsiteX7" fmla="*/ 504496 w 4151586"/>
              <a:gd name="connsiteY7" fmla="*/ 2049517 h 6747641"/>
              <a:gd name="connsiteX8" fmla="*/ 767255 w 4151586"/>
              <a:gd name="connsiteY8" fmla="*/ 2102069 h 6747641"/>
              <a:gd name="connsiteX9" fmla="*/ 956441 w 4151586"/>
              <a:gd name="connsiteY9" fmla="*/ 1807779 h 6747641"/>
              <a:gd name="connsiteX10" fmla="*/ 893379 w 4151586"/>
              <a:gd name="connsiteY10" fmla="*/ 1387365 h 6747641"/>
              <a:gd name="connsiteX11" fmla="*/ 809296 w 4151586"/>
              <a:gd name="connsiteY11" fmla="*/ 1187669 h 6747641"/>
              <a:gd name="connsiteX12" fmla="*/ 987972 w 4151586"/>
              <a:gd name="connsiteY12" fmla="*/ 1145627 h 6747641"/>
              <a:gd name="connsiteX13" fmla="*/ 1156138 w 4151586"/>
              <a:gd name="connsiteY13" fmla="*/ 1618593 h 6747641"/>
              <a:gd name="connsiteX14" fmla="*/ 1187669 w 4151586"/>
              <a:gd name="connsiteY14" fmla="*/ 2028496 h 6747641"/>
              <a:gd name="connsiteX15" fmla="*/ 1135117 w 4151586"/>
              <a:gd name="connsiteY15" fmla="*/ 2501462 h 6747641"/>
              <a:gd name="connsiteX16" fmla="*/ 599089 w 4151586"/>
              <a:gd name="connsiteY16" fmla="*/ 3699641 h 6747641"/>
              <a:gd name="connsiteX17" fmla="*/ 609600 w 4151586"/>
              <a:gd name="connsiteY17" fmla="*/ 3804745 h 6747641"/>
              <a:gd name="connsiteX18" fmla="*/ 620110 w 4151586"/>
              <a:gd name="connsiteY18" fmla="*/ 3878317 h 6747641"/>
              <a:gd name="connsiteX19" fmla="*/ 620110 w 4151586"/>
              <a:gd name="connsiteY19" fmla="*/ 4004441 h 6747641"/>
              <a:gd name="connsiteX20" fmla="*/ 399393 w 4151586"/>
              <a:gd name="connsiteY20" fmla="*/ 4162096 h 6747641"/>
              <a:gd name="connsiteX21" fmla="*/ 346841 w 4151586"/>
              <a:gd name="connsiteY21" fmla="*/ 4708634 h 6747641"/>
              <a:gd name="connsiteX22" fmla="*/ 136634 w 4151586"/>
              <a:gd name="connsiteY22" fmla="*/ 5276193 h 6747641"/>
              <a:gd name="connsiteX23" fmla="*/ 31531 w 4151586"/>
              <a:gd name="connsiteY23" fmla="*/ 5602014 h 6747641"/>
              <a:gd name="connsiteX24" fmla="*/ 0 w 4151586"/>
              <a:gd name="connsiteY24" fmla="*/ 5927834 h 6747641"/>
              <a:gd name="connsiteX25" fmla="*/ 52551 w 4151586"/>
              <a:gd name="connsiteY25" fmla="*/ 6096000 h 6747641"/>
              <a:gd name="connsiteX26" fmla="*/ 693683 w 4151586"/>
              <a:gd name="connsiteY26" fmla="*/ 6232634 h 6747641"/>
              <a:gd name="connsiteX27" fmla="*/ 840827 w 4151586"/>
              <a:gd name="connsiteY27" fmla="*/ 6085489 h 6747641"/>
              <a:gd name="connsiteX28" fmla="*/ 777765 w 4151586"/>
              <a:gd name="connsiteY28" fmla="*/ 5549462 h 6747641"/>
              <a:gd name="connsiteX29" fmla="*/ 903889 w 4151586"/>
              <a:gd name="connsiteY29" fmla="*/ 5255172 h 6747641"/>
              <a:gd name="connsiteX30" fmla="*/ 893379 w 4151586"/>
              <a:gd name="connsiteY30" fmla="*/ 4708634 h 6747641"/>
              <a:gd name="connsiteX31" fmla="*/ 1019503 w 4151586"/>
              <a:gd name="connsiteY31" fmla="*/ 4593020 h 6747641"/>
              <a:gd name="connsiteX32" fmla="*/ 1030014 w 4151586"/>
              <a:gd name="connsiteY32" fmla="*/ 5307724 h 6747641"/>
              <a:gd name="connsiteX33" fmla="*/ 1103586 w 4151586"/>
              <a:gd name="connsiteY33" fmla="*/ 5412827 h 6747641"/>
              <a:gd name="connsiteX34" fmla="*/ 1219200 w 4151586"/>
              <a:gd name="connsiteY34" fmla="*/ 5896303 h 6747641"/>
              <a:gd name="connsiteX35" fmla="*/ 1471448 w 4151586"/>
              <a:gd name="connsiteY35" fmla="*/ 5969876 h 6747641"/>
              <a:gd name="connsiteX36" fmla="*/ 1629103 w 4151586"/>
              <a:gd name="connsiteY36" fmla="*/ 5538952 h 6747641"/>
              <a:gd name="connsiteX37" fmla="*/ 1744717 w 4151586"/>
              <a:gd name="connsiteY37" fmla="*/ 5076496 h 6747641"/>
              <a:gd name="connsiteX38" fmla="*/ 1860331 w 4151586"/>
              <a:gd name="connsiteY38" fmla="*/ 4750676 h 6747641"/>
              <a:gd name="connsiteX39" fmla="*/ 2165131 w 4151586"/>
              <a:gd name="connsiteY39" fmla="*/ 4698124 h 6747641"/>
              <a:gd name="connsiteX40" fmla="*/ 2301765 w 4151586"/>
              <a:gd name="connsiteY40" fmla="*/ 4929352 h 6747641"/>
              <a:gd name="connsiteX41" fmla="*/ 2270234 w 4151586"/>
              <a:gd name="connsiteY41" fmla="*/ 5465379 h 6747641"/>
              <a:gd name="connsiteX42" fmla="*/ 2396358 w 4151586"/>
              <a:gd name="connsiteY42" fmla="*/ 5864772 h 6747641"/>
              <a:gd name="connsiteX43" fmla="*/ 2417379 w 4151586"/>
              <a:gd name="connsiteY43" fmla="*/ 6201103 h 6747641"/>
              <a:gd name="connsiteX44" fmla="*/ 2459420 w 4151586"/>
              <a:gd name="connsiteY44" fmla="*/ 6526924 h 6747641"/>
              <a:gd name="connsiteX45" fmla="*/ 2869324 w 4151586"/>
              <a:gd name="connsiteY45" fmla="*/ 6642538 h 6747641"/>
              <a:gd name="connsiteX46" fmla="*/ 3037489 w 4151586"/>
              <a:gd name="connsiteY46" fmla="*/ 6432331 h 6747641"/>
              <a:gd name="connsiteX47" fmla="*/ 2911365 w 4151586"/>
              <a:gd name="connsiteY47" fmla="*/ 5822731 h 6747641"/>
              <a:gd name="connsiteX48" fmla="*/ 2816772 w 4151586"/>
              <a:gd name="connsiteY48" fmla="*/ 5559972 h 6747641"/>
              <a:gd name="connsiteX49" fmla="*/ 3026979 w 4151586"/>
              <a:gd name="connsiteY49" fmla="*/ 5318234 h 6747641"/>
              <a:gd name="connsiteX50" fmla="*/ 3058510 w 4151586"/>
              <a:gd name="connsiteY50" fmla="*/ 4897820 h 6747641"/>
              <a:gd name="connsiteX51" fmla="*/ 3111062 w 4151586"/>
              <a:gd name="connsiteY51" fmla="*/ 4666593 h 6747641"/>
              <a:gd name="connsiteX52" fmla="*/ 3342289 w 4151586"/>
              <a:gd name="connsiteY52" fmla="*/ 4855779 h 6747641"/>
              <a:gd name="connsiteX53" fmla="*/ 3205655 w 4151586"/>
              <a:gd name="connsiteY53" fmla="*/ 5402317 h 6747641"/>
              <a:gd name="connsiteX54" fmla="*/ 3100551 w 4151586"/>
              <a:gd name="connsiteY54" fmla="*/ 6011917 h 6747641"/>
              <a:gd name="connsiteX55" fmla="*/ 3090041 w 4151586"/>
              <a:gd name="connsiteY55" fmla="*/ 6264165 h 6747641"/>
              <a:gd name="connsiteX56" fmla="*/ 3100551 w 4151586"/>
              <a:gd name="connsiteY56" fmla="*/ 6547945 h 6747641"/>
              <a:gd name="connsiteX57" fmla="*/ 3636579 w 4151586"/>
              <a:gd name="connsiteY57" fmla="*/ 6747641 h 6747641"/>
              <a:gd name="connsiteX58" fmla="*/ 3962400 w 4151586"/>
              <a:gd name="connsiteY58" fmla="*/ 6568965 h 6747641"/>
              <a:gd name="connsiteX59" fmla="*/ 4046483 w 4151586"/>
              <a:gd name="connsiteY59" fmla="*/ 6085489 h 6747641"/>
              <a:gd name="connsiteX60" fmla="*/ 4151586 w 4151586"/>
              <a:gd name="connsiteY60" fmla="*/ 5307724 h 6747641"/>
              <a:gd name="connsiteX61" fmla="*/ 4088524 w 4151586"/>
              <a:gd name="connsiteY61" fmla="*/ 4624552 h 6747641"/>
              <a:gd name="connsiteX62" fmla="*/ 4078014 w 4151586"/>
              <a:gd name="connsiteY62" fmla="*/ 4309241 h 6747641"/>
              <a:gd name="connsiteX63" fmla="*/ 3804745 w 4151586"/>
              <a:gd name="connsiteY63" fmla="*/ 3993931 h 6747641"/>
              <a:gd name="connsiteX64" fmla="*/ 3594538 w 4151586"/>
              <a:gd name="connsiteY64" fmla="*/ 3174124 h 6747641"/>
              <a:gd name="connsiteX65" fmla="*/ 3415862 w 4151586"/>
              <a:gd name="connsiteY65" fmla="*/ 2680138 h 6747641"/>
              <a:gd name="connsiteX66" fmla="*/ 3226676 w 4151586"/>
              <a:gd name="connsiteY66" fmla="*/ 2427889 h 6747641"/>
              <a:gd name="connsiteX67" fmla="*/ 3048000 w 4151586"/>
              <a:gd name="connsiteY67" fmla="*/ 2060027 h 6747641"/>
              <a:gd name="connsiteX68" fmla="*/ 2900855 w 4151586"/>
              <a:gd name="connsiteY68" fmla="*/ 1818289 h 6747641"/>
              <a:gd name="connsiteX69" fmla="*/ 2963917 w 4151586"/>
              <a:gd name="connsiteY69" fmla="*/ 1418896 h 6747641"/>
              <a:gd name="connsiteX70" fmla="*/ 3026979 w 4151586"/>
              <a:gd name="connsiteY70" fmla="*/ 1324303 h 6747641"/>
              <a:gd name="connsiteX71" fmla="*/ 2995448 w 4151586"/>
              <a:gd name="connsiteY71" fmla="*/ 1671145 h 6747641"/>
              <a:gd name="connsiteX72" fmla="*/ 3153103 w 4151586"/>
              <a:gd name="connsiteY72" fmla="*/ 2133600 h 6747641"/>
              <a:gd name="connsiteX73" fmla="*/ 3699641 w 4151586"/>
              <a:gd name="connsiteY73" fmla="*/ 2154620 h 6747641"/>
              <a:gd name="connsiteX74" fmla="*/ 3804745 w 4151586"/>
              <a:gd name="connsiteY74" fmla="*/ 1965434 h 6747641"/>
              <a:gd name="connsiteX75" fmla="*/ 3573517 w 4151586"/>
              <a:gd name="connsiteY75" fmla="*/ 1734207 h 6747641"/>
              <a:gd name="connsiteX76" fmla="*/ 3794234 w 4151586"/>
              <a:gd name="connsiteY76" fmla="*/ 1355834 h 6747641"/>
              <a:gd name="connsiteX77" fmla="*/ 3731172 w 4151586"/>
              <a:gd name="connsiteY77" fmla="*/ 767255 h 6747641"/>
              <a:gd name="connsiteX78" fmla="*/ 3657600 w 4151586"/>
              <a:gd name="connsiteY78" fmla="*/ 651641 h 6747641"/>
              <a:gd name="connsiteX79" fmla="*/ 3205655 w 4151586"/>
              <a:gd name="connsiteY79" fmla="*/ 420414 h 6747641"/>
              <a:gd name="connsiteX80" fmla="*/ 2953407 w 4151586"/>
              <a:gd name="connsiteY80" fmla="*/ 367862 h 6747641"/>
              <a:gd name="connsiteX81" fmla="*/ 2722179 w 4151586"/>
              <a:gd name="connsiteY81" fmla="*/ 10510 h 6747641"/>
              <a:gd name="connsiteX82" fmla="*/ 2564524 w 4151586"/>
              <a:gd name="connsiteY82" fmla="*/ 0 h 6747641"/>
              <a:gd name="connsiteX83" fmla="*/ 2459420 w 4151586"/>
              <a:gd name="connsiteY83" fmla="*/ 430924 h 6747641"/>
              <a:gd name="connsiteX84" fmla="*/ 2259724 w 4151586"/>
              <a:gd name="connsiteY84" fmla="*/ 630620 h 6747641"/>
              <a:gd name="connsiteX85" fmla="*/ 1944414 w 4151586"/>
              <a:gd name="connsiteY85" fmla="*/ 672662 h 6747641"/>
              <a:gd name="connsiteX86" fmla="*/ 1713186 w 4151586"/>
              <a:gd name="connsiteY86" fmla="*/ 620110 h 6747641"/>
              <a:gd name="connsiteX87" fmla="*/ 1566041 w 4151586"/>
              <a:gd name="connsiteY87" fmla="*/ 336331 h 6747641"/>
              <a:gd name="connsiteX88" fmla="*/ 1345324 w 4151586"/>
              <a:gd name="connsiteY88" fmla="*/ 73572 h 6747641"/>
              <a:gd name="connsiteX89" fmla="*/ 1261241 w 4151586"/>
              <a:gd name="connsiteY89" fmla="*/ 136634 h 6747641"/>
              <a:gd name="connsiteX0" fmla="*/ 1261241 w 4151586"/>
              <a:gd name="connsiteY0" fmla="*/ 136634 h 6642538"/>
              <a:gd name="connsiteX1" fmla="*/ 1072055 w 4151586"/>
              <a:gd name="connsiteY1" fmla="*/ 525517 h 6642538"/>
              <a:gd name="connsiteX2" fmla="*/ 536027 w 4151586"/>
              <a:gd name="connsiteY2" fmla="*/ 672662 h 6642538"/>
              <a:gd name="connsiteX3" fmla="*/ 220717 w 4151586"/>
              <a:gd name="connsiteY3" fmla="*/ 956441 h 6642538"/>
              <a:gd name="connsiteX4" fmla="*/ 220717 w 4151586"/>
              <a:gd name="connsiteY4" fmla="*/ 1229710 h 6642538"/>
              <a:gd name="connsiteX5" fmla="*/ 430924 w 4151586"/>
              <a:gd name="connsiteY5" fmla="*/ 1629103 h 6642538"/>
              <a:gd name="connsiteX6" fmla="*/ 609600 w 4151586"/>
              <a:gd name="connsiteY6" fmla="*/ 1839310 h 6642538"/>
              <a:gd name="connsiteX7" fmla="*/ 504496 w 4151586"/>
              <a:gd name="connsiteY7" fmla="*/ 2049517 h 6642538"/>
              <a:gd name="connsiteX8" fmla="*/ 767255 w 4151586"/>
              <a:gd name="connsiteY8" fmla="*/ 2102069 h 6642538"/>
              <a:gd name="connsiteX9" fmla="*/ 956441 w 4151586"/>
              <a:gd name="connsiteY9" fmla="*/ 1807779 h 6642538"/>
              <a:gd name="connsiteX10" fmla="*/ 893379 w 4151586"/>
              <a:gd name="connsiteY10" fmla="*/ 1387365 h 6642538"/>
              <a:gd name="connsiteX11" fmla="*/ 809296 w 4151586"/>
              <a:gd name="connsiteY11" fmla="*/ 1187669 h 6642538"/>
              <a:gd name="connsiteX12" fmla="*/ 987972 w 4151586"/>
              <a:gd name="connsiteY12" fmla="*/ 1145627 h 6642538"/>
              <a:gd name="connsiteX13" fmla="*/ 1156138 w 4151586"/>
              <a:gd name="connsiteY13" fmla="*/ 1618593 h 6642538"/>
              <a:gd name="connsiteX14" fmla="*/ 1187669 w 4151586"/>
              <a:gd name="connsiteY14" fmla="*/ 2028496 h 6642538"/>
              <a:gd name="connsiteX15" fmla="*/ 1135117 w 4151586"/>
              <a:gd name="connsiteY15" fmla="*/ 2501462 h 6642538"/>
              <a:gd name="connsiteX16" fmla="*/ 599089 w 4151586"/>
              <a:gd name="connsiteY16" fmla="*/ 3699641 h 6642538"/>
              <a:gd name="connsiteX17" fmla="*/ 609600 w 4151586"/>
              <a:gd name="connsiteY17" fmla="*/ 3804745 h 6642538"/>
              <a:gd name="connsiteX18" fmla="*/ 620110 w 4151586"/>
              <a:gd name="connsiteY18" fmla="*/ 3878317 h 6642538"/>
              <a:gd name="connsiteX19" fmla="*/ 620110 w 4151586"/>
              <a:gd name="connsiteY19" fmla="*/ 4004441 h 6642538"/>
              <a:gd name="connsiteX20" fmla="*/ 399393 w 4151586"/>
              <a:gd name="connsiteY20" fmla="*/ 4162096 h 6642538"/>
              <a:gd name="connsiteX21" fmla="*/ 346841 w 4151586"/>
              <a:gd name="connsiteY21" fmla="*/ 4708634 h 6642538"/>
              <a:gd name="connsiteX22" fmla="*/ 136634 w 4151586"/>
              <a:gd name="connsiteY22" fmla="*/ 5276193 h 6642538"/>
              <a:gd name="connsiteX23" fmla="*/ 31531 w 4151586"/>
              <a:gd name="connsiteY23" fmla="*/ 5602014 h 6642538"/>
              <a:gd name="connsiteX24" fmla="*/ 0 w 4151586"/>
              <a:gd name="connsiteY24" fmla="*/ 5927834 h 6642538"/>
              <a:gd name="connsiteX25" fmla="*/ 52551 w 4151586"/>
              <a:gd name="connsiteY25" fmla="*/ 6096000 h 6642538"/>
              <a:gd name="connsiteX26" fmla="*/ 693683 w 4151586"/>
              <a:gd name="connsiteY26" fmla="*/ 6232634 h 6642538"/>
              <a:gd name="connsiteX27" fmla="*/ 840827 w 4151586"/>
              <a:gd name="connsiteY27" fmla="*/ 6085489 h 6642538"/>
              <a:gd name="connsiteX28" fmla="*/ 777765 w 4151586"/>
              <a:gd name="connsiteY28" fmla="*/ 5549462 h 6642538"/>
              <a:gd name="connsiteX29" fmla="*/ 903889 w 4151586"/>
              <a:gd name="connsiteY29" fmla="*/ 5255172 h 6642538"/>
              <a:gd name="connsiteX30" fmla="*/ 893379 w 4151586"/>
              <a:gd name="connsiteY30" fmla="*/ 4708634 h 6642538"/>
              <a:gd name="connsiteX31" fmla="*/ 1019503 w 4151586"/>
              <a:gd name="connsiteY31" fmla="*/ 4593020 h 6642538"/>
              <a:gd name="connsiteX32" fmla="*/ 1030014 w 4151586"/>
              <a:gd name="connsiteY32" fmla="*/ 5307724 h 6642538"/>
              <a:gd name="connsiteX33" fmla="*/ 1103586 w 4151586"/>
              <a:gd name="connsiteY33" fmla="*/ 5412827 h 6642538"/>
              <a:gd name="connsiteX34" fmla="*/ 1219200 w 4151586"/>
              <a:gd name="connsiteY34" fmla="*/ 5896303 h 6642538"/>
              <a:gd name="connsiteX35" fmla="*/ 1471448 w 4151586"/>
              <a:gd name="connsiteY35" fmla="*/ 5969876 h 6642538"/>
              <a:gd name="connsiteX36" fmla="*/ 1629103 w 4151586"/>
              <a:gd name="connsiteY36" fmla="*/ 5538952 h 6642538"/>
              <a:gd name="connsiteX37" fmla="*/ 1744717 w 4151586"/>
              <a:gd name="connsiteY37" fmla="*/ 5076496 h 6642538"/>
              <a:gd name="connsiteX38" fmla="*/ 1860331 w 4151586"/>
              <a:gd name="connsiteY38" fmla="*/ 4750676 h 6642538"/>
              <a:gd name="connsiteX39" fmla="*/ 2165131 w 4151586"/>
              <a:gd name="connsiteY39" fmla="*/ 4698124 h 6642538"/>
              <a:gd name="connsiteX40" fmla="*/ 2301765 w 4151586"/>
              <a:gd name="connsiteY40" fmla="*/ 4929352 h 6642538"/>
              <a:gd name="connsiteX41" fmla="*/ 2270234 w 4151586"/>
              <a:gd name="connsiteY41" fmla="*/ 5465379 h 6642538"/>
              <a:gd name="connsiteX42" fmla="*/ 2396358 w 4151586"/>
              <a:gd name="connsiteY42" fmla="*/ 5864772 h 6642538"/>
              <a:gd name="connsiteX43" fmla="*/ 2417379 w 4151586"/>
              <a:gd name="connsiteY43" fmla="*/ 6201103 h 6642538"/>
              <a:gd name="connsiteX44" fmla="*/ 2459420 w 4151586"/>
              <a:gd name="connsiteY44" fmla="*/ 6526924 h 6642538"/>
              <a:gd name="connsiteX45" fmla="*/ 2869324 w 4151586"/>
              <a:gd name="connsiteY45" fmla="*/ 6642538 h 6642538"/>
              <a:gd name="connsiteX46" fmla="*/ 3037489 w 4151586"/>
              <a:gd name="connsiteY46" fmla="*/ 6432331 h 6642538"/>
              <a:gd name="connsiteX47" fmla="*/ 2911365 w 4151586"/>
              <a:gd name="connsiteY47" fmla="*/ 5822731 h 6642538"/>
              <a:gd name="connsiteX48" fmla="*/ 2816772 w 4151586"/>
              <a:gd name="connsiteY48" fmla="*/ 5559972 h 6642538"/>
              <a:gd name="connsiteX49" fmla="*/ 3026979 w 4151586"/>
              <a:gd name="connsiteY49" fmla="*/ 5318234 h 6642538"/>
              <a:gd name="connsiteX50" fmla="*/ 3058510 w 4151586"/>
              <a:gd name="connsiteY50" fmla="*/ 4897820 h 6642538"/>
              <a:gd name="connsiteX51" fmla="*/ 3111062 w 4151586"/>
              <a:gd name="connsiteY51" fmla="*/ 4666593 h 6642538"/>
              <a:gd name="connsiteX52" fmla="*/ 3342289 w 4151586"/>
              <a:gd name="connsiteY52" fmla="*/ 4855779 h 6642538"/>
              <a:gd name="connsiteX53" fmla="*/ 3205655 w 4151586"/>
              <a:gd name="connsiteY53" fmla="*/ 5402317 h 6642538"/>
              <a:gd name="connsiteX54" fmla="*/ 3100551 w 4151586"/>
              <a:gd name="connsiteY54" fmla="*/ 6011917 h 6642538"/>
              <a:gd name="connsiteX55" fmla="*/ 3090041 w 4151586"/>
              <a:gd name="connsiteY55" fmla="*/ 6264165 h 6642538"/>
              <a:gd name="connsiteX56" fmla="*/ 3100551 w 4151586"/>
              <a:gd name="connsiteY56" fmla="*/ 6547945 h 6642538"/>
              <a:gd name="connsiteX57" fmla="*/ 3668110 w 4151586"/>
              <a:gd name="connsiteY57" fmla="*/ 6495393 h 6642538"/>
              <a:gd name="connsiteX58" fmla="*/ 3962400 w 4151586"/>
              <a:gd name="connsiteY58" fmla="*/ 6568965 h 6642538"/>
              <a:gd name="connsiteX59" fmla="*/ 4046483 w 4151586"/>
              <a:gd name="connsiteY59" fmla="*/ 6085489 h 6642538"/>
              <a:gd name="connsiteX60" fmla="*/ 4151586 w 4151586"/>
              <a:gd name="connsiteY60" fmla="*/ 5307724 h 6642538"/>
              <a:gd name="connsiteX61" fmla="*/ 4088524 w 4151586"/>
              <a:gd name="connsiteY61" fmla="*/ 4624552 h 6642538"/>
              <a:gd name="connsiteX62" fmla="*/ 4078014 w 4151586"/>
              <a:gd name="connsiteY62" fmla="*/ 4309241 h 6642538"/>
              <a:gd name="connsiteX63" fmla="*/ 3804745 w 4151586"/>
              <a:gd name="connsiteY63" fmla="*/ 3993931 h 6642538"/>
              <a:gd name="connsiteX64" fmla="*/ 3594538 w 4151586"/>
              <a:gd name="connsiteY64" fmla="*/ 3174124 h 6642538"/>
              <a:gd name="connsiteX65" fmla="*/ 3415862 w 4151586"/>
              <a:gd name="connsiteY65" fmla="*/ 2680138 h 6642538"/>
              <a:gd name="connsiteX66" fmla="*/ 3226676 w 4151586"/>
              <a:gd name="connsiteY66" fmla="*/ 2427889 h 6642538"/>
              <a:gd name="connsiteX67" fmla="*/ 3048000 w 4151586"/>
              <a:gd name="connsiteY67" fmla="*/ 2060027 h 6642538"/>
              <a:gd name="connsiteX68" fmla="*/ 2900855 w 4151586"/>
              <a:gd name="connsiteY68" fmla="*/ 1818289 h 6642538"/>
              <a:gd name="connsiteX69" fmla="*/ 2963917 w 4151586"/>
              <a:gd name="connsiteY69" fmla="*/ 1418896 h 6642538"/>
              <a:gd name="connsiteX70" fmla="*/ 3026979 w 4151586"/>
              <a:gd name="connsiteY70" fmla="*/ 1324303 h 6642538"/>
              <a:gd name="connsiteX71" fmla="*/ 2995448 w 4151586"/>
              <a:gd name="connsiteY71" fmla="*/ 1671145 h 6642538"/>
              <a:gd name="connsiteX72" fmla="*/ 3153103 w 4151586"/>
              <a:gd name="connsiteY72" fmla="*/ 2133600 h 6642538"/>
              <a:gd name="connsiteX73" fmla="*/ 3699641 w 4151586"/>
              <a:gd name="connsiteY73" fmla="*/ 2154620 h 6642538"/>
              <a:gd name="connsiteX74" fmla="*/ 3804745 w 4151586"/>
              <a:gd name="connsiteY74" fmla="*/ 1965434 h 6642538"/>
              <a:gd name="connsiteX75" fmla="*/ 3573517 w 4151586"/>
              <a:gd name="connsiteY75" fmla="*/ 1734207 h 6642538"/>
              <a:gd name="connsiteX76" fmla="*/ 3794234 w 4151586"/>
              <a:gd name="connsiteY76" fmla="*/ 1355834 h 6642538"/>
              <a:gd name="connsiteX77" fmla="*/ 3731172 w 4151586"/>
              <a:gd name="connsiteY77" fmla="*/ 767255 h 6642538"/>
              <a:gd name="connsiteX78" fmla="*/ 3657600 w 4151586"/>
              <a:gd name="connsiteY78" fmla="*/ 651641 h 6642538"/>
              <a:gd name="connsiteX79" fmla="*/ 3205655 w 4151586"/>
              <a:gd name="connsiteY79" fmla="*/ 420414 h 6642538"/>
              <a:gd name="connsiteX80" fmla="*/ 2953407 w 4151586"/>
              <a:gd name="connsiteY80" fmla="*/ 367862 h 6642538"/>
              <a:gd name="connsiteX81" fmla="*/ 2722179 w 4151586"/>
              <a:gd name="connsiteY81" fmla="*/ 10510 h 6642538"/>
              <a:gd name="connsiteX82" fmla="*/ 2564524 w 4151586"/>
              <a:gd name="connsiteY82" fmla="*/ 0 h 6642538"/>
              <a:gd name="connsiteX83" fmla="*/ 2459420 w 4151586"/>
              <a:gd name="connsiteY83" fmla="*/ 430924 h 6642538"/>
              <a:gd name="connsiteX84" fmla="*/ 2259724 w 4151586"/>
              <a:gd name="connsiteY84" fmla="*/ 630620 h 6642538"/>
              <a:gd name="connsiteX85" fmla="*/ 1944414 w 4151586"/>
              <a:gd name="connsiteY85" fmla="*/ 672662 h 6642538"/>
              <a:gd name="connsiteX86" fmla="*/ 1713186 w 4151586"/>
              <a:gd name="connsiteY86" fmla="*/ 620110 h 6642538"/>
              <a:gd name="connsiteX87" fmla="*/ 1566041 w 4151586"/>
              <a:gd name="connsiteY87" fmla="*/ 336331 h 6642538"/>
              <a:gd name="connsiteX88" fmla="*/ 1345324 w 4151586"/>
              <a:gd name="connsiteY88" fmla="*/ 73572 h 6642538"/>
              <a:gd name="connsiteX89" fmla="*/ 1261241 w 4151586"/>
              <a:gd name="connsiteY89" fmla="*/ 136634 h 6642538"/>
              <a:gd name="connsiteX0" fmla="*/ 1261241 w 4151586"/>
              <a:gd name="connsiteY0" fmla="*/ 136634 h 6642538"/>
              <a:gd name="connsiteX1" fmla="*/ 1072055 w 4151586"/>
              <a:gd name="connsiteY1" fmla="*/ 525517 h 6642538"/>
              <a:gd name="connsiteX2" fmla="*/ 536027 w 4151586"/>
              <a:gd name="connsiteY2" fmla="*/ 672662 h 6642538"/>
              <a:gd name="connsiteX3" fmla="*/ 220717 w 4151586"/>
              <a:gd name="connsiteY3" fmla="*/ 956441 h 6642538"/>
              <a:gd name="connsiteX4" fmla="*/ 220717 w 4151586"/>
              <a:gd name="connsiteY4" fmla="*/ 1229710 h 6642538"/>
              <a:gd name="connsiteX5" fmla="*/ 430924 w 4151586"/>
              <a:gd name="connsiteY5" fmla="*/ 1629103 h 6642538"/>
              <a:gd name="connsiteX6" fmla="*/ 609600 w 4151586"/>
              <a:gd name="connsiteY6" fmla="*/ 1839310 h 6642538"/>
              <a:gd name="connsiteX7" fmla="*/ 504496 w 4151586"/>
              <a:gd name="connsiteY7" fmla="*/ 2049517 h 6642538"/>
              <a:gd name="connsiteX8" fmla="*/ 767255 w 4151586"/>
              <a:gd name="connsiteY8" fmla="*/ 2102069 h 6642538"/>
              <a:gd name="connsiteX9" fmla="*/ 956441 w 4151586"/>
              <a:gd name="connsiteY9" fmla="*/ 1807779 h 6642538"/>
              <a:gd name="connsiteX10" fmla="*/ 893379 w 4151586"/>
              <a:gd name="connsiteY10" fmla="*/ 1387365 h 6642538"/>
              <a:gd name="connsiteX11" fmla="*/ 809296 w 4151586"/>
              <a:gd name="connsiteY11" fmla="*/ 1187669 h 6642538"/>
              <a:gd name="connsiteX12" fmla="*/ 987972 w 4151586"/>
              <a:gd name="connsiteY12" fmla="*/ 1145627 h 6642538"/>
              <a:gd name="connsiteX13" fmla="*/ 1156138 w 4151586"/>
              <a:gd name="connsiteY13" fmla="*/ 1618593 h 6642538"/>
              <a:gd name="connsiteX14" fmla="*/ 1187669 w 4151586"/>
              <a:gd name="connsiteY14" fmla="*/ 2028496 h 6642538"/>
              <a:gd name="connsiteX15" fmla="*/ 1135117 w 4151586"/>
              <a:gd name="connsiteY15" fmla="*/ 2501462 h 6642538"/>
              <a:gd name="connsiteX16" fmla="*/ 599089 w 4151586"/>
              <a:gd name="connsiteY16" fmla="*/ 3699641 h 6642538"/>
              <a:gd name="connsiteX17" fmla="*/ 609600 w 4151586"/>
              <a:gd name="connsiteY17" fmla="*/ 3804745 h 6642538"/>
              <a:gd name="connsiteX18" fmla="*/ 620110 w 4151586"/>
              <a:gd name="connsiteY18" fmla="*/ 3878317 h 6642538"/>
              <a:gd name="connsiteX19" fmla="*/ 620110 w 4151586"/>
              <a:gd name="connsiteY19" fmla="*/ 4004441 h 6642538"/>
              <a:gd name="connsiteX20" fmla="*/ 399393 w 4151586"/>
              <a:gd name="connsiteY20" fmla="*/ 4162096 h 6642538"/>
              <a:gd name="connsiteX21" fmla="*/ 346841 w 4151586"/>
              <a:gd name="connsiteY21" fmla="*/ 4708634 h 6642538"/>
              <a:gd name="connsiteX22" fmla="*/ 136634 w 4151586"/>
              <a:gd name="connsiteY22" fmla="*/ 5276193 h 6642538"/>
              <a:gd name="connsiteX23" fmla="*/ 31531 w 4151586"/>
              <a:gd name="connsiteY23" fmla="*/ 5602014 h 6642538"/>
              <a:gd name="connsiteX24" fmla="*/ 0 w 4151586"/>
              <a:gd name="connsiteY24" fmla="*/ 5927834 h 6642538"/>
              <a:gd name="connsiteX25" fmla="*/ 52551 w 4151586"/>
              <a:gd name="connsiteY25" fmla="*/ 6096000 h 6642538"/>
              <a:gd name="connsiteX26" fmla="*/ 693683 w 4151586"/>
              <a:gd name="connsiteY26" fmla="*/ 6232634 h 6642538"/>
              <a:gd name="connsiteX27" fmla="*/ 840827 w 4151586"/>
              <a:gd name="connsiteY27" fmla="*/ 6085489 h 6642538"/>
              <a:gd name="connsiteX28" fmla="*/ 777765 w 4151586"/>
              <a:gd name="connsiteY28" fmla="*/ 5549462 h 6642538"/>
              <a:gd name="connsiteX29" fmla="*/ 903889 w 4151586"/>
              <a:gd name="connsiteY29" fmla="*/ 5255172 h 6642538"/>
              <a:gd name="connsiteX30" fmla="*/ 893379 w 4151586"/>
              <a:gd name="connsiteY30" fmla="*/ 4708634 h 6642538"/>
              <a:gd name="connsiteX31" fmla="*/ 1019503 w 4151586"/>
              <a:gd name="connsiteY31" fmla="*/ 4593020 h 6642538"/>
              <a:gd name="connsiteX32" fmla="*/ 1030014 w 4151586"/>
              <a:gd name="connsiteY32" fmla="*/ 5307724 h 6642538"/>
              <a:gd name="connsiteX33" fmla="*/ 1103586 w 4151586"/>
              <a:gd name="connsiteY33" fmla="*/ 5412827 h 6642538"/>
              <a:gd name="connsiteX34" fmla="*/ 1219200 w 4151586"/>
              <a:gd name="connsiteY34" fmla="*/ 5896303 h 6642538"/>
              <a:gd name="connsiteX35" fmla="*/ 1471448 w 4151586"/>
              <a:gd name="connsiteY35" fmla="*/ 5969876 h 6642538"/>
              <a:gd name="connsiteX36" fmla="*/ 1629103 w 4151586"/>
              <a:gd name="connsiteY36" fmla="*/ 5538952 h 6642538"/>
              <a:gd name="connsiteX37" fmla="*/ 1744717 w 4151586"/>
              <a:gd name="connsiteY37" fmla="*/ 5076496 h 6642538"/>
              <a:gd name="connsiteX38" fmla="*/ 1860331 w 4151586"/>
              <a:gd name="connsiteY38" fmla="*/ 4750676 h 6642538"/>
              <a:gd name="connsiteX39" fmla="*/ 2165131 w 4151586"/>
              <a:gd name="connsiteY39" fmla="*/ 4698124 h 6642538"/>
              <a:gd name="connsiteX40" fmla="*/ 2301765 w 4151586"/>
              <a:gd name="connsiteY40" fmla="*/ 4929352 h 6642538"/>
              <a:gd name="connsiteX41" fmla="*/ 2270234 w 4151586"/>
              <a:gd name="connsiteY41" fmla="*/ 5465379 h 6642538"/>
              <a:gd name="connsiteX42" fmla="*/ 2396358 w 4151586"/>
              <a:gd name="connsiteY42" fmla="*/ 5864772 h 6642538"/>
              <a:gd name="connsiteX43" fmla="*/ 2417379 w 4151586"/>
              <a:gd name="connsiteY43" fmla="*/ 6201103 h 6642538"/>
              <a:gd name="connsiteX44" fmla="*/ 2459420 w 4151586"/>
              <a:gd name="connsiteY44" fmla="*/ 6526924 h 6642538"/>
              <a:gd name="connsiteX45" fmla="*/ 2869324 w 4151586"/>
              <a:gd name="connsiteY45" fmla="*/ 6642538 h 6642538"/>
              <a:gd name="connsiteX46" fmla="*/ 3037489 w 4151586"/>
              <a:gd name="connsiteY46" fmla="*/ 6432331 h 6642538"/>
              <a:gd name="connsiteX47" fmla="*/ 2911365 w 4151586"/>
              <a:gd name="connsiteY47" fmla="*/ 5822731 h 6642538"/>
              <a:gd name="connsiteX48" fmla="*/ 2816772 w 4151586"/>
              <a:gd name="connsiteY48" fmla="*/ 5559972 h 6642538"/>
              <a:gd name="connsiteX49" fmla="*/ 3026979 w 4151586"/>
              <a:gd name="connsiteY49" fmla="*/ 5318234 h 6642538"/>
              <a:gd name="connsiteX50" fmla="*/ 3058510 w 4151586"/>
              <a:gd name="connsiteY50" fmla="*/ 4897820 h 6642538"/>
              <a:gd name="connsiteX51" fmla="*/ 3111062 w 4151586"/>
              <a:gd name="connsiteY51" fmla="*/ 4666593 h 6642538"/>
              <a:gd name="connsiteX52" fmla="*/ 3342289 w 4151586"/>
              <a:gd name="connsiteY52" fmla="*/ 4855779 h 6642538"/>
              <a:gd name="connsiteX53" fmla="*/ 3205655 w 4151586"/>
              <a:gd name="connsiteY53" fmla="*/ 5402317 h 6642538"/>
              <a:gd name="connsiteX54" fmla="*/ 3100551 w 4151586"/>
              <a:gd name="connsiteY54" fmla="*/ 6011917 h 6642538"/>
              <a:gd name="connsiteX55" fmla="*/ 3090041 w 4151586"/>
              <a:gd name="connsiteY55" fmla="*/ 6264165 h 6642538"/>
              <a:gd name="connsiteX56" fmla="*/ 3226675 w 4151586"/>
              <a:gd name="connsiteY56" fmla="*/ 6411310 h 6642538"/>
              <a:gd name="connsiteX57" fmla="*/ 3668110 w 4151586"/>
              <a:gd name="connsiteY57" fmla="*/ 6495393 h 6642538"/>
              <a:gd name="connsiteX58" fmla="*/ 3962400 w 4151586"/>
              <a:gd name="connsiteY58" fmla="*/ 6568965 h 6642538"/>
              <a:gd name="connsiteX59" fmla="*/ 4046483 w 4151586"/>
              <a:gd name="connsiteY59" fmla="*/ 6085489 h 6642538"/>
              <a:gd name="connsiteX60" fmla="*/ 4151586 w 4151586"/>
              <a:gd name="connsiteY60" fmla="*/ 5307724 h 6642538"/>
              <a:gd name="connsiteX61" fmla="*/ 4088524 w 4151586"/>
              <a:gd name="connsiteY61" fmla="*/ 4624552 h 6642538"/>
              <a:gd name="connsiteX62" fmla="*/ 4078014 w 4151586"/>
              <a:gd name="connsiteY62" fmla="*/ 4309241 h 6642538"/>
              <a:gd name="connsiteX63" fmla="*/ 3804745 w 4151586"/>
              <a:gd name="connsiteY63" fmla="*/ 3993931 h 6642538"/>
              <a:gd name="connsiteX64" fmla="*/ 3594538 w 4151586"/>
              <a:gd name="connsiteY64" fmla="*/ 3174124 h 6642538"/>
              <a:gd name="connsiteX65" fmla="*/ 3415862 w 4151586"/>
              <a:gd name="connsiteY65" fmla="*/ 2680138 h 6642538"/>
              <a:gd name="connsiteX66" fmla="*/ 3226676 w 4151586"/>
              <a:gd name="connsiteY66" fmla="*/ 2427889 h 6642538"/>
              <a:gd name="connsiteX67" fmla="*/ 3048000 w 4151586"/>
              <a:gd name="connsiteY67" fmla="*/ 2060027 h 6642538"/>
              <a:gd name="connsiteX68" fmla="*/ 2900855 w 4151586"/>
              <a:gd name="connsiteY68" fmla="*/ 1818289 h 6642538"/>
              <a:gd name="connsiteX69" fmla="*/ 2963917 w 4151586"/>
              <a:gd name="connsiteY69" fmla="*/ 1418896 h 6642538"/>
              <a:gd name="connsiteX70" fmla="*/ 3026979 w 4151586"/>
              <a:gd name="connsiteY70" fmla="*/ 1324303 h 6642538"/>
              <a:gd name="connsiteX71" fmla="*/ 2995448 w 4151586"/>
              <a:gd name="connsiteY71" fmla="*/ 1671145 h 6642538"/>
              <a:gd name="connsiteX72" fmla="*/ 3153103 w 4151586"/>
              <a:gd name="connsiteY72" fmla="*/ 2133600 h 6642538"/>
              <a:gd name="connsiteX73" fmla="*/ 3699641 w 4151586"/>
              <a:gd name="connsiteY73" fmla="*/ 2154620 h 6642538"/>
              <a:gd name="connsiteX74" fmla="*/ 3804745 w 4151586"/>
              <a:gd name="connsiteY74" fmla="*/ 1965434 h 6642538"/>
              <a:gd name="connsiteX75" fmla="*/ 3573517 w 4151586"/>
              <a:gd name="connsiteY75" fmla="*/ 1734207 h 6642538"/>
              <a:gd name="connsiteX76" fmla="*/ 3794234 w 4151586"/>
              <a:gd name="connsiteY76" fmla="*/ 1355834 h 6642538"/>
              <a:gd name="connsiteX77" fmla="*/ 3731172 w 4151586"/>
              <a:gd name="connsiteY77" fmla="*/ 767255 h 6642538"/>
              <a:gd name="connsiteX78" fmla="*/ 3657600 w 4151586"/>
              <a:gd name="connsiteY78" fmla="*/ 651641 h 6642538"/>
              <a:gd name="connsiteX79" fmla="*/ 3205655 w 4151586"/>
              <a:gd name="connsiteY79" fmla="*/ 420414 h 6642538"/>
              <a:gd name="connsiteX80" fmla="*/ 2953407 w 4151586"/>
              <a:gd name="connsiteY80" fmla="*/ 367862 h 6642538"/>
              <a:gd name="connsiteX81" fmla="*/ 2722179 w 4151586"/>
              <a:gd name="connsiteY81" fmla="*/ 10510 h 6642538"/>
              <a:gd name="connsiteX82" fmla="*/ 2564524 w 4151586"/>
              <a:gd name="connsiteY82" fmla="*/ 0 h 6642538"/>
              <a:gd name="connsiteX83" fmla="*/ 2459420 w 4151586"/>
              <a:gd name="connsiteY83" fmla="*/ 430924 h 6642538"/>
              <a:gd name="connsiteX84" fmla="*/ 2259724 w 4151586"/>
              <a:gd name="connsiteY84" fmla="*/ 630620 h 6642538"/>
              <a:gd name="connsiteX85" fmla="*/ 1944414 w 4151586"/>
              <a:gd name="connsiteY85" fmla="*/ 672662 h 6642538"/>
              <a:gd name="connsiteX86" fmla="*/ 1713186 w 4151586"/>
              <a:gd name="connsiteY86" fmla="*/ 620110 h 6642538"/>
              <a:gd name="connsiteX87" fmla="*/ 1566041 w 4151586"/>
              <a:gd name="connsiteY87" fmla="*/ 336331 h 6642538"/>
              <a:gd name="connsiteX88" fmla="*/ 1345324 w 4151586"/>
              <a:gd name="connsiteY88" fmla="*/ 73572 h 6642538"/>
              <a:gd name="connsiteX89" fmla="*/ 1261241 w 4151586"/>
              <a:gd name="connsiteY89" fmla="*/ 136634 h 6642538"/>
              <a:gd name="connsiteX0" fmla="*/ 1261241 w 4151586"/>
              <a:gd name="connsiteY0" fmla="*/ 136634 h 6642538"/>
              <a:gd name="connsiteX1" fmla="*/ 1072055 w 4151586"/>
              <a:gd name="connsiteY1" fmla="*/ 525517 h 6642538"/>
              <a:gd name="connsiteX2" fmla="*/ 536027 w 4151586"/>
              <a:gd name="connsiteY2" fmla="*/ 672662 h 6642538"/>
              <a:gd name="connsiteX3" fmla="*/ 220717 w 4151586"/>
              <a:gd name="connsiteY3" fmla="*/ 956441 h 6642538"/>
              <a:gd name="connsiteX4" fmla="*/ 220717 w 4151586"/>
              <a:gd name="connsiteY4" fmla="*/ 1229710 h 6642538"/>
              <a:gd name="connsiteX5" fmla="*/ 430924 w 4151586"/>
              <a:gd name="connsiteY5" fmla="*/ 1629103 h 6642538"/>
              <a:gd name="connsiteX6" fmla="*/ 609600 w 4151586"/>
              <a:gd name="connsiteY6" fmla="*/ 1839310 h 6642538"/>
              <a:gd name="connsiteX7" fmla="*/ 504496 w 4151586"/>
              <a:gd name="connsiteY7" fmla="*/ 2049517 h 6642538"/>
              <a:gd name="connsiteX8" fmla="*/ 767255 w 4151586"/>
              <a:gd name="connsiteY8" fmla="*/ 2102069 h 6642538"/>
              <a:gd name="connsiteX9" fmla="*/ 956441 w 4151586"/>
              <a:gd name="connsiteY9" fmla="*/ 1807779 h 6642538"/>
              <a:gd name="connsiteX10" fmla="*/ 893379 w 4151586"/>
              <a:gd name="connsiteY10" fmla="*/ 1387365 h 6642538"/>
              <a:gd name="connsiteX11" fmla="*/ 809296 w 4151586"/>
              <a:gd name="connsiteY11" fmla="*/ 1187669 h 6642538"/>
              <a:gd name="connsiteX12" fmla="*/ 987972 w 4151586"/>
              <a:gd name="connsiteY12" fmla="*/ 1145627 h 6642538"/>
              <a:gd name="connsiteX13" fmla="*/ 1156138 w 4151586"/>
              <a:gd name="connsiteY13" fmla="*/ 1618593 h 6642538"/>
              <a:gd name="connsiteX14" fmla="*/ 1187669 w 4151586"/>
              <a:gd name="connsiteY14" fmla="*/ 2028496 h 6642538"/>
              <a:gd name="connsiteX15" fmla="*/ 1135117 w 4151586"/>
              <a:gd name="connsiteY15" fmla="*/ 2501462 h 6642538"/>
              <a:gd name="connsiteX16" fmla="*/ 599089 w 4151586"/>
              <a:gd name="connsiteY16" fmla="*/ 3699641 h 6642538"/>
              <a:gd name="connsiteX17" fmla="*/ 609600 w 4151586"/>
              <a:gd name="connsiteY17" fmla="*/ 3804745 h 6642538"/>
              <a:gd name="connsiteX18" fmla="*/ 620110 w 4151586"/>
              <a:gd name="connsiteY18" fmla="*/ 3878317 h 6642538"/>
              <a:gd name="connsiteX19" fmla="*/ 620110 w 4151586"/>
              <a:gd name="connsiteY19" fmla="*/ 4004441 h 6642538"/>
              <a:gd name="connsiteX20" fmla="*/ 399393 w 4151586"/>
              <a:gd name="connsiteY20" fmla="*/ 4162096 h 6642538"/>
              <a:gd name="connsiteX21" fmla="*/ 346841 w 4151586"/>
              <a:gd name="connsiteY21" fmla="*/ 4708634 h 6642538"/>
              <a:gd name="connsiteX22" fmla="*/ 136634 w 4151586"/>
              <a:gd name="connsiteY22" fmla="*/ 5276193 h 6642538"/>
              <a:gd name="connsiteX23" fmla="*/ 31531 w 4151586"/>
              <a:gd name="connsiteY23" fmla="*/ 5602014 h 6642538"/>
              <a:gd name="connsiteX24" fmla="*/ 0 w 4151586"/>
              <a:gd name="connsiteY24" fmla="*/ 5927834 h 6642538"/>
              <a:gd name="connsiteX25" fmla="*/ 52551 w 4151586"/>
              <a:gd name="connsiteY25" fmla="*/ 6096000 h 6642538"/>
              <a:gd name="connsiteX26" fmla="*/ 693683 w 4151586"/>
              <a:gd name="connsiteY26" fmla="*/ 6232634 h 6642538"/>
              <a:gd name="connsiteX27" fmla="*/ 840827 w 4151586"/>
              <a:gd name="connsiteY27" fmla="*/ 6085489 h 6642538"/>
              <a:gd name="connsiteX28" fmla="*/ 777765 w 4151586"/>
              <a:gd name="connsiteY28" fmla="*/ 5549462 h 6642538"/>
              <a:gd name="connsiteX29" fmla="*/ 903889 w 4151586"/>
              <a:gd name="connsiteY29" fmla="*/ 5255172 h 6642538"/>
              <a:gd name="connsiteX30" fmla="*/ 893379 w 4151586"/>
              <a:gd name="connsiteY30" fmla="*/ 4708634 h 6642538"/>
              <a:gd name="connsiteX31" fmla="*/ 1019503 w 4151586"/>
              <a:gd name="connsiteY31" fmla="*/ 4593020 h 6642538"/>
              <a:gd name="connsiteX32" fmla="*/ 1030014 w 4151586"/>
              <a:gd name="connsiteY32" fmla="*/ 5307724 h 6642538"/>
              <a:gd name="connsiteX33" fmla="*/ 1103586 w 4151586"/>
              <a:gd name="connsiteY33" fmla="*/ 5412827 h 6642538"/>
              <a:gd name="connsiteX34" fmla="*/ 1219200 w 4151586"/>
              <a:gd name="connsiteY34" fmla="*/ 5896303 h 6642538"/>
              <a:gd name="connsiteX35" fmla="*/ 1471448 w 4151586"/>
              <a:gd name="connsiteY35" fmla="*/ 5969876 h 6642538"/>
              <a:gd name="connsiteX36" fmla="*/ 1629103 w 4151586"/>
              <a:gd name="connsiteY36" fmla="*/ 5538952 h 6642538"/>
              <a:gd name="connsiteX37" fmla="*/ 1744717 w 4151586"/>
              <a:gd name="connsiteY37" fmla="*/ 5076496 h 6642538"/>
              <a:gd name="connsiteX38" fmla="*/ 1860331 w 4151586"/>
              <a:gd name="connsiteY38" fmla="*/ 4750676 h 6642538"/>
              <a:gd name="connsiteX39" fmla="*/ 2165131 w 4151586"/>
              <a:gd name="connsiteY39" fmla="*/ 4698124 h 6642538"/>
              <a:gd name="connsiteX40" fmla="*/ 2301765 w 4151586"/>
              <a:gd name="connsiteY40" fmla="*/ 4929352 h 6642538"/>
              <a:gd name="connsiteX41" fmla="*/ 2270234 w 4151586"/>
              <a:gd name="connsiteY41" fmla="*/ 5465379 h 6642538"/>
              <a:gd name="connsiteX42" fmla="*/ 2396358 w 4151586"/>
              <a:gd name="connsiteY42" fmla="*/ 5864772 h 6642538"/>
              <a:gd name="connsiteX43" fmla="*/ 2417379 w 4151586"/>
              <a:gd name="connsiteY43" fmla="*/ 6201103 h 6642538"/>
              <a:gd name="connsiteX44" fmla="*/ 2459420 w 4151586"/>
              <a:gd name="connsiteY44" fmla="*/ 6526924 h 6642538"/>
              <a:gd name="connsiteX45" fmla="*/ 2869324 w 4151586"/>
              <a:gd name="connsiteY45" fmla="*/ 6642538 h 6642538"/>
              <a:gd name="connsiteX46" fmla="*/ 3037489 w 4151586"/>
              <a:gd name="connsiteY46" fmla="*/ 6432331 h 6642538"/>
              <a:gd name="connsiteX47" fmla="*/ 2911365 w 4151586"/>
              <a:gd name="connsiteY47" fmla="*/ 5822731 h 6642538"/>
              <a:gd name="connsiteX48" fmla="*/ 2816772 w 4151586"/>
              <a:gd name="connsiteY48" fmla="*/ 5559972 h 6642538"/>
              <a:gd name="connsiteX49" fmla="*/ 3026979 w 4151586"/>
              <a:gd name="connsiteY49" fmla="*/ 5318234 h 6642538"/>
              <a:gd name="connsiteX50" fmla="*/ 3058510 w 4151586"/>
              <a:gd name="connsiteY50" fmla="*/ 4897820 h 6642538"/>
              <a:gd name="connsiteX51" fmla="*/ 3111062 w 4151586"/>
              <a:gd name="connsiteY51" fmla="*/ 4666593 h 6642538"/>
              <a:gd name="connsiteX52" fmla="*/ 3342289 w 4151586"/>
              <a:gd name="connsiteY52" fmla="*/ 4855779 h 6642538"/>
              <a:gd name="connsiteX53" fmla="*/ 3205655 w 4151586"/>
              <a:gd name="connsiteY53" fmla="*/ 5402317 h 6642538"/>
              <a:gd name="connsiteX54" fmla="*/ 3100551 w 4151586"/>
              <a:gd name="connsiteY54" fmla="*/ 6011917 h 6642538"/>
              <a:gd name="connsiteX55" fmla="*/ 3090041 w 4151586"/>
              <a:gd name="connsiteY55" fmla="*/ 6264165 h 6642538"/>
              <a:gd name="connsiteX56" fmla="*/ 3226675 w 4151586"/>
              <a:gd name="connsiteY56" fmla="*/ 6411310 h 6642538"/>
              <a:gd name="connsiteX57" fmla="*/ 3668110 w 4151586"/>
              <a:gd name="connsiteY57" fmla="*/ 6495393 h 6642538"/>
              <a:gd name="connsiteX58" fmla="*/ 3888828 w 4151586"/>
              <a:gd name="connsiteY58" fmla="*/ 6274675 h 6642538"/>
              <a:gd name="connsiteX59" fmla="*/ 4046483 w 4151586"/>
              <a:gd name="connsiteY59" fmla="*/ 6085489 h 6642538"/>
              <a:gd name="connsiteX60" fmla="*/ 4151586 w 4151586"/>
              <a:gd name="connsiteY60" fmla="*/ 5307724 h 6642538"/>
              <a:gd name="connsiteX61" fmla="*/ 4088524 w 4151586"/>
              <a:gd name="connsiteY61" fmla="*/ 4624552 h 6642538"/>
              <a:gd name="connsiteX62" fmla="*/ 4078014 w 4151586"/>
              <a:gd name="connsiteY62" fmla="*/ 4309241 h 6642538"/>
              <a:gd name="connsiteX63" fmla="*/ 3804745 w 4151586"/>
              <a:gd name="connsiteY63" fmla="*/ 3993931 h 6642538"/>
              <a:gd name="connsiteX64" fmla="*/ 3594538 w 4151586"/>
              <a:gd name="connsiteY64" fmla="*/ 3174124 h 6642538"/>
              <a:gd name="connsiteX65" fmla="*/ 3415862 w 4151586"/>
              <a:gd name="connsiteY65" fmla="*/ 2680138 h 6642538"/>
              <a:gd name="connsiteX66" fmla="*/ 3226676 w 4151586"/>
              <a:gd name="connsiteY66" fmla="*/ 2427889 h 6642538"/>
              <a:gd name="connsiteX67" fmla="*/ 3048000 w 4151586"/>
              <a:gd name="connsiteY67" fmla="*/ 2060027 h 6642538"/>
              <a:gd name="connsiteX68" fmla="*/ 2900855 w 4151586"/>
              <a:gd name="connsiteY68" fmla="*/ 1818289 h 6642538"/>
              <a:gd name="connsiteX69" fmla="*/ 2963917 w 4151586"/>
              <a:gd name="connsiteY69" fmla="*/ 1418896 h 6642538"/>
              <a:gd name="connsiteX70" fmla="*/ 3026979 w 4151586"/>
              <a:gd name="connsiteY70" fmla="*/ 1324303 h 6642538"/>
              <a:gd name="connsiteX71" fmla="*/ 2995448 w 4151586"/>
              <a:gd name="connsiteY71" fmla="*/ 1671145 h 6642538"/>
              <a:gd name="connsiteX72" fmla="*/ 3153103 w 4151586"/>
              <a:gd name="connsiteY72" fmla="*/ 2133600 h 6642538"/>
              <a:gd name="connsiteX73" fmla="*/ 3699641 w 4151586"/>
              <a:gd name="connsiteY73" fmla="*/ 2154620 h 6642538"/>
              <a:gd name="connsiteX74" fmla="*/ 3804745 w 4151586"/>
              <a:gd name="connsiteY74" fmla="*/ 1965434 h 6642538"/>
              <a:gd name="connsiteX75" fmla="*/ 3573517 w 4151586"/>
              <a:gd name="connsiteY75" fmla="*/ 1734207 h 6642538"/>
              <a:gd name="connsiteX76" fmla="*/ 3794234 w 4151586"/>
              <a:gd name="connsiteY76" fmla="*/ 1355834 h 6642538"/>
              <a:gd name="connsiteX77" fmla="*/ 3731172 w 4151586"/>
              <a:gd name="connsiteY77" fmla="*/ 767255 h 6642538"/>
              <a:gd name="connsiteX78" fmla="*/ 3657600 w 4151586"/>
              <a:gd name="connsiteY78" fmla="*/ 651641 h 6642538"/>
              <a:gd name="connsiteX79" fmla="*/ 3205655 w 4151586"/>
              <a:gd name="connsiteY79" fmla="*/ 420414 h 6642538"/>
              <a:gd name="connsiteX80" fmla="*/ 2953407 w 4151586"/>
              <a:gd name="connsiteY80" fmla="*/ 367862 h 6642538"/>
              <a:gd name="connsiteX81" fmla="*/ 2722179 w 4151586"/>
              <a:gd name="connsiteY81" fmla="*/ 10510 h 6642538"/>
              <a:gd name="connsiteX82" fmla="*/ 2564524 w 4151586"/>
              <a:gd name="connsiteY82" fmla="*/ 0 h 6642538"/>
              <a:gd name="connsiteX83" fmla="*/ 2459420 w 4151586"/>
              <a:gd name="connsiteY83" fmla="*/ 430924 h 6642538"/>
              <a:gd name="connsiteX84" fmla="*/ 2259724 w 4151586"/>
              <a:gd name="connsiteY84" fmla="*/ 630620 h 6642538"/>
              <a:gd name="connsiteX85" fmla="*/ 1944414 w 4151586"/>
              <a:gd name="connsiteY85" fmla="*/ 672662 h 6642538"/>
              <a:gd name="connsiteX86" fmla="*/ 1713186 w 4151586"/>
              <a:gd name="connsiteY86" fmla="*/ 620110 h 6642538"/>
              <a:gd name="connsiteX87" fmla="*/ 1566041 w 4151586"/>
              <a:gd name="connsiteY87" fmla="*/ 336331 h 6642538"/>
              <a:gd name="connsiteX88" fmla="*/ 1345324 w 4151586"/>
              <a:gd name="connsiteY88" fmla="*/ 73572 h 6642538"/>
              <a:gd name="connsiteX89" fmla="*/ 1261241 w 4151586"/>
              <a:gd name="connsiteY89" fmla="*/ 136634 h 6642538"/>
              <a:gd name="connsiteX0" fmla="*/ 1261241 w 4151586"/>
              <a:gd name="connsiteY0" fmla="*/ 136634 h 6642538"/>
              <a:gd name="connsiteX1" fmla="*/ 1072055 w 4151586"/>
              <a:gd name="connsiteY1" fmla="*/ 525517 h 6642538"/>
              <a:gd name="connsiteX2" fmla="*/ 536027 w 4151586"/>
              <a:gd name="connsiteY2" fmla="*/ 672662 h 6642538"/>
              <a:gd name="connsiteX3" fmla="*/ 220717 w 4151586"/>
              <a:gd name="connsiteY3" fmla="*/ 956441 h 6642538"/>
              <a:gd name="connsiteX4" fmla="*/ 220717 w 4151586"/>
              <a:gd name="connsiteY4" fmla="*/ 1229710 h 6642538"/>
              <a:gd name="connsiteX5" fmla="*/ 430924 w 4151586"/>
              <a:gd name="connsiteY5" fmla="*/ 1629103 h 6642538"/>
              <a:gd name="connsiteX6" fmla="*/ 609600 w 4151586"/>
              <a:gd name="connsiteY6" fmla="*/ 1839310 h 6642538"/>
              <a:gd name="connsiteX7" fmla="*/ 504496 w 4151586"/>
              <a:gd name="connsiteY7" fmla="*/ 2049517 h 6642538"/>
              <a:gd name="connsiteX8" fmla="*/ 767255 w 4151586"/>
              <a:gd name="connsiteY8" fmla="*/ 2102069 h 6642538"/>
              <a:gd name="connsiteX9" fmla="*/ 956441 w 4151586"/>
              <a:gd name="connsiteY9" fmla="*/ 1807779 h 6642538"/>
              <a:gd name="connsiteX10" fmla="*/ 893379 w 4151586"/>
              <a:gd name="connsiteY10" fmla="*/ 1387365 h 6642538"/>
              <a:gd name="connsiteX11" fmla="*/ 809296 w 4151586"/>
              <a:gd name="connsiteY11" fmla="*/ 1187669 h 6642538"/>
              <a:gd name="connsiteX12" fmla="*/ 987972 w 4151586"/>
              <a:gd name="connsiteY12" fmla="*/ 1145627 h 6642538"/>
              <a:gd name="connsiteX13" fmla="*/ 1156138 w 4151586"/>
              <a:gd name="connsiteY13" fmla="*/ 1618593 h 6642538"/>
              <a:gd name="connsiteX14" fmla="*/ 1187669 w 4151586"/>
              <a:gd name="connsiteY14" fmla="*/ 2028496 h 6642538"/>
              <a:gd name="connsiteX15" fmla="*/ 1135117 w 4151586"/>
              <a:gd name="connsiteY15" fmla="*/ 2501462 h 6642538"/>
              <a:gd name="connsiteX16" fmla="*/ 599089 w 4151586"/>
              <a:gd name="connsiteY16" fmla="*/ 3699641 h 6642538"/>
              <a:gd name="connsiteX17" fmla="*/ 609600 w 4151586"/>
              <a:gd name="connsiteY17" fmla="*/ 3804745 h 6642538"/>
              <a:gd name="connsiteX18" fmla="*/ 620110 w 4151586"/>
              <a:gd name="connsiteY18" fmla="*/ 3878317 h 6642538"/>
              <a:gd name="connsiteX19" fmla="*/ 620110 w 4151586"/>
              <a:gd name="connsiteY19" fmla="*/ 4004441 h 6642538"/>
              <a:gd name="connsiteX20" fmla="*/ 399393 w 4151586"/>
              <a:gd name="connsiteY20" fmla="*/ 4162096 h 6642538"/>
              <a:gd name="connsiteX21" fmla="*/ 346841 w 4151586"/>
              <a:gd name="connsiteY21" fmla="*/ 4708634 h 6642538"/>
              <a:gd name="connsiteX22" fmla="*/ 136634 w 4151586"/>
              <a:gd name="connsiteY22" fmla="*/ 5276193 h 6642538"/>
              <a:gd name="connsiteX23" fmla="*/ 31531 w 4151586"/>
              <a:gd name="connsiteY23" fmla="*/ 5602014 h 6642538"/>
              <a:gd name="connsiteX24" fmla="*/ 0 w 4151586"/>
              <a:gd name="connsiteY24" fmla="*/ 5927834 h 6642538"/>
              <a:gd name="connsiteX25" fmla="*/ 52551 w 4151586"/>
              <a:gd name="connsiteY25" fmla="*/ 6096000 h 6642538"/>
              <a:gd name="connsiteX26" fmla="*/ 693683 w 4151586"/>
              <a:gd name="connsiteY26" fmla="*/ 6232634 h 6642538"/>
              <a:gd name="connsiteX27" fmla="*/ 840827 w 4151586"/>
              <a:gd name="connsiteY27" fmla="*/ 6085489 h 6642538"/>
              <a:gd name="connsiteX28" fmla="*/ 777765 w 4151586"/>
              <a:gd name="connsiteY28" fmla="*/ 5549462 h 6642538"/>
              <a:gd name="connsiteX29" fmla="*/ 903889 w 4151586"/>
              <a:gd name="connsiteY29" fmla="*/ 5255172 h 6642538"/>
              <a:gd name="connsiteX30" fmla="*/ 893379 w 4151586"/>
              <a:gd name="connsiteY30" fmla="*/ 4708634 h 6642538"/>
              <a:gd name="connsiteX31" fmla="*/ 1019503 w 4151586"/>
              <a:gd name="connsiteY31" fmla="*/ 4593020 h 6642538"/>
              <a:gd name="connsiteX32" fmla="*/ 1030014 w 4151586"/>
              <a:gd name="connsiteY32" fmla="*/ 5307724 h 6642538"/>
              <a:gd name="connsiteX33" fmla="*/ 1103586 w 4151586"/>
              <a:gd name="connsiteY33" fmla="*/ 5412827 h 6642538"/>
              <a:gd name="connsiteX34" fmla="*/ 1219200 w 4151586"/>
              <a:gd name="connsiteY34" fmla="*/ 5896303 h 6642538"/>
              <a:gd name="connsiteX35" fmla="*/ 1471448 w 4151586"/>
              <a:gd name="connsiteY35" fmla="*/ 5969876 h 6642538"/>
              <a:gd name="connsiteX36" fmla="*/ 1629103 w 4151586"/>
              <a:gd name="connsiteY36" fmla="*/ 5538952 h 6642538"/>
              <a:gd name="connsiteX37" fmla="*/ 1744717 w 4151586"/>
              <a:gd name="connsiteY37" fmla="*/ 5076496 h 6642538"/>
              <a:gd name="connsiteX38" fmla="*/ 1860331 w 4151586"/>
              <a:gd name="connsiteY38" fmla="*/ 4750676 h 6642538"/>
              <a:gd name="connsiteX39" fmla="*/ 2165131 w 4151586"/>
              <a:gd name="connsiteY39" fmla="*/ 4698124 h 6642538"/>
              <a:gd name="connsiteX40" fmla="*/ 2301765 w 4151586"/>
              <a:gd name="connsiteY40" fmla="*/ 4929352 h 6642538"/>
              <a:gd name="connsiteX41" fmla="*/ 2270234 w 4151586"/>
              <a:gd name="connsiteY41" fmla="*/ 5465379 h 6642538"/>
              <a:gd name="connsiteX42" fmla="*/ 2396358 w 4151586"/>
              <a:gd name="connsiteY42" fmla="*/ 5864772 h 6642538"/>
              <a:gd name="connsiteX43" fmla="*/ 2417379 w 4151586"/>
              <a:gd name="connsiteY43" fmla="*/ 6201103 h 6642538"/>
              <a:gd name="connsiteX44" fmla="*/ 2459420 w 4151586"/>
              <a:gd name="connsiteY44" fmla="*/ 6526924 h 6642538"/>
              <a:gd name="connsiteX45" fmla="*/ 2869324 w 4151586"/>
              <a:gd name="connsiteY45" fmla="*/ 6642538 h 6642538"/>
              <a:gd name="connsiteX46" fmla="*/ 2900855 w 4151586"/>
              <a:gd name="connsiteY46" fmla="*/ 6264165 h 6642538"/>
              <a:gd name="connsiteX47" fmla="*/ 2911365 w 4151586"/>
              <a:gd name="connsiteY47" fmla="*/ 5822731 h 6642538"/>
              <a:gd name="connsiteX48" fmla="*/ 2816772 w 4151586"/>
              <a:gd name="connsiteY48" fmla="*/ 5559972 h 6642538"/>
              <a:gd name="connsiteX49" fmla="*/ 3026979 w 4151586"/>
              <a:gd name="connsiteY49" fmla="*/ 5318234 h 6642538"/>
              <a:gd name="connsiteX50" fmla="*/ 3058510 w 4151586"/>
              <a:gd name="connsiteY50" fmla="*/ 4897820 h 6642538"/>
              <a:gd name="connsiteX51" fmla="*/ 3111062 w 4151586"/>
              <a:gd name="connsiteY51" fmla="*/ 4666593 h 6642538"/>
              <a:gd name="connsiteX52" fmla="*/ 3342289 w 4151586"/>
              <a:gd name="connsiteY52" fmla="*/ 4855779 h 6642538"/>
              <a:gd name="connsiteX53" fmla="*/ 3205655 w 4151586"/>
              <a:gd name="connsiteY53" fmla="*/ 5402317 h 6642538"/>
              <a:gd name="connsiteX54" fmla="*/ 3100551 w 4151586"/>
              <a:gd name="connsiteY54" fmla="*/ 6011917 h 6642538"/>
              <a:gd name="connsiteX55" fmla="*/ 3090041 w 4151586"/>
              <a:gd name="connsiteY55" fmla="*/ 6264165 h 6642538"/>
              <a:gd name="connsiteX56" fmla="*/ 3226675 w 4151586"/>
              <a:gd name="connsiteY56" fmla="*/ 6411310 h 6642538"/>
              <a:gd name="connsiteX57" fmla="*/ 3668110 w 4151586"/>
              <a:gd name="connsiteY57" fmla="*/ 6495393 h 6642538"/>
              <a:gd name="connsiteX58" fmla="*/ 3888828 w 4151586"/>
              <a:gd name="connsiteY58" fmla="*/ 6274675 h 6642538"/>
              <a:gd name="connsiteX59" fmla="*/ 4046483 w 4151586"/>
              <a:gd name="connsiteY59" fmla="*/ 6085489 h 6642538"/>
              <a:gd name="connsiteX60" fmla="*/ 4151586 w 4151586"/>
              <a:gd name="connsiteY60" fmla="*/ 5307724 h 6642538"/>
              <a:gd name="connsiteX61" fmla="*/ 4088524 w 4151586"/>
              <a:gd name="connsiteY61" fmla="*/ 4624552 h 6642538"/>
              <a:gd name="connsiteX62" fmla="*/ 4078014 w 4151586"/>
              <a:gd name="connsiteY62" fmla="*/ 4309241 h 6642538"/>
              <a:gd name="connsiteX63" fmla="*/ 3804745 w 4151586"/>
              <a:gd name="connsiteY63" fmla="*/ 3993931 h 6642538"/>
              <a:gd name="connsiteX64" fmla="*/ 3594538 w 4151586"/>
              <a:gd name="connsiteY64" fmla="*/ 3174124 h 6642538"/>
              <a:gd name="connsiteX65" fmla="*/ 3415862 w 4151586"/>
              <a:gd name="connsiteY65" fmla="*/ 2680138 h 6642538"/>
              <a:gd name="connsiteX66" fmla="*/ 3226676 w 4151586"/>
              <a:gd name="connsiteY66" fmla="*/ 2427889 h 6642538"/>
              <a:gd name="connsiteX67" fmla="*/ 3048000 w 4151586"/>
              <a:gd name="connsiteY67" fmla="*/ 2060027 h 6642538"/>
              <a:gd name="connsiteX68" fmla="*/ 2900855 w 4151586"/>
              <a:gd name="connsiteY68" fmla="*/ 1818289 h 6642538"/>
              <a:gd name="connsiteX69" fmla="*/ 2963917 w 4151586"/>
              <a:gd name="connsiteY69" fmla="*/ 1418896 h 6642538"/>
              <a:gd name="connsiteX70" fmla="*/ 3026979 w 4151586"/>
              <a:gd name="connsiteY70" fmla="*/ 1324303 h 6642538"/>
              <a:gd name="connsiteX71" fmla="*/ 2995448 w 4151586"/>
              <a:gd name="connsiteY71" fmla="*/ 1671145 h 6642538"/>
              <a:gd name="connsiteX72" fmla="*/ 3153103 w 4151586"/>
              <a:gd name="connsiteY72" fmla="*/ 2133600 h 6642538"/>
              <a:gd name="connsiteX73" fmla="*/ 3699641 w 4151586"/>
              <a:gd name="connsiteY73" fmla="*/ 2154620 h 6642538"/>
              <a:gd name="connsiteX74" fmla="*/ 3804745 w 4151586"/>
              <a:gd name="connsiteY74" fmla="*/ 1965434 h 6642538"/>
              <a:gd name="connsiteX75" fmla="*/ 3573517 w 4151586"/>
              <a:gd name="connsiteY75" fmla="*/ 1734207 h 6642538"/>
              <a:gd name="connsiteX76" fmla="*/ 3794234 w 4151586"/>
              <a:gd name="connsiteY76" fmla="*/ 1355834 h 6642538"/>
              <a:gd name="connsiteX77" fmla="*/ 3731172 w 4151586"/>
              <a:gd name="connsiteY77" fmla="*/ 767255 h 6642538"/>
              <a:gd name="connsiteX78" fmla="*/ 3657600 w 4151586"/>
              <a:gd name="connsiteY78" fmla="*/ 651641 h 6642538"/>
              <a:gd name="connsiteX79" fmla="*/ 3205655 w 4151586"/>
              <a:gd name="connsiteY79" fmla="*/ 420414 h 6642538"/>
              <a:gd name="connsiteX80" fmla="*/ 2953407 w 4151586"/>
              <a:gd name="connsiteY80" fmla="*/ 367862 h 6642538"/>
              <a:gd name="connsiteX81" fmla="*/ 2722179 w 4151586"/>
              <a:gd name="connsiteY81" fmla="*/ 10510 h 6642538"/>
              <a:gd name="connsiteX82" fmla="*/ 2564524 w 4151586"/>
              <a:gd name="connsiteY82" fmla="*/ 0 h 6642538"/>
              <a:gd name="connsiteX83" fmla="*/ 2459420 w 4151586"/>
              <a:gd name="connsiteY83" fmla="*/ 430924 h 6642538"/>
              <a:gd name="connsiteX84" fmla="*/ 2259724 w 4151586"/>
              <a:gd name="connsiteY84" fmla="*/ 630620 h 6642538"/>
              <a:gd name="connsiteX85" fmla="*/ 1944414 w 4151586"/>
              <a:gd name="connsiteY85" fmla="*/ 672662 h 6642538"/>
              <a:gd name="connsiteX86" fmla="*/ 1713186 w 4151586"/>
              <a:gd name="connsiteY86" fmla="*/ 620110 h 6642538"/>
              <a:gd name="connsiteX87" fmla="*/ 1566041 w 4151586"/>
              <a:gd name="connsiteY87" fmla="*/ 336331 h 6642538"/>
              <a:gd name="connsiteX88" fmla="*/ 1345324 w 4151586"/>
              <a:gd name="connsiteY88" fmla="*/ 73572 h 6642538"/>
              <a:gd name="connsiteX89" fmla="*/ 1261241 w 4151586"/>
              <a:gd name="connsiteY89" fmla="*/ 136634 h 6642538"/>
              <a:gd name="connsiteX0" fmla="*/ 1261241 w 4151586"/>
              <a:gd name="connsiteY0" fmla="*/ 136634 h 6526924"/>
              <a:gd name="connsiteX1" fmla="*/ 1072055 w 4151586"/>
              <a:gd name="connsiteY1" fmla="*/ 525517 h 6526924"/>
              <a:gd name="connsiteX2" fmla="*/ 536027 w 4151586"/>
              <a:gd name="connsiteY2" fmla="*/ 672662 h 6526924"/>
              <a:gd name="connsiteX3" fmla="*/ 220717 w 4151586"/>
              <a:gd name="connsiteY3" fmla="*/ 956441 h 6526924"/>
              <a:gd name="connsiteX4" fmla="*/ 220717 w 4151586"/>
              <a:gd name="connsiteY4" fmla="*/ 1229710 h 6526924"/>
              <a:gd name="connsiteX5" fmla="*/ 430924 w 4151586"/>
              <a:gd name="connsiteY5" fmla="*/ 1629103 h 6526924"/>
              <a:gd name="connsiteX6" fmla="*/ 609600 w 4151586"/>
              <a:gd name="connsiteY6" fmla="*/ 1839310 h 6526924"/>
              <a:gd name="connsiteX7" fmla="*/ 504496 w 4151586"/>
              <a:gd name="connsiteY7" fmla="*/ 2049517 h 6526924"/>
              <a:gd name="connsiteX8" fmla="*/ 767255 w 4151586"/>
              <a:gd name="connsiteY8" fmla="*/ 2102069 h 6526924"/>
              <a:gd name="connsiteX9" fmla="*/ 956441 w 4151586"/>
              <a:gd name="connsiteY9" fmla="*/ 1807779 h 6526924"/>
              <a:gd name="connsiteX10" fmla="*/ 893379 w 4151586"/>
              <a:gd name="connsiteY10" fmla="*/ 1387365 h 6526924"/>
              <a:gd name="connsiteX11" fmla="*/ 809296 w 4151586"/>
              <a:gd name="connsiteY11" fmla="*/ 1187669 h 6526924"/>
              <a:gd name="connsiteX12" fmla="*/ 987972 w 4151586"/>
              <a:gd name="connsiteY12" fmla="*/ 1145627 h 6526924"/>
              <a:gd name="connsiteX13" fmla="*/ 1156138 w 4151586"/>
              <a:gd name="connsiteY13" fmla="*/ 1618593 h 6526924"/>
              <a:gd name="connsiteX14" fmla="*/ 1187669 w 4151586"/>
              <a:gd name="connsiteY14" fmla="*/ 2028496 h 6526924"/>
              <a:gd name="connsiteX15" fmla="*/ 1135117 w 4151586"/>
              <a:gd name="connsiteY15" fmla="*/ 2501462 h 6526924"/>
              <a:gd name="connsiteX16" fmla="*/ 599089 w 4151586"/>
              <a:gd name="connsiteY16" fmla="*/ 3699641 h 6526924"/>
              <a:gd name="connsiteX17" fmla="*/ 609600 w 4151586"/>
              <a:gd name="connsiteY17" fmla="*/ 3804745 h 6526924"/>
              <a:gd name="connsiteX18" fmla="*/ 620110 w 4151586"/>
              <a:gd name="connsiteY18" fmla="*/ 3878317 h 6526924"/>
              <a:gd name="connsiteX19" fmla="*/ 620110 w 4151586"/>
              <a:gd name="connsiteY19" fmla="*/ 4004441 h 6526924"/>
              <a:gd name="connsiteX20" fmla="*/ 399393 w 4151586"/>
              <a:gd name="connsiteY20" fmla="*/ 4162096 h 6526924"/>
              <a:gd name="connsiteX21" fmla="*/ 346841 w 4151586"/>
              <a:gd name="connsiteY21" fmla="*/ 4708634 h 6526924"/>
              <a:gd name="connsiteX22" fmla="*/ 136634 w 4151586"/>
              <a:gd name="connsiteY22" fmla="*/ 5276193 h 6526924"/>
              <a:gd name="connsiteX23" fmla="*/ 31531 w 4151586"/>
              <a:gd name="connsiteY23" fmla="*/ 5602014 h 6526924"/>
              <a:gd name="connsiteX24" fmla="*/ 0 w 4151586"/>
              <a:gd name="connsiteY24" fmla="*/ 5927834 h 6526924"/>
              <a:gd name="connsiteX25" fmla="*/ 52551 w 4151586"/>
              <a:gd name="connsiteY25" fmla="*/ 6096000 h 6526924"/>
              <a:gd name="connsiteX26" fmla="*/ 693683 w 4151586"/>
              <a:gd name="connsiteY26" fmla="*/ 6232634 h 6526924"/>
              <a:gd name="connsiteX27" fmla="*/ 840827 w 4151586"/>
              <a:gd name="connsiteY27" fmla="*/ 6085489 h 6526924"/>
              <a:gd name="connsiteX28" fmla="*/ 777765 w 4151586"/>
              <a:gd name="connsiteY28" fmla="*/ 5549462 h 6526924"/>
              <a:gd name="connsiteX29" fmla="*/ 903889 w 4151586"/>
              <a:gd name="connsiteY29" fmla="*/ 5255172 h 6526924"/>
              <a:gd name="connsiteX30" fmla="*/ 893379 w 4151586"/>
              <a:gd name="connsiteY30" fmla="*/ 4708634 h 6526924"/>
              <a:gd name="connsiteX31" fmla="*/ 1019503 w 4151586"/>
              <a:gd name="connsiteY31" fmla="*/ 4593020 h 6526924"/>
              <a:gd name="connsiteX32" fmla="*/ 1030014 w 4151586"/>
              <a:gd name="connsiteY32" fmla="*/ 5307724 h 6526924"/>
              <a:gd name="connsiteX33" fmla="*/ 1103586 w 4151586"/>
              <a:gd name="connsiteY33" fmla="*/ 5412827 h 6526924"/>
              <a:gd name="connsiteX34" fmla="*/ 1219200 w 4151586"/>
              <a:gd name="connsiteY34" fmla="*/ 5896303 h 6526924"/>
              <a:gd name="connsiteX35" fmla="*/ 1471448 w 4151586"/>
              <a:gd name="connsiteY35" fmla="*/ 5969876 h 6526924"/>
              <a:gd name="connsiteX36" fmla="*/ 1629103 w 4151586"/>
              <a:gd name="connsiteY36" fmla="*/ 5538952 h 6526924"/>
              <a:gd name="connsiteX37" fmla="*/ 1744717 w 4151586"/>
              <a:gd name="connsiteY37" fmla="*/ 5076496 h 6526924"/>
              <a:gd name="connsiteX38" fmla="*/ 1860331 w 4151586"/>
              <a:gd name="connsiteY38" fmla="*/ 4750676 h 6526924"/>
              <a:gd name="connsiteX39" fmla="*/ 2165131 w 4151586"/>
              <a:gd name="connsiteY39" fmla="*/ 4698124 h 6526924"/>
              <a:gd name="connsiteX40" fmla="*/ 2301765 w 4151586"/>
              <a:gd name="connsiteY40" fmla="*/ 4929352 h 6526924"/>
              <a:gd name="connsiteX41" fmla="*/ 2270234 w 4151586"/>
              <a:gd name="connsiteY41" fmla="*/ 5465379 h 6526924"/>
              <a:gd name="connsiteX42" fmla="*/ 2396358 w 4151586"/>
              <a:gd name="connsiteY42" fmla="*/ 5864772 h 6526924"/>
              <a:gd name="connsiteX43" fmla="*/ 2417379 w 4151586"/>
              <a:gd name="connsiteY43" fmla="*/ 6201103 h 6526924"/>
              <a:gd name="connsiteX44" fmla="*/ 2459420 w 4151586"/>
              <a:gd name="connsiteY44" fmla="*/ 6526924 h 6526924"/>
              <a:gd name="connsiteX45" fmla="*/ 2806262 w 4151586"/>
              <a:gd name="connsiteY45" fmla="*/ 6369269 h 6526924"/>
              <a:gd name="connsiteX46" fmla="*/ 2900855 w 4151586"/>
              <a:gd name="connsiteY46" fmla="*/ 6264165 h 6526924"/>
              <a:gd name="connsiteX47" fmla="*/ 2911365 w 4151586"/>
              <a:gd name="connsiteY47" fmla="*/ 5822731 h 6526924"/>
              <a:gd name="connsiteX48" fmla="*/ 2816772 w 4151586"/>
              <a:gd name="connsiteY48" fmla="*/ 5559972 h 6526924"/>
              <a:gd name="connsiteX49" fmla="*/ 3026979 w 4151586"/>
              <a:gd name="connsiteY49" fmla="*/ 5318234 h 6526924"/>
              <a:gd name="connsiteX50" fmla="*/ 3058510 w 4151586"/>
              <a:gd name="connsiteY50" fmla="*/ 4897820 h 6526924"/>
              <a:gd name="connsiteX51" fmla="*/ 3111062 w 4151586"/>
              <a:gd name="connsiteY51" fmla="*/ 4666593 h 6526924"/>
              <a:gd name="connsiteX52" fmla="*/ 3342289 w 4151586"/>
              <a:gd name="connsiteY52" fmla="*/ 4855779 h 6526924"/>
              <a:gd name="connsiteX53" fmla="*/ 3205655 w 4151586"/>
              <a:gd name="connsiteY53" fmla="*/ 5402317 h 6526924"/>
              <a:gd name="connsiteX54" fmla="*/ 3100551 w 4151586"/>
              <a:gd name="connsiteY54" fmla="*/ 6011917 h 6526924"/>
              <a:gd name="connsiteX55" fmla="*/ 3090041 w 4151586"/>
              <a:gd name="connsiteY55" fmla="*/ 6264165 h 6526924"/>
              <a:gd name="connsiteX56" fmla="*/ 3226675 w 4151586"/>
              <a:gd name="connsiteY56" fmla="*/ 6411310 h 6526924"/>
              <a:gd name="connsiteX57" fmla="*/ 3668110 w 4151586"/>
              <a:gd name="connsiteY57" fmla="*/ 6495393 h 6526924"/>
              <a:gd name="connsiteX58" fmla="*/ 3888828 w 4151586"/>
              <a:gd name="connsiteY58" fmla="*/ 6274675 h 6526924"/>
              <a:gd name="connsiteX59" fmla="*/ 4046483 w 4151586"/>
              <a:gd name="connsiteY59" fmla="*/ 6085489 h 6526924"/>
              <a:gd name="connsiteX60" fmla="*/ 4151586 w 4151586"/>
              <a:gd name="connsiteY60" fmla="*/ 5307724 h 6526924"/>
              <a:gd name="connsiteX61" fmla="*/ 4088524 w 4151586"/>
              <a:gd name="connsiteY61" fmla="*/ 4624552 h 6526924"/>
              <a:gd name="connsiteX62" fmla="*/ 4078014 w 4151586"/>
              <a:gd name="connsiteY62" fmla="*/ 4309241 h 6526924"/>
              <a:gd name="connsiteX63" fmla="*/ 3804745 w 4151586"/>
              <a:gd name="connsiteY63" fmla="*/ 3993931 h 6526924"/>
              <a:gd name="connsiteX64" fmla="*/ 3594538 w 4151586"/>
              <a:gd name="connsiteY64" fmla="*/ 3174124 h 6526924"/>
              <a:gd name="connsiteX65" fmla="*/ 3415862 w 4151586"/>
              <a:gd name="connsiteY65" fmla="*/ 2680138 h 6526924"/>
              <a:gd name="connsiteX66" fmla="*/ 3226676 w 4151586"/>
              <a:gd name="connsiteY66" fmla="*/ 2427889 h 6526924"/>
              <a:gd name="connsiteX67" fmla="*/ 3048000 w 4151586"/>
              <a:gd name="connsiteY67" fmla="*/ 2060027 h 6526924"/>
              <a:gd name="connsiteX68" fmla="*/ 2900855 w 4151586"/>
              <a:gd name="connsiteY68" fmla="*/ 1818289 h 6526924"/>
              <a:gd name="connsiteX69" fmla="*/ 2963917 w 4151586"/>
              <a:gd name="connsiteY69" fmla="*/ 1418896 h 6526924"/>
              <a:gd name="connsiteX70" fmla="*/ 3026979 w 4151586"/>
              <a:gd name="connsiteY70" fmla="*/ 1324303 h 6526924"/>
              <a:gd name="connsiteX71" fmla="*/ 2995448 w 4151586"/>
              <a:gd name="connsiteY71" fmla="*/ 1671145 h 6526924"/>
              <a:gd name="connsiteX72" fmla="*/ 3153103 w 4151586"/>
              <a:gd name="connsiteY72" fmla="*/ 2133600 h 6526924"/>
              <a:gd name="connsiteX73" fmla="*/ 3699641 w 4151586"/>
              <a:gd name="connsiteY73" fmla="*/ 2154620 h 6526924"/>
              <a:gd name="connsiteX74" fmla="*/ 3804745 w 4151586"/>
              <a:gd name="connsiteY74" fmla="*/ 1965434 h 6526924"/>
              <a:gd name="connsiteX75" fmla="*/ 3573517 w 4151586"/>
              <a:gd name="connsiteY75" fmla="*/ 1734207 h 6526924"/>
              <a:gd name="connsiteX76" fmla="*/ 3794234 w 4151586"/>
              <a:gd name="connsiteY76" fmla="*/ 1355834 h 6526924"/>
              <a:gd name="connsiteX77" fmla="*/ 3731172 w 4151586"/>
              <a:gd name="connsiteY77" fmla="*/ 767255 h 6526924"/>
              <a:gd name="connsiteX78" fmla="*/ 3657600 w 4151586"/>
              <a:gd name="connsiteY78" fmla="*/ 651641 h 6526924"/>
              <a:gd name="connsiteX79" fmla="*/ 3205655 w 4151586"/>
              <a:gd name="connsiteY79" fmla="*/ 420414 h 6526924"/>
              <a:gd name="connsiteX80" fmla="*/ 2953407 w 4151586"/>
              <a:gd name="connsiteY80" fmla="*/ 367862 h 6526924"/>
              <a:gd name="connsiteX81" fmla="*/ 2722179 w 4151586"/>
              <a:gd name="connsiteY81" fmla="*/ 10510 h 6526924"/>
              <a:gd name="connsiteX82" fmla="*/ 2564524 w 4151586"/>
              <a:gd name="connsiteY82" fmla="*/ 0 h 6526924"/>
              <a:gd name="connsiteX83" fmla="*/ 2459420 w 4151586"/>
              <a:gd name="connsiteY83" fmla="*/ 430924 h 6526924"/>
              <a:gd name="connsiteX84" fmla="*/ 2259724 w 4151586"/>
              <a:gd name="connsiteY84" fmla="*/ 630620 h 6526924"/>
              <a:gd name="connsiteX85" fmla="*/ 1944414 w 4151586"/>
              <a:gd name="connsiteY85" fmla="*/ 672662 h 6526924"/>
              <a:gd name="connsiteX86" fmla="*/ 1713186 w 4151586"/>
              <a:gd name="connsiteY86" fmla="*/ 620110 h 6526924"/>
              <a:gd name="connsiteX87" fmla="*/ 1566041 w 4151586"/>
              <a:gd name="connsiteY87" fmla="*/ 336331 h 6526924"/>
              <a:gd name="connsiteX88" fmla="*/ 1345324 w 4151586"/>
              <a:gd name="connsiteY88" fmla="*/ 73572 h 6526924"/>
              <a:gd name="connsiteX89" fmla="*/ 1261241 w 4151586"/>
              <a:gd name="connsiteY89" fmla="*/ 136634 h 6526924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44414 w 4151586"/>
              <a:gd name="connsiteY85" fmla="*/ 672662 h 6495393"/>
              <a:gd name="connsiteX86" fmla="*/ 1713186 w 4151586"/>
              <a:gd name="connsiteY86" fmla="*/ 620110 h 6495393"/>
              <a:gd name="connsiteX87" fmla="*/ 1566041 w 4151586"/>
              <a:gd name="connsiteY87" fmla="*/ 336331 h 6495393"/>
              <a:gd name="connsiteX88" fmla="*/ 1345324 w 4151586"/>
              <a:gd name="connsiteY88" fmla="*/ 73572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44414 w 4151586"/>
              <a:gd name="connsiteY85" fmla="*/ 672662 h 6495393"/>
              <a:gd name="connsiteX86" fmla="*/ 1713186 w 4151586"/>
              <a:gd name="connsiteY86" fmla="*/ 620110 h 6495393"/>
              <a:gd name="connsiteX87" fmla="*/ 1566041 w 4151586"/>
              <a:gd name="connsiteY87" fmla="*/ 336331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44414 w 4151586"/>
              <a:gd name="connsiteY85" fmla="*/ 672662 h 6495393"/>
              <a:gd name="connsiteX86" fmla="*/ 1713186 w 4151586"/>
              <a:gd name="connsiteY86" fmla="*/ 620110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44414 w 4151586"/>
              <a:gd name="connsiteY85" fmla="*/ 672662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364827 w 4151586"/>
              <a:gd name="connsiteY41" fmla="*/ 5433848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364827 w 4151586"/>
              <a:gd name="connsiteY41" fmla="*/ 5433848 h 6495393"/>
              <a:gd name="connsiteX42" fmla="*/ 2396358 w 4151586"/>
              <a:gd name="connsiteY42" fmla="*/ 5864772 h 6495393"/>
              <a:gd name="connsiteX43" fmla="*/ 2490952 w 4151586"/>
              <a:gd name="connsiteY43" fmla="*/ 6095999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364827 w 4151586"/>
              <a:gd name="connsiteY41" fmla="*/ 5433848 h 6495393"/>
              <a:gd name="connsiteX42" fmla="*/ 2396358 w 4151586"/>
              <a:gd name="connsiteY42" fmla="*/ 5864772 h 6495393"/>
              <a:gd name="connsiteX43" fmla="*/ 2490952 w 4151586"/>
              <a:gd name="connsiteY43" fmla="*/ 6095999 h 6495393"/>
              <a:gd name="connsiteX44" fmla="*/ 2627586 w 4151586"/>
              <a:gd name="connsiteY44" fmla="*/ 6222124 h 6495393"/>
              <a:gd name="connsiteX45" fmla="*/ 2795752 w 4151586"/>
              <a:gd name="connsiteY45" fmla="*/ 6243145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364827 w 4151586"/>
              <a:gd name="connsiteY41" fmla="*/ 5433848 h 6495393"/>
              <a:gd name="connsiteX42" fmla="*/ 2396358 w 4151586"/>
              <a:gd name="connsiteY42" fmla="*/ 5864772 h 6495393"/>
              <a:gd name="connsiteX43" fmla="*/ 2490952 w 4151586"/>
              <a:gd name="connsiteY43" fmla="*/ 6095999 h 6495393"/>
              <a:gd name="connsiteX44" fmla="*/ 2627586 w 4151586"/>
              <a:gd name="connsiteY44" fmla="*/ 6222124 h 6495393"/>
              <a:gd name="connsiteX45" fmla="*/ 2795752 w 4151586"/>
              <a:gd name="connsiteY45" fmla="*/ 6243145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68717 w 4151586"/>
              <a:gd name="connsiteY56" fmla="*/ 6306207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358758"/>
              <a:gd name="connsiteX1" fmla="*/ 1072055 w 4151586"/>
              <a:gd name="connsiteY1" fmla="*/ 525517 h 6358758"/>
              <a:gd name="connsiteX2" fmla="*/ 536027 w 4151586"/>
              <a:gd name="connsiteY2" fmla="*/ 672662 h 6358758"/>
              <a:gd name="connsiteX3" fmla="*/ 220717 w 4151586"/>
              <a:gd name="connsiteY3" fmla="*/ 956441 h 6358758"/>
              <a:gd name="connsiteX4" fmla="*/ 220717 w 4151586"/>
              <a:gd name="connsiteY4" fmla="*/ 1229710 h 6358758"/>
              <a:gd name="connsiteX5" fmla="*/ 430924 w 4151586"/>
              <a:gd name="connsiteY5" fmla="*/ 1629103 h 6358758"/>
              <a:gd name="connsiteX6" fmla="*/ 609600 w 4151586"/>
              <a:gd name="connsiteY6" fmla="*/ 1839310 h 6358758"/>
              <a:gd name="connsiteX7" fmla="*/ 504496 w 4151586"/>
              <a:gd name="connsiteY7" fmla="*/ 2049517 h 6358758"/>
              <a:gd name="connsiteX8" fmla="*/ 767255 w 4151586"/>
              <a:gd name="connsiteY8" fmla="*/ 2102069 h 6358758"/>
              <a:gd name="connsiteX9" fmla="*/ 956441 w 4151586"/>
              <a:gd name="connsiteY9" fmla="*/ 1807779 h 6358758"/>
              <a:gd name="connsiteX10" fmla="*/ 893379 w 4151586"/>
              <a:gd name="connsiteY10" fmla="*/ 1387365 h 6358758"/>
              <a:gd name="connsiteX11" fmla="*/ 809296 w 4151586"/>
              <a:gd name="connsiteY11" fmla="*/ 1187669 h 6358758"/>
              <a:gd name="connsiteX12" fmla="*/ 987972 w 4151586"/>
              <a:gd name="connsiteY12" fmla="*/ 1145627 h 6358758"/>
              <a:gd name="connsiteX13" fmla="*/ 1156138 w 4151586"/>
              <a:gd name="connsiteY13" fmla="*/ 1618593 h 6358758"/>
              <a:gd name="connsiteX14" fmla="*/ 1187669 w 4151586"/>
              <a:gd name="connsiteY14" fmla="*/ 2028496 h 6358758"/>
              <a:gd name="connsiteX15" fmla="*/ 1135117 w 4151586"/>
              <a:gd name="connsiteY15" fmla="*/ 2501462 h 6358758"/>
              <a:gd name="connsiteX16" fmla="*/ 599089 w 4151586"/>
              <a:gd name="connsiteY16" fmla="*/ 3699641 h 6358758"/>
              <a:gd name="connsiteX17" fmla="*/ 609600 w 4151586"/>
              <a:gd name="connsiteY17" fmla="*/ 3804745 h 6358758"/>
              <a:gd name="connsiteX18" fmla="*/ 620110 w 4151586"/>
              <a:gd name="connsiteY18" fmla="*/ 3878317 h 6358758"/>
              <a:gd name="connsiteX19" fmla="*/ 620110 w 4151586"/>
              <a:gd name="connsiteY19" fmla="*/ 4004441 h 6358758"/>
              <a:gd name="connsiteX20" fmla="*/ 399393 w 4151586"/>
              <a:gd name="connsiteY20" fmla="*/ 4162096 h 6358758"/>
              <a:gd name="connsiteX21" fmla="*/ 346841 w 4151586"/>
              <a:gd name="connsiteY21" fmla="*/ 4708634 h 6358758"/>
              <a:gd name="connsiteX22" fmla="*/ 136634 w 4151586"/>
              <a:gd name="connsiteY22" fmla="*/ 5276193 h 6358758"/>
              <a:gd name="connsiteX23" fmla="*/ 31531 w 4151586"/>
              <a:gd name="connsiteY23" fmla="*/ 5602014 h 6358758"/>
              <a:gd name="connsiteX24" fmla="*/ 0 w 4151586"/>
              <a:gd name="connsiteY24" fmla="*/ 5927834 h 6358758"/>
              <a:gd name="connsiteX25" fmla="*/ 52551 w 4151586"/>
              <a:gd name="connsiteY25" fmla="*/ 6096000 h 6358758"/>
              <a:gd name="connsiteX26" fmla="*/ 693683 w 4151586"/>
              <a:gd name="connsiteY26" fmla="*/ 6232634 h 6358758"/>
              <a:gd name="connsiteX27" fmla="*/ 840827 w 4151586"/>
              <a:gd name="connsiteY27" fmla="*/ 6085489 h 6358758"/>
              <a:gd name="connsiteX28" fmla="*/ 777765 w 4151586"/>
              <a:gd name="connsiteY28" fmla="*/ 5549462 h 6358758"/>
              <a:gd name="connsiteX29" fmla="*/ 903889 w 4151586"/>
              <a:gd name="connsiteY29" fmla="*/ 5255172 h 6358758"/>
              <a:gd name="connsiteX30" fmla="*/ 893379 w 4151586"/>
              <a:gd name="connsiteY30" fmla="*/ 4708634 h 6358758"/>
              <a:gd name="connsiteX31" fmla="*/ 1019503 w 4151586"/>
              <a:gd name="connsiteY31" fmla="*/ 4593020 h 6358758"/>
              <a:gd name="connsiteX32" fmla="*/ 1030014 w 4151586"/>
              <a:gd name="connsiteY32" fmla="*/ 5307724 h 6358758"/>
              <a:gd name="connsiteX33" fmla="*/ 1103586 w 4151586"/>
              <a:gd name="connsiteY33" fmla="*/ 5412827 h 6358758"/>
              <a:gd name="connsiteX34" fmla="*/ 1219200 w 4151586"/>
              <a:gd name="connsiteY34" fmla="*/ 5896303 h 6358758"/>
              <a:gd name="connsiteX35" fmla="*/ 1471448 w 4151586"/>
              <a:gd name="connsiteY35" fmla="*/ 5969876 h 6358758"/>
              <a:gd name="connsiteX36" fmla="*/ 1629103 w 4151586"/>
              <a:gd name="connsiteY36" fmla="*/ 5538952 h 6358758"/>
              <a:gd name="connsiteX37" fmla="*/ 1734206 w 4151586"/>
              <a:gd name="connsiteY37" fmla="*/ 4813737 h 6358758"/>
              <a:gd name="connsiteX38" fmla="*/ 1828800 w 4151586"/>
              <a:gd name="connsiteY38" fmla="*/ 4487918 h 6358758"/>
              <a:gd name="connsiteX39" fmla="*/ 2207173 w 4151586"/>
              <a:gd name="connsiteY39" fmla="*/ 4540468 h 6358758"/>
              <a:gd name="connsiteX40" fmla="*/ 2354317 w 4151586"/>
              <a:gd name="connsiteY40" fmla="*/ 4845270 h 6358758"/>
              <a:gd name="connsiteX41" fmla="*/ 2364827 w 4151586"/>
              <a:gd name="connsiteY41" fmla="*/ 5433848 h 6358758"/>
              <a:gd name="connsiteX42" fmla="*/ 2396358 w 4151586"/>
              <a:gd name="connsiteY42" fmla="*/ 5864772 h 6358758"/>
              <a:gd name="connsiteX43" fmla="*/ 2490952 w 4151586"/>
              <a:gd name="connsiteY43" fmla="*/ 6095999 h 6358758"/>
              <a:gd name="connsiteX44" fmla="*/ 2627586 w 4151586"/>
              <a:gd name="connsiteY44" fmla="*/ 6222124 h 6358758"/>
              <a:gd name="connsiteX45" fmla="*/ 2795752 w 4151586"/>
              <a:gd name="connsiteY45" fmla="*/ 6243145 h 6358758"/>
              <a:gd name="connsiteX46" fmla="*/ 2900855 w 4151586"/>
              <a:gd name="connsiteY46" fmla="*/ 6264165 h 6358758"/>
              <a:gd name="connsiteX47" fmla="*/ 2911365 w 4151586"/>
              <a:gd name="connsiteY47" fmla="*/ 5822731 h 6358758"/>
              <a:gd name="connsiteX48" fmla="*/ 2816772 w 4151586"/>
              <a:gd name="connsiteY48" fmla="*/ 5559972 h 6358758"/>
              <a:gd name="connsiteX49" fmla="*/ 3026979 w 4151586"/>
              <a:gd name="connsiteY49" fmla="*/ 5318234 h 6358758"/>
              <a:gd name="connsiteX50" fmla="*/ 3058510 w 4151586"/>
              <a:gd name="connsiteY50" fmla="*/ 4897820 h 6358758"/>
              <a:gd name="connsiteX51" fmla="*/ 3111062 w 4151586"/>
              <a:gd name="connsiteY51" fmla="*/ 4666593 h 6358758"/>
              <a:gd name="connsiteX52" fmla="*/ 3342289 w 4151586"/>
              <a:gd name="connsiteY52" fmla="*/ 4855779 h 6358758"/>
              <a:gd name="connsiteX53" fmla="*/ 3205655 w 4151586"/>
              <a:gd name="connsiteY53" fmla="*/ 5402317 h 6358758"/>
              <a:gd name="connsiteX54" fmla="*/ 3100551 w 4151586"/>
              <a:gd name="connsiteY54" fmla="*/ 6011917 h 6358758"/>
              <a:gd name="connsiteX55" fmla="*/ 3090041 w 4151586"/>
              <a:gd name="connsiteY55" fmla="*/ 6264165 h 6358758"/>
              <a:gd name="connsiteX56" fmla="*/ 3268717 w 4151586"/>
              <a:gd name="connsiteY56" fmla="*/ 6306207 h 6358758"/>
              <a:gd name="connsiteX57" fmla="*/ 3689131 w 4151586"/>
              <a:gd name="connsiteY57" fmla="*/ 6358758 h 6358758"/>
              <a:gd name="connsiteX58" fmla="*/ 3888828 w 4151586"/>
              <a:gd name="connsiteY58" fmla="*/ 6274675 h 6358758"/>
              <a:gd name="connsiteX59" fmla="*/ 4046483 w 4151586"/>
              <a:gd name="connsiteY59" fmla="*/ 6085489 h 6358758"/>
              <a:gd name="connsiteX60" fmla="*/ 4151586 w 4151586"/>
              <a:gd name="connsiteY60" fmla="*/ 5307724 h 6358758"/>
              <a:gd name="connsiteX61" fmla="*/ 4088524 w 4151586"/>
              <a:gd name="connsiteY61" fmla="*/ 4624552 h 6358758"/>
              <a:gd name="connsiteX62" fmla="*/ 4078014 w 4151586"/>
              <a:gd name="connsiteY62" fmla="*/ 4309241 h 6358758"/>
              <a:gd name="connsiteX63" fmla="*/ 3804745 w 4151586"/>
              <a:gd name="connsiteY63" fmla="*/ 3993931 h 6358758"/>
              <a:gd name="connsiteX64" fmla="*/ 3594538 w 4151586"/>
              <a:gd name="connsiteY64" fmla="*/ 3174124 h 6358758"/>
              <a:gd name="connsiteX65" fmla="*/ 3415862 w 4151586"/>
              <a:gd name="connsiteY65" fmla="*/ 2680138 h 6358758"/>
              <a:gd name="connsiteX66" fmla="*/ 3226676 w 4151586"/>
              <a:gd name="connsiteY66" fmla="*/ 2427889 h 6358758"/>
              <a:gd name="connsiteX67" fmla="*/ 3048000 w 4151586"/>
              <a:gd name="connsiteY67" fmla="*/ 2060027 h 6358758"/>
              <a:gd name="connsiteX68" fmla="*/ 2900855 w 4151586"/>
              <a:gd name="connsiteY68" fmla="*/ 1818289 h 6358758"/>
              <a:gd name="connsiteX69" fmla="*/ 2963917 w 4151586"/>
              <a:gd name="connsiteY69" fmla="*/ 1418896 h 6358758"/>
              <a:gd name="connsiteX70" fmla="*/ 3026979 w 4151586"/>
              <a:gd name="connsiteY70" fmla="*/ 1324303 h 6358758"/>
              <a:gd name="connsiteX71" fmla="*/ 2995448 w 4151586"/>
              <a:gd name="connsiteY71" fmla="*/ 1671145 h 6358758"/>
              <a:gd name="connsiteX72" fmla="*/ 3153103 w 4151586"/>
              <a:gd name="connsiteY72" fmla="*/ 2133600 h 6358758"/>
              <a:gd name="connsiteX73" fmla="*/ 3699641 w 4151586"/>
              <a:gd name="connsiteY73" fmla="*/ 2154620 h 6358758"/>
              <a:gd name="connsiteX74" fmla="*/ 3804745 w 4151586"/>
              <a:gd name="connsiteY74" fmla="*/ 1965434 h 6358758"/>
              <a:gd name="connsiteX75" fmla="*/ 3573517 w 4151586"/>
              <a:gd name="connsiteY75" fmla="*/ 1734207 h 6358758"/>
              <a:gd name="connsiteX76" fmla="*/ 3794234 w 4151586"/>
              <a:gd name="connsiteY76" fmla="*/ 1355834 h 6358758"/>
              <a:gd name="connsiteX77" fmla="*/ 3731172 w 4151586"/>
              <a:gd name="connsiteY77" fmla="*/ 767255 h 6358758"/>
              <a:gd name="connsiteX78" fmla="*/ 3657600 w 4151586"/>
              <a:gd name="connsiteY78" fmla="*/ 651641 h 6358758"/>
              <a:gd name="connsiteX79" fmla="*/ 3205655 w 4151586"/>
              <a:gd name="connsiteY79" fmla="*/ 420414 h 6358758"/>
              <a:gd name="connsiteX80" fmla="*/ 2953407 w 4151586"/>
              <a:gd name="connsiteY80" fmla="*/ 367862 h 6358758"/>
              <a:gd name="connsiteX81" fmla="*/ 2722179 w 4151586"/>
              <a:gd name="connsiteY81" fmla="*/ 10510 h 6358758"/>
              <a:gd name="connsiteX82" fmla="*/ 2564524 w 4151586"/>
              <a:gd name="connsiteY82" fmla="*/ 0 h 6358758"/>
              <a:gd name="connsiteX83" fmla="*/ 2459420 w 4151586"/>
              <a:gd name="connsiteY83" fmla="*/ 430924 h 6358758"/>
              <a:gd name="connsiteX84" fmla="*/ 2259724 w 4151586"/>
              <a:gd name="connsiteY84" fmla="*/ 630620 h 6358758"/>
              <a:gd name="connsiteX85" fmla="*/ 1965435 w 4151586"/>
              <a:gd name="connsiteY85" fmla="*/ 725214 h 6358758"/>
              <a:gd name="connsiteX86" fmla="*/ 1734207 w 4151586"/>
              <a:gd name="connsiteY86" fmla="*/ 756744 h 6358758"/>
              <a:gd name="connsiteX87" fmla="*/ 1502979 w 4151586"/>
              <a:gd name="connsiteY87" fmla="*/ 546538 h 6358758"/>
              <a:gd name="connsiteX88" fmla="*/ 1345324 w 4151586"/>
              <a:gd name="connsiteY88" fmla="*/ 252247 h 6358758"/>
              <a:gd name="connsiteX89" fmla="*/ 1261241 w 4151586"/>
              <a:gd name="connsiteY89" fmla="*/ 136634 h 6358758"/>
              <a:gd name="connsiteX0" fmla="*/ 1261241 w 4151586"/>
              <a:gd name="connsiteY0" fmla="*/ 136634 h 6358758"/>
              <a:gd name="connsiteX1" fmla="*/ 1072055 w 4151586"/>
              <a:gd name="connsiteY1" fmla="*/ 525517 h 6358758"/>
              <a:gd name="connsiteX2" fmla="*/ 536027 w 4151586"/>
              <a:gd name="connsiteY2" fmla="*/ 672662 h 6358758"/>
              <a:gd name="connsiteX3" fmla="*/ 220717 w 4151586"/>
              <a:gd name="connsiteY3" fmla="*/ 956441 h 6358758"/>
              <a:gd name="connsiteX4" fmla="*/ 220717 w 4151586"/>
              <a:gd name="connsiteY4" fmla="*/ 1229710 h 6358758"/>
              <a:gd name="connsiteX5" fmla="*/ 430924 w 4151586"/>
              <a:gd name="connsiteY5" fmla="*/ 1629103 h 6358758"/>
              <a:gd name="connsiteX6" fmla="*/ 609600 w 4151586"/>
              <a:gd name="connsiteY6" fmla="*/ 1839310 h 6358758"/>
              <a:gd name="connsiteX7" fmla="*/ 504496 w 4151586"/>
              <a:gd name="connsiteY7" fmla="*/ 2049517 h 6358758"/>
              <a:gd name="connsiteX8" fmla="*/ 767255 w 4151586"/>
              <a:gd name="connsiteY8" fmla="*/ 2102069 h 6358758"/>
              <a:gd name="connsiteX9" fmla="*/ 956441 w 4151586"/>
              <a:gd name="connsiteY9" fmla="*/ 1807779 h 6358758"/>
              <a:gd name="connsiteX10" fmla="*/ 893379 w 4151586"/>
              <a:gd name="connsiteY10" fmla="*/ 1387365 h 6358758"/>
              <a:gd name="connsiteX11" fmla="*/ 809296 w 4151586"/>
              <a:gd name="connsiteY11" fmla="*/ 1187669 h 6358758"/>
              <a:gd name="connsiteX12" fmla="*/ 987972 w 4151586"/>
              <a:gd name="connsiteY12" fmla="*/ 1145627 h 6358758"/>
              <a:gd name="connsiteX13" fmla="*/ 1156138 w 4151586"/>
              <a:gd name="connsiteY13" fmla="*/ 1618593 h 6358758"/>
              <a:gd name="connsiteX14" fmla="*/ 1187669 w 4151586"/>
              <a:gd name="connsiteY14" fmla="*/ 2028496 h 6358758"/>
              <a:gd name="connsiteX15" fmla="*/ 1135117 w 4151586"/>
              <a:gd name="connsiteY15" fmla="*/ 2501462 h 6358758"/>
              <a:gd name="connsiteX16" fmla="*/ 599089 w 4151586"/>
              <a:gd name="connsiteY16" fmla="*/ 3699641 h 6358758"/>
              <a:gd name="connsiteX17" fmla="*/ 609600 w 4151586"/>
              <a:gd name="connsiteY17" fmla="*/ 3804745 h 6358758"/>
              <a:gd name="connsiteX18" fmla="*/ 620110 w 4151586"/>
              <a:gd name="connsiteY18" fmla="*/ 3878317 h 6358758"/>
              <a:gd name="connsiteX19" fmla="*/ 620110 w 4151586"/>
              <a:gd name="connsiteY19" fmla="*/ 4004441 h 6358758"/>
              <a:gd name="connsiteX20" fmla="*/ 399393 w 4151586"/>
              <a:gd name="connsiteY20" fmla="*/ 4162096 h 6358758"/>
              <a:gd name="connsiteX21" fmla="*/ 346841 w 4151586"/>
              <a:gd name="connsiteY21" fmla="*/ 4708634 h 6358758"/>
              <a:gd name="connsiteX22" fmla="*/ 136634 w 4151586"/>
              <a:gd name="connsiteY22" fmla="*/ 5276193 h 6358758"/>
              <a:gd name="connsiteX23" fmla="*/ 31531 w 4151586"/>
              <a:gd name="connsiteY23" fmla="*/ 5602014 h 6358758"/>
              <a:gd name="connsiteX24" fmla="*/ 0 w 4151586"/>
              <a:gd name="connsiteY24" fmla="*/ 5927834 h 6358758"/>
              <a:gd name="connsiteX25" fmla="*/ 52551 w 4151586"/>
              <a:gd name="connsiteY25" fmla="*/ 6096000 h 6358758"/>
              <a:gd name="connsiteX26" fmla="*/ 620111 w 4151586"/>
              <a:gd name="connsiteY26" fmla="*/ 5770179 h 6358758"/>
              <a:gd name="connsiteX27" fmla="*/ 840827 w 4151586"/>
              <a:gd name="connsiteY27" fmla="*/ 6085489 h 6358758"/>
              <a:gd name="connsiteX28" fmla="*/ 777765 w 4151586"/>
              <a:gd name="connsiteY28" fmla="*/ 5549462 h 6358758"/>
              <a:gd name="connsiteX29" fmla="*/ 903889 w 4151586"/>
              <a:gd name="connsiteY29" fmla="*/ 5255172 h 6358758"/>
              <a:gd name="connsiteX30" fmla="*/ 893379 w 4151586"/>
              <a:gd name="connsiteY30" fmla="*/ 4708634 h 6358758"/>
              <a:gd name="connsiteX31" fmla="*/ 1019503 w 4151586"/>
              <a:gd name="connsiteY31" fmla="*/ 4593020 h 6358758"/>
              <a:gd name="connsiteX32" fmla="*/ 1030014 w 4151586"/>
              <a:gd name="connsiteY32" fmla="*/ 5307724 h 6358758"/>
              <a:gd name="connsiteX33" fmla="*/ 1103586 w 4151586"/>
              <a:gd name="connsiteY33" fmla="*/ 5412827 h 6358758"/>
              <a:gd name="connsiteX34" fmla="*/ 1219200 w 4151586"/>
              <a:gd name="connsiteY34" fmla="*/ 5896303 h 6358758"/>
              <a:gd name="connsiteX35" fmla="*/ 1471448 w 4151586"/>
              <a:gd name="connsiteY35" fmla="*/ 5969876 h 6358758"/>
              <a:gd name="connsiteX36" fmla="*/ 1629103 w 4151586"/>
              <a:gd name="connsiteY36" fmla="*/ 5538952 h 6358758"/>
              <a:gd name="connsiteX37" fmla="*/ 1734206 w 4151586"/>
              <a:gd name="connsiteY37" fmla="*/ 4813737 h 6358758"/>
              <a:gd name="connsiteX38" fmla="*/ 1828800 w 4151586"/>
              <a:gd name="connsiteY38" fmla="*/ 4487918 h 6358758"/>
              <a:gd name="connsiteX39" fmla="*/ 2207173 w 4151586"/>
              <a:gd name="connsiteY39" fmla="*/ 4540468 h 6358758"/>
              <a:gd name="connsiteX40" fmla="*/ 2354317 w 4151586"/>
              <a:gd name="connsiteY40" fmla="*/ 4845270 h 6358758"/>
              <a:gd name="connsiteX41" fmla="*/ 2364827 w 4151586"/>
              <a:gd name="connsiteY41" fmla="*/ 5433848 h 6358758"/>
              <a:gd name="connsiteX42" fmla="*/ 2396358 w 4151586"/>
              <a:gd name="connsiteY42" fmla="*/ 5864772 h 6358758"/>
              <a:gd name="connsiteX43" fmla="*/ 2490952 w 4151586"/>
              <a:gd name="connsiteY43" fmla="*/ 6095999 h 6358758"/>
              <a:gd name="connsiteX44" fmla="*/ 2627586 w 4151586"/>
              <a:gd name="connsiteY44" fmla="*/ 6222124 h 6358758"/>
              <a:gd name="connsiteX45" fmla="*/ 2795752 w 4151586"/>
              <a:gd name="connsiteY45" fmla="*/ 6243145 h 6358758"/>
              <a:gd name="connsiteX46" fmla="*/ 2900855 w 4151586"/>
              <a:gd name="connsiteY46" fmla="*/ 6264165 h 6358758"/>
              <a:gd name="connsiteX47" fmla="*/ 2911365 w 4151586"/>
              <a:gd name="connsiteY47" fmla="*/ 5822731 h 6358758"/>
              <a:gd name="connsiteX48" fmla="*/ 2816772 w 4151586"/>
              <a:gd name="connsiteY48" fmla="*/ 5559972 h 6358758"/>
              <a:gd name="connsiteX49" fmla="*/ 3026979 w 4151586"/>
              <a:gd name="connsiteY49" fmla="*/ 5318234 h 6358758"/>
              <a:gd name="connsiteX50" fmla="*/ 3058510 w 4151586"/>
              <a:gd name="connsiteY50" fmla="*/ 4897820 h 6358758"/>
              <a:gd name="connsiteX51" fmla="*/ 3111062 w 4151586"/>
              <a:gd name="connsiteY51" fmla="*/ 4666593 h 6358758"/>
              <a:gd name="connsiteX52" fmla="*/ 3342289 w 4151586"/>
              <a:gd name="connsiteY52" fmla="*/ 4855779 h 6358758"/>
              <a:gd name="connsiteX53" fmla="*/ 3205655 w 4151586"/>
              <a:gd name="connsiteY53" fmla="*/ 5402317 h 6358758"/>
              <a:gd name="connsiteX54" fmla="*/ 3100551 w 4151586"/>
              <a:gd name="connsiteY54" fmla="*/ 6011917 h 6358758"/>
              <a:gd name="connsiteX55" fmla="*/ 3090041 w 4151586"/>
              <a:gd name="connsiteY55" fmla="*/ 6264165 h 6358758"/>
              <a:gd name="connsiteX56" fmla="*/ 3268717 w 4151586"/>
              <a:gd name="connsiteY56" fmla="*/ 6306207 h 6358758"/>
              <a:gd name="connsiteX57" fmla="*/ 3689131 w 4151586"/>
              <a:gd name="connsiteY57" fmla="*/ 6358758 h 6358758"/>
              <a:gd name="connsiteX58" fmla="*/ 3888828 w 4151586"/>
              <a:gd name="connsiteY58" fmla="*/ 6274675 h 6358758"/>
              <a:gd name="connsiteX59" fmla="*/ 4046483 w 4151586"/>
              <a:gd name="connsiteY59" fmla="*/ 6085489 h 6358758"/>
              <a:gd name="connsiteX60" fmla="*/ 4151586 w 4151586"/>
              <a:gd name="connsiteY60" fmla="*/ 5307724 h 6358758"/>
              <a:gd name="connsiteX61" fmla="*/ 4088524 w 4151586"/>
              <a:gd name="connsiteY61" fmla="*/ 4624552 h 6358758"/>
              <a:gd name="connsiteX62" fmla="*/ 4078014 w 4151586"/>
              <a:gd name="connsiteY62" fmla="*/ 4309241 h 6358758"/>
              <a:gd name="connsiteX63" fmla="*/ 3804745 w 4151586"/>
              <a:gd name="connsiteY63" fmla="*/ 3993931 h 6358758"/>
              <a:gd name="connsiteX64" fmla="*/ 3594538 w 4151586"/>
              <a:gd name="connsiteY64" fmla="*/ 3174124 h 6358758"/>
              <a:gd name="connsiteX65" fmla="*/ 3415862 w 4151586"/>
              <a:gd name="connsiteY65" fmla="*/ 2680138 h 6358758"/>
              <a:gd name="connsiteX66" fmla="*/ 3226676 w 4151586"/>
              <a:gd name="connsiteY66" fmla="*/ 2427889 h 6358758"/>
              <a:gd name="connsiteX67" fmla="*/ 3048000 w 4151586"/>
              <a:gd name="connsiteY67" fmla="*/ 2060027 h 6358758"/>
              <a:gd name="connsiteX68" fmla="*/ 2900855 w 4151586"/>
              <a:gd name="connsiteY68" fmla="*/ 1818289 h 6358758"/>
              <a:gd name="connsiteX69" fmla="*/ 2963917 w 4151586"/>
              <a:gd name="connsiteY69" fmla="*/ 1418896 h 6358758"/>
              <a:gd name="connsiteX70" fmla="*/ 3026979 w 4151586"/>
              <a:gd name="connsiteY70" fmla="*/ 1324303 h 6358758"/>
              <a:gd name="connsiteX71" fmla="*/ 2995448 w 4151586"/>
              <a:gd name="connsiteY71" fmla="*/ 1671145 h 6358758"/>
              <a:gd name="connsiteX72" fmla="*/ 3153103 w 4151586"/>
              <a:gd name="connsiteY72" fmla="*/ 2133600 h 6358758"/>
              <a:gd name="connsiteX73" fmla="*/ 3699641 w 4151586"/>
              <a:gd name="connsiteY73" fmla="*/ 2154620 h 6358758"/>
              <a:gd name="connsiteX74" fmla="*/ 3804745 w 4151586"/>
              <a:gd name="connsiteY74" fmla="*/ 1965434 h 6358758"/>
              <a:gd name="connsiteX75" fmla="*/ 3573517 w 4151586"/>
              <a:gd name="connsiteY75" fmla="*/ 1734207 h 6358758"/>
              <a:gd name="connsiteX76" fmla="*/ 3794234 w 4151586"/>
              <a:gd name="connsiteY76" fmla="*/ 1355834 h 6358758"/>
              <a:gd name="connsiteX77" fmla="*/ 3731172 w 4151586"/>
              <a:gd name="connsiteY77" fmla="*/ 767255 h 6358758"/>
              <a:gd name="connsiteX78" fmla="*/ 3657600 w 4151586"/>
              <a:gd name="connsiteY78" fmla="*/ 651641 h 6358758"/>
              <a:gd name="connsiteX79" fmla="*/ 3205655 w 4151586"/>
              <a:gd name="connsiteY79" fmla="*/ 420414 h 6358758"/>
              <a:gd name="connsiteX80" fmla="*/ 2953407 w 4151586"/>
              <a:gd name="connsiteY80" fmla="*/ 367862 h 6358758"/>
              <a:gd name="connsiteX81" fmla="*/ 2722179 w 4151586"/>
              <a:gd name="connsiteY81" fmla="*/ 10510 h 6358758"/>
              <a:gd name="connsiteX82" fmla="*/ 2564524 w 4151586"/>
              <a:gd name="connsiteY82" fmla="*/ 0 h 6358758"/>
              <a:gd name="connsiteX83" fmla="*/ 2459420 w 4151586"/>
              <a:gd name="connsiteY83" fmla="*/ 430924 h 6358758"/>
              <a:gd name="connsiteX84" fmla="*/ 2259724 w 4151586"/>
              <a:gd name="connsiteY84" fmla="*/ 630620 h 6358758"/>
              <a:gd name="connsiteX85" fmla="*/ 1965435 w 4151586"/>
              <a:gd name="connsiteY85" fmla="*/ 725214 h 6358758"/>
              <a:gd name="connsiteX86" fmla="*/ 1734207 w 4151586"/>
              <a:gd name="connsiteY86" fmla="*/ 756744 h 6358758"/>
              <a:gd name="connsiteX87" fmla="*/ 1502979 w 4151586"/>
              <a:gd name="connsiteY87" fmla="*/ 546538 h 6358758"/>
              <a:gd name="connsiteX88" fmla="*/ 1345324 w 4151586"/>
              <a:gd name="connsiteY88" fmla="*/ 252247 h 6358758"/>
              <a:gd name="connsiteX89" fmla="*/ 1261241 w 4151586"/>
              <a:gd name="connsiteY89" fmla="*/ 136634 h 6358758"/>
              <a:gd name="connsiteX0" fmla="*/ 1261241 w 4151586"/>
              <a:gd name="connsiteY0" fmla="*/ 136634 h 6358758"/>
              <a:gd name="connsiteX1" fmla="*/ 1072055 w 4151586"/>
              <a:gd name="connsiteY1" fmla="*/ 525517 h 6358758"/>
              <a:gd name="connsiteX2" fmla="*/ 536027 w 4151586"/>
              <a:gd name="connsiteY2" fmla="*/ 672662 h 6358758"/>
              <a:gd name="connsiteX3" fmla="*/ 220717 w 4151586"/>
              <a:gd name="connsiteY3" fmla="*/ 956441 h 6358758"/>
              <a:gd name="connsiteX4" fmla="*/ 220717 w 4151586"/>
              <a:gd name="connsiteY4" fmla="*/ 1229710 h 6358758"/>
              <a:gd name="connsiteX5" fmla="*/ 430924 w 4151586"/>
              <a:gd name="connsiteY5" fmla="*/ 1629103 h 6358758"/>
              <a:gd name="connsiteX6" fmla="*/ 609600 w 4151586"/>
              <a:gd name="connsiteY6" fmla="*/ 1839310 h 6358758"/>
              <a:gd name="connsiteX7" fmla="*/ 504496 w 4151586"/>
              <a:gd name="connsiteY7" fmla="*/ 2049517 h 6358758"/>
              <a:gd name="connsiteX8" fmla="*/ 767255 w 4151586"/>
              <a:gd name="connsiteY8" fmla="*/ 2102069 h 6358758"/>
              <a:gd name="connsiteX9" fmla="*/ 956441 w 4151586"/>
              <a:gd name="connsiteY9" fmla="*/ 1807779 h 6358758"/>
              <a:gd name="connsiteX10" fmla="*/ 893379 w 4151586"/>
              <a:gd name="connsiteY10" fmla="*/ 1387365 h 6358758"/>
              <a:gd name="connsiteX11" fmla="*/ 809296 w 4151586"/>
              <a:gd name="connsiteY11" fmla="*/ 1187669 h 6358758"/>
              <a:gd name="connsiteX12" fmla="*/ 987972 w 4151586"/>
              <a:gd name="connsiteY12" fmla="*/ 1145627 h 6358758"/>
              <a:gd name="connsiteX13" fmla="*/ 1156138 w 4151586"/>
              <a:gd name="connsiteY13" fmla="*/ 1618593 h 6358758"/>
              <a:gd name="connsiteX14" fmla="*/ 1187669 w 4151586"/>
              <a:gd name="connsiteY14" fmla="*/ 2028496 h 6358758"/>
              <a:gd name="connsiteX15" fmla="*/ 1135117 w 4151586"/>
              <a:gd name="connsiteY15" fmla="*/ 2501462 h 6358758"/>
              <a:gd name="connsiteX16" fmla="*/ 599089 w 4151586"/>
              <a:gd name="connsiteY16" fmla="*/ 3699641 h 6358758"/>
              <a:gd name="connsiteX17" fmla="*/ 609600 w 4151586"/>
              <a:gd name="connsiteY17" fmla="*/ 3804745 h 6358758"/>
              <a:gd name="connsiteX18" fmla="*/ 620110 w 4151586"/>
              <a:gd name="connsiteY18" fmla="*/ 3878317 h 6358758"/>
              <a:gd name="connsiteX19" fmla="*/ 620110 w 4151586"/>
              <a:gd name="connsiteY19" fmla="*/ 4004441 h 6358758"/>
              <a:gd name="connsiteX20" fmla="*/ 399393 w 4151586"/>
              <a:gd name="connsiteY20" fmla="*/ 4162096 h 6358758"/>
              <a:gd name="connsiteX21" fmla="*/ 346841 w 4151586"/>
              <a:gd name="connsiteY21" fmla="*/ 4708634 h 6358758"/>
              <a:gd name="connsiteX22" fmla="*/ 136634 w 4151586"/>
              <a:gd name="connsiteY22" fmla="*/ 5276193 h 6358758"/>
              <a:gd name="connsiteX23" fmla="*/ 31531 w 4151586"/>
              <a:gd name="connsiteY23" fmla="*/ 5602014 h 6358758"/>
              <a:gd name="connsiteX24" fmla="*/ 0 w 4151586"/>
              <a:gd name="connsiteY24" fmla="*/ 5927834 h 6358758"/>
              <a:gd name="connsiteX25" fmla="*/ 283779 w 4151586"/>
              <a:gd name="connsiteY25" fmla="*/ 5759669 h 6358758"/>
              <a:gd name="connsiteX26" fmla="*/ 620111 w 4151586"/>
              <a:gd name="connsiteY26" fmla="*/ 5770179 h 6358758"/>
              <a:gd name="connsiteX27" fmla="*/ 840827 w 4151586"/>
              <a:gd name="connsiteY27" fmla="*/ 6085489 h 6358758"/>
              <a:gd name="connsiteX28" fmla="*/ 777765 w 4151586"/>
              <a:gd name="connsiteY28" fmla="*/ 5549462 h 6358758"/>
              <a:gd name="connsiteX29" fmla="*/ 903889 w 4151586"/>
              <a:gd name="connsiteY29" fmla="*/ 5255172 h 6358758"/>
              <a:gd name="connsiteX30" fmla="*/ 893379 w 4151586"/>
              <a:gd name="connsiteY30" fmla="*/ 4708634 h 6358758"/>
              <a:gd name="connsiteX31" fmla="*/ 1019503 w 4151586"/>
              <a:gd name="connsiteY31" fmla="*/ 4593020 h 6358758"/>
              <a:gd name="connsiteX32" fmla="*/ 1030014 w 4151586"/>
              <a:gd name="connsiteY32" fmla="*/ 5307724 h 6358758"/>
              <a:gd name="connsiteX33" fmla="*/ 1103586 w 4151586"/>
              <a:gd name="connsiteY33" fmla="*/ 5412827 h 6358758"/>
              <a:gd name="connsiteX34" fmla="*/ 1219200 w 4151586"/>
              <a:gd name="connsiteY34" fmla="*/ 5896303 h 6358758"/>
              <a:gd name="connsiteX35" fmla="*/ 1471448 w 4151586"/>
              <a:gd name="connsiteY35" fmla="*/ 5969876 h 6358758"/>
              <a:gd name="connsiteX36" fmla="*/ 1629103 w 4151586"/>
              <a:gd name="connsiteY36" fmla="*/ 5538952 h 6358758"/>
              <a:gd name="connsiteX37" fmla="*/ 1734206 w 4151586"/>
              <a:gd name="connsiteY37" fmla="*/ 4813737 h 6358758"/>
              <a:gd name="connsiteX38" fmla="*/ 1828800 w 4151586"/>
              <a:gd name="connsiteY38" fmla="*/ 4487918 h 6358758"/>
              <a:gd name="connsiteX39" fmla="*/ 2207173 w 4151586"/>
              <a:gd name="connsiteY39" fmla="*/ 4540468 h 6358758"/>
              <a:gd name="connsiteX40" fmla="*/ 2354317 w 4151586"/>
              <a:gd name="connsiteY40" fmla="*/ 4845270 h 6358758"/>
              <a:gd name="connsiteX41" fmla="*/ 2364827 w 4151586"/>
              <a:gd name="connsiteY41" fmla="*/ 5433848 h 6358758"/>
              <a:gd name="connsiteX42" fmla="*/ 2396358 w 4151586"/>
              <a:gd name="connsiteY42" fmla="*/ 5864772 h 6358758"/>
              <a:gd name="connsiteX43" fmla="*/ 2490952 w 4151586"/>
              <a:gd name="connsiteY43" fmla="*/ 6095999 h 6358758"/>
              <a:gd name="connsiteX44" fmla="*/ 2627586 w 4151586"/>
              <a:gd name="connsiteY44" fmla="*/ 6222124 h 6358758"/>
              <a:gd name="connsiteX45" fmla="*/ 2795752 w 4151586"/>
              <a:gd name="connsiteY45" fmla="*/ 6243145 h 6358758"/>
              <a:gd name="connsiteX46" fmla="*/ 2900855 w 4151586"/>
              <a:gd name="connsiteY46" fmla="*/ 6264165 h 6358758"/>
              <a:gd name="connsiteX47" fmla="*/ 2911365 w 4151586"/>
              <a:gd name="connsiteY47" fmla="*/ 5822731 h 6358758"/>
              <a:gd name="connsiteX48" fmla="*/ 2816772 w 4151586"/>
              <a:gd name="connsiteY48" fmla="*/ 5559972 h 6358758"/>
              <a:gd name="connsiteX49" fmla="*/ 3026979 w 4151586"/>
              <a:gd name="connsiteY49" fmla="*/ 5318234 h 6358758"/>
              <a:gd name="connsiteX50" fmla="*/ 3058510 w 4151586"/>
              <a:gd name="connsiteY50" fmla="*/ 4897820 h 6358758"/>
              <a:gd name="connsiteX51" fmla="*/ 3111062 w 4151586"/>
              <a:gd name="connsiteY51" fmla="*/ 4666593 h 6358758"/>
              <a:gd name="connsiteX52" fmla="*/ 3342289 w 4151586"/>
              <a:gd name="connsiteY52" fmla="*/ 4855779 h 6358758"/>
              <a:gd name="connsiteX53" fmla="*/ 3205655 w 4151586"/>
              <a:gd name="connsiteY53" fmla="*/ 5402317 h 6358758"/>
              <a:gd name="connsiteX54" fmla="*/ 3100551 w 4151586"/>
              <a:gd name="connsiteY54" fmla="*/ 6011917 h 6358758"/>
              <a:gd name="connsiteX55" fmla="*/ 3090041 w 4151586"/>
              <a:gd name="connsiteY55" fmla="*/ 6264165 h 6358758"/>
              <a:gd name="connsiteX56" fmla="*/ 3268717 w 4151586"/>
              <a:gd name="connsiteY56" fmla="*/ 6306207 h 6358758"/>
              <a:gd name="connsiteX57" fmla="*/ 3689131 w 4151586"/>
              <a:gd name="connsiteY57" fmla="*/ 6358758 h 6358758"/>
              <a:gd name="connsiteX58" fmla="*/ 3888828 w 4151586"/>
              <a:gd name="connsiteY58" fmla="*/ 6274675 h 6358758"/>
              <a:gd name="connsiteX59" fmla="*/ 4046483 w 4151586"/>
              <a:gd name="connsiteY59" fmla="*/ 6085489 h 6358758"/>
              <a:gd name="connsiteX60" fmla="*/ 4151586 w 4151586"/>
              <a:gd name="connsiteY60" fmla="*/ 5307724 h 6358758"/>
              <a:gd name="connsiteX61" fmla="*/ 4088524 w 4151586"/>
              <a:gd name="connsiteY61" fmla="*/ 4624552 h 6358758"/>
              <a:gd name="connsiteX62" fmla="*/ 4078014 w 4151586"/>
              <a:gd name="connsiteY62" fmla="*/ 4309241 h 6358758"/>
              <a:gd name="connsiteX63" fmla="*/ 3804745 w 4151586"/>
              <a:gd name="connsiteY63" fmla="*/ 3993931 h 6358758"/>
              <a:gd name="connsiteX64" fmla="*/ 3594538 w 4151586"/>
              <a:gd name="connsiteY64" fmla="*/ 3174124 h 6358758"/>
              <a:gd name="connsiteX65" fmla="*/ 3415862 w 4151586"/>
              <a:gd name="connsiteY65" fmla="*/ 2680138 h 6358758"/>
              <a:gd name="connsiteX66" fmla="*/ 3226676 w 4151586"/>
              <a:gd name="connsiteY66" fmla="*/ 2427889 h 6358758"/>
              <a:gd name="connsiteX67" fmla="*/ 3048000 w 4151586"/>
              <a:gd name="connsiteY67" fmla="*/ 2060027 h 6358758"/>
              <a:gd name="connsiteX68" fmla="*/ 2900855 w 4151586"/>
              <a:gd name="connsiteY68" fmla="*/ 1818289 h 6358758"/>
              <a:gd name="connsiteX69" fmla="*/ 2963917 w 4151586"/>
              <a:gd name="connsiteY69" fmla="*/ 1418896 h 6358758"/>
              <a:gd name="connsiteX70" fmla="*/ 3026979 w 4151586"/>
              <a:gd name="connsiteY70" fmla="*/ 1324303 h 6358758"/>
              <a:gd name="connsiteX71" fmla="*/ 2995448 w 4151586"/>
              <a:gd name="connsiteY71" fmla="*/ 1671145 h 6358758"/>
              <a:gd name="connsiteX72" fmla="*/ 3153103 w 4151586"/>
              <a:gd name="connsiteY72" fmla="*/ 2133600 h 6358758"/>
              <a:gd name="connsiteX73" fmla="*/ 3699641 w 4151586"/>
              <a:gd name="connsiteY73" fmla="*/ 2154620 h 6358758"/>
              <a:gd name="connsiteX74" fmla="*/ 3804745 w 4151586"/>
              <a:gd name="connsiteY74" fmla="*/ 1965434 h 6358758"/>
              <a:gd name="connsiteX75" fmla="*/ 3573517 w 4151586"/>
              <a:gd name="connsiteY75" fmla="*/ 1734207 h 6358758"/>
              <a:gd name="connsiteX76" fmla="*/ 3794234 w 4151586"/>
              <a:gd name="connsiteY76" fmla="*/ 1355834 h 6358758"/>
              <a:gd name="connsiteX77" fmla="*/ 3731172 w 4151586"/>
              <a:gd name="connsiteY77" fmla="*/ 767255 h 6358758"/>
              <a:gd name="connsiteX78" fmla="*/ 3657600 w 4151586"/>
              <a:gd name="connsiteY78" fmla="*/ 651641 h 6358758"/>
              <a:gd name="connsiteX79" fmla="*/ 3205655 w 4151586"/>
              <a:gd name="connsiteY79" fmla="*/ 420414 h 6358758"/>
              <a:gd name="connsiteX80" fmla="*/ 2953407 w 4151586"/>
              <a:gd name="connsiteY80" fmla="*/ 367862 h 6358758"/>
              <a:gd name="connsiteX81" fmla="*/ 2722179 w 4151586"/>
              <a:gd name="connsiteY81" fmla="*/ 10510 h 6358758"/>
              <a:gd name="connsiteX82" fmla="*/ 2564524 w 4151586"/>
              <a:gd name="connsiteY82" fmla="*/ 0 h 6358758"/>
              <a:gd name="connsiteX83" fmla="*/ 2459420 w 4151586"/>
              <a:gd name="connsiteY83" fmla="*/ 430924 h 6358758"/>
              <a:gd name="connsiteX84" fmla="*/ 2259724 w 4151586"/>
              <a:gd name="connsiteY84" fmla="*/ 630620 h 6358758"/>
              <a:gd name="connsiteX85" fmla="*/ 1965435 w 4151586"/>
              <a:gd name="connsiteY85" fmla="*/ 725214 h 6358758"/>
              <a:gd name="connsiteX86" fmla="*/ 1734207 w 4151586"/>
              <a:gd name="connsiteY86" fmla="*/ 756744 h 6358758"/>
              <a:gd name="connsiteX87" fmla="*/ 1502979 w 4151586"/>
              <a:gd name="connsiteY87" fmla="*/ 546538 h 6358758"/>
              <a:gd name="connsiteX88" fmla="*/ 1345324 w 4151586"/>
              <a:gd name="connsiteY88" fmla="*/ 252247 h 6358758"/>
              <a:gd name="connsiteX89" fmla="*/ 1261241 w 4151586"/>
              <a:gd name="connsiteY89" fmla="*/ 136634 h 6358758"/>
              <a:gd name="connsiteX0" fmla="*/ 1229710 w 4120055"/>
              <a:gd name="connsiteY0" fmla="*/ 136634 h 6358758"/>
              <a:gd name="connsiteX1" fmla="*/ 1040524 w 4120055"/>
              <a:gd name="connsiteY1" fmla="*/ 525517 h 6358758"/>
              <a:gd name="connsiteX2" fmla="*/ 504496 w 4120055"/>
              <a:gd name="connsiteY2" fmla="*/ 672662 h 6358758"/>
              <a:gd name="connsiteX3" fmla="*/ 189186 w 4120055"/>
              <a:gd name="connsiteY3" fmla="*/ 956441 h 6358758"/>
              <a:gd name="connsiteX4" fmla="*/ 189186 w 4120055"/>
              <a:gd name="connsiteY4" fmla="*/ 1229710 h 6358758"/>
              <a:gd name="connsiteX5" fmla="*/ 399393 w 4120055"/>
              <a:gd name="connsiteY5" fmla="*/ 1629103 h 6358758"/>
              <a:gd name="connsiteX6" fmla="*/ 578069 w 4120055"/>
              <a:gd name="connsiteY6" fmla="*/ 1839310 h 6358758"/>
              <a:gd name="connsiteX7" fmla="*/ 472965 w 4120055"/>
              <a:gd name="connsiteY7" fmla="*/ 2049517 h 6358758"/>
              <a:gd name="connsiteX8" fmla="*/ 735724 w 4120055"/>
              <a:gd name="connsiteY8" fmla="*/ 2102069 h 6358758"/>
              <a:gd name="connsiteX9" fmla="*/ 924910 w 4120055"/>
              <a:gd name="connsiteY9" fmla="*/ 1807779 h 6358758"/>
              <a:gd name="connsiteX10" fmla="*/ 861848 w 4120055"/>
              <a:gd name="connsiteY10" fmla="*/ 1387365 h 6358758"/>
              <a:gd name="connsiteX11" fmla="*/ 777765 w 4120055"/>
              <a:gd name="connsiteY11" fmla="*/ 1187669 h 6358758"/>
              <a:gd name="connsiteX12" fmla="*/ 956441 w 4120055"/>
              <a:gd name="connsiteY12" fmla="*/ 1145627 h 6358758"/>
              <a:gd name="connsiteX13" fmla="*/ 1124607 w 4120055"/>
              <a:gd name="connsiteY13" fmla="*/ 1618593 h 6358758"/>
              <a:gd name="connsiteX14" fmla="*/ 1156138 w 4120055"/>
              <a:gd name="connsiteY14" fmla="*/ 2028496 h 6358758"/>
              <a:gd name="connsiteX15" fmla="*/ 1103586 w 4120055"/>
              <a:gd name="connsiteY15" fmla="*/ 2501462 h 6358758"/>
              <a:gd name="connsiteX16" fmla="*/ 567558 w 4120055"/>
              <a:gd name="connsiteY16" fmla="*/ 3699641 h 6358758"/>
              <a:gd name="connsiteX17" fmla="*/ 578069 w 4120055"/>
              <a:gd name="connsiteY17" fmla="*/ 3804745 h 6358758"/>
              <a:gd name="connsiteX18" fmla="*/ 588579 w 4120055"/>
              <a:gd name="connsiteY18" fmla="*/ 3878317 h 6358758"/>
              <a:gd name="connsiteX19" fmla="*/ 588579 w 4120055"/>
              <a:gd name="connsiteY19" fmla="*/ 4004441 h 6358758"/>
              <a:gd name="connsiteX20" fmla="*/ 367862 w 4120055"/>
              <a:gd name="connsiteY20" fmla="*/ 4162096 h 6358758"/>
              <a:gd name="connsiteX21" fmla="*/ 315310 w 4120055"/>
              <a:gd name="connsiteY21" fmla="*/ 4708634 h 6358758"/>
              <a:gd name="connsiteX22" fmla="*/ 105103 w 4120055"/>
              <a:gd name="connsiteY22" fmla="*/ 5276193 h 6358758"/>
              <a:gd name="connsiteX23" fmla="*/ 0 w 4120055"/>
              <a:gd name="connsiteY23" fmla="*/ 5602014 h 6358758"/>
              <a:gd name="connsiteX24" fmla="*/ 178676 w 4120055"/>
              <a:gd name="connsiteY24" fmla="*/ 5644054 h 6358758"/>
              <a:gd name="connsiteX25" fmla="*/ 252248 w 4120055"/>
              <a:gd name="connsiteY25" fmla="*/ 5759669 h 6358758"/>
              <a:gd name="connsiteX26" fmla="*/ 588580 w 4120055"/>
              <a:gd name="connsiteY26" fmla="*/ 5770179 h 6358758"/>
              <a:gd name="connsiteX27" fmla="*/ 809296 w 4120055"/>
              <a:gd name="connsiteY27" fmla="*/ 6085489 h 6358758"/>
              <a:gd name="connsiteX28" fmla="*/ 746234 w 4120055"/>
              <a:gd name="connsiteY28" fmla="*/ 5549462 h 6358758"/>
              <a:gd name="connsiteX29" fmla="*/ 872358 w 4120055"/>
              <a:gd name="connsiteY29" fmla="*/ 5255172 h 6358758"/>
              <a:gd name="connsiteX30" fmla="*/ 861848 w 4120055"/>
              <a:gd name="connsiteY30" fmla="*/ 4708634 h 6358758"/>
              <a:gd name="connsiteX31" fmla="*/ 987972 w 4120055"/>
              <a:gd name="connsiteY31" fmla="*/ 4593020 h 6358758"/>
              <a:gd name="connsiteX32" fmla="*/ 998483 w 4120055"/>
              <a:gd name="connsiteY32" fmla="*/ 5307724 h 6358758"/>
              <a:gd name="connsiteX33" fmla="*/ 1072055 w 4120055"/>
              <a:gd name="connsiteY33" fmla="*/ 5412827 h 6358758"/>
              <a:gd name="connsiteX34" fmla="*/ 1187669 w 4120055"/>
              <a:gd name="connsiteY34" fmla="*/ 5896303 h 6358758"/>
              <a:gd name="connsiteX35" fmla="*/ 1439917 w 4120055"/>
              <a:gd name="connsiteY35" fmla="*/ 5969876 h 6358758"/>
              <a:gd name="connsiteX36" fmla="*/ 1597572 w 4120055"/>
              <a:gd name="connsiteY36" fmla="*/ 5538952 h 6358758"/>
              <a:gd name="connsiteX37" fmla="*/ 1702675 w 4120055"/>
              <a:gd name="connsiteY37" fmla="*/ 4813737 h 6358758"/>
              <a:gd name="connsiteX38" fmla="*/ 1797269 w 4120055"/>
              <a:gd name="connsiteY38" fmla="*/ 4487918 h 6358758"/>
              <a:gd name="connsiteX39" fmla="*/ 2175642 w 4120055"/>
              <a:gd name="connsiteY39" fmla="*/ 4540468 h 6358758"/>
              <a:gd name="connsiteX40" fmla="*/ 2322786 w 4120055"/>
              <a:gd name="connsiteY40" fmla="*/ 4845270 h 6358758"/>
              <a:gd name="connsiteX41" fmla="*/ 2333296 w 4120055"/>
              <a:gd name="connsiteY41" fmla="*/ 5433848 h 6358758"/>
              <a:gd name="connsiteX42" fmla="*/ 2364827 w 4120055"/>
              <a:gd name="connsiteY42" fmla="*/ 5864772 h 6358758"/>
              <a:gd name="connsiteX43" fmla="*/ 2459421 w 4120055"/>
              <a:gd name="connsiteY43" fmla="*/ 6095999 h 6358758"/>
              <a:gd name="connsiteX44" fmla="*/ 2596055 w 4120055"/>
              <a:gd name="connsiteY44" fmla="*/ 6222124 h 6358758"/>
              <a:gd name="connsiteX45" fmla="*/ 2764221 w 4120055"/>
              <a:gd name="connsiteY45" fmla="*/ 6243145 h 6358758"/>
              <a:gd name="connsiteX46" fmla="*/ 2869324 w 4120055"/>
              <a:gd name="connsiteY46" fmla="*/ 6264165 h 6358758"/>
              <a:gd name="connsiteX47" fmla="*/ 2879834 w 4120055"/>
              <a:gd name="connsiteY47" fmla="*/ 5822731 h 6358758"/>
              <a:gd name="connsiteX48" fmla="*/ 2785241 w 4120055"/>
              <a:gd name="connsiteY48" fmla="*/ 5559972 h 6358758"/>
              <a:gd name="connsiteX49" fmla="*/ 2995448 w 4120055"/>
              <a:gd name="connsiteY49" fmla="*/ 5318234 h 6358758"/>
              <a:gd name="connsiteX50" fmla="*/ 3026979 w 4120055"/>
              <a:gd name="connsiteY50" fmla="*/ 4897820 h 6358758"/>
              <a:gd name="connsiteX51" fmla="*/ 3079531 w 4120055"/>
              <a:gd name="connsiteY51" fmla="*/ 4666593 h 6358758"/>
              <a:gd name="connsiteX52" fmla="*/ 3310758 w 4120055"/>
              <a:gd name="connsiteY52" fmla="*/ 4855779 h 6358758"/>
              <a:gd name="connsiteX53" fmla="*/ 3174124 w 4120055"/>
              <a:gd name="connsiteY53" fmla="*/ 5402317 h 6358758"/>
              <a:gd name="connsiteX54" fmla="*/ 3069020 w 4120055"/>
              <a:gd name="connsiteY54" fmla="*/ 6011917 h 6358758"/>
              <a:gd name="connsiteX55" fmla="*/ 3058510 w 4120055"/>
              <a:gd name="connsiteY55" fmla="*/ 6264165 h 6358758"/>
              <a:gd name="connsiteX56" fmla="*/ 3237186 w 4120055"/>
              <a:gd name="connsiteY56" fmla="*/ 6306207 h 6358758"/>
              <a:gd name="connsiteX57" fmla="*/ 3657600 w 4120055"/>
              <a:gd name="connsiteY57" fmla="*/ 6358758 h 6358758"/>
              <a:gd name="connsiteX58" fmla="*/ 3857297 w 4120055"/>
              <a:gd name="connsiteY58" fmla="*/ 6274675 h 6358758"/>
              <a:gd name="connsiteX59" fmla="*/ 4014952 w 4120055"/>
              <a:gd name="connsiteY59" fmla="*/ 6085489 h 6358758"/>
              <a:gd name="connsiteX60" fmla="*/ 4120055 w 4120055"/>
              <a:gd name="connsiteY60" fmla="*/ 5307724 h 6358758"/>
              <a:gd name="connsiteX61" fmla="*/ 4056993 w 4120055"/>
              <a:gd name="connsiteY61" fmla="*/ 4624552 h 6358758"/>
              <a:gd name="connsiteX62" fmla="*/ 4046483 w 4120055"/>
              <a:gd name="connsiteY62" fmla="*/ 4309241 h 6358758"/>
              <a:gd name="connsiteX63" fmla="*/ 3773214 w 4120055"/>
              <a:gd name="connsiteY63" fmla="*/ 3993931 h 6358758"/>
              <a:gd name="connsiteX64" fmla="*/ 3563007 w 4120055"/>
              <a:gd name="connsiteY64" fmla="*/ 3174124 h 6358758"/>
              <a:gd name="connsiteX65" fmla="*/ 3384331 w 4120055"/>
              <a:gd name="connsiteY65" fmla="*/ 2680138 h 6358758"/>
              <a:gd name="connsiteX66" fmla="*/ 3195145 w 4120055"/>
              <a:gd name="connsiteY66" fmla="*/ 2427889 h 6358758"/>
              <a:gd name="connsiteX67" fmla="*/ 3016469 w 4120055"/>
              <a:gd name="connsiteY67" fmla="*/ 2060027 h 6358758"/>
              <a:gd name="connsiteX68" fmla="*/ 2869324 w 4120055"/>
              <a:gd name="connsiteY68" fmla="*/ 1818289 h 6358758"/>
              <a:gd name="connsiteX69" fmla="*/ 2932386 w 4120055"/>
              <a:gd name="connsiteY69" fmla="*/ 1418896 h 6358758"/>
              <a:gd name="connsiteX70" fmla="*/ 2995448 w 4120055"/>
              <a:gd name="connsiteY70" fmla="*/ 1324303 h 6358758"/>
              <a:gd name="connsiteX71" fmla="*/ 2963917 w 4120055"/>
              <a:gd name="connsiteY71" fmla="*/ 1671145 h 6358758"/>
              <a:gd name="connsiteX72" fmla="*/ 3121572 w 4120055"/>
              <a:gd name="connsiteY72" fmla="*/ 2133600 h 6358758"/>
              <a:gd name="connsiteX73" fmla="*/ 3668110 w 4120055"/>
              <a:gd name="connsiteY73" fmla="*/ 2154620 h 6358758"/>
              <a:gd name="connsiteX74" fmla="*/ 3773214 w 4120055"/>
              <a:gd name="connsiteY74" fmla="*/ 1965434 h 6358758"/>
              <a:gd name="connsiteX75" fmla="*/ 3541986 w 4120055"/>
              <a:gd name="connsiteY75" fmla="*/ 1734207 h 6358758"/>
              <a:gd name="connsiteX76" fmla="*/ 3762703 w 4120055"/>
              <a:gd name="connsiteY76" fmla="*/ 1355834 h 6358758"/>
              <a:gd name="connsiteX77" fmla="*/ 3699641 w 4120055"/>
              <a:gd name="connsiteY77" fmla="*/ 767255 h 6358758"/>
              <a:gd name="connsiteX78" fmla="*/ 3626069 w 4120055"/>
              <a:gd name="connsiteY78" fmla="*/ 651641 h 6358758"/>
              <a:gd name="connsiteX79" fmla="*/ 3174124 w 4120055"/>
              <a:gd name="connsiteY79" fmla="*/ 420414 h 6358758"/>
              <a:gd name="connsiteX80" fmla="*/ 2921876 w 4120055"/>
              <a:gd name="connsiteY80" fmla="*/ 367862 h 6358758"/>
              <a:gd name="connsiteX81" fmla="*/ 2690648 w 4120055"/>
              <a:gd name="connsiteY81" fmla="*/ 10510 h 6358758"/>
              <a:gd name="connsiteX82" fmla="*/ 2532993 w 4120055"/>
              <a:gd name="connsiteY82" fmla="*/ 0 h 6358758"/>
              <a:gd name="connsiteX83" fmla="*/ 2427889 w 4120055"/>
              <a:gd name="connsiteY83" fmla="*/ 430924 h 6358758"/>
              <a:gd name="connsiteX84" fmla="*/ 2228193 w 4120055"/>
              <a:gd name="connsiteY84" fmla="*/ 630620 h 6358758"/>
              <a:gd name="connsiteX85" fmla="*/ 1933904 w 4120055"/>
              <a:gd name="connsiteY85" fmla="*/ 725214 h 6358758"/>
              <a:gd name="connsiteX86" fmla="*/ 1702676 w 4120055"/>
              <a:gd name="connsiteY86" fmla="*/ 756744 h 6358758"/>
              <a:gd name="connsiteX87" fmla="*/ 1471448 w 4120055"/>
              <a:gd name="connsiteY87" fmla="*/ 546538 h 6358758"/>
              <a:gd name="connsiteX88" fmla="*/ 1313793 w 4120055"/>
              <a:gd name="connsiteY88" fmla="*/ 252247 h 6358758"/>
              <a:gd name="connsiteX89" fmla="*/ 1229710 w 412005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88276 w 4099035"/>
              <a:gd name="connsiteY27" fmla="*/ 6085489 h 6358758"/>
              <a:gd name="connsiteX28" fmla="*/ 725214 w 4099035"/>
              <a:gd name="connsiteY28" fmla="*/ 5549462 h 6358758"/>
              <a:gd name="connsiteX29" fmla="*/ 851338 w 4099035"/>
              <a:gd name="connsiteY29" fmla="*/ 5255172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66649 w 4099035"/>
              <a:gd name="connsiteY34" fmla="*/ 5896303 h 6358758"/>
              <a:gd name="connsiteX35" fmla="*/ 1418897 w 4099035"/>
              <a:gd name="connsiteY35" fmla="*/ 5969876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851338 w 4099035"/>
              <a:gd name="connsiteY29" fmla="*/ 5255172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66649 w 4099035"/>
              <a:gd name="connsiteY34" fmla="*/ 5896303 h 6358758"/>
              <a:gd name="connsiteX35" fmla="*/ 1418897 w 4099035"/>
              <a:gd name="connsiteY35" fmla="*/ 5969876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66649 w 4099035"/>
              <a:gd name="connsiteY34" fmla="*/ 5896303 h 6358758"/>
              <a:gd name="connsiteX35" fmla="*/ 1418897 w 4099035"/>
              <a:gd name="connsiteY35" fmla="*/ 5969876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18897 w 4099035"/>
              <a:gd name="connsiteY35" fmla="*/ 5969876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806263 w 4099035"/>
              <a:gd name="connsiteY45" fmla="*/ 6064469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806263 w 4099035"/>
              <a:gd name="connsiteY45" fmla="*/ 6064469 h 6358758"/>
              <a:gd name="connsiteX46" fmla="*/ 2921877 w 4099035"/>
              <a:gd name="connsiteY46" fmla="*/ 6053958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806263 w 4099035"/>
              <a:gd name="connsiteY45" fmla="*/ 6064469 h 6358758"/>
              <a:gd name="connsiteX46" fmla="*/ 2921877 w 4099035"/>
              <a:gd name="connsiteY46" fmla="*/ 6053958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142593 w 4099035"/>
              <a:gd name="connsiteY55" fmla="*/ 6053958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806263 w 4099035"/>
              <a:gd name="connsiteY45" fmla="*/ 6064469 h 6358758"/>
              <a:gd name="connsiteX46" fmla="*/ 2921877 w 4099035"/>
              <a:gd name="connsiteY46" fmla="*/ 6053958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142593 w 4099035"/>
              <a:gd name="connsiteY55" fmla="*/ 6053958 h 6358758"/>
              <a:gd name="connsiteX56" fmla="*/ 3342290 w 4099035"/>
              <a:gd name="connsiteY56" fmla="*/ 6190594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274675"/>
              <a:gd name="connsiteX1" fmla="*/ 1019504 w 4099035"/>
              <a:gd name="connsiteY1" fmla="*/ 525517 h 6274675"/>
              <a:gd name="connsiteX2" fmla="*/ 483476 w 4099035"/>
              <a:gd name="connsiteY2" fmla="*/ 672662 h 6274675"/>
              <a:gd name="connsiteX3" fmla="*/ 168166 w 4099035"/>
              <a:gd name="connsiteY3" fmla="*/ 956441 h 6274675"/>
              <a:gd name="connsiteX4" fmla="*/ 168166 w 4099035"/>
              <a:gd name="connsiteY4" fmla="*/ 1229710 h 6274675"/>
              <a:gd name="connsiteX5" fmla="*/ 378373 w 4099035"/>
              <a:gd name="connsiteY5" fmla="*/ 1629103 h 6274675"/>
              <a:gd name="connsiteX6" fmla="*/ 557049 w 4099035"/>
              <a:gd name="connsiteY6" fmla="*/ 1839310 h 6274675"/>
              <a:gd name="connsiteX7" fmla="*/ 451945 w 4099035"/>
              <a:gd name="connsiteY7" fmla="*/ 2049517 h 6274675"/>
              <a:gd name="connsiteX8" fmla="*/ 714704 w 4099035"/>
              <a:gd name="connsiteY8" fmla="*/ 2102069 h 6274675"/>
              <a:gd name="connsiteX9" fmla="*/ 903890 w 4099035"/>
              <a:gd name="connsiteY9" fmla="*/ 1807779 h 6274675"/>
              <a:gd name="connsiteX10" fmla="*/ 840828 w 4099035"/>
              <a:gd name="connsiteY10" fmla="*/ 1387365 h 6274675"/>
              <a:gd name="connsiteX11" fmla="*/ 756745 w 4099035"/>
              <a:gd name="connsiteY11" fmla="*/ 1187669 h 6274675"/>
              <a:gd name="connsiteX12" fmla="*/ 935421 w 4099035"/>
              <a:gd name="connsiteY12" fmla="*/ 1145627 h 6274675"/>
              <a:gd name="connsiteX13" fmla="*/ 1103587 w 4099035"/>
              <a:gd name="connsiteY13" fmla="*/ 1618593 h 6274675"/>
              <a:gd name="connsiteX14" fmla="*/ 1135118 w 4099035"/>
              <a:gd name="connsiteY14" fmla="*/ 2028496 h 6274675"/>
              <a:gd name="connsiteX15" fmla="*/ 1082566 w 4099035"/>
              <a:gd name="connsiteY15" fmla="*/ 2501462 h 6274675"/>
              <a:gd name="connsiteX16" fmla="*/ 546538 w 4099035"/>
              <a:gd name="connsiteY16" fmla="*/ 3699641 h 6274675"/>
              <a:gd name="connsiteX17" fmla="*/ 557049 w 4099035"/>
              <a:gd name="connsiteY17" fmla="*/ 3804745 h 6274675"/>
              <a:gd name="connsiteX18" fmla="*/ 567559 w 4099035"/>
              <a:gd name="connsiteY18" fmla="*/ 3878317 h 6274675"/>
              <a:gd name="connsiteX19" fmla="*/ 567559 w 4099035"/>
              <a:gd name="connsiteY19" fmla="*/ 4004441 h 6274675"/>
              <a:gd name="connsiteX20" fmla="*/ 346842 w 4099035"/>
              <a:gd name="connsiteY20" fmla="*/ 4162096 h 6274675"/>
              <a:gd name="connsiteX21" fmla="*/ 294290 w 4099035"/>
              <a:gd name="connsiteY21" fmla="*/ 4708634 h 6274675"/>
              <a:gd name="connsiteX22" fmla="*/ 84083 w 4099035"/>
              <a:gd name="connsiteY22" fmla="*/ 5276193 h 6274675"/>
              <a:gd name="connsiteX23" fmla="*/ 0 w 4099035"/>
              <a:gd name="connsiteY23" fmla="*/ 5591503 h 6274675"/>
              <a:gd name="connsiteX24" fmla="*/ 157656 w 4099035"/>
              <a:gd name="connsiteY24" fmla="*/ 5644054 h 6274675"/>
              <a:gd name="connsiteX25" fmla="*/ 231228 w 4099035"/>
              <a:gd name="connsiteY25" fmla="*/ 5759669 h 6274675"/>
              <a:gd name="connsiteX26" fmla="*/ 567560 w 4099035"/>
              <a:gd name="connsiteY26" fmla="*/ 5770179 h 6274675"/>
              <a:gd name="connsiteX27" fmla="*/ 725214 w 4099035"/>
              <a:gd name="connsiteY27" fmla="*/ 5675585 h 6274675"/>
              <a:gd name="connsiteX28" fmla="*/ 725214 w 4099035"/>
              <a:gd name="connsiteY28" fmla="*/ 5549462 h 6274675"/>
              <a:gd name="connsiteX29" fmla="*/ 777765 w 4099035"/>
              <a:gd name="connsiteY29" fmla="*/ 5223641 h 6274675"/>
              <a:gd name="connsiteX30" fmla="*/ 840828 w 4099035"/>
              <a:gd name="connsiteY30" fmla="*/ 4708634 h 6274675"/>
              <a:gd name="connsiteX31" fmla="*/ 966952 w 4099035"/>
              <a:gd name="connsiteY31" fmla="*/ 4593020 h 6274675"/>
              <a:gd name="connsiteX32" fmla="*/ 977463 w 4099035"/>
              <a:gd name="connsiteY32" fmla="*/ 5307724 h 6274675"/>
              <a:gd name="connsiteX33" fmla="*/ 1051035 w 4099035"/>
              <a:gd name="connsiteY33" fmla="*/ 5412827 h 6274675"/>
              <a:gd name="connsiteX34" fmla="*/ 1187670 w 4099035"/>
              <a:gd name="connsiteY34" fmla="*/ 5496909 h 6274675"/>
              <a:gd name="connsiteX35" fmla="*/ 1439917 w 4099035"/>
              <a:gd name="connsiteY35" fmla="*/ 5507421 h 6274675"/>
              <a:gd name="connsiteX36" fmla="*/ 1534511 w 4099035"/>
              <a:gd name="connsiteY36" fmla="*/ 5391807 h 6274675"/>
              <a:gd name="connsiteX37" fmla="*/ 1671145 w 4099035"/>
              <a:gd name="connsiteY37" fmla="*/ 4750675 h 6274675"/>
              <a:gd name="connsiteX38" fmla="*/ 1776249 w 4099035"/>
              <a:gd name="connsiteY38" fmla="*/ 4309242 h 6274675"/>
              <a:gd name="connsiteX39" fmla="*/ 2154622 w 4099035"/>
              <a:gd name="connsiteY39" fmla="*/ 4424854 h 6274675"/>
              <a:gd name="connsiteX40" fmla="*/ 2301766 w 4099035"/>
              <a:gd name="connsiteY40" fmla="*/ 4845270 h 6274675"/>
              <a:gd name="connsiteX41" fmla="*/ 2364828 w 4099035"/>
              <a:gd name="connsiteY41" fmla="*/ 5402317 h 6274675"/>
              <a:gd name="connsiteX42" fmla="*/ 2438400 w 4099035"/>
              <a:gd name="connsiteY42" fmla="*/ 5749158 h 6274675"/>
              <a:gd name="connsiteX43" fmla="*/ 2501464 w 4099035"/>
              <a:gd name="connsiteY43" fmla="*/ 5927833 h 6274675"/>
              <a:gd name="connsiteX44" fmla="*/ 2659118 w 4099035"/>
              <a:gd name="connsiteY44" fmla="*/ 6096000 h 6274675"/>
              <a:gd name="connsiteX45" fmla="*/ 2806263 w 4099035"/>
              <a:gd name="connsiteY45" fmla="*/ 6064469 h 6274675"/>
              <a:gd name="connsiteX46" fmla="*/ 2921877 w 4099035"/>
              <a:gd name="connsiteY46" fmla="*/ 6053958 h 6274675"/>
              <a:gd name="connsiteX47" fmla="*/ 2858814 w 4099035"/>
              <a:gd name="connsiteY47" fmla="*/ 5822731 h 6274675"/>
              <a:gd name="connsiteX48" fmla="*/ 2764221 w 4099035"/>
              <a:gd name="connsiteY48" fmla="*/ 5559972 h 6274675"/>
              <a:gd name="connsiteX49" fmla="*/ 2974428 w 4099035"/>
              <a:gd name="connsiteY49" fmla="*/ 5318234 h 6274675"/>
              <a:gd name="connsiteX50" fmla="*/ 3005959 w 4099035"/>
              <a:gd name="connsiteY50" fmla="*/ 4897820 h 6274675"/>
              <a:gd name="connsiteX51" fmla="*/ 3058511 w 4099035"/>
              <a:gd name="connsiteY51" fmla="*/ 4666593 h 6274675"/>
              <a:gd name="connsiteX52" fmla="*/ 3289738 w 4099035"/>
              <a:gd name="connsiteY52" fmla="*/ 4855779 h 6274675"/>
              <a:gd name="connsiteX53" fmla="*/ 3153104 w 4099035"/>
              <a:gd name="connsiteY53" fmla="*/ 5402317 h 6274675"/>
              <a:gd name="connsiteX54" fmla="*/ 3048000 w 4099035"/>
              <a:gd name="connsiteY54" fmla="*/ 6011917 h 6274675"/>
              <a:gd name="connsiteX55" fmla="*/ 3142593 w 4099035"/>
              <a:gd name="connsiteY55" fmla="*/ 6053958 h 6274675"/>
              <a:gd name="connsiteX56" fmla="*/ 3342290 w 4099035"/>
              <a:gd name="connsiteY56" fmla="*/ 6190594 h 6274675"/>
              <a:gd name="connsiteX57" fmla="*/ 3678621 w 4099035"/>
              <a:gd name="connsiteY57" fmla="*/ 6117020 h 6274675"/>
              <a:gd name="connsiteX58" fmla="*/ 3836277 w 4099035"/>
              <a:gd name="connsiteY58" fmla="*/ 6274675 h 6274675"/>
              <a:gd name="connsiteX59" fmla="*/ 3993932 w 4099035"/>
              <a:gd name="connsiteY59" fmla="*/ 6085489 h 6274675"/>
              <a:gd name="connsiteX60" fmla="*/ 4099035 w 4099035"/>
              <a:gd name="connsiteY60" fmla="*/ 5307724 h 6274675"/>
              <a:gd name="connsiteX61" fmla="*/ 4035973 w 4099035"/>
              <a:gd name="connsiteY61" fmla="*/ 4624552 h 6274675"/>
              <a:gd name="connsiteX62" fmla="*/ 4025463 w 4099035"/>
              <a:gd name="connsiteY62" fmla="*/ 4309241 h 6274675"/>
              <a:gd name="connsiteX63" fmla="*/ 3752194 w 4099035"/>
              <a:gd name="connsiteY63" fmla="*/ 3993931 h 6274675"/>
              <a:gd name="connsiteX64" fmla="*/ 3541987 w 4099035"/>
              <a:gd name="connsiteY64" fmla="*/ 3174124 h 6274675"/>
              <a:gd name="connsiteX65" fmla="*/ 3363311 w 4099035"/>
              <a:gd name="connsiteY65" fmla="*/ 2680138 h 6274675"/>
              <a:gd name="connsiteX66" fmla="*/ 3174125 w 4099035"/>
              <a:gd name="connsiteY66" fmla="*/ 2427889 h 6274675"/>
              <a:gd name="connsiteX67" fmla="*/ 2995449 w 4099035"/>
              <a:gd name="connsiteY67" fmla="*/ 2060027 h 6274675"/>
              <a:gd name="connsiteX68" fmla="*/ 2848304 w 4099035"/>
              <a:gd name="connsiteY68" fmla="*/ 1818289 h 6274675"/>
              <a:gd name="connsiteX69" fmla="*/ 2911366 w 4099035"/>
              <a:gd name="connsiteY69" fmla="*/ 1418896 h 6274675"/>
              <a:gd name="connsiteX70" fmla="*/ 2974428 w 4099035"/>
              <a:gd name="connsiteY70" fmla="*/ 1324303 h 6274675"/>
              <a:gd name="connsiteX71" fmla="*/ 2942897 w 4099035"/>
              <a:gd name="connsiteY71" fmla="*/ 1671145 h 6274675"/>
              <a:gd name="connsiteX72" fmla="*/ 3100552 w 4099035"/>
              <a:gd name="connsiteY72" fmla="*/ 2133600 h 6274675"/>
              <a:gd name="connsiteX73" fmla="*/ 3647090 w 4099035"/>
              <a:gd name="connsiteY73" fmla="*/ 2154620 h 6274675"/>
              <a:gd name="connsiteX74" fmla="*/ 3752194 w 4099035"/>
              <a:gd name="connsiteY74" fmla="*/ 1965434 h 6274675"/>
              <a:gd name="connsiteX75" fmla="*/ 3520966 w 4099035"/>
              <a:gd name="connsiteY75" fmla="*/ 1734207 h 6274675"/>
              <a:gd name="connsiteX76" fmla="*/ 3741683 w 4099035"/>
              <a:gd name="connsiteY76" fmla="*/ 1355834 h 6274675"/>
              <a:gd name="connsiteX77" fmla="*/ 3678621 w 4099035"/>
              <a:gd name="connsiteY77" fmla="*/ 767255 h 6274675"/>
              <a:gd name="connsiteX78" fmla="*/ 3605049 w 4099035"/>
              <a:gd name="connsiteY78" fmla="*/ 651641 h 6274675"/>
              <a:gd name="connsiteX79" fmla="*/ 3153104 w 4099035"/>
              <a:gd name="connsiteY79" fmla="*/ 420414 h 6274675"/>
              <a:gd name="connsiteX80" fmla="*/ 2900856 w 4099035"/>
              <a:gd name="connsiteY80" fmla="*/ 367862 h 6274675"/>
              <a:gd name="connsiteX81" fmla="*/ 2669628 w 4099035"/>
              <a:gd name="connsiteY81" fmla="*/ 10510 h 6274675"/>
              <a:gd name="connsiteX82" fmla="*/ 2511973 w 4099035"/>
              <a:gd name="connsiteY82" fmla="*/ 0 h 6274675"/>
              <a:gd name="connsiteX83" fmla="*/ 2406869 w 4099035"/>
              <a:gd name="connsiteY83" fmla="*/ 430924 h 6274675"/>
              <a:gd name="connsiteX84" fmla="*/ 2207173 w 4099035"/>
              <a:gd name="connsiteY84" fmla="*/ 630620 h 6274675"/>
              <a:gd name="connsiteX85" fmla="*/ 1912884 w 4099035"/>
              <a:gd name="connsiteY85" fmla="*/ 725214 h 6274675"/>
              <a:gd name="connsiteX86" fmla="*/ 1681656 w 4099035"/>
              <a:gd name="connsiteY86" fmla="*/ 756744 h 6274675"/>
              <a:gd name="connsiteX87" fmla="*/ 1450428 w 4099035"/>
              <a:gd name="connsiteY87" fmla="*/ 546538 h 6274675"/>
              <a:gd name="connsiteX88" fmla="*/ 1292773 w 4099035"/>
              <a:gd name="connsiteY88" fmla="*/ 252247 h 6274675"/>
              <a:gd name="connsiteX89" fmla="*/ 1208690 w 4099035"/>
              <a:gd name="connsiteY89" fmla="*/ 136634 h 6274675"/>
              <a:gd name="connsiteX0" fmla="*/ 1208690 w 4099035"/>
              <a:gd name="connsiteY0" fmla="*/ 136634 h 6274675"/>
              <a:gd name="connsiteX1" fmla="*/ 1019504 w 4099035"/>
              <a:gd name="connsiteY1" fmla="*/ 525517 h 6274675"/>
              <a:gd name="connsiteX2" fmla="*/ 483476 w 4099035"/>
              <a:gd name="connsiteY2" fmla="*/ 672662 h 6274675"/>
              <a:gd name="connsiteX3" fmla="*/ 168166 w 4099035"/>
              <a:gd name="connsiteY3" fmla="*/ 956441 h 6274675"/>
              <a:gd name="connsiteX4" fmla="*/ 168166 w 4099035"/>
              <a:gd name="connsiteY4" fmla="*/ 1229710 h 6274675"/>
              <a:gd name="connsiteX5" fmla="*/ 378373 w 4099035"/>
              <a:gd name="connsiteY5" fmla="*/ 1629103 h 6274675"/>
              <a:gd name="connsiteX6" fmla="*/ 557049 w 4099035"/>
              <a:gd name="connsiteY6" fmla="*/ 1839310 h 6274675"/>
              <a:gd name="connsiteX7" fmla="*/ 451945 w 4099035"/>
              <a:gd name="connsiteY7" fmla="*/ 2049517 h 6274675"/>
              <a:gd name="connsiteX8" fmla="*/ 714704 w 4099035"/>
              <a:gd name="connsiteY8" fmla="*/ 2102069 h 6274675"/>
              <a:gd name="connsiteX9" fmla="*/ 903890 w 4099035"/>
              <a:gd name="connsiteY9" fmla="*/ 1807779 h 6274675"/>
              <a:gd name="connsiteX10" fmla="*/ 840828 w 4099035"/>
              <a:gd name="connsiteY10" fmla="*/ 1387365 h 6274675"/>
              <a:gd name="connsiteX11" fmla="*/ 756745 w 4099035"/>
              <a:gd name="connsiteY11" fmla="*/ 1187669 h 6274675"/>
              <a:gd name="connsiteX12" fmla="*/ 935421 w 4099035"/>
              <a:gd name="connsiteY12" fmla="*/ 1145627 h 6274675"/>
              <a:gd name="connsiteX13" fmla="*/ 1103587 w 4099035"/>
              <a:gd name="connsiteY13" fmla="*/ 1618593 h 6274675"/>
              <a:gd name="connsiteX14" fmla="*/ 1135118 w 4099035"/>
              <a:gd name="connsiteY14" fmla="*/ 2028496 h 6274675"/>
              <a:gd name="connsiteX15" fmla="*/ 1082566 w 4099035"/>
              <a:gd name="connsiteY15" fmla="*/ 2501462 h 6274675"/>
              <a:gd name="connsiteX16" fmla="*/ 546538 w 4099035"/>
              <a:gd name="connsiteY16" fmla="*/ 3699641 h 6274675"/>
              <a:gd name="connsiteX17" fmla="*/ 557049 w 4099035"/>
              <a:gd name="connsiteY17" fmla="*/ 3804745 h 6274675"/>
              <a:gd name="connsiteX18" fmla="*/ 567559 w 4099035"/>
              <a:gd name="connsiteY18" fmla="*/ 3878317 h 6274675"/>
              <a:gd name="connsiteX19" fmla="*/ 567559 w 4099035"/>
              <a:gd name="connsiteY19" fmla="*/ 4004441 h 6274675"/>
              <a:gd name="connsiteX20" fmla="*/ 346842 w 4099035"/>
              <a:gd name="connsiteY20" fmla="*/ 4162096 h 6274675"/>
              <a:gd name="connsiteX21" fmla="*/ 294290 w 4099035"/>
              <a:gd name="connsiteY21" fmla="*/ 4708634 h 6274675"/>
              <a:gd name="connsiteX22" fmla="*/ 84083 w 4099035"/>
              <a:gd name="connsiteY22" fmla="*/ 5276193 h 6274675"/>
              <a:gd name="connsiteX23" fmla="*/ 0 w 4099035"/>
              <a:gd name="connsiteY23" fmla="*/ 5591503 h 6274675"/>
              <a:gd name="connsiteX24" fmla="*/ 157656 w 4099035"/>
              <a:gd name="connsiteY24" fmla="*/ 5644054 h 6274675"/>
              <a:gd name="connsiteX25" fmla="*/ 231228 w 4099035"/>
              <a:gd name="connsiteY25" fmla="*/ 5759669 h 6274675"/>
              <a:gd name="connsiteX26" fmla="*/ 567560 w 4099035"/>
              <a:gd name="connsiteY26" fmla="*/ 5770179 h 6274675"/>
              <a:gd name="connsiteX27" fmla="*/ 725214 w 4099035"/>
              <a:gd name="connsiteY27" fmla="*/ 5675585 h 6274675"/>
              <a:gd name="connsiteX28" fmla="*/ 725214 w 4099035"/>
              <a:gd name="connsiteY28" fmla="*/ 5549462 h 6274675"/>
              <a:gd name="connsiteX29" fmla="*/ 777765 w 4099035"/>
              <a:gd name="connsiteY29" fmla="*/ 5223641 h 6274675"/>
              <a:gd name="connsiteX30" fmla="*/ 840828 w 4099035"/>
              <a:gd name="connsiteY30" fmla="*/ 4708634 h 6274675"/>
              <a:gd name="connsiteX31" fmla="*/ 966952 w 4099035"/>
              <a:gd name="connsiteY31" fmla="*/ 4593020 h 6274675"/>
              <a:gd name="connsiteX32" fmla="*/ 977463 w 4099035"/>
              <a:gd name="connsiteY32" fmla="*/ 5307724 h 6274675"/>
              <a:gd name="connsiteX33" fmla="*/ 1051035 w 4099035"/>
              <a:gd name="connsiteY33" fmla="*/ 5412827 h 6274675"/>
              <a:gd name="connsiteX34" fmla="*/ 1187670 w 4099035"/>
              <a:gd name="connsiteY34" fmla="*/ 5496909 h 6274675"/>
              <a:gd name="connsiteX35" fmla="*/ 1439917 w 4099035"/>
              <a:gd name="connsiteY35" fmla="*/ 5507421 h 6274675"/>
              <a:gd name="connsiteX36" fmla="*/ 1534511 w 4099035"/>
              <a:gd name="connsiteY36" fmla="*/ 5391807 h 6274675"/>
              <a:gd name="connsiteX37" fmla="*/ 1671145 w 4099035"/>
              <a:gd name="connsiteY37" fmla="*/ 4750675 h 6274675"/>
              <a:gd name="connsiteX38" fmla="*/ 1776249 w 4099035"/>
              <a:gd name="connsiteY38" fmla="*/ 4309242 h 6274675"/>
              <a:gd name="connsiteX39" fmla="*/ 2154622 w 4099035"/>
              <a:gd name="connsiteY39" fmla="*/ 4424854 h 6274675"/>
              <a:gd name="connsiteX40" fmla="*/ 2301766 w 4099035"/>
              <a:gd name="connsiteY40" fmla="*/ 4845270 h 6274675"/>
              <a:gd name="connsiteX41" fmla="*/ 2364828 w 4099035"/>
              <a:gd name="connsiteY41" fmla="*/ 5402317 h 6274675"/>
              <a:gd name="connsiteX42" fmla="*/ 2438400 w 4099035"/>
              <a:gd name="connsiteY42" fmla="*/ 5749158 h 6274675"/>
              <a:gd name="connsiteX43" fmla="*/ 2501464 w 4099035"/>
              <a:gd name="connsiteY43" fmla="*/ 5927833 h 6274675"/>
              <a:gd name="connsiteX44" fmla="*/ 2659118 w 4099035"/>
              <a:gd name="connsiteY44" fmla="*/ 6096000 h 6274675"/>
              <a:gd name="connsiteX45" fmla="*/ 2806263 w 4099035"/>
              <a:gd name="connsiteY45" fmla="*/ 6064469 h 6274675"/>
              <a:gd name="connsiteX46" fmla="*/ 2921877 w 4099035"/>
              <a:gd name="connsiteY46" fmla="*/ 6053958 h 6274675"/>
              <a:gd name="connsiteX47" fmla="*/ 2858814 w 4099035"/>
              <a:gd name="connsiteY47" fmla="*/ 5822731 h 6274675"/>
              <a:gd name="connsiteX48" fmla="*/ 2764221 w 4099035"/>
              <a:gd name="connsiteY48" fmla="*/ 5559972 h 6274675"/>
              <a:gd name="connsiteX49" fmla="*/ 2974428 w 4099035"/>
              <a:gd name="connsiteY49" fmla="*/ 5318234 h 6274675"/>
              <a:gd name="connsiteX50" fmla="*/ 3005959 w 4099035"/>
              <a:gd name="connsiteY50" fmla="*/ 4897820 h 6274675"/>
              <a:gd name="connsiteX51" fmla="*/ 3058511 w 4099035"/>
              <a:gd name="connsiteY51" fmla="*/ 4666593 h 6274675"/>
              <a:gd name="connsiteX52" fmla="*/ 3289738 w 4099035"/>
              <a:gd name="connsiteY52" fmla="*/ 4855779 h 6274675"/>
              <a:gd name="connsiteX53" fmla="*/ 3153104 w 4099035"/>
              <a:gd name="connsiteY53" fmla="*/ 5402317 h 6274675"/>
              <a:gd name="connsiteX54" fmla="*/ 3048000 w 4099035"/>
              <a:gd name="connsiteY54" fmla="*/ 6011917 h 6274675"/>
              <a:gd name="connsiteX55" fmla="*/ 3142593 w 4099035"/>
              <a:gd name="connsiteY55" fmla="*/ 6053958 h 6274675"/>
              <a:gd name="connsiteX56" fmla="*/ 3342290 w 4099035"/>
              <a:gd name="connsiteY56" fmla="*/ 6190594 h 6274675"/>
              <a:gd name="connsiteX57" fmla="*/ 3678621 w 4099035"/>
              <a:gd name="connsiteY57" fmla="*/ 6117020 h 6274675"/>
              <a:gd name="connsiteX58" fmla="*/ 3836277 w 4099035"/>
              <a:gd name="connsiteY58" fmla="*/ 6274675 h 6274675"/>
              <a:gd name="connsiteX59" fmla="*/ 3993932 w 4099035"/>
              <a:gd name="connsiteY59" fmla="*/ 6085489 h 6274675"/>
              <a:gd name="connsiteX60" fmla="*/ 4099035 w 4099035"/>
              <a:gd name="connsiteY60" fmla="*/ 5307724 h 6274675"/>
              <a:gd name="connsiteX61" fmla="*/ 4035973 w 4099035"/>
              <a:gd name="connsiteY61" fmla="*/ 4624552 h 6274675"/>
              <a:gd name="connsiteX62" fmla="*/ 4025463 w 4099035"/>
              <a:gd name="connsiteY62" fmla="*/ 4309241 h 6274675"/>
              <a:gd name="connsiteX63" fmla="*/ 3752194 w 4099035"/>
              <a:gd name="connsiteY63" fmla="*/ 3993931 h 6274675"/>
              <a:gd name="connsiteX64" fmla="*/ 3541987 w 4099035"/>
              <a:gd name="connsiteY64" fmla="*/ 3174124 h 6274675"/>
              <a:gd name="connsiteX65" fmla="*/ 3363311 w 4099035"/>
              <a:gd name="connsiteY65" fmla="*/ 2680138 h 6274675"/>
              <a:gd name="connsiteX66" fmla="*/ 3174125 w 4099035"/>
              <a:gd name="connsiteY66" fmla="*/ 2427889 h 6274675"/>
              <a:gd name="connsiteX67" fmla="*/ 2995449 w 4099035"/>
              <a:gd name="connsiteY67" fmla="*/ 2060027 h 6274675"/>
              <a:gd name="connsiteX68" fmla="*/ 2848304 w 4099035"/>
              <a:gd name="connsiteY68" fmla="*/ 1818289 h 6274675"/>
              <a:gd name="connsiteX69" fmla="*/ 2911366 w 4099035"/>
              <a:gd name="connsiteY69" fmla="*/ 1418896 h 6274675"/>
              <a:gd name="connsiteX70" fmla="*/ 2974428 w 4099035"/>
              <a:gd name="connsiteY70" fmla="*/ 1324303 h 6274675"/>
              <a:gd name="connsiteX71" fmla="*/ 2942897 w 4099035"/>
              <a:gd name="connsiteY71" fmla="*/ 1671145 h 6274675"/>
              <a:gd name="connsiteX72" fmla="*/ 3100552 w 4099035"/>
              <a:gd name="connsiteY72" fmla="*/ 2133600 h 6274675"/>
              <a:gd name="connsiteX73" fmla="*/ 3647090 w 4099035"/>
              <a:gd name="connsiteY73" fmla="*/ 2154620 h 6274675"/>
              <a:gd name="connsiteX74" fmla="*/ 3752194 w 4099035"/>
              <a:gd name="connsiteY74" fmla="*/ 1965434 h 6274675"/>
              <a:gd name="connsiteX75" fmla="*/ 3520966 w 4099035"/>
              <a:gd name="connsiteY75" fmla="*/ 1734207 h 6274675"/>
              <a:gd name="connsiteX76" fmla="*/ 3741683 w 4099035"/>
              <a:gd name="connsiteY76" fmla="*/ 1355834 h 6274675"/>
              <a:gd name="connsiteX77" fmla="*/ 3678621 w 4099035"/>
              <a:gd name="connsiteY77" fmla="*/ 767255 h 6274675"/>
              <a:gd name="connsiteX78" fmla="*/ 3605049 w 4099035"/>
              <a:gd name="connsiteY78" fmla="*/ 651641 h 6274675"/>
              <a:gd name="connsiteX79" fmla="*/ 3153104 w 4099035"/>
              <a:gd name="connsiteY79" fmla="*/ 420414 h 6274675"/>
              <a:gd name="connsiteX80" fmla="*/ 2900856 w 4099035"/>
              <a:gd name="connsiteY80" fmla="*/ 367862 h 6274675"/>
              <a:gd name="connsiteX81" fmla="*/ 2669628 w 4099035"/>
              <a:gd name="connsiteY81" fmla="*/ 10510 h 6274675"/>
              <a:gd name="connsiteX82" fmla="*/ 2511973 w 4099035"/>
              <a:gd name="connsiteY82" fmla="*/ 0 h 6274675"/>
              <a:gd name="connsiteX83" fmla="*/ 2406869 w 4099035"/>
              <a:gd name="connsiteY83" fmla="*/ 430924 h 6274675"/>
              <a:gd name="connsiteX84" fmla="*/ 2207173 w 4099035"/>
              <a:gd name="connsiteY84" fmla="*/ 630620 h 6274675"/>
              <a:gd name="connsiteX85" fmla="*/ 1912884 w 4099035"/>
              <a:gd name="connsiteY85" fmla="*/ 725214 h 6274675"/>
              <a:gd name="connsiteX86" fmla="*/ 1681656 w 4099035"/>
              <a:gd name="connsiteY86" fmla="*/ 756744 h 6274675"/>
              <a:gd name="connsiteX87" fmla="*/ 1450428 w 4099035"/>
              <a:gd name="connsiteY87" fmla="*/ 546538 h 6274675"/>
              <a:gd name="connsiteX88" fmla="*/ 1292773 w 4099035"/>
              <a:gd name="connsiteY88" fmla="*/ 252247 h 6274675"/>
              <a:gd name="connsiteX89" fmla="*/ 1208690 w 4099035"/>
              <a:gd name="connsiteY89" fmla="*/ 136634 h 6274675"/>
              <a:gd name="connsiteX0" fmla="*/ 1208690 w 4099035"/>
              <a:gd name="connsiteY0" fmla="*/ 136634 h 6312933"/>
              <a:gd name="connsiteX1" fmla="*/ 1019504 w 4099035"/>
              <a:gd name="connsiteY1" fmla="*/ 525517 h 6312933"/>
              <a:gd name="connsiteX2" fmla="*/ 483476 w 4099035"/>
              <a:gd name="connsiteY2" fmla="*/ 672662 h 6312933"/>
              <a:gd name="connsiteX3" fmla="*/ 168166 w 4099035"/>
              <a:gd name="connsiteY3" fmla="*/ 956441 h 6312933"/>
              <a:gd name="connsiteX4" fmla="*/ 168166 w 4099035"/>
              <a:gd name="connsiteY4" fmla="*/ 1229710 h 6312933"/>
              <a:gd name="connsiteX5" fmla="*/ 378373 w 4099035"/>
              <a:gd name="connsiteY5" fmla="*/ 1629103 h 6312933"/>
              <a:gd name="connsiteX6" fmla="*/ 557049 w 4099035"/>
              <a:gd name="connsiteY6" fmla="*/ 1839310 h 6312933"/>
              <a:gd name="connsiteX7" fmla="*/ 451945 w 4099035"/>
              <a:gd name="connsiteY7" fmla="*/ 2049517 h 6312933"/>
              <a:gd name="connsiteX8" fmla="*/ 714704 w 4099035"/>
              <a:gd name="connsiteY8" fmla="*/ 2102069 h 6312933"/>
              <a:gd name="connsiteX9" fmla="*/ 903890 w 4099035"/>
              <a:gd name="connsiteY9" fmla="*/ 1807779 h 6312933"/>
              <a:gd name="connsiteX10" fmla="*/ 840828 w 4099035"/>
              <a:gd name="connsiteY10" fmla="*/ 1387365 h 6312933"/>
              <a:gd name="connsiteX11" fmla="*/ 756745 w 4099035"/>
              <a:gd name="connsiteY11" fmla="*/ 1187669 h 6312933"/>
              <a:gd name="connsiteX12" fmla="*/ 935421 w 4099035"/>
              <a:gd name="connsiteY12" fmla="*/ 1145627 h 6312933"/>
              <a:gd name="connsiteX13" fmla="*/ 1103587 w 4099035"/>
              <a:gd name="connsiteY13" fmla="*/ 1618593 h 6312933"/>
              <a:gd name="connsiteX14" fmla="*/ 1135118 w 4099035"/>
              <a:gd name="connsiteY14" fmla="*/ 2028496 h 6312933"/>
              <a:gd name="connsiteX15" fmla="*/ 1082566 w 4099035"/>
              <a:gd name="connsiteY15" fmla="*/ 2501462 h 6312933"/>
              <a:gd name="connsiteX16" fmla="*/ 546538 w 4099035"/>
              <a:gd name="connsiteY16" fmla="*/ 3699641 h 6312933"/>
              <a:gd name="connsiteX17" fmla="*/ 557049 w 4099035"/>
              <a:gd name="connsiteY17" fmla="*/ 3804745 h 6312933"/>
              <a:gd name="connsiteX18" fmla="*/ 567559 w 4099035"/>
              <a:gd name="connsiteY18" fmla="*/ 3878317 h 6312933"/>
              <a:gd name="connsiteX19" fmla="*/ 567559 w 4099035"/>
              <a:gd name="connsiteY19" fmla="*/ 4004441 h 6312933"/>
              <a:gd name="connsiteX20" fmla="*/ 346842 w 4099035"/>
              <a:gd name="connsiteY20" fmla="*/ 4162096 h 6312933"/>
              <a:gd name="connsiteX21" fmla="*/ 294290 w 4099035"/>
              <a:gd name="connsiteY21" fmla="*/ 4708634 h 6312933"/>
              <a:gd name="connsiteX22" fmla="*/ 84083 w 4099035"/>
              <a:gd name="connsiteY22" fmla="*/ 5276193 h 6312933"/>
              <a:gd name="connsiteX23" fmla="*/ 0 w 4099035"/>
              <a:gd name="connsiteY23" fmla="*/ 5591503 h 6312933"/>
              <a:gd name="connsiteX24" fmla="*/ 157656 w 4099035"/>
              <a:gd name="connsiteY24" fmla="*/ 5644054 h 6312933"/>
              <a:gd name="connsiteX25" fmla="*/ 231228 w 4099035"/>
              <a:gd name="connsiteY25" fmla="*/ 5759669 h 6312933"/>
              <a:gd name="connsiteX26" fmla="*/ 567560 w 4099035"/>
              <a:gd name="connsiteY26" fmla="*/ 5770179 h 6312933"/>
              <a:gd name="connsiteX27" fmla="*/ 725214 w 4099035"/>
              <a:gd name="connsiteY27" fmla="*/ 5675585 h 6312933"/>
              <a:gd name="connsiteX28" fmla="*/ 725214 w 4099035"/>
              <a:gd name="connsiteY28" fmla="*/ 5549462 h 6312933"/>
              <a:gd name="connsiteX29" fmla="*/ 777765 w 4099035"/>
              <a:gd name="connsiteY29" fmla="*/ 5223641 h 6312933"/>
              <a:gd name="connsiteX30" fmla="*/ 840828 w 4099035"/>
              <a:gd name="connsiteY30" fmla="*/ 4708634 h 6312933"/>
              <a:gd name="connsiteX31" fmla="*/ 966952 w 4099035"/>
              <a:gd name="connsiteY31" fmla="*/ 4593020 h 6312933"/>
              <a:gd name="connsiteX32" fmla="*/ 977463 w 4099035"/>
              <a:gd name="connsiteY32" fmla="*/ 5307724 h 6312933"/>
              <a:gd name="connsiteX33" fmla="*/ 1051035 w 4099035"/>
              <a:gd name="connsiteY33" fmla="*/ 5412827 h 6312933"/>
              <a:gd name="connsiteX34" fmla="*/ 1187670 w 4099035"/>
              <a:gd name="connsiteY34" fmla="*/ 5496909 h 6312933"/>
              <a:gd name="connsiteX35" fmla="*/ 1439917 w 4099035"/>
              <a:gd name="connsiteY35" fmla="*/ 5507421 h 6312933"/>
              <a:gd name="connsiteX36" fmla="*/ 1534511 w 4099035"/>
              <a:gd name="connsiteY36" fmla="*/ 5391807 h 6312933"/>
              <a:gd name="connsiteX37" fmla="*/ 1671145 w 4099035"/>
              <a:gd name="connsiteY37" fmla="*/ 4750675 h 6312933"/>
              <a:gd name="connsiteX38" fmla="*/ 1776249 w 4099035"/>
              <a:gd name="connsiteY38" fmla="*/ 4309242 h 6312933"/>
              <a:gd name="connsiteX39" fmla="*/ 2154622 w 4099035"/>
              <a:gd name="connsiteY39" fmla="*/ 4424854 h 6312933"/>
              <a:gd name="connsiteX40" fmla="*/ 2301766 w 4099035"/>
              <a:gd name="connsiteY40" fmla="*/ 4845270 h 6312933"/>
              <a:gd name="connsiteX41" fmla="*/ 2364828 w 4099035"/>
              <a:gd name="connsiteY41" fmla="*/ 5402317 h 6312933"/>
              <a:gd name="connsiteX42" fmla="*/ 2438400 w 4099035"/>
              <a:gd name="connsiteY42" fmla="*/ 5749158 h 6312933"/>
              <a:gd name="connsiteX43" fmla="*/ 2501464 w 4099035"/>
              <a:gd name="connsiteY43" fmla="*/ 5927833 h 6312933"/>
              <a:gd name="connsiteX44" fmla="*/ 2659118 w 4099035"/>
              <a:gd name="connsiteY44" fmla="*/ 6096000 h 6312933"/>
              <a:gd name="connsiteX45" fmla="*/ 2806263 w 4099035"/>
              <a:gd name="connsiteY45" fmla="*/ 6064469 h 6312933"/>
              <a:gd name="connsiteX46" fmla="*/ 2921877 w 4099035"/>
              <a:gd name="connsiteY46" fmla="*/ 6053958 h 6312933"/>
              <a:gd name="connsiteX47" fmla="*/ 2858814 w 4099035"/>
              <a:gd name="connsiteY47" fmla="*/ 5822731 h 6312933"/>
              <a:gd name="connsiteX48" fmla="*/ 2764221 w 4099035"/>
              <a:gd name="connsiteY48" fmla="*/ 5559972 h 6312933"/>
              <a:gd name="connsiteX49" fmla="*/ 2974428 w 4099035"/>
              <a:gd name="connsiteY49" fmla="*/ 5318234 h 6312933"/>
              <a:gd name="connsiteX50" fmla="*/ 3005959 w 4099035"/>
              <a:gd name="connsiteY50" fmla="*/ 4897820 h 6312933"/>
              <a:gd name="connsiteX51" fmla="*/ 3058511 w 4099035"/>
              <a:gd name="connsiteY51" fmla="*/ 4666593 h 6312933"/>
              <a:gd name="connsiteX52" fmla="*/ 3289738 w 4099035"/>
              <a:gd name="connsiteY52" fmla="*/ 4855779 h 6312933"/>
              <a:gd name="connsiteX53" fmla="*/ 3153104 w 4099035"/>
              <a:gd name="connsiteY53" fmla="*/ 5402317 h 6312933"/>
              <a:gd name="connsiteX54" fmla="*/ 3048000 w 4099035"/>
              <a:gd name="connsiteY54" fmla="*/ 6011917 h 6312933"/>
              <a:gd name="connsiteX55" fmla="*/ 3142593 w 4099035"/>
              <a:gd name="connsiteY55" fmla="*/ 6053958 h 6312933"/>
              <a:gd name="connsiteX56" fmla="*/ 3342290 w 4099035"/>
              <a:gd name="connsiteY56" fmla="*/ 6190594 h 6312933"/>
              <a:gd name="connsiteX57" fmla="*/ 3699641 w 4099035"/>
              <a:gd name="connsiteY57" fmla="*/ 6264165 h 6312933"/>
              <a:gd name="connsiteX58" fmla="*/ 3836277 w 4099035"/>
              <a:gd name="connsiteY58" fmla="*/ 6274675 h 6312933"/>
              <a:gd name="connsiteX59" fmla="*/ 3993932 w 4099035"/>
              <a:gd name="connsiteY59" fmla="*/ 6085489 h 6312933"/>
              <a:gd name="connsiteX60" fmla="*/ 4099035 w 4099035"/>
              <a:gd name="connsiteY60" fmla="*/ 5307724 h 6312933"/>
              <a:gd name="connsiteX61" fmla="*/ 4035973 w 4099035"/>
              <a:gd name="connsiteY61" fmla="*/ 4624552 h 6312933"/>
              <a:gd name="connsiteX62" fmla="*/ 4025463 w 4099035"/>
              <a:gd name="connsiteY62" fmla="*/ 4309241 h 6312933"/>
              <a:gd name="connsiteX63" fmla="*/ 3752194 w 4099035"/>
              <a:gd name="connsiteY63" fmla="*/ 3993931 h 6312933"/>
              <a:gd name="connsiteX64" fmla="*/ 3541987 w 4099035"/>
              <a:gd name="connsiteY64" fmla="*/ 3174124 h 6312933"/>
              <a:gd name="connsiteX65" fmla="*/ 3363311 w 4099035"/>
              <a:gd name="connsiteY65" fmla="*/ 2680138 h 6312933"/>
              <a:gd name="connsiteX66" fmla="*/ 3174125 w 4099035"/>
              <a:gd name="connsiteY66" fmla="*/ 2427889 h 6312933"/>
              <a:gd name="connsiteX67" fmla="*/ 2995449 w 4099035"/>
              <a:gd name="connsiteY67" fmla="*/ 2060027 h 6312933"/>
              <a:gd name="connsiteX68" fmla="*/ 2848304 w 4099035"/>
              <a:gd name="connsiteY68" fmla="*/ 1818289 h 6312933"/>
              <a:gd name="connsiteX69" fmla="*/ 2911366 w 4099035"/>
              <a:gd name="connsiteY69" fmla="*/ 1418896 h 6312933"/>
              <a:gd name="connsiteX70" fmla="*/ 2974428 w 4099035"/>
              <a:gd name="connsiteY70" fmla="*/ 1324303 h 6312933"/>
              <a:gd name="connsiteX71" fmla="*/ 2942897 w 4099035"/>
              <a:gd name="connsiteY71" fmla="*/ 1671145 h 6312933"/>
              <a:gd name="connsiteX72" fmla="*/ 3100552 w 4099035"/>
              <a:gd name="connsiteY72" fmla="*/ 2133600 h 6312933"/>
              <a:gd name="connsiteX73" fmla="*/ 3647090 w 4099035"/>
              <a:gd name="connsiteY73" fmla="*/ 2154620 h 6312933"/>
              <a:gd name="connsiteX74" fmla="*/ 3752194 w 4099035"/>
              <a:gd name="connsiteY74" fmla="*/ 1965434 h 6312933"/>
              <a:gd name="connsiteX75" fmla="*/ 3520966 w 4099035"/>
              <a:gd name="connsiteY75" fmla="*/ 1734207 h 6312933"/>
              <a:gd name="connsiteX76" fmla="*/ 3741683 w 4099035"/>
              <a:gd name="connsiteY76" fmla="*/ 1355834 h 6312933"/>
              <a:gd name="connsiteX77" fmla="*/ 3678621 w 4099035"/>
              <a:gd name="connsiteY77" fmla="*/ 767255 h 6312933"/>
              <a:gd name="connsiteX78" fmla="*/ 3605049 w 4099035"/>
              <a:gd name="connsiteY78" fmla="*/ 651641 h 6312933"/>
              <a:gd name="connsiteX79" fmla="*/ 3153104 w 4099035"/>
              <a:gd name="connsiteY79" fmla="*/ 420414 h 6312933"/>
              <a:gd name="connsiteX80" fmla="*/ 2900856 w 4099035"/>
              <a:gd name="connsiteY80" fmla="*/ 367862 h 6312933"/>
              <a:gd name="connsiteX81" fmla="*/ 2669628 w 4099035"/>
              <a:gd name="connsiteY81" fmla="*/ 10510 h 6312933"/>
              <a:gd name="connsiteX82" fmla="*/ 2511973 w 4099035"/>
              <a:gd name="connsiteY82" fmla="*/ 0 h 6312933"/>
              <a:gd name="connsiteX83" fmla="*/ 2406869 w 4099035"/>
              <a:gd name="connsiteY83" fmla="*/ 430924 h 6312933"/>
              <a:gd name="connsiteX84" fmla="*/ 2207173 w 4099035"/>
              <a:gd name="connsiteY84" fmla="*/ 630620 h 6312933"/>
              <a:gd name="connsiteX85" fmla="*/ 1912884 w 4099035"/>
              <a:gd name="connsiteY85" fmla="*/ 725214 h 6312933"/>
              <a:gd name="connsiteX86" fmla="*/ 1681656 w 4099035"/>
              <a:gd name="connsiteY86" fmla="*/ 756744 h 6312933"/>
              <a:gd name="connsiteX87" fmla="*/ 1450428 w 4099035"/>
              <a:gd name="connsiteY87" fmla="*/ 546538 h 6312933"/>
              <a:gd name="connsiteX88" fmla="*/ 1292773 w 4099035"/>
              <a:gd name="connsiteY88" fmla="*/ 252247 h 6312933"/>
              <a:gd name="connsiteX89" fmla="*/ 1208690 w 4099035"/>
              <a:gd name="connsiteY89" fmla="*/ 136634 h 6312933"/>
              <a:gd name="connsiteX0" fmla="*/ 1208690 w 4099035"/>
              <a:gd name="connsiteY0" fmla="*/ 136634 h 6312933"/>
              <a:gd name="connsiteX1" fmla="*/ 1019504 w 4099035"/>
              <a:gd name="connsiteY1" fmla="*/ 525517 h 6312933"/>
              <a:gd name="connsiteX2" fmla="*/ 483476 w 4099035"/>
              <a:gd name="connsiteY2" fmla="*/ 672662 h 6312933"/>
              <a:gd name="connsiteX3" fmla="*/ 168166 w 4099035"/>
              <a:gd name="connsiteY3" fmla="*/ 956441 h 6312933"/>
              <a:gd name="connsiteX4" fmla="*/ 168166 w 4099035"/>
              <a:gd name="connsiteY4" fmla="*/ 1229710 h 6312933"/>
              <a:gd name="connsiteX5" fmla="*/ 378373 w 4099035"/>
              <a:gd name="connsiteY5" fmla="*/ 1629103 h 6312933"/>
              <a:gd name="connsiteX6" fmla="*/ 557049 w 4099035"/>
              <a:gd name="connsiteY6" fmla="*/ 1839310 h 6312933"/>
              <a:gd name="connsiteX7" fmla="*/ 451945 w 4099035"/>
              <a:gd name="connsiteY7" fmla="*/ 2049517 h 6312933"/>
              <a:gd name="connsiteX8" fmla="*/ 714704 w 4099035"/>
              <a:gd name="connsiteY8" fmla="*/ 2102069 h 6312933"/>
              <a:gd name="connsiteX9" fmla="*/ 903890 w 4099035"/>
              <a:gd name="connsiteY9" fmla="*/ 1807779 h 6312933"/>
              <a:gd name="connsiteX10" fmla="*/ 840828 w 4099035"/>
              <a:gd name="connsiteY10" fmla="*/ 1387365 h 6312933"/>
              <a:gd name="connsiteX11" fmla="*/ 756745 w 4099035"/>
              <a:gd name="connsiteY11" fmla="*/ 1187669 h 6312933"/>
              <a:gd name="connsiteX12" fmla="*/ 935421 w 4099035"/>
              <a:gd name="connsiteY12" fmla="*/ 1145627 h 6312933"/>
              <a:gd name="connsiteX13" fmla="*/ 1103587 w 4099035"/>
              <a:gd name="connsiteY13" fmla="*/ 1618593 h 6312933"/>
              <a:gd name="connsiteX14" fmla="*/ 1135118 w 4099035"/>
              <a:gd name="connsiteY14" fmla="*/ 2028496 h 6312933"/>
              <a:gd name="connsiteX15" fmla="*/ 1082566 w 4099035"/>
              <a:gd name="connsiteY15" fmla="*/ 2501462 h 6312933"/>
              <a:gd name="connsiteX16" fmla="*/ 546538 w 4099035"/>
              <a:gd name="connsiteY16" fmla="*/ 3699641 h 6312933"/>
              <a:gd name="connsiteX17" fmla="*/ 557049 w 4099035"/>
              <a:gd name="connsiteY17" fmla="*/ 3804745 h 6312933"/>
              <a:gd name="connsiteX18" fmla="*/ 567559 w 4099035"/>
              <a:gd name="connsiteY18" fmla="*/ 3878317 h 6312933"/>
              <a:gd name="connsiteX19" fmla="*/ 567559 w 4099035"/>
              <a:gd name="connsiteY19" fmla="*/ 4004441 h 6312933"/>
              <a:gd name="connsiteX20" fmla="*/ 346842 w 4099035"/>
              <a:gd name="connsiteY20" fmla="*/ 4162096 h 6312933"/>
              <a:gd name="connsiteX21" fmla="*/ 294290 w 4099035"/>
              <a:gd name="connsiteY21" fmla="*/ 4708634 h 6312933"/>
              <a:gd name="connsiteX22" fmla="*/ 84083 w 4099035"/>
              <a:gd name="connsiteY22" fmla="*/ 5276193 h 6312933"/>
              <a:gd name="connsiteX23" fmla="*/ 0 w 4099035"/>
              <a:gd name="connsiteY23" fmla="*/ 5591503 h 6312933"/>
              <a:gd name="connsiteX24" fmla="*/ 157656 w 4099035"/>
              <a:gd name="connsiteY24" fmla="*/ 5644054 h 6312933"/>
              <a:gd name="connsiteX25" fmla="*/ 231228 w 4099035"/>
              <a:gd name="connsiteY25" fmla="*/ 5759669 h 6312933"/>
              <a:gd name="connsiteX26" fmla="*/ 567560 w 4099035"/>
              <a:gd name="connsiteY26" fmla="*/ 5770179 h 6312933"/>
              <a:gd name="connsiteX27" fmla="*/ 725214 w 4099035"/>
              <a:gd name="connsiteY27" fmla="*/ 5675585 h 6312933"/>
              <a:gd name="connsiteX28" fmla="*/ 725214 w 4099035"/>
              <a:gd name="connsiteY28" fmla="*/ 5549462 h 6312933"/>
              <a:gd name="connsiteX29" fmla="*/ 777765 w 4099035"/>
              <a:gd name="connsiteY29" fmla="*/ 5223641 h 6312933"/>
              <a:gd name="connsiteX30" fmla="*/ 840828 w 4099035"/>
              <a:gd name="connsiteY30" fmla="*/ 4708634 h 6312933"/>
              <a:gd name="connsiteX31" fmla="*/ 966952 w 4099035"/>
              <a:gd name="connsiteY31" fmla="*/ 4593020 h 6312933"/>
              <a:gd name="connsiteX32" fmla="*/ 977463 w 4099035"/>
              <a:gd name="connsiteY32" fmla="*/ 5307724 h 6312933"/>
              <a:gd name="connsiteX33" fmla="*/ 1051035 w 4099035"/>
              <a:gd name="connsiteY33" fmla="*/ 5412827 h 6312933"/>
              <a:gd name="connsiteX34" fmla="*/ 1187670 w 4099035"/>
              <a:gd name="connsiteY34" fmla="*/ 5496909 h 6312933"/>
              <a:gd name="connsiteX35" fmla="*/ 1439917 w 4099035"/>
              <a:gd name="connsiteY35" fmla="*/ 5507421 h 6312933"/>
              <a:gd name="connsiteX36" fmla="*/ 1534511 w 4099035"/>
              <a:gd name="connsiteY36" fmla="*/ 5391807 h 6312933"/>
              <a:gd name="connsiteX37" fmla="*/ 1671145 w 4099035"/>
              <a:gd name="connsiteY37" fmla="*/ 4750675 h 6312933"/>
              <a:gd name="connsiteX38" fmla="*/ 1776249 w 4099035"/>
              <a:gd name="connsiteY38" fmla="*/ 4309242 h 6312933"/>
              <a:gd name="connsiteX39" fmla="*/ 2154622 w 4099035"/>
              <a:gd name="connsiteY39" fmla="*/ 4424854 h 6312933"/>
              <a:gd name="connsiteX40" fmla="*/ 2301766 w 4099035"/>
              <a:gd name="connsiteY40" fmla="*/ 4845270 h 6312933"/>
              <a:gd name="connsiteX41" fmla="*/ 2364828 w 4099035"/>
              <a:gd name="connsiteY41" fmla="*/ 5402317 h 6312933"/>
              <a:gd name="connsiteX42" fmla="*/ 2438400 w 4099035"/>
              <a:gd name="connsiteY42" fmla="*/ 5749158 h 6312933"/>
              <a:gd name="connsiteX43" fmla="*/ 2501464 w 4099035"/>
              <a:gd name="connsiteY43" fmla="*/ 5927833 h 6312933"/>
              <a:gd name="connsiteX44" fmla="*/ 2659118 w 4099035"/>
              <a:gd name="connsiteY44" fmla="*/ 6096000 h 6312933"/>
              <a:gd name="connsiteX45" fmla="*/ 2806263 w 4099035"/>
              <a:gd name="connsiteY45" fmla="*/ 6064469 h 6312933"/>
              <a:gd name="connsiteX46" fmla="*/ 2921877 w 4099035"/>
              <a:gd name="connsiteY46" fmla="*/ 6053958 h 6312933"/>
              <a:gd name="connsiteX47" fmla="*/ 2858814 w 4099035"/>
              <a:gd name="connsiteY47" fmla="*/ 5822731 h 6312933"/>
              <a:gd name="connsiteX48" fmla="*/ 2764221 w 4099035"/>
              <a:gd name="connsiteY48" fmla="*/ 5559972 h 6312933"/>
              <a:gd name="connsiteX49" fmla="*/ 2974428 w 4099035"/>
              <a:gd name="connsiteY49" fmla="*/ 5318234 h 6312933"/>
              <a:gd name="connsiteX50" fmla="*/ 3005959 w 4099035"/>
              <a:gd name="connsiteY50" fmla="*/ 4897820 h 6312933"/>
              <a:gd name="connsiteX51" fmla="*/ 3058511 w 4099035"/>
              <a:gd name="connsiteY51" fmla="*/ 4666593 h 6312933"/>
              <a:gd name="connsiteX52" fmla="*/ 3289738 w 4099035"/>
              <a:gd name="connsiteY52" fmla="*/ 4855779 h 6312933"/>
              <a:gd name="connsiteX53" fmla="*/ 3153104 w 4099035"/>
              <a:gd name="connsiteY53" fmla="*/ 5402317 h 6312933"/>
              <a:gd name="connsiteX54" fmla="*/ 3048000 w 4099035"/>
              <a:gd name="connsiteY54" fmla="*/ 6011917 h 6312933"/>
              <a:gd name="connsiteX55" fmla="*/ 3142593 w 4099035"/>
              <a:gd name="connsiteY55" fmla="*/ 6053958 h 6312933"/>
              <a:gd name="connsiteX56" fmla="*/ 3342290 w 4099035"/>
              <a:gd name="connsiteY56" fmla="*/ 6190594 h 6312933"/>
              <a:gd name="connsiteX57" fmla="*/ 3699641 w 4099035"/>
              <a:gd name="connsiteY57" fmla="*/ 6264165 h 6312933"/>
              <a:gd name="connsiteX58" fmla="*/ 3836277 w 4099035"/>
              <a:gd name="connsiteY58" fmla="*/ 6274675 h 6312933"/>
              <a:gd name="connsiteX59" fmla="*/ 3825767 w 4099035"/>
              <a:gd name="connsiteY59" fmla="*/ 5948855 h 6312933"/>
              <a:gd name="connsiteX60" fmla="*/ 4099035 w 4099035"/>
              <a:gd name="connsiteY60" fmla="*/ 5307724 h 6312933"/>
              <a:gd name="connsiteX61" fmla="*/ 4035973 w 4099035"/>
              <a:gd name="connsiteY61" fmla="*/ 4624552 h 6312933"/>
              <a:gd name="connsiteX62" fmla="*/ 4025463 w 4099035"/>
              <a:gd name="connsiteY62" fmla="*/ 4309241 h 6312933"/>
              <a:gd name="connsiteX63" fmla="*/ 3752194 w 4099035"/>
              <a:gd name="connsiteY63" fmla="*/ 3993931 h 6312933"/>
              <a:gd name="connsiteX64" fmla="*/ 3541987 w 4099035"/>
              <a:gd name="connsiteY64" fmla="*/ 3174124 h 6312933"/>
              <a:gd name="connsiteX65" fmla="*/ 3363311 w 4099035"/>
              <a:gd name="connsiteY65" fmla="*/ 2680138 h 6312933"/>
              <a:gd name="connsiteX66" fmla="*/ 3174125 w 4099035"/>
              <a:gd name="connsiteY66" fmla="*/ 2427889 h 6312933"/>
              <a:gd name="connsiteX67" fmla="*/ 2995449 w 4099035"/>
              <a:gd name="connsiteY67" fmla="*/ 2060027 h 6312933"/>
              <a:gd name="connsiteX68" fmla="*/ 2848304 w 4099035"/>
              <a:gd name="connsiteY68" fmla="*/ 1818289 h 6312933"/>
              <a:gd name="connsiteX69" fmla="*/ 2911366 w 4099035"/>
              <a:gd name="connsiteY69" fmla="*/ 1418896 h 6312933"/>
              <a:gd name="connsiteX70" fmla="*/ 2974428 w 4099035"/>
              <a:gd name="connsiteY70" fmla="*/ 1324303 h 6312933"/>
              <a:gd name="connsiteX71" fmla="*/ 2942897 w 4099035"/>
              <a:gd name="connsiteY71" fmla="*/ 1671145 h 6312933"/>
              <a:gd name="connsiteX72" fmla="*/ 3100552 w 4099035"/>
              <a:gd name="connsiteY72" fmla="*/ 2133600 h 6312933"/>
              <a:gd name="connsiteX73" fmla="*/ 3647090 w 4099035"/>
              <a:gd name="connsiteY73" fmla="*/ 2154620 h 6312933"/>
              <a:gd name="connsiteX74" fmla="*/ 3752194 w 4099035"/>
              <a:gd name="connsiteY74" fmla="*/ 1965434 h 6312933"/>
              <a:gd name="connsiteX75" fmla="*/ 3520966 w 4099035"/>
              <a:gd name="connsiteY75" fmla="*/ 1734207 h 6312933"/>
              <a:gd name="connsiteX76" fmla="*/ 3741683 w 4099035"/>
              <a:gd name="connsiteY76" fmla="*/ 1355834 h 6312933"/>
              <a:gd name="connsiteX77" fmla="*/ 3678621 w 4099035"/>
              <a:gd name="connsiteY77" fmla="*/ 767255 h 6312933"/>
              <a:gd name="connsiteX78" fmla="*/ 3605049 w 4099035"/>
              <a:gd name="connsiteY78" fmla="*/ 651641 h 6312933"/>
              <a:gd name="connsiteX79" fmla="*/ 3153104 w 4099035"/>
              <a:gd name="connsiteY79" fmla="*/ 420414 h 6312933"/>
              <a:gd name="connsiteX80" fmla="*/ 2900856 w 4099035"/>
              <a:gd name="connsiteY80" fmla="*/ 367862 h 6312933"/>
              <a:gd name="connsiteX81" fmla="*/ 2669628 w 4099035"/>
              <a:gd name="connsiteY81" fmla="*/ 10510 h 6312933"/>
              <a:gd name="connsiteX82" fmla="*/ 2511973 w 4099035"/>
              <a:gd name="connsiteY82" fmla="*/ 0 h 6312933"/>
              <a:gd name="connsiteX83" fmla="*/ 2406869 w 4099035"/>
              <a:gd name="connsiteY83" fmla="*/ 430924 h 6312933"/>
              <a:gd name="connsiteX84" fmla="*/ 2207173 w 4099035"/>
              <a:gd name="connsiteY84" fmla="*/ 630620 h 6312933"/>
              <a:gd name="connsiteX85" fmla="*/ 1912884 w 4099035"/>
              <a:gd name="connsiteY85" fmla="*/ 725214 h 6312933"/>
              <a:gd name="connsiteX86" fmla="*/ 1681656 w 4099035"/>
              <a:gd name="connsiteY86" fmla="*/ 756744 h 6312933"/>
              <a:gd name="connsiteX87" fmla="*/ 1450428 w 4099035"/>
              <a:gd name="connsiteY87" fmla="*/ 546538 h 6312933"/>
              <a:gd name="connsiteX88" fmla="*/ 1292773 w 4099035"/>
              <a:gd name="connsiteY88" fmla="*/ 252247 h 6312933"/>
              <a:gd name="connsiteX89" fmla="*/ 1208690 w 4099035"/>
              <a:gd name="connsiteY89" fmla="*/ 136634 h 6312933"/>
              <a:gd name="connsiteX0" fmla="*/ 1208690 w 4035973"/>
              <a:gd name="connsiteY0" fmla="*/ 136634 h 6312933"/>
              <a:gd name="connsiteX1" fmla="*/ 1019504 w 4035973"/>
              <a:gd name="connsiteY1" fmla="*/ 525517 h 6312933"/>
              <a:gd name="connsiteX2" fmla="*/ 483476 w 4035973"/>
              <a:gd name="connsiteY2" fmla="*/ 672662 h 6312933"/>
              <a:gd name="connsiteX3" fmla="*/ 168166 w 4035973"/>
              <a:gd name="connsiteY3" fmla="*/ 956441 h 6312933"/>
              <a:gd name="connsiteX4" fmla="*/ 168166 w 4035973"/>
              <a:gd name="connsiteY4" fmla="*/ 1229710 h 6312933"/>
              <a:gd name="connsiteX5" fmla="*/ 378373 w 4035973"/>
              <a:gd name="connsiteY5" fmla="*/ 1629103 h 6312933"/>
              <a:gd name="connsiteX6" fmla="*/ 557049 w 4035973"/>
              <a:gd name="connsiteY6" fmla="*/ 1839310 h 6312933"/>
              <a:gd name="connsiteX7" fmla="*/ 451945 w 4035973"/>
              <a:gd name="connsiteY7" fmla="*/ 2049517 h 6312933"/>
              <a:gd name="connsiteX8" fmla="*/ 714704 w 4035973"/>
              <a:gd name="connsiteY8" fmla="*/ 2102069 h 6312933"/>
              <a:gd name="connsiteX9" fmla="*/ 903890 w 4035973"/>
              <a:gd name="connsiteY9" fmla="*/ 1807779 h 6312933"/>
              <a:gd name="connsiteX10" fmla="*/ 840828 w 4035973"/>
              <a:gd name="connsiteY10" fmla="*/ 1387365 h 6312933"/>
              <a:gd name="connsiteX11" fmla="*/ 756745 w 4035973"/>
              <a:gd name="connsiteY11" fmla="*/ 1187669 h 6312933"/>
              <a:gd name="connsiteX12" fmla="*/ 935421 w 4035973"/>
              <a:gd name="connsiteY12" fmla="*/ 1145627 h 6312933"/>
              <a:gd name="connsiteX13" fmla="*/ 1103587 w 4035973"/>
              <a:gd name="connsiteY13" fmla="*/ 1618593 h 6312933"/>
              <a:gd name="connsiteX14" fmla="*/ 1135118 w 4035973"/>
              <a:gd name="connsiteY14" fmla="*/ 2028496 h 6312933"/>
              <a:gd name="connsiteX15" fmla="*/ 1082566 w 4035973"/>
              <a:gd name="connsiteY15" fmla="*/ 2501462 h 6312933"/>
              <a:gd name="connsiteX16" fmla="*/ 546538 w 4035973"/>
              <a:gd name="connsiteY16" fmla="*/ 3699641 h 6312933"/>
              <a:gd name="connsiteX17" fmla="*/ 557049 w 4035973"/>
              <a:gd name="connsiteY17" fmla="*/ 3804745 h 6312933"/>
              <a:gd name="connsiteX18" fmla="*/ 567559 w 4035973"/>
              <a:gd name="connsiteY18" fmla="*/ 3878317 h 6312933"/>
              <a:gd name="connsiteX19" fmla="*/ 567559 w 4035973"/>
              <a:gd name="connsiteY19" fmla="*/ 4004441 h 6312933"/>
              <a:gd name="connsiteX20" fmla="*/ 346842 w 4035973"/>
              <a:gd name="connsiteY20" fmla="*/ 4162096 h 6312933"/>
              <a:gd name="connsiteX21" fmla="*/ 294290 w 4035973"/>
              <a:gd name="connsiteY21" fmla="*/ 4708634 h 6312933"/>
              <a:gd name="connsiteX22" fmla="*/ 84083 w 4035973"/>
              <a:gd name="connsiteY22" fmla="*/ 5276193 h 6312933"/>
              <a:gd name="connsiteX23" fmla="*/ 0 w 4035973"/>
              <a:gd name="connsiteY23" fmla="*/ 5591503 h 6312933"/>
              <a:gd name="connsiteX24" fmla="*/ 157656 w 4035973"/>
              <a:gd name="connsiteY24" fmla="*/ 5644054 h 6312933"/>
              <a:gd name="connsiteX25" fmla="*/ 231228 w 4035973"/>
              <a:gd name="connsiteY25" fmla="*/ 5759669 h 6312933"/>
              <a:gd name="connsiteX26" fmla="*/ 567560 w 4035973"/>
              <a:gd name="connsiteY26" fmla="*/ 5770179 h 6312933"/>
              <a:gd name="connsiteX27" fmla="*/ 725214 w 4035973"/>
              <a:gd name="connsiteY27" fmla="*/ 5675585 h 6312933"/>
              <a:gd name="connsiteX28" fmla="*/ 725214 w 4035973"/>
              <a:gd name="connsiteY28" fmla="*/ 5549462 h 6312933"/>
              <a:gd name="connsiteX29" fmla="*/ 777765 w 4035973"/>
              <a:gd name="connsiteY29" fmla="*/ 5223641 h 6312933"/>
              <a:gd name="connsiteX30" fmla="*/ 840828 w 4035973"/>
              <a:gd name="connsiteY30" fmla="*/ 4708634 h 6312933"/>
              <a:gd name="connsiteX31" fmla="*/ 966952 w 4035973"/>
              <a:gd name="connsiteY31" fmla="*/ 4593020 h 6312933"/>
              <a:gd name="connsiteX32" fmla="*/ 977463 w 4035973"/>
              <a:gd name="connsiteY32" fmla="*/ 5307724 h 6312933"/>
              <a:gd name="connsiteX33" fmla="*/ 1051035 w 4035973"/>
              <a:gd name="connsiteY33" fmla="*/ 5412827 h 6312933"/>
              <a:gd name="connsiteX34" fmla="*/ 1187670 w 4035973"/>
              <a:gd name="connsiteY34" fmla="*/ 5496909 h 6312933"/>
              <a:gd name="connsiteX35" fmla="*/ 1439917 w 4035973"/>
              <a:gd name="connsiteY35" fmla="*/ 5507421 h 6312933"/>
              <a:gd name="connsiteX36" fmla="*/ 1534511 w 4035973"/>
              <a:gd name="connsiteY36" fmla="*/ 5391807 h 6312933"/>
              <a:gd name="connsiteX37" fmla="*/ 1671145 w 4035973"/>
              <a:gd name="connsiteY37" fmla="*/ 4750675 h 6312933"/>
              <a:gd name="connsiteX38" fmla="*/ 1776249 w 4035973"/>
              <a:gd name="connsiteY38" fmla="*/ 4309242 h 6312933"/>
              <a:gd name="connsiteX39" fmla="*/ 2154622 w 4035973"/>
              <a:gd name="connsiteY39" fmla="*/ 4424854 h 6312933"/>
              <a:gd name="connsiteX40" fmla="*/ 2301766 w 4035973"/>
              <a:gd name="connsiteY40" fmla="*/ 4845270 h 6312933"/>
              <a:gd name="connsiteX41" fmla="*/ 2364828 w 4035973"/>
              <a:gd name="connsiteY41" fmla="*/ 5402317 h 6312933"/>
              <a:gd name="connsiteX42" fmla="*/ 2438400 w 4035973"/>
              <a:gd name="connsiteY42" fmla="*/ 5749158 h 6312933"/>
              <a:gd name="connsiteX43" fmla="*/ 2501464 w 4035973"/>
              <a:gd name="connsiteY43" fmla="*/ 5927833 h 6312933"/>
              <a:gd name="connsiteX44" fmla="*/ 2659118 w 4035973"/>
              <a:gd name="connsiteY44" fmla="*/ 6096000 h 6312933"/>
              <a:gd name="connsiteX45" fmla="*/ 2806263 w 4035973"/>
              <a:gd name="connsiteY45" fmla="*/ 6064469 h 6312933"/>
              <a:gd name="connsiteX46" fmla="*/ 2921877 w 4035973"/>
              <a:gd name="connsiteY46" fmla="*/ 6053958 h 6312933"/>
              <a:gd name="connsiteX47" fmla="*/ 2858814 w 4035973"/>
              <a:gd name="connsiteY47" fmla="*/ 5822731 h 6312933"/>
              <a:gd name="connsiteX48" fmla="*/ 2764221 w 4035973"/>
              <a:gd name="connsiteY48" fmla="*/ 5559972 h 6312933"/>
              <a:gd name="connsiteX49" fmla="*/ 2974428 w 4035973"/>
              <a:gd name="connsiteY49" fmla="*/ 5318234 h 6312933"/>
              <a:gd name="connsiteX50" fmla="*/ 3005959 w 4035973"/>
              <a:gd name="connsiteY50" fmla="*/ 4897820 h 6312933"/>
              <a:gd name="connsiteX51" fmla="*/ 3058511 w 4035973"/>
              <a:gd name="connsiteY51" fmla="*/ 4666593 h 6312933"/>
              <a:gd name="connsiteX52" fmla="*/ 3289738 w 4035973"/>
              <a:gd name="connsiteY52" fmla="*/ 4855779 h 6312933"/>
              <a:gd name="connsiteX53" fmla="*/ 3153104 w 4035973"/>
              <a:gd name="connsiteY53" fmla="*/ 5402317 h 6312933"/>
              <a:gd name="connsiteX54" fmla="*/ 3048000 w 4035973"/>
              <a:gd name="connsiteY54" fmla="*/ 6011917 h 6312933"/>
              <a:gd name="connsiteX55" fmla="*/ 3142593 w 4035973"/>
              <a:gd name="connsiteY55" fmla="*/ 6053958 h 6312933"/>
              <a:gd name="connsiteX56" fmla="*/ 3342290 w 4035973"/>
              <a:gd name="connsiteY56" fmla="*/ 6190594 h 6312933"/>
              <a:gd name="connsiteX57" fmla="*/ 3699641 w 4035973"/>
              <a:gd name="connsiteY57" fmla="*/ 6264165 h 6312933"/>
              <a:gd name="connsiteX58" fmla="*/ 3836277 w 4035973"/>
              <a:gd name="connsiteY58" fmla="*/ 6274675 h 6312933"/>
              <a:gd name="connsiteX59" fmla="*/ 3825767 w 4035973"/>
              <a:gd name="connsiteY59" fmla="*/ 5948855 h 6312933"/>
              <a:gd name="connsiteX60" fmla="*/ 3983422 w 4035973"/>
              <a:gd name="connsiteY60" fmla="*/ 5286703 h 6312933"/>
              <a:gd name="connsiteX61" fmla="*/ 4035973 w 4035973"/>
              <a:gd name="connsiteY61" fmla="*/ 4624552 h 6312933"/>
              <a:gd name="connsiteX62" fmla="*/ 4025463 w 4035973"/>
              <a:gd name="connsiteY62" fmla="*/ 4309241 h 6312933"/>
              <a:gd name="connsiteX63" fmla="*/ 3752194 w 4035973"/>
              <a:gd name="connsiteY63" fmla="*/ 3993931 h 6312933"/>
              <a:gd name="connsiteX64" fmla="*/ 3541987 w 4035973"/>
              <a:gd name="connsiteY64" fmla="*/ 3174124 h 6312933"/>
              <a:gd name="connsiteX65" fmla="*/ 3363311 w 4035973"/>
              <a:gd name="connsiteY65" fmla="*/ 2680138 h 6312933"/>
              <a:gd name="connsiteX66" fmla="*/ 3174125 w 4035973"/>
              <a:gd name="connsiteY66" fmla="*/ 2427889 h 6312933"/>
              <a:gd name="connsiteX67" fmla="*/ 2995449 w 4035973"/>
              <a:gd name="connsiteY67" fmla="*/ 2060027 h 6312933"/>
              <a:gd name="connsiteX68" fmla="*/ 2848304 w 4035973"/>
              <a:gd name="connsiteY68" fmla="*/ 1818289 h 6312933"/>
              <a:gd name="connsiteX69" fmla="*/ 2911366 w 4035973"/>
              <a:gd name="connsiteY69" fmla="*/ 1418896 h 6312933"/>
              <a:gd name="connsiteX70" fmla="*/ 2974428 w 4035973"/>
              <a:gd name="connsiteY70" fmla="*/ 1324303 h 6312933"/>
              <a:gd name="connsiteX71" fmla="*/ 2942897 w 4035973"/>
              <a:gd name="connsiteY71" fmla="*/ 1671145 h 6312933"/>
              <a:gd name="connsiteX72" fmla="*/ 3100552 w 4035973"/>
              <a:gd name="connsiteY72" fmla="*/ 2133600 h 6312933"/>
              <a:gd name="connsiteX73" fmla="*/ 3647090 w 4035973"/>
              <a:gd name="connsiteY73" fmla="*/ 2154620 h 6312933"/>
              <a:gd name="connsiteX74" fmla="*/ 3752194 w 4035973"/>
              <a:gd name="connsiteY74" fmla="*/ 1965434 h 6312933"/>
              <a:gd name="connsiteX75" fmla="*/ 3520966 w 4035973"/>
              <a:gd name="connsiteY75" fmla="*/ 1734207 h 6312933"/>
              <a:gd name="connsiteX76" fmla="*/ 3741683 w 4035973"/>
              <a:gd name="connsiteY76" fmla="*/ 1355834 h 6312933"/>
              <a:gd name="connsiteX77" fmla="*/ 3678621 w 4035973"/>
              <a:gd name="connsiteY77" fmla="*/ 767255 h 6312933"/>
              <a:gd name="connsiteX78" fmla="*/ 3605049 w 4035973"/>
              <a:gd name="connsiteY78" fmla="*/ 651641 h 6312933"/>
              <a:gd name="connsiteX79" fmla="*/ 3153104 w 4035973"/>
              <a:gd name="connsiteY79" fmla="*/ 420414 h 6312933"/>
              <a:gd name="connsiteX80" fmla="*/ 2900856 w 4035973"/>
              <a:gd name="connsiteY80" fmla="*/ 367862 h 6312933"/>
              <a:gd name="connsiteX81" fmla="*/ 2669628 w 4035973"/>
              <a:gd name="connsiteY81" fmla="*/ 10510 h 6312933"/>
              <a:gd name="connsiteX82" fmla="*/ 2511973 w 4035973"/>
              <a:gd name="connsiteY82" fmla="*/ 0 h 6312933"/>
              <a:gd name="connsiteX83" fmla="*/ 2406869 w 4035973"/>
              <a:gd name="connsiteY83" fmla="*/ 430924 h 6312933"/>
              <a:gd name="connsiteX84" fmla="*/ 2207173 w 4035973"/>
              <a:gd name="connsiteY84" fmla="*/ 630620 h 6312933"/>
              <a:gd name="connsiteX85" fmla="*/ 1912884 w 4035973"/>
              <a:gd name="connsiteY85" fmla="*/ 725214 h 6312933"/>
              <a:gd name="connsiteX86" fmla="*/ 1681656 w 4035973"/>
              <a:gd name="connsiteY86" fmla="*/ 756744 h 6312933"/>
              <a:gd name="connsiteX87" fmla="*/ 1450428 w 4035973"/>
              <a:gd name="connsiteY87" fmla="*/ 546538 h 6312933"/>
              <a:gd name="connsiteX88" fmla="*/ 1292773 w 4035973"/>
              <a:gd name="connsiteY88" fmla="*/ 252247 h 6312933"/>
              <a:gd name="connsiteX89" fmla="*/ 1208690 w 4035973"/>
              <a:gd name="connsiteY89" fmla="*/ 136634 h 6312933"/>
              <a:gd name="connsiteX0" fmla="*/ 1208690 w 4035973"/>
              <a:gd name="connsiteY0" fmla="*/ 136634 h 6274675"/>
              <a:gd name="connsiteX1" fmla="*/ 1019504 w 4035973"/>
              <a:gd name="connsiteY1" fmla="*/ 525517 h 6274675"/>
              <a:gd name="connsiteX2" fmla="*/ 483476 w 4035973"/>
              <a:gd name="connsiteY2" fmla="*/ 672662 h 6274675"/>
              <a:gd name="connsiteX3" fmla="*/ 168166 w 4035973"/>
              <a:gd name="connsiteY3" fmla="*/ 956441 h 6274675"/>
              <a:gd name="connsiteX4" fmla="*/ 168166 w 4035973"/>
              <a:gd name="connsiteY4" fmla="*/ 1229710 h 6274675"/>
              <a:gd name="connsiteX5" fmla="*/ 378373 w 4035973"/>
              <a:gd name="connsiteY5" fmla="*/ 1629103 h 6274675"/>
              <a:gd name="connsiteX6" fmla="*/ 557049 w 4035973"/>
              <a:gd name="connsiteY6" fmla="*/ 1839310 h 6274675"/>
              <a:gd name="connsiteX7" fmla="*/ 451945 w 4035973"/>
              <a:gd name="connsiteY7" fmla="*/ 2049517 h 6274675"/>
              <a:gd name="connsiteX8" fmla="*/ 714704 w 4035973"/>
              <a:gd name="connsiteY8" fmla="*/ 2102069 h 6274675"/>
              <a:gd name="connsiteX9" fmla="*/ 903890 w 4035973"/>
              <a:gd name="connsiteY9" fmla="*/ 1807779 h 6274675"/>
              <a:gd name="connsiteX10" fmla="*/ 840828 w 4035973"/>
              <a:gd name="connsiteY10" fmla="*/ 1387365 h 6274675"/>
              <a:gd name="connsiteX11" fmla="*/ 756745 w 4035973"/>
              <a:gd name="connsiteY11" fmla="*/ 1187669 h 6274675"/>
              <a:gd name="connsiteX12" fmla="*/ 935421 w 4035973"/>
              <a:gd name="connsiteY12" fmla="*/ 1145627 h 6274675"/>
              <a:gd name="connsiteX13" fmla="*/ 1103587 w 4035973"/>
              <a:gd name="connsiteY13" fmla="*/ 1618593 h 6274675"/>
              <a:gd name="connsiteX14" fmla="*/ 1135118 w 4035973"/>
              <a:gd name="connsiteY14" fmla="*/ 2028496 h 6274675"/>
              <a:gd name="connsiteX15" fmla="*/ 1082566 w 4035973"/>
              <a:gd name="connsiteY15" fmla="*/ 2501462 h 6274675"/>
              <a:gd name="connsiteX16" fmla="*/ 546538 w 4035973"/>
              <a:gd name="connsiteY16" fmla="*/ 3699641 h 6274675"/>
              <a:gd name="connsiteX17" fmla="*/ 557049 w 4035973"/>
              <a:gd name="connsiteY17" fmla="*/ 3804745 h 6274675"/>
              <a:gd name="connsiteX18" fmla="*/ 567559 w 4035973"/>
              <a:gd name="connsiteY18" fmla="*/ 3878317 h 6274675"/>
              <a:gd name="connsiteX19" fmla="*/ 567559 w 4035973"/>
              <a:gd name="connsiteY19" fmla="*/ 4004441 h 6274675"/>
              <a:gd name="connsiteX20" fmla="*/ 346842 w 4035973"/>
              <a:gd name="connsiteY20" fmla="*/ 4162096 h 6274675"/>
              <a:gd name="connsiteX21" fmla="*/ 294290 w 4035973"/>
              <a:gd name="connsiteY21" fmla="*/ 4708634 h 6274675"/>
              <a:gd name="connsiteX22" fmla="*/ 84083 w 4035973"/>
              <a:gd name="connsiteY22" fmla="*/ 5276193 h 6274675"/>
              <a:gd name="connsiteX23" fmla="*/ 0 w 4035973"/>
              <a:gd name="connsiteY23" fmla="*/ 5591503 h 6274675"/>
              <a:gd name="connsiteX24" fmla="*/ 157656 w 4035973"/>
              <a:gd name="connsiteY24" fmla="*/ 5644054 h 6274675"/>
              <a:gd name="connsiteX25" fmla="*/ 231228 w 4035973"/>
              <a:gd name="connsiteY25" fmla="*/ 5759669 h 6274675"/>
              <a:gd name="connsiteX26" fmla="*/ 567560 w 4035973"/>
              <a:gd name="connsiteY26" fmla="*/ 5770179 h 6274675"/>
              <a:gd name="connsiteX27" fmla="*/ 725214 w 4035973"/>
              <a:gd name="connsiteY27" fmla="*/ 5675585 h 6274675"/>
              <a:gd name="connsiteX28" fmla="*/ 725214 w 4035973"/>
              <a:gd name="connsiteY28" fmla="*/ 5549462 h 6274675"/>
              <a:gd name="connsiteX29" fmla="*/ 777765 w 4035973"/>
              <a:gd name="connsiteY29" fmla="*/ 5223641 h 6274675"/>
              <a:gd name="connsiteX30" fmla="*/ 840828 w 4035973"/>
              <a:gd name="connsiteY30" fmla="*/ 4708634 h 6274675"/>
              <a:gd name="connsiteX31" fmla="*/ 966952 w 4035973"/>
              <a:gd name="connsiteY31" fmla="*/ 4593020 h 6274675"/>
              <a:gd name="connsiteX32" fmla="*/ 977463 w 4035973"/>
              <a:gd name="connsiteY32" fmla="*/ 5307724 h 6274675"/>
              <a:gd name="connsiteX33" fmla="*/ 1051035 w 4035973"/>
              <a:gd name="connsiteY33" fmla="*/ 5412827 h 6274675"/>
              <a:gd name="connsiteX34" fmla="*/ 1187670 w 4035973"/>
              <a:gd name="connsiteY34" fmla="*/ 5496909 h 6274675"/>
              <a:gd name="connsiteX35" fmla="*/ 1439917 w 4035973"/>
              <a:gd name="connsiteY35" fmla="*/ 5507421 h 6274675"/>
              <a:gd name="connsiteX36" fmla="*/ 1534511 w 4035973"/>
              <a:gd name="connsiteY36" fmla="*/ 5391807 h 6274675"/>
              <a:gd name="connsiteX37" fmla="*/ 1671145 w 4035973"/>
              <a:gd name="connsiteY37" fmla="*/ 4750675 h 6274675"/>
              <a:gd name="connsiteX38" fmla="*/ 1776249 w 4035973"/>
              <a:gd name="connsiteY38" fmla="*/ 4309242 h 6274675"/>
              <a:gd name="connsiteX39" fmla="*/ 2154622 w 4035973"/>
              <a:gd name="connsiteY39" fmla="*/ 4424854 h 6274675"/>
              <a:gd name="connsiteX40" fmla="*/ 2301766 w 4035973"/>
              <a:gd name="connsiteY40" fmla="*/ 4845270 h 6274675"/>
              <a:gd name="connsiteX41" fmla="*/ 2364828 w 4035973"/>
              <a:gd name="connsiteY41" fmla="*/ 5402317 h 6274675"/>
              <a:gd name="connsiteX42" fmla="*/ 2438400 w 4035973"/>
              <a:gd name="connsiteY42" fmla="*/ 5749158 h 6274675"/>
              <a:gd name="connsiteX43" fmla="*/ 2501464 w 4035973"/>
              <a:gd name="connsiteY43" fmla="*/ 5927833 h 6274675"/>
              <a:gd name="connsiteX44" fmla="*/ 2659118 w 4035973"/>
              <a:gd name="connsiteY44" fmla="*/ 6096000 h 6274675"/>
              <a:gd name="connsiteX45" fmla="*/ 2806263 w 4035973"/>
              <a:gd name="connsiteY45" fmla="*/ 6064469 h 6274675"/>
              <a:gd name="connsiteX46" fmla="*/ 2921877 w 4035973"/>
              <a:gd name="connsiteY46" fmla="*/ 6053958 h 6274675"/>
              <a:gd name="connsiteX47" fmla="*/ 2858814 w 4035973"/>
              <a:gd name="connsiteY47" fmla="*/ 5822731 h 6274675"/>
              <a:gd name="connsiteX48" fmla="*/ 2764221 w 4035973"/>
              <a:gd name="connsiteY48" fmla="*/ 5559972 h 6274675"/>
              <a:gd name="connsiteX49" fmla="*/ 2974428 w 4035973"/>
              <a:gd name="connsiteY49" fmla="*/ 5318234 h 6274675"/>
              <a:gd name="connsiteX50" fmla="*/ 3005959 w 4035973"/>
              <a:gd name="connsiteY50" fmla="*/ 4897820 h 6274675"/>
              <a:gd name="connsiteX51" fmla="*/ 3058511 w 4035973"/>
              <a:gd name="connsiteY51" fmla="*/ 4666593 h 6274675"/>
              <a:gd name="connsiteX52" fmla="*/ 3289738 w 4035973"/>
              <a:gd name="connsiteY52" fmla="*/ 4855779 h 6274675"/>
              <a:gd name="connsiteX53" fmla="*/ 3153104 w 4035973"/>
              <a:gd name="connsiteY53" fmla="*/ 5402317 h 6274675"/>
              <a:gd name="connsiteX54" fmla="*/ 3048000 w 4035973"/>
              <a:gd name="connsiteY54" fmla="*/ 6011917 h 6274675"/>
              <a:gd name="connsiteX55" fmla="*/ 3142593 w 4035973"/>
              <a:gd name="connsiteY55" fmla="*/ 6053958 h 6274675"/>
              <a:gd name="connsiteX56" fmla="*/ 3342290 w 4035973"/>
              <a:gd name="connsiteY56" fmla="*/ 6190594 h 6274675"/>
              <a:gd name="connsiteX57" fmla="*/ 3584027 w 4035973"/>
              <a:gd name="connsiteY57" fmla="*/ 6106510 h 6274675"/>
              <a:gd name="connsiteX58" fmla="*/ 3836277 w 4035973"/>
              <a:gd name="connsiteY58" fmla="*/ 6274675 h 6274675"/>
              <a:gd name="connsiteX59" fmla="*/ 3825767 w 4035973"/>
              <a:gd name="connsiteY59" fmla="*/ 5948855 h 6274675"/>
              <a:gd name="connsiteX60" fmla="*/ 3983422 w 4035973"/>
              <a:gd name="connsiteY60" fmla="*/ 5286703 h 6274675"/>
              <a:gd name="connsiteX61" fmla="*/ 4035973 w 4035973"/>
              <a:gd name="connsiteY61" fmla="*/ 4624552 h 6274675"/>
              <a:gd name="connsiteX62" fmla="*/ 4025463 w 4035973"/>
              <a:gd name="connsiteY62" fmla="*/ 4309241 h 6274675"/>
              <a:gd name="connsiteX63" fmla="*/ 3752194 w 4035973"/>
              <a:gd name="connsiteY63" fmla="*/ 3993931 h 6274675"/>
              <a:gd name="connsiteX64" fmla="*/ 3541987 w 4035973"/>
              <a:gd name="connsiteY64" fmla="*/ 3174124 h 6274675"/>
              <a:gd name="connsiteX65" fmla="*/ 3363311 w 4035973"/>
              <a:gd name="connsiteY65" fmla="*/ 2680138 h 6274675"/>
              <a:gd name="connsiteX66" fmla="*/ 3174125 w 4035973"/>
              <a:gd name="connsiteY66" fmla="*/ 2427889 h 6274675"/>
              <a:gd name="connsiteX67" fmla="*/ 2995449 w 4035973"/>
              <a:gd name="connsiteY67" fmla="*/ 2060027 h 6274675"/>
              <a:gd name="connsiteX68" fmla="*/ 2848304 w 4035973"/>
              <a:gd name="connsiteY68" fmla="*/ 1818289 h 6274675"/>
              <a:gd name="connsiteX69" fmla="*/ 2911366 w 4035973"/>
              <a:gd name="connsiteY69" fmla="*/ 1418896 h 6274675"/>
              <a:gd name="connsiteX70" fmla="*/ 2974428 w 4035973"/>
              <a:gd name="connsiteY70" fmla="*/ 1324303 h 6274675"/>
              <a:gd name="connsiteX71" fmla="*/ 2942897 w 4035973"/>
              <a:gd name="connsiteY71" fmla="*/ 1671145 h 6274675"/>
              <a:gd name="connsiteX72" fmla="*/ 3100552 w 4035973"/>
              <a:gd name="connsiteY72" fmla="*/ 2133600 h 6274675"/>
              <a:gd name="connsiteX73" fmla="*/ 3647090 w 4035973"/>
              <a:gd name="connsiteY73" fmla="*/ 2154620 h 6274675"/>
              <a:gd name="connsiteX74" fmla="*/ 3752194 w 4035973"/>
              <a:gd name="connsiteY74" fmla="*/ 1965434 h 6274675"/>
              <a:gd name="connsiteX75" fmla="*/ 3520966 w 4035973"/>
              <a:gd name="connsiteY75" fmla="*/ 1734207 h 6274675"/>
              <a:gd name="connsiteX76" fmla="*/ 3741683 w 4035973"/>
              <a:gd name="connsiteY76" fmla="*/ 1355834 h 6274675"/>
              <a:gd name="connsiteX77" fmla="*/ 3678621 w 4035973"/>
              <a:gd name="connsiteY77" fmla="*/ 767255 h 6274675"/>
              <a:gd name="connsiteX78" fmla="*/ 3605049 w 4035973"/>
              <a:gd name="connsiteY78" fmla="*/ 651641 h 6274675"/>
              <a:gd name="connsiteX79" fmla="*/ 3153104 w 4035973"/>
              <a:gd name="connsiteY79" fmla="*/ 420414 h 6274675"/>
              <a:gd name="connsiteX80" fmla="*/ 2900856 w 4035973"/>
              <a:gd name="connsiteY80" fmla="*/ 367862 h 6274675"/>
              <a:gd name="connsiteX81" fmla="*/ 2669628 w 4035973"/>
              <a:gd name="connsiteY81" fmla="*/ 10510 h 6274675"/>
              <a:gd name="connsiteX82" fmla="*/ 2511973 w 4035973"/>
              <a:gd name="connsiteY82" fmla="*/ 0 h 6274675"/>
              <a:gd name="connsiteX83" fmla="*/ 2406869 w 4035973"/>
              <a:gd name="connsiteY83" fmla="*/ 430924 h 6274675"/>
              <a:gd name="connsiteX84" fmla="*/ 2207173 w 4035973"/>
              <a:gd name="connsiteY84" fmla="*/ 630620 h 6274675"/>
              <a:gd name="connsiteX85" fmla="*/ 1912884 w 4035973"/>
              <a:gd name="connsiteY85" fmla="*/ 725214 h 6274675"/>
              <a:gd name="connsiteX86" fmla="*/ 1681656 w 4035973"/>
              <a:gd name="connsiteY86" fmla="*/ 756744 h 6274675"/>
              <a:gd name="connsiteX87" fmla="*/ 1450428 w 4035973"/>
              <a:gd name="connsiteY87" fmla="*/ 546538 h 6274675"/>
              <a:gd name="connsiteX88" fmla="*/ 1292773 w 4035973"/>
              <a:gd name="connsiteY88" fmla="*/ 252247 h 6274675"/>
              <a:gd name="connsiteX89" fmla="*/ 1208690 w 4035973"/>
              <a:gd name="connsiteY89" fmla="*/ 136634 h 6274675"/>
              <a:gd name="connsiteX0" fmla="*/ 1208690 w 4035973"/>
              <a:gd name="connsiteY0" fmla="*/ 136634 h 6195884"/>
              <a:gd name="connsiteX1" fmla="*/ 1019504 w 4035973"/>
              <a:gd name="connsiteY1" fmla="*/ 525517 h 6195884"/>
              <a:gd name="connsiteX2" fmla="*/ 483476 w 4035973"/>
              <a:gd name="connsiteY2" fmla="*/ 672662 h 6195884"/>
              <a:gd name="connsiteX3" fmla="*/ 168166 w 4035973"/>
              <a:gd name="connsiteY3" fmla="*/ 956441 h 6195884"/>
              <a:gd name="connsiteX4" fmla="*/ 168166 w 4035973"/>
              <a:gd name="connsiteY4" fmla="*/ 1229710 h 6195884"/>
              <a:gd name="connsiteX5" fmla="*/ 378373 w 4035973"/>
              <a:gd name="connsiteY5" fmla="*/ 1629103 h 6195884"/>
              <a:gd name="connsiteX6" fmla="*/ 557049 w 4035973"/>
              <a:gd name="connsiteY6" fmla="*/ 1839310 h 6195884"/>
              <a:gd name="connsiteX7" fmla="*/ 451945 w 4035973"/>
              <a:gd name="connsiteY7" fmla="*/ 2049517 h 6195884"/>
              <a:gd name="connsiteX8" fmla="*/ 714704 w 4035973"/>
              <a:gd name="connsiteY8" fmla="*/ 2102069 h 6195884"/>
              <a:gd name="connsiteX9" fmla="*/ 903890 w 4035973"/>
              <a:gd name="connsiteY9" fmla="*/ 1807779 h 6195884"/>
              <a:gd name="connsiteX10" fmla="*/ 840828 w 4035973"/>
              <a:gd name="connsiteY10" fmla="*/ 1387365 h 6195884"/>
              <a:gd name="connsiteX11" fmla="*/ 756745 w 4035973"/>
              <a:gd name="connsiteY11" fmla="*/ 1187669 h 6195884"/>
              <a:gd name="connsiteX12" fmla="*/ 935421 w 4035973"/>
              <a:gd name="connsiteY12" fmla="*/ 1145627 h 6195884"/>
              <a:gd name="connsiteX13" fmla="*/ 1103587 w 4035973"/>
              <a:gd name="connsiteY13" fmla="*/ 1618593 h 6195884"/>
              <a:gd name="connsiteX14" fmla="*/ 1135118 w 4035973"/>
              <a:gd name="connsiteY14" fmla="*/ 2028496 h 6195884"/>
              <a:gd name="connsiteX15" fmla="*/ 1082566 w 4035973"/>
              <a:gd name="connsiteY15" fmla="*/ 2501462 h 6195884"/>
              <a:gd name="connsiteX16" fmla="*/ 546538 w 4035973"/>
              <a:gd name="connsiteY16" fmla="*/ 3699641 h 6195884"/>
              <a:gd name="connsiteX17" fmla="*/ 557049 w 4035973"/>
              <a:gd name="connsiteY17" fmla="*/ 3804745 h 6195884"/>
              <a:gd name="connsiteX18" fmla="*/ 567559 w 4035973"/>
              <a:gd name="connsiteY18" fmla="*/ 3878317 h 6195884"/>
              <a:gd name="connsiteX19" fmla="*/ 567559 w 4035973"/>
              <a:gd name="connsiteY19" fmla="*/ 4004441 h 6195884"/>
              <a:gd name="connsiteX20" fmla="*/ 346842 w 4035973"/>
              <a:gd name="connsiteY20" fmla="*/ 4162096 h 6195884"/>
              <a:gd name="connsiteX21" fmla="*/ 294290 w 4035973"/>
              <a:gd name="connsiteY21" fmla="*/ 4708634 h 6195884"/>
              <a:gd name="connsiteX22" fmla="*/ 84083 w 4035973"/>
              <a:gd name="connsiteY22" fmla="*/ 5276193 h 6195884"/>
              <a:gd name="connsiteX23" fmla="*/ 0 w 4035973"/>
              <a:gd name="connsiteY23" fmla="*/ 5591503 h 6195884"/>
              <a:gd name="connsiteX24" fmla="*/ 157656 w 4035973"/>
              <a:gd name="connsiteY24" fmla="*/ 5644054 h 6195884"/>
              <a:gd name="connsiteX25" fmla="*/ 231228 w 4035973"/>
              <a:gd name="connsiteY25" fmla="*/ 5759669 h 6195884"/>
              <a:gd name="connsiteX26" fmla="*/ 567560 w 4035973"/>
              <a:gd name="connsiteY26" fmla="*/ 5770179 h 6195884"/>
              <a:gd name="connsiteX27" fmla="*/ 725214 w 4035973"/>
              <a:gd name="connsiteY27" fmla="*/ 5675585 h 6195884"/>
              <a:gd name="connsiteX28" fmla="*/ 725214 w 4035973"/>
              <a:gd name="connsiteY28" fmla="*/ 5549462 h 6195884"/>
              <a:gd name="connsiteX29" fmla="*/ 777765 w 4035973"/>
              <a:gd name="connsiteY29" fmla="*/ 5223641 h 6195884"/>
              <a:gd name="connsiteX30" fmla="*/ 840828 w 4035973"/>
              <a:gd name="connsiteY30" fmla="*/ 4708634 h 6195884"/>
              <a:gd name="connsiteX31" fmla="*/ 966952 w 4035973"/>
              <a:gd name="connsiteY31" fmla="*/ 4593020 h 6195884"/>
              <a:gd name="connsiteX32" fmla="*/ 977463 w 4035973"/>
              <a:gd name="connsiteY32" fmla="*/ 5307724 h 6195884"/>
              <a:gd name="connsiteX33" fmla="*/ 1051035 w 4035973"/>
              <a:gd name="connsiteY33" fmla="*/ 5412827 h 6195884"/>
              <a:gd name="connsiteX34" fmla="*/ 1187670 w 4035973"/>
              <a:gd name="connsiteY34" fmla="*/ 5496909 h 6195884"/>
              <a:gd name="connsiteX35" fmla="*/ 1439917 w 4035973"/>
              <a:gd name="connsiteY35" fmla="*/ 5507421 h 6195884"/>
              <a:gd name="connsiteX36" fmla="*/ 1534511 w 4035973"/>
              <a:gd name="connsiteY36" fmla="*/ 5391807 h 6195884"/>
              <a:gd name="connsiteX37" fmla="*/ 1671145 w 4035973"/>
              <a:gd name="connsiteY37" fmla="*/ 4750675 h 6195884"/>
              <a:gd name="connsiteX38" fmla="*/ 1776249 w 4035973"/>
              <a:gd name="connsiteY38" fmla="*/ 4309242 h 6195884"/>
              <a:gd name="connsiteX39" fmla="*/ 2154622 w 4035973"/>
              <a:gd name="connsiteY39" fmla="*/ 4424854 h 6195884"/>
              <a:gd name="connsiteX40" fmla="*/ 2301766 w 4035973"/>
              <a:gd name="connsiteY40" fmla="*/ 4845270 h 6195884"/>
              <a:gd name="connsiteX41" fmla="*/ 2364828 w 4035973"/>
              <a:gd name="connsiteY41" fmla="*/ 5402317 h 6195884"/>
              <a:gd name="connsiteX42" fmla="*/ 2438400 w 4035973"/>
              <a:gd name="connsiteY42" fmla="*/ 5749158 h 6195884"/>
              <a:gd name="connsiteX43" fmla="*/ 2501464 w 4035973"/>
              <a:gd name="connsiteY43" fmla="*/ 5927833 h 6195884"/>
              <a:gd name="connsiteX44" fmla="*/ 2659118 w 4035973"/>
              <a:gd name="connsiteY44" fmla="*/ 6096000 h 6195884"/>
              <a:gd name="connsiteX45" fmla="*/ 2806263 w 4035973"/>
              <a:gd name="connsiteY45" fmla="*/ 6064469 h 6195884"/>
              <a:gd name="connsiteX46" fmla="*/ 2921877 w 4035973"/>
              <a:gd name="connsiteY46" fmla="*/ 6053958 h 6195884"/>
              <a:gd name="connsiteX47" fmla="*/ 2858814 w 4035973"/>
              <a:gd name="connsiteY47" fmla="*/ 5822731 h 6195884"/>
              <a:gd name="connsiteX48" fmla="*/ 2764221 w 4035973"/>
              <a:gd name="connsiteY48" fmla="*/ 5559972 h 6195884"/>
              <a:gd name="connsiteX49" fmla="*/ 2974428 w 4035973"/>
              <a:gd name="connsiteY49" fmla="*/ 5318234 h 6195884"/>
              <a:gd name="connsiteX50" fmla="*/ 3005959 w 4035973"/>
              <a:gd name="connsiteY50" fmla="*/ 4897820 h 6195884"/>
              <a:gd name="connsiteX51" fmla="*/ 3058511 w 4035973"/>
              <a:gd name="connsiteY51" fmla="*/ 4666593 h 6195884"/>
              <a:gd name="connsiteX52" fmla="*/ 3289738 w 4035973"/>
              <a:gd name="connsiteY52" fmla="*/ 4855779 h 6195884"/>
              <a:gd name="connsiteX53" fmla="*/ 3153104 w 4035973"/>
              <a:gd name="connsiteY53" fmla="*/ 5402317 h 6195884"/>
              <a:gd name="connsiteX54" fmla="*/ 3048000 w 4035973"/>
              <a:gd name="connsiteY54" fmla="*/ 6011917 h 6195884"/>
              <a:gd name="connsiteX55" fmla="*/ 3142593 w 4035973"/>
              <a:gd name="connsiteY55" fmla="*/ 6053958 h 6195884"/>
              <a:gd name="connsiteX56" fmla="*/ 3342290 w 4035973"/>
              <a:gd name="connsiteY56" fmla="*/ 6190594 h 6195884"/>
              <a:gd name="connsiteX57" fmla="*/ 3584027 w 4035973"/>
              <a:gd name="connsiteY57" fmla="*/ 6106510 h 6195884"/>
              <a:gd name="connsiteX58" fmla="*/ 3815256 w 4035973"/>
              <a:gd name="connsiteY58" fmla="*/ 5801709 h 6195884"/>
              <a:gd name="connsiteX59" fmla="*/ 3825767 w 4035973"/>
              <a:gd name="connsiteY59" fmla="*/ 5948855 h 6195884"/>
              <a:gd name="connsiteX60" fmla="*/ 3983422 w 4035973"/>
              <a:gd name="connsiteY60" fmla="*/ 5286703 h 6195884"/>
              <a:gd name="connsiteX61" fmla="*/ 4035973 w 4035973"/>
              <a:gd name="connsiteY61" fmla="*/ 4624552 h 6195884"/>
              <a:gd name="connsiteX62" fmla="*/ 4025463 w 4035973"/>
              <a:gd name="connsiteY62" fmla="*/ 4309241 h 6195884"/>
              <a:gd name="connsiteX63" fmla="*/ 3752194 w 4035973"/>
              <a:gd name="connsiteY63" fmla="*/ 3993931 h 6195884"/>
              <a:gd name="connsiteX64" fmla="*/ 3541987 w 4035973"/>
              <a:gd name="connsiteY64" fmla="*/ 3174124 h 6195884"/>
              <a:gd name="connsiteX65" fmla="*/ 3363311 w 4035973"/>
              <a:gd name="connsiteY65" fmla="*/ 2680138 h 6195884"/>
              <a:gd name="connsiteX66" fmla="*/ 3174125 w 4035973"/>
              <a:gd name="connsiteY66" fmla="*/ 2427889 h 6195884"/>
              <a:gd name="connsiteX67" fmla="*/ 2995449 w 4035973"/>
              <a:gd name="connsiteY67" fmla="*/ 2060027 h 6195884"/>
              <a:gd name="connsiteX68" fmla="*/ 2848304 w 4035973"/>
              <a:gd name="connsiteY68" fmla="*/ 1818289 h 6195884"/>
              <a:gd name="connsiteX69" fmla="*/ 2911366 w 4035973"/>
              <a:gd name="connsiteY69" fmla="*/ 1418896 h 6195884"/>
              <a:gd name="connsiteX70" fmla="*/ 2974428 w 4035973"/>
              <a:gd name="connsiteY70" fmla="*/ 1324303 h 6195884"/>
              <a:gd name="connsiteX71" fmla="*/ 2942897 w 4035973"/>
              <a:gd name="connsiteY71" fmla="*/ 1671145 h 6195884"/>
              <a:gd name="connsiteX72" fmla="*/ 3100552 w 4035973"/>
              <a:gd name="connsiteY72" fmla="*/ 2133600 h 6195884"/>
              <a:gd name="connsiteX73" fmla="*/ 3647090 w 4035973"/>
              <a:gd name="connsiteY73" fmla="*/ 2154620 h 6195884"/>
              <a:gd name="connsiteX74" fmla="*/ 3752194 w 4035973"/>
              <a:gd name="connsiteY74" fmla="*/ 1965434 h 6195884"/>
              <a:gd name="connsiteX75" fmla="*/ 3520966 w 4035973"/>
              <a:gd name="connsiteY75" fmla="*/ 1734207 h 6195884"/>
              <a:gd name="connsiteX76" fmla="*/ 3741683 w 4035973"/>
              <a:gd name="connsiteY76" fmla="*/ 1355834 h 6195884"/>
              <a:gd name="connsiteX77" fmla="*/ 3678621 w 4035973"/>
              <a:gd name="connsiteY77" fmla="*/ 767255 h 6195884"/>
              <a:gd name="connsiteX78" fmla="*/ 3605049 w 4035973"/>
              <a:gd name="connsiteY78" fmla="*/ 651641 h 6195884"/>
              <a:gd name="connsiteX79" fmla="*/ 3153104 w 4035973"/>
              <a:gd name="connsiteY79" fmla="*/ 420414 h 6195884"/>
              <a:gd name="connsiteX80" fmla="*/ 2900856 w 4035973"/>
              <a:gd name="connsiteY80" fmla="*/ 367862 h 6195884"/>
              <a:gd name="connsiteX81" fmla="*/ 2669628 w 4035973"/>
              <a:gd name="connsiteY81" fmla="*/ 10510 h 6195884"/>
              <a:gd name="connsiteX82" fmla="*/ 2511973 w 4035973"/>
              <a:gd name="connsiteY82" fmla="*/ 0 h 6195884"/>
              <a:gd name="connsiteX83" fmla="*/ 2406869 w 4035973"/>
              <a:gd name="connsiteY83" fmla="*/ 430924 h 6195884"/>
              <a:gd name="connsiteX84" fmla="*/ 2207173 w 4035973"/>
              <a:gd name="connsiteY84" fmla="*/ 630620 h 6195884"/>
              <a:gd name="connsiteX85" fmla="*/ 1912884 w 4035973"/>
              <a:gd name="connsiteY85" fmla="*/ 725214 h 6195884"/>
              <a:gd name="connsiteX86" fmla="*/ 1681656 w 4035973"/>
              <a:gd name="connsiteY86" fmla="*/ 756744 h 6195884"/>
              <a:gd name="connsiteX87" fmla="*/ 1450428 w 4035973"/>
              <a:gd name="connsiteY87" fmla="*/ 546538 h 6195884"/>
              <a:gd name="connsiteX88" fmla="*/ 1292773 w 4035973"/>
              <a:gd name="connsiteY88" fmla="*/ 252247 h 6195884"/>
              <a:gd name="connsiteX89" fmla="*/ 1208690 w 4035973"/>
              <a:gd name="connsiteY89" fmla="*/ 136634 h 6195884"/>
              <a:gd name="connsiteX0" fmla="*/ 1208690 w 4035973"/>
              <a:gd name="connsiteY0" fmla="*/ 136634 h 6195884"/>
              <a:gd name="connsiteX1" fmla="*/ 1019504 w 4035973"/>
              <a:gd name="connsiteY1" fmla="*/ 525517 h 6195884"/>
              <a:gd name="connsiteX2" fmla="*/ 483476 w 4035973"/>
              <a:gd name="connsiteY2" fmla="*/ 672662 h 6195884"/>
              <a:gd name="connsiteX3" fmla="*/ 168166 w 4035973"/>
              <a:gd name="connsiteY3" fmla="*/ 956441 h 6195884"/>
              <a:gd name="connsiteX4" fmla="*/ 168166 w 4035973"/>
              <a:gd name="connsiteY4" fmla="*/ 1229710 h 6195884"/>
              <a:gd name="connsiteX5" fmla="*/ 378373 w 4035973"/>
              <a:gd name="connsiteY5" fmla="*/ 1629103 h 6195884"/>
              <a:gd name="connsiteX6" fmla="*/ 557049 w 4035973"/>
              <a:gd name="connsiteY6" fmla="*/ 1839310 h 6195884"/>
              <a:gd name="connsiteX7" fmla="*/ 451945 w 4035973"/>
              <a:gd name="connsiteY7" fmla="*/ 2049517 h 6195884"/>
              <a:gd name="connsiteX8" fmla="*/ 714704 w 4035973"/>
              <a:gd name="connsiteY8" fmla="*/ 2102069 h 6195884"/>
              <a:gd name="connsiteX9" fmla="*/ 903890 w 4035973"/>
              <a:gd name="connsiteY9" fmla="*/ 1807779 h 6195884"/>
              <a:gd name="connsiteX10" fmla="*/ 840828 w 4035973"/>
              <a:gd name="connsiteY10" fmla="*/ 1387365 h 6195884"/>
              <a:gd name="connsiteX11" fmla="*/ 756745 w 4035973"/>
              <a:gd name="connsiteY11" fmla="*/ 1187669 h 6195884"/>
              <a:gd name="connsiteX12" fmla="*/ 935421 w 4035973"/>
              <a:gd name="connsiteY12" fmla="*/ 1145627 h 6195884"/>
              <a:gd name="connsiteX13" fmla="*/ 1103587 w 4035973"/>
              <a:gd name="connsiteY13" fmla="*/ 1618593 h 6195884"/>
              <a:gd name="connsiteX14" fmla="*/ 1135118 w 4035973"/>
              <a:gd name="connsiteY14" fmla="*/ 2028496 h 6195884"/>
              <a:gd name="connsiteX15" fmla="*/ 1082566 w 4035973"/>
              <a:gd name="connsiteY15" fmla="*/ 2501462 h 6195884"/>
              <a:gd name="connsiteX16" fmla="*/ 546538 w 4035973"/>
              <a:gd name="connsiteY16" fmla="*/ 3699641 h 6195884"/>
              <a:gd name="connsiteX17" fmla="*/ 557049 w 4035973"/>
              <a:gd name="connsiteY17" fmla="*/ 3804745 h 6195884"/>
              <a:gd name="connsiteX18" fmla="*/ 567559 w 4035973"/>
              <a:gd name="connsiteY18" fmla="*/ 3878317 h 6195884"/>
              <a:gd name="connsiteX19" fmla="*/ 567559 w 4035973"/>
              <a:gd name="connsiteY19" fmla="*/ 4004441 h 6195884"/>
              <a:gd name="connsiteX20" fmla="*/ 346842 w 4035973"/>
              <a:gd name="connsiteY20" fmla="*/ 4162096 h 6195884"/>
              <a:gd name="connsiteX21" fmla="*/ 294290 w 4035973"/>
              <a:gd name="connsiteY21" fmla="*/ 4708634 h 6195884"/>
              <a:gd name="connsiteX22" fmla="*/ 84083 w 4035973"/>
              <a:gd name="connsiteY22" fmla="*/ 5276193 h 6195884"/>
              <a:gd name="connsiteX23" fmla="*/ 0 w 4035973"/>
              <a:gd name="connsiteY23" fmla="*/ 5591503 h 6195884"/>
              <a:gd name="connsiteX24" fmla="*/ 157656 w 4035973"/>
              <a:gd name="connsiteY24" fmla="*/ 5644054 h 6195884"/>
              <a:gd name="connsiteX25" fmla="*/ 231228 w 4035973"/>
              <a:gd name="connsiteY25" fmla="*/ 5759669 h 6195884"/>
              <a:gd name="connsiteX26" fmla="*/ 567560 w 4035973"/>
              <a:gd name="connsiteY26" fmla="*/ 5770179 h 6195884"/>
              <a:gd name="connsiteX27" fmla="*/ 725214 w 4035973"/>
              <a:gd name="connsiteY27" fmla="*/ 5675585 h 6195884"/>
              <a:gd name="connsiteX28" fmla="*/ 725214 w 4035973"/>
              <a:gd name="connsiteY28" fmla="*/ 5549462 h 6195884"/>
              <a:gd name="connsiteX29" fmla="*/ 777765 w 4035973"/>
              <a:gd name="connsiteY29" fmla="*/ 5223641 h 6195884"/>
              <a:gd name="connsiteX30" fmla="*/ 840828 w 4035973"/>
              <a:gd name="connsiteY30" fmla="*/ 4708634 h 6195884"/>
              <a:gd name="connsiteX31" fmla="*/ 966952 w 4035973"/>
              <a:gd name="connsiteY31" fmla="*/ 4593020 h 6195884"/>
              <a:gd name="connsiteX32" fmla="*/ 977463 w 4035973"/>
              <a:gd name="connsiteY32" fmla="*/ 5307724 h 6195884"/>
              <a:gd name="connsiteX33" fmla="*/ 1051035 w 4035973"/>
              <a:gd name="connsiteY33" fmla="*/ 5412827 h 6195884"/>
              <a:gd name="connsiteX34" fmla="*/ 1187670 w 4035973"/>
              <a:gd name="connsiteY34" fmla="*/ 5496909 h 6195884"/>
              <a:gd name="connsiteX35" fmla="*/ 1439917 w 4035973"/>
              <a:gd name="connsiteY35" fmla="*/ 5507421 h 6195884"/>
              <a:gd name="connsiteX36" fmla="*/ 1534511 w 4035973"/>
              <a:gd name="connsiteY36" fmla="*/ 5391807 h 6195884"/>
              <a:gd name="connsiteX37" fmla="*/ 1671145 w 4035973"/>
              <a:gd name="connsiteY37" fmla="*/ 4750675 h 6195884"/>
              <a:gd name="connsiteX38" fmla="*/ 1776249 w 4035973"/>
              <a:gd name="connsiteY38" fmla="*/ 4309242 h 6195884"/>
              <a:gd name="connsiteX39" fmla="*/ 2154622 w 4035973"/>
              <a:gd name="connsiteY39" fmla="*/ 4424854 h 6195884"/>
              <a:gd name="connsiteX40" fmla="*/ 2301766 w 4035973"/>
              <a:gd name="connsiteY40" fmla="*/ 4845270 h 6195884"/>
              <a:gd name="connsiteX41" fmla="*/ 2364828 w 4035973"/>
              <a:gd name="connsiteY41" fmla="*/ 5402317 h 6195884"/>
              <a:gd name="connsiteX42" fmla="*/ 2438400 w 4035973"/>
              <a:gd name="connsiteY42" fmla="*/ 5749158 h 6195884"/>
              <a:gd name="connsiteX43" fmla="*/ 2501464 w 4035973"/>
              <a:gd name="connsiteY43" fmla="*/ 5927833 h 6195884"/>
              <a:gd name="connsiteX44" fmla="*/ 2659118 w 4035973"/>
              <a:gd name="connsiteY44" fmla="*/ 6096000 h 6195884"/>
              <a:gd name="connsiteX45" fmla="*/ 2806263 w 4035973"/>
              <a:gd name="connsiteY45" fmla="*/ 6064469 h 6195884"/>
              <a:gd name="connsiteX46" fmla="*/ 2921877 w 4035973"/>
              <a:gd name="connsiteY46" fmla="*/ 6053958 h 6195884"/>
              <a:gd name="connsiteX47" fmla="*/ 2858814 w 4035973"/>
              <a:gd name="connsiteY47" fmla="*/ 5822731 h 6195884"/>
              <a:gd name="connsiteX48" fmla="*/ 2764221 w 4035973"/>
              <a:gd name="connsiteY48" fmla="*/ 5559972 h 6195884"/>
              <a:gd name="connsiteX49" fmla="*/ 2974428 w 4035973"/>
              <a:gd name="connsiteY49" fmla="*/ 5318234 h 6195884"/>
              <a:gd name="connsiteX50" fmla="*/ 3005959 w 4035973"/>
              <a:gd name="connsiteY50" fmla="*/ 4897820 h 6195884"/>
              <a:gd name="connsiteX51" fmla="*/ 3058511 w 4035973"/>
              <a:gd name="connsiteY51" fmla="*/ 4666593 h 6195884"/>
              <a:gd name="connsiteX52" fmla="*/ 3289738 w 4035973"/>
              <a:gd name="connsiteY52" fmla="*/ 4855779 h 6195884"/>
              <a:gd name="connsiteX53" fmla="*/ 3153104 w 4035973"/>
              <a:gd name="connsiteY53" fmla="*/ 5402317 h 6195884"/>
              <a:gd name="connsiteX54" fmla="*/ 3048000 w 4035973"/>
              <a:gd name="connsiteY54" fmla="*/ 6011917 h 6195884"/>
              <a:gd name="connsiteX55" fmla="*/ 3142593 w 4035973"/>
              <a:gd name="connsiteY55" fmla="*/ 6053958 h 6195884"/>
              <a:gd name="connsiteX56" fmla="*/ 3342290 w 4035973"/>
              <a:gd name="connsiteY56" fmla="*/ 6190594 h 6195884"/>
              <a:gd name="connsiteX57" fmla="*/ 3584027 w 4035973"/>
              <a:gd name="connsiteY57" fmla="*/ 6106510 h 6195884"/>
              <a:gd name="connsiteX58" fmla="*/ 3636580 w 4035973"/>
              <a:gd name="connsiteY58" fmla="*/ 6011916 h 6195884"/>
              <a:gd name="connsiteX59" fmla="*/ 3825767 w 4035973"/>
              <a:gd name="connsiteY59" fmla="*/ 5948855 h 6195884"/>
              <a:gd name="connsiteX60" fmla="*/ 3983422 w 4035973"/>
              <a:gd name="connsiteY60" fmla="*/ 5286703 h 6195884"/>
              <a:gd name="connsiteX61" fmla="*/ 4035973 w 4035973"/>
              <a:gd name="connsiteY61" fmla="*/ 4624552 h 6195884"/>
              <a:gd name="connsiteX62" fmla="*/ 4025463 w 4035973"/>
              <a:gd name="connsiteY62" fmla="*/ 4309241 h 6195884"/>
              <a:gd name="connsiteX63" fmla="*/ 3752194 w 4035973"/>
              <a:gd name="connsiteY63" fmla="*/ 3993931 h 6195884"/>
              <a:gd name="connsiteX64" fmla="*/ 3541987 w 4035973"/>
              <a:gd name="connsiteY64" fmla="*/ 3174124 h 6195884"/>
              <a:gd name="connsiteX65" fmla="*/ 3363311 w 4035973"/>
              <a:gd name="connsiteY65" fmla="*/ 2680138 h 6195884"/>
              <a:gd name="connsiteX66" fmla="*/ 3174125 w 4035973"/>
              <a:gd name="connsiteY66" fmla="*/ 2427889 h 6195884"/>
              <a:gd name="connsiteX67" fmla="*/ 2995449 w 4035973"/>
              <a:gd name="connsiteY67" fmla="*/ 2060027 h 6195884"/>
              <a:gd name="connsiteX68" fmla="*/ 2848304 w 4035973"/>
              <a:gd name="connsiteY68" fmla="*/ 1818289 h 6195884"/>
              <a:gd name="connsiteX69" fmla="*/ 2911366 w 4035973"/>
              <a:gd name="connsiteY69" fmla="*/ 1418896 h 6195884"/>
              <a:gd name="connsiteX70" fmla="*/ 2974428 w 4035973"/>
              <a:gd name="connsiteY70" fmla="*/ 1324303 h 6195884"/>
              <a:gd name="connsiteX71" fmla="*/ 2942897 w 4035973"/>
              <a:gd name="connsiteY71" fmla="*/ 1671145 h 6195884"/>
              <a:gd name="connsiteX72" fmla="*/ 3100552 w 4035973"/>
              <a:gd name="connsiteY72" fmla="*/ 2133600 h 6195884"/>
              <a:gd name="connsiteX73" fmla="*/ 3647090 w 4035973"/>
              <a:gd name="connsiteY73" fmla="*/ 2154620 h 6195884"/>
              <a:gd name="connsiteX74" fmla="*/ 3752194 w 4035973"/>
              <a:gd name="connsiteY74" fmla="*/ 1965434 h 6195884"/>
              <a:gd name="connsiteX75" fmla="*/ 3520966 w 4035973"/>
              <a:gd name="connsiteY75" fmla="*/ 1734207 h 6195884"/>
              <a:gd name="connsiteX76" fmla="*/ 3741683 w 4035973"/>
              <a:gd name="connsiteY76" fmla="*/ 1355834 h 6195884"/>
              <a:gd name="connsiteX77" fmla="*/ 3678621 w 4035973"/>
              <a:gd name="connsiteY77" fmla="*/ 767255 h 6195884"/>
              <a:gd name="connsiteX78" fmla="*/ 3605049 w 4035973"/>
              <a:gd name="connsiteY78" fmla="*/ 651641 h 6195884"/>
              <a:gd name="connsiteX79" fmla="*/ 3153104 w 4035973"/>
              <a:gd name="connsiteY79" fmla="*/ 420414 h 6195884"/>
              <a:gd name="connsiteX80" fmla="*/ 2900856 w 4035973"/>
              <a:gd name="connsiteY80" fmla="*/ 367862 h 6195884"/>
              <a:gd name="connsiteX81" fmla="*/ 2669628 w 4035973"/>
              <a:gd name="connsiteY81" fmla="*/ 10510 h 6195884"/>
              <a:gd name="connsiteX82" fmla="*/ 2511973 w 4035973"/>
              <a:gd name="connsiteY82" fmla="*/ 0 h 6195884"/>
              <a:gd name="connsiteX83" fmla="*/ 2406869 w 4035973"/>
              <a:gd name="connsiteY83" fmla="*/ 430924 h 6195884"/>
              <a:gd name="connsiteX84" fmla="*/ 2207173 w 4035973"/>
              <a:gd name="connsiteY84" fmla="*/ 630620 h 6195884"/>
              <a:gd name="connsiteX85" fmla="*/ 1912884 w 4035973"/>
              <a:gd name="connsiteY85" fmla="*/ 725214 h 6195884"/>
              <a:gd name="connsiteX86" fmla="*/ 1681656 w 4035973"/>
              <a:gd name="connsiteY86" fmla="*/ 756744 h 6195884"/>
              <a:gd name="connsiteX87" fmla="*/ 1450428 w 4035973"/>
              <a:gd name="connsiteY87" fmla="*/ 546538 h 6195884"/>
              <a:gd name="connsiteX88" fmla="*/ 1292773 w 4035973"/>
              <a:gd name="connsiteY88" fmla="*/ 252247 h 6195884"/>
              <a:gd name="connsiteX89" fmla="*/ 1208690 w 4035973"/>
              <a:gd name="connsiteY89" fmla="*/ 136634 h 6195884"/>
              <a:gd name="connsiteX0" fmla="*/ 1208690 w 4035973"/>
              <a:gd name="connsiteY0" fmla="*/ 136634 h 6195884"/>
              <a:gd name="connsiteX1" fmla="*/ 1019504 w 4035973"/>
              <a:gd name="connsiteY1" fmla="*/ 525517 h 6195884"/>
              <a:gd name="connsiteX2" fmla="*/ 483476 w 4035973"/>
              <a:gd name="connsiteY2" fmla="*/ 672662 h 6195884"/>
              <a:gd name="connsiteX3" fmla="*/ 168166 w 4035973"/>
              <a:gd name="connsiteY3" fmla="*/ 956441 h 6195884"/>
              <a:gd name="connsiteX4" fmla="*/ 168166 w 4035973"/>
              <a:gd name="connsiteY4" fmla="*/ 1229710 h 6195884"/>
              <a:gd name="connsiteX5" fmla="*/ 378373 w 4035973"/>
              <a:gd name="connsiteY5" fmla="*/ 1629103 h 6195884"/>
              <a:gd name="connsiteX6" fmla="*/ 557049 w 4035973"/>
              <a:gd name="connsiteY6" fmla="*/ 1839310 h 6195884"/>
              <a:gd name="connsiteX7" fmla="*/ 451945 w 4035973"/>
              <a:gd name="connsiteY7" fmla="*/ 2049517 h 6195884"/>
              <a:gd name="connsiteX8" fmla="*/ 714704 w 4035973"/>
              <a:gd name="connsiteY8" fmla="*/ 2102069 h 6195884"/>
              <a:gd name="connsiteX9" fmla="*/ 903890 w 4035973"/>
              <a:gd name="connsiteY9" fmla="*/ 1807779 h 6195884"/>
              <a:gd name="connsiteX10" fmla="*/ 840828 w 4035973"/>
              <a:gd name="connsiteY10" fmla="*/ 1387365 h 6195884"/>
              <a:gd name="connsiteX11" fmla="*/ 756745 w 4035973"/>
              <a:gd name="connsiteY11" fmla="*/ 1187669 h 6195884"/>
              <a:gd name="connsiteX12" fmla="*/ 935421 w 4035973"/>
              <a:gd name="connsiteY12" fmla="*/ 1145627 h 6195884"/>
              <a:gd name="connsiteX13" fmla="*/ 1103587 w 4035973"/>
              <a:gd name="connsiteY13" fmla="*/ 1618593 h 6195884"/>
              <a:gd name="connsiteX14" fmla="*/ 1135118 w 4035973"/>
              <a:gd name="connsiteY14" fmla="*/ 2028496 h 6195884"/>
              <a:gd name="connsiteX15" fmla="*/ 1082566 w 4035973"/>
              <a:gd name="connsiteY15" fmla="*/ 2501462 h 6195884"/>
              <a:gd name="connsiteX16" fmla="*/ 546538 w 4035973"/>
              <a:gd name="connsiteY16" fmla="*/ 3699641 h 6195884"/>
              <a:gd name="connsiteX17" fmla="*/ 557049 w 4035973"/>
              <a:gd name="connsiteY17" fmla="*/ 3804745 h 6195884"/>
              <a:gd name="connsiteX18" fmla="*/ 567559 w 4035973"/>
              <a:gd name="connsiteY18" fmla="*/ 3878317 h 6195884"/>
              <a:gd name="connsiteX19" fmla="*/ 567559 w 4035973"/>
              <a:gd name="connsiteY19" fmla="*/ 4004441 h 6195884"/>
              <a:gd name="connsiteX20" fmla="*/ 346842 w 4035973"/>
              <a:gd name="connsiteY20" fmla="*/ 4162096 h 6195884"/>
              <a:gd name="connsiteX21" fmla="*/ 294290 w 4035973"/>
              <a:gd name="connsiteY21" fmla="*/ 4708634 h 6195884"/>
              <a:gd name="connsiteX22" fmla="*/ 84083 w 4035973"/>
              <a:gd name="connsiteY22" fmla="*/ 5276193 h 6195884"/>
              <a:gd name="connsiteX23" fmla="*/ 0 w 4035973"/>
              <a:gd name="connsiteY23" fmla="*/ 5591503 h 6195884"/>
              <a:gd name="connsiteX24" fmla="*/ 157656 w 4035973"/>
              <a:gd name="connsiteY24" fmla="*/ 5644054 h 6195884"/>
              <a:gd name="connsiteX25" fmla="*/ 231228 w 4035973"/>
              <a:gd name="connsiteY25" fmla="*/ 5759669 h 6195884"/>
              <a:gd name="connsiteX26" fmla="*/ 567560 w 4035973"/>
              <a:gd name="connsiteY26" fmla="*/ 5770179 h 6195884"/>
              <a:gd name="connsiteX27" fmla="*/ 725214 w 4035973"/>
              <a:gd name="connsiteY27" fmla="*/ 5675585 h 6195884"/>
              <a:gd name="connsiteX28" fmla="*/ 725214 w 4035973"/>
              <a:gd name="connsiteY28" fmla="*/ 5549462 h 6195884"/>
              <a:gd name="connsiteX29" fmla="*/ 777765 w 4035973"/>
              <a:gd name="connsiteY29" fmla="*/ 5223641 h 6195884"/>
              <a:gd name="connsiteX30" fmla="*/ 840828 w 4035973"/>
              <a:gd name="connsiteY30" fmla="*/ 4708634 h 6195884"/>
              <a:gd name="connsiteX31" fmla="*/ 966952 w 4035973"/>
              <a:gd name="connsiteY31" fmla="*/ 4593020 h 6195884"/>
              <a:gd name="connsiteX32" fmla="*/ 977463 w 4035973"/>
              <a:gd name="connsiteY32" fmla="*/ 5307724 h 6195884"/>
              <a:gd name="connsiteX33" fmla="*/ 1051035 w 4035973"/>
              <a:gd name="connsiteY33" fmla="*/ 5412827 h 6195884"/>
              <a:gd name="connsiteX34" fmla="*/ 1187670 w 4035973"/>
              <a:gd name="connsiteY34" fmla="*/ 5496909 h 6195884"/>
              <a:gd name="connsiteX35" fmla="*/ 1439917 w 4035973"/>
              <a:gd name="connsiteY35" fmla="*/ 5507421 h 6195884"/>
              <a:gd name="connsiteX36" fmla="*/ 1534511 w 4035973"/>
              <a:gd name="connsiteY36" fmla="*/ 5391807 h 6195884"/>
              <a:gd name="connsiteX37" fmla="*/ 1671145 w 4035973"/>
              <a:gd name="connsiteY37" fmla="*/ 4750675 h 6195884"/>
              <a:gd name="connsiteX38" fmla="*/ 1776249 w 4035973"/>
              <a:gd name="connsiteY38" fmla="*/ 4309242 h 6195884"/>
              <a:gd name="connsiteX39" fmla="*/ 2154622 w 4035973"/>
              <a:gd name="connsiteY39" fmla="*/ 4424854 h 6195884"/>
              <a:gd name="connsiteX40" fmla="*/ 2301766 w 4035973"/>
              <a:gd name="connsiteY40" fmla="*/ 4845270 h 6195884"/>
              <a:gd name="connsiteX41" fmla="*/ 2364828 w 4035973"/>
              <a:gd name="connsiteY41" fmla="*/ 5402317 h 6195884"/>
              <a:gd name="connsiteX42" fmla="*/ 2438400 w 4035973"/>
              <a:gd name="connsiteY42" fmla="*/ 5749158 h 6195884"/>
              <a:gd name="connsiteX43" fmla="*/ 2501464 w 4035973"/>
              <a:gd name="connsiteY43" fmla="*/ 5927833 h 6195884"/>
              <a:gd name="connsiteX44" fmla="*/ 2659118 w 4035973"/>
              <a:gd name="connsiteY44" fmla="*/ 6096000 h 6195884"/>
              <a:gd name="connsiteX45" fmla="*/ 2806263 w 4035973"/>
              <a:gd name="connsiteY45" fmla="*/ 6064469 h 6195884"/>
              <a:gd name="connsiteX46" fmla="*/ 2921877 w 4035973"/>
              <a:gd name="connsiteY46" fmla="*/ 6053958 h 6195884"/>
              <a:gd name="connsiteX47" fmla="*/ 2858814 w 4035973"/>
              <a:gd name="connsiteY47" fmla="*/ 5822731 h 6195884"/>
              <a:gd name="connsiteX48" fmla="*/ 2764221 w 4035973"/>
              <a:gd name="connsiteY48" fmla="*/ 5559972 h 6195884"/>
              <a:gd name="connsiteX49" fmla="*/ 2974428 w 4035973"/>
              <a:gd name="connsiteY49" fmla="*/ 5318234 h 6195884"/>
              <a:gd name="connsiteX50" fmla="*/ 3005959 w 4035973"/>
              <a:gd name="connsiteY50" fmla="*/ 4897820 h 6195884"/>
              <a:gd name="connsiteX51" fmla="*/ 3058511 w 4035973"/>
              <a:gd name="connsiteY51" fmla="*/ 4666593 h 6195884"/>
              <a:gd name="connsiteX52" fmla="*/ 3289738 w 4035973"/>
              <a:gd name="connsiteY52" fmla="*/ 4855779 h 6195884"/>
              <a:gd name="connsiteX53" fmla="*/ 3153104 w 4035973"/>
              <a:gd name="connsiteY53" fmla="*/ 5402317 h 6195884"/>
              <a:gd name="connsiteX54" fmla="*/ 3048000 w 4035973"/>
              <a:gd name="connsiteY54" fmla="*/ 6011917 h 6195884"/>
              <a:gd name="connsiteX55" fmla="*/ 3142593 w 4035973"/>
              <a:gd name="connsiteY55" fmla="*/ 6053958 h 6195884"/>
              <a:gd name="connsiteX56" fmla="*/ 3342290 w 4035973"/>
              <a:gd name="connsiteY56" fmla="*/ 6190594 h 6195884"/>
              <a:gd name="connsiteX57" fmla="*/ 3584027 w 4035973"/>
              <a:gd name="connsiteY57" fmla="*/ 6106510 h 6195884"/>
              <a:gd name="connsiteX58" fmla="*/ 3636580 w 4035973"/>
              <a:gd name="connsiteY58" fmla="*/ 6011916 h 6195884"/>
              <a:gd name="connsiteX59" fmla="*/ 3867808 w 4035973"/>
              <a:gd name="connsiteY59" fmla="*/ 5591503 h 6195884"/>
              <a:gd name="connsiteX60" fmla="*/ 3983422 w 4035973"/>
              <a:gd name="connsiteY60" fmla="*/ 5286703 h 6195884"/>
              <a:gd name="connsiteX61" fmla="*/ 4035973 w 4035973"/>
              <a:gd name="connsiteY61" fmla="*/ 4624552 h 6195884"/>
              <a:gd name="connsiteX62" fmla="*/ 4025463 w 4035973"/>
              <a:gd name="connsiteY62" fmla="*/ 4309241 h 6195884"/>
              <a:gd name="connsiteX63" fmla="*/ 3752194 w 4035973"/>
              <a:gd name="connsiteY63" fmla="*/ 3993931 h 6195884"/>
              <a:gd name="connsiteX64" fmla="*/ 3541987 w 4035973"/>
              <a:gd name="connsiteY64" fmla="*/ 3174124 h 6195884"/>
              <a:gd name="connsiteX65" fmla="*/ 3363311 w 4035973"/>
              <a:gd name="connsiteY65" fmla="*/ 2680138 h 6195884"/>
              <a:gd name="connsiteX66" fmla="*/ 3174125 w 4035973"/>
              <a:gd name="connsiteY66" fmla="*/ 2427889 h 6195884"/>
              <a:gd name="connsiteX67" fmla="*/ 2995449 w 4035973"/>
              <a:gd name="connsiteY67" fmla="*/ 2060027 h 6195884"/>
              <a:gd name="connsiteX68" fmla="*/ 2848304 w 4035973"/>
              <a:gd name="connsiteY68" fmla="*/ 1818289 h 6195884"/>
              <a:gd name="connsiteX69" fmla="*/ 2911366 w 4035973"/>
              <a:gd name="connsiteY69" fmla="*/ 1418896 h 6195884"/>
              <a:gd name="connsiteX70" fmla="*/ 2974428 w 4035973"/>
              <a:gd name="connsiteY70" fmla="*/ 1324303 h 6195884"/>
              <a:gd name="connsiteX71" fmla="*/ 2942897 w 4035973"/>
              <a:gd name="connsiteY71" fmla="*/ 1671145 h 6195884"/>
              <a:gd name="connsiteX72" fmla="*/ 3100552 w 4035973"/>
              <a:gd name="connsiteY72" fmla="*/ 2133600 h 6195884"/>
              <a:gd name="connsiteX73" fmla="*/ 3647090 w 4035973"/>
              <a:gd name="connsiteY73" fmla="*/ 2154620 h 6195884"/>
              <a:gd name="connsiteX74" fmla="*/ 3752194 w 4035973"/>
              <a:gd name="connsiteY74" fmla="*/ 1965434 h 6195884"/>
              <a:gd name="connsiteX75" fmla="*/ 3520966 w 4035973"/>
              <a:gd name="connsiteY75" fmla="*/ 1734207 h 6195884"/>
              <a:gd name="connsiteX76" fmla="*/ 3741683 w 4035973"/>
              <a:gd name="connsiteY76" fmla="*/ 1355834 h 6195884"/>
              <a:gd name="connsiteX77" fmla="*/ 3678621 w 4035973"/>
              <a:gd name="connsiteY77" fmla="*/ 767255 h 6195884"/>
              <a:gd name="connsiteX78" fmla="*/ 3605049 w 4035973"/>
              <a:gd name="connsiteY78" fmla="*/ 651641 h 6195884"/>
              <a:gd name="connsiteX79" fmla="*/ 3153104 w 4035973"/>
              <a:gd name="connsiteY79" fmla="*/ 420414 h 6195884"/>
              <a:gd name="connsiteX80" fmla="*/ 2900856 w 4035973"/>
              <a:gd name="connsiteY80" fmla="*/ 367862 h 6195884"/>
              <a:gd name="connsiteX81" fmla="*/ 2669628 w 4035973"/>
              <a:gd name="connsiteY81" fmla="*/ 10510 h 6195884"/>
              <a:gd name="connsiteX82" fmla="*/ 2511973 w 4035973"/>
              <a:gd name="connsiteY82" fmla="*/ 0 h 6195884"/>
              <a:gd name="connsiteX83" fmla="*/ 2406869 w 4035973"/>
              <a:gd name="connsiteY83" fmla="*/ 430924 h 6195884"/>
              <a:gd name="connsiteX84" fmla="*/ 2207173 w 4035973"/>
              <a:gd name="connsiteY84" fmla="*/ 630620 h 6195884"/>
              <a:gd name="connsiteX85" fmla="*/ 1912884 w 4035973"/>
              <a:gd name="connsiteY85" fmla="*/ 725214 h 6195884"/>
              <a:gd name="connsiteX86" fmla="*/ 1681656 w 4035973"/>
              <a:gd name="connsiteY86" fmla="*/ 756744 h 6195884"/>
              <a:gd name="connsiteX87" fmla="*/ 1450428 w 4035973"/>
              <a:gd name="connsiteY87" fmla="*/ 546538 h 6195884"/>
              <a:gd name="connsiteX88" fmla="*/ 1292773 w 4035973"/>
              <a:gd name="connsiteY88" fmla="*/ 252247 h 6195884"/>
              <a:gd name="connsiteX89" fmla="*/ 1208690 w 4035973"/>
              <a:gd name="connsiteY89" fmla="*/ 136634 h 6195884"/>
              <a:gd name="connsiteX0" fmla="*/ 1208690 w 4035973"/>
              <a:gd name="connsiteY0" fmla="*/ 136634 h 6195884"/>
              <a:gd name="connsiteX1" fmla="*/ 1019504 w 4035973"/>
              <a:gd name="connsiteY1" fmla="*/ 525517 h 6195884"/>
              <a:gd name="connsiteX2" fmla="*/ 483476 w 4035973"/>
              <a:gd name="connsiteY2" fmla="*/ 672662 h 6195884"/>
              <a:gd name="connsiteX3" fmla="*/ 168166 w 4035973"/>
              <a:gd name="connsiteY3" fmla="*/ 956441 h 6195884"/>
              <a:gd name="connsiteX4" fmla="*/ 168166 w 4035973"/>
              <a:gd name="connsiteY4" fmla="*/ 1229710 h 6195884"/>
              <a:gd name="connsiteX5" fmla="*/ 378373 w 4035973"/>
              <a:gd name="connsiteY5" fmla="*/ 1629103 h 6195884"/>
              <a:gd name="connsiteX6" fmla="*/ 557049 w 4035973"/>
              <a:gd name="connsiteY6" fmla="*/ 1839310 h 6195884"/>
              <a:gd name="connsiteX7" fmla="*/ 451945 w 4035973"/>
              <a:gd name="connsiteY7" fmla="*/ 2049517 h 6195884"/>
              <a:gd name="connsiteX8" fmla="*/ 714704 w 4035973"/>
              <a:gd name="connsiteY8" fmla="*/ 2102069 h 6195884"/>
              <a:gd name="connsiteX9" fmla="*/ 903890 w 4035973"/>
              <a:gd name="connsiteY9" fmla="*/ 1807779 h 6195884"/>
              <a:gd name="connsiteX10" fmla="*/ 840828 w 4035973"/>
              <a:gd name="connsiteY10" fmla="*/ 1387365 h 6195884"/>
              <a:gd name="connsiteX11" fmla="*/ 756745 w 4035973"/>
              <a:gd name="connsiteY11" fmla="*/ 1187669 h 6195884"/>
              <a:gd name="connsiteX12" fmla="*/ 935421 w 4035973"/>
              <a:gd name="connsiteY12" fmla="*/ 1145627 h 6195884"/>
              <a:gd name="connsiteX13" fmla="*/ 1103587 w 4035973"/>
              <a:gd name="connsiteY13" fmla="*/ 1618593 h 6195884"/>
              <a:gd name="connsiteX14" fmla="*/ 1135118 w 4035973"/>
              <a:gd name="connsiteY14" fmla="*/ 2028496 h 6195884"/>
              <a:gd name="connsiteX15" fmla="*/ 1082566 w 4035973"/>
              <a:gd name="connsiteY15" fmla="*/ 2501462 h 6195884"/>
              <a:gd name="connsiteX16" fmla="*/ 546538 w 4035973"/>
              <a:gd name="connsiteY16" fmla="*/ 3699641 h 6195884"/>
              <a:gd name="connsiteX17" fmla="*/ 557049 w 4035973"/>
              <a:gd name="connsiteY17" fmla="*/ 3804745 h 6195884"/>
              <a:gd name="connsiteX18" fmla="*/ 567559 w 4035973"/>
              <a:gd name="connsiteY18" fmla="*/ 3878317 h 6195884"/>
              <a:gd name="connsiteX19" fmla="*/ 567559 w 4035973"/>
              <a:gd name="connsiteY19" fmla="*/ 4004441 h 6195884"/>
              <a:gd name="connsiteX20" fmla="*/ 346842 w 4035973"/>
              <a:gd name="connsiteY20" fmla="*/ 4162096 h 6195884"/>
              <a:gd name="connsiteX21" fmla="*/ 294290 w 4035973"/>
              <a:gd name="connsiteY21" fmla="*/ 4708634 h 6195884"/>
              <a:gd name="connsiteX22" fmla="*/ 84083 w 4035973"/>
              <a:gd name="connsiteY22" fmla="*/ 5276193 h 6195884"/>
              <a:gd name="connsiteX23" fmla="*/ 0 w 4035973"/>
              <a:gd name="connsiteY23" fmla="*/ 5591503 h 6195884"/>
              <a:gd name="connsiteX24" fmla="*/ 157656 w 4035973"/>
              <a:gd name="connsiteY24" fmla="*/ 5644054 h 6195884"/>
              <a:gd name="connsiteX25" fmla="*/ 231228 w 4035973"/>
              <a:gd name="connsiteY25" fmla="*/ 5759669 h 6195884"/>
              <a:gd name="connsiteX26" fmla="*/ 567560 w 4035973"/>
              <a:gd name="connsiteY26" fmla="*/ 5770179 h 6195884"/>
              <a:gd name="connsiteX27" fmla="*/ 725214 w 4035973"/>
              <a:gd name="connsiteY27" fmla="*/ 5675585 h 6195884"/>
              <a:gd name="connsiteX28" fmla="*/ 725214 w 4035973"/>
              <a:gd name="connsiteY28" fmla="*/ 5549462 h 6195884"/>
              <a:gd name="connsiteX29" fmla="*/ 777765 w 4035973"/>
              <a:gd name="connsiteY29" fmla="*/ 5223641 h 6195884"/>
              <a:gd name="connsiteX30" fmla="*/ 840828 w 4035973"/>
              <a:gd name="connsiteY30" fmla="*/ 4708634 h 6195884"/>
              <a:gd name="connsiteX31" fmla="*/ 966952 w 4035973"/>
              <a:gd name="connsiteY31" fmla="*/ 4593020 h 6195884"/>
              <a:gd name="connsiteX32" fmla="*/ 977463 w 4035973"/>
              <a:gd name="connsiteY32" fmla="*/ 5307724 h 6195884"/>
              <a:gd name="connsiteX33" fmla="*/ 1051035 w 4035973"/>
              <a:gd name="connsiteY33" fmla="*/ 5412827 h 6195884"/>
              <a:gd name="connsiteX34" fmla="*/ 1187670 w 4035973"/>
              <a:gd name="connsiteY34" fmla="*/ 5496909 h 6195884"/>
              <a:gd name="connsiteX35" fmla="*/ 1439917 w 4035973"/>
              <a:gd name="connsiteY35" fmla="*/ 5507421 h 6195884"/>
              <a:gd name="connsiteX36" fmla="*/ 1534511 w 4035973"/>
              <a:gd name="connsiteY36" fmla="*/ 5391807 h 6195884"/>
              <a:gd name="connsiteX37" fmla="*/ 1671145 w 4035973"/>
              <a:gd name="connsiteY37" fmla="*/ 4750675 h 6195884"/>
              <a:gd name="connsiteX38" fmla="*/ 1776249 w 4035973"/>
              <a:gd name="connsiteY38" fmla="*/ 4309242 h 6195884"/>
              <a:gd name="connsiteX39" fmla="*/ 2154622 w 4035973"/>
              <a:gd name="connsiteY39" fmla="*/ 4424854 h 6195884"/>
              <a:gd name="connsiteX40" fmla="*/ 2301766 w 4035973"/>
              <a:gd name="connsiteY40" fmla="*/ 4845270 h 6195884"/>
              <a:gd name="connsiteX41" fmla="*/ 2364828 w 4035973"/>
              <a:gd name="connsiteY41" fmla="*/ 5402317 h 6195884"/>
              <a:gd name="connsiteX42" fmla="*/ 2438400 w 4035973"/>
              <a:gd name="connsiteY42" fmla="*/ 5749158 h 6195884"/>
              <a:gd name="connsiteX43" fmla="*/ 2501464 w 4035973"/>
              <a:gd name="connsiteY43" fmla="*/ 5927833 h 6195884"/>
              <a:gd name="connsiteX44" fmla="*/ 2659118 w 4035973"/>
              <a:gd name="connsiteY44" fmla="*/ 6096000 h 6195884"/>
              <a:gd name="connsiteX45" fmla="*/ 2806263 w 4035973"/>
              <a:gd name="connsiteY45" fmla="*/ 6064469 h 6195884"/>
              <a:gd name="connsiteX46" fmla="*/ 2921877 w 4035973"/>
              <a:gd name="connsiteY46" fmla="*/ 6053958 h 6195884"/>
              <a:gd name="connsiteX47" fmla="*/ 2858814 w 4035973"/>
              <a:gd name="connsiteY47" fmla="*/ 5822731 h 6195884"/>
              <a:gd name="connsiteX48" fmla="*/ 2764221 w 4035973"/>
              <a:gd name="connsiteY48" fmla="*/ 5559972 h 6195884"/>
              <a:gd name="connsiteX49" fmla="*/ 2974428 w 4035973"/>
              <a:gd name="connsiteY49" fmla="*/ 5318234 h 6195884"/>
              <a:gd name="connsiteX50" fmla="*/ 3005959 w 4035973"/>
              <a:gd name="connsiteY50" fmla="*/ 4897820 h 6195884"/>
              <a:gd name="connsiteX51" fmla="*/ 3058511 w 4035973"/>
              <a:gd name="connsiteY51" fmla="*/ 4666593 h 6195884"/>
              <a:gd name="connsiteX52" fmla="*/ 3289738 w 4035973"/>
              <a:gd name="connsiteY52" fmla="*/ 4855779 h 6195884"/>
              <a:gd name="connsiteX53" fmla="*/ 3153104 w 4035973"/>
              <a:gd name="connsiteY53" fmla="*/ 5402317 h 6195884"/>
              <a:gd name="connsiteX54" fmla="*/ 3048000 w 4035973"/>
              <a:gd name="connsiteY54" fmla="*/ 6011917 h 6195884"/>
              <a:gd name="connsiteX55" fmla="*/ 3142593 w 4035973"/>
              <a:gd name="connsiteY55" fmla="*/ 6053958 h 6195884"/>
              <a:gd name="connsiteX56" fmla="*/ 3342290 w 4035973"/>
              <a:gd name="connsiteY56" fmla="*/ 6190594 h 6195884"/>
              <a:gd name="connsiteX57" fmla="*/ 3584027 w 4035973"/>
              <a:gd name="connsiteY57" fmla="*/ 6106510 h 6195884"/>
              <a:gd name="connsiteX58" fmla="*/ 3657601 w 4035973"/>
              <a:gd name="connsiteY58" fmla="*/ 5927834 h 6195884"/>
              <a:gd name="connsiteX59" fmla="*/ 3867808 w 4035973"/>
              <a:gd name="connsiteY59" fmla="*/ 5591503 h 6195884"/>
              <a:gd name="connsiteX60" fmla="*/ 3983422 w 4035973"/>
              <a:gd name="connsiteY60" fmla="*/ 5286703 h 6195884"/>
              <a:gd name="connsiteX61" fmla="*/ 4035973 w 4035973"/>
              <a:gd name="connsiteY61" fmla="*/ 4624552 h 6195884"/>
              <a:gd name="connsiteX62" fmla="*/ 4025463 w 4035973"/>
              <a:gd name="connsiteY62" fmla="*/ 4309241 h 6195884"/>
              <a:gd name="connsiteX63" fmla="*/ 3752194 w 4035973"/>
              <a:gd name="connsiteY63" fmla="*/ 3993931 h 6195884"/>
              <a:gd name="connsiteX64" fmla="*/ 3541987 w 4035973"/>
              <a:gd name="connsiteY64" fmla="*/ 3174124 h 6195884"/>
              <a:gd name="connsiteX65" fmla="*/ 3363311 w 4035973"/>
              <a:gd name="connsiteY65" fmla="*/ 2680138 h 6195884"/>
              <a:gd name="connsiteX66" fmla="*/ 3174125 w 4035973"/>
              <a:gd name="connsiteY66" fmla="*/ 2427889 h 6195884"/>
              <a:gd name="connsiteX67" fmla="*/ 2995449 w 4035973"/>
              <a:gd name="connsiteY67" fmla="*/ 2060027 h 6195884"/>
              <a:gd name="connsiteX68" fmla="*/ 2848304 w 4035973"/>
              <a:gd name="connsiteY68" fmla="*/ 1818289 h 6195884"/>
              <a:gd name="connsiteX69" fmla="*/ 2911366 w 4035973"/>
              <a:gd name="connsiteY69" fmla="*/ 1418896 h 6195884"/>
              <a:gd name="connsiteX70" fmla="*/ 2974428 w 4035973"/>
              <a:gd name="connsiteY70" fmla="*/ 1324303 h 6195884"/>
              <a:gd name="connsiteX71" fmla="*/ 2942897 w 4035973"/>
              <a:gd name="connsiteY71" fmla="*/ 1671145 h 6195884"/>
              <a:gd name="connsiteX72" fmla="*/ 3100552 w 4035973"/>
              <a:gd name="connsiteY72" fmla="*/ 2133600 h 6195884"/>
              <a:gd name="connsiteX73" fmla="*/ 3647090 w 4035973"/>
              <a:gd name="connsiteY73" fmla="*/ 2154620 h 6195884"/>
              <a:gd name="connsiteX74" fmla="*/ 3752194 w 4035973"/>
              <a:gd name="connsiteY74" fmla="*/ 1965434 h 6195884"/>
              <a:gd name="connsiteX75" fmla="*/ 3520966 w 4035973"/>
              <a:gd name="connsiteY75" fmla="*/ 1734207 h 6195884"/>
              <a:gd name="connsiteX76" fmla="*/ 3741683 w 4035973"/>
              <a:gd name="connsiteY76" fmla="*/ 1355834 h 6195884"/>
              <a:gd name="connsiteX77" fmla="*/ 3678621 w 4035973"/>
              <a:gd name="connsiteY77" fmla="*/ 767255 h 6195884"/>
              <a:gd name="connsiteX78" fmla="*/ 3605049 w 4035973"/>
              <a:gd name="connsiteY78" fmla="*/ 651641 h 6195884"/>
              <a:gd name="connsiteX79" fmla="*/ 3153104 w 4035973"/>
              <a:gd name="connsiteY79" fmla="*/ 420414 h 6195884"/>
              <a:gd name="connsiteX80" fmla="*/ 2900856 w 4035973"/>
              <a:gd name="connsiteY80" fmla="*/ 367862 h 6195884"/>
              <a:gd name="connsiteX81" fmla="*/ 2669628 w 4035973"/>
              <a:gd name="connsiteY81" fmla="*/ 10510 h 6195884"/>
              <a:gd name="connsiteX82" fmla="*/ 2511973 w 4035973"/>
              <a:gd name="connsiteY82" fmla="*/ 0 h 6195884"/>
              <a:gd name="connsiteX83" fmla="*/ 2406869 w 4035973"/>
              <a:gd name="connsiteY83" fmla="*/ 430924 h 6195884"/>
              <a:gd name="connsiteX84" fmla="*/ 2207173 w 4035973"/>
              <a:gd name="connsiteY84" fmla="*/ 630620 h 6195884"/>
              <a:gd name="connsiteX85" fmla="*/ 1912884 w 4035973"/>
              <a:gd name="connsiteY85" fmla="*/ 725214 h 6195884"/>
              <a:gd name="connsiteX86" fmla="*/ 1681656 w 4035973"/>
              <a:gd name="connsiteY86" fmla="*/ 756744 h 6195884"/>
              <a:gd name="connsiteX87" fmla="*/ 1450428 w 4035973"/>
              <a:gd name="connsiteY87" fmla="*/ 546538 h 6195884"/>
              <a:gd name="connsiteX88" fmla="*/ 1292773 w 4035973"/>
              <a:gd name="connsiteY88" fmla="*/ 252247 h 6195884"/>
              <a:gd name="connsiteX89" fmla="*/ 1208690 w 4035973"/>
              <a:gd name="connsiteY89" fmla="*/ 136634 h 6195884"/>
              <a:gd name="connsiteX0" fmla="*/ 1208690 w 4035973"/>
              <a:gd name="connsiteY0" fmla="*/ 136634 h 6190594"/>
              <a:gd name="connsiteX1" fmla="*/ 1019504 w 4035973"/>
              <a:gd name="connsiteY1" fmla="*/ 525517 h 6190594"/>
              <a:gd name="connsiteX2" fmla="*/ 483476 w 4035973"/>
              <a:gd name="connsiteY2" fmla="*/ 672662 h 6190594"/>
              <a:gd name="connsiteX3" fmla="*/ 168166 w 4035973"/>
              <a:gd name="connsiteY3" fmla="*/ 956441 h 6190594"/>
              <a:gd name="connsiteX4" fmla="*/ 168166 w 4035973"/>
              <a:gd name="connsiteY4" fmla="*/ 1229710 h 6190594"/>
              <a:gd name="connsiteX5" fmla="*/ 378373 w 4035973"/>
              <a:gd name="connsiteY5" fmla="*/ 1629103 h 6190594"/>
              <a:gd name="connsiteX6" fmla="*/ 557049 w 4035973"/>
              <a:gd name="connsiteY6" fmla="*/ 1839310 h 6190594"/>
              <a:gd name="connsiteX7" fmla="*/ 451945 w 4035973"/>
              <a:gd name="connsiteY7" fmla="*/ 2049517 h 6190594"/>
              <a:gd name="connsiteX8" fmla="*/ 714704 w 4035973"/>
              <a:gd name="connsiteY8" fmla="*/ 2102069 h 6190594"/>
              <a:gd name="connsiteX9" fmla="*/ 903890 w 4035973"/>
              <a:gd name="connsiteY9" fmla="*/ 1807779 h 6190594"/>
              <a:gd name="connsiteX10" fmla="*/ 840828 w 4035973"/>
              <a:gd name="connsiteY10" fmla="*/ 1387365 h 6190594"/>
              <a:gd name="connsiteX11" fmla="*/ 756745 w 4035973"/>
              <a:gd name="connsiteY11" fmla="*/ 1187669 h 6190594"/>
              <a:gd name="connsiteX12" fmla="*/ 935421 w 4035973"/>
              <a:gd name="connsiteY12" fmla="*/ 1145627 h 6190594"/>
              <a:gd name="connsiteX13" fmla="*/ 1103587 w 4035973"/>
              <a:gd name="connsiteY13" fmla="*/ 1618593 h 6190594"/>
              <a:gd name="connsiteX14" fmla="*/ 1135118 w 4035973"/>
              <a:gd name="connsiteY14" fmla="*/ 2028496 h 6190594"/>
              <a:gd name="connsiteX15" fmla="*/ 1082566 w 4035973"/>
              <a:gd name="connsiteY15" fmla="*/ 2501462 h 6190594"/>
              <a:gd name="connsiteX16" fmla="*/ 546538 w 4035973"/>
              <a:gd name="connsiteY16" fmla="*/ 3699641 h 6190594"/>
              <a:gd name="connsiteX17" fmla="*/ 557049 w 4035973"/>
              <a:gd name="connsiteY17" fmla="*/ 3804745 h 6190594"/>
              <a:gd name="connsiteX18" fmla="*/ 567559 w 4035973"/>
              <a:gd name="connsiteY18" fmla="*/ 3878317 h 6190594"/>
              <a:gd name="connsiteX19" fmla="*/ 567559 w 4035973"/>
              <a:gd name="connsiteY19" fmla="*/ 4004441 h 6190594"/>
              <a:gd name="connsiteX20" fmla="*/ 346842 w 4035973"/>
              <a:gd name="connsiteY20" fmla="*/ 4162096 h 6190594"/>
              <a:gd name="connsiteX21" fmla="*/ 294290 w 4035973"/>
              <a:gd name="connsiteY21" fmla="*/ 4708634 h 6190594"/>
              <a:gd name="connsiteX22" fmla="*/ 84083 w 4035973"/>
              <a:gd name="connsiteY22" fmla="*/ 5276193 h 6190594"/>
              <a:gd name="connsiteX23" fmla="*/ 0 w 4035973"/>
              <a:gd name="connsiteY23" fmla="*/ 5591503 h 6190594"/>
              <a:gd name="connsiteX24" fmla="*/ 157656 w 4035973"/>
              <a:gd name="connsiteY24" fmla="*/ 5644054 h 6190594"/>
              <a:gd name="connsiteX25" fmla="*/ 231228 w 4035973"/>
              <a:gd name="connsiteY25" fmla="*/ 5759669 h 6190594"/>
              <a:gd name="connsiteX26" fmla="*/ 567560 w 4035973"/>
              <a:gd name="connsiteY26" fmla="*/ 5770179 h 6190594"/>
              <a:gd name="connsiteX27" fmla="*/ 725214 w 4035973"/>
              <a:gd name="connsiteY27" fmla="*/ 5675585 h 6190594"/>
              <a:gd name="connsiteX28" fmla="*/ 725214 w 4035973"/>
              <a:gd name="connsiteY28" fmla="*/ 5549462 h 6190594"/>
              <a:gd name="connsiteX29" fmla="*/ 777765 w 4035973"/>
              <a:gd name="connsiteY29" fmla="*/ 5223641 h 6190594"/>
              <a:gd name="connsiteX30" fmla="*/ 840828 w 4035973"/>
              <a:gd name="connsiteY30" fmla="*/ 4708634 h 6190594"/>
              <a:gd name="connsiteX31" fmla="*/ 966952 w 4035973"/>
              <a:gd name="connsiteY31" fmla="*/ 4593020 h 6190594"/>
              <a:gd name="connsiteX32" fmla="*/ 977463 w 4035973"/>
              <a:gd name="connsiteY32" fmla="*/ 5307724 h 6190594"/>
              <a:gd name="connsiteX33" fmla="*/ 1051035 w 4035973"/>
              <a:gd name="connsiteY33" fmla="*/ 5412827 h 6190594"/>
              <a:gd name="connsiteX34" fmla="*/ 1187670 w 4035973"/>
              <a:gd name="connsiteY34" fmla="*/ 5496909 h 6190594"/>
              <a:gd name="connsiteX35" fmla="*/ 1439917 w 4035973"/>
              <a:gd name="connsiteY35" fmla="*/ 5507421 h 6190594"/>
              <a:gd name="connsiteX36" fmla="*/ 1534511 w 4035973"/>
              <a:gd name="connsiteY36" fmla="*/ 5391807 h 6190594"/>
              <a:gd name="connsiteX37" fmla="*/ 1671145 w 4035973"/>
              <a:gd name="connsiteY37" fmla="*/ 4750675 h 6190594"/>
              <a:gd name="connsiteX38" fmla="*/ 1776249 w 4035973"/>
              <a:gd name="connsiteY38" fmla="*/ 4309242 h 6190594"/>
              <a:gd name="connsiteX39" fmla="*/ 2154622 w 4035973"/>
              <a:gd name="connsiteY39" fmla="*/ 4424854 h 6190594"/>
              <a:gd name="connsiteX40" fmla="*/ 2301766 w 4035973"/>
              <a:gd name="connsiteY40" fmla="*/ 4845270 h 6190594"/>
              <a:gd name="connsiteX41" fmla="*/ 2364828 w 4035973"/>
              <a:gd name="connsiteY41" fmla="*/ 5402317 h 6190594"/>
              <a:gd name="connsiteX42" fmla="*/ 2438400 w 4035973"/>
              <a:gd name="connsiteY42" fmla="*/ 5749158 h 6190594"/>
              <a:gd name="connsiteX43" fmla="*/ 2501464 w 4035973"/>
              <a:gd name="connsiteY43" fmla="*/ 5927833 h 6190594"/>
              <a:gd name="connsiteX44" fmla="*/ 2659118 w 4035973"/>
              <a:gd name="connsiteY44" fmla="*/ 6096000 h 6190594"/>
              <a:gd name="connsiteX45" fmla="*/ 2806263 w 4035973"/>
              <a:gd name="connsiteY45" fmla="*/ 6064469 h 6190594"/>
              <a:gd name="connsiteX46" fmla="*/ 2921877 w 4035973"/>
              <a:gd name="connsiteY46" fmla="*/ 6053958 h 6190594"/>
              <a:gd name="connsiteX47" fmla="*/ 2858814 w 4035973"/>
              <a:gd name="connsiteY47" fmla="*/ 5822731 h 6190594"/>
              <a:gd name="connsiteX48" fmla="*/ 2764221 w 4035973"/>
              <a:gd name="connsiteY48" fmla="*/ 5559972 h 6190594"/>
              <a:gd name="connsiteX49" fmla="*/ 2974428 w 4035973"/>
              <a:gd name="connsiteY49" fmla="*/ 5318234 h 6190594"/>
              <a:gd name="connsiteX50" fmla="*/ 3005959 w 4035973"/>
              <a:gd name="connsiteY50" fmla="*/ 4897820 h 6190594"/>
              <a:gd name="connsiteX51" fmla="*/ 3058511 w 4035973"/>
              <a:gd name="connsiteY51" fmla="*/ 4666593 h 6190594"/>
              <a:gd name="connsiteX52" fmla="*/ 3289738 w 4035973"/>
              <a:gd name="connsiteY52" fmla="*/ 4855779 h 6190594"/>
              <a:gd name="connsiteX53" fmla="*/ 3153104 w 4035973"/>
              <a:gd name="connsiteY53" fmla="*/ 5402317 h 6190594"/>
              <a:gd name="connsiteX54" fmla="*/ 3048000 w 4035973"/>
              <a:gd name="connsiteY54" fmla="*/ 6011917 h 6190594"/>
              <a:gd name="connsiteX55" fmla="*/ 3142593 w 4035973"/>
              <a:gd name="connsiteY55" fmla="*/ 6053958 h 6190594"/>
              <a:gd name="connsiteX56" fmla="*/ 3342290 w 4035973"/>
              <a:gd name="connsiteY56" fmla="*/ 6190594 h 6190594"/>
              <a:gd name="connsiteX57" fmla="*/ 3552496 w 4035973"/>
              <a:gd name="connsiteY57" fmla="*/ 6011917 h 6190594"/>
              <a:gd name="connsiteX58" fmla="*/ 3657601 w 4035973"/>
              <a:gd name="connsiteY58" fmla="*/ 5927834 h 6190594"/>
              <a:gd name="connsiteX59" fmla="*/ 3867808 w 4035973"/>
              <a:gd name="connsiteY59" fmla="*/ 5591503 h 6190594"/>
              <a:gd name="connsiteX60" fmla="*/ 3983422 w 4035973"/>
              <a:gd name="connsiteY60" fmla="*/ 5286703 h 6190594"/>
              <a:gd name="connsiteX61" fmla="*/ 4035973 w 4035973"/>
              <a:gd name="connsiteY61" fmla="*/ 4624552 h 6190594"/>
              <a:gd name="connsiteX62" fmla="*/ 4025463 w 4035973"/>
              <a:gd name="connsiteY62" fmla="*/ 4309241 h 6190594"/>
              <a:gd name="connsiteX63" fmla="*/ 3752194 w 4035973"/>
              <a:gd name="connsiteY63" fmla="*/ 3993931 h 6190594"/>
              <a:gd name="connsiteX64" fmla="*/ 3541987 w 4035973"/>
              <a:gd name="connsiteY64" fmla="*/ 3174124 h 6190594"/>
              <a:gd name="connsiteX65" fmla="*/ 3363311 w 4035973"/>
              <a:gd name="connsiteY65" fmla="*/ 2680138 h 6190594"/>
              <a:gd name="connsiteX66" fmla="*/ 3174125 w 4035973"/>
              <a:gd name="connsiteY66" fmla="*/ 2427889 h 6190594"/>
              <a:gd name="connsiteX67" fmla="*/ 2995449 w 4035973"/>
              <a:gd name="connsiteY67" fmla="*/ 2060027 h 6190594"/>
              <a:gd name="connsiteX68" fmla="*/ 2848304 w 4035973"/>
              <a:gd name="connsiteY68" fmla="*/ 1818289 h 6190594"/>
              <a:gd name="connsiteX69" fmla="*/ 2911366 w 4035973"/>
              <a:gd name="connsiteY69" fmla="*/ 1418896 h 6190594"/>
              <a:gd name="connsiteX70" fmla="*/ 2974428 w 4035973"/>
              <a:gd name="connsiteY70" fmla="*/ 1324303 h 6190594"/>
              <a:gd name="connsiteX71" fmla="*/ 2942897 w 4035973"/>
              <a:gd name="connsiteY71" fmla="*/ 1671145 h 6190594"/>
              <a:gd name="connsiteX72" fmla="*/ 3100552 w 4035973"/>
              <a:gd name="connsiteY72" fmla="*/ 2133600 h 6190594"/>
              <a:gd name="connsiteX73" fmla="*/ 3647090 w 4035973"/>
              <a:gd name="connsiteY73" fmla="*/ 2154620 h 6190594"/>
              <a:gd name="connsiteX74" fmla="*/ 3752194 w 4035973"/>
              <a:gd name="connsiteY74" fmla="*/ 1965434 h 6190594"/>
              <a:gd name="connsiteX75" fmla="*/ 3520966 w 4035973"/>
              <a:gd name="connsiteY75" fmla="*/ 1734207 h 6190594"/>
              <a:gd name="connsiteX76" fmla="*/ 3741683 w 4035973"/>
              <a:gd name="connsiteY76" fmla="*/ 1355834 h 6190594"/>
              <a:gd name="connsiteX77" fmla="*/ 3678621 w 4035973"/>
              <a:gd name="connsiteY77" fmla="*/ 767255 h 6190594"/>
              <a:gd name="connsiteX78" fmla="*/ 3605049 w 4035973"/>
              <a:gd name="connsiteY78" fmla="*/ 651641 h 6190594"/>
              <a:gd name="connsiteX79" fmla="*/ 3153104 w 4035973"/>
              <a:gd name="connsiteY79" fmla="*/ 420414 h 6190594"/>
              <a:gd name="connsiteX80" fmla="*/ 2900856 w 4035973"/>
              <a:gd name="connsiteY80" fmla="*/ 367862 h 6190594"/>
              <a:gd name="connsiteX81" fmla="*/ 2669628 w 4035973"/>
              <a:gd name="connsiteY81" fmla="*/ 10510 h 6190594"/>
              <a:gd name="connsiteX82" fmla="*/ 2511973 w 4035973"/>
              <a:gd name="connsiteY82" fmla="*/ 0 h 6190594"/>
              <a:gd name="connsiteX83" fmla="*/ 2406869 w 4035973"/>
              <a:gd name="connsiteY83" fmla="*/ 430924 h 6190594"/>
              <a:gd name="connsiteX84" fmla="*/ 2207173 w 4035973"/>
              <a:gd name="connsiteY84" fmla="*/ 630620 h 6190594"/>
              <a:gd name="connsiteX85" fmla="*/ 1912884 w 4035973"/>
              <a:gd name="connsiteY85" fmla="*/ 725214 h 6190594"/>
              <a:gd name="connsiteX86" fmla="*/ 1681656 w 4035973"/>
              <a:gd name="connsiteY86" fmla="*/ 756744 h 6190594"/>
              <a:gd name="connsiteX87" fmla="*/ 1450428 w 4035973"/>
              <a:gd name="connsiteY87" fmla="*/ 546538 h 6190594"/>
              <a:gd name="connsiteX88" fmla="*/ 1292773 w 4035973"/>
              <a:gd name="connsiteY88" fmla="*/ 252247 h 6190594"/>
              <a:gd name="connsiteX89" fmla="*/ 1208690 w 4035973"/>
              <a:gd name="connsiteY89" fmla="*/ 136634 h 6190594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53104 w 4035973"/>
              <a:gd name="connsiteY53" fmla="*/ 5402317 h 6096000"/>
              <a:gd name="connsiteX54" fmla="*/ 3048000 w 4035973"/>
              <a:gd name="connsiteY54" fmla="*/ 6011917 h 6096000"/>
              <a:gd name="connsiteX55" fmla="*/ 3142593 w 4035973"/>
              <a:gd name="connsiteY55" fmla="*/ 6053958 h 6096000"/>
              <a:gd name="connsiteX56" fmla="*/ 3352800 w 4035973"/>
              <a:gd name="connsiteY56" fmla="*/ 6043449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53104 w 4035973"/>
              <a:gd name="connsiteY53" fmla="*/ 5402317 h 6096000"/>
              <a:gd name="connsiteX54" fmla="*/ 3048000 w 4035973"/>
              <a:gd name="connsiteY54" fmla="*/ 6011917 h 6096000"/>
              <a:gd name="connsiteX55" fmla="*/ 3174124 w 4035973"/>
              <a:gd name="connsiteY55" fmla="*/ 5906813 h 6096000"/>
              <a:gd name="connsiteX56" fmla="*/ 3352800 w 4035973"/>
              <a:gd name="connsiteY56" fmla="*/ 6043449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53104 w 4035973"/>
              <a:gd name="connsiteY53" fmla="*/ 5402317 h 6096000"/>
              <a:gd name="connsiteX54" fmla="*/ 3048000 w 4035973"/>
              <a:gd name="connsiteY54" fmla="*/ 6011917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53104 w 4035973"/>
              <a:gd name="connsiteY53" fmla="*/ 5402317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2963918 w 4035973"/>
              <a:gd name="connsiteY51" fmla="*/ 4120055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2890345 w 4035973"/>
              <a:gd name="connsiteY50" fmla="*/ 4866289 h 6096000"/>
              <a:gd name="connsiteX51" fmla="*/ 2963918 w 4035973"/>
              <a:gd name="connsiteY51" fmla="*/ 4120055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890345 w 4035973"/>
              <a:gd name="connsiteY50" fmla="*/ 4866289 h 6096000"/>
              <a:gd name="connsiteX51" fmla="*/ 2963918 w 4035973"/>
              <a:gd name="connsiteY51" fmla="*/ 4120055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620111 w 4035973"/>
              <a:gd name="connsiteY27" fmla="*/ 5454868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04498 w 4035973"/>
              <a:gd name="connsiteY26" fmla="*/ 5507421 h 6096000"/>
              <a:gd name="connsiteX27" fmla="*/ 620111 w 4035973"/>
              <a:gd name="connsiteY27" fmla="*/ 5454868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52249 w 4035973"/>
              <a:gd name="connsiteY25" fmla="*/ 5528441 h 6096000"/>
              <a:gd name="connsiteX26" fmla="*/ 504498 w 4035973"/>
              <a:gd name="connsiteY26" fmla="*/ 5507421 h 6096000"/>
              <a:gd name="connsiteX27" fmla="*/ 620111 w 4035973"/>
              <a:gd name="connsiteY27" fmla="*/ 5454868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99698 w 4035973"/>
              <a:gd name="connsiteY24" fmla="*/ 5433847 h 6096000"/>
              <a:gd name="connsiteX25" fmla="*/ 252249 w 4035973"/>
              <a:gd name="connsiteY25" fmla="*/ 5528441 h 6096000"/>
              <a:gd name="connsiteX26" fmla="*/ 504498 w 4035973"/>
              <a:gd name="connsiteY26" fmla="*/ 5507421 h 6096000"/>
              <a:gd name="connsiteX27" fmla="*/ 620111 w 4035973"/>
              <a:gd name="connsiteY27" fmla="*/ 5454868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472966 w 3951890"/>
              <a:gd name="connsiteY17" fmla="*/ 3804745 h 6096000"/>
              <a:gd name="connsiteX18" fmla="*/ 483476 w 3951890"/>
              <a:gd name="connsiteY18" fmla="*/ 3878317 h 6096000"/>
              <a:gd name="connsiteX19" fmla="*/ 483476 w 3951890"/>
              <a:gd name="connsiteY19" fmla="*/ 4004441 h 6096000"/>
              <a:gd name="connsiteX20" fmla="*/ 262759 w 3951890"/>
              <a:gd name="connsiteY20" fmla="*/ 4162096 h 6096000"/>
              <a:gd name="connsiteX21" fmla="*/ 210207 w 3951890"/>
              <a:gd name="connsiteY21" fmla="*/ 4708634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472966 w 3951890"/>
              <a:gd name="connsiteY17" fmla="*/ 3804745 h 6096000"/>
              <a:gd name="connsiteX18" fmla="*/ 483476 w 3951890"/>
              <a:gd name="connsiteY18" fmla="*/ 3878317 h 6096000"/>
              <a:gd name="connsiteX19" fmla="*/ 483476 w 3951890"/>
              <a:gd name="connsiteY19" fmla="*/ 4004441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472966 w 3951890"/>
              <a:gd name="connsiteY17" fmla="*/ 3804745 h 6096000"/>
              <a:gd name="connsiteX18" fmla="*/ 483476 w 3951890"/>
              <a:gd name="connsiteY18" fmla="*/ 3878317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472966 w 3951890"/>
              <a:gd name="connsiteY17" fmla="*/ 3804745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367862 w 3951890"/>
              <a:gd name="connsiteY7" fmla="*/ 2049517 h 6096000"/>
              <a:gd name="connsiteX8" fmla="*/ 630621 w 3951890"/>
              <a:gd name="connsiteY8" fmla="*/ 2060028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430924 w 3951890"/>
              <a:gd name="connsiteY7" fmla="*/ 2007475 h 6096000"/>
              <a:gd name="connsiteX8" fmla="*/ 630621 w 3951890"/>
              <a:gd name="connsiteY8" fmla="*/ 2060028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430924 w 3951890"/>
              <a:gd name="connsiteY7" fmla="*/ 2007475 h 6096000"/>
              <a:gd name="connsiteX8" fmla="*/ 630621 w 3951890"/>
              <a:gd name="connsiteY8" fmla="*/ 2060028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71752 w 3951890"/>
              <a:gd name="connsiteY88" fmla="*/ 210206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430924 w 3951890"/>
              <a:gd name="connsiteY7" fmla="*/ 2007475 h 6096000"/>
              <a:gd name="connsiteX8" fmla="*/ 630621 w 3951890"/>
              <a:gd name="connsiteY8" fmla="*/ 2060028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408387 w 3951890"/>
              <a:gd name="connsiteY87" fmla="*/ 525517 h 6096000"/>
              <a:gd name="connsiteX88" fmla="*/ 1271752 w 3951890"/>
              <a:gd name="connsiteY88" fmla="*/ 210206 h 6096000"/>
              <a:gd name="connsiteX89" fmla="*/ 1124607 w 3951890"/>
              <a:gd name="connsiteY89" fmla="*/ 136634 h 6096000"/>
              <a:gd name="connsiteX0" fmla="*/ 1124607 w 3951890"/>
              <a:gd name="connsiteY0" fmla="*/ 126124 h 6085490"/>
              <a:gd name="connsiteX1" fmla="*/ 935421 w 3951890"/>
              <a:gd name="connsiteY1" fmla="*/ 515007 h 6085490"/>
              <a:gd name="connsiteX2" fmla="*/ 399393 w 3951890"/>
              <a:gd name="connsiteY2" fmla="*/ 662152 h 6085490"/>
              <a:gd name="connsiteX3" fmla="*/ 84083 w 3951890"/>
              <a:gd name="connsiteY3" fmla="*/ 945931 h 6085490"/>
              <a:gd name="connsiteX4" fmla="*/ 84083 w 3951890"/>
              <a:gd name="connsiteY4" fmla="*/ 1219200 h 6085490"/>
              <a:gd name="connsiteX5" fmla="*/ 294290 w 3951890"/>
              <a:gd name="connsiteY5" fmla="*/ 1618593 h 6085490"/>
              <a:gd name="connsiteX6" fmla="*/ 399394 w 3951890"/>
              <a:gd name="connsiteY6" fmla="*/ 1786758 h 6085490"/>
              <a:gd name="connsiteX7" fmla="*/ 430924 w 3951890"/>
              <a:gd name="connsiteY7" fmla="*/ 1996965 h 6085490"/>
              <a:gd name="connsiteX8" fmla="*/ 630621 w 3951890"/>
              <a:gd name="connsiteY8" fmla="*/ 2049518 h 6085490"/>
              <a:gd name="connsiteX9" fmla="*/ 819807 w 3951890"/>
              <a:gd name="connsiteY9" fmla="*/ 1797269 h 6085490"/>
              <a:gd name="connsiteX10" fmla="*/ 756745 w 3951890"/>
              <a:gd name="connsiteY10" fmla="*/ 1376855 h 6085490"/>
              <a:gd name="connsiteX11" fmla="*/ 672662 w 3951890"/>
              <a:gd name="connsiteY11" fmla="*/ 1177159 h 6085490"/>
              <a:gd name="connsiteX12" fmla="*/ 851338 w 3951890"/>
              <a:gd name="connsiteY12" fmla="*/ 1135117 h 6085490"/>
              <a:gd name="connsiteX13" fmla="*/ 1019504 w 3951890"/>
              <a:gd name="connsiteY13" fmla="*/ 1608083 h 6085490"/>
              <a:gd name="connsiteX14" fmla="*/ 1051035 w 3951890"/>
              <a:gd name="connsiteY14" fmla="*/ 2017986 h 6085490"/>
              <a:gd name="connsiteX15" fmla="*/ 998483 w 3951890"/>
              <a:gd name="connsiteY15" fmla="*/ 2490952 h 6085490"/>
              <a:gd name="connsiteX16" fmla="*/ 420414 w 3951890"/>
              <a:gd name="connsiteY16" fmla="*/ 3626069 h 6085490"/>
              <a:gd name="connsiteX17" fmla="*/ 346842 w 3951890"/>
              <a:gd name="connsiteY17" fmla="*/ 3752194 h 6085490"/>
              <a:gd name="connsiteX18" fmla="*/ 357352 w 3951890"/>
              <a:gd name="connsiteY18" fmla="*/ 3836276 h 6085490"/>
              <a:gd name="connsiteX19" fmla="*/ 325821 w 3951890"/>
              <a:gd name="connsiteY19" fmla="*/ 3941379 h 6085490"/>
              <a:gd name="connsiteX20" fmla="*/ 262759 w 3951890"/>
              <a:gd name="connsiteY20" fmla="*/ 4151586 h 6085490"/>
              <a:gd name="connsiteX21" fmla="*/ 157656 w 3951890"/>
              <a:gd name="connsiteY21" fmla="*/ 4677103 h 6085490"/>
              <a:gd name="connsiteX22" fmla="*/ 0 w 3951890"/>
              <a:gd name="connsiteY22" fmla="*/ 5265683 h 6085490"/>
              <a:gd name="connsiteX23" fmla="*/ 21021 w 3951890"/>
              <a:gd name="connsiteY23" fmla="*/ 5381296 h 6085490"/>
              <a:gd name="connsiteX24" fmla="*/ 115615 w 3951890"/>
              <a:gd name="connsiteY24" fmla="*/ 5423337 h 6085490"/>
              <a:gd name="connsiteX25" fmla="*/ 168166 w 3951890"/>
              <a:gd name="connsiteY25" fmla="*/ 5517931 h 6085490"/>
              <a:gd name="connsiteX26" fmla="*/ 420415 w 3951890"/>
              <a:gd name="connsiteY26" fmla="*/ 5496911 h 6085490"/>
              <a:gd name="connsiteX27" fmla="*/ 536028 w 3951890"/>
              <a:gd name="connsiteY27" fmla="*/ 5444358 h 6085490"/>
              <a:gd name="connsiteX28" fmla="*/ 630620 w 3951890"/>
              <a:gd name="connsiteY28" fmla="*/ 5423338 h 6085490"/>
              <a:gd name="connsiteX29" fmla="*/ 714702 w 3951890"/>
              <a:gd name="connsiteY29" fmla="*/ 5055476 h 6085490"/>
              <a:gd name="connsiteX30" fmla="*/ 756745 w 3951890"/>
              <a:gd name="connsiteY30" fmla="*/ 4698124 h 6085490"/>
              <a:gd name="connsiteX31" fmla="*/ 903889 w 3951890"/>
              <a:gd name="connsiteY31" fmla="*/ 4141076 h 6085490"/>
              <a:gd name="connsiteX32" fmla="*/ 966952 w 3951890"/>
              <a:gd name="connsiteY32" fmla="*/ 4950373 h 6085490"/>
              <a:gd name="connsiteX33" fmla="*/ 987973 w 3951890"/>
              <a:gd name="connsiteY33" fmla="*/ 5108027 h 6085490"/>
              <a:gd name="connsiteX34" fmla="*/ 1103587 w 3951890"/>
              <a:gd name="connsiteY34" fmla="*/ 5234150 h 6085490"/>
              <a:gd name="connsiteX35" fmla="*/ 1240220 w 3951890"/>
              <a:gd name="connsiteY35" fmla="*/ 5234152 h 6085490"/>
              <a:gd name="connsiteX36" fmla="*/ 1366345 w 3951890"/>
              <a:gd name="connsiteY36" fmla="*/ 5213131 h 6085490"/>
              <a:gd name="connsiteX37" fmla="*/ 1587062 w 3951890"/>
              <a:gd name="connsiteY37" fmla="*/ 4740165 h 6085490"/>
              <a:gd name="connsiteX38" fmla="*/ 1692166 w 3951890"/>
              <a:gd name="connsiteY38" fmla="*/ 4298732 h 6085490"/>
              <a:gd name="connsiteX39" fmla="*/ 2070539 w 3951890"/>
              <a:gd name="connsiteY39" fmla="*/ 4414344 h 6085490"/>
              <a:gd name="connsiteX40" fmla="*/ 2217683 w 3951890"/>
              <a:gd name="connsiteY40" fmla="*/ 4834760 h 6085490"/>
              <a:gd name="connsiteX41" fmla="*/ 2280745 w 3951890"/>
              <a:gd name="connsiteY41" fmla="*/ 5391807 h 6085490"/>
              <a:gd name="connsiteX42" fmla="*/ 2354317 w 3951890"/>
              <a:gd name="connsiteY42" fmla="*/ 5738648 h 6085490"/>
              <a:gd name="connsiteX43" fmla="*/ 2417381 w 3951890"/>
              <a:gd name="connsiteY43" fmla="*/ 5917323 h 6085490"/>
              <a:gd name="connsiteX44" fmla="*/ 2575035 w 3951890"/>
              <a:gd name="connsiteY44" fmla="*/ 6085490 h 6085490"/>
              <a:gd name="connsiteX45" fmla="*/ 2722180 w 3951890"/>
              <a:gd name="connsiteY45" fmla="*/ 6053959 h 6085490"/>
              <a:gd name="connsiteX46" fmla="*/ 2837794 w 3951890"/>
              <a:gd name="connsiteY46" fmla="*/ 6043448 h 6085490"/>
              <a:gd name="connsiteX47" fmla="*/ 2774731 w 3951890"/>
              <a:gd name="connsiteY47" fmla="*/ 5812221 h 6085490"/>
              <a:gd name="connsiteX48" fmla="*/ 2680138 w 3951890"/>
              <a:gd name="connsiteY48" fmla="*/ 5549462 h 6085490"/>
              <a:gd name="connsiteX49" fmla="*/ 2711669 w 3951890"/>
              <a:gd name="connsiteY49" fmla="*/ 5171089 h 6085490"/>
              <a:gd name="connsiteX50" fmla="*/ 2711669 w 3951890"/>
              <a:gd name="connsiteY50" fmla="*/ 4866289 h 6085490"/>
              <a:gd name="connsiteX51" fmla="*/ 2879835 w 3951890"/>
              <a:gd name="connsiteY51" fmla="*/ 4109545 h 6085490"/>
              <a:gd name="connsiteX52" fmla="*/ 3174123 w 3951890"/>
              <a:gd name="connsiteY52" fmla="*/ 4403835 h 6085490"/>
              <a:gd name="connsiteX53" fmla="*/ 2932386 w 3951890"/>
              <a:gd name="connsiteY53" fmla="*/ 5360275 h 6085490"/>
              <a:gd name="connsiteX54" fmla="*/ 2974428 w 3951890"/>
              <a:gd name="connsiteY54" fmla="*/ 5801711 h 6085490"/>
              <a:gd name="connsiteX55" fmla="*/ 3090041 w 3951890"/>
              <a:gd name="connsiteY55" fmla="*/ 5896303 h 6085490"/>
              <a:gd name="connsiteX56" fmla="*/ 3310758 w 3951890"/>
              <a:gd name="connsiteY56" fmla="*/ 5906815 h 6085490"/>
              <a:gd name="connsiteX57" fmla="*/ 3468413 w 3951890"/>
              <a:gd name="connsiteY57" fmla="*/ 6001407 h 6085490"/>
              <a:gd name="connsiteX58" fmla="*/ 3573518 w 3951890"/>
              <a:gd name="connsiteY58" fmla="*/ 5917324 h 6085490"/>
              <a:gd name="connsiteX59" fmla="*/ 3783725 w 3951890"/>
              <a:gd name="connsiteY59" fmla="*/ 5580993 h 6085490"/>
              <a:gd name="connsiteX60" fmla="*/ 3899339 w 3951890"/>
              <a:gd name="connsiteY60" fmla="*/ 5276193 h 6085490"/>
              <a:gd name="connsiteX61" fmla="*/ 3951890 w 3951890"/>
              <a:gd name="connsiteY61" fmla="*/ 4614042 h 6085490"/>
              <a:gd name="connsiteX62" fmla="*/ 3941380 w 3951890"/>
              <a:gd name="connsiteY62" fmla="*/ 4298731 h 6085490"/>
              <a:gd name="connsiteX63" fmla="*/ 3668111 w 3951890"/>
              <a:gd name="connsiteY63" fmla="*/ 3983421 h 6085490"/>
              <a:gd name="connsiteX64" fmla="*/ 3457904 w 3951890"/>
              <a:gd name="connsiteY64" fmla="*/ 3163614 h 6085490"/>
              <a:gd name="connsiteX65" fmla="*/ 3279228 w 3951890"/>
              <a:gd name="connsiteY65" fmla="*/ 2669628 h 6085490"/>
              <a:gd name="connsiteX66" fmla="*/ 3090042 w 3951890"/>
              <a:gd name="connsiteY66" fmla="*/ 2417379 h 6085490"/>
              <a:gd name="connsiteX67" fmla="*/ 2911366 w 3951890"/>
              <a:gd name="connsiteY67" fmla="*/ 2049517 h 6085490"/>
              <a:gd name="connsiteX68" fmla="*/ 2764221 w 3951890"/>
              <a:gd name="connsiteY68" fmla="*/ 1807779 h 6085490"/>
              <a:gd name="connsiteX69" fmla="*/ 2827283 w 3951890"/>
              <a:gd name="connsiteY69" fmla="*/ 1408386 h 6085490"/>
              <a:gd name="connsiteX70" fmla="*/ 2890345 w 3951890"/>
              <a:gd name="connsiteY70" fmla="*/ 1313793 h 6085490"/>
              <a:gd name="connsiteX71" fmla="*/ 2858814 w 3951890"/>
              <a:gd name="connsiteY71" fmla="*/ 1660635 h 6085490"/>
              <a:gd name="connsiteX72" fmla="*/ 3016469 w 3951890"/>
              <a:gd name="connsiteY72" fmla="*/ 2123090 h 6085490"/>
              <a:gd name="connsiteX73" fmla="*/ 3563007 w 3951890"/>
              <a:gd name="connsiteY73" fmla="*/ 2144110 h 6085490"/>
              <a:gd name="connsiteX74" fmla="*/ 3668111 w 3951890"/>
              <a:gd name="connsiteY74" fmla="*/ 1954924 h 6085490"/>
              <a:gd name="connsiteX75" fmla="*/ 3436883 w 3951890"/>
              <a:gd name="connsiteY75" fmla="*/ 1723697 h 6085490"/>
              <a:gd name="connsiteX76" fmla="*/ 3657600 w 3951890"/>
              <a:gd name="connsiteY76" fmla="*/ 1345324 h 6085490"/>
              <a:gd name="connsiteX77" fmla="*/ 3594538 w 3951890"/>
              <a:gd name="connsiteY77" fmla="*/ 756745 h 6085490"/>
              <a:gd name="connsiteX78" fmla="*/ 3520966 w 3951890"/>
              <a:gd name="connsiteY78" fmla="*/ 641131 h 6085490"/>
              <a:gd name="connsiteX79" fmla="*/ 3069021 w 3951890"/>
              <a:gd name="connsiteY79" fmla="*/ 409904 h 6085490"/>
              <a:gd name="connsiteX80" fmla="*/ 2816773 w 3951890"/>
              <a:gd name="connsiteY80" fmla="*/ 357352 h 6085490"/>
              <a:gd name="connsiteX81" fmla="*/ 2585545 w 3951890"/>
              <a:gd name="connsiteY81" fmla="*/ 0 h 6085490"/>
              <a:gd name="connsiteX82" fmla="*/ 2469931 w 3951890"/>
              <a:gd name="connsiteY82" fmla="*/ 157656 h 6085490"/>
              <a:gd name="connsiteX83" fmla="*/ 2322786 w 3951890"/>
              <a:gd name="connsiteY83" fmla="*/ 420414 h 6085490"/>
              <a:gd name="connsiteX84" fmla="*/ 2123090 w 3951890"/>
              <a:gd name="connsiteY84" fmla="*/ 620110 h 6085490"/>
              <a:gd name="connsiteX85" fmla="*/ 1828801 w 3951890"/>
              <a:gd name="connsiteY85" fmla="*/ 714704 h 6085490"/>
              <a:gd name="connsiteX86" fmla="*/ 1597573 w 3951890"/>
              <a:gd name="connsiteY86" fmla="*/ 746234 h 6085490"/>
              <a:gd name="connsiteX87" fmla="*/ 1408387 w 3951890"/>
              <a:gd name="connsiteY87" fmla="*/ 515007 h 6085490"/>
              <a:gd name="connsiteX88" fmla="*/ 1271752 w 3951890"/>
              <a:gd name="connsiteY88" fmla="*/ 199696 h 6085490"/>
              <a:gd name="connsiteX89" fmla="*/ 1124607 w 3951890"/>
              <a:gd name="connsiteY89" fmla="*/ 126124 h 6085490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722180 w 3951890"/>
              <a:gd name="connsiteY45" fmla="*/ 5927835 h 5959366"/>
              <a:gd name="connsiteX46" fmla="*/ 2837794 w 3951890"/>
              <a:gd name="connsiteY46" fmla="*/ 5917324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68413 w 3951890"/>
              <a:gd name="connsiteY57" fmla="*/ 5875283 h 5959366"/>
              <a:gd name="connsiteX58" fmla="*/ 3573518 w 3951890"/>
              <a:gd name="connsiteY58" fmla="*/ 5791200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722180 w 3951890"/>
              <a:gd name="connsiteY45" fmla="*/ 5927835 h 5959366"/>
              <a:gd name="connsiteX46" fmla="*/ 2837794 w 3951890"/>
              <a:gd name="connsiteY46" fmla="*/ 5917324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89434 w 3951890"/>
              <a:gd name="connsiteY57" fmla="*/ 5717627 h 5959366"/>
              <a:gd name="connsiteX58" fmla="*/ 3573518 w 3951890"/>
              <a:gd name="connsiteY58" fmla="*/ 5791200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722180 w 3951890"/>
              <a:gd name="connsiteY45" fmla="*/ 5927835 h 5959366"/>
              <a:gd name="connsiteX46" fmla="*/ 2837794 w 3951890"/>
              <a:gd name="connsiteY46" fmla="*/ 5917324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89434 w 3951890"/>
              <a:gd name="connsiteY57" fmla="*/ 5717627 h 5959366"/>
              <a:gd name="connsiteX58" fmla="*/ 3626070 w 3951890"/>
              <a:gd name="connsiteY58" fmla="*/ 5644055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722180 w 3951890"/>
              <a:gd name="connsiteY45" fmla="*/ 5927835 h 5959366"/>
              <a:gd name="connsiteX46" fmla="*/ 2680138 w 3951890"/>
              <a:gd name="connsiteY46" fmla="*/ 5717628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89434 w 3951890"/>
              <a:gd name="connsiteY57" fmla="*/ 5717627 h 5959366"/>
              <a:gd name="connsiteX58" fmla="*/ 3626070 w 3951890"/>
              <a:gd name="connsiteY58" fmla="*/ 5644055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543504 w 3951890"/>
              <a:gd name="connsiteY45" fmla="*/ 5696608 h 5959366"/>
              <a:gd name="connsiteX46" fmla="*/ 2680138 w 3951890"/>
              <a:gd name="connsiteY46" fmla="*/ 5717628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89434 w 3951890"/>
              <a:gd name="connsiteY57" fmla="*/ 5717627 h 5959366"/>
              <a:gd name="connsiteX58" fmla="*/ 3626070 w 3951890"/>
              <a:gd name="connsiteY58" fmla="*/ 5644055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396359 w 3951890"/>
              <a:gd name="connsiteY44" fmla="*/ 5675587 h 5797984"/>
              <a:gd name="connsiteX45" fmla="*/ 2543504 w 3951890"/>
              <a:gd name="connsiteY45" fmla="*/ 5696608 h 5797984"/>
              <a:gd name="connsiteX46" fmla="*/ 2680138 w 3951890"/>
              <a:gd name="connsiteY46" fmla="*/ 5717628 h 5797984"/>
              <a:gd name="connsiteX47" fmla="*/ 2774731 w 3951890"/>
              <a:gd name="connsiteY47" fmla="*/ 5686097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396359 w 3951890"/>
              <a:gd name="connsiteY44" fmla="*/ 5675587 h 5797984"/>
              <a:gd name="connsiteX45" fmla="*/ 2554014 w 3951890"/>
              <a:gd name="connsiteY45" fmla="*/ 5559974 h 5797984"/>
              <a:gd name="connsiteX46" fmla="*/ 2680138 w 3951890"/>
              <a:gd name="connsiteY46" fmla="*/ 5717628 h 5797984"/>
              <a:gd name="connsiteX47" fmla="*/ 2774731 w 3951890"/>
              <a:gd name="connsiteY47" fmla="*/ 5686097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396359 w 3951890"/>
              <a:gd name="connsiteY44" fmla="*/ 5675587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774731 w 3951890"/>
              <a:gd name="connsiteY47" fmla="*/ 5686097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396359 w 3951890"/>
              <a:gd name="connsiteY44" fmla="*/ 5675587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43807 w 3951890"/>
              <a:gd name="connsiteY42" fmla="*/ 5360276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28193 w 3951890"/>
              <a:gd name="connsiteY41" fmla="*/ 4950373 h 5797984"/>
              <a:gd name="connsiteX42" fmla="*/ 2343807 w 3951890"/>
              <a:gd name="connsiteY42" fmla="*/ 5360276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343807 w 3951890"/>
              <a:gd name="connsiteY42" fmla="*/ 5360276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343807 w 3951890"/>
              <a:gd name="connsiteY42" fmla="*/ 5360276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280745 w 3951890"/>
              <a:gd name="connsiteY42" fmla="*/ 5108028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280745 w 3951890"/>
              <a:gd name="connsiteY42" fmla="*/ 5108028 h 5797984"/>
              <a:gd name="connsiteX43" fmla="*/ 2333298 w 3951890"/>
              <a:gd name="connsiteY43" fmla="*/ 5360274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30925 w 3951890"/>
              <a:gd name="connsiteY26" fmla="*/ 5223643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280745 w 3951890"/>
              <a:gd name="connsiteY42" fmla="*/ 5108028 h 5797984"/>
              <a:gd name="connsiteX43" fmla="*/ 2333298 w 3951890"/>
              <a:gd name="connsiteY43" fmla="*/ 5360274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220717 w 3951890"/>
              <a:gd name="connsiteY25" fmla="*/ 5255172 h 5797984"/>
              <a:gd name="connsiteX26" fmla="*/ 430925 w 3951890"/>
              <a:gd name="connsiteY26" fmla="*/ 5223643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280745 w 3951890"/>
              <a:gd name="connsiteY42" fmla="*/ 5108028 h 5797984"/>
              <a:gd name="connsiteX43" fmla="*/ 2333298 w 3951890"/>
              <a:gd name="connsiteY43" fmla="*/ 5360274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36635 w 3930869"/>
              <a:gd name="connsiteY21" fmla="*/ 4550979 h 5797984"/>
              <a:gd name="connsiteX22" fmla="*/ 0 w 3930869"/>
              <a:gd name="connsiteY22" fmla="*/ 4834759 h 5797984"/>
              <a:gd name="connsiteX23" fmla="*/ 0 w 3930869"/>
              <a:gd name="connsiteY23" fmla="*/ 5255172 h 5797984"/>
              <a:gd name="connsiteX24" fmla="*/ 94594 w 3930869"/>
              <a:gd name="connsiteY24" fmla="*/ 5297213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09599 w 3930869"/>
              <a:gd name="connsiteY28" fmla="*/ 5297214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0 w 3930869"/>
              <a:gd name="connsiteY23" fmla="*/ 5255172 h 5797984"/>
              <a:gd name="connsiteX24" fmla="*/ 94594 w 3930869"/>
              <a:gd name="connsiteY24" fmla="*/ 5297213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09599 w 3930869"/>
              <a:gd name="connsiteY28" fmla="*/ 5297214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94594 w 3930869"/>
              <a:gd name="connsiteY24" fmla="*/ 5297213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09599 w 3930869"/>
              <a:gd name="connsiteY28" fmla="*/ 5297214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09599 w 3930869"/>
              <a:gd name="connsiteY28" fmla="*/ 5297214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213131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213131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132082 w 3930869"/>
              <a:gd name="connsiteY55" fmla="*/ 5633544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213131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132082 w 3930869"/>
              <a:gd name="connsiteY55" fmla="*/ 5633544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73215 w 3930869"/>
              <a:gd name="connsiteY59" fmla="*/ 5318235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213131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132082 w 3930869"/>
              <a:gd name="connsiteY55" fmla="*/ 5633544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73215 w 3930869"/>
              <a:gd name="connsiteY59" fmla="*/ 5318235 h 5797984"/>
              <a:gd name="connsiteX60" fmla="*/ 3836277 w 3930869"/>
              <a:gd name="connsiteY60" fmla="*/ 4813738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20359"/>
              <a:gd name="connsiteY0" fmla="*/ 0 h 5797984"/>
              <a:gd name="connsiteX1" fmla="*/ 914400 w 3920359"/>
              <a:gd name="connsiteY1" fmla="*/ 388883 h 5797984"/>
              <a:gd name="connsiteX2" fmla="*/ 378372 w 3920359"/>
              <a:gd name="connsiteY2" fmla="*/ 536028 h 5797984"/>
              <a:gd name="connsiteX3" fmla="*/ 63062 w 3920359"/>
              <a:gd name="connsiteY3" fmla="*/ 819807 h 5797984"/>
              <a:gd name="connsiteX4" fmla="*/ 63062 w 3920359"/>
              <a:gd name="connsiteY4" fmla="*/ 1093076 h 5797984"/>
              <a:gd name="connsiteX5" fmla="*/ 273269 w 3920359"/>
              <a:gd name="connsiteY5" fmla="*/ 1492469 h 5797984"/>
              <a:gd name="connsiteX6" fmla="*/ 378373 w 3920359"/>
              <a:gd name="connsiteY6" fmla="*/ 1660634 h 5797984"/>
              <a:gd name="connsiteX7" fmla="*/ 409903 w 3920359"/>
              <a:gd name="connsiteY7" fmla="*/ 1870841 h 5797984"/>
              <a:gd name="connsiteX8" fmla="*/ 609600 w 3920359"/>
              <a:gd name="connsiteY8" fmla="*/ 1923394 h 5797984"/>
              <a:gd name="connsiteX9" fmla="*/ 798786 w 3920359"/>
              <a:gd name="connsiteY9" fmla="*/ 1671145 h 5797984"/>
              <a:gd name="connsiteX10" fmla="*/ 735724 w 3920359"/>
              <a:gd name="connsiteY10" fmla="*/ 1250731 h 5797984"/>
              <a:gd name="connsiteX11" fmla="*/ 651641 w 3920359"/>
              <a:gd name="connsiteY11" fmla="*/ 1051035 h 5797984"/>
              <a:gd name="connsiteX12" fmla="*/ 830317 w 3920359"/>
              <a:gd name="connsiteY12" fmla="*/ 1008993 h 5797984"/>
              <a:gd name="connsiteX13" fmla="*/ 998483 w 3920359"/>
              <a:gd name="connsiteY13" fmla="*/ 1481959 h 5797984"/>
              <a:gd name="connsiteX14" fmla="*/ 1030014 w 3920359"/>
              <a:gd name="connsiteY14" fmla="*/ 1891862 h 5797984"/>
              <a:gd name="connsiteX15" fmla="*/ 977462 w 3920359"/>
              <a:gd name="connsiteY15" fmla="*/ 2364828 h 5797984"/>
              <a:gd name="connsiteX16" fmla="*/ 399393 w 3920359"/>
              <a:gd name="connsiteY16" fmla="*/ 3499945 h 5797984"/>
              <a:gd name="connsiteX17" fmla="*/ 325821 w 3920359"/>
              <a:gd name="connsiteY17" fmla="*/ 3626070 h 5797984"/>
              <a:gd name="connsiteX18" fmla="*/ 336331 w 3920359"/>
              <a:gd name="connsiteY18" fmla="*/ 3710152 h 5797984"/>
              <a:gd name="connsiteX19" fmla="*/ 304800 w 3920359"/>
              <a:gd name="connsiteY19" fmla="*/ 3815255 h 5797984"/>
              <a:gd name="connsiteX20" fmla="*/ 241738 w 3920359"/>
              <a:gd name="connsiteY20" fmla="*/ 4025462 h 5797984"/>
              <a:gd name="connsiteX21" fmla="*/ 105104 w 3920359"/>
              <a:gd name="connsiteY21" fmla="*/ 4498427 h 5797984"/>
              <a:gd name="connsiteX22" fmla="*/ 0 w 3920359"/>
              <a:gd name="connsiteY22" fmla="*/ 4834759 h 5797984"/>
              <a:gd name="connsiteX23" fmla="*/ 31531 w 3920359"/>
              <a:gd name="connsiteY23" fmla="*/ 5097517 h 5797984"/>
              <a:gd name="connsiteX24" fmla="*/ 136635 w 3920359"/>
              <a:gd name="connsiteY24" fmla="*/ 5192110 h 5797984"/>
              <a:gd name="connsiteX25" fmla="*/ 199696 w 3920359"/>
              <a:gd name="connsiteY25" fmla="*/ 5255172 h 5797984"/>
              <a:gd name="connsiteX26" fmla="*/ 409904 w 3920359"/>
              <a:gd name="connsiteY26" fmla="*/ 5223643 h 5797984"/>
              <a:gd name="connsiteX27" fmla="*/ 515007 w 3920359"/>
              <a:gd name="connsiteY27" fmla="*/ 5213131 h 5797984"/>
              <a:gd name="connsiteX28" fmla="*/ 620110 w 3920359"/>
              <a:gd name="connsiteY28" fmla="*/ 5171090 h 5797984"/>
              <a:gd name="connsiteX29" fmla="*/ 693681 w 3920359"/>
              <a:gd name="connsiteY29" fmla="*/ 4929352 h 5797984"/>
              <a:gd name="connsiteX30" fmla="*/ 735724 w 3920359"/>
              <a:gd name="connsiteY30" fmla="*/ 4572000 h 5797984"/>
              <a:gd name="connsiteX31" fmla="*/ 882868 w 3920359"/>
              <a:gd name="connsiteY31" fmla="*/ 4014952 h 5797984"/>
              <a:gd name="connsiteX32" fmla="*/ 945931 w 3920359"/>
              <a:gd name="connsiteY32" fmla="*/ 4824249 h 5797984"/>
              <a:gd name="connsiteX33" fmla="*/ 966952 w 3920359"/>
              <a:gd name="connsiteY33" fmla="*/ 4981903 h 5797984"/>
              <a:gd name="connsiteX34" fmla="*/ 1082566 w 3920359"/>
              <a:gd name="connsiteY34" fmla="*/ 5108026 h 5797984"/>
              <a:gd name="connsiteX35" fmla="*/ 1219199 w 3920359"/>
              <a:gd name="connsiteY35" fmla="*/ 5108028 h 5797984"/>
              <a:gd name="connsiteX36" fmla="*/ 1345324 w 3920359"/>
              <a:gd name="connsiteY36" fmla="*/ 5087007 h 5797984"/>
              <a:gd name="connsiteX37" fmla="*/ 1566041 w 3920359"/>
              <a:gd name="connsiteY37" fmla="*/ 4614041 h 5797984"/>
              <a:gd name="connsiteX38" fmla="*/ 1671145 w 3920359"/>
              <a:gd name="connsiteY38" fmla="*/ 4172608 h 5797984"/>
              <a:gd name="connsiteX39" fmla="*/ 2049518 w 3920359"/>
              <a:gd name="connsiteY39" fmla="*/ 4078013 h 5797984"/>
              <a:gd name="connsiteX40" fmla="*/ 2165131 w 3920359"/>
              <a:gd name="connsiteY40" fmla="*/ 4529960 h 5797984"/>
              <a:gd name="connsiteX41" fmla="*/ 2207172 w 3920359"/>
              <a:gd name="connsiteY41" fmla="*/ 4950373 h 5797984"/>
              <a:gd name="connsiteX42" fmla="*/ 2259724 w 3920359"/>
              <a:gd name="connsiteY42" fmla="*/ 5108028 h 5797984"/>
              <a:gd name="connsiteX43" fmla="*/ 2312277 w 3920359"/>
              <a:gd name="connsiteY43" fmla="*/ 5360274 h 5797984"/>
              <a:gd name="connsiteX44" fmla="*/ 2427890 w 3920359"/>
              <a:gd name="connsiteY44" fmla="*/ 5528443 h 5797984"/>
              <a:gd name="connsiteX45" fmla="*/ 2532993 w 3920359"/>
              <a:gd name="connsiteY45" fmla="*/ 5559974 h 5797984"/>
              <a:gd name="connsiteX46" fmla="*/ 2680138 w 3920359"/>
              <a:gd name="connsiteY46" fmla="*/ 5528441 h 5797984"/>
              <a:gd name="connsiteX47" fmla="*/ 2669627 w 3920359"/>
              <a:gd name="connsiteY47" fmla="*/ 5423339 h 5797984"/>
              <a:gd name="connsiteX48" fmla="*/ 2659117 w 3920359"/>
              <a:gd name="connsiteY48" fmla="*/ 5423338 h 5797984"/>
              <a:gd name="connsiteX49" fmla="*/ 2690648 w 3920359"/>
              <a:gd name="connsiteY49" fmla="*/ 5044965 h 5797984"/>
              <a:gd name="connsiteX50" fmla="*/ 2690648 w 3920359"/>
              <a:gd name="connsiteY50" fmla="*/ 4740165 h 5797984"/>
              <a:gd name="connsiteX51" fmla="*/ 2858814 w 3920359"/>
              <a:gd name="connsiteY51" fmla="*/ 3983421 h 5797984"/>
              <a:gd name="connsiteX52" fmla="*/ 3153102 w 3920359"/>
              <a:gd name="connsiteY52" fmla="*/ 4277711 h 5797984"/>
              <a:gd name="connsiteX53" fmla="*/ 2911365 w 3920359"/>
              <a:gd name="connsiteY53" fmla="*/ 5234151 h 5797984"/>
              <a:gd name="connsiteX54" fmla="*/ 2953407 w 3920359"/>
              <a:gd name="connsiteY54" fmla="*/ 5675587 h 5797984"/>
              <a:gd name="connsiteX55" fmla="*/ 3132082 w 3920359"/>
              <a:gd name="connsiteY55" fmla="*/ 5633544 h 5797984"/>
              <a:gd name="connsiteX56" fmla="*/ 3289737 w 3920359"/>
              <a:gd name="connsiteY56" fmla="*/ 5780691 h 5797984"/>
              <a:gd name="connsiteX57" fmla="*/ 3468413 w 3920359"/>
              <a:gd name="connsiteY57" fmla="*/ 5717627 h 5797984"/>
              <a:gd name="connsiteX58" fmla="*/ 3605049 w 3920359"/>
              <a:gd name="connsiteY58" fmla="*/ 5644055 h 5797984"/>
              <a:gd name="connsiteX59" fmla="*/ 3773215 w 3920359"/>
              <a:gd name="connsiteY59" fmla="*/ 5318235 h 5797984"/>
              <a:gd name="connsiteX60" fmla="*/ 3836277 w 3920359"/>
              <a:gd name="connsiteY60" fmla="*/ 4813738 h 5797984"/>
              <a:gd name="connsiteX61" fmla="*/ 3741682 w 3920359"/>
              <a:gd name="connsiteY61" fmla="*/ 4393325 h 5797984"/>
              <a:gd name="connsiteX62" fmla="*/ 3920359 w 3920359"/>
              <a:gd name="connsiteY62" fmla="*/ 4172607 h 5797984"/>
              <a:gd name="connsiteX63" fmla="*/ 3647090 w 3920359"/>
              <a:gd name="connsiteY63" fmla="*/ 3857297 h 5797984"/>
              <a:gd name="connsiteX64" fmla="*/ 3436883 w 3920359"/>
              <a:gd name="connsiteY64" fmla="*/ 3037490 h 5797984"/>
              <a:gd name="connsiteX65" fmla="*/ 3258207 w 3920359"/>
              <a:gd name="connsiteY65" fmla="*/ 2543504 h 5797984"/>
              <a:gd name="connsiteX66" fmla="*/ 3069021 w 3920359"/>
              <a:gd name="connsiteY66" fmla="*/ 2291255 h 5797984"/>
              <a:gd name="connsiteX67" fmla="*/ 2890345 w 3920359"/>
              <a:gd name="connsiteY67" fmla="*/ 1923393 h 5797984"/>
              <a:gd name="connsiteX68" fmla="*/ 2743200 w 3920359"/>
              <a:gd name="connsiteY68" fmla="*/ 1681655 h 5797984"/>
              <a:gd name="connsiteX69" fmla="*/ 2806262 w 3920359"/>
              <a:gd name="connsiteY69" fmla="*/ 1282262 h 5797984"/>
              <a:gd name="connsiteX70" fmla="*/ 2869324 w 3920359"/>
              <a:gd name="connsiteY70" fmla="*/ 1187669 h 5797984"/>
              <a:gd name="connsiteX71" fmla="*/ 2837793 w 3920359"/>
              <a:gd name="connsiteY71" fmla="*/ 1534511 h 5797984"/>
              <a:gd name="connsiteX72" fmla="*/ 2995448 w 3920359"/>
              <a:gd name="connsiteY72" fmla="*/ 1996966 h 5797984"/>
              <a:gd name="connsiteX73" fmla="*/ 3541986 w 3920359"/>
              <a:gd name="connsiteY73" fmla="*/ 2017986 h 5797984"/>
              <a:gd name="connsiteX74" fmla="*/ 3647090 w 3920359"/>
              <a:gd name="connsiteY74" fmla="*/ 1828800 h 5797984"/>
              <a:gd name="connsiteX75" fmla="*/ 3415862 w 3920359"/>
              <a:gd name="connsiteY75" fmla="*/ 1597573 h 5797984"/>
              <a:gd name="connsiteX76" fmla="*/ 3636579 w 3920359"/>
              <a:gd name="connsiteY76" fmla="*/ 1219200 h 5797984"/>
              <a:gd name="connsiteX77" fmla="*/ 3573517 w 3920359"/>
              <a:gd name="connsiteY77" fmla="*/ 630621 h 5797984"/>
              <a:gd name="connsiteX78" fmla="*/ 3499945 w 3920359"/>
              <a:gd name="connsiteY78" fmla="*/ 515007 h 5797984"/>
              <a:gd name="connsiteX79" fmla="*/ 3048000 w 3920359"/>
              <a:gd name="connsiteY79" fmla="*/ 283780 h 5797984"/>
              <a:gd name="connsiteX80" fmla="*/ 2795752 w 3920359"/>
              <a:gd name="connsiteY80" fmla="*/ 231228 h 5797984"/>
              <a:gd name="connsiteX81" fmla="*/ 2585545 w 3920359"/>
              <a:gd name="connsiteY81" fmla="*/ 42042 h 5797984"/>
              <a:gd name="connsiteX82" fmla="*/ 2448910 w 3920359"/>
              <a:gd name="connsiteY82" fmla="*/ 31532 h 5797984"/>
              <a:gd name="connsiteX83" fmla="*/ 2301765 w 3920359"/>
              <a:gd name="connsiteY83" fmla="*/ 294290 h 5797984"/>
              <a:gd name="connsiteX84" fmla="*/ 2102069 w 3920359"/>
              <a:gd name="connsiteY84" fmla="*/ 493986 h 5797984"/>
              <a:gd name="connsiteX85" fmla="*/ 1807780 w 3920359"/>
              <a:gd name="connsiteY85" fmla="*/ 588580 h 5797984"/>
              <a:gd name="connsiteX86" fmla="*/ 1576552 w 3920359"/>
              <a:gd name="connsiteY86" fmla="*/ 620110 h 5797984"/>
              <a:gd name="connsiteX87" fmla="*/ 1387366 w 3920359"/>
              <a:gd name="connsiteY87" fmla="*/ 388883 h 5797984"/>
              <a:gd name="connsiteX88" fmla="*/ 1250731 w 3920359"/>
              <a:gd name="connsiteY88" fmla="*/ 73572 h 5797984"/>
              <a:gd name="connsiteX89" fmla="*/ 1103586 w 3920359"/>
              <a:gd name="connsiteY89" fmla="*/ 0 h 5797984"/>
              <a:gd name="connsiteX0" fmla="*/ 1103586 w 3836277"/>
              <a:gd name="connsiteY0" fmla="*/ 0 h 5797984"/>
              <a:gd name="connsiteX1" fmla="*/ 914400 w 3836277"/>
              <a:gd name="connsiteY1" fmla="*/ 388883 h 5797984"/>
              <a:gd name="connsiteX2" fmla="*/ 378372 w 3836277"/>
              <a:gd name="connsiteY2" fmla="*/ 536028 h 5797984"/>
              <a:gd name="connsiteX3" fmla="*/ 63062 w 3836277"/>
              <a:gd name="connsiteY3" fmla="*/ 819807 h 5797984"/>
              <a:gd name="connsiteX4" fmla="*/ 63062 w 3836277"/>
              <a:gd name="connsiteY4" fmla="*/ 1093076 h 5797984"/>
              <a:gd name="connsiteX5" fmla="*/ 273269 w 3836277"/>
              <a:gd name="connsiteY5" fmla="*/ 1492469 h 5797984"/>
              <a:gd name="connsiteX6" fmla="*/ 378373 w 3836277"/>
              <a:gd name="connsiteY6" fmla="*/ 1660634 h 5797984"/>
              <a:gd name="connsiteX7" fmla="*/ 409903 w 3836277"/>
              <a:gd name="connsiteY7" fmla="*/ 1870841 h 5797984"/>
              <a:gd name="connsiteX8" fmla="*/ 609600 w 3836277"/>
              <a:gd name="connsiteY8" fmla="*/ 1923394 h 5797984"/>
              <a:gd name="connsiteX9" fmla="*/ 798786 w 3836277"/>
              <a:gd name="connsiteY9" fmla="*/ 1671145 h 5797984"/>
              <a:gd name="connsiteX10" fmla="*/ 735724 w 3836277"/>
              <a:gd name="connsiteY10" fmla="*/ 1250731 h 5797984"/>
              <a:gd name="connsiteX11" fmla="*/ 651641 w 3836277"/>
              <a:gd name="connsiteY11" fmla="*/ 1051035 h 5797984"/>
              <a:gd name="connsiteX12" fmla="*/ 830317 w 3836277"/>
              <a:gd name="connsiteY12" fmla="*/ 1008993 h 5797984"/>
              <a:gd name="connsiteX13" fmla="*/ 998483 w 3836277"/>
              <a:gd name="connsiteY13" fmla="*/ 1481959 h 5797984"/>
              <a:gd name="connsiteX14" fmla="*/ 1030014 w 3836277"/>
              <a:gd name="connsiteY14" fmla="*/ 1891862 h 5797984"/>
              <a:gd name="connsiteX15" fmla="*/ 977462 w 3836277"/>
              <a:gd name="connsiteY15" fmla="*/ 2364828 h 5797984"/>
              <a:gd name="connsiteX16" fmla="*/ 399393 w 3836277"/>
              <a:gd name="connsiteY16" fmla="*/ 3499945 h 5797984"/>
              <a:gd name="connsiteX17" fmla="*/ 325821 w 3836277"/>
              <a:gd name="connsiteY17" fmla="*/ 3626070 h 5797984"/>
              <a:gd name="connsiteX18" fmla="*/ 336331 w 3836277"/>
              <a:gd name="connsiteY18" fmla="*/ 3710152 h 5797984"/>
              <a:gd name="connsiteX19" fmla="*/ 304800 w 3836277"/>
              <a:gd name="connsiteY19" fmla="*/ 3815255 h 5797984"/>
              <a:gd name="connsiteX20" fmla="*/ 241738 w 3836277"/>
              <a:gd name="connsiteY20" fmla="*/ 4025462 h 5797984"/>
              <a:gd name="connsiteX21" fmla="*/ 105104 w 3836277"/>
              <a:gd name="connsiteY21" fmla="*/ 4498427 h 5797984"/>
              <a:gd name="connsiteX22" fmla="*/ 0 w 3836277"/>
              <a:gd name="connsiteY22" fmla="*/ 4834759 h 5797984"/>
              <a:gd name="connsiteX23" fmla="*/ 31531 w 3836277"/>
              <a:gd name="connsiteY23" fmla="*/ 5097517 h 5797984"/>
              <a:gd name="connsiteX24" fmla="*/ 136635 w 3836277"/>
              <a:gd name="connsiteY24" fmla="*/ 5192110 h 5797984"/>
              <a:gd name="connsiteX25" fmla="*/ 199696 w 3836277"/>
              <a:gd name="connsiteY25" fmla="*/ 5255172 h 5797984"/>
              <a:gd name="connsiteX26" fmla="*/ 409904 w 3836277"/>
              <a:gd name="connsiteY26" fmla="*/ 5223643 h 5797984"/>
              <a:gd name="connsiteX27" fmla="*/ 515007 w 3836277"/>
              <a:gd name="connsiteY27" fmla="*/ 5213131 h 5797984"/>
              <a:gd name="connsiteX28" fmla="*/ 620110 w 3836277"/>
              <a:gd name="connsiteY28" fmla="*/ 5171090 h 5797984"/>
              <a:gd name="connsiteX29" fmla="*/ 693681 w 3836277"/>
              <a:gd name="connsiteY29" fmla="*/ 4929352 h 5797984"/>
              <a:gd name="connsiteX30" fmla="*/ 735724 w 3836277"/>
              <a:gd name="connsiteY30" fmla="*/ 4572000 h 5797984"/>
              <a:gd name="connsiteX31" fmla="*/ 882868 w 3836277"/>
              <a:gd name="connsiteY31" fmla="*/ 4014952 h 5797984"/>
              <a:gd name="connsiteX32" fmla="*/ 945931 w 3836277"/>
              <a:gd name="connsiteY32" fmla="*/ 4824249 h 5797984"/>
              <a:gd name="connsiteX33" fmla="*/ 966952 w 3836277"/>
              <a:gd name="connsiteY33" fmla="*/ 4981903 h 5797984"/>
              <a:gd name="connsiteX34" fmla="*/ 1082566 w 3836277"/>
              <a:gd name="connsiteY34" fmla="*/ 5108026 h 5797984"/>
              <a:gd name="connsiteX35" fmla="*/ 1219199 w 3836277"/>
              <a:gd name="connsiteY35" fmla="*/ 5108028 h 5797984"/>
              <a:gd name="connsiteX36" fmla="*/ 1345324 w 3836277"/>
              <a:gd name="connsiteY36" fmla="*/ 5087007 h 5797984"/>
              <a:gd name="connsiteX37" fmla="*/ 1566041 w 3836277"/>
              <a:gd name="connsiteY37" fmla="*/ 4614041 h 5797984"/>
              <a:gd name="connsiteX38" fmla="*/ 1671145 w 3836277"/>
              <a:gd name="connsiteY38" fmla="*/ 4172608 h 5797984"/>
              <a:gd name="connsiteX39" fmla="*/ 2049518 w 3836277"/>
              <a:gd name="connsiteY39" fmla="*/ 4078013 h 5797984"/>
              <a:gd name="connsiteX40" fmla="*/ 2165131 w 3836277"/>
              <a:gd name="connsiteY40" fmla="*/ 4529960 h 5797984"/>
              <a:gd name="connsiteX41" fmla="*/ 2207172 w 3836277"/>
              <a:gd name="connsiteY41" fmla="*/ 4950373 h 5797984"/>
              <a:gd name="connsiteX42" fmla="*/ 2259724 w 3836277"/>
              <a:gd name="connsiteY42" fmla="*/ 5108028 h 5797984"/>
              <a:gd name="connsiteX43" fmla="*/ 2312277 w 3836277"/>
              <a:gd name="connsiteY43" fmla="*/ 5360274 h 5797984"/>
              <a:gd name="connsiteX44" fmla="*/ 2427890 w 3836277"/>
              <a:gd name="connsiteY44" fmla="*/ 5528443 h 5797984"/>
              <a:gd name="connsiteX45" fmla="*/ 2532993 w 3836277"/>
              <a:gd name="connsiteY45" fmla="*/ 5559974 h 5797984"/>
              <a:gd name="connsiteX46" fmla="*/ 2680138 w 3836277"/>
              <a:gd name="connsiteY46" fmla="*/ 5528441 h 5797984"/>
              <a:gd name="connsiteX47" fmla="*/ 2669627 w 3836277"/>
              <a:gd name="connsiteY47" fmla="*/ 5423339 h 5797984"/>
              <a:gd name="connsiteX48" fmla="*/ 2659117 w 3836277"/>
              <a:gd name="connsiteY48" fmla="*/ 5423338 h 5797984"/>
              <a:gd name="connsiteX49" fmla="*/ 2690648 w 3836277"/>
              <a:gd name="connsiteY49" fmla="*/ 5044965 h 5797984"/>
              <a:gd name="connsiteX50" fmla="*/ 2690648 w 3836277"/>
              <a:gd name="connsiteY50" fmla="*/ 4740165 h 5797984"/>
              <a:gd name="connsiteX51" fmla="*/ 2858814 w 3836277"/>
              <a:gd name="connsiteY51" fmla="*/ 3983421 h 5797984"/>
              <a:gd name="connsiteX52" fmla="*/ 3153102 w 3836277"/>
              <a:gd name="connsiteY52" fmla="*/ 4277711 h 5797984"/>
              <a:gd name="connsiteX53" fmla="*/ 2911365 w 3836277"/>
              <a:gd name="connsiteY53" fmla="*/ 5234151 h 5797984"/>
              <a:gd name="connsiteX54" fmla="*/ 2953407 w 3836277"/>
              <a:gd name="connsiteY54" fmla="*/ 5675587 h 5797984"/>
              <a:gd name="connsiteX55" fmla="*/ 3132082 w 3836277"/>
              <a:gd name="connsiteY55" fmla="*/ 5633544 h 5797984"/>
              <a:gd name="connsiteX56" fmla="*/ 3289737 w 3836277"/>
              <a:gd name="connsiteY56" fmla="*/ 5780691 h 5797984"/>
              <a:gd name="connsiteX57" fmla="*/ 3468413 w 3836277"/>
              <a:gd name="connsiteY57" fmla="*/ 5717627 h 5797984"/>
              <a:gd name="connsiteX58" fmla="*/ 3605049 w 3836277"/>
              <a:gd name="connsiteY58" fmla="*/ 5644055 h 5797984"/>
              <a:gd name="connsiteX59" fmla="*/ 3773215 w 3836277"/>
              <a:gd name="connsiteY59" fmla="*/ 5318235 h 5797984"/>
              <a:gd name="connsiteX60" fmla="*/ 3836277 w 3836277"/>
              <a:gd name="connsiteY60" fmla="*/ 4813738 h 5797984"/>
              <a:gd name="connsiteX61" fmla="*/ 3741682 w 3836277"/>
              <a:gd name="connsiteY61" fmla="*/ 4393325 h 5797984"/>
              <a:gd name="connsiteX62" fmla="*/ 3783724 w 3836277"/>
              <a:gd name="connsiteY62" fmla="*/ 4130566 h 5797984"/>
              <a:gd name="connsiteX63" fmla="*/ 3647090 w 3836277"/>
              <a:gd name="connsiteY63" fmla="*/ 3857297 h 5797984"/>
              <a:gd name="connsiteX64" fmla="*/ 3436883 w 3836277"/>
              <a:gd name="connsiteY64" fmla="*/ 3037490 h 5797984"/>
              <a:gd name="connsiteX65" fmla="*/ 3258207 w 3836277"/>
              <a:gd name="connsiteY65" fmla="*/ 2543504 h 5797984"/>
              <a:gd name="connsiteX66" fmla="*/ 3069021 w 3836277"/>
              <a:gd name="connsiteY66" fmla="*/ 2291255 h 5797984"/>
              <a:gd name="connsiteX67" fmla="*/ 2890345 w 3836277"/>
              <a:gd name="connsiteY67" fmla="*/ 1923393 h 5797984"/>
              <a:gd name="connsiteX68" fmla="*/ 2743200 w 3836277"/>
              <a:gd name="connsiteY68" fmla="*/ 1681655 h 5797984"/>
              <a:gd name="connsiteX69" fmla="*/ 2806262 w 3836277"/>
              <a:gd name="connsiteY69" fmla="*/ 1282262 h 5797984"/>
              <a:gd name="connsiteX70" fmla="*/ 2869324 w 3836277"/>
              <a:gd name="connsiteY70" fmla="*/ 1187669 h 5797984"/>
              <a:gd name="connsiteX71" fmla="*/ 2837793 w 3836277"/>
              <a:gd name="connsiteY71" fmla="*/ 1534511 h 5797984"/>
              <a:gd name="connsiteX72" fmla="*/ 2995448 w 3836277"/>
              <a:gd name="connsiteY72" fmla="*/ 1996966 h 5797984"/>
              <a:gd name="connsiteX73" fmla="*/ 3541986 w 3836277"/>
              <a:gd name="connsiteY73" fmla="*/ 2017986 h 5797984"/>
              <a:gd name="connsiteX74" fmla="*/ 3647090 w 3836277"/>
              <a:gd name="connsiteY74" fmla="*/ 1828800 h 5797984"/>
              <a:gd name="connsiteX75" fmla="*/ 3415862 w 3836277"/>
              <a:gd name="connsiteY75" fmla="*/ 1597573 h 5797984"/>
              <a:gd name="connsiteX76" fmla="*/ 3636579 w 3836277"/>
              <a:gd name="connsiteY76" fmla="*/ 1219200 h 5797984"/>
              <a:gd name="connsiteX77" fmla="*/ 3573517 w 3836277"/>
              <a:gd name="connsiteY77" fmla="*/ 630621 h 5797984"/>
              <a:gd name="connsiteX78" fmla="*/ 3499945 w 3836277"/>
              <a:gd name="connsiteY78" fmla="*/ 515007 h 5797984"/>
              <a:gd name="connsiteX79" fmla="*/ 3048000 w 3836277"/>
              <a:gd name="connsiteY79" fmla="*/ 283780 h 5797984"/>
              <a:gd name="connsiteX80" fmla="*/ 2795752 w 3836277"/>
              <a:gd name="connsiteY80" fmla="*/ 231228 h 5797984"/>
              <a:gd name="connsiteX81" fmla="*/ 2585545 w 3836277"/>
              <a:gd name="connsiteY81" fmla="*/ 42042 h 5797984"/>
              <a:gd name="connsiteX82" fmla="*/ 2448910 w 3836277"/>
              <a:gd name="connsiteY82" fmla="*/ 31532 h 5797984"/>
              <a:gd name="connsiteX83" fmla="*/ 2301765 w 3836277"/>
              <a:gd name="connsiteY83" fmla="*/ 294290 h 5797984"/>
              <a:gd name="connsiteX84" fmla="*/ 2102069 w 3836277"/>
              <a:gd name="connsiteY84" fmla="*/ 493986 h 5797984"/>
              <a:gd name="connsiteX85" fmla="*/ 1807780 w 3836277"/>
              <a:gd name="connsiteY85" fmla="*/ 588580 h 5797984"/>
              <a:gd name="connsiteX86" fmla="*/ 1576552 w 3836277"/>
              <a:gd name="connsiteY86" fmla="*/ 620110 h 5797984"/>
              <a:gd name="connsiteX87" fmla="*/ 1387366 w 3836277"/>
              <a:gd name="connsiteY87" fmla="*/ 388883 h 5797984"/>
              <a:gd name="connsiteX88" fmla="*/ 1250731 w 3836277"/>
              <a:gd name="connsiteY88" fmla="*/ 73572 h 5797984"/>
              <a:gd name="connsiteX89" fmla="*/ 1103586 w 3836277"/>
              <a:gd name="connsiteY89" fmla="*/ 0 h 5797984"/>
              <a:gd name="connsiteX0" fmla="*/ 1103586 w 3857297"/>
              <a:gd name="connsiteY0" fmla="*/ 0 h 5797984"/>
              <a:gd name="connsiteX1" fmla="*/ 914400 w 3857297"/>
              <a:gd name="connsiteY1" fmla="*/ 388883 h 5797984"/>
              <a:gd name="connsiteX2" fmla="*/ 378372 w 3857297"/>
              <a:gd name="connsiteY2" fmla="*/ 536028 h 5797984"/>
              <a:gd name="connsiteX3" fmla="*/ 63062 w 3857297"/>
              <a:gd name="connsiteY3" fmla="*/ 819807 h 5797984"/>
              <a:gd name="connsiteX4" fmla="*/ 63062 w 3857297"/>
              <a:gd name="connsiteY4" fmla="*/ 1093076 h 5797984"/>
              <a:gd name="connsiteX5" fmla="*/ 273269 w 3857297"/>
              <a:gd name="connsiteY5" fmla="*/ 1492469 h 5797984"/>
              <a:gd name="connsiteX6" fmla="*/ 378373 w 3857297"/>
              <a:gd name="connsiteY6" fmla="*/ 1660634 h 5797984"/>
              <a:gd name="connsiteX7" fmla="*/ 409903 w 3857297"/>
              <a:gd name="connsiteY7" fmla="*/ 1870841 h 5797984"/>
              <a:gd name="connsiteX8" fmla="*/ 609600 w 3857297"/>
              <a:gd name="connsiteY8" fmla="*/ 1923394 h 5797984"/>
              <a:gd name="connsiteX9" fmla="*/ 798786 w 3857297"/>
              <a:gd name="connsiteY9" fmla="*/ 1671145 h 5797984"/>
              <a:gd name="connsiteX10" fmla="*/ 735724 w 3857297"/>
              <a:gd name="connsiteY10" fmla="*/ 1250731 h 5797984"/>
              <a:gd name="connsiteX11" fmla="*/ 651641 w 3857297"/>
              <a:gd name="connsiteY11" fmla="*/ 1051035 h 5797984"/>
              <a:gd name="connsiteX12" fmla="*/ 830317 w 3857297"/>
              <a:gd name="connsiteY12" fmla="*/ 1008993 h 5797984"/>
              <a:gd name="connsiteX13" fmla="*/ 998483 w 3857297"/>
              <a:gd name="connsiteY13" fmla="*/ 1481959 h 5797984"/>
              <a:gd name="connsiteX14" fmla="*/ 1030014 w 3857297"/>
              <a:gd name="connsiteY14" fmla="*/ 1891862 h 5797984"/>
              <a:gd name="connsiteX15" fmla="*/ 977462 w 3857297"/>
              <a:gd name="connsiteY15" fmla="*/ 2364828 h 5797984"/>
              <a:gd name="connsiteX16" fmla="*/ 399393 w 3857297"/>
              <a:gd name="connsiteY16" fmla="*/ 3499945 h 5797984"/>
              <a:gd name="connsiteX17" fmla="*/ 325821 w 3857297"/>
              <a:gd name="connsiteY17" fmla="*/ 3626070 h 5797984"/>
              <a:gd name="connsiteX18" fmla="*/ 336331 w 3857297"/>
              <a:gd name="connsiteY18" fmla="*/ 3710152 h 5797984"/>
              <a:gd name="connsiteX19" fmla="*/ 304800 w 3857297"/>
              <a:gd name="connsiteY19" fmla="*/ 3815255 h 5797984"/>
              <a:gd name="connsiteX20" fmla="*/ 241738 w 3857297"/>
              <a:gd name="connsiteY20" fmla="*/ 4025462 h 5797984"/>
              <a:gd name="connsiteX21" fmla="*/ 105104 w 3857297"/>
              <a:gd name="connsiteY21" fmla="*/ 4498427 h 5797984"/>
              <a:gd name="connsiteX22" fmla="*/ 0 w 3857297"/>
              <a:gd name="connsiteY22" fmla="*/ 4834759 h 5797984"/>
              <a:gd name="connsiteX23" fmla="*/ 31531 w 3857297"/>
              <a:gd name="connsiteY23" fmla="*/ 5097517 h 5797984"/>
              <a:gd name="connsiteX24" fmla="*/ 136635 w 3857297"/>
              <a:gd name="connsiteY24" fmla="*/ 5192110 h 5797984"/>
              <a:gd name="connsiteX25" fmla="*/ 199696 w 3857297"/>
              <a:gd name="connsiteY25" fmla="*/ 5255172 h 5797984"/>
              <a:gd name="connsiteX26" fmla="*/ 409904 w 3857297"/>
              <a:gd name="connsiteY26" fmla="*/ 5223643 h 5797984"/>
              <a:gd name="connsiteX27" fmla="*/ 515007 w 3857297"/>
              <a:gd name="connsiteY27" fmla="*/ 5213131 h 5797984"/>
              <a:gd name="connsiteX28" fmla="*/ 620110 w 3857297"/>
              <a:gd name="connsiteY28" fmla="*/ 5171090 h 5797984"/>
              <a:gd name="connsiteX29" fmla="*/ 693681 w 3857297"/>
              <a:gd name="connsiteY29" fmla="*/ 4929352 h 5797984"/>
              <a:gd name="connsiteX30" fmla="*/ 735724 w 3857297"/>
              <a:gd name="connsiteY30" fmla="*/ 4572000 h 5797984"/>
              <a:gd name="connsiteX31" fmla="*/ 882868 w 3857297"/>
              <a:gd name="connsiteY31" fmla="*/ 4014952 h 5797984"/>
              <a:gd name="connsiteX32" fmla="*/ 945931 w 3857297"/>
              <a:gd name="connsiteY32" fmla="*/ 4824249 h 5797984"/>
              <a:gd name="connsiteX33" fmla="*/ 966952 w 3857297"/>
              <a:gd name="connsiteY33" fmla="*/ 4981903 h 5797984"/>
              <a:gd name="connsiteX34" fmla="*/ 1082566 w 3857297"/>
              <a:gd name="connsiteY34" fmla="*/ 5108026 h 5797984"/>
              <a:gd name="connsiteX35" fmla="*/ 1219199 w 3857297"/>
              <a:gd name="connsiteY35" fmla="*/ 5108028 h 5797984"/>
              <a:gd name="connsiteX36" fmla="*/ 1345324 w 3857297"/>
              <a:gd name="connsiteY36" fmla="*/ 5087007 h 5797984"/>
              <a:gd name="connsiteX37" fmla="*/ 1566041 w 3857297"/>
              <a:gd name="connsiteY37" fmla="*/ 4614041 h 5797984"/>
              <a:gd name="connsiteX38" fmla="*/ 1671145 w 3857297"/>
              <a:gd name="connsiteY38" fmla="*/ 4172608 h 5797984"/>
              <a:gd name="connsiteX39" fmla="*/ 2049518 w 3857297"/>
              <a:gd name="connsiteY39" fmla="*/ 4078013 h 5797984"/>
              <a:gd name="connsiteX40" fmla="*/ 2165131 w 3857297"/>
              <a:gd name="connsiteY40" fmla="*/ 4529960 h 5797984"/>
              <a:gd name="connsiteX41" fmla="*/ 2207172 w 3857297"/>
              <a:gd name="connsiteY41" fmla="*/ 4950373 h 5797984"/>
              <a:gd name="connsiteX42" fmla="*/ 2259724 w 3857297"/>
              <a:gd name="connsiteY42" fmla="*/ 5108028 h 5797984"/>
              <a:gd name="connsiteX43" fmla="*/ 2312277 w 3857297"/>
              <a:gd name="connsiteY43" fmla="*/ 5360274 h 5797984"/>
              <a:gd name="connsiteX44" fmla="*/ 2427890 w 3857297"/>
              <a:gd name="connsiteY44" fmla="*/ 5528443 h 5797984"/>
              <a:gd name="connsiteX45" fmla="*/ 2532993 w 3857297"/>
              <a:gd name="connsiteY45" fmla="*/ 5559974 h 5797984"/>
              <a:gd name="connsiteX46" fmla="*/ 2680138 w 3857297"/>
              <a:gd name="connsiteY46" fmla="*/ 5528441 h 5797984"/>
              <a:gd name="connsiteX47" fmla="*/ 2669627 w 3857297"/>
              <a:gd name="connsiteY47" fmla="*/ 5423339 h 5797984"/>
              <a:gd name="connsiteX48" fmla="*/ 2659117 w 3857297"/>
              <a:gd name="connsiteY48" fmla="*/ 5423338 h 5797984"/>
              <a:gd name="connsiteX49" fmla="*/ 2690648 w 3857297"/>
              <a:gd name="connsiteY49" fmla="*/ 5044965 h 5797984"/>
              <a:gd name="connsiteX50" fmla="*/ 2690648 w 3857297"/>
              <a:gd name="connsiteY50" fmla="*/ 4740165 h 5797984"/>
              <a:gd name="connsiteX51" fmla="*/ 2858814 w 3857297"/>
              <a:gd name="connsiteY51" fmla="*/ 3983421 h 5797984"/>
              <a:gd name="connsiteX52" fmla="*/ 3153102 w 3857297"/>
              <a:gd name="connsiteY52" fmla="*/ 4277711 h 5797984"/>
              <a:gd name="connsiteX53" fmla="*/ 2911365 w 3857297"/>
              <a:gd name="connsiteY53" fmla="*/ 5234151 h 5797984"/>
              <a:gd name="connsiteX54" fmla="*/ 2953407 w 3857297"/>
              <a:gd name="connsiteY54" fmla="*/ 5675587 h 5797984"/>
              <a:gd name="connsiteX55" fmla="*/ 3132082 w 3857297"/>
              <a:gd name="connsiteY55" fmla="*/ 5633544 h 5797984"/>
              <a:gd name="connsiteX56" fmla="*/ 3289737 w 3857297"/>
              <a:gd name="connsiteY56" fmla="*/ 5780691 h 5797984"/>
              <a:gd name="connsiteX57" fmla="*/ 3468413 w 3857297"/>
              <a:gd name="connsiteY57" fmla="*/ 5717627 h 5797984"/>
              <a:gd name="connsiteX58" fmla="*/ 3605049 w 3857297"/>
              <a:gd name="connsiteY58" fmla="*/ 5644055 h 5797984"/>
              <a:gd name="connsiteX59" fmla="*/ 3773215 w 3857297"/>
              <a:gd name="connsiteY59" fmla="*/ 5318235 h 5797984"/>
              <a:gd name="connsiteX60" fmla="*/ 3836277 w 3857297"/>
              <a:gd name="connsiteY60" fmla="*/ 4813738 h 5797984"/>
              <a:gd name="connsiteX61" fmla="*/ 3741682 w 3857297"/>
              <a:gd name="connsiteY61" fmla="*/ 4393325 h 5797984"/>
              <a:gd name="connsiteX62" fmla="*/ 3857297 w 3857297"/>
              <a:gd name="connsiteY62" fmla="*/ 4120055 h 5797984"/>
              <a:gd name="connsiteX63" fmla="*/ 3647090 w 3857297"/>
              <a:gd name="connsiteY63" fmla="*/ 3857297 h 5797984"/>
              <a:gd name="connsiteX64" fmla="*/ 3436883 w 3857297"/>
              <a:gd name="connsiteY64" fmla="*/ 3037490 h 5797984"/>
              <a:gd name="connsiteX65" fmla="*/ 3258207 w 3857297"/>
              <a:gd name="connsiteY65" fmla="*/ 2543504 h 5797984"/>
              <a:gd name="connsiteX66" fmla="*/ 3069021 w 3857297"/>
              <a:gd name="connsiteY66" fmla="*/ 2291255 h 5797984"/>
              <a:gd name="connsiteX67" fmla="*/ 2890345 w 3857297"/>
              <a:gd name="connsiteY67" fmla="*/ 1923393 h 5797984"/>
              <a:gd name="connsiteX68" fmla="*/ 2743200 w 3857297"/>
              <a:gd name="connsiteY68" fmla="*/ 1681655 h 5797984"/>
              <a:gd name="connsiteX69" fmla="*/ 2806262 w 3857297"/>
              <a:gd name="connsiteY69" fmla="*/ 1282262 h 5797984"/>
              <a:gd name="connsiteX70" fmla="*/ 2869324 w 3857297"/>
              <a:gd name="connsiteY70" fmla="*/ 1187669 h 5797984"/>
              <a:gd name="connsiteX71" fmla="*/ 2837793 w 3857297"/>
              <a:gd name="connsiteY71" fmla="*/ 1534511 h 5797984"/>
              <a:gd name="connsiteX72" fmla="*/ 2995448 w 3857297"/>
              <a:gd name="connsiteY72" fmla="*/ 1996966 h 5797984"/>
              <a:gd name="connsiteX73" fmla="*/ 3541986 w 3857297"/>
              <a:gd name="connsiteY73" fmla="*/ 2017986 h 5797984"/>
              <a:gd name="connsiteX74" fmla="*/ 3647090 w 3857297"/>
              <a:gd name="connsiteY74" fmla="*/ 1828800 h 5797984"/>
              <a:gd name="connsiteX75" fmla="*/ 3415862 w 3857297"/>
              <a:gd name="connsiteY75" fmla="*/ 1597573 h 5797984"/>
              <a:gd name="connsiteX76" fmla="*/ 3636579 w 3857297"/>
              <a:gd name="connsiteY76" fmla="*/ 1219200 h 5797984"/>
              <a:gd name="connsiteX77" fmla="*/ 3573517 w 3857297"/>
              <a:gd name="connsiteY77" fmla="*/ 630621 h 5797984"/>
              <a:gd name="connsiteX78" fmla="*/ 3499945 w 3857297"/>
              <a:gd name="connsiteY78" fmla="*/ 515007 h 5797984"/>
              <a:gd name="connsiteX79" fmla="*/ 3048000 w 3857297"/>
              <a:gd name="connsiteY79" fmla="*/ 283780 h 5797984"/>
              <a:gd name="connsiteX80" fmla="*/ 2795752 w 3857297"/>
              <a:gd name="connsiteY80" fmla="*/ 231228 h 5797984"/>
              <a:gd name="connsiteX81" fmla="*/ 2585545 w 3857297"/>
              <a:gd name="connsiteY81" fmla="*/ 42042 h 5797984"/>
              <a:gd name="connsiteX82" fmla="*/ 2448910 w 3857297"/>
              <a:gd name="connsiteY82" fmla="*/ 31532 h 5797984"/>
              <a:gd name="connsiteX83" fmla="*/ 2301765 w 3857297"/>
              <a:gd name="connsiteY83" fmla="*/ 294290 h 5797984"/>
              <a:gd name="connsiteX84" fmla="*/ 2102069 w 3857297"/>
              <a:gd name="connsiteY84" fmla="*/ 493986 h 5797984"/>
              <a:gd name="connsiteX85" fmla="*/ 1807780 w 3857297"/>
              <a:gd name="connsiteY85" fmla="*/ 588580 h 5797984"/>
              <a:gd name="connsiteX86" fmla="*/ 1576552 w 3857297"/>
              <a:gd name="connsiteY86" fmla="*/ 620110 h 5797984"/>
              <a:gd name="connsiteX87" fmla="*/ 1387366 w 3857297"/>
              <a:gd name="connsiteY87" fmla="*/ 388883 h 5797984"/>
              <a:gd name="connsiteX88" fmla="*/ 1250731 w 3857297"/>
              <a:gd name="connsiteY88" fmla="*/ 73572 h 5797984"/>
              <a:gd name="connsiteX89" fmla="*/ 1103586 w 3857297"/>
              <a:gd name="connsiteY89" fmla="*/ 0 h 5797984"/>
              <a:gd name="connsiteX0" fmla="*/ 1103586 w 3857297"/>
              <a:gd name="connsiteY0" fmla="*/ 0 h 5797984"/>
              <a:gd name="connsiteX1" fmla="*/ 914400 w 3857297"/>
              <a:gd name="connsiteY1" fmla="*/ 388883 h 5797984"/>
              <a:gd name="connsiteX2" fmla="*/ 378372 w 3857297"/>
              <a:gd name="connsiteY2" fmla="*/ 536028 h 5797984"/>
              <a:gd name="connsiteX3" fmla="*/ 63062 w 3857297"/>
              <a:gd name="connsiteY3" fmla="*/ 819807 h 5797984"/>
              <a:gd name="connsiteX4" fmla="*/ 63062 w 3857297"/>
              <a:gd name="connsiteY4" fmla="*/ 1093076 h 5797984"/>
              <a:gd name="connsiteX5" fmla="*/ 273269 w 3857297"/>
              <a:gd name="connsiteY5" fmla="*/ 1492469 h 5797984"/>
              <a:gd name="connsiteX6" fmla="*/ 378373 w 3857297"/>
              <a:gd name="connsiteY6" fmla="*/ 1660634 h 5797984"/>
              <a:gd name="connsiteX7" fmla="*/ 409903 w 3857297"/>
              <a:gd name="connsiteY7" fmla="*/ 1870841 h 5797984"/>
              <a:gd name="connsiteX8" fmla="*/ 609600 w 3857297"/>
              <a:gd name="connsiteY8" fmla="*/ 1923394 h 5797984"/>
              <a:gd name="connsiteX9" fmla="*/ 798786 w 3857297"/>
              <a:gd name="connsiteY9" fmla="*/ 1671145 h 5797984"/>
              <a:gd name="connsiteX10" fmla="*/ 735724 w 3857297"/>
              <a:gd name="connsiteY10" fmla="*/ 1250731 h 5797984"/>
              <a:gd name="connsiteX11" fmla="*/ 651641 w 3857297"/>
              <a:gd name="connsiteY11" fmla="*/ 1051035 h 5797984"/>
              <a:gd name="connsiteX12" fmla="*/ 830317 w 3857297"/>
              <a:gd name="connsiteY12" fmla="*/ 1008993 h 5797984"/>
              <a:gd name="connsiteX13" fmla="*/ 998483 w 3857297"/>
              <a:gd name="connsiteY13" fmla="*/ 1481959 h 5797984"/>
              <a:gd name="connsiteX14" fmla="*/ 1030014 w 3857297"/>
              <a:gd name="connsiteY14" fmla="*/ 1891862 h 5797984"/>
              <a:gd name="connsiteX15" fmla="*/ 977462 w 3857297"/>
              <a:gd name="connsiteY15" fmla="*/ 2364828 h 5797984"/>
              <a:gd name="connsiteX16" fmla="*/ 399393 w 3857297"/>
              <a:gd name="connsiteY16" fmla="*/ 3499945 h 5797984"/>
              <a:gd name="connsiteX17" fmla="*/ 325821 w 3857297"/>
              <a:gd name="connsiteY17" fmla="*/ 3626070 h 5797984"/>
              <a:gd name="connsiteX18" fmla="*/ 336331 w 3857297"/>
              <a:gd name="connsiteY18" fmla="*/ 3710152 h 5797984"/>
              <a:gd name="connsiteX19" fmla="*/ 304800 w 3857297"/>
              <a:gd name="connsiteY19" fmla="*/ 3815255 h 5797984"/>
              <a:gd name="connsiteX20" fmla="*/ 241738 w 3857297"/>
              <a:gd name="connsiteY20" fmla="*/ 4025462 h 5797984"/>
              <a:gd name="connsiteX21" fmla="*/ 105104 w 3857297"/>
              <a:gd name="connsiteY21" fmla="*/ 4498427 h 5797984"/>
              <a:gd name="connsiteX22" fmla="*/ 0 w 3857297"/>
              <a:gd name="connsiteY22" fmla="*/ 4834759 h 5797984"/>
              <a:gd name="connsiteX23" fmla="*/ 31531 w 3857297"/>
              <a:gd name="connsiteY23" fmla="*/ 5097517 h 5797984"/>
              <a:gd name="connsiteX24" fmla="*/ 136635 w 3857297"/>
              <a:gd name="connsiteY24" fmla="*/ 5192110 h 5797984"/>
              <a:gd name="connsiteX25" fmla="*/ 199696 w 3857297"/>
              <a:gd name="connsiteY25" fmla="*/ 5255172 h 5797984"/>
              <a:gd name="connsiteX26" fmla="*/ 409904 w 3857297"/>
              <a:gd name="connsiteY26" fmla="*/ 5223643 h 5797984"/>
              <a:gd name="connsiteX27" fmla="*/ 515007 w 3857297"/>
              <a:gd name="connsiteY27" fmla="*/ 5213131 h 5797984"/>
              <a:gd name="connsiteX28" fmla="*/ 620110 w 3857297"/>
              <a:gd name="connsiteY28" fmla="*/ 5171090 h 5797984"/>
              <a:gd name="connsiteX29" fmla="*/ 693681 w 3857297"/>
              <a:gd name="connsiteY29" fmla="*/ 4929352 h 5797984"/>
              <a:gd name="connsiteX30" fmla="*/ 735724 w 3857297"/>
              <a:gd name="connsiteY30" fmla="*/ 4572000 h 5797984"/>
              <a:gd name="connsiteX31" fmla="*/ 882868 w 3857297"/>
              <a:gd name="connsiteY31" fmla="*/ 4014952 h 5797984"/>
              <a:gd name="connsiteX32" fmla="*/ 945931 w 3857297"/>
              <a:gd name="connsiteY32" fmla="*/ 4824249 h 5797984"/>
              <a:gd name="connsiteX33" fmla="*/ 966952 w 3857297"/>
              <a:gd name="connsiteY33" fmla="*/ 4981903 h 5797984"/>
              <a:gd name="connsiteX34" fmla="*/ 1082566 w 3857297"/>
              <a:gd name="connsiteY34" fmla="*/ 5108026 h 5797984"/>
              <a:gd name="connsiteX35" fmla="*/ 1219199 w 3857297"/>
              <a:gd name="connsiteY35" fmla="*/ 5108028 h 5797984"/>
              <a:gd name="connsiteX36" fmla="*/ 1345324 w 3857297"/>
              <a:gd name="connsiteY36" fmla="*/ 5087007 h 5797984"/>
              <a:gd name="connsiteX37" fmla="*/ 1566041 w 3857297"/>
              <a:gd name="connsiteY37" fmla="*/ 4614041 h 5797984"/>
              <a:gd name="connsiteX38" fmla="*/ 1671145 w 3857297"/>
              <a:gd name="connsiteY38" fmla="*/ 4172608 h 5797984"/>
              <a:gd name="connsiteX39" fmla="*/ 2049518 w 3857297"/>
              <a:gd name="connsiteY39" fmla="*/ 4078013 h 5797984"/>
              <a:gd name="connsiteX40" fmla="*/ 2165131 w 3857297"/>
              <a:gd name="connsiteY40" fmla="*/ 4529960 h 5797984"/>
              <a:gd name="connsiteX41" fmla="*/ 2207172 w 3857297"/>
              <a:gd name="connsiteY41" fmla="*/ 4950373 h 5797984"/>
              <a:gd name="connsiteX42" fmla="*/ 2259724 w 3857297"/>
              <a:gd name="connsiteY42" fmla="*/ 5108028 h 5797984"/>
              <a:gd name="connsiteX43" fmla="*/ 2312277 w 3857297"/>
              <a:gd name="connsiteY43" fmla="*/ 5360274 h 5797984"/>
              <a:gd name="connsiteX44" fmla="*/ 2427890 w 3857297"/>
              <a:gd name="connsiteY44" fmla="*/ 5528443 h 5797984"/>
              <a:gd name="connsiteX45" fmla="*/ 2532993 w 3857297"/>
              <a:gd name="connsiteY45" fmla="*/ 5559974 h 5797984"/>
              <a:gd name="connsiteX46" fmla="*/ 2680138 w 3857297"/>
              <a:gd name="connsiteY46" fmla="*/ 5528441 h 5797984"/>
              <a:gd name="connsiteX47" fmla="*/ 2669627 w 3857297"/>
              <a:gd name="connsiteY47" fmla="*/ 5423339 h 5797984"/>
              <a:gd name="connsiteX48" fmla="*/ 2659117 w 3857297"/>
              <a:gd name="connsiteY48" fmla="*/ 5423338 h 5797984"/>
              <a:gd name="connsiteX49" fmla="*/ 2690648 w 3857297"/>
              <a:gd name="connsiteY49" fmla="*/ 5044965 h 5797984"/>
              <a:gd name="connsiteX50" fmla="*/ 2690648 w 3857297"/>
              <a:gd name="connsiteY50" fmla="*/ 4740165 h 5797984"/>
              <a:gd name="connsiteX51" fmla="*/ 2858814 w 3857297"/>
              <a:gd name="connsiteY51" fmla="*/ 3983421 h 5797984"/>
              <a:gd name="connsiteX52" fmla="*/ 3153102 w 3857297"/>
              <a:gd name="connsiteY52" fmla="*/ 4277711 h 5797984"/>
              <a:gd name="connsiteX53" fmla="*/ 2911365 w 3857297"/>
              <a:gd name="connsiteY53" fmla="*/ 5234151 h 5797984"/>
              <a:gd name="connsiteX54" fmla="*/ 2953407 w 3857297"/>
              <a:gd name="connsiteY54" fmla="*/ 5675587 h 5797984"/>
              <a:gd name="connsiteX55" fmla="*/ 3132082 w 3857297"/>
              <a:gd name="connsiteY55" fmla="*/ 5633544 h 5797984"/>
              <a:gd name="connsiteX56" fmla="*/ 3289737 w 3857297"/>
              <a:gd name="connsiteY56" fmla="*/ 5780691 h 5797984"/>
              <a:gd name="connsiteX57" fmla="*/ 3468413 w 3857297"/>
              <a:gd name="connsiteY57" fmla="*/ 5717627 h 5797984"/>
              <a:gd name="connsiteX58" fmla="*/ 3605049 w 3857297"/>
              <a:gd name="connsiteY58" fmla="*/ 5644055 h 5797984"/>
              <a:gd name="connsiteX59" fmla="*/ 3773215 w 3857297"/>
              <a:gd name="connsiteY59" fmla="*/ 5318235 h 5797984"/>
              <a:gd name="connsiteX60" fmla="*/ 3836277 w 3857297"/>
              <a:gd name="connsiteY60" fmla="*/ 4813738 h 5797984"/>
              <a:gd name="connsiteX61" fmla="*/ 3741682 w 3857297"/>
              <a:gd name="connsiteY61" fmla="*/ 4393325 h 5797984"/>
              <a:gd name="connsiteX62" fmla="*/ 3857297 w 3857297"/>
              <a:gd name="connsiteY62" fmla="*/ 4120055 h 5797984"/>
              <a:gd name="connsiteX63" fmla="*/ 3699642 w 3857297"/>
              <a:gd name="connsiteY63" fmla="*/ 3804745 h 5797984"/>
              <a:gd name="connsiteX64" fmla="*/ 3436883 w 3857297"/>
              <a:gd name="connsiteY64" fmla="*/ 3037490 h 5797984"/>
              <a:gd name="connsiteX65" fmla="*/ 3258207 w 3857297"/>
              <a:gd name="connsiteY65" fmla="*/ 2543504 h 5797984"/>
              <a:gd name="connsiteX66" fmla="*/ 3069021 w 3857297"/>
              <a:gd name="connsiteY66" fmla="*/ 2291255 h 5797984"/>
              <a:gd name="connsiteX67" fmla="*/ 2890345 w 3857297"/>
              <a:gd name="connsiteY67" fmla="*/ 1923393 h 5797984"/>
              <a:gd name="connsiteX68" fmla="*/ 2743200 w 3857297"/>
              <a:gd name="connsiteY68" fmla="*/ 1681655 h 5797984"/>
              <a:gd name="connsiteX69" fmla="*/ 2806262 w 3857297"/>
              <a:gd name="connsiteY69" fmla="*/ 1282262 h 5797984"/>
              <a:gd name="connsiteX70" fmla="*/ 2869324 w 3857297"/>
              <a:gd name="connsiteY70" fmla="*/ 1187669 h 5797984"/>
              <a:gd name="connsiteX71" fmla="*/ 2837793 w 3857297"/>
              <a:gd name="connsiteY71" fmla="*/ 1534511 h 5797984"/>
              <a:gd name="connsiteX72" fmla="*/ 2995448 w 3857297"/>
              <a:gd name="connsiteY72" fmla="*/ 1996966 h 5797984"/>
              <a:gd name="connsiteX73" fmla="*/ 3541986 w 3857297"/>
              <a:gd name="connsiteY73" fmla="*/ 2017986 h 5797984"/>
              <a:gd name="connsiteX74" fmla="*/ 3647090 w 3857297"/>
              <a:gd name="connsiteY74" fmla="*/ 1828800 h 5797984"/>
              <a:gd name="connsiteX75" fmla="*/ 3415862 w 3857297"/>
              <a:gd name="connsiteY75" fmla="*/ 1597573 h 5797984"/>
              <a:gd name="connsiteX76" fmla="*/ 3636579 w 3857297"/>
              <a:gd name="connsiteY76" fmla="*/ 1219200 h 5797984"/>
              <a:gd name="connsiteX77" fmla="*/ 3573517 w 3857297"/>
              <a:gd name="connsiteY77" fmla="*/ 630621 h 5797984"/>
              <a:gd name="connsiteX78" fmla="*/ 3499945 w 3857297"/>
              <a:gd name="connsiteY78" fmla="*/ 515007 h 5797984"/>
              <a:gd name="connsiteX79" fmla="*/ 3048000 w 3857297"/>
              <a:gd name="connsiteY79" fmla="*/ 283780 h 5797984"/>
              <a:gd name="connsiteX80" fmla="*/ 2795752 w 3857297"/>
              <a:gd name="connsiteY80" fmla="*/ 231228 h 5797984"/>
              <a:gd name="connsiteX81" fmla="*/ 2585545 w 3857297"/>
              <a:gd name="connsiteY81" fmla="*/ 42042 h 5797984"/>
              <a:gd name="connsiteX82" fmla="*/ 2448910 w 3857297"/>
              <a:gd name="connsiteY82" fmla="*/ 31532 h 5797984"/>
              <a:gd name="connsiteX83" fmla="*/ 2301765 w 3857297"/>
              <a:gd name="connsiteY83" fmla="*/ 294290 h 5797984"/>
              <a:gd name="connsiteX84" fmla="*/ 2102069 w 3857297"/>
              <a:gd name="connsiteY84" fmla="*/ 493986 h 5797984"/>
              <a:gd name="connsiteX85" fmla="*/ 1807780 w 3857297"/>
              <a:gd name="connsiteY85" fmla="*/ 588580 h 5797984"/>
              <a:gd name="connsiteX86" fmla="*/ 1576552 w 3857297"/>
              <a:gd name="connsiteY86" fmla="*/ 620110 h 5797984"/>
              <a:gd name="connsiteX87" fmla="*/ 1387366 w 3857297"/>
              <a:gd name="connsiteY87" fmla="*/ 388883 h 5797984"/>
              <a:gd name="connsiteX88" fmla="*/ 1250731 w 3857297"/>
              <a:gd name="connsiteY88" fmla="*/ 73572 h 5797984"/>
              <a:gd name="connsiteX89" fmla="*/ 1103586 w 3857297"/>
              <a:gd name="connsiteY89" fmla="*/ 0 h 5797984"/>
              <a:gd name="connsiteX0" fmla="*/ 1103586 w 3857297"/>
              <a:gd name="connsiteY0" fmla="*/ 0 h 5797984"/>
              <a:gd name="connsiteX1" fmla="*/ 914400 w 3857297"/>
              <a:gd name="connsiteY1" fmla="*/ 388883 h 5797984"/>
              <a:gd name="connsiteX2" fmla="*/ 378372 w 3857297"/>
              <a:gd name="connsiteY2" fmla="*/ 536028 h 5797984"/>
              <a:gd name="connsiteX3" fmla="*/ 63062 w 3857297"/>
              <a:gd name="connsiteY3" fmla="*/ 819807 h 5797984"/>
              <a:gd name="connsiteX4" fmla="*/ 63062 w 3857297"/>
              <a:gd name="connsiteY4" fmla="*/ 1093076 h 5797984"/>
              <a:gd name="connsiteX5" fmla="*/ 273269 w 3857297"/>
              <a:gd name="connsiteY5" fmla="*/ 1492469 h 5797984"/>
              <a:gd name="connsiteX6" fmla="*/ 378373 w 3857297"/>
              <a:gd name="connsiteY6" fmla="*/ 1660634 h 5797984"/>
              <a:gd name="connsiteX7" fmla="*/ 409903 w 3857297"/>
              <a:gd name="connsiteY7" fmla="*/ 1870841 h 5797984"/>
              <a:gd name="connsiteX8" fmla="*/ 609600 w 3857297"/>
              <a:gd name="connsiteY8" fmla="*/ 1923394 h 5797984"/>
              <a:gd name="connsiteX9" fmla="*/ 798786 w 3857297"/>
              <a:gd name="connsiteY9" fmla="*/ 1671145 h 5797984"/>
              <a:gd name="connsiteX10" fmla="*/ 735724 w 3857297"/>
              <a:gd name="connsiteY10" fmla="*/ 1250731 h 5797984"/>
              <a:gd name="connsiteX11" fmla="*/ 651641 w 3857297"/>
              <a:gd name="connsiteY11" fmla="*/ 1051035 h 5797984"/>
              <a:gd name="connsiteX12" fmla="*/ 830317 w 3857297"/>
              <a:gd name="connsiteY12" fmla="*/ 1008993 h 5797984"/>
              <a:gd name="connsiteX13" fmla="*/ 998483 w 3857297"/>
              <a:gd name="connsiteY13" fmla="*/ 1481959 h 5797984"/>
              <a:gd name="connsiteX14" fmla="*/ 1030014 w 3857297"/>
              <a:gd name="connsiteY14" fmla="*/ 1891862 h 5797984"/>
              <a:gd name="connsiteX15" fmla="*/ 977462 w 3857297"/>
              <a:gd name="connsiteY15" fmla="*/ 2364828 h 5797984"/>
              <a:gd name="connsiteX16" fmla="*/ 399393 w 3857297"/>
              <a:gd name="connsiteY16" fmla="*/ 3499945 h 5797984"/>
              <a:gd name="connsiteX17" fmla="*/ 325821 w 3857297"/>
              <a:gd name="connsiteY17" fmla="*/ 3626070 h 5797984"/>
              <a:gd name="connsiteX18" fmla="*/ 336331 w 3857297"/>
              <a:gd name="connsiteY18" fmla="*/ 3710152 h 5797984"/>
              <a:gd name="connsiteX19" fmla="*/ 304800 w 3857297"/>
              <a:gd name="connsiteY19" fmla="*/ 3815255 h 5797984"/>
              <a:gd name="connsiteX20" fmla="*/ 241738 w 3857297"/>
              <a:gd name="connsiteY20" fmla="*/ 4025462 h 5797984"/>
              <a:gd name="connsiteX21" fmla="*/ 105104 w 3857297"/>
              <a:gd name="connsiteY21" fmla="*/ 4498427 h 5797984"/>
              <a:gd name="connsiteX22" fmla="*/ 0 w 3857297"/>
              <a:gd name="connsiteY22" fmla="*/ 4834759 h 5797984"/>
              <a:gd name="connsiteX23" fmla="*/ 31531 w 3857297"/>
              <a:gd name="connsiteY23" fmla="*/ 5097517 h 5797984"/>
              <a:gd name="connsiteX24" fmla="*/ 136635 w 3857297"/>
              <a:gd name="connsiteY24" fmla="*/ 5192110 h 5797984"/>
              <a:gd name="connsiteX25" fmla="*/ 199696 w 3857297"/>
              <a:gd name="connsiteY25" fmla="*/ 5255172 h 5797984"/>
              <a:gd name="connsiteX26" fmla="*/ 409904 w 3857297"/>
              <a:gd name="connsiteY26" fmla="*/ 5223643 h 5797984"/>
              <a:gd name="connsiteX27" fmla="*/ 515007 w 3857297"/>
              <a:gd name="connsiteY27" fmla="*/ 5213131 h 5797984"/>
              <a:gd name="connsiteX28" fmla="*/ 620110 w 3857297"/>
              <a:gd name="connsiteY28" fmla="*/ 5171090 h 5797984"/>
              <a:gd name="connsiteX29" fmla="*/ 693681 w 3857297"/>
              <a:gd name="connsiteY29" fmla="*/ 4929352 h 5797984"/>
              <a:gd name="connsiteX30" fmla="*/ 735724 w 3857297"/>
              <a:gd name="connsiteY30" fmla="*/ 4572000 h 5797984"/>
              <a:gd name="connsiteX31" fmla="*/ 882868 w 3857297"/>
              <a:gd name="connsiteY31" fmla="*/ 4014952 h 5797984"/>
              <a:gd name="connsiteX32" fmla="*/ 945931 w 3857297"/>
              <a:gd name="connsiteY32" fmla="*/ 4824249 h 5797984"/>
              <a:gd name="connsiteX33" fmla="*/ 966952 w 3857297"/>
              <a:gd name="connsiteY33" fmla="*/ 4981903 h 5797984"/>
              <a:gd name="connsiteX34" fmla="*/ 1082566 w 3857297"/>
              <a:gd name="connsiteY34" fmla="*/ 5108026 h 5797984"/>
              <a:gd name="connsiteX35" fmla="*/ 1219199 w 3857297"/>
              <a:gd name="connsiteY35" fmla="*/ 5108028 h 5797984"/>
              <a:gd name="connsiteX36" fmla="*/ 1345324 w 3857297"/>
              <a:gd name="connsiteY36" fmla="*/ 5087007 h 5797984"/>
              <a:gd name="connsiteX37" fmla="*/ 1566041 w 3857297"/>
              <a:gd name="connsiteY37" fmla="*/ 4614041 h 5797984"/>
              <a:gd name="connsiteX38" fmla="*/ 1671145 w 3857297"/>
              <a:gd name="connsiteY38" fmla="*/ 4172608 h 5797984"/>
              <a:gd name="connsiteX39" fmla="*/ 2049518 w 3857297"/>
              <a:gd name="connsiteY39" fmla="*/ 4078013 h 5797984"/>
              <a:gd name="connsiteX40" fmla="*/ 2165131 w 3857297"/>
              <a:gd name="connsiteY40" fmla="*/ 4529960 h 5797984"/>
              <a:gd name="connsiteX41" fmla="*/ 2207172 w 3857297"/>
              <a:gd name="connsiteY41" fmla="*/ 4950373 h 5797984"/>
              <a:gd name="connsiteX42" fmla="*/ 2259724 w 3857297"/>
              <a:gd name="connsiteY42" fmla="*/ 5108028 h 5797984"/>
              <a:gd name="connsiteX43" fmla="*/ 2312277 w 3857297"/>
              <a:gd name="connsiteY43" fmla="*/ 5360274 h 5797984"/>
              <a:gd name="connsiteX44" fmla="*/ 2427890 w 3857297"/>
              <a:gd name="connsiteY44" fmla="*/ 5528443 h 5797984"/>
              <a:gd name="connsiteX45" fmla="*/ 2532993 w 3857297"/>
              <a:gd name="connsiteY45" fmla="*/ 5559974 h 5797984"/>
              <a:gd name="connsiteX46" fmla="*/ 2680138 w 3857297"/>
              <a:gd name="connsiteY46" fmla="*/ 5528441 h 5797984"/>
              <a:gd name="connsiteX47" fmla="*/ 2669627 w 3857297"/>
              <a:gd name="connsiteY47" fmla="*/ 5423339 h 5797984"/>
              <a:gd name="connsiteX48" fmla="*/ 2659117 w 3857297"/>
              <a:gd name="connsiteY48" fmla="*/ 5423338 h 5797984"/>
              <a:gd name="connsiteX49" fmla="*/ 2690648 w 3857297"/>
              <a:gd name="connsiteY49" fmla="*/ 5044965 h 5797984"/>
              <a:gd name="connsiteX50" fmla="*/ 2690648 w 3857297"/>
              <a:gd name="connsiteY50" fmla="*/ 4740165 h 5797984"/>
              <a:gd name="connsiteX51" fmla="*/ 2858814 w 3857297"/>
              <a:gd name="connsiteY51" fmla="*/ 3983421 h 5797984"/>
              <a:gd name="connsiteX52" fmla="*/ 3153102 w 3857297"/>
              <a:gd name="connsiteY52" fmla="*/ 4277711 h 5797984"/>
              <a:gd name="connsiteX53" fmla="*/ 2911365 w 3857297"/>
              <a:gd name="connsiteY53" fmla="*/ 5234151 h 5797984"/>
              <a:gd name="connsiteX54" fmla="*/ 2953407 w 3857297"/>
              <a:gd name="connsiteY54" fmla="*/ 5675587 h 5797984"/>
              <a:gd name="connsiteX55" fmla="*/ 3132082 w 3857297"/>
              <a:gd name="connsiteY55" fmla="*/ 5633544 h 5797984"/>
              <a:gd name="connsiteX56" fmla="*/ 3289737 w 3857297"/>
              <a:gd name="connsiteY56" fmla="*/ 5780691 h 5797984"/>
              <a:gd name="connsiteX57" fmla="*/ 3468413 w 3857297"/>
              <a:gd name="connsiteY57" fmla="*/ 5717627 h 5797984"/>
              <a:gd name="connsiteX58" fmla="*/ 3605049 w 3857297"/>
              <a:gd name="connsiteY58" fmla="*/ 5644055 h 5797984"/>
              <a:gd name="connsiteX59" fmla="*/ 3720664 w 3857297"/>
              <a:gd name="connsiteY59" fmla="*/ 5223642 h 5797984"/>
              <a:gd name="connsiteX60" fmla="*/ 3836277 w 3857297"/>
              <a:gd name="connsiteY60" fmla="*/ 4813738 h 5797984"/>
              <a:gd name="connsiteX61" fmla="*/ 3741682 w 3857297"/>
              <a:gd name="connsiteY61" fmla="*/ 4393325 h 5797984"/>
              <a:gd name="connsiteX62" fmla="*/ 3857297 w 3857297"/>
              <a:gd name="connsiteY62" fmla="*/ 4120055 h 5797984"/>
              <a:gd name="connsiteX63" fmla="*/ 3699642 w 3857297"/>
              <a:gd name="connsiteY63" fmla="*/ 3804745 h 5797984"/>
              <a:gd name="connsiteX64" fmla="*/ 3436883 w 3857297"/>
              <a:gd name="connsiteY64" fmla="*/ 3037490 h 5797984"/>
              <a:gd name="connsiteX65" fmla="*/ 3258207 w 3857297"/>
              <a:gd name="connsiteY65" fmla="*/ 2543504 h 5797984"/>
              <a:gd name="connsiteX66" fmla="*/ 3069021 w 3857297"/>
              <a:gd name="connsiteY66" fmla="*/ 2291255 h 5797984"/>
              <a:gd name="connsiteX67" fmla="*/ 2890345 w 3857297"/>
              <a:gd name="connsiteY67" fmla="*/ 1923393 h 5797984"/>
              <a:gd name="connsiteX68" fmla="*/ 2743200 w 3857297"/>
              <a:gd name="connsiteY68" fmla="*/ 1681655 h 5797984"/>
              <a:gd name="connsiteX69" fmla="*/ 2806262 w 3857297"/>
              <a:gd name="connsiteY69" fmla="*/ 1282262 h 5797984"/>
              <a:gd name="connsiteX70" fmla="*/ 2869324 w 3857297"/>
              <a:gd name="connsiteY70" fmla="*/ 1187669 h 5797984"/>
              <a:gd name="connsiteX71" fmla="*/ 2837793 w 3857297"/>
              <a:gd name="connsiteY71" fmla="*/ 1534511 h 5797984"/>
              <a:gd name="connsiteX72" fmla="*/ 2995448 w 3857297"/>
              <a:gd name="connsiteY72" fmla="*/ 1996966 h 5797984"/>
              <a:gd name="connsiteX73" fmla="*/ 3541986 w 3857297"/>
              <a:gd name="connsiteY73" fmla="*/ 2017986 h 5797984"/>
              <a:gd name="connsiteX74" fmla="*/ 3647090 w 3857297"/>
              <a:gd name="connsiteY74" fmla="*/ 1828800 h 5797984"/>
              <a:gd name="connsiteX75" fmla="*/ 3415862 w 3857297"/>
              <a:gd name="connsiteY75" fmla="*/ 1597573 h 5797984"/>
              <a:gd name="connsiteX76" fmla="*/ 3636579 w 3857297"/>
              <a:gd name="connsiteY76" fmla="*/ 1219200 h 5797984"/>
              <a:gd name="connsiteX77" fmla="*/ 3573517 w 3857297"/>
              <a:gd name="connsiteY77" fmla="*/ 630621 h 5797984"/>
              <a:gd name="connsiteX78" fmla="*/ 3499945 w 3857297"/>
              <a:gd name="connsiteY78" fmla="*/ 515007 h 5797984"/>
              <a:gd name="connsiteX79" fmla="*/ 3048000 w 3857297"/>
              <a:gd name="connsiteY79" fmla="*/ 283780 h 5797984"/>
              <a:gd name="connsiteX80" fmla="*/ 2795752 w 3857297"/>
              <a:gd name="connsiteY80" fmla="*/ 231228 h 5797984"/>
              <a:gd name="connsiteX81" fmla="*/ 2585545 w 3857297"/>
              <a:gd name="connsiteY81" fmla="*/ 42042 h 5797984"/>
              <a:gd name="connsiteX82" fmla="*/ 2448910 w 3857297"/>
              <a:gd name="connsiteY82" fmla="*/ 31532 h 5797984"/>
              <a:gd name="connsiteX83" fmla="*/ 2301765 w 3857297"/>
              <a:gd name="connsiteY83" fmla="*/ 294290 h 5797984"/>
              <a:gd name="connsiteX84" fmla="*/ 2102069 w 3857297"/>
              <a:gd name="connsiteY84" fmla="*/ 493986 h 5797984"/>
              <a:gd name="connsiteX85" fmla="*/ 1807780 w 3857297"/>
              <a:gd name="connsiteY85" fmla="*/ 588580 h 5797984"/>
              <a:gd name="connsiteX86" fmla="*/ 1576552 w 3857297"/>
              <a:gd name="connsiteY86" fmla="*/ 620110 h 5797984"/>
              <a:gd name="connsiteX87" fmla="*/ 1387366 w 3857297"/>
              <a:gd name="connsiteY87" fmla="*/ 388883 h 5797984"/>
              <a:gd name="connsiteX88" fmla="*/ 1250731 w 3857297"/>
              <a:gd name="connsiteY88" fmla="*/ 73572 h 5797984"/>
              <a:gd name="connsiteX89" fmla="*/ 1103586 w 3857297"/>
              <a:gd name="connsiteY89" fmla="*/ 0 h 5797984"/>
              <a:gd name="connsiteX0" fmla="*/ 1103586 w 3857297"/>
              <a:gd name="connsiteY0" fmla="*/ 0 h 5797984"/>
              <a:gd name="connsiteX1" fmla="*/ 914400 w 3857297"/>
              <a:gd name="connsiteY1" fmla="*/ 388883 h 5797984"/>
              <a:gd name="connsiteX2" fmla="*/ 378372 w 3857297"/>
              <a:gd name="connsiteY2" fmla="*/ 536028 h 5797984"/>
              <a:gd name="connsiteX3" fmla="*/ 63062 w 3857297"/>
              <a:gd name="connsiteY3" fmla="*/ 819807 h 5797984"/>
              <a:gd name="connsiteX4" fmla="*/ 63062 w 3857297"/>
              <a:gd name="connsiteY4" fmla="*/ 1093076 h 5797984"/>
              <a:gd name="connsiteX5" fmla="*/ 273269 w 3857297"/>
              <a:gd name="connsiteY5" fmla="*/ 1492469 h 5797984"/>
              <a:gd name="connsiteX6" fmla="*/ 378373 w 3857297"/>
              <a:gd name="connsiteY6" fmla="*/ 1660634 h 5797984"/>
              <a:gd name="connsiteX7" fmla="*/ 409903 w 3857297"/>
              <a:gd name="connsiteY7" fmla="*/ 1870841 h 5797984"/>
              <a:gd name="connsiteX8" fmla="*/ 609600 w 3857297"/>
              <a:gd name="connsiteY8" fmla="*/ 1923394 h 5797984"/>
              <a:gd name="connsiteX9" fmla="*/ 798786 w 3857297"/>
              <a:gd name="connsiteY9" fmla="*/ 1671145 h 5797984"/>
              <a:gd name="connsiteX10" fmla="*/ 735724 w 3857297"/>
              <a:gd name="connsiteY10" fmla="*/ 1250731 h 5797984"/>
              <a:gd name="connsiteX11" fmla="*/ 651641 w 3857297"/>
              <a:gd name="connsiteY11" fmla="*/ 1051035 h 5797984"/>
              <a:gd name="connsiteX12" fmla="*/ 830317 w 3857297"/>
              <a:gd name="connsiteY12" fmla="*/ 1008993 h 5797984"/>
              <a:gd name="connsiteX13" fmla="*/ 998483 w 3857297"/>
              <a:gd name="connsiteY13" fmla="*/ 1481959 h 5797984"/>
              <a:gd name="connsiteX14" fmla="*/ 1030014 w 3857297"/>
              <a:gd name="connsiteY14" fmla="*/ 1891862 h 5797984"/>
              <a:gd name="connsiteX15" fmla="*/ 977462 w 3857297"/>
              <a:gd name="connsiteY15" fmla="*/ 2364828 h 5797984"/>
              <a:gd name="connsiteX16" fmla="*/ 399393 w 3857297"/>
              <a:gd name="connsiteY16" fmla="*/ 3499945 h 5797984"/>
              <a:gd name="connsiteX17" fmla="*/ 325821 w 3857297"/>
              <a:gd name="connsiteY17" fmla="*/ 3626070 h 5797984"/>
              <a:gd name="connsiteX18" fmla="*/ 336331 w 3857297"/>
              <a:gd name="connsiteY18" fmla="*/ 3710152 h 5797984"/>
              <a:gd name="connsiteX19" fmla="*/ 304800 w 3857297"/>
              <a:gd name="connsiteY19" fmla="*/ 3815255 h 5797984"/>
              <a:gd name="connsiteX20" fmla="*/ 241738 w 3857297"/>
              <a:gd name="connsiteY20" fmla="*/ 4025462 h 5797984"/>
              <a:gd name="connsiteX21" fmla="*/ 105104 w 3857297"/>
              <a:gd name="connsiteY21" fmla="*/ 4498427 h 5797984"/>
              <a:gd name="connsiteX22" fmla="*/ 0 w 3857297"/>
              <a:gd name="connsiteY22" fmla="*/ 4834759 h 5797984"/>
              <a:gd name="connsiteX23" fmla="*/ 31531 w 3857297"/>
              <a:gd name="connsiteY23" fmla="*/ 5097517 h 5797984"/>
              <a:gd name="connsiteX24" fmla="*/ 136635 w 3857297"/>
              <a:gd name="connsiteY24" fmla="*/ 5192110 h 5797984"/>
              <a:gd name="connsiteX25" fmla="*/ 199696 w 3857297"/>
              <a:gd name="connsiteY25" fmla="*/ 5255172 h 5797984"/>
              <a:gd name="connsiteX26" fmla="*/ 409904 w 3857297"/>
              <a:gd name="connsiteY26" fmla="*/ 5223643 h 5797984"/>
              <a:gd name="connsiteX27" fmla="*/ 515007 w 3857297"/>
              <a:gd name="connsiteY27" fmla="*/ 5213131 h 5797984"/>
              <a:gd name="connsiteX28" fmla="*/ 620110 w 3857297"/>
              <a:gd name="connsiteY28" fmla="*/ 5171090 h 5797984"/>
              <a:gd name="connsiteX29" fmla="*/ 693681 w 3857297"/>
              <a:gd name="connsiteY29" fmla="*/ 4929352 h 5797984"/>
              <a:gd name="connsiteX30" fmla="*/ 735724 w 3857297"/>
              <a:gd name="connsiteY30" fmla="*/ 4572000 h 5797984"/>
              <a:gd name="connsiteX31" fmla="*/ 882868 w 3857297"/>
              <a:gd name="connsiteY31" fmla="*/ 4014952 h 5797984"/>
              <a:gd name="connsiteX32" fmla="*/ 945931 w 3857297"/>
              <a:gd name="connsiteY32" fmla="*/ 4824249 h 5797984"/>
              <a:gd name="connsiteX33" fmla="*/ 966952 w 3857297"/>
              <a:gd name="connsiteY33" fmla="*/ 4981903 h 5797984"/>
              <a:gd name="connsiteX34" fmla="*/ 1082566 w 3857297"/>
              <a:gd name="connsiteY34" fmla="*/ 5108026 h 5797984"/>
              <a:gd name="connsiteX35" fmla="*/ 1219199 w 3857297"/>
              <a:gd name="connsiteY35" fmla="*/ 5108028 h 5797984"/>
              <a:gd name="connsiteX36" fmla="*/ 1345324 w 3857297"/>
              <a:gd name="connsiteY36" fmla="*/ 5087007 h 5797984"/>
              <a:gd name="connsiteX37" fmla="*/ 1566041 w 3857297"/>
              <a:gd name="connsiteY37" fmla="*/ 4614041 h 5797984"/>
              <a:gd name="connsiteX38" fmla="*/ 1671145 w 3857297"/>
              <a:gd name="connsiteY38" fmla="*/ 4172608 h 5797984"/>
              <a:gd name="connsiteX39" fmla="*/ 2049518 w 3857297"/>
              <a:gd name="connsiteY39" fmla="*/ 4078013 h 5797984"/>
              <a:gd name="connsiteX40" fmla="*/ 2165131 w 3857297"/>
              <a:gd name="connsiteY40" fmla="*/ 4529960 h 5797984"/>
              <a:gd name="connsiteX41" fmla="*/ 2207172 w 3857297"/>
              <a:gd name="connsiteY41" fmla="*/ 4950373 h 5797984"/>
              <a:gd name="connsiteX42" fmla="*/ 2259724 w 3857297"/>
              <a:gd name="connsiteY42" fmla="*/ 5108028 h 5797984"/>
              <a:gd name="connsiteX43" fmla="*/ 2312277 w 3857297"/>
              <a:gd name="connsiteY43" fmla="*/ 5360274 h 5797984"/>
              <a:gd name="connsiteX44" fmla="*/ 2427890 w 3857297"/>
              <a:gd name="connsiteY44" fmla="*/ 5528443 h 5797984"/>
              <a:gd name="connsiteX45" fmla="*/ 2532993 w 3857297"/>
              <a:gd name="connsiteY45" fmla="*/ 5559974 h 5797984"/>
              <a:gd name="connsiteX46" fmla="*/ 2680138 w 3857297"/>
              <a:gd name="connsiteY46" fmla="*/ 5528441 h 5797984"/>
              <a:gd name="connsiteX47" fmla="*/ 2669627 w 3857297"/>
              <a:gd name="connsiteY47" fmla="*/ 5423339 h 5797984"/>
              <a:gd name="connsiteX48" fmla="*/ 2659117 w 3857297"/>
              <a:gd name="connsiteY48" fmla="*/ 5423338 h 5797984"/>
              <a:gd name="connsiteX49" fmla="*/ 2690648 w 3857297"/>
              <a:gd name="connsiteY49" fmla="*/ 5044965 h 5797984"/>
              <a:gd name="connsiteX50" fmla="*/ 2690648 w 3857297"/>
              <a:gd name="connsiteY50" fmla="*/ 4740165 h 5797984"/>
              <a:gd name="connsiteX51" fmla="*/ 2858814 w 3857297"/>
              <a:gd name="connsiteY51" fmla="*/ 3983421 h 5797984"/>
              <a:gd name="connsiteX52" fmla="*/ 3153102 w 3857297"/>
              <a:gd name="connsiteY52" fmla="*/ 4277711 h 5797984"/>
              <a:gd name="connsiteX53" fmla="*/ 2911365 w 3857297"/>
              <a:gd name="connsiteY53" fmla="*/ 5234151 h 5797984"/>
              <a:gd name="connsiteX54" fmla="*/ 2953407 w 3857297"/>
              <a:gd name="connsiteY54" fmla="*/ 5675587 h 5797984"/>
              <a:gd name="connsiteX55" fmla="*/ 3132082 w 3857297"/>
              <a:gd name="connsiteY55" fmla="*/ 5633544 h 5797984"/>
              <a:gd name="connsiteX56" fmla="*/ 3289737 w 3857297"/>
              <a:gd name="connsiteY56" fmla="*/ 5780691 h 5797984"/>
              <a:gd name="connsiteX57" fmla="*/ 3468413 w 3857297"/>
              <a:gd name="connsiteY57" fmla="*/ 5717627 h 5797984"/>
              <a:gd name="connsiteX58" fmla="*/ 3584028 w 3857297"/>
              <a:gd name="connsiteY58" fmla="*/ 5528441 h 5797984"/>
              <a:gd name="connsiteX59" fmla="*/ 3720664 w 3857297"/>
              <a:gd name="connsiteY59" fmla="*/ 5223642 h 5797984"/>
              <a:gd name="connsiteX60" fmla="*/ 3836277 w 3857297"/>
              <a:gd name="connsiteY60" fmla="*/ 4813738 h 5797984"/>
              <a:gd name="connsiteX61" fmla="*/ 3741682 w 3857297"/>
              <a:gd name="connsiteY61" fmla="*/ 4393325 h 5797984"/>
              <a:gd name="connsiteX62" fmla="*/ 3857297 w 3857297"/>
              <a:gd name="connsiteY62" fmla="*/ 4120055 h 5797984"/>
              <a:gd name="connsiteX63" fmla="*/ 3699642 w 3857297"/>
              <a:gd name="connsiteY63" fmla="*/ 3804745 h 5797984"/>
              <a:gd name="connsiteX64" fmla="*/ 3436883 w 3857297"/>
              <a:gd name="connsiteY64" fmla="*/ 3037490 h 5797984"/>
              <a:gd name="connsiteX65" fmla="*/ 3258207 w 3857297"/>
              <a:gd name="connsiteY65" fmla="*/ 2543504 h 5797984"/>
              <a:gd name="connsiteX66" fmla="*/ 3069021 w 3857297"/>
              <a:gd name="connsiteY66" fmla="*/ 2291255 h 5797984"/>
              <a:gd name="connsiteX67" fmla="*/ 2890345 w 3857297"/>
              <a:gd name="connsiteY67" fmla="*/ 1923393 h 5797984"/>
              <a:gd name="connsiteX68" fmla="*/ 2743200 w 3857297"/>
              <a:gd name="connsiteY68" fmla="*/ 1681655 h 5797984"/>
              <a:gd name="connsiteX69" fmla="*/ 2806262 w 3857297"/>
              <a:gd name="connsiteY69" fmla="*/ 1282262 h 5797984"/>
              <a:gd name="connsiteX70" fmla="*/ 2869324 w 3857297"/>
              <a:gd name="connsiteY70" fmla="*/ 1187669 h 5797984"/>
              <a:gd name="connsiteX71" fmla="*/ 2837793 w 3857297"/>
              <a:gd name="connsiteY71" fmla="*/ 1534511 h 5797984"/>
              <a:gd name="connsiteX72" fmla="*/ 2995448 w 3857297"/>
              <a:gd name="connsiteY72" fmla="*/ 1996966 h 5797984"/>
              <a:gd name="connsiteX73" fmla="*/ 3541986 w 3857297"/>
              <a:gd name="connsiteY73" fmla="*/ 2017986 h 5797984"/>
              <a:gd name="connsiteX74" fmla="*/ 3647090 w 3857297"/>
              <a:gd name="connsiteY74" fmla="*/ 1828800 h 5797984"/>
              <a:gd name="connsiteX75" fmla="*/ 3415862 w 3857297"/>
              <a:gd name="connsiteY75" fmla="*/ 1597573 h 5797984"/>
              <a:gd name="connsiteX76" fmla="*/ 3636579 w 3857297"/>
              <a:gd name="connsiteY76" fmla="*/ 1219200 h 5797984"/>
              <a:gd name="connsiteX77" fmla="*/ 3573517 w 3857297"/>
              <a:gd name="connsiteY77" fmla="*/ 630621 h 5797984"/>
              <a:gd name="connsiteX78" fmla="*/ 3499945 w 3857297"/>
              <a:gd name="connsiteY78" fmla="*/ 515007 h 5797984"/>
              <a:gd name="connsiteX79" fmla="*/ 3048000 w 3857297"/>
              <a:gd name="connsiteY79" fmla="*/ 283780 h 5797984"/>
              <a:gd name="connsiteX80" fmla="*/ 2795752 w 3857297"/>
              <a:gd name="connsiteY80" fmla="*/ 231228 h 5797984"/>
              <a:gd name="connsiteX81" fmla="*/ 2585545 w 3857297"/>
              <a:gd name="connsiteY81" fmla="*/ 42042 h 5797984"/>
              <a:gd name="connsiteX82" fmla="*/ 2448910 w 3857297"/>
              <a:gd name="connsiteY82" fmla="*/ 31532 h 5797984"/>
              <a:gd name="connsiteX83" fmla="*/ 2301765 w 3857297"/>
              <a:gd name="connsiteY83" fmla="*/ 294290 h 5797984"/>
              <a:gd name="connsiteX84" fmla="*/ 2102069 w 3857297"/>
              <a:gd name="connsiteY84" fmla="*/ 493986 h 5797984"/>
              <a:gd name="connsiteX85" fmla="*/ 1807780 w 3857297"/>
              <a:gd name="connsiteY85" fmla="*/ 588580 h 5797984"/>
              <a:gd name="connsiteX86" fmla="*/ 1576552 w 3857297"/>
              <a:gd name="connsiteY86" fmla="*/ 620110 h 5797984"/>
              <a:gd name="connsiteX87" fmla="*/ 1387366 w 3857297"/>
              <a:gd name="connsiteY87" fmla="*/ 388883 h 5797984"/>
              <a:gd name="connsiteX88" fmla="*/ 1250731 w 3857297"/>
              <a:gd name="connsiteY88" fmla="*/ 73572 h 5797984"/>
              <a:gd name="connsiteX89" fmla="*/ 1103586 w 3857297"/>
              <a:gd name="connsiteY89" fmla="*/ 0 h 5797984"/>
              <a:gd name="connsiteX0" fmla="*/ 1103586 w 3857297"/>
              <a:gd name="connsiteY0" fmla="*/ 0 h 5780691"/>
              <a:gd name="connsiteX1" fmla="*/ 914400 w 3857297"/>
              <a:gd name="connsiteY1" fmla="*/ 388883 h 5780691"/>
              <a:gd name="connsiteX2" fmla="*/ 378372 w 3857297"/>
              <a:gd name="connsiteY2" fmla="*/ 536028 h 5780691"/>
              <a:gd name="connsiteX3" fmla="*/ 63062 w 3857297"/>
              <a:gd name="connsiteY3" fmla="*/ 819807 h 5780691"/>
              <a:gd name="connsiteX4" fmla="*/ 63062 w 3857297"/>
              <a:gd name="connsiteY4" fmla="*/ 1093076 h 5780691"/>
              <a:gd name="connsiteX5" fmla="*/ 273269 w 3857297"/>
              <a:gd name="connsiteY5" fmla="*/ 1492469 h 5780691"/>
              <a:gd name="connsiteX6" fmla="*/ 378373 w 3857297"/>
              <a:gd name="connsiteY6" fmla="*/ 1660634 h 5780691"/>
              <a:gd name="connsiteX7" fmla="*/ 409903 w 3857297"/>
              <a:gd name="connsiteY7" fmla="*/ 1870841 h 5780691"/>
              <a:gd name="connsiteX8" fmla="*/ 609600 w 3857297"/>
              <a:gd name="connsiteY8" fmla="*/ 1923394 h 5780691"/>
              <a:gd name="connsiteX9" fmla="*/ 798786 w 3857297"/>
              <a:gd name="connsiteY9" fmla="*/ 1671145 h 5780691"/>
              <a:gd name="connsiteX10" fmla="*/ 735724 w 3857297"/>
              <a:gd name="connsiteY10" fmla="*/ 1250731 h 5780691"/>
              <a:gd name="connsiteX11" fmla="*/ 651641 w 3857297"/>
              <a:gd name="connsiteY11" fmla="*/ 1051035 h 5780691"/>
              <a:gd name="connsiteX12" fmla="*/ 830317 w 3857297"/>
              <a:gd name="connsiteY12" fmla="*/ 1008993 h 5780691"/>
              <a:gd name="connsiteX13" fmla="*/ 998483 w 3857297"/>
              <a:gd name="connsiteY13" fmla="*/ 1481959 h 5780691"/>
              <a:gd name="connsiteX14" fmla="*/ 1030014 w 3857297"/>
              <a:gd name="connsiteY14" fmla="*/ 1891862 h 5780691"/>
              <a:gd name="connsiteX15" fmla="*/ 977462 w 3857297"/>
              <a:gd name="connsiteY15" fmla="*/ 2364828 h 5780691"/>
              <a:gd name="connsiteX16" fmla="*/ 399393 w 3857297"/>
              <a:gd name="connsiteY16" fmla="*/ 3499945 h 5780691"/>
              <a:gd name="connsiteX17" fmla="*/ 325821 w 3857297"/>
              <a:gd name="connsiteY17" fmla="*/ 3626070 h 5780691"/>
              <a:gd name="connsiteX18" fmla="*/ 336331 w 3857297"/>
              <a:gd name="connsiteY18" fmla="*/ 3710152 h 5780691"/>
              <a:gd name="connsiteX19" fmla="*/ 304800 w 3857297"/>
              <a:gd name="connsiteY19" fmla="*/ 3815255 h 5780691"/>
              <a:gd name="connsiteX20" fmla="*/ 241738 w 3857297"/>
              <a:gd name="connsiteY20" fmla="*/ 4025462 h 5780691"/>
              <a:gd name="connsiteX21" fmla="*/ 105104 w 3857297"/>
              <a:gd name="connsiteY21" fmla="*/ 4498427 h 5780691"/>
              <a:gd name="connsiteX22" fmla="*/ 0 w 3857297"/>
              <a:gd name="connsiteY22" fmla="*/ 4834759 h 5780691"/>
              <a:gd name="connsiteX23" fmla="*/ 31531 w 3857297"/>
              <a:gd name="connsiteY23" fmla="*/ 5097517 h 5780691"/>
              <a:gd name="connsiteX24" fmla="*/ 136635 w 3857297"/>
              <a:gd name="connsiteY24" fmla="*/ 5192110 h 5780691"/>
              <a:gd name="connsiteX25" fmla="*/ 199696 w 3857297"/>
              <a:gd name="connsiteY25" fmla="*/ 5255172 h 5780691"/>
              <a:gd name="connsiteX26" fmla="*/ 409904 w 3857297"/>
              <a:gd name="connsiteY26" fmla="*/ 5223643 h 5780691"/>
              <a:gd name="connsiteX27" fmla="*/ 515007 w 3857297"/>
              <a:gd name="connsiteY27" fmla="*/ 5213131 h 5780691"/>
              <a:gd name="connsiteX28" fmla="*/ 620110 w 3857297"/>
              <a:gd name="connsiteY28" fmla="*/ 5171090 h 5780691"/>
              <a:gd name="connsiteX29" fmla="*/ 693681 w 3857297"/>
              <a:gd name="connsiteY29" fmla="*/ 4929352 h 5780691"/>
              <a:gd name="connsiteX30" fmla="*/ 735724 w 3857297"/>
              <a:gd name="connsiteY30" fmla="*/ 4572000 h 5780691"/>
              <a:gd name="connsiteX31" fmla="*/ 882868 w 3857297"/>
              <a:gd name="connsiteY31" fmla="*/ 4014952 h 5780691"/>
              <a:gd name="connsiteX32" fmla="*/ 945931 w 3857297"/>
              <a:gd name="connsiteY32" fmla="*/ 4824249 h 5780691"/>
              <a:gd name="connsiteX33" fmla="*/ 966952 w 3857297"/>
              <a:gd name="connsiteY33" fmla="*/ 4981903 h 5780691"/>
              <a:gd name="connsiteX34" fmla="*/ 1082566 w 3857297"/>
              <a:gd name="connsiteY34" fmla="*/ 5108026 h 5780691"/>
              <a:gd name="connsiteX35" fmla="*/ 1219199 w 3857297"/>
              <a:gd name="connsiteY35" fmla="*/ 5108028 h 5780691"/>
              <a:gd name="connsiteX36" fmla="*/ 1345324 w 3857297"/>
              <a:gd name="connsiteY36" fmla="*/ 5087007 h 5780691"/>
              <a:gd name="connsiteX37" fmla="*/ 1566041 w 3857297"/>
              <a:gd name="connsiteY37" fmla="*/ 4614041 h 5780691"/>
              <a:gd name="connsiteX38" fmla="*/ 1671145 w 3857297"/>
              <a:gd name="connsiteY38" fmla="*/ 4172608 h 5780691"/>
              <a:gd name="connsiteX39" fmla="*/ 2049518 w 3857297"/>
              <a:gd name="connsiteY39" fmla="*/ 4078013 h 5780691"/>
              <a:gd name="connsiteX40" fmla="*/ 2165131 w 3857297"/>
              <a:gd name="connsiteY40" fmla="*/ 4529960 h 5780691"/>
              <a:gd name="connsiteX41" fmla="*/ 2207172 w 3857297"/>
              <a:gd name="connsiteY41" fmla="*/ 4950373 h 5780691"/>
              <a:gd name="connsiteX42" fmla="*/ 2259724 w 3857297"/>
              <a:gd name="connsiteY42" fmla="*/ 5108028 h 5780691"/>
              <a:gd name="connsiteX43" fmla="*/ 2312277 w 3857297"/>
              <a:gd name="connsiteY43" fmla="*/ 5360274 h 5780691"/>
              <a:gd name="connsiteX44" fmla="*/ 2427890 w 3857297"/>
              <a:gd name="connsiteY44" fmla="*/ 5528443 h 5780691"/>
              <a:gd name="connsiteX45" fmla="*/ 2532993 w 3857297"/>
              <a:gd name="connsiteY45" fmla="*/ 5559974 h 5780691"/>
              <a:gd name="connsiteX46" fmla="*/ 2680138 w 3857297"/>
              <a:gd name="connsiteY46" fmla="*/ 5528441 h 5780691"/>
              <a:gd name="connsiteX47" fmla="*/ 2669627 w 3857297"/>
              <a:gd name="connsiteY47" fmla="*/ 5423339 h 5780691"/>
              <a:gd name="connsiteX48" fmla="*/ 2659117 w 3857297"/>
              <a:gd name="connsiteY48" fmla="*/ 5423338 h 5780691"/>
              <a:gd name="connsiteX49" fmla="*/ 2690648 w 3857297"/>
              <a:gd name="connsiteY49" fmla="*/ 5044965 h 5780691"/>
              <a:gd name="connsiteX50" fmla="*/ 2690648 w 3857297"/>
              <a:gd name="connsiteY50" fmla="*/ 4740165 h 5780691"/>
              <a:gd name="connsiteX51" fmla="*/ 2858814 w 3857297"/>
              <a:gd name="connsiteY51" fmla="*/ 3983421 h 5780691"/>
              <a:gd name="connsiteX52" fmla="*/ 3153102 w 3857297"/>
              <a:gd name="connsiteY52" fmla="*/ 4277711 h 5780691"/>
              <a:gd name="connsiteX53" fmla="*/ 2911365 w 3857297"/>
              <a:gd name="connsiteY53" fmla="*/ 5234151 h 5780691"/>
              <a:gd name="connsiteX54" fmla="*/ 2953407 w 3857297"/>
              <a:gd name="connsiteY54" fmla="*/ 5675587 h 5780691"/>
              <a:gd name="connsiteX55" fmla="*/ 3132082 w 3857297"/>
              <a:gd name="connsiteY55" fmla="*/ 5633544 h 5780691"/>
              <a:gd name="connsiteX56" fmla="*/ 3289737 w 3857297"/>
              <a:gd name="connsiteY56" fmla="*/ 5780691 h 5780691"/>
              <a:gd name="connsiteX57" fmla="*/ 3426372 w 3857297"/>
              <a:gd name="connsiteY57" fmla="*/ 5633544 h 5780691"/>
              <a:gd name="connsiteX58" fmla="*/ 3584028 w 3857297"/>
              <a:gd name="connsiteY58" fmla="*/ 5528441 h 5780691"/>
              <a:gd name="connsiteX59" fmla="*/ 3720664 w 3857297"/>
              <a:gd name="connsiteY59" fmla="*/ 5223642 h 5780691"/>
              <a:gd name="connsiteX60" fmla="*/ 3836277 w 3857297"/>
              <a:gd name="connsiteY60" fmla="*/ 4813738 h 5780691"/>
              <a:gd name="connsiteX61" fmla="*/ 3741682 w 3857297"/>
              <a:gd name="connsiteY61" fmla="*/ 4393325 h 5780691"/>
              <a:gd name="connsiteX62" fmla="*/ 3857297 w 3857297"/>
              <a:gd name="connsiteY62" fmla="*/ 4120055 h 5780691"/>
              <a:gd name="connsiteX63" fmla="*/ 3699642 w 3857297"/>
              <a:gd name="connsiteY63" fmla="*/ 3804745 h 5780691"/>
              <a:gd name="connsiteX64" fmla="*/ 3436883 w 3857297"/>
              <a:gd name="connsiteY64" fmla="*/ 3037490 h 5780691"/>
              <a:gd name="connsiteX65" fmla="*/ 3258207 w 3857297"/>
              <a:gd name="connsiteY65" fmla="*/ 2543504 h 5780691"/>
              <a:gd name="connsiteX66" fmla="*/ 3069021 w 3857297"/>
              <a:gd name="connsiteY66" fmla="*/ 2291255 h 5780691"/>
              <a:gd name="connsiteX67" fmla="*/ 2890345 w 3857297"/>
              <a:gd name="connsiteY67" fmla="*/ 1923393 h 5780691"/>
              <a:gd name="connsiteX68" fmla="*/ 2743200 w 3857297"/>
              <a:gd name="connsiteY68" fmla="*/ 1681655 h 5780691"/>
              <a:gd name="connsiteX69" fmla="*/ 2806262 w 3857297"/>
              <a:gd name="connsiteY69" fmla="*/ 1282262 h 5780691"/>
              <a:gd name="connsiteX70" fmla="*/ 2869324 w 3857297"/>
              <a:gd name="connsiteY70" fmla="*/ 1187669 h 5780691"/>
              <a:gd name="connsiteX71" fmla="*/ 2837793 w 3857297"/>
              <a:gd name="connsiteY71" fmla="*/ 1534511 h 5780691"/>
              <a:gd name="connsiteX72" fmla="*/ 2995448 w 3857297"/>
              <a:gd name="connsiteY72" fmla="*/ 1996966 h 5780691"/>
              <a:gd name="connsiteX73" fmla="*/ 3541986 w 3857297"/>
              <a:gd name="connsiteY73" fmla="*/ 2017986 h 5780691"/>
              <a:gd name="connsiteX74" fmla="*/ 3647090 w 3857297"/>
              <a:gd name="connsiteY74" fmla="*/ 1828800 h 5780691"/>
              <a:gd name="connsiteX75" fmla="*/ 3415862 w 3857297"/>
              <a:gd name="connsiteY75" fmla="*/ 1597573 h 5780691"/>
              <a:gd name="connsiteX76" fmla="*/ 3636579 w 3857297"/>
              <a:gd name="connsiteY76" fmla="*/ 1219200 h 5780691"/>
              <a:gd name="connsiteX77" fmla="*/ 3573517 w 3857297"/>
              <a:gd name="connsiteY77" fmla="*/ 630621 h 5780691"/>
              <a:gd name="connsiteX78" fmla="*/ 3499945 w 3857297"/>
              <a:gd name="connsiteY78" fmla="*/ 515007 h 5780691"/>
              <a:gd name="connsiteX79" fmla="*/ 3048000 w 3857297"/>
              <a:gd name="connsiteY79" fmla="*/ 283780 h 5780691"/>
              <a:gd name="connsiteX80" fmla="*/ 2795752 w 3857297"/>
              <a:gd name="connsiteY80" fmla="*/ 231228 h 5780691"/>
              <a:gd name="connsiteX81" fmla="*/ 2585545 w 3857297"/>
              <a:gd name="connsiteY81" fmla="*/ 42042 h 5780691"/>
              <a:gd name="connsiteX82" fmla="*/ 2448910 w 3857297"/>
              <a:gd name="connsiteY82" fmla="*/ 31532 h 5780691"/>
              <a:gd name="connsiteX83" fmla="*/ 2301765 w 3857297"/>
              <a:gd name="connsiteY83" fmla="*/ 294290 h 5780691"/>
              <a:gd name="connsiteX84" fmla="*/ 2102069 w 3857297"/>
              <a:gd name="connsiteY84" fmla="*/ 493986 h 5780691"/>
              <a:gd name="connsiteX85" fmla="*/ 1807780 w 3857297"/>
              <a:gd name="connsiteY85" fmla="*/ 588580 h 5780691"/>
              <a:gd name="connsiteX86" fmla="*/ 1576552 w 3857297"/>
              <a:gd name="connsiteY86" fmla="*/ 620110 h 5780691"/>
              <a:gd name="connsiteX87" fmla="*/ 1387366 w 3857297"/>
              <a:gd name="connsiteY87" fmla="*/ 388883 h 5780691"/>
              <a:gd name="connsiteX88" fmla="*/ 1250731 w 3857297"/>
              <a:gd name="connsiteY88" fmla="*/ 73572 h 5780691"/>
              <a:gd name="connsiteX89" fmla="*/ 1103586 w 3857297"/>
              <a:gd name="connsiteY89" fmla="*/ 0 h 5780691"/>
              <a:gd name="connsiteX0" fmla="*/ 1103586 w 3857297"/>
              <a:gd name="connsiteY0" fmla="*/ 0 h 5710064"/>
              <a:gd name="connsiteX1" fmla="*/ 914400 w 3857297"/>
              <a:gd name="connsiteY1" fmla="*/ 388883 h 5710064"/>
              <a:gd name="connsiteX2" fmla="*/ 378372 w 3857297"/>
              <a:gd name="connsiteY2" fmla="*/ 536028 h 5710064"/>
              <a:gd name="connsiteX3" fmla="*/ 63062 w 3857297"/>
              <a:gd name="connsiteY3" fmla="*/ 819807 h 5710064"/>
              <a:gd name="connsiteX4" fmla="*/ 63062 w 3857297"/>
              <a:gd name="connsiteY4" fmla="*/ 1093076 h 5710064"/>
              <a:gd name="connsiteX5" fmla="*/ 273269 w 3857297"/>
              <a:gd name="connsiteY5" fmla="*/ 1492469 h 5710064"/>
              <a:gd name="connsiteX6" fmla="*/ 378373 w 3857297"/>
              <a:gd name="connsiteY6" fmla="*/ 1660634 h 5710064"/>
              <a:gd name="connsiteX7" fmla="*/ 409903 w 3857297"/>
              <a:gd name="connsiteY7" fmla="*/ 1870841 h 5710064"/>
              <a:gd name="connsiteX8" fmla="*/ 609600 w 3857297"/>
              <a:gd name="connsiteY8" fmla="*/ 1923394 h 5710064"/>
              <a:gd name="connsiteX9" fmla="*/ 798786 w 3857297"/>
              <a:gd name="connsiteY9" fmla="*/ 1671145 h 5710064"/>
              <a:gd name="connsiteX10" fmla="*/ 735724 w 3857297"/>
              <a:gd name="connsiteY10" fmla="*/ 1250731 h 5710064"/>
              <a:gd name="connsiteX11" fmla="*/ 651641 w 3857297"/>
              <a:gd name="connsiteY11" fmla="*/ 1051035 h 5710064"/>
              <a:gd name="connsiteX12" fmla="*/ 830317 w 3857297"/>
              <a:gd name="connsiteY12" fmla="*/ 1008993 h 5710064"/>
              <a:gd name="connsiteX13" fmla="*/ 998483 w 3857297"/>
              <a:gd name="connsiteY13" fmla="*/ 1481959 h 5710064"/>
              <a:gd name="connsiteX14" fmla="*/ 1030014 w 3857297"/>
              <a:gd name="connsiteY14" fmla="*/ 1891862 h 5710064"/>
              <a:gd name="connsiteX15" fmla="*/ 977462 w 3857297"/>
              <a:gd name="connsiteY15" fmla="*/ 2364828 h 5710064"/>
              <a:gd name="connsiteX16" fmla="*/ 399393 w 3857297"/>
              <a:gd name="connsiteY16" fmla="*/ 3499945 h 5710064"/>
              <a:gd name="connsiteX17" fmla="*/ 325821 w 3857297"/>
              <a:gd name="connsiteY17" fmla="*/ 3626070 h 5710064"/>
              <a:gd name="connsiteX18" fmla="*/ 336331 w 3857297"/>
              <a:gd name="connsiteY18" fmla="*/ 3710152 h 5710064"/>
              <a:gd name="connsiteX19" fmla="*/ 304800 w 3857297"/>
              <a:gd name="connsiteY19" fmla="*/ 3815255 h 5710064"/>
              <a:gd name="connsiteX20" fmla="*/ 241738 w 3857297"/>
              <a:gd name="connsiteY20" fmla="*/ 4025462 h 5710064"/>
              <a:gd name="connsiteX21" fmla="*/ 105104 w 3857297"/>
              <a:gd name="connsiteY21" fmla="*/ 4498427 h 5710064"/>
              <a:gd name="connsiteX22" fmla="*/ 0 w 3857297"/>
              <a:gd name="connsiteY22" fmla="*/ 4834759 h 5710064"/>
              <a:gd name="connsiteX23" fmla="*/ 31531 w 3857297"/>
              <a:gd name="connsiteY23" fmla="*/ 5097517 h 5710064"/>
              <a:gd name="connsiteX24" fmla="*/ 136635 w 3857297"/>
              <a:gd name="connsiteY24" fmla="*/ 5192110 h 5710064"/>
              <a:gd name="connsiteX25" fmla="*/ 199696 w 3857297"/>
              <a:gd name="connsiteY25" fmla="*/ 5255172 h 5710064"/>
              <a:gd name="connsiteX26" fmla="*/ 409904 w 3857297"/>
              <a:gd name="connsiteY26" fmla="*/ 5223643 h 5710064"/>
              <a:gd name="connsiteX27" fmla="*/ 515007 w 3857297"/>
              <a:gd name="connsiteY27" fmla="*/ 5213131 h 5710064"/>
              <a:gd name="connsiteX28" fmla="*/ 620110 w 3857297"/>
              <a:gd name="connsiteY28" fmla="*/ 5171090 h 5710064"/>
              <a:gd name="connsiteX29" fmla="*/ 693681 w 3857297"/>
              <a:gd name="connsiteY29" fmla="*/ 4929352 h 5710064"/>
              <a:gd name="connsiteX30" fmla="*/ 735724 w 3857297"/>
              <a:gd name="connsiteY30" fmla="*/ 4572000 h 5710064"/>
              <a:gd name="connsiteX31" fmla="*/ 882868 w 3857297"/>
              <a:gd name="connsiteY31" fmla="*/ 4014952 h 5710064"/>
              <a:gd name="connsiteX32" fmla="*/ 945931 w 3857297"/>
              <a:gd name="connsiteY32" fmla="*/ 4824249 h 5710064"/>
              <a:gd name="connsiteX33" fmla="*/ 966952 w 3857297"/>
              <a:gd name="connsiteY33" fmla="*/ 4981903 h 5710064"/>
              <a:gd name="connsiteX34" fmla="*/ 1082566 w 3857297"/>
              <a:gd name="connsiteY34" fmla="*/ 5108026 h 5710064"/>
              <a:gd name="connsiteX35" fmla="*/ 1219199 w 3857297"/>
              <a:gd name="connsiteY35" fmla="*/ 5108028 h 5710064"/>
              <a:gd name="connsiteX36" fmla="*/ 1345324 w 3857297"/>
              <a:gd name="connsiteY36" fmla="*/ 5087007 h 5710064"/>
              <a:gd name="connsiteX37" fmla="*/ 1566041 w 3857297"/>
              <a:gd name="connsiteY37" fmla="*/ 4614041 h 5710064"/>
              <a:gd name="connsiteX38" fmla="*/ 1671145 w 3857297"/>
              <a:gd name="connsiteY38" fmla="*/ 4172608 h 5710064"/>
              <a:gd name="connsiteX39" fmla="*/ 2049518 w 3857297"/>
              <a:gd name="connsiteY39" fmla="*/ 4078013 h 5710064"/>
              <a:gd name="connsiteX40" fmla="*/ 2165131 w 3857297"/>
              <a:gd name="connsiteY40" fmla="*/ 4529960 h 5710064"/>
              <a:gd name="connsiteX41" fmla="*/ 2207172 w 3857297"/>
              <a:gd name="connsiteY41" fmla="*/ 4950373 h 5710064"/>
              <a:gd name="connsiteX42" fmla="*/ 2259724 w 3857297"/>
              <a:gd name="connsiteY42" fmla="*/ 5108028 h 5710064"/>
              <a:gd name="connsiteX43" fmla="*/ 2312277 w 3857297"/>
              <a:gd name="connsiteY43" fmla="*/ 5360274 h 5710064"/>
              <a:gd name="connsiteX44" fmla="*/ 2427890 w 3857297"/>
              <a:gd name="connsiteY44" fmla="*/ 5528443 h 5710064"/>
              <a:gd name="connsiteX45" fmla="*/ 2532993 w 3857297"/>
              <a:gd name="connsiteY45" fmla="*/ 5559974 h 5710064"/>
              <a:gd name="connsiteX46" fmla="*/ 2680138 w 3857297"/>
              <a:gd name="connsiteY46" fmla="*/ 5528441 h 5710064"/>
              <a:gd name="connsiteX47" fmla="*/ 2669627 w 3857297"/>
              <a:gd name="connsiteY47" fmla="*/ 5423339 h 5710064"/>
              <a:gd name="connsiteX48" fmla="*/ 2659117 w 3857297"/>
              <a:gd name="connsiteY48" fmla="*/ 5423338 h 5710064"/>
              <a:gd name="connsiteX49" fmla="*/ 2690648 w 3857297"/>
              <a:gd name="connsiteY49" fmla="*/ 5044965 h 5710064"/>
              <a:gd name="connsiteX50" fmla="*/ 2690648 w 3857297"/>
              <a:gd name="connsiteY50" fmla="*/ 4740165 h 5710064"/>
              <a:gd name="connsiteX51" fmla="*/ 2858814 w 3857297"/>
              <a:gd name="connsiteY51" fmla="*/ 3983421 h 5710064"/>
              <a:gd name="connsiteX52" fmla="*/ 3153102 w 3857297"/>
              <a:gd name="connsiteY52" fmla="*/ 4277711 h 5710064"/>
              <a:gd name="connsiteX53" fmla="*/ 2911365 w 3857297"/>
              <a:gd name="connsiteY53" fmla="*/ 5234151 h 5710064"/>
              <a:gd name="connsiteX54" fmla="*/ 2953407 w 3857297"/>
              <a:gd name="connsiteY54" fmla="*/ 5675587 h 5710064"/>
              <a:gd name="connsiteX55" fmla="*/ 3132082 w 3857297"/>
              <a:gd name="connsiteY55" fmla="*/ 5633544 h 5710064"/>
              <a:gd name="connsiteX56" fmla="*/ 3289737 w 3857297"/>
              <a:gd name="connsiteY56" fmla="*/ 5686098 h 5710064"/>
              <a:gd name="connsiteX57" fmla="*/ 3426372 w 3857297"/>
              <a:gd name="connsiteY57" fmla="*/ 5633544 h 5710064"/>
              <a:gd name="connsiteX58" fmla="*/ 3584028 w 3857297"/>
              <a:gd name="connsiteY58" fmla="*/ 5528441 h 5710064"/>
              <a:gd name="connsiteX59" fmla="*/ 3720664 w 3857297"/>
              <a:gd name="connsiteY59" fmla="*/ 5223642 h 5710064"/>
              <a:gd name="connsiteX60" fmla="*/ 3836277 w 3857297"/>
              <a:gd name="connsiteY60" fmla="*/ 4813738 h 5710064"/>
              <a:gd name="connsiteX61" fmla="*/ 3741682 w 3857297"/>
              <a:gd name="connsiteY61" fmla="*/ 4393325 h 5710064"/>
              <a:gd name="connsiteX62" fmla="*/ 3857297 w 3857297"/>
              <a:gd name="connsiteY62" fmla="*/ 4120055 h 5710064"/>
              <a:gd name="connsiteX63" fmla="*/ 3699642 w 3857297"/>
              <a:gd name="connsiteY63" fmla="*/ 3804745 h 5710064"/>
              <a:gd name="connsiteX64" fmla="*/ 3436883 w 3857297"/>
              <a:gd name="connsiteY64" fmla="*/ 3037490 h 5710064"/>
              <a:gd name="connsiteX65" fmla="*/ 3258207 w 3857297"/>
              <a:gd name="connsiteY65" fmla="*/ 2543504 h 5710064"/>
              <a:gd name="connsiteX66" fmla="*/ 3069021 w 3857297"/>
              <a:gd name="connsiteY66" fmla="*/ 2291255 h 5710064"/>
              <a:gd name="connsiteX67" fmla="*/ 2890345 w 3857297"/>
              <a:gd name="connsiteY67" fmla="*/ 1923393 h 5710064"/>
              <a:gd name="connsiteX68" fmla="*/ 2743200 w 3857297"/>
              <a:gd name="connsiteY68" fmla="*/ 1681655 h 5710064"/>
              <a:gd name="connsiteX69" fmla="*/ 2806262 w 3857297"/>
              <a:gd name="connsiteY69" fmla="*/ 1282262 h 5710064"/>
              <a:gd name="connsiteX70" fmla="*/ 2869324 w 3857297"/>
              <a:gd name="connsiteY70" fmla="*/ 1187669 h 5710064"/>
              <a:gd name="connsiteX71" fmla="*/ 2837793 w 3857297"/>
              <a:gd name="connsiteY71" fmla="*/ 1534511 h 5710064"/>
              <a:gd name="connsiteX72" fmla="*/ 2995448 w 3857297"/>
              <a:gd name="connsiteY72" fmla="*/ 1996966 h 5710064"/>
              <a:gd name="connsiteX73" fmla="*/ 3541986 w 3857297"/>
              <a:gd name="connsiteY73" fmla="*/ 2017986 h 5710064"/>
              <a:gd name="connsiteX74" fmla="*/ 3647090 w 3857297"/>
              <a:gd name="connsiteY74" fmla="*/ 1828800 h 5710064"/>
              <a:gd name="connsiteX75" fmla="*/ 3415862 w 3857297"/>
              <a:gd name="connsiteY75" fmla="*/ 1597573 h 5710064"/>
              <a:gd name="connsiteX76" fmla="*/ 3636579 w 3857297"/>
              <a:gd name="connsiteY76" fmla="*/ 1219200 h 5710064"/>
              <a:gd name="connsiteX77" fmla="*/ 3573517 w 3857297"/>
              <a:gd name="connsiteY77" fmla="*/ 630621 h 5710064"/>
              <a:gd name="connsiteX78" fmla="*/ 3499945 w 3857297"/>
              <a:gd name="connsiteY78" fmla="*/ 515007 h 5710064"/>
              <a:gd name="connsiteX79" fmla="*/ 3048000 w 3857297"/>
              <a:gd name="connsiteY79" fmla="*/ 283780 h 5710064"/>
              <a:gd name="connsiteX80" fmla="*/ 2795752 w 3857297"/>
              <a:gd name="connsiteY80" fmla="*/ 231228 h 5710064"/>
              <a:gd name="connsiteX81" fmla="*/ 2585545 w 3857297"/>
              <a:gd name="connsiteY81" fmla="*/ 42042 h 5710064"/>
              <a:gd name="connsiteX82" fmla="*/ 2448910 w 3857297"/>
              <a:gd name="connsiteY82" fmla="*/ 31532 h 5710064"/>
              <a:gd name="connsiteX83" fmla="*/ 2301765 w 3857297"/>
              <a:gd name="connsiteY83" fmla="*/ 294290 h 5710064"/>
              <a:gd name="connsiteX84" fmla="*/ 2102069 w 3857297"/>
              <a:gd name="connsiteY84" fmla="*/ 493986 h 5710064"/>
              <a:gd name="connsiteX85" fmla="*/ 1807780 w 3857297"/>
              <a:gd name="connsiteY85" fmla="*/ 588580 h 5710064"/>
              <a:gd name="connsiteX86" fmla="*/ 1576552 w 3857297"/>
              <a:gd name="connsiteY86" fmla="*/ 620110 h 5710064"/>
              <a:gd name="connsiteX87" fmla="*/ 1387366 w 3857297"/>
              <a:gd name="connsiteY87" fmla="*/ 388883 h 5710064"/>
              <a:gd name="connsiteX88" fmla="*/ 1250731 w 3857297"/>
              <a:gd name="connsiteY88" fmla="*/ 73572 h 5710064"/>
              <a:gd name="connsiteX89" fmla="*/ 1103586 w 3857297"/>
              <a:gd name="connsiteY89" fmla="*/ 0 h 5710064"/>
              <a:gd name="connsiteX0" fmla="*/ 1103586 w 3857297"/>
              <a:gd name="connsiteY0" fmla="*/ 0 h 5738650"/>
              <a:gd name="connsiteX1" fmla="*/ 914400 w 3857297"/>
              <a:gd name="connsiteY1" fmla="*/ 388883 h 5738650"/>
              <a:gd name="connsiteX2" fmla="*/ 378372 w 3857297"/>
              <a:gd name="connsiteY2" fmla="*/ 536028 h 5738650"/>
              <a:gd name="connsiteX3" fmla="*/ 63062 w 3857297"/>
              <a:gd name="connsiteY3" fmla="*/ 819807 h 5738650"/>
              <a:gd name="connsiteX4" fmla="*/ 63062 w 3857297"/>
              <a:gd name="connsiteY4" fmla="*/ 1093076 h 5738650"/>
              <a:gd name="connsiteX5" fmla="*/ 273269 w 3857297"/>
              <a:gd name="connsiteY5" fmla="*/ 1492469 h 5738650"/>
              <a:gd name="connsiteX6" fmla="*/ 378373 w 3857297"/>
              <a:gd name="connsiteY6" fmla="*/ 1660634 h 5738650"/>
              <a:gd name="connsiteX7" fmla="*/ 409903 w 3857297"/>
              <a:gd name="connsiteY7" fmla="*/ 1870841 h 5738650"/>
              <a:gd name="connsiteX8" fmla="*/ 609600 w 3857297"/>
              <a:gd name="connsiteY8" fmla="*/ 1923394 h 5738650"/>
              <a:gd name="connsiteX9" fmla="*/ 798786 w 3857297"/>
              <a:gd name="connsiteY9" fmla="*/ 1671145 h 5738650"/>
              <a:gd name="connsiteX10" fmla="*/ 735724 w 3857297"/>
              <a:gd name="connsiteY10" fmla="*/ 1250731 h 5738650"/>
              <a:gd name="connsiteX11" fmla="*/ 651641 w 3857297"/>
              <a:gd name="connsiteY11" fmla="*/ 1051035 h 5738650"/>
              <a:gd name="connsiteX12" fmla="*/ 830317 w 3857297"/>
              <a:gd name="connsiteY12" fmla="*/ 1008993 h 5738650"/>
              <a:gd name="connsiteX13" fmla="*/ 998483 w 3857297"/>
              <a:gd name="connsiteY13" fmla="*/ 1481959 h 5738650"/>
              <a:gd name="connsiteX14" fmla="*/ 1030014 w 3857297"/>
              <a:gd name="connsiteY14" fmla="*/ 1891862 h 5738650"/>
              <a:gd name="connsiteX15" fmla="*/ 977462 w 3857297"/>
              <a:gd name="connsiteY15" fmla="*/ 2364828 h 5738650"/>
              <a:gd name="connsiteX16" fmla="*/ 399393 w 3857297"/>
              <a:gd name="connsiteY16" fmla="*/ 3499945 h 5738650"/>
              <a:gd name="connsiteX17" fmla="*/ 325821 w 3857297"/>
              <a:gd name="connsiteY17" fmla="*/ 3626070 h 5738650"/>
              <a:gd name="connsiteX18" fmla="*/ 336331 w 3857297"/>
              <a:gd name="connsiteY18" fmla="*/ 3710152 h 5738650"/>
              <a:gd name="connsiteX19" fmla="*/ 304800 w 3857297"/>
              <a:gd name="connsiteY19" fmla="*/ 3815255 h 5738650"/>
              <a:gd name="connsiteX20" fmla="*/ 241738 w 3857297"/>
              <a:gd name="connsiteY20" fmla="*/ 4025462 h 5738650"/>
              <a:gd name="connsiteX21" fmla="*/ 105104 w 3857297"/>
              <a:gd name="connsiteY21" fmla="*/ 4498427 h 5738650"/>
              <a:gd name="connsiteX22" fmla="*/ 0 w 3857297"/>
              <a:gd name="connsiteY22" fmla="*/ 4834759 h 5738650"/>
              <a:gd name="connsiteX23" fmla="*/ 31531 w 3857297"/>
              <a:gd name="connsiteY23" fmla="*/ 5097517 h 5738650"/>
              <a:gd name="connsiteX24" fmla="*/ 136635 w 3857297"/>
              <a:gd name="connsiteY24" fmla="*/ 5192110 h 5738650"/>
              <a:gd name="connsiteX25" fmla="*/ 199696 w 3857297"/>
              <a:gd name="connsiteY25" fmla="*/ 5255172 h 5738650"/>
              <a:gd name="connsiteX26" fmla="*/ 409904 w 3857297"/>
              <a:gd name="connsiteY26" fmla="*/ 5223643 h 5738650"/>
              <a:gd name="connsiteX27" fmla="*/ 515007 w 3857297"/>
              <a:gd name="connsiteY27" fmla="*/ 5213131 h 5738650"/>
              <a:gd name="connsiteX28" fmla="*/ 620110 w 3857297"/>
              <a:gd name="connsiteY28" fmla="*/ 5171090 h 5738650"/>
              <a:gd name="connsiteX29" fmla="*/ 693681 w 3857297"/>
              <a:gd name="connsiteY29" fmla="*/ 4929352 h 5738650"/>
              <a:gd name="connsiteX30" fmla="*/ 735724 w 3857297"/>
              <a:gd name="connsiteY30" fmla="*/ 4572000 h 5738650"/>
              <a:gd name="connsiteX31" fmla="*/ 882868 w 3857297"/>
              <a:gd name="connsiteY31" fmla="*/ 4014952 h 5738650"/>
              <a:gd name="connsiteX32" fmla="*/ 945931 w 3857297"/>
              <a:gd name="connsiteY32" fmla="*/ 4824249 h 5738650"/>
              <a:gd name="connsiteX33" fmla="*/ 966952 w 3857297"/>
              <a:gd name="connsiteY33" fmla="*/ 4981903 h 5738650"/>
              <a:gd name="connsiteX34" fmla="*/ 1082566 w 3857297"/>
              <a:gd name="connsiteY34" fmla="*/ 5108026 h 5738650"/>
              <a:gd name="connsiteX35" fmla="*/ 1219199 w 3857297"/>
              <a:gd name="connsiteY35" fmla="*/ 5108028 h 5738650"/>
              <a:gd name="connsiteX36" fmla="*/ 1345324 w 3857297"/>
              <a:gd name="connsiteY36" fmla="*/ 5087007 h 5738650"/>
              <a:gd name="connsiteX37" fmla="*/ 1566041 w 3857297"/>
              <a:gd name="connsiteY37" fmla="*/ 4614041 h 5738650"/>
              <a:gd name="connsiteX38" fmla="*/ 1671145 w 3857297"/>
              <a:gd name="connsiteY38" fmla="*/ 4172608 h 5738650"/>
              <a:gd name="connsiteX39" fmla="*/ 2049518 w 3857297"/>
              <a:gd name="connsiteY39" fmla="*/ 4078013 h 5738650"/>
              <a:gd name="connsiteX40" fmla="*/ 2165131 w 3857297"/>
              <a:gd name="connsiteY40" fmla="*/ 4529960 h 5738650"/>
              <a:gd name="connsiteX41" fmla="*/ 2207172 w 3857297"/>
              <a:gd name="connsiteY41" fmla="*/ 4950373 h 5738650"/>
              <a:gd name="connsiteX42" fmla="*/ 2259724 w 3857297"/>
              <a:gd name="connsiteY42" fmla="*/ 5108028 h 5738650"/>
              <a:gd name="connsiteX43" fmla="*/ 2312277 w 3857297"/>
              <a:gd name="connsiteY43" fmla="*/ 5360274 h 5738650"/>
              <a:gd name="connsiteX44" fmla="*/ 2427890 w 3857297"/>
              <a:gd name="connsiteY44" fmla="*/ 5528443 h 5738650"/>
              <a:gd name="connsiteX45" fmla="*/ 2532993 w 3857297"/>
              <a:gd name="connsiteY45" fmla="*/ 5559974 h 5738650"/>
              <a:gd name="connsiteX46" fmla="*/ 2680138 w 3857297"/>
              <a:gd name="connsiteY46" fmla="*/ 5528441 h 5738650"/>
              <a:gd name="connsiteX47" fmla="*/ 2669627 w 3857297"/>
              <a:gd name="connsiteY47" fmla="*/ 5423339 h 5738650"/>
              <a:gd name="connsiteX48" fmla="*/ 2659117 w 3857297"/>
              <a:gd name="connsiteY48" fmla="*/ 5423338 h 5738650"/>
              <a:gd name="connsiteX49" fmla="*/ 2690648 w 3857297"/>
              <a:gd name="connsiteY49" fmla="*/ 5044965 h 5738650"/>
              <a:gd name="connsiteX50" fmla="*/ 2690648 w 3857297"/>
              <a:gd name="connsiteY50" fmla="*/ 4740165 h 5738650"/>
              <a:gd name="connsiteX51" fmla="*/ 2858814 w 3857297"/>
              <a:gd name="connsiteY51" fmla="*/ 3983421 h 5738650"/>
              <a:gd name="connsiteX52" fmla="*/ 3153102 w 3857297"/>
              <a:gd name="connsiteY52" fmla="*/ 4277711 h 5738650"/>
              <a:gd name="connsiteX53" fmla="*/ 2911365 w 3857297"/>
              <a:gd name="connsiteY53" fmla="*/ 5234151 h 5738650"/>
              <a:gd name="connsiteX54" fmla="*/ 2953407 w 3857297"/>
              <a:gd name="connsiteY54" fmla="*/ 5675587 h 5738650"/>
              <a:gd name="connsiteX55" fmla="*/ 3132082 w 3857297"/>
              <a:gd name="connsiteY55" fmla="*/ 5633544 h 5738650"/>
              <a:gd name="connsiteX56" fmla="*/ 3300247 w 3857297"/>
              <a:gd name="connsiteY56" fmla="*/ 5738650 h 5738650"/>
              <a:gd name="connsiteX57" fmla="*/ 3426372 w 3857297"/>
              <a:gd name="connsiteY57" fmla="*/ 5633544 h 5738650"/>
              <a:gd name="connsiteX58" fmla="*/ 3584028 w 3857297"/>
              <a:gd name="connsiteY58" fmla="*/ 5528441 h 5738650"/>
              <a:gd name="connsiteX59" fmla="*/ 3720664 w 3857297"/>
              <a:gd name="connsiteY59" fmla="*/ 5223642 h 5738650"/>
              <a:gd name="connsiteX60" fmla="*/ 3836277 w 3857297"/>
              <a:gd name="connsiteY60" fmla="*/ 4813738 h 5738650"/>
              <a:gd name="connsiteX61" fmla="*/ 3741682 w 3857297"/>
              <a:gd name="connsiteY61" fmla="*/ 4393325 h 5738650"/>
              <a:gd name="connsiteX62" fmla="*/ 3857297 w 3857297"/>
              <a:gd name="connsiteY62" fmla="*/ 4120055 h 5738650"/>
              <a:gd name="connsiteX63" fmla="*/ 3699642 w 3857297"/>
              <a:gd name="connsiteY63" fmla="*/ 3804745 h 5738650"/>
              <a:gd name="connsiteX64" fmla="*/ 3436883 w 3857297"/>
              <a:gd name="connsiteY64" fmla="*/ 3037490 h 5738650"/>
              <a:gd name="connsiteX65" fmla="*/ 3258207 w 3857297"/>
              <a:gd name="connsiteY65" fmla="*/ 2543504 h 5738650"/>
              <a:gd name="connsiteX66" fmla="*/ 3069021 w 3857297"/>
              <a:gd name="connsiteY66" fmla="*/ 2291255 h 5738650"/>
              <a:gd name="connsiteX67" fmla="*/ 2890345 w 3857297"/>
              <a:gd name="connsiteY67" fmla="*/ 1923393 h 5738650"/>
              <a:gd name="connsiteX68" fmla="*/ 2743200 w 3857297"/>
              <a:gd name="connsiteY68" fmla="*/ 1681655 h 5738650"/>
              <a:gd name="connsiteX69" fmla="*/ 2806262 w 3857297"/>
              <a:gd name="connsiteY69" fmla="*/ 1282262 h 5738650"/>
              <a:gd name="connsiteX70" fmla="*/ 2869324 w 3857297"/>
              <a:gd name="connsiteY70" fmla="*/ 1187669 h 5738650"/>
              <a:gd name="connsiteX71" fmla="*/ 2837793 w 3857297"/>
              <a:gd name="connsiteY71" fmla="*/ 1534511 h 5738650"/>
              <a:gd name="connsiteX72" fmla="*/ 2995448 w 3857297"/>
              <a:gd name="connsiteY72" fmla="*/ 1996966 h 5738650"/>
              <a:gd name="connsiteX73" fmla="*/ 3541986 w 3857297"/>
              <a:gd name="connsiteY73" fmla="*/ 2017986 h 5738650"/>
              <a:gd name="connsiteX74" fmla="*/ 3647090 w 3857297"/>
              <a:gd name="connsiteY74" fmla="*/ 1828800 h 5738650"/>
              <a:gd name="connsiteX75" fmla="*/ 3415862 w 3857297"/>
              <a:gd name="connsiteY75" fmla="*/ 1597573 h 5738650"/>
              <a:gd name="connsiteX76" fmla="*/ 3636579 w 3857297"/>
              <a:gd name="connsiteY76" fmla="*/ 1219200 h 5738650"/>
              <a:gd name="connsiteX77" fmla="*/ 3573517 w 3857297"/>
              <a:gd name="connsiteY77" fmla="*/ 630621 h 5738650"/>
              <a:gd name="connsiteX78" fmla="*/ 3499945 w 3857297"/>
              <a:gd name="connsiteY78" fmla="*/ 515007 h 5738650"/>
              <a:gd name="connsiteX79" fmla="*/ 3048000 w 3857297"/>
              <a:gd name="connsiteY79" fmla="*/ 283780 h 5738650"/>
              <a:gd name="connsiteX80" fmla="*/ 2795752 w 3857297"/>
              <a:gd name="connsiteY80" fmla="*/ 231228 h 5738650"/>
              <a:gd name="connsiteX81" fmla="*/ 2585545 w 3857297"/>
              <a:gd name="connsiteY81" fmla="*/ 42042 h 5738650"/>
              <a:gd name="connsiteX82" fmla="*/ 2448910 w 3857297"/>
              <a:gd name="connsiteY82" fmla="*/ 31532 h 5738650"/>
              <a:gd name="connsiteX83" fmla="*/ 2301765 w 3857297"/>
              <a:gd name="connsiteY83" fmla="*/ 294290 h 5738650"/>
              <a:gd name="connsiteX84" fmla="*/ 2102069 w 3857297"/>
              <a:gd name="connsiteY84" fmla="*/ 493986 h 5738650"/>
              <a:gd name="connsiteX85" fmla="*/ 1807780 w 3857297"/>
              <a:gd name="connsiteY85" fmla="*/ 588580 h 5738650"/>
              <a:gd name="connsiteX86" fmla="*/ 1576552 w 3857297"/>
              <a:gd name="connsiteY86" fmla="*/ 620110 h 5738650"/>
              <a:gd name="connsiteX87" fmla="*/ 1387366 w 3857297"/>
              <a:gd name="connsiteY87" fmla="*/ 388883 h 5738650"/>
              <a:gd name="connsiteX88" fmla="*/ 1250731 w 3857297"/>
              <a:gd name="connsiteY88" fmla="*/ 73572 h 5738650"/>
              <a:gd name="connsiteX89" fmla="*/ 1103586 w 3857297"/>
              <a:gd name="connsiteY89" fmla="*/ 0 h 5738650"/>
              <a:gd name="connsiteX0" fmla="*/ 1103586 w 3857297"/>
              <a:gd name="connsiteY0" fmla="*/ 0 h 5738650"/>
              <a:gd name="connsiteX1" fmla="*/ 914400 w 3857297"/>
              <a:gd name="connsiteY1" fmla="*/ 388883 h 5738650"/>
              <a:gd name="connsiteX2" fmla="*/ 378372 w 3857297"/>
              <a:gd name="connsiteY2" fmla="*/ 536028 h 5738650"/>
              <a:gd name="connsiteX3" fmla="*/ 63062 w 3857297"/>
              <a:gd name="connsiteY3" fmla="*/ 819807 h 5738650"/>
              <a:gd name="connsiteX4" fmla="*/ 63062 w 3857297"/>
              <a:gd name="connsiteY4" fmla="*/ 1093076 h 5738650"/>
              <a:gd name="connsiteX5" fmla="*/ 273269 w 3857297"/>
              <a:gd name="connsiteY5" fmla="*/ 1492469 h 5738650"/>
              <a:gd name="connsiteX6" fmla="*/ 378373 w 3857297"/>
              <a:gd name="connsiteY6" fmla="*/ 1660634 h 5738650"/>
              <a:gd name="connsiteX7" fmla="*/ 409903 w 3857297"/>
              <a:gd name="connsiteY7" fmla="*/ 1870841 h 5738650"/>
              <a:gd name="connsiteX8" fmla="*/ 609600 w 3857297"/>
              <a:gd name="connsiteY8" fmla="*/ 1923394 h 5738650"/>
              <a:gd name="connsiteX9" fmla="*/ 798786 w 3857297"/>
              <a:gd name="connsiteY9" fmla="*/ 1671145 h 5738650"/>
              <a:gd name="connsiteX10" fmla="*/ 735724 w 3857297"/>
              <a:gd name="connsiteY10" fmla="*/ 1250731 h 5738650"/>
              <a:gd name="connsiteX11" fmla="*/ 651641 w 3857297"/>
              <a:gd name="connsiteY11" fmla="*/ 1051035 h 5738650"/>
              <a:gd name="connsiteX12" fmla="*/ 830317 w 3857297"/>
              <a:gd name="connsiteY12" fmla="*/ 1008993 h 5738650"/>
              <a:gd name="connsiteX13" fmla="*/ 998483 w 3857297"/>
              <a:gd name="connsiteY13" fmla="*/ 1481959 h 5738650"/>
              <a:gd name="connsiteX14" fmla="*/ 1030014 w 3857297"/>
              <a:gd name="connsiteY14" fmla="*/ 1891862 h 5738650"/>
              <a:gd name="connsiteX15" fmla="*/ 977462 w 3857297"/>
              <a:gd name="connsiteY15" fmla="*/ 2364828 h 5738650"/>
              <a:gd name="connsiteX16" fmla="*/ 399393 w 3857297"/>
              <a:gd name="connsiteY16" fmla="*/ 3499945 h 5738650"/>
              <a:gd name="connsiteX17" fmla="*/ 325821 w 3857297"/>
              <a:gd name="connsiteY17" fmla="*/ 3626070 h 5738650"/>
              <a:gd name="connsiteX18" fmla="*/ 336331 w 3857297"/>
              <a:gd name="connsiteY18" fmla="*/ 3710152 h 5738650"/>
              <a:gd name="connsiteX19" fmla="*/ 304800 w 3857297"/>
              <a:gd name="connsiteY19" fmla="*/ 3815255 h 5738650"/>
              <a:gd name="connsiteX20" fmla="*/ 241738 w 3857297"/>
              <a:gd name="connsiteY20" fmla="*/ 4025462 h 5738650"/>
              <a:gd name="connsiteX21" fmla="*/ 105104 w 3857297"/>
              <a:gd name="connsiteY21" fmla="*/ 4498427 h 5738650"/>
              <a:gd name="connsiteX22" fmla="*/ 0 w 3857297"/>
              <a:gd name="connsiteY22" fmla="*/ 4834759 h 5738650"/>
              <a:gd name="connsiteX23" fmla="*/ 31531 w 3857297"/>
              <a:gd name="connsiteY23" fmla="*/ 5097517 h 5738650"/>
              <a:gd name="connsiteX24" fmla="*/ 136635 w 3857297"/>
              <a:gd name="connsiteY24" fmla="*/ 5192110 h 5738650"/>
              <a:gd name="connsiteX25" fmla="*/ 199696 w 3857297"/>
              <a:gd name="connsiteY25" fmla="*/ 5255172 h 5738650"/>
              <a:gd name="connsiteX26" fmla="*/ 409904 w 3857297"/>
              <a:gd name="connsiteY26" fmla="*/ 5223643 h 5738650"/>
              <a:gd name="connsiteX27" fmla="*/ 515007 w 3857297"/>
              <a:gd name="connsiteY27" fmla="*/ 5213131 h 5738650"/>
              <a:gd name="connsiteX28" fmla="*/ 620110 w 3857297"/>
              <a:gd name="connsiteY28" fmla="*/ 5171090 h 5738650"/>
              <a:gd name="connsiteX29" fmla="*/ 693681 w 3857297"/>
              <a:gd name="connsiteY29" fmla="*/ 4929352 h 5738650"/>
              <a:gd name="connsiteX30" fmla="*/ 735724 w 3857297"/>
              <a:gd name="connsiteY30" fmla="*/ 4572000 h 5738650"/>
              <a:gd name="connsiteX31" fmla="*/ 882868 w 3857297"/>
              <a:gd name="connsiteY31" fmla="*/ 4014952 h 5738650"/>
              <a:gd name="connsiteX32" fmla="*/ 945931 w 3857297"/>
              <a:gd name="connsiteY32" fmla="*/ 4824249 h 5738650"/>
              <a:gd name="connsiteX33" fmla="*/ 966952 w 3857297"/>
              <a:gd name="connsiteY33" fmla="*/ 4981903 h 5738650"/>
              <a:gd name="connsiteX34" fmla="*/ 1082566 w 3857297"/>
              <a:gd name="connsiteY34" fmla="*/ 5108026 h 5738650"/>
              <a:gd name="connsiteX35" fmla="*/ 1219199 w 3857297"/>
              <a:gd name="connsiteY35" fmla="*/ 5108028 h 5738650"/>
              <a:gd name="connsiteX36" fmla="*/ 1345324 w 3857297"/>
              <a:gd name="connsiteY36" fmla="*/ 5087007 h 5738650"/>
              <a:gd name="connsiteX37" fmla="*/ 1566041 w 3857297"/>
              <a:gd name="connsiteY37" fmla="*/ 4614041 h 5738650"/>
              <a:gd name="connsiteX38" fmla="*/ 1671145 w 3857297"/>
              <a:gd name="connsiteY38" fmla="*/ 4172608 h 5738650"/>
              <a:gd name="connsiteX39" fmla="*/ 2049518 w 3857297"/>
              <a:gd name="connsiteY39" fmla="*/ 4078013 h 5738650"/>
              <a:gd name="connsiteX40" fmla="*/ 2165131 w 3857297"/>
              <a:gd name="connsiteY40" fmla="*/ 4529960 h 5738650"/>
              <a:gd name="connsiteX41" fmla="*/ 2207172 w 3857297"/>
              <a:gd name="connsiteY41" fmla="*/ 4950373 h 5738650"/>
              <a:gd name="connsiteX42" fmla="*/ 2259724 w 3857297"/>
              <a:gd name="connsiteY42" fmla="*/ 5108028 h 5738650"/>
              <a:gd name="connsiteX43" fmla="*/ 2312277 w 3857297"/>
              <a:gd name="connsiteY43" fmla="*/ 5360274 h 5738650"/>
              <a:gd name="connsiteX44" fmla="*/ 2427890 w 3857297"/>
              <a:gd name="connsiteY44" fmla="*/ 5528443 h 5738650"/>
              <a:gd name="connsiteX45" fmla="*/ 2532993 w 3857297"/>
              <a:gd name="connsiteY45" fmla="*/ 5559974 h 5738650"/>
              <a:gd name="connsiteX46" fmla="*/ 2680138 w 3857297"/>
              <a:gd name="connsiteY46" fmla="*/ 5528441 h 5738650"/>
              <a:gd name="connsiteX47" fmla="*/ 2669627 w 3857297"/>
              <a:gd name="connsiteY47" fmla="*/ 5423339 h 5738650"/>
              <a:gd name="connsiteX48" fmla="*/ 2659117 w 3857297"/>
              <a:gd name="connsiteY48" fmla="*/ 5423338 h 5738650"/>
              <a:gd name="connsiteX49" fmla="*/ 2690648 w 3857297"/>
              <a:gd name="connsiteY49" fmla="*/ 5044965 h 5738650"/>
              <a:gd name="connsiteX50" fmla="*/ 2690648 w 3857297"/>
              <a:gd name="connsiteY50" fmla="*/ 4740165 h 5738650"/>
              <a:gd name="connsiteX51" fmla="*/ 2858814 w 3857297"/>
              <a:gd name="connsiteY51" fmla="*/ 3983421 h 5738650"/>
              <a:gd name="connsiteX52" fmla="*/ 3153102 w 3857297"/>
              <a:gd name="connsiteY52" fmla="*/ 4277711 h 5738650"/>
              <a:gd name="connsiteX53" fmla="*/ 2911365 w 3857297"/>
              <a:gd name="connsiteY53" fmla="*/ 5234151 h 5738650"/>
              <a:gd name="connsiteX54" fmla="*/ 2953407 w 3857297"/>
              <a:gd name="connsiteY54" fmla="*/ 5675587 h 5738650"/>
              <a:gd name="connsiteX55" fmla="*/ 3121572 w 3857297"/>
              <a:gd name="connsiteY55" fmla="*/ 5707117 h 5738650"/>
              <a:gd name="connsiteX56" fmla="*/ 3300247 w 3857297"/>
              <a:gd name="connsiteY56" fmla="*/ 5738650 h 5738650"/>
              <a:gd name="connsiteX57" fmla="*/ 3426372 w 3857297"/>
              <a:gd name="connsiteY57" fmla="*/ 5633544 h 5738650"/>
              <a:gd name="connsiteX58" fmla="*/ 3584028 w 3857297"/>
              <a:gd name="connsiteY58" fmla="*/ 5528441 h 5738650"/>
              <a:gd name="connsiteX59" fmla="*/ 3720664 w 3857297"/>
              <a:gd name="connsiteY59" fmla="*/ 5223642 h 5738650"/>
              <a:gd name="connsiteX60" fmla="*/ 3836277 w 3857297"/>
              <a:gd name="connsiteY60" fmla="*/ 4813738 h 5738650"/>
              <a:gd name="connsiteX61" fmla="*/ 3741682 w 3857297"/>
              <a:gd name="connsiteY61" fmla="*/ 4393325 h 5738650"/>
              <a:gd name="connsiteX62" fmla="*/ 3857297 w 3857297"/>
              <a:gd name="connsiteY62" fmla="*/ 4120055 h 5738650"/>
              <a:gd name="connsiteX63" fmla="*/ 3699642 w 3857297"/>
              <a:gd name="connsiteY63" fmla="*/ 3804745 h 5738650"/>
              <a:gd name="connsiteX64" fmla="*/ 3436883 w 3857297"/>
              <a:gd name="connsiteY64" fmla="*/ 3037490 h 5738650"/>
              <a:gd name="connsiteX65" fmla="*/ 3258207 w 3857297"/>
              <a:gd name="connsiteY65" fmla="*/ 2543504 h 5738650"/>
              <a:gd name="connsiteX66" fmla="*/ 3069021 w 3857297"/>
              <a:gd name="connsiteY66" fmla="*/ 2291255 h 5738650"/>
              <a:gd name="connsiteX67" fmla="*/ 2890345 w 3857297"/>
              <a:gd name="connsiteY67" fmla="*/ 1923393 h 5738650"/>
              <a:gd name="connsiteX68" fmla="*/ 2743200 w 3857297"/>
              <a:gd name="connsiteY68" fmla="*/ 1681655 h 5738650"/>
              <a:gd name="connsiteX69" fmla="*/ 2806262 w 3857297"/>
              <a:gd name="connsiteY69" fmla="*/ 1282262 h 5738650"/>
              <a:gd name="connsiteX70" fmla="*/ 2869324 w 3857297"/>
              <a:gd name="connsiteY70" fmla="*/ 1187669 h 5738650"/>
              <a:gd name="connsiteX71" fmla="*/ 2837793 w 3857297"/>
              <a:gd name="connsiteY71" fmla="*/ 1534511 h 5738650"/>
              <a:gd name="connsiteX72" fmla="*/ 2995448 w 3857297"/>
              <a:gd name="connsiteY72" fmla="*/ 1996966 h 5738650"/>
              <a:gd name="connsiteX73" fmla="*/ 3541986 w 3857297"/>
              <a:gd name="connsiteY73" fmla="*/ 2017986 h 5738650"/>
              <a:gd name="connsiteX74" fmla="*/ 3647090 w 3857297"/>
              <a:gd name="connsiteY74" fmla="*/ 1828800 h 5738650"/>
              <a:gd name="connsiteX75" fmla="*/ 3415862 w 3857297"/>
              <a:gd name="connsiteY75" fmla="*/ 1597573 h 5738650"/>
              <a:gd name="connsiteX76" fmla="*/ 3636579 w 3857297"/>
              <a:gd name="connsiteY76" fmla="*/ 1219200 h 5738650"/>
              <a:gd name="connsiteX77" fmla="*/ 3573517 w 3857297"/>
              <a:gd name="connsiteY77" fmla="*/ 630621 h 5738650"/>
              <a:gd name="connsiteX78" fmla="*/ 3499945 w 3857297"/>
              <a:gd name="connsiteY78" fmla="*/ 515007 h 5738650"/>
              <a:gd name="connsiteX79" fmla="*/ 3048000 w 3857297"/>
              <a:gd name="connsiteY79" fmla="*/ 283780 h 5738650"/>
              <a:gd name="connsiteX80" fmla="*/ 2795752 w 3857297"/>
              <a:gd name="connsiteY80" fmla="*/ 231228 h 5738650"/>
              <a:gd name="connsiteX81" fmla="*/ 2585545 w 3857297"/>
              <a:gd name="connsiteY81" fmla="*/ 42042 h 5738650"/>
              <a:gd name="connsiteX82" fmla="*/ 2448910 w 3857297"/>
              <a:gd name="connsiteY82" fmla="*/ 31532 h 5738650"/>
              <a:gd name="connsiteX83" fmla="*/ 2301765 w 3857297"/>
              <a:gd name="connsiteY83" fmla="*/ 294290 h 5738650"/>
              <a:gd name="connsiteX84" fmla="*/ 2102069 w 3857297"/>
              <a:gd name="connsiteY84" fmla="*/ 493986 h 5738650"/>
              <a:gd name="connsiteX85" fmla="*/ 1807780 w 3857297"/>
              <a:gd name="connsiteY85" fmla="*/ 588580 h 5738650"/>
              <a:gd name="connsiteX86" fmla="*/ 1576552 w 3857297"/>
              <a:gd name="connsiteY86" fmla="*/ 620110 h 5738650"/>
              <a:gd name="connsiteX87" fmla="*/ 1387366 w 3857297"/>
              <a:gd name="connsiteY87" fmla="*/ 388883 h 5738650"/>
              <a:gd name="connsiteX88" fmla="*/ 1250731 w 3857297"/>
              <a:gd name="connsiteY88" fmla="*/ 73572 h 5738650"/>
              <a:gd name="connsiteX89" fmla="*/ 1103586 w 3857297"/>
              <a:gd name="connsiteY89" fmla="*/ 0 h 5738650"/>
              <a:gd name="connsiteX0" fmla="*/ 1103586 w 3857297"/>
              <a:gd name="connsiteY0" fmla="*/ 0 h 5738650"/>
              <a:gd name="connsiteX1" fmla="*/ 914400 w 3857297"/>
              <a:gd name="connsiteY1" fmla="*/ 388883 h 5738650"/>
              <a:gd name="connsiteX2" fmla="*/ 378372 w 3857297"/>
              <a:gd name="connsiteY2" fmla="*/ 536028 h 5738650"/>
              <a:gd name="connsiteX3" fmla="*/ 63062 w 3857297"/>
              <a:gd name="connsiteY3" fmla="*/ 819807 h 5738650"/>
              <a:gd name="connsiteX4" fmla="*/ 63062 w 3857297"/>
              <a:gd name="connsiteY4" fmla="*/ 1093076 h 5738650"/>
              <a:gd name="connsiteX5" fmla="*/ 273269 w 3857297"/>
              <a:gd name="connsiteY5" fmla="*/ 1492469 h 5738650"/>
              <a:gd name="connsiteX6" fmla="*/ 378373 w 3857297"/>
              <a:gd name="connsiteY6" fmla="*/ 1660634 h 5738650"/>
              <a:gd name="connsiteX7" fmla="*/ 409903 w 3857297"/>
              <a:gd name="connsiteY7" fmla="*/ 1870841 h 5738650"/>
              <a:gd name="connsiteX8" fmla="*/ 609600 w 3857297"/>
              <a:gd name="connsiteY8" fmla="*/ 1923394 h 5738650"/>
              <a:gd name="connsiteX9" fmla="*/ 798786 w 3857297"/>
              <a:gd name="connsiteY9" fmla="*/ 1671145 h 5738650"/>
              <a:gd name="connsiteX10" fmla="*/ 735724 w 3857297"/>
              <a:gd name="connsiteY10" fmla="*/ 1250731 h 5738650"/>
              <a:gd name="connsiteX11" fmla="*/ 651641 w 3857297"/>
              <a:gd name="connsiteY11" fmla="*/ 1051035 h 5738650"/>
              <a:gd name="connsiteX12" fmla="*/ 830317 w 3857297"/>
              <a:gd name="connsiteY12" fmla="*/ 1008993 h 5738650"/>
              <a:gd name="connsiteX13" fmla="*/ 998483 w 3857297"/>
              <a:gd name="connsiteY13" fmla="*/ 1481959 h 5738650"/>
              <a:gd name="connsiteX14" fmla="*/ 1030014 w 3857297"/>
              <a:gd name="connsiteY14" fmla="*/ 1891862 h 5738650"/>
              <a:gd name="connsiteX15" fmla="*/ 977462 w 3857297"/>
              <a:gd name="connsiteY15" fmla="*/ 2364828 h 5738650"/>
              <a:gd name="connsiteX16" fmla="*/ 399393 w 3857297"/>
              <a:gd name="connsiteY16" fmla="*/ 3499945 h 5738650"/>
              <a:gd name="connsiteX17" fmla="*/ 325821 w 3857297"/>
              <a:gd name="connsiteY17" fmla="*/ 3626070 h 5738650"/>
              <a:gd name="connsiteX18" fmla="*/ 336331 w 3857297"/>
              <a:gd name="connsiteY18" fmla="*/ 3710152 h 5738650"/>
              <a:gd name="connsiteX19" fmla="*/ 304800 w 3857297"/>
              <a:gd name="connsiteY19" fmla="*/ 3815255 h 5738650"/>
              <a:gd name="connsiteX20" fmla="*/ 241738 w 3857297"/>
              <a:gd name="connsiteY20" fmla="*/ 4025462 h 5738650"/>
              <a:gd name="connsiteX21" fmla="*/ 105104 w 3857297"/>
              <a:gd name="connsiteY21" fmla="*/ 4498427 h 5738650"/>
              <a:gd name="connsiteX22" fmla="*/ 0 w 3857297"/>
              <a:gd name="connsiteY22" fmla="*/ 4834759 h 5738650"/>
              <a:gd name="connsiteX23" fmla="*/ 31531 w 3857297"/>
              <a:gd name="connsiteY23" fmla="*/ 5097517 h 5738650"/>
              <a:gd name="connsiteX24" fmla="*/ 136635 w 3857297"/>
              <a:gd name="connsiteY24" fmla="*/ 5192110 h 5738650"/>
              <a:gd name="connsiteX25" fmla="*/ 199696 w 3857297"/>
              <a:gd name="connsiteY25" fmla="*/ 5255172 h 5738650"/>
              <a:gd name="connsiteX26" fmla="*/ 409904 w 3857297"/>
              <a:gd name="connsiteY26" fmla="*/ 5223643 h 5738650"/>
              <a:gd name="connsiteX27" fmla="*/ 515007 w 3857297"/>
              <a:gd name="connsiteY27" fmla="*/ 5213131 h 5738650"/>
              <a:gd name="connsiteX28" fmla="*/ 620110 w 3857297"/>
              <a:gd name="connsiteY28" fmla="*/ 5171090 h 5738650"/>
              <a:gd name="connsiteX29" fmla="*/ 693681 w 3857297"/>
              <a:gd name="connsiteY29" fmla="*/ 4929352 h 5738650"/>
              <a:gd name="connsiteX30" fmla="*/ 735724 w 3857297"/>
              <a:gd name="connsiteY30" fmla="*/ 4572000 h 5738650"/>
              <a:gd name="connsiteX31" fmla="*/ 882868 w 3857297"/>
              <a:gd name="connsiteY31" fmla="*/ 4014952 h 5738650"/>
              <a:gd name="connsiteX32" fmla="*/ 945931 w 3857297"/>
              <a:gd name="connsiteY32" fmla="*/ 4824249 h 5738650"/>
              <a:gd name="connsiteX33" fmla="*/ 966952 w 3857297"/>
              <a:gd name="connsiteY33" fmla="*/ 4981903 h 5738650"/>
              <a:gd name="connsiteX34" fmla="*/ 1082566 w 3857297"/>
              <a:gd name="connsiteY34" fmla="*/ 5108026 h 5738650"/>
              <a:gd name="connsiteX35" fmla="*/ 1219199 w 3857297"/>
              <a:gd name="connsiteY35" fmla="*/ 5108028 h 5738650"/>
              <a:gd name="connsiteX36" fmla="*/ 1345324 w 3857297"/>
              <a:gd name="connsiteY36" fmla="*/ 5087007 h 5738650"/>
              <a:gd name="connsiteX37" fmla="*/ 1566041 w 3857297"/>
              <a:gd name="connsiteY37" fmla="*/ 4614041 h 5738650"/>
              <a:gd name="connsiteX38" fmla="*/ 1671145 w 3857297"/>
              <a:gd name="connsiteY38" fmla="*/ 4172608 h 5738650"/>
              <a:gd name="connsiteX39" fmla="*/ 2049518 w 3857297"/>
              <a:gd name="connsiteY39" fmla="*/ 4078013 h 5738650"/>
              <a:gd name="connsiteX40" fmla="*/ 2165131 w 3857297"/>
              <a:gd name="connsiteY40" fmla="*/ 4529960 h 5738650"/>
              <a:gd name="connsiteX41" fmla="*/ 2207172 w 3857297"/>
              <a:gd name="connsiteY41" fmla="*/ 4950373 h 5738650"/>
              <a:gd name="connsiteX42" fmla="*/ 2259724 w 3857297"/>
              <a:gd name="connsiteY42" fmla="*/ 5108028 h 5738650"/>
              <a:gd name="connsiteX43" fmla="*/ 2312277 w 3857297"/>
              <a:gd name="connsiteY43" fmla="*/ 5360274 h 5738650"/>
              <a:gd name="connsiteX44" fmla="*/ 2427890 w 3857297"/>
              <a:gd name="connsiteY44" fmla="*/ 5528443 h 5738650"/>
              <a:gd name="connsiteX45" fmla="*/ 2532993 w 3857297"/>
              <a:gd name="connsiteY45" fmla="*/ 5559974 h 5738650"/>
              <a:gd name="connsiteX46" fmla="*/ 2680138 w 3857297"/>
              <a:gd name="connsiteY46" fmla="*/ 5528441 h 5738650"/>
              <a:gd name="connsiteX47" fmla="*/ 2669627 w 3857297"/>
              <a:gd name="connsiteY47" fmla="*/ 5423339 h 5738650"/>
              <a:gd name="connsiteX48" fmla="*/ 2659117 w 3857297"/>
              <a:gd name="connsiteY48" fmla="*/ 5423338 h 5738650"/>
              <a:gd name="connsiteX49" fmla="*/ 2690648 w 3857297"/>
              <a:gd name="connsiteY49" fmla="*/ 5044965 h 5738650"/>
              <a:gd name="connsiteX50" fmla="*/ 2690648 w 3857297"/>
              <a:gd name="connsiteY50" fmla="*/ 4740165 h 5738650"/>
              <a:gd name="connsiteX51" fmla="*/ 2858814 w 3857297"/>
              <a:gd name="connsiteY51" fmla="*/ 3983421 h 5738650"/>
              <a:gd name="connsiteX52" fmla="*/ 3153102 w 3857297"/>
              <a:gd name="connsiteY52" fmla="*/ 4277711 h 5738650"/>
              <a:gd name="connsiteX53" fmla="*/ 2911365 w 3857297"/>
              <a:gd name="connsiteY53" fmla="*/ 5234151 h 5738650"/>
              <a:gd name="connsiteX54" fmla="*/ 2974428 w 3857297"/>
              <a:gd name="connsiteY54" fmla="*/ 5559973 h 5738650"/>
              <a:gd name="connsiteX55" fmla="*/ 3121572 w 3857297"/>
              <a:gd name="connsiteY55" fmla="*/ 5707117 h 5738650"/>
              <a:gd name="connsiteX56" fmla="*/ 3300247 w 3857297"/>
              <a:gd name="connsiteY56" fmla="*/ 5738650 h 5738650"/>
              <a:gd name="connsiteX57" fmla="*/ 3426372 w 3857297"/>
              <a:gd name="connsiteY57" fmla="*/ 5633544 h 5738650"/>
              <a:gd name="connsiteX58" fmla="*/ 3584028 w 3857297"/>
              <a:gd name="connsiteY58" fmla="*/ 5528441 h 5738650"/>
              <a:gd name="connsiteX59" fmla="*/ 3720664 w 3857297"/>
              <a:gd name="connsiteY59" fmla="*/ 5223642 h 5738650"/>
              <a:gd name="connsiteX60" fmla="*/ 3836277 w 3857297"/>
              <a:gd name="connsiteY60" fmla="*/ 4813738 h 5738650"/>
              <a:gd name="connsiteX61" fmla="*/ 3741682 w 3857297"/>
              <a:gd name="connsiteY61" fmla="*/ 4393325 h 5738650"/>
              <a:gd name="connsiteX62" fmla="*/ 3857297 w 3857297"/>
              <a:gd name="connsiteY62" fmla="*/ 4120055 h 5738650"/>
              <a:gd name="connsiteX63" fmla="*/ 3699642 w 3857297"/>
              <a:gd name="connsiteY63" fmla="*/ 3804745 h 5738650"/>
              <a:gd name="connsiteX64" fmla="*/ 3436883 w 3857297"/>
              <a:gd name="connsiteY64" fmla="*/ 3037490 h 5738650"/>
              <a:gd name="connsiteX65" fmla="*/ 3258207 w 3857297"/>
              <a:gd name="connsiteY65" fmla="*/ 2543504 h 5738650"/>
              <a:gd name="connsiteX66" fmla="*/ 3069021 w 3857297"/>
              <a:gd name="connsiteY66" fmla="*/ 2291255 h 5738650"/>
              <a:gd name="connsiteX67" fmla="*/ 2890345 w 3857297"/>
              <a:gd name="connsiteY67" fmla="*/ 1923393 h 5738650"/>
              <a:gd name="connsiteX68" fmla="*/ 2743200 w 3857297"/>
              <a:gd name="connsiteY68" fmla="*/ 1681655 h 5738650"/>
              <a:gd name="connsiteX69" fmla="*/ 2806262 w 3857297"/>
              <a:gd name="connsiteY69" fmla="*/ 1282262 h 5738650"/>
              <a:gd name="connsiteX70" fmla="*/ 2869324 w 3857297"/>
              <a:gd name="connsiteY70" fmla="*/ 1187669 h 5738650"/>
              <a:gd name="connsiteX71" fmla="*/ 2837793 w 3857297"/>
              <a:gd name="connsiteY71" fmla="*/ 1534511 h 5738650"/>
              <a:gd name="connsiteX72" fmla="*/ 2995448 w 3857297"/>
              <a:gd name="connsiteY72" fmla="*/ 1996966 h 5738650"/>
              <a:gd name="connsiteX73" fmla="*/ 3541986 w 3857297"/>
              <a:gd name="connsiteY73" fmla="*/ 2017986 h 5738650"/>
              <a:gd name="connsiteX74" fmla="*/ 3647090 w 3857297"/>
              <a:gd name="connsiteY74" fmla="*/ 1828800 h 5738650"/>
              <a:gd name="connsiteX75" fmla="*/ 3415862 w 3857297"/>
              <a:gd name="connsiteY75" fmla="*/ 1597573 h 5738650"/>
              <a:gd name="connsiteX76" fmla="*/ 3636579 w 3857297"/>
              <a:gd name="connsiteY76" fmla="*/ 1219200 h 5738650"/>
              <a:gd name="connsiteX77" fmla="*/ 3573517 w 3857297"/>
              <a:gd name="connsiteY77" fmla="*/ 630621 h 5738650"/>
              <a:gd name="connsiteX78" fmla="*/ 3499945 w 3857297"/>
              <a:gd name="connsiteY78" fmla="*/ 515007 h 5738650"/>
              <a:gd name="connsiteX79" fmla="*/ 3048000 w 3857297"/>
              <a:gd name="connsiteY79" fmla="*/ 283780 h 5738650"/>
              <a:gd name="connsiteX80" fmla="*/ 2795752 w 3857297"/>
              <a:gd name="connsiteY80" fmla="*/ 231228 h 5738650"/>
              <a:gd name="connsiteX81" fmla="*/ 2585545 w 3857297"/>
              <a:gd name="connsiteY81" fmla="*/ 42042 h 5738650"/>
              <a:gd name="connsiteX82" fmla="*/ 2448910 w 3857297"/>
              <a:gd name="connsiteY82" fmla="*/ 31532 h 5738650"/>
              <a:gd name="connsiteX83" fmla="*/ 2301765 w 3857297"/>
              <a:gd name="connsiteY83" fmla="*/ 294290 h 5738650"/>
              <a:gd name="connsiteX84" fmla="*/ 2102069 w 3857297"/>
              <a:gd name="connsiteY84" fmla="*/ 493986 h 5738650"/>
              <a:gd name="connsiteX85" fmla="*/ 1807780 w 3857297"/>
              <a:gd name="connsiteY85" fmla="*/ 588580 h 5738650"/>
              <a:gd name="connsiteX86" fmla="*/ 1576552 w 3857297"/>
              <a:gd name="connsiteY86" fmla="*/ 620110 h 5738650"/>
              <a:gd name="connsiteX87" fmla="*/ 1387366 w 3857297"/>
              <a:gd name="connsiteY87" fmla="*/ 388883 h 5738650"/>
              <a:gd name="connsiteX88" fmla="*/ 1250731 w 3857297"/>
              <a:gd name="connsiteY88" fmla="*/ 73572 h 5738650"/>
              <a:gd name="connsiteX89" fmla="*/ 1103586 w 3857297"/>
              <a:gd name="connsiteY89" fmla="*/ 0 h 5738650"/>
              <a:gd name="connsiteX0" fmla="*/ 1103586 w 3857297"/>
              <a:gd name="connsiteY0" fmla="*/ 0 h 5738650"/>
              <a:gd name="connsiteX1" fmla="*/ 914400 w 3857297"/>
              <a:gd name="connsiteY1" fmla="*/ 388883 h 5738650"/>
              <a:gd name="connsiteX2" fmla="*/ 378372 w 3857297"/>
              <a:gd name="connsiteY2" fmla="*/ 536028 h 5738650"/>
              <a:gd name="connsiteX3" fmla="*/ 63062 w 3857297"/>
              <a:gd name="connsiteY3" fmla="*/ 819807 h 5738650"/>
              <a:gd name="connsiteX4" fmla="*/ 63062 w 3857297"/>
              <a:gd name="connsiteY4" fmla="*/ 1093076 h 5738650"/>
              <a:gd name="connsiteX5" fmla="*/ 273269 w 3857297"/>
              <a:gd name="connsiteY5" fmla="*/ 1492469 h 5738650"/>
              <a:gd name="connsiteX6" fmla="*/ 378373 w 3857297"/>
              <a:gd name="connsiteY6" fmla="*/ 1660634 h 5738650"/>
              <a:gd name="connsiteX7" fmla="*/ 409903 w 3857297"/>
              <a:gd name="connsiteY7" fmla="*/ 1870841 h 5738650"/>
              <a:gd name="connsiteX8" fmla="*/ 609600 w 3857297"/>
              <a:gd name="connsiteY8" fmla="*/ 1923394 h 5738650"/>
              <a:gd name="connsiteX9" fmla="*/ 798786 w 3857297"/>
              <a:gd name="connsiteY9" fmla="*/ 1671145 h 5738650"/>
              <a:gd name="connsiteX10" fmla="*/ 735724 w 3857297"/>
              <a:gd name="connsiteY10" fmla="*/ 1250731 h 5738650"/>
              <a:gd name="connsiteX11" fmla="*/ 651641 w 3857297"/>
              <a:gd name="connsiteY11" fmla="*/ 1051035 h 5738650"/>
              <a:gd name="connsiteX12" fmla="*/ 830317 w 3857297"/>
              <a:gd name="connsiteY12" fmla="*/ 1008993 h 5738650"/>
              <a:gd name="connsiteX13" fmla="*/ 998483 w 3857297"/>
              <a:gd name="connsiteY13" fmla="*/ 1481959 h 5738650"/>
              <a:gd name="connsiteX14" fmla="*/ 1030014 w 3857297"/>
              <a:gd name="connsiteY14" fmla="*/ 1891862 h 5738650"/>
              <a:gd name="connsiteX15" fmla="*/ 977462 w 3857297"/>
              <a:gd name="connsiteY15" fmla="*/ 2364828 h 5738650"/>
              <a:gd name="connsiteX16" fmla="*/ 399393 w 3857297"/>
              <a:gd name="connsiteY16" fmla="*/ 3499945 h 5738650"/>
              <a:gd name="connsiteX17" fmla="*/ 325821 w 3857297"/>
              <a:gd name="connsiteY17" fmla="*/ 3626070 h 5738650"/>
              <a:gd name="connsiteX18" fmla="*/ 336331 w 3857297"/>
              <a:gd name="connsiteY18" fmla="*/ 3710152 h 5738650"/>
              <a:gd name="connsiteX19" fmla="*/ 304800 w 3857297"/>
              <a:gd name="connsiteY19" fmla="*/ 3815255 h 5738650"/>
              <a:gd name="connsiteX20" fmla="*/ 241738 w 3857297"/>
              <a:gd name="connsiteY20" fmla="*/ 4025462 h 5738650"/>
              <a:gd name="connsiteX21" fmla="*/ 105104 w 3857297"/>
              <a:gd name="connsiteY21" fmla="*/ 4498427 h 5738650"/>
              <a:gd name="connsiteX22" fmla="*/ 0 w 3857297"/>
              <a:gd name="connsiteY22" fmla="*/ 4834759 h 5738650"/>
              <a:gd name="connsiteX23" fmla="*/ 31531 w 3857297"/>
              <a:gd name="connsiteY23" fmla="*/ 5097517 h 5738650"/>
              <a:gd name="connsiteX24" fmla="*/ 136635 w 3857297"/>
              <a:gd name="connsiteY24" fmla="*/ 5192110 h 5738650"/>
              <a:gd name="connsiteX25" fmla="*/ 199696 w 3857297"/>
              <a:gd name="connsiteY25" fmla="*/ 5255172 h 5738650"/>
              <a:gd name="connsiteX26" fmla="*/ 409904 w 3857297"/>
              <a:gd name="connsiteY26" fmla="*/ 5223643 h 5738650"/>
              <a:gd name="connsiteX27" fmla="*/ 515007 w 3857297"/>
              <a:gd name="connsiteY27" fmla="*/ 5213131 h 5738650"/>
              <a:gd name="connsiteX28" fmla="*/ 620110 w 3857297"/>
              <a:gd name="connsiteY28" fmla="*/ 5171090 h 5738650"/>
              <a:gd name="connsiteX29" fmla="*/ 693681 w 3857297"/>
              <a:gd name="connsiteY29" fmla="*/ 4929352 h 5738650"/>
              <a:gd name="connsiteX30" fmla="*/ 735724 w 3857297"/>
              <a:gd name="connsiteY30" fmla="*/ 4572000 h 5738650"/>
              <a:gd name="connsiteX31" fmla="*/ 882868 w 3857297"/>
              <a:gd name="connsiteY31" fmla="*/ 4014952 h 5738650"/>
              <a:gd name="connsiteX32" fmla="*/ 945931 w 3857297"/>
              <a:gd name="connsiteY32" fmla="*/ 4824249 h 5738650"/>
              <a:gd name="connsiteX33" fmla="*/ 966952 w 3857297"/>
              <a:gd name="connsiteY33" fmla="*/ 4981903 h 5738650"/>
              <a:gd name="connsiteX34" fmla="*/ 1082566 w 3857297"/>
              <a:gd name="connsiteY34" fmla="*/ 5108026 h 5738650"/>
              <a:gd name="connsiteX35" fmla="*/ 1219199 w 3857297"/>
              <a:gd name="connsiteY35" fmla="*/ 5108028 h 5738650"/>
              <a:gd name="connsiteX36" fmla="*/ 1345324 w 3857297"/>
              <a:gd name="connsiteY36" fmla="*/ 5087007 h 5738650"/>
              <a:gd name="connsiteX37" fmla="*/ 1566041 w 3857297"/>
              <a:gd name="connsiteY37" fmla="*/ 4614041 h 5738650"/>
              <a:gd name="connsiteX38" fmla="*/ 1671145 w 3857297"/>
              <a:gd name="connsiteY38" fmla="*/ 4172608 h 5738650"/>
              <a:gd name="connsiteX39" fmla="*/ 2049518 w 3857297"/>
              <a:gd name="connsiteY39" fmla="*/ 4078013 h 5738650"/>
              <a:gd name="connsiteX40" fmla="*/ 2165131 w 3857297"/>
              <a:gd name="connsiteY40" fmla="*/ 4529960 h 5738650"/>
              <a:gd name="connsiteX41" fmla="*/ 2207172 w 3857297"/>
              <a:gd name="connsiteY41" fmla="*/ 4950373 h 5738650"/>
              <a:gd name="connsiteX42" fmla="*/ 2259724 w 3857297"/>
              <a:gd name="connsiteY42" fmla="*/ 5108028 h 5738650"/>
              <a:gd name="connsiteX43" fmla="*/ 2312277 w 3857297"/>
              <a:gd name="connsiteY43" fmla="*/ 5360274 h 5738650"/>
              <a:gd name="connsiteX44" fmla="*/ 2427890 w 3857297"/>
              <a:gd name="connsiteY44" fmla="*/ 5528443 h 5738650"/>
              <a:gd name="connsiteX45" fmla="*/ 2532993 w 3857297"/>
              <a:gd name="connsiteY45" fmla="*/ 5559974 h 5738650"/>
              <a:gd name="connsiteX46" fmla="*/ 2680138 w 3857297"/>
              <a:gd name="connsiteY46" fmla="*/ 5528441 h 5738650"/>
              <a:gd name="connsiteX47" fmla="*/ 2669627 w 3857297"/>
              <a:gd name="connsiteY47" fmla="*/ 5423339 h 5738650"/>
              <a:gd name="connsiteX48" fmla="*/ 2659117 w 3857297"/>
              <a:gd name="connsiteY48" fmla="*/ 5423338 h 5738650"/>
              <a:gd name="connsiteX49" fmla="*/ 2690648 w 3857297"/>
              <a:gd name="connsiteY49" fmla="*/ 5044965 h 5738650"/>
              <a:gd name="connsiteX50" fmla="*/ 2690648 w 3857297"/>
              <a:gd name="connsiteY50" fmla="*/ 4740165 h 5738650"/>
              <a:gd name="connsiteX51" fmla="*/ 2858814 w 3857297"/>
              <a:gd name="connsiteY51" fmla="*/ 3983421 h 5738650"/>
              <a:gd name="connsiteX52" fmla="*/ 3153102 w 3857297"/>
              <a:gd name="connsiteY52" fmla="*/ 4277711 h 5738650"/>
              <a:gd name="connsiteX53" fmla="*/ 2911365 w 3857297"/>
              <a:gd name="connsiteY53" fmla="*/ 5234151 h 5738650"/>
              <a:gd name="connsiteX54" fmla="*/ 2974428 w 3857297"/>
              <a:gd name="connsiteY54" fmla="*/ 5559973 h 5738650"/>
              <a:gd name="connsiteX55" fmla="*/ 3142593 w 3857297"/>
              <a:gd name="connsiteY55" fmla="*/ 5612524 h 5738650"/>
              <a:gd name="connsiteX56" fmla="*/ 3300247 w 3857297"/>
              <a:gd name="connsiteY56" fmla="*/ 5738650 h 5738650"/>
              <a:gd name="connsiteX57" fmla="*/ 3426372 w 3857297"/>
              <a:gd name="connsiteY57" fmla="*/ 5633544 h 5738650"/>
              <a:gd name="connsiteX58" fmla="*/ 3584028 w 3857297"/>
              <a:gd name="connsiteY58" fmla="*/ 5528441 h 5738650"/>
              <a:gd name="connsiteX59" fmla="*/ 3720664 w 3857297"/>
              <a:gd name="connsiteY59" fmla="*/ 5223642 h 5738650"/>
              <a:gd name="connsiteX60" fmla="*/ 3836277 w 3857297"/>
              <a:gd name="connsiteY60" fmla="*/ 4813738 h 5738650"/>
              <a:gd name="connsiteX61" fmla="*/ 3741682 w 3857297"/>
              <a:gd name="connsiteY61" fmla="*/ 4393325 h 5738650"/>
              <a:gd name="connsiteX62" fmla="*/ 3857297 w 3857297"/>
              <a:gd name="connsiteY62" fmla="*/ 4120055 h 5738650"/>
              <a:gd name="connsiteX63" fmla="*/ 3699642 w 3857297"/>
              <a:gd name="connsiteY63" fmla="*/ 3804745 h 5738650"/>
              <a:gd name="connsiteX64" fmla="*/ 3436883 w 3857297"/>
              <a:gd name="connsiteY64" fmla="*/ 3037490 h 5738650"/>
              <a:gd name="connsiteX65" fmla="*/ 3258207 w 3857297"/>
              <a:gd name="connsiteY65" fmla="*/ 2543504 h 5738650"/>
              <a:gd name="connsiteX66" fmla="*/ 3069021 w 3857297"/>
              <a:gd name="connsiteY66" fmla="*/ 2291255 h 5738650"/>
              <a:gd name="connsiteX67" fmla="*/ 2890345 w 3857297"/>
              <a:gd name="connsiteY67" fmla="*/ 1923393 h 5738650"/>
              <a:gd name="connsiteX68" fmla="*/ 2743200 w 3857297"/>
              <a:gd name="connsiteY68" fmla="*/ 1681655 h 5738650"/>
              <a:gd name="connsiteX69" fmla="*/ 2806262 w 3857297"/>
              <a:gd name="connsiteY69" fmla="*/ 1282262 h 5738650"/>
              <a:gd name="connsiteX70" fmla="*/ 2869324 w 3857297"/>
              <a:gd name="connsiteY70" fmla="*/ 1187669 h 5738650"/>
              <a:gd name="connsiteX71" fmla="*/ 2837793 w 3857297"/>
              <a:gd name="connsiteY71" fmla="*/ 1534511 h 5738650"/>
              <a:gd name="connsiteX72" fmla="*/ 2995448 w 3857297"/>
              <a:gd name="connsiteY72" fmla="*/ 1996966 h 5738650"/>
              <a:gd name="connsiteX73" fmla="*/ 3541986 w 3857297"/>
              <a:gd name="connsiteY73" fmla="*/ 2017986 h 5738650"/>
              <a:gd name="connsiteX74" fmla="*/ 3647090 w 3857297"/>
              <a:gd name="connsiteY74" fmla="*/ 1828800 h 5738650"/>
              <a:gd name="connsiteX75" fmla="*/ 3415862 w 3857297"/>
              <a:gd name="connsiteY75" fmla="*/ 1597573 h 5738650"/>
              <a:gd name="connsiteX76" fmla="*/ 3636579 w 3857297"/>
              <a:gd name="connsiteY76" fmla="*/ 1219200 h 5738650"/>
              <a:gd name="connsiteX77" fmla="*/ 3573517 w 3857297"/>
              <a:gd name="connsiteY77" fmla="*/ 630621 h 5738650"/>
              <a:gd name="connsiteX78" fmla="*/ 3499945 w 3857297"/>
              <a:gd name="connsiteY78" fmla="*/ 515007 h 5738650"/>
              <a:gd name="connsiteX79" fmla="*/ 3048000 w 3857297"/>
              <a:gd name="connsiteY79" fmla="*/ 283780 h 5738650"/>
              <a:gd name="connsiteX80" fmla="*/ 2795752 w 3857297"/>
              <a:gd name="connsiteY80" fmla="*/ 231228 h 5738650"/>
              <a:gd name="connsiteX81" fmla="*/ 2585545 w 3857297"/>
              <a:gd name="connsiteY81" fmla="*/ 42042 h 5738650"/>
              <a:gd name="connsiteX82" fmla="*/ 2448910 w 3857297"/>
              <a:gd name="connsiteY82" fmla="*/ 31532 h 5738650"/>
              <a:gd name="connsiteX83" fmla="*/ 2301765 w 3857297"/>
              <a:gd name="connsiteY83" fmla="*/ 294290 h 5738650"/>
              <a:gd name="connsiteX84" fmla="*/ 2102069 w 3857297"/>
              <a:gd name="connsiteY84" fmla="*/ 493986 h 5738650"/>
              <a:gd name="connsiteX85" fmla="*/ 1807780 w 3857297"/>
              <a:gd name="connsiteY85" fmla="*/ 588580 h 5738650"/>
              <a:gd name="connsiteX86" fmla="*/ 1576552 w 3857297"/>
              <a:gd name="connsiteY86" fmla="*/ 620110 h 5738650"/>
              <a:gd name="connsiteX87" fmla="*/ 1387366 w 3857297"/>
              <a:gd name="connsiteY87" fmla="*/ 388883 h 5738650"/>
              <a:gd name="connsiteX88" fmla="*/ 1250731 w 3857297"/>
              <a:gd name="connsiteY88" fmla="*/ 73572 h 5738650"/>
              <a:gd name="connsiteX89" fmla="*/ 1103586 w 3857297"/>
              <a:gd name="connsiteY89" fmla="*/ 0 h 5738650"/>
              <a:gd name="connsiteX0" fmla="*/ 1103586 w 3857297"/>
              <a:gd name="connsiteY0" fmla="*/ 0 h 5703411"/>
              <a:gd name="connsiteX1" fmla="*/ 914400 w 3857297"/>
              <a:gd name="connsiteY1" fmla="*/ 388883 h 5703411"/>
              <a:gd name="connsiteX2" fmla="*/ 378372 w 3857297"/>
              <a:gd name="connsiteY2" fmla="*/ 536028 h 5703411"/>
              <a:gd name="connsiteX3" fmla="*/ 63062 w 3857297"/>
              <a:gd name="connsiteY3" fmla="*/ 819807 h 5703411"/>
              <a:gd name="connsiteX4" fmla="*/ 63062 w 3857297"/>
              <a:gd name="connsiteY4" fmla="*/ 1093076 h 5703411"/>
              <a:gd name="connsiteX5" fmla="*/ 273269 w 3857297"/>
              <a:gd name="connsiteY5" fmla="*/ 1492469 h 5703411"/>
              <a:gd name="connsiteX6" fmla="*/ 378373 w 3857297"/>
              <a:gd name="connsiteY6" fmla="*/ 1660634 h 5703411"/>
              <a:gd name="connsiteX7" fmla="*/ 409903 w 3857297"/>
              <a:gd name="connsiteY7" fmla="*/ 1870841 h 5703411"/>
              <a:gd name="connsiteX8" fmla="*/ 609600 w 3857297"/>
              <a:gd name="connsiteY8" fmla="*/ 1923394 h 5703411"/>
              <a:gd name="connsiteX9" fmla="*/ 798786 w 3857297"/>
              <a:gd name="connsiteY9" fmla="*/ 1671145 h 5703411"/>
              <a:gd name="connsiteX10" fmla="*/ 735724 w 3857297"/>
              <a:gd name="connsiteY10" fmla="*/ 1250731 h 5703411"/>
              <a:gd name="connsiteX11" fmla="*/ 651641 w 3857297"/>
              <a:gd name="connsiteY11" fmla="*/ 1051035 h 5703411"/>
              <a:gd name="connsiteX12" fmla="*/ 830317 w 3857297"/>
              <a:gd name="connsiteY12" fmla="*/ 1008993 h 5703411"/>
              <a:gd name="connsiteX13" fmla="*/ 998483 w 3857297"/>
              <a:gd name="connsiteY13" fmla="*/ 1481959 h 5703411"/>
              <a:gd name="connsiteX14" fmla="*/ 1030014 w 3857297"/>
              <a:gd name="connsiteY14" fmla="*/ 1891862 h 5703411"/>
              <a:gd name="connsiteX15" fmla="*/ 977462 w 3857297"/>
              <a:gd name="connsiteY15" fmla="*/ 2364828 h 5703411"/>
              <a:gd name="connsiteX16" fmla="*/ 399393 w 3857297"/>
              <a:gd name="connsiteY16" fmla="*/ 3499945 h 5703411"/>
              <a:gd name="connsiteX17" fmla="*/ 325821 w 3857297"/>
              <a:gd name="connsiteY17" fmla="*/ 3626070 h 5703411"/>
              <a:gd name="connsiteX18" fmla="*/ 336331 w 3857297"/>
              <a:gd name="connsiteY18" fmla="*/ 3710152 h 5703411"/>
              <a:gd name="connsiteX19" fmla="*/ 304800 w 3857297"/>
              <a:gd name="connsiteY19" fmla="*/ 3815255 h 5703411"/>
              <a:gd name="connsiteX20" fmla="*/ 241738 w 3857297"/>
              <a:gd name="connsiteY20" fmla="*/ 4025462 h 5703411"/>
              <a:gd name="connsiteX21" fmla="*/ 105104 w 3857297"/>
              <a:gd name="connsiteY21" fmla="*/ 4498427 h 5703411"/>
              <a:gd name="connsiteX22" fmla="*/ 0 w 3857297"/>
              <a:gd name="connsiteY22" fmla="*/ 4834759 h 5703411"/>
              <a:gd name="connsiteX23" fmla="*/ 31531 w 3857297"/>
              <a:gd name="connsiteY23" fmla="*/ 5097517 h 5703411"/>
              <a:gd name="connsiteX24" fmla="*/ 136635 w 3857297"/>
              <a:gd name="connsiteY24" fmla="*/ 5192110 h 5703411"/>
              <a:gd name="connsiteX25" fmla="*/ 199696 w 3857297"/>
              <a:gd name="connsiteY25" fmla="*/ 5255172 h 5703411"/>
              <a:gd name="connsiteX26" fmla="*/ 409904 w 3857297"/>
              <a:gd name="connsiteY26" fmla="*/ 5223643 h 5703411"/>
              <a:gd name="connsiteX27" fmla="*/ 515007 w 3857297"/>
              <a:gd name="connsiteY27" fmla="*/ 5213131 h 5703411"/>
              <a:gd name="connsiteX28" fmla="*/ 620110 w 3857297"/>
              <a:gd name="connsiteY28" fmla="*/ 5171090 h 5703411"/>
              <a:gd name="connsiteX29" fmla="*/ 693681 w 3857297"/>
              <a:gd name="connsiteY29" fmla="*/ 4929352 h 5703411"/>
              <a:gd name="connsiteX30" fmla="*/ 735724 w 3857297"/>
              <a:gd name="connsiteY30" fmla="*/ 4572000 h 5703411"/>
              <a:gd name="connsiteX31" fmla="*/ 882868 w 3857297"/>
              <a:gd name="connsiteY31" fmla="*/ 4014952 h 5703411"/>
              <a:gd name="connsiteX32" fmla="*/ 945931 w 3857297"/>
              <a:gd name="connsiteY32" fmla="*/ 4824249 h 5703411"/>
              <a:gd name="connsiteX33" fmla="*/ 966952 w 3857297"/>
              <a:gd name="connsiteY33" fmla="*/ 4981903 h 5703411"/>
              <a:gd name="connsiteX34" fmla="*/ 1082566 w 3857297"/>
              <a:gd name="connsiteY34" fmla="*/ 5108026 h 5703411"/>
              <a:gd name="connsiteX35" fmla="*/ 1219199 w 3857297"/>
              <a:gd name="connsiteY35" fmla="*/ 5108028 h 5703411"/>
              <a:gd name="connsiteX36" fmla="*/ 1345324 w 3857297"/>
              <a:gd name="connsiteY36" fmla="*/ 5087007 h 5703411"/>
              <a:gd name="connsiteX37" fmla="*/ 1566041 w 3857297"/>
              <a:gd name="connsiteY37" fmla="*/ 4614041 h 5703411"/>
              <a:gd name="connsiteX38" fmla="*/ 1671145 w 3857297"/>
              <a:gd name="connsiteY38" fmla="*/ 4172608 h 5703411"/>
              <a:gd name="connsiteX39" fmla="*/ 2049518 w 3857297"/>
              <a:gd name="connsiteY39" fmla="*/ 4078013 h 5703411"/>
              <a:gd name="connsiteX40" fmla="*/ 2165131 w 3857297"/>
              <a:gd name="connsiteY40" fmla="*/ 4529960 h 5703411"/>
              <a:gd name="connsiteX41" fmla="*/ 2207172 w 3857297"/>
              <a:gd name="connsiteY41" fmla="*/ 4950373 h 5703411"/>
              <a:gd name="connsiteX42" fmla="*/ 2259724 w 3857297"/>
              <a:gd name="connsiteY42" fmla="*/ 5108028 h 5703411"/>
              <a:gd name="connsiteX43" fmla="*/ 2312277 w 3857297"/>
              <a:gd name="connsiteY43" fmla="*/ 5360274 h 5703411"/>
              <a:gd name="connsiteX44" fmla="*/ 2427890 w 3857297"/>
              <a:gd name="connsiteY44" fmla="*/ 5528443 h 5703411"/>
              <a:gd name="connsiteX45" fmla="*/ 2532993 w 3857297"/>
              <a:gd name="connsiteY45" fmla="*/ 5559974 h 5703411"/>
              <a:gd name="connsiteX46" fmla="*/ 2680138 w 3857297"/>
              <a:gd name="connsiteY46" fmla="*/ 5528441 h 5703411"/>
              <a:gd name="connsiteX47" fmla="*/ 2669627 w 3857297"/>
              <a:gd name="connsiteY47" fmla="*/ 5423339 h 5703411"/>
              <a:gd name="connsiteX48" fmla="*/ 2659117 w 3857297"/>
              <a:gd name="connsiteY48" fmla="*/ 5423338 h 5703411"/>
              <a:gd name="connsiteX49" fmla="*/ 2690648 w 3857297"/>
              <a:gd name="connsiteY49" fmla="*/ 5044965 h 5703411"/>
              <a:gd name="connsiteX50" fmla="*/ 2690648 w 3857297"/>
              <a:gd name="connsiteY50" fmla="*/ 4740165 h 5703411"/>
              <a:gd name="connsiteX51" fmla="*/ 2858814 w 3857297"/>
              <a:gd name="connsiteY51" fmla="*/ 3983421 h 5703411"/>
              <a:gd name="connsiteX52" fmla="*/ 3153102 w 3857297"/>
              <a:gd name="connsiteY52" fmla="*/ 4277711 h 5703411"/>
              <a:gd name="connsiteX53" fmla="*/ 2911365 w 3857297"/>
              <a:gd name="connsiteY53" fmla="*/ 5234151 h 5703411"/>
              <a:gd name="connsiteX54" fmla="*/ 2974428 w 3857297"/>
              <a:gd name="connsiteY54" fmla="*/ 5559973 h 5703411"/>
              <a:gd name="connsiteX55" fmla="*/ 3142593 w 3857297"/>
              <a:gd name="connsiteY55" fmla="*/ 5612524 h 5703411"/>
              <a:gd name="connsiteX56" fmla="*/ 3300247 w 3857297"/>
              <a:gd name="connsiteY56" fmla="*/ 5665078 h 5703411"/>
              <a:gd name="connsiteX57" fmla="*/ 3426372 w 3857297"/>
              <a:gd name="connsiteY57" fmla="*/ 5633544 h 5703411"/>
              <a:gd name="connsiteX58" fmla="*/ 3584028 w 3857297"/>
              <a:gd name="connsiteY58" fmla="*/ 5528441 h 5703411"/>
              <a:gd name="connsiteX59" fmla="*/ 3720664 w 3857297"/>
              <a:gd name="connsiteY59" fmla="*/ 5223642 h 5703411"/>
              <a:gd name="connsiteX60" fmla="*/ 3836277 w 3857297"/>
              <a:gd name="connsiteY60" fmla="*/ 4813738 h 5703411"/>
              <a:gd name="connsiteX61" fmla="*/ 3741682 w 3857297"/>
              <a:gd name="connsiteY61" fmla="*/ 4393325 h 5703411"/>
              <a:gd name="connsiteX62" fmla="*/ 3857297 w 3857297"/>
              <a:gd name="connsiteY62" fmla="*/ 4120055 h 5703411"/>
              <a:gd name="connsiteX63" fmla="*/ 3699642 w 3857297"/>
              <a:gd name="connsiteY63" fmla="*/ 3804745 h 5703411"/>
              <a:gd name="connsiteX64" fmla="*/ 3436883 w 3857297"/>
              <a:gd name="connsiteY64" fmla="*/ 3037490 h 5703411"/>
              <a:gd name="connsiteX65" fmla="*/ 3258207 w 3857297"/>
              <a:gd name="connsiteY65" fmla="*/ 2543504 h 5703411"/>
              <a:gd name="connsiteX66" fmla="*/ 3069021 w 3857297"/>
              <a:gd name="connsiteY66" fmla="*/ 2291255 h 5703411"/>
              <a:gd name="connsiteX67" fmla="*/ 2890345 w 3857297"/>
              <a:gd name="connsiteY67" fmla="*/ 1923393 h 5703411"/>
              <a:gd name="connsiteX68" fmla="*/ 2743200 w 3857297"/>
              <a:gd name="connsiteY68" fmla="*/ 1681655 h 5703411"/>
              <a:gd name="connsiteX69" fmla="*/ 2806262 w 3857297"/>
              <a:gd name="connsiteY69" fmla="*/ 1282262 h 5703411"/>
              <a:gd name="connsiteX70" fmla="*/ 2869324 w 3857297"/>
              <a:gd name="connsiteY70" fmla="*/ 1187669 h 5703411"/>
              <a:gd name="connsiteX71" fmla="*/ 2837793 w 3857297"/>
              <a:gd name="connsiteY71" fmla="*/ 1534511 h 5703411"/>
              <a:gd name="connsiteX72" fmla="*/ 2995448 w 3857297"/>
              <a:gd name="connsiteY72" fmla="*/ 1996966 h 5703411"/>
              <a:gd name="connsiteX73" fmla="*/ 3541986 w 3857297"/>
              <a:gd name="connsiteY73" fmla="*/ 2017986 h 5703411"/>
              <a:gd name="connsiteX74" fmla="*/ 3647090 w 3857297"/>
              <a:gd name="connsiteY74" fmla="*/ 1828800 h 5703411"/>
              <a:gd name="connsiteX75" fmla="*/ 3415862 w 3857297"/>
              <a:gd name="connsiteY75" fmla="*/ 1597573 h 5703411"/>
              <a:gd name="connsiteX76" fmla="*/ 3636579 w 3857297"/>
              <a:gd name="connsiteY76" fmla="*/ 1219200 h 5703411"/>
              <a:gd name="connsiteX77" fmla="*/ 3573517 w 3857297"/>
              <a:gd name="connsiteY77" fmla="*/ 630621 h 5703411"/>
              <a:gd name="connsiteX78" fmla="*/ 3499945 w 3857297"/>
              <a:gd name="connsiteY78" fmla="*/ 515007 h 5703411"/>
              <a:gd name="connsiteX79" fmla="*/ 3048000 w 3857297"/>
              <a:gd name="connsiteY79" fmla="*/ 283780 h 5703411"/>
              <a:gd name="connsiteX80" fmla="*/ 2795752 w 3857297"/>
              <a:gd name="connsiteY80" fmla="*/ 231228 h 5703411"/>
              <a:gd name="connsiteX81" fmla="*/ 2585545 w 3857297"/>
              <a:gd name="connsiteY81" fmla="*/ 42042 h 5703411"/>
              <a:gd name="connsiteX82" fmla="*/ 2448910 w 3857297"/>
              <a:gd name="connsiteY82" fmla="*/ 31532 h 5703411"/>
              <a:gd name="connsiteX83" fmla="*/ 2301765 w 3857297"/>
              <a:gd name="connsiteY83" fmla="*/ 294290 h 5703411"/>
              <a:gd name="connsiteX84" fmla="*/ 2102069 w 3857297"/>
              <a:gd name="connsiteY84" fmla="*/ 493986 h 5703411"/>
              <a:gd name="connsiteX85" fmla="*/ 1807780 w 3857297"/>
              <a:gd name="connsiteY85" fmla="*/ 588580 h 5703411"/>
              <a:gd name="connsiteX86" fmla="*/ 1576552 w 3857297"/>
              <a:gd name="connsiteY86" fmla="*/ 620110 h 5703411"/>
              <a:gd name="connsiteX87" fmla="*/ 1387366 w 3857297"/>
              <a:gd name="connsiteY87" fmla="*/ 388883 h 5703411"/>
              <a:gd name="connsiteX88" fmla="*/ 1250731 w 3857297"/>
              <a:gd name="connsiteY88" fmla="*/ 73572 h 5703411"/>
              <a:gd name="connsiteX89" fmla="*/ 1103586 w 3857297"/>
              <a:gd name="connsiteY89" fmla="*/ 0 h 5703411"/>
              <a:gd name="connsiteX0" fmla="*/ 1103586 w 3857297"/>
              <a:gd name="connsiteY0" fmla="*/ 0 h 5706584"/>
              <a:gd name="connsiteX1" fmla="*/ 914400 w 3857297"/>
              <a:gd name="connsiteY1" fmla="*/ 388883 h 5706584"/>
              <a:gd name="connsiteX2" fmla="*/ 378372 w 3857297"/>
              <a:gd name="connsiteY2" fmla="*/ 536028 h 5706584"/>
              <a:gd name="connsiteX3" fmla="*/ 63062 w 3857297"/>
              <a:gd name="connsiteY3" fmla="*/ 819807 h 5706584"/>
              <a:gd name="connsiteX4" fmla="*/ 63062 w 3857297"/>
              <a:gd name="connsiteY4" fmla="*/ 1093076 h 5706584"/>
              <a:gd name="connsiteX5" fmla="*/ 273269 w 3857297"/>
              <a:gd name="connsiteY5" fmla="*/ 1492469 h 5706584"/>
              <a:gd name="connsiteX6" fmla="*/ 378373 w 3857297"/>
              <a:gd name="connsiteY6" fmla="*/ 1660634 h 5706584"/>
              <a:gd name="connsiteX7" fmla="*/ 409903 w 3857297"/>
              <a:gd name="connsiteY7" fmla="*/ 1870841 h 5706584"/>
              <a:gd name="connsiteX8" fmla="*/ 609600 w 3857297"/>
              <a:gd name="connsiteY8" fmla="*/ 1923394 h 5706584"/>
              <a:gd name="connsiteX9" fmla="*/ 798786 w 3857297"/>
              <a:gd name="connsiteY9" fmla="*/ 1671145 h 5706584"/>
              <a:gd name="connsiteX10" fmla="*/ 735724 w 3857297"/>
              <a:gd name="connsiteY10" fmla="*/ 1250731 h 5706584"/>
              <a:gd name="connsiteX11" fmla="*/ 651641 w 3857297"/>
              <a:gd name="connsiteY11" fmla="*/ 1051035 h 5706584"/>
              <a:gd name="connsiteX12" fmla="*/ 830317 w 3857297"/>
              <a:gd name="connsiteY12" fmla="*/ 1008993 h 5706584"/>
              <a:gd name="connsiteX13" fmla="*/ 998483 w 3857297"/>
              <a:gd name="connsiteY13" fmla="*/ 1481959 h 5706584"/>
              <a:gd name="connsiteX14" fmla="*/ 1030014 w 3857297"/>
              <a:gd name="connsiteY14" fmla="*/ 1891862 h 5706584"/>
              <a:gd name="connsiteX15" fmla="*/ 977462 w 3857297"/>
              <a:gd name="connsiteY15" fmla="*/ 2364828 h 5706584"/>
              <a:gd name="connsiteX16" fmla="*/ 399393 w 3857297"/>
              <a:gd name="connsiteY16" fmla="*/ 3499945 h 5706584"/>
              <a:gd name="connsiteX17" fmla="*/ 325821 w 3857297"/>
              <a:gd name="connsiteY17" fmla="*/ 3626070 h 5706584"/>
              <a:gd name="connsiteX18" fmla="*/ 336331 w 3857297"/>
              <a:gd name="connsiteY18" fmla="*/ 3710152 h 5706584"/>
              <a:gd name="connsiteX19" fmla="*/ 304800 w 3857297"/>
              <a:gd name="connsiteY19" fmla="*/ 3815255 h 5706584"/>
              <a:gd name="connsiteX20" fmla="*/ 241738 w 3857297"/>
              <a:gd name="connsiteY20" fmla="*/ 4025462 h 5706584"/>
              <a:gd name="connsiteX21" fmla="*/ 105104 w 3857297"/>
              <a:gd name="connsiteY21" fmla="*/ 4498427 h 5706584"/>
              <a:gd name="connsiteX22" fmla="*/ 0 w 3857297"/>
              <a:gd name="connsiteY22" fmla="*/ 4834759 h 5706584"/>
              <a:gd name="connsiteX23" fmla="*/ 31531 w 3857297"/>
              <a:gd name="connsiteY23" fmla="*/ 5097517 h 5706584"/>
              <a:gd name="connsiteX24" fmla="*/ 136635 w 3857297"/>
              <a:gd name="connsiteY24" fmla="*/ 5192110 h 5706584"/>
              <a:gd name="connsiteX25" fmla="*/ 199696 w 3857297"/>
              <a:gd name="connsiteY25" fmla="*/ 5255172 h 5706584"/>
              <a:gd name="connsiteX26" fmla="*/ 409904 w 3857297"/>
              <a:gd name="connsiteY26" fmla="*/ 5223643 h 5706584"/>
              <a:gd name="connsiteX27" fmla="*/ 515007 w 3857297"/>
              <a:gd name="connsiteY27" fmla="*/ 5213131 h 5706584"/>
              <a:gd name="connsiteX28" fmla="*/ 620110 w 3857297"/>
              <a:gd name="connsiteY28" fmla="*/ 5171090 h 5706584"/>
              <a:gd name="connsiteX29" fmla="*/ 693681 w 3857297"/>
              <a:gd name="connsiteY29" fmla="*/ 4929352 h 5706584"/>
              <a:gd name="connsiteX30" fmla="*/ 735724 w 3857297"/>
              <a:gd name="connsiteY30" fmla="*/ 4572000 h 5706584"/>
              <a:gd name="connsiteX31" fmla="*/ 882868 w 3857297"/>
              <a:gd name="connsiteY31" fmla="*/ 4014952 h 5706584"/>
              <a:gd name="connsiteX32" fmla="*/ 945931 w 3857297"/>
              <a:gd name="connsiteY32" fmla="*/ 4824249 h 5706584"/>
              <a:gd name="connsiteX33" fmla="*/ 966952 w 3857297"/>
              <a:gd name="connsiteY33" fmla="*/ 4981903 h 5706584"/>
              <a:gd name="connsiteX34" fmla="*/ 1082566 w 3857297"/>
              <a:gd name="connsiteY34" fmla="*/ 5108026 h 5706584"/>
              <a:gd name="connsiteX35" fmla="*/ 1219199 w 3857297"/>
              <a:gd name="connsiteY35" fmla="*/ 5108028 h 5706584"/>
              <a:gd name="connsiteX36" fmla="*/ 1345324 w 3857297"/>
              <a:gd name="connsiteY36" fmla="*/ 5087007 h 5706584"/>
              <a:gd name="connsiteX37" fmla="*/ 1566041 w 3857297"/>
              <a:gd name="connsiteY37" fmla="*/ 4614041 h 5706584"/>
              <a:gd name="connsiteX38" fmla="*/ 1671145 w 3857297"/>
              <a:gd name="connsiteY38" fmla="*/ 4172608 h 5706584"/>
              <a:gd name="connsiteX39" fmla="*/ 2049518 w 3857297"/>
              <a:gd name="connsiteY39" fmla="*/ 4078013 h 5706584"/>
              <a:gd name="connsiteX40" fmla="*/ 2165131 w 3857297"/>
              <a:gd name="connsiteY40" fmla="*/ 4529960 h 5706584"/>
              <a:gd name="connsiteX41" fmla="*/ 2207172 w 3857297"/>
              <a:gd name="connsiteY41" fmla="*/ 4950373 h 5706584"/>
              <a:gd name="connsiteX42" fmla="*/ 2259724 w 3857297"/>
              <a:gd name="connsiteY42" fmla="*/ 5108028 h 5706584"/>
              <a:gd name="connsiteX43" fmla="*/ 2312277 w 3857297"/>
              <a:gd name="connsiteY43" fmla="*/ 5360274 h 5706584"/>
              <a:gd name="connsiteX44" fmla="*/ 2427890 w 3857297"/>
              <a:gd name="connsiteY44" fmla="*/ 5528443 h 5706584"/>
              <a:gd name="connsiteX45" fmla="*/ 2532993 w 3857297"/>
              <a:gd name="connsiteY45" fmla="*/ 5559974 h 5706584"/>
              <a:gd name="connsiteX46" fmla="*/ 2680138 w 3857297"/>
              <a:gd name="connsiteY46" fmla="*/ 5528441 h 5706584"/>
              <a:gd name="connsiteX47" fmla="*/ 2669627 w 3857297"/>
              <a:gd name="connsiteY47" fmla="*/ 5423339 h 5706584"/>
              <a:gd name="connsiteX48" fmla="*/ 2659117 w 3857297"/>
              <a:gd name="connsiteY48" fmla="*/ 5423338 h 5706584"/>
              <a:gd name="connsiteX49" fmla="*/ 2690648 w 3857297"/>
              <a:gd name="connsiteY49" fmla="*/ 5044965 h 5706584"/>
              <a:gd name="connsiteX50" fmla="*/ 2690648 w 3857297"/>
              <a:gd name="connsiteY50" fmla="*/ 4740165 h 5706584"/>
              <a:gd name="connsiteX51" fmla="*/ 2858814 w 3857297"/>
              <a:gd name="connsiteY51" fmla="*/ 3983421 h 5706584"/>
              <a:gd name="connsiteX52" fmla="*/ 3153102 w 3857297"/>
              <a:gd name="connsiteY52" fmla="*/ 4277711 h 5706584"/>
              <a:gd name="connsiteX53" fmla="*/ 2911365 w 3857297"/>
              <a:gd name="connsiteY53" fmla="*/ 5234151 h 5706584"/>
              <a:gd name="connsiteX54" fmla="*/ 2974428 w 3857297"/>
              <a:gd name="connsiteY54" fmla="*/ 5559973 h 5706584"/>
              <a:gd name="connsiteX55" fmla="*/ 3142593 w 3857297"/>
              <a:gd name="connsiteY55" fmla="*/ 5612524 h 5706584"/>
              <a:gd name="connsiteX56" fmla="*/ 3300247 w 3857297"/>
              <a:gd name="connsiteY56" fmla="*/ 5675589 h 5706584"/>
              <a:gd name="connsiteX57" fmla="*/ 3426372 w 3857297"/>
              <a:gd name="connsiteY57" fmla="*/ 5633544 h 5706584"/>
              <a:gd name="connsiteX58" fmla="*/ 3584028 w 3857297"/>
              <a:gd name="connsiteY58" fmla="*/ 5528441 h 5706584"/>
              <a:gd name="connsiteX59" fmla="*/ 3720664 w 3857297"/>
              <a:gd name="connsiteY59" fmla="*/ 5223642 h 5706584"/>
              <a:gd name="connsiteX60" fmla="*/ 3836277 w 3857297"/>
              <a:gd name="connsiteY60" fmla="*/ 4813738 h 5706584"/>
              <a:gd name="connsiteX61" fmla="*/ 3741682 w 3857297"/>
              <a:gd name="connsiteY61" fmla="*/ 4393325 h 5706584"/>
              <a:gd name="connsiteX62" fmla="*/ 3857297 w 3857297"/>
              <a:gd name="connsiteY62" fmla="*/ 4120055 h 5706584"/>
              <a:gd name="connsiteX63" fmla="*/ 3699642 w 3857297"/>
              <a:gd name="connsiteY63" fmla="*/ 3804745 h 5706584"/>
              <a:gd name="connsiteX64" fmla="*/ 3436883 w 3857297"/>
              <a:gd name="connsiteY64" fmla="*/ 3037490 h 5706584"/>
              <a:gd name="connsiteX65" fmla="*/ 3258207 w 3857297"/>
              <a:gd name="connsiteY65" fmla="*/ 2543504 h 5706584"/>
              <a:gd name="connsiteX66" fmla="*/ 3069021 w 3857297"/>
              <a:gd name="connsiteY66" fmla="*/ 2291255 h 5706584"/>
              <a:gd name="connsiteX67" fmla="*/ 2890345 w 3857297"/>
              <a:gd name="connsiteY67" fmla="*/ 1923393 h 5706584"/>
              <a:gd name="connsiteX68" fmla="*/ 2743200 w 3857297"/>
              <a:gd name="connsiteY68" fmla="*/ 1681655 h 5706584"/>
              <a:gd name="connsiteX69" fmla="*/ 2806262 w 3857297"/>
              <a:gd name="connsiteY69" fmla="*/ 1282262 h 5706584"/>
              <a:gd name="connsiteX70" fmla="*/ 2869324 w 3857297"/>
              <a:gd name="connsiteY70" fmla="*/ 1187669 h 5706584"/>
              <a:gd name="connsiteX71" fmla="*/ 2837793 w 3857297"/>
              <a:gd name="connsiteY71" fmla="*/ 1534511 h 5706584"/>
              <a:gd name="connsiteX72" fmla="*/ 2995448 w 3857297"/>
              <a:gd name="connsiteY72" fmla="*/ 1996966 h 5706584"/>
              <a:gd name="connsiteX73" fmla="*/ 3541986 w 3857297"/>
              <a:gd name="connsiteY73" fmla="*/ 2017986 h 5706584"/>
              <a:gd name="connsiteX74" fmla="*/ 3647090 w 3857297"/>
              <a:gd name="connsiteY74" fmla="*/ 1828800 h 5706584"/>
              <a:gd name="connsiteX75" fmla="*/ 3415862 w 3857297"/>
              <a:gd name="connsiteY75" fmla="*/ 1597573 h 5706584"/>
              <a:gd name="connsiteX76" fmla="*/ 3636579 w 3857297"/>
              <a:gd name="connsiteY76" fmla="*/ 1219200 h 5706584"/>
              <a:gd name="connsiteX77" fmla="*/ 3573517 w 3857297"/>
              <a:gd name="connsiteY77" fmla="*/ 630621 h 5706584"/>
              <a:gd name="connsiteX78" fmla="*/ 3499945 w 3857297"/>
              <a:gd name="connsiteY78" fmla="*/ 515007 h 5706584"/>
              <a:gd name="connsiteX79" fmla="*/ 3048000 w 3857297"/>
              <a:gd name="connsiteY79" fmla="*/ 283780 h 5706584"/>
              <a:gd name="connsiteX80" fmla="*/ 2795752 w 3857297"/>
              <a:gd name="connsiteY80" fmla="*/ 231228 h 5706584"/>
              <a:gd name="connsiteX81" fmla="*/ 2585545 w 3857297"/>
              <a:gd name="connsiteY81" fmla="*/ 42042 h 5706584"/>
              <a:gd name="connsiteX82" fmla="*/ 2448910 w 3857297"/>
              <a:gd name="connsiteY82" fmla="*/ 31532 h 5706584"/>
              <a:gd name="connsiteX83" fmla="*/ 2301765 w 3857297"/>
              <a:gd name="connsiteY83" fmla="*/ 294290 h 5706584"/>
              <a:gd name="connsiteX84" fmla="*/ 2102069 w 3857297"/>
              <a:gd name="connsiteY84" fmla="*/ 493986 h 5706584"/>
              <a:gd name="connsiteX85" fmla="*/ 1807780 w 3857297"/>
              <a:gd name="connsiteY85" fmla="*/ 588580 h 5706584"/>
              <a:gd name="connsiteX86" fmla="*/ 1576552 w 3857297"/>
              <a:gd name="connsiteY86" fmla="*/ 620110 h 5706584"/>
              <a:gd name="connsiteX87" fmla="*/ 1387366 w 3857297"/>
              <a:gd name="connsiteY87" fmla="*/ 388883 h 5706584"/>
              <a:gd name="connsiteX88" fmla="*/ 1250731 w 3857297"/>
              <a:gd name="connsiteY88" fmla="*/ 73572 h 5706584"/>
              <a:gd name="connsiteX89" fmla="*/ 1103586 w 3857297"/>
              <a:gd name="connsiteY89" fmla="*/ 0 h 5706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3857297" h="5706584">
                <a:moveTo>
                  <a:pt x="1103586" y="0"/>
                </a:moveTo>
                <a:lnTo>
                  <a:pt x="914400" y="388883"/>
                </a:lnTo>
                <a:lnTo>
                  <a:pt x="378372" y="536028"/>
                </a:lnTo>
                <a:lnTo>
                  <a:pt x="63062" y="819807"/>
                </a:lnTo>
                <a:lnTo>
                  <a:pt x="63062" y="1093076"/>
                </a:lnTo>
                <a:lnTo>
                  <a:pt x="273269" y="1492469"/>
                </a:lnTo>
                <a:lnTo>
                  <a:pt x="378373" y="1660634"/>
                </a:lnTo>
                <a:lnTo>
                  <a:pt x="409903" y="1870841"/>
                </a:lnTo>
                <a:lnTo>
                  <a:pt x="609600" y="1923394"/>
                </a:lnTo>
                <a:lnTo>
                  <a:pt x="798786" y="1671145"/>
                </a:lnTo>
                <a:lnTo>
                  <a:pt x="735724" y="1250731"/>
                </a:lnTo>
                <a:lnTo>
                  <a:pt x="651641" y="1051035"/>
                </a:lnTo>
                <a:lnTo>
                  <a:pt x="830317" y="1008993"/>
                </a:lnTo>
                <a:lnTo>
                  <a:pt x="998483" y="1481959"/>
                </a:lnTo>
                <a:lnTo>
                  <a:pt x="1030014" y="1891862"/>
                </a:lnTo>
                <a:lnTo>
                  <a:pt x="977462" y="2364828"/>
                </a:lnTo>
                <a:lnTo>
                  <a:pt x="399393" y="3499945"/>
                </a:lnTo>
                <a:cubicBezTo>
                  <a:pt x="402897" y="3534980"/>
                  <a:pt x="336331" y="3591036"/>
                  <a:pt x="325821" y="3626070"/>
                </a:cubicBezTo>
                <a:cubicBezTo>
                  <a:pt x="315311" y="3661104"/>
                  <a:pt x="339834" y="3678621"/>
                  <a:pt x="336331" y="3710152"/>
                </a:cubicBezTo>
                <a:cubicBezTo>
                  <a:pt x="332828" y="3741683"/>
                  <a:pt x="357352" y="3790731"/>
                  <a:pt x="304800" y="3815255"/>
                </a:cubicBezTo>
                <a:lnTo>
                  <a:pt x="241738" y="4025462"/>
                </a:lnTo>
                <a:lnTo>
                  <a:pt x="105104" y="4498427"/>
                </a:lnTo>
                <a:lnTo>
                  <a:pt x="0" y="4834759"/>
                </a:lnTo>
                <a:lnTo>
                  <a:pt x="31531" y="5097517"/>
                </a:lnTo>
                <a:lnTo>
                  <a:pt x="136635" y="5192110"/>
                </a:lnTo>
                <a:lnTo>
                  <a:pt x="199696" y="5255172"/>
                </a:lnTo>
                <a:lnTo>
                  <a:pt x="409904" y="5223643"/>
                </a:lnTo>
                <a:lnTo>
                  <a:pt x="515007" y="5213131"/>
                </a:lnTo>
                <a:lnTo>
                  <a:pt x="620110" y="5171090"/>
                </a:lnTo>
                <a:lnTo>
                  <a:pt x="693681" y="4929352"/>
                </a:lnTo>
                <a:lnTo>
                  <a:pt x="735724" y="4572000"/>
                </a:lnTo>
                <a:lnTo>
                  <a:pt x="882868" y="4014952"/>
                </a:lnTo>
                <a:lnTo>
                  <a:pt x="945931" y="4824249"/>
                </a:lnTo>
                <a:lnTo>
                  <a:pt x="966952" y="4981903"/>
                </a:lnTo>
                <a:lnTo>
                  <a:pt x="1082566" y="5108026"/>
                </a:lnTo>
                <a:lnTo>
                  <a:pt x="1219199" y="5108028"/>
                </a:lnTo>
                <a:lnTo>
                  <a:pt x="1345324" y="5087007"/>
                </a:lnTo>
                <a:lnTo>
                  <a:pt x="1566041" y="4614041"/>
                </a:lnTo>
                <a:lnTo>
                  <a:pt x="1671145" y="4172608"/>
                </a:lnTo>
                <a:lnTo>
                  <a:pt x="2049518" y="4078013"/>
                </a:lnTo>
                <a:lnTo>
                  <a:pt x="2165131" y="4529960"/>
                </a:lnTo>
                <a:lnTo>
                  <a:pt x="2207172" y="4950373"/>
                </a:lnTo>
                <a:lnTo>
                  <a:pt x="2259724" y="5108028"/>
                </a:lnTo>
                <a:cubicBezTo>
                  <a:pt x="2259724" y="5223642"/>
                  <a:pt x="2312277" y="5244660"/>
                  <a:pt x="2312277" y="5360274"/>
                </a:cubicBezTo>
                <a:lnTo>
                  <a:pt x="2427890" y="5528443"/>
                </a:lnTo>
                <a:lnTo>
                  <a:pt x="2532993" y="5559974"/>
                </a:lnTo>
                <a:lnTo>
                  <a:pt x="2680138" y="5528441"/>
                </a:lnTo>
                <a:lnTo>
                  <a:pt x="2669627" y="5423339"/>
                </a:lnTo>
                <a:lnTo>
                  <a:pt x="2659117" y="5423338"/>
                </a:lnTo>
                <a:lnTo>
                  <a:pt x="2690648" y="5044965"/>
                </a:lnTo>
                <a:lnTo>
                  <a:pt x="2690648" y="4740165"/>
                </a:lnTo>
                <a:lnTo>
                  <a:pt x="2858814" y="3983421"/>
                </a:lnTo>
                <a:lnTo>
                  <a:pt x="3153102" y="4277711"/>
                </a:lnTo>
                <a:lnTo>
                  <a:pt x="2911365" y="5234151"/>
                </a:lnTo>
                <a:lnTo>
                  <a:pt x="2974428" y="5559973"/>
                </a:lnTo>
                <a:lnTo>
                  <a:pt x="3142593" y="5612524"/>
                </a:lnTo>
                <a:lnTo>
                  <a:pt x="3300247" y="5675589"/>
                </a:lnTo>
                <a:cubicBezTo>
                  <a:pt x="3412357" y="5651064"/>
                  <a:pt x="3314262" y="5784194"/>
                  <a:pt x="3426372" y="5633544"/>
                </a:cubicBezTo>
                <a:lnTo>
                  <a:pt x="3584028" y="5528441"/>
                </a:lnTo>
                <a:lnTo>
                  <a:pt x="3720664" y="5223642"/>
                </a:lnTo>
                <a:lnTo>
                  <a:pt x="3836277" y="4813738"/>
                </a:lnTo>
                <a:lnTo>
                  <a:pt x="3741682" y="4393325"/>
                </a:lnTo>
                <a:lnTo>
                  <a:pt x="3857297" y="4120055"/>
                </a:lnTo>
                <a:lnTo>
                  <a:pt x="3699642" y="3804745"/>
                </a:lnTo>
                <a:lnTo>
                  <a:pt x="3436883" y="3037490"/>
                </a:lnTo>
                <a:lnTo>
                  <a:pt x="3258207" y="2543504"/>
                </a:lnTo>
                <a:lnTo>
                  <a:pt x="3069021" y="2291255"/>
                </a:lnTo>
                <a:lnTo>
                  <a:pt x="2890345" y="1923393"/>
                </a:lnTo>
                <a:lnTo>
                  <a:pt x="2743200" y="1681655"/>
                </a:lnTo>
                <a:lnTo>
                  <a:pt x="2806262" y="1282262"/>
                </a:lnTo>
                <a:lnTo>
                  <a:pt x="2869324" y="1187669"/>
                </a:lnTo>
                <a:lnTo>
                  <a:pt x="2837793" y="1534511"/>
                </a:lnTo>
                <a:lnTo>
                  <a:pt x="2995448" y="1996966"/>
                </a:lnTo>
                <a:lnTo>
                  <a:pt x="3541986" y="2017986"/>
                </a:lnTo>
                <a:lnTo>
                  <a:pt x="3647090" y="1828800"/>
                </a:lnTo>
                <a:lnTo>
                  <a:pt x="3415862" y="1597573"/>
                </a:lnTo>
                <a:lnTo>
                  <a:pt x="3636579" y="1219200"/>
                </a:lnTo>
                <a:lnTo>
                  <a:pt x="3573517" y="630621"/>
                </a:lnTo>
                <a:lnTo>
                  <a:pt x="3499945" y="515007"/>
                </a:lnTo>
                <a:lnTo>
                  <a:pt x="3048000" y="283780"/>
                </a:lnTo>
                <a:lnTo>
                  <a:pt x="2795752" y="231228"/>
                </a:lnTo>
                <a:lnTo>
                  <a:pt x="2585545" y="42042"/>
                </a:lnTo>
                <a:lnTo>
                  <a:pt x="2448910" y="31532"/>
                </a:lnTo>
                <a:lnTo>
                  <a:pt x="2301765" y="294290"/>
                </a:lnTo>
                <a:lnTo>
                  <a:pt x="2102069" y="493986"/>
                </a:lnTo>
                <a:lnTo>
                  <a:pt x="1807780" y="588580"/>
                </a:lnTo>
                <a:lnTo>
                  <a:pt x="1576552" y="620110"/>
                </a:lnTo>
                <a:lnTo>
                  <a:pt x="1387366" y="388883"/>
                </a:lnTo>
                <a:lnTo>
                  <a:pt x="1250731" y="73572"/>
                </a:lnTo>
                <a:lnTo>
                  <a:pt x="1103586" y="0"/>
                </a:lnTo>
                <a:close/>
              </a:path>
            </a:pathLst>
          </a:custGeom>
          <a:blipFill dpi="0" rotWithShape="1"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5" name="Freeform: Shape 104">
            <a:hlinkHover r:id="rId10" action="ppaction://hlinksldjump">
              <a:snd r:embed="rId11" name="Growl.wav"/>
            </a:hlinkHover>
            <a:extLst>
              <a:ext uri="{FF2B5EF4-FFF2-40B4-BE49-F238E27FC236}">
                <a16:creationId xmlns:a16="http://schemas.microsoft.com/office/drawing/2014/main" id="{49527F3B-6B68-4188-95D1-0BBB542A0275}"/>
              </a:ext>
            </a:extLst>
          </p:cNvPr>
          <p:cNvSpPr>
            <a:spLocks noChangeAspect="1"/>
          </p:cNvSpPr>
          <p:nvPr/>
        </p:nvSpPr>
        <p:spPr>
          <a:xfrm>
            <a:off x="5389322" y="1275789"/>
            <a:ext cx="639210" cy="1049769"/>
          </a:xfrm>
          <a:custGeom>
            <a:avLst/>
            <a:gdLst>
              <a:gd name="connsiteX0" fmla="*/ 1261241 w 4151586"/>
              <a:gd name="connsiteY0" fmla="*/ 136634 h 6747641"/>
              <a:gd name="connsiteX1" fmla="*/ 1072055 w 4151586"/>
              <a:gd name="connsiteY1" fmla="*/ 525517 h 6747641"/>
              <a:gd name="connsiteX2" fmla="*/ 536027 w 4151586"/>
              <a:gd name="connsiteY2" fmla="*/ 672662 h 6747641"/>
              <a:gd name="connsiteX3" fmla="*/ 220717 w 4151586"/>
              <a:gd name="connsiteY3" fmla="*/ 956441 h 6747641"/>
              <a:gd name="connsiteX4" fmla="*/ 220717 w 4151586"/>
              <a:gd name="connsiteY4" fmla="*/ 1229710 h 6747641"/>
              <a:gd name="connsiteX5" fmla="*/ 430924 w 4151586"/>
              <a:gd name="connsiteY5" fmla="*/ 1629103 h 6747641"/>
              <a:gd name="connsiteX6" fmla="*/ 609600 w 4151586"/>
              <a:gd name="connsiteY6" fmla="*/ 1839310 h 6747641"/>
              <a:gd name="connsiteX7" fmla="*/ 504496 w 4151586"/>
              <a:gd name="connsiteY7" fmla="*/ 2049517 h 6747641"/>
              <a:gd name="connsiteX8" fmla="*/ 767255 w 4151586"/>
              <a:gd name="connsiteY8" fmla="*/ 2102069 h 6747641"/>
              <a:gd name="connsiteX9" fmla="*/ 956441 w 4151586"/>
              <a:gd name="connsiteY9" fmla="*/ 1807779 h 6747641"/>
              <a:gd name="connsiteX10" fmla="*/ 893379 w 4151586"/>
              <a:gd name="connsiteY10" fmla="*/ 1387365 h 6747641"/>
              <a:gd name="connsiteX11" fmla="*/ 809296 w 4151586"/>
              <a:gd name="connsiteY11" fmla="*/ 1187669 h 6747641"/>
              <a:gd name="connsiteX12" fmla="*/ 987972 w 4151586"/>
              <a:gd name="connsiteY12" fmla="*/ 1145627 h 6747641"/>
              <a:gd name="connsiteX13" fmla="*/ 1156138 w 4151586"/>
              <a:gd name="connsiteY13" fmla="*/ 1618593 h 6747641"/>
              <a:gd name="connsiteX14" fmla="*/ 1187669 w 4151586"/>
              <a:gd name="connsiteY14" fmla="*/ 2028496 h 6747641"/>
              <a:gd name="connsiteX15" fmla="*/ 1135117 w 4151586"/>
              <a:gd name="connsiteY15" fmla="*/ 2501462 h 6747641"/>
              <a:gd name="connsiteX16" fmla="*/ 599089 w 4151586"/>
              <a:gd name="connsiteY16" fmla="*/ 3699641 h 6747641"/>
              <a:gd name="connsiteX17" fmla="*/ 609600 w 4151586"/>
              <a:gd name="connsiteY17" fmla="*/ 3804745 h 6747641"/>
              <a:gd name="connsiteX18" fmla="*/ 620110 w 4151586"/>
              <a:gd name="connsiteY18" fmla="*/ 3878317 h 6747641"/>
              <a:gd name="connsiteX19" fmla="*/ 620110 w 4151586"/>
              <a:gd name="connsiteY19" fmla="*/ 4004441 h 6747641"/>
              <a:gd name="connsiteX20" fmla="*/ 399393 w 4151586"/>
              <a:gd name="connsiteY20" fmla="*/ 4162096 h 6747641"/>
              <a:gd name="connsiteX21" fmla="*/ 346841 w 4151586"/>
              <a:gd name="connsiteY21" fmla="*/ 4708634 h 6747641"/>
              <a:gd name="connsiteX22" fmla="*/ 136634 w 4151586"/>
              <a:gd name="connsiteY22" fmla="*/ 5276193 h 6747641"/>
              <a:gd name="connsiteX23" fmla="*/ 31531 w 4151586"/>
              <a:gd name="connsiteY23" fmla="*/ 5602014 h 6747641"/>
              <a:gd name="connsiteX24" fmla="*/ 0 w 4151586"/>
              <a:gd name="connsiteY24" fmla="*/ 5927834 h 6747641"/>
              <a:gd name="connsiteX25" fmla="*/ 52551 w 4151586"/>
              <a:gd name="connsiteY25" fmla="*/ 6096000 h 6747641"/>
              <a:gd name="connsiteX26" fmla="*/ 693683 w 4151586"/>
              <a:gd name="connsiteY26" fmla="*/ 6232634 h 6747641"/>
              <a:gd name="connsiteX27" fmla="*/ 840827 w 4151586"/>
              <a:gd name="connsiteY27" fmla="*/ 6085489 h 6747641"/>
              <a:gd name="connsiteX28" fmla="*/ 777765 w 4151586"/>
              <a:gd name="connsiteY28" fmla="*/ 5549462 h 6747641"/>
              <a:gd name="connsiteX29" fmla="*/ 903889 w 4151586"/>
              <a:gd name="connsiteY29" fmla="*/ 5255172 h 6747641"/>
              <a:gd name="connsiteX30" fmla="*/ 893379 w 4151586"/>
              <a:gd name="connsiteY30" fmla="*/ 4708634 h 6747641"/>
              <a:gd name="connsiteX31" fmla="*/ 1019503 w 4151586"/>
              <a:gd name="connsiteY31" fmla="*/ 4593020 h 6747641"/>
              <a:gd name="connsiteX32" fmla="*/ 1030014 w 4151586"/>
              <a:gd name="connsiteY32" fmla="*/ 5307724 h 6747641"/>
              <a:gd name="connsiteX33" fmla="*/ 1103586 w 4151586"/>
              <a:gd name="connsiteY33" fmla="*/ 5412827 h 6747641"/>
              <a:gd name="connsiteX34" fmla="*/ 1219200 w 4151586"/>
              <a:gd name="connsiteY34" fmla="*/ 5896303 h 6747641"/>
              <a:gd name="connsiteX35" fmla="*/ 1471448 w 4151586"/>
              <a:gd name="connsiteY35" fmla="*/ 5969876 h 6747641"/>
              <a:gd name="connsiteX36" fmla="*/ 1629103 w 4151586"/>
              <a:gd name="connsiteY36" fmla="*/ 5538952 h 6747641"/>
              <a:gd name="connsiteX37" fmla="*/ 1744717 w 4151586"/>
              <a:gd name="connsiteY37" fmla="*/ 5076496 h 6747641"/>
              <a:gd name="connsiteX38" fmla="*/ 1860331 w 4151586"/>
              <a:gd name="connsiteY38" fmla="*/ 4750676 h 6747641"/>
              <a:gd name="connsiteX39" fmla="*/ 2165131 w 4151586"/>
              <a:gd name="connsiteY39" fmla="*/ 4698124 h 6747641"/>
              <a:gd name="connsiteX40" fmla="*/ 2301765 w 4151586"/>
              <a:gd name="connsiteY40" fmla="*/ 4929352 h 6747641"/>
              <a:gd name="connsiteX41" fmla="*/ 2270234 w 4151586"/>
              <a:gd name="connsiteY41" fmla="*/ 5465379 h 6747641"/>
              <a:gd name="connsiteX42" fmla="*/ 2396358 w 4151586"/>
              <a:gd name="connsiteY42" fmla="*/ 5864772 h 6747641"/>
              <a:gd name="connsiteX43" fmla="*/ 2417379 w 4151586"/>
              <a:gd name="connsiteY43" fmla="*/ 6201103 h 6747641"/>
              <a:gd name="connsiteX44" fmla="*/ 2459420 w 4151586"/>
              <a:gd name="connsiteY44" fmla="*/ 6526924 h 6747641"/>
              <a:gd name="connsiteX45" fmla="*/ 2869324 w 4151586"/>
              <a:gd name="connsiteY45" fmla="*/ 6642538 h 6747641"/>
              <a:gd name="connsiteX46" fmla="*/ 3037489 w 4151586"/>
              <a:gd name="connsiteY46" fmla="*/ 6432331 h 6747641"/>
              <a:gd name="connsiteX47" fmla="*/ 2911365 w 4151586"/>
              <a:gd name="connsiteY47" fmla="*/ 5822731 h 6747641"/>
              <a:gd name="connsiteX48" fmla="*/ 2816772 w 4151586"/>
              <a:gd name="connsiteY48" fmla="*/ 5559972 h 6747641"/>
              <a:gd name="connsiteX49" fmla="*/ 3026979 w 4151586"/>
              <a:gd name="connsiteY49" fmla="*/ 5318234 h 6747641"/>
              <a:gd name="connsiteX50" fmla="*/ 3058510 w 4151586"/>
              <a:gd name="connsiteY50" fmla="*/ 4897820 h 6747641"/>
              <a:gd name="connsiteX51" fmla="*/ 3111062 w 4151586"/>
              <a:gd name="connsiteY51" fmla="*/ 4666593 h 6747641"/>
              <a:gd name="connsiteX52" fmla="*/ 3342289 w 4151586"/>
              <a:gd name="connsiteY52" fmla="*/ 4855779 h 6747641"/>
              <a:gd name="connsiteX53" fmla="*/ 3205655 w 4151586"/>
              <a:gd name="connsiteY53" fmla="*/ 5402317 h 6747641"/>
              <a:gd name="connsiteX54" fmla="*/ 3100551 w 4151586"/>
              <a:gd name="connsiteY54" fmla="*/ 6011917 h 6747641"/>
              <a:gd name="connsiteX55" fmla="*/ 3090041 w 4151586"/>
              <a:gd name="connsiteY55" fmla="*/ 6264165 h 6747641"/>
              <a:gd name="connsiteX56" fmla="*/ 3100551 w 4151586"/>
              <a:gd name="connsiteY56" fmla="*/ 6547945 h 6747641"/>
              <a:gd name="connsiteX57" fmla="*/ 3636579 w 4151586"/>
              <a:gd name="connsiteY57" fmla="*/ 6747641 h 6747641"/>
              <a:gd name="connsiteX58" fmla="*/ 3962400 w 4151586"/>
              <a:gd name="connsiteY58" fmla="*/ 6568965 h 6747641"/>
              <a:gd name="connsiteX59" fmla="*/ 4046483 w 4151586"/>
              <a:gd name="connsiteY59" fmla="*/ 6085489 h 6747641"/>
              <a:gd name="connsiteX60" fmla="*/ 4151586 w 4151586"/>
              <a:gd name="connsiteY60" fmla="*/ 5307724 h 6747641"/>
              <a:gd name="connsiteX61" fmla="*/ 4088524 w 4151586"/>
              <a:gd name="connsiteY61" fmla="*/ 4624552 h 6747641"/>
              <a:gd name="connsiteX62" fmla="*/ 4078014 w 4151586"/>
              <a:gd name="connsiteY62" fmla="*/ 4309241 h 6747641"/>
              <a:gd name="connsiteX63" fmla="*/ 3804745 w 4151586"/>
              <a:gd name="connsiteY63" fmla="*/ 3993931 h 6747641"/>
              <a:gd name="connsiteX64" fmla="*/ 3594538 w 4151586"/>
              <a:gd name="connsiteY64" fmla="*/ 3174124 h 6747641"/>
              <a:gd name="connsiteX65" fmla="*/ 3415862 w 4151586"/>
              <a:gd name="connsiteY65" fmla="*/ 2680138 h 6747641"/>
              <a:gd name="connsiteX66" fmla="*/ 3226676 w 4151586"/>
              <a:gd name="connsiteY66" fmla="*/ 2427889 h 6747641"/>
              <a:gd name="connsiteX67" fmla="*/ 3048000 w 4151586"/>
              <a:gd name="connsiteY67" fmla="*/ 2060027 h 6747641"/>
              <a:gd name="connsiteX68" fmla="*/ 2900855 w 4151586"/>
              <a:gd name="connsiteY68" fmla="*/ 1818289 h 6747641"/>
              <a:gd name="connsiteX69" fmla="*/ 2963917 w 4151586"/>
              <a:gd name="connsiteY69" fmla="*/ 1418896 h 6747641"/>
              <a:gd name="connsiteX70" fmla="*/ 3026979 w 4151586"/>
              <a:gd name="connsiteY70" fmla="*/ 1324303 h 6747641"/>
              <a:gd name="connsiteX71" fmla="*/ 2995448 w 4151586"/>
              <a:gd name="connsiteY71" fmla="*/ 1671145 h 6747641"/>
              <a:gd name="connsiteX72" fmla="*/ 3153103 w 4151586"/>
              <a:gd name="connsiteY72" fmla="*/ 2133600 h 6747641"/>
              <a:gd name="connsiteX73" fmla="*/ 3699641 w 4151586"/>
              <a:gd name="connsiteY73" fmla="*/ 2154620 h 6747641"/>
              <a:gd name="connsiteX74" fmla="*/ 3804745 w 4151586"/>
              <a:gd name="connsiteY74" fmla="*/ 1965434 h 6747641"/>
              <a:gd name="connsiteX75" fmla="*/ 3573517 w 4151586"/>
              <a:gd name="connsiteY75" fmla="*/ 1734207 h 6747641"/>
              <a:gd name="connsiteX76" fmla="*/ 3794234 w 4151586"/>
              <a:gd name="connsiteY76" fmla="*/ 1355834 h 6747641"/>
              <a:gd name="connsiteX77" fmla="*/ 3731172 w 4151586"/>
              <a:gd name="connsiteY77" fmla="*/ 767255 h 6747641"/>
              <a:gd name="connsiteX78" fmla="*/ 3657600 w 4151586"/>
              <a:gd name="connsiteY78" fmla="*/ 651641 h 6747641"/>
              <a:gd name="connsiteX79" fmla="*/ 3205655 w 4151586"/>
              <a:gd name="connsiteY79" fmla="*/ 420414 h 6747641"/>
              <a:gd name="connsiteX80" fmla="*/ 2953407 w 4151586"/>
              <a:gd name="connsiteY80" fmla="*/ 367862 h 6747641"/>
              <a:gd name="connsiteX81" fmla="*/ 2722179 w 4151586"/>
              <a:gd name="connsiteY81" fmla="*/ 10510 h 6747641"/>
              <a:gd name="connsiteX82" fmla="*/ 2564524 w 4151586"/>
              <a:gd name="connsiteY82" fmla="*/ 0 h 6747641"/>
              <a:gd name="connsiteX83" fmla="*/ 2459420 w 4151586"/>
              <a:gd name="connsiteY83" fmla="*/ 430924 h 6747641"/>
              <a:gd name="connsiteX84" fmla="*/ 2259724 w 4151586"/>
              <a:gd name="connsiteY84" fmla="*/ 630620 h 6747641"/>
              <a:gd name="connsiteX85" fmla="*/ 1944414 w 4151586"/>
              <a:gd name="connsiteY85" fmla="*/ 672662 h 6747641"/>
              <a:gd name="connsiteX86" fmla="*/ 1713186 w 4151586"/>
              <a:gd name="connsiteY86" fmla="*/ 620110 h 6747641"/>
              <a:gd name="connsiteX87" fmla="*/ 1566041 w 4151586"/>
              <a:gd name="connsiteY87" fmla="*/ 336331 h 6747641"/>
              <a:gd name="connsiteX88" fmla="*/ 1345324 w 4151586"/>
              <a:gd name="connsiteY88" fmla="*/ 73572 h 6747641"/>
              <a:gd name="connsiteX89" fmla="*/ 1261241 w 4151586"/>
              <a:gd name="connsiteY89" fmla="*/ 136634 h 6747641"/>
              <a:gd name="connsiteX0" fmla="*/ 1261241 w 4151586"/>
              <a:gd name="connsiteY0" fmla="*/ 136634 h 6642538"/>
              <a:gd name="connsiteX1" fmla="*/ 1072055 w 4151586"/>
              <a:gd name="connsiteY1" fmla="*/ 525517 h 6642538"/>
              <a:gd name="connsiteX2" fmla="*/ 536027 w 4151586"/>
              <a:gd name="connsiteY2" fmla="*/ 672662 h 6642538"/>
              <a:gd name="connsiteX3" fmla="*/ 220717 w 4151586"/>
              <a:gd name="connsiteY3" fmla="*/ 956441 h 6642538"/>
              <a:gd name="connsiteX4" fmla="*/ 220717 w 4151586"/>
              <a:gd name="connsiteY4" fmla="*/ 1229710 h 6642538"/>
              <a:gd name="connsiteX5" fmla="*/ 430924 w 4151586"/>
              <a:gd name="connsiteY5" fmla="*/ 1629103 h 6642538"/>
              <a:gd name="connsiteX6" fmla="*/ 609600 w 4151586"/>
              <a:gd name="connsiteY6" fmla="*/ 1839310 h 6642538"/>
              <a:gd name="connsiteX7" fmla="*/ 504496 w 4151586"/>
              <a:gd name="connsiteY7" fmla="*/ 2049517 h 6642538"/>
              <a:gd name="connsiteX8" fmla="*/ 767255 w 4151586"/>
              <a:gd name="connsiteY8" fmla="*/ 2102069 h 6642538"/>
              <a:gd name="connsiteX9" fmla="*/ 956441 w 4151586"/>
              <a:gd name="connsiteY9" fmla="*/ 1807779 h 6642538"/>
              <a:gd name="connsiteX10" fmla="*/ 893379 w 4151586"/>
              <a:gd name="connsiteY10" fmla="*/ 1387365 h 6642538"/>
              <a:gd name="connsiteX11" fmla="*/ 809296 w 4151586"/>
              <a:gd name="connsiteY11" fmla="*/ 1187669 h 6642538"/>
              <a:gd name="connsiteX12" fmla="*/ 987972 w 4151586"/>
              <a:gd name="connsiteY12" fmla="*/ 1145627 h 6642538"/>
              <a:gd name="connsiteX13" fmla="*/ 1156138 w 4151586"/>
              <a:gd name="connsiteY13" fmla="*/ 1618593 h 6642538"/>
              <a:gd name="connsiteX14" fmla="*/ 1187669 w 4151586"/>
              <a:gd name="connsiteY14" fmla="*/ 2028496 h 6642538"/>
              <a:gd name="connsiteX15" fmla="*/ 1135117 w 4151586"/>
              <a:gd name="connsiteY15" fmla="*/ 2501462 h 6642538"/>
              <a:gd name="connsiteX16" fmla="*/ 599089 w 4151586"/>
              <a:gd name="connsiteY16" fmla="*/ 3699641 h 6642538"/>
              <a:gd name="connsiteX17" fmla="*/ 609600 w 4151586"/>
              <a:gd name="connsiteY17" fmla="*/ 3804745 h 6642538"/>
              <a:gd name="connsiteX18" fmla="*/ 620110 w 4151586"/>
              <a:gd name="connsiteY18" fmla="*/ 3878317 h 6642538"/>
              <a:gd name="connsiteX19" fmla="*/ 620110 w 4151586"/>
              <a:gd name="connsiteY19" fmla="*/ 4004441 h 6642538"/>
              <a:gd name="connsiteX20" fmla="*/ 399393 w 4151586"/>
              <a:gd name="connsiteY20" fmla="*/ 4162096 h 6642538"/>
              <a:gd name="connsiteX21" fmla="*/ 346841 w 4151586"/>
              <a:gd name="connsiteY21" fmla="*/ 4708634 h 6642538"/>
              <a:gd name="connsiteX22" fmla="*/ 136634 w 4151586"/>
              <a:gd name="connsiteY22" fmla="*/ 5276193 h 6642538"/>
              <a:gd name="connsiteX23" fmla="*/ 31531 w 4151586"/>
              <a:gd name="connsiteY23" fmla="*/ 5602014 h 6642538"/>
              <a:gd name="connsiteX24" fmla="*/ 0 w 4151586"/>
              <a:gd name="connsiteY24" fmla="*/ 5927834 h 6642538"/>
              <a:gd name="connsiteX25" fmla="*/ 52551 w 4151586"/>
              <a:gd name="connsiteY25" fmla="*/ 6096000 h 6642538"/>
              <a:gd name="connsiteX26" fmla="*/ 693683 w 4151586"/>
              <a:gd name="connsiteY26" fmla="*/ 6232634 h 6642538"/>
              <a:gd name="connsiteX27" fmla="*/ 840827 w 4151586"/>
              <a:gd name="connsiteY27" fmla="*/ 6085489 h 6642538"/>
              <a:gd name="connsiteX28" fmla="*/ 777765 w 4151586"/>
              <a:gd name="connsiteY28" fmla="*/ 5549462 h 6642538"/>
              <a:gd name="connsiteX29" fmla="*/ 903889 w 4151586"/>
              <a:gd name="connsiteY29" fmla="*/ 5255172 h 6642538"/>
              <a:gd name="connsiteX30" fmla="*/ 893379 w 4151586"/>
              <a:gd name="connsiteY30" fmla="*/ 4708634 h 6642538"/>
              <a:gd name="connsiteX31" fmla="*/ 1019503 w 4151586"/>
              <a:gd name="connsiteY31" fmla="*/ 4593020 h 6642538"/>
              <a:gd name="connsiteX32" fmla="*/ 1030014 w 4151586"/>
              <a:gd name="connsiteY32" fmla="*/ 5307724 h 6642538"/>
              <a:gd name="connsiteX33" fmla="*/ 1103586 w 4151586"/>
              <a:gd name="connsiteY33" fmla="*/ 5412827 h 6642538"/>
              <a:gd name="connsiteX34" fmla="*/ 1219200 w 4151586"/>
              <a:gd name="connsiteY34" fmla="*/ 5896303 h 6642538"/>
              <a:gd name="connsiteX35" fmla="*/ 1471448 w 4151586"/>
              <a:gd name="connsiteY35" fmla="*/ 5969876 h 6642538"/>
              <a:gd name="connsiteX36" fmla="*/ 1629103 w 4151586"/>
              <a:gd name="connsiteY36" fmla="*/ 5538952 h 6642538"/>
              <a:gd name="connsiteX37" fmla="*/ 1744717 w 4151586"/>
              <a:gd name="connsiteY37" fmla="*/ 5076496 h 6642538"/>
              <a:gd name="connsiteX38" fmla="*/ 1860331 w 4151586"/>
              <a:gd name="connsiteY38" fmla="*/ 4750676 h 6642538"/>
              <a:gd name="connsiteX39" fmla="*/ 2165131 w 4151586"/>
              <a:gd name="connsiteY39" fmla="*/ 4698124 h 6642538"/>
              <a:gd name="connsiteX40" fmla="*/ 2301765 w 4151586"/>
              <a:gd name="connsiteY40" fmla="*/ 4929352 h 6642538"/>
              <a:gd name="connsiteX41" fmla="*/ 2270234 w 4151586"/>
              <a:gd name="connsiteY41" fmla="*/ 5465379 h 6642538"/>
              <a:gd name="connsiteX42" fmla="*/ 2396358 w 4151586"/>
              <a:gd name="connsiteY42" fmla="*/ 5864772 h 6642538"/>
              <a:gd name="connsiteX43" fmla="*/ 2417379 w 4151586"/>
              <a:gd name="connsiteY43" fmla="*/ 6201103 h 6642538"/>
              <a:gd name="connsiteX44" fmla="*/ 2459420 w 4151586"/>
              <a:gd name="connsiteY44" fmla="*/ 6526924 h 6642538"/>
              <a:gd name="connsiteX45" fmla="*/ 2869324 w 4151586"/>
              <a:gd name="connsiteY45" fmla="*/ 6642538 h 6642538"/>
              <a:gd name="connsiteX46" fmla="*/ 3037489 w 4151586"/>
              <a:gd name="connsiteY46" fmla="*/ 6432331 h 6642538"/>
              <a:gd name="connsiteX47" fmla="*/ 2911365 w 4151586"/>
              <a:gd name="connsiteY47" fmla="*/ 5822731 h 6642538"/>
              <a:gd name="connsiteX48" fmla="*/ 2816772 w 4151586"/>
              <a:gd name="connsiteY48" fmla="*/ 5559972 h 6642538"/>
              <a:gd name="connsiteX49" fmla="*/ 3026979 w 4151586"/>
              <a:gd name="connsiteY49" fmla="*/ 5318234 h 6642538"/>
              <a:gd name="connsiteX50" fmla="*/ 3058510 w 4151586"/>
              <a:gd name="connsiteY50" fmla="*/ 4897820 h 6642538"/>
              <a:gd name="connsiteX51" fmla="*/ 3111062 w 4151586"/>
              <a:gd name="connsiteY51" fmla="*/ 4666593 h 6642538"/>
              <a:gd name="connsiteX52" fmla="*/ 3342289 w 4151586"/>
              <a:gd name="connsiteY52" fmla="*/ 4855779 h 6642538"/>
              <a:gd name="connsiteX53" fmla="*/ 3205655 w 4151586"/>
              <a:gd name="connsiteY53" fmla="*/ 5402317 h 6642538"/>
              <a:gd name="connsiteX54" fmla="*/ 3100551 w 4151586"/>
              <a:gd name="connsiteY54" fmla="*/ 6011917 h 6642538"/>
              <a:gd name="connsiteX55" fmla="*/ 3090041 w 4151586"/>
              <a:gd name="connsiteY55" fmla="*/ 6264165 h 6642538"/>
              <a:gd name="connsiteX56" fmla="*/ 3100551 w 4151586"/>
              <a:gd name="connsiteY56" fmla="*/ 6547945 h 6642538"/>
              <a:gd name="connsiteX57" fmla="*/ 3668110 w 4151586"/>
              <a:gd name="connsiteY57" fmla="*/ 6495393 h 6642538"/>
              <a:gd name="connsiteX58" fmla="*/ 3962400 w 4151586"/>
              <a:gd name="connsiteY58" fmla="*/ 6568965 h 6642538"/>
              <a:gd name="connsiteX59" fmla="*/ 4046483 w 4151586"/>
              <a:gd name="connsiteY59" fmla="*/ 6085489 h 6642538"/>
              <a:gd name="connsiteX60" fmla="*/ 4151586 w 4151586"/>
              <a:gd name="connsiteY60" fmla="*/ 5307724 h 6642538"/>
              <a:gd name="connsiteX61" fmla="*/ 4088524 w 4151586"/>
              <a:gd name="connsiteY61" fmla="*/ 4624552 h 6642538"/>
              <a:gd name="connsiteX62" fmla="*/ 4078014 w 4151586"/>
              <a:gd name="connsiteY62" fmla="*/ 4309241 h 6642538"/>
              <a:gd name="connsiteX63" fmla="*/ 3804745 w 4151586"/>
              <a:gd name="connsiteY63" fmla="*/ 3993931 h 6642538"/>
              <a:gd name="connsiteX64" fmla="*/ 3594538 w 4151586"/>
              <a:gd name="connsiteY64" fmla="*/ 3174124 h 6642538"/>
              <a:gd name="connsiteX65" fmla="*/ 3415862 w 4151586"/>
              <a:gd name="connsiteY65" fmla="*/ 2680138 h 6642538"/>
              <a:gd name="connsiteX66" fmla="*/ 3226676 w 4151586"/>
              <a:gd name="connsiteY66" fmla="*/ 2427889 h 6642538"/>
              <a:gd name="connsiteX67" fmla="*/ 3048000 w 4151586"/>
              <a:gd name="connsiteY67" fmla="*/ 2060027 h 6642538"/>
              <a:gd name="connsiteX68" fmla="*/ 2900855 w 4151586"/>
              <a:gd name="connsiteY68" fmla="*/ 1818289 h 6642538"/>
              <a:gd name="connsiteX69" fmla="*/ 2963917 w 4151586"/>
              <a:gd name="connsiteY69" fmla="*/ 1418896 h 6642538"/>
              <a:gd name="connsiteX70" fmla="*/ 3026979 w 4151586"/>
              <a:gd name="connsiteY70" fmla="*/ 1324303 h 6642538"/>
              <a:gd name="connsiteX71" fmla="*/ 2995448 w 4151586"/>
              <a:gd name="connsiteY71" fmla="*/ 1671145 h 6642538"/>
              <a:gd name="connsiteX72" fmla="*/ 3153103 w 4151586"/>
              <a:gd name="connsiteY72" fmla="*/ 2133600 h 6642538"/>
              <a:gd name="connsiteX73" fmla="*/ 3699641 w 4151586"/>
              <a:gd name="connsiteY73" fmla="*/ 2154620 h 6642538"/>
              <a:gd name="connsiteX74" fmla="*/ 3804745 w 4151586"/>
              <a:gd name="connsiteY74" fmla="*/ 1965434 h 6642538"/>
              <a:gd name="connsiteX75" fmla="*/ 3573517 w 4151586"/>
              <a:gd name="connsiteY75" fmla="*/ 1734207 h 6642538"/>
              <a:gd name="connsiteX76" fmla="*/ 3794234 w 4151586"/>
              <a:gd name="connsiteY76" fmla="*/ 1355834 h 6642538"/>
              <a:gd name="connsiteX77" fmla="*/ 3731172 w 4151586"/>
              <a:gd name="connsiteY77" fmla="*/ 767255 h 6642538"/>
              <a:gd name="connsiteX78" fmla="*/ 3657600 w 4151586"/>
              <a:gd name="connsiteY78" fmla="*/ 651641 h 6642538"/>
              <a:gd name="connsiteX79" fmla="*/ 3205655 w 4151586"/>
              <a:gd name="connsiteY79" fmla="*/ 420414 h 6642538"/>
              <a:gd name="connsiteX80" fmla="*/ 2953407 w 4151586"/>
              <a:gd name="connsiteY80" fmla="*/ 367862 h 6642538"/>
              <a:gd name="connsiteX81" fmla="*/ 2722179 w 4151586"/>
              <a:gd name="connsiteY81" fmla="*/ 10510 h 6642538"/>
              <a:gd name="connsiteX82" fmla="*/ 2564524 w 4151586"/>
              <a:gd name="connsiteY82" fmla="*/ 0 h 6642538"/>
              <a:gd name="connsiteX83" fmla="*/ 2459420 w 4151586"/>
              <a:gd name="connsiteY83" fmla="*/ 430924 h 6642538"/>
              <a:gd name="connsiteX84" fmla="*/ 2259724 w 4151586"/>
              <a:gd name="connsiteY84" fmla="*/ 630620 h 6642538"/>
              <a:gd name="connsiteX85" fmla="*/ 1944414 w 4151586"/>
              <a:gd name="connsiteY85" fmla="*/ 672662 h 6642538"/>
              <a:gd name="connsiteX86" fmla="*/ 1713186 w 4151586"/>
              <a:gd name="connsiteY86" fmla="*/ 620110 h 6642538"/>
              <a:gd name="connsiteX87" fmla="*/ 1566041 w 4151586"/>
              <a:gd name="connsiteY87" fmla="*/ 336331 h 6642538"/>
              <a:gd name="connsiteX88" fmla="*/ 1345324 w 4151586"/>
              <a:gd name="connsiteY88" fmla="*/ 73572 h 6642538"/>
              <a:gd name="connsiteX89" fmla="*/ 1261241 w 4151586"/>
              <a:gd name="connsiteY89" fmla="*/ 136634 h 6642538"/>
              <a:gd name="connsiteX0" fmla="*/ 1261241 w 4151586"/>
              <a:gd name="connsiteY0" fmla="*/ 136634 h 6642538"/>
              <a:gd name="connsiteX1" fmla="*/ 1072055 w 4151586"/>
              <a:gd name="connsiteY1" fmla="*/ 525517 h 6642538"/>
              <a:gd name="connsiteX2" fmla="*/ 536027 w 4151586"/>
              <a:gd name="connsiteY2" fmla="*/ 672662 h 6642538"/>
              <a:gd name="connsiteX3" fmla="*/ 220717 w 4151586"/>
              <a:gd name="connsiteY3" fmla="*/ 956441 h 6642538"/>
              <a:gd name="connsiteX4" fmla="*/ 220717 w 4151586"/>
              <a:gd name="connsiteY4" fmla="*/ 1229710 h 6642538"/>
              <a:gd name="connsiteX5" fmla="*/ 430924 w 4151586"/>
              <a:gd name="connsiteY5" fmla="*/ 1629103 h 6642538"/>
              <a:gd name="connsiteX6" fmla="*/ 609600 w 4151586"/>
              <a:gd name="connsiteY6" fmla="*/ 1839310 h 6642538"/>
              <a:gd name="connsiteX7" fmla="*/ 504496 w 4151586"/>
              <a:gd name="connsiteY7" fmla="*/ 2049517 h 6642538"/>
              <a:gd name="connsiteX8" fmla="*/ 767255 w 4151586"/>
              <a:gd name="connsiteY8" fmla="*/ 2102069 h 6642538"/>
              <a:gd name="connsiteX9" fmla="*/ 956441 w 4151586"/>
              <a:gd name="connsiteY9" fmla="*/ 1807779 h 6642538"/>
              <a:gd name="connsiteX10" fmla="*/ 893379 w 4151586"/>
              <a:gd name="connsiteY10" fmla="*/ 1387365 h 6642538"/>
              <a:gd name="connsiteX11" fmla="*/ 809296 w 4151586"/>
              <a:gd name="connsiteY11" fmla="*/ 1187669 h 6642538"/>
              <a:gd name="connsiteX12" fmla="*/ 987972 w 4151586"/>
              <a:gd name="connsiteY12" fmla="*/ 1145627 h 6642538"/>
              <a:gd name="connsiteX13" fmla="*/ 1156138 w 4151586"/>
              <a:gd name="connsiteY13" fmla="*/ 1618593 h 6642538"/>
              <a:gd name="connsiteX14" fmla="*/ 1187669 w 4151586"/>
              <a:gd name="connsiteY14" fmla="*/ 2028496 h 6642538"/>
              <a:gd name="connsiteX15" fmla="*/ 1135117 w 4151586"/>
              <a:gd name="connsiteY15" fmla="*/ 2501462 h 6642538"/>
              <a:gd name="connsiteX16" fmla="*/ 599089 w 4151586"/>
              <a:gd name="connsiteY16" fmla="*/ 3699641 h 6642538"/>
              <a:gd name="connsiteX17" fmla="*/ 609600 w 4151586"/>
              <a:gd name="connsiteY17" fmla="*/ 3804745 h 6642538"/>
              <a:gd name="connsiteX18" fmla="*/ 620110 w 4151586"/>
              <a:gd name="connsiteY18" fmla="*/ 3878317 h 6642538"/>
              <a:gd name="connsiteX19" fmla="*/ 620110 w 4151586"/>
              <a:gd name="connsiteY19" fmla="*/ 4004441 h 6642538"/>
              <a:gd name="connsiteX20" fmla="*/ 399393 w 4151586"/>
              <a:gd name="connsiteY20" fmla="*/ 4162096 h 6642538"/>
              <a:gd name="connsiteX21" fmla="*/ 346841 w 4151586"/>
              <a:gd name="connsiteY21" fmla="*/ 4708634 h 6642538"/>
              <a:gd name="connsiteX22" fmla="*/ 136634 w 4151586"/>
              <a:gd name="connsiteY22" fmla="*/ 5276193 h 6642538"/>
              <a:gd name="connsiteX23" fmla="*/ 31531 w 4151586"/>
              <a:gd name="connsiteY23" fmla="*/ 5602014 h 6642538"/>
              <a:gd name="connsiteX24" fmla="*/ 0 w 4151586"/>
              <a:gd name="connsiteY24" fmla="*/ 5927834 h 6642538"/>
              <a:gd name="connsiteX25" fmla="*/ 52551 w 4151586"/>
              <a:gd name="connsiteY25" fmla="*/ 6096000 h 6642538"/>
              <a:gd name="connsiteX26" fmla="*/ 693683 w 4151586"/>
              <a:gd name="connsiteY26" fmla="*/ 6232634 h 6642538"/>
              <a:gd name="connsiteX27" fmla="*/ 840827 w 4151586"/>
              <a:gd name="connsiteY27" fmla="*/ 6085489 h 6642538"/>
              <a:gd name="connsiteX28" fmla="*/ 777765 w 4151586"/>
              <a:gd name="connsiteY28" fmla="*/ 5549462 h 6642538"/>
              <a:gd name="connsiteX29" fmla="*/ 903889 w 4151586"/>
              <a:gd name="connsiteY29" fmla="*/ 5255172 h 6642538"/>
              <a:gd name="connsiteX30" fmla="*/ 893379 w 4151586"/>
              <a:gd name="connsiteY30" fmla="*/ 4708634 h 6642538"/>
              <a:gd name="connsiteX31" fmla="*/ 1019503 w 4151586"/>
              <a:gd name="connsiteY31" fmla="*/ 4593020 h 6642538"/>
              <a:gd name="connsiteX32" fmla="*/ 1030014 w 4151586"/>
              <a:gd name="connsiteY32" fmla="*/ 5307724 h 6642538"/>
              <a:gd name="connsiteX33" fmla="*/ 1103586 w 4151586"/>
              <a:gd name="connsiteY33" fmla="*/ 5412827 h 6642538"/>
              <a:gd name="connsiteX34" fmla="*/ 1219200 w 4151586"/>
              <a:gd name="connsiteY34" fmla="*/ 5896303 h 6642538"/>
              <a:gd name="connsiteX35" fmla="*/ 1471448 w 4151586"/>
              <a:gd name="connsiteY35" fmla="*/ 5969876 h 6642538"/>
              <a:gd name="connsiteX36" fmla="*/ 1629103 w 4151586"/>
              <a:gd name="connsiteY36" fmla="*/ 5538952 h 6642538"/>
              <a:gd name="connsiteX37" fmla="*/ 1744717 w 4151586"/>
              <a:gd name="connsiteY37" fmla="*/ 5076496 h 6642538"/>
              <a:gd name="connsiteX38" fmla="*/ 1860331 w 4151586"/>
              <a:gd name="connsiteY38" fmla="*/ 4750676 h 6642538"/>
              <a:gd name="connsiteX39" fmla="*/ 2165131 w 4151586"/>
              <a:gd name="connsiteY39" fmla="*/ 4698124 h 6642538"/>
              <a:gd name="connsiteX40" fmla="*/ 2301765 w 4151586"/>
              <a:gd name="connsiteY40" fmla="*/ 4929352 h 6642538"/>
              <a:gd name="connsiteX41" fmla="*/ 2270234 w 4151586"/>
              <a:gd name="connsiteY41" fmla="*/ 5465379 h 6642538"/>
              <a:gd name="connsiteX42" fmla="*/ 2396358 w 4151586"/>
              <a:gd name="connsiteY42" fmla="*/ 5864772 h 6642538"/>
              <a:gd name="connsiteX43" fmla="*/ 2417379 w 4151586"/>
              <a:gd name="connsiteY43" fmla="*/ 6201103 h 6642538"/>
              <a:gd name="connsiteX44" fmla="*/ 2459420 w 4151586"/>
              <a:gd name="connsiteY44" fmla="*/ 6526924 h 6642538"/>
              <a:gd name="connsiteX45" fmla="*/ 2869324 w 4151586"/>
              <a:gd name="connsiteY45" fmla="*/ 6642538 h 6642538"/>
              <a:gd name="connsiteX46" fmla="*/ 3037489 w 4151586"/>
              <a:gd name="connsiteY46" fmla="*/ 6432331 h 6642538"/>
              <a:gd name="connsiteX47" fmla="*/ 2911365 w 4151586"/>
              <a:gd name="connsiteY47" fmla="*/ 5822731 h 6642538"/>
              <a:gd name="connsiteX48" fmla="*/ 2816772 w 4151586"/>
              <a:gd name="connsiteY48" fmla="*/ 5559972 h 6642538"/>
              <a:gd name="connsiteX49" fmla="*/ 3026979 w 4151586"/>
              <a:gd name="connsiteY49" fmla="*/ 5318234 h 6642538"/>
              <a:gd name="connsiteX50" fmla="*/ 3058510 w 4151586"/>
              <a:gd name="connsiteY50" fmla="*/ 4897820 h 6642538"/>
              <a:gd name="connsiteX51" fmla="*/ 3111062 w 4151586"/>
              <a:gd name="connsiteY51" fmla="*/ 4666593 h 6642538"/>
              <a:gd name="connsiteX52" fmla="*/ 3342289 w 4151586"/>
              <a:gd name="connsiteY52" fmla="*/ 4855779 h 6642538"/>
              <a:gd name="connsiteX53" fmla="*/ 3205655 w 4151586"/>
              <a:gd name="connsiteY53" fmla="*/ 5402317 h 6642538"/>
              <a:gd name="connsiteX54" fmla="*/ 3100551 w 4151586"/>
              <a:gd name="connsiteY54" fmla="*/ 6011917 h 6642538"/>
              <a:gd name="connsiteX55" fmla="*/ 3090041 w 4151586"/>
              <a:gd name="connsiteY55" fmla="*/ 6264165 h 6642538"/>
              <a:gd name="connsiteX56" fmla="*/ 3226675 w 4151586"/>
              <a:gd name="connsiteY56" fmla="*/ 6411310 h 6642538"/>
              <a:gd name="connsiteX57" fmla="*/ 3668110 w 4151586"/>
              <a:gd name="connsiteY57" fmla="*/ 6495393 h 6642538"/>
              <a:gd name="connsiteX58" fmla="*/ 3962400 w 4151586"/>
              <a:gd name="connsiteY58" fmla="*/ 6568965 h 6642538"/>
              <a:gd name="connsiteX59" fmla="*/ 4046483 w 4151586"/>
              <a:gd name="connsiteY59" fmla="*/ 6085489 h 6642538"/>
              <a:gd name="connsiteX60" fmla="*/ 4151586 w 4151586"/>
              <a:gd name="connsiteY60" fmla="*/ 5307724 h 6642538"/>
              <a:gd name="connsiteX61" fmla="*/ 4088524 w 4151586"/>
              <a:gd name="connsiteY61" fmla="*/ 4624552 h 6642538"/>
              <a:gd name="connsiteX62" fmla="*/ 4078014 w 4151586"/>
              <a:gd name="connsiteY62" fmla="*/ 4309241 h 6642538"/>
              <a:gd name="connsiteX63" fmla="*/ 3804745 w 4151586"/>
              <a:gd name="connsiteY63" fmla="*/ 3993931 h 6642538"/>
              <a:gd name="connsiteX64" fmla="*/ 3594538 w 4151586"/>
              <a:gd name="connsiteY64" fmla="*/ 3174124 h 6642538"/>
              <a:gd name="connsiteX65" fmla="*/ 3415862 w 4151586"/>
              <a:gd name="connsiteY65" fmla="*/ 2680138 h 6642538"/>
              <a:gd name="connsiteX66" fmla="*/ 3226676 w 4151586"/>
              <a:gd name="connsiteY66" fmla="*/ 2427889 h 6642538"/>
              <a:gd name="connsiteX67" fmla="*/ 3048000 w 4151586"/>
              <a:gd name="connsiteY67" fmla="*/ 2060027 h 6642538"/>
              <a:gd name="connsiteX68" fmla="*/ 2900855 w 4151586"/>
              <a:gd name="connsiteY68" fmla="*/ 1818289 h 6642538"/>
              <a:gd name="connsiteX69" fmla="*/ 2963917 w 4151586"/>
              <a:gd name="connsiteY69" fmla="*/ 1418896 h 6642538"/>
              <a:gd name="connsiteX70" fmla="*/ 3026979 w 4151586"/>
              <a:gd name="connsiteY70" fmla="*/ 1324303 h 6642538"/>
              <a:gd name="connsiteX71" fmla="*/ 2995448 w 4151586"/>
              <a:gd name="connsiteY71" fmla="*/ 1671145 h 6642538"/>
              <a:gd name="connsiteX72" fmla="*/ 3153103 w 4151586"/>
              <a:gd name="connsiteY72" fmla="*/ 2133600 h 6642538"/>
              <a:gd name="connsiteX73" fmla="*/ 3699641 w 4151586"/>
              <a:gd name="connsiteY73" fmla="*/ 2154620 h 6642538"/>
              <a:gd name="connsiteX74" fmla="*/ 3804745 w 4151586"/>
              <a:gd name="connsiteY74" fmla="*/ 1965434 h 6642538"/>
              <a:gd name="connsiteX75" fmla="*/ 3573517 w 4151586"/>
              <a:gd name="connsiteY75" fmla="*/ 1734207 h 6642538"/>
              <a:gd name="connsiteX76" fmla="*/ 3794234 w 4151586"/>
              <a:gd name="connsiteY76" fmla="*/ 1355834 h 6642538"/>
              <a:gd name="connsiteX77" fmla="*/ 3731172 w 4151586"/>
              <a:gd name="connsiteY77" fmla="*/ 767255 h 6642538"/>
              <a:gd name="connsiteX78" fmla="*/ 3657600 w 4151586"/>
              <a:gd name="connsiteY78" fmla="*/ 651641 h 6642538"/>
              <a:gd name="connsiteX79" fmla="*/ 3205655 w 4151586"/>
              <a:gd name="connsiteY79" fmla="*/ 420414 h 6642538"/>
              <a:gd name="connsiteX80" fmla="*/ 2953407 w 4151586"/>
              <a:gd name="connsiteY80" fmla="*/ 367862 h 6642538"/>
              <a:gd name="connsiteX81" fmla="*/ 2722179 w 4151586"/>
              <a:gd name="connsiteY81" fmla="*/ 10510 h 6642538"/>
              <a:gd name="connsiteX82" fmla="*/ 2564524 w 4151586"/>
              <a:gd name="connsiteY82" fmla="*/ 0 h 6642538"/>
              <a:gd name="connsiteX83" fmla="*/ 2459420 w 4151586"/>
              <a:gd name="connsiteY83" fmla="*/ 430924 h 6642538"/>
              <a:gd name="connsiteX84" fmla="*/ 2259724 w 4151586"/>
              <a:gd name="connsiteY84" fmla="*/ 630620 h 6642538"/>
              <a:gd name="connsiteX85" fmla="*/ 1944414 w 4151586"/>
              <a:gd name="connsiteY85" fmla="*/ 672662 h 6642538"/>
              <a:gd name="connsiteX86" fmla="*/ 1713186 w 4151586"/>
              <a:gd name="connsiteY86" fmla="*/ 620110 h 6642538"/>
              <a:gd name="connsiteX87" fmla="*/ 1566041 w 4151586"/>
              <a:gd name="connsiteY87" fmla="*/ 336331 h 6642538"/>
              <a:gd name="connsiteX88" fmla="*/ 1345324 w 4151586"/>
              <a:gd name="connsiteY88" fmla="*/ 73572 h 6642538"/>
              <a:gd name="connsiteX89" fmla="*/ 1261241 w 4151586"/>
              <a:gd name="connsiteY89" fmla="*/ 136634 h 6642538"/>
              <a:gd name="connsiteX0" fmla="*/ 1261241 w 4151586"/>
              <a:gd name="connsiteY0" fmla="*/ 136634 h 6642538"/>
              <a:gd name="connsiteX1" fmla="*/ 1072055 w 4151586"/>
              <a:gd name="connsiteY1" fmla="*/ 525517 h 6642538"/>
              <a:gd name="connsiteX2" fmla="*/ 536027 w 4151586"/>
              <a:gd name="connsiteY2" fmla="*/ 672662 h 6642538"/>
              <a:gd name="connsiteX3" fmla="*/ 220717 w 4151586"/>
              <a:gd name="connsiteY3" fmla="*/ 956441 h 6642538"/>
              <a:gd name="connsiteX4" fmla="*/ 220717 w 4151586"/>
              <a:gd name="connsiteY4" fmla="*/ 1229710 h 6642538"/>
              <a:gd name="connsiteX5" fmla="*/ 430924 w 4151586"/>
              <a:gd name="connsiteY5" fmla="*/ 1629103 h 6642538"/>
              <a:gd name="connsiteX6" fmla="*/ 609600 w 4151586"/>
              <a:gd name="connsiteY6" fmla="*/ 1839310 h 6642538"/>
              <a:gd name="connsiteX7" fmla="*/ 504496 w 4151586"/>
              <a:gd name="connsiteY7" fmla="*/ 2049517 h 6642538"/>
              <a:gd name="connsiteX8" fmla="*/ 767255 w 4151586"/>
              <a:gd name="connsiteY8" fmla="*/ 2102069 h 6642538"/>
              <a:gd name="connsiteX9" fmla="*/ 956441 w 4151586"/>
              <a:gd name="connsiteY9" fmla="*/ 1807779 h 6642538"/>
              <a:gd name="connsiteX10" fmla="*/ 893379 w 4151586"/>
              <a:gd name="connsiteY10" fmla="*/ 1387365 h 6642538"/>
              <a:gd name="connsiteX11" fmla="*/ 809296 w 4151586"/>
              <a:gd name="connsiteY11" fmla="*/ 1187669 h 6642538"/>
              <a:gd name="connsiteX12" fmla="*/ 987972 w 4151586"/>
              <a:gd name="connsiteY12" fmla="*/ 1145627 h 6642538"/>
              <a:gd name="connsiteX13" fmla="*/ 1156138 w 4151586"/>
              <a:gd name="connsiteY13" fmla="*/ 1618593 h 6642538"/>
              <a:gd name="connsiteX14" fmla="*/ 1187669 w 4151586"/>
              <a:gd name="connsiteY14" fmla="*/ 2028496 h 6642538"/>
              <a:gd name="connsiteX15" fmla="*/ 1135117 w 4151586"/>
              <a:gd name="connsiteY15" fmla="*/ 2501462 h 6642538"/>
              <a:gd name="connsiteX16" fmla="*/ 599089 w 4151586"/>
              <a:gd name="connsiteY16" fmla="*/ 3699641 h 6642538"/>
              <a:gd name="connsiteX17" fmla="*/ 609600 w 4151586"/>
              <a:gd name="connsiteY17" fmla="*/ 3804745 h 6642538"/>
              <a:gd name="connsiteX18" fmla="*/ 620110 w 4151586"/>
              <a:gd name="connsiteY18" fmla="*/ 3878317 h 6642538"/>
              <a:gd name="connsiteX19" fmla="*/ 620110 w 4151586"/>
              <a:gd name="connsiteY19" fmla="*/ 4004441 h 6642538"/>
              <a:gd name="connsiteX20" fmla="*/ 399393 w 4151586"/>
              <a:gd name="connsiteY20" fmla="*/ 4162096 h 6642538"/>
              <a:gd name="connsiteX21" fmla="*/ 346841 w 4151586"/>
              <a:gd name="connsiteY21" fmla="*/ 4708634 h 6642538"/>
              <a:gd name="connsiteX22" fmla="*/ 136634 w 4151586"/>
              <a:gd name="connsiteY22" fmla="*/ 5276193 h 6642538"/>
              <a:gd name="connsiteX23" fmla="*/ 31531 w 4151586"/>
              <a:gd name="connsiteY23" fmla="*/ 5602014 h 6642538"/>
              <a:gd name="connsiteX24" fmla="*/ 0 w 4151586"/>
              <a:gd name="connsiteY24" fmla="*/ 5927834 h 6642538"/>
              <a:gd name="connsiteX25" fmla="*/ 52551 w 4151586"/>
              <a:gd name="connsiteY25" fmla="*/ 6096000 h 6642538"/>
              <a:gd name="connsiteX26" fmla="*/ 693683 w 4151586"/>
              <a:gd name="connsiteY26" fmla="*/ 6232634 h 6642538"/>
              <a:gd name="connsiteX27" fmla="*/ 840827 w 4151586"/>
              <a:gd name="connsiteY27" fmla="*/ 6085489 h 6642538"/>
              <a:gd name="connsiteX28" fmla="*/ 777765 w 4151586"/>
              <a:gd name="connsiteY28" fmla="*/ 5549462 h 6642538"/>
              <a:gd name="connsiteX29" fmla="*/ 903889 w 4151586"/>
              <a:gd name="connsiteY29" fmla="*/ 5255172 h 6642538"/>
              <a:gd name="connsiteX30" fmla="*/ 893379 w 4151586"/>
              <a:gd name="connsiteY30" fmla="*/ 4708634 h 6642538"/>
              <a:gd name="connsiteX31" fmla="*/ 1019503 w 4151586"/>
              <a:gd name="connsiteY31" fmla="*/ 4593020 h 6642538"/>
              <a:gd name="connsiteX32" fmla="*/ 1030014 w 4151586"/>
              <a:gd name="connsiteY32" fmla="*/ 5307724 h 6642538"/>
              <a:gd name="connsiteX33" fmla="*/ 1103586 w 4151586"/>
              <a:gd name="connsiteY33" fmla="*/ 5412827 h 6642538"/>
              <a:gd name="connsiteX34" fmla="*/ 1219200 w 4151586"/>
              <a:gd name="connsiteY34" fmla="*/ 5896303 h 6642538"/>
              <a:gd name="connsiteX35" fmla="*/ 1471448 w 4151586"/>
              <a:gd name="connsiteY35" fmla="*/ 5969876 h 6642538"/>
              <a:gd name="connsiteX36" fmla="*/ 1629103 w 4151586"/>
              <a:gd name="connsiteY36" fmla="*/ 5538952 h 6642538"/>
              <a:gd name="connsiteX37" fmla="*/ 1744717 w 4151586"/>
              <a:gd name="connsiteY37" fmla="*/ 5076496 h 6642538"/>
              <a:gd name="connsiteX38" fmla="*/ 1860331 w 4151586"/>
              <a:gd name="connsiteY38" fmla="*/ 4750676 h 6642538"/>
              <a:gd name="connsiteX39" fmla="*/ 2165131 w 4151586"/>
              <a:gd name="connsiteY39" fmla="*/ 4698124 h 6642538"/>
              <a:gd name="connsiteX40" fmla="*/ 2301765 w 4151586"/>
              <a:gd name="connsiteY40" fmla="*/ 4929352 h 6642538"/>
              <a:gd name="connsiteX41" fmla="*/ 2270234 w 4151586"/>
              <a:gd name="connsiteY41" fmla="*/ 5465379 h 6642538"/>
              <a:gd name="connsiteX42" fmla="*/ 2396358 w 4151586"/>
              <a:gd name="connsiteY42" fmla="*/ 5864772 h 6642538"/>
              <a:gd name="connsiteX43" fmla="*/ 2417379 w 4151586"/>
              <a:gd name="connsiteY43" fmla="*/ 6201103 h 6642538"/>
              <a:gd name="connsiteX44" fmla="*/ 2459420 w 4151586"/>
              <a:gd name="connsiteY44" fmla="*/ 6526924 h 6642538"/>
              <a:gd name="connsiteX45" fmla="*/ 2869324 w 4151586"/>
              <a:gd name="connsiteY45" fmla="*/ 6642538 h 6642538"/>
              <a:gd name="connsiteX46" fmla="*/ 3037489 w 4151586"/>
              <a:gd name="connsiteY46" fmla="*/ 6432331 h 6642538"/>
              <a:gd name="connsiteX47" fmla="*/ 2911365 w 4151586"/>
              <a:gd name="connsiteY47" fmla="*/ 5822731 h 6642538"/>
              <a:gd name="connsiteX48" fmla="*/ 2816772 w 4151586"/>
              <a:gd name="connsiteY48" fmla="*/ 5559972 h 6642538"/>
              <a:gd name="connsiteX49" fmla="*/ 3026979 w 4151586"/>
              <a:gd name="connsiteY49" fmla="*/ 5318234 h 6642538"/>
              <a:gd name="connsiteX50" fmla="*/ 3058510 w 4151586"/>
              <a:gd name="connsiteY50" fmla="*/ 4897820 h 6642538"/>
              <a:gd name="connsiteX51" fmla="*/ 3111062 w 4151586"/>
              <a:gd name="connsiteY51" fmla="*/ 4666593 h 6642538"/>
              <a:gd name="connsiteX52" fmla="*/ 3342289 w 4151586"/>
              <a:gd name="connsiteY52" fmla="*/ 4855779 h 6642538"/>
              <a:gd name="connsiteX53" fmla="*/ 3205655 w 4151586"/>
              <a:gd name="connsiteY53" fmla="*/ 5402317 h 6642538"/>
              <a:gd name="connsiteX54" fmla="*/ 3100551 w 4151586"/>
              <a:gd name="connsiteY54" fmla="*/ 6011917 h 6642538"/>
              <a:gd name="connsiteX55" fmla="*/ 3090041 w 4151586"/>
              <a:gd name="connsiteY55" fmla="*/ 6264165 h 6642538"/>
              <a:gd name="connsiteX56" fmla="*/ 3226675 w 4151586"/>
              <a:gd name="connsiteY56" fmla="*/ 6411310 h 6642538"/>
              <a:gd name="connsiteX57" fmla="*/ 3668110 w 4151586"/>
              <a:gd name="connsiteY57" fmla="*/ 6495393 h 6642538"/>
              <a:gd name="connsiteX58" fmla="*/ 3888828 w 4151586"/>
              <a:gd name="connsiteY58" fmla="*/ 6274675 h 6642538"/>
              <a:gd name="connsiteX59" fmla="*/ 4046483 w 4151586"/>
              <a:gd name="connsiteY59" fmla="*/ 6085489 h 6642538"/>
              <a:gd name="connsiteX60" fmla="*/ 4151586 w 4151586"/>
              <a:gd name="connsiteY60" fmla="*/ 5307724 h 6642538"/>
              <a:gd name="connsiteX61" fmla="*/ 4088524 w 4151586"/>
              <a:gd name="connsiteY61" fmla="*/ 4624552 h 6642538"/>
              <a:gd name="connsiteX62" fmla="*/ 4078014 w 4151586"/>
              <a:gd name="connsiteY62" fmla="*/ 4309241 h 6642538"/>
              <a:gd name="connsiteX63" fmla="*/ 3804745 w 4151586"/>
              <a:gd name="connsiteY63" fmla="*/ 3993931 h 6642538"/>
              <a:gd name="connsiteX64" fmla="*/ 3594538 w 4151586"/>
              <a:gd name="connsiteY64" fmla="*/ 3174124 h 6642538"/>
              <a:gd name="connsiteX65" fmla="*/ 3415862 w 4151586"/>
              <a:gd name="connsiteY65" fmla="*/ 2680138 h 6642538"/>
              <a:gd name="connsiteX66" fmla="*/ 3226676 w 4151586"/>
              <a:gd name="connsiteY66" fmla="*/ 2427889 h 6642538"/>
              <a:gd name="connsiteX67" fmla="*/ 3048000 w 4151586"/>
              <a:gd name="connsiteY67" fmla="*/ 2060027 h 6642538"/>
              <a:gd name="connsiteX68" fmla="*/ 2900855 w 4151586"/>
              <a:gd name="connsiteY68" fmla="*/ 1818289 h 6642538"/>
              <a:gd name="connsiteX69" fmla="*/ 2963917 w 4151586"/>
              <a:gd name="connsiteY69" fmla="*/ 1418896 h 6642538"/>
              <a:gd name="connsiteX70" fmla="*/ 3026979 w 4151586"/>
              <a:gd name="connsiteY70" fmla="*/ 1324303 h 6642538"/>
              <a:gd name="connsiteX71" fmla="*/ 2995448 w 4151586"/>
              <a:gd name="connsiteY71" fmla="*/ 1671145 h 6642538"/>
              <a:gd name="connsiteX72" fmla="*/ 3153103 w 4151586"/>
              <a:gd name="connsiteY72" fmla="*/ 2133600 h 6642538"/>
              <a:gd name="connsiteX73" fmla="*/ 3699641 w 4151586"/>
              <a:gd name="connsiteY73" fmla="*/ 2154620 h 6642538"/>
              <a:gd name="connsiteX74" fmla="*/ 3804745 w 4151586"/>
              <a:gd name="connsiteY74" fmla="*/ 1965434 h 6642538"/>
              <a:gd name="connsiteX75" fmla="*/ 3573517 w 4151586"/>
              <a:gd name="connsiteY75" fmla="*/ 1734207 h 6642538"/>
              <a:gd name="connsiteX76" fmla="*/ 3794234 w 4151586"/>
              <a:gd name="connsiteY76" fmla="*/ 1355834 h 6642538"/>
              <a:gd name="connsiteX77" fmla="*/ 3731172 w 4151586"/>
              <a:gd name="connsiteY77" fmla="*/ 767255 h 6642538"/>
              <a:gd name="connsiteX78" fmla="*/ 3657600 w 4151586"/>
              <a:gd name="connsiteY78" fmla="*/ 651641 h 6642538"/>
              <a:gd name="connsiteX79" fmla="*/ 3205655 w 4151586"/>
              <a:gd name="connsiteY79" fmla="*/ 420414 h 6642538"/>
              <a:gd name="connsiteX80" fmla="*/ 2953407 w 4151586"/>
              <a:gd name="connsiteY80" fmla="*/ 367862 h 6642538"/>
              <a:gd name="connsiteX81" fmla="*/ 2722179 w 4151586"/>
              <a:gd name="connsiteY81" fmla="*/ 10510 h 6642538"/>
              <a:gd name="connsiteX82" fmla="*/ 2564524 w 4151586"/>
              <a:gd name="connsiteY82" fmla="*/ 0 h 6642538"/>
              <a:gd name="connsiteX83" fmla="*/ 2459420 w 4151586"/>
              <a:gd name="connsiteY83" fmla="*/ 430924 h 6642538"/>
              <a:gd name="connsiteX84" fmla="*/ 2259724 w 4151586"/>
              <a:gd name="connsiteY84" fmla="*/ 630620 h 6642538"/>
              <a:gd name="connsiteX85" fmla="*/ 1944414 w 4151586"/>
              <a:gd name="connsiteY85" fmla="*/ 672662 h 6642538"/>
              <a:gd name="connsiteX86" fmla="*/ 1713186 w 4151586"/>
              <a:gd name="connsiteY86" fmla="*/ 620110 h 6642538"/>
              <a:gd name="connsiteX87" fmla="*/ 1566041 w 4151586"/>
              <a:gd name="connsiteY87" fmla="*/ 336331 h 6642538"/>
              <a:gd name="connsiteX88" fmla="*/ 1345324 w 4151586"/>
              <a:gd name="connsiteY88" fmla="*/ 73572 h 6642538"/>
              <a:gd name="connsiteX89" fmla="*/ 1261241 w 4151586"/>
              <a:gd name="connsiteY89" fmla="*/ 136634 h 6642538"/>
              <a:gd name="connsiteX0" fmla="*/ 1261241 w 4151586"/>
              <a:gd name="connsiteY0" fmla="*/ 136634 h 6642538"/>
              <a:gd name="connsiteX1" fmla="*/ 1072055 w 4151586"/>
              <a:gd name="connsiteY1" fmla="*/ 525517 h 6642538"/>
              <a:gd name="connsiteX2" fmla="*/ 536027 w 4151586"/>
              <a:gd name="connsiteY2" fmla="*/ 672662 h 6642538"/>
              <a:gd name="connsiteX3" fmla="*/ 220717 w 4151586"/>
              <a:gd name="connsiteY3" fmla="*/ 956441 h 6642538"/>
              <a:gd name="connsiteX4" fmla="*/ 220717 w 4151586"/>
              <a:gd name="connsiteY4" fmla="*/ 1229710 h 6642538"/>
              <a:gd name="connsiteX5" fmla="*/ 430924 w 4151586"/>
              <a:gd name="connsiteY5" fmla="*/ 1629103 h 6642538"/>
              <a:gd name="connsiteX6" fmla="*/ 609600 w 4151586"/>
              <a:gd name="connsiteY6" fmla="*/ 1839310 h 6642538"/>
              <a:gd name="connsiteX7" fmla="*/ 504496 w 4151586"/>
              <a:gd name="connsiteY7" fmla="*/ 2049517 h 6642538"/>
              <a:gd name="connsiteX8" fmla="*/ 767255 w 4151586"/>
              <a:gd name="connsiteY8" fmla="*/ 2102069 h 6642538"/>
              <a:gd name="connsiteX9" fmla="*/ 956441 w 4151586"/>
              <a:gd name="connsiteY9" fmla="*/ 1807779 h 6642538"/>
              <a:gd name="connsiteX10" fmla="*/ 893379 w 4151586"/>
              <a:gd name="connsiteY10" fmla="*/ 1387365 h 6642538"/>
              <a:gd name="connsiteX11" fmla="*/ 809296 w 4151586"/>
              <a:gd name="connsiteY11" fmla="*/ 1187669 h 6642538"/>
              <a:gd name="connsiteX12" fmla="*/ 987972 w 4151586"/>
              <a:gd name="connsiteY12" fmla="*/ 1145627 h 6642538"/>
              <a:gd name="connsiteX13" fmla="*/ 1156138 w 4151586"/>
              <a:gd name="connsiteY13" fmla="*/ 1618593 h 6642538"/>
              <a:gd name="connsiteX14" fmla="*/ 1187669 w 4151586"/>
              <a:gd name="connsiteY14" fmla="*/ 2028496 h 6642538"/>
              <a:gd name="connsiteX15" fmla="*/ 1135117 w 4151586"/>
              <a:gd name="connsiteY15" fmla="*/ 2501462 h 6642538"/>
              <a:gd name="connsiteX16" fmla="*/ 599089 w 4151586"/>
              <a:gd name="connsiteY16" fmla="*/ 3699641 h 6642538"/>
              <a:gd name="connsiteX17" fmla="*/ 609600 w 4151586"/>
              <a:gd name="connsiteY17" fmla="*/ 3804745 h 6642538"/>
              <a:gd name="connsiteX18" fmla="*/ 620110 w 4151586"/>
              <a:gd name="connsiteY18" fmla="*/ 3878317 h 6642538"/>
              <a:gd name="connsiteX19" fmla="*/ 620110 w 4151586"/>
              <a:gd name="connsiteY19" fmla="*/ 4004441 h 6642538"/>
              <a:gd name="connsiteX20" fmla="*/ 399393 w 4151586"/>
              <a:gd name="connsiteY20" fmla="*/ 4162096 h 6642538"/>
              <a:gd name="connsiteX21" fmla="*/ 346841 w 4151586"/>
              <a:gd name="connsiteY21" fmla="*/ 4708634 h 6642538"/>
              <a:gd name="connsiteX22" fmla="*/ 136634 w 4151586"/>
              <a:gd name="connsiteY22" fmla="*/ 5276193 h 6642538"/>
              <a:gd name="connsiteX23" fmla="*/ 31531 w 4151586"/>
              <a:gd name="connsiteY23" fmla="*/ 5602014 h 6642538"/>
              <a:gd name="connsiteX24" fmla="*/ 0 w 4151586"/>
              <a:gd name="connsiteY24" fmla="*/ 5927834 h 6642538"/>
              <a:gd name="connsiteX25" fmla="*/ 52551 w 4151586"/>
              <a:gd name="connsiteY25" fmla="*/ 6096000 h 6642538"/>
              <a:gd name="connsiteX26" fmla="*/ 693683 w 4151586"/>
              <a:gd name="connsiteY26" fmla="*/ 6232634 h 6642538"/>
              <a:gd name="connsiteX27" fmla="*/ 840827 w 4151586"/>
              <a:gd name="connsiteY27" fmla="*/ 6085489 h 6642538"/>
              <a:gd name="connsiteX28" fmla="*/ 777765 w 4151586"/>
              <a:gd name="connsiteY28" fmla="*/ 5549462 h 6642538"/>
              <a:gd name="connsiteX29" fmla="*/ 903889 w 4151586"/>
              <a:gd name="connsiteY29" fmla="*/ 5255172 h 6642538"/>
              <a:gd name="connsiteX30" fmla="*/ 893379 w 4151586"/>
              <a:gd name="connsiteY30" fmla="*/ 4708634 h 6642538"/>
              <a:gd name="connsiteX31" fmla="*/ 1019503 w 4151586"/>
              <a:gd name="connsiteY31" fmla="*/ 4593020 h 6642538"/>
              <a:gd name="connsiteX32" fmla="*/ 1030014 w 4151586"/>
              <a:gd name="connsiteY32" fmla="*/ 5307724 h 6642538"/>
              <a:gd name="connsiteX33" fmla="*/ 1103586 w 4151586"/>
              <a:gd name="connsiteY33" fmla="*/ 5412827 h 6642538"/>
              <a:gd name="connsiteX34" fmla="*/ 1219200 w 4151586"/>
              <a:gd name="connsiteY34" fmla="*/ 5896303 h 6642538"/>
              <a:gd name="connsiteX35" fmla="*/ 1471448 w 4151586"/>
              <a:gd name="connsiteY35" fmla="*/ 5969876 h 6642538"/>
              <a:gd name="connsiteX36" fmla="*/ 1629103 w 4151586"/>
              <a:gd name="connsiteY36" fmla="*/ 5538952 h 6642538"/>
              <a:gd name="connsiteX37" fmla="*/ 1744717 w 4151586"/>
              <a:gd name="connsiteY37" fmla="*/ 5076496 h 6642538"/>
              <a:gd name="connsiteX38" fmla="*/ 1860331 w 4151586"/>
              <a:gd name="connsiteY38" fmla="*/ 4750676 h 6642538"/>
              <a:gd name="connsiteX39" fmla="*/ 2165131 w 4151586"/>
              <a:gd name="connsiteY39" fmla="*/ 4698124 h 6642538"/>
              <a:gd name="connsiteX40" fmla="*/ 2301765 w 4151586"/>
              <a:gd name="connsiteY40" fmla="*/ 4929352 h 6642538"/>
              <a:gd name="connsiteX41" fmla="*/ 2270234 w 4151586"/>
              <a:gd name="connsiteY41" fmla="*/ 5465379 h 6642538"/>
              <a:gd name="connsiteX42" fmla="*/ 2396358 w 4151586"/>
              <a:gd name="connsiteY42" fmla="*/ 5864772 h 6642538"/>
              <a:gd name="connsiteX43" fmla="*/ 2417379 w 4151586"/>
              <a:gd name="connsiteY43" fmla="*/ 6201103 h 6642538"/>
              <a:gd name="connsiteX44" fmla="*/ 2459420 w 4151586"/>
              <a:gd name="connsiteY44" fmla="*/ 6526924 h 6642538"/>
              <a:gd name="connsiteX45" fmla="*/ 2869324 w 4151586"/>
              <a:gd name="connsiteY45" fmla="*/ 6642538 h 6642538"/>
              <a:gd name="connsiteX46" fmla="*/ 2900855 w 4151586"/>
              <a:gd name="connsiteY46" fmla="*/ 6264165 h 6642538"/>
              <a:gd name="connsiteX47" fmla="*/ 2911365 w 4151586"/>
              <a:gd name="connsiteY47" fmla="*/ 5822731 h 6642538"/>
              <a:gd name="connsiteX48" fmla="*/ 2816772 w 4151586"/>
              <a:gd name="connsiteY48" fmla="*/ 5559972 h 6642538"/>
              <a:gd name="connsiteX49" fmla="*/ 3026979 w 4151586"/>
              <a:gd name="connsiteY49" fmla="*/ 5318234 h 6642538"/>
              <a:gd name="connsiteX50" fmla="*/ 3058510 w 4151586"/>
              <a:gd name="connsiteY50" fmla="*/ 4897820 h 6642538"/>
              <a:gd name="connsiteX51" fmla="*/ 3111062 w 4151586"/>
              <a:gd name="connsiteY51" fmla="*/ 4666593 h 6642538"/>
              <a:gd name="connsiteX52" fmla="*/ 3342289 w 4151586"/>
              <a:gd name="connsiteY52" fmla="*/ 4855779 h 6642538"/>
              <a:gd name="connsiteX53" fmla="*/ 3205655 w 4151586"/>
              <a:gd name="connsiteY53" fmla="*/ 5402317 h 6642538"/>
              <a:gd name="connsiteX54" fmla="*/ 3100551 w 4151586"/>
              <a:gd name="connsiteY54" fmla="*/ 6011917 h 6642538"/>
              <a:gd name="connsiteX55" fmla="*/ 3090041 w 4151586"/>
              <a:gd name="connsiteY55" fmla="*/ 6264165 h 6642538"/>
              <a:gd name="connsiteX56" fmla="*/ 3226675 w 4151586"/>
              <a:gd name="connsiteY56" fmla="*/ 6411310 h 6642538"/>
              <a:gd name="connsiteX57" fmla="*/ 3668110 w 4151586"/>
              <a:gd name="connsiteY57" fmla="*/ 6495393 h 6642538"/>
              <a:gd name="connsiteX58" fmla="*/ 3888828 w 4151586"/>
              <a:gd name="connsiteY58" fmla="*/ 6274675 h 6642538"/>
              <a:gd name="connsiteX59" fmla="*/ 4046483 w 4151586"/>
              <a:gd name="connsiteY59" fmla="*/ 6085489 h 6642538"/>
              <a:gd name="connsiteX60" fmla="*/ 4151586 w 4151586"/>
              <a:gd name="connsiteY60" fmla="*/ 5307724 h 6642538"/>
              <a:gd name="connsiteX61" fmla="*/ 4088524 w 4151586"/>
              <a:gd name="connsiteY61" fmla="*/ 4624552 h 6642538"/>
              <a:gd name="connsiteX62" fmla="*/ 4078014 w 4151586"/>
              <a:gd name="connsiteY62" fmla="*/ 4309241 h 6642538"/>
              <a:gd name="connsiteX63" fmla="*/ 3804745 w 4151586"/>
              <a:gd name="connsiteY63" fmla="*/ 3993931 h 6642538"/>
              <a:gd name="connsiteX64" fmla="*/ 3594538 w 4151586"/>
              <a:gd name="connsiteY64" fmla="*/ 3174124 h 6642538"/>
              <a:gd name="connsiteX65" fmla="*/ 3415862 w 4151586"/>
              <a:gd name="connsiteY65" fmla="*/ 2680138 h 6642538"/>
              <a:gd name="connsiteX66" fmla="*/ 3226676 w 4151586"/>
              <a:gd name="connsiteY66" fmla="*/ 2427889 h 6642538"/>
              <a:gd name="connsiteX67" fmla="*/ 3048000 w 4151586"/>
              <a:gd name="connsiteY67" fmla="*/ 2060027 h 6642538"/>
              <a:gd name="connsiteX68" fmla="*/ 2900855 w 4151586"/>
              <a:gd name="connsiteY68" fmla="*/ 1818289 h 6642538"/>
              <a:gd name="connsiteX69" fmla="*/ 2963917 w 4151586"/>
              <a:gd name="connsiteY69" fmla="*/ 1418896 h 6642538"/>
              <a:gd name="connsiteX70" fmla="*/ 3026979 w 4151586"/>
              <a:gd name="connsiteY70" fmla="*/ 1324303 h 6642538"/>
              <a:gd name="connsiteX71" fmla="*/ 2995448 w 4151586"/>
              <a:gd name="connsiteY71" fmla="*/ 1671145 h 6642538"/>
              <a:gd name="connsiteX72" fmla="*/ 3153103 w 4151586"/>
              <a:gd name="connsiteY72" fmla="*/ 2133600 h 6642538"/>
              <a:gd name="connsiteX73" fmla="*/ 3699641 w 4151586"/>
              <a:gd name="connsiteY73" fmla="*/ 2154620 h 6642538"/>
              <a:gd name="connsiteX74" fmla="*/ 3804745 w 4151586"/>
              <a:gd name="connsiteY74" fmla="*/ 1965434 h 6642538"/>
              <a:gd name="connsiteX75" fmla="*/ 3573517 w 4151586"/>
              <a:gd name="connsiteY75" fmla="*/ 1734207 h 6642538"/>
              <a:gd name="connsiteX76" fmla="*/ 3794234 w 4151586"/>
              <a:gd name="connsiteY76" fmla="*/ 1355834 h 6642538"/>
              <a:gd name="connsiteX77" fmla="*/ 3731172 w 4151586"/>
              <a:gd name="connsiteY77" fmla="*/ 767255 h 6642538"/>
              <a:gd name="connsiteX78" fmla="*/ 3657600 w 4151586"/>
              <a:gd name="connsiteY78" fmla="*/ 651641 h 6642538"/>
              <a:gd name="connsiteX79" fmla="*/ 3205655 w 4151586"/>
              <a:gd name="connsiteY79" fmla="*/ 420414 h 6642538"/>
              <a:gd name="connsiteX80" fmla="*/ 2953407 w 4151586"/>
              <a:gd name="connsiteY80" fmla="*/ 367862 h 6642538"/>
              <a:gd name="connsiteX81" fmla="*/ 2722179 w 4151586"/>
              <a:gd name="connsiteY81" fmla="*/ 10510 h 6642538"/>
              <a:gd name="connsiteX82" fmla="*/ 2564524 w 4151586"/>
              <a:gd name="connsiteY82" fmla="*/ 0 h 6642538"/>
              <a:gd name="connsiteX83" fmla="*/ 2459420 w 4151586"/>
              <a:gd name="connsiteY83" fmla="*/ 430924 h 6642538"/>
              <a:gd name="connsiteX84" fmla="*/ 2259724 w 4151586"/>
              <a:gd name="connsiteY84" fmla="*/ 630620 h 6642538"/>
              <a:gd name="connsiteX85" fmla="*/ 1944414 w 4151586"/>
              <a:gd name="connsiteY85" fmla="*/ 672662 h 6642538"/>
              <a:gd name="connsiteX86" fmla="*/ 1713186 w 4151586"/>
              <a:gd name="connsiteY86" fmla="*/ 620110 h 6642538"/>
              <a:gd name="connsiteX87" fmla="*/ 1566041 w 4151586"/>
              <a:gd name="connsiteY87" fmla="*/ 336331 h 6642538"/>
              <a:gd name="connsiteX88" fmla="*/ 1345324 w 4151586"/>
              <a:gd name="connsiteY88" fmla="*/ 73572 h 6642538"/>
              <a:gd name="connsiteX89" fmla="*/ 1261241 w 4151586"/>
              <a:gd name="connsiteY89" fmla="*/ 136634 h 6642538"/>
              <a:gd name="connsiteX0" fmla="*/ 1261241 w 4151586"/>
              <a:gd name="connsiteY0" fmla="*/ 136634 h 6526924"/>
              <a:gd name="connsiteX1" fmla="*/ 1072055 w 4151586"/>
              <a:gd name="connsiteY1" fmla="*/ 525517 h 6526924"/>
              <a:gd name="connsiteX2" fmla="*/ 536027 w 4151586"/>
              <a:gd name="connsiteY2" fmla="*/ 672662 h 6526924"/>
              <a:gd name="connsiteX3" fmla="*/ 220717 w 4151586"/>
              <a:gd name="connsiteY3" fmla="*/ 956441 h 6526924"/>
              <a:gd name="connsiteX4" fmla="*/ 220717 w 4151586"/>
              <a:gd name="connsiteY4" fmla="*/ 1229710 h 6526924"/>
              <a:gd name="connsiteX5" fmla="*/ 430924 w 4151586"/>
              <a:gd name="connsiteY5" fmla="*/ 1629103 h 6526924"/>
              <a:gd name="connsiteX6" fmla="*/ 609600 w 4151586"/>
              <a:gd name="connsiteY6" fmla="*/ 1839310 h 6526924"/>
              <a:gd name="connsiteX7" fmla="*/ 504496 w 4151586"/>
              <a:gd name="connsiteY7" fmla="*/ 2049517 h 6526924"/>
              <a:gd name="connsiteX8" fmla="*/ 767255 w 4151586"/>
              <a:gd name="connsiteY8" fmla="*/ 2102069 h 6526924"/>
              <a:gd name="connsiteX9" fmla="*/ 956441 w 4151586"/>
              <a:gd name="connsiteY9" fmla="*/ 1807779 h 6526924"/>
              <a:gd name="connsiteX10" fmla="*/ 893379 w 4151586"/>
              <a:gd name="connsiteY10" fmla="*/ 1387365 h 6526924"/>
              <a:gd name="connsiteX11" fmla="*/ 809296 w 4151586"/>
              <a:gd name="connsiteY11" fmla="*/ 1187669 h 6526924"/>
              <a:gd name="connsiteX12" fmla="*/ 987972 w 4151586"/>
              <a:gd name="connsiteY12" fmla="*/ 1145627 h 6526924"/>
              <a:gd name="connsiteX13" fmla="*/ 1156138 w 4151586"/>
              <a:gd name="connsiteY13" fmla="*/ 1618593 h 6526924"/>
              <a:gd name="connsiteX14" fmla="*/ 1187669 w 4151586"/>
              <a:gd name="connsiteY14" fmla="*/ 2028496 h 6526924"/>
              <a:gd name="connsiteX15" fmla="*/ 1135117 w 4151586"/>
              <a:gd name="connsiteY15" fmla="*/ 2501462 h 6526924"/>
              <a:gd name="connsiteX16" fmla="*/ 599089 w 4151586"/>
              <a:gd name="connsiteY16" fmla="*/ 3699641 h 6526924"/>
              <a:gd name="connsiteX17" fmla="*/ 609600 w 4151586"/>
              <a:gd name="connsiteY17" fmla="*/ 3804745 h 6526924"/>
              <a:gd name="connsiteX18" fmla="*/ 620110 w 4151586"/>
              <a:gd name="connsiteY18" fmla="*/ 3878317 h 6526924"/>
              <a:gd name="connsiteX19" fmla="*/ 620110 w 4151586"/>
              <a:gd name="connsiteY19" fmla="*/ 4004441 h 6526924"/>
              <a:gd name="connsiteX20" fmla="*/ 399393 w 4151586"/>
              <a:gd name="connsiteY20" fmla="*/ 4162096 h 6526924"/>
              <a:gd name="connsiteX21" fmla="*/ 346841 w 4151586"/>
              <a:gd name="connsiteY21" fmla="*/ 4708634 h 6526924"/>
              <a:gd name="connsiteX22" fmla="*/ 136634 w 4151586"/>
              <a:gd name="connsiteY22" fmla="*/ 5276193 h 6526924"/>
              <a:gd name="connsiteX23" fmla="*/ 31531 w 4151586"/>
              <a:gd name="connsiteY23" fmla="*/ 5602014 h 6526924"/>
              <a:gd name="connsiteX24" fmla="*/ 0 w 4151586"/>
              <a:gd name="connsiteY24" fmla="*/ 5927834 h 6526924"/>
              <a:gd name="connsiteX25" fmla="*/ 52551 w 4151586"/>
              <a:gd name="connsiteY25" fmla="*/ 6096000 h 6526924"/>
              <a:gd name="connsiteX26" fmla="*/ 693683 w 4151586"/>
              <a:gd name="connsiteY26" fmla="*/ 6232634 h 6526924"/>
              <a:gd name="connsiteX27" fmla="*/ 840827 w 4151586"/>
              <a:gd name="connsiteY27" fmla="*/ 6085489 h 6526924"/>
              <a:gd name="connsiteX28" fmla="*/ 777765 w 4151586"/>
              <a:gd name="connsiteY28" fmla="*/ 5549462 h 6526924"/>
              <a:gd name="connsiteX29" fmla="*/ 903889 w 4151586"/>
              <a:gd name="connsiteY29" fmla="*/ 5255172 h 6526924"/>
              <a:gd name="connsiteX30" fmla="*/ 893379 w 4151586"/>
              <a:gd name="connsiteY30" fmla="*/ 4708634 h 6526924"/>
              <a:gd name="connsiteX31" fmla="*/ 1019503 w 4151586"/>
              <a:gd name="connsiteY31" fmla="*/ 4593020 h 6526924"/>
              <a:gd name="connsiteX32" fmla="*/ 1030014 w 4151586"/>
              <a:gd name="connsiteY32" fmla="*/ 5307724 h 6526924"/>
              <a:gd name="connsiteX33" fmla="*/ 1103586 w 4151586"/>
              <a:gd name="connsiteY33" fmla="*/ 5412827 h 6526924"/>
              <a:gd name="connsiteX34" fmla="*/ 1219200 w 4151586"/>
              <a:gd name="connsiteY34" fmla="*/ 5896303 h 6526924"/>
              <a:gd name="connsiteX35" fmla="*/ 1471448 w 4151586"/>
              <a:gd name="connsiteY35" fmla="*/ 5969876 h 6526924"/>
              <a:gd name="connsiteX36" fmla="*/ 1629103 w 4151586"/>
              <a:gd name="connsiteY36" fmla="*/ 5538952 h 6526924"/>
              <a:gd name="connsiteX37" fmla="*/ 1744717 w 4151586"/>
              <a:gd name="connsiteY37" fmla="*/ 5076496 h 6526924"/>
              <a:gd name="connsiteX38" fmla="*/ 1860331 w 4151586"/>
              <a:gd name="connsiteY38" fmla="*/ 4750676 h 6526924"/>
              <a:gd name="connsiteX39" fmla="*/ 2165131 w 4151586"/>
              <a:gd name="connsiteY39" fmla="*/ 4698124 h 6526924"/>
              <a:gd name="connsiteX40" fmla="*/ 2301765 w 4151586"/>
              <a:gd name="connsiteY40" fmla="*/ 4929352 h 6526924"/>
              <a:gd name="connsiteX41" fmla="*/ 2270234 w 4151586"/>
              <a:gd name="connsiteY41" fmla="*/ 5465379 h 6526924"/>
              <a:gd name="connsiteX42" fmla="*/ 2396358 w 4151586"/>
              <a:gd name="connsiteY42" fmla="*/ 5864772 h 6526924"/>
              <a:gd name="connsiteX43" fmla="*/ 2417379 w 4151586"/>
              <a:gd name="connsiteY43" fmla="*/ 6201103 h 6526924"/>
              <a:gd name="connsiteX44" fmla="*/ 2459420 w 4151586"/>
              <a:gd name="connsiteY44" fmla="*/ 6526924 h 6526924"/>
              <a:gd name="connsiteX45" fmla="*/ 2806262 w 4151586"/>
              <a:gd name="connsiteY45" fmla="*/ 6369269 h 6526924"/>
              <a:gd name="connsiteX46" fmla="*/ 2900855 w 4151586"/>
              <a:gd name="connsiteY46" fmla="*/ 6264165 h 6526924"/>
              <a:gd name="connsiteX47" fmla="*/ 2911365 w 4151586"/>
              <a:gd name="connsiteY47" fmla="*/ 5822731 h 6526924"/>
              <a:gd name="connsiteX48" fmla="*/ 2816772 w 4151586"/>
              <a:gd name="connsiteY48" fmla="*/ 5559972 h 6526924"/>
              <a:gd name="connsiteX49" fmla="*/ 3026979 w 4151586"/>
              <a:gd name="connsiteY49" fmla="*/ 5318234 h 6526924"/>
              <a:gd name="connsiteX50" fmla="*/ 3058510 w 4151586"/>
              <a:gd name="connsiteY50" fmla="*/ 4897820 h 6526924"/>
              <a:gd name="connsiteX51" fmla="*/ 3111062 w 4151586"/>
              <a:gd name="connsiteY51" fmla="*/ 4666593 h 6526924"/>
              <a:gd name="connsiteX52" fmla="*/ 3342289 w 4151586"/>
              <a:gd name="connsiteY52" fmla="*/ 4855779 h 6526924"/>
              <a:gd name="connsiteX53" fmla="*/ 3205655 w 4151586"/>
              <a:gd name="connsiteY53" fmla="*/ 5402317 h 6526924"/>
              <a:gd name="connsiteX54" fmla="*/ 3100551 w 4151586"/>
              <a:gd name="connsiteY54" fmla="*/ 6011917 h 6526924"/>
              <a:gd name="connsiteX55" fmla="*/ 3090041 w 4151586"/>
              <a:gd name="connsiteY55" fmla="*/ 6264165 h 6526924"/>
              <a:gd name="connsiteX56" fmla="*/ 3226675 w 4151586"/>
              <a:gd name="connsiteY56" fmla="*/ 6411310 h 6526924"/>
              <a:gd name="connsiteX57" fmla="*/ 3668110 w 4151586"/>
              <a:gd name="connsiteY57" fmla="*/ 6495393 h 6526924"/>
              <a:gd name="connsiteX58" fmla="*/ 3888828 w 4151586"/>
              <a:gd name="connsiteY58" fmla="*/ 6274675 h 6526924"/>
              <a:gd name="connsiteX59" fmla="*/ 4046483 w 4151586"/>
              <a:gd name="connsiteY59" fmla="*/ 6085489 h 6526924"/>
              <a:gd name="connsiteX60" fmla="*/ 4151586 w 4151586"/>
              <a:gd name="connsiteY60" fmla="*/ 5307724 h 6526924"/>
              <a:gd name="connsiteX61" fmla="*/ 4088524 w 4151586"/>
              <a:gd name="connsiteY61" fmla="*/ 4624552 h 6526924"/>
              <a:gd name="connsiteX62" fmla="*/ 4078014 w 4151586"/>
              <a:gd name="connsiteY62" fmla="*/ 4309241 h 6526924"/>
              <a:gd name="connsiteX63" fmla="*/ 3804745 w 4151586"/>
              <a:gd name="connsiteY63" fmla="*/ 3993931 h 6526924"/>
              <a:gd name="connsiteX64" fmla="*/ 3594538 w 4151586"/>
              <a:gd name="connsiteY64" fmla="*/ 3174124 h 6526924"/>
              <a:gd name="connsiteX65" fmla="*/ 3415862 w 4151586"/>
              <a:gd name="connsiteY65" fmla="*/ 2680138 h 6526924"/>
              <a:gd name="connsiteX66" fmla="*/ 3226676 w 4151586"/>
              <a:gd name="connsiteY66" fmla="*/ 2427889 h 6526924"/>
              <a:gd name="connsiteX67" fmla="*/ 3048000 w 4151586"/>
              <a:gd name="connsiteY67" fmla="*/ 2060027 h 6526924"/>
              <a:gd name="connsiteX68" fmla="*/ 2900855 w 4151586"/>
              <a:gd name="connsiteY68" fmla="*/ 1818289 h 6526924"/>
              <a:gd name="connsiteX69" fmla="*/ 2963917 w 4151586"/>
              <a:gd name="connsiteY69" fmla="*/ 1418896 h 6526924"/>
              <a:gd name="connsiteX70" fmla="*/ 3026979 w 4151586"/>
              <a:gd name="connsiteY70" fmla="*/ 1324303 h 6526924"/>
              <a:gd name="connsiteX71" fmla="*/ 2995448 w 4151586"/>
              <a:gd name="connsiteY71" fmla="*/ 1671145 h 6526924"/>
              <a:gd name="connsiteX72" fmla="*/ 3153103 w 4151586"/>
              <a:gd name="connsiteY72" fmla="*/ 2133600 h 6526924"/>
              <a:gd name="connsiteX73" fmla="*/ 3699641 w 4151586"/>
              <a:gd name="connsiteY73" fmla="*/ 2154620 h 6526924"/>
              <a:gd name="connsiteX74" fmla="*/ 3804745 w 4151586"/>
              <a:gd name="connsiteY74" fmla="*/ 1965434 h 6526924"/>
              <a:gd name="connsiteX75" fmla="*/ 3573517 w 4151586"/>
              <a:gd name="connsiteY75" fmla="*/ 1734207 h 6526924"/>
              <a:gd name="connsiteX76" fmla="*/ 3794234 w 4151586"/>
              <a:gd name="connsiteY76" fmla="*/ 1355834 h 6526924"/>
              <a:gd name="connsiteX77" fmla="*/ 3731172 w 4151586"/>
              <a:gd name="connsiteY77" fmla="*/ 767255 h 6526924"/>
              <a:gd name="connsiteX78" fmla="*/ 3657600 w 4151586"/>
              <a:gd name="connsiteY78" fmla="*/ 651641 h 6526924"/>
              <a:gd name="connsiteX79" fmla="*/ 3205655 w 4151586"/>
              <a:gd name="connsiteY79" fmla="*/ 420414 h 6526924"/>
              <a:gd name="connsiteX80" fmla="*/ 2953407 w 4151586"/>
              <a:gd name="connsiteY80" fmla="*/ 367862 h 6526924"/>
              <a:gd name="connsiteX81" fmla="*/ 2722179 w 4151586"/>
              <a:gd name="connsiteY81" fmla="*/ 10510 h 6526924"/>
              <a:gd name="connsiteX82" fmla="*/ 2564524 w 4151586"/>
              <a:gd name="connsiteY82" fmla="*/ 0 h 6526924"/>
              <a:gd name="connsiteX83" fmla="*/ 2459420 w 4151586"/>
              <a:gd name="connsiteY83" fmla="*/ 430924 h 6526924"/>
              <a:gd name="connsiteX84" fmla="*/ 2259724 w 4151586"/>
              <a:gd name="connsiteY84" fmla="*/ 630620 h 6526924"/>
              <a:gd name="connsiteX85" fmla="*/ 1944414 w 4151586"/>
              <a:gd name="connsiteY85" fmla="*/ 672662 h 6526924"/>
              <a:gd name="connsiteX86" fmla="*/ 1713186 w 4151586"/>
              <a:gd name="connsiteY86" fmla="*/ 620110 h 6526924"/>
              <a:gd name="connsiteX87" fmla="*/ 1566041 w 4151586"/>
              <a:gd name="connsiteY87" fmla="*/ 336331 h 6526924"/>
              <a:gd name="connsiteX88" fmla="*/ 1345324 w 4151586"/>
              <a:gd name="connsiteY88" fmla="*/ 73572 h 6526924"/>
              <a:gd name="connsiteX89" fmla="*/ 1261241 w 4151586"/>
              <a:gd name="connsiteY89" fmla="*/ 136634 h 6526924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44414 w 4151586"/>
              <a:gd name="connsiteY85" fmla="*/ 672662 h 6495393"/>
              <a:gd name="connsiteX86" fmla="*/ 1713186 w 4151586"/>
              <a:gd name="connsiteY86" fmla="*/ 620110 h 6495393"/>
              <a:gd name="connsiteX87" fmla="*/ 1566041 w 4151586"/>
              <a:gd name="connsiteY87" fmla="*/ 336331 h 6495393"/>
              <a:gd name="connsiteX88" fmla="*/ 1345324 w 4151586"/>
              <a:gd name="connsiteY88" fmla="*/ 73572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44414 w 4151586"/>
              <a:gd name="connsiteY85" fmla="*/ 672662 h 6495393"/>
              <a:gd name="connsiteX86" fmla="*/ 1713186 w 4151586"/>
              <a:gd name="connsiteY86" fmla="*/ 620110 h 6495393"/>
              <a:gd name="connsiteX87" fmla="*/ 1566041 w 4151586"/>
              <a:gd name="connsiteY87" fmla="*/ 336331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44414 w 4151586"/>
              <a:gd name="connsiteY85" fmla="*/ 672662 h 6495393"/>
              <a:gd name="connsiteX86" fmla="*/ 1713186 w 4151586"/>
              <a:gd name="connsiteY86" fmla="*/ 620110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44414 w 4151586"/>
              <a:gd name="connsiteY85" fmla="*/ 672662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364827 w 4151586"/>
              <a:gd name="connsiteY41" fmla="*/ 5433848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364827 w 4151586"/>
              <a:gd name="connsiteY41" fmla="*/ 5433848 h 6495393"/>
              <a:gd name="connsiteX42" fmla="*/ 2396358 w 4151586"/>
              <a:gd name="connsiteY42" fmla="*/ 5864772 h 6495393"/>
              <a:gd name="connsiteX43" fmla="*/ 2490952 w 4151586"/>
              <a:gd name="connsiteY43" fmla="*/ 6095999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364827 w 4151586"/>
              <a:gd name="connsiteY41" fmla="*/ 5433848 h 6495393"/>
              <a:gd name="connsiteX42" fmla="*/ 2396358 w 4151586"/>
              <a:gd name="connsiteY42" fmla="*/ 5864772 h 6495393"/>
              <a:gd name="connsiteX43" fmla="*/ 2490952 w 4151586"/>
              <a:gd name="connsiteY43" fmla="*/ 6095999 h 6495393"/>
              <a:gd name="connsiteX44" fmla="*/ 2627586 w 4151586"/>
              <a:gd name="connsiteY44" fmla="*/ 6222124 h 6495393"/>
              <a:gd name="connsiteX45" fmla="*/ 2795752 w 4151586"/>
              <a:gd name="connsiteY45" fmla="*/ 6243145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364827 w 4151586"/>
              <a:gd name="connsiteY41" fmla="*/ 5433848 h 6495393"/>
              <a:gd name="connsiteX42" fmla="*/ 2396358 w 4151586"/>
              <a:gd name="connsiteY42" fmla="*/ 5864772 h 6495393"/>
              <a:gd name="connsiteX43" fmla="*/ 2490952 w 4151586"/>
              <a:gd name="connsiteY43" fmla="*/ 6095999 h 6495393"/>
              <a:gd name="connsiteX44" fmla="*/ 2627586 w 4151586"/>
              <a:gd name="connsiteY44" fmla="*/ 6222124 h 6495393"/>
              <a:gd name="connsiteX45" fmla="*/ 2795752 w 4151586"/>
              <a:gd name="connsiteY45" fmla="*/ 6243145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68717 w 4151586"/>
              <a:gd name="connsiteY56" fmla="*/ 6306207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358758"/>
              <a:gd name="connsiteX1" fmla="*/ 1072055 w 4151586"/>
              <a:gd name="connsiteY1" fmla="*/ 525517 h 6358758"/>
              <a:gd name="connsiteX2" fmla="*/ 536027 w 4151586"/>
              <a:gd name="connsiteY2" fmla="*/ 672662 h 6358758"/>
              <a:gd name="connsiteX3" fmla="*/ 220717 w 4151586"/>
              <a:gd name="connsiteY3" fmla="*/ 956441 h 6358758"/>
              <a:gd name="connsiteX4" fmla="*/ 220717 w 4151586"/>
              <a:gd name="connsiteY4" fmla="*/ 1229710 h 6358758"/>
              <a:gd name="connsiteX5" fmla="*/ 430924 w 4151586"/>
              <a:gd name="connsiteY5" fmla="*/ 1629103 h 6358758"/>
              <a:gd name="connsiteX6" fmla="*/ 609600 w 4151586"/>
              <a:gd name="connsiteY6" fmla="*/ 1839310 h 6358758"/>
              <a:gd name="connsiteX7" fmla="*/ 504496 w 4151586"/>
              <a:gd name="connsiteY7" fmla="*/ 2049517 h 6358758"/>
              <a:gd name="connsiteX8" fmla="*/ 767255 w 4151586"/>
              <a:gd name="connsiteY8" fmla="*/ 2102069 h 6358758"/>
              <a:gd name="connsiteX9" fmla="*/ 956441 w 4151586"/>
              <a:gd name="connsiteY9" fmla="*/ 1807779 h 6358758"/>
              <a:gd name="connsiteX10" fmla="*/ 893379 w 4151586"/>
              <a:gd name="connsiteY10" fmla="*/ 1387365 h 6358758"/>
              <a:gd name="connsiteX11" fmla="*/ 809296 w 4151586"/>
              <a:gd name="connsiteY11" fmla="*/ 1187669 h 6358758"/>
              <a:gd name="connsiteX12" fmla="*/ 987972 w 4151586"/>
              <a:gd name="connsiteY12" fmla="*/ 1145627 h 6358758"/>
              <a:gd name="connsiteX13" fmla="*/ 1156138 w 4151586"/>
              <a:gd name="connsiteY13" fmla="*/ 1618593 h 6358758"/>
              <a:gd name="connsiteX14" fmla="*/ 1187669 w 4151586"/>
              <a:gd name="connsiteY14" fmla="*/ 2028496 h 6358758"/>
              <a:gd name="connsiteX15" fmla="*/ 1135117 w 4151586"/>
              <a:gd name="connsiteY15" fmla="*/ 2501462 h 6358758"/>
              <a:gd name="connsiteX16" fmla="*/ 599089 w 4151586"/>
              <a:gd name="connsiteY16" fmla="*/ 3699641 h 6358758"/>
              <a:gd name="connsiteX17" fmla="*/ 609600 w 4151586"/>
              <a:gd name="connsiteY17" fmla="*/ 3804745 h 6358758"/>
              <a:gd name="connsiteX18" fmla="*/ 620110 w 4151586"/>
              <a:gd name="connsiteY18" fmla="*/ 3878317 h 6358758"/>
              <a:gd name="connsiteX19" fmla="*/ 620110 w 4151586"/>
              <a:gd name="connsiteY19" fmla="*/ 4004441 h 6358758"/>
              <a:gd name="connsiteX20" fmla="*/ 399393 w 4151586"/>
              <a:gd name="connsiteY20" fmla="*/ 4162096 h 6358758"/>
              <a:gd name="connsiteX21" fmla="*/ 346841 w 4151586"/>
              <a:gd name="connsiteY21" fmla="*/ 4708634 h 6358758"/>
              <a:gd name="connsiteX22" fmla="*/ 136634 w 4151586"/>
              <a:gd name="connsiteY22" fmla="*/ 5276193 h 6358758"/>
              <a:gd name="connsiteX23" fmla="*/ 31531 w 4151586"/>
              <a:gd name="connsiteY23" fmla="*/ 5602014 h 6358758"/>
              <a:gd name="connsiteX24" fmla="*/ 0 w 4151586"/>
              <a:gd name="connsiteY24" fmla="*/ 5927834 h 6358758"/>
              <a:gd name="connsiteX25" fmla="*/ 52551 w 4151586"/>
              <a:gd name="connsiteY25" fmla="*/ 6096000 h 6358758"/>
              <a:gd name="connsiteX26" fmla="*/ 693683 w 4151586"/>
              <a:gd name="connsiteY26" fmla="*/ 6232634 h 6358758"/>
              <a:gd name="connsiteX27" fmla="*/ 840827 w 4151586"/>
              <a:gd name="connsiteY27" fmla="*/ 6085489 h 6358758"/>
              <a:gd name="connsiteX28" fmla="*/ 777765 w 4151586"/>
              <a:gd name="connsiteY28" fmla="*/ 5549462 h 6358758"/>
              <a:gd name="connsiteX29" fmla="*/ 903889 w 4151586"/>
              <a:gd name="connsiteY29" fmla="*/ 5255172 h 6358758"/>
              <a:gd name="connsiteX30" fmla="*/ 893379 w 4151586"/>
              <a:gd name="connsiteY30" fmla="*/ 4708634 h 6358758"/>
              <a:gd name="connsiteX31" fmla="*/ 1019503 w 4151586"/>
              <a:gd name="connsiteY31" fmla="*/ 4593020 h 6358758"/>
              <a:gd name="connsiteX32" fmla="*/ 1030014 w 4151586"/>
              <a:gd name="connsiteY32" fmla="*/ 5307724 h 6358758"/>
              <a:gd name="connsiteX33" fmla="*/ 1103586 w 4151586"/>
              <a:gd name="connsiteY33" fmla="*/ 5412827 h 6358758"/>
              <a:gd name="connsiteX34" fmla="*/ 1219200 w 4151586"/>
              <a:gd name="connsiteY34" fmla="*/ 5896303 h 6358758"/>
              <a:gd name="connsiteX35" fmla="*/ 1471448 w 4151586"/>
              <a:gd name="connsiteY35" fmla="*/ 5969876 h 6358758"/>
              <a:gd name="connsiteX36" fmla="*/ 1629103 w 4151586"/>
              <a:gd name="connsiteY36" fmla="*/ 5538952 h 6358758"/>
              <a:gd name="connsiteX37" fmla="*/ 1734206 w 4151586"/>
              <a:gd name="connsiteY37" fmla="*/ 4813737 h 6358758"/>
              <a:gd name="connsiteX38" fmla="*/ 1828800 w 4151586"/>
              <a:gd name="connsiteY38" fmla="*/ 4487918 h 6358758"/>
              <a:gd name="connsiteX39" fmla="*/ 2207173 w 4151586"/>
              <a:gd name="connsiteY39" fmla="*/ 4540468 h 6358758"/>
              <a:gd name="connsiteX40" fmla="*/ 2354317 w 4151586"/>
              <a:gd name="connsiteY40" fmla="*/ 4845270 h 6358758"/>
              <a:gd name="connsiteX41" fmla="*/ 2364827 w 4151586"/>
              <a:gd name="connsiteY41" fmla="*/ 5433848 h 6358758"/>
              <a:gd name="connsiteX42" fmla="*/ 2396358 w 4151586"/>
              <a:gd name="connsiteY42" fmla="*/ 5864772 h 6358758"/>
              <a:gd name="connsiteX43" fmla="*/ 2490952 w 4151586"/>
              <a:gd name="connsiteY43" fmla="*/ 6095999 h 6358758"/>
              <a:gd name="connsiteX44" fmla="*/ 2627586 w 4151586"/>
              <a:gd name="connsiteY44" fmla="*/ 6222124 h 6358758"/>
              <a:gd name="connsiteX45" fmla="*/ 2795752 w 4151586"/>
              <a:gd name="connsiteY45" fmla="*/ 6243145 h 6358758"/>
              <a:gd name="connsiteX46" fmla="*/ 2900855 w 4151586"/>
              <a:gd name="connsiteY46" fmla="*/ 6264165 h 6358758"/>
              <a:gd name="connsiteX47" fmla="*/ 2911365 w 4151586"/>
              <a:gd name="connsiteY47" fmla="*/ 5822731 h 6358758"/>
              <a:gd name="connsiteX48" fmla="*/ 2816772 w 4151586"/>
              <a:gd name="connsiteY48" fmla="*/ 5559972 h 6358758"/>
              <a:gd name="connsiteX49" fmla="*/ 3026979 w 4151586"/>
              <a:gd name="connsiteY49" fmla="*/ 5318234 h 6358758"/>
              <a:gd name="connsiteX50" fmla="*/ 3058510 w 4151586"/>
              <a:gd name="connsiteY50" fmla="*/ 4897820 h 6358758"/>
              <a:gd name="connsiteX51" fmla="*/ 3111062 w 4151586"/>
              <a:gd name="connsiteY51" fmla="*/ 4666593 h 6358758"/>
              <a:gd name="connsiteX52" fmla="*/ 3342289 w 4151586"/>
              <a:gd name="connsiteY52" fmla="*/ 4855779 h 6358758"/>
              <a:gd name="connsiteX53" fmla="*/ 3205655 w 4151586"/>
              <a:gd name="connsiteY53" fmla="*/ 5402317 h 6358758"/>
              <a:gd name="connsiteX54" fmla="*/ 3100551 w 4151586"/>
              <a:gd name="connsiteY54" fmla="*/ 6011917 h 6358758"/>
              <a:gd name="connsiteX55" fmla="*/ 3090041 w 4151586"/>
              <a:gd name="connsiteY55" fmla="*/ 6264165 h 6358758"/>
              <a:gd name="connsiteX56" fmla="*/ 3268717 w 4151586"/>
              <a:gd name="connsiteY56" fmla="*/ 6306207 h 6358758"/>
              <a:gd name="connsiteX57" fmla="*/ 3689131 w 4151586"/>
              <a:gd name="connsiteY57" fmla="*/ 6358758 h 6358758"/>
              <a:gd name="connsiteX58" fmla="*/ 3888828 w 4151586"/>
              <a:gd name="connsiteY58" fmla="*/ 6274675 h 6358758"/>
              <a:gd name="connsiteX59" fmla="*/ 4046483 w 4151586"/>
              <a:gd name="connsiteY59" fmla="*/ 6085489 h 6358758"/>
              <a:gd name="connsiteX60" fmla="*/ 4151586 w 4151586"/>
              <a:gd name="connsiteY60" fmla="*/ 5307724 h 6358758"/>
              <a:gd name="connsiteX61" fmla="*/ 4088524 w 4151586"/>
              <a:gd name="connsiteY61" fmla="*/ 4624552 h 6358758"/>
              <a:gd name="connsiteX62" fmla="*/ 4078014 w 4151586"/>
              <a:gd name="connsiteY62" fmla="*/ 4309241 h 6358758"/>
              <a:gd name="connsiteX63" fmla="*/ 3804745 w 4151586"/>
              <a:gd name="connsiteY63" fmla="*/ 3993931 h 6358758"/>
              <a:gd name="connsiteX64" fmla="*/ 3594538 w 4151586"/>
              <a:gd name="connsiteY64" fmla="*/ 3174124 h 6358758"/>
              <a:gd name="connsiteX65" fmla="*/ 3415862 w 4151586"/>
              <a:gd name="connsiteY65" fmla="*/ 2680138 h 6358758"/>
              <a:gd name="connsiteX66" fmla="*/ 3226676 w 4151586"/>
              <a:gd name="connsiteY66" fmla="*/ 2427889 h 6358758"/>
              <a:gd name="connsiteX67" fmla="*/ 3048000 w 4151586"/>
              <a:gd name="connsiteY67" fmla="*/ 2060027 h 6358758"/>
              <a:gd name="connsiteX68" fmla="*/ 2900855 w 4151586"/>
              <a:gd name="connsiteY68" fmla="*/ 1818289 h 6358758"/>
              <a:gd name="connsiteX69" fmla="*/ 2963917 w 4151586"/>
              <a:gd name="connsiteY69" fmla="*/ 1418896 h 6358758"/>
              <a:gd name="connsiteX70" fmla="*/ 3026979 w 4151586"/>
              <a:gd name="connsiteY70" fmla="*/ 1324303 h 6358758"/>
              <a:gd name="connsiteX71" fmla="*/ 2995448 w 4151586"/>
              <a:gd name="connsiteY71" fmla="*/ 1671145 h 6358758"/>
              <a:gd name="connsiteX72" fmla="*/ 3153103 w 4151586"/>
              <a:gd name="connsiteY72" fmla="*/ 2133600 h 6358758"/>
              <a:gd name="connsiteX73" fmla="*/ 3699641 w 4151586"/>
              <a:gd name="connsiteY73" fmla="*/ 2154620 h 6358758"/>
              <a:gd name="connsiteX74" fmla="*/ 3804745 w 4151586"/>
              <a:gd name="connsiteY74" fmla="*/ 1965434 h 6358758"/>
              <a:gd name="connsiteX75" fmla="*/ 3573517 w 4151586"/>
              <a:gd name="connsiteY75" fmla="*/ 1734207 h 6358758"/>
              <a:gd name="connsiteX76" fmla="*/ 3794234 w 4151586"/>
              <a:gd name="connsiteY76" fmla="*/ 1355834 h 6358758"/>
              <a:gd name="connsiteX77" fmla="*/ 3731172 w 4151586"/>
              <a:gd name="connsiteY77" fmla="*/ 767255 h 6358758"/>
              <a:gd name="connsiteX78" fmla="*/ 3657600 w 4151586"/>
              <a:gd name="connsiteY78" fmla="*/ 651641 h 6358758"/>
              <a:gd name="connsiteX79" fmla="*/ 3205655 w 4151586"/>
              <a:gd name="connsiteY79" fmla="*/ 420414 h 6358758"/>
              <a:gd name="connsiteX80" fmla="*/ 2953407 w 4151586"/>
              <a:gd name="connsiteY80" fmla="*/ 367862 h 6358758"/>
              <a:gd name="connsiteX81" fmla="*/ 2722179 w 4151586"/>
              <a:gd name="connsiteY81" fmla="*/ 10510 h 6358758"/>
              <a:gd name="connsiteX82" fmla="*/ 2564524 w 4151586"/>
              <a:gd name="connsiteY82" fmla="*/ 0 h 6358758"/>
              <a:gd name="connsiteX83" fmla="*/ 2459420 w 4151586"/>
              <a:gd name="connsiteY83" fmla="*/ 430924 h 6358758"/>
              <a:gd name="connsiteX84" fmla="*/ 2259724 w 4151586"/>
              <a:gd name="connsiteY84" fmla="*/ 630620 h 6358758"/>
              <a:gd name="connsiteX85" fmla="*/ 1965435 w 4151586"/>
              <a:gd name="connsiteY85" fmla="*/ 725214 h 6358758"/>
              <a:gd name="connsiteX86" fmla="*/ 1734207 w 4151586"/>
              <a:gd name="connsiteY86" fmla="*/ 756744 h 6358758"/>
              <a:gd name="connsiteX87" fmla="*/ 1502979 w 4151586"/>
              <a:gd name="connsiteY87" fmla="*/ 546538 h 6358758"/>
              <a:gd name="connsiteX88" fmla="*/ 1345324 w 4151586"/>
              <a:gd name="connsiteY88" fmla="*/ 252247 h 6358758"/>
              <a:gd name="connsiteX89" fmla="*/ 1261241 w 4151586"/>
              <a:gd name="connsiteY89" fmla="*/ 136634 h 6358758"/>
              <a:gd name="connsiteX0" fmla="*/ 1261241 w 4151586"/>
              <a:gd name="connsiteY0" fmla="*/ 136634 h 6358758"/>
              <a:gd name="connsiteX1" fmla="*/ 1072055 w 4151586"/>
              <a:gd name="connsiteY1" fmla="*/ 525517 h 6358758"/>
              <a:gd name="connsiteX2" fmla="*/ 536027 w 4151586"/>
              <a:gd name="connsiteY2" fmla="*/ 672662 h 6358758"/>
              <a:gd name="connsiteX3" fmla="*/ 220717 w 4151586"/>
              <a:gd name="connsiteY3" fmla="*/ 956441 h 6358758"/>
              <a:gd name="connsiteX4" fmla="*/ 220717 w 4151586"/>
              <a:gd name="connsiteY4" fmla="*/ 1229710 h 6358758"/>
              <a:gd name="connsiteX5" fmla="*/ 430924 w 4151586"/>
              <a:gd name="connsiteY5" fmla="*/ 1629103 h 6358758"/>
              <a:gd name="connsiteX6" fmla="*/ 609600 w 4151586"/>
              <a:gd name="connsiteY6" fmla="*/ 1839310 h 6358758"/>
              <a:gd name="connsiteX7" fmla="*/ 504496 w 4151586"/>
              <a:gd name="connsiteY7" fmla="*/ 2049517 h 6358758"/>
              <a:gd name="connsiteX8" fmla="*/ 767255 w 4151586"/>
              <a:gd name="connsiteY8" fmla="*/ 2102069 h 6358758"/>
              <a:gd name="connsiteX9" fmla="*/ 956441 w 4151586"/>
              <a:gd name="connsiteY9" fmla="*/ 1807779 h 6358758"/>
              <a:gd name="connsiteX10" fmla="*/ 893379 w 4151586"/>
              <a:gd name="connsiteY10" fmla="*/ 1387365 h 6358758"/>
              <a:gd name="connsiteX11" fmla="*/ 809296 w 4151586"/>
              <a:gd name="connsiteY11" fmla="*/ 1187669 h 6358758"/>
              <a:gd name="connsiteX12" fmla="*/ 987972 w 4151586"/>
              <a:gd name="connsiteY12" fmla="*/ 1145627 h 6358758"/>
              <a:gd name="connsiteX13" fmla="*/ 1156138 w 4151586"/>
              <a:gd name="connsiteY13" fmla="*/ 1618593 h 6358758"/>
              <a:gd name="connsiteX14" fmla="*/ 1187669 w 4151586"/>
              <a:gd name="connsiteY14" fmla="*/ 2028496 h 6358758"/>
              <a:gd name="connsiteX15" fmla="*/ 1135117 w 4151586"/>
              <a:gd name="connsiteY15" fmla="*/ 2501462 h 6358758"/>
              <a:gd name="connsiteX16" fmla="*/ 599089 w 4151586"/>
              <a:gd name="connsiteY16" fmla="*/ 3699641 h 6358758"/>
              <a:gd name="connsiteX17" fmla="*/ 609600 w 4151586"/>
              <a:gd name="connsiteY17" fmla="*/ 3804745 h 6358758"/>
              <a:gd name="connsiteX18" fmla="*/ 620110 w 4151586"/>
              <a:gd name="connsiteY18" fmla="*/ 3878317 h 6358758"/>
              <a:gd name="connsiteX19" fmla="*/ 620110 w 4151586"/>
              <a:gd name="connsiteY19" fmla="*/ 4004441 h 6358758"/>
              <a:gd name="connsiteX20" fmla="*/ 399393 w 4151586"/>
              <a:gd name="connsiteY20" fmla="*/ 4162096 h 6358758"/>
              <a:gd name="connsiteX21" fmla="*/ 346841 w 4151586"/>
              <a:gd name="connsiteY21" fmla="*/ 4708634 h 6358758"/>
              <a:gd name="connsiteX22" fmla="*/ 136634 w 4151586"/>
              <a:gd name="connsiteY22" fmla="*/ 5276193 h 6358758"/>
              <a:gd name="connsiteX23" fmla="*/ 31531 w 4151586"/>
              <a:gd name="connsiteY23" fmla="*/ 5602014 h 6358758"/>
              <a:gd name="connsiteX24" fmla="*/ 0 w 4151586"/>
              <a:gd name="connsiteY24" fmla="*/ 5927834 h 6358758"/>
              <a:gd name="connsiteX25" fmla="*/ 52551 w 4151586"/>
              <a:gd name="connsiteY25" fmla="*/ 6096000 h 6358758"/>
              <a:gd name="connsiteX26" fmla="*/ 620111 w 4151586"/>
              <a:gd name="connsiteY26" fmla="*/ 5770179 h 6358758"/>
              <a:gd name="connsiteX27" fmla="*/ 840827 w 4151586"/>
              <a:gd name="connsiteY27" fmla="*/ 6085489 h 6358758"/>
              <a:gd name="connsiteX28" fmla="*/ 777765 w 4151586"/>
              <a:gd name="connsiteY28" fmla="*/ 5549462 h 6358758"/>
              <a:gd name="connsiteX29" fmla="*/ 903889 w 4151586"/>
              <a:gd name="connsiteY29" fmla="*/ 5255172 h 6358758"/>
              <a:gd name="connsiteX30" fmla="*/ 893379 w 4151586"/>
              <a:gd name="connsiteY30" fmla="*/ 4708634 h 6358758"/>
              <a:gd name="connsiteX31" fmla="*/ 1019503 w 4151586"/>
              <a:gd name="connsiteY31" fmla="*/ 4593020 h 6358758"/>
              <a:gd name="connsiteX32" fmla="*/ 1030014 w 4151586"/>
              <a:gd name="connsiteY32" fmla="*/ 5307724 h 6358758"/>
              <a:gd name="connsiteX33" fmla="*/ 1103586 w 4151586"/>
              <a:gd name="connsiteY33" fmla="*/ 5412827 h 6358758"/>
              <a:gd name="connsiteX34" fmla="*/ 1219200 w 4151586"/>
              <a:gd name="connsiteY34" fmla="*/ 5896303 h 6358758"/>
              <a:gd name="connsiteX35" fmla="*/ 1471448 w 4151586"/>
              <a:gd name="connsiteY35" fmla="*/ 5969876 h 6358758"/>
              <a:gd name="connsiteX36" fmla="*/ 1629103 w 4151586"/>
              <a:gd name="connsiteY36" fmla="*/ 5538952 h 6358758"/>
              <a:gd name="connsiteX37" fmla="*/ 1734206 w 4151586"/>
              <a:gd name="connsiteY37" fmla="*/ 4813737 h 6358758"/>
              <a:gd name="connsiteX38" fmla="*/ 1828800 w 4151586"/>
              <a:gd name="connsiteY38" fmla="*/ 4487918 h 6358758"/>
              <a:gd name="connsiteX39" fmla="*/ 2207173 w 4151586"/>
              <a:gd name="connsiteY39" fmla="*/ 4540468 h 6358758"/>
              <a:gd name="connsiteX40" fmla="*/ 2354317 w 4151586"/>
              <a:gd name="connsiteY40" fmla="*/ 4845270 h 6358758"/>
              <a:gd name="connsiteX41" fmla="*/ 2364827 w 4151586"/>
              <a:gd name="connsiteY41" fmla="*/ 5433848 h 6358758"/>
              <a:gd name="connsiteX42" fmla="*/ 2396358 w 4151586"/>
              <a:gd name="connsiteY42" fmla="*/ 5864772 h 6358758"/>
              <a:gd name="connsiteX43" fmla="*/ 2490952 w 4151586"/>
              <a:gd name="connsiteY43" fmla="*/ 6095999 h 6358758"/>
              <a:gd name="connsiteX44" fmla="*/ 2627586 w 4151586"/>
              <a:gd name="connsiteY44" fmla="*/ 6222124 h 6358758"/>
              <a:gd name="connsiteX45" fmla="*/ 2795752 w 4151586"/>
              <a:gd name="connsiteY45" fmla="*/ 6243145 h 6358758"/>
              <a:gd name="connsiteX46" fmla="*/ 2900855 w 4151586"/>
              <a:gd name="connsiteY46" fmla="*/ 6264165 h 6358758"/>
              <a:gd name="connsiteX47" fmla="*/ 2911365 w 4151586"/>
              <a:gd name="connsiteY47" fmla="*/ 5822731 h 6358758"/>
              <a:gd name="connsiteX48" fmla="*/ 2816772 w 4151586"/>
              <a:gd name="connsiteY48" fmla="*/ 5559972 h 6358758"/>
              <a:gd name="connsiteX49" fmla="*/ 3026979 w 4151586"/>
              <a:gd name="connsiteY49" fmla="*/ 5318234 h 6358758"/>
              <a:gd name="connsiteX50" fmla="*/ 3058510 w 4151586"/>
              <a:gd name="connsiteY50" fmla="*/ 4897820 h 6358758"/>
              <a:gd name="connsiteX51" fmla="*/ 3111062 w 4151586"/>
              <a:gd name="connsiteY51" fmla="*/ 4666593 h 6358758"/>
              <a:gd name="connsiteX52" fmla="*/ 3342289 w 4151586"/>
              <a:gd name="connsiteY52" fmla="*/ 4855779 h 6358758"/>
              <a:gd name="connsiteX53" fmla="*/ 3205655 w 4151586"/>
              <a:gd name="connsiteY53" fmla="*/ 5402317 h 6358758"/>
              <a:gd name="connsiteX54" fmla="*/ 3100551 w 4151586"/>
              <a:gd name="connsiteY54" fmla="*/ 6011917 h 6358758"/>
              <a:gd name="connsiteX55" fmla="*/ 3090041 w 4151586"/>
              <a:gd name="connsiteY55" fmla="*/ 6264165 h 6358758"/>
              <a:gd name="connsiteX56" fmla="*/ 3268717 w 4151586"/>
              <a:gd name="connsiteY56" fmla="*/ 6306207 h 6358758"/>
              <a:gd name="connsiteX57" fmla="*/ 3689131 w 4151586"/>
              <a:gd name="connsiteY57" fmla="*/ 6358758 h 6358758"/>
              <a:gd name="connsiteX58" fmla="*/ 3888828 w 4151586"/>
              <a:gd name="connsiteY58" fmla="*/ 6274675 h 6358758"/>
              <a:gd name="connsiteX59" fmla="*/ 4046483 w 4151586"/>
              <a:gd name="connsiteY59" fmla="*/ 6085489 h 6358758"/>
              <a:gd name="connsiteX60" fmla="*/ 4151586 w 4151586"/>
              <a:gd name="connsiteY60" fmla="*/ 5307724 h 6358758"/>
              <a:gd name="connsiteX61" fmla="*/ 4088524 w 4151586"/>
              <a:gd name="connsiteY61" fmla="*/ 4624552 h 6358758"/>
              <a:gd name="connsiteX62" fmla="*/ 4078014 w 4151586"/>
              <a:gd name="connsiteY62" fmla="*/ 4309241 h 6358758"/>
              <a:gd name="connsiteX63" fmla="*/ 3804745 w 4151586"/>
              <a:gd name="connsiteY63" fmla="*/ 3993931 h 6358758"/>
              <a:gd name="connsiteX64" fmla="*/ 3594538 w 4151586"/>
              <a:gd name="connsiteY64" fmla="*/ 3174124 h 6358758"/>
              <a:gd name="connsiteX65" fmla="*/ 3415862 w 4151586"/>
              <a:gd name="connsiteY65" fmla="*/ 2680138 h 6358758"/>
              <a:gd name="connsiteX66" fmla="*/ 3226676 w 4151586"/>
              <a:gd name="connsiteY66" fmla="*/ 2427889 h 6358758"/>
              <a:gd name="connsiteX67" fmla="*/ 3048000 w 4151586"/>
              <a:gd name="connsiteY67" fmla="*/ 2060027 h 6358758"/>
              <a:gd name="connsiteX68" fmla="*/ 2900855 w 4151586"/>
              <a:gd name="connsiteY68" fmla="*/ 1818289 h 6358758"/>
              <a:gd name="connsiteX69" fmla="*/ 2963917 w 4151586"/>
              <a:gd name="connsiteY69" fmla="*/ 1418896 h 6358758"/>
              <a:gd name="connsiteX70" fmla="*/ 3026979 w 4151586"/>
              <a:gd name="connsiteY70" fmla="*/ 1324303 h 6358758"/>
              <a:gd name="connsiteX71" fmla="*/ 2995448 w 4151586"/>
              <a:gd name="connsiteY71" fmla="*/ 1671145 h 6358758"/>
              <a:gd name="connsiteX72" fmla="*/ 3153103 w 4151586"/>
              <a:gd name="connsiteY72" fmla="*/ 2133600 h 6358758"/>
              <a:gd name="connsiteX73" fmla="*/ 3699641 w 4151586"/>
              <a:gd name="connsiteY73" fmla="*/ 2154620 h 6358758"/>
              <a:gd name="connsiteX74" fmla="*/ 3804745 w 4151586"/>
              <a:gd name="connsiteY74" fmla="*/ 1965434 h 6358758"/>
              <a:gd name="connsiteX75" fmla="*/ 3573517 w 4151586"/>
              <a:gd name="connsiteY75" fmla="*/ 1734207 h 6358758"/>
              <a:gd name="connsiteX76" fmla="*/ 3794234 w 4151586"/>
              <a:gd name="connsiteY76" fmla="*/ 1355834 h 6358758"/>
              <a:gd name="connsiteX77" fmla="*/ 3731172 w 4151586"/>
              <a:gd name="connsiteY77" fmla="*/ 767255 h 6358758"/>
              <a:gd name="connsiteX78" fmla="*/ 3657600 w 4151586"/>
              <a:gd name="connsiteY78" fmla="*/ 651641 h 6358758"/>
              <a:gd name="connsiteX79" fmla="*/ 3205655 w 4151586"/>
              <a:gd name="connsiteY79" fmla="*/ 420414 h 6358758"/>
              <a:gd name="connsiteX80" fmla="*/ 2953407 w 4151586"/>
              <a:gd name="connsiteY80" fmla="*/ 367862 h 6358758"/>
              <a:gd name="connsiteX81" fmla="*/ 2722179 w 4151586"/>
              <a:gd name="connsiteY81" fmla="*/ 10510 h 6358758"/>
              <a:gd name="connsiteX82" fmla="*/ 2564524 w 4151586"/>
              <a:gd name="connsiteY82" fmla="*/ 0 h 6358758"/>
              <a:gd name="connsiteX83" fmla="*/ 2459420 w 4151586"/>
              <a:gd name="connsiteY83" fmla="*/ 430924 h 6358758"/>
              <a:gd name="connsiteX84" fmla="*/ 2259724 w 4151586"/>
              <a:gd name="connsiteY84" fmla="*/ 630620 h 6358758"/>
              <a:gd name="connsiteX85" fmla="*/ 1965435 w 4151586"/>
              <a:gd name="connsiteY85" fmla="*/ 725214 h 6358758"/>
              <a:gd name="connsiteX86" fmla="*/ 1734207 w 4151586"/>
              <a:gd name="connsiteY86" fmla="*/ 756744 h 6358758"/>
              <a:gd name="connsiteX87" fmla="*/ 1502979 w 4151586"/>
              <a:gd name="connsiteY87" fmla="*/ 546538 h 6358758"/>
              <a:gd name="connsiteX88" fmla="*/ 1345324 w 4151586"/>
              <a:gd name="connsiteY88" fmla="*/ 252247 h 6358758"/>
              <a:gd name="connsiteX89" fmla="*/ 1261241 w 4151586"/>
              <a:gd name="connsiteY89" fmla="*/ 136634 h 6358758"/>
              <a:gd name="connsiteX0" fmla="*/ 1261241 w 4151586"/>
              <a:gd name="connsiteY0" fmla="*/ 136634 h 6358758"/>
              <a:gd name="connsiteX1" fmla="*/ 1072055 w 4151586"/>
              <a:gd name="connsiteY1" fmla="*/ 525517 h 6358758"/>
              <a:gd name="connsiteX2" fmla="*/ 536027 w 4151586"/>
              <a:gd name="connsiteY2" fmla="*/ 672662 h 6358758"/>
              <a:gd name="connsiteX3" fmla="*/ 220717 w 4151586"/>
              <a:gd name="connsiteY3" fmla="*/ 956441 h 6358758"/>
              <a:gd name="connsiteX4" fmla="*/ 220717 w 4151586"/>
              <a:gd name="connsiteY4" fmla="*/ 1229710 h 6358758"/>
              <a:gd name="connsiteX5" fmla="*/ 430924 w 4151586"/>
              <a:gd name="connsiteY5" fmla="*/ 1629103 h 6358758"/>
              <a:gd name="connsiteX6" fmla="*/ 609600 w 4151586"/>
              <a:gd name="connsiteY6" fmla="*/ 1839310 h 6358758"/>
              <a:gd name="connsiteX7" fmla="*/ 504496 w 4151586"/>
              <a:gd name="connsiteY7" fmla="*/ 2049517 h 6358758"/>
              <a:gd name="connsiteX8" fmla="*/ 767255 w 4151586"/>
              <a:gd name="connsiteY8" fmla="*/ 2102069 h 6358758"/>
              <a:gd name="connsiteX9" fmla="*/ 956441 w 4151586"/>
              <a:gd name="connsiteY9" fmla="*/ 1807779 h 6358758"/>
              <a:gd name="connsiteX10" fmla="*/ 893379 w 4151586"/>
              <a:gd name="connsiteY10" fmla="*/ 1387365 h 6358758"/>
              <a:gd name="connsiteX11" fmla="*/ 809296 w 4151586"/>
              <a:gd name="connsiteY11" fmla="*/ 1187669 h 6358758"/>
              <a:gd name="connsiteX12" fmla="*/ 987972 w 4151586"/>
              <a:gd name="connsiteY12" fmla="*/ 1145627 h 6358758"/>
              <a:gd name="connsiteX13" fmla="*/ 1156138 w 4151586"/>
              <a:gd name="connsiteY13" fmla="*/ 1618593 h 6358758"/>
              <a:gd name="connsiteX14" fmla="*/ 1187669 w 4151586"/>
              <a:gd name="connsiteY14" fmla="*/ 2028496 h 6358758"/>
              <a:gd name="connsiteX15" fmla="*/ 1135117 w 4151586"/>
              <a:gd name="connsiteY15" fmla="*/ 2501462 h 6358758"/>
              <a:gd name="connsiteX16" fmla="*/ 599089 w 4151586"/>
              <a:gd name="connsiteY16" fmla="*/ 3699641 h 6358758"/>
              <a:gd name="connsiteX17" fmla="*/ 609600 w 4151586"/>
              <a:gd name="connsiteY17" fmla="*/ 3804745 h 6358758"/>
              <a:gd name="connsiteX18" fmla="*/ 620110 w 4151586"/>
              <a:gd name="connsiteY18" fmla="*/ 3878317 h 6358758"/>
              <a:gd name="connsiteX19" fmla="*/ 620110 w 4151586"/>
              <a:gd name="connsiteY19" fmla="*/ 4004441 h 6358758"/>
              <a:gd name="connsiteX20" fmla="*/ 399393 w 4151586"/>
              <a:gd name="connsiteY20" fmla="*/ 4162096 h 6358758"/>
              <a:gd name="connsiteX21" fmla="*/ 346841 w 4151586"/>
              <a:gd name="connsiteY21" fmla="*/ 4708634 h 6358758"/>
              <a:gd name="connsiteX22" fmla="*/ 136634 w 4151586"/>
              <a:gd name="connsiteY22" fmla="*/ 5276193 h 6358758"/>
              <a:gd name="connsiteX23" fmla="*/ 31531 w 4151586"/>
              <a:gd name="connsiteY23" fmla="*/ 5602014 h 6358758"/>
              <a:gd name="connsiteX24" fmla="*/ 0 w 4151586"/>
              <a:gd name="connsiteY24" fmla="*/ 5927834 h 6358758"/>
              <a:gd name="connsiteX25" fmla="*/ 283779 w 4151586"/>
              <a:gd name="connsiteY25" fmla="*/ 5759669 h 6358758"/>
              <a:gd name="connsiteX26" fmla="*/ 620111 w 4151586"/>
              <a:gd name="connsiteY26" fmla="*/ 5770179 h 6358758"/>
              <a:gd name="connsiteX27" fmla="*/ 840827 w 4151586"/>
              <a:gd name="connsiteY27" fmla="*/ 6085489 h 6358758"/>
              <a:gd name="connsiteX28" fmla="*/ 777765 w 4151586"/>
              <a:gd name="connsiteY28" fmla="*/ 5549462 h 6358758"/>
              <a:gd name="connsiteX29" fmla="*/ 903889 w 4151586"/>
              <a:gd name="connsiteY29" fmla="*/ 5255172 h 6358758"/>
              <a:gd name="connsiteX30" fmla="*/ 893379 w 4151586"/>
              <a:gd name="connsiteY30" fmla="*/ 4708634 h 6358758"/>
              <a:gd name="connsiteX31" fmla="*/ 1019503 w 4151586"/>
              <a:gd name="connsiteY31" fmla="*/ 4593020 h 6358758"/>
              <a:gd name="connsiteX32" fmla="*/ 1030014 w 4151586"/>
              <a:gd name="connsiteY32" fmla="*/ 5307724 h 6358758"/>
              <a:gd name="connsiteX33" fmla="*/ 1103586 w 4151586"/>
              <a:gd name="connsiteY33" fmla="*/ 5412827 h 6358758"/>
              <a:gd name="connsiteX34" fmla="*/ 1219200 w 4151586"/>
              <a:gd name="connsiteY34" fmla="*/ 5896303 h 6358758"/>
              <a:gd name="connsiteX35" fmla="*/ 1471448 w 4151586"/>
              <a:gd name="connsiteY35" fmla="*/ 5969876 h 6358758"/>
              <a:gd name="connsiteX36" fmla="*/ 1629103 w 4151586"/>
              <a:gd name="connsiteY36" fmla="*/ 5538952 h 6358758"/>
              <a:gd name="connsiteX37" fmla="*/ 1734206 w 4151586"/>
              <a:gd name="connsiteY37" fmla="*/ 4813737 h 6358758"/>
              <a:gd name="connsiteX38" fmla="*/ 1828800 w 4151586"/>
              <a:gd name="connsiteY38" fmla="*/ 4487918 h 6358758"/>
              <a:gd name="connsiteX39" fmla="*/ 2207173 w 4151586"/>
              <a:gd name="connsiteY39" fmla="*/ 4540468 h 6358758"/>
              <a:gd name="connsiteX40" fmla="*/ 2354317 w 4151586"/>
              <a:gd name="connsiteY40" fmla="*/ 4845270 h 6358758"/>
              <a:gd name="connsiteX41" fmla="*/ 2364827 w 4151586"/>
              <a:gd name="connsiteY41" fmla="*/ 5433848 h 6358758"/>
              <a:gd name="connsiteX42" fmla="*/ 2396358 w 4151586"/>
              <a:gd name="connsiteY42" fmla="*/ 5864772 h 6358758"/>
              <a:gd name="connsiteX43" fmla="*/ 2490952 w 4151586"/>
              <a:gd name="connsiteY43" fmla="*/ 6095999 h 6358758"/>
              <a:gd name="connsiteX44" fmla="*/ 2627586 w 4151586"/>
              <a:gd name="connsiteY44" fmla="*/ 6222124 h 6358758"/>
              <a:gd name="connsiteX45" fmla="*/ 2795752 w 4151586"/>
              <a:gd name="connsiteY45" fmla="*/ 6243145 h 6358758"/>
              <a:gd name="connsiteX46" fmla="*/ 2900855 w 4151586"/>
              <a:gd name="connsiteY46" fmla="*/ 6264165 h 6358758"/>
              <a:gd name="connsiteX47" fmla="*/ 2911365 w 4151586"/>
              <a:gd name="connsiteY47" fmla="*/ 5822731 h 6358758"/>
              <a:gd name="connsiteX48" fmla="*/ 2816772 w 4151586"/>
              <a:gd name="connsiteY48" fmla="*/ 5559972 h 6358758"/>
              <a:gd name="connsiteX49" fmla="*/ 3026979 w 4151586"/>
              <a:gd name="connsiteY49" fmla="*/ 5318234 h 6358758"/>
              <a:gd name="connsiteX50" fmla="*/ 3058510 w 4151586"/>
              <a:gd name="connsiteY50" fmla="*/ 4897820 h 6358758"/>
              <a:gd name="connsiteX51" fmla="*/ 3111062 w 4151586"/>
              <a:gd name="connsiteY51" fmla="*/ 4666593 h 6358758"/>
              <a:gd name="connsiteX52" fmla="*/ 3342289 w 4151586"/>
              <a:gd name="connsiteY52" fmla="*/ 4855779 h 6358758"/>
              <a:gd name="connsiteX53" fmla="*/ 3205655 w 4151586"/>
              <a:gd name="connsiteY53" fmla="*/ 5402317 h 6358758"/>
              <a:gd name="connsiteX54" fmla="*/ 3100551 w 4151586"/>
              <a:gd name="connsiteY54" fmla="*/ 6011917 h 6358758"/>
              <a:gd name="connsiteX55" fmla="*/ 3090041 w 4151586"/>
              <a:gd name="connsiteY55" fmla="*/ 6264165 h 6358758"/>
              <a:gd name="connsiteX56" fmla="*/ 3268717 w 4151586"/>
              <a:gd name="connsiteY56" fmla="*/ 6306207 h 6358758"/>
              <a:gd name="connsiteX57" fmla="*/ 3689131 w 4151586"/>
              <a:gd name="connsiteY57" fmla="*/ 6358758 h 6358758"/>
              <a:gd name="connsiteX58" fmla="*/ 3888828 w 4151586"/>
              <a:gd name="connsiteY58" fmla="*/ 6274675 h 6358758"/>
              <a:gd name="connsiteX59" fmla="*/ 4046483 w 4151586"/>
              <a:gd name="connsiteY59" fmla="*/ 6085489 h 6358758"/>
              <a:gd name="connsiteX60" fmla="*/ 4151586 w 4151586"/>
              <a:gd name="connsiteY60" fmla="*/ 5307724 h 6358758"/>
              <a:gd name="connsiteX61" fmla="*/ 4088524 w 4151586"/>
              <a:gd name="connsiteY61" fmla="*/ 4624552 h 6358758"/>
              <a:gd name="connsiteX62" fmla="*/ 4078014 w 4151586"/>
              <a:gd name="connsiteY62" fmla="*/ 4309241 h 6358758"/>
              <a:gd name="connsiteX63" fmla="*/ 3804745 w 4151586"/>
              <a:gd name="connsiteY63" fmla="*/ 3993931 h 6358758"/>
              <a:gd name="connsiteX64" fmla="*/ 3594538 w 4151586"/>
              <a:gd name="connsiteY64" fmla="*/ 3174124 h 6358758"/>
              <a:gd name="connsiteX65" fmla="*/ 3415862 w 4151586"/>
              <a:gd name="connsiteY65" fmla="*/ 2680138 h 6358758"/>
              <a:gd name="connsiteX66" fmla="*/ 3226676 w 4151586"/>
              <a:gd name="connsiteY66" fmla="*/ 2427889 h 6358758"/>
              <a:gd name="connsiteX67" fmla="*/ 3048000 w 4151586"/>
              <a:gd name="connsiteY67" fmla="*/ 2060027 h 6358758"/>
              <a:gd name="connsiteX68" fmla="*/ 2900855 w 4151586"/>
              <a:gd name="connsiteY68" fmla="*/ 1818289 h 6358758"/>
              <a:gd name="connsiteX69" fmla="*/ 2963917 w 4151586"/>
              <a:gd name="connsiteY69" fmla="*/ 1418896 h 6358758"/>
              <a:gd name="connsiteX70" fmla="*/ 3026979 w 4151586"/>
              <a:gd name="connsiteY70" fmla="*/ 1324303 h 6358758"/>
              <a:gd name="connsiteX71" fmla="*/ 2995448 w 4151586"/>
              <a:gd name="connsiteY71" fmla="*/ 1671145 h 6358758"/>
              <a:gd name="connsiteX72" fmla="*/ 3153103 w 4151586"/>
              <a:gd name="connsiteY72" fmla="*/ 2133600 h 6358758"/>
              <a:gd name="connsiteX73" fmla="*/ 3699641 w 4151586"/>
              <a:gd name="connsiteY73" fmla="*/ 2154620 h 6358758"/>
              <a:gd name="connsiteX74" fmla="*/ 3804745 w 4151586"/>
              <a:gd name="connsiteY74" fmla="*/ 1965434 h 6358758"/>
              <a:gd name="connsiteX75" fmla="*/ 3573517 w 4151586"/>
              <a:gd name="connsiteY75" fmla="*/ 1734207 h 6358758"/>
              <a:gd name="connsiteX76" fmla="*/ 3794234 w 4151586"/>
              <a:gd name="connsiteY76" fmla="*/ 1355834 h 6358758"/>
              <a:gd name="connsiteX77" fmla="*/ 3731172 w 4151586"/>
              <a:gd name="connsiteY77" fmla="*/ 767255 h 6358758"/>
              <a:gd name="connsiteX78" fmla="*/ 3657600 w 4151586"/>
              <a:gd name="connsiteY78" fmla="*/ 651641 h 6358758"/>
              <a:gd name="connsiteX79" fmla="*/ 3205655 w 4151586"/>
              <a:gd name="connsiteY79" fmla="*/ 420414 h 6358758"/>
              <a:gd name="connsiteX80" fmla="*/ 2953407 w 4151586"/>
              <a:gd name="connsiteY80" fmla="*/ 367862 h 6358758"/>
              <a:gd name="connsiteX81" fmla="*/ 2722179 w 4151586"/>
              <a:gd name="connsiteY81" fmla="*/ 10510 h 6358758"/>
              <a:gd name="connsiteX82" fmla="*/ 2564524 w 4151586"/>
              <a:gd name="connsiteY82" fmla="*/ 0 h 6358758"/>
              <a:gd name="connsiteX83" fmla="*/ 2459420 w 4151586"/>
              <a:gd name="connsiteY83" fmla="*/ 430924 h 6358758"/>
              <a:gd name="connsiteX84" fmla="*/ 2259724 w 4151586"/>
              <a:gd name="connsiteY84" fmla="*/ 630620 h 6358758"/>
              <a:gd name="connsiteX85" fmla="*/ 1965435 w 4151586"/>
              <a:gd name="connsiteY85" fmla="*/ 725214 h 6358758"/>
              <a:gd name="connsiteX86" fmla="*/ 1734207 w 4151586"/>
              <a:gd name="connsiteY86" fmla="*/ 756744 h 6358758"/>
              <a:gd name="connsiteX87" fmla="*/ 1502979 w 4151586"/>
              <a:gd name="connsiteY87" fmla="*/ 546538 h 6358758"/>
              <a:gd name="connsiteX88" fmla="*/ 1345324 w 4151586"/>
              <a:gd name="connsiteY88" fmla="*/ 252247 h 6358758"/>
              <a:gd name="connsiteX89" fmla="*/ 1261241 w 4151586"/>
              <a:gd name="connsiteY89" fmla="*/ 136634 h 6358758"/>
              <a:gd name="connsiteX0" fmla="*/ 1229710 w 4120055"/>
              <a:gd name="connsiteY0" fmla="*/ 136634 h 6358758"/>
              <a:gd name="connsiteX1" fmla="*/ 1040524 w 4120055"/>
              <a:gd name="connsiteY1" fmla="*/ 525517 h 6358758"/>
              <a:gd name="connsiteX2" fmla="*/ 504496 w 4120055"/>
              <a:gd name="connsiteY2" fmla="*/ 672662 h 6358758"/>
              <a:gd name="connsiteX3" fmla="*/ 189186 w 4120055"/>
              <a:gd name="connsiteY3" fmla="*/ 956441 h 6358758"/>
              <a:gd name="connsiteX4" fmla="*/ 189186 w 4120055"/>
              <a:gd name="connsiteY4" fmla="*/ 1229710 h 6358758"/>
              <a:gd name="connsiteX5" fmla="*/ 399393 w 4120055"/>
              <a:gd name="connsiteY5" fmla="*/ 1629103 h 6358758"/>
              <a:gd name="connsiteX6" fmla="*/ 578069 w 4120055"/>
              <a:gd name="connsiteY6" fmla="*/ 1839310 h 6358758"/>
              <a:gd name="connsiteX7" fmla="*/ 472965 w 4120055"/>
              <a:gd name="connsiteY7" fmla="*/ 2049517 h 6358758"/>
              <a:gd name="connsiteX8" fmla="*/ 735724 w 4120055"/>
              <a:gd name="connsiteY8" fmla="*/ 2102069 h 6358758"/>
              <a:gd name="connsiteX9" fmla="*/ 924910 w 4120055"/>
              <a:gd name="connsiteY9" fmla="*/ 1807779 h 6358758"/>
              <a:gd name="connsiteX10" fmla="*/ 861848 w 4120055"/>
              <a:gd name="connsiteY10" fmla="*/ 1387365 h 6358758"/>
              <a:gd name="connsiteX11" fmla="*/ 777765 w 4120055"/>
              <a:gd name="connsiteY11" fmla="*/ 1187669 h 6358758"/>
              <a:gd name="connsiteX12" fmla="*/ 956441 w 4120055"/>
              <a:gd name="connsiteY12" fmla="*/ 1145627 h 6358758"/>
              <a:gd name="connsiteX13" fmla="*/ 1124607 w 4120055"/>
              <a:gd name="connsiteY13" fmla="*/ 1618593 h 6358758"/>
              <a:gd name="connsiteX14" fmla="*/ 1156138 w 4120055"/>
              <a:gd name="connsiteY14" fmla="*/ 2028496 h 6358758"/>
              <a:gd name="connsiteX15" fmla="*/ 1103586 w 4120055"/>
              <a:gd name="connsiteY15" fmla="*/ 2501462 h 6358758"/>
              <a:gd name="connsiteX16" fmla="*/ 567558 w 4120055"/>
              <a:gd name="connsiteY16" fmla="*/ 3699641 h 6358758"/>
              <a:gd name="connsiteX17" fmla="*/ 578069 w 4120055"/>
              <a:gd name="connsiteY17" fmla="*/ 3804745 h 6358758"/>
              <a:gd name="connsiteX18" fmla="*/ 588579 w 4120055"/>
              <a:gd name="connsiteY18" fmla="*/ 3878317 h 6358758"/>
              <a:gd name="connsiteX19" fmla="*/ 588579 w 4120055"/>
              <a:gd name="connsiteY19" fmla="*/ 4004441 h 6358758"/>
              <a:gd name="connsiteX20" fmla="*/ 367862 w 4120055"/>
              <a:gd name="connsiteY20" fmla="*/ 4162096 h 6358758"/>
              <a:gd name="connsiteX21" fmla="*/ 315310 w 4120055"/>
              <a:gd name="connsiteY21" fmla="*/ 4708634 h 6358758"/>
              <a:gd name="connsiteX22" fmla="*/ 105103 w 4120055"/>
              <a:gd name="connsiteY22" fmla="*/ 5276193 h 6358758"/>
              <a:gd name="connsiteX23" fmla="*/ 0 w 4120055"/>
              <a:gd name="connsiteY23" fmla="*/ 5602014 h 6358758"/>
              <a:gd name="connsiteX24" fmla="*/ 178676 w 4120055"/>
              <a:gd name="connsiteY24" fmla="*/ 5644054 h 6358758"/>
              <a:gd name="connsiteX25" fmla="*/ 252248 w 4120055"/>
              <a:gd name="connsiteY25" fmla="*/ 5759669 h 6358758"/>
              <a:gd name="connsiteX26" fmla="*/ 588580 w 4120055"/>
              <a:gd name="connsiteY26" fmla="*/ 5770179 h 6358758"/>
              <a:gd name="connsiteX27" fmla="*/ 809296 w 4120055"/>
              <a:gd name="connsiteY27" fmla="*/ 6085489 h 6358758"/>
              <a:gd name="connsiteX28" fmla="*/ 746234 w 4120055"/>
              <a:gd name="connsiteY28" fmla="*/ 5549462 h 6358758"/>
              <a:gd name="connsiteX29" fmla="*/ 872358 w 4120055"/>
              <a:gd name="connsiteY29" fmla="*/ 5255172 h 6358758"/>
              <a:gd name="connsiteX30" fmla="*/ 861848 w 4120055"/>
              <a:gd name="connsiteY30" fmla="*/ 4708634 h 6358758"/>
              <a:gd name="connsiteX31" fmla="*/ 987972 w 4120055"/>
              <a:gd name="connsiteY31" fmla="*/ 4593020 h 6358758"/>
              <a:gd name="connsiteX32" fmla="*/ 998483 w 4120055"/>
              <a:gd name="connsiteY32" fmla="*/ 5307724 h 6358758"/>
              <a:gd name="connsiteX33" fmla="*/ 1072055 w 4120055"/>
              <a:gd name="connsiteY33" fmla="*/ 5412827 h 6358758"/>
              <a:gd name="connsiteX34" fmla="*/ 1187669 w 4120055"/>
              <a:gd name="connsiteY34" fmla="*/ 5896303 h 6358758"/>
              <a:gd name="connsiteX35" fmla="*/ 1439917 w 4120055"/>
              <a:gd name="connsiteY35" fmla="*/ 5969876 h 6358758"/>
              <a:gd name="connsiteX36" fmla="*/ 1597572 w 4120055"/>
              <a:gd name="connsiteY36" fmla="*/ 5538952 h 6358758"/>
              <a:gd name="connsiteX37" fmla="*/ 1702675 w 4120055"/>
              <a:gd name="connsiteY37" fmla="*/ 4813737 h 6358758"/>
              <a:gd name="connsiteX38" fmla="*/ 1797269 w 4120055"/>
              <a:gd name="connsiteY38" fmla="*/ 4487918 h 6358758"/>
              <a:gd name="connsiteX39" fmla="*/ 2175642 w 4120055"/>
              <a:gd name="connsiteY39" fmla="*/ 4540468 h 6358758"/>
              <a:gd name="connsiteX40" fmla="*/ 2322786 w 4120055"/>
              <a:gd name="connsiteY40" fmla="*/ 4845270 h 6358758"/>
              <a:gd name="connsiteX41" fmla="*/ 2333296 w 4120055"/>
              <a:gd name="connsiteY41" fmla="*/ 5433848 h 6358758"/>
              <a:gd name="connsiteX42" fmla="*/ 2364827 w 4120055"/>
              <a:gd name="connsiteY42" fmla="*/ 5864772 h 6358758"/>
              <a:gd name="connsiteX43" fmla="*/ 2459421 w 4120055"/>
              <a:gd name="connsiteY43" fmla="*/ 6095999 h 6358758"/>
              <a:gd name="connsiteX44" fmla="*/ 2596055 w 4120055"/>
              <a:gd name="connsiteY44" fmla="*/ 6222124 h 6358758"/>
              <a:gd name="connsiteX45" fmla="*/ 2764221 w 4120055"/>
              <a:gd name="connsiteY45" fmla="*/ 6243145 h 6358758"/>
              <a:gd name="connsiteX46" fmla="*/ 2869324 w 4120055"/>
              <a:gd name="connsiteY46" fmla="*/ 6264165 h 6358758"/>
              <a:gd name="connsiteX47" fmla="*/ 2879834 w 4120055"/>
              <a:gd name="connsiteY47" fmla="*/ 5822731 h 6358758"/>
              <a:gd name="connsiteX48" fmla="*/ 2785241 w 4120055"/>
              <a:gd name="connsiteY48" fmla="*/ 5559972 h 6358758"/>
              <a:gd name="connsiteX49" fmla="*/ 2995448 w 4120055"/>
              <a:gd name="connsiteY49" fmla="*/ 5318234 h 6358758"/>
              <a:gd name="connsiteX50" fmla="*/ 3026979 w 4120055"/>
              <a:gd name="connsiteY50" fmla="*/ 4897820 h 6358758"/>
              <a:gd name="connsiteX51" fmla="*/ 3079531 w 4120055"/>
              <a:gd name="connsiteY51" fmla="*/ 4666593 h 6358758"/>
              <a:gd name="connsiteX52" fmla="*/ 3310758 w 4120055"/>
              <a:gd name="connsiteY52" fmla="*/ 4855779 h 6358758"/>
              <a:gd name="connsiteX53" fmla="*/ 3174124 w 4120055"/>
              <a:gd name="connsiteY53" fmla="*/ 5402317 h 6358758"/>
              <a:gd name="connsiteX54" fmla="*/ 3069020 w 4120055"/>
              <a:gd name="connsiteY54" fmla="*/ 6011917 h 6358758"/>
              <a:gd name="connsiteX55" fmla="*/ 3058510 w 4120055"/>
              <a:gd name="connsiteY55" fmla="*/ 6264165 h 6358758"/>
              <a:gd name="connsiteX56" fmla="*/ 3237186 w 4120055"/>
              <a:gd name="connsiteY56" fmla="*/ 6306207 h 6358758"/>
              <a:gd name="connsiteX57" fmla="*/ 3657600 w 4120055"/>
              <a:gd name="connsiteY57" fmla="*/ 6358758 h 6358758"/>
              <a:gd name="connsiteX58" fmla="*/ 3857297 w 4120055"/>
              <a:gd name="connsiteY58" fmla="*/ 6274675 h 6358758"/>
              <a:gd name="connsiteX59" fmla="*/ 4014952 w 4120055"/>
              <a:gd name="connsiteY59" fmla="*/ 6085489 h 6358758"/>
              <a:gd name="connsiteX60" fmla="*/ 4120055 w 4120055"/>
              <a:gd name="connsiteY60" fmla="*/ 5307724 h 6358758"/>
              <a:gd name="connsiteX61" fmla="*/ 4056993 w 4120055"/>
              <a:gd name="connsiteY61" fmla="*/ 4624552 h 6358758"/>
              <a:gd name="connsiteX62" fmla="*/ 4046483 w 4120055"/>
              <a:gd name="connsiteY62" fmla="*/ 4309241 h 6358758"/>
              <a:gd name="connsiteX63" fmla="*/ 3773214 w 4120055"/>
              <a:gd name="connsiteY63" fmla="*/ 3993931 h 6358758"/>
              <a:gd name="connsiteX64" fmla="*/ 3563007 w 4120055"/>
              <a:gd name="connsiteY64" fmla="*/ 3174124 h 6358758"/>
              <a:gd name="connsiteX65" fmla="*/ 3384331 w 4120055"/>
              <a:gd name="connsiteY65" fmla="*/ 2680138 h 6358758"/>
              <a:gd name="connsiteX66" fmla="*/ 3195145 w 4120055"/>
              <a:gd name="connsiteY66" fmla="*/ 2427889 h 6358758"/>
              <a:gd name="connsiteX67" fmla="*/ 3016469 w 4120055"/>
              <a:gd name="connsiteY67" fmla="*/ 2060027 h 6358758"/>
              <a:gd name="connsiteX68" fmla="*/ 2869324 w 4120055"/>
              <a:gd name="connsiteY68" fmla="*/ 1818289 h 6358758"/>
              <a:gd name="connsiteX69" fmla="*/ 2932386 w 4120055"/>
              <a:gd name="connsiteY69" fmla="*/ 1418896 h 6358758"/>
              <a:gd name="connsiteX70" fmla="*/ 2995448 w 4120055"/>
              <a:gd name="connsiteY70" fmla="*/ 1324303 h 6358758"/>
              <a:gd name="connsiteX71" fmla="*/ 2963917 w 4120055"/>
              <a:gd name="connsiteY71" fmla="*/ 1671145 h 6358758"/>
              <a:gd name="connsiteX72" fmla="*/ 3121572 w 4120055"/>
              <a:gd name="connsiteY72" fmla="*/ 2133600 h 6358758"/>
              <a:gd name="connsiteX73" fmla="*/ 3668110 w 4120055"/>
              <a:gd name="connsiteY73" fmla="*/ 2154620 h 6358758"/>
              <a:gd name="connsiteX74" fmla="*/ 3773214 w 4120055"/>
              <a:gd name="connsiteY74" fmla="*/ 1965434 h 6358758"/>
              <a:gd name="connsiteX75" fmla="*/ 3541986 w 4120055"/>
              <a:gd name="connsiteY75" fmla="*/ 1734207 h 6358758"/>
              <a:gd name="connsiteX76" fmla="*/ 3762703 w 4120055"/>
              <a:gd name="connsiteY76" fmla="*/ 1355834 h 6358758"/>
              <a:gd name="connsiteX77" fmla="*/ 3699641 w 4120055"/>
              <a:gd name="connsiteY77" fmla="*/ 767255 h 6358758"/>
              <a:gd name="connsiteX78" fmla="*/ 3626069 w 4120055"/>
              <a:gd name="connsiteY78" fmla="*/ 651641 h 6358758"/>
              <a:gd name="connsiteX79" fmla="*/ 3174124 w 4120055"/>
              <a:gd name="connsiteY79" fmla="*/ 420414 h 6358758"/>
              <a:gd name="connsiteX80" fmla="*/ 2921876 w 4120055"/>
              <a:gd name="connsiteY80" fmla="*/ 367862 h 6358758"/>
              <a:gd name="connsiteX81" fmla="*/ 2690648 w 4120055"/>
              <a:gd name="connsiteY81" fmla="*/ 10510 h 6358758"/>
              <a:gd name="connsiteX82" fmla="*/ 2532993 w 4120055"/>
              <a:gd name="connsiteY82" fmla="*/ 0 h 6358758"/>
              <a:gd name="connsiteX83" fmla="*/ 2427889 w 4120055"/>
              <a:gd name="connsiteY83" fmla="*/ 430924 h 6358758"/>
              <a:gd name="connsiteX84" fmla="*/ 2228193 w 4120055"/>
              <a:gd name="connsiteY84" fmla="*/ 630620 h 6358758"/>
              <a:gd name="connsiteX85" fmla="*/ 1933904 w 4120055"/>
              <a:gd name="connsiteY85" fmla="*/ 725214 h 6358758"/>
              <a:gd name="connsiteX86" fmla="*/ 1702676 w 4120055"/>
              <a:gd name="connsiteY86" fmla="*/ 756744 h 6358758"/>
              <a:gd name="connsiteX87" fmla="*/ 1471448 w 4120055"/>
              <a:gd name="connsiteY87" fmla="*/ 546538 h 6358758"/>
              <a:gd name="connsiteX88" fmla="*/ 1313793 w 4120055"/>
              <a:gd name="connsiteY88" fmla="*/ 252247 h 6358758"/>
              <a:gd name="connsiteX89" fmla="*/ 1229710 w 412005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88276 w 4099035"/>
              <a:gd name="connsiteY27" fmla="*/ 6085489 h 6358758"/>
              <a:gd name="connsiteX28" fmla="*/ 725214 w 4099035"/>
              <a:gd name="connsiteY28" fmla="*/ 5549462 h 6358758"/>
              <a:gd name="connsiteX29" fmla="*/ 851338 w 4099035"/>
              <a:gd name="connsiteY29" fmla="*/ 5255172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66649 w 4099035"/>
              <a:gd name="connsiteY34" fmla="*/ 5896303 h 6358758"/>
              <a:gd name="connsiteX35" fmla="*/ 1418897 w 4099035"/>
              <a:gd name="connsiteY35" fmla="*/ 5969876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851338 w 4099035"/>
              <a:gd name="connsiteY29" fmla="*/ 5255172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66649 w 4099035"/>
              <a:gd name="connsiteY34" fmla="*/ 5896303 h 6358758"/>
              <a:gd name="connsiteX35" fmla="*/ 1418897 w 4099035"/>
              <a:gd name="connsiteY35" fmla="*/ 5969876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66649 w 4099035"/>
              <a:gd name="connsiteY34" fmla="*/ 5896303 h 6358758"/>
              <a:gd name="connsiteX35" fmla="*/ 1418897 w 4099035"/>
              <a:gd name="connsiteY35" fmla="*/ 5969876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18897 w 4099035"/>
              <a:gd name="connsiteY35" fmla="*/ 5969876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806263 w 4099035"/>
              <a:gd name="connsiteY45" fmla="*/ 6064469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806263 w 4099035"/>
              <a:gd name="connsiteY45" fmla="*/ 6064469 h 6358758"/>
              <a:gd name="connsiteX46" fmla="*/ 2921877 w 4099035"/>
              <a:gd name="connsiteY46" fmla="*/ 6053958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806263 w 4099035"/>
              <a:gd name="connsiteY45" fmla="*/ 6064469 h 6358758"/>
              <a:gd name="connsiteX46" fmla="*/ 2921877 w 4099035"/>
              <a:gd name="connsiteY46" fmla="*/ 6053958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142593 w 4099035"/>
              <a:gd name="connsiteY55" fmla="*/ 6053958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806263 w 4099035"/>
              <a:gd name="connsiteY45" fmla="*/ 6064469 h 6358758"/>
              <a:gd name="connsiteX46" fmla="*/ 2921877 w 4099035"/>
              <a:gd name="connsiteY46" fmla="*/ 6053958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142593 w 4099035"/>
              <a:gd name="connsiteY55" fmla="*/ 6053958 h 6358758"/>
              <a:gd name="connsiteX56" fmla="*/ 3342290 w 4099035"/>
              <a:gd name="connsiteY56" fmla="*/ 6190594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274675"/>
              <a:gd name="connsiteX1" fmla="*/ 1019504 w 4099035"/>
              <a:gd name="connsiteY1" fmla="*/ 525517 h 6274675"/>
              <a:gd name="connsiteX2" fmla="*/ 483476 w 4099035"/>
              <a:gd name="connsiteY2" fmla="*/ 672662 h 6274675"/>
              <a:gd name="connsiteX3" fmla="*/ 168166 w 4099035"/>
              <a:gd name="connsiteY3" fmla="*/ 956441 h 6274675"/>
              <a:gd name="connsiteX4" fmla="*/ 168166 w 4099035"/>
              <a:gd name="connsiteY4" fmla="*/ 1229710 h 6274675"/>
              <a:gd name="connsiteX5" fmla="*/ 378373 w 4099035"/>
              <a:gd name="connsiteY5" fmla="*/ 1629103 h 6274675"/>
              <a:gd name="connsiteX6" fmla="*/ 557049 w 4099035"/>
              <a:gd name="connsiteY6" fmla="*/ 1839310 h 6274675"/>
              <a:gd name="connsiteX7" fmla="*/ 451945 w 4099035"/>
              <a:gd name="connsiteY7" fmla="*/ 2049517 h 6274675"/>
              <a:gd name="connsiteX8" fmla="*/ 714704 w 4099035"/>
              <a:gd name="connsiteY8" fmla="*/ 2102069 h 6274675"/>
              <a:gd name="connsiteX9" fmla="*/ 903890 w 4099035"/>
              <a:gd name="connsiteY9" fmla="*/ 1807779 h 6274675"/>
              <a:gd name="connsiteX10" fmla="*/ 840828 w 4099035"/>
              <a:gd name="connsiteY10" fmla="*/ 1387365 h 6274675"/>
              <a:gd name="connsiteX11" fmla="*/ 756745 w 4099035"/>
              <a:gd name="connsiteY11" fmla="*/ 1187669 h 6274675"/>
              <a:gd name="connsiteX12" fmla="*/ 935421 w 4099035"/>
              <a:gd name="connsiteY12" fmla="*/ 1145627 h 6274675"/>
              <a:gd name="connsiteX13" fmla="*/ 1103587 w 4099035"/>
              <a:gd name="connsiteY13" fmla="*/ 1618593 h 6274675"/>
              <a:gd name="connsiteX14" fmla="*/ 1135118 w 4099035"/>
              <a:gd name="connsiteY14" fmla="*/ 2028496 h 6274675"/>
              <a:gd name="connsiteX15" fmla="*/ 1082566 w 4099035"/>
              <a:gd name="connsiteY15" fmla="*/ 2501462 h 6274675"/>
              <a:gd name="connsiteX16" fmla="*/ 546538 w 4099035"/>
              <a:gd name="connsiteY16" fmla="*/ 3699641 h 6274675"/>
              <a:gd name="connsiteX17" fmla="*/ 557049 w 4099035"/>
              <a:gd name="connsiteY17" fmla="*/ 3804745 h 6274675"/>
              <a:gd name="connsiteX18" fmla="*/ 567559 w 4099035"/>
              <a:gd name="connsiteY18" fmla="*/ 3878317 h 6274675"/>
              <a:gd name="connsiteX19" fmla="*/ 567559 w 4099035"/>
              <a:gd name="connsiteY19" fmla="*/ 4004441 h 6274675"/>
              <a:gd name="connsiteX20" fmla="*/ 346842 w 4099035"/>
              <a:gd name="connsiteY20" fmla="*/ 4162096 h 6274675"/>
              <a:gd name="connsiteX21" fmla="*/ 294290 w 4099035"/>
              <a:gd name="connsiteY21" fmla="*/ 4708634 h 6274675"/>
              <a:gd name="connsiteX22" fmla="*/ 84083 w 4099035"/>
              <a:gd name="connsiteY22" fmla="*/ 5276193 h 6274675"/>
              <a:gd name="connsiteX23" fmla="*/ 0 w 4099035"/>
              <a:gd name="connsiteY23" fmla="*/ 5591503 h 6274675"/>
              <a:gd name="connsiteX24" fmla="*/ 157656 w 4099035"/>
              <a:gd name="connsiteY24" fmla="*/ 5644054 h 6274675"/>
              <a:gd name="connsiteX25" fmla="*/ 231228 w 4099035"/>
              <a:gd name="connsiteY25" fmla="*/ 5759669 h 6274675"/>
              <a:gd name="connsiteX26" fmla="*/ 567560 w 4099035"/>
              <a:gd name="connsiteY26" fmla="*/ 5770179 h 6274675"/>
              <a:gd name="connsiteX27" fmla="*/ 725214 w 4099035"/>
              <a:gd name="connsiteY27" fmla="*/ 5675585 h 6274675"/>
              <a:gd name="connsiteX28" fmla="*/ 725214 w 4099035"/>
              <a:gd name="connsiteY28" fmla="*/ 5549462 h 6274675"/>
              <a:gd name="connsiteX29" fmla="*/ 777765 w 4099035"/>
              <a:gd name="connsiteY29" fmla="*/ 5223641 h 6274675"/>
              <a:gd name="connsiteX30" fmla="*/ 840828 w 4099035"/>
              <a:gd name="connsiteY30" fmla="*/ 4708634 h 6274675"/>
              <a:gd name="connsiteX31" fmla="*/ 966952 w 4099035"/>
              <a:gd name="connsiteY31" fmla="*/ 4593020 h 6274675"/>
              <a:gd name="connsiteX32" fmla="*/ 977463 w 4099035"/>
              <a:gd name="connsiteY32" fmla="*/ 5307724 h 6274675"/>
              <a:gd name="connsiteX33" fmla="*/ 1051035 w 4099035"/>
              <a:gd name="connsiteY33" fmla="*/ 5412827 h 6274675"/>
              <a:gd name="connsiteX34" fmla="*/ 1187670 w 4099035"/>
              <a:gd name="connsiteY34" fmla="*/ 5496909 h 6274675"/>
              <a:gd name="connsiteX35" fmla="*/ 1439917 w 4099035"/>
              <a:gd name="connsiteY35" fmla="*/ 5507421 h 6274675"/>
              <a:gd name="connsiteX36" fmla="*/ 1534511 w 4099035"/>
              <a:gd name="connsiteY36" fmla="*/ 5391807 h 6274675"/>
              <a:gd name="connsiteX37" fmla="*/ 1671145 w 4099035"/>
              <a:gd name="connsiteY37" fmla="*/ 4750675 h 6274675"/>
              <a:gd name="connsiteX38" fmla="*/ 1776249 w 4099035"/>
              <a:gd name="connsiteY38" fmla="*/ 4309242 h 6274675"/>
              <a:gd name="connsiteX39" fmla="*/ 2154622 w 4099035"/>
              <a:gd name="connsiteY39" fmla="*/ 4424854 h 6274675"/>
              <a:gd name="connsiteX40" fmla="*/ 2301766 w 4099035"/>
              <a:gd name="connsiteY40" fmla="*/ 4845270 h 6274675"/>
              <a:gd name="connsiteX41" fmla="*/ 2364828 w 4099035"/>
              <a:gd name="connsiteY41" fmla="*/ 5402317 h 6274675"/>
              <a:gd name="connsiteX42" fmla="*/ 2438400 w 4099035"/>
              <a:gd name="connsiteY42" fmla="*/ 5749158 h 6274675"/>
              <a:gd name="connsiteX43" fmla="*/ 2501464 w 4099035"/>
              <a:gd name="connsiteY43" fmla="*/ 5927833 h 6274675"/>
              <a:gd name="connsiteX44" fmla="*/ 2659118 w 4099035"/>
              <a:gd name="connsiteY44" fmla="*/ 6096000 h 6274675"/>
              <a:gd name="connsiteX45" fmla="*/ 2806263 w 4099035"/>
              <a:gd name="connsiteY45" fmla="*/ 6064469 h 6274675"/>
              <a:gd name="connsiteX46" fmla="*/ 2921877 w 4099035"/>
              <a:gd name="connsiteY46" fmla="*/ 6053958 h 6274675"/>
              <a:gd name="connsiteX47" fmla="*/ 2858814 w 4099035"/>
              <a:gd name="connsiteY47" fmla="*/ 5822731 h 6274675"/>
              <a:gd name="connsiteX48" fmla="*/ 2764221 w 4099035"/>
              <a:gd name="connsiteY48" fmla="*/ 5559972 h 6274675"/>
              <a:gd name="connsiteX49" fmla="*/ 2974428 w 4099035"/>
              <a:gd name="connsiteY49" fmla="*/ 5318234 h 6274675"/>
              <a:gd name="connsiteX50" fmla="*/ 3005959 w 4099035"/>
              <a:gd name="connsiteY50" fmla="*/ 4897820 h 6274675"/>
              <a:gd name="connsiteX51" fmla="*/ 3058511 w 4099035"/>
              <a:gd name="connsiteY51" fmla="*/ 4666593 h 6274675"/>
              <a:gd name="connsiteX52" fmla="*/ 3289738 w 4099035"/>
              <a:gd name="connsiteY52" fmla="*/ 4855779 h 6274675"/>
              <a:gd name="connsiteX53" fmla="*/ 3153104 w 4099035"/>
              <a:gd name="connsiteY53" fmla="*/ 5402317 h 6274675"/>
              <a:gd name="connsiteX54" fmla="*/ 3048000 w 4099035"/>
              <a:gd name="connsiteY54" fmla="*/ 6011917 h 6274675"/>
              <a:gd name="connsiteX55" fmla="*/ 3142593 w 4099035"/>
              <a:gd name="connsiteY55" fmla="*/ 6053958 h 6274675"/>
              <a:gd name="connsiteX56" fmla="*/ 3342290 w 4099035"/>
              <a:gd name="connsiteY56" fmla="*/ 6190594 h 6274675"/>
              <a:gd name="connsiteX57" fmla="*/ 3678621 w 4099035"/>
              <a:gd name="connsiteY57" fmla="*/ 6117020 h 6274675"/>
              <a:gd name="connsiteX58" fmla="*/ 3836277 w 4099035"/>
              <a:gd name="connsiteY58" fmla="*/ 6274675 h 6274675"/>
              <a:gd name="connsiteX59" fmla="*/ 3993932 w 4099035"/>
              <a:gd name="connsiteY59" fmla="*/ 6085489 h 6274675"/>
              <a:gd name="connsiteX60" fmla="*/ 4099035 w 4099035"/>
              <a:gd name="connsiteY60" fmla="*/ 5307724 h 6274675"/>
              <a:gd name="connsiteX61" fmla="*/ 4035973 w 4099035"/>
              <a:gd name="connsiteY61" fmla="*/ 4624552 h 6274675"/>
              <a:gd name="connsiteX62" fmla="*/ 4025463 w 4099035"/>
              <a:gd name="connsiteY62" fmla="*/ 4309241 h 6274675"/>
              <a:gd name="connsiteX63" fmla="*/ 3752194 w 4099035"/>
              <a:gd name="connsiteY63" fmla="*/ 3993931 h 6274675"/>
              <a:gd name="connsiteX64" fmla="*/ 3541987 w 4099035"/>
              <a:gd name="connsiteY64" fmla="*/ 3174124 h 6274675"/>
              <a:gd name="connsiteX65" fmla="*/ 3363311 w 4099035"/>
              <a:gd name="connsiteY65" fmla="*/ 2680138 h 6274675"/>
              <a:gd name="connsiteX66" fmla="*/ 3174125 w 4099035"/>
              <a:gd name="connsiteY66" fmla="*/ 2427889 h 6274675"/>
              <a:gd name="connsiteX67" fmla="*/ 2995449 w 4099035"/>
              <a:gd name="connsiteY67" fmla="*/ 2060027 h 6274675"/>
              <a:gd name="connsiteX68" fmla="*/ 2848304 w 4099035"/>
              <a:gd name="connsiteY68" fmla="*/ 1818289 h 6274675"/>
              <a:gd name="connsiteX69" fmla="*/ 2911366 w 4099035"/>
              <a:gd name="connsiteY69" fmla="*/ 1418896 h 6274675"/>
              <a:gd name="connsiteX70" fmla="*/ 2974428 w 4099035"/>
              <a:gd name="connsiteY70" fmla="*/ 1324303 h 6274675"/>
              <a:gd name="connsiteX71" fmla="*/ 2942897 w 4099035"/>
              <a:gd name="connsiteY71" fmla="*/ 1671145 h 6274675"/>
              <a:gd name="connsiteX72" fmla="*/ 3100552 w 4099035"/>
              <a:gd name="connsiteY72" fmla="*/ 2133600 h 6274675"/>
              <a:gd name="connsiteX73" fmla="*/ 3647090 w 4099035"/>
              <a:gd name="connsiteY73" fmla="*/ 2154620 h 6274675"/>
              <a:gd name="connsiteX74" fmla="*/ 3752194 w 4099035"/>
              <a:gd name="connsiteY74" fmla="*/ 1965434 h 6274675"/>
              <a:gd name="connsiteX75" fmla="*/ 3520966 w 4099035"/>
              <a:gd name="connsiteY75" fmla="*/ 1734207 h 6274675"/>
              <a:gd name="connsiteX76" fmla="*/ 3741683 w 4099035"/>
              <a:gd name="connsiteY76" fmla="*/ 1355834 h 6274675"/>
              <a:gd name="connsiteX77" fmla="*/ 3678621 w 4099035"/>
              <a:gd name="connsiteY77" fmla="*/ 767255 h 6274675"/>
              <a:gd name="connsiteX78" fmla="*/ 3605049 w 4099035"/>
              <a:gd name="connsiteY78" fmla="*/ 651641 h 6274675"/>
              <a:gd name="connsiteX79" fmla="*/ 3153104 w 4099035"/>
              <a:gd name="connsiteY79" fmla="*/ 420414 h 6274675"/>
              <a:gd name="connsiteX80" fmla="*/ 2900856 w 4099035"/>
              <a:gd name="connsiteY80" fmla="*/ 367862 h 6274675"/>
              <a:gd name="connsiteX81" fmla="*/ 2669628 w 4099035"/>
              <a:gd name="connsiteY81" fmla="*/ 10510 h 6274675"/>
              <a:gd name="connsiteX82" fmla="*/ 2511973 w 4099035"/>
              <a:gd name="connsiteY82" fmla="*/ 0 h 6274675"/>
              <a:gd name="connsiteX83" fmla="*/ 2406869 w 4099035"/>
              <a:gd name="connsiteY83" fmla="*/ 430924 h 6274675"/>
              <a:gd name="connsiteX84" fmla="*/ 2207173 w 4099035"/>
              <a:gd name="connsiteY84" fmla="*/ 630620 h 6274675"/>
              <a:gd name="connsiteX85" fmla="*/ 1912884 w 4099035"/>
              <a:gd name="connsiteY85" fmla="*/ 725214 h 6274675"/>
              <a:gd name="connsiteX86" fmla="*/ 1681656 w 4099035"/>
              <a:gd name="connsiteY86" fmla="*/ 756744 h 6274675"/>
              <a:gd name="connsiteX87" fmla="*/ 1450428 w 4099035"/>
              <a:gd name="connsiteY87" fmla="*/ 546538 h 6274675"/>
              <a:gd name="connsiteX88" fmla="*/ 1292773 w 4099035"/>
              <a:gd name="connsiteY88" fmla="*/ 252247 h 6274675"/>
              <a:gd name="connsiteX89" fmla="*/ 1208690 w 4099035"/>
              <a:gd name="connsiteY89" fmla="*/ 136634 h 6274675"/>
              <a:gd name="connsiteX0" fmla="*/ 1208690 w 4099035"/>
              <a:gd name="connsiteY0" fmla="*/ 136634 h 6274675"/>
              <a:gd name="connsiteX1" fmla="*/ 1019504 w 4099035"/>
              <a:gd name="connsiteY1" fmla="*/ 525517 h 6274675"/>
              <a:gd name="connsiteX2" fmla="*/ 483476 w 4099035"/>
              <a:gd name="connsiteY2" fmla="*/ 672662 h 6274675"/>
              <a:gd name="connsiteX3" fmla="*/ 168166 w 4099035"/>
              <a:gd name="connsiteY3" fmla="*/ 956441 h 6274675"/>
              <a:gd name="connsiteX4" fmla="*/ 168166 w 4099035"/>
              <a:gd name="connsiteY4" fmla="*/ 1229710 h 6274675"/>
              <a:gd name="connsiteX5" fmla="*/ 378373 w 4099035"/>
              <a:gd name="connsiteY5" fmla="*/ 1629103 h 6274675"/>
              <a:gd name="connsiteX6" fmla="*/ 557049 w 4099035"/>
              <a:gd name="connsiteY6" fmla="*/ 1839310 h 6274675"/>
              <a:gd name="connsiteX7" fmla="*/ 451945 w 4099035"/>
              <a:gd name="connsiteY7" fmla="*/ 2049517 h 6274675"/>
              <a:gd name="connsiteX8" fmla="*/ 714704 w 4099035"/>
              <a:gd name="connsiteY8" fmla="*/ 2102069 h 6274675"/>
              <a:gd name="connsiteX9" fmla="*/ 903890 w 4099035"/>
              <a:gd name="connsiteY9" fmla="*/ 1807779 h 6274675"/>
              <a:gd name="connsiteX10" fmla="*/ 840828 w 4099035"/>
              <a:gd name="connsiteY10" fmla="*/ 1387365 h 6274675"/>
              <a:gd name="connsiteX11" fmla="*/ 756745 w 4099035"/>
              <a:gd name="connsiteY11" fmla="*/ 1187669 h 6274675"/>
              <a:gd name="connsiteX12" fmla="*/ 935421 w 4099035"/>
              <a:gd name="connsiteY12" fmla="*/ 1145627 h 6274675"/>
              <a:gd name="connsiteX13" fmla="*/ 1103587 w 4099035"/>
              <a:gd name="connsiteY13" fmla="*/ 1618593 h 6274675"/>
              <a:gd name="connsiteX14" fmla="*/ 1135118 w 4099035"/>
              <a:gd name="connsiteY14" fmla="*/ 2028496 h 6274675"/>
              <a:gd name="connsiteX15" fmla="*/ 1082566 w 4099035"/>
              <a:gd name="connsiteY15" fmla="*/ 2501462 h 6274675"/>
              <a:gd name="connsiteX16" fmla="*/ 546538 w 4099035"/>
              <a:gd name="connsiteY16" fmla="*/ 3699641 h 6274675"/>
              <a:gd name="connsiteX17" fmla="*/ 557049 w 4099035"/>
              <a:gd name="connsiteY17" fmla="*/ 3804745 h 6274675"/>
              <a:gd name="connsiteX18" fmla="*/ 567559 w 4099035"/>
              <a:gd name="connsiteY18" fmla="*/ 3878317 h 6274675"/>
              <a:gd name="connsiteX19" fmla="*/ 567559 w 4099035"/>
              <a:gd name="connsiteY19" fmla="*/ 4004441 h 6274675"/>
              <a:gd name="connsiteX20" fmla="*/ 346842 w 4099035"/>
              <a:gd name="connsiteY20" fmla="*/ 4162096 h 6274675"/>
              <a:gd name="connsiteX21" fmla="*/ 294290 w 4099035"/>
              <a:gd name="connsiteY21" fmla="*/ 4708634 h 6274675"/>
              <a:gd name="connsiteX22" fmla="*/ 84083 w 4099035"/>
              <a:gd name="connsiteY22" fmla="*/ 5276193 h 6274675"/>
              <a:gd name="connsiteX23" fmla="*/ 0 w 4099035"/>
              <a:gd name="connsiteY23" fmla="*/ 5591503 h 6274675"/>
              <a:gd name="connsiteX24" fmla="*/ 157656 w 4099035"/>
              <a:gd name="connsiteY24" fmla="*/ 5644054 h 6274675"/>
              <a:gd name="connsiteX25" fmla="*/ 231228 w 4099035"/>
              <a:gd name="connsiteY25" fmla="*/ 5759669 h 6274675"/>
              <a:gd name="connsiteX26" fmla="*/ 567560 w 4099035"/>
              <a:gd name="connsiteY26" fmla="*/ 5770179 h 6274675"/>
              <a:gd name="connsiteX27" fmla="*/ 725214 w 4099035"/>
              <a:gd name="connsiteY27" fmla="*/ 5675585 h 6274675"/>
              <a:gd name="connsiteX28" fmla="*/ 725214 w 4099035"/>
              <a:gd name="connsiteY28" fmla="*/ 5549462 h 6274675"/>
              <a:gd name="connsiteX29" fmla="*/ 777765 w 4099035"/>
              <a:gd name="connsiteY29" fmla="*/ 5223641 h 6274675"/>
              <a:gd name="connsiteX30" fmla="*/ 840828 w 4099035"/>
              <a:gd name="connsiteY30" fmla="*/ 4708634 h 6274675"/>
              <a:gd name="connsiteX31" fmla="*/ 966952 w 4099035"/>
              <a:gd name="connsiteY31" fmla="*/ 4593020 h 6274675"/>
              <a:gd name="connsiteX32" fmla="*/ 977463 w 4099035"/>
              <a:gd name="connsiteY32" fmla="*/ 5307724 h 6274675"/>
              <a:gd name="connsiteX33" fmla="*/ 1051035 w 4099035"/>
              <a:gd name="connsiteY33" fmla="*/ 5412827 h 6274675"/>
              <a:gd name="connsiteX34" fmla="*/ 1187670 w 4099035"/>
              <a:gd name="connsiteY34" fmla="*/ 5496909 h 6274675"/>
              <a:gd name="connsiteX35" fmla="*/ 1439917 w 4099035"/>
              <a:gd name="connsiteY35" fmla="*/ 5507421 h 6274675"/>
              <a:gd name="connsiteX36" fmla="*/ 1534511 w 4099035"/>
              <a:gd name="connsiteY36" fmla="*/ 5391807 h 6274675"/>
              <a:gd name="connsiteX37" fmla="*/ 1671145 w 4099035"/>
              <a:gd name="connsiteY37" fmla="*/ 4750675 h 6274675"/>
              <a:gd name="connsiteX38" fmla="*/ 1776249 w 4099035"/>
              <a:gd name="connsiteY38" fmla="*/ 4309242 h 6274675"/>
              <a:gd name="connsiteX39" fmla="*/ 2154622 w 4099035"/>
              <a:gd name="connsiteY39" fmla="*/ 4424854 h 6274675"/>
              <a:gd name="connsiteX40" fmla="*/ 2301766 w 4099035"/>
              <a:gd name="connsiteY40" fmla="*/ 4845270 h 6274675"/>
              <a:gd name="connsiteX41" fmla="*/ 2364828 w 4099035"/>
              <a:gd name="connsiteY41" fmla="*/ 5402317 h 6274675"/>
              <a:gd name="connsiteX42" fmla="*/ 2438400 w 4099035"/>
              <a:gd name="connsiteY42" fmla="*/ 5749158 h 6274675"/>
              <a:gd name="connsiteX43" fmla="*/ 2501464 w 4099035"/>
              <a:gd name="connsiteY43" fmla="*/ 5927833 h 6274675"/>
              <a:gd name="connsiteX44" fmla="*/ 2659118 w 4099035"/>
              <a:gd name="connsiteY44" fmla="*/ 6096000 h 6274675"/>
              <a:gd name="connsiteX45" fmla="*/ 2806263 w 4099035"/>
              <a:gd name="connsiteY45" fmla="*/ 6064469 h 6274675"/>
              <a:gd name="connsiteX46" fmla="*/ 2921877 w 4099035"/>
              <a:gd name="connsiteY46" fmla="*/ 6053958 h 6274675"/>
              <a:gd name="connsiteX47" fmla="*/ 2858814 w 4099035"/>
              <a:gd name="connsiteY47" fmla="*/ 5822731 h 6274675"/>
              <a:gd name="connsiteX48" fmla="*/ 2764221 w 4099035"/>
              <a:gd name="connsiteY48" fmla="*/ 5559972 h 6274675"/>
              <a:gd name="connsiteX49" fmla="*/ 2974428 w 4099035"/>
              <a:gd name="connsiteY49" fmla="*/ 5318234 h 6274675"/>
              <a:gd name="connsiteX50" fmla="*/ 3005959 w 4099035"/>
              <a:gd name="connsiteY50" fmla="*/ 4897820 h 6274675"/>
              <a:gd name="connsiteX51" fmla="*/ 3058511 w 4099035"/>
              <a:gd name="connsiteY51" fmla="*/ 4666593 h 6274675"/>
              <a:gd name="connsiteX52" fmla="*/ 3289738 w 4099035"/>
              <a:gd name="connsiteY52" fmla="*/ 4855779 h 6274675"/>
              <a:gd name="connsiteX53" fmla="*/ 3153104 w 4099035"/>
              <a:gd name="connsiteY53" fmla="*/ 5402317 h 6274675"/>
              <a:gd name="connsiteX54" fmla="*/ 3048000 w 4099035"/>
              <a:gd name="connsiteY54" fmla="*/ 6011917 h 6274675"/>
              <a:gd name="connsiteX55" fmla="*/ 3142593 w 4099035"/>
              <a:gd name="connsiteY55" fmla="*/ 6053958 h 6274675"/>
              <a:gd name="connsiteX56" fmla="*/ 3342290 w 4099035"/>
              <a:gd name="connsiteY56" fmla="*/ 6190594 h 6274675"/>
              <a:gd name="connsiteX57" fmla="*/ 3678621 w 4099035"/>
              <a:gd name="connsiteY57" fmla="*/ 6117020 h 6274675"/>
              <a:gd name="connsiteX58" fmla="*/ 3836277 w 4099035"/>
              <a:gd name="connsiteY58" fmla="*/ 6274675 h 6274675"/>
              <a:gd name="connsiteX59" fmla="*/ 3993932 w 4099035"/>
              <a:gd name="connsiteY59" fmla="*/ 6085489 h 6274675"/>
              <a:gd name="connsiteX60" fmla="*/ 4099035 w 4099035"/>
              <a:gd name="connsiteY60" fmla="*/ 5307724 h 6274675"/>
              <a:gd name="connsiteX61" fmla="*/ 4035973 w 4099035"/>
              <a:gd name="connsiteY61" fmla="*/ 4624552 h 6274675"/>
              <a:gd name="connsiteX62" fmla="*/ 4025463 w 4099035"/>
              <a:gd name="connsiteY62" fmla="*/ 4309241 h 6274675"/>
              <a:gd name="connsiteX63" fmla="*/ 3752194 w 4099035"/>
              <a:gd name="connsiteY63" fmla="*/ 3993931 h 6274675"/>
              <a:gd name="connsiteX64" fmla="*/ 3541987 w 4099035"/>
              <a:gd name="connsiteY64" fmla="*/ 3174124 h 6274675"/>
              <a:gd name="connsiteX65" fmla="*/ 3363311 w 4099035"/>
              <a:gd name="connsiteY65" fmla="*/ 2680138 h 6274675"/>
              <a:gd name="connsiteX66" fmla="*/ 3174125 w 4099035"/>
              <a:gd name="connsiteY66" fmla="*/ 2427889 h 6274675"/>
              <a:gd name="connsiteX67" fmla="*/ 2995449 w 4099035"/>
              <a:gd name="connsiteY67" fmla="*/ 2060027 h 6274675"/>
              <a:gd name="connsiteX68" fmla="*/ 2848304 w 4099035"/>
              <a:gd name="connsiteY68" fmla="*/ 1818289 h 6274675"/>
              <a:gd name="connsiteX69" fmla="*/ 2911366 w 4099035"/>
              <a:gd name="connsiteY69" fmla="*/ 1418896 h 6274675"/>
              <a:gd name="connsiteX70" fmla="*/ 2974428 w 4099035"/>
              <a:gd name="connsiteY70" fmla="*/ 1324303 h 6274675"/>
              <a:gd name="connsiteX71" fmla="*/ 2942897 w 4099035"/>
              <a:gd name="connsiteY71" fmla="*/ 1671145 h 6274675"/>
              <a:gd name="connsiteX72" fmla="*/ 3100552 w 4099035"/>
              <a:gd name="connsiteY72" fmla="*/ 2133600 h 6274675"/>
              <a:gd name="connsiteX73" fmla="*/ 3647090 w 4099035"/>
              <a:gd name="connsiteY73" fmla="*/ 2154620 h 6274675"/>
              <a:gd name="connsiteX74" fmla="*/ 3752194 w 4099035"/>
              <a:gd name="connsiteY74" fmla="*/ 1965434 h 6274675"/>
              <a:gd name="connsiteX75" fmla="*/ 3520966 w 4099035"/>
              <a:gd name="connsiteY75" fmla="*/ 1734207 h 6274675"/>
              <a:gd name="connsiteX76" fmla="*/ 3741683 w 4099035"/>
              <a:gd name="connsiteY76" fmla="*/ 1355834 h 6274675"/>
              <a:gd name="connsiteX77" fmla="*/ 3678621 w 4099035"/>
              <a:gd name="connsiteY77" fmla="*/ 767255 h 6274675"/>
              <a:gd name="connsiteX78" fmla="*/ 3605049 w 4099035"/>
              <a:gd name="connsiteY78" fmla="*/ 651641 h 6274675"/>
              <a:gd name="connsiteX79" fmla="*/ 3153104 w 4099035"/>
              <a:gd name="connsiteY79" fmla="*/ 420414 h 6274675"/>
              <a:gd name="connsiteX80" fmla="*/ 2900856 w 4099035"/>
              <a:gd name="connsiteY80" fmla="*/ 367862 h 6274675"/>
              <a:gd name="connsiteX81" fmla="*/ 2669628 w 4099035"/>
              <a:gd name="connsiteY81" fmla="*/ 10510 h 6274675"/>
              <a:gd name="connsiteX82" fmla="*/ 2511973 w 4099035"/>
              <a:gd name="connsiteY82" fmla="*/ 0 h 6274675"/>
              <a:gd name="connsiteX83" fmla="*/ 2406869 w 4099035"/>
              <a:gd name="connsiteY83" fmla="*/ 430924 h 6274675"/>
              <a:gd name="connsiteX84" fmla="*/ 2207173 w 4099035"/>
              <a:gd name="connsiteY84" fmla="*/ 630620 h 6274675"/>
              <a:gd name="connsiteX85" fmla="*/ 1912884 w 4099035"/>
              <a:gd name="connsiteY85" fmla="*/ 725214 h 6274675"/>
              <a:gd name="connsiteX86" fmla="*/ 1681656 w 4099035"/>
              <a:gd name="connsiteY86" fmla="*/ 756744 h 6274675"/>
              <a:gd name="connsiteX87" fmla="*/ 1450428 w 4099035"/>
              <a:gd name="connsiteY87" fmla="*/ 546538 h 6274675"/>
              <a:gd name="connsiteX88" fmla="*/ 1292773 w 4099035"/>
              <a:gd name="connsiteY88" fmla="*/ 252247 h 6274675"/>
              <a:gd name="connsiteX89" fmla="*/ 1208690 w 4099035"/>
              <a:gd name="connsiteY89" fmla="*/ 136634 h 6274675"/>
              <a:gd name="connsiteX0" fmla="*/ 1208690 w 4099035"/>
              <a:gd name="connsiteY0" fmla="*/ 136634 h 6312933"/>
              <a:gd name="connsiteX1" fmla="*/ 1019504 w 4099035"/>
              <a:gd name="connsiteY1" fmla="*/ 525517 h 6312933"/>
              <a:gd name="connsiteX2" fmla="*/ 483476 w 4099035"/>
              <a:gd name="connsiteY2" fmla="*/ 672662 h 6312933"/>
              <a:gd name="connsiteX3" fmla="*/ 168166 w 4099035"/>
              <a:gd name="connsiteY3" fmla="*/ 956441 h 6312933"/>
              <a:gd name="connsiteX4" fmla="*/ 168166 w 4099035"/>
              <a:gd name="connsiteY4" fmla="*/ 1229710 h 6312933"/>
              <a:gd name="connsiteX5" fmla="*/ 378373 w 4099035"/>
              <a:gd name="connsiteY5" fmla="*/ 1629103 h 6312933"/>
              <a:gd name="connsiteX6" fmla="*/ 557049 w 4099035"/>
              <a:gd name="connsiteY6" fmla="*/ 1839310 h 6312933"/>
              <a:gd name="connsiteX7" fmla="*/ 451945 w 4099035"/>
              <a:gd name="connsiteY7" fmla="*/ 2049517 h 6312933"/>
              <a:gd name="connsiteX8" fmla="*/ 714704 w 4099035"/>
              <a:gd name="connsiteY8" fmla="*/ 2102069 h 6312933"/>
              <a:gd name="connsiteX9" fmla="*/ 903890 w 4099035"/>
              <a:gd name="connsiteY9" fmla="*/ 1807779 h 6312933"/>
              <a:gd name="connsiteX10" fmla="*/ 840828 w 4099035"/>
              <a:gd name="connsiteY10" fmla="*/ 1387365 h 6312933"/>
              <a:gd name="connsiteX11" fmla="*/ 756745 w 4099035"/>
              <a:gd name="connsiteY11" fmla="*/ 1187669 h 6312933"/>
              <a:gd name="connsiteX12" fmla="*/ 935421 w 4099035"/>
              <a:gd name="connsiteY12" fmla="*/ 1145627 h 6312933"/>
              <a:gd name="connsiteX13" fmla="*/ 1103587 w 4099035"/>
              <a:gd name="connsiteY13" fmla="*/ 1618593 h 6312933"/>
              <a:gd name="connsiteX14" fmla="*/ 1135118 w 4099035"/>
              <a:gd name="connsiteY14" fmla="*/ 2028496 h 6312933"/>
              <a:gd name="connsiteX15" fmla="*/ 1082566 w 4099035"/>
              <a:gd name="connsiteY15" fmla="*/ 2501462 h 6312933"/>
              <a:gd name="connsiteX16" fmla="*/ 546538 w 4099035"/>
              <a:gd name="connsiteY16" fmla="*/ 3699641 h 6312933"/>
              <a:gd name="connsiteX17" fmla="*/ 557049 w 4099035"/>
              <a:gd name="connsiteY17" fmla="*/ 3804745 h 6312933"/>
              <a:gd name="connsiteX18" fmla="*/ 567559 w 4099035"/>
              <a:gd name="connsiteY18" fmla="*/ 3878317 h 6312933"/>
              <a:gd name="connsiteX19" fmla="*/ 567559 w 4099035"/>
              <a:gd name="connsiteY19" fmla="*/ 4004441 h 6312933"/>
              <a:gd name="connsiteX20" fmla="*/ 346842 w 4099035"/>
              <a:gd name="connsiteY20" fmla="*/ 4162096 h 6312933"/>
              <a:gd name="connsiteX21" fmla="*/ 294290 w 4099035"/>
              <a:gd name="connsiteY21" fmla="*/ 4708634 h 6312933"/>
              <a:gd name="connsiteX22" fmla="*/ 84083 w 4099035"/>
              <a:gd name="connsiteY22" fmla="*/ 5276193 h 6312933"/>
              <a:gd name="connsiteX23" fmla="*/ 0 w 4099035"/>
              <a:gd name="connsiteY23" fmla="*/ 5591503 h 6312933"/>
              <a:gd name="connsiteX24" fmla="*/ 157656 w 4099035"/>
              <a:gd name="connsiteY24" fmla="*/ 5644054 h 6312933"/>
              <a:gd name="connsiteX25" fmla="*/ 231228 w 4099035"/>
              <a:gd name="connsiteY25" fmla="*/ 5759669 h 6312933"/>
              <a:gd name="connsiteX26" fmla="*/ 567560 w 4099035"/>
              <a:gd name="connsiteY26" fmla="*/ 5770179 h 6312933"/>
              <a:gd name="connsiteX27" fmla="*/ 725214 w 4099035"/>
              <a:gd name="connsiteY27" fmla="*/ 5675585 h 6312933"/>
              <a:gd name="connsiteX28" fmla="*/ 725214 w 4099035"/>
              <a:gd name="connsiteY28" fmla="*/ 5549462 h 6312933"/>
              <a:gd name="connsiteX29" fmla="*/ 777765 w 4099035"/>
              <a:gd name="connsiteY29" fmla="*/ 5223641 h 6312933"/>
              <a:gd name="connsiteX30" fmla="*/ 840828 w 4099035"/>
              <a:gd name="connsiteY30" fmla="*/ 4708634 h 6312933"/>
              <a:gd name="connsiteX31" fmla="*/ 966952 w 4099035"/>
              <a:gd name="connsiteY31" fmla="*/ 4593020 h 6312933"/>
              <a:gd name="connsiteX32" fmla="*/ 977463 w 4099035"/>
              <a:gd name="connsiteY32" fmla="*/ 5307724 h 6312933"/>
              <a:gd name="connsiteX33" fmla="*/ 1051035 w 4099035"/>
              <a:gd name="connsiteY33" fmla="*/ 5412827 h 6312933"/>
              <a:gd name="connsiteX34" fmla="*/ 1187670 w 4099035"/>
              <a:gd name="connsiteY34" fmla="*/ 5496909 h 6312933"/>
              <a:gd name="connsiteX35" fmla="*/ 1439917 w 4099035"/>
              <a:gd name="connsiteY35" fmla="*/ 5507421 h 6312933"/>
              <a:gd name="connsiteX36" fmla="*/ 1534511 w 4099035"/>
              <a:gd name="connsiteY36" fmla="*/ 5391807 h 6312933"/>
              <a:gd name="connsiteX37" fmla="*/ 1671145 w 4099035"/>
              <a:gd name="connsiteY37" fmla="*/ 4750675 h 6312933"/>
              <a:gd name="connsiteX38" fmla="*/ 1776249 w 4099035"/>
              <a:gd name="connsiteY38" fmla="*/ 4309242 h 6312933"/>
              <a:gd name="connsiteX39" fmla="*/ 2154622 w 4099035"/>
              <a:gd name="connsiteY39" fmla="*/ 4424854 h 6312933"/>
              <a:gd name="connsiteX40" fmla="*/ 2301766 w 4099035"/>
              <a:gd name="connsiteY40" fmla="*/ 4845270 h 6312933"/>
              <a:gd name="connsiteX41" fmla="*/ 2364828 w 4099035"/>
              <a:gd name="connsiteY41" fmla="*/ 5402317 h 6312933"/>
              <a:gd name="connsiteX42" fmla="*/ 2438400 w 4099035"/>
              <a:gd name="connsiteY42" fmla="*/ 5749158 h 6312933"/>
              <a:gd name="connsiteX43" fmla="*/ 2501464 w 4099035"/>
              <a:gd name="connsiteY43" fmla="*/ 5927833 h 6312933"/>
              <a:gd name="connsiteX44" fmla="*/ 2659118 w 4099035"/>
              <a:gd name="connsiteY44" fmla="*/ 6096000 h 6312933"/>
              <a:gd name="connsiteX45" fmla="*/ 2806263 w 4099035"/>
              <a:gd name="connsiteY45" fmla="*/ 6064469 h 6312933"/>
              <a:gd name="connsiteX46" fmla="*/ 2921877 w 4099035"/>
              <a:gd name="connsiteY46" fmla="*/ 6053958 h 6312933"/>
              <a:gd name="connsiteX47" fmla="*/ 2858814 w 4099035"/>
              <a:gd name="connsiteY47" fmla="*/ 5822731 h 6312933"/>
              <a:gd name="connsiteX48" fmla="*/ 2764221 w 4099035"/>
              <a:gd name="connsiteY48" fmla="*/ 5559972 h 6312933"/>
              <a:gd name="connsiteX49" fmla="*/ 2974428 w 4099035"/>
              <a:gd name="connsiteY49" fmla="*/ 5318234 h 6312933"/>
              <a:gd name="connsiteX50" fmla="*/ 3005959 w 4099035"/>
              <a:gd name="connsiteY50" fmla="*/ 4897820 h 6312933"/>
              <a:gd name="connsiteX51" fmla="*/ 3058511 w 4099035"/>
              <a:gd name="connsiteY51" fmla="*/ 4666593 h 6312933"/>
              <a:gd name="connsiteX52" fmla="*/ 3289738 w 4099035"/>
              <a:gd name="connsiteY52" fmla="*/ 4855779 h 6312933"/>
              <a:gd name="connsiteX53" fmla="*/ 3153104 w 4099035"/>
              <a:gd name="connsiteY53" fmla="*/ 5402317 h 6312933"/>
              <a:gd name="connsiteX54" fmla="*/ 3048000 w 4099035"/>
              <a:gd name="connsiteY54" fmla="*/ 6011917 h 6312933"/>
              <a:gd name="connsiteX55" fmla="*/ 3142593 w 4099035"/>
              <a:gd name="connsiteY55" fmla="*/ 6053958 h 6312933"/>
              <a:gd name="connsiteX56" fmla="*/ 3342290 w 4099035"/>
              <a:gd name="connsiteY56" fmla="*/ 6190594 h 6312933"/>
              <a:gd name="connsiteX57" fmla="*/ 3699641 w 4099035"/>
              <a:gd name="connsiteY57" fmla="*/ 6264165 h 6312933"/>
              <a:gd name="connsiteX58" fmla="*/ 3836277 w 4099035"/>
              <a:gd name="connsiteY58" fmla="*/ 6274675 h 6312933"/>
              <a:gd name="connsiteX59" fmla="*/ 3993932 w 4099035"/>
              <a:gd name="connsiteY59" fmla="*/ 6085489 h 6312933"/>
              <a:gd name="connsiteX60" fmla="*/ 4099035 w 4099035"/>
              <a:gd name="connsiteY60" fmla="*/ 5307724 h 6312933"/>
              <a:gd name="connsiteX61" fmla="*/ 4035973 w 4099035"/>
              <a:gd name="connsiteY61" fmla="*/ 4624552 h 6312933"/>
              <a:gd name="connsiteX62" fmla="*/ 4025463 w 4099035"/>
              <a:gd name="connsiteY62" fmla="*/ 4309241 h 6312933"/>
              <a:gd name="connsiteX63" fmla="*/ 3752194 w 4099035"/>
              <a:gd name="connsiteY63" fmla="*/ 3993931 h 6312933"/>
              <a:gd name="connsiteX64" fmla="*/ 3541987 w 4099035"/>
              <a:gd name="connsiteY64" fmla="*/ 3174124 h 6312933"/>
              <a:gd name="connsiteX65" fmla="*/ 3363311 w 4099035"/>
              <a:gd name="connsiteY65" fmla="*/ 2680138 h 6312933"/>
              <a:gd name="connsiteX66" fmla="*/ 3174125 w 4099035"/>
              <a:gd name="connsiteY66" fmla="*/ 2427889 h 6312933"/>
              <a:gd name="connsiteX67" fmla="*/ 2995449 w 4099035"/>
              <a:gd name="connsiteY67" fmla="*/ 2060027 h 6312933"/>
              <a:gd name="connsiteX68" fmla="*/ 2848304 w 4099035"/>
              <a:gd name="connsiteY68" fmla="*/ 1818289 h 6312933"/>
              <a:gd name="connsiteX69" fmla="*/ 2911366 w 4099035"/>
              <a:gd name="connsiteY69" fmla="*/ 1418896 h 6312933"/>
              <a:gd name="connsiteX70" fmla="*/ 2974428 w 4099035"/>
              <a:gd name="connsiteY70" fmla="*/ 1324303 h 6312933"/>
              <a:gd name="connsiteX71" fmla="*/ 2942897 w 4099035"/>
              <a:gd name="connsiteY71" fmla="*/ 1671145 h 6312933"/>
              <a:gd name="connsiteX72" fmla="*/ 3100552 w 4099035"/>
              <a:gd name="connsiteY72" fmla="*/ 2133600 h 6312933"/>
              <a:gd name="connsiteX73" fmla="*/ 3647090 w 4099035"/>
              <a:gd name="connsiteY73" fmla="*/ 2154620 h 6312933"/>
              <a:gd name="connsiteX74" fmla="*/ 3752194 w 4099035"/>
              <a:gd name="connsiteY74" fmla="*/ 1965434 h 6312933"/>
              <a:gd name="connsiteX75" fmla="*/ 3520966 w 4099035"/>
              <a:gd name="connsiteY75" fmla="*/ 1734207 h 6312933"/>
              <a:gd name="connsiteX76" fmla="*/ 3741683 w 4099035"/>
              <a:gd name="connsiteY76" fmla="*/ 1355834 h 6312933"/>
              <a:gd name="connsiteX77" fmla="*/ 3678621 w 4099035"/>
              <a:gd name="connsiteY77" fmla="*/ 767255 h 6312933"/>
              <a:gd name="connsiteX78" fmla="*/ 3605049 w 4099035"/>
              <a:gd name="connsiteY78" fmla="*/ 651641 h 6312933"/>
              <a:gd name="connsiteX79" fmla="*/ 3153104 w 4099035"/>
              <a:gd name="connsiteY79" fmla="*/ 420414 h 6312933"/>
              <a:gd name="connsiteX80" fmla="*/ 2900856 w 4099035"/>
              <a:gd name="connsiteY80" fmla="*/ 367862 h 6312933"/>
              <a:gd name="connsiteX81" fmla="*/ 2669628 w 4099035"/>
              <a:gd name="connsiteY81" fmla="*/ 10510 h 6312933"/>
              <a:gd name="connsiteX82" fmla="*/ 2511973 w 4099035"/>
              <a:gd name="connsiteY82" fmla="*/ 0 h 6312933"/>
              <a:gd name="connsiteX83" fmla="*/ 2406869 w 4099035"/>
              <a:gd name="connsiteY83" fmla="*/ 430924 h 6312933"/>
              <a:gd name="connsiteX84" fmla="*/ 2207173 w 4099035"/>
              <a:gd name="connsiteY84" fmla="*/ 630620 h 6312933"/>
              <a:gd name="connsiteX85" fmla="*/ 1912884 w 4099035"/>
              <a:gd name="connsiteY85" fmla="*/ 725214 h 6312933"/>
              <a:gd name="connsiteX86" fmla="*/ 1681656 w 4099035"/>
              <a:gd name="connsiteY86" fmla="*/ 756744 h 6312933"/>
              <a:gd name="connsiteX87" fmla="*/ 1450428 w 4099035"/>
              <a:gd name="connsiteY87" fmla="*/ 546538 h 6312933"/>
              <a:gd name="connsiteX88" fmla="*/ 1292773 w 4099035"/>
              <a:gd name="connsiteY88" fmla="*/ 252247 h 6312933"/>
              <a:gd name="connsiteX89" fmla="*/ 1208690 w 4099035"/>
              <a:gd name="connsiteY89" fmla="*/ 136634 h 6312933"/>
              <a:gd name="connsiteX0" fmla="*/ 1208690 w 4099035"/>
              <a:gd name="connsiteY0" fmla="*/ 136634 h 6312933"/>
              <a:gd name="connsiteX1" fmla="*/ 1019504 w 4099035"/>
              <a:gd name="connsiteY1" fmla="*/ 525517 h 6312933"/>
              <a:gd name="connsiteX2" fmla="*/ 483476 w 4099035"/>
              <a:gd name="connsiteY2" fmla="*/ 672662 h 6312933"/>
              <a:gd name="connsiteX3" fmla="*/ 168166 w 4099035"/>
              <a:gd name="connsiteY3" fmla="*/ 956441 h 6312933"/>
              <a:gd name="connsiteX4" fmla="*/ 168166 w 4099035"/>
              <a:gd name="connsiteY4" fmla="*/ 1229710 h 6312933"/>
              <a:gd name="connsiteX5" fmla="*/ 378373 w 4099035"/>
              <a:gd name="connsiteY5" fmla="*/ 1629103 h 6312933"/>
              <a:gd name="connsiteX6" fmla="*/ 557049 w 4099035"/>
              <a:gd name="connsiteY6" fmla="*/ 1839310 h 6312933"/>
              <a:gd name="connsiteX7" fmla="*/ 451945 w 4099035"/>
              <a:gd name="connsiteY7" fmla="*/ 2049517 h 6312933"/>
              <a:gd name="connsiteX8" fmla="*/ 714704 w 4099035"/>
              <a:gd name="connsiteY8" fmla="*/ 2102069 h 6312933"/>
              <a:gd name="connsiteX9" fmla="*/ 903890 w 4099035"/>
              <a:gd name="connsiteY9" fmla="*/ 1807779 h 6312933"/>
              <a:gd name="connsiteX10" fmla="*/ 840828 w 4099035"/>
              <a:gd name="connsiteY10" fmla="*/ 1387365 h 6312933"/>
              <a:gd name="connsiteX11" fmla="*/ 756745 w 4099035"/>
              <a:gd name="connsiteY11" fmla="*/ 1187669 h 6312933"/>
              <a:gd name="connsiteX12" fmla="*/ 935421 w 4099035"/>
              <a:gd name="connsiteY12" fmla="*/ 1145627 h 6312933"/>
              <a:gd name="connsiteX13" fmla="*/ 1103587 w 4099035"/>
              <a:gd name="connsiteY13" fmla="*/ 1618593 h 6312933"/>
              <a:gd name="connsiteX14" fmla="*/ 1135118 w 4099035"/>
              <a:gd name="connsiteY14" fmla="*/ 2028496 h 6312933"/>
              <a:gd name="connsiteX15" fmla="*/ 1082566 w 4099035"/>
              <a:gd name="connsiteY15" fmla="*/ 2501462 h 6312933"/>
              <a:gd name="connsiteX16" fmla="*/ 546538 w 4099035"/>
              <a:gd name="connsiteY16" fmla="*/ 3699641 h 6312933"/>
              <a:gd name="connsiteX17" fmla="*/ 557049 w 4099035"/>
              <a:gd name="connsiteY17" fmla="*/ 3804745 h 6312933"/>
              <a:gd name="connsiteX18" fmla="*/ 567559 w 4099035"/>
              <a:gd name="connsiteY18" fmla="*/ 3878317 h 6312933"/>
              <a:gd name="connsiteX19" fmla="*/ 567559 w 4099035"/>
              <a:gd name="connsiteY19" fmla="*/ 4004441 h 6312933"/>
              <a:gd name="connsiteX20" fmla="*/ 346842 w 4099035"/>
              <a:gd name="connsiteY20" fmla="*/ 4162096 h 6312933"/>
              <a:gd name="connsiteX21" fmla="*/ 294290 w 4099035"/>
              <a:gd name="connsiteY21" fmla="*/ 4708634 h 6312933"/>
              <a:gd name="connsiteX22" fmla="*/ 84083 w 4099035"/>
              <a:gd name="connsiteY22" fmla="*/ 5276193 h 6312933"/>
              <a:gd name="connsiteX23" fmla="*/ 0 w 4099035"/>
              <a:gd name="connsiteY23" fmla="*/ 5591503 h 6312933"/>
              <a:gd name="connsiteX24" fmla="*/ 157656 w 4099035"/>
              <a:gd name="connsiteY24" fmla="*/ 5644054 h 6312933"/>
              <a:gd name="connsiteX25" fmla="*/ 231228 w 4099035"/>
              <a:gd name="connsiteY25" fmla="*/ 5759669 h 6312933"/>
              <a:gd name="connsiteX26" fmla="*/ 567560 w 4099035"/>
              <a:gd name="connsiteY26" fmla="*/ 5770179 h 6312933"/>
              <a:gd name="connsiteX27" fmla="*/ 725214 w 4099035"/>
              <a:gd name="connsiteY27" fmla="*/ 5675585 h 6312933"/>
              <a:gd name="connsiteX28" fmla="*/ 725214 w 4099035"/>
              <a:gd name="connsiteY28" fmla="*/ 5549462 h 6312933"/>
              <a:gd name="connsiteX29" fmla="*/ 777765 w 4099035"/>
              <a:gd name="connsiteY29" fmla="*/ 5223641 h 6312933"/>
              <a:gd name="connsiteX30" fmla="*/ 840828 w 4099035"/>
              <a:gd name="connsiteY30" fmla="*/ 4708634 h 6312933"/>
              <a:gd name="connsiteX31" fmla="*/ 966952 w 4099035"/>
              <a:gd name="connsiteY31" fmla="*/ 4593020 h 6312933"/>
              <a:gd name="connsiteX32" fmla="*/ 977463 w 4099035"/>
              <a:gd name="connsiteY32" fmla="*/ 5307724 h 6312933"/>
              <a:gd name="connsiteX33" fmla="*/ 1051035 w 4099035"/>
              <a:gd name="connsiteY33" fmla="*/ 5412827 h 6312933"/>
              <a:gd name="connsiteX34" fmla="*/ 1187670 w 4099035"/>
              <a:gd name="connsiteY34" fmla="*/ 5496909 h 6312933"/>
              <a:gd name="connsiteX35" fmla="*/ 1439917 w 4099035"/>
              <a:gd name="connsiteY35" fmla="*/ 5507421 h 6312933"/>
              <a:gd name="connsiteX36" fmla="*/ 1534511 w 4099035"/>
              <a:gd name="connsiteY36" fmla="*/ 5391807 h 6312933"/>
              <a:gd name="connsiteX37" fmla="*/ 1671145 w 4099035"/>
              <a:gd name="connsiteY37" fmla="*/ 4750675 h 6312933"/>
              <a:gd name="connsiteX38" fmla="*/ 1776249 w 4099035"/>
              <a:gd name="connsiteY38" fmla="*/ 4309242 h 6312933"/>
              <a:gd name="connsiteX39" fmla="*/ 2154622 w 4099035"/>
              <a:gd name="connsiteY39" fmla="*/ 4424854 h 6312933"/>
              <a:gd name="connsiteX40" fmla="*/ 2301766 w 4099035"/>
              <a:gd name="connsiteY40" fmla="*/ 4845270 h 6312933"/>
              <a:gd name="connsiteX41" fmla="*/ 2364828 w 4099035"/>
              <a:gd name="connsiteY41" fmla="*/ 5402317 h 6312933"/>
              <a:gd name="connsiteX42" fmla="*/ 2438400 w 4099035"/>
              <a:gd name="connsiteY42" fmla="*/ 5749158 h 6312933"/>
              <a:gd name="connsiteX43" fmla="*/ 2501464 w 4099035"/>
              <a:gd name="connsiteY43" fmla="*/ 5927833 h 6312933"/>
              <a:gd name="connsiteX44" fmla="*/ 2659118 w 4099035"/>
              <a:gd name="connsiteY44" fmla="*/ 6096000 h 6312933"/>
              <a:gd name="connsiteX45" fmla="*/ 2806263 w 4099035"/>
              <a:gd name="connsiteY45" fmla="*/ 6064469 h 6312933"/>
              <a:gd name="connsiteX46" fmla="*/ 2921877 w 4099035"/>
              <a:gd name="connsiteY46" fmla="*/ 6053958 h 6312933"/>
              <a:gd name="connsiteX47" fmla="*/ 2858814 w 4099035"/>
              <a:gd name="connsiteY47" fmla="*/ 5822731 h 6312933"/>
              <a:gd name="connsiteX48" fmla="*/ 2764221 w 4099035"/>
              <a:gd name="connsiteY48" fmla="*/ 5559972 h 6312933"/>
              <a:gd name="connsiteX49" fmla="*/ 2974428 w 4099035"/>
              <a:gd name="connsiteY49" fmla="*/ 5318234 h 6312933"/>
              <a:gd name="connsiteX50" fmla="*/ 3005959 w 4099035"/>
              <a:gd name="connsiteY50" fmla="*/ 4897820 h 6312933"/>
              <a:gd name="connsiteX51" fmla="*/ 3058511 w 4099035"/>
              <a:gd name="connsiteY51" fmla="*/ 4666593 h 6312933"/>
              <a:gd name="connsiteX52" fmla="*/ 3289738 w 4099035"/>
              <a:gd name="connsiteY52" fmla="*/ 4855779 h 6312933"/>
              <a:gd name="connsiteX53" fmla="*/ 3153104 w 4099035"/>
              <a:gd name="connsiteY53" fmla="*/ 5402317 h 6312933"/>
              <a:gd name="connsiteX54" fmla="*/ 3048000 w 4099035"/>
              <a:gd name="connsiteY54" fmla="*/ 6011917 h 6312933"/>
              <a:gd name="connsiteX55" fmla="*/ 3142593 w 4099035"/>
              <a:gd name="connsiteY55" fmla="*/ 6053958 h 6312933"/>
              <a:gd name="connsiteX56" fmla="*/ 3342290 w 4099035"/>
              <a:gd name="connsiteY56" fmla="*/ 6190594 h 6312933"/>
              <a:gd name="connsiteX57" fmla="*/ 3699641 w 4099035"/>
              <a:gd name="connsiteY57" fmla="*/ 6264165 h 6312933"/>
              <a:gd name="connsiteX58" fmla="*/ 3836277 w 4099035"/>
              <a:gd name="connsiteY58" fmla="*/ 6274675 h 6312933"/>
              <a:gd name="connsiteX59" fmla="*/ 3825767 w 4099035"/>
              <a:gd name="connsiteY59" fmla="*/ 5948855 h 6312933"/>
              <a:gd name="connsiteX60" fmla="*/ 4099035 w 4099035"/>
              <a:gd name="connsiteY60" fmla="*/ 5307724 h 6312933"/>
              <a:gd name="connsiteX61" fmla="*/ 4035973 w 4099035"/>
              <a:gd name="connsiteY61" fmla="*/ 4624552 h 6312933"/>
              <a:gd name="connsiteX62" fmla="*/ 4025463 w 4099035"/>
              <a:gd name="connsiteY62" fmla="*/ 4309241 h 6312933"/>
              <a:gd name="connsiteX63" fmla="*/ 3752194 w 4099035"/>
              <a:gd name="connsiteY63" fmla="*/ 3993931 h 6312933"/>
              <a:gd name="connsiteX64" fmla="*/ 3541987 w 4099035"/>
              <a:gd name="connsiteY64" fmla="*/ 3174124 h 6312933"/>
              <a:gd name="connsiteX65" fmla="*/ 3363311 w 4099035"/>
              <a:gd name="connsiteY65" fmla="*/ 2680138 h 6312933"/>
              <a:gd name="connsiteX66" fmla="*/ 3174125 w 4099035"/>
              <a:gd name="connsiteY66" fmla="*/ 2427889 h 6312933"/>
              <a:gd name="connsiteX67" fmla="*/ 2995449 w 4099035"/>
              <a:gd name="connsiteY67" fmla="*/ 2060027 h 6312933"/>
              <a:gd name="connsiteX68" fmla="*/ 2848304 w 4099035"/>
              <a:gd name="connsiteY68" fmla="*/ 1818289 h 6312933"/>
              <a:gd name="connsiteX69" fmla="*/ 2911366 w 4099035"/>
              <a:gd name="connsiteY69" fmla="*/ 1418896 h 6312933"/>
              <a:gd name="connsiteX70" fmla="*/ 2974428 w 4099035"/>
              <a:gd name="connsiteY70" fmla="*/ 1324303 h 6312933"/>
              <a:gd name="connsiteX71" fmla="*/ 2942897 w 4099035"/>
              <a:gd name="connsiteY71" fmla="*/ 1671145 h 6312933"/>
              <a:gd name="connsiteX72" fmla="*/ 3100552 w 4099035"/>
              <a:gd name="connsiteY72" fmla="*/ 2133600 h 6312933"/>
              <a:gd name="connsiteX73" fmla="*/ 3647090 w 4099035"/>
              <a:gd name="connsiteY73" fmla="*/ 2154620 h 6312933"/>
              <a:gd name="connsiteX74" fmla="*/ 3752194 w 4099035"/>
              <a:gd name="connsiteY74" fmla="*/ 1965434 h 6312933"/>
              <a:gd name="connsiteX75" fmla="*/ 3520966 w 4099035"/>
              <a:gd name="connsiteY75" fmla="*/ 1734207 h 6312933"/>
              <a:gd name="connsiteX76" fmla="*/ 3741683 w 4099035"/>
              <a:gd name="connsiteY76" fmla="*/ 1355834 h 6312933"/>
              <a:gd name="connsiteX77" fmla="*/ 3678621 w 4099035"/>
              <a:gd name="connsiteY77" fmla="*/ 767255 h 6312933"/>
              <a:gd name="connsiteX78" fmla="*/ 3605049 w 4099035"/>
              <a:gd name="connsiteY78" fmla="*/ 651641 h 6312933"/>
              <a:gd name="connsiteX79" fmla="*/ 3153104 w 4099035"/>
              <a:gd name="connsiteY79" fmla="*/ 420414 h 6312933"/>
              <a:gd name="connsiteX80" fmla="*/ 2900856 w 4099035"/>
              <a:gd name="connsiteY80" fmla="*/ 367862 h 6312933"/>
              <a:gd name="connsiteX81" fmla="*/ 2669628 w 4099035"/>
              <a:gd name="connsiteY81" fmla="*/ 10510 h 6312933"/>
              <a:gd name="connsiteX82" fmla="*/ 2511973 w 4099035"/>
              <a:gd name="connsiteY82" fmla="*/ 0 h 6312933"/>
              <a:gd name="connsiteX83" fmla="*/ 2406869 w 4099035"/>
              <a:gd name="connsiteY83" fmla="*/ 430924 h 6312933"/>
              <a:gd name="connsiteX84" fmla="*/ 2207173 w 4099035"/>
              <a:gd name="connsiteY84" fmla="*/ 630620 h 6312933"/>
              <a:gd name="connsiteX85" fmla="*/ 1912884 w 4099035"/>
              <a:gd name="connsiteY85" fmla="*/ 725214 h 6312933"/>
              <a:gd name="connsiteX86" fmla="*/ 1681656 w 4099035"/>
              <a:gd name="connsiteY86" fmla="*/ 756744 h 6312933"/>
              <a:gd name="connsiteX87" fmla="*/ 1450428 w 4099035"/>
              <a:gd name="connsiteY87" fmla="*/ 546538 h 6312933"/>
              <a:gd name="connsiteX88" fmla="*/ 1292773 w 4099035"/>
              <a:gd name="connsiteY88" fmla="*/ 252247 h 6312933"/>
              <a:gd name="connsiteX89" fmla="*/ 1208690 w 4099035"/>
              <a:gd name="connsiteY89" fmla="*/ 136634 h 6312933"/>
              <a:gd name="connsiteX0" fmla="*/ 1208690 w 4035973"/>
              <a:gd name="connsiteY0" fmla="*/ 136634 h 6312933"/>
              <a:gd name="connsiteX1" fmla="*/ 1019504 w 4035973"/>
              <a:gd name="connsiteY1" fmla="*/ 525517 h 6312933"/>
              <a:gd name="connsiteX2" fmla="*/ 483476 w 4035973"/>
              <a:gd name="connsiteY2" fmla="*/ 672662 h 6312933"/>
              <a:gd name="connsiteX3" fmla="*/ 168166 w 4035973"/>
              <a:gd name="connsiteY3" fmla="*/ 956441 h 6312933"/>
              <a:gd name="connsiteX4" fmla="*/ 168166 w 4035973"/>
              <a:gd name="connsiteY4" fmla="*/ 1229710 h 6312933"/>
              <a:gd name="connsiteX5" fmla="*/ 378373 w 4035973"/>
              <a:gd name="connsiteY5" fmla="*/ 1629103 h 6312933"/>
              <a:gd name="connsiteX6" fmla="*/ 557049 w 4035973"/>
              <a:gd name="connsiteY6" fmla="*/ 1839310 h 6312933"/>
              <a:gd name="connsiteX7" fmla="*/ 451945 w 4035973"/>
              <a:gd name="connsiteY7" fmla="*/ 2049517 h 6312933"/>
              <a:gd name="connsiteX8" fmla="*/ 714704 w 4035973"/>
              <a:gd name="connsiteY8" fmla="*/ 2102069 h 6312933"/>
              <a:gd name="connsiteX9" fmla="*/ 903890 w 4035973"/>
              <a:gd name="connsiteY9" fmla="*/ 1807779 h 6312933"/>
              <a:gd name="connsiteX10" fmla="*/ 840828 w 4035973"/>
              <a:gd name="connsiteY10" fmla="*/ 1387365 h 6312933"/>
              <a:gd name="connsiteX11" fmla="*/ 756745 w 4035973"/>
              <a:gd name="connsiteY11" fmla="*/ 1187669 h 6312933"/>
              <a:gd name="connsiteX12" fmla="*/ 935421 w 4035973"/>
              <a:gd name="connsiteY12" fmla="*/ 1145627 h 6312933"/>
              <a:gd name="connsiteX13" fmla="*/ 1103587 w 4035973"/>
              <a:gd name="connsiteY13" fmla="*/ 1618593 h 6312933"/>
              <a:gd name="connsiteX14" fmla="*/ 1135118 w 4035973"/>
              <a:gd name="connsiteY14" fmla="*/ 2028496 h 6312933"/>
              <a:gd name="connsiteX15" fmla="*/ 1082566 w 4035973"/>
              <a:gd name="connsiteY15" fmla="*/ 2501462 h 6312933"/>
              <a:gd name="connsiteX16" fmla="*/ 546538 w 4035973"/>
              <a:gd name="connsiteY16" fmla="*/ 3699641 h 6312933"/>
              <a:gd name="connsiteX17" fmla="*/ 557049 w 4035973"/>
              <a:gd name="connsiteY17" fmla="*/ 3804745 h 6312933"/>
              <a:gd name="connsiteX18" fmla="*/ 567559 w 4035973"/>
              <a:gd name="connsiteY18" fmla="*/ 3878317 h 6312933"/>
              <a:gd name="connsiteX19" fmla="*/ 567559 w 4035973"/>
              <a:gd name="connsiteY19" fmla="*/ 4004441 h 6312933"/>
              <a:gd name="connsiteX20" fmla="*/ 346842 w 4035973"/>
              <a:gd name="connsiteY20" fmla="*/ 4162096 h 6312933"/>
              <a:gd name="connsiteX21" fmla="*/ 294290 w 4035973"/>
              <a:gd name="connsiteY21" fmla="*/ 4708634 h 6312933"/>
              <a:gd name="connsiteX22" fmla="*/ 84083 w 4035973"/>
              <a:gd name="connsiteY22" fmla="*/ 5276193 h 6312933"/>
              <a:gd name="connsiteX23" fmla="*/ 0 w 4035973"/>
              <a:gd name="connsiteY23" fmla="*/ 5591503 h 6312933"/>
              <a:gd name="connsiteX24" fmla="*/ 157656 w 4035973"/>
              <a:gd name="connsiteY24" fmla="*/ 5644054 h 6312933"/>
              <a:gd name="connsiteX25" fmla="*/ 231228 w 4035973"/>
              <a:gd name="connsiteY25" fmla="*/ 5759669 h 6312933"/>
              <a:gd name="connsiteX26" fmla="*/ 567560 w 4035973"/>
              <a:gd name="connsiteY26" fmla="*/ 5770179 h 6312933"/>
              <a:gd name="connsiteX27" fmla="*/ 725214 w 4035973"/>
              <a:gd name="connsiteY27" fmla="*/ 5675585 h 6312933"/>
              <a:gd name="connsiteX28" fmla="*/ 725214 w 4035973"/>
              <a:gd name="connsiteY28" fmla="*/ 5549462 h 6312933"/>
              <a:gd name="connsiteX29" fmla="*/ 777765 w 4035973"/>
              <a:gd name="connsiteY29" fmla="*/ 5223641 h 6312933"/>
              <a:gd name="connsiteX30" fmla="*/ 840828 w 4035973"/>
              <a:gd name="connsiteY30" fmla="*/ 4708634 h 6312933"/>
              <a:gd name="connsiteX31" fmla="*/ 966952 w 4035973"/>
              <a:gd name="connsiteY31" fmla="*/ 4593020 h 6312933"/>
              <a:gd name="connsiteX32" fmla="*/ 977463 w 4035973"/>
              <a:gd name="connsiteY32" fmla="*/ 5307724 h 6312933"/>
              <a:gd name="connsiteX33" fmla="*/ 1051035 w 4035973"/>
              <a:gd name="connsiteY33" fmla="*/ 5412827 h 6312933"/>
              <a:gd name="connsiteX34" fmla="*/ 1187670 w 4035973"/>
              <a:gd name="connsiteY34" fmla="*/ 5496909 h 6312933"/>
              <a:gd name="connsiteX35" fmla="*/ 1439917 w 4035973"/>
              <a:gd name="connsiteY35" fmla="*/ 5507421 h 6312933"/>
              <a:gd name="connsiteX36" fmla="*/ 1534511 w 4035973"/>
              <a:gd name="connsiteY36" fmla="*/ 5391807 h 6312933"/>
              <a:gd name="connsiteX37" fmla="*/ 1671145 w 4035973"/>
              <a:gd name="connsiteY37" fmla="*/ 4750675 h 6312933"/>
              <a:gd name="connsiteX38" fmla="*/ 1776249 w 4035973"/>
              <a:gd name="connsiteY38" fmla="*/ 4309242 h 6312933"/>
              <a:gd name="connsiteX39" fmla="*/ 2154622 w 4035973"/>
              <a:gd name="connsiteY39" fmla="*/ 4424854 h 6312933"/>
              <a:gd name="connsiteX40" fmla="*/ 2301766 w 4035973"/>
              <a:gd name="connsiteY40" fmla="*/ 4845270 h 6312933"/>
              <a:gd name="connsiteX41" fmla="*/ 2364828 w 4035973"/>
              <a:gd name="connsiteY41" fmla="*/ 5402317 h 6312933"/>
              <a:gd name="connsiteX42" fmla="*/ 2438400 w 4035973"/>
              <a:gd name="connsiteY42" fmla="*/ 5749158 h 6312933"/>
              <a:gd name="connsiteX43" fmla="*/ 2501464 w 4035973"/>
              <a:gd name="connsiteY43" fmla="*/ 5927833 h 6312933"/>
              <a:gd name="connsiteX44" fmla="*/ 2659118 w 4035973"/>
              <a:gd name="connsiteY44" fmla="*/ 6096000 h 6312933"/>
              <a:gd name="connsiteX45" fmla="*/ 2806263 w 4035973"/>
              <a:gd name="connsiteY45" fmla="*/ 6064469 h 6312933"/>
              <a:gd name="connsiteX46" fmla="*/ 2921877 w 4035973"/>
              <a:gd name="connsiteY46" fmla="*/ 6053958 h 6312933"/>
              <a:gd name="connsiteX47" fmla="*/ 2858814 w 4035973"/>
              <a:gd name="connsiteY47" fmla="*/ 5822731 h 6312933"/>
              <a:gd name="connsiteX48" fmla="*/ 2764221 w 4035973"/>
              <a:gd name="connsiteY48" fmla="*/ 5559972 h 6312933"/>
              <a:gd name="connsiteX49" fmla="*/ 2974428 w 4035973"/>
              <a:gd name="connsiteY49" fmla="*/ 5318234 h 6312933"/>
              <a:gd name="connsiteX50" fmla="*/ 3005959 w 4035973"/>
              <a:gd name="connsiteY50" fmla="*/ 4897820 h 6312933"/>
              <a:gd name="connsiteX51" fmla="*/ 3058511 w 4035973"/>
              <a:gd name="connsiteY51" fmla="*/ 4666593 h 6312933"/>
              <a:gd name="connsiteX52" fmla="*/ 3289738 w 4035973"/>
              <a:gd name="connsiteY52" fmla="*/ 4855779 h 6312933"/>
              <a:gd name="connsiteX53" fmla="*/ 3153104 w 4035973"/>
              <a:gd name="connsiteY53" fmla="*/ 5402317 h 6312933"/>
              <a:gd name="connsiteX54" fmla="*/ 3048000 w 4035973"/>
              <a:gd name="connsiteY54" fmla="*/ 6011917 h 6312933"/>
              <a:gd name="connsiteX55" fmla="*/ 3142593 w 4035973"/>
              <a:gd name="connsiteY55" fmla="*/ 6053958 h 6312933"/>
              <a:gd name="connsiteX56" fmla="*/ 3342290 w 4035973"/>
              <a:gd name="connsiteY56" fmla="*/ 6190594 h 6312933"/>
              <a:gd name="connsiteX57" fmla="*/ 3699641 w 4035973"/>
              <a:gd name="connsiteY57" fmla="*/ 6264165 h 6312933"/>
              <a:gd name="connsiteX58" fmla="*/ 3836277 w 4035973"/>
              <a:gd name="connsiteY58" fmla="*/ 6274675 h 6312933"/>
              <a:gd name="connsiteX59" fmla="*/ 3825767 w 4035973"/>
              <a:gd name="connsiteY59" fmla="*/ 5948855 h 6312933"/>
              <a:gd name="connsiteX60" fmla="*/ 3983422 w 4035973"/>
              <a:gd name="connsiteY60" fmla="*/ 5286703 h 6312933"/>
              <a:gd name="connsiteX61" fmla="*/ 4035973 w 4035973"/>
              <a:gd name="connsiteY61" fmla="*/ 4624552 h 6312933"/>
              <a:gd name="connsiteX62" fmla="*/ 4025463 w 4035973"/>
              <a:gd name="connsiteY62" fmla="*/ 4309241 h 6312933"/>
              <a:gd name="connsiteX63" fmla="*/ 3752194 w 4035973"/>
              <a:gd name="connsiteY63" fmla="*/ 3993931 h 6312933"/>
              <a:gd name="connsiteX64" fmla="*/ 3541987 w 4035973"/>
              <a:gd name="connsiteY64" fmla="*/ 3174124 h 6312933"/>
              <a:gd name="connsiteX65" fmla="*/ 3363311 w 4035973"/>
              <a:gd name="connsiteY65" fmla="*/ 2680138 h 6312933"/>
              <a:gd name="connsiteX66" fmla="*/ 3174125 w 4035973"/>
              <a:gd name="connsiteY66" fmla="*/ 2427889 h 6312933"/>
              <a:gd name="connsiteX67" fmla="*/ 2995449 w 4035973"/>
              <a:gd name="connsiteY67" fmla="*/ 2060027 h 6312933"/>
              <a:gd name="connsiteX68" fmla="*/ 2848304 w 4035973"/>
              <a:gd name="connsiteY68" fmla="*/ 1818289 h 6312933"/>
              <a:gd name="connsiteX69" fmla="*/ 2911366 w 4035973"/>
              <a:gd name="connsiteY69" fmla="*/ 1418896 h 6312933"/>
              <a:gd name="connsiteX70" fmla="*/ 2974428 w 4035973"/>
              <a:gd name="connsiteY70" fmla="*/ 1324303 h 6312933"/>
              <a:gd name="connsiteX71" fmla="*/ 2942897 w 4035973"/>
              <a:gd name="connsiteY71" fmla="*/ 1671145 h 6312933"/>
              <a:gd name="connsiteX72" fmla="*/ 3100552 w 4035973"/>
              <a:gd name="connsiteY72" fmla="*/ 2133600 h 6312933"/>
              <a:gd name="connsiteX73" fmla="*/ 3647090 w 4035973"/>
              <a:gd name="connsiteY73" fmla="*/ 2154620 h 6312933"/>
              <a:gd name="connsiteX74" fmla="*/ 3752194 w 4035973"/>
              <a:gd name="connsiteY74" fmla="*/ 1965434 h 6312933"/>
              <a:gd name="connsiteX75" fmla="*/ 3520966 w 4035973"/>
              <a:gd name="connsiteY75" fmla="*/ 1734207 h 6312933"/>
              <a:gd name="connsiteX76" fmla="*/ 3741683 w 4035973"/>
              <a:gd name="connsiteY76" fmla="*/ 1355834 h 6312933"/>
              <a:gd name="connsiteX77" fmla="*/ 3678621 w 4035973"/>
              <a:gd name="connsiteY77" fmla="*/ 767255 h 6312933"/>
              <a:gd name="connsiteX78" fmla="*/ 3605049 w 4035973"/>
              <a:gd name="connsiteY78" fmla="*/ 651641 h 6312933"/>
              <a:gd name="connsiteX79" fmla="*/ 3153104 w 4035973"/>
              <a:gd name="connsiteY79" fmla="*/ 420414 h 6312933"/>
              <a:gd name="connsiteX80" fmla="*/ 2900856 w 4035973"/>
              <a:gd name="connsiteY80" fmla="*/ 367862 h 6312933"/>
              <a:gd name="connsiteX81" fmla="*/ 2669628 w 4035973"/>
              <a:gd name="connsiteY81" fmla="*/ 10510 h 6312933"/>
              <a:gd name="connsiteX82" fmla="*/ 2511973 w 4035973"/>
              <a:gd name="connsiteY82" fmla="*/ 0 h 6312933"/>
              <a:gd name="connsiteX83" fmla="*/ 2406869 w 4035973"/>
              <a:gd name="connsiteY83" fmla="*/ 430924 h 6312933"/>
              <a:gd name="connsiteX84" fmla="*/ 2207173 w 4035973"/>
              <a:gd name="connsiteY84" fmla="*/ 630620 h 6312933"/>
              <a:gd name="connsiteX85" fmla="*/ 1912884 w 4035973"/>
              <a:gd name="connsiteY85" fmla="*/ 725214 h 6312933"/>
              <a:gd name="connsiteX86" fmla="*/ 1681656 w 4035973"/>
              <a:gd name="connsiteY86" fmla="*/ 756744 h 6312933"/>
              <a:gd name="connsiteX87" fmla="*/ 1450428 w 4035973"/>
              <a:gd name="connsiteY87" fmla="*/ 546538 h 6312933"/>
              <a:gd name="connsiteX88" fmla="*/ 1292773 w 4035973"/>
              <a:gd name="connsiteY88" fmla="*/ 252247 h 6312933"/>
              <a:gd name="connsiteX89" fmla="*/ 1208690 w 4035973"/>
              <a:gd name="connsiteY89" fmla="*/ 136634 h 6312933"/>
              <a:gd name="connsiteX0" fmla="*/ 1208690 w 4035973"/>
              <a:gd name="connsiteY0" fmla="*/ 136634 h 6274675"/>
              <a:gd name="connsiteX1" fmla="*/ 1019504 w 4035973"/>
              <a:gd name="connsiteY1" fmla="*/ 525517 h 6274675"/>
              <a:gd name="connsiteX2" fmla="*/ 483476 w 4035973"/>
              <a:gd name="connsiteY2" fmla="*/ 672662 h 6274675"/>
              <a:gd name="connsiteX3" fmla="*/ 168166 w 4035973"/>
              <a:gd name="connsiteY3" fmla="*/ 956441 h 6274675"/>
              <a:gd name="connsiteX4" fmla="*/ 168166 w 4035973"/>
              <a:gd name="connsiteY4" fmla="*/ 1229710 h 6274675"/>
              <a:gd name="connsiteX5" fmla="*/ 378373 w 4035973"/>
              <a:gd name="connsiteY5" fmla="*/ 1629103 h 6274675"/>
              <a:gd name="connsiteX6" fmla="*/ 557049 w 4035973"/>
              <a:gd name="connsiteY6" fmla="*/ 1839310 h 6274675"/>
              <a:gd name="connsiteX7" fmla="*/ 451945 w 4035973"/>
              <a:gd name="connsiteY7" fmla="*/ 2049517 h 6274675"/>
              <a:gd name="connsiteX8" fmla="*/ 714704 w 4035973"/>
              <a:gd name="connsiteY8" fmla="*/ 2102069 h 6274675"/>
              <a:gd name="connsiteX9" fmla="*/ 903890 w 4035973"/>
              <a:gd name="connsiteY9" fmla="*/ 1807779 h 6274675"/>
              <a:gd name="connsiteX10" fmla="*/ 840828 w 4035973"/>
              <a:gd name="connsiteY10" fmla="*/ 1387365 h 6274675"/>
              <a:gd name="connsiteX11" fmla="*/ 756745 w 4035973"/>
              <a:gd name="connsiteY11" fmla="*/ 1187669 h 6274675"/>
              <a:gd name="connsiteX12" fmla="*/ 935421 w 4035973"/>
              <a:gd name="connsiteY12" fmla="*/ 1145627 h 6274675"/>
              <a:gd name="connsiteX13" fmla="*/ 1103587 w 4035973"/>
              <a:gd name="connsiteY13" fmla="*/ 1618593 h 6274675"/>
              <a:gd name="connsiteX14" fmla="*/ 1135118 w 4035973"/>
              <a:gd name="connsiteY14" fmla="*/ 2028496 h 6274675"/>
              <a:gd name="connsiteX15" fmla="*/ 1082566 w 4035973"/>
              <a:gd name="connsiteY15" fmla="*/ 2501462 h 6274675"/>
              <a:gd name="connsiteX16" fmla="*/ 546538 w 4035973"/>
              <a:gd name="connsiteY16" fmla="*/ 3699641 h 6274675"/>
              <a:gd name="connsiteX17" fmla="*/ 557049 w 4035973"/>
              <a:gd name="connsiteY17" fmla="*/ 3804745 h 6274675"/>
              <a:gd name="connsiteX18" fmla="*/ 567559 w 4035973"/>
              <a:gd name="connsiteY18" fmla="*/ 3878317 h 6274675"/>
              <a:gd name="connsiteX19" fmla="*/ 567559 w 4035973"/>
              <a:gd name="connsiteY19" fmla="*/ 4004441 h 6274675"/>
              <a:gd name="connsiteX20" fmla="*/ 346842 w 4035973"/>
              <a:gd name="connsiteY20" fmla="*/ 4162096 h 6274675"/>
              <a:gd name="connsiteX21" fmla="*/ 294290 w 4035973"/>
              <a:gd name="connsiteY21" fmla="*/ 4708634 h 6274675"/>
              <a:gd name="connsiteX22" fmla="*/ 84083 w 4035973"/>
              <a:gd name="connsiteY22" fmla="*/ 5276193 h 6274675"/>
              <a:gd name="connsiteX23" fmla="*/ 0 w 4035973"/>
              <a:gd name="connsiteY23" fmla="*/ 5591503 h 6274675"/>
              <a:gd name="connsiteX24" fmla="*/ 157656 w 4035973"/>
              <a:gd name="connsiteY24" fmla="*/ 5644054 h 6274675"/>
              <a:gd name="connsiteX25" fmla="*/ 231228 w 4035973"/>
              <a:gd name="connsiteY25" fmla="*/ 5759669 h 6274675"/>
              <a:gd name="connsiteX26" fmla="*/ 567560 w 4035973"/>
              <a:gd name="connsiteY26" fmla="*/ 5770179 h 6274675"/>
              <a:gd name="connsiteX27" fmla="*/ 725214 w 4035973"/>
              <a:gd name="connsiteY27" fmla="*/ 5675585 h 6274675"/>
              <a:gd name="connsiteX28" fmla="*/ 725214 w 4035973"/>
              <a:gd name="connsiteY28" fmla="*/ 5549462 h 6274675"/>
              <a:gd name="connsiteX29" fmla="*/ 777765 w 4035973"/>
              <a:gd name="connsiteY29" fmla="*/ 5223641 h 6274675"/>
              <a:gd name="connsiteX30" fmla="*/ 840828 w 4035973"/>
              <a:gd name="connsiteY30" fmla="*/ 4708634 h 6274675"/>
              <a:gd name="connsiteX31" fmla="*/ 966952 w 4035973"/>
              <a:gd name="connsiteY31" fmla="*/ 4593020 h 6274675"/>
              <a:gd name="connsiteX32" fmla="*/ 977463 w 4035973"/>
              <a:gd name="connsiteY32" fmla="*/ 5307724 h 6274675"/>
              <a:gd name="connsiteX33" fmla="*/ 1051035 w 4035973"/>
              <a:gd name="connsiteY33" fmla="*/ 5412827 h 6274675"/>
              <a:gd name="connsiteX34" fmla="*/ 1187670 w 4035973"/>
              <a:gd name="connsiteY34" fmla="*/ 5496909 h 6274675"/>
              <a:gd name="connsiteX35" fmla="*/ 1439917 w 4035973"/>
              <a:gd name="connsiteY35" fmla="*/ 5507421 h 6274675"/>
              <a:gd name="connsiteX36" fmla="*/ 1534511 w 4035973"/>
              <a:gd name="connsiteY36" fmla="*/ 5391807 h 6274675"/>
              <a:gd name="connsiteX37" fmla="*/ 1671145 w 4035973"/>
              <a:gd name="connsiteY37" fmla="*/ 4750675 h 6274675"/>
              <a:gd name="connsiteX38" fmla="*/ 1776249 w 4035973"/>
              <a:gd name="connsiteY38" fmla="*/ 4309242 h 6274675"/>
              <a:gd name="connsiteX39" fmla="*/ 2154622 w 4035973"/>
              <a:gd name="connsiteY39" fmla="*/ 4424854 h 6274675"/>
              <a:gd name="connsiteX40" fmla="*/ 2301766 w 4035973"/>
              <a:gd name="connsiteY40" fmla="*/ 4845270 h 6274675"/>
              <a:gd name="connsiteX41" fmla="*/ 2364828 w 4035973"/>
              <a:gd name="connsiteY41" fmla="*/ 5402317 h 6274675"/>
              <a:gd name="connsiteX42" fmla="*/ 2438400 w 4035973"/>
              <a:gd name="connsiteY42" fmla="*/ 5749158 h 6274675"/>
              <a:gd name="connsiteX43" fmla="*/ 2501464 w 4035973"/>
              <a:gd name="connsiteY43" fmla="*/ 5927833 h 6274675"/>
              <a:gd name="connsiteX44" fmla="*/ 2659118 w 4035973"/>
              <a:gd name="connsiteY44" fmla="*/ 6096000 h 6274675"/>
              <a:gd name="connsiteX45" fmla="*/ 2806263 w 4035973"/>
              <a:gd name="connsiteY45" fmla="*/ 6064469 h 6274675"/>
              <a:gd name="connsiteX46" fmla="*/ 2921877 w 4035973"/>
              <a:gd name="connsiteY46" fmla="*/ 6053958 h 6274675"/>
              <a:gd name="connsiteX47" fmla="*/ 2858814 w 4035973"/>
              <a:gd name="connsiteY47" fmla="*/ 5822731 h 6274675"/>
              <a:gd name="connsiteX48" fmla="*/ 2764221 w 4035973"/>
              <a:gd name="connsiteY48" fmla="*/ 5559972 h 6274675"/>
              <a:gd name="connsiteX49" fmla="*/ 2974428 w 4035973"/>
              <a:gd name="connsiteY49" fmla="*/ 5318234 h 6274675"/>
              <a:gd name="connsiteX50" fmla="*/ 3005959 w 4035973"/>
              <a:gd name="connsiteY50" fmla="*/ 4897820 h 6274675"/>
              <a:gd name="connsiteX51" fmla="*/ 3058511 w 4035973"/>
              <a:gd name="connsiteY51" fmla="*/ 4666593 h 6274675"/>
              <a:gd name="connsiteX52" fmla="*/ 3289738 w 4035973"/>
              <a:gd name="connsiteY52" fmla="*/ 4855779 h 6274675"/>
              <a:gd name="connsiteX53" fmla="*/ 3153104 w 4035973"/>
              <a:gd name="connsiteY53" fmla="*/ 5402317 h 6274675"/>
              <a:gd name="connsiteX54" fmla="*/ 3048000 w 4035973"/>
              <a:gd name="connsiteY54" fmla="*/ 6011917 h 6274675"/>
              <a:gd name="connsiteX55" fmla="*/ 3142593 w 4035973"/>
              <a:gd name="connsiteY55" fmla="*/ 6053958 h 6274675"/>
              <a:gd name="connsiteX56" fmla="*/ 3342290 w 4035973"/>
              <a:gd name="connsiteY56" fmla="*/ 6190594 h 6274675"/>
              <a:gd name="connsiteX57" fmla="*/ 3584027 w 4035973"/>
              <a:gd name="connsiteY57" fmla="*/ 6106510 h 6274675"/>
              <a:gd name="connsiteX58" fmla="*/ 3836277 w 4035973"/>
              <a:gd name="connsiteY58" fmla="*/ 6274675 h 6274675"/>
              <a:gd name="connsiteX59" fmla="*/ 3825767 w 4035973"/>
              <a:gd name="connsiteY59" fmla="*/ 5948855 h 6274675"/>
              <a:gd name="connsiteX60" fmla="*/ 3983422 w 4035973"/>
              <a:gd name="connsiteY60" fmla="*/ 5286703 h 6274675"/>
              <a:gd name="connsiteX61" fmla="*/ 4035973 w 4035973"/>
              <a:gd name="connsiteY61" fmla="*/ 4624552 h 6274675"/>
              <a:gd name="connsiteX62" fmla="*/ 4025463 w 4035973"/>
              <a:gd name="connsiteY62" fmla="*/ 4309241 h 6274675"/>
              <a:gd name="connsiteX63" fmla="*/ 3752194 w 4035973"/>
              <a:gd name="connsiteY63" fmla="*/ 3993931 h 6274675"/>
              <a:gd name="connsiteX64" fmla="*/ 3541987 w 4035973"/>
              <a:gd name="connsiteY64" fmla="*/ 3174124 h 6274675"/>
              <a:gd name="connsiteX65" fmla="*/ 3363311 w 4035973"/>
              <a:gd name="connsiteY65" fmla="*/ 2680138 h 6274675"/>
              <a:gd name="connsiteX66" fmla="*/ 3174125 w 4035973"/>
              <a:gd name="connsiteY66" fmla="*/ 2427889 h 6274675"/>
              <a:gd name="connsiteX67" fmla="*/ 2995449 w 4035973"/>
              <a:gd name="connsiteY67" fmla="*/ 2060027 h 6274675"/>
              <a:gd name="connsiteX68" fmla="*/ 2848304 w 4035973"/>
              <a:gd name="connsiteY68" fmla="*/ 1818289 h 6274675"/>
              <a:gd name="connsiteX69" fmla="*/ 2911366 w 4035973"/>
              <a:gd name="connsiteY69" fmla="*/ 1418896 h 6274675"/>
              <a:gd name="connsiteX70" fmla="*/ 2974428 w 4035973"/>
              <a:gd name="connsiteY70" fmla="*/ 1324303 h 6274675"/>
              <a:gd name="connsiteX71" fmla="*/ 2942897 w 4035973"/>
              <a:gd name="connsiteY71" fmla="*/ 1671145 h 6274675"/>
              <a:gd name="connsiteX72" fmla="*/ 3100552 w 4035973"/>
              <a:gd name="connsiteY72" fmla="*/ 2133600 h 6274675"/>
              <a:gd name="connsiteX73" fmla="*/ 3647090 w 4035973"/>
              <a:gd name="connsiteY73" fmla="*/ 2154620 h 6274675"/>
              <a:gd name="connsiteX74" fmla="*/ 3752194 w 4035973"/>
              <a:gd name="connsiteY74" fmla="*/ 1965434 h 6274675"/>
              <a:gd name="connsiteX75" fmla="*/ 3520966 w 4035973"/>
              <a:gd name="connsiteY75" fmla="*/ 1734207 h 6274675"/>
              <a:gd name="connsiteX76" fmla="*/ 3741683 w 4035973"/>
              <a:gd name="connsiteY76" fmla="*/ 1355834 h 6274675"/>
              <a:gd name="connsiteX77" fmla="*/ 3678621 w 4035973"/>
              <a:gd name="connsiteY77" fmla="*/ 767255 h 6274675"/>
              <a:gd name="connsiteX78" fmla="*/ 3605049 w 4035973"/>
              <a:gd name="connsiteY78" fmla="*/ 651641 h 6274675"/>
              <a:gd name="connsiteX79" fmla="*/ 3153104 w 4035973"/>
              <a:gd name="connsiteY79" fmla="*/ 420414 h 6274675"/>
              <a:gd name="connsiteX80" fmla="*/ 2900856 w 4035973"/>
              <a:gd name="connsiteY80" fmla="*/ 367862 h 6274675"/>
              <a:gd name="connsiteX81" fmla="*/ 2669628 w 4035973"/>
              <a:gd name="connsiteY81" fmla="*/ 10510 h 6274675"/>
              <a:gd name="connsiteX82" fmla="*/ 2511973 w 4035973"/>
              <a:gd name="connsiteY82" fmla="*/ 0 h 6274675"/>
              <a:gd name="connsiteX83" fmla="*/ 2406869 w 4035973"/>
              <a:gd name="connsiteY83" fmla="*/ 430924 h 6274675"/>
              <a:gd name="connsiteX84" fmla="*/ 2207173 w 4035973"/>
              <a:gd name="connsiteY84" fmla="*/ 630620 h 6274675"/>
              <a:gd name="connsiteX85" fmla="*/ 1912884 w 4035973"/>
              <a:gd name="connsiteY85" fmla="*/ 725214 h 6274675"/>
              <a:gd name="connsiteX86" fmla="*/ 1681656 w 4035973"/>
              <a:gd name="connsiteY86" fmla="*/ 756744 h 6274675"/>
              <a:gd name="connsiteX87" fmla="*/ 1450428 w 4035973"/>
              <a:gd name="connsiteY87" fmla="*/ 546538 h 6274675"/>
              <a:gd name="connsiteX88" fmla="*/ 1292773 w 4035973"/>
              <a:gd name="connsiteY88" fmla="*/ 252247 h 6274675"/>
              <a:gd name="connsiteX89" fmla="*/ 1208690 w 4035973"/>
              <a:gd name="connsiteY89" fmla="*/ 136634 h 6274675"/>
              <a:gd name="connsiteX0" fmla="*/ 1208690 w 4035973"/>
              <a:gd name="connsiteY0" fmla="*/ 136634 h 6195884"/>
              <a:gd name="connsiteX1" fmla="*/ 1019504 w 4035973"/>
              <a:gd name="connsiteY1" fmla="*/ 525517 h 6195884"/>
              <a:gd name="connsiteX2" fmla="*/ 483476 w 4035973"/>
              <a:gd name="connsiteY2" fmla="*/ 672662 h 6195884"/>
              <a:gd name="connsiteX3" fmla="*/ 168166 w 4035973"/>
              <a:gd name="connsiteY3" fmla="*/ 956441 h 6195884"/>
              <a:gd name="connsiteX4" fmla="*/ 168166 w 4035973"/>
              <a:gd name="connsiteY4" fmla="*/ 1229710 h 6195884"/>
              <a:gd name="connsiteX5" fmla="*/ 378373 w 4035973"/>
              <a:gd name="connsiteY5" fmla="*/ 1629103 h 6195884"/>
              <a:gd name="connsiteX6" fmla="*/ 557049 w 4035973"/>
              <a:gd name="connsiteY6" fmla="*/ 1839310 h 6195884"/>
              <a:gd name="connsiteX7" fmla="*/ 451945 w 4035973"/>
              <a:gd name="connsiteY7" fmla="*/ 2049517 h 6195884"/>
              <a:gd name="connsiteX8" fmla="*/ 714704 w 4035973"/>
              <a:gd name="connsiteY8" fmla="*/ 2102069 h 6195884"/>
              <a:gd name="connsiteX9" fmla="*/ 903890 w 4035973"/>
              <a:gd name="connsiteY9" fmla="*/ 1807779 h 6195884"/>
              <a:gd name="connsiteX10" fmla="*/ 840828 w 4035973"/>
              <a:gd name="connsiteY10" fmla="*/ 1387365 h 6195884"/>
              <a:gd name="connsiteX11" fmla="*/ 756745 w 4035973"/>
              <a:gd name="connsiteY11" fmla="*/ 1187669 h 6195884"/>
              <a:gd name="connsiteX12" fmla="*/ 935421 w 4035973"/>
              <a:gd name="connsiteY12" fmla="*/ 1145627 h 6195884"/>
              <a:gd name="connsiteX13" fmla="*/ 1103587 w 4035973"/>
              <a:gd name="connsiteY13" fmla="*/ 1618593 h 6195884"/>
              <a:gd name="connsiteX14" fmla="*/ 1135118 w 4035973"/>
              <a:gd name="connsiteY14" fmla="*/ 2028496 h 6195884"/>
              <a:gd name="connsiteX15" fmla="*/ 1082566 w 4035973"/>
              <a:gd name="connsiteY15" fmla="*/ 2501462 h 6195884"/>
              <a:gd name="connsiteX16" fmla="*/ 546538 w 4035973"/>
              <a:gd name="connsiteY16" fmla="*/ 3699641 h 6195884"/>
              <a:gd name="connsiteX17" fmla="*/ 557049 w 4035973"/>
              <a:gd name="connsiteY17" fmla="*/ 3804745 h 6195884"/>
              <a:gd name="connsiteX18" fmla="*/ 567559 w 4035973"/>
              <a:gd name="connsiteY18" fmla="*/ 3878317 h 6195884"/>
              <a:gd name="connsiteX19" fmla="*/ 567559 w 4035973"/>
              <a:gd name="connsiteY19" fmla="*/ 4004441 h 6195884"/>
              <a:gd name="connsiteX20" fmla="*/ 346842 w 4035973"/>
              <a:gd name="connsiteY20" fmla="*/ 4162096 h 6195884"/>
              <a:gd name="connsiteX21" fmla="*/ 294290 w 4035973"/>
              <a:gd name="connsiteY21" fmla="*/ 4708634 h 6195884"/>
              <a:gd name="connsiteX22" fmla="*/ 84083 w 4035973"/>
              <a:gd name="connsiteY22" fmla="*/ 5276193 h 6195884"/>
              <a:gd name="connsiteX23" fmla="*/ 0 w 4035973"/>
              <a:gd name="connsiteY23" fmla="*/ 5591503 h 6195884"/>
              <a:gd name="connsiteX24" fmla="*/ 157656 w 4035973"/>
              <a:gd name="connsiteY24" fmla="*/ 5644054 h 6195884"/>
              <a:gd name="connsiteX25" fmla="*/ 231228 w 4035973"/>
              <a:gd name="connsiteY25" fmla="*/ 5759669 h 6195884"/>
              <a:gd name="connsiteX26" fmla="*/ 567560 w 4035973"/>
              <a:gd name="connsiteY26" fmla="*/ 5770179 h 6195884"/>
              <a:gd name="connsiteX27" fmla="*/ 725214 w 4035973"/>
              <a:gd name="connsiteY27" fmla="*/ 5675585 h 6195884"/>
              <a:gd name="connsiteX28" fmla="*/ 725214 w 4035973"/>
              <a:gd name="connsiteY28" fmla="*/ 5549462 h 6195884"/>
              <a:gd name="connsiteX29" fmla="*/ 777765 w 4035973"/>
              <a:gd name="connsiteY29" fmla="*/ 5223641 h 6195884"/>
              <a:gd name="connsiteX30" fmla="*/ 840828 w 4035973"/>
              <a:gd name="connsiteY30" fmla="*/ 4708634 h 6195884"/>
              <a:gd name="connsiteX31" fmla="*/ 966952 w 4035973"/>
              <a:gd name="connsiteY31" fmla="*/ 4593020 h 6195884"/>
              <a:gd name="connsiteX32" fmla="*/ 977463 w 4035973"/>
              <a:gd name="connsiteY32" fmla="*/ 5307724 h 6195884"/>
              <a:gd name="connsiteX33" fmla="*/ 1051035 w 4035973"/>
              <a:gd name="connsiteY33" fmla="*/ 5412827 h 6195884"/>
              <a:gd name="connsiteX34" fmla="*/ 1187670 w 4035973"/>
              <a:gd name="connsiteY34" fmla="*/ 5496909 h 6195884"/>
              <a:gd name="connsiteX35" fmla="*/ 1439917 w 4035973"/>
              <a:gd name="connsiteY35" fmla="*/ 5507421 h 6195884"/>
              <a:gd name="connsiteX36" fmla="*/ 1534511 w 4035973"/>
              <a:gd name="connsiteY36" fmla="*/ 5391807 h 6195884"/>
              <a:gd name="connsiteX37" fmla="*/ 1671145 w 4035973"/>
              <a:gd name="connsiteY37" fmla="*/ 4750675 h 6195884"/>
              <a:gd name="connsiteX38" fmla="*/ 1776249 w 4035973"/>
              <a:gd name="connsiteY38" fmla="*/ 4309242 h 6195884"/>
              <a:gd name="connsiteX39" fmla="*/ 2154622 w 4035973"/>
              <a:gd name="connsiteY39" fmla="*/ 4424854 h 6195884"/>
              <a:gd name="connsiteX40" fmla="*/ 2301766 w 4035973"/>
              <a:gd name="connsiteY40" fmla="*/ 4845270 h 6195884"/>
              <a:gd name="connsiteX41" fmla="*/ 2364828 w 4035973"/>
              <a:gd name="connsiteY41" fmla="*/ 5402317 h 6195884"/>
              <a:gd name="connsiteX42" fmla="*/ 2438400 w 4035973"/>
              <a:gd name="connsiteY42" fmla="*/ 5749158 h 6195884"/>
              <a:gd name="connsiteX43" fmla="*/ 2501464 w 4035973"/>
              <a:gd name="connsiteY43" fmla="*/ 5927833 h 6195884"/>
              <a:gd name="connsiteX44" fmla="*/ 2659118 w 4035973"/>
              <a:gd name="connsiteY44" fmla="*/ 6096000 h 6195884"/>
              <a:gd name="connsiteX45" fmla="*/ 2806263 w 4035973"/>
              <a:gd name="connsiteY45" fmla="*/ 6064469 h 6195884"/>
              <a:gd name="connsiteX46" fmla="*/ 2921877 w 4035973"/>
              <a:gd name="connsiteY46" fmla="*/ 6053958 h 6195884"/>
              <a:gd name="connsiteX47" fmla="*/ 2858814 w 4035973"/>
              <a:gd name="connsiteY47" fmla="*/ 5822731 h 6195884"/>
              <a:gd name="connsiteX48" fmla="*/ 2764221 w 4035973"/>
              <a:gd name="connsiteY48" fmla="*/ 5559972 h 6195884"/>
              <a:gd name="connsiteX49" fmla="*/ 2974428 w 4035973"/>
              <a:gd name="connsiteY49" fmla="*/ 5318234 h 6195884"/>
              <a:gd name="connsiteX50" fmla="*/ 3005959 w 4035973"/>
              <a:gd name="connsiteY50" fmla="*/ 4897820 h 6195884"/>
              <a:gd name="connsiteX51" fmla="*/ 3058511 w 4035973"/>
              <a:gd name="connsiteY51" fmla="*/ 4666593 h 6195884"/>
              <a:gd name="connsiteX52" fmla="*/ 3289738 w 4035973"/>
              <a:gd name="connsiteY52" fmla="*/ 4855779 h 6195884"/>
              <a:gd name="connsiteX53" fmla="*/ 3153104 w 4035973"/>
              <a:gd name="connsiteY53" fmla="*/ 5402317 h 6195884"/>
              <a:gd name="connsiteX54" fmla="*/ 3048000 w 4035973"/>
              <a:gd name="connsiteY54" fmla="*/ 6011917 h 6195884"/>
              <a:gd name="connsiteX55" fmla="*/ 3142593 w 4035973"/>
              <a:gd name="connsiteY55" fmla="*/ 6053958 h 6195884"/>
              <a:gd name="connsiteX56" fmla="*/ 3342290 w 4035973"/>
              <a:gd name="connsiteY56" fmla="*/ 6190594 h 6195884"/>
              <a:gd name="connsiteX57" fmla="*/ 3584027 w 4035973"/>
              <a:gd name="connsiteY57" fmla="*/ 6106510 h 6195884"/>
              <a:gd name="connsiteX58" fmla="*/ 3815256 w 4035973"/>
              <a:gd name="connsiteY58" fmla="*/ 5801709 h 6195884"/>
              <a:gd name="connsiteX59" fmla="*/ 3825767 w 4035973"/>
              <a:gd name="connsiteY59" fmla="*/ 5948855 h 6195884"/>
              <a:gd name="connsiteX60" fmla="*/ 3983422 w 4035973"/>
              <a:gd name="connsiteY60" fmla="*/ 5286703 h 6195884"/>
              <a:gd name="connsiteX61" fmla="*/ 4035973 w 4035973"/>
              <a:gd name="connsiteY61" fmla="*/ 4624552 h 6195884"/>
              <a:gd name="connsiteX62" fmla="*/ 4025463 w 4035973"/>
              <a:gd name="connsiteY62" fmla="*/ 4309241 h 6195884"/>
              <a:gd name="connsiteX63" fmla="*/ 3752194 w 4035973"/>
              <a:gd name="connsiteY63" fmla="*/ 3993931 h 6195884"/>
              <a:gd name="connsiteX64" fmla="*/ 3541987 w 4035973"/>
              <a:gd name="connsiteY64" fmla="*/ 3174124 h 6195884"/>
              <a:gd name="connsiteX65" fmla="*/ 3363311 w 4035973"/>
              <a:gd name="connsiteY65" fmla="*/ 2680138 h 6195884"/>
              <a:gd name="connsiteX66" fmla="*/ 3174125 w 4035973"/>
              <a:gd name="connsiteY66" fmla="*/ 2427889 h 6195884"/>
              <a:gd name="connsiteX67" fmla="*/ 2995449 w 4035973"/>
              <a:gd name="connsiteY67" fmla="*/ 2060027 h 6195884"/>
              <a:gd name="connsiteX68" fmla="*/ 2848304 w 4035973"/>
              <a:gd name="connsiteY68" fmla="*/ 1818289 h 6195884"/>
              <a:gd name="connsiteX69" fmla="*/ 2911366 w 4035973"/>
              <a:gd name="connsiteY69" fmla="*/ 1418896 h 6195884"/>
              <a:gd name="connsiteX70" fmla="*/ 2974428 w 4035973"/>
              <a:gd name="connsiteY70" fmla="*/ 1324303 h 6195884"/>
              <a:gd name="connsiteX71" fmla="*/ 2942897 w 4035973"/>
              <a:gd name="connsiteY71" fmla="*/ 1671145 h 6195884"/>
              <a:gd name="connsiteX72" fmla="*/ 3100552 w 4035973"/>
              <a:gd name="connsiteY72" fmla="*/ 2133600 h 6195884"/>
              <a:gd name="connsiteX73" fmla="*/ 3647090 w 4035973"/>
              <a:gd name="connsiteY73" fmla="*/ 2154620 h 6195884"/>
              <a:gd name="connsiteX74" fmla="*/ 3752194 w 4035973"/>
              <a:gd name="connsiteY74" fmla="*/ 1965434 h 6195884"/>
              <a:gd name="connsiteX75" fmla="*/ 3520966 w 4035973"/>
              <a:gd name="connsiteY75" fmla="*/ 1734207 h 6195884"/>
              <a:gd name="connsiteX76" fmla="*/ 3741683 w 4035973"/>
              <a:gd name="connsiteY76" fmla="*/ 1355834 h 6195884"/>
              <a:gd name="connsiteX77" fmla="*/ 3678621 w 4035973"/>
              <a:gd name="connsiteY77" fmla="*/ 767255 h 6195884"/>
              <a:gd name="connsiteX78" fmla="*/ 3605049 w 4035973"/>
              <a:gd name="connsiteY78" fmla="*/ 651641 h 6195884"/>
              <a:gd name="connsiteX79" fmla="*/ 3153104 w 4035973"/>
              <a:gd name="connsiteY79" fmla="*/ 420414 h 6195884"/>
              <a:gd name="connsiteX80" fmla="*/ 2900856 w 4035973"/>
              <a:gd name="connsiteY80" fmla="*/ 367862 h 6195884"/>
              <a:gd name="connsiteX81" fmla="*/ 2669628 w 4035973"/>
              <a:gd name="connsiteY81" fmla="*/ 10510 h 6195884"/>
              <a:gd name="connsiteX82" fmla="*/ 2511973 w 4035973"/>
              <a:gd name="connsiteY82" fmla="*/ 0 h 6195884"/>
              <a:gd name="connsiteX83" fmla="*/ 2406869 w 4035973"/>
              <a:gd name="connsiteY83" fmla="*/ 430924 h 6195884"/>
              <a:gd name="connsiteX84" fmla="*/ 2207173 w 4035973"/>
              <a:gd name="connsiteY84" fmla="*/ 630620 h 6195884"/>
              <a:gd name="connsiteX85" fmla="*/ 1912884 w 4035973"/>
              <a:gd name="connsiteY85" fmla="*/ 725214 h 6195884"/>
              <a:gd name="connsiteX86" fmla="*/ 1681656 w 4035973"/>
              <a:gd name="connsiteY86" fmla="*/ 756744 h 6195884"/>
              <a:gd name="connsiteX87" fmla="*/ 1450428 w 4035973"/>
              <a:gd name="connsiteY87" fmla="*/ 546538 h 6195884"/>
              <a:gd name="connsiteX88" fmla="*/ 1292773 w 4035973"/>
              <a:gd name="connsiteY88" fmla="*/ 252247 h 6195884"/>
              <a:gd name="connsiteX89" fmla="*/ 1208690 w 4035973"/>
              <a:gd name="connsiteY89" fmla="*/ 136634 h 6195884"/>
              <a:gd name="connsiteX0" fmla="*/ 1208690 w 4035973"/>
              <a:gd name="connsiteY0" fmla="*/ 136634 h 6195884"/>
              <a:gd name="connsiteX1" fmla="*/ 1019504 w 4035973"/>
              <a:gd name="connsiteY1" fmla="*/ 525517 h 6195884"/>
              <a:gd name="connsiteX2" fmla="*/ 483476 w 4035973"/>
              <a:gd name="connsiteY2" fmla="*/ 672662 h 6195884"/>
              <a:gd name="connsiteX3" fmla="*/ 168166 w 4035973"/>
              <a:gd name="connsiteY3" fmla="*/ 956441 h 6195884"/>
              <a:gd name="connsiteX4" fmla="*/ 168166 w 4035973"/>
              <a:gd name="connsiteY4" fmla="*/ 1229710 h 6195884"/>
              <a:gd name="connsiteX5" fmla="*/ 378373 w 4035973"/>
              <a:gd name="connsiteY5" fmla="*/ 1629103 h 6195884"/>
              <a:gd name="connsiteX6" fmla="*/ 557049 w 4035973"/>
              <a:gd name="connsiteY6" fmla="*/ 1839310 h 6195884"/>
              <a:gd name="connsiteX7" fmla="*/ 451945 w 4035973"/>
              <a:gd name="connsiteY7" fmla="*/ 2049517 h 6195884"/>
              <a:gd name="connsiteX8" fmla="*/ 714704 w 4035973"/>
              <a:gd name="connsiteY8" fmla="*/ 2102069 h 6195884"/>
              <a:gd name="connsiteX9" fmla="*/ 903890 w 4035973"/>
              <a:gd name="connsiteY9" fmla="*/ 1807779 h 6195884"/>
              <a:gd name="connsiteX10" fmla="*/ 840828 w 4035973"/>
              <a:gd name="connsiteY10" fmla="*/ 1387365 h 6195884"/>
              <a:gd name="connsiteX11" fmla="*/ 756745 w 4035973"/>
              <a:gd name="connsiteY11" fmla="*/ 1187669 h 6195884"/>
              <a:gd name="connsiteX12" fmla="*/ 935421 w 4035973"/>
              <a:gd name="connsiteY12" fmla="*/ 1145627 h 6195884"/>
              <a:gd name="connsiteX13" fmla="*/ 1103587 w 4035973"/>
              <a:gd name="connsiteY13" fmla="*/ 1618593 h 6195884"/>
              <a:gd name="connsiteX14" fmla="*/ 1135118 w 4035973"/>
              <a:gd name="connsiteY14" fmla="*/ 2028496 h 6195884"/>
              <a:gd name="connsiteX15" fmla="*/ 1082566 w 4035973"/>
              <a:gd name="connsiteY15" fmla="*/ 2501462 h 6195884"/>
              <a:gd name="connsiteX16" fmla="*/ 546538 w 4035973"/>
              <a:gd name="connsiteY16" fmla="*/ 3699641 h 6195884"/>
              <a:gd name="connsiteX17" fmla="*/ 557049 w 4035973"/>
              <a:gd name="connsiteY17" fmla="*/ 3804745 h 6195884"/>
              <a:gd name="connsiteX18" fmla="*/ 567559 w 4035973"/>
              <a:gd name="connsiteY18" fmla="*/ 3878317 h 6195884"/>
              <a:gd name="connsiteX19" fmla="*/ 567559 w 4035973"/>
              <a:gd name="connsiteY19" fmla="*/ 4004441 h 6195884"/>
              <a:gd name="connsiteX20" fmla="*/ 346842 w 4035973"/>
              <a:gd name="connsiteY20" fmla="*/ 4162096 h 6195884"/>
              <a:gd name="connsiteX21" fmla="*/ 294290 w 4035973"/>
              <a:gd name="connsiteY21" fmla="*/ 4708634 h 6195884"/>
              <a:gd name="connsiteX22" fmla="*/ 84083 w 4035973"/>
              <a:gd name="connsiteY22" fmla="*/ 5276193 h 6195884"/>
              <a:gd name="connsiteX23" fmla="*/ 0 w 4035973"/>
              <a:gd name="connsiteY23" fmla="*/ 5591503 h 6195884"/>
              <a:gd name="connsiteX24" fmla="*/ 157656 w 4035973"/>
              <a:gd name="connsiteY24" fmla="*/ 5644054 h 6195884"/>
              <a:gd name="connsiteX25" fmla="*/ 231228 w 4035973"/>
              <a:gd name="connsiteY25" fmla="*/ 5759669 h 6195884"/>
              <a:gd name="connsiteX26" fmla="*/ 567560 w 4035973"/>
              <a:gd name="connsiteY26" fmla="*/ 5770179 h 6195884"/>
              <a:gd name="connsiteX27" fmla="*/ 725214 w 4035973"/>
              <a:gd name="connsiteY27" fmla="*/ 5675585 h 6195884"/>
              <a:gd name="connsiteX28" fmla="*/ 725214 w 4035973"/>
              <a:gd name="connsiteY28" fmla="*/ 5549462 h 6195884"/>
              <a:gd name="connsiteX29" fmla="*/ 777765 w 4035973"/>
              <a:gd name="connsiteY29" fmla="*/ 5223641 h 6195884"/>
              <a:gd name="connsiteX30" fmla="*/ 840828 w 4035973"/>
              <a:gd name="connsiteY30" fmla="*/ 4708634 h 6195884"/>
              <a:gd name="connsiteX31" fmla="*/ 966952 w 4035973"/>
              <a:gd name="connsiteY31" fmla="*/ 4593020 h 6195884"/>
              <a:gd name="connsiteX32" fmla="*/ 977463 w 4035973"/>
              <a:gd name="connsiteY32" fmla="*/ 5307724 h 6195884"/>
              <a:gd name="connsiteX33" fmla="*/ 1051035 w 4035973"/>
              <a:gd name="connsiteY33" fmla="*/ 5412827 h 6195884"/>
              <a:gd name="connsiteX34" fmla="*/ 1187670 w 4035973"/>
              <a:gd name="connsiteY34" fmla="*/ 5496909 h 6195884"/>
              <a:gd name="connsiteX35" fmla="*/ 1439917 w 4035973"/>
              <a:gd name="connsiteY35" fmla="*/ 5507421 h 6195884"/>
              <a:gd name="connsiteX36" fmla="*/ 1534511 w 4035973"/>
              <a:gd name="connsiteY36" fmla="*/ 5391807 h 6195884"/>
              <a:gd name="connsiteX37" fmla="*/ 1671145 w 4035973"/>
              <a:gd name="connsiteY37" fmla="*/ 4750675 h 6195884"/>
              <a:gd name="connsiteX38" fmla="*/ 1776249 w 4035973"/>
              <a:gd name="connsiteY38" fmla="*/ 4309242 h 6195884"/>
              <a:gd name="connsiteX39" fmla="*/ 2154622 w 4035973"/>
              <a:gd name="connsiteY39" fmla="*/ 4424854 h 6195884"/>
              <a:gd name="connsiteX40" fmla="*/ 2301766 w 4035973"/>
              <a:gd name="connsiteY40" fmla="*/ 4845270 h 6195884"/>
              <a:gd name="connsiteX41" fmla="*/ 2364828 w 4035973"/>
              <a:gd name="connsiteY41" fmla="*/ 5402317 h 6195884"/>
              <a:gd name="connsiteX42" fmla="*/ 2438400 w 4035973"/>
              <a:gd name="connsiteY42" fmla="*/ 5749158 h 6195884"/>
              <a:gd name="connsiteX43" fmla="*/ 2501464 w 4035973"/>
              <a:gd name="connsiteY43" fmla="*/ 5927833 h 6195884"/>
              <a:gd name="connsiteX44" fmla="*/ 2659118 w 4035973"/>
              <a:gd name="connsiteY44" fmla="*/ 6096000 h 6195884"/>
              <a:gd name="connsiteX45" fmla="*/ 2806263 w 4035973"/>
              <a:gd name="connsiteY45" fmla="*/ 6064469 h 6195884"/>
              <a:gd name="connsiteX46" fmla="*/ 2921877 w 4035973"/>
              <a:gd name="connsiteY46" fmla="*/ 6053958 h 6195884"/>
              <a:gd name="connsiteX47" fmla="*/ 2858814 w 4035973"/>
              <a:gd name="connsiteY47" fmla="*/ 5822731 h 6195884"/>
              <a:gd name="connsiteX48" fmla="*/ 2764221 w 4035973"/>
              <a:gd name="connsiteY48" fmla="*/ 5559972 h 6195884"/>
              <a:gd name="connsiteX49" fmla="*/ 2974428 w 4035973"/>
              <a:gd name="connsiteY49" fmla="*/ 5318234 h 6195884"/>
              <a:gd name="connsiteX50" fmla="*/ 3005959 w 4035973"/>
              <a:gd name="connsiteY50" fmla="*/ 4897820 h 6195884"/>
              <a:gd name="connsiteX51" fmla="*/ 3058511 w 4035973"/>
              <a:gd name="connsiteY51" fmla="*/ 4666593 h 6195884"/>
              <a:gd name="connsiteX52" fmla="*/ 3289738 w 4035973"/>
              <a:gd name="connsiteY52" fmla="*/ 4855779 h 6195884"/>
              <a:gd name="connsiteX53" fmla="*/ 3153104 w 4035973"/>
              <a:gd name="connsiteY53" fmla="*/ 5402317 h 6195884"/>
              <a:gd name="connsiteX54" fmla="*/ 3048000 w 4035973"/>
              <a:gd name="connsiteY54" fmla="*/ 6011917 h 6195884"/>
              <a:gd name="connsiteX55" fmla="*/ 3142593 w 4035973"/>
              <a:gd name="connsiteY55" fmla="*/ 6053958 h 6195884"/>
              <a:gd name="connsiteX56" fmla="*/ 3342290 w 4035973"/>
              <a:gd name="connsiteY56" fmla="*/ 6190594 h 6195884"/>
              <a:gd name="connsiteX57" fmla="*/ 3584027 w 4035973"/>
              <a:gd name="connsiteY57" fmla="*/ 6106510 h 6195884"/>
              <a:gd name="connsiteX58" fmla="*/ 3636580 w 4035973"/>
              <a:gd name="connsiteY58" fmla="*/ 6011916 h 6195884"/>
              <a:gd name="connsiteX59" fmla="*/ 3825767 w 4035973"/>
              <a:gd name="connsiteY59" fmla="*/ 5948855 h 6195884"/>
              <a:gd name="connsiteX60" fmla="*/ 3983422 w 4035973"/>
              <a:gd name="connsiteY60" fmla="*/ 5286703 h 6195884"/>
              <a:gd name="connsiteX61" fmla="*/ 4035973 w 4035973"/>
              <a:gd name="connsiteY61" fmla="*/ 4624552 h 6195884"/>
              <a:gd name="connsiteX62" fmla="*/ 4025463 w 4035973"/>
              <a:gd name="connsiteY62" fmla="*/ 4309241 h 6195884"/>
              <a:gd name="connsiteX63" fmla="*/ 3752194 w 4035973"/>
              <a:gd name="connsiteY63" fmla="*/ 3993931 h 6195884"/>
              <a:gd name="connsiteX64" fmla="*/ 3541987 w 4035973"/>
              <a:gd name="connsiteY64" fmla="*/ 3174124 h 6195884"/>
              <a:gd name="connsiteX65" fmla="*/ 3363311 w 4035973"/>
              <a:gd name="connsiteY65" fmla="*/ 2680138 h 6195884"/>
              <a:gd name="connsiteX66" fmla="*/ 3174125 w 4035973"/>
              <a:gd name="connsiteY66" fmla="*/ 2427889 h 6195884"/>
              <a:gd name="connsiteX67" fmla="*/ 2995449 w 4035973"/>
              <a:gd name="connsiteY67" fmla="*/ 2060027 h 6195884"/>
              <a:gd name="connsiteX68" fmla="*/ 2848304 w 4035973"/>
              <a:gd name="connsiteY68" fmla="*/ 1818289 h 6195884"/>
              <a:gd name="connsiteX69" fmla="*/ 2911366 w 4035973"/>
              <a:gd name="connsiteY69" fmla="*/ 1418896 h 6195884"/>
              <a:gd name="connsiteX70" fmla="*/ 2974428 w 4035973"/>
              <a:gd name="connsiteY70" fmla="*/ 1324303 h 6195884"/>
              <a:gd name="connsiteX71" fmla="*/ 2942897 w 4035973"/>
              <a:gd name="connsiteY71" fmla="*/ 1671145 h 6195884"/>
              <a:gd name="connsiteX72" fmla="*/ 3100552 w 4035973"/>
              <a:gd name="connsiteY72" fmla="*/ 2133600 h 6195884"/>
              <a:gd name="connsiteX73" fmla="*/ 3647090 w 4035973"/>
              <a:gd name="connsiteY73" fmla="*/ 2154620 h 6195884"/>
              <a:gd name="connsiteX74" fmla="*/ 3752194 w 4035973"/>
              <a:gd name="connsiteY74" fmla="*/ 1965434 h 6195884"/>
              <a:gd name="connsiteX75" fmla="*/ 3520966 w 4035973"/>
              <a:gd name="connsiteY75" fmla="*/ 1734207 h 6195884"/>
              <a:gd name="connsiteX76" fmla="*/ 3741683 w 4035973"/>
              <a:gd name="connsiteY76" fmla="*/ 1355834 h 6195884"/>
              <a:gd name="connsiteX77" fmla="*/ 3678621 w 4035973"/>
              <a:gd name="connsiteY77" fmla="*/ 767255 h 6195884"/>
              <a:gd name="connsiteX78" fmla="*/ 3605049 w 4035973"/>
              <a:gd name="connsiteY78" fmla="*/ 651641 h 6195884"/>
              <a:gd name="connsiteX79" fmla="*/ 3153104 w 4035973"/>
              <a:gd name="connsiteY79" fmla="*/ 420414 h 6195884"/>
              <a:gd name="connsiteX80" fmla="*/ 2900856 w 4035973"/>
              <a:gd name="connsiteY80" fmla="*/ 367862 h 6195884"/>
              <a:gd name="connsiteX81" fmla="*/ 2669628 w 4035973"/>
              <a:gd name="connsiteY81" fmla="*/ 10510 h 6195884"/>
              <a:gd name="connsiteX82" fmla="*/ 2511973 w 4035973"/>
              <a:gd name="connsiteY82" fmla="*/ 0 h 6195884"/>
              <a:gd name="connsiteX83" fmla="*/ 2406869 w 4035973"/>
              <a:gd name="connsiteY83" fmla="*/ 430924 h 6195884"/>
              <a:gd name="connsiteX84" fmla="*/ 2207173 w 4035973"/>
              <a:gd name="connsiteY84" fmla="*/ 630620 h 6195884"/>
              <a:gd name="connsiteX85" fmla="*/ 1912884 w 4035973"/>
              <a:gd name="connsiteY85" fmla="*/ 725214 h 6195884"/>
              <a:gd name="connsiteX86" fmla="*/ 1681656 w 4035973"/>
              <a:gd name="connsiteY86" fmla="*/ 756744 h 6195884"/>
              <a:gd name="connsiteX87" fmla="*/ 1450428 w 4035973"/>
              <a:gd name="connsiteY87" fmla="*/ 546538 h 6195884"/>
              <a:gd name="connsiteX88" fmla="*/ 1292773 w 4035973"/>
              <a:gd name="connsiteY88" fmla="*/ 252247 h 6195884"/>
              <a:gd name="connsiteX89" fmla="*/ 1208690 w 4035973"/>
              <a:gd name="connsiteY89" fmla="*/ 136634 h 6195884"/>
              <a:gd name="connsiteX0" fmla="*/ 1208690 w 4035973"/>
              <a:gd name="connsiteY0" fmla="*/ 136634 h 6195884"/>
              <a:gd name="connsiteX1" fmla="*/ 1019504 w 4035973"/>
              <a:gd name="connsiteY1" fmla="*/ 525517 h 6195884"/>
              <a:gd name="connsiteX2" fmla="*/ 483476 w 4035973"/>
              <a:gd name="connsiteY2" fmla="*/ 672662 h 6195884"/>
              <a:gd name="connsiteX3" fmla="*/ 168166 w 4035973"/>
              <a:gd name="connsiteY3" fmla="*/ 956441 h 6195884"/>
              <a:gd name="connsiteX4" fmla="*/ 168166 w 4035973"/>
              <a:gd name="connsiteY4" fmla="*/ 1229710 h 6195884"/>
              <a:gd name="connsiteX5" fmla="*/ 378373 w 4035973"/>
              <a:gd name="connsiteY5" fmla="*/ 1629103 h 6195884"/>
              <a:gd name="connsiteX6" fmla="*/ 557049 w 4035973"/>
              <a:gd name="connsiteY6" fmla="*/ 1839310 h 6195884"/>
              <a:gd name="connsiteX7" fmla="*/ 451945 w 4035973"/>
              <a:gd name="connsiteY7" fmla="*/ 2049517 h 6195884"/>
              <a:gd name="connsiteX8" fmla="*/ 714704 w 4035973"/>
              <a:gd name="connsiteY8" fmla="*/ 2102069 h 6195884"/>
              <a:gd name="connsiteX9" fmla="*/ 903890 w 4035973"/>
              <a:gd name="connsiteY9" fmla="*/ 1807779 h 6195884"/>
              <a:gd name="connsiteX10" fmla="*/ 840828 w 4035973"/>
              <a:gd name="connsiteY10" fmla="*/ 1387365 h 6195884"/>
              <a:gd name="connsiteX11" fmla="*/ 756745 w 4035973"/>
              <a:gd name="connsiteY11" fmla="*/ 1187669 h 6195884"/>
              <a:gd name="connsiteX12" fmla="*/ 935421 w 4035973"/>
              <a:gd name="connsiteY12" fmla="*/ 1145627 h 6195884"/>
              <a:gd name="connsiteX13" fmla="*/ 1103587 w 4035973"/>
              <a:gd name="connsiteY13" fmla="*/ 1618593 h 6195884"/>
              <a:gd name="connsiteX14" fmla="*/ 1135118 w 4035973"/>
              <a:gd name="connsiteY14" fmla="*/ 2028496 h 6195884"/>
              <a:gd name="connsiteX15" fmla="*/ 1082566 w 4035973"/>
              <a:gd name="connsiteY15" fmla="*/ 2501462 h 6195884"/>
              <a:gd name="connsiteX16" fmla="*/ 546538 w 4035973"/>
              <a:gd name="connsiteY16" fmla="*/ 3699641 h 6195884"/>
              <a:gd name="connsiteX17" fmla="*/ 557049 w 4035973"/>
              <a:gd name="connsiteY17" fmla="*/ 3804745 h 6195884"/>
              <a:gd name="connsiteX18" fmla="*/ 567559 w 4035973"/>
              <a:gd name="connsiteY18" fmla="*/ 3878317 h 6195884"/>
              <a:gd name="connsiteX19" fmla="*/ 567559 w 4035973"/>
              <a:gd name="connsiteY19" fmla="*/ 4004441 h 6195884"/>
              <a:gd name="connsiteX20" fmla="*/ 346842 w 4035973"/>
              <a:gd name="connsiteY20" fmla="*/ 4162096 h 6195884"/>
              <a:gd name="connsiteX21" fmla="*/ 294290 w 4035973"/>
              <a:gd name="connsiteY21" fmla="*/ 4708634 h 6195884"/>
              <a:gd name="connsiteX22" fmla="*/ 84083 w 4035973"/>
              <a:gd name="connsiteY22" fmla="*/ 5276193 h 6195884"/>
              <a:gd name="connsiteX23" fmla="*/ 0 w 4035973"/>
              <a:gd name="connsiteY23" fmla="*/ 5591503 h 6195884"/>
              <a:gd name="connsiteX24" fmla="*/ 157656 w 4035973"/>
              <a:gd name="connsiteY24" fmla="*/ 5644054 h 6195884"/>
              <a:gd name="connsiteX25" fmla="*/ 231228 w 4035973"/>
              <a:gd name="connsiteY25" fmla="*/ 5759669 h 6195884"/>
              <a:gd name="connsiteX26" fmla="*/ 567560 w 4035973"/>
              <a:gd name="connsiteY26" fmla="*/ 5770179 h 6195884"/>
              <a:gd name="connsiteX27" fmla="*/ 725214 w 4035973"/>
              <a:gd name="connsiteY27" fmla="*/ 5675585 h 6195884"/>
              <a:gd name="connsiteX28" fmla="*/ 725214 w 4035973"/>
              <a:gd name="connsiteY28" fmla="*/ 5549462 h 6195884"/>
              <a:gd name="connsiteX29" fmla="*/ 777765 w 4035973"/>
              <a:gd name="connsiteY29" fmla="*/ 5223641 h 6195884"/>
              <a:gd name="connsiteX30" fmla="*/ 840828 w 4035973"/>
              <a:gd name="connsiteY30" fmla="*/ 4708634 h 6195884"/>
              <a:gd name="connsiteX31" fmla="*/ 966952 w 4035973"/>
              <a:gd name="connsiteY31" fmla="*/ 4593020 h 6195884"/>
              <a:gd name="connsiteX32" fmla="*/ 977463 w 4035973"/>
              <a:gd name="connsiteY32" fmla="*/ 5307724 h 6195884"/>
              <a:gd name="connsiteX33" fmla="*/ 1051035 w 4035973"/>
              <a:gd name="connsiteY33" fmla="*/ 5412827 h 6195884"/>
              <a:gd name="connsiteX34" fmla="*/ 1187670 w 4035973"/>
              <a:gd name="connsiteY34" fmla="*/ 5496909 h 6195884"/>
              <a:gd name="connsiteX35" fmla="*/ 1439917 w 4035973"/>
              <a:gd name="connsiteY35" fmla="*/ 5507421 h 6195884"/>
              <a:gd name="connsiteX36" fmla="*/ 1534511 w 4035973"/>
              <a:gd name="connsiteY36" fmla="*/ 5391807 h 6195884"/>
              <a:gd name="connsiteX37" fmla="*/ 1671145 w 4035973"/>
              <a:gd name="connsiteY37" fmla="*/ 4750675 h 6195884"/>
              <a:gd name="connsiteX38" fmla="*/ 1776249 w 4035973"/>
              <a:gd name="connsiteY38" fmla="*/ 4309242 h 6195884"/>
              <a:gd name="connsiteX39" fmla="*/ 2154622 w 4035973"/>
              <a:gd name="connsiteY39" fmla="*/ 4424854 h 6195884"/>
              <a:gd name="connsiteX40" fmla="*/ 2301766 w 4035973"/>
              <a:gd name="connsiteY40" fmla="*/ 4845270 h 6195884"/>
              <a:gd name="connsiteX41" fmla="*/ 2364828 w 4035973"/>
              <a:gd name="connsiteY41" fmla="*/ 5402317 h 6195884"/>
              <a:gd name="connsiteX42" fmla="*/ 2438400 w 4035973"/>
              <a:gd name="connsiteY42" fmla="*/ 5749158 h 6195884"/>
              <a:gd name="connsiteX43" fmla="*/ 2501464 w 4035973"/>
              <a:gd name="connsiteY43" fmla="*/ 5927833 h 6195884"/>
              <a:gd name="connsiteX44" fmla="*/ 2659118 w 4035973"/>
              <a:gd name="connsiteY44" fmla="*/ 6096000 h 6195884"/>
              <a:gd name="connsiteX45" fmla="*/ 2806263 w 4035973"/>
              <a:gd name="connsiteY45" fmla="*/ 6064469 h 6195884"/>
              <a:gd name="connsiteX46" fmla="*/ 2921877 w 4035973"/>
              <a:gd name="connsiteY46" fmla="*/ 6053958 h 6195884"/>
              <a:gd name="connsiteX47" fmla="*/ 2858814 w 4035973"/>
              <a:gd name="connsiteY47" fmla="*/ 5822731 h 6195884"/>
              <a:gd name="connsiteX48" fmla="*/ 2764221 w 4035973"/>
              <a:gd name="connsiteY48" fmla="*/ 5559972 h 6195884"/>
              <a:gd name="connsiteX49" fmla="*/ 2974428 w 4035973"/>
              <a:gd name="connsiteY49" fmla="*/ 5318234 h 6195884"/>
              <a:gd name="connsiteX50" fmla="*/ 3005959 w 4035973"/>
              <a:gd name="connsiteY50" fmla="*/ 4897820 h 6195884"/>
              <a:gd name="connsiteX51" fmla="*/ 3058511 w 4035973"/>
              <a:gd name="connsiteY51" fmla="*/ 4666593 h 6195884"/>
              <a:gd name="connsiteX52" fmla="*/ 3289738 w 4035973"/>
              <a:gd name="connsiteY52" fmla="*/ 4855779 h 6195884"/>
              <a:gd name="connsiteX53" fmla="*/ 3153104 w 4035973"/>
              <a:gd name="connsiteY53" fmla="*/ 5402317 h 6195884"/>
              <a:gd name="connsiteX54" fmla="*/ 3048000 w 4035973"/>
              <a:gd name="connsiteY54" fmla="*/ 6011917 h 6195884"/>
              <a:gd name="connsiteX55" fmla="*/ 3142593 w 4035973"/>
              <a:gd name="connsiteY55" fmla="*/ 6053958 h 6195884"/>
              <a:gd name="connsiteX56" fmla="*/ 3342290 w 4035973"/>
              <a:gd name="connsiteY56" fmla="*/ 6190594 h 6195884"/>
              <a:gd name="connsiteX57" fmla="*/ 3584027 w 4035973"/>
              <a:gd name="connsiteY57" fmla="*/ 6106510 h 6195884"/>
              <a:gd name="connsiteX58" fmla="*/ 3636580 w 4035973"/>
              <a:gd name="connsiteY58" fmla="*/ 6011916 h 6195884"/>
              <a:gd name="connsiteX59" fmla="*/ 3867808 w 4035973"/>
              <a:gd name="connsiteY59" fmla="*/ 5591503 h 6195884"/>
              <a:gd name="connsiteX60" fmla="*/ 3983422 w 4035973"/>
              <a:gd name="connsiteY60" fmla="*/ 5286703 h 6195884"/>
              <a:gd name="connsiteX61" fmla="*/ 4035973 w 4035973"/>
              <a:gd name="connsiteY61" fmla="*/ 4624552 h 6195884"/>
              <a:gd name="connsiteX62" fmla="*/ 4025463 w 4035973"/>
              <a:gd name="connsiteY62" fmla="*/ 4309241 h 6195884"/>
              <a:gd name="connsiteX63" fmla="*/ 3752194 w 4035973"/>
              <a:gd name="connsiteY63" fmla="*/ 3993931 h 6195884"/>
              <a:gd name="connsiteX64" fmla="*/ 3541987 w 4035973"/>
              <a:gd name="connsiteY64" fmla="*/ 3174124 h 6195884"/>
              <a:gd name="connsiteX65" fmla="*/ 3363311 w 4035973"/>
              <a:gd name="connsiteY65" fmla="*/ 2680138 h 6195884"/>
              <a:gd name="connsiteX66" fmla="*/ 3174125 w 4035973"/>
              <a:gd name="connsiteY66" fmla="*/ 2427889 h 6195884"/>
              <a:gd name="connsiteX67" fmla="*/ 2995449 w 4035973"/>
              <a:gd name="connsiteY67" fmla="*/ 2060027 h 6195884"/>
              <a:gd name="connsiteX68" fmla="*/ 2848304 w 4035973"/>
              <a:gd name="connsiteY68" fmla="*/ 1818289 h 6195884"/>
              <a:gd name="connsiteX69" fmla="*/ 2911366 w 4035973"/>
              <a:gd name="connsiteY69" fmla="*/ 1418896 h 6195884"/>
              <a:gd name="connsiteX70" fmla="*/ 2974428 w 4035973"/>
              <a:gd name="connsiteY70" fmla="*/ 1324303 h 6195884"/>
              <a:gd name="connsiteX71" fmla="*/ 2942897 w 4035973"/>
              <a:gd name="connsiteY71" fmla="*/ 1671145 h 6195884"/>
              <a:gd name="connsiteX72" fmla="*/ 3100552 w 4035973"/>
              <a:gd name="connsiteY72" fmla="*/ 2133600 h 6195884"/>
              <a:gd name="connsiteX73" fmla="*/ 3647090 w 4035973"/>
              <a:gd name="connsiteY73" fmla="*/ 2154620 h 6195884"/>
              <a:gd name="connsiteX74" fmla="*/ 3752194 w 4035973"/>
              <a:gd name="connsiteY74" fmla="*/ 1965434 h 6195884"/>
              <a:gd name="connsiteX75" fmla="*/ 3520966 w 4035973"/>
              <a:gd name="connsiteY75" fmla="*/ 1734207 h 6195884"/>
              <a:gd name="connsiteX76" fmla="*/ 3741683 w 4035973"/>
              <a:gd name="connsiteY76" fmla="*/ 1355834 h 6195884"/>
              <a:gd name="connsiteX77" fmla="*/ 3678621 w 4035973"/>
              <a:gd name="connsiteY77" fmla="*/ 767255 h 6195884"/>
              <a:gd name="connsiteX78" fmla="*/ 3605049 w 4035973"/>
              <a:gd name="connsiteY78" fmla="*/ 651641 h 6195884"/>
              <a:gd name="connsiteX79" fmla="*/ 3153104 w 4035973"/>
              <a:gd name="connsiteY79" fmla="*/ 420414 h 6195884"/>
              <a:gd name="connsiteX80" fmla="*/ 2900856 w 4035973"/>
              <a:gd name="connsiteY80" fmla="*/ 367862 h 6195884"/>
              <a:gd name="connsiteX81" fmla="*/ 2669628 w 4035973"/>
              <a:gd name="connsiteY81" fmla="*/ 10510 h 6195884"/>
              <a:gd name="connsiteX82" fmla="*/ 2511973 w 4035973"/>
              <a:gd name="connsiteY82" fmla="*/ 0 h 6195884"/>
              <a:gd name="connsiteX83" fmla="*/ 2406869 w 4035973"/>
              <a:gd name="connsiteY83" fmla="*/ 430924 h 6195884"/>
              <a:gd name="connsiteX84" fmla="*/ 2207173 w 4035973"/>
              <a:gd name="connsiteY84" fmla="*/ 630620 h 6195884"/>
              <a:gd name="connsiteX85" fmla="*/ 1912884 w 4035973"/>
              <a:gd name="connsiteY85" fmla="*/ 725214 h 6195884"/>
              <a:gd name="connsiteX86" fmla="*/ 1681656 w 4035973"/>
              <a:gd name="connsiteY86" fmla="*/ 756744 h 6195884"/>
              <a:gd name="connsiteX87" fmla="*/ 1450428 w 4035973"/>
              <a:gd name="connsiteY87" fmla="*/ 546538 h 6195884"/>
              <a:gd name="connsiteX88" fmla="*/ 1292773 w 4035973"/>
              <a:gd name="connsiteY88" fmla="*/ 252247 h 6195884"/>
              <a:gd name="connsiteX89" fmla="*/ 1208690 w 4035973"/>
              <a:gd name="connsiteY89" fmla="*/ 136634 h 6195884"/>
              <a:gd name="connsiteX0" fmla="*/ 1208690 w 4035973"/>
              <a:gd name="connsiteY0" fmla="*/ 136634 h 6195884"/>
              <a:gd name="connsiteX1" fmla="*/ 1019504 w 4035973"/>
              <a:gd name="connsiteY1" fmla="*/ 525517 h 6195884"/>
              <a:gd name="connsiteX2" fmla="*/ 483476 w 4035973"/>
              <a:gd name="connsiteY2" fmla="*/ 672662 h 6195884"/>
              <a:gd name="connsiteX3" fmla="*/ 168166 w 4035973"/>
              <a:gd name="connsiteY3" fmla="*/ 956441 h 6195884"/>
              <a:gd name="connsiteX4" fmla="*/ 168166 w 4035973"/>
              <a:gd name="connsiteY4" fmla="*/ 1229710 h 6195884"/>
              <a:gd name="connsiteX5" fmla="*/ 378373 w 4035973"/>
              <a:gd name="connsiteY5" fmla="*/ 1629103 h 6195884"/>
              <a:gd name="connsiteX6" fmla="*/ 557049 w 4035973"/>
              <a:gd name="connsiteY6" fmla="*/ 1839310 h 6195884"/>
              <a:gd name="connsiteX7" fmla="*/ 451945 w 4035973"/>
              <a:gd name="connsiteY7" fmla="*/ 2049517 h 6195884"/>
              <a:gd name="connsiteX8" fmla="*/ 714704 w 4035973"/>
              <a:gd name="connsiteY8" fmla="*/ 2102069 h 6195884"/>
              <a:gd name="connsiteX9" fmla="*/ 903890 w 4035973"/>
              <a:gd name="connsiteY9" fmla="*/ 1807779 h 6195884"/>
              <a:gd name="connsiteX10" fmla="*/ 840828 w 4035973"/>
              <a:gd name="connsiteY10" fmla="*/ 1387365 h 6195884"/>
              <a:gd name="connsiteX11" fmla="*/ 756745 w 4035973"/>
              <a:gd name="connsiteY11" fmla="*/ 1187669 h 6195884"/>
              <a:gd name="connsiteX12" fmla="*/ 935421 w 4035973"/>
              <a:gd name="connsiteY12" fmla="*/ 1145627 h 6195884"/>
              <a:gd name="connsiteX13" fmla="*/ 1103587 w 4035973"/>
              <a:gd name="connsiteY13" fmla="*/ 1618593 h 6195884"/>
              <a:gd name="connsiteX14" fmla="*/ 1135118 w 4035973"/>
              <a:gd name="connsiteY14" fmla="*/ 2028496 h 6195884"/>
              <a:gd name="connsiteX15" fmla="*/ 1082566 w 4035973"/>
              <a:gd name="connsiteY15" fmla="*/ 2501462 h 6195884"/>
              <a:gd name="connsiteX16" fmla="*/ 546538 w 4035973"/>
              <a:gd name="connsiteY16" fmla="*/ 3699641 h 6195884"/>
              <a:gd name="connsiteX17" fmla="*/ 557049 w 4035973"/>
              <a:gd name="connsiteY17" fmla="*/ 3804745 h 6195884"/>
              <a:gd name="connsiteX18" fmla="*/ 567559 w 4035973"/>
              <a:gd name="connsiteY18" fmla="*/ 3878317 h 6195884"/>
              <a:gd name="connsiteX19" fmla="*/ 567559 w 4035973"/>
              <a:gd name="connsiteY19" fmla="*/ 4004441 h 6195884"/>
              <a:gd name="connsiteX20" fmla="*/ 346842 w 4035973"/>
              <a:gd name="connsiteY20" fmla="*/ 4162096 h 6195884"/>
              <a:gd name="connsiteX21" fmla="*/ 294290 w 4035973"/>
              <a:gd name="connsiteY21" fmla="*/ 4708634 h 6195884"/>
              <a:gd name="connsiteX22" fmla="*/ 84083 w 4035973"/>
              <a:gd name="connsiteY22" fmla="*/ 5276193 h 6195884"/>
              <a:gd name="connsiteX23" fmla="*/ 0 w 4035973"/>
              <a:gd name="connsiteY23" fmla="*/ 5591503 h 6195884"/>
              <a:gd name="connsiteX24" fmla="*/ 157656 w 4035973"/>
              <a:gd name="connsiteY24" fmla="*/ 5644054 h 6195884"/>
              <a:gd name="connsiteX25" fmla="*/ 231228 w 4035973"/>
              <a:gd name="connsiteY25" fmla="*/ 5759669 h 6195884"/>
              <a:gd name="connsiteX26" fmla="*/ 567560 w 4035973"/>
              <a:gd name="connsiteY26" fmla="*/ 5770179 h 6195884"/>
              <a:gd name="connsiteX27" fmla="*/ 725214 w 4035973"/>
              <a:gd name="connsiteY27" fmla="*/ 5675585 h 6195884"/>
              <a:gd name="connsiteX28" fmla="*/ 725214 w 4035973"/>
              <a:gd name="connsiteY28" fmla="*/ 5549462 h 6195884"/>
              <a:gd name="connsiteX29" fmla="*/ 777765 w 4035973"/>
              <a:gd name="connsiteY29" fmla="*/ 5223641 h 6195884"/>
              <a:gd name="connsiteX30" fmla="*/ 840828 w 4035973"/>
              <a:gd name="connsiteY30" fmla="*/ 4708634 h 6195884"/>
              <a:gd name="connsiteX31" fmla="*/ 966952 w 4035973"/>
              <a:gd name="connsiteY31" fmla="*/ 4593020 h 6195884"/>
              <a:gd name="connsiteX32" fmla="*/ 977463 w 4035973"/>
              <a:gd name="connsiteY32" fmla="*/ 5307724 h 6195884"/>
              <a:gd name="connsiteX33" fmla="*/ 1051035 w 4035973"/>
              <a:gd name="connsiteY33" fmla="*/ 5412827 h 6195884"/>
              <a:gd name="connsiteX34" fmla="*/ 1187670 w 4035973"/>
              <a:gd name="connsiteY34" fmla="*/ 5496909 h 6195884"/>
              <a:gd name="connsiteX35" fmla="*/ 1439917 w 4035973"/>
              <a:gd name="connsiteY35" fmla="*/ 5507421 h 6195884"/>
              <a:gd name="connsiteX36" fmla="*/ 1534511 w 4035973"/>
              <a:gd name="connsiteY36" fmla="*/ 5391807 h 6195884"/>
              <a:gd name="connsiteX37" fmla="*/ 1671145 w 4035973"/>
              <a:gd name="connsiteY37" fmla="*/ 4750675 h 6195884"/>
              <a:gd name="connsiteX38" fmla="*/ 1776249 w 4035973"/>
              <a:gd name="connsiteY38" fmla="*/ 4309242 h 6195884"/>
              <a:gd name="connsiteX39" fmla="*/ 2154622 w 4035973"/>
              <a:gd name="connsiteY39" fmla="*/ 4424854 h 6195884"/>
              <a:gd name="connsiteX40" fmla="*/ 2301766 w 4035973"/>
              <a:gd name="connsiteY40" fmla="*/ 4845270 h 6195884"/>
              <a:gd name="connsiteX41" fmla="*/ 2364828 w 4035973"/>
              <a:gd name="connsiteY41" fmla="*/ 5402317 h 6195884"/>
              <a:gd name="connsiteX42" fmla="*/ 2438400 w 4035973"/>
              <a:gd name="connsiteY42" fmla="*/ 5749158 h 6195884"/>
              <a:gd name="connsiteX43" fmla="*/ 2501464 w 4035973"/>
              <a:gd name="connsiteY43" fmla="*/ 5927833 h 6195884"/>
              <a:gd name="connsiteX44" fmla="*/ 2659118 w 4035973"/>
              <a:gd name="connsiteY44" fmla="*/ 6096000 h 6195884"/>
              <a:gd name="connsiteX45" fmla="*/ 2806263 w 4035973"/>
              <a:gd name="connsiteY45" fmla="*/ 6064469 h 6195884"/>
              <a:gd name="connsiteX46" fmla="*/ 2921877 w 4035973"/>
              <a:gd name="connsiteY46" fmla="*/ 6053958 h 6195884"/>
              <a:gd name="connsiteX47" fmla="*/ 2858814 w 4035973"/>
              <a:gd name="connsiteY47" fmla="*/ 5822731 h 6195884"/>
              <a:gd name="connsiteX48" fmla="*/ 2764221 w 4035973"/>
              <a:gd name="connsiteY48" fmla="*/ 5559972 h 6195884"/>
              <a:gd name="connsiteX49" fmla="*/ 2974428 w 4035973"/>
              <a:gd name="connsiteY49" fmla="*/ 5318234 h 6195884"/>
              <a:gd name="connsiteX50" fmla="*/ 3005959 w 4035973"/>
              <a:gd name="connsiteY50" fmla="*/ 4897820 h 6195884"/>
              <a:gd name="connsiteX51" fmla="*/ 3058511 w 4035973"/>
              <a:gd name="connsiteY51" fmla="*/ 4666593 h 6195884"/>
              <a:gd name="connsiteX52" fmla="*/ 3289738 w 4035973"/>
              <a:gd name="connsiteY52" fmla="*/ 4855779 h 6195884"/>
              <a:gd name="connsiteX53" fmla="*/ 3153104 w 4035973"/>
              <a:gd name="connsiteY53" fmla="*/ 5402317 h 6195884"/>
              <a:gd name="connsiteX54" fmla="*/ 3048000 w 4035973"/>
              <a:gd name="connsiteY54" fmla="*/ 6011917 h 6195884"/>
              <a:gd name="connsiteX55" fmla="*/ 3142593 w 4035973"/>
              <a:gd name="connsiteY55" fmla="*/ 6053958 h 6195884"/>
              <a:gd name="connsiteX56" fmla="*/ 3342290 w 4035973"/>
              <a:gd name="connsiteY56" fmla="*/ 6190594 h 6195884"/>
              <a:gd name="connsiteX57" fmla="*/ 3584027 w 4035973"/>
              <a:gd name="connsiteY57" fmla="*/ 6106510 h 6195884"/>
              <a:gd name="connsiteX58" fmla="*/ 3657601 w 4035973"/>
              <a:gd name="connsiteY58" fmla="*/ 5927834 h 6195884"/>
              <a:gd name="connsiteX59" fmla="*/ 3867808 w 4035973"/>
              <a:gd name="connsiteY59" fmla="*/ 5591503 h 6195884"/>
              <a:gd name="connsiteX60" fmla="*/ 3983422 w 4035973"/>
              <a:gd name="connsiteY60" fmla="*/ 5286703 h 6195884"/>
              <a:gd name="connsiteX61" fmla="*/ 4035973 w 4035973"/>
              <a:gd name="connsiteY61" fmla="*/ 4624552 h 6195884"/>
              <a:gd name="connsiteX62" fmla="*/ 4025463 w 4035973"/>
              <a:gd name="connsiteY62" fmla="*/ 4309241 h 6195884"/>
              <a:gd name="connsiteX63" fmla="*/ 3752194 w 4035973"/>
              <a:gd name="connsiteY63" fmla="*/ 3993931 h 6195884"/>
              <a:gd name="connsiteX64" fmla="*/ 3541987 w 4035973"/>
              <a:gd name="connsiteY64" fmla="*/ 3174124 h 6195884"/>
              <a:gd name="connsiteX65" fmla="*/ 3363311 w 4035973"/>
              <a:gd name="connsiteY65" fmla="*/ 2680138 h 6195884"/>
              <a:gd name="connsiteX66" fmla="*/ 3174125 w 4035973"/>
              <a:gd name="connsiteY66" fmla="*/ 2427889 h 6195884"/>
              <a:gd name="connsiteX67" fmla="*/ 2995449 w 4035973"/>
              <a:gd name="connsiteY67" fmla="*/ 2060027 h 6195884"/>
              <a:gd name="connsiteX68" fmla="*/ 2848304 w 4035973"/>
              <a:gd name="connsiteY68" fmla="*/ 1818289 h 6195884"/>
              <a:gd name="connsiteX69" fmla="*/ 2911366 w 4035973"/>
              <a:gd name="connsiteY69" fmla="*/ 1418896 h 6195884"/>
              <a:gd name="connsiteX70" fmla="*/ 2974428 w 4035973"/>
              <a:gd name="connsiteY70" fmla="*/ 1324303 h 6195884"/>
              <a:gd name="connsiteX71" fmla="*/ 2942897 w 4035973"/>
              <a:gd name="connsiteY71" fmla="*/ 1671145 h 6195884"/>
              <a:gd name="connsiteX72" fmla="*/ 3100552 w 4035973"/>
              <a:gd name="connsiteY72" fmla="*/ 2133600 h 6195884"/>
              <a:gd name="connsiteX73" fmla="*/ 3647090 w 4035973"/>
              <a:gd name="connsiteY73" fmla="*/ 2154620 h 6195884"/>
              <a:gd name="connsiteX74" fmla="*/ 3752194 w 4035973"/>
              <a:gd name="connsiteY74" fmla="*/ 1965434 h 6195884"/>
              <a:gd name="connsiteX75" fmla="*/ 3520966 w 4035973"/>
              <a:gd name="connsiteY75" fmla="*/ 1734207 h 6195884"/>
              <a:gd name="connsiteX76" fmla="*/ 3741683 w 4035973"/>
              <a:gd name="connsiteY76" fmla="*/ 1355834 h 6195884"/>
              <a:gd name="connsiteX77" fmla="*/ 3678621 w 4035973"/>
              <a:gd name="connsiteY77" fmla="*/ 767255 h 6195884"/>
              <a:gd name="connsiteX78" fmla="*/ 3605049 w 4035973"/>
              <a:gd name="connsiteY78" fmla="*/ 651641 h 6195884"/>
              <a:gd name="connsiteX79" fmla="*/ 3153104 w 4035973"/>
              <a:gd name="connsiteY79" fmla="*/ 420414 h 6195884"/>
              <a:gd name="connsiteX80" fmla="*/ 2900856 w 4035973"/>
              <a:gd name="connsiteY80" fmla="*/ 367862 h 6195884"/>
              <a:gd name="connsiteX81" fmla="*/ 2669628 w 4035973"/>
              <a:gd name="connsiteY81" fmla="*/ 10510 h 6195884"/>
              <a:gd name="connsiteX82" fmla="*/ 2511973 w 4035973"/>
              <a:gd name="connsiteY82" fmla="*/ 0 h 6195884"/>
              <a:gd name="connsiteX83" fmla="*/ 2406869 w 4035973"/>
              <a:gd name="connsiteY83" fmla="*/ 430924 h 6195884"/>
              <a:gd name="connsiteX84" fmla="*/ 2207173 w 4035973"/>
              <a:gd name="connsiteY84" fmla="*/ 630620 h 6195884"/>
              <a:gd name="connsiteX85" fmla="*/ 1912884 w 4035973"/>
              <a:gd name="connsiteY85" fmla="*/ 725214 h 6195884"/>
              <a:gd name="connsiteX86" fmla="*/ 1681656 w 4035973"/>
              <a:gd name="connsiteY86" fmla="*/ 756744 h 6195884"/>
              <a:gd name="connsiteX87" fmla="*/ 1450428 w 4035973"/>
              <a:gd name="connsiteY87" fmla="*/ 546538 h 6195884"/>
              <a:gd name="connsiteX88" fmla="*/ 1292773 w 4035973"/>
              <a:gd name="connsiteY88" fmla="*/ 252247 h 6195884"/>
              <a:gd name="connsiteX89" fmla="*/ 1208690 w 4035973"/>
              <a:gd name="connsiteY89" fmla="*/ 136634 h 6195884"/>
              <a:gd name="connsiteX0" fmla="*/ 1208690 w 4035973"/>
              <a:gd name="connsiteY0" fmla="*/ 136634 h 6190594"/>
              <a:gd name="connsiteX1" fmla="*/ 1019504 w 4035973"/>
              <a:gd name="connsiteY1" fmla="*/ 525517 h 6190594"/>
              <a:gd name="connsiteX2" fmla="*/ 483476 w 4035973"/>
              <a:gd name="connsiteY2" fmla="*/ 672662 h 6190594"/>
              <a:gd name="connsiteX3" fmla="*/ 168166 w 4035973"/>
              <a:gd name="connsiteY3" fmla="*/ 956441 h 6190594"/>
              <a:gd name="connsiteX4" fmla="*/ 168166 w 4035973"/>
              <a:gd name="connsiteY4" fmla="*/ 1229710 h 6190594"/>
              <a:gd name="connsiteX5" fmla="*/ 378373 w 4035973"/>
              <a:gd name="connsiteY5" fmla="*/ 1629103 h 6190594"/>
              <a:gd name="connsiteX6" fmla="*/ 557049 w 4035973"/>
              <a:gd name="connsiteY6" fmla="*/ 1839310 h 6190594"/>
              <a:gd name="connsiteX7" fmla="*/ 451945 w 4035973"/>
              <a:gd name="connsiteY7" fmla="*/ 2049517 h 6190594"/>
              <a:gd name="connsiteX8" fmla="*/ 714704 w 4035973"/>
              <a:gd name="connsiteY8" fmla="*/ 2102069 h 6190594"/>
              <a:gd name="connsiteX9" fmla="*/ 903890 w 4035973"/>
              <a:gd name="connsiteY9" fmla="*/ 1807779 h 6190594"/>
              <a:gd name="connsiteX10" fmla="*/ 840828 w 4035973"/>
              <a:gd name="connsiteY10" fmla="*/ 1387365 h 6190594"/>
              <a:gd name="connsiteX11" fmla="*/ 756745 w 4035973"/>
              <a:gd name="connsiteY11" fmla="*/ 1187669 h 6190594"/>
              <a:gd name="connsiteX12" fmla="*/ 935421 w 4035973"/>
              <a:gd name="connsiteY12" fmla="*/ 1145627 h 6190594"/>
              <a:gd name="connsiteX13" fmla="*/ 1103587 w 4035973"/>
              <a:gd name="connsiteY13" fmla="*/ 1618593 h 6190594"/>
              <a:gd name="connsiteX14" fmla="*/ 1135118 w 4035973"/>
              <a:gd name="connsiteY14" fmla="*/ 2028496 h 6190594"/>
              <a:gd name="connsiteX15" fmla="*/ 1082566 w 4035973"/>
              <a:gd name="connsiteY15" fmla="*/ 2501462 h 6190594"/>
              <a:gd name="connsiteX16" fmla="*/ 546538 w 4035973"/>
              <a:gd name="connsiteY16" fmla="*/ 3699641 h 6190594"/>
              <a:gd name="connsiteX17" fmla="*/ 557049 w 4035973"/>
              <a:gd name="connsiteY17" fmla="*/ 3804745 h 6190594"/>
              <a:gd name="connsiteX18" fmla="*/ 567559 w 4035973"/>
              <a:gd name="connsiteY18" fmla="*/ 3878317 h 6190594"/>
              <a:gd name="connsiteX19" fmla="*/ 567559 w 4035973"/>
              <a:gd name="connsiteY19" fmla="*/ 4004441 h 6190594"/>
              <a:gd name="connsiteX20" fmla="*/ 346842 w 4035973"/>
              <a:gd name="connsiteY20" fmla="*/ 4162096 h 6190594"/>
              <a:gd name="connsiteX21" fmla="*/ 294290 w 4035973"/>
              <a:gd name="connsiteY21" fmla="*/ 4708634 h 6190594"/>
              <a:gd name="connsiteX22" fmla="*/ 84083 w 4035973"/>
              <a:gd name="connsiteY22" fmla="*/ 5276193 h 6190594"/>
              <a:gd name="connsiteX23" fmla="*/ 0 w 4035973"/>
              <a:gd name="connsiteY23" fmla="*/ 5591503 h 6190594"/>
              <a:gd name="connsiteX24" fmla="*/ 157656 w 4035973"/>
              <a:gd name="connsiteY24" fmla="*/ 5644054 h 6190594"/>
              <a:gd name="connsiteX25" fmla="*/ 231228 w 4035973"/>
              <a:gd name="connsiteY25" fmla="*/ 5759669 h 6190594"/>
              <a:gd name="connsiteX26" fmla="*/ 567560 w 4035973"/>
              <a:gd name="connsiteY26" fmla="*/ 5770179 h 6190594"/>
              <a:gd name="connsiteX27" fmla="*/ 725214 w 4035973"/>
              <a:gd name="connsiteY27" fmla="*/ 5675585 h 6190594"/>
              <a:gd name="connsiteX28" fmla="*/ 725214 w 4035973"/>
              <a:gd name="connsiteY28" fmla="*/ 5549462 h 6190594"/>
              <a:gd name="connsiteX29" fmla="*/ 777765 w 4035973"/>
              <a:gd name="connsiteY29" fmla="*/ 5223641 h 6190594"/>
              <a:gd name="connsiteX30" fmla="*/ 840828 w 4035973"/>
              <a:gd name="connsiteY30" fmla="*/ 4708634 h 6190594"/>
              <a:gd name="connsiteX31" fmla="*/ 966952 w 4035973"/>
              <a:gd name="connsiteY31" fmla="*/ 4593020 h 6190594"/>
              <a:gd name="connsiteX32" fmla="*/ 977463 w 4035973"/>
              <a:gd name="connsiteY32" fmla="*/ 5307724 h 6190594"/>
              <a:gd name="connsiteX33" fmla="*/ 1051035 w 4035973"/>
              <a:gd name="connsiteY33" fmla="*/ 5412827 h 6190594"/>
              <a:gd name="connsiteX34" fmla="*/ 1187670 w 4035973"/>
              <a:gd name="connsiteY34" fmla="*/ 5496909 h 6190594"/>
              <a:gd name="connsiteX35" fmla="*/ 1439917 w 4035973"/>
              <a:gd name="connsiteY35" fmla="*/ 5507421 h 6190594"/>
              <a:gd name="connsiteX36" fmla="*/ 1534511 w 4035973"/>
              <a:gd name="connsiteY36" fmla="*/ 5391807 h 6190594"/>
              <a:gd name="connsiteX37" fmla="*/ 1671145 w 4035973"/>
              <a:gd name="connsiteY37" fmla="*/ 4750675 h 6190594"/>
              <a:gd name="connsiteX38" fmla="*/ 1776249 w 4035973"/>
              <a:gd name="connsiteY38" fmla="*/ 4309242 h 6190594"/>
              <a:gd name="connsiteX39" fmla="*/ 2154622 w 4035973"/>
              <a:gd name="connsiteY39" fmla="*/ 4424854 h 6190594"/>
              <a:gd name="connsiteX40" fmla="*/ 2301766 w 4035973"/>
              <a:gd name="connsiteY40" fmla="*/ 4845270 h 6190594"/>
              <a:gd name="connsiteX41" fmla="*/ 2364828 w 4035973"/>
              <a:gd name="connsiteY41" fmla="*/ 5402317 h 6190594"/>
              <a:gd name="connsiteX42" fmla="*/ 2438400 w 4035973"/>
              <a:gd name="connsiteY42" fmla="*/ 5749158 h 6190594"/>
              <a:gd name="connsiteX43" fmla="*/ 2501464 w 4035973"/>
              <a:gd name="connsiteY43" fmla="*/ 5927833 h 6190594"/>
              <a:gd name="connsiteX44" fmla="*/ 2659118 w 4035973"/>
              <a:gd name="connsiteY44" fmla="*/ 6096000 h 6190594"/>
              <a:gd name="connsiteX45" fmla="*/ 2806263 w 4035973"/>
              <a:gd name="connsiteY45" fmla="*/ 6064469 h 6190594"/>
              <a:gd name="connsiteX46" fmla="*/ 2921877 w 4035973"/>
              <a:gd name="connsiteY46" fmla="*/ 6053958 h 6190594"/>
              <a:gd name="connsiteX47" fmla="*/ 2858814 w 4035973"/>
              <a:gd name="connsiteY47" fmla="*/ 5822731 h 6190594"/>
              <a:gd name="connsiteX48" fmla="*/ 2764221 w 4035973"/>
              <a:gd name="connsiteY48" fmla="*/ 5559972 h 6190594"/>
              <a:gd name="connsiteX49" fmla="*/ 2974428 w 4035973"/>
              <a:gd name="connsiteY49" fmla="*/ 5318234 h 6190594"/>
              <a:gd name="connsiteX50" fmla="*/ 3005959 w 4035973"/>
              <a:gd name="connsiteY50" fmla="*/ 4897820 h 6190594"/>
              <a:gd name="connsiteX51" fmla="*/ 3058511 w 4035973"/>
              <a:gd name="connsiteY51" fmla="*/ 4666593 h 6190594"/>
              <a:gd name="connsiteX52" fmla="*/ 3289738 w 4035973"/>
              <a:gd name="connsiteY52" fmla="*/ 4855779 h 6190594"/>
              <a:gd name="connsiteX53" fmla="*/ 3153104 w 4035973"/>
              <a:gd name="connsiteY53" fmla="*/ 5402317 h 6190594"/>
              <a:gd name="connsiteX54" fmla="*/ 3048000 w 4035973"/>
              <a:gd name="connsiteY54" fmla="*/ 6011917 h 6190594"/>
              <a:gd name="connsiteX55" fmla="*/ 3142593 w 4035973"/>
              <a:gd name="connsiteY55" fmla="*/ 6053958 h 6190594"/>
              <a:gd name="connsiteX56" fmla="*/ 3342290 w 4035973"/>
              <a:gd name="connsiteY56" fmla="*/ 6190594 h 6190594"/>
              <a:gd name="connsiteX57" fmla="*/ 3552496 w 4035973"/>
              <a:gd name="connsiteY57" fmla="*/ 6011917 h 6190594"/>
              <a:gd name="connsiteX58" fmla="*/ 3657601 w 4035973"/>
              <a:gd name="connsiteY58" fmla="*/ 5927834 h 6190594"/>
              <a:gd name="connsiteX59" fmla="*/ 3867808 w 4035973"/>
              <a:gd name="connsiteY59" fmla="*/ 5591503 h 6190594"/>
              <a:gd name="connsiteX60" fmla="*/ 3983422 w 4035973"/>
              <a:gd name="connsiteY60" fmla="*/ 5286703 h 6190594"/>
              <a:gd name="connsiteX61" fmla="*/ 4035973 w 4035973"/>
              <a:gd name="connsiteY61" fmla="*/ 4624552 h 6190594"/>
              <a:gd name="connsiteX62" fmla="*/ 4025463 w 4035973"/>
              <a:gd name="connsiteY62" fmla="*/ 4309241 h 6190594"/>
              <a:gd name="connsiteX63" fmla="*/ 3752194 w 4035973"/>
              <a:gd name="connsiteY63" fmla="*/ 3993931 h 6190594"/>
              <a:gd name="connsiteX64" fmla="*/ 3541987 w 4035973"/>
              <a:gd name="connsiteY64" fmla="*/ 3174124 h 6190594"/>
              <a:gd name="connsiteX65" fmla="*/ 3363311 w 4035973"/>
              <a:gd name="connsiteY65" fmla="*/ 2680138 h 6190594"/>
              <a:gd name="connsiteX66" fmla="*/ 3174125 w 4035973"/>
              <a:gd name="connsiteY66" fmla="*/ 2427889 h 6190594"/>
              <a:gd name="connsiteX67" fmla="*/ 2995449 w 4035973"/>
              <a:gd name="connsiteY67" fmla="*/ 2060027 h 6190594"/>
              <a:gd name="connsiteX68" fmla="*/ 2848304 w 4035973"/>
              <a:gd name="connsiteY68" fmla="*/ 1818289 h 6190594"/>
              <a:gd name="connsiteX69" fmla="*/ 2911366 w 4035973"/>
              <a:gd name="connsiteY69" fmla="*/ 1418896 h 6190594"/>
              <a:gd name="connsiteX70" fmla="*/ 2974428 w 4035973"/>
              <a:gd name="connsiteY70" fmla="*/ 1324303 h 6190594"/>
              <a:gd name="connsiteX71" fmla="*/ 2942897 w 4035973"/>
              <a:gd name="connsiteY71" fmla="*/ 1671145 h 6190594"/>
              <a:gd name="connsiteX72" fmla="*/ 3100552 w 4035973"/>
              <a:gd name="connsiteY72" fmla="*/ 2133600 h 6190594"/>
              <a:gd name="connsiteX73" fmla="*/ 3647090 w 4035973"/>
              <a:gd name="connsiteY73" fmla="*/ 2154620 h 6190594"/>
              <a:gd name="connsiteX74" fmla="*/ 3752194 w 4035973"/>
              <a:gd name="connsiteY74" fmla="*/ 1965434 h 6190594"/>
              <a:gd name="connsiteX75" fmla="*/ 3520966 w 4035973"/>
              <a:gd name="connsiteY75" fmla="*/ 1734207 h 6190594"/>
              <a:gd name="connsiteX76" fmla="*/ 3741683 w 4035973"/>
              <a:gd name="connsiteY76" fmla="*/ 1355834 h 6190594"/>
              <a:gd name="connsiteX77" fmla="*/ 3678621 w 4035973"/>
              <a:gd name="connsiteY77" fmla="*/ 767255 h 6190594"/>
              <a:gd name="connsiteX78" fmla="*/ 3605049 w 4035973"/>
              <a:gd name="connsiteY78" fmla="*/ 651641 h 6190594"/>
              <a:gd name="connsiteX79" fmla="*/ 3153104 w 4035973"/>
              <a:gd name="connsiteY79" fmla="*/ 420414 h 6190594"/>
              <a:gd name="connsiteX80" fmla="*/ 2900856 w 4035973"/>
              <a:gd name="connsiteY80" fmla="*/ 367862 h 6190594"/>
              <a:gd name="connsiteX81" fmla="*/ 2669628 w 4035973"/>
              <a:gd name="connsiteY81" fmla="*/ 10510 h 6190594"/>
              <a:gd name="connsiteX82" fmla="*/ 2511973 w 4035973"/>
              <a:gd name="connsiteY82" fmla="*/ 0 h 6190594"/>
              <a:gd name="connsiteX83" fmla="*/ 2406869 w 4035973"/>
              <a:gd name="connsiteY83" fmla="*/ 430924 h 6190594"/>
              <a:gd name="connsiteX84" fmla="*/ 2207173 w 4035973"/>
              <a:gd name="connsiteY84" fmla="*/ 630620 h 6190594"/>
              <a:gd name="connsiteX85" fmla="*/ 1912884 w 4035973"/>
              <a:gd name="connsiteY85" fmla="*/ 725214 h 6190594"/>
              <a:gd name="connsiteX86" fmla="*/ 1681656 w 4035973"/>
              <a:gd name="connsiteY86" fmla="*/ 756744 h 6190594"/>
              <a:gd name="connsiteX87" fmla="*/ 1450428 w 4035973"/>
              <a:gd name="connsiteY87" fmla="*/ 546538 h 6190594"/>
              <a:gd name="connsiteX88" fmla="*/ 1292773 w 4035973"/>
              <a:gd name="connsiteY88" fmla="*/ 252247 h 6190594"/>
              <a:gd name="connsiteX89" fmla="*/ 1208690 w 4035973"/>
              <a:gd name="connsiteY89" fmla="*/ 136634 h 6190594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53104 w 4035973"/>
              <a:gd name="connsiteY53" fmla="*/ 5402317 h 6096000"/>
              <a:gd name="connsiteX54" fmla="*/ 3048000 w 4035973"/>
              <a:gd name="connsiteY54" fmla="*/ 6011917 h 6096000"/>
              <a:gd name="connsiteX55" fmla="*/ 3142593 w 4035973"/>
              <a:gd name="connsiteY55" fmla="*/ 6053958 h 6096000"/>
              <a:gd name="connsiteX56" fmla="*/ 3352800 w 4035973"/>
              <a:gd name="connsiteY56" fmla="*/ 6043449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53104 w 4035973"/>
              <a:gd name="connsiteY53" fmla="*/ 5402317 h 6096000"/>
              <a:gd name="connsiteX54" fmla="*/ 3048000 w 4035973"/>
              <a:gd name="connsiteY54" fmla="*/ 6011917 h 6096000"/>
              <a:gd name="connsiteX55" fmla="*/ 3174124 w 4035973"/>
              <a:gd name="connsiteY55" fmla="*/ 5906813 h 6096000"/>
              <a:gd name="connsiteX56" fmla="*/ 3352800 w 4035973"/>
              <a:gd name="connsiteY56" fmla="*/ 6043449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53104 w 4035973"/>
              <a:gd name="connsiteY53" fmla="*/ 5402317 h 6096000"/>
              <a:gd name="connsiteX54" fmla="*/ 3048000 w 4035973"/>
              <a:gd name="connsiteY54" fmla="*/ 6011917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53104 w 4035973"/>
              <a:gd name="connsiteY53" fmla="*/ 5402317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2963918 w 4035973"/>
              <a:gd name="connsiteY51" fmla="*/ 4120055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2890345 w 4035973"/>
              <a:gd name="connsiteY50" fmla="*/ 4866289 h 6096000"/>
              <a:gd name="connsiteX51" fmla="*/ 2963918 w 4035973"/>
              <a:gd name="connsiteY51" fmla="*/ 4120055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890345 w 4035973"/>
              <a:gd name="connsiteY50" fmla="*/ 4866289 h 6096000"/>
              <a:gd name="connsiteX51" fmla="*/ 2963918 w 4035973"/>
              <a:gd name="connsiteY51" fmla="*/ 4120055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620111 w 4035973"/>
              <a:gd name="connsiteY27" fmla="*/ 5454868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04498 w 4035973"/>
              <a:gd name="connsiteY26" fmla="*/ 5507421 h 6096000"/>
              <a:gd name="connsiteX27" fmla="*/ 620111 w 4035973"/>
              <a:gd name="connsiteY27" fmla="*/ 5454868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52249 w 4035973"/>
              <a:gd name="connsiteY25" fmla="*/ 5528441 h 6096000"/>
              <a:gd name="connsiteX26" fmla="*/ 504498 w 4035973"/>
              <a:gd name="connsiteY26" fmla="*/ 5507421 h 6096000"/>
              <a:gd name="connsiteX27" fmla="*/ 620111 w 4035973"/>
              <a:gd name="connsiteY27" fmla="*/ 5454868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99698 w 4035973"/>
              <a:gd name="connsiteY24" fmla="*/ 5433847 h 6096000"/>
              <a:gd name="connsiteX25" fmla="*/ 252249 w 4035973"/>
              <a:gd name="connsiteY25" fmla="*/ 5528441 h 6096000"/>
              <a:gd name="connsiteX26" fmla="*/ 504498 w 4035973"/>
              <a:gd name="connsiteY26" fmla="*/ 5507421 h 6096000"/>
              <a:gd name="connsiteX27" fmla="*/ 620111 w 4035973"/>
              <a:gd name="connsiteY27" fmla="*/ 5454868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472966 w 3951890"/>
              <a:gd name="connsiteY17" fmla="*/ 3804745 h 6096000"/>
              <a:gd name="connsiteX18" fmla="*/ 483476 w 3951890"/>
              <a:gd name="connsiteY18" fmla="*/ 3878317 h 6096000"/>
              <a:gd name="connsiteX19" fmla="*/ 483476 w 3951890"/>
              <a:gd name="connsiteY19" fmla="*/ 4004441 h 6096000"/>
              <a:gd name="connsiteX20" fmla="*/ 262759 w 3951890"/>
              <a:gd name="connsiteY20" fmla="*/ 4162096 h 6096000"/>
              <a:gd name="connsiteX21" fmla="*/ 210207 w 3951890"/>
              <a:gd name="connsiteY21" fmla="*/ 4708634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472966 w 3951890"/>
              <a:gd name="connsiteY17" fmla="*/ 3804745 h 6096000"/>
              <a:gd name="connsiteX18" fmla="*/ 483476 w 3951890"/>
              <a:gd name="connsiteY18" fmla="*/ 3878317 h 6096000"/>
              <a:gd name="connsiteX19" fmla="*/ 483476 w 3951890"/>
              <a:gd name="connsiteY19" fmla="*/ 4004441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472966 w 3951890"/>
              <a:gd name="connsiteY17" fmla="*/ 3804745 h 6096000"/>
              <a:gd name="connsiteX18" fmla="*/ 483476 w 3951890"/>
              <a:gd name="connsiteY18" fmla="*/ 3878317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472966 w 3951890"/>
              <a:gd name="connsiteY17" fmla="*/ 3804745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367862 w 3951890"/>
              <a:gd name="connsiteY7" fmla="*/ 2049517 h 6096000"/>
              <a:gd name="connsiteX8" fmla="*/ 630621 w 3951890"/>
              <a:gd name="connsiteY8" fmla="*/ 2060028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430924 w 3951890"/>
              <a:gd name="connsiteY7" fmla="*/ 2007475 h 6096000"/>
              <a:gd name="connsiteX8" fmla="*/ 630621 w 3951890"/>
              <a:gd name="connsiteY8" fmla="*/ 2060028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430924 w 3951890"/>
              <a:gd name="connsiteY7" fmla="*/ 2007475 h 6096000"/>
              <a:gd name="connsiteX8" fmla="*/ 630621 w 3951890"/>
              <a:gd name="connsiteY8" fmla="*/ 2060028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71752 w 3951890"/>
              <a:gd name="connsiteY88" fmla="*/ 210206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430924 w 3951890"/>
              <a:gd name="connsiteY7" fmla="*/ 2007475 h 6096000"/>
              <a:gd name="connsiteX8" fmla="*/ 630621 w 3951890"/>
              <a:gd name="connsiteY8" fmla="*/ 2060028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408387 w 3951890"/>
              <a:gd name="connsiteY87" fmla="*/ 525517 h 6096000"/>
              <a:gd name="connsiteX88" fmla="*/ 1271752 w 3951890"/>
              <a:gd name="connsiteY88" fmla="*/ 210206 h 6096000"/>
              <a:gd name="connsiteX89" fmla="*/ 1124607 w 3951890"/>
              <a:gd name="connsiteY89" fmla="*/ 136634 h 6096000"/>
              <a:gd name="connsiteX0" fmla="*/ 1124607 w 3951890"/>
              <a:gd name="connsiteY0" fmla="*/ 126124 h 6085490"/>
              <a:gd name="connsiteX1" fmla="*/ 935421 w 3951890"/>
              <a:gd name="connsiteY1" fmla="*/ 515007 h 6085490"/>
              <a:gd name="connsiteX2" fmla="*/ 399393 w 3951890"/>
              <a:gd name="connsiteY2" fmla="*/ 662152 h 6085490"/>
              <a:gd name="connsiteX3" fmla="*/ 84083 w 3951890"/>
              <a:gd name="connsiteY3" fmla="*/ 945931 h 6085490"/>
              <a:gd name="connsiteX4" fmla="*/ 84083 w 3951890"/>
              <a:gd name="connsiteY4" fmla="*/ 1219200 h 6085490"/>
              <a:gd name="connsiteX5" fmla="*/ 294290 w 3951890"/>
              <a:gd name="connsiteY5" fmla="*/ 1618593 h 6085490"/>
              <a:gd name="connsiteX6" fmla="*/ 399394 w 3951890"/>
              <a:gd name="connsiteY6" fmla="*/ 1786758 h 6085490"/>
              <a:gd name="connsiteX7" fmla="*/ 430924 w 3951890"/>
              <a:gd name="connsiteY7" fmla="*/ 1996965 h 6085490"/>
              <a:gd name="connsiteX8" fmla="*/ 630621 w 3951890"/>
              <a:gd name="connsiteY8" fmla="*/ 2049518 h 6085490"/>
              <a:gd name="connsiteX9" fmla="*/ 819807 w 3951890"/>
              <a:gd name="connsiteY9" fmla="*/ 1797269 h 6085490"/>
              <a:gd name="connsiteX10" fmla="*/ 756745 w 3951890"/>
              <a:gd name="connsiteY10" fmla="*/ 1376855 h 6085490"/>
              <a:gd name="connsiteX11" fmla="*/ 672662 w 3951890"/>
              <a:gd name="connsiteY11" fmla="*/ 1177159 h 6085490"/>
              <a:gd name="connsiteX12" fmla="*/ 851338 w 3951890"/>
              <a:gd name="connsiteY12" fmla="*/ 1135117 h 6085490"/>
              <a:gd name="connsiteX13" fmla="*/ 1019504 w 3951890"/>
              <a:gd name="connsiteY13" fmla="*/ 1608083 h 6085490"/>
              <a:gd name="connsiteX14" fmla="*/ 1051035 w 3951890"/>
              <a:gd name="connsiteY14" fmla="*/ 2017986 h 6085490"/>
              <a:gd name="connsiteX15" fmla="*/ 998483 w 3951890"/>
              <a:gd name="connsiteY15" fmla="*/ 2490952 h 6085490"/>
              <a:gd name="connsiteX16" fmla="*/ 420414 w 3951890"/>
              <a:gd name="connsiteY16" fmla="*/ 3626069 h 6085490"/>
              <a:gd name="connsiteX17" fmla="*/ 346842 w 3951890"/>
              <a:gd name="connsiteY17" fmla="*/ 3752194 h 6085490"/>
              <a:gd name="connsiteX18" fmla="*/ 357352 w 3951890"/>
              <a:gd name="connsiteY18" fmla="*/ 3836276 h 6085490"/>
              <a:gd name="connsiteX19" fmla="*/ 325821 w 3951890"/>
              <a:gd name="connsiteY19" fmla="*/ 3941379 h 6085490"/>
              <a:gd name="connsiteX20" fmla="*/ 262759 w 3951890"/>
              <a:gd name="connsiteY20" fmla="*/ 4151586 h 6085490"/>
              <a:gd name="connsiteX21" fmla="*/ 157656 w 3951890"/>
              <a:gd name="connsiteY21" fmla="*/ 4677103 h 6085490"/>
              <a:gd name="connsiteX22" fmla="*/ 0 w 3951890"/>
              <a:gd name="connsiteY22" fmla="*/ 5265683 h 6085490"/>
              <a:gd name="connsiteX23" fmla="*/ 21021 w 3951890"/>
              <a:gd name="connsiteY23" fmla="*/ 5381296 h 6085490"/>
              <a:gd name="connsiteX24" fmla="*/ 115615 w 3951890"/>
              <a:gd name="connsiteY24" fmla="*/ 5423337 h 6085490"/>
              <a:gd name="connsiteX25" fmla="*/ 168166 w 3951890"/>
              <a:gd name="connsiteY25" fmla="*/ 5517931 h 6085490"/>
              <a:gd name="connsiteX26" fmla="*/ 420415 w 3951890"/>
              <a:gd name="connsiteY26" fmla="*/ 5496911 h 6085490"/>
              <a:gd name="connsiteX27" fmla="*/ 536028 w 3951890"/>
              <a:gd name="connsiteY27" fmla="*/ 5444358 h 6085490"/>
              <a:gd name="connsiteX28" fmla="*/ 630620 w 3951890"/>
              <a:gd name="connsiteY28" fmla="*/ 5423338 h 6085490"/>
              <a:gd name="connsiteX29" fmla="*/ 714702 w 3951890"/>
              <a:gd name="connsiteY29" fmla="*/ 5055476 h 6085490"/>
              <a:gd name="connsiteX30" fmla="*/ 756745 w 3951890"/>
              <a:gd name="connsiteY30" fmla="*/ 4698124 h 6085490"/>
              <a:gd name="connsiteX31" fmla="*/ 903889 w 3951890"/>
              <a:gd name="connsiteY31" fmla="*/ 4141076 h 6085490"/>
              <a:gd name="connsiteX32" fmla="*/ 966952 w 3951890"/>
              <a:gd name="connsiteY32" fmla="*/ 4950373 h 6085490"/>
              <a:gd name="connsiteX33" fmla="*/ 987973 w 3951890"/>
              <a:gd name="connsiteY33" fmla="*/ 5108027 h 6085490"/>
              <a:gd name="connsiteX34" fmla="*/ 1103587 w 3951890"/>
              <a:gd name="connsiteY34" fmla="*/ 5234150 h 6085490"/>
              <a:gd name="connsiteX35" fmla="*/ 1240220 w 3951890"/>
              <a:gd name="connsiteY35" fmla="*/ 5234152 h 6085490"/>
              <a:gd name="connsiteX36" fmla="*/ 1366345 w 3951890"/>
              <a:gd name="connsiteY36" fmla="*/ 5213131 h 6085490"/>
              <a:gd name="connsiteX37" fmla="*/ 1587062 w 3951890"/>
              <a:gd name="connsiteY37" fmla="*/ 4740165 h 6085490"/>
              <a:gd name="connsiteX38" fmla="*/ 1692166 w 3951890"/>
              <a:gd name="connsiteY38" fmla="*/ 4298732 h 6085490"/>
              <a:gd name="connsiteX39" fmla="*/ 2070539 w 3951890"/>
              <a:gd name="connsiteY39" fmla="*/ 4414344 h 6085490"/>
              <a:gd name="connsiteX40" fmla="*/ 2217683 w 3951890"/>
              <a:gd name="connsiteY40" fmla="*/ 4834760 h 6085490"/>
              <a:gd name="connsiteX41" fmla="*/ 2280745 w 3951890"/>
              <a:gd name="connsiteY41" fmla="*/ 5391807 h 6085490"/>
              <a:gd name="connsiteX42" fmla="*/ 2354317 w 3951890"/>
              <a:gd name="connsiteY42" fmla="*/ 5738648 h 6085490"/>
              <a:gd name="connsiteX43" fmla="*/ 2417381 w 3951890"/>
              <a:gd name="connsiteY43" fmla="*/ 5917323 h 6085490"/>
              <a:gd name="connsiteX44" fmla="*/ 2575035 w 3951890"/>
              <a:gd name="connsiteY44" fmla="*/ 6085490 h 6085490"/>
              <a:gd name="connsiteX45" fmla="*/ 2722180 w 3951890"/>
              <a:gd name="connsiteY45" fmla="*/ 6053959 h 6085490"/>
              <a:gd name="connsiteX46" fmla="*/ 2837794 w 3951890"/>
              <a:gd name="connsiteY46" fmla="*/ 6043448 h 6085490"/>
              <a:gd name="connsiteX47" fmla="*/ 2774731 w 3951890"/>
              <a:gd name="connsiteY47" fmla="*/ 5812221 h 6085490"/>
              <a:gd name="connsiteX48" fmla="*/ 2680138 w 3951890"/>
              <a:gd name="connsiteY48" fmla="*/ 5549462 h 6085490"/>
              <a:gd name="connsiteX49" fmla="*/ 2711669 w 3951890"/>
              <a:gd name="connsiteY49" fmla="*/ 5171089 h 6085490"/>
              <a:gd name="connsiteX50" fmla="*/ 2711669 w 3951890"/>
              <a:gd name="connsiteY50" fmla="*/ 4866289 h 6085490"/>
              <a:gd name="connsiteX51" fmla="*/ 2879835 w 3951890"/>
              <a:gd name="connsiteY51" fmla="*/ 4109545 h 6085490"/>
              <a:gd name="connsiteX52" fmla="*/ 3174123 w 3951890"/>
              <a:gd name="connsiteY52" fmla="*/ 4403835 h 6085490"/>
              <a:gd name="connsiteX53" fmla="*/ 2932386 w 3951890"/>
              <a:gd name="connsiteY53" fmla="*/ 5360275 h 6085490"/>
              <a:gd name="connsiteX54" fmla="*/ 2974428 w 3951890"/>
              <a:gd name="connsiteY54" fmla="*/ 5801711 h 6085490"/>
              <a:gd name="connsiteX55" fmla="*/ 3090041 w 3951890"/>
              <a:gd name="connsiteY55" fmla="*/ 5896303 h 6085490"/>
              <a:gd name="connsiteX56" fmla="*/ 3310758 w 3951890"/>
              <a:gd name="connsiteY56" fmla="*/ 5906815 h 6085490"/>
              <a:gd name="connsiteX57" fmla="*/ 3468413 w 3951890"/>
              <a:gd name="connsiteY57" fmla="*/ 6001407 h 6085490"/>
              <a:gd name="connsiteX58" fmla="*/ 3573518 w 3951890"/>
              <a:gd name="connsiteY58" fmla="*/ 5917324 h 6085490"/>
              <a:gd name="connsiteX59" fmla="*/ 3783725 w 3951890"/>
              <a:gd name="connsiteY59" fmla="*/ 5580993 h 6085490"/>
              <a:gd name="connsiteX60" fmla="*/ 3899339 w 3951890"/>
              <a:gd name="connsiteY60" fmla="*/ 5276193 h 6085490"/>
              <a:gd name="connsiteX61" fmla="*/ 3951890 w 3951890"/>
              <a:gd name="connsiteY61" fmla="*/ 4614042 h 6085490"/>
              <a:gd name="connsiteX62" fmla="*/ 3941380 w 3951890"/>
              <a:gd name="connsiteY62" fmla="*/ 4298731 h 6085490"/>
              <a:gd name="connsiteX63" fmla="*/ 3668111 w 3951890"/>
              <a:gd name="connsiteY63" fmla="*/ 3983421 h 6085490"/>
              <a:gd name="connsiteX64" fmla="*/ 3457904 w 3951890"/>
              <a:gd name="connsiteY64" fmla="*/ 3163614 h 6085490"/>
              <a:gd name="connsiteX65" fmla="*/ 3279228 w 3951890"/>
              <a:gd name="connsiteY65" fmla="*/ 2669628 h 6085490"/>
              <a:gd name="connsiteX66" fmla="*/ 3090042 w 3951890"/>
              <a:gd name="connsiteY66" fmla="*/ 2417379 h 6085490"/>
              <a:gd name="connsiteX67" fmla="*/ 2911366 w 3951890"/>
              <a:gd name="connsiteY67" fmla="*/ 2049517 h 6085490"/>
              <a:gd name="connsiteX68" fmla="*/ 2764221 w 3951890"/>
              <a:gd name="connsiteY68" fmla="*/ 1807779 h 6085490"/>
              <a:gd name="connsiteX69" fmla="*/ 2827283 w 3951890"/>
              <a:gd name="connsiteY69" fmla="*/ 1408386 h 6085490"/>
              <a:gd name="connsiteX70" fmla="*/ 2890345 w 3951890"/>
              <a:gd name="connsiteY70" fmla="*/ 1313793 h 6085490"/>
              <a:gd name="connsiteX71" fmla="*/ 2858814 w 3951890"/>
              <a:gd name="connsiteY71" fmla="*/ 1660635 h 6085490"/>
              <a:gd name="connsiteX72" fmla="*/ 3016469 w 3951890"/>
              <a:gd name="connsiteY72" fmla="*/ 2123090 h 6085490"/>
              <a:gd name="connsiteX73" fmla="*/ 3563007 w 3951890"/>
              <a:gd name="connsiteY73" fmla="*/ 2144110 h 6085490"/>
              <a:gd name="connsiteX74" fmla="*/ 3668111 w 3951890"/>
              <a:gd name="connsiteY74" fmla="*/ 1954924 h 6085490"/>
              <a:gd name="connsiteX75" fmla="*/ 3436883 w 3951890"/>
              <a:gd name="connsiteY75" fmla="*/ 1723697 h 6085490"/>
              <a:gd name="connsiteX76" fmla="*/ 3657600 w 3951890"/>
              <a:gd name="connsiteY76" fmla="*/ 1345324 h 6085490"/>
              <a:gd name="connsiteX77" fmla="*/ 3594538 w 3951890"/>
              <a:gd name="connsiteY77" fmla="*/ 756745 h 6085490"/>
              <a:gd name="connsiteX78" fmla="*/ 3520966 w 3951890"/>
              <a:gd name="connsiteY78" fmla="*/ 641131 h 6085490"/>
              <a:gd name="connsiteX79" fmla="*/ 3069021 w 3951890"/>
              <a:gd name="connsiteY79" fmla="*/ 409904 h 6085490"/>
              <a:gd name="connsiteX80" fmla="*/ 2816773 w 3951890"/>
              <a:gd name="connsiteY80" fmla="*/ 357352 h 6085490"/>
              <a:gd name="connsiteX81" fmla="*/ 2585545 w 3951890"/>
              <a:gd name="connsiteY81" fmla="*/ 0 h 6085490"/>
              <a:gd name="connsiteX82" fmla="*/ 2469931 w 3951890"/>
              <a:gd name="connsiteY82" fmla="*/ 157656 h 6085490"/>
              <a:gd name="connsiteX83" fmla="*/ 2322786 w 3951890"/>
              <a:gd name="connsiteY83" fmla="*/ 420414 h 6085490"/>
              <a:gd name="connsiteX84" fmla="*/ 2123090 w 3951890"/>
              <a:gd name="connsiteY84" fmla="*/ 620110 h 6085490"/>
              <a:gd name="connsiteX85" fmla="*/ 1828801 w 3951890"/>
              <a:gd name="connsiteY85" fmla="*/ 714704 h 6085490"/>
              <a:gd name="connsiteX86" fmla="*/ 1597573 w 3951890"/>
              <a:gd name="connsiteY86" fmla="*/ 746234 h 6085490"/>
              <a:gd name="connsiteX87" fmla="*/ 1408387 w 3951890"/>
              <a:gd name="connsiteY87" fmla="*/ 515007 h 6085490"/>
              <a:gd name="connsiteX88" fmla="*/ 1271752 w 3951890"/>
              <a:gd name="connsiteY88" fmla="*/ 199696 h 6085490"/>
              <a:gd name="connsiteX89" fmla="*/ 1124607 w 3951890"/>
              <a:gd name="connsiteY89" fmla="*/ 126124 h 6085490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722180 w 3951890"/>
              <a:gd name="connsiteY45" fmla="*/ 5927835 h 5959366"/>
              <a:gd name="connsiteX46" fmla="*/ 2837794 w 3951890"/>
              <a:gd name="connsiteY46" fmla="*/ 5917324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68413 w 3951890"/>
              <a:gd name="connsiteY57" fmla="*/ 5875283 h 5959366"/>
              <a:gd name="connsiteX58" fmla="*/ 3573518 w 3951890"/>
              <a:gd name="connsiteY58" fmla="*/ 5791200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722180 w 3951890"/>
              <a:gd name="connsiteY45" fmla="*/ 5927835 h 5959366"/>
              <a:gd name="connsiteX46" fmla="*/ 2837794 w 3951890"/>
              <a:gd name="connsiteY46" fmla="*/ 5917324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89434 w 3951890"/>
              <a:gd name="connsiteY57" fmla="*/ 5717627 h 5959366"/>
              <a:gd name="connsiteX58" fmla="*/ 3573518 w 3951890"/>
              <a:gd name="connsiteY58" fmla="*/ 5791200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722180 w 3951890"/>
              <a:gd name="connsiteY45" fmla="*/ 5927835 h 5959366"/>
              <a:gd name="connsiteX46" fmla="*/ 2837794 w 3951890"/>
              <a:gd name="connsiteY46" fmla="*/ 5917324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89434 w 3951890"/>
              <a:gd name="connsiteY57" fmla="*/ 5717627 h 5959366"/>
              <a:gd name="connsiteX58" fmla="*/ 3626070 w 3951890"/>
              <a:gd name="connsiteY58" fmla="*/ 5644055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722180 w 3951890"/>
              <a:gd name="connsiteY45" fmla="*/ 5927835 h 5959366"/>
              <a:gd name="connsiteX46" fmla="*/ 2680138 w 3951890"/>
              <a:gd name="connsiteY46" fmla="*/ 5717628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89434 w 3951890"/>
              <a:gd name="connsiteY57" fmla="*/ 5717627 h 5959366"/>
              <a:gd name="connsiteX58" fmla="*/ 3626070 w 3951890"/>
              <a:gd name="connsiteY58" fmla="*/ 5644055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543504 w 3951890"/>
              <a:gd name="connsiteY45" fmla="*/ 5696608 h 5959366"/>
              <a:gd name="connsiteX46" fmla="*/ 2680138 w 3951890"/>
              <a:gd name="connsiteY46" fmla="*/ 5717628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89434 w 3951890"/>
              <a:gd name="connsiteY57" fmla="*/ 5717627 h 5959366"/>
              <a:gd name="connsiteX58" fmla="*/ 3626070 w 3951890"/>
              <a:gd name="connsiteY58" fmla="*/ 5644055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396359 w 3951890"/>
              <a:gd name="connsiteY44" fmla="*/ 5675587 h 5797984"/>
              <a:gd name="connsiteX45" fmla="*/ 2543504 w 3951890"/>
              <a:gd name="connsiteY45" fmla="*/ 5696608 h 5797984"/>
              <a:gd name="connsiteX46" fmla="*/ 2680138 w 3951890"/>
              <a:gd name="connsiteY46" fmla="*/ 5717628 h 5797984"/>
              <a:gd name="connsiteX47" fmla="*/ 2774731 w 3951890"/>
              <a:gd name="connsiteY47" fmla="*/ 5686097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396359 w 3951890"/>
              <a:gd name="connsiteY44" fmla="*/ 5675587 h 5797984"/>
              <a:gd name="connsiteX45" fmla="*/ 2554014 w 3951890"/>
              <a:gd name="connsiteY45" fmla="*/ 5559974 h 5797984"/>
              <a:gd name="connsiteX46" fmla="*/ 2680138 w 3951890"/>
              <a:gd name="connsiteY46" fmla="*/ 5717628 h 5797984"/>
              <a:gd name="connsiteX47" fmla="*/ 2774731 w 3951890"/>
              <a:gd name="connsiteY47" fmla="*/ 5686097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396359 w 3951890"/>
              <a:gd name="connsiteY44" fmla="*/ 5675587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774731 w 3951890"/>
              <a:gd name="connsiteY47" fmla="*/ 5686097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396359 w 3951890"/>
              <a:gd name="connsiteY44" fmla="*/ 5675587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43807 w 3951890"/>
              <a:gd name="connsiteY42" fmla="*/ 5360276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28193 w 3951890"/>
              <a:gd name="connsiteY41" fmla="*/ 4950373 h 5797984"/>
              <a:gd name="connsiteX42" fmla="*/ 2343807 w 3951890"/>
              <a:gd name="connsiteY42" fmla="*/ 5360276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343807 w 3951890"/>
              <a:gd name="connsiteY42" fmla="*/ 5360276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343807 w 3951890"/>
              <a:gd name="connsiteY42" fmla="*/ 5360276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280745 w 3951890"/>
              <a:gd name="connsiteY42" fmla="*/ 5108028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280745 w 3951890"/>
              <a:gd name="connsiteY42" fmla="*/ 5108028 h 5797984"/>
              <a:gd name="connsiteX43" fmla="*/ 2333298 w 3951890"/>
              <a:gd name="connsiteY43" fmla="*/ 5360274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30925 w 3951890"/>
              <a:gd name="connsiteY26" fmla="*/ 5223643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280745 w 3951890"/>
              <a:gd name="connsiteY42" fmla="*/ 5108028 h 5797984"/>
              <a:gd name="connsiteX43" fmla="*/ 2333298 w 3951890"/>
              <a:gd name="connsiteY43" fmla="*/ 5360274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220717 w 3951890"/>
              <a:gd name="connsiteY25" fmla="*/ 5255172 h 5797984"/>
              <a:gd name="connsiteX26" fmla="*/ 430925 w 3951890"/>
              <a:gd name="connsiteY26" fmla="*/ 5223643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280745 w 3951890"/>
              <a:gd name="connsiteY42" fmla="*/ 5108028 h 5797984"/>
              <a:gd name="connsiteX43" fmla="*/ 2333298 w 3951890"/>
              <a:gd name="connsiteY43" fmla="*/ 5360274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36635 w 3930869"/>
              <a:gd name="connsiteY21" fmla="*/ 4550979 h 5797984"/>
              <a:gd name="connsiteX22" fmla="*/ 0 w 3930869"/>
              <a:gd name="connsiteY22" fmla="*/ 4834759 h 5797984"/>
              <a:gd name="connsiteX23" fmla="*/ 0 w 3930869"/>
              <a:gd name="connsiteY23" fmla="*/ 5255172 h 5797984"/>
              <a:gd name="connsiteX24" fmla="*/ 94594 w 3930869"/>
              <a:gd name="connsiteY24" fmla="*/ 5297213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09599 w 3930869"/>
              <a:gd name="connsiteY28" fmla="*/ 5297214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0 w 3930869"/>
              <a:gd name="connsiteY23" fmla="*/ 5255172 h 5797984"/>
              <a:gd name="connsiteX24" fmla="*/ 94594 w 3930869"/>
              <a:gd name="connsiteY24" fmla="*/ 5297213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09599 w 3930869"/>
              <a:gd name="connsiteY28" fmla="*/ 5297214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94594 w 3930869"/>
              <a:gd name="connsiteY24" fmla="*/ 5297213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09599 w 3930869"/>
              <a:gd name="connsiteY28" fmla="*/ 5297214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09599 w 3930869"/>
              <a:gd name="connsiteY28" fmla="*/ 5297214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213131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213131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132082 w 3930869"/>
              <a:gd name="connsiteY55" fmla="*/ 5633544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213131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132082 w 3930869"/>
              <a:gd name="connsiteY55" fmla="*/ 5633544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73215 w 3930869"/>
              <a:gd name="connsiteY59" fmla="*/ 5318235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213131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132082 w 3930869"/>
              <a:gd name="connsiteY55" fmla="*/ 5633544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73215 w 3930869"/>
              <a:gd name="connsiteY59" fmla="*/ 5318235 h 5797984"/>
              <a:gd name="connsiteX60" fmla="*/ 3836277 w 3930869"/>
              <a:gd name="connsiteY60" fmla="*/ 4813738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20359"/>
              <a:gd name="connsiteY0" fmla="*/ 0 h 5797984"/>
              <a:gd name="connsiteX1" fmla="*/ 914400 w 3920359"/>
              <a:gd name="connsiteY1" fmla="*/ 388883 h 5797984"/>
              <a:gd name="connsiteX2" fmla="*/ 378372 w 3920359"/>
              <a:gd name="connsiteY2" fmla="*/ 536028 h 5797984"/>
              <a:gd name="connsiteX3" fmla="*/ 63062 w 3920359"/>
              <a:gd name="connsiteY3" fmla="*/ 819807 h 5797984"/>
              <a:gd name="connsiteX4" fmla="*/ 63062 w 3920359"/>
              <a:gd name="connsiteY4" fmla="*/ 1093076 h 5797984"/>
              <a:gd name="connsiteX5" fmla="*/ 273269 w 3920359"/>
              <a:gd name="connsiteY5" fmla="*/ 1492469 h 5797984"/>
              <a:gd name="connsiteX6" fmla="*/ 378373 w 3920359"/>
              <a:gd name="connsiteY6" fmla="*/ 1660634 h 5797984"/>
              <a:gd name="connsiteX7" fmla="*/ 409903 w 3920359"/>
              <a:gd name="connsiteY7" fmla="*/ 1870841 h 5797984"/>
              <a:gd name="connsiteX8" fmla="*/ 609600 w 3920359"/>
              <a:gd name="connsiteY8" fmla="*/ 1923394 h 5797984"/>
              <a:gd name="connsiteX9" fmla="*/ 798786 w 3920359"/>
              <a:gd name="connsiteY9" fmla="*/ 1671145 h 5797984"/>
              <a:gd name="connsiteX10" fmla="*/ 735724 w 3920359"/>
              <a:gd name="connsiteY10" fmla="*/ 1250731 h 5797984"/>
              <a:gd name="connsiteX11" fmla="*/ 651641 w 3920359"/>
              <a:gd name="connsiteY11" fmla="*/ 1051035 h 5797984"/>
              <a:gd name="connsiteX12" fmla="*/ 830317 w 3920359"/>
              <a:gd name="connsiteY12" fmla="*/ 1008993 h 5797984"/>
              <a:gd name="connsiteX13" fmla="*/ 998483 w 3920359"/>
              <a:gd name="connsiteY13" fmla="*/ 1481959 h 5797984"/>
              <a:gd name="connsiteX14" fmla="*/ 1030014 w 3920359"/>
              <a:gd name="connsiteY14" fmla="*/ 1891862 h 5797984"/>
              <a:gd name="connsiteX15" fmla="*/ 977462 w 3920359"/>
              <a:gd name="connsiteY15" fmla="*/ 2364828 h 5797984"/>
              <a:gd name="connsiteX16" fmla="*/ 399393 w 3920359"/>
              <a:gd name="connsiteY16" fmla="*/ 3499945 h 5797984"/>
              <a:gd name="connsiteX17" fmla="*/ 325821 w 3920359"/>
              <a:gd name="connsiteY17" fmla="*/ 3626070 h 5797984"/>
              <a:gd name="connsiteX18" fmla="*/ 336331 w 3920359"/>
              <a:gd name="connsiteY18" fmla="*/ 3710152 h 5797984"/>
              <a:gd name="connsiteX19" fmla="*/ 304800 w 3920359"/>
              <a:gd name="connsiteY19" fmla="*/ 3815255 h 5797984"/>
              <a:gd name="connsiteX20" fmla="*/ 241738 w 3920359"/>
              <a:gd name="connsiteY20" fmla="*/ 4025462 h 5797984"/>
              <a:gd name="connsiteX21" fmla="*/ 105104 w 3920359"/>
              <a:gd name="connsiteY21" fmla="*/ 4498427 h 5797984"/>
              <a:gd name="connsiteX22" fmla="*/ 0 w 3920359"/>
              <a:gd name="connsiteY22" fmla="*/ 4834759 h 5797984"/>
              <a:gd name="connsiteX23" fmla="*/ 31531 w 3920359"/>
              <a:gd name="connsiteY23" fmla="*/ 5097517 h 5797984"/>
              <a:gd name="connsiteX24" fmla="*/ 136635 w 3920359"/>
              <a:gd name="connsiteY24" fmla="*/ 5192110 h 5797984"/>
              <a:gd name="connsiteX25" fmla="*/ 199696 w 3920359"/>
              <a:gd name="connsiteY25" fmla="*/ 5255172 h 5797984"/>
              <a:gd name="connsiteX26" fmla="*/ 409904 w 3920359"/>
              <a:gd name="connsiteY26" fmla="*/ 5223643 h 5797984"/>
              <a:gd name="connsiteX27" fmla="*/ 515007 w 3920359"/>
              <a:gd name="connsiteY27" fmla="*/ 5213131 h 5797984"/>
              <a:gd name="connsiteX28" fmla="*/ 620110 w 3920359"/>
              <a:gd name="connsiteY28" fmla="*/ 5171090 h 5797984"/>
              <a:gd name="connsiteX29" fmla="*/ 693681 w 3920359"/>
              <a:gd name="connsiteY29" fmla="*/ 4929352 h 5797984"/>
              <a:gd name="connsiteX30" fmla="*/ 735724 w 3920359"/>
              <a:gd name="connsiteY30" fmla="*/ 4572000 h 5797984"/>
              <a:gd name="connsiteX31" fmla="*/ 882868 w 3920359"/>
              <a:gd name="connsiteY31" fmla="*/ 4014952 h 5797984"/>
              <a:gd name="connsiteX32" fmla="*/ 945931 w 3920359"/>
              <a:gd name="connsiteY32" fmla="*/ 4824249 h 5797984"/>
              <a:gd name="connsiteX33" fmla="*/ 966952 w 3920359"/>
              <a:gd name="connsiteY33" fmla="*/ 4981903 h 5797984"/>
              <a:gd name="connsiteX34" fmla="*/ 1082566 w 3920359"/>
              <a:gd name="connsiteY34" fmla="*/ 5108026 h 5797984"/>
              <a:gd name="connsiteX35" fmla="*/ 1219199 w 3920359"/>
              <a:gd name="connsiteY35" fmla="*/ 5108028 h 5797984"/>
              <a:gd name="connsiteX36" fmla="*/ 1345324 w 3920359"/>
              <a:gd name="connsiteY36" fmla="*/ 5087007 h 5797984"/>
              <a:gd name="connsiteX37" fmla="*/ 1566041 w 3920359"/>
              <a:gd name="connsiteY37" fmla="*/ 4614041 h 5797984"/>
              <a:gd name="connsiteX38" fmla="*/ 1671145 w 3920359"/>
              <a:gd name="connsiteY38" fmla="*/ 4172608 h 5797984"/>
              <a:gd name="connsiteX39" fmla="*/ 2049518 w 3920359"/>
              <a:gd name="connsiteY39" fmla="*/ 4078013 h 5797984"/>
              <a:gd name="connsiteX40" fmla="*/ 2165131 w 3920359"/>
              <a:gd name="connsiteY40" fmla="*/ 4529960 h 5797984"/>
              <a:gd name="connsiteX41" fmla="*/ 2207172 w 3920359"/>
              <a:gd name="connsiteY41" fmla="*/ 4950373 h 5797984"/>
              <a:gd name="connsiteX42" fmla="*/ 2259724 w 3920359"/>
              <a:gd name="connsiteY42" fmla="*/ 5108028 h 5797984"/>
              <a:gd name="connsiteX43" fmla="*/ 2312277 w 3920359"/>
              <a:gd name="connsiteY43" fmla="*/ 5360274 h 5797984"/>
              <a:gd name="connsiteX44" fmla="*/ 2427890 w 3920359"/>
              <a:gd name="connsiteY44" fmla="*/ 5528443 h 5797984"/>
              <a:gd name="connsiteX45" fmla="*/ 2532993 w 3920359"/>
              <a:gd name="connsiteY45" fmla="*/ 5559974 h 5797984"/>
              <a:gd name="connsiteX46" fmla="*/ 2680138 w 3920359"/>
              <a:gd name="connsiteY46" fmla="*/ 5528441 h 5797984"/>
              <a:gd name="connsiteX47" fmla="*/ 2669627 w 3920359"/>
              <a:gd name="connsiteY47" fmla="*/ 5423339 h 5797984"/>
              <a:gd name="connsiteX48" fmla="*/ 2659117 w 3920359"/>
              <a:gd name="connsiteY48" fmla="*/ 5423338 h 5797984"/>
              <a:gd name="connsiteX49" fmla="*/ 2690648 w 3920359"/>
              <a:gd name="connsiteY49" fmla="*/ 5044965 h 5797984"/>
              <a:gd name="connsiteX50" fmla="*/ 2690648 w 3920359"/>
              <a:gd name="connsiteY50" fmla="*/ 4740165 h 5797984"/>
              <a:gd name="connsiteX51" fmla="*/ 2858814 w 3920359"/>
              <a:gd name="connsiteY51" fmla="*/ 3983421 h 5797984"/>
              <a:gd name="connsiteX52" fmla="*/ 3153102 w 3920359"/>
              <a:gd name="connsiteY52" fmla="*/ 4277711 h 5797984"/>
              <a:gd name="connsiteX53" fmla="*/ 2911365 w 3920359"/>
              <a:gd name="connsiteY53" fmla="*/ 5234151 h 5797984"/>
              <a:gd name="connsiteX54" fmla="*/ 2953407 w 3920359"/>
              <a:gd name="connsiteY54" fmla="*/ 5675587 h 5797984"/>
              <a:gd name="connsiteX55" fmla="*/ 3132082 w 3920359"/>
              <a:gd name="connsiteY55" fmla="*/ 5633544 h 5797984"/>
              <a:gd name="connsiteX56" fmla="*/ 3289737 w 3920359"/>
              <a:gd name="connsiteY56" fmla="*/ 5780691 h 5797984"/>
              <a:gd name="connsiteX57" fmla="*/ 3468413 w 3920359"/>
              <a:gd name="connsiteY57" fmla="*/ 5717627 h 5797984"/>
              <a:gd name="connsiteX58" fmla="*/ 3605049 w 3920359"/>
              <a:gd name="connsiteY58" fmla="*/ 5644055 h 5797984"/>
              <a:gd name="connsiteX59" fmla="*/ 3773215 w 3920359"/>
              <a:gd name="connsiteY59" fmla="*/ 5318235 h 5797984"/>
              <a:gd name="connsiteX60" fmla="*/ 3836277 w 3920359"/>
              <a:gd name="connsiteY60" fmla="*/ 4813738 h 5797984"/>
              <a:gd name="connsiteX61" fmla="*/ 3741682 w 3920359"/>
              <a:gd name="connsiteY61" fmla="*/ 4393325 h 5797984"/>
              <a:gd name="connsiteX62" fmla="*/ 3920359 w 3920359"/>
              <a:gd name="connsiteY62" fmla="*/ 4172607 h 5797984"/>
              <a:gd name="connsiteX63" fmla="*/ 3647090 w 3920359"/>
              <a:gd name="connsiteY63" fmla="*/ 3857297 h 5797984"/>
              <a:gd name="connsiteX64" fmla="*/ 3436883 w 3920359"/>
              <a:gd name="connsiteY64" fmla="*/ 3037490 h 5797984"/>
              <a:gd name="connsiteX65" fmla="*/ 3258207 w 3920359"/>
              <a:gd name="connsiteY65" fmla="*/ 2543504 h 5797984"/>
              <a:gd name="connsiteX66" fmla="*/ 3069021 w 3920359"/>
              <a:gd name="connsiteY66" fmla="*/ 2291255 h 5797984"/>
              <a:gd name="connsiteX67" fmla="*/ 2890345 w 3920359"/>
              <a:gd name="connsiteY67" fmla="*/ 1923393 h 5797984"/>
              <a:gd name="connsiteX68" fmla="*/ 2743200 w 3920359"/>
              <a:gd name="connsiteY68" fmla="*/ 1681655 h 5797984"/>
              <a:gd name="connsiteX69" fmla="*/ 2806262 w 3920359"/>
              <a:gd name="connsiteY69" fmla="*/ 1282262 h 5797984"/>
              <a:gd name="connsiteX70" fmla="*/ 2869324 w 3920359"/>
              <a:gd name="connsiteY70" fmla="*/ 1187669 h 5797984"/>
              <a:gd name="connsiteX71" fmla="*/ 2837793 w 3920359"/>
              <a:gd name="connsiteY71" fmla="*/ 1534511 h 5797984"/>
              <a:gd name="connsiteX72" fmla="*/ 2995448 w 3920359"/>
              <a:gd name="connsiteY72" fmla="*/ 1996966 h 5797984"/>
              <a:gd name="connsiteX73" fmla="*/ 3541986 w 3920359"/>
              <a:gd name="connsiteY73" fmla="*/ 2017986 h 5797984"/>
              <a:gd name="connsiteX74" fmla="*/ 3647090 w 3920359"/>
              <a:gd name="connsiteY74" fmla="*/ 1828800 h 5797984"/>
              <a:gd name="connsiteX75" fmla="*/ 3415862 w 3920359"/>
              <a:gd name="connsiteY75" fmla="*/ 1597573 h 5797984"/>
              <a:gd name="connsiteX76" fmla="*/ 3636579 w 3920359"/>
              <a:gd name="connsiteY76" fmla="*/ 1219200 h 5797984"/>
              <a:gd name="connsiteX77" fmla="*/ 3573517 w 3920359"/>
              <a:gd name="connsiteY77" fmla="*/ 630621 h 5797984"/>
              <a:gd name="connsiteX78" fmla="*/ 3499945 w 3920359"/>
              <a:gd name="connsiteY78" fmla="*/ 515007 h 5797984"/>
              <a:gd name="connsiteX79" fmla="*/ 3048000 w 3920359"/>
              <a:gd name="connsiteY79" fmla="*/ 283780 h 5797984"/>
              <a:gd name="connsiteX80" fmla="*/ 2795752 w 3920359"/>
              <a:gd name="connsiteY80" fmla="*/ 231228 h 5797984"/>
              <a:gd name="connsiteX81" fmla="*/ 2585545 w 3920359"/>
              <a:gd name="connsiteY81" fmla="*/ 42042 h 5797984"/>
              <a:gd name="connsiteX82" fmla="*/ 2448910 w 3920359"/>
              <a:gd name="connsiteY82" fmla="*/ 31532 h 5797984"/>
              <a:gd name="connsiteX83" fmla="*/ 2301765 w 3920359"/>
              <a:gd name="connsiteY83" fmla="*/ 294290 h 5797984"/>
              <a:gd name="connsiteX84" fmla="*/ 2102069 w 3920359"/>
              <a:gd name="connsiteY84" fmla="*/ 493986 h 5797984"/>
              <a:gd name="connsiteX85" fmla="*/ 1807780 w 3920359"/>
              <a:gd name="connsiteY85" fmla="*/ 588580 h 5797984"/>
              <a:gd name="connsiteX86" fmla="*/ 1576552 w 3920359"/>
              <a:gd name="connsiteY86" fmla="*/ 620110 h 5797984"/>
              <a:gd name="connsiteX87" fmla="*/ 1387366 w 3920359"/>
              <a:gd name="connsiteY87" fmla="*/ 388883 h 5797984"/>
              <a:gd name="connsiteX88" fmla="*/ 1250731 w 3920359"/>
              <a:gd name="connsiteY88" fmla="*/ 73572 h 5797984"/>
              <a:gd name="connsiteX89" fmla="*/ 1103586 w 3920359"/>
              <a:gd name="connsiteY89" fmla="*/ 0 h 5797984"/>
              <a:gd name="connsiteX0" fmla="*/ 1103586 w 3836277"/>
              <a:gd name="connsiteY0" fmla="*/ 0 h 5797984"/>
              <a:gd name="connsiteX1" fmla="*/ 914400 w 3836277"/>
              <a:gd name="connsiteY1" fmla="*/ 388883 h 5797984"/>
              <a:gd name="connsiteX2" fmla="*/ 378372 w 3836277"/>
              <a:gd name="connsiteY2" fmla="*/ 536028 h 5797984"/>
              <a:gd name="connsiteX3" fmla="*/ 63062 w 3836277"/>
              <a:gd name="connsiteY3" fmla="*/ 819807 h 5797984"/>
              <a:gd name="connsiteX4" fmla="*/ 63062 w 3836277"/>
              <a:gd name="connsiteY4" fmla="*/ 1093076 h 5797984"/>
              <a:gd name="connsiteX5" fmla="*/ 273269 w 3836277"/>
              <a:gd name="connsiteY5" fmla="*/ 1492469 h 5797984"/>
              <a:gd name="connsiteX6" fmla="*/ 378373 w 3836277"/>
              <a:gd name="connsiteY6" fmla="*/ 1660634 h 5797984"/>
              <a:gd name="connsiteX7" fmla="*/ 409903 w 3836277"/>
              <a:gd name="connsiteY7" fmla="*/ 1870841 h 5797984"/>
              <a:gd name="connsiteX8" fmla="*/ 609600 w 3836277"/>
              <a:gd name="connsiteY8" fmla="*/ 1923394 h 5797984"/>
              <a:gd name="connsiteX9" fmla="*/ 798786 w 3836277"/>
              <a:gd name="connsiteY9" fmla="*/ 1671145 h 5797984"/>
              <a:gd name="connsiteX10" fmla="*/ 735724 w 3836277"/>
              <a:gd name="connsiteY10" fmla="*/ 1250731 h 5797984"/>
              <a:gd name="connsiteX11" fmla="*/ 651641 w 3836277"/>
              <a:gd name="connsiteY11" fmla="*/ 1051035 h 5797984"/>
              <a:gd name="connsiteX12" fmla="*/ 830317 w 3836277"/>
              <a:gd name="connsiteY12" fmla="*/ 1008993 h 5797984"/>
              <a:gd name="connsiteX13" fmla="*/ 998483 w 3836277"/>
              <a:gd name="connsiteY13" fmla="*/ 1481959 h 5797984"/>
              <a:gd name="connsiteX14" fmla="*/ 1030014 w 3836277"/>
              <a:gd name="connsiteY14" fmla="*/ 1891862 h 5797984"/>
              <a:gd name="connsiteX15" fmla="*/ 977462 w 3836277"/>
              <a:gd name="connsiteY15" fmla="*/ 2364828 h 5797984"/>
              <a:gd name="connsiteX16" fmla="*/ 399393 w 3836277"/>
              <a:gd name="connsiteY16" fmla="*/ 3499945 h 5797984"/>
              <a:gd name="connsiteX17" fmla="*/ 325821 w 3836277"/>
              <a:gd name="connsiteY17" fmla="*/ 3626070 h 5797984"/>
              <a:gd name="connsiteX18" fmla="*/ 336331 w 3836277"/>
              <a:gd name="connsiteY18" fmla="*/ 3710152 h 5797984"/>
              <a:gd name="connsiteX19" fmla="*/ 304800 w 3836277"/>
              <a:gd name="connsiteY19" fmla="*/ 3815255 h 5797984"/>
              <a:gd name="connsiteX20" fmla="*/ 241738 w 3836277"/>
              <a:gd name="connsiteY20" fmla="*/ 4025462 h 5797984"/>
              <a:gd name="connsiteX21" fmla="*/ 105104 w 3836277"/>
              <a:gd name="connsiteY21" fmla="*/ 4498427 h 5797984"/>
              <a:gd name="connsiteX22" fmla="*/ 0 w 3836277"/>
              <a:gd name="connsiteY22" fmla="*/ 4834759 h 5797984"/>
              <a:gd name="connsiteX23" fmla="*/ 31531 w 3836277"/>
              <a:gd name="connsiteY23" fmla="*/ 5097517 h 5797984"/>
              <a:gd name="connsiteX24" fmla="*/ 136635 w 3836277"/>
              <a:gd name="connsiteY24" fmla="*/ 5192110 h 5797984"/>
              <a:gd name="connsiteX25" fmla="*/ 199696 w 3836277"/>
              <a:gd name="connsiteY25" fmla="*/ 5255172 h 5797984"/>
              <a:gd name="connsiteX26" fmla="*/ 409904 w 3836277"/>
              <a:gd name="connsiteY26" fmla="*/ 5223643 h 5797984"/>
              <a:gd name="connsiteX27" fmla="*/ 515007 w 3836277"/>
              <a:gd name="connsiteY27" fmla="*/ 5213131 h 5797984"/>
              <a:gd name="connsiteX28" fmla="*/ 620110 w 3836277"/>
              <a:gd name="connsiteY28" fmla="*/ 5171090 h 5797984"/>
              <a:gd name="connsiteX29" fmla="*/ 693681 w 3836277"/>
              <a:gd name="connsiteY29" fmla="*/ 4929352 h 5797984"/>
              <a:gd name="connsiteX30" fmla="*/ 735724 w 3836277"/>
              <a:gd name="connsiteY30" fmla="*/ 4572000 h 5797984"/>
              <a:gd name="connsiteX31" fmla="*/ 882868 w 3836277"/>
              <a:gd name="connsiteY31" fmla="*/ 4014952 h 5797984"/>
              <a:gd name="connsiteX32" fmla="*/ 945931 w 3836277"/>
              <a:gd name="connsiteY32" fmla="*/ 4824249 h 5797984"/>
              <a:gd name="connsiteX33" fmla="*/ 966952 w 3836277"/>
              <a:gd name="connsiteY33" fmla="*/ 4981903 h 5797984"/>
              <a:gd name="connsiteX34" fmla="*/ 1082566 w 3836277"/>
              <a:gd name="connsiteY34" fmla="*/ 5108026 h 5797984"/>
              <a:gd name="connsiteX35" fmla="*/ 1219199 w 3836277"/>
              <a:gd name="connsiteY35" fmla="*/ 5108028 h 5797984"/>
              <a:gd name="connsiteX36" fmla="*/ 1345324 w 3836277"/>
              <a:gd name="connsiteY36" fmla="*/ 5087007 h 5797984"/>
              <a:gd name="connsiteX37" fmla="*/ 1566041 w 3836277"/>
              <a:gd name="connsiteY37" fmla="*/ 4614041 h 5797984"/>
              <a:gd name="connsiteX38" fmla="*/ 1671145 w 3836277"/>
              <a:gd name="connsiteY38" fmla="*/ 4172608 h 5797984"/>
              <a:gd name="connsiteX39" fmla="*/ 2049518 w 3836277"/>
              <a:gd name="connsiteY39" fmla="*/ 4078013 h 5797984"/>
              <a:gd name="connsiteX40" fmla="*/ 2165131 w 3836277"/>
              <a:gd name="connsiteY40" fmla="*/ 4529960 h 5797984"/>
              <a:gd name="connsiteX41" fmla="*/ 2207172 w 3836277"/>
              <a:gd name="connsiteY41" fmla="*/ 4950373 h 5797984"/>
              <a:gd name="connsiteX42" fmla="*/ 2259724 w 3836277"/>
              <a:gd name="connsiteY42" fmla="*/ 5108028 h 5797984"/>
              <a:gd name="connsiteX43" fmla="*/ 2312277 w 3836277"/>
              <a:gd name="connsiteY43" fmla="*/ 5360274 h 5797984"/>
              <a:gd name="connsiteX44" fmla="*/ 2427890 w 3836277"/>
              <a:gd name="connsiteY44" fmla="*/ 5528443 h 5797984"/>
              <a:gd name="connsiteX45" fmla="*/ 2532993 w 3836277"/>
              <a:gd name="connsiteY45" fmla="*/ 5559974 h 5797984"/>
              <a:gd name="connsiteX46" fmla="*/ 2680138 w 3836277"/>
              <a:gd name="connsiteY46" fmla="*/ 5528441 h 5797984"/>
              <a:gd name="connsiteX47" fmla="*/ 2669627 w 3836277"/>
              <a:gd name="connsiteY47" fmla="*/ 5423339 h 5797984"/>
              <a:gd name="connsiteX48" fmla="*/ 2659117 w 3836277"/>
              <a:gd name="connsiteY48" fmla="*/ 5423338 h 5797984"/>
              <a:gd name="connsiteX49" fmla="*/ 2690648 w 3836277"/>
              <a:gd name="connsiteY49" fmla="*/ 5044965 h 5797984"/>
              <a:gd name="connsiteX50" fmla="*/ 2690648 w 3836277"/>
              <a:gd name="connsiteY50" fmla="*/ 4740165 h 5797984"/>
              <a:gd name="connsiteX51" fmla="*/ 2858814 w 3836277"/>
              <a:gd name="connsiteY51" fmla="*/ 3983421 h 5797984"/>
              <a:gd name="connsiteX52" fmla="*/ 3153102 w 3836277"/>
              <a:gd name="connsiteY52" fmla="*/ 4277711 h 5797984"/>
              <a:gd name="connsiteX53" fmla="*/ 2911365 w 3836277"/>
              <a:gd name="connsiteY53" fmla="*/ 5234151 h 5797984"/>
              <a:gd name="connsiteX54" fmla="*/ 2953407 w 3836277"/>
              <a:gd name="connsiteY54" fmla="*/ 5675587 h 5797984"/>
              <a:gd name="connsiteX55" fmla="*/ 3132082 w 3836277"/>
              <a:gd name="connsiteY55" fmla="*/ 5633544 h 5797984"/>
              <a:gd name="connsiteX56" fmla="*/ 3289737 w 3836277"/>
              <a:gd name="connsiteY56" fmla="*/ 5780691 h 5797984"/>
              <a:gd name="connsiteX57" fmla="*/ 3468413 w 3836277"/>
              <a:gd name="connsiteY57" fmla="*/ 5717627 h 5797984"/>
              <a:gd name="connsiteX58" fmla="*/ 3605049 w 3836277"/>
              <a:gd name="connsiteY58" fmla="*/ 5644055 h 5797984"/>
              <a:gd name="connsiteX59" fmla="*/ 3773215 w 3836277"/>
              <a:gd name="connsiteY59" fmla="*/ 5318235 h 5797984"/>
              <a:gd name="connsiteX60" fmla="*/ 3836277 w 3836277"/>
              <a:gd name="connsiteY60" fmla="*/ 4813738 h 5797984"/>
              <a:gd name="connsiteX61" fmla="*/ 3741682 w 3836277"/>
              <a:gd name="connsiteY61" fmla="*/ 4393325 h 5797984"/>
              <a:gd name="connsiteX62" fmla="*/ 3783724 w 3836277"/>
              <a:gd name="connsiteY62" fmla="*/ 4130566 h 5797984"/>
              <a:gd name="connsiteX63" fmla="*/ 3647090 w 3836277"/>
              <a:gd name="connsiteY63" fmla="*/ 3857297 h 5797984"/>
              <a:gd name="connsiteX64" fmla="*/ 3436883 w 3836277"/>
              <a:gd name="connsiteY64" fmla="*/ 3037490 h 5797984"/>
              <a:gd name="connsiteX65" fmla="*/ 3258207 w 3836277"/>
              <a:gd name="connsiteY65" fmla="*/ 2543504 h 5797984"/>
              <a:gd name="connsiteX66" fmla="*/ 3069021 w 3836277"/>
              <a:gd name="connsiteY66" fmla="*/ 2291255 h 5797984"/>
              <a:gd name="connsiteX67" fmla="*/ 2890345 w 3836277"/>
              <a:gd name="connsiteY67" fmla="*/ 1923393 h 5797984"/>
              <a:gd name="connsiteX68" fmla="*/ 2743200 w 3836277"/>
              <a:gd name="connsiteY68" fmla="*/ 1681655 h 5797984"/>
              <a:gd name="connsiteX69" fmla="*/ 2806262 w 3836277"/>
              <a:gd name="connsiteY69" fmla="*/ 1282262 h 5797984"/>
              <a:gd name="connsiteX70" fmla="*/ 2869324 w 3836277"/>
              <a:gd name="connsiteY70" fmla="*/ 1187669 h 5797984"/>
              <a:gd name="connsiteX71" fmla="*/ 2837793 w 3836277"/>
              <a:gd name="connsiteY71" fmla="*/ 1534511 h 5797984"/>
              <a:gd name="connsiteX72" fmla="*/ 2995448 w 3836277"/>
              <a:gd name="connsiteY72" fmla="*/ 1996966 h 5797984"/>
              <a:gd name="connsiteX73" fmla="*/ 3541986 w 3836277"/>
              <a:gd name="connsiteY73" fmla="*/ 2017986 h 5797984"/>
              <a:gd name="connsiteX74" fmla="*/ 3647090 w 3836277"/>
              <a:gd name="connsiteY74" fmla="*/ 1828800 h 5797984"/>
              <a:gd name="connsiteX75" fmla="*/ 3415862 w 3836277"/>
              <a:gd name="connsiteY75" fmla="*/ 1597573 h 5797984"/>
              <a:gd name="connsiteX76" fmla="*/ 3636579 w 3836277"/>
              <a:gd name="connsiteY76" fmla="*/ 1219200 h 5797984"/>
              <a:gd name="connsiteX77" fmla="*/ 3573517 w 3836277"/>
              <a:gd name="connsiteY77" fmla="*/ 630621 h 5797984"/>
              <a:gd name="connsiteX78" fmla="*/ 3499945 w 3836277"/>
              <a:gd name="connsiteY78" fmla="*/ 515007 h 5797984"/>
              <a:gd name="connsiteX79" fmla="*/ 3048000 w 3836277"/>
              <a:gd name="connsiteY79" fmla="*/ 283780 h 5797984"/>
              <a:gd name="connsiteX80" fmla="*/ 2795752 w 3836277"/>
              <a:gd name="connsiteY80" fmla="*/ 231228 h 5797984"/>
              <a:gd name="connsiteX81" fmla="*/ 2585545 w 3836277"/>
              <a:gd name="connsiteY81" fmla="*/ 42042 h 5797984"/>
              <a:gd name="connsiteX82" fmla="*/ 2448910 w 3836277"/>
              <a:gd name="connsiteY82" fmla="*/ 31532 h 5797984"/>
              <a:gd name="connsiteX83" fmla="*/ 2301765 w 3836277"/>
              <a:gd name="connsiteY83" fmla="*/ 294290 h 5797984"/>
              <a:gd name="connsiteX84" fmla="*/ 2102069 w 3836277"/>
              <a:gd name="connsiteY84" fmla="*/ 493986 h 5797984"/>
              <a:gd name="connsiteX85" fmla="*/ 1807780 w 3836277"/>
              <a:gd name="connsiteY85" fmla="*/ 588580 h 5797984"/>
              <a:gd name="connsiteX86" fmla="*/ 1576552 w 3836277"/>
              <a:gd name="connsiteY86" fmla="*/ 620110 h 5797984"/>
              <a:gd name="connsiteX87" fmla="*/ 1387366 w 3836277"/>
              <a:gd name="connsiteY87" fmla="*/ 388883 h 5797984"/>
              <a:gd name="connsiteX88" fmla="*/ 1250731 w 3836277"/>
              <a:gd name="connsiteY88" fmla="*/ 73572 h 5797984"/>
              <a:gd name="connsiteX89" fmla="*/ 1103586 w 3836277"/>
              <a:gd name="connsiteY89" fmla="*/ 0 h 5797984"/>
              <a:gd name="connsiteX0" fmla="*/ 1103586 w 3857297"/>
              <a:gd name="connsiteY0" fmla="*/ 0 h 5797984"/>
              <a:gd name="connsiteX1" fmla="*/ 914400 w 3857297"/>
              <a:gd name="connsiteY1" fmla="*/ 388883 h 5797984"/>
              <a:gd name="connsiteX2" fmla="*/ 378372 w 3857297"/>
              <a:gd name="connsiteY2" fmla="*/ 536028 h 5797984"/>
              <a:gd name="connsiteX3" fmla="*/ 63062 w 3857297"/>
              <a:gd name="connsiteY3" fmla="*/ 819807 h 5797984"/>
              <a:gd name="connsiteX4" fmla="*/ 63062 w 3857297"/>
              <a:gd name="connsiteY4" fmla="*/ 1093076 h 5797984"/>
              <a:gd name="connsiteX5" fmla="*/ 273269 w 3857297"/>
              <a:gd name="connsiteY5" fmla="*/ 1492469 h 5797984"/>
              <a:gd name="connsiteX6" fmla="*/ 378373 w 3857297"/>
              <a:gd name="connsiteY6" fmla="*/ 1660634 h 5797984"/>
              <a:gd name="connsiteX7" fmla="*/ 409903 w 3857297"/>
              <a:gd name="connsiteY7" fmla="*/ 1870841 h 5797984"/>
              <a:gd name="connsiteX8" fmla="*/ 609600 w 3857297"/>
              <a:gd name="connsiteY8" fmla="*/ 1923394 h 5797984"/>
              <a:gd name="connsiteX9" fmla="*/ 798786 w 3857297"/>
              <a:gd name="connsiteY9" fmla="*/ 1671145 h 5797984"/>
              <a:gd name="connsiteX10" fmla="*/ 735724 w 3857297"/>
              <a:gd name="connsiteY10" fmla="*/ 1250731 h 5797984"/>
              <a:gd name="connsiteX11" fmla="*/ 651641 w 3857297"/>
              <a:gd name="connsiteY11" fmla="*/ 1051035 h 5797984"/>
              <a:gd name="connsiteX12" fmla="*/ 830317 w 3857297"/>
              <a:gd name="connsiteY12" fmla="*/ 1008993 h 5797984"/>
              <a:gd name="connsiteX13" fmla="*/ 998483 w 3857297"/>
              <a:gd name="connsiteY13" fmla="*/ 1481959 h 5797984"/>
              <a:gd name="connsiteX14" fmla="*/ 1030014 w 3857297"/>
              <a:gd name="connsiteY14" fmla="*/ 1891862 h 5797984"/>
              <a:gd name="connsiteX15" fmla="*/ 977462 w 3857297"/>
              <a:gd name="connsiteY15" fmla="*/ 2364828 h 5797984"/>
              <a:gd name="connsiteX16" fmla="*/ 399393 w 3857297"/>
              <a:gd name="connsiteY16" fmla="*/ 3499945 h 5797984"/>
              <a:gd name="connsiteX17" fmla="*/ 325821 w 3857297"/>
              <a:gd name="connsiteY17" fmla="*/ 3626070 h 5797984"/>
              <a:gd name="connsiteX18" fmla="*/ 336331 w 3857297"/>
              <a:gd name="connsiteY18" fmla="*/ 3710152 h 5797984"/>
              <a:gd name="connsiteX19" fmla="*/ 304800 w 3857297"/>
              <a:gd name="connsiteY19" fmla="*/ 3815255 h 5797984"/>
              <a:gd name="connsiteX20" fmla="*/ 241738 w 3857297"/>
              <a:gd name="connsiteY20" fmla="*/ 4025462 h 5797984"/>
              <a:gd name="connsiteX21" fmla="*/ 105104 w 3857297"/>
              <a:gd name="connsiteY21" fmla="*/ 4498427 h 5797984"/>
              <a:gd name="connsiteX22" fmla="*/ 0 w 3857297"/>
              <a:gd name="connsiteY22" fmla="*/ 4834759 h 5797984"/>
              <a:gd name="connsiteX23" fmla="*/ 31531 w 3857297"/>
              <a:gd name="connsiteY23" fmla="*/ 5097517 h 5797984"/>
              <a:gd name="connsiteX24" fmla="*/ 136635 w 3857297"/>
              <a:gd name="connsiteY24" fmla="*/ 5192110 h 5797984"/>
              <a:gd name="connsiteX25" fmla="*/ 199696 w 3857297"/>
              <a:gd name="connsiteY25" fmla="*/ 5255172 h 5797984"/>
              <a:gd name="connsiteX26" fmla="*/ 409904 w 3857297"/>
              <a:gd name="connsiteY26" fmla="*/ 5223643 h 5797984"/>
              <a:gd name="connsiteX27" fmla="*/ 515007 w 3857297"/>
              <a:gd name="connsiteY27" fmla="*/ 5213131 h 5797984"/>
              <a:gd name="connsiteX28" fmla="*/ 620110 w 3857297"/>
              <a:gd name="connsiteY28" fmla="*/ 5171090 h 5797984"/>
              <a:gd name="connsiteX29" fmla="*/ 693681 w 3857297"/>
              <a:gd name="connsiteY29" fmla="*/ 4929352 h 5797984"/>
              <a:gd name="connsiteX30" fmla="*/ 735724 w 3857297"/>
              <a:gd name="connsiteY30" fmla="*/ 4572000 h 5797984"/>
              <a:gd name="connsiteX31" fmla="*/ 882868 w 3857297"/>
              <a:gd name="connsiteY31" fmla="*/ 4014952 h 5797984"/>
              <a:gd name="connsiteX32" fmla="*/ 945931 w 3857297"/>
              <a:gd name="connsiteY32" fmla="*/ 4824249 h 5797984"/>
              <a:gd name="connsiteX33" fmla="*/ 966952 w 3857297"/>
              <a:gd name="connsiteY33" fmla="*/ 4981903 h 5797984"/>
              <a:gd name="connsiteX34" fmla="*/ 1082566 w 3857297"/>
              <a:gd name="connsiteY34" fmla="*/ 5108026 h 5797984"/>
              <a:gd name="connsiteX35" fmla="*/ 1219199 w 3857297"/>
              <a:gd name="connsiteY35" fmla="*/ 5108028 h 5797984"/>
              <a:gd name="connsiteX36" fmla="*/ 1345324 w 3857297"/>
              <a:gd name="connsiteY36" fmla="*/ 5087007 h 5797984"/>
              <a:gd name="connsiteX37" fmla="*/ 1566041 w 3857297"/>
              <a:gd name="connsiteY37" fmla="*/ 4614041 h 5797984"/>
              <a:gd name="connsiteX38" fmla="*/ 1671145 w 3857297"/>
              <a:gd name="connsiteY38" fmla="*/ 4172608 h 5797984"/>
              <a:gd name="connsiteX39" fmla="*/ 2049518 w 3857297"/>
              <a:gd name="connsiteY39" fmla="*/ 4078013 h 5797984"/>
              <a:gd name="connsiteX40" fmla="*/ 2165131 w 3857297"/>
              <a:gd name="connsiteY40" fmla="*/ 4529960 h 5797984"/>
              <a:gd name="connsiteX41" fmla="*/ 2207172 w 3857297"/>
              <a:gd name="connsiteY41" fmla="*/ 4950373 h 5797984"/>
              <a:gd name="connsiteX42" fmla="*/ 2259724 w 3857297"/>
              <a:gd name="connsiteY42" fmla="*/ 5108028 h 5797984"/>
              <a:gd name="connsiteX43" fmla="*/ 2312277 w 3857297"/>
              <a:gd name="connsiteY43" fmla="*/ 5360274 h 5797984"/>
              <a:gd name="connsiteX44" fmla="*/ 2427890 w 3857297"/>
              <a:gd name="connsiteY44" fmla="*/ 5528443 h 5797984"/>
              <a:gd name="connsiteX45" fmla="*/ 2532993 w 3857297"/>
              <a:gd name="connsiteY45" fmla="*/ 5559974 h 5797984"/>
              <a:gd name="connsiteX46" fmla="*/ 2680138 w 3857297"/>
              <a:gd name="connsiteY46" fmla="*/ 5528441 h 5797984"/>
              <a:gd name="connsiteX47" fmla="*/ 2669627 w 3857297"/>
              <a:gd name="connsiteY47" fmla="*/ 5423339 h 5797984"/>
              <a:gd name="connsiteX48" fmla="*/ 2659117 w 3857297"/>
              <a:gd name="connsiteY48" fmla="*/ 5423338 h 5797984"/>
              <a:gd name="connsiteX49" fmla="*/ 2690648 w 3857297"/>
              <a:gd name="connsiteY49" fmla="*/ 5044965 h 5797984"/>
              <a:gd name="connsiteX50" fmla="*/ 2690648 w 3857297"/>
              <a:gd name="connsiteY50" fmla="*/ 4740165 h 5797984"/>
              <a:gd name="connsiteX51" fmla="*/ 2858814 w 3857297"/>
              <a:gd name="connsiteY51" fmla="*/ 3983421 h 5797984"/>
              <a:gd name="connsiteX52" fmla="*/ 3153102 w 3857297"/>
              <a:gd name="connsiteY52" fmla="*/ 4277711 h 5797984"/>
              <a:gd name="connsiteX53" fmla="*/ 2911365 w 3857297"/>
              <a:gd name="connsiteY53" fmla="*/ 5234151 h 5797984"/>
              <a:gd name="connsiteX54" fmla="*/ 2953407 w 3857297"/>
              <a:gd name="connsiteY54" fmla="*/ 5675587 h 5797984"/>
              <a:gd name="connsiteX55" fmla="*/ 3132082 w 3857297"/>
              <a:gd name="connsiteY55" fmla="*/ 5633544 h 5797984"/>
              <a:gd name="connsiteX56" fmla="*/ 3289737 w 3857297"/>
              <a:gd name="connsiteY56" fmla="*/ 5780691 h 5797984"/>
              <a:gd name="connsiteX57" fmla="*/ 3468413 w 3857297"/>
              <a:gd name="connsiteY57" fmla="*/ 5717627 h 5797984"/>
              <a:gd name="connsiteX58" fmla="*/ 3605049 w 3857297"/>
              <a:gd name="connsiteY58" fmla="*/ 5644055 h 5797984"/>
              <a:gd name="connsiteX59" fmla="*/ 3773215 w 3857297"/>
              <a:gd name="connsiteY59" fmla="*/ 5318235 h 5797984"/>
              <a:gd name="connsiteX60" fmla="*/ 3836277 w 3857297"/>
              <a:gd name="connsiteY60" fmla="*/ 4813738 h 5797984"/>
              <a:gd name="connsiteX61" fmla="*/ 3741682 w 3857297"/>
              <a:gd name="connsiteY61" fmla="*/ 4393325 h 5797984"/>
              <a:gd name="connsiteX62" fmla="*/ 3857297 w 3857297"/>
              <a:gd name="connsiteY62" fmla="*/ 4120055 h 5797984"/>
              <a:gd name="connsiteX63" fmla="*/ 3647090 w 3857297"/>
              <a:gd name="connsiteY63" fmla="*/ 3857297 h 5797984"/>
              <a:gd name="connsiteX64" fmla="*/ 3436883 w 3857297"/>
              <a:gd name="connsiteY64" fmla="*/ 3037490 h 5797984"/>
              <a:gd name="connsiteX65" fmla="*/ 3258207 w 3857297"/>
              <a:gd name="connsiteY65" fmla="*/ 2543504 h 5797984"/>
              <a:gd name="connsiteX66" fmla="*/ 3069021 w 3857297"/>
              <a:gd name="connsiteY66" fmla="*/ 2291255 h 5797984"/>
              <a:gd name="connsiteX67" fmla="*/ 2890345 w 3857297"/>
              <a:gd name="connsiteY67" fmla="*/ 1923393 h 5797984"/>
              <a:gd name="connsiteX68" fmla="*/ 2743200 w 3857297"/>
              <a:gd name="connsiteY68" fmla="*/ 1681655 h 5797984"/>
              <a:gd name="connsiteX69" fmla="*/ 2806262 w 3857297"/>
              <a:gd name="connsiteY69" fmla="*/ 1282262 h 5797984"/>
              <a:gd name="connsiteX70" fmla="*/ 2869324 w 3857297"/>
              <a:gd name="connsiteY70" fmla="*/ 1187669 h 5797984"/>
              <a:gd name="connsiteX71" fmla="*/ 2837793 w 3857297"/>
              <a:gd name="connsiteY71" fmla="*/ 1534511 h 5797984"/>
              <a:gd name="connsiteX72" fmla="*/ 2995448 w 3857297"/>
              <a:gd name="connsiteY72" fmla="*/ 1996966 h 5797984"/>
              <a:gd name="connsiteX73" fmla="*/ 3541986 w 3857297"/>
              <a:gd name="connsiteY73" fmla="*/ 2017986 h 5797984"/>
              <a:gd name="connsiteX74" fmla="*/ 3647090 w 3857297"/>
              <a:gd name="connsiteY74" fmla="*/ 1828800 h 5797984"/>
              <a:gd name="connsiteX75" fmla="*/ 3415862 w 3857297"/>
              <a:gd name="connsiteY75" fmla="*/ 1597573 h 5797984"/>
              <a:gd name="connsiteX76" fmla="*/ 3636579 w 3857297"/>
              <a:gd name="connsiteY76" fmla="*/ 1219200 h 5797984"/>
              <a:gd name="connsiteX77" fmla="*/ 3573517 w 3857297"/>
              <a:gd name="connsiteY77" fmla="*/ 630621 h 5797984"/>
              <a:gd name="connsiteX78" fmla="*/ 3499945 w 3857297"/>
              <a:gd name="connsiteY78" fmla="*/ 515007 h 5797984"/>
              <a:gd name="connsiteX79" fmla="*/ 3048000 w 3857297"/>
              <a:gd name="connsiteY79" fmla="*/ 283780 h 5797984"/>
              <a:gd name="connsiteX80" fmla="*/ 2795752 w 3857297"/>
              <a:gd name="connsiteY80" fmla="*/ 231228 h 5797984"/>
              <a:gd name="connsiteX81" fmla="*/ 2585545 w 3857297"/>
              <a:gd name="connsiteY81" fmla="*/ 42042 h 5797984"/>
              <a:gd name="connsiteX82" fmla="*/ 2448910 w 3857297"/>
              <a:gd name="connsiteY82" fmla="*/ 31532 h 5797984"/>
              <a:gd name="connsiteX83" fmla="*/ 2301765 w 3857297"/>
              <a:gd name="connsiteY83" fmla="*/ 294290 h 5797984"/>
              <a:gd name="connsiteX84" fmla="*/ 2102069 w 3857297"/>
              <a:gd name="connsiteY84" fmla="*/ 493986 h 5797984"/>
              <a:gd name="connsiteX85" fmla="*/ 1807780 w 3857297"/>
              <a:gd name="connsiteY85" fmla="*/ 588580 h 5797984"/>
              <a:gd name="connsiteX86" fmla="*/ 1576552 w 3857297"/>
              <a:gd name="connsiteY86" fmla="*/ 620110 h 5797984"/>
              <a:gd name="connsiteX87" fmla="*/ 1387366 w 3857297"/>
              <a:gd name="connsiteY87" fmla="*/ 388883 h 5797984"/>
              <a:gd name="connsiteX88" fmla="*/ 1250731 w 3857297"/>
              <a:gd name="connsiteY88" fmla="*/ 73572 h 5797984"/>
              <a:gd name="connsiteX89" fmla="*/ 1103586 w 3857297"/>
              <a:gd name="connsiteY89" fmla="*/ 0 h 5797984"/>
              <a:gd name="connsiteX0" fmla="*/ 1103586 w 3857297"/>
              <a:gd name="connsiteY0" fmla="*/ 0 h 5797984"/>
              <a:gd name="connsiteX1" fmla="*/ 914400 w 3857297"/>
              <a:gd name="connsiteY1" fmla="*/ 388883 h 5797984"/>
              <a:gd name="connsiteX2" fmla="*/ 378372 w 3857297"/>
              <a:gd name="connsiteY2" fmla="*/ 536028 h 5797984"/>
              <a:gd name="connsiteX3" fmla="*/ 63062 w 3857297"/>
              <a:gd name="connsiteY3" fmla="*/ 819807 h 5797984"/>
              <a:gd name="connsiteX4" fmla="*/ 63062 w 3857297"/>
              <a:gd name="connsiteY4" fmla="*/ 1093076 h 5797984"/>
              <a:gd name="connsiteX5" fmla="*/ 273269 w 3857297"/>
              <a:gd name="connsiteY5" fmla="*/ 1492469 h 5797984"/>
              <a:gd name="connsiteX6" fmla="*/ 378373 w 3857297"/>
              <a:gd name="connsiteY6" fmla="*/ 1660634 h 5797984"/>
              <a:gd name="connsiteX7" fmla="*/ 409903 w 3857297"/>
              <a:gd name="connsiteY7" fmla="*/ 1870841 h 5797984"/>
              <a:gd name="connsiteX8" fmla="*/ 609600 w 3857297"/>
              <a:gd name="connsiteY8" fmla="*/ 1923394 h 5797984"/>
              <a:gd name="connsiteX9" fmla="*/ 798786 w 3857297"/>
              <a:gd name="connsiteY9" fmla="*/ 1671145 h 5797984"/>
              <a:gd name="connsiteX10" fmla="*/ 735724 w 3857297"/>
              <a:gd name="connsiteY10" fmla="*/ 1250731 h 5797984"/>
              <a:gd name="connsiteX11" fmla="*/ 651641 w 3857297"/>
              <a:gd name="connsiteY11" fmla="*/ 1051035 h 5797984"/>
              <a:gd name="connsiteX12" fmla="*/ 830317 w 3857297"/>
              <a:gd name="connsiteY12" fmla="*/ 1008993 h 5797984"/>
              <a:gd name="connsiteX13" fmla="*/ 998483 w 3857297"/>
              <a:gd name="connsiteY13" fmla="*/ 1481959 h 5797984"/>
              <a:gd name="connsiteX14" fmla="*/ 1030014 w 3857297"/>
              <a:gd name="connsiteY14" fmla="*/ 1891862 h 5797984"/>
              <a:gd name="connsiteX15" fmla="*/ 977462 w 3857297"/>
              <a:gd name="connsiteY15" fmla="*/ 2364828 h 5797984"/>
              <a:gd name="connsiteX16" fmla="*/ 399393 w 3857297"/>
              <a:gd name="connsiteY16" fmla="*/ 3499945 h 5797984"/>
              <a:gd name="connsiteX17" fmla="*/ 325821 w 3857297"/>
              <a:gd name="connsiteY17" fmla="*/ 3626070 h 5797984"/>
              <a:gd name="connsiteX18" fmla="*/ 336331 w 3857297"/>
              <a:gd name="connsiteY18" fmla="*/ 3710152 h 5797984"/>
              <a:gd name="connsiteX19" fmla="*/ 304800 w 3857297"/>
              <a:gd name="connsiteY19" fmla="*/ 3815255 h 5797984"/>
              <a:gd name="connsiteX20" fmla="*/ 241738 w 3857297"/>
              <a:gd name="connsiteY20" fmla="*/ 4025462 h 5797984"/>
              <a:gd name="connsiteX21" fmla="*/ 105104 w 3857297"/>
              <a:gd name="connsiteY21" fmla="*/ 4498427 h 5797984"/>
              <a:gd name="connsiteX22" fmla="*/ 0 w 3857297"/>
              <a:gd name="connsiteY22" fmla="*/ 4834759 h 5797984"/>
              <a:gd name="connsiteX23" fmla="*/ 31531 w 3857297"/>
              <a:gd name="connsiteY23" fmla="*/ 5097517 h 5797984"/>
              <a:gd name="connsiteX24" fmla="*/ 136635 w 3857297"/>
              <a:gd name="connsiteY24" fmla="*/ 5192110 h 5797984"/>
              <a:gd name="connsiteX25" fmla="*/ 199696 w 3857297"/>
              <a:gd name="connsiteY25" fmla="*/ 5255172 h 5797984"/>
              <a:gd name="connsiteX26" fmla="*/ 409904 w 3857297"/>
              <a:gd name="connsiteY26" fmla="*/ 5223643 h 5797984"/>
              <a:gd name="connsiteX27" fmla="*/ 515007 w 3857297"/>
              <a:gd name="connsiteY27" fmla="*/ 5213131 h 5797984"/>
              <a:gd name="connsiteX28" fmla="*/ 620110 w 3857297"/>
              <a:gd name="connsiteY28" fmla="*/ 5171090 h 5797984"/>
              <a:gd name="connsiteX29" fmla="*/ 693681 w 3857297"/>
              <a:gd name="connsiteY29" fmla="*/ 4929352 h 5797984"/>
              <a:gd name="connsiteX30" fmla="*/ 735724 w 3857297"/>
              <a:gd name="connsiteY30" fmla="*/ 4572000 h 5797984"/>
              <a:gd name="connsiteX31" fmla="*/ 882868 w 3857297"/>
              <a:gd name="connsiteY31" fmla="*/ 4014952 h 5797984"/>
              <a:gd name="connsiteX32" fmla="*/ 945931 w 3857297"/>
              <a:gd name="connsiteY32" fmla="*/ 4824249 h 5797984"/>
              <a:gd name="connsiteX33" fmla="*/ 966952 w 3857297"/>
              <a:gd name="connsiteY33" fmla="*/ 4981903 h 5797984"/>
              <a:gd name="connsiteX34" fmla="*/ 1082566 w 3857297"/>
              <a:gd name="connsiteY34" fmla="*/ 5108026 h 5797984"/>
              <a:gd name="connsiteX35" fmla="*/ 1219199 w 3857297"/>
              <a:gd name="connsiteY35" fmla="*/ 5108028 h 5797984"/>
              <a:gd name="connsiteX36" fmla="*/ 1345324 w 3857297"/>
              <a:gd name="connsiteY36" fmla="*/ 5087007 h 5797984"/>
              <a:gd name="connsiteX37" fmla="*/ 1566041 w 3857297"/>
              <a:gd name="connsiteY37" fmla="*/ 4614041 h 5797984"/>
              <a:gd name="connsiteX38" fmla="*/ 1671145 w 3857297"/>
              <a:gd name="connsiteY38" fmla="*/ 4172608 h 5797984"/>
              <a:gd name="connsiteX39" fmla="*/ 2049518 w 3857297"/>
              <a:gd name="connsiteY39" fmla="*/ 4078013 h 5797984"/>
              <a:gd name="connsiteX40" fmla="*/ 2165131 w 3857297"/>
              <a:gd name="connsiteY40" fmla="*/ 4529960 h 5797984"/>
              <a:gd name="connsiteX41" fmla="*/ 2207172 w 3857297"/>
              <a:gd name="connsiteY41" fmla="*/ 4950373 h 5797984"/>
              <a:gd name="connsiteX42" fmla="*/ 2259724 w 3857297"/>
              <a:gd name="connsiteY42" fmla="*/ 5108028 h 5797984"/>
              <a:gd name="connsiteX43" fmla="*/ 2312277 w 3857297"/>
              <a:gd name="connsiteY43" fmla="*/ 5360274 h 5797984"/>
              <a:gd name="connsiteX44" fmla="*/ 2427890 w 3857297"/>
              <a:gd name="connsiteY44" fmla="*/ 5528443 h 5797984"/>
              <a:gd name="connsiteX45" fmla="*/ 2532993 w 3857297"/>
              <a:gd name="connsiteY45" fmla="*/ 5559974 h 5797984"/>
              <a:gd name="connsiteX46" fmla="*/ 2680138 w 3857297"/>
              <a:gd name="connsiteY46" fmla="*/ 5528441 h 5797984"/>
              <a:gd name="connsiteX47" fmla="*/ 2669627 w 3857297"/>
              <a:gd name="connsiteY47" fmla="*/ 5423339 h 5797984"/>
              <a:gd name="connsiteX48" fmla="*/ 2659117 w 3857297"/>
              <a:gd name="connsiteY48" fmla="*/ 5423338 h 5797984"/>
              <a:gd name="connsiteX49" fmla="*/ 2690648 w 3857297"/>
              <a:gd name="connsiteY49" fmla="*/ 5044965 h 5797984"/>
              <a:gd name="connsiteX50" fmla="*/ 2690648 w 3857297"/>
              <a:gd name="connsiteY50" fmla="*/ 4740165 h 5797984"/>
              <a:gd name="connsiteX51" fmla="*/ 2858814 w 3857297"/>
              <a:gd name="connsiteY51" fmla="*/ 3983421 h 5797984"/>
              <a:gd name="connsiteX52" fmla="*/ 3153102 w 3857297"/>
              <a:gd name="connsiteY52" fmla="*/ 4277711 h 5797984"/>
              <a:gd name="connsiteX53" fmla="*/ 2911365 w 3857297"/>
              <a:gd name="connsiteY53" fmla="*/ 5234151 h 5797984"/>
              <a:gd name="connsiteX54" fmla="*/ 2953407 w 3857297"/>
              <a:gd name="connsiteY54" fmla="*/ 5675587 h 5797984"/>
              <a:gd name="connsiteX55" fmla="*/ 3132082 w 3857297"/>
              <a:gd name="connsiteY55" fmla="*/ 5633544 h 5797984"/>
              <a:gd name="connsiteX56" fmla="*/ 3289737 w 3857297"/>
              <a:gd name="connsiteY56" fmla="*/ 5780691 h 5797984"/>
              <a:gd name="connsiteX57" fmla="*/ 3468413 w 3857297"/>
              <a:gd name="connsiteY57" fmla="*/ 5717627 h 5797984"/>
              <a:gd name="connsiteX58" fmla="*/ 3605049 w 3857297"/>
              <a:gd name="connsiteY58" fmla="*/ 5644055 h 5797984"/>
              <a:gd name="connsiteX59" fmla="*/ 3773215 w 3857297"/>
              <a:gd name="connsiteY59" fmla="*/ 5318235 h 5797984"/>
              <a:gd name="connsiteX60" fmla="*/ 3836277 w 3857297"/>
              <a:gd name="connsiteY60" fmla="*/ 4813738 h 5797984"/>
              <a:gd name="connsiteX61" fmla="*/ 3741682 w 3857297"/>
              <a:gd name="connsiteY61" fmla="*/ 4393325 h 5797984"/>
              <a:gd name="connsiteX62" fmla="*/ 3857297 w 3857297"/>
              <a:gd name="connsiteY62" fmla="*/ 4120055 h 5797984"/>
              <a:gd name="connsiteX63" fmla="*/ 3699642 w 3857297"/>
              <a:gd name="connsiteY63" fmla="*/ 3804745 h 5797984"/>
              <a:gd name="connsiteX64" fmla="*/ 3436883 w 3857297"/>
              <a:gd name="connsiteY64" fmla="*/ 3037490 h 5797984"/>
              <a:gd name="connsiteX65" fmla="*/ 3258207 w 3857297"/>
              <a:gd name="connsiteY65" fmla="*/ 2543504 h 5797984"/>
              <a:gd name="connsiteX66" fmla="*/ 3069021 w 3857297"/>
              <a:gd name="connsiteY66" fmla="*/ 2291255 h 5797984"/>
              <a:gd name="connsiteX67" fmla="*/ 2890345 w 3857297"/>
              <a:gd name="connsiteY67" fmla="*/ 1923393 h 5797984"/>
              <a:gd name="connsiteX68" fmla="*/ 2743200 w 3857297"/>
              <a:gd name="connsiteY68" fmla="*/ 1681655 h 5797984"/>
              <a:gd name="connsiteX69" fmla="*/ 2806262 w 3857297"/>
              <a:gd name="connsiteY69" fmla="*/ 1282262 h 5797984"/>
              <a:gd name="connsiteX70" fmla="*/ 2869324 w 3857297"/>
              <a:gd name="connsiteY70" fmla="*/ 1187669 h 5797984"/>
              <a:gd name="connsiteX71" fmla="*/ 2837793 w 3857297"/>
              <a:gd name="connsiteY71" fmla="*/ 1534511 h 5797984"/>
              <a:gd name="connsiteX72" fmla="*/ 2995448 w 3857297"/>
              <a:gd name="connsiteY72" fmla="*/ 1996966 h 5797984"/>
              <a:gd name="connsiteX73" fmla="*/ 3541986 w 3857297"/>
              <a:gd name="connsiteY73" fmla="*/ 2017986 h 5797984"/>
              <a:gd name="connsiteX74" fmla="*/ 3647090 w 3857297"/>
              <a:gd name="connsiteY74" fmla="*/ 1828800 h 5797984"/>
              <a:gd name="connsiteX75" fmla="*/ 3415862 w 3857297"/>
              <a:gd name="connsiteY75" fmla="*/ 1597573 h 5797984"/>
              <a:gd name="connsiteX76" fmla="*/ 3636579 w 3857297"/>
              <a:gd name="connsiteY76" fmla="*/ 1219200 h 5797984"/>
              <a:gd name="connsiteX77" fmla="*/ 3573517 w 3857297"/>
              <a:gd name="connsiteY77" fmla="*/ 630621 h 5797984"/>
              <a:gd name="connsiteX78" fmla="*/ 3499945 w 3857297"/>
              <a:gd name="connsiteY78" fmla="*/ 515007 h 5797984"/>
              <a:gd name="connsiteX79" fmla="*/ 3048000 w 3857297"/>
              <a:gd name="connsiteY79" fmla="*/ 283780 h 5797984"/>
              <a:gd name="connsiteX80" fmla="*/ 2795752 w 3857297"/>
              <a:gd name="connsiteY80" fmla="*/ 231228 h 5797984"/>
              <a:gd name="connsiteX81" fmla="*/ 2585545 w 3857297"/>
              <a:gd name="connsiteY81" fmla="*/ 42042 h 5797984"/>
              <a:gd name="connsiteX82" fmla="*/ 2448910 w 3857297"/>
              <a:gd name="connsiteY82" fmla="*/ 31532 h 5797984"/>
              <a:gd name="connsiteX83" fmla="*/ 2301765 w 3857297"/>
              <a:gd name="connsiteY83" fmla="*/ 294290 h 5797984"/>
              <a:gd name="connsiteX84" fmla="*/ 2102069 w 3857297"/>
              <a:gd name="connsiteY84" fmla="*/ 493986 h 5797984"/>
              <a:gd name="connsiteX85" fmla="*/ 1807780 w 3857297"/>
              <a:gd name="connsiteY85" fmla="*/ 588580 h 5797984"/>
              <a:gd name="connsiteX86" fmla="*/ 1576552 w 3857297"/>
              <a:gd name="connsiteY86" fmla="*/ 620110 h 5797984"/>
              <a:gd name="connsiteX87" fmla="*/ 1387366 w 3857297"/>
              <a:gd name="connsiteY87" fmla="*/ 388883 h 5797984"/>
              <a:gd name="connsiteX88" fmla="*/ 1250731 w 3857297"/>
              <a:gd name="connsiteY88" fmla="*/ 73572 h 5797984"/>
              <a:gd name="connsiteX89" fmla="*/ 1103586 w 3857297"/>
              <a:gd name="connsiteY89" fmla="*/ 0 h 5797984"/>
              <a:gd name="connsiteX0" fmla="*/ 1103586 w 3857297"/>
              <a:gd name="connsiteY0" fmla="*/ 0 h 5797984"/>
              <a:gd name="connsiteX1" fmla="*/ 914400 w 3857297"/>
              <a:gd name="connsiteY1" fmla="*/ 388883 h 5797984"/>
              <a:gd name="connsiteX2" fmla="*/ 378372 w 3857297"/>
              <a:gd name="connsiteY2" fmla="*/ 536028 h 5797984"/>
              <a:gd name="connsiteX3" fmla="*/ 63062 w 3857297"/>
              <a:gd name="connsiteY3" fmla="*/ 819807 h 5797984"/>
              <a:gd name="connsiteX4" fmla="*/ 63062 w 3857297"/>
              <a:gd name="connsiteY4" fmla="*/ 1093076 h 5797984"/>
              <a:gd name="connsiteX5" fmla="*/ 273269 w 3857297"/>
              <a:gd name="connsiteY5" fmla="*/ 1492469 h 5797984"/>
              <a:gd name="connsiteX6" fmla="*/ 378373 w 3857297"/>
              <a:gd name="connsiteY6" fmla="*/ 1660634 h 5797984"/>
              <a:gd name="connsiteX7" fmla="*/ 409903 w 3857297"/>
              <a:gd name="connsiteY7" fmla="*/ 1870841 h 5797984"/>
              <a:gd name="connsiteX8" fmla="*/ 609600 w 3857297"/>
              <a:gd name="connsiteY8" fmla="*/ 1923394 h 5797984"/>
              <a:gd name="connsiteX9" fmla="*/ 798786 w 3857297"/>
              <a:gd name="connsiteY9" fmla="*/ 1671145 h 5797984"/>
              <a:gd name="connsiteX10" fmla="*/ 735724 w 3857297"/>
              <a:gd name="connsiteY10" fmla="*/ 1250731 h 5797984"/>
              <a:gd name="connsiteX11" fmla="*/ 651641 w 3857297"/>
              <a:gd name="connsiteY11" fmla="*/ 1051035 h 5797984"/>
              <a:gd name="connsiteX12" fmla="*/ 830317 w 3857297"/>
              <a:gd name="connsiteY12" fmla="*/ 1008993 h 5797984"/>
              <a:gd name="connsiteX13" fmla="*/ 998483 w 3857297"/>
              <a:gd name="connsiteY13" fmla="*/ 1481959 h 5797984"/>
              <a:gd name="connsiteX14" fmla="*/ 1030014 w 3857297"/>
              <a:gd name="connsiteY14" fmla="*/ 1891862 h 5797984"/>
              <a:gd name="connsiteX15" fmla="*/ 977462 w 3857297"/>
              <a:gd name="connsiteY15" fmla="*/ 2364828 h 5797984"/>
              <a:gd name="connsiteX16" fmla="*/ 399393 w 3857297"/>
              <a:gd name="connsiteY16" fmla="*/ 3499945 h 5797984"/>
              <a:gd name="connsiteX17" fmla="*/ 325821 w 3857297"/>
              <a:gd name="connsiteY17" fmla="*/ 3626070 h 5797984"/>
              <a:gd name="connsiteX18" fmla="*/ 336331 w 3857297"/>
              <a:gd name="connsiteY18" fmla="*/ 3710152 h 5797984"/>
              <a:gd name="connsiteX19" fmla="*/ 304800 w 3857297"/>
              <a:gd name="connsiteY19" fmla="*/ 3815255 h 5797984"/>
              <a:gd name="connsiteX20" fmla="*/ 241738 w 3857297"/>
              <a:gd name="connsiteY20" fmla="*/ 4025462 h 5797984"/>
              <a:gd name="connsiteX21" fmla="*/ 105104 w 3857297"/>
              <a:gd name="connsiteY21" fmla="*/ 4498427 h 5797984"/>
              <a:gd name="connsiteX22" fmla="*/ 0 w 3857297"/>
              <a:gd name="connsiteY22" fmla="*/ 4834759 h 5797984"/>
              <a:gd name="connsiteX23" fmla="*/ 31531 w 3857297"/>
              <a:gd name="connsiteY23" fmla="*/ 5097517 h 5797984"/>
              <a:gd name="connsiteX24" fmla="*/ 136635 w 3857297"/>
              <a:gd name="connsiteY24" fmla="*/ 5192110 h 5797984"/>
              <a:gd name="connsiteX25" fmla="*/ 199696 w 3857297"/>
              <a:gd name="connsiteY25" fmla="*/ 5255172 h 5797984"/>
              <a:gd name="connsiteX26" fmla="*/ 409904 w 3857297"/>
              <a:gd name="connsiteY26" fmla="*/ 5223643 h 5797984"/>
              <a:gd name="connsiteX27" fmla="*/ 515007 w 3857297"/>
              <a:gd name="connsiteY27" fmla="*/ 5213131 h 5797984"/>
              <a:gd name="connsiteX28" fmla="*/ 620110 w 3857297"/>
              <a:gd name="connsiteY28" fmla="*/ 5171090 h 5797984"/>
              <a:gd name="connsiteX29" fmla="*/ 693681 w 3857297"/>
              <a:gd name="connsiteY29" fmla="*/ 4929352 h 5797984"/>
              <a:gd name="connsiteX30" fmla="*/ 735724 w 3857297"/>
              <a:gd name="connsiteY30" fmla="*/ 4572000 h 5797984"/>
              <a:gd name="connsiteX31" fmla="*/ 882868 w 3857297"/>
              <a:gd name="connsiteY31" fmla="*/ 4014952 h 5797984"/>
              <a:gd name="connsiteX32" fmla="*/ 945931 w 3857297"/>
              <a:gd name="connsiteY32" fmla="*/ 4824249 h 5797984"/>
              <a:gd name="connsiteX33" fmla="*/ 966952 w 3857297"/>
              <a:gd name="connsiteY33" fmla="*/ 4981903 h 5797984"/>
              <a:gd name="connsiteX34" fmla="*/ 1082566 w 3857297"/>
              <a:gd name="connsiteY34" fmla="*/ 5108026 h 5797984"/>
              <a:gd name="connsiteX35" fmla="*/ 1219199 w 3857297"/>
              <a:gd name="connsiteY35" fmla="*/ 5108028 h 5797984"/>
              <a:gd name="connsiteX36" fmla="*/ 1345324 w 3857297"/>
              <a:gd name="connsiteY36" fmla="*/ 5087007 h 5797984"/>
              <a:gd name="connsiteX37" fmla="*/ 1566041 w 3857297"/>
              <a:gd name="connsiteY37" fmla="*/ 4614041 h 5797984"/>
              <a:gd name="connsiteX38" fmla="*/ 1671145 w 3857297"/>
              <a:gd name="connsiteY38" fmla="*/ 4172608 h 5797984"/>
              <a:gd name="connsiteX39" fmla="*/ 2049518 w 3857297"/>
              <a:gd name="connsiteY39" fmla="*/ 4078013 h 5797984"/>
              <a:gd name="connsiteX40" fmla="*/ 2165131 w 3857297"/>
              <a:gd name="connsiteY40" fmla="*/ 4529960 h 5797984"/>
              <a:gd name="connsiteX41" fmla="*/ 2207172 w 3857297"/>
              <a:gd name="connsiteY41" fmla="*/ 4950373 h 5797984"/>
              <a:gd name="connsiteX42" fmla="*/ 2259724 w 3857297"/>
              <a:gd name="connsiteY42" fmla="*/ 5108028 h 5797984"/>
              <a:gd name="connsiteX43" fmla="*/ 2312277 w 3857297"/>
              <a:gd name="connsiteY43" fmla="*/ 5360274 h 5797984"/>
              <a:gd name="connsiteX44" fmla="*/ 2427890 w 3857297"/>
              <a:gd name="connsiteY44" fmla="*/ 5528443 h 5797984"/>
              <a:gd name="connsiteX45" fmla="*/ 2532993 w 3857297"/>
              <a:gd name="connsiteY45" fmla="*/ 5559974 h 5797984"/>
              <a:gd name="connsiteX46" fmla="*/ 2680138 w 3857297"/>
              <a:gd name="connsiteY46" fmla="*/ 5528441 h 5797984"/>
              <a:gd name="connsiteX47" fmla="*/ 2669627 w 3857297"/>
              <a:gd name="connsiteY47" fmla="*/ 5423339 h 5797984"/>
              <a:gd name="connsiteX48" fmla="*/ 2659117 w 3857297"/>
              <a:gd name="connsiteY48" fmla="*/ 5423338 h 5797984"/>
              <a:gd name="connsiteX49" fmla="*/ 2690648 w 3857297"/>
              <a:gd name="connsiteY49" fmla="*/ 5044965 h 5797984"/>
              <a:gd name="connsiteX50" fmla="*/ 2690648 w 3857297"/>
              <a:gd name="connsiteY50" fmla="*/ 4740165 h 5797984"/>
              <a:gd name="connsiteX51" fmla="*/ 2858814 w 3857297"/>
              <a:gd name="connsiteY51" fmla="*/ 3983421 h 5797984"/>
              <a:gd name="connsiteX52" fmla="*/ 3153102 w 3857297"/>
              <a:gd name="connsiteY52" fmla="*/ 4277711 h 5797984"/>
              <a:gd name="connsiteX53" fmla="*/ 2911365 w 3857297"/>
              <a:gd name="connsiteY53" fmla="*/ 5234151 h 5797984"/>
              <a:gd name="connsiteX54" fmla="*/ 2953407 w 3857297"/>
              <a:gd name="connsiteY54" fmla="*/ 5675587 h 5797984"/>
              <a:gd name="connsiteX55" fmla="*/ 3132082 w 3857297"/>
              <a:gd name="connsiteY55" fmla="*/ 5633544 h 5797984"/>
              <a:gd name="connsiteX56" fmla="*/ 3289737 w 3857297"/>
              <a:gd name="connsiteY56" fmla="*/ 5780691 h 5797984"/>
              <a:gd name="connsiteX57" fmla="*/ 3468413 w 3857297"/>
              <a:gd name="connsiteY57" fmla="*/ 5717627 h 5797984"/>
              <a:gd name="connsiteX58" fmla="*/ 3605049 w 3857297"/>
              <a:gd name="connsiteY58" fmla="*/ 5644055 h 5797984"/>
              <a:gd name="connsiteX59" fmla="*/ 3720664 w 3857297"/>
              <a:gd name="connsiteY59" fmla="*/ 5223642 h 5797984"/>
              <a:gd name="connsiteX60" fmla="*/ 3836277 w 3857297"/>
              <a:gd name="connsiteY60" fmla="*/ 4813738 h 5797984"/>
              <a:gd name="connsiteX61" fmla="*/ 3741682 w 3857297"/>
              <a:gd name="connsiteY61" fmla="*/ 4393325 h 5797984"/>
              <a:gd name="connsiteX62" fmla="*/ 3857297 w 3857297"/>
              <a:gd name="connsiteY62" fmla="*/ 4120055 h 5797984"/>
              <a:gd name="connsiteX63" fmla="*/ 3699642 w 3857297"/>
              <a:gd name="connsiteY63" fmla="*/ 3804745 h 5797984"/>
              <a:gd name="connsiteX64" fmla="*/ 3436883 w 3857297"/>
              <a:gd name="connsiteY64" fmla="*/ 3037490 h 5797984"/>
              <a:gd name="connsiteX65" fmla="*/ 3258207 w 3857297"/>
              <a:gd name="connsiteY65" fmla="*/ 2543504 h 5797984"/>
              <a:gd name="connsiteX66" fmla="*/ 3069021 w 3857297"/>
              <a:gd name="connsiteY66" fmla="*/ 2291255 h 5797984"/>
              <a:gd name="connsiteX67" fmla="*/ 2890345 w 3857297"/>
              <a:gd name="connsiteY67" fmla="*/ 1923393 h 5797984"/>
              <a:gd name="connsiteX68" fmla="*/ 2743200 w 3857297"/>
              <a:gd name="connsiteY68" fmla="*/ 1681655 h 5797984"/>
              <a:gd name="connsiteX69" fmla="*/ 2806262 w 3857297"/>
              <a:gd name="connsiteY69" fmla="*/ 1282262 h 5797984"/>
              <a:gd name="connsiteX70" fmla="*/ 2869324 w 3857297"/>
              <a:gd name="connsiteY70" fmla="*/ 1187669 h 5797984"/>
              <a:gd name="connsiteX71" fmla="*/ 2837793 w 3857297"/>
              <a:gd name="connsiteY71" fmla="*/ 1534511 h 5797984"/>
              <a:gd name="connsiteX72" fmla="*/ 2995448 w 3857297"/>
              <a:gd name="connsiteY72" fmla="*/ 1996966 h 5797984"/>
              <a:gd name="connsiteX73" fmla="*/ 3541986 w 3857297"/>
              <a:gd name="connsiteY73" fmla="*/ 2017986 h 5797984"/>
              <a:gd name="connsiteX74" fmla="*/ 3647090 w 3857297"/>
              <a:gd name="connsiteY74" fmla="*/ 1828800 h 5797984"/>
              <a:gd name="connsiteX75" fmla="*/ 3415862 w 3857297"/>
              <a:gd name="connsiteY75" fmla="*/ 1597573 h 5797984"/>
              <a:gd name="connsiteX76" fmla="*/ 3636579 w 3857297"/>
              <a:gd name="connsiteY76" fmla="*/ 1219200 h 5797984"/>
              <a:gd name="connsiteX77" fmla="*/ 3573517 w 3857297"/>
              <a:gd name="connsiteY77" fmla="*/ 630621 h 5797984"/>
              <a:gd name="connsiteX78" fmla="*/ 3499945 w 3857297"/>
              <a:gd name="connsiteY78" fmla="*/ 515007 h 5797984"/>
              <a:gd name="connsiteX79" fmla="*/ 3048000 w 3857297"/>
              <a:gd name="connsiteY79" fmla="*/ 283780 h 5797984"/>
              <a:gd name="connsiteX80" fmla="*/ 2795752 w 3857297"/>
              <a:gd name="connsiteY80" fmla="*/ 231228 h 5797984"/>
              <a:gd name="connsiteX81" fmla="*/ 2585545 w 3857297"/>
              <a:gd name="connsiteY81" fmla="*/ 42042 h 5797984"/>
              <a:gd name="connsiteX82" fmla="*/ 2448910 w 3857297"/>
              <a:gd name="connsiteY82" fmla="*/ 31532 h 5797984"/>
              <a:gd name="connsiteX83" fmla="*/ 2301765 w 3857297"/>
              <a:gd name="connsiteY83" fmla="*/ 294290 h 5797984"/>
              <a:gd name="connsiteX84" fmla="*/ 2102069 w 3857297"/>
              <a:gd name="connsiteY84" fmla="*/ 493986 h 5797984"/>
              <a:gd name="connsiteX85" fmla="*/ 1807780 w 3857297"/>
              <a:gd name="connsiteY85" fmla="*/ 588580 h 5797984"/>
              <a:gd name="connsiteX86" fmla="*/ 1576552 w 3857297"/>
              <a:gd name="connsiteY86" fmla="*/ 620110 h 5797984"/>
              <a:gd name="connsiteX87" fmla="*/ 1387366 w 3857297"/>
              <a:gd name="connsiteY87" fmla="*/ 388883 h 5797984"/>
              <a:gd name="connsiteX88" fmla="*/ 1250731 w 3857297"/>
              <a:gd name="connsiteY88" fmla="*/ 73572 h 5797984"/>
              <a:gd name="connsiteX89" fmla="*/ 1103586 w 3857297"/>
              <a:gd name="connsiteY89" fmla="*/ 0 h 5797984"/>
              <a:gd name="connsiteX0" fmla="*/ 1103586 w 3857297"/>
              <a:gd name="connsiteY0" fmla="*/ 0 h 5797984"/>
              <a:gd name="connsiteX1" fmla="*/ 914400 w 3857297"/>
              <a:gd name="connsiteY1" fmla="*/ 388883 h 5797984"/>
              <a:gd name="connsiteX2" fmla="*/ 378372 w 3857297"/>
              <a:gd name="connsiteY2" fmla="*/ 536028 h 5797984"/>
              <a:gd name="connsiteX3" fmla="*/ 63062 w 3857297"/>
              <a:gd name="connsiteY3" fmla="*/ 819807 h 5797984"/>
              <a:gd name="connsiteX4" fmla="*/ 63062 w 3857297"/>
              <a:gd name="connsiteY4" fmla="*/ 1093076 h 5797984"/>
              <a:gd name="connsiteX5" fmla="*/ 273269 w 3857297"/>
              <a:gd name="connsiteY5" fmla="*/ 1492469 h 5797984"/>
              <a:gd name="connsiteX6" fmla="*/ 378373 w 3857297"/>
              <a:gd name="connsiteY6" fmla="*/ 1660634 h 5797984"/>
              <a:gd name="connsiteX7" fmla="*/ 409903 w 3857297"/>
              <a:gd name="connsiteY7" fmla="*/ 1870841 h 5797984"/>
              <a:gd name="connsiteX8" fmla="*/ 609600 w 3857297"/>
              <a:gd name="connsiteY8" fmla="*/ 1923394 h 5797984"/>
              <a:gd name="connsiteX9" fmla="*/ 798786 w 3857297"/>
              <a:gd name="connsiteY9" fmla="*/ 1671145 h 5797984"/>
              <a:gd name="connsiteX10" fmla="*/ 735724 w 3857297"/>
              <a:gd name="connsiteY10" fmla="*/ 1250731 h 5797984"/>
              <a:gd name="connsiteX11" fmla="*/ 651641 w 3857297"/>
              <a:gd name="connsiteY11" fmla="*/ 1051035 h 5797984"/>
              <a:gd name="connsiteX12" fmla="*/ 830317 w 3857297"/>
              <a:gd name="connsiteY12" fmla="*/ 1008993 h 5797984"/>
              <a:gd name="connsiteX13" fmla="*/ 998483 w 3857297"/>
              <a:gd name="connsiteY13" fmla="*/ 1481959 h 5797984"/>
              <a:gd name="connsiteX14" fmla="*/ 1030014 w 3857297"/>
              <a:gd name="connsiteY14" fmla="*/ 1891862 h 5797984"/>
              <a:gd name="connsiteX15" fmla="*/ 977462 w 3857297"/>
              <a:gd name="connsiteY15" fmla="*/ 2364828 h 5797984"/>
              <a:gd name="connsiteX16" fmla="*/ 399393 w 3857297"/>
              <a:gd name="connsiteY16" fmla="*/ 3499945 h 5797984"/>
              <a:gd name="connsiteX17" fmla="*/ 325821 w 3857297"/>
              <a:gd name="connsiteY17" fmla="*/ 3626070 h 5797984"/>
              <a:gd name="connsiteX18" fmla="*/ 336331 w 3857297"/>
              <a:gd name="connsiteY18" fmla="*/ 3710152 h 5797984"/>
              <a:gd name="connsiteX19" fmla="*/ 304800 w 3857297"/>
              <a:gd name="connsiteY19" fmla="*/ 3815255 h 5797984"/>
              <a:gd name="connsiteX20" fmla="*/ 241738 w 3857297"/>
              <a:gd name="connsiteY20" fmla="*/ 4025462 h 5797984"/>
              <a:gd name="connsiteX21" fmla="*/ 105104 w 3857297"/>
              <a:gd name="connsiteY21" fmla="*/ 4498427 h 5797984"/>
              <a:gd name="connsiteX22" fmla="*/ 0 w 3857297"/>
              <a:gd name="connsiteY22" fmla="*/ 4834759 h 5797984"/>
              <a:gd name="connsiteX23" fmla="*/ 31531 w 3857297"/>
              <a:gd name="connsiteY23" fmla="*/ 5097517 h 5797984"/>
              <a:gd name="connsiteX24" fmla="*/ 136635 w 3857297"/>
              <a:gd name="connsiteY24" fmla="*/ 5192110 h 5797984"/>
              <a:gd name="connsiteX25" fmla="*/ 199696 w 3857297"/>
              <a:gd name="connsiteY25" fmla="*/ 5255172 h 5797984"/>
              <a:gd name="connsiteX26" fmla="*/ 409904 w 3857297"/>
              <a:gd name="connsiteY26" fmla="*/ 5223643 h 5797984"/>
              <a:gd name="connsiteX27" fmla="*/ 515007 w 3857297"/>
              <a:gd name="connsiteY27" fmla="*/ 5213131 h 5797984"/>
              <a:gd name="connsiteX28" fmla="*/ 620110 w 3857297"/>
              <a:gd name="connsiteY28" fmla="*/ 5171090 h 5797984"/>
              <a:gd name="connsiteX29" fmla="*/ 693681 w 3857297"/>
              <a:gd name="connsiteY29" fmla="*/ 4929352 h 5797984"/>
              <a:gd name="connsiteX30" fmla="*/ 735724 w 3857297"/>
              <a:gd name="connsiteY30" fmla="*/ 4572000 h 5797984"/>
              <a:gd name="connsiteX31" fmla="*/ 882868 w 3857297"/>
              <a:gd name="connsiteY31" fmla="*/ 4014952 h 5797984"/>
              <a:gd name="connsiteX32" fmla="*/ 945931 w 3857297"/>
              <a:gd name="connsiteY32" fmla="*/ 4824249 h 5797984"/>
              <a:gd name="connsiteX33" fmla="*/ 966952 w 3857297"/>
              <a:gd name="connsiteY33" fmla="*/ 4981903 h 5797984"/>
              <a:gd name="connsiteX34" fmla="*/ 1082566 w 3857297"/>
              <a:gd name="connsiteY34" fmla="*/ 5108026 h 5797984"/>
              <a:gd name="connsiteX35" fmla="*/ 1219199 w 3857297"/>
              <a:gd name="connsiteY35" fmla="*/ 5108028 h 5797984"/>
              <a:gd name="connsiteX36" fmla="*/ 1345324 w 3857297"/>
              <a:gd name="connsiteY36" fmla="*/ 5087007 h 5797984"/>
              <a:gd name="connsiteX37" fmla="*/ 1566041 w 3857297"/>
              <a:gd name="connsiteY37" fmla="*/ 4614041 h 5797984"/>
              <a:gd name="connsiteX38" fmla="*/ 1671145 w 3857297"/>
              <a:gd name="connsiteY38" fmla="*/ 4172608 h 5797984"/>
              <a:gd name="connsiteX39" fmla="*/ 2049518 w 3857297"/>
              <a:gd name="connsiteY39" fmla="*/ 4078013 h 5797984"/>
              <a:gd name="connsiteX40" fmla="*/ 2165131 w 3857297"/>
              <a:gd name="connsiteY40" fmla="*/ 4529960 h 5797984"/>
              <a:gd name="connsiteX41" fmla="*/ 2207172 w 3857297"/>
              <a:gd name="connsiteY41" fmla="*/ 4950373 h 5797984"/>
              <a:gd name="connsiteX42" fmla="*/ 2259724 w 3857297"/>
              <a:gd name="connsiteY42" fmla="*/ 5108028 h 5797984"/>
              <a:gd name="connsiteX43" fmla="*/ 2312277 w 3857297"/>
              <a:gd name="connsiteY43" fmla="*/ 5360274 h 5797984"/>
              <a:gd name="connsiteX44" fmla="*/ 2427890 w 3857297"/>
              <a:gd name="connsiteY44" fmla="*/ 5528443 h 5797984"/>
              <a:gd name="connsiteX45" fmla="*/ 2532993 w 3857297"/>
              <a:gd name="connsiteY45" fmla="*/ 5559974 h 5797984"/>
              <a:gd name="connsiteX46" fmla="*/ 2680138 w 3857297"/>
              <a:gd name="connsiteY46" fmla="*/ 5528441 h 5797984"/>
              <a:gd name="connsiteX47" fmla="*/ 2669627 w 3857297"/>
              <a:gd name="connsiteY47" fmla="*/ 5423339 h 5797984"/>
              <a:gd name="connsiteX48" fmla="*/ 2659117 w 3857297"/>
              <a:gd name="connsiteY48" fmla="*/ 5423338 h 5797984"/>
              <a:gd name="connsiteX49" fmla="*/ 2690648 w 3857297"/>
              <a:gd name="connsiteY49" fmla="*/ 5044965 h 5797984"/>
              <a:gd name="connsiteX50" fmla="*/ 2690648 w 3857297"/>
              <a:gd name="connsiteY50" fmla="*/ 4740165 h 5797984"/>
              <a:gd name="connsiteX51" fmla="*/ 2858814 w 3857297"/>
              <a:gd name="connsiteY51" fmla="*/ 3983421 h 5797984"/>
              <a:gd name="connsiteX52" fmla="*/ 3153102 w 3857297"/>
              <a:gd name="connsiteY52" fmla="*/ 4277711 h 5797984"/>
              <a:gd name="connsiteX53" fmla="*/ 2911365 w 3857297"/>
              <a:gd name="connsiteY53" fmla="*/ 5234151 h 5797984"/>
              <a:gd name="connsiteX54" fmla="*/ 2953407 w 3857297"/>
              <a:gd name="connsiteY54" fmla="*/ 5675587 h 5797984"/>
              <a:gd name="connsiteX55" fmla="*/ 3132082 w 3857297"/>
              <a:gd name="connsiteY55" fmla="*/ 5633544 h 5797984"/>
              <a:gd name="connsiteX56" fmla="*/ 3289737 w 3857297"/>
              <a:gd name="connsiteY56" fmla="*/ 5780691 h 5797984"/>
              <a:gd name="connsiteX57" fmla="*/ 3468413 w 3857297"/>
              <a:gd name="connsiteY57" fmla="*/ 5717627 h 5797984"/>
              <a:gd name="connsiteX58" fmla="*/ 3584028 w 3857297"/>
              <a:gd name="connsiteY58" fmla="*/ 5528441 h 5797984"/>
              <a:gd name="connsiteX59" fmla="*/ 3720664 w 3857297"/>
              <a:gd name="connsiteY59" fmla="*/ 5223642 h 5797984"/>
              <a:gd name="connsiteX60" fmla="*/ 3836277 w 3857297"/>
              <a:gd name="connsiteY60" fmla="*/ 4813738 h 5797984"/>
              <a:gd name="connsiteX61" fmla="*/ 3741682 w 3857297"/>
              <a:gd name="connsiteY61" fmla="*/ 4393325 h 5797984"/>
              <a:gd name="connsiteX62" fmla="*/ 3857297 w 3857297"/>
              <a:gd name="connsiteY62" fmla="*/ 4120055 h 5797984"/>
              <a:gd name="connsiteX63" fmla="*/ 3699642 w 3857297"/>
              <a:gd name="connsiteY63" fmla="*/ 3804745 h 5797984"/>
              <a:gd name="connsiteX64" fmla="*/ 3436883 w 3857297"/>
              <a:gd name="connsiteY64" fmla="*/ 3037490 h 5797984"/>
              <a:gd name="connsiteX65" fmla="*/ 3258207 w 3857297"/>
              <a:gd name="connsiteY65" fmla="*/ 2543504 h 5797984"/>
              <a:gd name="connsiteX66" fmla="*/ 3069021 w 3857297"/>
              <a:gd name="connsiteY66" fmla="*/ 2291255 h 5797984"/>
              <a:gd name="connsiteX67" fmla="*/ 2890345 w 3857297"/>
              <a:gd name="connsiteY67" fmla="*/ 1923393 h 5797984"/>
              <a:gd name="connsiteX68" fmla="*/ 2743200 w 3857297"/>
              <a:gd name="connsiteY68" fmla="*/ 1681655 h 5797984"/>
              <a:gd name="connsiteX69" fmla="*/ 2806262 w 3857297"/>
              <a:gd name="connsiteY69" fmla="*/ 1282262 h 5797984"/>
              <a:gd name="connsiteX70" fmla="*/ 2869324 w 3857297"/>
              <a:gd name="connsiteY70" fmla="*/ 1187669 h 5797984"/>
              <a:gd name="connsiteX71" fmla="*/ 2837793 w 3857297"/>
              <a:gd name="connsiteY71" fmla="*/ 1534511 h 5797984"/>
              <a:gd name="connsiteX72" fmla="*/ 2995448 w 3857297"/>
              <a:gd name="connsiteY72" fmla="*/ 1996966 h 5797984"/>
              <a:gd name="connsiteX73" fmla="*/ 3541986 w 3857297"/>
              <a:gd name="connsiteY73" fmla="*/ 2017986 h 5797984"/>
              <a:gd name="connsiteX74" fmla="*/ 3647090 w 3857297"/>
              <a:gd name="connsiteY74" fmla="*/ 1828800 h 5797984"/>
              <a:gd name="connsiteX75" fmla="*/ 3415862 w 3857297"/>
              <a:gd name="connsiteY75" fmla="*/ 1597573 h 5797984"/>
              <a:gd name="connsiteX76" fmla="*/ 3636579 w 3857297"/>
              <a:gd name="connsiteY76" fmla="*/ 1219200 h 5797984"/>
              <a:gd name="connsiteX77" fmla="*/ 3573517 w 3857297"/>
              <a:gd name="connsiteY77" fmla="*/ 630621 h 5797984"/>
              <a:gd name="connsiteX78" fmla="*/ 3499945 w 3857297"/>
              <a:gd name="connsiteY78" fmla="*/ 515007 h 5797984"/>
              <a:gd name="connsiteX79" fmla="*/ 3048000 w 3857297"/>
              <a:gd name="connsiteY79" fmla="*/ 283780 h 5797984"/>
              <a:gd name="connsiteX80" fmla="*/ 2795752 w 3857297"/>
              <a:gd name="connsiteY80" fmla="*/ 231228 h 5797984"/>
              <a:gd name="connsiteX81" fmla="*/ 2585545 w 3857297"/>
              <a:gd name="connsiteY81" fmla="*/ 42042 h 5797984"/>
              <a:gd name="connsiteX82" fmla="*/ 2448910 w 3857297"/>
              <a:gd name="connsiteY82" fmla="*/ 31532 h 5797984"/>
              <a:gd name="connsiteX83" fmla="*/ 2301765 w 3857297"/>
              <a:gd name="connsiteY83" fmla="*/ 294290 h 5797984"/>
              <a:gd name="connsiteX84" fmla="*/ 2102069 w 3857297"/>
              <a:gd name="connsiteY84" fmla="*/ 493986 h 5797984"/>
              <a:gd name="connsiteX85" fmla="*/ 1807780 w 3857297"/>
              <a:gd name="connsiteY85" fmla="*/ 588580 h 5797984"/>
              <a:gd name="connsiteX86" fmla="*/ 1576552 w 3857297"/>
              <a:gd name="connsiteY86" fmla="*/ 620110 h 5797984"/>
              <a:gd name="connsiteX87" fmla="*/ 1387366 w 3857297"/>
              <a:gd name="connsiteY87" fmla="*/ 388883 h 5797984"/>
              <a:gd name="connsiteX88" fmla="*/ 1250731 w 3857297"/>
              <a:gd name="connsiteY88" fmla="*/ 73572 h 5797984"/>
              <a:gd name="connsiteX89" fmla="*/ 1103586 w 3857297"/>
              <a:gd name="connsiteY89" fmla="*/ 0 h 5797984"/>
              <a:gd name="connsiteX0" fmla="*/ 1103586 w 3857297"/>
              <a:gd name="connsiteY0" fmla="*/ 0 h 5780691"/>
              <a:gd name="connsiteX1" fmla="*/ 914400 w 3857297"/>
              <a:gd name="connsiteY1" fmla="*/ 388883 h 5780691"/>
              <a:gd name="connsiteX2" fmla="*/ 378372 w 3857297"/>
              <a:gd name="connsiteY2" fmla="*/ 536028 h 5780691"/>
              <a:gd name="connsiteX3" fmla="*/ 63062 w 3857297"/>
              <a:gd name="connsiteY3" fmla="*/ 819807 h 5780691"/>
              <a:gd name="connsiteX4" fmla="*/ 63062 w 3857297"/>
              <a:gd name="connsiteY4" fmla="*/ 1093076 h 5780691"/>
              <a:gd name="connsiteX5" fmla="*/ 273269 w 3857297"/>
              <a:gd name="connsiteY5" fmla="*/ 1492469 h 5780691"/>
              <a:gd name="connsiteX6" fmla="*/ 378373 w 3857297"/>
              <a:gd name="connsiteY6" fmla="*/ 1660634 h 5780691"/>
              <a:gd name="connsiteX7" fmla="*/ 409903 w 3857297"/>
              <a:gd name="connsiteY7" fmla="*/ 1870841 h 5780691"/>
              <a:gd name="connsiteX8" fmla="*/ 609600 w 3857297"/>
              <a:gd name="connsiteY8" fmla="*/ 1923394 h 5780691"/>
              <a:gd name="connsiteX9" fmla="*/ 798786 w 3857297"/>
              <a:gd name="connsiteY9" fmla="*/ 1671145 h 5780691"/>
              <a:gd name="connsiteX10" fmla="*/ 735724 w 3857297"/>
              <a:gd name="connsiteY10" fmla="*/ 1250731 h 5780691"/>
              <a:gd name="connsiteX11" fmla="*/ 651641 w 3857297"/>
              <a:gd name="connsiteY11" fmla="*/ 1051035 h 5780691"/>
              <a:gd name="connsiteX12" fmla="*/ 830317 w 3857297"/>
              <a:gd name="connsiteY12" fmla="*/ 1008993 h 5780691"/>
              <a:gd name="connsiteX13" fmla="*/ 998483 w 3857297"/>
              <a:gd name="connsiteY13" fmla="*/ 1481959 h 5780691"/>
              <a:gd name="connsiteX14" fmla="*/ 1030014 w 3857297"/>
              <a:gd name="connsiteY14" fmla="*/ 1891862 h 5780691"/>
              <a:gd name="connsiteX15" fmla="*/ 977462 w 3857297"/>
              <a:gd name="connsiteY15" fmla="*/ 2364828 h 5780691"/>
              <a:gd name="connsiteX16" fmla="*/ 399393 w 3857297"/>
              <a:gd name="connsiteY16" fmla="*/ 3499945 h 5780691"/>
              <a:gd name="connsiteX17" fmla="*/ 325821 w 3857297"/>
              <a:gd name="connsiteY17" fmla="*/ 3626070 h 5780691"/>
              <a:gd name="connsiteX18" fmla="*/ 336331 w 3857297"/>
              <a:gd name="connsiteY18" fmla="*/ 3710152 h 5780691"/>
              <a:gd name="connsiteX19" fmla="*/ 304800 w 3857297"/>
              <a:gd name="connsiteY19" fmla="*/ 3815255 h 5780691"/>
              <a:gd name="connsiteX20" fmla="*/ 241738 w 3857297"/>
              <a:gd name="connsiteY20" fmla="*/ 4025462 h 5780691"/>
              <a:gd name="connsiteX21" fmla="*/ 105104 w 3857297"/>
              <a:gd name="connsiteY21" fmla="*/ 4498427 h 5780691"/>
              <a:gd name="connsiteX22" fmla="*/ 0 w 3857297"/>
              <a:gd name="connsiteY22" fmla="*/ 4834759 h 5780691"/>
              <a:gd name="connsiteX23" fmla="*/ 31531 w 3857297"/>
              <a:gd name="connsiteY23" fmla="*/ 5097517 h 5780691"/>
              <a:gd name="connsiteX24" fmla="*/ 136635 w 3857297"/>
              <a:gd name="connsiteY24" fmla="*/ 5192110 h 5780691"/>
              <a:gd name="connsiteX25" fmla="*/ 199696 w 3857297"/>
              <a:gd name="connsiteY25" fmla="*/ 5255172 h 5780691"/>
              <a:gd name="connsiteX26" fmla="*/ 409904 w 3857297"/>
              <a:gd name="connsiteY26" fmla="*/ 5223643 h 5780691"/>
              <a:gd name="connsiteX27" fmla="*/ 515007 w 3857297"/>
              <a:gd name="connsiteY27" fmla="*/ 5213131 h 5780691"/>
              <a:gd name="connsiteX28" fmla="*/ 620110 w 3857297"/>
              <a:gd name="connsiteY28" fmla="*/ 5171090 h 5780691"/>
              <a:gd name="connsiteX29" fmla="*/ 693681 w 3857297"/>
              <a:gd name="connsiteY29" fmla="*/ 4929352 h 5780691"/>
              <a:gd name="connsiteX30" fmla="*/ 735724 w 3857297"/>
              <a:gd name="connsiteY30" fmla="*/ 4572000 h 5780691"/>
              <a:gd name="connsiteX31" fmla="*/ 882868 w 3857297"/>
              <a:gd name="connsiteY31" fmla="*/ 4014952 h 5780691"/>
              <a:gd name="connsiteX32" fmla="*/ 945931 w 3857297"/>
              <a:gd name="connsiteY32" fmla="*/ 4824249 h 5780691"/>
              <a:gd name="connsiteX33" fmla="*/ 966952 w 3857297"/>
              <a:gd name="connsiteY33" fmla="*/ 4981903 h 5780691"/>
              <a:gd name="connsiteX34" fmla="*/ 1082566 w 3857297"/>
              <a:gd name="connsiteY34" fmla="*/ 5108026 h 5780691"/>
              <a:gd name="connsiteX35" fmla="*/ 1219199 w 3857297"/>
              <a:gd name="connsiteY35" fmla="*/ 5108028 h 5780691"/>
              <a:gd name="connsiteX36" fmla="*/ 1345324 w 3857297"/>
              <a:gd name="connsiteY36" fmla="*/ 5087007 h 5780691"/>
              <a:gd name="connsiteX37" fmla="*/ 1566041 w 3857297"/>
              <a:gd name="connsiteY37" fmla="*/ 4614041 h 5780691"/>
              <a:gd name="connsiteX38" fmla="*/ 1671145 w 3857297"/>
              <a:gd name="connsiteY38" fmla="*/ 4172608 h 5780691"/>
              <a:gd name="connsiteX39" fmla="*/ 2049518 w 3857297"/>
              <a:gd name="connsiteY39" fmla="*/ 4078013 h 5780691"/>
              <a:gd name="connsiteX40" fmla="*/ 2165131 w 3857297"/>
              <a:gd name="connsiteY40" fmla="*/ 4529960 h 5780691"/>
              <a:gd name="connsiteX41" fmla="*/ 2207172 w 3857297"/>
              <a:gd name="connsiteY41" fmla="*/ 4950373 h 5780691"/>
              <a:gd name="connsiteX42" fmla="*/ 2259724 w 3857297"/>
              <a:gd name="connsiteY42" fmla="*/ 5108028 h 5780691"/>
              <a:gd name="connsiteX43" fmla="*/ 2312277 w 3857297"/>
              <a:gd name="connsiteY43" fmla="*/ 5360274 h 5780691"/>
              <a:gd name="connsiteX44" fmla="*/ 2427890 w 3857297"/>
              <a:gd name="connsiteY44" fmla="*/ 5528443 h 5780691"/>
              <a:gd name="connsiteX45" fmla="*/ 2532993 w 3857297"/>
              <a:gd name="connsiteY45" fmla="*/ 5559974 h 5780691"/>
              <a:gd name="connsiteX46" fmla="*/ 2680138 w 3857297"/>
              <a:gd name="connsiteY46" fmla="*/ 5528441 h 5780691"/>
              <a:gd name="connsiteX47" fmla="*/ 2669627 w 3857297"/>
              <a:gd name="connsiteY47" fmla="*/ 5423339 h 5780691"/>
              <a:gd name="connsiteX48" fmla="*/ 2659117 w 3857297"/>
              <a:gd name="connsiteY48" fmla="*/ 5423338 h 5780691"/>
              <a:gd name="connsiteX49" fmla="*/ 2690648 w 3857297"/>
              <a:gd name="connsiteY49" fmla="*/ 5044965 h 5780691"/>
              <a:gd name="connsiteX50" fmla="*/ 2690648 w 3857297"/>
              <a:gd name="connsiteY50" fmla="*/ 4740165 h 5780691"/>
              <a:gd name="connsiteX51" fmla="*/ 2858814 w 3857297"/>
              <a:gd name="connsiteY51" fmla="*/ 3983421 h 5780691"/>
              <a:gd name="connsiteX52" fmla="*/ 3153102 w 3857297"/>
              <a:gd name="connsiteY52" fmla="*/ 4277711 h 5780691"/>
              <a:gd name="connsiteX53" fmla="*/ 2911365 w 3857297"/>
              <a:gd name="connsiteY53" fmla="*/ 5234151 h 5780691"/>
              <a:gd name="connsiteX54" fmla="*/ 2953407 w 3857297"/>
              <a:gd name="connsiteY54" fmla="*/ 5675587 h 5780691"/>
              <a:gd name="connsiteX55" fmla="*/ 3132082 w 3857297"/>
              <a:gd name="connsiteY55" fmla="*/ 5633544 h 5780691"/>
              <a:gd name="connsiteX56" fmla="*/ 3289737 w 3857297"/>
              <a:gd name="connsiteY56" fmla="*/ 5780691 h 5780691"/>
              <a:gd name="connsiteX57" fmla="*/ 3426372 w 3857297"/>
              <a:gd name="connsiteY57" fmla="*/ 5633544 h 5780691"/>
              <a:gd name="connsiteX58" fmla="*/ 3584028 w 3857297"/>
              <a:gd name="connsiteY58" fmla="*/ 5528441 h 5780691"/>
              <a:gd name="connsiteX59" fmla="*/ 3720664 w 3857297"/>
              <a:gd name="connsiteY59" fmla="*/ 5223642 h 5780691"/>
              <a:gd name="connsiteX60" fmla="*/ 3836277 w 3857297"/>
              <a:gd name="connsiteY60" fmla="*/ 4813738 h 5780691"/>
              <a:gd name="connsiteX61" fmla="*/ 3741682 w 3857297"/>
              <a:gd name="connsiteY61" fmla="*/ 4393325 h 5780691"/>
              <a:gd name="connsiteX62" fmla="*/ 3857297 w 3857297"/>
              <a:gd name="connsiteY62" fmla="*/ 4120055 h 5780691"/>
              <a:gd name="connsiteX63" fmla="*/ 3699642 w 3857297"/>
              <a:gd name="connsiteY63" fmla="*/ 3804745 h 5780691"/>
              <a:gd name="connsiteX64" fmla="*/ 3436883 w 3857297"/>
              <a:gd name="connsiteY64" fmla="*/ 3037490 h 5780691"/>
              <a:gd name="connsiteX65" fmla="*/ 3258207 w 3857297"/>
              <a:gd name="connsiteY65" fmla="*/ 2543504 h 5780691"/>
              <a:gd name="connsiteX66" fmla="*/ 3069021 w 3857297"/>
              <a:gd name="connsiteY66" fmla="*/ 2291255 h 5780691"/>
              <a:gd name="connsiteX67" fmla="*/ 2890345 w 3857297"/>
              <a:gd name="connsiteY67" fmla="*/ 1923393 h 5780691"/>
              <a:gd name="connsiteX68" fmla="*/ 2743200 w 3857297"/>
              <a:gd name="connsiteY68" fmla="*/ 1681655 h 5780691"/>
              <a:gd name="connsiteX69" fmla="*/ 2806262 w 3857297"/>
              <a:gd name="connsiteY69" fmla="*/ 1282262 h 5780691"/>
              <a:gd name="connsiteX70" fmla="*/ 2869324 w 3857297"/>
              <a:gd name="connsiteY70" fmla="*/ 1187669 h 5780691"/>
              <a:gd name="connsiteX71" fmla="*/ 2837793 w 3857297"/>
              <a:gd name="connsiteY71" fmla="*/ 1534511 h 5780691"/>
              <a:gd name="connsiteX72" fmla="*/ 2995448 w 3857297"/>
              <a:gd name="connsiteY72" fmla="*/ 1996966 h 5780691"/>
              <a:gd name="connsiteX73" fmla="*/ 3541986 w 3857297"/>
              <a:gd name="connsiteY73" fmla="*/ 2017986 h 5780691"/>
              <a:gd name="connsiteX74" fmla="*/ 3647090 w 3857297"/>
              <a:gd name="connsiteY74" fmla="*/ 1828800 h 5780691"/>
              <a:gd name="connsiteX75" fmla="*/ 3415862 w 3857297"/>
              <a:gd name="connsiteY75" fmla="*/ 1597573 h 5780691"/>
              <a:gd name="connsiteX76" fmla="*/ 3636579 w 3857297"/>
              <a:gd name="connsiteY76" fmla="*/ 1219200 h 5780691"/>
              <a:gd name="connsiteX77" fmla="*/ 3573517 w 3857297"/>
              <a:gd name="connsiteY77" fmla="*/ 630621 h 5780691"/>
              <a:gd name="connsiteX78" fmla="*/ 3499945 w 3857297"/>
              <a:gd name="connsiteY78" fmla="*/ 515007 h 5780691"/>
              <a:gd name="connsiteX79" fmla="*/ 3048000 w 3857297"/>
              <a:gd name="connsiteY79" fmla="*/ 283780 h 5780691"/>
              <a:gd name="connsiteX80" fmla="*/ 2795752 w 3857297"/>
              <a:gd name="connsiteY80" fmla="*/ 231228 h 5780691"/>
              <a:gd name="connsiteX81" fmla="*/ 2585545 w 3857297"/>
              <a:gd name="connsiteY81" fmla="*/ 42042 h 5780691"/>
              <a:gd name="connsiteX82" fmla="*/ 2448910 w 3857297"/>
              <a:gd name="connsiteY82" fmla="*/ 31532 h 5780691"/>
              <a:gd name="connsiteX83" fmla="*/ 2301765 w 3857297"/>
              <a:gd name="connsiteY83" fmla="*/ 294290 h 5780691"/>
              <a:gd name="connsiteX84" fmla="*/ 2102069 w 3857297"/>
              <a:gd name="connsiteY84" fmla="*/ 493986 h 5780691"/>
              <a:gd name="connsiteX85" fmla="*/ 1807780 w 3857297"/>
              <a:gd name="connsiteY85" fmla="*/ 588580 h 5780691"/>
              <a:gd name="connsiteX86" fmla="*/ 1576552 w 3857297"/>
              <a:gd name="connsiteY86" fmla="*/ 620110 h 5780691"/>
              <a:gd name="connsiteX87" fmla="*/ 1387366 w 3857297"/>
              <a:gd name="connsiteY87" fmla="*/ 388883 h 5780691"/>
              <a:gd name="connsiteX88" fmla="*/ 1250731 w 3857297"/>
              <a:gd name="connsiteY88" fmla="*/ 73572 h 5780691"/>
              <a:gd name="connsiteX89" fmla="*/ 1103586 w 3857297"/>
              <a:gd name="connsiteY89" fmla="*/ 0 h 5780691"/>
              <a:gd name="connsiteX0" fmla="*/ 1103586 w 3857297"/>
              <a:gd name="connsiteY0" fmla="*/ 0 h 5710064"/>
              <a:gd name="connsiteX1" fmla="*/ 914400 w 3857297"/>
              <a:gd name="connsiteY1" fmla="*/ 388883 h 5710064"/>
              <a:gd name="connsiteX2" fmla="*/ 378372 w 3857297"/>
              <a:gd name="connsiteY2" fmla="*/ 536028 h 5710064"/>
              <a:gd name="connsiteX3" fmla="*/ 63062 w 3857297"/>
              <a:gd name="connsiteY3" fmla="*/ 819807 h 5710064"/>
              <a:gd name="connsiteX4" fmla="*/ 63062 w 3857297"/>
              <a:gd name="connsiteY4" fmla="*/ 1093076 h 5710064"/>
              <a:gd name="connsiteX5" fmla="*/ 273269 w 3857297"/>
              <a:gd name="connsiteY5" fmla="*/ 1492469 h 5710064"/>
              <a:gd name="connsiteX6" fmla="*/ 378373 w 3857297"/>
              <a:gd name="connsiteY6" fmla="*/ 1660634 h 5710064"/>
              <a:gd name="connsiteX7" fmla="*/ 409903 w 3857297"/>
              <a:gd name="connsiteY7" fmla="*/ 1870841 h 5710064"/>
              <a:gd name="connsiteX8" fmla="*/ 609600 w 3857297"/>
              <a:gd name="connsiteY8" fmla="*/ 1923394 h 5710064"/>
              <a:gd name="connsiteX9" fmla="*/ 798786 w 3857297"/>
              <a:gd name="connsiteY9" fmla="*/ 1671145 h 5710064"/>
              <a:gd name="connsiteX10" fmla="*/ 735724 w 3857297"/>
              <a:gd name="connsiteY10" fmla="*/ 1250731 h 5710064"/>
              <a:gd name="connsiteX11" fmla="*/ 651641 w 3857297"/>
              <a:gd name="connsiteY11" fmla="*/ 1051035 h 5710064"/>
              <a:gd name="connsiteX12" fmla="*/ 830317 w 3857297"/>
              <a:gd name="connsiteY12" fmla="*/ 1008993 h 5710064"/>
              <a:gd name="connsiteX13" fmla="*/ 998483 w 3857297"/>
              <a:gd name="connsiteY13" fmla="*/ 1481959 h 5710064"/>
              <a:gd name="connsiteX14" fmla="*/ 1030014 w 3857297"/>
              <a:gd name="connsiteY14" fmla="*/ 1891862 h 5710064"/>
              <a:gd name="connsiteX15" fmla="*/ 977462 w 3857297"/>
              <a:gd name="connsiteY15" fmla="*/ 2364828 h 5710064"/>
              <a:gd name="connsiteX16" fmla="*/ 399393 w 3857297"/>
              <a:gd name="connsiteY16" fmla="*/ 3499945 h 5710064"/>
              <a:gd name="connsiteX17" fmla="*/ 325821 w 3857297"/>
              <a:gd name="connsiteY17" fmla="*/ 3626070 h 5710064"/>
              <a:gd name="connsiteX18" fmla="*/ 336331 w 3857297"/>
              <a:gd name="connsiteY18" fmla="*/ 3710152 h 5710064"/>
              <a:gd name="connsiteX19" fmla="*/ 304800 w 3857297"/>
              <a:gd name="connsiteY19" fmla="*/ 3815255 h 5710064"/>
              <a:gd name="connsiteX20" fmla="*/ 241738 w 3857297"/>
              <a:gd name="connsiteY20" fmla="*/ 4025462 h 5710064"/>
              <a:gd name="connsiteX21" fmla="*/ 105104 w 3857297"/>
              <a:gd name="connsiteY21" fmla="*/ 4498427 h 5710064"/>
              <a:gd name="connsiteX22" fmla="*/ 0 w 3857297"/>
              <a:gd name="connsiteY22" fmla="*/ 4834759 h 5710064"/>
              <a:gd name="connsiteX23" fmla="*/ 31531 w 3857297"/>
              <a:gd name="connsiteY23" fmla="*/ 5097517 h 5710064"/>
              <a:gd name="connsiteX24" fmla="*/ 136635 w 3857297"/>
              <a:gd name="connsiteY24" fmla="*/ 5192110 h 5710064"/>
              <a:gd name="connsiteX25" fmla="*/ 199696 w 3857297"/>
              <a:gd name="connsiteY25" fmla="*/ 5255172 h 5710064"/>
              <a:gd name="connsiteX26" fmla="*/ 409904 w 3857297"/>
              <a:gd name="connsiteY26" fmla="*/ 5223643 h 5710064"/>
              <a:gd name="connsiteX27" fmla="*/ 515007 w 3857297"/>
              <a:gd name="connsiteY27" fmla="*/ 5213131 h 5710064"/>
              <a:gd name="connsiteX28" fmla="*/ 620110 w 3857297"/>
              <a:gd name="connsiteY28" fmla="*/ 5171090 h 5710064"/>
              <a:gd name="connsiteX29" fmla="*/ 693681 w 3857297"/>
              <a:gd name="connsiteY29" fmla="*/ 4929352 h 5710064"/>
              <a:gd name="connsiteX30" fmla="*/ 735724 w 3857297"/>
              <a:gd name="connsiteY30" fmla="*/ 4572000 h 5710064"/>
              <a:gd name="connsiteX31" fmla="*/ 882868 w 3857297"/>
              <a:gd name="connsiteY31" fmla="*/ 4014952 h 5710064"/>
              <a:gd name="connsiteX32" fmla="*/ 945931 w 3857297"/>
              <a:gd name="connsiteY32" fmla="*/ 4824249 h 5710064"/>
              <a:gd name="connsiteX33" fmla="*/ 966952 w 3857297"/>
              <a:gd name="connsiteY33" fmla="*/ 4981903 h 5710064"/>
              <a:gd name="connsiteX34" fmla="*/ 1082566 w 3857297"/>
              <a:gd name="connsiteY34" fmla="*/ 5108026 h 5710064"/>
              <a:gd name="connsiteX35" fmla="*/ 1219199 w 3857297"/>
              <a:gd name="connsiteY35" fmla="*/ 5108028 h 5710064"/>
              <a:gd name="connsiteX36" fmla="*/ 1345324 w 3857297"/>
              <a:gd name="connsiteY36" fmla="*/ 5087007 h 5710064"/>
              <a:gd name="connsiteX37" fmla="*/ 1566041 w 3857297"/>
              <a:gd name="connsiteY37" fmla="*/ 4614041 h 5710064"/>
              <a:gd name="connsiteX38" fmla="*/ 1671145 w 3857297"/>
              <a:gd name="connsiteY38" fmla="*/ 4172608 h 5710064"/>
              <a:gd name="connsiteX39" fmla="*/ 2049518 w 3857297"/>
              <a:gd name="connsiteY39" fmla="*/ 4078013 h 5710064"/>
              <a:gd name="connsiteX40" fmla="*/ 2165131 w 3857297"/>
              <a:gd name="connsiteY40" fmla="*/ 4529960 h 5710064"/>
              <a:gd name="connsiteX41" fmla="*/ 2207172 w 3857297"/>
              <a:gd name="connsiteY41" fmla="*/ 4950373 h 5710064"/>
              <a:gd name="connsiteX42" fmla="*/ 2259724 w 3857297"/>
              <a:gd name="connsiteY42" fmla="*/ 5108028 h 5710064"/>
              <a:gd name="connsiteX43" fmla="*/ 2312277 w 3857297"/>
              <a:gd name="connsiteY43" fmla="*/ 5360274 h 5710064"/>
              <a:gd name="connsiteX44" fmla="*/ 2427890 w 3857297"/>
              <a:gd name="connsiteY44" fmla="*/ 5528443 h 5710064"/>
              <a:gd name="connsiteX45" fmla="*/ 2532993 w 3857297"/>
              <a:gd name="connsiteY45" fmla="*/ 5559974 h 5710064"/>
              <a:gd name="connsiteX46" fmla="*/ 2680138 w 3857297"/>
              <a:gd name="connsiteY46" fmla="*/ 5528441 h 5710064"/>
              <a:gd name="connsiteX47" fmla="*/ 2669627 w 3857297"/>
              <a:gd name="connsiteY47" fmla="*/ 5423339 h 5710064"/>
              <a:gd name="connsiteX48" fmla="*/ 2659117 w 3857297"/>
              <a:gd name="connsiteY48" fmla="*/ 5423338 h 5710064"/>
              <a:gd name="connsiteX49" fmla="*/ 2690648 w 3857297"/>
              <a:gd name="connsiteY49" fmla="*/ 5044965 h 5710064"/>
              <a:gd name="connsiteX50" fmla="*/ 2690648 w 3857297"/>
              <a:gd name="connsiteY50" fmla="*/ 4740165 h 5710064"/>
              <a:gd name="connsiteX51" fmla="*/ 2858814 w 3857297"/>
              <a:gd name="connsiteY51" fmla="*/ 3983421 h 5710064"/>
              <a:gd name="connsiteX52" fmla="*/ 3153102 w 3857297"/>
              <a:gd name="connsiteY52" fmla="*/ 4277711 h 5710064"/>
              <a:gd name="connsiteX53" fmla="*/ 2911365 w 3857297"/>
              <a:gd name="connsiteY53" fmla="*/ 5234151 h 5710064"/>
              <a:gd name="connsiteX54" fmla="*/ 2953407 w 3857297"/>
              <a:gd name="connsiteY54" fmla="*/ 5675587 h 5710064"/>
              <a:gd name="connsiteX55" fmla="*/ 3132082 w 3857297"/>
              <a:gd name="connsiteY55" fmla="*/ 5633544 h 5710064"/>
              <a:gd name="connsiteX56" fmla="*/ 3289737 w 3857297"/>
              <a:gd name="connsiteY56" fmla="*/ 5686098 h 5710064"/>
              <a:gd name="connsiteX57" fmla="*/ 3426372 w 3857297"/>
              <a:gd name="connsiteY57" fmla="*/ 5633544 h 5710064"/>
              <a:gd name="connsiteX58" fmla="*/ 3584028 w 3857297"/>
              <a:gd name="connsiteY58" fmla="*/ 5528441 h 5710064"/>
              <a:gd name="connsiteX59" fmla="*/ 3720664 w 3857297"/>
              <a:gd name="connsiteY59" fmla="*/ 5223642 h 5710064"/>
              <a:gd name="connsiteX60" fmla="*/ 3836277 w 3857297"/>
              <a:gd name="connsiteY60" fmla="*/ 4813738 h 5710064"/>
              <a:gd name="connsiteX61" fmla="*/ 3741682 w 3857297"/>
              <a:gd name="connsiteY61" fmla="*/ 4393325 h 5710064"/>
              <a:gd name="connsiteX62" fmla="*/ 3857297 w 3857297"/>
              <a:gd name="connsiteY62" fmla="*/ 4120055 h 5710064"/>
              <a:gd name="connsiteX63" fmla="*/ 3699642 w 3857297"/>
              <a:gd name="connsiteY63" fmla="*/ 3804745 h 5710064"/>
              <a:gd name="connsiteX64" fmla="*/ 3436883 w 3857297"/>
              <a:gd name="connsiteY64" fmla="*/ 3037490 h 5710064"/>
              <a:gd name="connsiteX65" fmla="*/ 3258207 w 3857297"/>
              <a:gd name="connsiteY65" fmla="*/ 2543504 h 5710064"/>
              <a:gd name="connsiteX66" fmla="*/ 3069021 w 3857297"/>
              <a:gd name="connsiteY66" fmla="*/ 2291255 h 5710064"/>
              <a:gd name="connsiteX67" fmla="*/ 2890345 w 3857297"/>
              <a:gd name="connsiteY67" fmla="*/ 1923393 h 5710064"/>
              <a:gd name="connsiteX68" fmla="*/ 2743200 w 3857297"/>
              <a:gd name="connsiteY68" fmla="*/ 1681655 h 5710064"/>
              <a:gd name="connsiteX69" fmla="*/ 2806262 w 3857297"/>
              <a:gd name="connsiteY69" fmla="*/ 1282262 h 5710064"/>
              <a:gd name="connsiteX70" fmla="*/ 2869324 w 3857297"/>
              <a:gd name="connsiteY70" fmla="*/ 1187669 h 5710064"/>
              <a:gd name="connsiteX71" fmla="*/ 2837793 w 3857297"/>
              <a:gd name="connsiteY71" fmla="*/ 1534511 h 5710064"/>
              <a:gd name="connsiteX72" fmla="*/ 2995448 w 3857297"/>
              <a:gd name="connsiteY72" fmla="*/ 1996966 h 5710064"/>
              <a:gd name="connsiteX73" fmla="*/ 3541986 w 3857297"/>
              <a:gd name="connsiteY73" fmla="*/ 2017986 h 5710064"/>
              <a:gd name="connsiteX74" fmla="*/ 3647090 w 3857297"/>
              <a:gd name="connsiteY74" fmla="*/ 1828800 h 5710064"/>
              <a:gd name="connsiteX75" fmla="*/ 3415862 w 3857297"/>
              <a:gd name="connsiteY75" fmla="*/ 1597573 h 5710064"/>
              <a:gd name="connsiteX76" fmla="*/ 3636579 w 3857297"/>
              <a:gd name="connsiteY76" fmla="*/ 1219200 h 5710064"/>
              <a:gd name="connsiteX77" fmla="*/ 3573517 w 3857297"/>
              <a:gd name="connsiteY77" fmla="*/ 630621 h 5710064"/>
              <a:gd name="connsiteX78" fmla="*/ 3499945 w 3857297"/>
              <a:gd name="connsiteY78" fmla="*/ 515007 h 5710064"/>
              <a:gd name="connsiteX79" fmla="*/ 3048000 w 3857297"/>
              <a:gd name="connsiteY79" fmla="*/ 283780 h 5710064"/>
              <a:gd name="connsiteX80" fmla="*/ 2795752 w 3857297"/>
              <a:gd name="connsiteY80" fmla="*/ 231228 h 5710064"/>
              <a:gd name="connsiteX81" fmla="*/ 2585545 w 3857297"/>
              <a:gd name="connsiteY81" fmla="*/ 42042 h 5710064"/>
              <a:gd name="connsiteX82" fmla="*/ 2448910 w 3857297"/>
              <a:gd name="connsiteY82" fmla="*/ 31532 h 5710064"/>
              <a:gd name="connsiteX83" fmla="*/ 2301765 w 3857297"/>
              <a:gd name="connsiteY83" fmla="*/ 294290 h 5710064"/>
              <a:gd name="connsiteX84" fmla="*/ 2102069 w 3857297"/>
              <a:gd name="connsiteY84" fmla="*/ 493986 h 5710064"/>
              <a:gd name="connsiteX85" fmla="*/ 1807780 w 3857297"/>
              <a:gd name="connsiteY85" fmla="*/ 588580 h 5710064"/>
              <a:gd name="connsiteX86" fmla="*/ 1576552 w 3857297"/>
              <a:gd name="connsiteY86" fmla="*/ 620110 h 5710064"/>
              <a:gd name="connsiteX87" fmla="*/ 1387366 w 3857297"/>
              <a:gd name="connsiteY87" fmla="*/ 388883 h 5710064"/>
              <a:gd name="connsiteX88" fmla="*/ 1250731 w 3857297"/>
              <a:gd name="connsiteY88" fmla="*/ 73572 h 5710064"/>
              <a:gd name="connsiteX89" fmla="*/ 1103586 w 3857297"/>
              <a:gd name="connsiteY89" fmla="*/ 0 h 5710064"/>
              <a:gd name="connsiteX0" fmla="*/ 1103586 w 3857297"/>
              <a:gd name="connsiteY0" fmla="*/ 0 h 5738650"/>
              <a:gd name="connsiteX1" fmla="*/ 914400 w 3857297"/>
              <a:gd name="connsiteY1" fmla="*/ 388883 h 5738650"/>
              <a:gd name="connsiteX2" fmla="*/ 378372 w 3857297"/>
              <a:gd name="connsiteY2" fmla="*/ 536028 h 5738650"/>
              <a:gd name="connsiteX3" fmla="*/ 63062 w 3857297"/>
              <a:gd name="connsiteY3" fmla="*/ 819807 h 5738650"/>
              <a:gd name="connsiteX4" fmla="*/ 63062 w 3857297"/>
              <a:gd name="connsiteY4" fmla="*/ 1093076 h 5738650"/>
              <a:gd name="connsiteX5" fmla="*/ 273269 w 3857297"/>
              <a:gd name="connsiteY5" fmla="*/ 1492469 h 5738650"/>
              <a:gd name="connsiteX6" fmla="*/ 378373 w 3857297"/>
              <a:gd name="connsiteY6" fmla="*/ 1660634 h 5738650"/>
              <a:gd name="connsiteX7" fmla="*/ 409903 w 3857297"/>
              <a:gd name="connsiteY7" fmla="*/ 1870841 h 5738650"/>
              <a:gd name="connsiteX8" fmla="*/ 609600 w 3857297"/>
              <a:gd name="connsiteY8" fmla="*/ 1923394 h 5738650"/>
              <a:gd name="connsiteX9" fmla="*/ 798786 w 3857297"/>
              <a:gd name="connsiteY9" fmla="*/ 1671145 h 5738650"/>
              <a:gd name="connsiteX10" fmla="*/ 735724 w 3857297"/>
              <a:gd name="connsiteY10" fmla="*/ 1250731 h 5738650"/>
              <a:gd name="connsiteX11" fmla="*/ 651641 w 3857297"/>
              <a:gd name="connsiteY11" fmla="*/ 1051035 h 5738650"/>
              <a:gd name="connsiteX12" fmla="*/ 830317 w 3857297"/>
              <a:gd name="connsiteY12" fmla="*/ 1008993 h 5738650"/>
              <a:gd name="connsiteX13" fmla="*/ 998483 w 3857297"/>
              <a:gd name="connsiteY13" fmla="*/ 1481959 h 5738650"/>
              <a:gd name="connsiteX14" fmla="*/ 1030014 w 3857297"/>
              <a:gd name="connsiteY14" fmla="*/ 1891862 h 5738650"/>
              <a:gd name="connsiteX15" fmla="*/ 977462 w 3857297"/>
              <a:gd name="connsiteY15" fmla="*/ 2364828 h 5738650"/>
              <a:gd name="connsiteX16" fmla="*/ 399393 w 3857297"/>
              <a:gd name="connsiteY16" fmla="*/ 3499945 h 5738650"/>
              <a:gd name="connsiteX17" fmla="*/ 325821 w 3857297"/>
              <a:gd name="connsiteY17" fmla="*/ 3626070 h 5738650"/>
              <a:gd name="connsiteX18" fmla="*/ 336331 w 3857297"/>
              <a:gd name="connsiteY18" fmla="*/ 3710152 h 5738650"/>
              <a:gd name="connsiteX19" fmla="*/ 304800 w 3857297"/>
              <a:gd name="connsiteY19" fmla="*/ 3815255 h 5738650"/>
              <a:gd name="connsiteX20" fmla="*/ 241738 w 3857297"/>
              <a:gd name="connsiteY20" fmla="*/ 4025462 h 5738650"/>
              <a:gd name="connsiteX21" fmla="*/ 105104 w 3857297"/>
              <a:gd name="connsiteY21" fmla="*/ 4498427 h 5738650"/>
              <a:gd name="connsiteX22" fmla="*/ 0 w 3857297"/>
              <a:gd name="connsiteY22" fmla="*/ 4834759 h 5738650"/>
              <a:gd name="connsiteX23" fmla="*/ 31531 w 3857297"/>
              <a:gd name="connsiteY23" fmla="*/ 5097517 h 5738650"/>
              <a:gd name="connsiteX24" fmla="*/ 136635 w 3857297"/>
              <a:gd name="connsiteY24" fmla="*/ 5192110 h 5738650"/>
              <a:gd name="connsiteX25" fmla="*/ 199696 w 3857297"/>
              <a:gd name="connsiteY25" fmla="*/ 5255172 h 5738650"/>
              <a:gd name="connsiteX26" fmla="*/ 409904 w 3857297"/>
              <a:gd name="connsiteY26" fmla="*/ 5223643 h 5738650"/>
              <a:gd name="connsiteX27" fmla="*/ 515007 w 3857297"/>
              <a:gd name="connsiteY27" fmla="*/ 5213131 h 5738650"/>
              <a:gd name="connsiteX28" fmla="*/ 620110 w 3857297"/>
              <a:gd name="connsiteY28" fmla="*/ 5171090 h 5738650"/>
              <a:gd name="connsiteX29" fmla="*/ 693681 w 3857297"/>
              <a:gd name="connsiteY29" fmla="*/ 4929352 h 5738650"/>
              <a:gd name="connsiteX30" fmla="*/ 735724 w 3857297"/>
              <a:gd name="connsiteY30" fmla="*/ 4572000 h 5738650"/>
              <a:gd name="connsiteX31" fmla="*/ 882868 w 3857297"/>
              <a:gd name="connsiteY31" fmla="*/ 4014952 h 5738650"/>
              <a:gd name="connsiteX32" fmla="*/ 945931 w 3857297"/>
              <a:gd name="connsiteY32" fmla="*/ 4824249 h 5738650"/>
              <a:gd name="connsiteX33" fmla="*/ 966952 w 3857297"/>
              <a:gd name="connsiteY33" fmla="*/ 4981903 h 5738650"/>
              <a:gd name="connsiteX34" fmla="*/ 1082566 w 3857297"/>
              <a:gd name="connsiteY34" fmla="*/ 5108026 h 5738650"/>
              <a:gd name="connsiteX35" fmla="*/ 1219199 w 3857297"/>
              <a:gd name="connsiteY35" fmla="*/ 5108028 h 5738650"/>
              <a:gd name="connsiteX36" fmla="*/ 1345324 w 3857297"/>
              <a:gd name="connsiteY36" fmla="*/ 5087007 h 5738650"/>
              <a:gd name="connsiteX37" fmla="*/ 1566041 w 3857297"/>
              <a:gd name="connsiteY37" fmla="*/ 4614041 h 5738650"/>
              <a:gd name="connsiteX38" fmla="*/ 1671145 w 3857297"/>
              <a:gd name="connsiteY38" fmla="*/ 4172608 h 5738650"/>
              <a:gd name="connsiteX39" fmla="*/ 2049518 w 3857297"/>
              <a:gd name="connsiteY39" fmla="*/ 4078013 h 5738650"/>
              <a:gd name="connsiteX40" fmla="*/ 2165131 w 3857297"/>
              <a:gd name="connsiteY40" fmla="*/ 4529960 h 5738650"/>
              <a:gd name="connsiteX41" fmla="*/ 2207172 w 3857297"/>
              <a:gd name="connsiteY41" fmla="*/ 4950373 h 5738650"/>
              <a:gd name="connsiteX42" fmla="*/ 2259724 w 3857297"/>
              <a:gd name="connsiteY42" fmla="*/ 5108028 h 5738650"/>
              <a:gd name="connsiteX43" fmla="*/ 2312277 w 3857297"/>
              <a:gd name="connsiteY43" fmla="*/ 5360274 h 5738650"/>
              <a:gd name="connsiteX44" fmla="*/ 2427890 w 3857297"/>
              <a:gd name="connsiteY44" fmla="*/ 5528443 h 5738650"/>
              <a:gd name="connsiteX45" fmla="*/ 2532993 w 3857297"/>
              <a:gd name="connsiteY45" fmla="*/ 5559974 h 5738650"/>
              <a:gd name="connsiteX46" fmla="*/ 2680138 w 3857297"/>
              <a:gd name="connsiteY46" fmla="*/ 5528441 h 5738650"/>
              <a:gd name="connsiteX47" fmla="*/ 2669627 w 3857297"/>
              <a:gd name="connsiteY47" fmla="*/ 5423339 h 5738650"/>
              <a:gd name="connsiteX48" fmla="*/ 2659117 w 3857297"/>
              <a:gd name="connsiteY48" fmla="*/ 5423338 h 5738650"/>
              <a:gd name="connsiteX49" fmla="*/ 2690648 w 3857297"/>
              <a:gd name="connsiteY49" fmla="*/ 5044965 h 5738650"/>
              <a:gd name="connsiteX50" fmla="*/ 2690648 w 3857297"/>
              <a:gd name="connsiteY50" fmla="*/ 4740165 h 5738650"/>
              <a:gd name="connsiteX51" fmla="*/ 2858814 w 3857297"/>
              <a:gd name="connsiteY51" fmla="*/ 3983421 h 5738650"/>
              <a:gd name="connsiteX52" fmla="*/ 3153102 w 3857297"/>
              <a:gd name="connsiteY52" fmla="*/ 4277711 h 5738650"/>
              <a:gd name="connsiteX53" fmla="*/ 2911365 w 3857297"/>
              <a:gd name="connsiteY53" fmla="*/ 5234151 h 5738650"/>
              <a:gd name="connsiteX54" fmla="*/ 2953407 w 3857297"/>
              <a:gd name="connsiteY54" fmla="*/ 5675587 h 5738650"/>
              <a:gd name="connsiteX55" fmla="*/ 3132082 w 3857297"/>
              <a:gd name="connsiteY55" fmla="*/ 5633544 h 5738650"/>
              <a:gd name="connsiteX56" fmla="*/ 3300247 w 3857297"/>
              <a:gd name="connsiteY56" fmla="*/ 5738650 h 5738650"/>
              <a:gd name="connsiteX57" fmla="*/ 3426372 w 3857297"/>
              <a:gd name="connsiteY57" fmla="*/ 5633544 h 5738650"/>
              <a:gd name="connsiteX58" fmla="*/ 3584028 w 3857297"/>
              <a:gd name="connsiteY58" fmla="*/ 5528441 h 5738650"/>
              <a:gd name="connsiteX59" fmla="*/ 3720664 w 3857297"/>
              <a:gd name="connsiteY59" fmla="*/ 5223642 h 5738650"/>
              <a:gd name="connsiteX60" fmla="*/ 3836277 w 3857297"/>
              <a:gd name="connsiteY60" fmla="*/ 4813738 h 5738650"/>
              <a:gd name="connsiteX61" fmla="*/ 3741682 w 3857297"/>
              <a:gd name="connsiteY61" fmla="*/ 4393325 h 5738650"/>
              <a:gd name="connsiteX62" fmla="*/ 3857297 w 3857297"/>
              <a:gd name="connsiteY62" fmla="*/ 4120055 h 5738650"/>
              <a:gd name="connsiteX63" fmla="*/ 3699642 w 3857297"/>
              <a:gd name="connsiteY63" fmla="*/ 3804745 h 5738650"/>
              <a:gd name="connsiteX64" fmla="*/ 3436883 w 3857297"/>
              <a:gd name="connsiteY64" fmla="*/ 3037490 h 5738650"/>
              <a:gd name="connsiteX65" fmla="*/ 3258207 w 3857297"/>
              <a:gd name="connsiteY65" fmla="*/ 2543504 h 5738650"/>
              <a:gd name="connsiteX66" fmla="*/ 3069021 w 3857297"/>
              <a:gd name="connsiteY66" fmla="*/ 2291255 h 5738650"/>
              <a:gd name="connsiteX67" fmla="*/ 2890345 w 3857297"/>
              <a:gd name="connsiteY67" fmla="*/ 1923393 h 5738650"/>
              <a:gd name="connsiteX68" fmla="*/ 2743200 w 3857297"/>
              <a:gd name="connsiteY68" fmla="*/ 1681655 h 5738650"/>
              <a:gd name="connsiteX69" fmla="*/ 2806262 w 3857297"/>
              <a:gd name="connsiteY69" fmla="*/ 1282262 h 5738650"/>
              <a:gd name="connsiteX70" fmla="*/ 2869324 w 3857297"/>
              <a:gd name="connsiteY70" fmla="*/ 1187669 h 5738650"/>
              <a:gd name="connsiteX71" fmla="*/ 2837793 w 3857297"/>
              <a:gd name="connsiteY71" fmla="*/ 1534511 h 5738650"/>
              <a:gd name="connsiteX72" fmla="*/ 2995448 w 3857297"/>
              <a:gd name="connsiteY72" fmla="*/ 1996966 h 5738650"/>
              <a:gd name="connsiteX73" fmla="*/ 3541986 w 3857297"/>
              <a:gd name="connsiteY73" fmla="*/ 2017986 h 5738650"/>
              <a:gd name="connsiteX74" fmla="*/ 3647090 w 3857297"/>
              <a:gd name="connsiteY74" fmla="*/ 1828800 h 5738650"/>
              <a:gd name="connsiteX75" fmla="*/ 3415862 w 3857297"/>
              <a:gd name="connsiteY75" fmla="*/ 1597573 h 5738650"/>
              <a:gd name="connsiteX76" fmla="*/ 3636579 w 3857297"/>
              <a:gd name="connsiteY76" fmla="*/ 1219200 h 5738650"/>
              <a:gd name="connsiteX77" fmla="*/ 3573517 w 3857297"/>
              <a:gd name="connsiteY77" fmla="*/ 630621 h 5738650"/>
              <a:gd name="connsiteX78" fmla="*/ 3499945 w 3857297"/>
              <a:gd name="connsiteY78" fmla="*/ 515007 h 5738650"/>
              <a:gd name="connsiteX79" fmla="*/ 3048000 w 3857297"/>
              <a:gd name="connsiteY79" fmla="*/ 283780 h 5738650"/>
              <a:gd name="connsiteX80" fmla="*/ 2795752 w 3857297"/>
              <a:gd name="connsiteY80" fmla="*/ 231228 h 5738650"/>
              <a:gd name="connsiteX81" fmla="*/ 2585545 w 3857297"/>
              <a:gd name="connsiteY81" fmla="*/ 42042 h 5738650"/>
              <a:gd name="connsiteX82" fmla="*/ 2448910 w 3857297"/>
              <a:gd name="connsiteY82" fmla="*/ 31532 h 5738650"/>
              <a:gd name="connsiteX83" fmla="*/ 2301765 w 3857297"/>
              <a:gd name="connsiteY83" fmla="*/ 294290 h 5738650"/>
              <a:gd name="connsiteX84" fmla="*/ 2102069 w 3857297"/>
              <a:gd name="connsiteY84" fmla="*/ 493986 h 5738650"/>
              <a:gd name="connsiteX85" fmla="*/ 1807780 w 3857297"/>
              <a:gd name="connsiteY85" fmla="*/ 588580 h 5738650"/>
              <a:gd name="connsiteX86" fmla="*/ 1576552 w 3857297"/>
              <a:gd name="connsiteY86" fmla="*/ 620110 h 5738650"/>
              <a:gd name="connsiteX87" fmla="*/ 1387366 w 3857297"/>
              <a:gd name="connsiteY87" fmla="*/ 388883 h 5738650"/>
              <a:gd name="connsiteX88" fmla="*/ 1250731 w 3857297"/>
              <a:gd name="connsiteY88" fmla="*/ 73572 h 5738650"/>
              <a:gd name="connsiteX89" fmla="*/ 1103586 w 3857297"/>
              <a:gd name="connsiteY89" fmla="*/ 0 h 5738650"/>
              <a:gd name="connsiteX0" fmla="*/ 1103586 w 3857297"/>
              <a:gd name="connsiteY0" fmla="*/ 0 h 5738650"/>
              <a:gd name="connsiteX1" fmla="*/ 914400 w 3857297"/>
              <a:gd name="connsiteY1" fmla="*/ 388883 h 5738650"/>
              <a:gd name="connsiteX2" fmla="*/ 378372 w 3857297"/>
              <a:gd name="connsiteY2" fmla="*/ 536028 h 5738650"/>
              <a:gd name="connsiteX3" fmla="*/ 63062 w 3857297"/>
              <a:gd name="connsiteY3" fmla="*/ 819807 h 5738650"/>
              <a:gd name="connsiteX4" fmla="*/ 63062 w 3857297"/>
              <a:gd name="connsiteY4" fmla="*/ 1093076 h 5738650"/>
              <a:gd name="connsiteX5" fmla="*/ 273269 w 3857297"/>
              <a:gd name="connsiteY5" fmla="*/ 1492469 h 5738650"/>
              <a:gd name="connsiteX6" fmla="*/ 378373 w 3857297"/>
              <a:gd name="connsiteY6" fmla="*/ 1660634 h 5738650"/>
              <a:gd name="connsiteX7" fmla="*/ 409903 w 3857297"/>
              <a:gd name="connsiteY7" fmla="*/ 1870841 h 5738650"/>
              <a:gd name="connsiteX8" fmla="*/ 609600 w 3857297"/>
              <a:gd name="connsiteY8" fmla="*/ 1923394 h 5738650"/>
              <a:gd name="connsiteX9" fmla="*/ 798786 w 3857297"/>
              <a:gd name="connsiteY9" fmla="*/ 1671145 h 5738650"/>
              <a:gd name="connsiteX10" fmla="*/ 735724 w 3857297"/>
              <a:gd name="connsiteY10" fmla="*/ 1250731 h 5738650"/>
              <a:gd name="connsiteX11" fmla="*/ 651641 w 3857297"/>
              <a:gd name="connsiteY11" fmla="*/ 1051035 h 5738650"/>
              <a:gd name="connsiteX12" fmla="*/ 830317 w 3857297"/>
              <a:gd name="connsiteY12" fmla="*/ 1008993 h 5738650"/>
              <a:gd name="connsiteX13" fmla="*/ 998483 w 3857297"/>
              <a:gd name="connsiteY13" fmla="*/ 1481959 h 5738650"/>
              <a:gd name="connsiteX14" fmla="*/ 1030014 w 3857297"/>
              <a:gd name="connsiteY14" fmla="*/ 1891862 h 5738650"/>
              <a:gd name="connsiteX15" fmla="*/ 977462 w 3857297"/>
              <a:gd name="connsiteY15" fmla="*/ 2364828 h 5738650"/>
              <a:gd name="connsiteX16" fmla="*/ 399393 w 3857297"/>
              <a:gd name="connsiteY16" fmla="*/ 3499945 h 5738650"/>
              <a:gd name="connsiteX17" fmla="*/ 325821 w 3857297"/>
              <a:gd name="connsiteY17" fmla="*/ 3626070 h 5738650"/>
              <a:gd name="connsiteX18" fmla="*/ 336331 w 3857297"/>
              <a:gd name="connsiteY18" fmla="*/ 3710152 h 5738650"/>
              <a:gd name="connsiteX19" fmla="*/ 304800 w 3857297"/>
              <a:gd name="connsiteY19" fmla="*/ 3815255 h 5738650"/>
              <a:gd name="connsiteX20" fmla="*/ 241738 w 3857297"/>
              <a:gd name="connsiteY20" fmla="*/ 4025462 h 5738650"/>
              <a:gd name="connsiteX21" fmla="*/ 105104 w 3857297"/>
              <a:gd name="connsiteY21" fmla="*/ 4498427 h 5738650"/>
              <a:gd name="connsiteX22" fmla="*/ 0 w 3857297"/>
              <a:gd name="connsiteY22" fmla="*/ 4834759 h 5738650"/>
              <a:gd name="connsiteX23" fmla="*/ 31531 w 3857297"/>
              <a:gd name="connsiteY23" fmla="*/ 5097517 h 5738650"/>
              <a:gd name="connsiteX24" fmla="*/ 136635 w 3857297"/>
              <a:gd name="connsiteY24" fmla="*/ 5192110 h 5738650"/>
              <a:gd name="connsiteX25" fmla="*/ 199696 w 3857297"/>
              <a:gd name="connsiteY25" fmla="*/ 5255172 h 5738650"/>
              <a:gd name="connsiteX26" fmla="*/ 409904 w 3857297"/>
              <a:gd name="connsiteY26" fmla="*/ 5223643 h 5738650"/>
              <a:gd name="connsiteX27" fmla="*/ 515007 w 3857297"/>
              <a:gd name="connsiteY27" fmla="*/ 5213131 h 5738650"/>
              <a:gd name="connsiteX28" fmla="*/ 620110 w 3857297"/>
              <a:gd name="connsiteY28" fmla="*/ 5171090 h 5738650"/>
              <a:gd name="connsiteX29" fmla="*/ 693681 w 3857297"/>
              <a:gd name="connsiteY29" fmla="*/ 4929352 h 5738650"/>
              <a:gd name="connsiteX30" fmla="*/ 735724 w 3857297"/>
              <a:gd name="connsiteY30" fmla="*/ 4572000 h 5738650"/>
              <a:gd name="connsiteX31" fmla="*/ 882868 w 3857297"/>
              <a:gd name="connsiteY31" fmla="*/ 4014952 h 5738650"/>
              <a:gd name="connsiteX32" fmla="*/ 945931 w 3857297"/>
              <a:gd name="connsiteY32" fmla="*/ 4824249 h 5738650"/>
              <a:gd name="connsiteX33" fmla="*/ 966952 w 3857297"/>
              <a:gd name="connsiteY33" fmla="*/ 4981903 h 5738650"/>
              <a:gd name="connsiteX34" fmla="*/ 1082566 w 3857297"/>
              <a:gd name="connsiteY34" fmla="*/ 5108026 h 5738650"/>
              <a:gd name="connsiteX35" fmla="*/ 1219199 w 3857297"/>
              <a:gd name="connsiteY35" fmla="*/ 5108028 h 5738650"/>
              <a:gd name="connsiteX36" fmla="*/ 1345324 w 3857297"/>
              <a:gd name="connsiteY36" fmla="*/ 5087007 h 5738650"/>
              <a:gd name="connsiteX37" fmla="*/ 1566041 w 3857297"/>
              <a:gd name="connsiteY37" fmla="*/ 4614041 h 5738650"/>
              <a:gd name="connsiteX38" fmla="*/ 1671145 w 3857297"/>
              <a:gd name="connsiteY38" fmla="*/ 4172608 h 5738650"/>
              <a:gd name="connsiteX39" fmla="*/ 2049518 w 3857297"/>
              <a:gd name="connsiteY39" fmla="*/ 4078013 h 5738650"/>
              <a:gd name="connsiteX40" fmla="*/ 2165131 w 3857297"/>
              <a:gd name="connsiteY40" fmla="*/ 4529960 h 5738650"/>
              <a:gd name="connsiteX41" fmla="*/ 2207172 w 3857297"/>
              <a:gd name="connsiteY41" fmla="*/ 4950373 h 5738650"/>
              <a:gd name="connsiteX42" fmla="*/ 2259724 w 3857297"/>
              <a:gd name="connsiteY42" fmla="*/ 5108028 h 5738650"/>
              <a:gd name="connsiteX43" fmla="*/ 2312277 w 3857297"/>
              <a:gd name="connsiteY43" fmla="*/ 5360274 h 5738650"/>
              <a:gd name="connsiteX44" fmla="*/ 2427890 w 3857297"/>
              <a:gd name="connsiteY44" fmla="*/ 5528443 h 5738650"/>
              <a:gd name="connsiteX45" fmla="*/ 2532993 w 3857297"/>
              <a:gd name="connsiteY45" fmla="*/ 5559974 h 5738650"/>
              <a:gd name="connsiteX46" fmla="*/ 2680138 w 3857297"/>
              <a:gd name="connsiteY46" fmla="*/ 5528441 h 5738650"/>
              <a:gd name="connsiteX47" fmla="*/ 2669627 w 3857297"/>
              <a:gd name="connsiteY47" fmla="*/ 5423339 h 5738650"/>
              <a:gd name="connsiteX48" fmla="*/ 2659117 w 3857297"/>
              <a:gd name="connsiteY48" fmla="*/ 5423338 h 5738650"/>
              <a:gd name="connsiteX49" fmla="*/ 2690648 w 3857297"/>
              <a:gd name="connsiteY49" fmla="*/ 5044965 h 5738650"/>
              <a:gd name="connsiteX50" fmla="*/ 2690648 w 3857297"/>
              <a:gd name="connsiteY50" fmla="*/ 4740165 h 5738650"/>
              <a:gd name="connsiteX51" fmla="*/ 2858814 w 3857297"/>
              <a:gd name="connsiteY51" fmla="*/ 3983421 h 5738650"/>
              <a:gd name="connsiteX52" fmla="*/ 3153102 w 3857297"/>
              <a:gd name="connsiteY52" fmla="*/ 4277711 h 5738650"/>
              <a:gd name="connsiteX53" fmla="*/ 2911365 w 3857297"/>
              <a:gd name="connsiteY53" fmla="*/ 5234151 h 5738650"/>
              <a:gd name="connsiteX54" fmla="*/ 2953407 w 3857297"/>
              <a:gd name="connsiteY54" fmla="*/ 5675587 h 5738650"/>
              <a:gd name="connsiteX55" fmla="*/ 3121572 w 3857297"/>
              <a:gd name="connsiteY55" fmla="*/ 5707117 h 5738650"/>
              <a:gd name="connsiteX56" fmla="*/ 3300247 w 3857297"/>
              <a:gd name="connsiteY56" fmla="*/ 5738650 h 5738650"/>
              <a:gd name="connsiteX57" fmla="*/ 3426372 w 3857297"/>
              <a:gd name="connsiteY57" fmla="*/ 5633544 h 5738650"/>
              <a:gd name="connsiteX58" fmla="*/ 3584028 w 3857297"/>
              <a:gd name="connsiteY58" fmla="*/ 5528441 h 5738650"/>
              <a:gd name="connsiteX59" fmla="*/ 3720664 w 3857297"/>
              <a:gd name="connsiteY59" fmla="*/ 5223642 h 5738650"/>
              <a:gd name="connsiteX60" fmla="*/ 3836277 w 3857297"/>
              <a:gd name="connsiteY60" fmla="*/ 4813738 h 5738650"/>
              <a:gd name="connsiteX61" fmla="*/ 3741682 w 3857297"/>
              <a:gd name="connsiteY61" fmla="*/ 4393325 h 5738650"/>
              <a:gd name="connsiteX62" fmla="*/ 3857297 w 3857297"/>
              <a:gd name="connsiteY62" fmla="*/ 4120055 h 5738650"/>
              <a:gd name="connsiteX63" fmla="*/ 3699642 w 3857297"/>
              <a:gd name="connsiteY63" fmla="*/ 3804745 h 5738650"/>
              <a:gd name="connsiteX64" fmla="*/ 3436883 w 3857297"/>
              <a:gd name="connsiteY64" fmla="*/ 3037490 h 5738650"/>
              <a:gd name="connsiteX65" fmla="*/ 3258207 w 3857297"/>
              <a:gd name="connsiteY65" fmla="*/ 2543504 h 5738650"/>
              <a:gd name="connsiteX66" fmla="*/ 3069021 w 3857297"/>
              <a:gd name="connsiteY66" fmla="*/ 2291255 h 5738650"/>
              <a:gd name="connsiteX67" fmla="*/ 2890345 w 3857297"/>
              <a:gd name="connsiteY67" fmla="*/ 1923393 h 5738650"/>
              <a:gd name="connsiteX68" fmla="*/ 2743200 w 3857297"/>
              <a:gd name="connsiteY68" fmla="*/ 1681655 h 5738650"/>
              <a:gd name="connsiteX69" fmla="*/ 2806262 w 3857297"/>
              <a:gd name="connsiteY69" fmla="*/ 1282262 h 5738650"/>
              <a:gd name="connsiteX70" fmla="*/ 2869324 w 3857297"/>
              <a:gd name="connsiteY70" fmla="*/ 1187669 h 5738650"/>
              <a:gd name="connsiteX71" fmla="*/ 2837793 w 3857297"/>
              <a:gd name="connsiteY71" fmla="*/ 1534511 h 5738650"/>
              <a:gd name="connsiteX72" fmla="*/ 2995448 w 3857297"/>
              <a:gd name="connsiteY72" fmla="*/ 1996966 h 5738650"/>
              <a:gd name="connsiteX73" fmla="*/ 3541986 w 3857297"/>
              <a:gd name="connsiteY73" fmla="*/ 2017986 h 5738650"/>
              <a:gd name="connsiteX74" fmla="*/ 3647090 w 3857297"/>
              <a:gd name="connsiteY74" fmla="*/ 1828800 h 5738650"/>
              <a:gd name="connsiteX75" fmla="*/ 3415862 w 3857297"/>
              <a:gd name="connsiteY75" fmla="*/ 1597573 h 5738650"/>
              <a:gd name="connsiteX76" fmla="*/ 3636579 w 3857297"/>
              <a:gd name="connsiteY76" fmla="*/ 1219200 h 5738650"/>
              <a:gd name="connsiteX77" fmla="*/ 3573517 w 3857297"/>
              <a:gd name="connsiteY77" fmla="*/ 630621 h 5738650"/>
              <a:gd name="connsiteX78" fmla="*/ 3499945 w 3857297"/>
              <a:gd name="connsiteY78" fmla="*/ 515007 h 5738650"/>
              <a:gd name="connsiteX79" fmla="*/ 3048000 w 3857297"/>
              <a:gd name="connsiteY79" fmla="*/ 283780 h 5738650"/>
              <a:gd name="connsiteX80" fmla="*/ 2795752 w 3857297"/>
              <a:gd name="connsiteY80" fmla="*/ 231228 h 5738650"/>
              <a:gd name="connsiteX81" fmla="*/ 2585545 w 3857297"/>
              <a:gd name="connsiteY81" fmla="*/ 42042 h 5738650"/>
              <a:gd name="connsiteX82" fmla="*/ 2448910 w 3857297"/>
              <a:gd name="connsiteY82" fmla="*/ 31532 h 5738650"/>
              <a:gd name="connsiteX83" fmla="*/ 2301765 w 3857297"/>
              <a:gd name="connsiteY83" fmla="*/ 294290 h 5738650"/>
              <a:gd name="connsiteX84" fmla="*/ 2102069 w 3857297"/>
              <a:gd name="connsiteY84" fmla="*/ 493986 h 5738650"/>
              <a:gd name="connsiteX85" fmla="*/ 1807780 w 3857297"/>
              <a:gd name="connsiteY85" fmla="*/ 588580 h 5738650"/>
              <a:gd name="connsiteX86" fmla="*/ 1576552 w 3857297"/>
              <a:gd name="connsiteY86" fmla="*/ 620110 h 5738650"/>
              <a:gd name="connsiteX87" fmla="*/ 1387366 w 3857297"/>
              <a:gd name="connsiteY87" fmla="*/ 388883 h 5738650"/>
              <a:gd name="connsiteX88" fmla="*/ 1250731 w 3857297"/>
              <a:gd name="connsiteY88" fmla="*/ 73572 h 5738650"/>
              <a:gd name="connsiteX89" fmla="*/ 1103586 w 3857297"/>
              <a:gd name="connsiteY89" fmla="*/ 0 h 5738650"/>
              <a:gd name="connsiteX0" fmla="*/ 1103586 w 3857297"/>
              <a:gd name="connsiteY0" fmla="*/ 0 h 5738650"/>
              <a:gd name="connsiteX1" fmla="*/ 914400 w 3857297"/>
              <a:gd name="connsiteY1" fmla="*/ 388883 h 5738650"/>
              <a:gd name="connsiteX2" fmla="*/ 378372 w 3857297"/>
              <a:gd name="connsiteY2" fmla="*/ 536028 h 5738650"/>
              <a:gd name="connsiteX3" fmla="*/ 63062 w 3857297"/>
              <a:gd name="connsiteY3" fmla="*/ 819807 h 5738650"/>
              <a:gd name="connsiteX4" fmla="*/ 63062 w 3857297"/>
              <a:gd name="connsiteY4" fmla="*/ 1093076 h 5738650"/>
              <a:gd name="connsiteX5" fmla="*/ 273269 w 3857297"/>
              <a:gd name="connsiteY5" fmla="*/ 1492469 h 5738650"/>
              <a:gd name="connsiteX6" fmla="*/ 378373 w 3857297"/>
              <a:gd name="connsiteY6" fmla="*/ 1660634 h 5738650"/>
              <a:gd name="connsiteX7" fmla="*/ 409903 w 3857297"/>
              <a:gd name="connsiteY7" fmla="*/ 1870841 h 5738650"/>
              <a:gd name="connsiteX8" fmla="*/ 609600 w 3857297"/>
              <a:gd name="connsiteY8" fmla="*/ 1923394 h 5738650"/>
              <a:gd name="connsiteX9" fmla="*/ 798786 w 3857297"/>
              <a:gd name="connsiteY9" fmla="*/ 1671145 h 5738650"/>
              <a:gd name="connsiteX10" fmla="*/ 735724 w 3857297"/>
              <a:gd name="connsiteY10" fmla="*/ 1250731 h 5738650"/>
              <a:gd name="connsiteX11" fmla="*/ 651641 w 3857297"/>
              <a:gd name="connsiteY11" fmla="*/ 1051035 h 5738650"/>
              <a:gd name="connsiteX12" fmla="*/ 830317 w 3857297"/>
              <a:gd name="connsiteY12" fmla="*/ 1008993 h 5738650"/>
              <a:gd name="connsiteX13" fmla="*/ 998483 w 3857297"/>
              <a:gd name="connsiteY13" fmla="*/ 1481959 h 5738650"/>
              <a:gd name="connsiteX14" fmla="*/ 1030014 w 3857297"/>
              <a:gd name="connsiteY14" fmla="*/ 1891862 h 5738650"/>
              <a:gd name="connsiteX15" fmla="*/ 977462 w 3857297"/>
              <a:gd name="connsiteY15" fmla="*/ 2364828 h 5738650"/>
              <a:gd name="connsiteX16" fmla="*/ 399393 w 3857297"/>
              <a:gd name="connsiteY16" fmla="*/ 3499945 h 5738650"/>
              <a:gd name="connsiteX17" fmla="*/ 325821 w 3857297"/>
              <a:gd name="connsiteY17" fmla="*/ 3626070 h 5738650"/>
              <a:gd name="connsiteX18" fmla="*/ 336331 w 3857297"/>
              <a:gd name="connsiteY18" fmla="*/ 3710152 h 5738650"/>
              <a:gd name="connsiteX19" fmla="*/ 304800 w 3857297"/>
              <a:gd name="connsiteY19" fmla="*/ 3815255 h 5738650"/>
              <a:gd name="connsiteX20" fmla="*/ 241738 w 3857297"/>
              <a:gd name="connsiteY20" fmla="*/ 4025462 h 5738650"/>
              <a:gd name="connsiteX21" fmla="*/ 105104 w 3857297"/>
              <a:gd name="connsiteY21" fmla="*/ 4498427 h 5738650"/>
              <a:gd name="connsiteX22" fmla="*/ 0 w 3857297"/>
              <a:gd name="connsiteY22" fmla="*/ 4834759 h 5738650"/>
              <a:gd name="connsiteX23" fmla="*/ 31531 w 3857297"/>
              <a:gd name="connsiteY23" fmla="*/ 5097517 h 5738650"/>
              <a:gd name="connsiteX24" fmla="*/ 136635 w 3857297"/>
              <a:gd name="connsiteY24" fmla="*/ 5192110 h 5738650"/>
              <a:gd name="connsiteX25" fmla="*/ 199696 w 3857297"/>
              <a:gd name="connsiteY25" fmla="*/ 5255172 h 5738650"/>
              <a:gd name="connsiteX26" fmla="*/ 409904 w 3857297"/>
              <a:gd name="connsiteY26" fmla="*/ 5223643 h 5738650"/>
              <a:gd name="connsiteX27" fmla="*/ 515007 w 3857297"/>
              <a:gd name="connsiteY27" fmla="*/ 5213131 h 5738650"/>
              <a:gd name="connsiteX28" fmla="*/ 620110 w 3857297"/>
              <a:gd name="connsiteY28" fmla="*/ 5171090 h 5738650"/>
              <a:gd name="connsiteX29" fmla="*/ 693681 w 3857297"/>
              <a:gd name="connsiteY29" fmla="*/ 4929352 h 5738650"/>
              <a:gd name="connsiteX30" fmla="*/ 735724 w 3857297"/>
              <a:gd name="connsiteY30" fmla="*/ 4572000 h 5738650"/>
              <a:gd name="connsiteX31" fmla="*/ 882868 w 3857297"/>
              <a:gd name="connsiteY31" fmla="*/ 4014952 h 5738650"/>
              <a:gd name="connsiteX32" fmla="*/ 945931 w 3857297"/>
              <a:gd name="connsiteY32" fmla="*/ 4824249 h 5738650"/>
              <a:gd name="connsiteX33" fmla="*/ 966952 w 3857297"/>
              <a:gd name="connsiteY33" fmla="*/ 4981903 h 5738650"/>
              <a:gd name="connsiteX34" fmla="*/ 1082566 w 3857297"/>
              <a:gd name="connsiteY34" fmla="*/ 5108026 h 5738650"/>
              <a:gd name="connsiteX35" fmla="*/ 1219199 w 3857297"/>
              <a:gd name="connsiteY35" fmla="*/ 5108028 h 5738650"/>
              <a:gd name="connsiteX36" fmla="*/ 1345324 w 3857297"/>
              <a:gd name="connsiteY36" fmla="*/ 5087007 h 5738650"/>
              <a:gd name="connsiteX37" fmla="*/ 1566041 w 3857297"/>
              <a:gd name="connsiteY37" fmla="*/ 4614041 h 5738650"/>
              <a:gd name="connsiteX38" fmla="*/ 1671145 w 3857297"/>
              <a:gd name="connsiteY38" fmla="*/ 4172608 h 5738650"/>
              <a:gd name="connsiteX39" fmla="*/ 2049518 w 3857297"/>
              <a:gd name="connsiteY39" fmla="*/ 4078013 h 5738650"/>
              <a:gd name="connsiteX40" fmla="*/ 2165131 w 3857297"/>
              <a:gd name="connsiteY40" fmla="*/ 4529960 h 5738650"/>
              <a:gd name="connsiteX41" fmla="*/ 2207172 w 3857297"/>
              <a:gd name="connsiteY41" fmla="*/ 4950373 h 5738650"/>
              <a:gd name="connsiteX42" fmla="*/ 2259724 w 3857297"/>
              <a:gd name="connsiteY42" fmla="*/ 5108028 h 5738650"/>
              <a:gd name="connsiteX43" fmla="*/ 2312277 w 3857297"/>
              <a:gd name="connsiteY43" fmla="*/ 5360274 h 5738650"/>
              <a:gd name="connsiteX44" fmla="*/ 2427890 w 3857297"/>
              <a:gd name="connsiteY44" fmla="*/ 5528443 h 5738650"/>
              <a:gd name="connsiteX45" fmla="*/ 2532993 w 3857297"/>
              <a:gd name="connsiteY45" fmla="*/ 5559974 h 5738650"/>
              <a:gd name="connsiteX46" fmla="*/ 2680138 w 3857297"/>
              <a:gd name="connsiteY46" fmla="*/ 5528441 h 5738650"/>
              <a:gd name="connsiteX47" fmla="*/ 2669627 w 3857297"/>
              <a:gd name="connsiteY47" fmla="*/ 5423339 h 5738650"/>
              <a:gd name="connsiteX48" fmla="*/ 2659117 w 3857297"/>
              <a:gd name="connsiteY48" fmla="*/ 5423338 h 5738650"/>
              <a:gd name="connsiteX49" fmla="*/ 2690648 w 3857297"/>
              <a:gd name="connsiteY49" fmla="*/ 5044965 h 5738650"/>
              <a:gd name="connsiteX50" fmla="*/ 2690648 w 3857297"/>
              <a:gd name="connsiteY50" fmla="*/ 4740165 h 5738650"/>
              <a:gd name="connsiteX51" fmla="*/ 2858814 w 3857297"/>
              <a:gd name="connsiteY51" fmla="*/ 3983421 h 5738650"/>
              <a:gd name="connsiteX52" fmla="*/ 3153102 w 3857297"/>
              <a:gd name="connsiteY52" fmla="*/ 4277711 h 5738650"/>
              <a:gd name="connsiteX53" fmla="*/ 2911365 w 3857297"/>
              <a:gd name="connsiteY53" fmla="*/ 5234151 h 5738650"/>
              <a:gd name="connsiteX54" fmla="*/ 2974428 w 3857297"/>
              <a:gd name="connsiteY54" fmla="*/ 5559973 h 5738650"/>
              <a:gd name="connsiteX55" fmla="*/ 3121572 w 3857297"/>
              <a:gd name="connsiteY55" fmla="*/ 5707117 h 5738650"/>
              <a:gd name="connsiteX56" fmla="*/ 3300247 w 3857297"/>
              <a:gd name="connsiteY56" fmla="*/ 5738650 h 5738650"/>
              <a:gd name="connsiteX57" fmla="*/ 3426372 w 3857297"/>
              <a:gd name="connsiteY57" fmla="*/ 5633544 h 5738650"/>
              <a:gd name="connsiteX58" fmla="*/ 3584028 w 3857297"/>
              <a:gd name="connsiteY58" fmla="*/ 5528441 h 5738650"/>
              <a:gd name="connsiteX59" fmla="*/ 3720664 w 3857297"/>
              <a:gd name="connsiteY59" fmla="*/ 5223642 h 5738650"/>
              <a:gd name="connsiteX60" fmla="*/ 3836277 w 3857297"/>
              <a:gd name="connsiteY60" fmla="*/ 4813738 h 5738650"/>
              <a:gd name="connsiteX61" fmla="*/ 3741682 w 3857297"/>
              <a:gd name="connsiteY61" fmla="*/ 4393325 h 5738650"/>
              <a:gd name="connsiteX62" fmla="*/ 3857297 w 3857297"/>
              <a:gd name="connsiteY62" fmla="*/ 4120055 h 5738650"/>
              <a:gd name="connsiteX63" fmla="*/ 3699642 w 3857297"/>
              <a:gd name="connsiteY63" fmla="*/ 3804745 h 5738650"/>
              <a:gd name="connsiteX64" fmla="*/ 3436883 w 3857297"/>
              <a:gd name="connsiteY64" fmla="*/ 3037490 h 5738650"/>
              <a:gd name="connsiteX65" fmla="*/ 3258207 w 3857297"/>
              <a:gd name="connsiteY65" fmla="*/ 2543504 h 5738650"/>
              <a:gd name="connsiteX66" fmla="*/ 3069021 w 3857297"/>
              <a:gd name="connsiteY66" fmla="*/ 2291255 h 5738650"/>
              <a:gd name="connsiteX67" fmla="*/ 2890345 w 3857297"/>
              <a:gd name="connsiteY67" fmla="*/ 1923393 h 5738650"/>
              <a:gd name="connsiteX68" fmla="*/ 2743200 w 3857297"/>
              <a:gd name="connsiteY68" fmla="*/ 1681655 h 5738650"/>
              <a:gd name="connsiteX69" fmla="*/ 2806262 w 3857297"/>
              <a:gd name="connsiteY69" fmla="*/ 1282262 h 5738650"/>
              <a:gd name="connsiteX70" fmla="*/ 2869324 w 3857297"/>
              <a:gd name="connsiteY70" fmla="*/ 1187669 h 5738650"/>
              <a:gd name="connsiteX71" fmla="*/ 2837793 w 3857297"/>
              <a:gd name="connsiteY71" fmla="*/ 1534511 h 5738650"/>
              <a:gd name="connsiteX72" fmla="*/ 2995448 w 3857297"/>
              <a:gd name="connsiteY72" fmla="*/ 1996966 h 5738650"/>
              <a:gd name="connsiteX73" fmla="*/ 3541986 w 3857297"/>
              <a:gd name="connsiteY73" fmla="*/ 2017986 h 5738650"/>
              <a:gd name="connsiteX74" fmla="*/ 3647090 w 3857297"/>
              <a:gd name="connsiteY74" fmla="*/ 1828800 h 5738650"/>
              <a:gd name="connsiteX75" fmla="*/ 3415862 w 3857297"/>
              <a:gd name="connsiteY75" fmla="*/ 1597573 h 5738650"/>
              <a:gd name="connsiteX76" fmla="*/ 3636579 w 3857297"/>
              <a:gd name="connsiteY76" fmla="*/ 1219200 h 5738650"/>
              <a:gd name="connsiteX77" fmla="*/ 3573517 w 3857297"/>
              <a:gd name="connsiteY77" fmla="*/ 630621 h 5738650"/>
              <a:gd name="connsiteX78" fmla="*/ 3499945 w 3857297"/>
              <a:gd name="connsiteY78" fmla="*/ 515007 h 5738650"/>
              <a:gd name="connsiteX79" fmla="*/ 3048000 w 3857297"/>
              <a:gd name="connsiteY79" fmla="*/ 283780 h 5738650"/>
              <a:gd name="connsiteX80" fmla="*/ 2795752 w 3857297"/>
              <a:gd name="connsiteY80" fmla="*/ 231228 h 5738650"/>
              <a:gd name="connsiteX81" fmla="*/ 2585545 w 3857297"/>
              <a:gd name="connsiteY81" fmla="*/ 42042 h 5738650"/>
              <a:gd name="connsiteX82" fmla="*/ 2448910 w 3857297"/>
              <a:gd name="connsiteY82" fmla="*/ 31532 h 5738650"/>
              <a:gd name="connsiteX83" fmla="*/ 2301765 w 3857297"/>
              <a:gd name="connsiteY83" fmla="*/ 294290 h 5738650"/>
              <a:gd name="connsiteX84" fmla="*/ 2102069 w 3857297"/>
              <a:gd name="connsiteY84" fmla="*/ 493986 h 5738650"/>
              <a:gd name="connsiteX85" fmla="*/ 1807780 w 3857297"/>
              <a:gd name="connsiteY85" fmla="*/ 588580 h 5738650"/>
              <a:gd name="connsiteX86" fmla="*/ 1576552 w 3857297"/>
              <a:gd name="connsiteY86" fmla="*/ 620110 h 5738650"/>
              <a:gd name="connsiteX87" fmla="*/ 1387366 w 3857297"/>
              <a:gd name="connsiteY87" fmla="*/ 388883 h 5738650"/>
              <a:gd name="connsiteX88" fmla="*/ 1250731 w 3857297"/>
              <a:gd name="connsiteY88" fmla="*/ 73572 h 5738650"/>
              <a:gd name="connsiteX89" fmla="*/ 1103586 w 3857297"/>
              <a:gd name="connsiteY89" fmla="*/ 0 h 5738650"/>
              <a:gd name="connsiteX0" fmla="*/ 1103586 w 3857297"/>
              <a:gd name="connsiteY0" fmla="*/ 0 h 5738650"/>
              <a:gd name="connsiteX1" fmla="*/ 914400 w 3857297"/>
              <a:gd name="connsiteY1" fmla="*/ 388883 h 5738650"/>
              <a:gd name="connsiteX2" fmla="*/ 378372 w 3857297"/>
              <a:gd name="connsiteY2" fmla="*/ 536028 h 5738650"/>
              <a:gd name="connsiteX3" fmla="*/ 63062 w 3857297"/>
              <a:gd name="connsiteY3" fmla="*/ 819807 h 5738650"/>
              <a:gd name="connsiteX4" fmla="*/ 63062 w 3857297"/>
              <a:gd name="connsiteY4" fmla="*/ 1093076 h 5738650"/>
              <a:gd name="connsiteX5" fmla="*/ 273269 w 3857297"/>
              <a:gd name="connsiteY5" fmla="*/ 1492469 h 5738650"/>
              <a:gd name="connsiteX6" fmla="*/ 378373 w 3857297"/>
              <a:gd name="connsiteY6" fmla="*/ 1660634 h 5738650"/>
              <a:gd name="connsiteX7" fmla="*/ 409903 w 3857297"/>
              <a:gd name="connsiteY7" fmla="*/ 1870841 h 5738650"/>
              <a:gd name="connsiteX8" fmla="*/ 609600 w 3857297"/>
              <a:gd name="connsiteY8" fmla="*/ 1923394 h 5738650"/>
              <a:gd name="connsiteX9" fmla="*/ 798786 w 3857297"/>
              <a:gd name="connsiteY9" fmla="*/ 1671145 h 5738650"/>
              <a:gd name="connsiteX10" fmla="*/ 735724 w 3857297"/>
              <a:gd name="connsiteY10" fmla="*/ 1250731 h 5738650"/>
              <a:gd name="connsiteX11" fmla="*/ 651641 w 3857297"/>
              <a:gd name="connsiteY11" fmla="*/ 1051035 h 5738650"/>
              <a:gd name="connsiteX12" fmla="*/ 830317 w 3857297"/>
              <a:gd name="connsiteY12" fmla="*/ 1008993 h 5738650"/>
              <a:gd name="connsiteX13" fmla="*/ 998483 w 3857297"/>
              <a:gd name="connsiteY13" fmla="*/ 1481959 h 5738650"/>
              <a:gd name="connsiteX14" fmla="*/ 1030014 w 3857297"/>
              <a:gd name="connsiteY14" fmla="*/ 1891862 h 5738650"/>
              <a:gd name="connsiteX15" fmla="*/ 977462 w 3857297"/>
              <a:gd name="connsiteY15" fmla="*/ 2364828 h 5738650"/>
              <a:gd name="connsiteX16" fmla="*/ 399393 w 3857297"/>
              <a:gd name="connsiteY16" fmla="*/ 3499945 h 5738650"/>
              <a:gd name="connsiteX17" fmla="*/ 325821 w 3857297"/>
              <a:gd name="connsiteY17" fmla="*/ 3626070 h 5738650"/>
              <a:gd name="connsiteX18" fmla="*/ 336331 w 3857297"/>
              <a:gd name="connsiteY18" fmla="*/ 3710152 h 5738650"/>
              <a:gd name="connsiteX19" fmla="*/ 304800 w 3857297"/>
              <a:gd name="connsiteY19" fmla="*/ 3815255 h 5738650"/>
              <a:gd name="connsiteX20" fmla="*/ 241738 w 3857297"/>
              <a:gd name="connsiteY20" fmla="*/ 4025462 h 5738650"/>
              <a:gd name="connsiteX21" fmla="*/ 105104 w 3857297"/>
              <a:gd name="connsiteY21" fmla="*/ 4498427 h 5738650"/>
              <a:gd name="connsiteX22" fmla="*/ 0 w 3857297"/>
              <a:gd name="connsiteY22" fmla="*/ 4834759 h 5738650"/>
              <a:gd name="connsiteX23" fmla="*/ 31531 w 3857297"/>
              <a:gd name="connsiteY23" fmla="*/ 5097517 h 5738650"/>
              <a:gd name="connsiteX24" fmla="*/ 136635 w 3857297"/>
              <a:gd name="connsiteY24" fmla="*/ 5192110 h 5738650"/>
              <a:gd name="connsiteX25" fmla="*/ 199696 w 3857297"/>
              <a:gd name="connsiteY25" fmla="*/ 5255172 h 5738650"/>
              <a:gd name="connsiteX26" fmla="*/ 409904 w 3857297"/>
              <a:gd name="connsiteY26" fmla="*/ 5223643 h 5738650"/>
              <a:gd name="connsiteX27" fmla="*/ 515007 w 3857297"/>
              <a:gd name="connsiteY27" fmla="*/ 5213131 h 5738650"/>
              <a:gd name="connsiteX28" fmla="*/ 620110 w 3857297"/>
              <a:gd name="connsiteY28" fmla="*/ 5171090 h 5738650"/>
              <a:gd name="connsiteX29" fmla="*/ 693681 w 3857297"/>
              <a:gd name="connsiteY29" fmla="*/ 4929352 h 5738650"/>
              <a:gd name="connsiteX30" fmla="*/ 735724 w 3857297"/>
              <a:gd name="connsiteY30" fmla="*/ 4572000 h 5738650"/>
              <a:gd name="connsiteX31" fmla="*/ 882868 w 3857297"/>
              <a:gd name="connsiteY31" fmla="*/ 4014952 h 5738650"/>
              <a:gd name="connsiteX32" fmla="*/ 945931 w 3857297"/>
              <a:gd name="connsiteY32" fmla="*/ 4824249 h 5738650"/>
              <a:gd name="connsiteX33" fmla="*/ 966952 w 3857297"/>
              <a:gd name="connsiteY33" fmla="*/ 4981903 h 5738650"/>
              <a:gd name="connsiteX34" fmla="*/ 1082566 w 3857297"/>
              <a:gd name="connsiteY34" fmla="*/ 5108026 h 5738650"/>
              <a:gd name="connsiteX35" fmla="*/ 1219199 w 3857297"/>
              <a:gd name="connsiteY35" fmla="*/ 5108028 h 5738650"/>
              <a:gd name="connsiteX36" fmla="*/ 1345324 w 3857297"/>
              <a:gd name="connsiteY36" fmla="*/ 5087007 h 5738650"/>
              <a:gd name="connsiteX37" fmla="*/ 1566041 w 3857297"/>
              <a:gd name="connsiteY37" fmla="*/ 4614041 h 5738650"/>
              <a:gd name="connsiteX38" fmla="*/ 1671145 w 3857297"/>
              <a:gd name="connsiteY38" fmla="*/ 4172608 h 5738650"/>
              <a:gd name="connsiteX39" fmla="*/ 2049518 w 3857297"/>
              <a:gd name="connsiteY39" fmla="*/ 4078013 h 5738650"/>
              <a:gd name="connsiteX40" fmla="*/ 2165131 w 3857297"/>
              <a:gd name="connsiteY40" fmla="*/ 4529960 h 5738650"/>
              <a:gd name="connsiteX41" fmla="*/ 2207172 w 3857297"/>
              <a:gd name="connsiteY41" fmla="*/ 4950373 h 5738650"/>
              <a:gd name="connsiteX42" fmla="*/ 2259724 w 3857297"/>
              <a:gd name="connsiteY42" fmla="*/ 5108028 h 5738650"/>
              <a:gd name="connsiteX43" fmla="*/ 2312277 w 3857297"/>
              <a:gd name="connsiteY43" fmla="*/ 5360274 h 5738650"/>
              <a:gd name="connsiteX44" fmla="*/ 2427890 w 3857297"/>
              <a:gd name="connsiteY44" fmla="*/ 5528443 h 5738650"/>
              <a:gd name="connsiteX45" fmla="*/ 2532993 w 3857297"/>
              <a:gd name="connsiteY45" fmla="*/ 5559974 h 5738650"/>
              <a:gd name="connsiteX46" fmla="*/ 2680138 w 3857297"/>
              <a:gd name="connsiteY46" fmla="*/ 5528441 h 5738650"/>
              <a:gd name="connsiteX47" fmla="*/ 2669627 w 3857297"/>
              <a:gd name="connsiteY47" fmla="*/ 5423339 h 5738650"/>
              <a:gd name="connsiteX48" fmla="*/ 2659117 w 3857297"/>
              <a:gd name="connsiteY48" fmla="*/ 5423338 h 5738650"/>
              <a:gd name="connsiteX49" fmla="*/ 2690648 w 3857297"/>
              <a:gd name="connsiteY49" fmla="*/ 5044965 h 5738650"/>
              <a:gd name="connsiteX50" fmla="*/ 2690648 w 3857297"/>
              <a:gd name="connsiteY50" fmla="*/ 4740165 h 5738650"/>
              <a:gd name="connsiteX51" fmla="*/ 2858814 w 3857297"/>
              <a:gd name="connsiteY51" fmla="*/ 3983421 h 5738650"/>
              <a:gd name="connsiteX52" fmla="*/ 3153102 w 3857297"/>
              <a:gd name="connsiteY52" fmla="*/ 4277711 h 5738650"/>
              <a:gd name="connsiteX53" fmla="*/ 2911365 w 3857297"/>
              <a:gd name="connsiteY53" fmla="*/ 5234151 h 5738650"/>
              <a:gd name="connsiteX54" fmla="*/ 2974428 w 3857297"/>
              <a:gd name="connsiteY54" fmla="*/ 5559973 h 5738650"/>
              <a:gd name="connsiteX55" fmla="*/ 3142593 w 3857297"/>
              <a:gd name="connsiteY55" fmla="*/ 5612524 h 5738650"/>
              <a:gd name="connsiteX56" fmla="*/ 3300247 w 3857297"/>
              <a:gd name="connsiteY56" fmla="*/ 5738650 h 5738650"/>
              <a:gd name="connsiteX57" fmla="*/ 3426372 w 3857297"/>
              <a:gd name="connsiteY57" fmla="*/ 5633544 h 5738650"/>
              <a:gd name="connsiteX58" fmla="*/ 3584028 w 3857297"/>
              <a:gd name="connsiteY58" fmla="*/ 5528441 h 5738650"/>
              <a:gd name="connsiteX59" fmla="*/ 3720664 w 3857297"/>
              <a:gd name="connsiteY59" fmla="*/ 5223642 h 5738650"/>
              <a:gd name="connsiteX60" fmla="*/ 3836277 w 3857297"/>
              <a:gd name="connsiteY60" fmla="*/ 4813738 h 5738650"/>
              <a:gd name="connsiteX61" fmla="*/ 3741682 w 3857297"/>
              <a:gd name="connsiteY61" fmla="*/ 4393325 h 5738650"/>
              <a:gd name="connsiteX62" fmla="*/ 3857297 w 3857297"/>
              <a:gd name="connsiteY62" fmla="*/ 4120055 h 5738650"/>
              <a:gd name="connsiteX63" fmla="*/ 3699642 w 3857297"/>
              <a:gd name="connsiteY63" fmla="*/ 3804745 h 5738650"/>
              <a:gd name="connsiteX64" fmla="*/ 3436883 w 3857297"/>
              <a:gd name="connsiteY64" fmla="*/ 3037490 h 5738650"/>
              <a:gd name="connsiteX65" fmla="*/ 3258207 w 3857297"/>
              <a:gd name="connsiteY65" fmla="*/ 2543504 h 5738650"/>
              <a:gd name="connsiteX66" fmla="*/ 3069021 w 3857297"/>
              <a:gd name="connsiteY66" fmla="*/ 2291255 h 5738650"/>
              <a:gd name="connsiteX67" fmla="*/ 2890345 w 3857297"/>
              <a:gd name="connsiteY67" fmla="*/ 1923393 h 5738650"/>
              <a:gd name="connsiteX68" fmla="*/ 2743200 w 3857297"/>
              <a:gd name="connsiteY68" fmla="*/ 1681655 h 5738650"/>
              <a:gd name="connsiteX69" fmla="*/ 2806262 w 3857297"/>
              <a:gd name="connsiteY69" fmla="*/ 1282262 h 5738650"/>
              <a:gd name="connsiteX70" fmla="*/ 2869324 w 3857297"/>
              <a:gd name="connsiteY70" fmla="*/ 1187669 h 5738650"/>
              <a:gd name="connsiteX71" fmla="*/ 2837793 w 3857297"/>
              <a:gd name="connsiteY71" fmla="*/ 1534511 h 5738650"/>
              <a:gd name="connsiteX72" fmla="*/ 2995448 w 3857297"/>
              <a:gd name="connsiteY72" fmla="*/ 1996966 h 5738650"/>
              <a:gd name="connsiteX73" fmla="*/ 3541986 w 3857297"/>
              <a:gd name="connsiteY73" fmla="*/ 2017986 h 5738650"/>
              <a:gd name="connsiteX74" fmla="*/ 3647090 w 3857297"/>
              <a:gd name="connsiteY74" fmla="*/ 1828800 h 5738650"/>
              <a:gd name="connsiteX75" fmla="*/ 3415862 w 3857297"/>
              <a:gd name="connsiteY75" fmla="*/ 1597573 h 5738650"/>
              <a:gd name="connsiteX76" fmla="*/ 3636579 w 3857297"/>
              <a:gd name="connsiteY76" fmla="*/ 1219200 h 5738650"/>
              <a:gd name="connsiteX77" fmla="*/ 3573517 w 3857297"/>
              <a:gd name="connsiteY77" fmla="*/ 630621 h 5738650"/>
              <a:gd name="connsiteX78" fmla="*/ 3499945 w 3857297"/>
              <a:gd name="connsiteY78" fmla="*/ 515007 h 5738650"/>
              <a:gd name="connsiteX79" fmla="*/ 3048000 w 3857297"/>
              <a:gd name="connsiteY79" fmla="*/ 283780 h 5738650"/>
              <a:gd name="connsiteX80" fmla="*/ 2795752 w 3857297"/>
              <a:gd name="connsiteY80" fmla="*/ 231228 h 5738650"/>
              <a:gd name="connsiteX81" fmla="*/ 2585545 w 3857297"/>
              <a:gd name="connsiteY81" fmla="*/ 42042 h 5738650"/>
              <a:gd name="connsiteX82" fmla="*/ 2448910 w 3857297"/>
              <a:gd name="connsiteY82" fmla="*/ 31532 h 5738650"/>
              <a:gd name="connsiteX83" fmla="*/ 2301765 w 3857297"/>
              <a:gd name="connsiteY83" fmla="*/ 294290 h 5738650"/>
              <a:gd name="connsiteX84" fmla="*/ 2102069 w 3857297"/>
              <a:gd name="connsiteY84" fmla="*/ 493986 h 5738650"/>
              <a:gd name="connsiteX85" fmla="*/ 1807780 w 3857297"/>
              <a:gd name="connsiteY85" fmla="*/ 588580 h 5738650"/>
              <a:gd name="connsiteX86" fmla="*/ 1576552 w 3857297"/>
              <a:gd name="connsiteY86" fmla="*/ 620110 h 5738650"/>
              <a:gd name="connsiteX87" fmla="*/ 1387366 w 3857297"/>
              <a:gd name="connsiteY87" fmla="*/ 388883 h 5738650"/>
              <a:gd name="connsiteX88" fmla="*/ 1250731 w 3857297"/>
              <a:gd name="connsiteY88" fmla="*/ 73572 h 5738650"/>
              <a:gd name="connsiteX89" fmla="*/ 1103586 w 3857297"/>
              <a:gd name="connsiteY89" fmla="*/ 0 h 5738650"/>
              <a:gd name="connsiteX0" fmla="*/ 1103586 w 3857297"/>
              <a:gd name="connsiteY0" fmla="*/ 0 h 5703411"/>
              <a:gd name="connsiteX1" fmla="*/ 914400 w 3857297"/>
              <a:gd name="connsiteY1" fmla="*/ 388883 h 5703411"/>
              <a:gd name="connsiteX2" fmla="*/ 378372 w 3857297"/>
              <a:gd name="connsiteY2" fmla="*/ 536028 h 5703411"/>
              <a:gd name="connsiteX3" fmla="*/ 63062 w 3857297"/>
              <a:gd name="connsiteY3" fmla="*/ 819807 h 5703411"/>
              <a:gd name="connsiteX4" fmla="*/ 63062 w 3857297"/>
              <a:gd name="connsiteY4" fmla="*/ 1093076 h 5703411"/>
              <a:gd name="connsiteX5" fmla="*/ 273269 w 3857297"/>
              <a:gd name="connsiteY5" fmla="*/ 1492469 h 5703411"/>
              <a:gd name="connsiteX6" fmla="*/ 378373 w 3857297"/>
              <a:gd name="connsiteY6" fmla="*/ 1660634 h 5703411"/>
              <a:gd name="connsiteX7" fmla="*/ 409903 w 3857297"/>
              <a:gd name="connsiteY7" fmla="*/ 1870841 h 5703411"/>
              <a:gd name="connsiteX8" fmla="*/ 609600 w 3857297"/>
              <a:gd name="connsiteY8" fmla="*/ 1923394 h 5703411"/>
              <a:gd name="connsiteX9" fmla="*/ 798786 w 3857297"/>
              <a:gd name="connsiteY9" fmla="*/ 1671145 h 5703411"/>
              <a:gd name="connsiteX10" fmla="*/ 735724 w 3857297"/>
              <a:gd name="connsiteY10" fmla="*/ 1250731 h 5703411"/>
              <a:gd name="connsiteX11" fmla="*/ 651641 w 3857297"/>
              <a:gd name="connsiteY11" fmla="*/ 1051035 h 5703411"/>
              <a:gd name="connsiteX12" fmla="*/ 830317 w 3857297"/>
              <a:gd name="connsiteY12" fmla="*/ 1008993 h 5703411"/>
              <a:gd name="connsiteX13" fmla="*/ 998483 w 3857297"/>
              <a:gd name="connsiteY13" fmla="*/ 1481959 h 5703411"/>
              <a:gd name="connsiteX14" fmla="*/ 1030014 w 3857297"/>
              <a:gd name="connsiteY14" fmla="*/ 1891862 h 5703411"/>
              <a:gd name="connsiteX15" fmla="*/ 977462 w 3857297"/>
              <a:gd name="connsiteY15" fmla="*/ 2364828 h 5703411"/>
              <a:gd name="connsiteX16" fmla="*/ 399393 w 3857297"/>
              <a:gd name="connsiteY16" fmla="*/ 3499945 h 5703411"/>
              <a:gd name="connsiteX17" fmla="*/ 325821 w 3857297"/>
              <a:gd name="connsiteY17" fmla="*/ 3626070 h 5703411"/>
              <a:gd name="connsiteX18" fmla="*/ 336331 w 3857297"/>
              <a:gd name="connsiteY18" fmla="*/ 3710152 h 5703411"/>
              <a:gd name="connsiteX19" fmla="*/ 304800 w 3857297"/>
              <a:gd name="connsiteY19" fmla="*/ 3815255 h 5703411"/>
              <a:gd name="connsiteX20" fmla="*/ 241738 w 3857297"/>
              <a:gd name="connsiteY20" fmla="*/ 4025462 h 5703411"/>
              <a:gd name="connsiteX21" fmla="*/ 105104 w 3857297"/>
              <a:gd name="connsiteY21" fmla="*/ 4498427 h 5703411"/>
              <a:gd name="connsiteX22" fmla="*/ 0 w 3857297"/>
              <a:gd name="connsiteY22" fmla="*/ 4834759 h 5703411"/>
              <a:gd name="connsiteX23" fmla="*/ 31531 w 3857297"/>
              <a:gd name="connsiteY23" fmla="*/ 5097517 h 5703411"/>
              <a:gd name="connsiteX24" fmla="*/ 136635 w 3857297"/>
              <a:gd name="connsiteY24" fmla="*/ 5192110 h 5703411"/>
              <a:gd name="connsiteX25" fmla="*/ 199696 w 3857297"/>
              <a:gd name="connsiteY25" fmla="*/ 5255172 h 5703411"/>
              <a:gd name="connsiteX26" fmla="*/ 409904 w 3857297"/>
              <a:gd name="connsiteY26" fmla="*/ 5223643 h 5703411"/>
              <a:gd name="connsiteX27" fmla="*/ 515007 w 3857297"/>
              <a:gd name="connsiteY27" fmla="*/ 5213131 h 5703411"/>
              <a:gd name="connsiteX28" fmla="*/ 620110 w 3857297"/>
              <a:gd name="connsiteY28" fmla="*/ 5171090 h 5703411"/>
              <a:gd name="connsiteX29" fmla="*/ 693681 w 3857297"/>
              <a:gd name="connsiteY29" fmla="*/ 4929352 h 5703411"/>
              <a:gd name="connsiteX30" fmla="*/ 735724 w 3857297"/>
              <a:gd name="connsiteY30" fmla="*/ 4572000 h 5703411"/>
              <a:gd name="connsiteX31" fmla="*/ 882868 w 3857297"/>
              <a:gd name="connsiteY31" fmla="*/ 4014952 h 5703411"/>
              <a:gd name="connsiteX32" fmla="*/ 945931 w 3857297"/>
              <a:gd name="connsiteY32" fmla="*/ 4824249 h 5703411"/>
              <a:gd name="connsiteX33" fmla="*/ 966952 w 3857297"/>
              <a:gd name="connsiteY33" fmla="*/ 4981903 h 5703411"/>
              <a:gd name="connsiteX34" fmla="*/ 1082566 w 3857297"/>
              <a:gd name="connsiteY34" fmla="*/ 5108026 h 5703411"/>
              <a:gd name="connsiteX35" fmla="*/ 1219199 w 3857297"/>
              <a:gd name="connsiteY35" fmla="*/ 5108028 h 5703411"/>
              <a:gd name="connsiteX36" fmla="*/ 1345324 w 3857297"/>
              <a:gd name="connsiteY36" fmla="*/ 5087007 h 5703411"/>
              <a:gd name="connsiteX37" fmla="*/ 1566041 w 3857297"/>
              <a:gd name="connsiteY37" fmla="*/ 4614041 h 5703411"/>
              <a:gd name="connsiteX38" fmla="*/ 1671145 w 3857297"/>
              <a:gd name="connsiteY38" fmla="*/ 4172608 h 5703411"/>
              <a:gd name="connsiteX39" fmla="*/ 2049518 w 3857297"/>
              <a:gd name="connsiteY39" fmla="*/ 4078013 h 5703411"/>
              <a:gd name="connsiteX40" fmla="*/ 2165131 w 3857297"/>
              <a:gd name="connsiteY40" fmla="*/ 4529960 h 5703411"/>
              <a:gd name="connsiteX41" fmla="*/ 2207172 w 3857297"/>
              <a:gd name="connsiteY41" fmla="*/ 4950373 h 5703411"/>
              <a:gd name="connsiteX42" fmla="*/ 2259724 w 3857297"/>
              <a:gd name="connsiteY42" fmla="*/ 5108028 h 5703411"/>
              <a:gd name="connsiteX43" fmla="*/ 2312277 w 3857297"/>
              <a:gd name="connsiteY43" fmla="*/ 5360274 h 5703411"/>
              <a:gd name="connsiteX44" fmla="*/ 2427890 w 3857297"/>
              <a:gd name="connsiteY44" fmla="*/ 5528443 h 5703411"/>
              <a:gd name="connsiteX45" fmla="*/ 2532993 w 3857297"/>
              <a:gd name="connsiteY45" fmla="*/ 5559974 h 5703411"/>
              <a:gd name="connsiteX46" fmla="*/ 2680138 w 3857297"/>
              <a:gd name="connsiteY46" fmla="*/ 5528441 h 5703411"/>
              <a:gd name="connsiteX47" fmla="*/ 2669627 w 3857297"/>
              <a:gd name="connsiteY47" fmla="*/ 5423339 h 5703411"/>
              <a:gd name="connsiteX48" fmla="*/ 2659117 w 3857297"/>
              <a:gd name="connsiteY48" fmla="*/ 5423338 h 5703411"/>
              <a:gd name="connsiteX49" fmla="*/ 2690648 w 3857297"/>
              <a:gd name="connsiteY49" fmla="*/ 5044965 h 5703411"/>
              <a:gd name="connsiteX50" fmla="*/ 2690648 w 3857297"/>
              <a:gd name="connsiteY50" fmla="*/ 4740165 h 5703411"/>
              <a:gd name="connsiteX51" fmla="*/ 2858814 w 3857297"/>
              <a:gd name="connsiteY51" fmla="*/ 3983421 h 5703411"/>
              <a:gd name="connsiteX52" fmla="*/ 3153102 w 3857297"/>
              <a:gd name="connsiteY52" fmla="*/ 4277711 h 5703411"/>
              <a:gd name="connsiteX53" fmla="*/ 2911365 w 3857297"/>
              <a:gd name="connsiteY53" fmla="*/ 5234151 h 5703411"/>
              <a:gd name="connsiteX54" fmla="*/ 2974428 w 3857297"/>
              <a:gd name="connsiteY54" fmla="*/ 5559973 h 5703411"/>
              <a:gd name="connsiteX55" fmla="*/ 3142593 w 3857297"/>
              <a:gd name="connsiteY55" fmla="*/ 5612524 h 5703411"/>
              <a:gd name="connsiteX56" fmla="*/ 3300247 w 3857297"/>
              <a:gd name="connsiteY56" fmla="*/ 5665078 h 5703411"/>
              <a:gd name="connsiteX57" fmla="*/ 3426372 w 3857297"/>
              <a:gd name="connsiteY57" fmla="*/ 5633544 h 5703411"/>
              <a:gd name="connsiteX58" fmla="*/ 3584028 w 3857297"/>
              <a:gd name="connsiteY58" fmla="*/ 5528441 h 5703411"/>
              <a:gd name="connsiteX59" fmla="*/ 3720664 w 3857297"/>
              <a:gd name="connsiteY59" fmla="*/ 5223642 h 5703411"/>
              <a:gd name="connsiteX60" fmla="*/ 3836277 w 3857297"/>
              <a:gd name="connsiteY60" fmla="*/ 4813738 h 5703411"/>
              <a:gd name="connsiteX61" fmla="*/ 3741682 w 3857297"/>
              <a:gd name="connsiteY61" fmla="*/ 4393325 h 5703411"/>
              <a:gd name="connsiteX62" fmla="*/ 3857297 w 3857297"/>
              <a:gd name="connsiteY62" fmla="*/ 4120055 h 5703411"/>
              <a:gd name="connsiteX63" fmla="*/ 3699642 w 3857297"/>
              <a:gd name="connsiteY63" fmla="*/ 3804745 h 5703411"/>
              <a:gd name="connsiteX64" fmla="*/ 3436883 w 3857297"/>
              <a:gd name="connsiteY64" fmla="*/ 3037490 h 5703411"/>
              <a:gd name="connsiteX65" fmla="*/ 3258207 w 3857297"/>
              <a:gd name="connsiteY65" fmla="*/ 2543504 h 5703411"/>
              <a:gd name="connsiteX66" fmla="*/ 3069021 w 3857297"/>
              <a:gd name="connsiteY66" fmla="*/ 2291255 h 5703411"/>
              <a:gd name="connsiteX67" fmla="*/ 2890345 w 3857297"/>
              <a:gd name="connsiteY67" fmla="*/ 1923393 h 5703411"/>
              <a:gd name="connsiteX68" fmla="*/ 2743200 w 3857297"/>
              <a:gd name="connsiteY68" fmla="*/ 1681655 h 5703411"/>
              <a:gd name="connsiteX69" fmla="*/ 2806262 w 3857297"/>
              <a:gd name="connsiteY69" fmla="*/ 1282262 h 5703411"/>
              <a:gd name="connsiteX70" fmla="*/ 2869324 w 3857297"/>
              <a:gd name="connsiteY70" fmla="*/ 1187669 h 5703411"/>
              <a:gd name="connsiteX71" fmla="*/ 2837793 w 3857297"/>
              <a:gd name="connsiteY71" fmla="*/ 1534511 h 5703411"/>
              <a:gd name="connsiteX72" fmla="*/ 2995448 w 3857297"/>
              <a:gd name="connsiteY72" fmla="*/ 1996966 h 5703411"/>
              <a:gd name="connsiteX73" fmla="*/ 3541986 w 3857297"/>
              <a:gd name="connsiteY73" fmla="*/ 2017986 h 5703411"/>
              <a:gd name="connsiteX74" fmla="*/ 3647090 w 3857297"/>
              <a:gd name="connsiteY74" fmla="*/ 1828800 h 5703411"/>
              <a:gd name="connsiteX75" fmla="*/ 3415862 w 3857297"/>
              <a:gd name="connsiteY75" fmla="*/ 1597573 h 5703411"/>
              <a:gd name="connsiteX76" fmla="*/ 3636579 w 3857297"/>
              <a:gd name="connsiteY76" fmla="*/ 1219200 h 5703411"/>
              <a:gd name="connsiteX77" fmla="*/ 3573517 w 3857297"/>
              <a:gd name="connsiteY77" fmla="*/ 630621 h 5703411"/>
              <a:gd name="connsiteX78" fmla="*/ 3499945 w 3857297"/>
              <a:gd name="connsiteY78" fmla="*/ 515007 h 5703411"/>
              <a:gd name="connsiteX79" fmla="*/ 3048000 w 3857297"/>
              <a:gd name="connsiteY79" fmla="*/ 283780 h 5703411"/>
              <a:gd name="connsiteX80" fmla="*/ 2795752 w 3857297"/>
              <a:gd name="connsiteY80" fmla="*/ 231228 h 5703411"/>
              <a:gd name="connsiteX81" fmla="*/ 2585545 w 3857297"/>
              <a:gd name="connsiteY81" fmla="*/ 42042 h 5703411"/>
              <a:gd name="connsiteX82" fmla="*/ 2448910 w 3857297"/>
              <a:gd name="connsiteY82" fmla="*/ 31532 h 5703411"/>
              <a:gd name="connsiteX83" fmla="*/ 2301765 w 3857297"/>
              <a:gd name="connsiteY83" fmla="*/ 294290 h 5703411"/>
              <a:gd name="connsiteX84" fmla="*/ 2102069 w 3857297"/>
              <a:gd name="connsiteY84" fmla="*/ 493986 h 5703411"/>
              <a:gd name="connsiteX85" fmla="*/ 1807780 w 3857297"/>
              <a:gd name="connsiteY85" fmla="*/ 588580 h 5703411"/>
              <a:gd name="connsiteX86" fmla="*/ 1576552 w 3857297"/>
              <a:gd name="connsiteY86" fmla="*/ 620110 h 5703411"/>
              <a:gd name="connsiteX87" fmla="*/ 1387366 w 3857297"/>
              <a:gd name="connsiteY87" fmla="*/ 388883 h 5703411"/>
              <a:gd name="connsiteX88" fmla="*/ 1250731 w 3857297"/>
              <a:gd name="connsiteY88" fmla="*/ 73572 h 5703411"/>
              <a:gd name="connsiteX89" fmla="*/ 1103586 w 3857297"/>
              <a:gd name="connsiteY89" fmla="*/ 0 h 5703411"/>
              <a:gd name="connsiteX0" fmla="*/ 1103586 w 3857297"/>
              <a:gd name="connsiteY0" fmla="*/ 0 h 5706584"/>
              <a:gd name="connsiteX1" fmla="*/ 914400 w 3857297"/>
              <a:gd name="connsiteY1" fmla="*/ 388883 h 5706584"/>
              <a:gd name="connsiteX2" fmla="*/ 378372 w 3857297"/>
              <a:gd name="connsiteY2" fmla="*/ 536028 h 5706584"/>
              <a:gd name="connsiteX3" fmla="*/ 63062 w 3857297"/>
              <a:gd name="connsiteY3" fmla="*/ 819807 h 5706584"/>
              <a:gd name="connsiteX4" fmla="*/ 63062 w 3857297"/>
              <a:gd name="connsiteY4" fmla="*/ 1093076 h 5706584"/>
              <a:gd name="connsiteX5" fmla="*/ 273269 w 3857297"/>
              <a:gd name="connsiteY5" fmla="*/ 1492469 h 5706584"/>
              <a:gd name="connsiteX6" fmla="*/ 378373 w 3857297"/>
              <a:gd name="connsiteY6" fmla="*/ 1660634 h 5706584"/>
              <a:gd name="connsiteX7" fmla="*/ 409903 w 3857297"/>
              <a:gd name="connsiteY7" fmla="*/ 1870841 h 5706584"/>
              <a:gd name="connsiteX8" fmla="*/ 609600 w 3857297"/>
              <a:gd name="connsiteY8" fmla="*/ 1923394 h 5706584"/>
              <a:gd name="connsiteX9" fmla="*/ 798786 w 3857297"/>
              <a:gd name="connsiteY9" fmla="*/ 1671145 h 5706584"/>
              <a:gd name="connsiteX10" fmla="*/ 735724 w 3857297"/>
              <a:gd name="connsiteY10" fmla="*/ 1250731 h 5706584"/>
              <a:gd name="connsiteX11" fmla="*/ 651641 w 3857297"/>
              <a:gd name="connsiteY11" fmla="*/ 1051035 h 5706584"/>
              <a:gd name="connsiteX12" fmla="*/ 830317 w 3857297"/>
              <a:gd name="connsiteY12" fmla="*/ 1008993 h 5706584"/>
              <a:gd name="connsiteX13" fmla="*/ 998483 w 3857297"/>
              <a:gd name="connsiteY13" fmla="*/ 1481959 h 5706584"/>
              <a:gd name="connsiteX14" fmla="*/ 1030014 w 3857297"/>
              <a:gd name="connsiteY14" fmla="*/ 1891862 h 5706584"/>
              <a:gd name="connsiteX15" fmla="*/ 977462 w 3857297"/>
              <a:gd name="connsiteY15" fmla="*/ 2364828 h 5706584"/>
              <a:gd name="connsiteX16" fmla="*/ 399393 w 3857297"/>
              <a:gd name="connsiteY16" fmla="*/ 3499945 h 5706584"/>
              <a:gd name="connsiteX17" fmla="*/ 325821 w 3857297"/>
              <a:gd name="connsiteY17" fmla="*/ 3626070 h 5706584"/>
              <a:gd name="connsiteX18" fmla="*/ 336331 w 3857297"/>
              <a:gd name="connsiteY18" fmla="*/ 3710152 h 5706584"/>
              <a:gd name="connsiteX19" fmla="*/ 304800 w 3857297"/>
              <a:gd name="connsiteY19" fmla="*/ 3815255 h 5706584"/>
              <a:gd name="connsiteX20" fmla="*/ 241738 w 3857297"/>
              <a:gd name="connsiteY20" fmla="*/ 4025462 h 5706584"/>
              <a:gd name="connsiteX21" fmla="*/ 105104 w 3857297"/>
              <a:gd name="connsiteY21" fmla="*/ 4498427 h 5706584"/>
              <a:gd name="connsiteX22" fmla="*/ 0 w 3857297"/>
              <a:gd name="connsiteY22" fmla="*/ 4834759 h 5706584"/>
              <a:gd name="connsiteX23" fmla="*/ 31531 w 3857297"/>
              <a:gd name="connsiteY23" fmla="*/ 5097517 h 5706584"/>
              <a:gd name="connsiteX24" fmla="*/ 136635 w 3857297"/>
              <a:gd name="connsiteY24" fmla="*/ 5192110 h 5706584"/>
              <a:gd name="connsiteX25" fmla="*/ 199696 w 3857297"/>
              <a:gd name="connsiteY25" fmla="*/ 5255172 h 5706584"/>
              <a:gd name="connsiteX26" fmla="*/ 409904 w 3857297"/>
              <a:gd name="connsiteY26" fmla="*/ 5223643 h 5706584"/>
              <a:gd name="connsiteX27" fmla="*/ 515007 w 3857297"/>
              <a:gd name="connsiteY27" fmla="*/ 5213131 h 5706584"/>
              <a:gd name="connsiteX28" fmla="*/ 620110 w 3857297"/>
              <a:gd name="connsiteY28" fmla="*/ 5171090 h 5706584"/>
              <a:gd name="connsiteX29" fmla="*/ 693681 w 3857297"/>
              <a:gd name="connsiteY29" fmla="*/ 4929352 h 5706584"/>
              <a:gd name="connsiteX30" fmla="*/ 735724 w 3857297"/>
              <a:gd name="connsiteY30" fmla="*/ 4572000 h 5706584"/>
              <a:gd name="connsiteX31" fmla="*/ 882868 w 3857297"/>
              <a:gd name="connsiteY31" fmla="*/ 4014952 h 5706584"/>
              <a:gd name="connsiteX32" fmla="*/ 945931 w 3857297"/>
              <a:gd name="connsiteY32" fmla="*/ 4824249 h 5706584"/>
              <a:gd name="connsiteX33" fmla="*/ 966952 w 3857297"/>
              <a:gd name="connsiteY33" fmla="*/ 4981903 h 5706584"/>
              <a:gd name="connsiteX34" fmla="*/ 1082566 w 3857297"/>
              <a:gd name="connsiteY34" fmla="*/ 5108026 h 5706584"/>
              <a:gd name="connsiteX35" fmla="*/ 1219199 w 3857297"/>
              <a:gd name="connsiteY35" fmla="*/ 5108028 h 5706584"/>
              <a:gd name="connsiteX36" fmla="*/ 1345324 w 3857297"/>
              <a:gd name="connsiteY36" fmla="*/ 5087007 h 5706584"/>
              <a:gd name="connsiteX37" fmla="*/ 1566041 w 3857297"/>
              <a:gd name="connsiteY37" fmla="*/ 4614041 h 5706584"/>
              <a:gd name="connsiteX38" fmla="*/ 1671145 w 3857297"/>
              <a:gd name="connsiteY38" fmla="*/ 4172608 h 5706584"/>
              <a:gd name="connsiteX39" fmla="*/ 2049518 w 3857297"/>
              <a:gd name="connsiteY39" fmla="*/ 4078013 h 5706584"/>
              <a:gd name="connsiteX40" fmla="*/ 2165131 w 3857297"/>
              <a:gd name="connsiteY40" fmla="*/ 4529960 h 5706584"/>
              <a:gd name="connsiteX41" fmla="*/ 2207172 w 3857297"/>
              <a:gd name="connsiteY41" fmla="*/ 4950373 h 5706584"/>
              <a:gd name="connsiteX42" fmla="*/ 2259724 w 3857297"/>
              <a:gd name="connsiteY42" fmla="*/ 5108028 h 5706584"/>
              <a:gd name="connsiteX43" fmla="*/ 2312277 w 3857297"/>
              <a:gd name="connsiteY43" fmla="*/ 5360274 h 5706584"/>
              <a:gd name="connsiteX44" fmla="*/ 2427890 w 3857297"/>
              <a:gd name="connsiteY44" fmla="*/ 5528443 h 5706584"/>
              <a:gd name="connsiteX45" fmla="*/ 2532993 w 3857297"/>
              <a:gd name="connsiteY45" fmla="*/ 5559974 h 5706584"/>
              <a:gd name="connsiteX46" fmla="*/ 2680138 w 3857297"/>
              <a:gd name="connsiteY46" fmla="*/ 5528441 h 5706584"/>
              <a:gd name="connsiteX47" fmla="*/ 2669627 w 3857297"/>
              <a:gd name="connsiteY47" fmla="*/ 5423339 h 5706584"/>
              <a:gd name="connsiteX48" fmla="*/ 2659117 w 3857297"/>
              <a:gd name="connsiteY48" fmla="*/ 5423338 h 5706584"/>
              <a:gd name="connsiteX49" fmla="*/ 2690648 w 3857297"/>
              <a:gd name="connsiteY49" fmla="*/ 5044965 h 5706584"/>
              <a:gd name="connsiteX50" fmla="*/ 2690648 w 3857297"/>
              <a:gd name="connsiteY50" fmla="*/ 4740165 h 5706584"/>
              <a:gd name="connsiteX51" fmla="*/ 2858814 w 3857297"/>
              <a:gd name="connsiteY51" fmla="*/ 3983421 h 5706584"/>
              <a:gd name="connsiteX52" fmla="*/ 3153102 w 3857297"/>
              <a:gd name="connsiteY52" fmla="*/ 4277711 h 5706584"/>
              <a:gd name="connsiteX53" fmla="*/ 2911365 w 3857297"/>
              <a:gd name="connsiteY53" fmla="*/ 5234151 h 5706584"/>
              <a:gd name="connsiteX54" fmla="*/ 2974428 w 3857297"/>
              <a:gd name="connsiteY54" fmla="*/ 5559973 h 5706584"/>
              <a:gd name="connsiteX55" fmla="*/ 3142593 w 3857297"/>
              <a:gd name="connsiteY55" fmla="*/ 5612524 h 5706584"/>
              <a:gd name="connsiteX56" fmla="*/ 3300247 w 3857297"/>
              <a:gd name="connsiteY56" fmla="*/ 5675589 h 5706584"/>
              <a:gd name="connsiteX57" fmla="*/ 3426372 w 3857297"/>
              <a:gd name="connsiteY57" fmla="*/ 5633544 h 5706584"/>
              <a:gd name="connsiteX58" fmla="*/ 3584028 w 3857297"/>
              <a:gd name="connsiteY58" fmla="*/ 5528441 h 5706584"/>
              <a:gd name="connsiteX59" fmla="*/ 3720664 w 3857297"/>
              <a:gd name="connsiteY59" fmla="*/ 5223642 h 5706584"/>
              <a:gd name="connsiteX60" fmla="*/ 3836277 w 3857297"/>
              <a:gd name="connsiteY60" fmla="*/ 4813738 h 5706584"/>
              <a:gd name="connsiteX61" fmla="*/ 3741682 w 3857297"/>
              <a:gd name="connsiteY61" fmla="*/ 4393325 h 5706584"/>
              <a:gd name="connsiteX62" fmla="*/ 3857297 w 3857297"/>
              <a:gd name="connsiteY62" fmla="*/ 4120055 h 5706584"/>
              <a:gd name="connsiteX63" fmla="*/ 3699642 w 3857297"/>
              <a:gd name="connsiteY63" fmla="*/ 3804745 h 5706584"/>
              <a:gd name="connsiteX64" fmla="*/ 3436883 w 3857297"/>
              <a:gd name="connsiteY64" fmla="*/ 3037490 h 5706584"/>
              <a:gd name="connsiteX65" fmla="*/ 3258207 w 3857297"/>
              <a:gd name="connsiteY65" fmla="*/ 2543504 h 5706584"/>
              <a:gd name="connsiteX66" fmla="*/ 3069021 w 3857297"/>
              <a:gd name="connsiteY66" fmla="*/ 2291255 h 5706584"/>
              <a:gd name="connsiteX67" fmla="*/ 2890345 w 3857297"/>
              <a:gd name="connsiteY67" fmla="*/ 1923393 h 5706584"/>
              <a:gd name="connsiteX68" fmla="*/ 2743200 w 3857297"/>
              <a:gd name="connsiteY68" fmla="*/ 1681655 h 5706584"/>
              <a:gd name="connsiteX69" fmla="*/ 2806262 w 3857297"/>
              <a:gd name="connsiteY69" fmla="*/ 1282262 h 5706584"/>
              <a:gd name="connsiteX70" fmla="*/ 2869324 w 3857297"/>
              <a:gd name="connsiteY70" fmla="*/ 1187669 h 5706584"/>
              <a:gd name="connsiteX71" fmla="*/ 2837793 w 3857297"/>
              <a:gd name="connsiteY71" fmla="*/ 1534511 h 5706584"/>
              <a:gd name="connsiteX72" fmla="*/ 2995448 w 3857297"/>
              <a:gd name="connsiteY72" fmla="*/ 1996966 h 5706584"/>
              <a:gd name="connsiteX73" fmla="*/ 3541986 w 3857297"/>
              <a:gd name="connsiteY73" fmla="*/ 2017986 h 5706584"/>
              <a:gd name="connsiteX74" fmla="*/ 3647090 w 3857297"/>
              <a:gd name="connsiteY74" fmla="*/ 1828800 h 5706584"/>
              <a:gd name="connsiteX75" fmla="*/ 3415862 w 3857297"/>
              <a:gd name="connsiteY75" fmla="*/ 1597573 h 5706584"/>
              <a:gd name="connsiteX76" fmla="*/ 3636579 w 3857297"/>
              <a:gd name="connsiteY76" fmla="*/ 1219200 h 5706584"/>
              <a:gd name="connsiteX77" fmla="*/ 3573517 w 3857297"/>
              <a:gd name="connsiteY77" fmla="*/ 630621 h 5706584"/>
              <a:gd name="connsiteX78" fmla="*/ 3499945 w 3857297"/>
              <a:gd name="connsiteY78" fmla="*/ 515007 h 5706584"/>
              <a:gd name="connsiteX79" fmla="*/ 3048000 w 3857297"/>
              <a:gd name="connsiteY79" fmla="*/ 283780 h 5706584"/>
              <a:gd name="connsiteX80" fmla="*/ 2795752 w 3857297"/>
              <a:gd name="connsiteY80" fmla="*/ 231228 h 5706584"/>
              <a:gd name="connsiteX81" fmla="*/ 2585545 w 3857297"/>
              <a:gd name="connsiteY81" fmla="*/ 42042 h 5706584"/>
              <a:gd name="connsiteX82" fmla="*/ 2448910 w 3857297"/>
              <a:gd name="connsiteY82" fmla="*/ 31532 h 5706584"/>
              <a:gd name="connsiteX83" fmla="*/ 2301765 w 3857297"/>
              <a:gd name="connsiteY83" fmla="*/ 294290 h 5706584"/>
              <a:gd name="connsiteX84" fmla="*/ 2102069 w 3857297"/>
              <a:gd name="connsiteY84" fmla="*/ 493986 h 5706584"/>
              <a:gd name="connsiteX85" fmla="*/ 1807780 w 3857297"/>
              <a:gd name="connsiteY85" fmla="*/ 588580 h 5706584"/>
              <a:gd name="connsiteX86" fmla="*/ 1576552 w 3857297"/>
              <a:gd name="connsiteY86" fmla="*/ 620110 h 5706584"/>
              <a:gd name="connsiteX87" fmla="*/ 1387366 w 3857297"/>
              <a:gd name="connsiteY87" fmla="*/ 388883 h 5706584"/>
              <a:gd name="connsiteX88" fmla="*/ 1250731 w 3857297"/>
              <a:gd name="connsiteY88" fmla="*/ 73572 h 5706584"/>
              <a:gd name="connsiteX89" fmla="*/ 1103586 w 3857297"/>
              <a:gd name="connsiteY89" fmla="*/ 0 h 5706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3857297" h="5706584">
                <a:moveTo>
                  <a:pt x="1103586" y="0"/>
                </a:moveTo>
                <a:lnTo>
                  <a:pt x="914400" y="388883"/>
                </a:lnTo>
                <a:lnTo>
                  <a:pt x="378372" y="536028"/>
                </a:lnTo>
                <a:lnTo>
                  <a:pt x="63062" y="819807"/>
                </a:lnTo>
                <a:lnTo>
                  <a:pt x="63062" y="1093076"/>
                </a:lnTo>
                <a:lnTo>
                  <a:pt x="273269" y="1492469"/>
                </a:lnTo>
                <a:lnTo>
                  <a:pt x="378373" y="1660634"/>
                </a:lnTo>
                <a:lnTo>
                  <a:pt x="409903" y="1870841"/>
                </a:lnTo>
                <a:lnTo>
                  <a:pt x="609600" y="1923394"/>
                </a:lnTo>
                <a:lnTo>
                  <a:pt x="798786" y="1671145"/>
                </a:lnTo>
                <a:lnTo>
                  <a:pt x="735724" y="1250731"/>
                </a:lnTo>
                <a:lnTo>
                  <a:pt x="651641" y="1051035"/>
                </a:lnTo>
                <a:lnTo>
                  <a:pt x="830317" y="1008993"/>
                </a:lnTo>
                <a:lnTo>
                  <a:pt x="998483" y="1481959"/>
                </a:lnTo>
                <a:lnTo>
                  <a:pt x="1030014" y="1891862"/>
                </a:lnTo>
                <a:lnTo>
                  <a:pt x="977462" y="2364828"/>
                </a:lnTo>
                <a:lnTo>
                  <a:pt x="399393" y="3499945"/>
                </a:lnTo>
                <a:cubicBezTo>
                  <a:pt x="402897" y="3534980"/>
                  <a:pt x="336331" y="3591036"/>
                  <a:pt x="325821" y="3626070"/>
                </a:cubicBezTo>
                <a:cubicBezTo>
                  <a:pt x="315311" y="3661104"/>
                  <a:pt x="339834" y="3678621"/>
                  <a:pt x="336331" y="3710152"/>
                </a:cubicBezTo>
                <a:cubicBezTo>
                  <a:pt x="332828" y="3741683"/>
                  <a:pt x="357352" y="3790731"/>
                  <a:pt x="304800" y="3815255"/>
                </a:cubicBezTo>
                <a:lnTo>
                  <a:pt x="241738" y="4025462"/>
                </a:lnTo>
                <a:lnTo>
                  <a:pt x="105104" y="4498427"/>
                </a:lnTo>
                <a:lnTo>
                  <a:pt x="0" y="4834759"/>
                </a:lnTo>
                <a:lnTo>
                  <a:pt x="31531" y="5097517"/>
                </a:lnTo>
                <a:lnTo>
                  <a:pt x="136635" y="5192110"/>
                </a:lnTo>
                <a:lnTo>
                  <a:pt x="199696" y="5255172"/>
                </a:lnTo>
                <a:lnTo>
                  <a:pt x="409904" y="5223643"/>
                </a:lnTo>
                <a:lnTo>
                  <a:pt x="515007" y="5213131"/>
                </a:lnTo>
                <a:lnTo>
                  <a:pt x="620110" y="5171090"/>
                </a:lnTo>
                <a:lnTo>
                  <a:pt x="693681" y="4929352"/>
                </a:lnTo>
                <a:lnTo>
                  <a:pt x="735724" y="4572000"/>
                </a:lnTo>
                <a:lnTo>
                  <a:pt x="882868" y="4014952"/>
                </a:lnTo>
                <a:lnTo>
                  <a:pt x="945931" y="4824249"/>
                </a:lnTo>
                <a:lnTo>
                  <a:pt x="966952" y="4981903"/>
                </a:lnTo>
                <a:lnTo>
                  <a:pt x="1082566" y="5108026"/>
                </a:lnTo>
                <a:lnTo>
                  <a:pt x="1219199" y="5108028"/>
                </a:lnTo>
                <a:lnTo>
                  <a:pt x="1345324" y="5087007"/>
                </a:lnTo>
                <a:lnTo>
                  <a:pt x="1566041" y="4614041"/>
                </a:lnTo>
                <a:lnTo>
                  <a:pt x="1671145" y="4172608"/>
                </a:lnTo>
                <a:lnTo>
                  <a:pt x="2049518" y="4078013"/>
                </a:lnTo>
                <a:lnTo>
                  <a:pt x="2165131" y="4529960"/>
                </a:lnTo>
                <a:lnTo>
                  <a:pt x="2207172" y="4950373"/>
                </a:lnTo>
                <a:lnTo>
                  <a:pt x="2259724" y="5108028"/>
                </a:lnTo>
                <a:cubicBezTo>
                  <a:pt x="2259724" y="5223642"/>
                  <a:pt x="2312277" y="5244660"/>
                  <a:pt x="2312277" y="5360274"/>
                </a:cubicBezTo>
                <a:lnTo>
                  <a:pt x="2427890" y="5528443"/>
                </a:lnTo>
                <a:lnTo>
                  <a:pt x="2532993" y="5559974"/>
                </a:lnTo>
                <a:lnTo>
                  <a:pt x="2680138" y="5528441"/>
                </a:lnTo>
                <a:lnTo>
                  <a:pt x="2669627" y="5423339"/>
                </a:lnTo>
                <a:lnTo>
                  <a:pt x="2659117" y="5423338"/>
                </a:lnTo>
                <a:lnTo>
                  <a:pt x="2690648" y="5044965"/>
                </a:lnTo>
                <a:lnTo>
                  <a:pt x="2690648" y="4740165"/>
                </a:lnTo>
                <a:lnTo>
                  <a:pt x="2858814" y="3983421"/>
                </a:lnTo>
                <a:lnTo>
                  <a:pt x="3153102" y="4277711"/>
                </a:lnTo>
                <a:lnTo>
                  <a:pt x="2911365" y="5234151"/>
                </a:lnTo>
                <a:lnTo>
                  <a:pt x="2974428" y="5559973"/>
                </a:lnTo>
                <a:lnTo>
                  <a:pt x="3142593" y="5612524"/>
                </a:lnTo>
                <a:lnTo>
                  <a:pt x="3300247" y="5675589"/>
                </a:lnTo>
                <a:cubicBezTo>
                  <a:pt x="3412357" y="5651064"/>
                  <a:pt x="3314262" y="5784194"/>
                  <a:pt x="3426372" y="5633544"/>
                </a:cubicBezTo>
                <a:lnTo>
                  <a:pt x="3584028" y="5528441"/>
                </a:lnTo>
                <a:lnTo>
                  <a:pt x="3720664" y="5223642"/>
                </a:lnTo>
                <a:lnTo>
                  <a:pt x="3836277" y="4813738"/>
                </a:lnTo>
                <a:lnTo>
                  <a:pt x="3741682" y="4393325"/>
                </a:lnTo>
                <a:lnTo>
                  <a:pt x="3857297" y="4120055"/>
                </a:lnTo>
                <a:lnTo>
                  <a:pt x="3699642" y="3804745"/>
                </a:lnTo>
                <a:lnTo>
                  <a:pt x="3436883" y="3037490"/>
                </a:lnTo>
                <a:lnTo>
                  <a:pt x="3258207" y="2543504"/>
                </a:lnTo>
                <a:lnTo>
                  <a:pt x="3069021" y="2291255"/>
                </a:lnTo>
                <a:lnTo>
                  <a:pt x="2890345" y="1923393"/>
                </a:lnTo>
                <a:lnTo>
                  <a:pt x="2743200" y="1681655"/>
                </a:lnTo>
                <a:lnTo>
                  <a:pt x="2806262" y="1282262"/>
                </a:lnTo>
                <a:lnTo>
                  <a:pt x="2869324" y="1187669"/>
                </a:lnTo>
                <a:lnTo>
                  <a:pt x="2837793" y="1534511"/>
                </a:lnTo>
                <a:lnTo>
                  <a:pt x="2995448" y="1996966"/>
                </a:lnTo>
                <a:lnTo>
                  <a:pt x="3541986" y="2017986"/>
                </a:lnTo>
                <a:lnTo>
                  <a:pt x="3647090" y="1828800"/>
                </a:lnTo>
                <a:lnTo>
                  <a:pt x="3415862" y="1597573"/>
                </a:lnTo>
                <a:lnTo>
                  <a:pt x="3636579" y="1219200"/>
                </a:lnTo>
                <a:lnTo>
                  <a:pt x="3573517" y="630621"/>
                </a:lnTo>
                <a:lnTo>
                  <a:pt x="3499945" y="515007"/>
                </a:lnTo>
                <a:lnTo>
                  <a:pt x="3048000" y="283780"/>
                </a:lnTo>
                <a:lnTo>
                  <a:pt x="2795752" y="231228"/>
                </a:lnTo>
                <a:lnTo>
                  <a:pt x="2585545" y="42042"/>
                </a:lnTo>
                <a:lnTo>
                  <a:pt x="2448910" y="31532"/>
                </a:lnTo>
                <a:lnTo>
                  <a:pt x="2301765" y="294290"/>
                </a:lnTo>
                <a:lnTo>
                  <a:pt x="2102069" y="493986"/>
                </a:lnTo>
                <a:lnTo>
                  <a:pt x="1807780" y="588580"/>
                </a:lnTo>
                <a:lnTo>
                  <a:pt x="1576552" y="620110"/>
                </a:lnTo>
                <a:lnTo>
                  <a:pt x="1387366" y="388883"/>
                </a:lnTo>
                <a:lnTo>
                  <a:pt x="1250731" y="73572"/>
                </a:lnTo>
                <a:lnTo>
                  <a:pt x="1103586" y="0"/>
                </a:lnTo>
                <a:close/>
              </a:path>
            </a:pathLst>
          </a:custGeom>
          <a:blipFill dpi="0" rotWithShape="1"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Freeform: Shape 102">
            <a:hlinkHover r:id="rId10" action="ppaction://hlinksldjump">
              <a:snd r:embed="rId11" name="Growl.wav"/>
            </a:hlinkHover>
            <a:extLst>
              <a:ext uri="{FF2B5EF4-FFF2-40B4-BE49-F238E27FC236}">
                <a16:creationId xmlns:a16="http://schemas.microsoft.com/office/drawing/2014/main" id="{EC239E96-4C59-4B23-8ACE-C198F4D82E44}"/>
              </a:ext>
            </a:extLst>
          </p:cNvPr>
          <p:cNvSpPr>
            <a:spLocks noChangeAspect="1"/>
          </p:cNvSpPr>
          <p:nvPr/>
        </p:nvSpPr>
        <p:spPr>
          <a:xfrm>
            <a:off x="5922058" y="1388950"/>
            <a:ext cx="680011" cy="1116775"/>
          </a:xfrm>
          <a:custGeom>
            <a:avLst/>
            <a:gdLst>
              <a:gd name="connsiteX0" fmla="*/ 1261241 w 4151586"/>
              <a:gd name="connsiteY0" fmla="*/ 136634 h 6747641"/>
              <a:gd name="connsiteX1" fmla="*/ 1072055 w 4151586"/>
              <a:gd name="connsiteY1" fmla="*/ 525517 h 6747641"/>
              <a:gd name="connsiteX2" fmla="*/ 536027 w 4151586"/>
              <a:gd name="connsiteY2" fmla="*/ 672662 h 6747641"/>
              <a:gd name="connsiteX3" fmla="*/ 220717 w 4151586"/>
              <a:gd name="connsiteY3" fmla="*/ 956441 h 6747641"/>
              <a:gd name="connsiteX4" fmla="*/ 220717 w 4151586"/>
              <a:gd name="connsiteY4" fmla="*/ 1229710 h 6747641"/>
              <a:gd name="connsiteX5" fmla="*/ 430924 w 4151586"/>
              <a:gd name="connsiteY5" fmla="*/ 1629103 h 6747641"/>
              <a:gd name="connsiteX6" fmla="*/ 609600 w 4151586"/>
              <a:gd name="connsiteY6" fmla="*/ 1839310 h 6747641"/>
              <a:gd name="connsiteX7" fmla="*/ 504496 w 4151586"/>
              <a:gd name="connsiteY7" fmla="*/ 2049517 h 6747641"/>
              <a:gd name="connsiteX8" fmla="*/ 767255 w 4151586"/>
              <a:gd name="connsiteY8" fmla="*/ 2102069 h 6747641"/>
              <a:gd name="connsiteX9" fmla="*/ 956441 w 4151586"/>
              <a:gd name="connsiteY9" fmla="*/ 1807779 h 6747641"/>
              <a:gd name="connsiteX10" fmla="*/ 893379 w 4151586"/>
              <a:gd name="connsiteY10" fmla="*/ 1387365 h 6747641"/>
              <a:gd name="connsiteX11" fmla="*/ 809296 w 4151586"/>
              <a:gd name="connsiteY11" fmla="*/ 1187669 h 6747641"/>
              <a:gd name="connsiteX12" fmla="*/ 987972 w 4151586"/>
              <a:gd name="connsiteY12" fmla="*/ 1145627 h 6747641"/>
              <a:gd name="connsiteX13" fmla="*/ 1156138 w 4151586"/>
              <a:gd name="connsiteY13" fmla="*/ 1618593 h 6747641"/>
              <a:gd name="connsiteX14" fmla="*/ 1187669 w 4151586"/>
              <a:gd name="connsiteY14" fmla="*/ 2028496 h 6747641"/>
              <a:gd name="connsiteX15" fmla="*/ 1135117 w 4151586"/>
              <a:gd name="connsiteY15" fmla="*/ 2501462 h 6747641"/>
              <a:gd name="connsiteX16" fmla="*/ 599089 w 4151586"/>
              <a:gd name="connsiteY16" fmla="*/ 3699641 h 6747641"/>
              <a:gd name="connsiteX17" fmla="*/ 609600 w 4151586"/>
              <a:gd name="connsiteY17" fmla="*/ 3804745 h 6747641"/>
              <a:gd name="connsiteX18" fmla="*/ 620110 w 4151586"/>
              <a:gd name="connsiteY18" fmla="*/ 3878317 h 6747641"/>
              <a:gd name="connsiteX19" fmla="*/ 620110 w 4151586"/>
              <a:gd name="connsiteY19" fmla="*/ 4004441 h 6747641"/>
              <a:gd name="connsiteX20" fmla="*/ 399393 w 4151586"/>
              <a:gd name="connsiteY20" fmla="*/ 4162096 h 6747641"/>
              <a:gd name="connsiteX21" fmla="*/ 346841 w 4151586"/>
              <a:gd name="connsiteY21" fmla="*/ 4708634 h 6747641"/>
              <a:gd name="connsiteX22" fmla="*/ 136634 w 4151586"/>
              <a:gd name="connsiteY22" fmla="*/ 5276193 h 6747641"/>
              <a:gd name="connsiteX23" fmla="*/ 31531 w 4151586"/>
              <a:gd name="connsiteY23" fmla="*/ 5602014 h 6747641"/>
              <a:gd name="connsiteX24" fmla="*/ 0 w 4151586"/>
              <a:gd name="connsiteY24" fmla="*/ 5927834 h 6747641"/>
              <a:gd name="connsiteX25" fmla="*/ 52551 w 4151586"/>
              <a:gd name="connsiteY25" fmla="*/ 6096000 h 6747641"/>
              <a:gd name="connsiteX26" fmla="*/ 693683 w 4151586"/>
              <a:gd name="connsiteY26" fmla="*/ 6232634 h 6747641"/>
              <a:gd name="connsiteX27" fmla="*/ 840827 w 4151586"/>
              <a:gd name="connsiteY27" fmla="*/ 6085489 h 6747641"/>
              <a:gd name="connsiteX28" fmla="*/ 777765 w 4151586"/>
              <a:gd name="connsiteY28" fmla="*/ 5549462 h 6747641"/>
              <a:gd name="connsiteX29" fmla="*/ 903889 w 4151586"/>
              <a:gd name="connsiteY29" fmla="*/ 5255172 h 6747641"/>
              <a:gd name="connsiteX30" fmla="*/ 893379 w 4151586"/>
              <a:gd name="connsiteY30" fmla="*/ 4708634 h 6747641"/>
              <a:gd name="connsiteX31" fmla="*/ 1019503 w 4151586"/>
              <a:gd name="connsiteY31" fmla="*/ 4593020 h 6747641"/>
              <a:gd name="connsiteX32" fmla="*/ 1030014 w 4151586"/>
              <a:gd name="connsiteY32" fmla="*/ 5307724 h 6747641"/>
              <a:gd name="connsiteX33" fmla="*/ 1103586 w 4151586"/>
              <a:gd name="connsiteY33" fmla="*/ 5412827 h 6747641"/>
              <a:gd name="connsiteX34" fmla="*/ 1219200 w 4151586"/>
              <a:gd name="connsiteY34" fmla="*/ 5896303 h 6747641"/>
              <a:gd name="connsiteX35" fmla="*/ 1471448 w 4151586"/>
              <a:gd name="connsiteY35" fmla="*/ 5969876 h 6747641"/>
              <a:gd name="connsiteX36" fmla="*/ 1629103 w 4151586"/>
              <a:gd name="connsiteY36" fmla="*/ 5538952 h 6747641"/>
              <a:gd name="connsiteX37" fmla="*/ 1744717 w 4151586"/>
              <a:gd name="connsiteY37" fmla="*/ 5076496 h 6747641"/>
              <a:gd name="connsiteX38" fmla="*/ 1860331 w 4151586"/>
              <a:gd name="connsiteY38" fmla="*/ 4750676 h 6747641"/>
              <a:gd name="connsiteX39" fmla="*/ 2165131 w 4151586"/>
              <a:gd name="connsiteY39" fmla="*/ 4698124 h 6747641"/>
              <a:gd name="connsiteX40" fmla="*/ 2301765 w 4151586"/>
              <a:gd name="connsiteY40" fmla="*/ 4929352 h 6747641"/>
              <a:gd name="connsiteX41" fmla="*/ 2270234 w 4151586"/>
              <a:gd name="connsiteY41" fmla="*/ 5465379 h 6747641"/>
              <a:gd name="connsiteX42" fmla="*/ 2396358 w 4151586"/>
              <a:gd name="connsiteY42" fmla="*/ 5864772 h 6747641"/>
              <a:gd name="connsiteX43" fmla="*/ 2417379 w 4151586"/>
              <a:gd name="connsiteY43" fmla="*/ 6201103 h 6747641"/>
              <a:gd name="connsiteX44" fmla="*/ 2459420 w 4151586"/>
              <a:gd name="connsiteY44" fmla="*/ 6526924 h 6747641"/>
              <a:gd name="connsiteX45" fmla="*/ 2869324 w 4151586"/>
              <a:gd name="connsiteY45" fmla="*/ 6642538 h 6747641"/>
              <a:gd name="connsiteX46" fmla="*/ 3037489 w 4151586"/>
              <a:gd name="connsiteY46" fmla="*/ 6432331 h 6747641"/>
              <a:gd name="connsiteX47" fmla="*/ 2911365 w 4151586"/>
              <a:gd name="connsiteY47" fmla="*/ 5822731 h 6747641"/>
              <a:gd name="connsiteX48" fmla="*/ 2816772 w 4151586"/>
              <a:gd name="connsiteY48" fmla="*/ 5559972 h 6747641"/>
              <a:gd name="connsiteX49" fmla="*/ 3026979 w 4151586"/>
              <a:gd name="connsiteY49" fmla="*/ 5318234 h 6747641"/>
              <a:gd name="connsiteX50" fmla="*/ 3058510 w 4151586"/>
              <a:gd name="connsiteY50" fmla="*/ 4897820 h 6747641"/>
              <a:gd name="connsiteX51" fmla="*/ 3111062 w 4151586"/>
              <a:gd name="connsiteY51" fmla="*/ 4666593 h 6747641"/>
              <a:gd name="connsiteX52" fmla="*/ 3342289 w 4151586"/>
              <a:gd name="connsiteY52" fmla="*/ 4855779 h 6747641"/>
              <a:gd name="connsiteX53" fmla="*/ 3205655 w 4151586"/>
              <a:gd name="connsiteY53" fmla="*/ 5402317 h 6747641"/>
              <a:gd name="connsiteX54" fmla="*/ 3100551 w 4151586"/>
              <a:gd name="connsiteY54" fmla="*/ 6011917 h 6747641"/>
              <a:gd name="connsiteX55" fmla="*/ 3090041 w 4151586"/>
              <a:gd name="connsiteY55" fmla="*/ 6264165 h 6747641"/>
              <a:gd name="connsiteX56" fmla="*/ 3100551 w 4151586"/>
              <a:gd name="connsiteY56" fmla="*/ 6547945 h 6747641"/>
              <a:gd name="connsiteX57" fmla="*/ 3636579 w 4151586"/>
              <a:gd name="connsiteY57" fmla="*/ 6747641 h 6747641"/>
              <a:gd name="connsiteX58" fmla="*/ 3962400 w 4151586"/>
              <a:gd name="connsiteY58" fmla="*/ 6568965 h 6747641"/>
              <a:gd name="connsiteX59" fmla="*/ 4046483 w 4151586"/>
              <a:gd name="connsiteY59" fmla="*/ 6085489 h 6747641"/>
              <a:gd name="connsiteX60" fmla="*/ 4151586 w 4151586"/>
              <a:gd name="connsiteY60" fmla="*/ 5307724 h 6747641"/>
              <a:gd name="connsiteX61" fmla="*/ 4088524 w 4151586"/>
              <a:gd name="connsiteY61" fmla="*/ 4624552 h 6747641"/>
              <a:gd name="connsiteX62" fmla="*/ 4078014 w 4151586"/>
              <a:gd name="connsiteY62" fmla="*/ 4309241 h 6747641"/>
              <a:gd name="connsiteX63" fmla="*/ 3804745 w 4151586"/>
              <a:gd name="connsiteY63" fmla="*/ 3993931 h 6747641"/>
              <a:gd name="connsiteX64" fmla="*/ 3594538 w 4151586"/>
              <a:gd name="connsiteY64" fmla="*/ 3174124 h 6747641"/>
              <a:gd name="connsiteX65" fmla="*/ 3415862 w 4151586"/>
              <a:gd name="connsiteY65" fmla="*/ 2680138 h 6747641"/>
              <a:gd name="connsiteX66" fmla="*/ 3226676 w 4151586"/>
              <a:gd name="connsiteY66" fmla="*/ 2427889 h 6747641"/>
              <a:gd name="connsiteX67" fmla="*/ 3048000 w 4151586"/>
              <a:gd name="connsiteY67" fmla="*/ 2060027 h 6747641"/>
              <a:gd name="connsiteX68" fmla="*/ 2900855 w 4151586"/>
              <a:gd name="connsiteY68" fmla="*/ 1818289 h 6747641"/>
              <a:gd name="connsiteX69" fmla="*/ 2963917 w 4151586"/>
              <a:gd name="connsiteY69" fmla="*/ 1418896 h 6747641"/>
              <a:gd name="connsiteX70" fmla="*/ 3026979 w 4151586"/>
              <a:gd name="connsiteY70" fmla="*/ 1324303 h 6747641"/>
              <a:gd name="connsiteX71" fmla="*/ 2995448 w 4151586"/>
              <a:gd name="connsiteY71" fmla="*/ 1671145 h 6747641"/>
              <a:gd name="connsiteX72" fmla="*/ 3153103 w 4151586"/>
              <a:gd name="connsiteY72" fmla="*/ 2133600 h 6747641"/>
              <a:gd name="connsiteX73" fmla="*/ 3699641 w 4151586"/>
              <a:gd name="connsiteY73" fmla="*/ 2154620 h 6747641"/>
              <a:gd name="connsiteX74" fmla="*/ 3804745 w 4151586"/>
              <a:gd name="connsiteY74" fmla="*/ 1965434 h 6747641"/>
              <a:gd name="connsiteX75" fmla="*/ 3573517 w 4151586"/>
              <a:gd name="connsiteY75" fmla="*/ 1734207 h 6747641"/>
              <a:gd name="connsiteX76" fmla="*/ 3794234 w 4151586"/>
              <a:gd name="connsiteY76" fmla="*/ 1355834 h 6747641"/>
              <a:gd name="connsiteX77" fmla="*/ 3731172 w 4151586"/>
              <a:gd name="connsiteY77" fmla="*/ 767255 h 6747641"/>
              <a:gd name="connsiteX78" fmla="*/ 3657600 w 4151586"/>
              <a:gd name="connsiteY78" fmla="*/ 651641 h 6747641"/>
              <a:gd name="connsiteX79" fmla="*/ 3205655 w 4151586"/>
              <a:gd name="connsiteY79" fmla="*/ 420414 h 6747641"/>
              <a:gd name="connsiteX80" fmla="*/ 2953407 w 4151586"/>
              <a:gd name="connsiteY80" fmla="*/ 367862 h 6747641"/>
              <a:gd name="connsiteX81" fmla="*/ 2722179 w 4151586"/>
              <a:gd name="connsiteY81" fmla="*/ 10510 h 6747641"/>
              <a:gd name="connsiteX82" fmla="*/ 2564524 w 4151586"/>
              <a:gd name="connsiteY82" fmla="*/ 0 h 6747641"/>
              <a:gd name="connsiteX83" fmla="*/ 2459420 w 4151586"/>
              <a:gd name="connsiteY83" fmla="*/ 430924 h 6747641"/>
              <a:gd name="connsiteX84" fmla="*/ 2259724 w 4151586"/>
              <a:gd name="connsiteY84" fmla="*/ 630620 h 6747641"/>
              <a:gd name="connsiteX85" fmla="*/ 1944414 w 4151586"/>
              <a:gd name="connsiteY85" fmla="*/ 672662 h 6747641"/>
              <a:gd name="connsiteX86" fmla="*/ 1713186 w 4151586"/>
              <a:gd name="connsiteY86" fmla="*/ 620110 h 6747641"/>
              <a:gd name="connsiteX87" fmla="*/ 1566041 w 4151586"/>
              <a:gd name="connsiteY87" fmla="*/ 336331 h 6747641"/>
              <a:gd name="connsiteX88" fmla="*/ 1345324 w 4151586"/>
              <a:gd name="connsiteY88" fmla="*/ 73572 h 6747641"/>
              <a:gd name="connsiteX89" fmla="*/ 1261241 w 4151586"/>
              <a:gd name="connsiteY89" fmla="*/ 136634 h 6747641"/>
              <a:gd name="connsiteX0" fmla="*/ 1261241 w 4151586"/>
              <a:gd name="connsiteY0" fmla="*/ 136634 h 6642538"/>
              <a:gd name="connsiteX1" fmla="*/ 1072055 w 4151586"/>
              <a:gd name="connsiteY1" fmla="*/ 525517 h 6642538"/>
              <a:gd name="connsiteX2" fmla="*/ 536027 w 4151586"/>
              <a:gd name="connsiteY2" fmla="*/ 672662 h 6642538"/>
              <a:gd name="connsiteX3" fmla="*/ 220717 w 4151586"/>
              <a:gd name="connsiteY3" fmla="*/ 956441 h 6642538"/>
              <a:gd name="connsiteX4" fmla="*/ 220717 w 4151586"/>
              <a:gd name="connsiteY4" fmla="*/ 1229710 h 6642538"/>
              <a:gd name="connsiteX5" fmla="*/ 430924 w 4151586"/>
              <a:gd name="connsiteY5" fmla="*/ 1629103 h 6642538"/>
              <a:gd name="connsiteX6" fmla="*/ 609600 w 4151586"/>
              <a:gd name="connsiteY6" fmla="*/ 1839310 h 6642538"/>
              <a:gd name="connsiteX7" fmla="*/ 504496 w 4151586"/>
              <a:gd name="connsiteY7" fmla="*/ 2049517 h 6642538"/>
              <a:gd name="connsiteX8" fmla="*/ 767255 w 4151586"/>
              <a:gd name="connsiteY8" fmla="*/ 2102069 h 6642538"/>
              <a:gd name="connsiteX9" fmla="*/ 956441 w 4151586"/>
              <a:gd name="connsiteY9" fmla="*/ 1807779 h 6642538"/>
              <a:gd name="connsiteX10" fmla="*/ 893379 w 4151586"/>
              <a:gd name="connsiteY10" fmla="*/ 1387365 h 6642538"/>
              <a:gd name="connsiteX11" fmla="*/ 809296 w 4151586"/>
              <a:gd name="connsiteY11" fmla="*/ 1187669 h 6642538"/>
              <a:gd name="connsiteX12" fmla="*/ 987972 w 4151586"/>
              <a:gd name="connsiteY12" fmla="*/ 1145627 h 6642538"/>
              <a:gd name="connsiteX13" fmla="*/ 1156138 w 4151586"/>
              <a:gd name="connsiteY13" fmla="*/ 1618593 h 6642538"/>
              <a:gd name="connsiteX14" fmla="*/ 1187669 w 4151586"/>
              <a:gd name="connsiteY14" fmla="*/ 2028496 h 6642538"/>
              <a:gd name="connsiteX15" fmla="*/ 1135117 w 4151586"/>
              <a:gd name="connsiteY15" fmla="*/ 2501462 h 6642538"/>
              <a:gd name="connsiteX16" fmla="*/ 599089 w 4151586"/>
              <a:gd name="connsiteY16" fmla="*/ 3699641 h 6642538"/>
              <a:gd name="connsiteX17" fmla="*/ 609600 w 4151586"/>
              <a:gd name="connsiteY17" fmla="*/ 3804745 h 6642538"/>
              <a:gd name="connsiteX18" fmla="*/ 620110 w 4151586"/>
              <a:gd name="connsiteY18" fmla="*/ 3878317 h 6642538"/>
              <a:gd name="connsiteX19" fmla="*/ 620110 w 4151586"/>
              <a:gd name="connsiteY19" fmla="*/ 4004441 h 6642538"/>
              <a:gd name="connsiteX20" fmla="*/ 399393 w 4151586"/>
              <a:gd name="connsiteY20" fmla="*/ 4162096 h 6642538"/>
              <a:gd name="connsiteX21" fmla="*/ 346841 w 4151586"/>
              <a:gd name="connsiteY21" fmla="*/ 4708634 h 6642538"/>
              <a:gd name="connsiteX22" fmla="*/ 136634 w 4151586"/>
              <a:gd name="connsiteY22" fmla="*/ 5276193 h 6642538"/>
              <a:gd name="connsiteX23" fmla="*/ 31531 w 4151586"/>
              <a:gd name="connsiteY23" fmla="*/ 5602014 h 6642538"/>
              <a:gd name="connsiteX24" fmla="*/ 0 w 4151586"/>
              <a:gd name="connsiteY24" fmla="*/ 5927834 h 6642538"/>
              <a:gd name="connsiteX25" fmla="*/ 52551 w 4151586"/>
              <a:gd name="connsiteY25" fmla="*/ 6096000 h 6642538"/>
              <a:gd name="connsiteX26" fmla="*/ 693683 w 4151586"/>
              <a:gd name="connsiteY26" fmla="*/ 6232634 h 6642538"/>
              <a:gd name="connsiteX27" fmla="*/ 840827 w 4151586"/>
              <a:gd name="connsiteY27" fmla="*/ 6085489 h 6642538"/>
              <a:gd name="connsiteX28" fmla="*/ 777765 w 4151586"/>
              <a:gd name="connsiteY28" fmla="*/ 5549462 h 6642538"/>
              <a:gd name="connsiteX29" fmla="*/ 903889 w 4151586"/>
              <a:gd name="connsiteY29" fmla="*/ 5255172 h 6642538"/>
              <a:gd name="connsiteX30" fmla="*/ 893379 w 4151586"/>
              <a:gd name="connsiteY30" fmla="*/ 4708634 h 6642538"/>
              <a:gd name="connsiteX31" fmla="*/ 1019503 w 4151586"/>
              <a:gd name="connsiteY31" fmla="*/ 4593020 h 6642538"/>
              <a:gd name="connsiteX32" fmla="*/ 1030014 w 4151586"/>
              <a:gd name="connsiteY32" fmla="*/ 5307724 h 6642538"/>
              <a:gd name="connsiteX33" fmla="*/ 1103586 w 4151586"/>
              <a:gd name="connsiteY33" fmla="*/ 5412827 h 6642538"/>
              <a:gd name="connsiteX34" fmla="*/ 1219200 w 4151586"/>
              <a:gd name="connsiteY34" fmla="*/ 5896303 h 6642538"/>
              <a:gd name="connsiteX35" fmla="*/ 1471448 w 4151586"/>
              <a:gd name="connsiteY35" fmla="*/ 5969876 h 6642538"/>
              <a:gd name="connsiteX36" fmla="*/ 1629103 w 4151586"/>
              <a:gd name="connsiteY36" fmla="*/ 5538952 h 6642538"/>
              <a:gd name="connsiteX37" fmla="*/ 1744717 w 4151586"/>
              <a:gd name="connsiteY37" fmla="*/ 5076496 h 6642538"/>
              <a:gd name="connsiteX38" fmla="*/ 1860331 w 4151586"/>
              <a:gd name="connsiteY38" fmla="*/ 4750676 h 6642538"/>
              <a:gd name="connsiteX39" fmla="*/ 2165131 w 4151586"/>
              <a:gd name="connsiteY39" fmla="*/ 4698124 h 6642538"/>
              <a:gd name="connsiteX40" fmla="*/ 2301765 w 4151586"/>
              <a:gd name="connsiteY40" fmla="*/ 4929352 h 6642538"/>
              <a:gd name="connsiteX41" fmla="*/ 2270234 w 4151586"/>
              <a:gd name="connsiteY41" fmla="*/ 5465379 h 6642538"/>
              <a:gd name="connsiteX42" fmla="*/ 2396358 w 4151586"/>
              <a:gd name="connsiteY42" fmla="*/ 5864772 h 6642538"/>
              <a:gd name="connsiteX43" fmla="*/ 2417379 w 4151586"/>
              <a:gd name="connsiteY43" fmla="*/ 6201103 h 6642538"/>
              <a:gd name="connsiteX44" fmla="*/ 2459420 w 4151586"/>
              <a:gd name="connsiteY44" fmla="*/ 6526924 h 6642538"/>
              <a:gd name="connsiteX45" fmla="*/ 2869324 w 4151586"/>
              <a:gd name="connsiteY45" fmla="*/ 6642538 h 6642538"/>
              <a:gd name="connsiteX46" fmla="*/ 3037489 w 4151586"/>
              <a:gd name="connsiteY46" fmla="*/ 6432331 h 6642538"/>
              <a:gd name="connsiteX47" fmla="*/ 2911365 w 4151586"/>
              <a:gd name="connsiteY47" fmla="*/ 5822731 h 6642538"/>
              <a:gd name="connsiteX48" fmla="*/ 2816772 w 4151586"/>
              <a:gd name="connsiteY48" fmla="*/ 5559972 h 6642538"/>
              <a:gd name="connsiteX49" fmla="*/ 3026979 w 4151586"/>
              <a:gd name="connsiteY49" fmla="*/ 5318234 h 6642538"/>
              <a:gd name="connsiteX50" fmla="*/ 3058510 w 4151586"/>
              <a:gd name="connsiteY50" fmla="*/ 4897820 h 6642538"/>
              <a:gd name="connsiteX51" fmla="*/ 3111062 w 4151586"/>
              <a:gd name="connsiteY51" fmla="*/ 4666593 h 6642538"/>
              <a:gd name="connsiteX52" fmla="*/ 3342289 w 4151586"/>
              <a:gd name="connsiteY52" fmla="*/ 4855779 h 6642538"/>
              <a:gd name="connsiteX53" fmla="*/ 3205655 w 4151586"/>
              <a:gd name="connsiteY53" fmla="*/ 5402317 h 6642538"/>
              <a:gd name="connsiteX54" fmla="*/ 3100551 w 4151586"/>
              <a:gd name="connsiteY54" fmla="*/ 6011917 h 6642538"/>
              <a:gd name="connsiteX55" fmla="*/ 3090041 w 4151586"/>
              <a:gd name="connsiteY55" fmla="*/ 6264165 h 6642538"/>
              <a:gd name="connsiteX56" fmla="*/ 3100551 w 4151586"/>
              <a:gd name="connsiteY56" fmla="*/ 6547945 h 6642538"/>
              <a:gd name="connsiteX57" fmla="*/ 3668110 w 4151586"/>
              <a:gd name="connsiteY57" fmla="*/ 6495393 h 6642538"/>
              <a:gd name="connsiteX58" fmla="*/ 3962400 w 4151586"/>
              <a:gd name="connsiteY58" fmla="*/ 6568965 h 6642538"/>
              <a:gd name="connsiteX59" fmla="*/ 4046483 w 4151586"/>
              <a:gd name="connsiteY59" fmla="*/ 6085489 h 6642538"/>
              <a:gd name="connsiteX60" fmla="*/ 4151586 w 4151586"/>
              <a:gd name="connsiteY60" fmla="*/ 5307724 h 6642538"/>
              <a:gd name="connsiteX61" fmla="*/ 4088524 w 4151586"/>
              <a:gd name="connsiteY61" fmla="*/ 4624552 h 6642538"/>
              <a:gd name="connsiteX62" fmla="*/ 4078014 w 4151586"/>
              <a:gd name="connsiteY62" fmla="*/ 4309241 h 6642538"/>
              <a:gd name="connsiteX63" fmla="*/ 3804745 w 4151586"/>
              <a:gd name="connsiteY63" fmla="*/ 3993931 h 6642538"/>
              <a:gd name="connsiteX64" fmla="*/ 3594538 w 4151586"/>
              <a:gd name="connsiteY64" fmla="*/ 3174124 h 6642538"/>
              <a:gd name="connsiteX65" fmla="*/ 3415862 w 4151586"/>
              <a:gd name="connsiteY65" fmla="*/ 2680138 h 6642538"/>
              <a:gd name="connsiteX66" fmla="*/ 3226676 w 4151586"/>
              <a:gd name="connsiteY66" fmla="*/ 2427889 h 6642538"/>
              <a:gd name="connsiteX67" fmla="*/ 3048000 w 4151586"/>
              <a:gd name="connsiteY67" fmla="*/ 2060027 h 6642538"/>
              <a:gd name="connsiteX68" fmla="*/ 2900855 w 4151586"/>
              <a:gd name="connsiteY68" fmla="*/ 1818289 h 6642538"/>
              <a:gd name="connsiteX69" fmla="*/ 2963917 w 4151586"/>
              <a:gd name="connsiteY69" fmla="*/ 1418896 h 6642538"/>
              <a:gd name="connsiteX70" fmla="*/ 3026979 w 4151586"/>
              <a:gd name="connsiteY70" fmla="*/ 1324303 h 6642538"/>
              <a:gd name="connsiteX71" fmla="*/ 2995448 w 4151586"/>
              <a:gd name="connsiteY71" fmla="*/ 1671145 h 6642538"/>
              <a:gd name="connsiteX72" fmla="*/ 3153103 w 4151586"/>
              <a:gd name="connsiteY72" fmla="*/ 2133600 h 6642538"/>
              <a:gd name="connsiteX73" fmla="*/ 3699641 w 4151586"/>
              <a:gd name="connsiteY73" fmla="*/ 2154620 h 6642538"/>
              <a:gd name="connsiteX74" fmla="*/ 3804745 w 4151586"/>
              <a:gd name="connsiteY74" fmla="*/ 1965434 h 6642538"/>
              <a:gd name="connsiteX75" fmla="*/ 3573517 w 4151586"/>
              <a:gd name="connsiteY75" fmla="*/ 1734207 h 6642538"/>
              <a:gd name="connsiteX76" fmla="*/ 3794234 w 4151586"/>
              <a:gd name="connsiteY76" fmla="*/ 1355834 h 6642538"/>
              <a:gd name="connsiteX77" fmla="*/ 3731172 w 4151586"/>
              <a:gd name="connsiteY77" fmla="*/ 767255 h 6642538"/>
              <a:gd name="connsiteX78" fmla="*/ 3657600 w 4151586"/>
              <a:gd name="connsiteY78" fmla="*/ 651641 h 6642538"/>
              <a:gd name="connsiteX79" fmla="*/ 3205655 w 4151586"/>
              <a:gd name="connsiteY79" fmla="*/ 420414 h 6642538"/>
              <a:gd name="connsiteX80" fmla="*/ 2953407 w 4151586"/>
              <a:gd name="connsiteY80" fmla="*/ 367862 h 6642538"/>
              <a:gd name="connsiteX81" fmla="*/ 2722179 w 4151586"/>
              <a:gd name="connsiteY81" fmla="*/ 10510 h 6642538"/>
              <a:gd name="connsiteX82" fmla="*/ 2564524 w 4151586"/>
              <a:gd name="connsiteY82" fmla="*/ 0 h 6642538"/>
              <a:gd name="connsiteX83" fmla="*/ 2459420 w 4151586"/>
              <a:gd name="connsiteY83" fmla="*/ 430924 h 6642538"/>
              <a:gd name="connsiteX84" fmla="*/ 2259724 w 4151586"/>
              <a:gd name="connsiteY84" fmla="*/ 630620 h 6642538"/>
              <a:gd name="connsiteX85" fmla="*/ 1944414 w 4151586"/>
              <a:gd name="connsiteY85" fmla="*/ 672662 h 6642538"/>
              <a:gd name="connsiteX86" fmla="*/ 1713186 w 4151586"/>
              <a:gd name="connsiteY86" fmla="*/ 620110 h 6642538"/>
              <a:gd name="connsiteX87" fmla="*/ 1566041 w 4151586"/>
              <a:gd name="connsiteY87" fmla="*/ 336331 h 6642538"/>
              <a:gd name="connsiteX88" fmla="*/ 1345324 w 4151586"/>
              <a:gd name="connsiteY88" fmla="*/ 73572 h 6642538"/>
              <a:gd name="connsiteX89" fmla="*/ 1261241 w 4151586"/>
              <a:gd name="connsiteY89" fmla="*/ 136634 h 6642538"/>
              <a:gd name="connsiteX0" fmla="*/ 1261241 w 4151586"/>
              <a:gd name="connsiteY0" fmla="*/ 136634 h 6642538"/>
              <a:gd name="connsiteX1" fmla="*/ 1072055 w 4151586"/>
              <a:gd name="connsiteY1" fmla="*/ 525517 h 6642538"/>
              <a:gd name="connsiteX2" fmla="*/ 536027 w 4151586"/>
              <a:gd name="connsiteY2" fmla="*/ 672662 h 6642538"/>
              <a:gd name="connsiteX3" fmla="*/ 220717 w 4151586"/>
              <a:gd name="connsiteY3" fmla="*/ 956441 h 6642538"/>
              <a:gd name="connsiteX4" fmla="*/ 220717 w 4151586"/>
              <a:gd name="connsiteY4" fmla="*/ 1229710 h 6642538"/>
              <a:gd name="connsiteX5" fmla="*/ 430924 w 4151586"/>
              <a:gd name="connsiteY5" fmla="*/ 1629103 h 6642538"/>
              <a:gd name="connsiteX6" fmla="*/ 609600 w 4151586"/>
              <a:gd name="connsiteY6" fmla="*/ 1839310 h 6642538"/>
              <a:gd name="connsiteX7" fmla="*/ 504496 w 4151586"/>
              <a:gd name="connsiteY7" fmla="*/ 2049517 h 6642538"/>
              <a:gd name="connsiteX8" fmla="*/ 767255 w 4151586"/>
              <a:gd name="connsiteY8" fmla="*/ 2102069 h 6642538"/>
              <a:gd name="connsiteX9" fmla="*/ 956441 w 4151586"/>
              <a:gd name="connsiteY9" fmla="*/ 1807779 h 6642538"/>
              <a:gd name="connsiteX10" fmla="*/ 893379 w 4151586"/>
              <a:gd name="connsiteY10" fmla="*/ 1387365 h 6642538"/>
              <a:gd name="connsiteX11" fmla="*/ 809296 w 4151586"/>
              <a:gd name="connsiteY11" fmla="*/ 1187669 h 6642538"/>
              <a:gd name="connsiteX12" fmla="*/ 987972 w 4151586"/>
              <a:gd name="connsiteY12" fmla="*/ 1145627 h 6642538"/>
              <a:gd name="connsiteX13" fmla="*/ 1156138 w 4151586"/>
              <a:gd name="connsiteY13" fmla="*/ 1618593 h 6642538"/>
              <a:gd name="connsiteX14" fmla="*/ 1187669 w 4151586"/>
              <a:gd name="connsiteY14" fmla="*/ 2028496 h 6642538"/>
              <a:gd name="connsiteX15" fmla="*/ 1135117 w 4151586"/>
              <a:gd name="connsiteY15" fmla="*/ 2501462 h 6642538"/>
              <a:gd name="connsiteX16" fmla="*/ 599089 w 4151586"/>
              <a:gd name="connsiteY16" fmla="*/ 3699641 h 6642538"/>
              <a:gd name="connsiteX17" fmla="*/ 609600 w 4151586"/>
              <a:gd name="connsiteY17" fmla="*/ 3804745 h 6642538"/>
              <a:gd name="connsiteX18" fmla="*/ 620110 w 4151586"/>
              <a:gd name="connsiteY18" fmla="*/ 3878317 h 6642538"/>
              <a:gd name="connsiteX19" fmla="*/ 620110 w 4151586"/>
              <a:gd name="connsiteY19" fmla="*/ 4004441 h 6642538"/>
              <a:gd name="connsiteX20" fmla="*/ 399393 w 4151586"/>
              <a:gd name="connsiteY20" fmla="*/ 4162096 h 6642538"/>
              <a:gd name="connsiteX21" fmla="*/ 346841 w 4151586"/>
              <a:gd name="connsiteY21" fmla="*/ 4708634 h 6642538"/>
              <a:gd name="connsiteX22" fmla="*/ 136634 w 4151586"/>
              <a:gd name="connsiteY22" fmla="*/ 5276193 h 6642538"/>
              <a:gd name="connsiteX23" fmla="*/ 31531 w 4151586"/>
              <a:gd name="connsiteY23" fmla="*/ 5602014 h 6642538"/>
              <a:gd name="connsiteX24" fmla="*/ 0 w 4151586"/>
              <a:gd name="connsiteY24" fmla="*/ 5927834 h 6642538"/>
              <a:gd name="connsiteX25" fmla="*/ 52551 w 4151586"/>
              <a:gd name="connsiteY25" fmla="*/ 6096000 h 6642538"/>
              <a:gd name="connsiteX26" fmla="*/ 693683 w 4151586"/>
              <a:gd name="connsiteY26" fmla="*/ 6232634 h 6642538"/>
              <a:gd name="connsiteX27" fmla="*/ 840827 w 4151586"/>
              <a:gd name="connsiteY27" fmla="*/ 6085489 h 6642538"/>
              <a:gd name="connsiteX28" fmla="*/ 777765 w 4151586"/>
              <a:gd name="connsiteY28" fmla="*/ 5549462 h 6642538"/>
              <a:gd name="connsiteX29" fmla="*/ 903889 w 4151586"/>
              <a:gd name="connsiteY29" fmla="*/ 5255172 h 6642538"/>
              <a:gd name="connsiteX30" fmla="*/ 893379 w 4151586"/>
              <a:gd name="connsiteY30" fmla="*/ 4708634 h 6642538"/>
              <a:gd name="connsiteX31" fmla="*/ 1019503 w 4151586"/>
              <a:gd name="connsiteY31" fmla="*/ 4593020 h 6642538"/>
              <a:gd name="connsiteX32" fmla="*/ 1030014 w 4151586"/>
              <a:gd name="connsiteY32" fmla="*/ 5307724 h 6642538"/>
              <a:gd name="connsiteX33" fmla="*/ 1103586 w 4151586"/>
              <a:gd name="connsiteY33" fmla="*/ 5412827 h 6642538"/>
              <a:gd name="connsiteX34" fmla="*/ 1219200 w 4151586"/>
              <a:gd name="connsiteY34" fmla="*/ 5896303 h 6642538"/>
              <a:gd name="connsiteX35" fmla="*/ 1471448 w 4151586"/>
              <a:gd name="connsiteY35" fmla="*/ 5969876 h 6642538"/>
              <a:gd name="connsiteX36" fmla="*/ 1629103 w 4151586"/>
              <a:gd name="connsiteY36" fmla="*/ 5538952 h 6642538"/>
              <a:gd name="connsiteX37" fmla="*/ 1744717 w 4151586"/>
              <a:gd name="connsiteY37" fmla="*/ 5076496 h 6642538"/>
              <a:gd name="connsiteX38" fmla="*/ 1860331 w 4151586"/>
              <a:gd name="connsiteY38" fmla="*/ 4750676 h 6642538"/>
              <a:gd name="connsiteX39" fmla="*/ 2165131 w 4151586"/>
              <a:gd name="connsiteY39" fmla="*/ 4698124 h 6642538"/>
              <a:gd name="connsiteX40" fmla="*/ 2301765 w 4151586"/>
              <a:gd name="connsiteY40" fmla="*/ 4929352 h 6642538"/>
              <a:gd name="connsiteX41" fmla="*/ 2270234 w 4151586"/>
              <a:gd name="connsiteY41" fmla="*/ 5465379 h 6642538"/>
              <a:gd name="connsiteX42" fmla="*/ 2396358 w 4151586"/>
              <a:gd name="connsiteY42" fmla="*/ 5864772 h 6642538"/>
              <a:gd name="connsiteX43" fmla="*/ 2417379 w 4151586"/>
              <a:gd name="connsiteY43" fmla="*/ 6201103 h 6642538"/>
              <a:gd name="connsiteX44" fmla="*/ 2459420 w 4151586"/>
              <a:gd name="connsiteY44" fmla="*/ 6526924 h 6642538"/>
              <a:gd name="connsiteX45" fmla="*/ 2869324 w 4151586"/>
              <a:gd name="connsiteY45" fmla="*/ 6642538 h 6642538"/>
              <a:gd name="connsiteX46" fmla="*/ 3037489 w 4151586"/>
              <a:gd name="connsiteY46" fmla="*/ 6432331 h 6642538"/>
              <a:gd name="connsiteX47" fmla="*/ 2911365 w 4151586"/>
              <a:gd name="connsiteY47" fmla="*/ 5822731 h 6642538"/>
              <a:gd name="connsiteX48" fmla="*/ 2816772 w 4151586"/>
              <a:gd name="connsiteY48" fmla="*/ 5559972 h 6642538"/>
              <a:gd name="connsiteX49" fmla="*/ 3026979 w 4151586"/>
              <a:gd name="connsiteY49" fmla="*/ 5318234 h 6642538"/>
              <a:gd name="connsiteX50" fmla="*/ 3058510 w 4151586"/>
              <a:gd name="connsiteY50" fmla="*/ 4897820 h 6642538"/>
              <a:gd name="connsiteX51" fmla="*/ 3111062 w 4151586"/>
              <a:gd name="connsiteY51" fmla="*/ 4666593 h 6642538"/>
              <a:gd name="connsiteX52" fmla="*/ 3342289 w 4151586"/>
              <a:gd name="connsiteY52" fmla="*/ 4855779 h 6642538"/>
              <a:gd name="connsiteX53" fmla="*/ 3205655 w 4151586"/>
              <a:gd name="connsiteY53" fmla="*/ 5402317 h 6642538"/>
              <a:gd name="connsiteX54" fmla="*/ 3100551 w 4151586"/>
              <a:gd name="connsiteY54" fmla="*/ 6011917 h 6642538"/>
              <a:gd name="connsiteX55" fmla="*/ 3090041 w 4151586"/>
              <a:gd name="connsiteY55" fmla="*/ 6264165 h 6642538"/>
              <a:gd name="connsiteX56" fmla="*/ 3226675 w 4151586"/>
              <a:gd name="connsiteY56" fmla="*/ 6411310 h 6642538"/>
              <a:gd name="connsiteX57" fmla="*/ 3668110 w 4151586"/>
              <a:gd name="connsiteY57" fmla="*/ 6495393 h 6642538"/>
              <a:gd name="connsiteX58" fmla="*/ 3962400 w 4151586"/>
              <a:gd name="connsiteY58" fmla="*/ 6568965 h 6642538"/>
              <a:gd name="connsiteX59" fmla="*/ 4046483 w 4151586"/>
              <a:gd name="connsiteY59" fmla="*/ 6085489 h 6642538"/>
              <a:gd name="connsiteX60" fmla="*/ 4151586 w 4151586"/>
              <a:gd name="connsiteY60" fmla="*/ 5307724 h 6642538"/>
              <a:gd name="connsiteX61" fmla="*/ 4088524 w 4151586"/>
              <a:gd name="connsiteY61" fmla="*/ 4624552 h 6642538"/>
              <a:gd name="connsiteX62" fmla="*/ 4078014 w 4151586"/>
              <a:gd name="connsiteY62" fmla="*/ 4309241 h 6642538"/>
              <a:gd name="connsiteX63" fmla="*/ 3804745 w 4151586"/>
              <a:gd name="connsiteY63" fmla="*/ 3993931 h 6642538"/>
              <a:gd name="connsiteX64" fmla="*/ 3594538 w 4151586"/>
              <a:gd name="connsiteY64" fmla="*/ 3174124 h 6642538"/>
              <a:gd name="connsiteX65" fmla="*/ 3415862 w 4151586"/>
              <a:gd name="connsiteY65" fmla="*/ 2680138 h 6642538"/>
              <a:gd name="connsiteX66" fmla="*/ 3226676 w 4151586"/>
              <a:gd name="connsiteY66" fmla="*/ 2427889 h 6642538"/>
              <a:gd name="connsiteX67" fmla="*/ 3048000 w 4151586"/>
              <a:gd name="connsiteY67" fmla="*/ 2060027 h 6642538"/>
              <a:gd name="connsiteX68" fmla="*/ 2900855 w 4151586"/>
              <a:gd name="connsiteY68" fmla="*/ 1818289 h 6642538"/>
              <a:gd name="connsiteX69" fmla="*/ 2963917 w 4151586"/>
              <a:gd name="connsiteY69" fmla="*/ 1418896 h 6642538"/>
              <a:gd name="connsiteX70" fmla="*/ 3026979 w 4151586"/>
              <a:gd name="connsiteY70" fmla="*/ 1324303 h 6642538"/>
              <a:gd name="connsiteX71" fmla="*/ 2995448 w 4151586"/>
              <a:gd name="connsiteY71" fmla="*/ 1671145 h 6642538"/>
              <a:gd name="connsiteX72" fmla="*/ 3153103 w 4151586"/>
              <a:gd name="connsiteY72" fmla="*/ 2133600 h 6642538"/>
              <a:gd name="connsiteX73" fmla="*/ 3699641 w 4151586"/>
              <a:gd name="connsiteY73" fmla="*/ 2154620 h 6642538"/>
              <a:gd name="connsiteX74" fmla="*/ 3804745 w 4151586"/>
              <a:gd name="connsiteY74" fmla="*/ 1965434 h 6642538"/>
              <a:gd name="connsiteX75" fmla="*/ 3573517 w 4151586"/>
              <a:gd name="connsiteY75" fmla="*/ 1734207 h 6642538"/>
              <a:gd name="connsiteX76" fmla="*/ 3794234 w 4151586"/>
              <a:gd name="connsiteY76" fmla="*/ 1355834 h 6642538"/>
              <a:gd name="connsiteX77" fmla="*/ 3731172 w 4151586"/>
              <a:gd name="connsiteY77" fmla="*/ 767255 h 6642538"/>
              <a:gd name="connsiteX78" fmla="*/ 3657600 w 4151586"/>
              <a:gd name="connsiteY78" fmla="*/ 651641 h 6642538"/>
              <a:gd name="connsiteX79" fmla="*/ 3205655 w 4151586"/>
              <a:gd name="connsiteY79" fmla="*/ 420414 h 6642538"/>
              <a:gd name="connsiteX80" fmla="*/ 2953407 w 4151586"/>
              <a:gd name="connsiteY80" fmla="*/ 367862 h 6642538"/>
              <a:gd name="connsiteX81" fmla="*/ 2722179 w 4151586"/>
              <a:gd name="connsiteY81" fmla="*/ 10510 h 6642538"/>
              <a:gd name="connsiteX82" fmla="*/ 2564524 w 4151586"/>
              <a:gd name="connsiteY82" fmla="*/ 0 h 6642538"/>
              <a:gd name="connsiteX83" fmla="*/ 2459420 w 4151586"/>
              <a:gd name="connsiteY83" fmla="*/ 430924 h 6642538"/>
              <a:gd name="connsiteX84" fmla="*/ 2259724 w 4151586"/>
              <a:gd name="connsiteY84" fmla="*/ 630620 h 6642538"/>
              <a:gd name="connsiteX85" fmla="*/ 1944414 w 4151586"/>
              <a:gd name="connsiteY85" fmla="*/ 672662 h 6642538"/>
              <a:gd name="connsiteX86" fmla="*/ 1713186 w 4151586"/>
              <a:gd name="connsiteY86" fmla="*/ 620110 h 6642538"/>
              <a:gd name="connsiteX87" fmla="*/ 1566041 w 4151586"/>
              <a:gd name="connsiteY87" fmla="*/ 336331 h 6642538"/>
              <a:gd name="connsiteX88" fmla="*/ 1345324 w 4151586"/>
              <a:gd name="connsiteY88" fmla="*/ 73572 h 6642538"/>
              <a:gd name="connsiteX89" fmla="*/ 1261241 w 4151586"/>
              <a:gd name="connsiteY89" fmla="*/ 136634 h 6642538"/>
              <a:gd name="connsiteX0" fmla="*/ 1261241 w 4151586"/>
              <a:gd name="connsiteY0" fmla="*/ 136634 h 6642538"/>
              <a:gd name="connsiteX1" fmla="*/ 1072055 w 4151586"/>
              <a:gd name="connsiteY1" fmla="*/ 525517 h 6642538"/>
              <a:gd name="connsiteX2" fmla="*/ 536027 w 4151586"/>
              <a:gd name="connsiteY2" fmla="*/ 672662 h 6642538"/>
              <a:gd name="connsiteX3" fmla="*/ 220717 w 4151586"/>
              <a:gd name="connsiteY3" fmla="*/ 956441 h 6642538"/>
              <a:gd name="connsiteX4" fmla="*/ 220717 w 4151586"/>
              <a:gd name="connsiteY4" fmla="*/ 1229710 h 6642538"/>
              <a:gd name="connsiteX5" fmla="*/ 430924 w 4151586"/>
              <a:gd name="connsiteY5" fmla="*/ 1629103 h 6642538"/>
              <a:gd name="connsiteX6" fmla="*/ 609600 w 4151586"/>
              <a:gd name="connsiteY6" fmla="*/ 1839310 h 6642538"/>
              <a:gd name="connsiteX7" fmla="*/ 504496 w 4151586"/>
              <a:gd name="connsiteY7" fmla="*/ 2049517 h 6642538"/>
              <a:gd name="connsiteX8" fmla="*/ 767255 w 4151586"/>
              <a:gd name="connsiteY8" fmla="*/ 2102069 h 6642538"/>
              <a:gd name="connsiteX9" fmla="*/ 956441 w 4151586"/>
              <a:gd name="connsiteY9" fmla="*/ 1807779 h 6642538"/>
              <a:gd name="connsiteX10" fmla="*/ 893379 w 4151586"/>
              <a:gd name="connsiteY10" fmla="*/ 1387365 h 6642538"/>
              <a:gd name="connsiteX11" fmla="*/ 809296 w 4151586"/>
              <a:gd name="connsiteY11" fmla="*/ 1187669 h 6642538"/>
              <a:gd name="connsiteX12" fmla="*/ 987972 w 4151586"/>
              <a:gd name="connsiteY12" fmla="*/ 1145627 h 6642538"/>
              <a:gd name="connsiteX13" fmla="*/ 1156138 w 4151586"/>
              <a:gd name="connsiteY13" fmla="*/ 1618593 h 6642538"/>
              <a:gd name="connsiteX14" fmla="*/ 1187669 w 4151586"/>
              <a:gd name="connsiteY14" fmla="*/ 2028496 h 6642538"/>
              <a:gd name="connsiteX15" fmla="*/ 1135117 w 4151586"/>
              <a:gd name="connsiteY15" fmla="*/ 2501462 h 6642538"/>
              <a:gd name="connsiteX16" fmla="*/ 599089 w 4151586"/>
              <a:gd name="connsiteY16" fmla="*/ 3699641 h 6642538"/>
              <a:gd name="connsiteX17" fmla="*/ 609600 w 4151586"/>
              <a:gd name="connsiteY17" fmla="*/ 3804745 h 6642538"/>
              <a:gd name="connsiteX18" fmla="*/ 620110 w 4151586"/>
              <a:gd name="connsiteY18" fmla="*/ 3878317 h 6642538"/>
              <a:gd name="connsiteX19" fmla="*/ 620110 w 4151586"/>
              <a:gd name="connsiteY19" fmla="*/ 4004441 h 6642538"/>
              <a:gd name="connsiteX20" fmla="*/ 399393 w 4151586"/>
              <a:gd name="connsiteY20" fmla="*/ 4162096 h 6642538"/>
              <a:gd name="connsiteX21" fmla="*/ 346841 w 4151586"/>
              <a:gd name="connsiteY21" fmla="*/ 4708634 h 6642538"/>
              <a:gd name="connsiteX22" fmla="*/ 136634 w 4151586"/>
              <a:gd name="connsiteY22" fmla="*/ 5276193 h 6642538"/>
              <a:gd name="connsiteX23" fmla="*/ 31531 w 4151586"/>
              <a:gd name="connsiteY23" fmla="*/ 5602014 h 6642538"/>
              <a:gd name="connsiteX24" fmla="*/ 0 w 4151586"/>
              <a:gd name="connsiteY24" fmla="*/ 5927834 h 6642538"/>
              <a:gd name="connsiteX25" fmla="*/ 52551 w 4151586"/>
              <a:gd name="connsiteY25" fmla="*/ 6096000 h 6642538"/>
              <a:gd name="connsiteX26" fmla="*/ 693683 w 4151586"/>
              <a:gd name="connsiteY26" fmla="*/ 6232634 h 6642538"/>
              <a:gd name="connsiteX27" fmla="*/ 840827 w 4151586"/>
              <a:gd name="connsiteY27" fmla="*/ 6085489 h 6642538"/>
              <a:gd name="connsiteX28" fmla="*/ 777765 w 4151586"/>
              <a:gd name="connsiteY28" fmla="*/ 5549462 h 6642538"/>
              <a:gd name="connsiteX29" fmla="*/ 903889 w 4151586"/>
              <a:gd name="connsiteY29" fmla="*/ 5255172 h 6642538"/>
              <a:gd name="connsiteX30" fmla="*/ 893379 w 4151586"/>
              <a:gd name="connsiteY30" fmla="*/ 4708634 h 6642538"/>
              <a:gd name="connsiteX31" fmla="*/ 1019503 w 4151586"/>
              <a:gd name="connsiteY31" fmla="*/ 4593020 h 6642538"/>
              <a:gd name="connsiteX32" fmla="*/ 1030014 w 4151586"/>
              <a:gd name="connsiteY32" fmla="*/ 5307724 h 6642538"/>
              <a:gd name="connsiteX33" fmla="*/ 1103586 w 4151586"/>
              <a:gd name="connsiteY33" fmla="*/ 5412827 h 6642538"/>
              <a:gd name="connsiteX34" fmla="*/ 1219200 w 4151586"/>
              <a:gd name="connsiteY34" fmla="*/ 5896303 h 6642538"/>
              <a:gd name="connsiteX35" fmla="*/ 1471448 w 4151586"/>
              <a:gd name="connsiteY35" fmla="*/ 5969876 h 6642538"/>
              <a:gd name="connsiteX36" fmla="*/ 1629103 w 4151586"/>
              <a:gd name="connsiteY36" fmla="*/ 5538952 h 6642538"/>
              <a:gd name="connsiteX37" fmla="*/ 1744717 w 4151586"/>
              <a:gd name="connsiteY37" fmla="*/ 5076496 h 6642538"/>
              <a:gd name="connsiteX38" fmla="*/ 1860331 w 4151586"/>
              <a:gd name="connsiteY38" fmla="*/ 4750676 h 6642538"/>
              <a:gd name="connsiteX39" fmla="*/ 2165131 w 4151586"/>
              <a:gd name="connsiteY39" fmla="*/ 4698124 h 6642538"/>
              <a:gd name="connsiteX40" fmla="*/ 2301765 w 4151586"/>
              <a:gd name="connsiteY40" fmla="*/ 4929352 h 6642538"/>
              <a:gd name="connsiteX41" fmla="*/ 2270234 w 4151586"/>
              <a:gd name="connsiteY41" fmla="*/ 5465379 h 6642538"/>
              <a:gd name="connsiteX42" fmla="*/ 2396358 w 4151586"/>
              <a:gd name="connsiteY42" fmla="*/ 5864772 h 6642538"/>
              <a:gd name="connsiteX43" fmla="*/ 2417379 w 4151586"/>
              <a:gd name="connsiteY43" fmla="*/ 6201103 h 6642538"/>
              <a:gd name="connsiteX44" fmla="*/ 2459420 w 4151586"/>
              <a:gd name="connsiteY44" fmla="*/ 6526924 h 6642538"/>
              <a:gd name="connsiteX45" fmla="*/ 2869324 w 4151586"/>
              <a:gd name="connsiteY45" fmla="*/ 6642538 h 6642538"/>
              <a:gd name="connsiteX46" fmla="*/ 3037489 w 4151586"/>
              <a:gd name="connsiteY46" fmla="*/ 6432331 h 6642538"/>
              <a:gd name="connsiteX47" fmla="*/ 2911365 w 4151586"/>
              <a:gd name="connsiteY47" fmla="*/ 5822731 h 6642538"/>
              <a:gd name="connsiteX48" fmla="*/ 2816772 w 4151586"/>
              <a:gd name="connsiteY48" fmla="*/ 5559972 h 6642538"/>
              <a:gd name="connsiteX49" fmla="*/ 3026979 w 4151586"/>
              <a:gd name="connsiteY49" fmla="*/ 5318234 h 6642538"/>
              <a:gd name="connsiteX50" fmla="*/ 3058510 w 4151586"/>
              <a:gd name="connsiteY50" fmla="*/ 4897820 h 6642538"/>
              <a:gd name="connsiteX51" fmla="*/ 3111062 w 4151586"/>
              <a:gd name="connsiteY51" fmla="*/ 4666593 h 6642538"/>
              <a:gd name="connsiteX52" fmla="*/ 3342289 w 4151586"/>
              <a:gd name="connsiteY52" fmla="*/ 4855779 h 6642538"/>
              <a:gd name="connsiteX53" fmla="*/ 3205655 w 4151586"/>
              <a:gd name="connsiteY53" fmla="*/ 5402317 h 6642538"/>
              <a:gd name="connsiteX54" fmla="*/ 3100551 w 4151586"/>
              <a:gd name="connsiteY54" fmla="*/ 6011917 h 6642538"/>
              <a:gd name="connsiteX55" fmla="*/ 3090041 w 4151586"/>
              <a:gd name="connsiteY55" fmla="*/ 6264165 h 6642538"/>
              <a:gd name="connsiteX56" fmla="*/ 3226675 w 4151586"/>
              <a:gd name="connsiteY56" fmla="*/ 6411310 h 6642538"/>
              <a:gd name="connsiteX57" fmla="*/ 3668110 w 4151586"/>
              <a:gd name="connsiteY57" fmla="*/ 6495393 h 6642538"/>
              <a:gd name="connsiteX58" fmla="*/ 3888828 w 4151586"/>
              <a:gd name="connsiteY58" fmla="*/ 6274675 h 6642538"/>
              <a:gd name="connsiteX59" fmla="*/ 4046483 w 4151586"/>
              <a:gd name="connsiteY59" fmla="*/ 6085489 h 6642538"/>
              <a:gd name="connsiteX60" fmla="*/ 4151586 w 4151586"/>
              <a:gd name="connsiteY60" fmla="*/ 5307724 h 6642538"/>
              <a:gd name="connsiteX61" fmla="*/ 4088524 w 4151586"/>
              <a:gd name="connsiteY61" fmla="*/ 4624552 h 6642538"/>
              <a:gd name="connsiteX62" fmla="*/ 4078014 w 4151586"/>
              <a:gd name="connsiteY62" fmla="*/ 4309241 h 6642538"/>
              <a:gd name="connsiteX63" fmla="*/ 3804745 w 4151586"/>
              <a:gd name="connsiteY63" fmla="*/ 3993931 h 6642538"/>
              <a:gd name="connsiteX64" fmla="*/ 3594538 w 4151586"/>
              <a:gd name="connsiteY64" fmla="*/ 3174124 h 6642538"/>
              <a:gd name="connsiteX65" fmla="*/ 3415862 w 4151586"/>
              <a:gd name="connsiteY65" fmla="*/ 2680138 h 6642538"/>
              <a:gd name="connsiteX66" fmla="*/ 3226676 w 4151586"/>
              <a:gd name="connsiteY66" fmla="*/ 2427889 h 6642538"/>
              <a:gd name="connsiteX67" fmla="*/ 3048000 w 4151586"/>
              <a:gd name="connsiteY67" fmla="*/ 2060027 h 6642538"/>
              <a:gd name="connsiteX68" fmla="*/ 2900855 w 4151586"/>
              <a:gd name="connsiteY68" fmla="*/ 1818289 h 6642538"/>
              <a:gd name="connsiteX69" fmla="*/ 2963917 w 4151586"/>
              <a:gd name="connsiteY69" fmla="*/ 1418896 h 6642538"/>
              <a:gd name="connsiteX70" fmla="*/ 3026979 w 4151586"/>
              <a:gd name="connsiteY70" fmla="*/ 1324303 h 6642538"/>
              <a:gd name="connsiteX71" fmla="*/ 2995448 w 4151586"/>
              <a:gd name="connsiteY71" fmla="*/ 1671145 h 6642538"/>
              <a:gd name="connsiteX72" fmla="*/ 3153103 w 4151586"/>
              <a:gd name="connsiteY72" fmla="*/ 2133600 h 6642538"/>
              <a:gd name="connsiteX73" fmla="*/ 3699641 w 4151586"/>
              <a:gd name="connsiteY73" fmla="*/ 2154620 h 6642538"/>
              <a:gd name="connsiteX74" fmla="*/ 3804745 w 4151586"/>
              <a:gd name="connsiteY74" fmla="*/ 1965434 h 6642538"/>
              <a:gd name="connsiteX75" fmla="*/ 3573517 w 4151586"/>
              <a:gd name="connsiteY75" fmla="*/ 1734207 h 6642538"/>
              <a:gd name="connsiteX76" fmla="*/ 3794234 w 4151586"/>
              <a:gd name="connsiteY76" fmla="*/ 1355834 h 6642538"/>
              <a:gd name="connsiteX77" fmla="*/ 3731172 w 4151586"/>
              <a:gd name="connsiteY77" fmla="*/ 767255 h 6642538"/>
              <a:gd name="connsiteX78" fmla="*/ 3657600 w 4151586"/>
              <a:gd name="connsiteY78" fmla="*/ 651641 h 6642538"/>
              <a:gd name="connsiteX79" fmla="*/ 3205655 w 4151586"/>
              <a:gd name="connsiteY79" fmla="*/ 420414 h 6642538"/>
              <a:gd name="connsiteX80" fmla="*/ 2953407 w 4151586"/>
              <a:gd name="connsiteY80" fmla="*/ 367862 h 6642538"/>
              <a:gd name="connsiteX81" fmla="*/ 2722179 w 4151586"/>
              <a:gd name="connsiteY81" fmla="*/ 10510 h 6642538"/>
              <a:gd name="connsiteX82" fmla="*/ 2564524 w 4151586"/>
              <a:gd name="connsiteY82" fmla="*/ 0 h 6642538"/>
              <a:gd name="connsiteX83" fmla="*/ 2459420 w 4151586"/>
              <a:gd name="connsiteY83" fmla="*/ 430924 h 6642538"/>
              <a:gd name="connsiteX84" fmla="*/ 2259724 w 4151586"/>
              <a:gd name="connsiteY84" fmla="*/ 630620 h 6642538"/>
              <a:gd name="connsiteX85" fmla="*/ 1944414 w 4151586"/>
              <a:gd name="connsiteY85" fmla="*/ 672662 h 6642538"/>
              <a:gd name="connsiteX86" fmla="*/ 1713186 w 4151586"/>
              <a:gd name="connsiteY86" fmla="*/ 620110 h 6642538"/>
              <a:gd name="connsiteX87" fmla="*/ 1566041 w 4151586"/>
              <a:gd name="connsiteY87" fmla="*/ 336331 h 6642538"/>
              <a:gd name="connsiteX88" fmla="*/ 1345324 w 4151586"/>
              <a:gd name="connsiteY88" fmla="*/ 73572 h 6642538"/>
              <a:gd name="connsiteX89" fmla="*/ 1261241 w 4151586"/>
              <a:gd name="connsiteY89" fmla="*/ 136634 h 6642538"/>
              <a:gd name="connsiteX0" fmla="*/ 1261241 w 4151586"/>
              <a:gd name="connsiteY0" fmla="*/ 136634 h 6642538"/>
              <a:gd name="connsiteX1" fmla="*/ 1072055 w 4151586"/>
              <a:gd name="connsiteY1" fmla="*/ 525517 h 6642538"/>
              <a:gd name="connsiteX2" fmla="*/ 536027 w 4151586"/>
              <a:gd name="connsiteY2" fmla="*/ 672662 h 6642538"/>
              <a:gd name="connsiteX3" fmla="*/ 220717 w 4151586"/>
              <a:gd name="connsiteY3" fmla="*/ 956441 h 6642538"/>
              <a:gd name="connsiteX4" fmla="*/ 220717 w 4151586"/>
              <a:gd name="connsiteY4" fmla="*/ 1229710 h 6642538"/>
              <a:gd name="connsiteX5" fmla="*/ 430924 w 4151586"/>
              <a:gd name="connsiteY5" fmla="*/ 1629103 h 6642538"/>
              <a:gd name="connsiteX6" fmla="*/ 609600 w 4151586"/>
              <a:gd name="connsiteY6" fmla="*/ 1839310 h 6642538"/>
              <a:gd name="connsiteX7" fmla="*/ 504496 w 4151586"/>
              <a:gd name="connsiteY7" fmla="*/ 2049517 h 6642538"/>
              <a:gd name="connsiteX8" fmla="*/ 767255 w 4151586"/>
              <a:gd name="connsiteY8" fmla="*/ 2102069 h 6642538"/>
              <a:gd name="connsiteX9" fmla="*/ 956441 w 4151586"/>
              <a:gd name="connsiteY9" fmla="*/ 1807779 h 6642538"/>
              <a:gd name="connsiteX10" fmla="*/ 893379 w 4151586"/>
              <a:gd name="connsiteY10" fmla="*/ 1387365 h 6642538"/>
              <a:gd name="connsiteX11" fmla="*/ 809296 w 4151586"/>
              <a:gd name="connsiteY11" fmla="*/ 1187669 h 6642538"/>
              <a:gd name="connsiteX12" fmla="*/ 987972 w 4151586"/>
              <a:gd name="connsiteY12" fmla="*/ 1145627 h 6642538"/>
              <a:gd name="connsiteX13" fmla="*/ 1156138 w 4151586"/>
              <a:gd name="connsiteY13" fmla="*/ 1618593 h 6642538"/>
              <a:gd name="connsiteX14" fmla="*/ 1187669 w 4151586"/>
              <a:gd name="connsiteY14" fmla="*/ 2028496 h 6642538"/>
              <a:gd name="connsiteX15" fmla="*/ 1135117 w 4151586"/>
              <a:gd name="connsiteY15" fmla="*/ 2501462 h 6642538"/>
              <a:gd name="connsiteX16" fmla="*/ 599089 w 4151586"/>
              <a:gd name="connsiteY16" fmla="*/ 3699641 h 6642538"/>
              <a:gd name="connsiteX17" fmla="*/ 609600 w 4151586"/>
              <a:gd name="connsiteY17" fmla="*/ 3804745 h 6642538"/>
              <a:gd name="connsiteX18" fmla="*/ 620110 w 4151586"/>
              <a:gd name="connsiteY18" fmla="*/ 3878317 h 6642538"/>
              <a:gd name="connsiteX19" fmla="*/ 620110 w 4151586"/>
              <a:gd name="connsiteY19" fmla="*/ 4004441 h 6642538"/>
              <a:gd name="connsiteX20" fmla="*/ 399393 w 4151586"/>
              <a:gd name="connsiteY20" fmla="*/ 4162096 h 6642538"/>
              <a:gd name="connsiteX21" fmla="*/ 346841 w 4151586"/>
              <a:gd name="connsiteY21" fmla="*/ 4708634 h 6642538"/>
              <a:gd name="connsiteX22" fmla="*/ 136634 w 4151586"/>
              <a:gd name="connsiteY22" fmla="*/ 5276193 h 6642538"/>
              <a:gd name="connsiteX23" fmla="*/ 31531 w 4151586"/>
              <a:gd name="connsiteY23" fmla="*/ 5602014 h 6642538"/>
              <a:gd name="connsiteX24" fmla="*/ 0 w 4151586"/>
              <a:gd name="connsiteY24" fmla="*/ 5927834 h 6642538"/>
              <a:gd name="connsiteX25" fmla="*/ 52551 w 4151586"/>
              <a:gd name="connsiteY25" fmla="*/ 6096000 h 6642538"/>
              <a:gd name="connsiteX26" fmla="*/ 693683 w 4151586"/>
              <a:gd name="connsiteY26" fmla="*/ 6232634 h 6642538"/>
              <a:gd name="connsiteX27" fmla="*/ 840827 w 4151586"/>
              <a:gd name="connsiteY27" fmla="*/ 6085489 h 6642538"/>
              <a:gd name="connsiteX28" fmla="*/ 777765 w 4151586"/>
              <a:gd name="connsiteY28" fmla="*/ 5549462 h 6642538"/>
              <a:gd name="connsiteX29" fmla="*/ 903889 w 4151586"/>
              <a:gd name="connsiteY29" fmla="*/ 5255172 h 6642538"/>
              <a:gd name="connsiteX30" fmla="*/ 893379 w 4151586"/>
              <a:gd name="connsiteY30" fmla="*/ 4708634 h 6642538"/>
              <a:gd name="connsiteX31" fmla="*/ 1019503 w 4151586"/>
              <a:gd name="connsiteY31" fmla="*/ 4593020 h 6642538"/>
              <a:gd name="connsiteX32" fmla="*/ 1030014 w 4151586"/>
              <a:gd name="connsiteY32" fmla="*/ 5307724 h 6642538"/>
              <a:gd name="connsiteX33" fmla="*/ 1103586 w 4151586"/>
              <a:gd name="connsiteY33" fmla="*/ 5412827 h 6642538"/>
              <a:gd name="connsiteX34" fmla="*/ 1219200 w 4151586"/>
              <a:gd name="connsiteY34" fmla="*/ 5896303 h 6642538"/>
              <a:gd name="connsiteX35" fmla="*/ 1471448 w 4151586"/>
              <a:gd name="connsiteY35" fmla="*/ 5969876 h 6642538"/>
              <a:gd name="connsiteX36" fmla="*/ 1629103 w 4151586"/>
              <a:gd name="connsiteY36" fmla="*/ 5538952 h 6642538"/>
              <a:gd name="connsiteX37" fmla="*/ 1744717 w 4151586"/>
              <a:gd name="connsiteY37" fmla="*/ 5076496 h 6642538"/>
              <a:gd name="connsiteX38" fmla="*/ 1860331 w 4151586"/>
              <a:gd name="connsiteY38" fmla="*/ 4750676 h 6642538"/>
              <a:gd name="connsiteX39" fmla="*/ 2165131 w 4151586"/>
              <a:gd name="connsiteY39" fmla="*/ 4698124 h 6642538"/>
              <a:gd name="connsiteX40" fmla="*/ 2301765 w 4151586"/>
              <a:gd name="connsiteY40" fmla="*/ 4929352 h 6642538"/>
              <a:gd name="connsiteX41" fmla="*/ 2270234 w 4151586"/>
              <a:gd name="connsiteY41" fmla="*/ 5465379 h 6642538"/>
              <a:gd name="connsiteX42" fmla="*/ 2396358 w 4151586"/>
              <a:gd name="connsiteY42" fmla="*/ 5864772 h 6642538"/>
              <a:gd name="connsiteX43" fmla="*/ 2417379 w 4151586"/>
              <a:gd name="connsiteY43" fmla="*/ 6201103 h 6642538"/>
              <a:gd name="connsiteX44" fmla="*/ 2459420 w 4151586"/>
              <a:gd name="connsiteY44" fmla="*/ 6526924 h 6642538"/>
              <a:gd name="connsiteX45" fmla="*/ 2869324 w 4151586"/>
              <a:gd name="connsiteY45" fmla="*/ 6642538 h 6642538"/>
              <a:gd name="connsiteX46" fmla="*/ 2900855 w 4151586"/>
              <a:gd name="connsiteY46" fmla="*/ 6264165 h 6642538"/>
              <a:gd name="connsiteX47" fmla="*/ 2911365 w 4151586"/>
              <a:gd name="connsiteY47" fmla="*/ 5822731 h 6642538"/>
              <a:gd name="connsiteX48" fmla="*/ 2816772 w 4151586"/>
              <a:gd name="connsiteY48" fmla="*/ 5559972 h 6642538"/>
              <a:gd name="connsiteX49" fmla="*/ 3026979 w 4151586"/>
              <a:gd name="connsiteY49" fmla="*/ 5318234 h 6642538"/>
              <a:gd name="connsiteX50" fmla="*/ 3058510 w 4151586"/>
              <a:gd name="connsiteY50" fmla="*/ 4897820 h 6642538"/>
              <a:gd name="connsiteX51" fmla="*/ 3111062 w 4151586"/>
              <a:gd name="connsiteY51" fmla="*/ 4666593 h 6642538"/>
              <a:gd name="connsiteX52" fmla="*/ 3342289 w 4151586"/>
              <a:gd name="connsiteY52" fmla="*/ 4855779 h 6642538"/>
              <a:gd name="connsiteX53" fmla="*/ 3205655 w 4151586"/>
              <a:gd name="connsiteY53" fmla="*/ 5402317 h 6642538"/>
              <a:gd name="connsiteX54" fmla="*/ 3100551 w 4151586"/>
              <a:gd name="connsiteY54" fmla="*/ 6011917 h 6642538"/>
              <a:gd name="connsiteX55" fmla="*/ 3090041 w 4151586"/>
              <a:gd name="connsiteY55" fmla="*/ 6264165 h 6642538"/>
              <a:gd name="connsiteX56" fmla="*/ 3226675 w 4151586"/>
              <a:gd name="connsiteY56" fmla="*/ 6411310 h 6642538"/>
              <a:gd name="connsiteX57" fmla="*/ 3668110 w 4151586"/>
              <a:gd name="connsiteY57" fmla="*/ 6495393 h 6642538"/>
              <a:gd name="connsiteX58" fmla="*/ 3888828 w 4151586"/>
              <a:gd name="connsiteY58" fmla="*/ 6274675 h 6642538"/>
              <a:gd name="connsiteX59" fmla="*/ 4046483 w 4151586"/>
              <a:gd name="connsiteY59" fmla="*/ 6085489 h 6642538"/>
              <a:gd name="connsiteX60" fmla="*/ 4151586 w 4151586"/>
              <a:gd name="connsiteY60" fmla="*/ 5307724 h 6642538"/>
              <a:gd name="connsiteX61" fmla="*/ 4088524 w 4151586"/>
              <a:gd name="connsiteY61" fmla="*/ 4624552 h 6642538"/>
              <a:gd name="connsiteX62" fmla="*/ 4078014 w 4151586"/>
              <a:gd name="connsiteY62" fmla="*/ 4309241 h 6642538"/>
              <a:gd name="connsiteX63" fmla="*/ 3804745 w 4151586"/>
              <a:gd name="connsiteY63" fmla="*/ 3993931 h 6642538"/>
              <a:gd name="connsiteX64" fmla="*/ 3594538 w 4151586"/>
              <a:gd name="connsiteY64" fmla="*/ 3174124 h 6642538"/>
              <a:gd name="connsiteX65" fmla="*/ 3415862 w 4151586"/>
              <a:gd name="connsiteY65" fmla="*/ 2680138 h 6642538"/>
              <a:gd name="connsiteX66" fmla="*/ 3226676 w 4151586"/>
              <a:gd name="connsiteY66" fmla="*/ 2427889 h 6642538"/>
              <a:gd name="connsiteX67" fmla="*/ 3048000 w 4151586"/>
              <a:gd name="connsiteY67" fmla="*/ 2060027 h 6642538"/>
              <a:gd name="connsiteX68" fmla="*/ 2900855 w 4151586"/>
              <a:gd name="connsiteY68" fmla="*/ 1818289 h 6642538"/>
              <a:gd name="connsiteX69" fmla="*/ 2963917 w 4151586"/>
              <a:gd name="connsiteY69" fmla="*/ 1418896 h 6642538"/>
              <a:gd name="connsiteX70" fmla="*/ 3026979 w 4151586"/>
              <a:gd name="connsiteY70" fmla="*/ 1324303 h 6642538"/>
              <a:gd name="connsiteX71" fmla="*/ 2995448 w 4151586"/>
              <a:gd name="connsiteY71" fmla="*/ 1671145 h 6642538"/>
              <a:gd name="connsiteX72" fmla="*/ 3153103 w 4151586"/>
              <a:gd name="connsiteY72" fmla="*/ 2133600 h 6642538"/>
              <a:gd name="connsiteX73" fmla="*/ 3699641 w 4151586"/>
              <a:gd name="connsiteY73" fmla="*/ 2154620 h 6642538"/>
              <a:gd name="connsiteX74" fmla="*/ 3804745 w 4151586"/>
              <a:gd name="connsiteY74" fmla="*/ 1965434 h 6642538"/>
              <a:gd name="connsiteX75" fmla="*/ 3573517 w 4151586"/>
              <a:gd name="connsiteY75" fmla="*/ 1734207 h 6642538"/>
              <a:gd name="connsiteX76" fmla="*/ 3794234 w 4151586"/>
              <a:gd name="connsiteY76" fmla="*/ 1355834 h 6642538"/>
              <a:gd name="connsiteX77" fmla="*/ 3731172 w 4151586"/>
              <a:gd name="connsiteY77" fmla="*/ 767255 h 6642538"/>
              <a:gd name="connsiteX78" fmla="*/ 3657600 w 4151586"/>
              <a:gd name="connsiteY78" fmla="*/ 651641 h 6642538"/>
              <a:gd name="connsiteX79" fmla="*/ 3205655 w 4151586"/>
              <a:gd name="connsiteY79" fmla="*/ 420414 h 6642538"/>
              <a:gd name="connsiteX80" fmla="*/ 2953407 w 4151586"/>
              <a:gd name="connsiteY80" fmla="*/ 367862 h 6642538"/>
              <a:gd name="connsiteX81" fmla="*/ 2722179 w 4151586"/>
              <a:gd name="connsiteY81" fmla="*/ 10510 h 6642538"/>
              <a:gd name="connsiteX82" fmla="*/ 2564524 w 4151586"/>
              <a:gd name="connsiteY82" fmla="*/ 0 h 6642538"/>
              <a:gd name="connsiteX83" fmla="*/ 2459420 w 4151586"/>
              <a:gd name="connsiteY83" fmla="*/ 430924 h 6642538"/>
              <a:gd name="connsiteX84" fmla="*/ 2259724 w 4151586"/>
              <a:gd name="connsiteY84" fmla="*/ 630620 h 6642538"/>
              <a:gd name="connsiteX85" fmla="*/ 1944414 w 4151586"/>
              <a:gd name="connsiteY85" fmla="*/ 672662 h 6642538"/>
              <a:gd name="connsiteX86" fmla="*/ 1713186 w 4151586"/>
              <a:gd name="connsiteY86" fmla="*/ 620110 h 6642538"/>
              <a:gd name="connsiteX87" fmla="*/ 1566041 w 4151586"/>
              <a:gd name="connsiteY87" fmla="*/ 336331 h 6642538"/>
              <a:gd name="connsiteX88" fmla="*/ 1345324 w 4151586"/>
              <a:gd name="connsiteY88" fmla="*/ 73572 h 6642538"/>
              <a:gd name="connsiteX89" fmla="*/ 1261241 w 4151586"/>
              <a:gd name="connsiteY89" fmla="*/ 136634 h 6642538"/>
              <a:gd name="connsiteX0" fmla="*/ 1261241 w 4151586"/>
              <a:gd name="connsiteY0" fmla="*/ 136634 h 6526924"/>
              <a:gd name="connsiteX1" fmla="*/ 1072055 w 4151586"/>
              <a:gd name="connsiteY1" fmla="*/ 525517 h 6526924"/>
              <a:gd name="connsiteX2" fmla="*/ 536027 w 4151586"/>
              <a:gd name="connsiteY2" fmla="*/ 672662 h 6526924"/>
              <a:gd name="connsiteX3" fmla="*/ 220717 w 4151586"/>
              <a:gd name="connsiteY3" fmla="*/ 956441 h 6526924"/>
              <a:gd name="connsiteX4" fmla="*/ 220717 w 4151586"/>
              <a:gd name="connsiteY4" fmla="*/ 1229710 h 6526924"/>
              <a:gd name="connsiteX5" fmla="*/ 430924 w 4151586"/>
              <a:gd name="connsiteY5" fmla="*/ 1629103 h 6526924"/>
              <a:gd name="connsiteX6" fmla="*/ 609600 w 4151586"/>
              <a:gd name="connsiteY6" fmla="*/ 1839310 h 6526924"/>
              <a:gd name="connsiteX7" fmla="*/ 504496 w 4151586"/>
              <a:gd name="connsiteY7" fmla="*/ 2049517 h 6526924"/>
              <a:gd name="connsiteX8" fmla="*/ 767255 w 4151586"/>
              <a:gd name="connsiteY8" fmla="*/ 2102069 h 6526924"/>
              <a:gd name="connsiteX9" fmla="*/ 956441 w 4151586"/>
              <a:gd name="connsiteY9" fmla="*/ 1807779 h 6526924"/>
              <a:gd name="connsiteX10" fmla="*/ 893379 w 4151586"/>
              <a:gd name="connsiteY10" fmla="*/ 1387365 h 6526924"/>
              <a:gd name="connsiteX11" fmla="*/ 809296 w 4151586"/>
              <a:gd name="connsiteY11" fmla="*/ 1187669 h 6526924"/>
              <a:gd name="connsiteX12" fmla="*/ 987972 w 4151586"/>
              <a:gd name="connsiteY12" fmla="*/ 1145627 h 6526924"/>
              <a:gd name="connsiteX13" fmla="*/ 1156138 w 4151586"/>
              <a:gd name="connsiteY13" fmla="*/ 1618593 h 6526924"/>
              <a:gd name="connsiteX14" fmla="*/ 1187669 w 4151586"/>
              <a:gd name="connsiteY14" fmla="*/ 2028496 h 6526924"/>
              <a:gd name="connsiteX15" fmla="*/ 1135117 w 4151586"/>
              <a:gd name="connsiteY15" fmla="*/ 2501462 h 6526924"/>
              <a:gd name="connsiteX16" fmla="*/ 599089 w 4151586"/>
              <a:gd name="connsiteY16" fmla="*/ 3699641 h 6526924"/>
              <a:gd name="connsiteX17" fmla="*/ 609600 w 4151586"/>
              <a:gd name="connsiteY17" fmla="*/ 3804745 h 6526924"/>
              <a:gd name="connsiteX18" fmla="*/ 620110 w 4151586"/>
              <a:gd name="connsiteY18" fmla="*/ 3878317 h 6526924"/>
              <a:gd name="connsiteX19" fmla="*/ 620110 w 4151586"/>
              <a:gd name="connsiteY19" fmla="*/ 4004441 h 6526924"/>
              <a:gd name="connsiteX20" fmla="*/ 399393 w 4151586"/>
              <a:gd name="connsiteY20" fmla="*/ 4162096 h 6526924"/>
              <a:gd name="connsiteX21" fmla="*/ 346841 w 4151586"/>
              <a:gd name="connsiteY21" fmla="*/ 4708634 h 6526924"/>
              <a:gd name="connsiteX22" fmla="*/ 136634 w 4151586"/>
              <a:gd name="connsiteY22" fmla="*/ 5276193 h 6526924"/>
              <a:gd name="connsiteX23" fmla="*/ 31531 w 4151586"/>
              <a:gd name="connsiteY23" fmla="*/ 5602014 h 6526924"/>
              <a:gd name="connsiteX24" fmla="*/ 0 w 4151586"/>
              <a:gd name="connsiteY24" fmla="*/ 5927834 h 6526924"/>
              <a:gd name="connsiteX25" fmla="*/ 52551 w 4151586"/>
              <a:gd name="connsiteY25" fmla="*/ 6096000 h 6526924"/>
              <a:gd name="connsiteX26" fmla="*/ 693683 w 4151586"/>
              <a:gd name="connsiteY26" fmla="*/ 6232634 h 6526924"/>
              <a:gd name="connsiteX27" fmla="*/ 840827 w 4151586"/>
              <a:gd name="connsiteY27" fmla="*/ 6085489 h 6526924"/>
              <a:gd name="connsiteX28" fmla="*/ 777765 w 4151586"/>
              <a:gd name="connsiteY28" fmla="*/ 5549462 h 6526924"/>
              <a:gd name="connsiteX29" fmla="*/ 903889 w 4151586"/>
              <a:gd name="connsiteY29" fmla="*/ 5255172 h 6526924"/>
              <a:gd name="connsiteX30" fmla="*/ 893379 w 4151586"/>
              <a:gd name="connsiteY30" fmla="*/ 4708634 h 6526924"/>
              <a:gd name="connsiteX31" fmla="*/ 1019503 w 4151586"/>
              <a:gd name="connsiteY31" fmla="*/ 4593020 h 6526924"/>
              <a:gd name="connsiteX32" fmla="*/ 1030014 w 4151586"/>
              <a:gd name="connsiteY32" fmla="*/ 5307724 h 6526924"/>
              <a:gd name="connsiteX33" fmla="*/ 1103586 w 4151586"/>
              <a:gd name="connsiteY33" fmla="*/ 5412827 h 6526924"/>
              <a:gd name="connsiteX34" fmla="*/ 1219200 w 4151586"/>
              <a:gd name="connsiteY34" fmla="*/ 5896303 h 6526924"/>
              <a:gd name="connsiteX35" fmla="*/ 1471448 w 4151586"/>
              <a:gd name="connsiteY35" fmla="*/ 5969876 h 6526924"/>
              <a:gd name="connsiteX36" fmla="*/ 1629103 w 4151586"/>
              <a:gd name="connsiteY36" fmla="*/ 5538952 h 6526924"/>
              <a:gd name="connsiteX37" fmla="*/ 1744717 w 4151586"/>
              <a:gd name="connsiteY37" fmla="*/ 5076496 h 6526924"/>
              <a:gd name="connsiteX38" fmla="*/ 1860331 w 4151586"/>
              <a:gd name="connsiteY38" fmla="*/ 4750676 h 6526924"/>
              <a:gd name="connsiteX39" fmla="*/ 2165131 w 4151586"/>
              <a:gd name="connsiteY39" fmla="*/ 4698124 h 6526924"/>
              <a:gd name="connsiteX40" fmla="*/ 2301765 w 4151586"/>
              <a:gd name="connsiteY40" fmla="*/ 4929352 h 6526924"/>
              <a:gd name="connsiteX41" fmla="*/ 2270234 w 4151586"/>
              <a:gd name="connsiteY41" fmla="*/ 5465379 h 6526924"/>
              <a:gd name="connsiteX42" fmla="*/ 2396358 w 4151586"/>
              <a:gd name="connsiteY42" fmla="*/ 5864772 h 6526924"/>
              <a:gd name="connsiteX43" fmla="*/ 2417379 w 4151586"/>
              <a:gd name="connsiteY43" fmla="*/ 6201103 h 6526924"/>
              <a:gd name="connsiteX44" fmla="*/ 2459420 w 4151586"/>
              <a:gd name="connsiteY44" fmla="*/ 6526924 h 6526924"/>
              <a:gd name="connsiteX45" fmla="*/ 2806262 w 4151586"/>
              <a:gd name="connsiteY45" fmla="*/ 6369269 h 6526924"/>
              <a:gd name="connsiteX46" fmla="*/ 2900855 w 4151586"/>
              <a:gd name="connsiteY46" fmla="*/ 6264165 h 6526924"/>
              <a:gd name="connsiteX47" fmla="*/ 2911365 w 4151586"/>
              <a:gd name="connsiteY47" fmla="*/ 5822731 h 6526924"/>
              <a:gd name="connsiteX48" fmla="*/ 2816772 w 4151586"/>
              <a:gd name="connsiteY48" fmla="*/ 5559972 h 6526924"/>
              <a:gd name="connsiteX49" fmla="*/ 3026979 w 4151586"/>
              <a:gd name="connsiteY49" fmla="*/ 5318234 h 6526924"/>
              <a:gd name="connsiteX50" fmla="*/ 3058510 w 4151586"/>
              <a:gd name="connsiteY50" fmla="*/ 4897820 h 6526924"/>
              <a:gd name="connsiteX51" fmla="*/ 3111062 w 4151586"/>
              <a:gd name="connsiteY51" fmla="*/ 4666593 h 6526924"/>
              <a:gd name="connsiteX52" fmla="*/ 3342289 w 4151586"/>
              <a:gd name="connsiteY52" fmla="*/ 4855779 h 6526924"/>
              <a:gd name="connsiteX53" fmla="*/ 3205655 w 4151586"/>
              <a:gd name="connsiteY53" fmla="*/ 5402317 h 6526924"/>
              <a:gd name="connsiteX54" fmla="*/ 3100551 w 4151586"/>
              <a:gd name="connsiteY54" fmla="*/ 6011917 h 6526924"/>
              <a:gd name="connsiteX55" fmla="*/ 3090041 w 4151586"/>
              <a:gd name="connsiteY55" fmla="*/ 6264165 h 6526924"/>
              <a:gd name="connsiteX56" fmla="*/ 3226675 w 4151586"/>
              <a:gd name="connsiteY56" fmla="*/ 6411310 h 6526924"/>
              <a:gd name="connsiteX57" fmla="*/ 3668110 w 4151586"/>
              <a:gd name="connsiteY57" fmla="*/ 6495393 h 6526924"/>
              <a:gd name="connsiteX58" fmla="*/ 3888828 w 4151586"/>
              <a:gd name="connsiteY58" fmla="*/ 6274675 h 6526924"/>
              <a:gd name="connsiteX59" fmla="*/ 4046483 w 4151586"/>
              <a:gd name="connsiteY59" fmla="*/ 6085489 h 6526924"/>
              <a:gd name="connsiteX60" fmla="*/ 4151586 w 4151586"/>
              <a:gd name="connsiteY60" fmla="*/ 5307724 h 6526924"/>
              <a:gd name="connsiteX61" fmla="*/ 4088524 w 4151586"/>
              <a:gd name="connsiteY61" fmla="*/ 4624552 h 6526924"/>
              <a:gd name="connsiteX62" fmla="*/ 4078014 w 4151586"/>
              <a:gd name="connsiteY62" fmla="*/ 4309241 h 6526924"/>
              <a:gd name="connsiteX63" fmla="*/ 3804745 w 4151586"/>
              <a:gd name="connsiteY63" fmla="*/ 3993931 h 6526924"/>
              <a:gd name="connsiteX64" fmla="*/ 3594538 w 4151586"/>
              <a:gd name="connsiteY64" fmla="*/ 3174124 h 6526924"/>
              <a:gd name="connsiteX65" fmla="*/ 3415862 w 4151586"/>
              <a:gd name="connsiteY65" fmla="*/ 2680138 h 6526924"/>
              <a:gd name="connsiteX66" fmla="*/ 3226676 w 4151586"/>
              <a:gd name="connsiteY66" fmla="*/ 2427889 h 6526924"/>
              <a:gd name="connsiteX67" fmla="*/ 3048000 w 4151586"/>
              <a:gd name="connsiteY67" fmla="*/ 2060027 h 6526924"/>
              <a:gd name="connsiteX68" fmla="*/ 2900855 w 4151586"/>
              <a:gd name="connsiteY68" fmla="*/ 1818289 h 6526924"/>
              <a:gd name="connsiteX69" fmla="*/ 2963917 w 4151586"/>
              <a:gd name="connsiteY69" fmla="*/ 1418896 h 6526924"/>
              <a:gd name="connsiteX70" fmla="*/ 3026979 w 4151586"/>
              <a:gd name="connsiteY70" fmla="*/ 1324303 h 6526924"/>
              <a:gd name="connsiteX71" fmla="*/ 2995448 w 4151586"/>
              <a:gd name="connsiteY71" fmla="*/ 1671145 h 6526924"/>
              <a:gd name="connsiteX72" fmla="*/ 3153103 w 4151586"/>
              <a:gd name="connsiteY72" fmla="*/ 2133600 h 6526924"/>
              <a:gd name="connsiteX73" fmla="*/ 3699641 w 4151586"/>
              <a:gd name="connsiteY73" fmla="*/ 2154620 h 6526924"/>
              <a:gd name="connsiteX74" fmla="*/ 3804745 w 4151586"/>
              <a:gd name="connsiteY74" fmla="*/ 1965434 h 6526924"/>
              <a:gd name="connsiteX75" fmla="*/ 3573517 w 4151586"/>
              <a:gd name="connsiteY75" fmla="*/ 1734207 h 6526924"/>
              <a:gd name="connsiteX76" fmla="*/ 3794234 w 4151586"/>
              <a:gd name="connsiteY76" fmla="*/ 1355834 h 6526924"/>
              <a:gd name="connsiteX77" fmla="*/ 3731172 w 4151586"/>
              <a:gd name="connsiteY77" fmla="*/ 767255 h 6526924"/>
              <a:gd name="connsiteX78" fmla="*/ 3657600 w 4151586"/>
              <a:gd name="connsiteY78" fmla="*/ 651641 h 6526924"/>
              <a:gd name="connsiteX79" fmla="*/ 3205655 w 4151586"/>
              <a:gd name="connsiteY79" fmla="*/ 420414 h 6526924"/>
              <a:gd name="connsiteX80" fmla="*/ 2953407 w 4151586"/>
              <a:gd name="connsiteY80" fmla="*/ 367862 h 6526924"/>
              <a:gd name="connsiteX81" fmla="*/ 2722179 w 4151586"/>
              <a:gd name="connsiteY81" fmla="*/ 10510 h 6526924"/>
              <a:gd name="connsiteX82" fmla="*/ 2564524 w 4151586"/>
              <a:gd name="connsiteY82" fmla="*/ 0 h 6526924"/>
              <a:gd name="connsiteX83" fmla="*/ 2459420 w 4151586"/>
              <a:gd name="connsiteY83" fmla="*/ 430924 h 6526924"/>
              <a:gd name="connsiteX84" fmla="*/ 2259724 w 4151586"/>
              <a:gd name="connsiteY84" fmla="*/ 630620 h 6526924"/>
              <a:gd name="connsiteX85" fmla="*/ 1944414 w 4151586"/>
              <a:gd name="connsiteY85" fmla="*/ 672662 h 6526924"/>
              <a:gd name="connsiteX86" fmla="*/ 1713186 w 4151586"/>
              <a:gd name="connsiteY86" fmla="*/ 620110 h 6526924"/>
              <a:gd name="connsiteX87" fmla="*/ 1566041 w 4151586"/>
              <a:gd name="connsiteY87" fmla="*/ 336331 h 6526924"/>
              <a:gd name="connsiteX88" fmla="*/ 1345324 w 4151586"/>
              <a:gd name="connsiteY88" fmla="*/ 73572 h 6526924"/>
              <a:gd name="connsiteX89" fmla="*/ 1261241 w 4151586"/>
              <a:gd name="connsiteY89" fmla="*/ 136634 h 6526924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44414 w 4151586"/>
              <a:gd name="connsiteY85" fmla="*/ 672662 h 6495393"/>
              <a:gd name="connsiteX86" fmla="*/ 1713186 w 4151586"/>
              <a:gd name="connsiteY86" fmla="*/ 620110 h 6495393"/>
              <a:gd name="connsiteX87" fmla="*/ 1566041 w 4151586"/>
              <a:gd name="connsiteY87" fmla="*/ 336331 h 6495393"/>
              <a:gd name="connsiteX88" fmla="*/ 1345324 w 4151586"/>
              <a:gd name="connsiteY88" fmla="*/ 73572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44414 w 4151586"/>
              <a:gd name="connsiteY85" fmla="*/ 672662 h 6495393"/>
              <a:gd name="connsiteX86" fmla="*/ 1713186 w 4151586"/>
              <a:gd name="connsiteY86" fmla="*/ 620110 h 6495393"/>
              <a:gd name="connsiteX87" fmla="*/ 1566041 w 4151586"/>
              <a:gd name="connsiteY87" fmla="*/ 336331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44414 w 4151586"/>
              <a:gd name="connsiteY85" fmla="*/ 672662 h 6495393"/>
              <a:gd name="connsiteX86" fmla="*/ 1713186 w 4151586"/>
              <a:gd name="connsiteY86" fmla="*/ 620110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44414 w 4151586"/>
              <a:gd name="connsiteY85" fmla="*/ 672662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364827 w 4151586"/>
              <a:gd name="connsiteY41" fmla="*/ 5433848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364827 w 4151586"/>
              <a:gd name="connsiteY41" fmla="*/ 5433848 h 6495393"/>
              <a:gd name="connsiteX42" fmla="*/ 2396358 w 4151586"/>
              <a:gd name="connsiteY42" fmla="*/ 5864772 h 6495393"/>
              <a:gd name="connsiteX43" fmla="*/ 2490952 w 4151586"/>
              <a:gd name="connsiteY43" fmla="*/ 6095999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364827 w 4151586"/>
              <a:gd name="connsiteY41" fmla="*/ 5433848 h 6495393"/>
              <a:gd name="connsiteX42" fmla="*/ 2396358 w 4151586"/>
              <a:gd name="connsiteY42" fmla="*/ 5864772 h 6495393"/>
              <a:gd name="connsiteX43" fmla="*/ 2490952 w 4151586"/>
              <a:gd name="connsiteY43" fmla="*/ 6095999 h 6495393"/>
              <a:gd name="connsiteX44" fmla="*/ 2627586 w 4151586"/>
              <a:gd name="connsiteY44" fmla="*/ 6222124 h 6495393"/>
              <a:gd name="connsiteX45" fmla="*/ 2795752 w 4151586"/>
              <a:gd name="connsiteY45" fmla="*/ 6243145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364827 w 4151586"/>
              <a:gd name="connsiteY41" fmla="*/ 5433848 h 6495393"/>
              <a:gd name="connsiteX42" fmla="*/ 2396358 w 4151586"/>
              <a:gd name="connsiteY42" fmla="*/ 5864772 h 6495393"/>
              <a:gd name="connsiteX43" fmla="*/ 2490952 w 4151586"/>
              <a:gd name="connsiteY43" fmla="*/ 6095999 h 6495393"/>
              <a:gd name="connsiteX44" fmla="*/ 2627586 w 4151586"/>
              <a:gd name="connsiteY44" fmla="*/ 6222124 h 6495393"/>
              <a:gd name="connsiteX45" fmla="*/ 2795752 w 4151586"/>
              <a:gd name="connsiteY45" fmla="*/ 6243145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68717 w 4151586"/>
              <a:gd name="connsiteY56" fmla="*/ 6306207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358758"/>
              <a:gd name="connsiteX1" fmla="*/ 1072055 w 4151586"/>
              <a:gd name="connsiteY1" fmla="*/ 525517 h 6358758"/>
              <a:gd name="connsiteX2" fmla="*/ 536027 w 4151586"/>
              <a:gd name="connsiteY2" fmla="*/ 672662 h 6358758"/>
              <a:gd name="connsiteX3" fmla="*/ 220717 w 4151586"/>
              <a:gd name="connsiteY3" fmla="*/ 956441 h 6358758"/>
              <a:gd name="connsiteX4" fmla="*/ 220717 w 4151586"/>
              <a:gd name="connsiteY4" fmla="*/ 1229710 h 6358758"/>
              <a:gd name="connsiteX5" fmla="*/ 430924 w 4151586"/>
              <a:gd name="connsiteY5" fmla="*/ 1629103 h 6358758"/>
              <a:gd name="connsiteX6" fmla="*/ 609600 w 4151586"/>
              <a:gd name="connsiteY6" fmla="*/ 1839310 h 6358758"/>
              <a:gd name="connsiteX7" fmla="*/ 504496 w 4151586"/>
              <a:gd name="connsiteY7" fmla="*/ 2049517 h 6358758"/>
              <a:gd name="connsiteX8" fmla="*/ 767255 w 4151586"/>
              <a:gd name="connsiteY8" fmla="*/ 2102069 h 6358758"/>
              <a:gd name="connsiteX9" fmla="*/ 956441 w 4151586"/>
              <a:gd name="connsiteY9" fmla="*/ 1807779 h 6358758"/>
              <a:gd name="connsiteX10" fmla="*/ 893379 w 4151586"/>
              <a:gd name="connsiteY10" fmla="*/ 1387365 h 6358758"/>
              <a:gd name="connsiteX11" fmla="*/ 809296 w 4151586"/>
              <a:gd name="connsiteY11" fmla="*/ 1187669 h 6358758"/>
              <a:gd name="connsiteX12" fmla="*/ 987972 w 4151586"/>
              <a:gd name="connsiteY12" fmla="*/ 1145627 h 6358758"/>
              <a:gd name="connsiteX13" fmla="*/ 1156138 w 4151586"/>
              <a:gd name="connsiteY13" fmla="*/ 1618593 h 6358758"/>
              <a:gd name="connsiteX14" fmla="*/ 1187669 w 4151586"/>
              <a:gd name="connsiteY14" fmla="*/ 2028496 h 6358758"/>
              <a:gd name="connsiteX15" fmla="*/ 1135117 w 4151586"/>
              <a:gd name="connsiteY15" fmla="*/ 2501462 h 6358758"/>
              <a:gd name="connsiteX16" fmla="*/ 599089 w 4151586"/>
              <a:gd name="connsiteY16" fmla="*/ 3699641 h 6358758"/>
              <a:gd name="connsiteX17" fmla="*/ 609600 w 4151586"/>
              <a:gd name="connsiteY17" fmla="*/ 3804745 h 6358758"/>
              <a:gd name="connsiteX18" fmla="*/ 620110 w 4151586"/>
              <a:gd name="connsiteY18" fmla="*/ 3878317 h 6358758"/>
              <a:gd name="connsiteX19" fmla="*/ 620110 w 4151586"/>
              <a:gd name="connsiteY19" fmla="*/ 4004441 h 6358758"/>
              <a:gd name="connsiteX20" fmla="*/ 399393 w 4151586"/>
              <a:gd name="connsiteY20" fmla="*/ 4162096 h 6358758"/>
              <a:gd name="connsiteX21" fmla="*/ 346841 w 4151586"/>
              <a:gd name="connsiteY21" fmla="*/ 4708634 h 6358758"/>
              <a:gd name="connsiteX22" fmla="*/ 136634 w 4151586"/>
              <a:gd name="connsiteY22" fmla="*/ 5276193 h 6358758"/>
              <a:gd name="connsiteX23" fmla="*/ 31531 w 4151586"/>
              <a:gd name="connsiteY23" fmla="*/ 5602014 h 6358758"/>
              <a:gd name="connsiteX24" fmla="*/ 0 w 4151586"/>
              <a:gd name="connsiteY24" fmla="*/ 5927834 h 6358758"/>
              <a:gd name="connsiteX25" fmla="*/ 52551 w 4151586"/>
              <a:gd name="connsiteY25" fmla="*/ 6096000 h 6358758"/>
              <a:gd name="connsiteX26" fmla="*/ 693683 w 4151586"/>
              <a:gd name="connsiteY26" fmla="*/ 6232634 h 6358758"/>
              <a:gd name="connsiteX27" fmla="*/ 840827 w 4151586"/>
              <a:gd name="connsiteY27" fmla="*/ 6085489 h 6358758"/>
              <a:gd name="connsiteX28" fmla="*/ 777765 w 4151586"/>
              <a:gd name="connsiteY28" fmla="*/ 5549462 h 6358758"/>
              <a:gd name="connsiteX29" fmla="*/ 903889 w 4151586"/>
              <a:gd name="connsiteY29" fmla="*/ 5255172 h 6358758"/>
              <a:gd name="connsiteX30" fmla="*/ 893379 w 4151586"/>
              <a:gd name="connsiteY30" fmla="*/ 4708634 h 6358758"/>
              <a:gd name="connsiteX31" fmla="*/ 1019503 w 4151586"/>
              <a:gd name="connsiteY31" fmla="*/ 4593020 h 6358758"/>
              <a:gd name="connsiteX32" fmla="*/ 1030014 w 4151586"/>
              <a:gd name="connsiteY32" fmla="*/ 5307724 h 6358758"/>
              <a:gd name="connsiteX33" fmla="*/ 1103586 w 4151586"/>
              <a:gd name="connsiteY33" fmla="*/ 5412827 h 6358758"/>
              <a:gd name="connsiteX34" fmla="*/ 1219200 w 4151586"/>
              <a:gd name="connsiteY34" fmla="*/ 5896303 h 6358758"/>
              <a:gd name="connsiteX35" fmla="*/ 1471448 w 4151586"/>
              <a:gd name="connsiteY35" fmla="*/ 5969876 h 6358758"/>
              <a:gd name="connsiteX36" fmla="*/ 1629103 w 4151586"/>
              <a:gd name="connsiteY36" fmla="*/ 5538952 h 6358758"/>
              <a:gd name="connsiteX37" fmla="*/ 1734206 w 4151586"/>
              <a:gd name="connsiteY37" fmla="*/ 4813737 h 6358758"/>
              <a:gd name="connsiteX38" fmla="*/ 1828800 w 4151586"/>
              <a:gd name="connsiteY38" fmla="*/ 4487918 h 6358758"/>
              <a:gd name="connsiteX39" fmla="*/ 2207173 w 4151586"/>
              <a:gd name="connsiteY39" fmla="*/ 4540468 h 6358758"/>
              <a:gd name="connsiteX40" fmla="*/ 2354317 w 4151586"/>
              <a:gd name="connsiteY40" fmla="*/ 4845270 h 6358758"/>
              <a:gd name="connsiteX41" fmla="*/ 2364827 w 4151586"/>
              <a:gd name="connsiteY41" fmla="*/ 5433848 h 6358758"/>
              <a:gd name="connsiteX42" fmla="*/ 2396358 w 4151586"/>
              <a:gd name="connsiteY42" fmla="*/ 5864772 h 6358758"/>
              <a:gd name="connsiteX43" fmla="*/ 2490952 w 4151586"/>
              <a:gd name="connsiteY43" fmla="*/ 6095999 h 6358758"/>
              <a:gd name="connsiteX44" fmla="*/ 2627586 w 4151586"/>
              <a:gd name="connsiteY44" fmla="*/ 6222124 h 6358758"/>
              <a:gd name="connsiteX45" fmla="*/ 2795752 w 4151586"/>
              <a:gd name="connsiteY45" fmla="*/ 6243145 h 6358758"/>
              <a:gd name="connsiteX46" fmla="*/ 2900855 w 4151586"/>
              <a:gd name="connsiteY46" fmla="*/ 6264165 h 6358758"/>
              <a:gd name="connsiteX47" fmla="*/ 2911365 w 4151586"/>
              <a:gd name="connsiteY47" fmla="*/ 5822731 h 6358758"/>
              <a:gd name="connsiteX48" fmla="*/ 2816772 w 4151586"/>
              <a:gd name="connsiteY48" fmla="*/ 5559972 h 6358758"/>
              <a:gd name="connsiteX49" fmla="*/ 3026979 w 4151586"/>
              <a:gd name="connsiteY49" fmla="*/ 5318234 h 6358758"/>
              <a:gd name="connsiteX50" fmla="*/ 3058510 w 4151586"/>
              <a:gd name="connsiteY50" fmla="*/ 4897820 h 6358758"/>
              <a:gd name="connsiteX51" fmla="*/ 3111062 w 4151586"/>
              <a:gd name="connsiteY51" fmla="*/ 4666593 h 6358758"/>
              <a:gd name="connsiteX52" fmla="*/ 3342289 w 4151586"/>
              <a:gd name="connsiteY52" fmla="*/ 4855779 h 6358758"/>
              <a:gd name="connsiteX53" fmla="*/ 3205655 w 4151586"/>
              <a:gd name="connsiteY53" fmla="*/ 5402317 h 6358758"/>
              <a:gd name="connsiteX54" fmla="*/ 3100551 w 4151586"/>
              <a:gd name="connsiteY54" fmla="*/ 6011917 h 6358758"/>
              <a:gd name="connsiteX55" fmla="*/ 3090041 w 4151586"/>
              <a:gd name="connsiteY55" fmla="*/ 6264165 h 6358758"/>
              <a:gd name="connsiteX56" fmla="*/ 3268717 w 4151586"/>
              <a:gd name="connsiteY56" fmla="*/ 6306207 h 6358758"/>
              <a:gd name="connsiteX57" fmla="*/ 3689131 w 4151586"/>
              <a:gd name="connsiteY57" fmla="*/ 6358758 h 6358758"/>
              <a:gd name="connsiteX58" fmla="*/ 3888828 w 4151586"/>
              <a:gd name="connsiteY58" fmla="*/ 6274675 h 6358758"/>
              <a:gd name="connsiteX59" fmla="*/ 4046483 w 4151586"/>
              <a:gd name="connsiteY59" fmla="*/ 6085489 h 6358758"/>
              <a:gd name="connsiteX60" fmla="*/ 4151586 w 4151586"/>
              <a:gd name="connsiteY60" fmla="*/ 5307724 h 6358758"/>
              <a:gd name="connsiteX61" fmla="*/ 4088524 w 4151586"/>
              <a:gd name="connsiteY61" fmla="*/ 4624552 h 6358758"/>
              <a:gd name="connsiteX62" fmla="*/ 4078014 w 4151586"/>
              <a:gd name="connsiteY62" fmla="*/ 4309241 h 6358758"/>
              <a:gd name="connsiteX63" fmla="*/ 3804745 w 4151586"/>
              <a:gd name="connsiteY63" fmla="*/ 3993931 h 6358758"/>
              <a:gd name="connsiteX64" fmla="*/ 3594538 w 4151586"/>
              <a:gd name="connsiteY64" fmla="*/ 3174124 h 6358758"/>
              <a:gd name="connsiteX65" fmla="*/ 3415862 w 4151586"/>
              <a:gd name="connsiteY65" fmla="*/ 2680138 h 6358758"/>
              <a:gd name="connsiteX66" fmla="*/ 3226676 w 4151586"/>
              <a:gd name="connsiteY66" fmla="*/ 2427889 h 6358758"/>
              <a:gd name="connsiteX67" fmla="*/ 3048000 w 4151586"/>
              <a:gd name="connsiteY67" fmla="*/ 2060027 h 6358758"/>
              <a:gd name="connsiteX68" fmla="*/ 2900855 w 4151586"/>
              <a:gd name="connsiteY68" fmla="*/ 1818289 h 6358758"/>
              <a:gd name="connsiteX69" fmla="*/ 2963917 w 4151586"/>
              <a:gd name="connsiteY69" fmla="*/ 1418896 h 6358758"/>
              <a:gd name="connsiteX70" fmla="*/ 3026979 w 4151586"/>
              <a:gd name="connsiteY70" fmla="*/ 1324303 h 6358758"/>
              <a:gd name="connsiteX71" fmla="*/ 2995448 w 4151586"/>
              <a:gd name="connsiteY71" fmla="*/ 1671145 h 6358758"/>
              <a:gd name="connsiteX72" fmla="*/ 3153103 w 4151586"/>
              <a:gd name="connsiteY72" fmla="*/ 2133600 h 6358758"/>
              <a:gd name="connsiteX73" fmla="*/ 3699641 w 4151586"/>
              <a:gd name="connsiteY73" fmla="*/ 2154620 h 6358758"/>
              <a:gd name="connsiteX74" fmla="*/ 3804745 w 4151586"/>
              <a:gd name="connsiteY74" fmla="*/ 1965434 h 6358758"/>
              <a:gd name="connsiteX75" fmla="*/ 3573517 w 4151586"/>
              <a:gd name="connsiteY75" fmla="*/ 1734207 h 6358758"/>
              <a:gd name="connsiteX76" fmla="*/ 3794234 w 4151586"/>
              <a:gd name="connsiteY76" fmla="*/ 1355834 h 6358758"/>
              <a:gd name="connsiteX77" fmla="*/ 3731172 w 4151586"/>
              <a:gd name="connsiteY77" fmla="*/ 767255 h 6358758"/>
              <a:gd name="connsiteX78" fmla="*/ 3657600 w 4151586"/>
              <a:gd name="connsiteY78" fmla="*/ 651641 h 6358758"/>
              <a:gd name="connsiteX79" fmla="*/ 3205655 w 4151586"/>
              <a:gd name="connsiteY79" fmla="*/ 420414 h 6358758"/>
              <a:gd name="connsiteX80" fmla="*/ 2953407 w 4151586"/>
              <a:gd name="connsiteY80" fmla="*/ 367862 h 6358758"/>
              <a:gd name="connsiteX81" fmla="*/ 2722179 w 4151586"/>
              <a:gd name="connsiteY81" fmla="*/ 10510 h 6358758"/>
              <a:gd name="connsiteX82" fmla="*/ 2564524 w 4151586"/>
              <a:gd name="connsiteY82" fmla="*/ 0 h 6358758"/>
              <a:gd name="connsiteX83" fmla="*/ 2459420 w 4151586"/>
              <a:gd name="connsiteY83" fmla="*/ 430924 h 6358758"/>
              <a:gd name="connsiteX84" fmla="*/ 2259724 w 4151586"/>
              <a:gd name="connsiteY84" fmla="*/ 630620 h 6358758"/>
              <a:gd name="connsiteX85" fmla="*/ 1965435 w 4151586"/>
              <a:gd name="connsiteY85" fmla="*/ 725214 h 6358758"/>
              <a:gd name="connsiteX86" fmla="*/ 1734207 w 4151586"/>
              <a:gd name="connsiteY86" fmla="*/ 756744 h 6358758"/>
              <a:gd name="connsiteX87" fmla="*/ 1502979 w 4151586"/>
              <a:gd name="connsiteY87" fmla="*/ 546538 h 6358758"/>
              <a:gd name="connsiteX88" fmla="*/ 1345324 w 4151586"/>
              <a:gd name="connsiteY88" fmla="*/ 252247 h 6358758"/>
              <a:gd name="connsiteX89" fmla="*/ 1261241 w 4151586"/>
              <a:gd name="connsiteY89" fmla="*/ 136634 h 6358758"/>
              <a:gd name="connsiteX0" fmla="*/ 1261241 w 4151586"/>
              <a:gd name="connsiteY0" fmla="*/ 136634 h 6358758"/>
              <a:gd name="connsiteX1" fmla="*/ 1072055 w 4151586"/>
              <a:gd name="connsiteY1" fmla="*/ 525517 h 6358758"/>
              <a:gd name="connsiteX2" fmla="*/ 536027 w 4151586"/>
              <a:gd name="connsiteY2" fmla="*/ 672662 h 6358758"/>
              <a:gd name="connsiteX3" fmla="*/ 220717 w 4151586"/>
              <a:gd name="connsiteY3" fmla="*/ 956441 h 6358758"/>
              <a:gd name="connsiteX4" fmla="*/ 220717 w 4151586"/>
              <a:gd name="connsiteY4" fmla="*/ 1229710 h 6358758"/>
              <a:gd name="connsiteX5" fmla="*/ 430924 w 4151586"/>
              <a:gd name="connsiteY5" fmla="*/ 1629103 h 6358758"/>
              <a:gd name="connsiteX6" fmla="*/ 609600 w 4151586"/>
              <a:gd name="connsiteY6" fmla="*/ 1839310 h 6358758"/>
              <a:gd name="connsiteX7" fmla="*/ 504496 w 4151586"/>
              <a:gd name="connsiteY7" fmla="*/ 2049517 h 6358758"/>
              <a:gd name="connsiteX8" fmla="*/ 767255 w 4151586"/>
              <a:gd name="connsiteY8" fmla="*/ 2102069 h 6358758"/>
              <a:gd name="connsiteX9" fmla="*/ 956441 w 4151586"/>
              <a:gd name="connsiteY9" fmla="*/ 1807779 h 6358758"/>
              <a:gd name="connsiteX10" fmla="*/ 893379 w 4151586"/>
              <a:gd name="connsiteY10" fmla="*/ 1387365 h 6358758"/>
              <a:gd name="connsiteX11" fmla="*/ 809296 w 4151586"/>
              <a:gd name="connsiteY11" fmla="*/ 1187669 h 6358758"/>
              <a:gd name="connsiteX12" fmla="*/ 987972 w 4151586"/>
              <a:gd name="connsiteY12" fmla="*/ 1145627 h 6358758"/>
              <a:gd name="connsiteX13" fmla="*/ 1156138 w 4151586"/>
              <a:gd name="connsiteY13" fmla="*/ 1618593 h 6358758"/>
              <a:gd name="connsiteX14" fmla="*/ 1187669 w 4151586"/>
              <a:gd name="connsiteY14" fmla="*/ 2028496 h 6358758"/>
              <a:gd name="connsiteX15" fmla="*/ 1135117 w 4151586"/>
              <a:gd name="connsiteY15" fmla="*/ 2501462 h 6358758"/>
              <a:gd name="connsiteX16" fmla="*/ 599089 w 4151586"/>
              <a:gd name="connsiteY16" fmla="*/ 3699641 h 6358758"/>
              <a:gd name="connsiteX17" fmla="*/ 609600 w 4151586"/>
              <a:gd name="connsiteY17" fmla="*/ 3804745 h 6358758"/>
              <a:gd name="connsiteX18" fmla="*/ 620110 w 4151586"/>
              <a:gd name="connsiteY18" fmla="*/ 3878317 h 6358758"/>
              <a:gd name="connsiteX19" fmla="*/ 620110 w 4151586"/>
              <a:gd name="connsiteY19" fmla="*/ 4004441 h 6358758"/>
              <a:gd name="connsiteX20" fmla="*/ 399393 w 4151586"/>
              <a:gd name="connsiteY20" fmla="*/ 4162096 h 6358758"/>
              <a:gd name="connsiteX21" fmla="*/ 346841 w 4151586"/>
              <a:gd name="connsiteY21" fmla="*/ 4708634 h 6358758"/>
              <a:gd name="connsiteX22" fmla="*/ 136634 w 4151586"/>
              <a:gd name="connsiteY22" fmla="*/ 5276193 h 6358758"/>
              <a:gd name="connsiteX23" fmla="*/ 31531 w 4151586"/>
              <a:gd name="connsiteY23" fmla="*/ 5602014 h 6358758"/>
              <a:gd name="connsiteX24" fmla="*/ 0 w 4151586"/>
              <a:gd name="connsiteY24" fmla="*/ 5927834 h 6358758"/>
              <a:gd name="connsiteX25" fmla="*/ 52551 w 4151586"/>
              <a:gd name="connsiteY25" fmla="*/ 6096000 h 6358758"/>
              <a:gd name="connsiteX26" fmla="*/ 620111 w 4151586"/>
              <a:gd name="connsiteY26" fmla="*/ 5770179 h 6358758"/>
              <a:gd name="connsiteX27" fmla="*/ 840827 w 4151586"/>
              <a:gd name="connsiteY27" fmla="*/ 6085489 h 6358758"/>
              <a:gd name="connsiteX28" fmla="*/ 777765 w 4151586"/>
              <a:gd name="connsiteY28" fmla="*/ 5549462 h 6358758"/>
              <a:gd name="connsiteX29" fmla="*/ 903889 w 4151586"/>
              <a:gd name="connsiteY29" fmla="*/ 5255172 h 6358758"/>
              <a:gd name="connsiteX30" fmla="*/ 893379 w 4151586"/>
              <a:gd name="connsiteY30" fmla="*/ 4708634 h 6358758"/>
              <a:gd name="connsiteX31" fmla="*/ 1019503 w 4151586"/>
              <a:gd name="connsiteY31" fmla="*/ 4593020 h 6358758"/>
              <a:gd name="connsiteX32" fmla="*/ 1030014 w 4151586"/>
              <a:gd name="connsiteY32" fmla="*/ 5307724 h 6358758"/>
              <a:gd name="connsiteX33" fmla="*/ 1103586 w 4151586"/>
              <a:gd name="connsiteY33" fmla="*/ 5412827 h 6358758"/>
              <a:gd name="connsiteX34" fmla="*/ 1219200 w 4151586"/>
              <a:gd name="connsiteY34" fmla="*/ 5896303 h 6358758"/>
              <a:gd name="connsiteX35" fmla="*/ 1471448 w 4151586"/>
              <a:gd name="connsiteY35" fmla="*/ 5969876 h 6358758"/>
              <a:gd name="connsiteX36" fmla="*/ 1629103 w 4151586"/>
              <a:gd name="connsiteY36" fmla="*/ 5538952 h 6358758"/>
              <a:gd name="connsiteX37" fmla="*/ 1734206 w 4151586"/>
              <a:gd name="connsiteY37" fmla="*/ 4813737 h 6358758"/>
              <a:gd name="connsiteX38" fmla="*/ 1828800 w 4151586"/>
              <a:gd name="connsiteY38" fmla="*/ 4487918 h 6358758"/>
              <a:gd name="connsiteX39" fmla="*/ 2207173 w 4151586"/>
              <a:gd name="connsiteY39" fmla="*/ 4540468 h 6358758"/>
              <a:gd name="connsiteX40" fmla="*/ 2354317 w 4151586"/>
              <a:gd name="connsiteY40" fmla="*/ 4845270 h 6358758"/>
              <a:gd name="connsiteX41" fmla="*/ 2364827 w 4151586"/>
              <a:gd name="connsiteY41" fmla="*/ 5433848 h 6358758"/>
              <a:gd name="connsiteX42" fmla="*/ 2396358 w 4151586"/>
              <a:gd name="connsiteY42" fmla="*/ 5864772 h 6358758"/>
              <a:gd name="connsiteX43" fmla="*/ 2490952 w 4151586"/>
              <a:gd name="connsiteY43" fmla="*/ 6095999 h 6358758"/>
              <a:gd name="connsiteX44" fmla="*/ 2627586 w 4151586"/>
              <a:gd name="connsiteY44" fmla="*/ 6222124 h 6358758"/>
              <a:gd name="connsiteX45" fmla="*/ 2795752 w 4151586"/>
              <a:gd name="connsiteY45" fmla="*/ 6243145 h 6358758"/>
              <a:gd name="connsiteX46" fmla="*/ 2900855 w 4151586"/>
              <a:gd name="connsiteY46" fmla="*/ 6264165 h 6358758"/>
              <a:gd name="connsiteX47" fmla="*/ 2911365 w 4151586"/>
              <a:gd name="connsiteY47" fmla="*/ 5822731 h 6358758"/>
              <a:gd name="connsiteX48" fmla="*/ 2816772 w 4151586"/>
              <a:gd name="connsiteY48" fmla="*/ 5559972 h 6358758"/>
              <a:gd name="connsiteX49" fmla="*/ 3026979 w 4151586"/>
              <a:gd name="connsiteY49" fmla="*/ 5318234 h 6358758"/>
              <a:gd name="connsiteX50" fmla="*/ 3058510 w 4151586"/>
              <a:gd name="connsiteY50" fmla="*/ 4897820 h 6358758"/>
              <a:gd name="connsiteX51" fmla="*/ 3111062 w 4151586"/>
              <a:gd name="connsiteY51" fmla="*/ 4666593 h 6358758"/>
              <a:gd name="connsiteX52" fmla="*/ 3342289 w 4151586"/>
              <a:gd name="connsiteY52" fmla="*/ 4855779 h 6358758"/>
              <a:gd name="connsiteX53" fmla="*/ 3205655 w 4151586"/>
              <a:gd name="connsiteY53" fmla="*/ 5402317 h 6358758"/>
              <a:gd name="connsiteX54" fmla="*/ 3100551 w 4151586"/>
              <a:gd name="connsiteY54" fmla="*/ 6011917 h 6358758"/>
              <a:gd name="connsiteX55" fmla="*/ 3090041 w 4151586"/>
              <a:gd name="connsiteY55" fmla="*/ 6264165 h 6358758"/>
              <a:gd name="connsiteX56" fmla="*/ 3268717 w 4151586"/>
              <a:gd name="connsiteY56" fmla="*/ 6306207 h 6358758"/>
              <a:gd name="connsiteX57" fmla="*/ 3689131 w 4151586"/>
              <a:gd name="connsiteY57" fmla="*/ 6358758 h 6358758"/>
              <a:gd name="connsiteX58" fmla="*/ 3888828 w 4151586"/>
              <a:gd name="connsiteY58" fmla="*/ 6274675 h 6358758"/>
              <a:gd name="connsiteX59" fmla="*/ 4046483 w 4151586"/>
              <a:gd name="connsiteY59" fmla="*/ 6085489 h 6358758"/>
              <a:gd name="connsiteX60" fmla="*/ 4151586 w 4151586"/>
              <a:gd name="connsiteY60" fmla="*/ 5307724 h 6358758"/>
              <a:gd name="connsiteX61" fmla="*/ 4088524 w 4151586"/>
              <a:gd name="connsiteY61" fmla="*/ 4624552 h 6358758"/>
              <a:gd name="connsiteX62" fmla="*/ 4078014 w 4151586"/>
              <a:gd name="connsiteY62" fmla="*/ 4309241 h 6358758"/>
              <a:gd name="connsiteX63" fmla="*/ 3804745 w 4151586"/>
              <a:gd name="connsiteY63" fmla="*/ 3993931 h 6358758"/>
              <a:gd name="connsiteX64" fmla="*/ 3594538 w 4151586"/>
              <a:gd name="connsiteY64" fmla="*/ 3174124 h 6358758"/>
              <a:gd name="connsiteX65" fmla="*/ 3415862 w 4151586"/>
              <a:gd name="connsiteY65" fmla="*/ 2680138 h 6358758"/>
              <a:gd name="connsiteX66" fmla="*/ 3226676 w 4151586"/>
              <a:gd name="connsiteY66" fmla="*/ 2427889 h 6358758"/>
              <a:gd name="connsiteX67" fmla="*/ 3048000 w 4151586"/>
              <a:gd name="connsiteY67" fmla="*/ 2060027 h 6358758"/>
              <a:gd name="connsiteX68" fmla="*/ 2900855 w 4151586"/>
              <a:gd name="connsiteY68" fmla="*/ 1818289 h 6358758"/>
              <a:gd name="connsiteX69" fmla="*/ 2963917 w 4151586"/>
              <a:gd name="connsiteY69" fmla="*/ 1418896 h 6358758"/>
              <a:gd name="connsiteX70" fmla="*/ 3026979 w 4151586"/>
              <a:gd name="connsiteY70" fmla="*/ 1324303 h 6358758"/>
              <a:gd name="connsiteX71" fmla="*/ 2995448 w 4151586"/>
              <a:gd name="connsiteY71" fmla="*/ 1671145 h 6358758"/>
              <a:gd name="connsiteX72" fmla="*/ 3153103 w 4151586"/>
              <a:gd name="connsiteY72" fmla="*/ 2133600 h 6358758"/>
              <a:gd name="connsiteX73" fmla="*/ 3699641 w 4151586"/>
              <a:gd name="connsiteY73" fmla="*/ 2154620 h 6358758"/>
              <a:gd name="connsiteX74" fmla="*/ 3804745 w 4151586"/>
              <a:gd name="connsiteY74" fmla="*/ 1965434 h 6358758"/>
              <a:gd name="connsiteX75" fmla="*/ 3573517 w 4151586"/>
              <a:gd name="connsiteY75" fmla="*/ 1734207 h 6358758"/>
              <a:gd name="connsiteX76" fmla="*/ 3794234 w 4151586"/>
              <a:gd name="connsiteY76" fmla="*/ 1355834 h 6358758"/>
              <a:gd name="connsiteX77" fmla="*/ 3731172 w 4151586"/>
              <a:gd name="connsiteY77" fmla="*/ 767255 h 6358758"/>
              <a:gd name="connsiteX78" fmla="*/ 3657600 w 4151586"/>
              <a:gd name="connsiteY78" fmla="*/ 651641 h 6358758"/>
              <a:gd name="connsiteX79" fmla="*/ 3205655 w 4151586"/>
              <a:gd name="connsiteY79" fmla="*/ 420414 h 6358758"/>
              <a:gd name="connsiteX80" fmla="*/ 2953407 w 4151586"/>
              <a:gd name="connsiteY80" fmla="*/ 367862 h 6358758"/>
              <a:gd name="connsiteX81" fmla="*/ 2722179 w 4151586"/>
              <a:gd name="connsiteY81" fmla="*/ 10510 h 6358758"/>
              <a:gd name="connsiteX82" fmla="*/ 2564524 w 4151586"/>
              <a:gd name="connsiteY82" fmla="*/ 0 h 6358758"/>
              <a:gd name="connsiteX83" fmla="*/ 2459420 w 4151586"/>
              <a:gd name="connsiteY83" fmla="*/ 430924 h 6358758"/>
              <a:gd name="connsiteX84" fmla="*/ 2259724 w 4151586"/>
              <a:gd name="connsiteY84" fmla="*/ 630620 h 6358758"/>
              <a:gd name="connsiteX85" fmla="*/ 1965435 w 4151586"/>
              <a:gd name="connsiteY85" fmla="*/ 725214 h 6358758"/>
              <a:gd name="connsiteX86" fmla="*/ 1734207 w 4151586"/>
              <a:gd name="connsiteY86" fmla="*/ 756744 h 6358758"/>
              <a:gd name="connsiteX87" fmla="*/ 1502979 w 4151586"/>
              <a:gd name="connsiteY87" fmla="*/ 546538 h 6358758"/>
              <a:gd name="connsiteX88" fmla="*/ 1345324 w 4151586"/>
              <a:gd name="connsiteY88" fmla="*/ 252247 h 6358758"/>
              <a:gd name="connsiteX89" fmla="*/ 1261241 w 4151586"/>
              <a:gd name="connsiteY89" fmla="*/ 136634 h 6358758"/>
              <a:gd name="connsiteX0" fmla="*/ 1261241 w 4151586"/>
              <a:gd name="connsiteY0" fmla="*/ 136634 h 6358758"/>
              <a:gd name="connsiteX1" fmla="*/ 1072055 w 4151586"/>
              <a:gd name="connsiteY1" fmla="*/ 525517 h 6358758"/>
              <a:gd name="connsiteX2" fmla="*/ 536027 w 4151586"/>
              <a:gd name="connsiteY2" fmla="*/ 672662 h 6358758"/>
              <a:gd name="connsiteX3" fmla="*/ 220717 w 4151586"/>
              <a:gd name="connsiteY3" fmla="*/ 956441 h 6358758"/>
              <a:gd name="connsiteX4" fmla="*/ 220717 w 4151586"/>
              <a:gd name="connsiteY4" fmla="*/ 1229710 h 6358758"/>
              <a:gd name="connsiteX5" fmla="*/ 430924 w 4151586"/>
              <a:gd name="connsiteY5" fmla="*/ 1629103 h 6358758"/>
              <a:gd name="connsiteX6" fmla="*/ 609600 w 4151586"/>
              <a:gd name="connsiteY6" fmla="*/ 1839310 h 6358758"/>
              <a:gd name="connsiteX7" fmla="*/ 504496 w 4151586"/>
              <a:gd name="connsiteY7" fmla="*/ 2049517 h 6358758"/>
              <a:gd name="connsiteX8" fmla="*/ 767255 w 4151586"/>
              <a:gd name="connsiteY8" fmla="*/ 2102069 h 6358758"/>
              <a:gd name="connsiteX9" fmla="*/ 956441 w 4151586"/>
              <a:gd name="connsiteY9" fmla="*/ 1807779 h 6358758"/>
              <a:gd name="connsiteX10" fmla="*/ 893379 w 4151586"/>
              <a:gd name="connsiteY10" fmla="*/ 1387365 h 6358758"/>
              <a:gd name="connsiteX11" fmla="*/ 809296 w 4151586"/>
              <a:gd name="connsiteY11" fmla="*/ 1187669 h 6358758"/>
              <a:gd name="connsiteX12" fmla="*/ 987972 w 4151586"/>
              <a:gd name="connsiteY12" fmla="*/ 1145627 h 6358758"/>
              <a:gd name="connsiteX13" fmla="*/ 1156138 w 4151586"/>
              <a:gd name="connsiteY13" fmla="*/ 1618593 h 6358758"/>
              <a:gd name="connsiteX14" fmla="*/ 1187669 w 4151586"/>
              <a:gd name="connsiteY14" fmla="*/ 2028496 h 6358758"/>
              <a:gd name="connsiteX15" fmla="*/ 1135117 w 4151586"/>
              <a:gd name="connsiteY15" fmla="*/ 2501462 h 6358758"/>
              <a:gd name="connsiteX16" fmla="*/ 599089 w 4151586"/>
              <a:gd name="connsiteY16" fmla="*/ 3699641 h 6358758"/>
              <a:gd name="connsiteX17" fmla="*/ 609600 w 4151586"/>
              <a:gd name="connsiteY17" fmla="*/ 3804745 h 6358758"/>
              <a:gd name="connsiteX18" fmla="*/ 620110 w 4151586"/>
              <a:gd name="connsiteY18" fmla="*/ 3878317 h 6358758"/>
              <a:gd name="connsiteX19" fmla="*/ 620110 w 4151586"/>
              <a:gd name="connsiteY19" fmla="*/ 4004441 h 6358758"/>
              <a:gd name="connsiteX20" fmla="*/ 399393 w 4151586"/>
              <a:gd name="connsiteY20" fmla="*/ 4162096 h 6358758"/>
              <a:gd name="connsiteX21" fmla="*/ 346841 w 4151586"/>
              <a:gd name="connsiteY21" fmla="*/ 4708634 h 6358758"/>
              <a:gd name="connsiteX22" fmla="*/ 136634 w 4151586"/>
              <a:gd name="connsiteY22" fmla="*/ 5276193 h 6358758"/>
              <a:gd name="connsiteX23" fmla="*/ 31531 w 4151586"/>
              <a:gd name="connsiteY23" fmla="*/ 5602014 h 6358758"/>
              <a:gd name="connsiteX24" fmla="*/ 0 w 4151586"/>
              <a:gd name="connsiteY24" fmla="*/ 5927834 h 6358758"/>
              <a:gd name="connsiteX25" fmla="*/ 283779 w 4151586"/>
              <a:gd name="connsiteY25" fmla="*/ 5759669 h 6358758"/>
              <a:gd name="connsiteX26" fmla="*/ 620111 w 4151586"/>
              <a:gd name="connsiteY26" fmla="*/ 5770179 h 6358758"/>
              <a:gd name="connsiteX27" fmla="*/ 840827 w 4151586"/>
              <a:gd name="connsiteY27" fmla="*/ 6085489 h 6358758"/>
              <a:gd name="connsiteX28" fmla="*/ 777765 w 4151586"/>
              <a:gd name="connsiteY28" fmla="*/ 5549462 h 6358758"/>
              <a:gd name="connsiteX29" fmla="*/ 903889 w 4151586"/>
              <a:gd name="connsiteY29" fmla="*/ 5255172 h 6358758"/>
              <a:gd name="connsiteX30" fmla="*/ 893379 w 4151586"/>
              <a:gd name="connsiteY30" fmla="*/ 4708634 h 6358758"/>
              <a:gd name="connsiteX31" fmla="*/ 1019503 w 4151586"/>
              <a:gd name="connsiteY31" fmla="*/ 4593020 h 6358758"/>
              <a:gd name="connsiteX32" fmla="*/ 1030014 w 4151586"/>
              <a:gd name="connsiteY32" fmla="*/ 5307724 h 6358758"/>
              <a:gd name="connsiteX33" fmla="*/ 1103586 w 4151586"/>
              <a:gd name="connsiteY33" fmla="*/ 5412827 h 6358758"/>
              <a:gd name="connsiteX34" fmla="*/ 1219200 w 4151586"/>
              <a:gd name="connsiteY34" fmla="*/ 5896303 h 6358758"/>
              <a:gd name="connsiteX35" fmla="*/ 1471448 w 4151586"/>
              <a:gd name="connsiteY35" fmla="*/ 5969876 h 6358758"/>
              <a:gd name="connsiteX36" fmla="*/ 1629103 w 4151586"/>
              <a:gd name="connsiteY36" fmla="*/ 5538952 h 6358758"/>
              <a:gd name="connsiteX37" fmla="*/ 1734206 w 4151586"/>
              <a:gd name="connsiteY37" fmla="*/ 4813737 h 6358758"/>
              <a:gd name="connsiteX38" fmla="*/ 1828800 w 4151586"/>
              <a:gd name="connsiteY38" fmla="*/ 4487918 h 6358758"/>
              <a:gd name="connsiteX39" fmla="*/ 2207173 w 4151586"/>
              <a:gd name="connsiteY39" fmla="*/ 4540468 h 6358758"/>
              <a:gd name="connsiteX40" fmla="*/ 2354317 w 4151586"/>
              <a:gd name="connsiteY40" fmla="*/ 4845270 h 6358758"/>
              <a:gd name="connsiteX41" fmla="*/ 2364827 w 4151586"/>
              <a:gd name="connsiteY41" fmla="*/ 5433848 h 6358758"/>
              <a:gd name="connsiteX42" fmla="*/ 2396358 w 4151586"/>
              <a:gd name="connsiteY42" fmla="*/ 5864772 h 6358758"/>
              <a:gd name="connsiteX43" fmla="*/ 2490952 w 4151586"/>
              <a:gd name="connsiteY43" fmla="*/ 6095999 h 6358758"/>
              <a:gd name="connsiteX44" fmla="*/ 2627586 w 4151586"/>
              <a:gd name="connsiteY44" fmla="*/ 6222124 h 6358758"/>
              <a:gd name="connsiteX45" fmla="*/ 2795752 w 4151586"/>
              <a:gd name="connsiteY45" fmla="*/ 6243145 h 6358758"/>
              <a:gd name="connsiteX46" fmla="*/ 2900855 w 4151586"/>
              <a:gd name="connsiteY46" fmla="*/ 6264165 h 6358758"/>
              <a:gd name="connsiteX47" fmla="*/ 2911365 w 4151586"/>
              <a:gd name="connsiteY47" fmla="*/ 5822731 h 6358758"/>
              <a:gd name="connsiteX48" fmla="*/ 2816772 w 4151586"/>
              <a:gd name="connsiteY48" fmla="*/ 5559972 h 6358758"/>
              <a:gd name="connsiteX49" fmla="*/ 3026979 w 4151586"/>
              <a:gd name="connsiteY49" fmla="*/ 5318234 h 6358758"/>
              <a:gd name="connsiteX50" fmla="*/ 3058510 w 4151586"/>
              <a:gd name="connsiteY50" fmla="*/ 4897820 h 6358758"/>
              <a:gd name="connsiteX51" fmla="*/ 3111062 w 4151586"/>
              <a:gd name="connsiteY51" fmla="*/ 4666593 h 6358758"/>
              <a:gd name="connsiteX52" fmla="*/ 3342289 w 4151586"/>
              <a:gd name="connsiteY52" fmla="*/ 4855779 h 6358758"/>
              <a:gd name="connsiteX53" fmla="*/ 3205655 w 4151586"/>
              <a:gd name="connsiteY53" fmla="*/ 5402317 h 6358758"/>
              <a:gd name="connsiteX54" fmla="*/ 3100551 w 4151586"/>
              <a:gd name="connsiteY54" fmla="*/ 6011917 h 6358758"/>
              <a:gd name="connsiteX55" fmla="*/ 3090041 w 4151586"/>
              <a:gd name="connsiteY55" fmla="*/ 6264165 h 6358758"/>
              <a:gd name="connsiteX56" fmla="*/ 3268717 w 4151586"/>
              <a:gd name="connsiteY56" fmla="*/ 6306207 h 6358758"/>
              <a:gd name="connsiteX57" fmla="*/ 3689131 w 4151586"/>
              <a:gd name="connsiteY57" fmla="*/ 6358758 h 6358758"/>
              <a:gd name="connsiteX58" fmla="*/ 3888828 w 4151586"/>
              <a:gd name="connsiteY58" fmla="*/ 6274675 h 6358758"/>
              <a:gd name="connsiteX59" fmla="*/ 4046483 w 4151586"/>
              <a:gd name="connsiteY59" fmla="*/ 6085489 h 6358758"/>
              <a:gd name="connsiteX60" fmla="*/ 4151586 w 4151586"/>
              <a:gd name="connsiteY60" fmla="*/ 5307724 h 6358758"/>
              <a:gd name="connsiteX61" fmla="*/ 4088524 w 4151586"/>
              <a:gd name="connsiteY61" fmla="*/ 4624552 h 6358758"/>
              <a:gd name="connsiteX62" fmla="*/ 4078014 w 4151586"/>
              <a:gd name="connsiteY62" fmla="*/ 4309241 h 6358758"/>
              <a:gd name="connsiteX63" fmla="*/ 3804745 w 4151586"/>
              <a:gd name="connsiteY63" fmla="*/ 3993931 h 6358758"/>
              <a:gd name="connsiteX64" fmla="*/ 3594538 w 4151586"/>
              <a:gd name="connsiteY64" fmla="*/ 3174124 h 6358758"/>
              <a:gd name="connsiteX65" fmla="*/ 3415862 w 4151586"/>
              <a:gd name="connsiteY65" fmla="*/ 2680138 h 6358758"/>
              <a:gd name="connsiteX66" fmla="*/ 3226676 w 4151586"/>
              <a:gd name="connsiteY66" fmla="*/ 2427889 h 6358758"/>
              <a:gd name="connsiteX67" fmla="*/ 3048000 w 4151586"/>
              <a:gd name="connsiteY67" fmla="*/ 2060027 h 6358758"/>
              <a:gd name="connsiteX68" fmla="*/ 2900855 w 4151586"/>
              <a:gd name="connsiteY68" fmla="*/ 1818289 h 6358758"/>
              <a:gd name="connsiteX69" fmla="*/ 2963917 w 4151586"/>
              <a:gd name="connsiteY69" fmla="*/ 1418896 h 6358758"/>
              <a:gd name="connsiteX70" fmla="*/ 3026979 w 4151586"/>
              <a:gd name="connsiteY70" fmla="*/ 1324303 h 6358758"/>
              <a:gd name="connsiteX71" fmla="*/ 2995448 w 4151586"/>
              <a:gd name="connsiteY71" fmla="*/ 1671145 h 6358758"/>
              <a:gd name="connsiteX72" fmla="*/ 3153103 w 4151586"/>
              <a:gd name="connsiteY72" fmla="*/ 2133600 h 6358758"/>
              <a:gd name="connsiteX73" fmla="*/ 3699641 w 4151586"/>
              <a:gd name="connsiteY73" fmla="*/ 2154620 h 6358758"/>
              <a:gd name="connsiteX74" fmla="*/ 3804745 w 4151586"/>
              <a:gd name="connsiteY74" fmla="*/ 1965434 h 6358758"/>
              <a:gd name="connsiteX75" fmla="*/ 3573517 w 4151586"/>
              <a:gd name="connsiteY75" fmla="*/ 1734207 h 6358758"/>
              <a:gd name="connsiteX76" fmla="*/ 3794234 w 4151586"/>
              <a:gd name="connsiteY76" fmla="*/ 1355834 h 6358758"/>
              <a:gd name="connsiteX77" fmla="*/ 3731172 w 4151586"/>
              <a:gd name="connsiteY77" fmla="*/ 767255 h 6358758"/>
              <a:gd name="connsiteX78" fmla="*/ 3657600 w 4151586"/>
              <a:gd name="connsiteY78" fmla="*/ 651641 h 6358758"/>
              <a:gd name="connsiteX79" fmla="*/ 3205655 w 4151586"/>
              <a:gd name="connsiteY79" fmla="*/ 420414 h 6358758"/>
              <a:gd name="connsiteX80" fmla="*/ 2953407 w 4151586"/>
              <a:gd name="connsiteY80" fmla="*/ 367862 h 6358758"/>
              <a:gd name="connsiteX81" fmla="*/ 2722179 w 4151586"/>
              <a:gd name="connsiteY81" fmla="*/ 10510 h 6358758"/>
              <a:gd name="connsiteX82" fmla="*/ 2564524 w 4151586"/>
              <a:gd name="connsiteY82" fmla="*/ 0 h 6358758"/>
              <a:gd name="connsiteX83" fmla="*/ 2459420 w 4151586"/>
              <a:gd name="connsiteY83" fmla="*/ 430924 h 6358758"/>
              <a:gd name="connsiteX84" fmla="*/ 2259724 w 4151586"/>
              <a:gd name="connsiteY84" fmla="*/ 630620 h 6358758"/>
              <a:gd name="connsiteX85" fmla="*/ 1965435 w 4151586"/>
              <a:gd name="connsiteY85" fmla="*/ 725214 h 6358758"/>
              <a:gd name="connsiteX86" fmla="*/ 1734207 w 4151586"/>
              <a:gd name="connsiteY86" fmla="*/ 756744 h 6358758"/>
              <a:gd name="connsiteX87" fmla="*/ 1502979 w 4151586"/>
              <a:gd name="connsiteY87" fmla="*/ 546538 h 6358758"/>
              <a:gd name="connsiteX88" fmla="*/ 1345324 w 4151586"/>
              <a:gd name="connsiteY88" fmla="*/ 252247 h 6358758"/>
              <a:gd name="connsiteX89" fmla="*/ 1261241 w 4151586"/>
              <a:gd name="connsiteY89" fmla="*/ 136634 h 6358758"/>
              <a:gd name="connsiteX0" fmla="*/ 1229710 w 4120055"/>
              <a:gd name="connsiteY0" fmla="*/ 136634 h 6358758"/>
              <a:gd name="connsiteX1" fmla="*/ 1040524 w 4120055"/>
              <a:gd name="connsiteY1" fmla="*/ 525517 h 6358758"/>
              <a:gd name="connsiteX2" fmla="*/ 504496 w 4120055"/>
              <a:gd name="connsiteY2" fmla="*/ 672662 h 6358758"/>
              <a:gd name="connsiteX3" fmla="*/ 189186 w 4120055"/>
              <a:gd name="connsiteY3" fmla="*/ 956441 h 6358758"/>
              <a:gd name="connsiteX4" fmla="*/ 189186 w 4120055"/>
              <a:gd name="connsiteY4" fmla="*/ 1229710 h 6358758"/>
              <a:gd name="connsiteX5" fmla="*/ 399393 w 4120055"/>
              <a:gd name="connsiteY5" fmla="*/ 1629103 h 6358758"/>
              <a:gd name="connsiteX6" fmla="*/ 578069 w 4120055"/>
              <a:gd name="connsiteY6" fmla="*/ 1839310 h 6358758"/>
              <a:gd name="connsiteX7" fmla="*/ 472965 w 4120055"/>
              <a:gd name="connsiteY7" fmla="*/ 2049517 h 6358758"/>
              <a:gd name="connsiteX8" fmla="*/ 735724 w 4120055"/>
              <a:gd name="connsiteY8" fmla="*/ 2102069 h 6358758"/>
              <a:gd name="connsiteX9" fmla="*/ 924910 w 4120055"/>
              <a:gd name="connsiteY9" fmla="*/ 1807779 h 6358758"/>
              <a:gd name="connsiteX10" fmla="*/ 861848 w 4120055"/>
              <a:gd name="connsiteY10" fmla="*/ 1387365 h 6358758"/>
              <a:gd name="connsiteX11" fmla="*/ 777765 w 4120055"/>
              <a:gd name="connsiteY11" fmla="*/ 1187669 h 6358758"/>
              <a:gd name="connsiteX12" fmla="*/ 956441 w 4120055"/>
              <a:gd name="connsiteY12" fmla="*/ 1145627 h 6358758"/>
              <a:gd name="connsiteX13" fmla="*/ 1124607 w 4120055"/>
              <a:gd name="connsiteY13" fmla="*/ 1618593 h 6358758"/>
              <a:gd name="connsiteX14" fmla="*/ 1156138 w 4120055"/>
              <a:gd name="connsiteY14" fmla="*/ 2028496 h 6358758"/>
              <a:gd name="connsiteX15" fmla="*/ 1103586 w 4120055"/>
              <a:gd name="connsiteY15" fmla="*/ 2501462 h 6358758"/>
              <a:gd name="connsiteX16" fmla="*/ 567558 w 4120055"/>
              <a:gd name="connsiteY16" fmla="*/ 3699641 h 6358758"/>
              <a:gd name="connsiteX17" fmla="*/ 578069 w 4120055"/>
              <a:gd name="connsiteY17" fmla="*/ 3804745 h 6358758"/>
              <a:gd name="connsiteX18" fmla="*/ 588579 w 4120055"/>
              <a:gd name="connsiteY18" fmla="*/ 3878317 h 6358758"/>
              <a:gd name="connsiteX19" fmla="*/ 588579 w 4120055"/>
              <a:gd name="connsiteY19" fmla="*/ 4004441 h 6358758"/>
              <a:gd name="connsiteX20" fmla="*/ 367862 w 4120055"/>
              <a:gd name="connsiteY20" fmla="*/ 4162096 h 6358758"/>
              <a:gd name="connsiteX21" fmla="*/ 315310 w 4120055"/>
              <a:gd name="connsiteY21" fmla="*/ 4708634 h 6358758"/>
              <a:gd name="connsiteX22" fmla="*/ 105103 w 4120055"/>
              <a:gd name="connsiteY22" fmla="*/ 5276193 h 6358758"/>
              <a:gd name="connsiteX23" fmla="*/ 0 w 4120055"/>
              <a:gd name="connsiteY23" fmla="*/ 5602014 h 6358758"/>
              <a:gd name="connsiteX24" fmla="*/ 178676 w 4120055"/>
              <a:gd name="connsiteY24" fmla="*/ 5644054 h 6358758"/>
              <a:gd name="connsiteX25" fmla="*/ 252248 w 4120055"/>
              <a:gd name="connsiteY25" fmla="*/ 5759669 h 6358758"/>
              <a:gd name="connsiteX26" fmla="*/ 588580 w 4120055"/>
              <a:gd name="connsiteY26" fmla="*/ 5770179 h 6358758"/>
              <a:gd name="connsiteX27" fmla="*/ 809296 w 4120055"/>
              <a:gd name="connsiteY27" fmla="*/ 6085489 h 6358758"/>
              <a:gd name="connsiteX28" fmla="*/ 746234 w 4120055"/>
              <a:gd name="connsiteY28" fmla="*/ 5549462 h 6358758"/>
              <a:gd name="connsiteX29" fmla="*/ 872358 w 4120055"/>
              <a:gd name="connsiteY29" fmla="*/ 5255172 h 6358758"/>
              <a:gd name="connsiteX30" fmla="*/ 861848 w 4120055"/>
              <a:gd name="connsiteY30" fmla="*/ 4708634 h 6358758"/>
              <a:gd name="connsiteX31" fmla="*/ 987972 w 4120055"/>
              <a:gd name="connsiteY31" fmla="*/ 4593020 h 6358758"/>
              <a:gd name="connsiteX32" fmla="*/ 998483 w 4120055"/>
              <a:gd name="connsiteY32" fmla="*/ 5307724 h 6358758"/>
              <a:gd name="connsiteX33" fmla="*/ 1072055 w 4120055"/>
              <a:gd name="connsiteY33" fmla="*/ 5412827 h 6358758"/>
              <a:gd name="connsiteX34" fmla="*/ 1187669 w 4120055"/>
              <a:gd name="connsiteY34" fmla="*/ 5896303 h 6358758"/>
              <a:gd name="connsiteX35" fmla="*/ 1439917 w 4120055"/>
              <a:gd name="connsiteY35" fmla="*/ 5969876 h 6358758"/>
              <a:gd name="connsiteX36" fmla="*/ 1597572 w 4120055"/>
              <a:gd name="connsiteY36" fmla="*/ 5538952 h 6358758"/>
              <a:gd name="connsiteX37" fmla="*/ 1702675 w 4120055"/>
              <a:gd name="connsiteY37" fmla="*/ 4813737 h 6358758"/>
              <a:gd name="connsiteX38" fmla="*/ 1797269 w 4120055"/>
              <a:gd name="connsiteY38" fmla="*/ 4487918 h 6358758"/>
              <a:gd name="connsiteX39" fmla="*/ 2175642 w 4120055"/>
              <a:gd name="connsiteY39" fmla="*/ 4540468 h 6358758"/>
              <a:gd name="connsiteX40" fmla="*/ 2322786 w 4120055"/>
              <a:gd name="connsiteY40" fmla="*/ 4845270 h 6358758"/>
              <a:gd name="connsiteX41" fmla="*/ 2333296 w 4120055"/>
              <a:gd name="connsiteY41" fmla="*/ 5433848 h 6358758"/>
              <a:gd name="connsiteX42" fmla="*/ 2364827 w 4120055"/>
              <a:gd name="connsiteY42" fmla="*/ 5864772 h 6358758"/>
              <a:gd name="connsiteX43" fmla="*/ 2459421 w 4120055"/>
              <a:gd name="connsiteY43" fmla="*/ 6095999 h 6358758"/>
              <a:gd name="connsiteX44" fmla="*/ 2596055 w 4120055"/>
              <a:gd name="connsiteY44" fmla="*/ 6222124 h 6358758"/>
              <a:gd name="connsiteX45" fmla="*/ 2764221 w 4120055"/>
              <a:gd name="connsiteY45" fmla="*/ 6243145 h 6358758"/>
              <a:gd name="connsiteX46" fmla="*/ 2869324 w 4120055"/>
              <a:gd name="connsiteY46" fmla="*/ 6264165 h 6358758"/>
              <a:gd name="connsiteX47" fmla="*/ 2879834 w 4120055"/>
              <a:gd name="connsiteY47" fmla="*/ 5822731 h 6358758"/>
              <a:gd name="connsiteX48" fmla="*/ 2785241 w 4120055"/>
              <a:gd name="connsiteY48" fmla="*/ 5559972 h 6358758"/>
              <a:gd name="connsiteX49" fmla="*/ 2995448 w 4120055"/>
              <a:gd name="connsiteY49" fmla="*/ 5318234 h 6358758"/>
              <a:gd name="connsiteX50" fmla="*/ 3026979 w 4120055"/>
              <a:gd name="connsiteY50" fmla="*/ 4897820 h 6358758"/>
              <a:gd name="connsiteX51" fmla="*/ 3079531 w 4120055"/>
              <a:gd name="connsiteY51" fmla="*/ 4666593 h 6358758"/>
              <a:gd name="connsiteX52" fmla="*/ 3310758 w 4120055"/>
              <a:gd name="connsiteY52" fmla="*/ 4855779 h 6358758"/>
              <a:gd name="connsiteX53" fmla="*/ 3174124 w 4120055"/>
              <a:gd name="connsiteY53" fmla="*/ 5402317 h 6358758"/>
              <a:gd name="connsiteX54" fmla="*/ 3069020 w 4120055"/>
              <a:gd name="connsiteY54" fmla="*/ 6011917 h 6358758"/>
              <a:gd name="connsiteX55" fmla="*/ 3058510 w 4120055"/>
              <a:gd name="connsiteY55" fmla="*/ 6264165 h 6358758"/>
              <a:gd name="connsiteX56" fmla="*/ 3237186 w 4120055"/>
              <a:gd name="connsiteY56" fmla="*/ 6306207 h 6358758"/>
              <a:gd name="connsiteX57" fmla="*/ 3657600 w 4120055"/>
              <a:gd name="connsiteY57" fmla="*/ 6358758 h 6358758"/>
              <a:gd name="connsiteX58" fmla="*/ 3857297 w 4120055"/>
              <a:gd name="connsiteY58" fmla="*/ 6274675 h 6358758"/>
              <a:gd name="connsiteX59" fmla="*/ 4014952 w 4120055"/>
              <a:gd name="connsiteY59" fmla="*/ 6085489 h 6358758"/>
              <a:gd name="connsiteX60" fmla="*/ 4120055 w 4120055"/>
              <a:gd name="connsiteY60" fmla="*/ 5307724 h 6358758"/>
              <a:gd name="connsiteX61" fmla="*/ 4056993 w 4120055"/>
              <a:gd name="connsiteY61" fmla="*/ 4624552 h 6358758"/>
              <a:gd name="connsiteX62" fmla="*/ 4046483 w 4120055"/>
              <a:gd name="connsiteY62" fmla="*/ 4309241 h 6358758"/>
              <a:gd name="connsiteX63" fmla="*/ 3773214 w 4120055"/>
              <a:gd name="connsiteY63" fmla="*/ 3993931 h 6358758"/>
              <a:gd name="connsiteX64" fmla="*/ 3563007 w 4120055"/>
              <a:gd name="connsiteY64" fmla="*/ 3174124 h 6358758"/>
              <a:gd name="connsiteX65" fmla="*/ 3384331 w 4120055"/>
              <a:gd name="connsiteY65" fmla="*/ 2680138 h 6358758"/>
              <a:gd name="connsiteX66" fmla="*/ 3195145 w 4120055"/>
              <a:gd name="connsiteY66" fmla="*/ 2427889 h 6358758"/>
              <a:gd name="connsiteX67" fmla="*/ 3016469 w 4120055"/>
              <a:gd name="connsiteY67" fmla="*/ 2060027 h 6358758"/>
              <a:gd name="connsiteX68" fmla="*/ 2869324 w 4120055"/>
              <a:gd name="connsiteY68" fmla="*/ 1818289 h 6358758"/>
              <a:gd name="connsiteX69" fmla="*/ 2932386 w 4120055"/>
              <a:gd name="connsiteY69" fmla="*/ 1418896 h 6358758"/>
              <a:gd name="connsiteX70" fmla="*/ 2995448 w 4120055"/>
              <a:gd name="connsiteY70" fmla="*/ 1324303 h 6358758"/>
              <a:gd name="connsiteX71" fmla="*/ 2963917 w 4120055"/>
              <a:gd name="connsiteY71" fmla="*/ 1671145 h 6358758"/>
              <a:gd name="connsiteX72" fmla="*/ 3121572 w 4120055"/>
              <a:gd name="connsiteY72" fmla="*/ 2133600 h 6358758"/>
              <a:gd name="connsiteX73" fmla="*/ 3668110 w 4120055"/>
              <a:gd name="connsiteY73" fmla="*/ 2154620 h 6358758"/>
              <a:gd name="connsiteX74" fmla="*/ 3773214 w 4120055"/>
              <a:gd name="connsiteY74" fmla="*/ 1965434 h 6358758"/>
              <a:gd name="connsiteX75" fmla="*/ 3541986 w 4120055"/>
              <a:gd name="connsiteY75" fmla="*/ 1734207 h 6358758"/>
              <a:gd name="connsiteX76" fmla="*/ 3762703 w 4120055"/>
              <a:gd name="connsiteY76" fmla="*/ 1355834 h 6358758"/>
              <a:gd name="connsiteX77" fmla="*/ 3699641 w 4120055"/>
              <a:gd name="connsiteY77" fmla="*/ 767255 h 6358758"/>
              <a:gd name="connsiteX78" fmla="*/ 3626069 w 4120055"/>
              <a:gd name="connsiteY78" fmla="*/ 651641 h 6358758"/>
              <a:gd name="connsiteX79" fmla="*/ 3174124 w 4120055"/>
              <a:gd name="connsiteY79" fmla="*/ 420414 h 6358758"/>
              <a:gd name="connsiteX80" fmla="*/ 2921876 w 4120055"/>
              <a:gd name="connsiteY80" fmla="*/ 367862 h 6358758"/>
              <a:gd name="connsiteX81" fmla="*/ 2690648 w 4120055"/>
              <a:gd name="connsiteY81" fmla="*/ 10510 h 6358758"/>
              <a:gd name="connsiteX82" fmla="*/ 2532993 w 4120055"/>
              <a:gd name="connsiteY82" fmla="*/ 0 h 6358758"/>
              <a:gd name="connsiteX83" fmla="*/ 2427889 w 4120055"/>
              <a:gd name="connsiteY83" fmla="*/ 430924 h 6358758"/>
              <a:gd name="connsiteX84" fmla="*/ 2228193 w 4120055"/>
              <a:gd name="connsiteY84" fmla="*/ 630620 h 6358758"/>
              <a:gd name="connsiteX85" fmla="*/ 1933904 w 4120055"/>
              <a:gd name="connsiteY85" fmla="*/ 725214 h 6358758"/>
              <a:gd name="connsiteX86" fmla="*/ 1702676 w 4120055"/>
              <a:gd name="connsiteY86" fmla="*/ 756744 h 6358758"/>
              <a:gd name="connsiteX87" fmla="*/ 1471448 w 4120055"/>
              <a:gd name="connsiteY87" fmla="*/ 546538 h 6358758"/>
              <a:gd name="connsiteX88" fmla="*/ 1313793 w 4120055"/>
              <a:gd name="connsiteY88" fmla="*/ 252247 h 6358758"/>
              <a:gd name="connsiteX89" fmla="*/ 1229710 w 412005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88276 w 4099035"/>
              <a:gd name="connsiteY27" fmla="*/ 6085489 h 6358758"/>
              <a:gd name="connsiteX28" fmla="*/ 725214 w 4099035"/>
              <a:gd name="connsiteY28" fmla="*/ 5549462 h 6358758"/>
              <a:gd name="connsiteX29" fmla="*/ 851338 w 4099035"/>
              <a:gd name="connsiteY29" fmla="*/ 5255172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66649 w 4099035"/>
              <a:gd name="connsiteY34" fmla="*/ 5896303 h 6358758"/>
              <a:gd name="connsiteX35" fmla="*/ 1418897 w 4099035"/>
              <a:gd name="connsiteY35" fmla="*/ 5969876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851338 w 4099035"/>
              <a:gd name="connsiteY29" fmla="*/ 5255172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66649 w 4099035"/>
              <a:gd name="connsiteY34" fmla="*/ 5896303 h 6358758"/>
              <a:gd name="connsiteX35" fmla="*/ 1418897 w 4099035"/>
              <a:gd name="connsiteY35" fmla="*/ 5969876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66649 w 4099035"/>
              <a:gd name="connsiteY34" fmla="*/ 5896303 h 6358758"/>
              <a:gd name="connsiteX35" fmla="*/ 1418897 w 4099035"/>
              <a:gd name="connsiteY35" fmla="*/ 5969876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18897 w 4099035"/>
              <a:gd name="connsiteY35" fmla="*/ 5969876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806263 w 4099035"/>
              <a:gd name="connsiteY45" fmla="*/ 6064469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806263 w 4099035"/>
              <a:gd name="connsiteY45" fmla="*/ 6064469 h 6358758"/>
              <a:gd name="connsiteX46" fmla="*/ 2921877 w 4099035"/>
              <a:gd name="connsiteY46" fmla="*/ 6053958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806263 w 4099035"/>
              <a:gd name="connsiteY45" fmla="*/ 6064469 h 6358758"/>
              <a:gd name="connsiteX46" fmla="*/ 2921877 w 4099035"/>
              <a:gd name="connsiteY46" fmla="*/ 6053958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142593 w 4099035"/>
              <a:gd name="connsiteY55" fmla="*/ 6053958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806263 w 4099035"/>
              <a:gd name="connsiteY45" fmla="*/ 6064469 h 6358758"/>
              <a:gd name="connsiteX46" fmla="*/ 2921877 w 4099035"/>
              <a:gd name="connsiteY46" fmla="*/ 6053958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142593 w 4099035"/>
              <a:gd name="connsiteY55" fmla="*/ 6053958 h 6358758"/>
              <a:gd name="connsiteX56" fmla="*/ 3342290 w 4099035"/>
              <a:gd name="connsiteY56" fmla="*/ 6190594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274675"/>
              <a:gd name="connsiteX1" fmla="*/ 1019504 w 4099035"/>
              <a:gd name="connsiteY1" fmla="*/ 525517 h 6274675"/>
              <a:gd name="connsiteX2" fmla="*/ 483476 w 4099035"/>
              <a:gd name="connsiteY2" fmla="*/ 672662 h 6274675"/>
              <a:gd name="connsiteX3" fmla="*/ 168166 w 4099035"/>
              <a:gd name="connsiteY3" fmla="*/ 956441 h 6274675"/>
              <a:gd name="connsiteX4" fmla="*/ 168166 w 4099035"/>
              <a:gd name="connsiteY4" fmla="*/ 1229710 h 6274675"/>
              <a:gd name="connsiteX5" fmla="*/ 378373 w 4099035"/>
              <a:gd name="connsiteY5" fmla="*/ 1629103 h 6274675"/>
              <a:gd name="connsiteX6" fmla="*/ 557049 w 4099035"/>
              <a:gd name="connsiteY6" fmla="*/ 1839310 h 6274675"/>
              <a:gd name="connsiteX7" fmla="*/ 451945 w 4099035"/>
              <a:gd name="connsiteY7" fmla="*/ 2049517 h 6274675"/>
              <a:gd name="connsiteX8" fmla="*/ 714704 w 4099035"/>
              <a:gd name="connsiteY8" fmla="*/ 2102069 h 6274675"/>
              <a:gd name="connsiteX9" fmla="*/ 903890 w 4099035"/>
              <a:gd name="connsiteY9" fmla="*/ 1807779 h 6274675"/>
              <a:gd name="connsiteX10" fmla="*/ 840828 w 4099035"/>
              <a:gd name="connsiteY10" fmla="*/ 1387365 h 6274675"/>
              <a:gd name="connsiteX11" fmla="*/ 756745 w 4099035"/>
              <a:gd name="connsiteY11" fmla="*/ 1187669 h 6274675"/>
              <a:gd name="connsiteX12" fmla="*/ 935421 w 4099035"/>
              <a:gd name="connsiteY12" fmla="*/ 1145627 h 6274675"/>
              <a:gd name="connsiteX13" fmla="*/ 1103587 w 4099035"/>
              <a:gd name="connsiteY13" fmla="*/ 1618593 h 6274675"/>
              <a:gd name="connsiteX14" fmla="*/ 1135118 w 4099035"/>
              <a:gd name="connsiteY14" fmla="*/ 2028496 h 6274675"/>
              <a:gd name="connsiteX15" fmla="*/ 1082566 w 4099035"/>
              <a:gd name="connsiteY15" fmla="*/ 2501462 h 6274675"/>
              <a:gd name="connsiteX16" fmla="*/ 546538 w 4099035"/>
              <a:gd name="connsiteY16" fmla="*/ 3699641 h 6274675"/>
              <a:gd name="connsiteX17" fmla="*/ 557049 w 4099035"/>
              <a:gd name="connsiteY17" fmla="*/ 3804745 h 6274675"/>
              <a:gd name="connsiteX18" fmla="*/ 567559 w 4099035"/>
              <a:gd name="connsiteY18" fmla="*/ 3878317 h 6274675"/>
              <a:gd name="connsiteX19" fmla="*/ 567559 w 4099035"/>
              <a:gd name="connsiteY19" fmla="*/ 4004441 h 6274675"/>
              <a:gd name="connsiteX20" fmla="*/ 346842 w 4099035"/>
              <a:gd name="connsiteY20" fmla="*/ 4162096 h 6274675"/>
              <a:gd name="connsiteX21" fmla="*/ 294290 w 4099035"/>
              <a:gd name="connsiteY21" fmla="*/ 4708634 h 6274675"/>
              <a:gd name="connsiteX22" fmla="*/ 84083 w 4099035"/>
              <a:gd name="connsiteY22" fmla="*/ 5276193 h 6274675"/>
              <a:gd name="connsiteX23" fmla="*/ 0 w 4099035"/>
              <a:gd name="connsiteY23" fmla="*/ 5591503 h 6274675"/>
              <a:gd name="connsiteX24" fmla="*/ 157656 w 4099035"/>
              <a:gd name="connsiteY24" fmla="*/ 5644054 h 6274675"/>
              <a:gd name="connsiteX25" fmla="*/ 231228 w 4099035"/>
              <a:gd name="connsiteY25" fmla="*/ 5759669 h 6274675"/>
              <a:gd name="connsiteX26" fmla="*/ 567560 w 4099035"/>
              <a:gd name="connsiteY26" fmla="*/ 5770179 h 6274675"/>
              <a:gd name="connsiteX27" fmla="*/ 725214 w 4099035"/>
              <a:gd name="connsiteY27" fmla="*/ 5675585 h 6274675"/>
              <a:gd name="connsiteX28" fmla="*/ 725214 w 4099035"/>
              <a:gd name="connsiteY28" fmla="*/ 5549462 h 6274675"/>
              <a:gd name="connsiteX29" fmla="*/ 777765 w 4099035"/>
              <a:gd name="connsiteY29" fmla="*/ 5223641 h 6274675"/>
              <a:gd name="connsiteX30" fmla="*/ 840828 w 4099035"/>
              <a:gd name="connsiteY30" fmla="*/ 4708634 h 6274675"/>
              <a:gd name="connsiteX31" fmla="*/ 966952 w 4099035"/>
              <a:gd name="connsiteY31" fmla="*/ 4593020 h 6274675"/>
              <a:gd name="connsiteX32" fmla="*/ 977463 w 4099035"/>
              <a:gd name="connsiteY32" fmla="*/ 5307724 h 6274675"/>
              <a:gd name="connsiteX33" fmla="*/ 1051035 w 4099035"/>
              <a:gd name="connsiteY33" fmla="*/ 5412827 h 6274675"/>
              <a:gd name="connsiteX34" fmla="*/ 1187670 w 4099035"/>
              <a:gd name="connsiteY34" fmla="*/ 5496909 h 6274675"/>
              <a:gd name="connsiteX35" fmla="*/ 1439917 w 4099035"/>
              <a:gd name="connsiteY35" fmla="*/ 5507421 h 6274675"/>
              <a:gd name="connsiteX36" fmla="*/ 1534511 w 4099035"/>
              <a:gd name="connsiteY36" fmla="*/ 5391807 h 6274675"/>
              <a:gd name="connsiteX37" fmla="*/ 1671145 w 4099035"/>
              <a:gd name="connsiteY37" fmla="*/ 4750675 h 6274675"/>
              <a:gd name="connsiteX38" fmla="*/ 1776249 w 4099035"/>
              <a:gd name="connsiteY38" fmla="*/ 4309242 h 6274675"/>
              <a:gd name="connsiteX39" fmla="*/ 2154622 w 4099035"/>
              <a:gd name="connsiteY39" fmla="*/ 4424854 h 6274675"/>
              <a:gd name="connsiteX40" fmla="*/ 2301766 w 4099035"/>
              <a:gd name="connsiteY40" fmla="*/ 4845270 h 6274675"/>
              <a:gd name="connsiteX41" fmla="*/ 2364828 w 4099035"/>
              <a:gd name="connsiteY41" fmla="*/ 5402317 h 6274675"/>
              <a:gd name="connsiteX42" fmla="*/ 2438400 w 4099035"/>
              <a:gd name="connsiteY42" fmla="*/ 5749158 h 6274675"/>
              <a:gd name="connsiteX43" fmla="*/ 2501464 w 4099035"/>
              <a:gd name="connsiteY43" fmla="*/ 5927833 h 6274675"/>
              <a:gd name="connsiteX44" fmla="*/ 2659118 w 4099035"/>
              <a:gd name="connsiteY44" fmla="*/ 6096000 h 6274675"/>
              <a:gd name="connsiteX45" fmla="*/ 2806263 w 4099035"/>
              <a:gd name="connsiteY45" fmla="*/ 6064469 h 6274675"/>
              <a:gd name="connsiteX46" fmla="*/ 2921877 w 4099035"/>
              <a:gd name="connsiteY46" fmla="*/ 6053958 h 6274675"/>
              <a:gd name="connsiteX47" fmla="*/ 2858814 w 4099035"/>
              <a:gd name="connsiteY47" fmla="*/ 5822731 h 6274675"/>
              <a:gd name="connsiteX48" fmla="*/ 2764221 w 4099035"/>
              <a:gd name="connsiteY48" fmla="*/ 5559972 h 6274675"/>
              <a:gd name="connsiteX49" fmla="*/ 2974428 w 4099035"/>
              <a:gd name="connsiteY49" fmla="*/ 5318234 h 6274675"/>
              <a:gd name="connsiteX50" fmla="*/ 3005959 w 4099035"/>
              <a:gd name="connsiteY50" fmla="*/ 4897820 h 6274675"/>
              <a:gd name="connsiteX51" fmla="*/ 3058511 w 4099035"/>
              <a:gd name="connsiteY51" fmla="*/ 4666593 h 6274675"/>
              <a:gd name="connsiteX52" fmla="*/ 3289738 w 4099035"/>
              <a:gd name="connsiteY52" fmla="*/ 4855779 h 6274675"/>
              <a:gd name="connsiteX53" fmla="*/ 3153104 w 4099035"/>
              <a:gd name="connsiteY53" fmla="*/ 5402317 h 6274675"/>
              <a:gd name="connsiteX54" fmla="*/ 3048000 w 4099035"/>
              <a:gd name="connsiteY54" fmla="*/ 6011917 h 6274675"/>
              <a:gd name="connsiteX55" fmla="*/ 3142593 w 4099035"/>
              <a:gd name="connsiteY55" fmla="*/ 6053958 h 6274675"/>
              <a:gd name="connsiteX56" fmla="*/ 3342290 w 4099035"/>
              <a:gd name="connsiteY56" fmla="*/ 6190594 h 6274675"/>
              <a:gd name="connsiteX57" fmla="*/ 3678621 w 4099035"/>
              <a:gd name="connsiteY57" fmla="*/ 6117020 h 6274675"/>
              <a:gd name="connsiteX58" fmla="*/ 3836277 w 4099035"/>
              <a:gd name="connsiteY58" fmla="*/ 6274675 h 6274675"/>
              <a:gd name="connsiteX59" fmla="*/ 3993932 w 4099035"/>
              <a:gd name="connsiteY59" fmla="*/ 6085489 h 6274675"/>
              <a:gd name="connsiteX60" fmla="*/ 4099035 w 4099035"/>
              <a:gd name="connsiteY60" fmla="*/ 5307724 h 6274675"/>
              <a:gd name="connsiteX61" fmla="*/ 4035973 w 4099035"/>
              <a:gd name="connsiteY61" fmla="*/ 4624552 h 6274675"/>
              <a:gd name="connsiteX62" fmla="*/ 4025463 w 4099035"/>
              <a:gd name="connsiteY62" fmla="*/ 4309241 h 6274675"/>
              <a:gd name="connsiteX63" fmla="*/ 3752194 w 4099035"/>
              <a:gd name="connsiteY63" fmla="*/ 3993931 h 6274675"/>
              <a:gd name="connsiteX64" fmla="*/ 3541987 w 4099035"/>
              <a:gd name="connsiteY64" fmla="*/ 3174124 h 6274675"/>
              <a:gd name="connsiteX65" fmla="*/ 3363311 w 4099035"/>
              <a:gd name="connsiteY65" fmla="*/ 2680138 h 6274675"/>
              <a:gd name="connsiteX66" fmla="*/ 3174125 w 4099035"/>
              <a:gd name="connsiteY66" fmla="*/ 2427889 h 6274675"/>
              <a:gd name="connsiteX67" fmla="*/ 2995449 w 4099035"/>
              <a:gd name="connsiteY67" fmla="*/ 2060027 h 6274675"/>
              <a:gd name="connsiteX68" fmla="*/ 2848304 w 4099035"/>
              <a:gd name="connsiteY68" fmla="*/ 1818289 h 6274675"/>
              <a:gd name="connsiteX69" fmla="*/ 2911366 w 4099035"/>
              <a:gd name="connsiteY69" fmla="*/ 1418896 h 6274675"/>
              <a:gd name="connsiteX70" fmla="*/ 2974428 w 4099035"/>
              <a:gd name="connsiteY70" fmla="*/ 1324303 h 6274675"/>
              <a:gd name="connsiteX71" fmla="*/ 2942897 w 4099035"/>
              <a:gd name="connsiteY71" fmla="*/ 1671145 h 6274675"/>
              <a:gd name="connsiteX72" fmla="*/ 3100552 w 4099035"/>
              <a:gd name="connsiteY72" fmla="*/ 2133600 h 6274675"/>
              <a:gd name="connsiteX73" fmla="*/ 3647090 w 4099035"/>
              <a:gd name="connsiteY73" fmla="*/ 2154620 h 6274675"/>
              <a:gd name="connsiteX74" fmla="*/ 3752194 w 4099035"/>
              <a:gd name="connsiteY74" fmla="*/ 1965434 h 6274675"/>
              <a:gd name="connsiteX75" fmla="*/ 3520966 w 4099035"/>
              <a:gd name="connsiteY75" fmla="*/ 1734207 h 6274675"/>
              <a:gd name="connsiteX76" fmla="*/ 3741683 w 4099035"/>
              <a:gd name="connsiteY76" fmla="*/ 1355834 h 6274675"/>
              <a:gd name="connsiteX77" fmla="*/ 3678621 w 4099035"/>
              <a:gd name="connsiteY77" fmla="*/ 767255 h 6274675"/>
              <a:gd name="connsiteX78" fmla="*/ 3605049 w 4099035"/>
              <a:gd name="connsiteY78" fmla="*/ 651641 h 6274675"/>
              <a:gd name="connsiteX79" fmla="*/ 3153104 w 4099035"/>
              <a:gd name="connsiteY79" fmla="*/ 420414 h 6274675"/>
              <a:gd name="connsiteX80" fmla="*/ 2900856 w 4099035"/>
              <a:gd name="connsiteY80" fmla="*/ 367862 h 6274675"/>
              <a:gd name="connsiteX81" fmla="*/ 2669628 w 4099035"/>
              <a:gd name="connsiteY81" fmla="*/ 10510 h 6274675"/>
              <a:gd name="connsiteX82" fmla="*/ 2511973 w 4099035"/>
              <a:gd name="connsiteY82" fmla="*/ 0 h 6274675"/>
              <a:gd name="connsiteX83" fmla="*/ 2406869 w 4099035"/>
              <a:gd name="connsiteY83" fmla="*/ 430924 h 6274675"/>
              <a:gd name="connsiteX84" fmla="*/ 2207173 w 4099035"/>
              <a:gd name="connsiteY84" fmla="*/ 630620 h 6274675"/>
              <a:gd name="connsiteX85" fmla="*/ 1912884 w 4099035"/>
              <a:gd name="connsiteY85" fmla="*/ 725214 h 6274675"/>
              <a:gd name="connsiteX86" fmla="*/ 1681656 w 4099035"/>
              <a:gd name="connsiteY86" fmla="*/ 756744 h 6274675"/>
              <a:gd name="connsiteX87" fmla="*/ 1450428 w 4099035"/>
              <a:gd name="connsiteY87" fmla="*/ 546538 h 6274675"/>
              <a:gd name="connsiteX88" fmla="*/ 1292773 w 4099035"/>
              <a:gd name="connsiteY88" fmla="*/ 252247 h 6274675"/>
              <a:gd name="connsiteX89" fmla="*/ 1208690 w 4099035"/>
              <a:gd name="connsiteY89" fmla="*/ 136634 h 6274675"/>
              <a:gd name="connsiteX0" fmla="*/ 1208690 w 4099035"/>
              <a:gd name="connsiteY0" fmla="*/ 136634 h 6274675"/>
              <a:gd name="connsiteX1" fmla="*/ 1019504 w 4099035"/>
              <a:gd name="connsiteY1" fmla="*/ 525517 h 6274675"/>
              <a:gd name="connsiteX2" fmla="*/ 483476 w 4099035"/>
              <a:gd name="connsiteY2" fmla="*/ 672662 h 6274675"/>
              <a:gd name="connsiteX3" fmla="*/ 168166 w 4099035"/>
              <a:gd name="connsiteY3" fmla="*/ 956441 h 6274675"/>
              <a:gd name="connsiteX4" fmla="*/ 168166 w 4099035"/>
              <a:gd name="connsiteY4" fmla="*/ 1229710 h 6274675"/>
              <a:gd name="connsiteX5" fmla="*/ 378373 w 4099035"/>
              <a:gd name="connsiteY5" fmla="*/ 1629103 h 6274675"/>
              <a:gd name="connsiteX6" fmla="*/ 557049 w 4099035"/>
              <a:gd name="connsiteY6" fmla="*/ 1839310 h 6274675"/>
              <a:gd name="connsiteX7" fmla="*/ 451945 w 4099035"/>
              <a:gd name="connsiteY7" fmla="*/ 2049517 h 6274675"/>
              <a:gd name="connsiteX8" fmla="*/ 714704 w 4099035"/>
              <a:gd name="connsiteY8" fmla="*/ 2102069 h 6274675"/>
              <a:gd name="connsiteX9" fmla="*/ 903890 w 4099035"/>
              <a:gd name="connsiteY9" fmla="*/ 1807779 h 6274675"/>
              <a:gd name="connsiteX10" fmla="*/ 840828 w 4099035"/>
              <a:gd name="connsiteY10" fmla="*/ 1387365 h 6274675"/>
              <a:gd name="connsiteX11" fmla="*/ 756745 w 4099035"/>
              <a:gd name="connsiteY11" fmla="*/ 1187669 h 6274675"/>
              <a:gd name="connsiteX12" fmla="*/ 935421 w 4099035"/>
              <a:gd name="connsiteY12" fmla="*/ 1145627 h 6274675"/>
              <a:gd name="connsiteX13" fmla="*/ 1103587 w 4099035"/>
              <a:gd name="connsiteY13" fmla="*/ 1618593 h 6274675"/>
              <a:gd name="connsiteX14" fmla="*/ 1135118 w 4099035"/>
              <a:gd name="connsiteY14" fmla="*/ 2028496 h 6274675"/>
              <a:gd name="connsiteX15" fmla="*/ 1082566 w 4099035"/>
              <a:gd name="connsiteY15" fmla="*/ 2501462 h 6274675"/>
              <a:gd name="connsiteX16" fmla="*/ 546538 w 4099035"/>
              <a:gd name="connsiteY16" fmla="*/ 3699641 h 6274675"/>
              <a:gd name="connsiteX17" fmla="*/ 557049 w 4099035"/>
              <a:gd name="connsiteY17" fmla="*/ 3804745 h 6274675"/>
              <a:gd name="connsiteX18" fmla="*/ 567559 w 4099035"/>
              <a:gd name="connsiteY18" fmla="*/ 3878317 h 6274675"/>
              <a:gd name="connsiteX19" fmla="*/ 567559 w 4099035"/>
              <a:gd name="connsiteY19" fmla="*/ 4004441 h 6274675"/>
              <a:gd name="connsiteX20" fmla="*/ 346842 w 4099035"/>
              <a:gd name="connsiteY20" fmla="*/ 4162096 h 6274675"/>
              <a:gd name="connsiteX21" fmla="*/ 294290 w 4099035"/>
              <a:gd name="connsiteY21" fmla="*/ 4708634 h 6274675"/>
              <a:gd name="connsiteX22" fmla="*/ 84083 w 4099035"/>
              <a:gd name="connsiteY22" fmla="*/ 5276193 h 6274675"/>
              <a:gd name="connsiteX23" fmla="*/ 0 w 4099035"/>
              <a:gd name="connsiteY23" fmla="*/ 5591503 h 6274675"/>
              <a:gd name="connsiteX24" fmla="*/ 157656 w 4099035"/>
              <a:gd name="connsiteY24" fmla="*/ 5644054 h 6274675"/>
              <a:gd name="connsiteX25" fmla="*/ 231228 w 4099035"/>
              <a:gd name="connsiteY25" fmla="*/ 5759669 h 6274675"/>
              <a:gd name="connsiteX26" fmla="*/ 567560 w 4099035"/>
              <a:gd name="connsiteY26" fmla="*/ 5770179 h 6274675"/>
              <a:gd name="connsiteX27" fmla="*/ 725214 w 4099035"/>
              <a:gd name="connsiteY27" fmla="*/ 5675585 h 6274675"/>
              <a:gd name="connsiteX28" fmla="*/ 725214 w 4099035"/>
              <a:gd name="connsiteY28" fmla="*/ 5549462 h 6274675"/>
              <a:gd name="connsiteX29" fmla="*/ 777765 w 4099035"/>
              <a:gd name="connsiteY29" fmla="*/ 5223641 h 6274675"/>
              <a:gd name="connsiteX30" fmla="*/ 840828 w 4099035"/>
              <a:gd name="connsiteY30" fmla="*/ 4708634 h 6274675"/>
              <a:gd name="connsiteX31" fmla="*/ 966952 w 4099035"/>
              <a:gd name="connsiteY31" fmla="*/ 4593020 h 6274675"/>
              <a:gd name="connsiteX32" fmla="*/ 977463 w 4099035"/>
              <a:gd name="connsiteY32" fmla="*/ 5307724 h 6274675"/>
              <a:gd name="connsiteX33" fmla="*/ 1051035 w 4099035"/>
              <a:gd name="connsiteY33" fmla="*/ 5412827 h 6274675"/>
              <a:gd name="connsiteX34" fmla="*/ 1187670 w 4099035"/>
              <a:gd name="connsiteY34" fmla="*/ 5496909 h 6274675"/>
              <a:gd name="connsiteX35" fmla="*/ 1439917 w 4099035"/>
              <a:gd name="connsiteY35" fmla="*/ 5507421 h 6274675"/>
              <a:gd name="connsiteX36" fmla="*/ 1534511 w 4099035"/>
              <a:gd name="connsiteY36" fmla="*/ 5391807 h 6274675"/>
              <a:gd name="connsiteX37" fmla="*/ 1671145 w 4099035"/>
              <a:gd name="connsiteY37" fmla="*/ 4750675 h 6274675"/>
              <a:gd name="connsiteX38" fmla="*/ 1776249 w 4099035"/>
              <a:gd name="connsiteY38" fmla="*/ 4309242 h 6274675"/>
              <a:gd name="connsiteX39" fmla="*/ 2154622 w 4099035"/>
              <a:gd name="connsiteY39" fmla="*/ 4424854 h 6274675"/>
              <a:gd name="connsiteX40" fmla="*/ 2301766 w 4099035"/>
              <a:gd name="connsiteY40" fmla="*/ 4845270 h 6274675"/>
              <a:gd name="connsiteX41" fmla="*/ 2364828 w 4099035"/>
              <a:gd name="connsiteY41" fmla="*/ 5402317 h 6274675"/>
              <a:gd name="connsiteX42" fmla="*/ 2438400 w 4099035"/>
              <a:gd name="connsiteY42" fmla="*/ 5749158 h 6274675"/>
              <a:gd name="connsiteX43" fmla="*/ 2501464 w 4099035"/>
              <a:gd name="connsiteY43" fmla="*/ 5927833 h 6274675"/>
              <a:gd name="connsiteX44" fmla="*/ 2659118 w 4099035"/>
              <a:gd name="connsiteY44" fmla="*/ 6096000 h 6274675"/>
              <a:gd name="connsiteX45" fmla="*/ 2806263 w 4099035"/>
              <a:gd name="connsiteY45" fmla="*/ 6064469 h 6274675"/>
              <a:gd name="connsiteX46" fmla="*/ 2921877 w 4099035"/>
              <a:gd name="connsiteY46" fmla="*/ 6053958 h 6274675"/>
              <a:gd name="connsiteX47" fmla="*/ 2858814 w 4099035"/>
              <a:gd name="connsiteY47" fmla="*/ 5822731 h 6274675"/>
              <a:gd name="connsiteX48" fmla="*/ 2764221 w 4099035"/>
              <a:gd name="connsiteY48" fmla="*/ 5559972 h 6274675"/>
              <a:gd name="connsiteX49" fmla="*/ 2974428 w 4099035"/>
              <a:gd name="connsiteY49" fmla="*/ 5318234 h 6274675"/>
              <a:gd name="connsiteX50" fmla="*/ 3005959 w 4099035"/>
              <a:gd name="connsiteY50" fmla="*/ 4897820 h 6274675"/>
              <a:gd name="connsiteX51" fmla="*/ 3058511 w 4099035"/>
              <a:gd name="connsiteY51" fmla="*/ 4666593 h 6274675"/>
              <a:gd name="connsiteX52" fmla="*/ 3289738 w 4099035"/>
              <a:gd name="connsiteY52" fmla="*/ 4855779 h 6274675"/>
              <a:gd name="connsiteX53" fmla="*/ 3153104 w 4099035"/>
              <a:gd name="connsiteY53" fmla="*/ 5402317 h 6274675"/>
              <a:gd name="connsiteX54" fmla="*/ 3048000 w 4099035"/>
              <a:gd name="connsiteY54" fmla="*/ 6011917 h 6274675"/>
              <a:gd name="connsiteX55" fmla="*/ 3142593 w 4099035"/>
              <a:gd name="connsiteY55" fmla="*/ 6053958 h 6274675"/>
              <a:gd name="connsiteX56" fmla="*/ 3342290 w 4099035"/>
              <a:gd name="connsiteY56" fmla="*/ 6190594 h 6274675"/>
              <a:gd name="connsiteX57" fmla="*/ 3678621 w 4099035"/>
              <a:gd name="connsiteY57" fmla="*/ 6117020 h 6274675"/>
              <a:gd name="connsiteX58" fmla="*/ 3836277 w 4099035"/>
              <a:gd name="connsiteY58" fmla="*/ 6274675 h 6274675"/>
              <a:gd name="connsiteX59" fmla="*/ 3993932 w 4099035"/>
              <a:gd name="connsiteY59" fmla="*/ 6085489 h 6274675"/>
              <a:gd name="connsiteX60" fmla="*/ 4099035 w 4099035"/>
              <a:gd name="connsiteY60" fmla="*/ 5307724 h 6274675"/>
              <a:gd name="connsiteX61" fmla="*/ 4035973 w 4099035"/>
              <a:gd name="connsiteY61" fmla="*/ 4624552 h 6274675"/>
              <a:gd name="connsiteX62" fmla="*/ 4025463 w 4099035"/>
              <a:gd name="connsiteY62" fmla="*/ 4309241 h 6274675"/>
              <a:gd name="connsiteX63" fmla="*/ 3752194 w 4099035"/>
              <a:gd name="connsiteY63" fmla="*/ 3993931 h 6274675"/>
              <a:gd name="connsiteX64" fmla="*/ 3541987 w 4099035"/>
              <a:gd name="connsiteY64" fmla="*/ 3174124 h 6274675"/>
              <a:gd name="connsiteX65" fmla="*/ 3363311 w 4099035"/>
              <a:gd name="connsiteY65" fmla="*/ 2680138 h 6274675"/>
              <a:gd name="connsiteX66" fmla="*/ 3174125 w 4099035"/>
              <a:gd name="connsiteY66" fmla="*/ 2427889 h 6274675"/>
              <a:gd name="connsiteX67" fmla="*/ 2995449 w 4099035"/>
              <a:gd name="connsiteY67" fmla="*/ 2060027 h 6274675"/>
              <a:gd name="connsiteX68" fmla="*/ 2848304 w 4099035"/>
              <a:gd name="connsiteY68" fmla="*/ 1818289 h 6274675"/>
              <a:gd name="connsiteX69" fmla="*/ 2911366 w 4099035"/>
              <a:gd name="connsiteY69" fmla="*/ 1418896 h 6274675"/>
              <a:gd name="connsiteX70" fmla="*/ 2974428 w 4099035"/>
              <a:gd name="connsiteY70" fmla="*/ 1324303 h 6274675"/>
              <a:gd name="connsiteX71" fmla="*/ 2942897 w 4099035"/>
              <a:gd name="connsiteY71" fmla="*/ 1671145 h 6274675"/>
              <a:gd name="connsiteX72" fmla="*/ 3100552 w 4099035"/>
              <a:gd name="connsiteY72" fmla="*/ 2133600 h 6274675"/>
              <a:gd name="connsiteX73" fmla="*/ 3647090 w 4099035"/>
              <a:gd name="connsiteY73" fmla="*/ 2154620 h 6274675"/>
              <a:gd name="connsiteX74" fmla="*/ 3752194 w 4099035"/>
              <a:gd name="connsiteY74" fmla="*/ 1965434 h 6274675"/>
              <a:gd name="connsiteX75" fmla="*/ 3520966 w 4099035"/>
              <a:gd name="connsiteY75" fmla="*/ 1734207 h 6274675"/>
              <a:gd name="connsiteX76" fmla="*/ 3741683 w 4099035"/>
              <a:gd name="connsiteY76" fmla="*/ 1355834 h 6274675"/>
              <a:gd name="connsiteX77" fmla="*/ 3678621 w 4099035"/>
              <a:gd name="connsiteY77" fmla="*/ 767255 h 6274675"/>
              <a:gd name="connsiteX78" fmla="*/ 3605049 w 4099035"/>
              <a:gd name="connsiteY78" fmla="*/ 651641 h 6274675"/>
              <a:gd name="connsiteX79" fmla="*/ 3153104 w 4099035"/>
              <a:gd name="connsiteY79" fmla="*/ 420414 h 6274675"/>
              <a:gd name="connsiteX80" fmla="*/ 2900856 w 4099035"/>
              <a:gd name="connsiteY80" fmla="*/ 367862 h 6274675"/>
              <a:gd name="connsiteX81" fmla="*/ 2669628 w 4099035"/>
              <a:gd name="connsiteY81" fmla="*/ 10510 h 6274675"/>
              <a:gd name="connsiteX82" fmla="*/ 2511973 w 4099035"/>
              <a:gd name="connsiteY82" fmla="*/ 0 h 6274675"/>
              <a:gd name="connsiteX83" fmla="*/ 2406869 w 4099035"/>
              <a:gd name="connsiteY83" fmla="*/ 430924 h 6274675"/>
              <a:gd name="connsiteX84" fmla="*/ 2207173 w 4099035"/>
              <a:gd name="connsiteY84" fmla="*/ 630620 h 6274675"/>
              <a:gd name="connsiteX85" fmla="*/ 1912884 w 4099035"/>
              <a:gd name="connsiteY85" fmla="*/ 725214 h 6274675"/>
              <a:gd name="connsiteX86" fmla="*/ 1681656 w 4099035"/>
              <a:gd name="connsiteY86" fmla="*/ 756744 h 6274675"/>
              <a:gd name="connsiteX87" fmla="*/ 1450428 w 4099035"/>
              <a:gd name="connsiteY87" fmla="*/ 546538 h 6274675"/>
              <a:gd name="connsiteX88" fmla="*/ 1292773 w 4099035"/>
              <a:gd name="connsiteY88" fmla="*/ 252247 h 6274675"/>
              <a:gd name="connsiteX89" fmla="*/ 1208690 w 4099035"/>
              <a:gd name="connsiteY89" fmla="*/ 136634 h 6274675"/>
              <a:gd name="connsiteX0" fmla="*/ 1208690 w 4099035"/>
              <a:gd name="connsiteY0" fmla="*/ 136634 h 6312933"/>
              <a:gd name="connsiteX1" fmla="*/ 1019504 w 4099035"/>
              <a:gd name="connsiteY1" fmla="*/ 525517 h 6312933"/>
              <a:gd name="connsiteX2" fmla="*/ 483476 w 4099035"/>
              <a:gd name="connsiteY2" fmla="*/ 672662 h 6312933"/>
              <a:gd name="connsiteX3" fmla="*/ 168166 w 4099035"/>
              <a:gd name="connsiteY3" fmla="*/ 956441 h 6312933"/>
              <a:gd name="connsiteX4" fmla="*/ 168166 w 4099035"/>
              <a:gd name="connsiteY4" fmla="*/ 1229710 h 6312933"/>
              <a:gd name="connsiteX5" fmla="*/ 378373 w 4099035"/>
              <a:gd name="connsiteY5" fmla="*/ 1629103 h 6312933"/>
              <a:gd name="connsiteX6" fmla="*/ 557049 w 4099035"/>
              <a:gd name="connsiteY6" fmla="*/ 1839310 h 6312933"/>
              <a:gd name="connsiteX7" fmla="*/ 451945 w 4099035"/>
              <a:gd name="connsiteY7" fmla="*/ 2049517 h 6312933"/>
              <a:gd name="connsiteX8" fmla="*/ 714704 w 4099035"/>
              <a:gd name="connsiteY8" fmla="*/ 2102069 h 6312933"/>
              <a:gd name="connsiteX9" fmla="*/ 903890 w 4099035"/>
              <a:gd name="connsiteY9" fmla="*/ 1807779 h 6312933"/>
              <a:gd name="connsiteX10" fmla="*/ 840828 w 4099035"/>
              <a:gd name="connsiteY10" fmla="*/ 1387365 h 6312933"/>
              <a:gd name="connsiteX11" fmla="*/ 756745 w 4099035"/>
              <a:gd name="connsiteY11" fmla="*/ 1187669 h 6312933"/>
              <a:gd name="connsiteX12" fmla="*/ 935421 w 4099035"/>
              <a:gd name="connsiteY12" fmla="*/ 1145627 h 6312933"/>
              <a:gd name="connsiteX13" fmla="*/ 1103587 w 4099035"/>
              <a:gd name="connsiteY13" fmla="*/ 1618593 h 6312933"/>
              <a:gd name="connsiteX14" fmla="*/ 1135118 w 4099035"/>
              <a:gd name="connsiteY14" fmla="*/ 2028496 h 6312933"/>
              <a:gd name="connsiteX15" fmla="*/ 1082566 w 4099035"/>
              <a:gd name="connsiteY15" fmla="*/ 2501462 h 6312933"/>
              <a:gd name="connsiteX16" fmla="*/ 546538 w 4099035"/>
              <a:gd name="connsiteY16" fmla="*/ 3699641 h 6312933"/>
              <a:gd name="connsiteX17" fmla="*/ 557049 w 4099035"/>
              <a:gd name="connsiteY17" fmla="*/ 3804745 h 6312933"/>
              <a:gd name="connsiteX18" fmla="*/ 567559 w 4099035"/>
              <a:gd name="connsiteY18" fmla="*/ 3878317 h 6312933"/>
              <a:gd name="connsiteX19" fmla="*/ 567559 w 4099035"/>
              <a:gd name="connsiteY19" fmla="*/ 4004441 h 6312933"/>
              <a:gd name="connsiteX20" fmla="*/ 346842 w 4099035"/>
              <a:gd name="connsiteY20" fmla="*/ 4162096 h 6312933"/>
              <a:gd name="connsiteX21" fmla="*/ 294290 w 4099035"/>
              <a:gd name="connsiteY21" fmla="*/ 4708634 h 6312933"/>
              <a:gd name="connsiteX22" fmla="*/ 84083 w 4099035"/>
              <a:gd name="connsiteY22" fmla="*/ 5276193 h 6312933"/>
              <a:gd name="connsiteX23" fmla="*/ 0 w 4099035"/>
              <a:gd name="connsiteY23" fmla="*/ 5591503 h 6312933"/>
              <a:gd name="connsiteX24" fmla="*/ 157656 w 4099035"/>
              <a:gd name="connsiteY24" fmla="*/ 5644054 h 6312933"/>
              <a:gd name="connsiteX25" fmla="*/ 231228 w 4099035"/>
              <a:gd name="connsiteY25" fmla="*/ 5759669 h 6312933"/>
              <a:gd name="connsiteX26" fmla="*/ 567560 w 4099035"/>
              <a:gd name="connsiteY26" fmla="*/ 5770179 h 6312933"/>
              <a:gd name="connsiteX27" fmla="*/ 725214 w 4099035"/>
              <a:gd name="connsiteY27" fmla="*/ 5675585 h 6312933"/>
              <a:gd name="connsiteX28" fmla="*/ 725214 w 4099035"/>
              <a:gd name="connsiteY28" fmla="*/ 5549462 h 6312933"/>
              <a:gd name="connsiteX29" fmla="*/ 777765 w 4099035"/>
              <a:gd name="connsiteY29" fmla="*/ 5223641 h 6312933"/>
              <a:gd name="connsiteX30" fmla="*/ 840828 w 4099035"/>
              <a:gd name="connsiteY30" fmla="*/ 4708634 h 6312933"/>
              <a:gd name="connsiteX31" fmla="*/ 966952 w 4099035"/>
              <a:gd name="connsiteY31" fmla="*/ 4593020 h 6312933"/>
              <a:gd name="connsiteX32" fmla="*/ 977463 w 4099035"/>
              <a:gd name="connsiteY32" fmla="*/ 5307724 h 6312933"/>
              <a:gd name="connsiteX33" fmla="*/ 1051035 w 4099035"/>
              <a:gd name="connsiteY33" fmla="*/ 5412827 h 6312933"/>
              <a:gd name="connsiteX34" fmla="*/ 1187670 w 4099035"/>
              <a:gd name="connsiteY34" fmla="*/ 5496909 h 6312933"/>
              <a:gd name="connsiteX35" fmla="*/ 1439917 w 4099035"/>
              <a:gd name="connsiteY35" fmla="*/ 5507421 h 6312933"/>
              <a:gd name="connsiteX36" fmla="*/ 1534511 w 4099035"/>
              <a:gd name="connsiteY36" fmla="*/ 5391807 h 6312933"/>
              <a:gd name="connsiteX37" fmla="*/ 1671145 w 4099035"/>
              <a:gd name="connsiteY37" fmla="*/ 4750675 h 6312933"/>
              <a:gd name="connsiteX38" fmla="*/ 1776249 w 4099035"/>
              <a:gd name="connsiteY38" fmla="*/ 4309242 h 6312933"/>
              <a:gd name="connsiteX39" fmla="*/ 2154622 w 4099035"/>
              <a:gd name="connsiteY39" fmla="*/ 4424854 h 6312933"/>
              <a:gd name="connsiteX40" fmla="*/ 2301766 w 4099035"/>
              <a:gd name="connsiteY40" fmla="*/ 4845270 h 6312933"/>
              <a:gd name="connsiteX41" fmla="*/ 2364828 w 4099035"/>
              <a:gd name="connsiteY41" fmla="*/ 5402317 h 6312933"/>
              <a:gd name="connsiteX42" fmla="*/ 2438400 w 4099035"/>
              <a:gd name="connsiteY42" fmla="*/ 5749158 h 6312933"/>
              <a:gd name="connsiteX43" fmla="*/ 2501464 w 4099035"/>
              <a:gd name="connsiteY43" fmla="*/ 5927833 h 6312933"/>
              <a:gd name="connsiteX44" fmla="*/ 2659118 w 4099035"/>
              <a:gd name="connsiteY44" fmla="*/ 6096000 h 6312933"/>
              <a:gd name="connsiteX45" fmla="*/ 2806263 w 4099035"/>
              <a:gd name="connsiteY45" fmla="*/ 6064469 h 6312933"/>
              <a:gd name="connsiteX46" fmla="*/ 2921877 w 4099035"/>
              <a:gd name="connsiteY46" fmla="*/ 6053958 h 6312933"/>
              <a:gd name="connsiteX47" fmla="*/ 2858814 w 4099035"/>
              <a:gd name="connsiteY47" fmla="*/ 5822731 h 6312933"/>
              <a:gd name="connsiteX48" fmla="*/ 2764221 w 4099035"/>
              <a:gd name="connsiteY48" fmla="*/ 5559972 h 6312933"/>
              <a:gd name="connsiteX49" fmla="*/ 2974428 w 4099035"/>
              <a:gd name="connsiteY49" fmla="*/ 5318234 h 6312933"/>
              <a:gd name="connsiteX50" fmla="*/ 3005959 w 4099035"/>
              <a:gd name="connsiteY50" fmla="*/ 4897820 h 6312933"/>
              <a:gd name="connsiteX51" fmla="*/ 3058511 w 4099035"/>
              <a:gd name="connsiteY51" fmla="*/ 4666593 h 6312933"/>
              <a:gd name="connsiteX52" fmla="*/ 3289738 w 4099035"/>
              <a:gd name="connsiteY52" fmla="*/ 4855779 h 6312933"/>
              <a:gd name="connsiteX53" fmla="*/ 3153104 w 4099035"/>
              <a:gd name="connsiteY53" fmla="*/ 5402317 h 6312933"/>
              <a:gd name="connsiteX54" fmla="*/ 3048000 w 4099035"/>
              <a:gd name="connsiteY54" fmla="*/ 6011917 h 6312933"/>
              <a:gd name="connsiteX55" fmla="*/ 3142593 w 4099035"/>
              <a:gd name="connsiteY55" fmla="*/ 6053958 h 6312933"/>
              <a:gd name="connsiteX56" fmla="*/ 3342290 w 4099035"/>
              <a:gd name="connsiteY56" fmla="*/ 6190594 h 6312933"/>
              <a:gd name="connsiteX57" fmla="*/ 3699641 w 4099035"/>
              <a:gd name="connsiteY57" fmla="*/ 6264165 h 6312933"/>
              <a:gd name="connsiteX58" fmla="*/ 3836277 w 4099035"/>
              <a:gd name="connsiteY58" fmla="*/ 6274675 h 6312933"/>
              <a:gd name="connsiteX59" fmla="*/ 3993932 w 4099035"/>
              <a:gd name="connsiteY59" fmla="*/ 6085489 h 6312933"/>
              <a:gd name="connsiteX60" fmla="*/ 4099035 w 4099035"/>
              <a:gd name="connsiteY60" fmla="*/ 5307724 h 6312933"/>
              <a:gd name="connsiteX61" fmla="*/ 4035973 w 4099035"/>
              <a:gd name="connsiteY61" fmla="*/ 4624552 h 6312933"/>
              <a:gd name="connsiteX62" fmla="*/ 4025463 w 4099035"/>
              <a:gd name="connsiteY62" fmla="*/ 4309241 h 6312933"/>
              <a:gd name="connsiteX63" fmla="*/ 3752194 w 4099035"/>
              <a:gd name="connsiteY63" fmla="*/ 3993931 h 6312933"/>
              <a:gd name="connsiteX64" fmla="*/ 3541987 w 4099035"/>
              <a:gd name="connsiteY64" fmla="*/ 3174124 h 6312933"/>
              <a:gd name="connsiteX65" fmla="*/ 3363311 w 4099035"/>
              <a:gd name="connsiteY65" fmla="*/ 2680138 h 6312933"/>
              <a:gd name="connsiteX66" fmla="*/ 3174125 w 4099035"/>
              <a:gd name="connsiteY66" fmla="*/ 2427889 h 6312933"/>
              <a:gd name="connsiteX67" fmla="*/ 2995449 w 4099035"/>
              <a:gd name="connsiteY67" fmla="*/ 2060027 h 6312933"/>
              <a:gd name="connsiteX68" fmla="*/ 2848304 w 4099035"/>
              <a:gd name="connsiteY68" fmla="*/ 1818289 h 6312933"/>
              <a:gd name="connsiteX69" fmla="*/ 2911366 w 4099035"/>
              <a:gd name="connsiteY69" fmla="*/ 1418896 h 6312933"/>
              <a:gd name="connsiteX70" fmla="*/ 2974428 w 4099035"/>
              <a:gd name="connsiteY70" fmla="*/ 1324303 h 6312933"/>
              <a:gd name="connsiteX71" fmla="*/ 2942897 w 4099035"/>
              <a:gd name="connsiteY71" fmla="*/ 1671145 h 6312933"/>
              <a:gd name="connsiteX72" fmla="*/ 3100552 w 4099035"/>
              <a:gd name="connsiteY72" fmla="*/ 2133600 h 6312933"/>
              <a:gd name="connsiteX73" fmla="*/ 3647090 w 4099035"/>
              <a:gd name="connsiteY73" fmla="*/ 2154620 h 6312933"/>
              <a:gd name="connsiteX74" fmla="*/ 3752194 w 4099035"/>
              <a:gd name="connsiteY74" fmla="*/ 1965434 h 6312933"/>
              <a:gd name="connsiteX75" fmla="*/ 3520966 w 4099035"/>
              <a:gd name="connsiteY75" fmla="*/ 1734207 h 6312933"/>
              <a:gd name="connsiteX76" fmla="*/ 3741683 w 4099035"/>
              <a:gd name="connsiteY76" fmla="*/ 1355834 h 6312933"/>
              <a:gd name="connsiteX77" fmla="*/ 3678621 w 4099035"/>
              <a:gd name="connsiteY77" fmla="*/ 767255 h 6312933"/>
              <a:gd name="connsiteX78" fmla="*/ 3605049 w 4099035"/>
              <a:gd name="connsiteY78" fmla="*/ 651641 h 6312933"/>
              <a:gd name="connsiteX79" fmla="*/ 3153104 w 4099035"/>
              <a:gd name="connsiteY79" fmla="*/ 420414 h 6312933"/>
              <a:gd name="connsiteX80" fmla="*/ 2900856 w 4099035"/>
              <a:gd name="connsiteY80" fmla="*/ 367862 h 6312933"/>
              <a:gd name="connsiteX81" fmla="*/ 2669628 w 4099035"/>
              <a:gd name="connsiteY81" fmla="*/ 10510 h 6312933"/>
              <a:gd name="connsiteX82" fmla="*/ 2511973 w 4099035"/>
              <a:gd name="connsiteY82" fmla="*/ 0 h 6312933"/>
              <a:gd name="connsiteX83" fmla="*/ 2406869 w 4099035"/>
              <a:gd name="connsiteY83" fmla="*/ 430924 h 6312933"/>
              <a:gd name="connsiteX84" fmla="*/ 2207173 w 4099035"/>
              <a:gd name="connsiteY84" fmla="*/ 630620 h 6312933"/>
              <a:gd name="connsiteX85" fmla="*/ 1912884 w 4099035"/>
              <a:gd name="connsiteY85" fmla="*/ 725214 h 6312933"/>
              <a:gd name="connsiteX86" fmla="*/ 1681656 w 4099035"/>
              <a:gd name="connsiteY86" fmla="*/ 756744 h 6312933"/>
              <a:gd name="connsiteX87" fmla="*/ 1450428 w 4099035"/>
              <a:gd name="connsiteY87" fmla="*/ 546538 h 6312933"/>
              <a:gd name="connsiteX88" fmla="*/ 1292773 w 4099035"/>
              <a:gd name="connsiteY88" fmla="*/ 252247 h 6312933"/>
              <a:gd name="connsiteX89" fmla="*/ 1208690 w 4099035"/>
              <a:gd name="connsiteY89" fmla="*/ 136634 h 6312933"/>
              <a:gd name="connsiteX0" fmla="*/ 1208690 w 4099035"/>
              <a:gd name="connsiteY0" fmla="*/ 136634 h 6312933"/>
              <a:gd name="connsiteX1" fmla="*/ 1019504 w 4099035"/>
              <a:gd name="connsiteY1" fmla="*/ 525517 h 6312933"/>
              <a:gd name="connsiteX2" fmla="*/ 483476 w 4099035"/>
              <a:gd name="connsiteY2" fmla="*/ 672662 h 6312933"/>
              <a:gd name="connsiteX3" fmla="*/ 168166 w 4099035"/>
              <a:gd name="connsiteY3" fmla="*/ 956441 h 6312933"/>
              <a:gd name="connsiteX4" fmla="*/ 168166 w 4099035"/>
              <a:gd name="connsiteY4" fmla="*/ 1229710 h 6312933"/>
              <a:gd name="connsiteX5" fmla="*/ 378373 w 4099035"/>
              <a:gd name="connsiteY5" fmla="*/ 1629103 h 6312933"/>
              <a:gd name="connsiteX6" fmla="*/ 557049 w 4099035"/>
              <a:gd name="connsiteY6" fmla="*/ 1839310 h 6312933"/>
              <a:gd name="connsiteX7" fmla="*/ 451945 w 4099035"/>
              <a:gd name="connsiteY7" fmla="*/ 2049517 h 6312933"/>
              <a:gd name="connsiteX8" fmla="*/ 714704 w 4099035"/>
              <a:gd name="connsiteY8" fmla="*/ 2102069 h 6312933"/>
              <a:gd name="connsiteX9" fmla="*/ 903890 w 4099035"/>
              <a:gd name="connsiteY9" fmla="*/ 1807779 h 6312933"/>
              <a:gd name="connsiteX10" fmla="*/ 840828 w 4099035"/>
              <a:gd name="connsiteY10" fmla="*/ 1387365 h 6312933"/>
              <a:gd name="connsiteX11" fmla="*/ 756745 w 4099035"/>
              <a:gd name="connsiteY11" fmla="*/ 1187669 h 6312933"/>
              <a:gd name="connsiteX12" fmla="*/ 935421 w 4099035"/>
              <a:gd name="connsiteY12" fmla="*/ 1145627 h 6312933"/>
              <a:gd name="connsiteX13" fmla="*/ 1103587 w 4099035"/>
              <a:gd name="connsiteY13" fmla="*/ 1618593 h 6312933"/>
              <a:gd name="connsiteX14" fmla="*/ 1135118 w 4099035"/>
              <a:gd name="connsiteY14" fmla="*/ 2028496 h 6312933"/>
              <a:gd name="connsiteX15" fmla="*/ 1082566 w 4099035"/>
              <a:gd name="connsiteY15" fmla="*/ 2501462 h 6312933"/>
              <a:gd name="connsiteX16" fmla="*/ 546538 w 4099035"/>
              <a:gd name="connsiteY16" fmla="*/ 3699641 h 6312933"/>
              <a:gd name="connsiteX17" fmla="*/ 557049 w 4099035"/>
              <a:gd name="connsiteY17" fmla="*/ 3804745 h 6312933"/>
              <a:gd name="connsiteX18" fmla="*/ 567559 w 4099035"/>
              <a:gd name="connsiteY18" fmla="*/ 3878317 h 6312933"/>
              <a:gd name="connsiteX19" fmla="*/ 567559 w 4099035"/>
              <a:gd name="connsiteY19" fmla="*/ 4004441 h 6312933"/>
              <a:gd name="connsiteX20" fmla="*/ 346842 w 4099035"/>
              <a:gd name="connsiteY20" fmla="*/ 4162096 h 6312933"/>
              <a:gd name="connsiteX21" fmla="*/ 294290 w 4099035"/>
              <a:gd name="connsiteY21" fmla="*/ 4708634 h 6312933"/>
              <a:gd name="connsiteX22" fmla="*/ 84083 w 4099035"/>
              <a:gd name="connsiteY22" fmla="*/ 5276193 h 6312933"/>
              <a:gd name="connsiteX23" fmla="*/ 0 w 4099035"/>
              <a:gd name="connsiteY23" fmla="*/ 5591503 h 6312933"/>
              <a:gd name="connsiteX24" fmla="*/ 157656 w 4099035"/>
              <a:gd name="connsiteY24" fmla="*/ 5644054 h 6312933"/>
              <a:gd name="connsiteX25" fmla="*/ 231228 w 4099035"/>
              <a:gd name="connsiteY25" fmla="*/ 5759669 h 6312933"/>
              <a:gd name="connsiteX26" fmla="*/ 567560 w 4099035"/>
              <a:gd name="connsiteY26" fmla="*/ 5770179 h 6312933"/>
              <a:gd name="connsiteX27" fmla="*/ 725214 w 4099035"/>
              <a:gd name="connsiteY27" fmla="*/ 5675585 h 6312933"/>
              <a:gd name="connsiteX28" fmla="*/ 725214 w 4099035"/>
              <a:gd name="connsiteY28" fmla="*/ 5549462 h 6312933"/>
              <a:gd name="connsiteX29" fmla="*/ 777765 w 4099035"/>
              <a:gd name="connsiteY29" fmla="*/ 5223641 h 6312933"/>
              <a:gd name="connsiteX30" fmla="*/ 840828 w 4099035"/>
              <a:gd name="connsiteY30" fmla="*/ 4708634 h 6312933"/>
              <a:gd name="connsiteX31" fmla="*/ 966952 w 4099035"/>
              <a:gd name="connsiteY31" fmla="*/ 4593020 h 6312933"/>
              <a:gd name="connsiteX32" fmla="*/ 977463 w 4099035"/>
              <a:gd name="connsiteY32" fmla="*/ 5307724 h 6312933"/>
              <a:gd name="connsiteX33" fmla="*/ 1051035 w 4099035"/>
              <a:gd name="connsiteY33" fmla="*/ 5412827 h 6312933"/>
              <a:gd name="connsiteX34" fmla="*/ 1187670 w 4099035"/>
              <a:gd name="connsiteY34" fmla="*/ 5496909 h 6312933"/>
              <a:gd name="connsiteX35" fmla="*/ 1439917 w 4099035"/>
              <a:gd name="connsiteY35" fmla="*/ 5507421 h 6312933"/>
              <a:gd name="connsiteX36" fmla="*/ 1534511 w 4099035"/>
              <a:gd name="connsiteY36" fmla="*/ 5391807 h 6312933"/>
              <a:gd name="connsiteX37" fmla="*/ 1671145 w 4099035"/>
              <a:gd name="connsiteY37" fmla="*/ 4750675 h 6312933"/>
              <a:gd name="connsiteX38" fmla="*/ 1776249 w 4099035"/>
              <a:gd name="connsiteY38" fmla="*/ 4309242 h 6312933"/>
              <a:gd name="connsiteX39" fmla="*/ 2154622 w 4099035"/>
              <a:gd name="connsiteY39" fmla="*/ 4424854 h 6312933"/>
              <a:gd name="connsiteX40" fmla="*/ 2301766 w 4099035"/>
              <a:gd name="connsiteY40" fmla="*/ 4845270 h 6312933"/>
              <a:gd name="connsiteX41" fmla="*/ 2364828 w 4099035"/>
              <a:gd name="connsiteY41" fmla="*/ 5402317 h 6312933"/>
              <a:gd name="connsiteX42" fmla="*/ 2438400 w 4099035"/>
              <a:gd name="connsiteY42" fmla="*/ 5749158 h 6312933"/>
              <a:gd name="connsiteX43" fmla="*/ 2501464 w 4099035"/>
              <a:gd name="connsiteY43" fmla="*/ 5927833 h 6312933"/>
              <a:gd name="connsiteX44" fmla="*/ 2659118 w 4099035"/>
              <a:gd name="connsiteY44" fmla="*/ 6096000 h 6312933"/>
              <a:gd name="connsiteX45" fmla="*/ 2806263 w 4099035"/>
              <a:gd name="connsiteY45" fmla="*/ 6064469 h 6312933"/>
              <a:gd name="connsiteX46" fmla="*/ 2921877 w 4099035"/>
              <a:gd name="connsiteY46" fmla="*/ 6053958 h 6312933"/>
              <a:gd name="connsiteX47" fmla="*/ 2858814 w 4099035"/>
              <a:gd name="connsiteY47" fmla="*/ 5822731 h 6312933"/>
              <a:gd name="connsiteX48" fmla="*/ 2764221 w 4099035"/>
              <a:gd name="connsiteY48" fmla="*/ 5559972 h 6312933"/>
              <a:gd name="connsiteX49" fmla="*/ 2974428 w 4099035"/>
              <a:gd name="connsiteY49" fmla="*/ 5318234 h 6312933"/>
              <a:gd name="connsiteX50" fmla="*/ 3005959 w 4099035"/>
              <a:gd name="connsiteY50" fmla="*/ 4897820 h 6312933"/>
              <a:gd name="connsiteX51" fmla="*/ 3058511 w 4099035"/>
              <a:gd name="connsiteY51" fmla="*/ 4666593 h 6312933"/>
              <a:gd name="connsiteX52" fmla="*/ 3289738 w 4099035"/>
              <a:gd name="connsiteY52" fmla="*/ 4855779 h 6312933"/>
              <a:gd name="connsiteX53" fmla="*/ 3153104 w 4099035"/>
              <a:gd name="connsiteY53" fmla="*/ 5402317 h 6312933"/>
              <a:gd name="connsiteX54" fmla="*/ 3048000 w 4099035"/>
              <a:gd name="connsiteY54" fmla="*/ 6011917 h 6312933"/>
              <a:gd name="connsiteX55" fmla="*/ 3142593 w 4099035"/>
              <a:gd name="connsiteY55" fmla="*/ 6053958 h 6312933"/>
              <a:gd name="connsiteX56" fmla="*/ 3342290 w 4099035"/>
              <a:gd name="connsiteY56" fmla="*/ 6190594 h 6312933"/>
              <a:gd name="connsiteX57" fmla="*/ 3699641 w 4099035"/>
              <a:gd name="connsiteY57" fmla="*/ 6264165 h 6312933"/>
              <a:gd name="connsiteX58" fmla="*/ 3836277 w 4099035"/>
              <a:gd name="connsiteY58" fmla="*/ 6274675 h 6312933"/>
              <a:gd name="connsiteX59" fmla="*/ 3825767 w 4099035"/>
              <a:gd name="connsiteY59" fmla="*/ 5948855 h 6312933"/>
              <a:gd name="connsiteX60" fmla="*/ 4099035 w 4099035"/>
              <a:gd name="connsiteY60" fmla="*/ 5307724 h 6312933"/>
              <a:gd name="connsiteX61" fmla="*/ 4035973 w 4099035"/>
              <a:gd name="connsiteY61" fmla="*/ 4624552 h 6312933"/>
              <a:gd name="connsiteX62" fmla="*/ 4025463 w 4099035"/>
              <a:gd name="connsiteY62" fmla="*/ 4309241 h 6312933"/>
              <a:gd name="connsiteX63" fmla="*/ 3752194 w 4099035"/>
              <a:gd name="connsiteY63" fmla="*/ 3993931 h 6312933"/>
              <a:gd name="connsiteX64" fmla="*/ 3541987 w 4099035"/>
              <a:gd name="connsiteY64" fmla="*/ 3174124 h 6312933"/>
              <a:gd name="connsiteX65" fmla="*/ 3363311 w 4099035"/>
              <a:gd name="connsiteY65" fmla="*/ 2680138 h 6312933"/>
              <a:gd name="connsiteX66" fmla="*/ 3174125 w 4099035"/>
              <a:gd name="connsiteY66" fmla="*/ 2427889 h 6312933"/>
              <a:gd name="connsiteX67" fmla="*/ 2995449 w 4099035"/>
              <a:gd name="connsiteY67" fmla="*/ 2060027 h 6312933"/>
              <a:gd name="connsiteX68" fmla="*/ 2848304 w 4099035"/>
              <a:gd name="connsiteY68" fmla="*/ 1818289 h 6312933"/>
              <a:gd name="connsiteX69" fmla="*/ 2911366 w 4099035"/>
              <a:gd name="connsiteY69" fmla="*/ 1418896 h 6312933"/>
              <a:gd name="connsiteX70" fmla="*/ 2974428 w 4099035"/>
              <a:gd name="connsiteY70" fmla="*/ 1324303 h 6312933"/>
              <a:gd name="connsiteX71" fmla="*/ 2942897 w 4099035"/>
              <a:gd name="connsiteY71" fmla="*/ 1671145 h 6312933"/>
              <a:gd name="connsiteX72" fmla="*/ 3100552 w 4099035"/>
              <a:gd name="connsiteY72" fmla="*/ 2133600 h 6312933"/>
              <a:gd name="connsiteX73" fmla="*/ 3647090 w 4099035"/>
              <a:gd name="connsiteY73" fmla="*/ 2154620 h 6312933"/>
              <a:gd name="connsiteX74" fmla="*/ 3752194 w 4099035"/>
              <a:gd name="connsiteY74" fmla="*/ 1965434 h 6312933"/>
              <a:gd name="connsiteX75" fmla="*/ 3520966 w 4099035"/>
              <a:gd name="connsiteY75" fmla="*/ 1734207 h 6312933"/>
              <a:gd name="connsiteX76" fmla="*/ 3741683 w 4099035"/>
              <a:gd name="connsiteY76" fmla="*/ 1355834 h 6312933"/>
              <a:gd name="connsiteX77" fmla="*/ 3678621 w 4099035"/>
              <a:gd name="connsiteY77" fmla="*/ 767255 h 6312933"/>
              <a:gd name="connsiteX78" fmla="*/ 3605049 w 4099035"/>
              <a:gd name="connsiteY78" fmla="*/ 651641 h 6312933"/>
              <a:gd name="connsiteX79" fmla="*/ 3153104 w 4099035"/>
              <a:gd name="connsiteY79" fmla="*/ 420414 h 6312933"/>
              <a:gd name="connsiteX80" fmla="*/ 2900856 w 4099035"/>
              <a:gd name="connsiteY80" fmla="*/ 367862 h 6312933"/>
              <a:gd name="connsiteX81" fmla="*/ 2669628 w 4099035"/>
              <a:gd name="connsiteY81" fmla="*/ 10510 h 6312933"/>
              <a:gd name="connsiteX82" fmla="*/ 2511973 w 4099035"/>
              <a:gd name="connsiteY82" fmla="*/ 0 h 6312933"/>
              <a:gd name="connsiteX83" fmla="*/ 2406869 w 4099035"/>
              <a:gd name="connsiteY83" fmla="*/ 430924 h 6312933"/>
              <a:gd name="connsiteX84" fmla="*/ 2207173 w 4099035"/>
              <a:gd name="connsiteY84" fmla="*/ 630620 h 6312933"/>
              <a:gd name="connsiteX85" fmla="*/ 1912884 w 4099035"/>
              <a:gd name="connsiteY85" fmla="*/ 725214 h 6312933"/>
              <a:gd name="connsiteX86" fmla="*/ 1681656 w 4099035"/>
              <a:gd name="connsiteY86" fmla="*/ 756744 h 6312933"/>
              <a:gd name="connsiteX87" fmla="*/ 1450428 w 4099035"/>
              <a:gd name="connsiteY87" fmla="*/ 546538 h 6312933"/>
              <a:gd name="connsiteX88" fmla="*/ 1292773 w 4099035"/>
              <a:gd name="connsiteY88" fmla="*/ 252247 h 6312933"/>
              <a:gd name="connsiteX89" fmla="*/ 1208690 w 4099035"/>
              <a:gd name="connsiteY89" fmla="*/ 136634 h 6312933"/>
              <a:gd name="connsiteX0" fmla="*/ 1208690 w 4035973"/>
              <a:gd name="connsiteY0" fmla="*/ 136634 h 6312933"/>
              <a:gd name="connsiteX1" fmla="*/ 1019504 w 4035973"/>
              <a:gd name="connsiteY1" fmla="*/ 525517 h 6312933"/>
              <a:gd name="connsiteX2" fmla="*/ 483476 w 4035973"/>
              <a:gd name="connsiteY2" fmla="*/ 672662 h 6312933"/>
              <a:gd name="connsiteX3" fmla="*/ 168166 w 4035973"/>
              <a:gd name="connsiteY3" fmla="*/ 956441 h 6312933"/>
              <a:gd name="connsiteX4" fmla="*/ 168166 w 4035973"/>
              <a:gd name="connsiteY4" fmla="*/ 1229710 h 6312933"/>
              <a:gd name="connsiteX5" fmla="*/ 378373 w 4035973"/>
              <a:gd name="connsiteY5" fmla="*/ 1629103 h 6312933"/>
              <a:gd name="connsiteX6" fmla="*/ 557049 w 4035973"/>
              <a:gd name="connsiteY6" fmla="*/ 1839310 h 6312933"/>
              <a:gd name="connsiteX7" fmla="*/ 451945 w 4035973"/>
              <a:gd name="connsiteY7" fmla="*/ 2049517 h 6312933"/>
              <a:gd name="connsiteX8" fmla="*/ 714704 w 4035973"/>
              <a:gd name="connsiteY8" fmla="*/ 2102069 h 6312933"/>
              <a:gd name="connsiteX9" fmla="*/ 903890 w 4035973"/>
              <a:gd name="connsiteY9" fmla="*/ 1807779 h 6312933"/>
              <a:gd name="connsiteX10" fmla="*/ 840828 w 4035973"/>
              <a:gd name="connsiteY10" fmla="*/ 1387365 h 6312933"/>
              <a:gd name="connsiteX11" fmla="*/ 756745 w 4035973"/>
              <a:gd name="connsiteY11" fmla="*/ 1187669 h 6312933"/>
              <a:gd name="connsiteX12" fmla="*/ 935421 w 4035973"/>
              <a:gd name="connsiteY12" fmla="*/ 1145627 h 6312933"/>
              <a:gd name="connsiteX13" fmla="*/ 1103587 w 4035973"/>
              <a:gd name="connsiteY13" fmla="*/ 1618593 h 6312933"/>
              <a:gd name="connsiteX14" fmla="*/ 1135118 w 4035973"/>
              <a:gd name="connsiteY14" fmla="*/ 2028496 h 6312933"/>
              <a:gd name="connsiteX15" fmla="*/ 1082566 w 4035973"/>
              <a:gd name="connsiteY15" fmla="*/ 2501462 h 6312933"/>
              <a:gd name="connsiteX16" fmla="*/ 546538 w 4035973"/>
              <a:gd name="connsiteY16" fmla="*/ 3699641 h 6312933"/>
              <a:gd name="connsiteX17" fmla="*/ 557049 w 4035973"/>
              <a:gd name="connsiteY17" fmla="*/ 3804745 h 6312933"/>
              <a:gd name="connsiteX18" fmla="*/ 567559 w 4035973"/>
              <a:gd name="connsiteY18" fmla="*/ 3878317 h 6312933"/>
              <a:gd name="connsiteX19" fmla="*/ 567559 w 4035973"/>
              <a:gd name="connsiteY19" fmla="*/ 4004441 h 6312933"/>
              <a:gd name="connsiteX20" fmla="*/ 346842 w 4035973"/>
              <a:gd name="connsiteY20" fmla="*/ 4162096 h 6312933"/>
              <a:gd name="connsiteX21" fmla="*/ 294290 w 4035973"/>
              <a:gd name="connsiteY21" fmla="*/ 4708634 h 6312933"/>
              <a:gd name="connsiteX22" fmla="*/ 84083 w 4035973"/>
              <a:gd name="connsiteY22" fmla="*/ 5276193 h 6312933"/>
              <a:gd name="connsiteX23" fmla="*/ 0 w 4035973"/>
              <a:gd name="connsiteY23" fmla="*/ 5591503 h 6312933"/>
              <a:gd name="connsiteX24" fmla="*/ 157656 w 4035973"/>
              <a:gd name="connsiteY24" fmla="*/ 5644054 h 6312933"/>
              <a:gd name="connsiteX25" fmla="*/ 231228 w 4035973"/>
              <a:gd name="connsiteY25" fmla="*/ 5759669 h 6312933"/>
              <a:gd name="connsiteX26" fmla="*/ 567560 w 4035973"/>
              <a:gd name="connsiteY26" fmla="*/ 5770179 h 6312933"/>
              <a:gd name="connsiteX27" fmla="*/ 725214 w 4035973"/>
              <a:gd name="connsiteY27" fmla="*/ 5675585 h 6312933"/>
              <a:gd name="connsiteX28" fmla="*/ 725214 w 4035973"/>
              <a:gd name="connsiteY28" fmla="*/ 5549462 h 6312933"/>
              <a:gd name="connsiteX29" fmla="*/ 777765 w 4035973"/>
              <a:gd name="connsiteY29" fmla="*/ 5223641 h 6312933"/>
              <a:gd name="connsiteX30" fmla="*/ 840828 w 4035973"/>
              <a:gd name="connsiteY30" fmla="*/ 4708634 h 6312933"/>
              <a:gd name="connsiteX31" fmla="*/ 966952 w 4035973"/>
              <a:gd name="connsiteY31" fmla="*/ 4593020 h 6312933"/>
              <a:gd name="connsiteX32" fmla="*/ 977463 w 4035973"/>
              <a:gd name="connsiteY32" fmla="*/ 5307724 h 6312933"/>
              <a:gd name="connsiteX33" fmla="*/ 1051035 w 4035973"/>
              <a:gd name="connsiteY33" fmla="*/ 5412827 h 6312933"/>
              <a:gd name="connsiteX34" fmla="*/ 1187670 w 4035973"/>
              <a:gd name="connsiteY34" fmla="*/ 5496909 h 6312933"/>
              <a:gd name="connsiteX35" fmla="*/ 1439917 w 4035973"/>
              <a:gd name="connsiteY35" fmla="*/ 5507421 h 6312933"/>
              <a:gd name="connsiteX36" fmla="*/ 1534511 w 4035973"/>
              <a:gd name="connsiteY36" fmla="*/ 5391807 h 6312933"/>
              <a:gd name="connsiteX37" fmla="*/ 1671145 w 4035973"/>
              <a:gd name="connsiteY37" fmla="*/ 4750675 h 6312933"/>
              <a:gd name="connsiteX38" fmla="*/ 1776249 w 4035973"/>
              <a:gd name="connsiteY38" fmla="*/ 4309242 h 6312933"/>
              <a:gd name="connsiteX39" fmla="*/ 2154622 w 4035973"/>
              <a:gd name="connsiteY39" fmla="*/ 4424854 h 6312933"/>
              <a:gd name="connsiteX40" fmla="*/ 2301766 w 4035973"/>
              <a:gd name="connsiteY40" fmla="*/ 4845270 h 6312933"/>
              <a:gd name="connsiteX41" fmla="*/ 2364828 w 4035973"/>
              <a:gd name="connsiteY41" fmla="*/ 5402317 h 6312933"/>
              <a:gd name="connsiteX42" fmla="*/ 2438400 w 4035973"/>
              <a:gd name="connsiteY42" fmla="*/ 5749158 h 6312933"/>
              <a:gd name="connsiteX43" fmla="*/ 2501464 w 4035973"/>
              <a:gd name="connsiteY43" fmla="*/ 5927833 h 6312933"/>
              <a:gd name="connsiteX44" fmla="*/ 2659118 w 4035973"/>
              <a:gd name="connsiteY44" fmla="*/ 6096000 h 6312933"/>
              <a:gd name="connsiteX45" fmla="*/ 2806263 w 4035973"/>
              <a:gd name="connsiteY45" fmla="*/ 6064469 h 6312933"/>
              <a:gd name="connsiteX46" fmla="*/ 2921877 w 4035973"/>
              <a:gd name="connsiteY46" fmla="*/ 6053958 h 6312933"/>
              <a:gd name="connsiteX47" fmla="*/ 2858814 w 4035973"/>
              <a:gd name="connsiteY47" fmla="*/ 5822731 h 6312933"/>
              <a:gd name="connsiteX48" fmla="*/ 2764221 w 4035973"/>
              <a:gd name="connsiteY48" fmla="*/ 5559972 h 6312933"/>
              <a:gd name="connsiteX49" fmla="*/ 2974428 w 4035973"/>
              <a:gd name="connsiteY49" fmla="*/ 5318234 h 6312933"/>
              <a:gd name="connsiteX50" fmla="*/ 3005959 w 4035973"/>
              <a:gd name="connsiteY50" fmla="*/ 4897820 h 6312933"/>
              <a:gd name="connsiteX51" fmla="*/ 3058511 w 4035973"/>
              <a:gd name="connsiteY51" fmla="*/ 4666593 h 6312933"/>
              <a:gd name="connsiteX52" fmla="*/ 3289738 w 4035973"/>
              <a:gd name="connsiteY52" fmla="*/ 4855779 h 6312933"/>
              <a:gd name="connsiteX53" fmla="*/ 3153104 w 4035973"/>
              <a:gd name="connsiteY53" fmla="*/ 5402317 h 6312933"/>
              <a:gd name="connsiteX54" fmla="*/ 3048000 w 4035973"/>
              <a:gd name="connsiteY54" fmla="*/ 6011917 h 6312933"/>
              <a:gd name="connsiteX55" fmla="*/ 3142593 w 4035973"/>
              <a:gd name="connsiteY55" fmla="*/ 6053958 h 6312933"/>
              <a:gd name="connsiteX56" fmla="*/ 3342290 w 4035973"/>
              <a:gd name="connsiteY56" fmla="*/ 6190594 h 6312933"/>
              <a:gd name="connsiteX57" fmla="*/ 3699641 w 4035973"/>
              <a:gd name="connsiteY57" fmla="*/ 6264165 h 6312933"/>
              <a:gd name="connsiteX58" fmla="*/ 3836277 w 4035973"/>
              <a:gd name="connsiteY58" fmla="*/ 6274675 h 6312933"/>
              <a:gd name="connsiteX59" fmla="*/ 3825767 w 4035973"/>
              <a:gd name="connsiteY59" fmla="*/ 5948855 h 6312933"/>
              <a:gd name="connsiteX60" fmla="*/ 3983422 w 4035973"/>
              <a:gd name="connsiteY60" fmla="*/ 5286703 h 6312933"/>
              <a:gd name="connsiteX61" fmla="*/ 4035973 w 4035973"/>
              <a:gd name="connsiteY61" fmla="*/ 4624552 h 6312933"/>
              <a:gd name="connsiteX62" fmla="*/ 4025463 w 4035973"/>
              <a:gd name="connsiteY62" fmla="*/ 4309241 h 6312933"/>
              <a:gd name="connsiteX63" fmla="*/ 3752194 w 4035973"/>
              <a:gd name="connsiteY63" fmla="*/ 3993931 h 6312933"/>
              <a:gd name="connsiteX64" fmla="*/ 3541987 w 4035973"/>
              <a:gd name="connsiteY64" fmla="*/ 3174124 h 6312933"/>
              <a:gd name="connsiteX65" fmla="*/ 3363311 w 4035973"/>
              <a:gd name="connsiteY65" fmla="*/ 2680138 h 6312933"/>
              <a:gd name="connsiteX66" fmla="*/ 3174125 w 4035973"/>
              <a:gd name="connsiteY66" fmla="*/ 2427889 h 6312933"/>
              <a:gd name="connsiteX67" fmla="*/ 2995449 w 4035973"/>
              <a:gd name="connsiteY67" fmla="*/ 2060027 h 6312933"/>
              <a:gd name="connsiteX68" fmla="*/ 2848304 w 4035973"/>
              <a:gd name="connsiteY68" fmla="*/ 1818289 h 6312933"/>
              <a:gd name="connsiteX69" fmla="*/ 2911366 w 4035973"/>
              <a:gd name="connsiteY69" fmla="*/ 1418896 h 6312933"/>
              <a:gd name="connsiteX70" fmla="*/ 2974428 w 4035973"/>
              <a:gd name="connsiteY70" fmla="*/ 1324303 h 6312933"/>
              <a:gd name="connsiteX71" fmla="*/ 2942897 w 4035973"/>
              <a:gd name="connsiteY71" fmla="*/ 1671145 h 6312933"/>
              <a:gd name="connsiteX72" fmla="*/ 3100552 w 4035973"/>
              <a:gd name="connsiteY72" fmla="*/ 2133600 h 6312933"/>
              <a:gd name="connsiteX73" fmla="*/ 3647090 w 4035973"/>
              <a:gd name="connsiteY73" fmla="*/ 2154620 h 6312933"/>
              <a:gd name="connsiteX74" fmla="*/ 3752194 w 4035973"/>
              <a:gd name="connsiteY74" fmla="*/ 1965434 h 6312933"/>
              <a:gd name="connsiteX75" fmla="*/ 3520966 w 4035973"/>
              <a:gd name="connsiteY75" fmla="*/ 1734207 h 6312933"/>
              <a:gd name="connsiteX76" fmla="*/ 3741683 w 4035973"/>
              <a:gd name="connsiteY76" fmla="*/ 1355834 h 6312933"/>
              <a:gd name="connsiteX77" fmla="*/ 3678621 w 4035973"/>
              <a:gd name="connsiteY77" fmla="*/ 767255 h 6312933"/>
              <a:gd name="connsiteX78" fmla="*/ 3605049 w 4035973"/>
              <a:gd name="connsiteY78" fmla="*/ 651641 h 6312933"/>
              <a:gd name="connsiteX79" fmla="*/ 3153104 w 4035973"/>
              <a:gd name="connsiteY79" fmla="*/ 420414 h 6312933"/>
              <a:gd name="connsiteX80" fmla="*/ 2900856 w 4035973"/>
              <a:gd name="connsiteY80" fmla="*/ 367862 h 6312933"/>
              <a:gd name="connsiteX81" fmla="*/ 2669628 w 4035973"/>
              <a:gd name="connsiteY81" fmla="*/ 10510 h 6312933"/>
              <a:gd name="connsiteX82" fmla="*/ 2511973 w 4035973"/>
              <a:gd name="connsiteY82" fmla="*/ 0 h 6312933"/>
              <a:gd name="connsiteX83" fmla="*/ 2406869 w 4035973"/>
              <a:gd name="connsiteY83" fmla="*/ 430924 h 6312933"/>
              <a:gd name="connsiteX84" fmla="*/ 2207173 w 4035973"/>
              <a:gd name="connsiteY84" fmla="*/ 630620 h 6312933"/>
              <a:gd name="connsiteX85" fmla="*/ 1912884 w 4035973"/>
              <a:gd name="connsiteY85" fmla="*/ 725214 h 6312933"/>
              <a:gd name="connsiteX86" fmla="*/ 1681656 w 4035973"/>
              <a:gd name="connsiteY86" fmla="*/ 756744 h 6312933"/>
              <a:gd name="connsiteX87" fmla="*/ 1450428 w 4035973"/>
              <a:gd name="connsiteY87" fmla="*/ 546538 h 6312933"/>
              <a:gd name="connsiteX88" fmla="*/ 1292773 w 4035973"/>
              <a:gd name="connsiteY88" fmla="*/ 252247 h 6312933"/>
              <a:gd name="connsiteX89" fmla="*/ 1208690 w 4035973"/>
              <a:gd name="connsiteY89" fmla="*/ 136634 h 6312933"/>
              <a:gd name="connsiteX0" fmla="*/ 1208690 w 4035973"/>
              <a:gd name="connsiteY0" fmla="*/ 136634 h 6274675"/>
              <a:gd name="connsiteX1" fmla="*/ 1019504 w 4035973"/>
              <a:gd name="connsiteY1" fmla="*/ 525517 h 6274675"/>
              <a:gd name="connsiteX2" fmla="*/ 483476 w 4035973"/>
              <a:gd name="connsiteY2" fmla="*/ 672662 h 6274675"/>
              <a:gd name="connsiteX3" fmla="*/ 168166 w 4035973"/>
              <a:gd name="connsiteY3" fmla="*/ 956441 h 6274675"/>
              <a:gd name="connsiteX4" fmla="*/ 168166 w 4035973"/>
              <a:gd name="connsiteY4" fmla="*/ 1229710 h 6274675"/>
              <a:gd name="connsiteX5" fmla="*/ 378373 w 4035973"/>
              <a:gd name="connsiteY5" fmla="*/ 1629103 h 6274675"/>
              <a:gd name="connsiteX6" fmla="*/ 557049 w 4035973"/>
              <a:gd name="connsiteY6" fmla="*/ 1839310 h 6274675"/>
              <a:gd name="connsiteX7" fmla="*/ 451945 w 4035973"/>
              <a:gd name="connsiteY7" fmla="*/ 2049517 h 6274675"/>
              <a:gd name="connsiteX8" fmla="*/ 714704 w 4035973"/>
              <a:gd name="connsiteY8" fmla="*/ 2102069 h 6274675"/>
              <a:gd name="connsiteX9" fmla="*/ 903890 w 4035973"/>
              <a:gd name="connsiteY9" fmla="*/ 1807779 h 6274675"/>
              <a:gd name="connsiteX10" fmla="*/ 840828 w 4035973"/>
              <a:gd name="connsiteY10" fmla="*/ 1387365 h 6274675"/>
              <a:gd name="connsiteX11" fmla="*/ 756745 w 4035973"/>
              <a:gd name="connsiteY11" fmla="*/ 1187669 h 6274675"/>
              <a:gd name="connsiteX12" fmla="*/ 935421 w 4035973"/>
              <a:gd name="connsiteY12" fmla="*/ 1145627 h 6274675"/>
              <a:gd name="connsiteX13" fmla="*/ 1103587 w 4035973"/>
              <a:gd name="connsiteY13" fmla="*/ 1618593 h 6274675"/>
              <a:gd name="connsiteX14" fmla="*/ 1135118 w 4035973"/>
              <a:gd name="connsiteY14" fmla="*/ 2028496 h 6274675"/>
              <a:gd name="connsiteX15" fmla="*/ 1082566 w 4035973"/>
              <a:gd name="connsiteY15" fmla="*/ 2501462 h 6274675"/>
              <a:gd name="connsiteX16" fmla="*/ 546538 w 4035973"/>
              <a:gd name="connsiteY16" fmla="*/ 3699641 h 6274675"/>
              <a:gd name="connsiteX17" fmla="*/ 557049 w 4035973"/>
              <a:gd name="connsiteY17" fmla="*/ 3804745 h 6274675"/>
              <a:gd name="connsiteX18" fmla="*/ 567559 w 4035973"/>
              <a:gd name="connsiteY18" fmla="*/ 3878317 h 6274675"/>
              <a:gd name="connsiteX19" fmla="*/ 567559 w 4035973"/>
              <a:gd name="connsiteY19" fmla="*/ 4004441 h 6274675"/>
              <a:gd name="connsiteX20" fmla="*/ 346842 w 4035973"/>
              <a:gd name="connsiteY20" fmla="*/ 4162096 h 6274675"/>
              <a:gd name="connsiteX21" fmla="*/ 294290 w 4035973"/>
              <a:gd name="connsiteY21" fmla="*/ 4708634 h 6274675"/>
              <a:gd name="connsiteX22" fmla="*/ 84083 w 4035973"/>
              <a:gd name="connsiteY22" fmla="*/ 5276193 h 6274675"/>
              <a:gd name="connsiteX23" fmla="*/ 0 w 4035973"/>
              <a:gd name="connsiteY23" fmla="*/ 5591503 h 6274675"/>
              <a:gd name="connsiteX24" fmla="*/ 157656 w 4035973"/>
              <a:gd name="connsiteY24" fmla="*/ 5644054 h 6274675"/>
              <a:gd name="connsiteX25" fmla="*/ 231228 w 4035973"/>
              <a:gd name="connsiteY25" fmla="*/ 5759669 h 6274675"/>
              <a:gd name="connsiteX26" fmla="*/ 567560 w 4035973"/>
              <a:gd name="connsiteY26" fmla="*/ 5770179 h 6274675"/>
              <a:gd name="connsiteX27" fmla="*/ 725214 w 4035973"/>
              <a:gd name="connsiteY27" fmla="*/ 5675585 h 6274675"/>
              <a:gd name="connsiteX28" fmla="*/ 725214 w 4035973"/>
              <a:gd name="connsiteY28" fmla="*/ 5549462 h 6274675"/>
              <a:gd name="connsiteX29" fmla="*/ 777765 w 4035973"/>
              <a:gd name="connsiteY29" fmla="*/ 5223641 h 6274675"/>
              <a:gd name="connsiteX30" fmla="*/ 840828 w 4035973"/>
              <a:gd name="connsiteY30" fmla="*/ 4708634 h 6274675"/>
              <a:gd name="connsiteX31" fmla="*/ 966952 w 4035973"/>
              <a:gd name="connsiteY31" fmla="*/ 4593020 h 6274675"/>
              <a:gd name="connsiteX32" fmla="*/ 977463 w 4035973"/>
              <a:gd name="connsiteY32" fmla="*/ 5307724 h 6274675"/>
              <a:gd name="connsiteX33" fmla="*/ 1051035 w 4035973"/>
              <a:gd name="connsiteY33" fmla="*/ 5412827 h 6274675"/>
              <a:gd name="connsiteX34" fmla="*/ 1187670 w 4035973"/>
              <a:gd name="connsiteY34" fmla="*/ 5496909 h 6274675"/>
              <a:gd name="connsiteX35" fmla="*/ 1439917 w 4035973"/>
              <a:gd name="connsiteY35" fmla="*/ 5507421 h 6274675"/>
              <a:gd name="connsiteX36" fmla="*/ 1534511 w 4035973"/>
              <a:gd name="connsiteY36" fmla="*/ 5391807 h 6274675"/>
              <a:gd name="connsiteX37" fmla="*/ 1671145 w 4035973"/>
              <a:gd name="connsiteY37" fmla="*/ 4750675 h 6274675"/>
              <a:gd name="connsiteX38" fmla="*/ 1776249 w 4035973"/>
              <a:gd name="connsiteY38" fmla="*/ 4309242 h 6274675"/>
              <a:gd name="connsiteX39" fmla="*/ 2154622 w 4035973"/>
              <a:gd name="connsiteY39" fmla="*/ 4424854 h 6274675"/>
              <a:gd name="connsiteX40" fmla="*/ 2301766 w 4035973"/>
              <a:gd name="connsiteY40" fmla="*/ 4845270 h 6274675"/>
              <a:gd name="connsiteX41" fmla="*/ 2364828 w 4035973"/>
              <a:gd name="connsiteY41" fmla="*/ 5402317 h 6274675"/>
              <a:gd name="connsiteX42" fmla="*/ 2438400 w 4035973"/>
              <a:gd name="connsiteY42" fmla="*/ 5749158 h 6274675"/>
              <a:gd name="connsiteX43" fmla="*/ 2501464 w 4035973"/>
              <a:gd name="connsiteY43" fmla="*/ 5927833 h 6274675"/>
              <a:gd name="connsiteX44" fmla="*/ 2659118 w 4035973"/>
              <a:gd name="connsiteY44" fmla="*/ 6096000 h 6274675"/>
              <a:gd name="connsiteX45" fmla="*/ 2806263 w 4035973"/>
              <a:gd name="connsiteY45" fmla="*/ 6064469 h 6274675"/>
              <a:gd name="connsiteX46" fmla="*/ 2921877 w 4035973"/>
              <a:gd name="connsiteY46" fmla="*/ 6053958 h 6274675"/>
              <a:gd name="connsiteX47" fmla="*/ 2858814 w 4035973"/>
              <a:gd name="connsiteY47" fmla="*/ 5822731 h 6274675"/>
              <a:gd name="connsiteX48" fmla="*/ 2764221 w 4035973"/>
              <a:gd name="connsiteY48" fmla="*/ 5559972 h 6274675"/>
              <a:gd name="connsiteX49" fmla="*/ 2974428 w 4035973"/>
              <a:gd name="connsiteY49" fmla="*/ 5318234 h 6274675"/>
              <a:gd name="connsiteX50" fmla="*/ 3005959 w 4035973"/>
              <a:gd name="connsiteY50" fmla="*/ 4897820 h 6274675"/>
              <a:gd name="connsiteX51" fmla="*/ 3058511 w 4035973"/>
              <a:gd name="connsiteY51" fmla="*/ 4666593 h 6274675"/>
              <a:gd name="connsiteX52" fmla="*/ 3289738 w 4035973"/>
              <a:gd name="connsiteY52" fmla="*/ 4855779 h 6274675"/>
              <a:gd name="connsiteX53" fmla="*/ 3153104 w 4035973"/>
              <a:gd name="connsiteY53" fmla="*/ 5402317 h 6274675"/>
              <a:gd name="connsiteX54" fmla="*/ 3048000 w 4035973"/>
              <a:gd name="connsiteY54" fmla="*/ 6011917 h 6274675"/>
              <a:gd name="connsiteX55" fmla="*/ 3142593 w 4035973"/>
              <a:gd name="connsiteY55" fmla="*/ 6053958 h 6274675"/>
              <a:gd name="connsiteX56" fmla="*/ 3342290 w 4035973"/>
              <a:gd name="connsiteY56" fmla="*/ 6190594 h 6274675"/>
              <a:gd name="connsiteX57" fmla="*/ 3584027 w 4035973"/>
              <a:gd name="connsiteY57" fmla="*/ 6106510 h 6274675"/>
              <a:gd name="connsiteX58" fmla="*/ 3836277 w 4035973"/>
              <a:gd name="connsiteY58" fmla="*/ 6274675 h 6274675"/>
              <a:gd name="connsiteX59" fmla="*/ 3825767 w 4035973"/>
              <a:gd name="connsiteY59" fmla="*/ 5948855 h 6274675"/>
              <a:gd name="connsiteX60" fmla="*/ 3983422 w 4035973"/>
              <a:gd name="connsiteY60" fmla="*/ 5286703 h 6274675"/>
              <a:gd name="connsiteX61" fmla="*/ 4035973 w 4035973"/>
              <a:gd name="connsiteY61" fmla="*/ 4624552 h 6274675"/>
              <a:gd name="connsiteX62" fmla="*/ 4025463 w 4035973"/>
              <a:gd name="connsiteY62" fmla="*/ 4309241 h 6274675"/>
              <a:gd name="connsiteX63" fmla="*/ 3752194 w 4035973"/>
              <a:gd name="connsiteY63" fmla="*/ 3993931 h 6274675"/>
              <a:gd name="connsiteX64" fmla="*/ 3541987 w 4035973"/>
              <a:gd name="connsiteY64" fmla="*/ 3174124 h 6274675"/>
              <a:gd name="connsiteX65" fmla="*/ 3363311 w 4035973"/>
              <a:gd name="connsiteY65" fmla="*/ 2680138 h 6274675"/>
              <a:gd name="connsiteX66" fmla="*/ 3174125 w 4035973"/>
              <a:gd name="connsiteY66" fmla="*/ 2427889 h 6274675"/>
              <a:gd name="connsiteX67" fmla="*/ 2995449 w 4035973"/>
              <a:gd name="connsiteY67" fmla="*/ 2060027 h 6274675"/>
              <a:gd name="connsiteX68" fmla="*/ 2848304 w 4035973"/>
              <a:gd name="connsiteY68" fmla="*/ 1818289 h 6274675"/>
              <a:gd name="connsiteX69" fmla="*/ 2911366 w 4035973"/>
              <a:gd name="connsiteY69" fmla="*/ 1418896 h 6274675"/>
              <a:gd name="connsiteX70" fmla="*/ 2974428 w 4035973"/>
              <a:gd name="connsiteY70" fmla="*/ 1324303 h 6274675"/>
              <a:gd name="connsiteX71" fmla="*/ 2942897 w 4035973"/>
              <a:gd name="connsiteY71" fmla="*/ 1671145 h 6274675"/>
              <a:gd name="connsiteX72" fmla="*/ 3100552 w 4035973"/>
              <a:gd name="connsiteY72" fmla="*/ 2133600 h 6274675"/>
              <a:gd name="connsiteX73" fmla="*/ 3647090 w 4035973"/>
              <a:gd name="connsiteY73" fmla="*/ 2154620 h 6274675"/>
              <a:gd name="connsiteX74" fmla="*/ 3752194 w 4035973"/>
              <a:gd name="connsiteY74" fmla="*/ 1965434 h 6274675"/>
              <a:gd name="connsiteX75" fmla="*/ 3520966 w 4035973"/>
              <a:gd name="connsiteY75" fmla="*/ 1734207 h 6274675"/>
              <a:gd name="connsiteX76" fmla="*/ 3741683 w 4035973"/>
              <a:gd name="connsiteY76" fmla="*/ 1355834 h 6274675"/>
              <a:gd name="connsiteX77" fmla="*/ 3678621 w 4035973"/>
              <a:gd name="connsiteY77" fmla="*/ 767255 h 6274675"/>
              <a:gd name="connsiteX78" fmla="*/ 3605049 w 4035973"/>
              <a:gd name="connsiteY78" fmla="*/ 651641 h 6274675"/>
              <a:gd name="connsiteX79" fmla="*/ 3153104 w 4035973"/>
              <a:gd name="connsiteY79" fmla="*/ 420414 h 6274675"/>
              <a:gd name="connsiteX80" fmla="*/ 2900856 w 4035973"/>
              <a:gd name="connsiteY80" fmla="*/ 367862 h 6274675"/>
              <a:gd name="connsiteX81" fmla="*/ 2669628 w 4035973"/>
              <a:gd name="connsiteY81" fmla="*/ 10510 h 6274675"/>
              <a:gd name="connsiteX82" fmla="*/ 2511973 w 4035973"/>
              <a:gd name="connsiteY82" fmla="*/ 0 h 6274675"/>
              <a:gd name="connsiteX83" fmla="*/ 2406869 w 4035973"/>
              <a:gd name="connsiteY83" fmla="*/ 430924 h 6274675"/>
              <a:gd name="connsiteX84" fmla="*/ 2207173 w 4035973"/>
              <a:gd name="connsiteY84" fmla="*/ 630620 h 6274675"/>
              <a:gd name="connsiteX85" fmla="*/ 1912884 w 4035973"/>
              <a:gd name="connsiteY85" fmla="*/ 725214 h 6274675"/>
              <a:gd name="connsiteX86" fmla="*/ 1681656 w 4035973"/>
              <a:gd name="connsiteY86" fmla="*/ 756744 h 6274675"/>
              <a:gd name="connsiteX87" fmla="*/ 1450428 w 4035973"/>
              <a:gd name="connsiteY87" fmla="*/ 546538 h 6274675"/>
              <a:gd name="connsiteX88" fmla="*/ 1292773 w 4035973"/>
              <a:gd name="connsiteY88" fmla="*/ 252247 h 6274675"/>
              <a:gd name="connsiteX89" fmla="*/ 1208690 w 4035973"/>
              <a:gd name="connsiteY89" fmla="*/ 136634 h 6274675"/>
              <a:gd name="connsiteX0" fmla="*/ 1208690 w 4035973"/>
              <a:gd name="connsiteY0" fmla="*/ 136634 h 6195884"/>
              <a:gd name="connsiteX1" fmla="*/ 1019504 w 4035973"/>
              <a:gd name="connsiteY1" fmla="*/ 525517 h 6195884"/>
              <a:gd name="connsiteX2" fmla="*/ 483476 w 4035973"/>
              <a:gd name="connsiteY2" fmla="*/ 672662 h 6195884"/>
              <a:gd name="connsiteX3" fmla="*/ 168166 w 4035973"/>
              <a:gd name="connsiteY3" fmla="*/ 956441 h 6195884"/>
              <a:gd name="connsiteX4" fmla="*/ 168166 w 4035973"/>
              <a:gd name="connsiteY4" fmla="*/ 1229710 h 6195884"/>
              <a:gd name="connsiteX5" fmla="*/ 378373 w 4035973"/>
              <a:gd name="connsiteY5" fmla="*/ 1629103 h 6195884"/>
              <a:gd name="connsiteX6" fmla="*/ 557049 w 4035973"/>
              <a:gd name="connsiteY6" fmla="*/ 1839310 h 6195884"/>
              <a:gd name="connsiteX7" fmla="*/ 451945 w 4035973"/>
              <a:gd name="connsiteY7" fmla="*/ 2049517 h 6195884"/>
              <a:gd name="connsiteX8" fmla="*/ 714704 w 4035973"/>
              <a:gd name="connsiteY8" fmla="*/ 2102069 h 6195884"/>
              <a:gd name="connsiteX9" fmla="*/ 903890 w 4035973"/>
              <a:gd name="connsiteY9" fmla="*/ 1807779 h 6195884"/>
              <a:gd name="connsiteX10" fmla="*/ 840828 w 4035973"/>
              <a:gd name="connsiteY10" fmla="*/ 1387365 h 6195884"/>
              <a:gd name="connsiteX11" fmla="*/ 756745 w 4035973"/>
              <a:gd name="connsiteY11" fmla="*/ 1187669 h 6195884"/>
              <a:gd name="connsiteX12" fmla="*/ 935421 w 4035973"/>
              <a:gd name="connsiteY12" fmla="*/ 1145627 h 6195884"/>
              <a:gd name="connsiteX13" fmla="*/ 1103587 w 4035973"/>
              <a:gd name="connsiteY13" fmla="*/ 1618593 h 6195884"/>
              <a:gd name="connsiteX14" fmla="*/ 1135118 w 4035973"/>
              <a:gd name="connsiteY14" fmla="*/ 2028496 h 6195884"/>
              <a:gd name="connsiteX15" fmla="*/ 1082566 w 4035973"/>
              <a:gd name="connsiteY15" fmla="*/ 2501462 h 6195884"/>
              <a:gd name="connsiteX16" fmla="*/ 546538 w 4035973"/>
              <a:gd name="connsiteY16" fmla="*/ 3699641 h 6195884"/>
              <a:gd name="connsiteX17" fmla="*/ 557049 w 4035973"/>
              <a:gd name="connsiteY17" fmla="*/ 3804745 h 6195884"/>
              <a:gd name="connsiteX18" fmla="*/ 567559 w 4035973"/>
              <a:gd name="connsiteY18" fmla="*/ 3878317 h 6195884"/>
              <a:gd name="connsiteX19" fmla="*/ 567559 w 4035973"/>
              <a:gd name="connsiteY19" fmla="*/ 4004441 h 6195884"/>
              <a:gd name="connsiteX20" fmla="*/ 346842 w 4035973"/>
              <a:gd name="connsiteY20" fmla="*/ 4162096 h 6195884"/>
              <a:gd name="connsiteX21" fmla="*/ 294290 w 4035973"/>
              <a:gd name="connsiteY21" fmla="*/ 4708634 h 6195884"/>
              <a:gd name="connsiteX22" fmla="*/ 84083 w 4035973"/>
              <a:gd name="connsiteY22" fmla="*/ 5276193 h 6195884"/>
              <a:gd name="connsiteX23" fmla="*/ 0 w 4035973"/>
              <a:gd name="connsiteY23" fmla="*/ 5591503 h 6195884"/>
              <a:gd name="connsiteX24" fmla="*/ 157656 w 4035973"/>
              <a:gd name="connsiteY24" fmla="*/ 5644054 h 6195884"/>
              <a:gd name="connsiteX25" fmla="*/ 231228 w 4035973"/>
              <a:gd name="connsiteY25" fmla="*/ 5759669 h 6195884"/>
              <a:gd name="connsiteX26" fmla="*/ 567560 w 4035973"/>
              <a:gd name="connsiteY26" fmla="*/ 5770179 h 6195884"/>
              <a:gd name="connsiteX27" fmla="*/ 725214 w 4035973"/>
              <a:gd name="connsiteY27" fmla="*/ 5675585 h 6195884"/>
              <a:gd name="connsiteX28" fmla="*/ 725214 w 4035973"/>
              <a:gd name="connsiteY28" fmla="*/ 5549462 h 6195884"/>
              <a:gd name="connsiteX29" fmla="*/ 777765 w 4035973"/>
              <a:gd name="connsiteY29" fmla="*/ 5223641 h 6195884"/>
              <a:gd name="connsiteX30" fmla="*/ 840828 w 4035973"/>
              <a:gd name="connsiteY30" fmla="*/ 4708634 h 6195884"/>
              <a:gd name="connsiteX31" fmla="*/ 966952 w 4035973"/>
              <a:gd name="connsiteY31" fmla="*/ 4593020 h 6195884"/>
              <a:gd name="connsiteX32" fmla="*/ 977463 w 4035973"/>
              <a:gd name="connsiteY32" fmla="*/ 5307724 h 6195884"/>
              <a:gd name="connsiteX33" fmla="*/ 1051035 w 4035973"/>
              <a:gd name="connsiteY33" fmla="*/ 5412827 h 6195884"/>
              <a:gd name="connsiteX34" fmla="*/ 1187670 w 4035973"/>
              <a:gd name="connsiteY34" fmla="*/ 5496909 h 6195884"/>
              <a:gd name="connsiteX35" fmla="*/ 1439917 w 4035973"/>
              <a:gd name="connsiteY35" fmla="*/ 5507421 h 6195884"/>
              <a:gd name="connsiteX36" fmla="*/ 1534511 w 4035973"/>
              <a:gd name="connsiteY36" fmla="*/ 5391807 h 6195884"/>
              <a:gd name="connsiteX37" fmla="*/ 1671145 w 4035973"/>
              <a:gd name="connsiteY37" fmla="*/ 4750675 h 6195884"/>
              <a:gd name="connsiteX38" fmla="*/ 1776249 w 4035973"/>
              <a:gd name="connsiteY38" fmla="*/ 4309242 h 6195884"/>
              <a:gd name="connsiteX39" fmla="*/ 2154622 w 4035973"/>
              <a:gd name="connsiteY39" fmla="*/ 4424854 h 6195884"/>
              <a:gd name="connsiteX40" fmla="*/ 2301766 w 4035973"/>
              <a:gd name="connsiteY40" fmla="*/ 4845270 h 6195884"/>
              <a:gd name="connsiteX41" fmla="*/ 2364828 w 4035973"/>
              <a:gd name="connsiteY41" fmla="*/ 5402317 h 6195884"/>
              <a:gd name="connsiteX42" fmla="*/ 2438400 w 4035973"/>
              <a:gd name="connsiteY42" fmla="*/ 5749158 h 6195884"/>
              <a:gd name="connsiteX43" fmla="*/ 2501464 w 4035973"/>
              <a:gd name="connsiteY43" fmla="*/ 5927833 h 6195884"/>
              <a:gd name="connsiteX44" fmla="*/ 2659118 w 4035973"/>
              <a:gd name="connsiteY44" fmla="*/ 6096000 h 6195884"/>
              <a:gd name="connsiteX45" fmla="*/ 2806263 w 4035973"/>
              <a:gd name="connsiteY45" fmla="*/ 6064469 h 6195884"/>
              <a:gd name="connsiteX46" fmla="*/ 2921877 w 4035973"/>
              <a:gd name="connsiteY46" fmla="*/ 6053958 h 6195884"/>
              <a:gd name="connsiteX47" fmla="*/ 2858814 w 4035973"/>
              <a:gd name="connsiteY47" fmla="*/ 5822731 h 6195884"/>
              <a:gd name="connsiteX48" fmla="*/ 2764221 w 4035973"/>
              <a:gd name="connsiteY48" fmla="*/ 5559972 h 6195884"/>
              <a:gd name="connsiteX49" fmla="*/ 2974428 w 4035973"/>
              <a:gd name="connsiteY49" fmla="*/ 5318234 h 6195884"/>
              <a:gd name="connsiteX50" fmla="*/ 3005959 w 4035973"/>
              <a:gd name="connsiteY50" fmla="*/ 4897820 h 6195884"/>
              <a:gd name="connsiteX51" fmla="*/ 3058511 w 4035973"/>
              <a:gd name="connsiteY51" fmla="*/ 4666593 h 6195884"/>
              <a:gd name="connsiteX52" fmla="*/ 3289738 w 4035973"/>
              <a:gd name="connsiteY52" fmla="*/ 4855779 h 6195884"/>
              <a:gd name="connsiteX53" fmla="*/ 3153104 w 4035973"/>
              <a:gd name="connsiteY53" fmla="*/ 5402317 h 6195884"/>
              <a:gd name="connsiteX54" fmla="*/ 3048000 w 4035973"/>
              <a:gd name="connsiteY54" fmla="*/ 6011917 h 6195884"/>
              <a:gd name="connsiteX55" fmla="*/ 3142593 w 4035973"/>
              <a:gd name="connsiteY55" fmla="*/ 6053958 h 6195884"/>
              <a:gd name="connsiteX56" fmla="*/ 3342290 w 4035973"/>
              <a:gd name="connsiteY56" fmla="*/ 6190594 h 6195884"/>
              <a:gd name="connsiteX57" fmla="*/ 3584027 w 4035973"/>
              <a:gd name="connsiteY57" fmla="*/ 6106510 h 6195884"/>
              <a:gd name="connsiteX58" fmla="*/ 3815256 w 4035973"/>
              <a:gd name="connsiteY58" fmla="*/ 5801709 h 6195884"/>
              <a:gd name="connsiteX59" fmla="*/ 3825767 w 4035973"/>
              <a:gd name="connsiteY59" fmla="*/ 5948855 h 6195884"/>
              <a:gd name="connsiteX60" fmla="*/ 3983422 w 4035973"/>
              <a:gd name="connsiteY60" fmla="*/ 5286703 h 6195884"/>
              <a:gd name="connsiteX61" fmla="*/ 4035973 w 4035973"/>
              <a:gd name="connsiteY61" fmla="*/ 4624552 h 6195884"/>
              <a:gd name="connsiteX62" fmla="*/ 4025463 w 4035973"/>
              <a:gd name="connsiteY62" fmla="*/ 4309241 h 6195884"/>
              <a:gd name="connsiteX63" fmla="*/ 3752194 w 4035973"/>
              <a:gd name="connsiteY63" fmla="*/ 3993931 h 6195884"/>
              <a:gd name="connsiteX64" fmla="*/ 3541987 w 4035973"/>
              <a:gd name="connsiteY64" fmla="*/ 3174124 h 6195884"/>
              <a:gd name="connsiteX65" fmla="*/ 3363311 w 4035973"/>
              <a:gd name="connsiteY65" fmla="*/ 2680138 h 6195884"/>
              <a:gd name="connsiteX66" fmla="*/ 3174125 w 4035973"/>
              <a:gd name="connsiteY66" fmla="*/ 2427889 h 6195884"/>
              <a:gd name="connsiteX67" fmla="*/ 2995449 w 4035973"/>
              <a:gd name="connsiteY67" fmla="*/ 2060027 h 6195884"/>
              <a:gd name="connsiteX68" fmla="*/ 2848304 w 4035973"/>
              <a:gd name="connsiteY68" fmla="*/ 1818289 h 6195884"/>
              <a:gd name="connsiteX69" fmla="*/ 2911366 w 4035973"/>
              <a:gd name="connsiteY69" fmla="*/ 1418896 h 6195884"/>
              <a:gd name="connsiteX70" fmla="*/ 2974428 w 4035973"/>
              <a:gd name="connsiteY70" fmla="*/ 1324303 h 6195884"/>
              <a:gd name="connsiteX71" fmla="*/ 2942897 w 4035973"/>
              <a:gd name="connsiteY71" fmla="*/ 1671145 h 6195884"/>
              <a:gd name="connsiteX72" fmla="*/ 3100552 w 4035973"/>
              <a:gd name="connsiteY72" fmla="*/ 2133600 h 6195884"/>
              <a:gd name="connsiteX73" fmla="*/ 3647090 w 4035973"/>
              <a:gd name="connsiteY73" fmla="*/ 2154620 h 6195884"/>
              <a:gd name="connsiteX74" fmla="*/ 3752194 w 4035973"/>
              <a:gd name="connsiteY74" fmla="*/ 1965434 h 6195884"/>
              <a:gd name="connsiteX75" fmla="*/ 3520966 w 4035973"/>
              <a:gd name="connsiteY75" fmla="*/ 1734207 h 6195884"/>
              <a:gd name="connsiteX76" fmla="*/ 3741683 w 4035973"/>
              <a:gd name="connsiteY76" fmla="*/ 1355834 h 6195884"/>
              <a:gd name="connsiteX77" fmla="*/ 3678621 w 4035973"/>
              <a:gd name="connsiteY77" fmla="*/ 767255 h 6195884"/>
              <a:gd name="connsiteX78" fmla="*/ 3605049 w 4035973"/>
              <a:gd name="connsiteY78" fmla="*/ 651641 h 6195884"/>
              <a:gd name="connsiteX79" fmla="*/ 3153104 w 4035973"/>
              <a:gd name="connsiteY79" fmla="*/ 420414 h 6195884"/>
              <a:gd name="connsiteX80" fmla="*/ 2900856 w 4035973"/>
              <a:gd name="connsiteY80" fmla="*/ 367862 h 6195884"/>
              <a:gd name="connsiteX81" fmla="*/ 2669628 w 4035973"/>
              <a:gd name="connsiteY81" fmla="*/ 10510 h 6195884"/>
              <a:gd name="connsiteX82" fmla="*/ 2511973 w 4035973"/>
              <a:gd name="connsiteY82" fmla="*/ 0 h 6195884"/>
              <a:gd name="connsiteX83" fmla="*/ 2406869 w 4035973"/>
              <a:gd name="connsiteY83" fmla="*/ 430924 h 6195884"/>
              <a:gd name="connsiteX84" fmla="*/ 2207173 w 4035973"/>
              <a:gd name="connsiteY84" fmla="*/ 630620 h 6195884"/>
              <a:gd name="connsiteX85" fmla="*/ 1912884 w 4035973"/>
              <a:gd name="connsiteY85" fmla="*/ 725214 h 6195884"/>
              <a:gd name="connsiteX86" fmla="*/ 1681656 w 4035973"/>
              <a:gd name="connsiteY86" fmla="*/ 756744 h 6195884"/>
              <a:gd name="connsiteX87" fmla="*/ 1450428 w 4035973"/>
              <a:gd name="connsiteY87" fmla="*/ 546538 h 6195884"/>
              <a:gd name="connsiteX88" fmla="*/ 1292773 w 4035973"/>
              <a:gd name="connsiteY88" fmla="*/ 252247 h 6195884"/>
              <a:gd name="connsiteX89" fmla="*/ 1208690 w 4035973"/>
              <a:gd name="connsiteY89" fmla="*/ 136634 h 6195884"/>
              <a:gd name="connsiteX0" fmla="*/ 1208690 w 4035973"/>
              <a:gd name="connsiteY0" fmla="*/ 136634 h 6195884"/>
              <a:gd name="connsiteX1" fmla="*/ 1019504 w 4035973"/>
              <a:gd name="connsiteY1" fmla="*/ 525517 h 6195884"/>
              <a:gd name="connsiteX2" fmla="*/ 483476 w 4035973"/>
              <a:gd name="connsiteY2" fmla="*/ 672662 h 6195884"/>
              <a:gd name="connsiteX3" fmla="*/ 168166 w 4035973"/>
              <a:gd name="connsiteY3" fmla="*/ 956441 h 6195884"/>
              <a:gd name="connsiteX4" fmla="*/ 168166 w 4035973"/>
              <a:gd name="connsiteY4" fmla="*/ 1229710 h 6195884"/>
              <a:gd name="connsiteX5" fmla="*/ 378373 w 4035973"/>
              <a:gd name="connsiteY5" fmla="*/ 1629103 h 6195884"/>
              <a:gd name="connsiteX6" fmla="*/ 557049 w 4035973"/>
              <a:gd name="connsiteY6" fmla="*/ 1839310 h 6195884"/>
              <a:gd name="connsiteX7" fmla="*/ 451945 w 4035973"/>
              <a:gd name="connsiteY7" fmla="*/ 2049517 h 6195884"/>
              <a:gd name="connsiteX8" fmla="*/ 714704 w 4035973"/>
              <a:gd name="connsiteY8" fmla="*/ 2102069 h 6195884"/>
              <a:gd name="connsiteX9" fmla="*/ 903890 w 4035973"/>
              <a:gd name="connsiteY9" fmla="*/ 1807779 h 6195884"/>
              <a:gd name="connsiteX10" fmla="*/ 840828 w 4035973"/>
              <a:gd name="connsiteY10" fmla="*/ 1387365 h 6195884"/>
              <a:gd name="connsiteX11" fmla="*/ 756745 w 4035973"/>
              <a:gd name="connsiteY11" fmla="*/ 1187669 h 6195884"/>
              <a:gd name="connsiteX12" fmla="*/ 935421 w 4035973"/>
              <a:gd name="connsiteY12" fmla="*/ 1145627 h 6195884"/>
              <a:gd name="connsiteX13" fmla="*/ 1103587 w 4035973"/>
              <a:gd name="connsiteY13" fmla="*/ 1618593 h 6195884"/>
              <a:gd name="connsiteX14" fmla="*/ 1135118 w 4035973"/>
              <a:gd name="connsiteY14" fmla="*/ 2028496 h 6195884"/>
              <a:gd name="connsiteX15" fmla="*/ 1082566 w 4035973"/>
              <a:gd name="connsiteY15" fmla="*/ 2501462 h 6195884"/>
              <a:gd name="connsiteX16" fmla="*/ 546538 w 4035973"/>
              <a:gd name="connsiteY16" fmla="*/ 3699641 h 6195884"/>
              <a:gd name="connsiteX17" fmla="*/ 557049 w 4035973"/>
              <a:gd name="connsiteY17" fmla="*/ 3804745 h 6195884"/>
              <a:gd name="connsiteX18" fmla="*/ 567559 w 4035973"/>
              <a:gd name="connsiteY18" fmla="*/ 3878317 h 6195884"/>
              <a:gd name="connsiteX19" fmla="*/ 567559 w 4035973"/>
              <a:gd name="connsiteY19" fmla="*/ 4004441 h 6195884"/>
              <a:gd name="connsiteX20" fmla="*/ 346842 w 4035973"/>
              <a:gd name="connsiteY20" fmla="*/ 4162096 h 6195884"/>
              <a:gd name="connsiteX21" fmla="*/ 294290 w 4035973"/>
              <a:gd name="connsiteY21" fmla="*/ 4708634 h 6195884"/>
              <a:gd name="connsiteX22" fmla="*/ 84083 w 4035973"/>
              <a:gd name="connsiteY22" fmla="*/ 5276193 h 6195884"/>
              <a:gd name="connsiteX23" fmla="*/ 0 w 4035973"/>
              <a:gd name="connsiteY23" fmla="*/ 5591503 h 6195884"/>
              <a:gd name="connsiteX24" fmla="*/ 157656 w 4035973"/>
              <a:gd name="connsiteY24" fmla="*/ 5644054 h 6195884"/>
              <a:gd name="connsiteX25" fmla="*/ 231228 w 4035973"/>
              <a:gd name="connsiteY25" fmla="*/ 5759669 h 6195884"/>
              <a:gd name="connsiteX26" fmla="*/ 567560 w 4035973"/>
              <a:gd name="connsiteY26" fmla="*/ 5770179 h 6195884"/>
              <a:gd name="connsiteX27" fmla="*/ 725214 w 4035973"/>
              <a:gd name="connsiteY27" fmla="*/ 5675585 h 6195884"/>
              <a:gd name="connsiteX28" fmla="*/ 725214 w 4035973"/>
              <a:gd name="connsiteY28" fmla="*/ 5549462 h 6195884"/>
              <a:gd name="connsiteX29" fmla="*/ 777765 w 4035973"/>
              <a:gd name="connsiteY29" fmla="*/ 5223641 h 6195884"/>
              <a:gd name="connsiteX30" fmla="*/ 840828 w 4035973"/>
              <a:gd name="connsiteY30" fmla="*/ 4708634 h 6195884"/>
              <a:gd name="connsiteX31" fmla="*/ 966952 w 4035973"/>
              <a:gd name="connsiteY31" fmla="*/ 4593020 h 6195884"/>
              <a:gd name="connsiteX32" fmla="*/ 977463 w 4035973"/>
              <a:gd name="connsiteY32" fmla="*/ 5307724 h 6195884"/>
              <a:gd name="connsiteX33" fmla="*/ 1051035 w 4035973"/>
              <a:gd name="connsiteY33" fmla="*/ 5412827 h 6195884"/>
              <a:gd name="connsiteX34" fmla="*/ 1187670 w 4035973"/>
              <a:gd name="connsiteY34" fmla="*/ 5496909 h 6195884"/>
              <a:gd name="connsiteX35" fmla="*/ 1439917 w 4035973"/>
              <a:gd name="connsiteY35" fmla="*/ 5507421 h 6195884"/>
              <a:gd name="connsiteX36" fmla="*/ 1534511 w 4035973"/>
              <a:gd name="connsiteY36" fmla="*/ 5391807 h 6195884"/>
              <a:gd name="connsiteX37" fmla="*/ 1671145 w 4035973"/>
              <a:gd name="connsiteY37" fmla="*/ 4750675 h 6195884"/>
              <a:gd name="connsiteX38" fmla="*/ 1776249 w 4035973"/>
              <a:gd name="connsiteY38" fmla="*/ 4309242 h 6195884"/>
              <a:gd name="connsiteX39" fmla="*/ 2154622 w 4035973"/>
              <a:gd name="connsiteY39" fmla="*/ 4424854 h 6195884"/>
              <a:gd name="connsiteX40" fmla="*/ 2301766 w 4035973"/>
              <a:gd name="connsiteY40" fmla="*/ 4845270 h 6195884"/>
              <a:gd name="connsiteX41" fmla="*/ 2364828 w 4035973"/>
              <a:gd name="connsiteY41" fmla="*/ 5402317 h 6195884"/>
              <a:gd name="connsiteX42" fmla="*/ 2438400 w 4035973"/>
              <a:gd name="connsiteY42" fmla="*/ 5749158 h 6195884"/>
              <a:gd name="connsiteX43" fmla="*/ 2501464 w 4035973"/>
              <a:gd name="connsiteY43" fmla="*/ 5927833 h 6195884"/>
              <a:gd name="connsiteX44" fmla="*/ 2659118 w 4035973"/>
              <a:gd name="connsiteY44" fmla="*/ 6096000 h 6195884"/>
              <a:gd name="connsiteX45" fmla="*/ 2806263 w 4035973"/>
              <a:gd name="connsiteY45" fmla="*/ 6064469 h 6195884"/>
              <a:gd name="connsiteX46" fmla="*/ 2921877 w 4035973"/>
              <a:gd name="connsiteY46" fmla="*/ 6053958 h 6195884"/>
              <a:gd name="connsiteX47" fmla="*/ 2858814 w 4035973"/>
              <a:gd name="connsiteY47" fmla="*/ 5822731 h 6195884"/>
              <a:gd name="connsiteX48" fmla="*/ 2764221 w 4035973"/>
              <a:gd name="connsiteY48" fmla="*/ 5559972 h 6195884"/>
              <a:gd name="connsiteX49" fmla="*/ 2974428 w 4035973"/>
              <a:gd name="connsiteY49" fmla="*/ 5318234 h 6195884"/>
              <a:gd name="connsiteX50" fmla="*/ 3005959 w 4035973"/>
              <a:gd name="connsiteY50" fmla="*/ 4897820 h 6195884"/>
              <a:gd name="connsiteX51" fmla="*/ 3058511 w 4035973"/>
              <a:gd name="connsiteY51" fmla="*/ 4666593 h 6195884"/>
              <a:gd name="connsiteX52" fmla="*/ 3289738 w 4035973"/>
              <a:gd name="connsiteY52" fmla="*/ 4855779 h 6195884"/>
              <a:gd name="connsiteX53" fmla="*/ 3153104 w 4035973"/>
              <a:gd name="connsiteY53" fmla="*/ 5402317 h 6195884"/>
              <a:gd name="connsiteX54" fmla="*/ 3048000 w 4035973"/>
              <a:gd name="connsiteY54" fmla="*/ 6011917 h 6195884"/>
              <a:gd name="connsiteX55" fmla="*/ 3142593 w 4035973"/>
              <a:gd name="connsiteY55" fmla="*/ 6053958 h 6195884"/>
              <a:gd name="connsiteX56" fmla="*/ 3342290 w 4035973"/>
              <a:gd name="connsiteY56" fmla="*/ 6190594 h 6195884"/>
              <a:gd name="connsiteX57" fmla="*/ 3584027 w 4035973"/>
              <a:gd name="connsiteY57" fmla="*/ 6106510 h 6195884"/>
              <a:gd name="connsiteX58" fmla="*/ 3636580 w 4035973"/>
              <a:gd name="connsiteY58" fmla="*/ 6011916 h 6195884"/>
              <a:gd name="connsiteX59" fmla="*/ 3825767 w 4035973"/>
              <a:gd name="connsiteY59" fmla="*/ 5948855 h 6195884"/>
              <a:gd name="connsiteX60" fmla="*/ 3983422 w 4035973"/>
              <a:gd name="connsiteY60" fmla="*/ 5286703 h 6195884"/>
              <a:gd name="connsiteX61" fmla="*/ 4035973 w 4035973"/>
              <a:gd name="connsiteY61" fmla="*/ 4624552 h 6195884"/>
              <a:gd name="connsiteX62" fmla="*/ 4025463 w 4035973"/>
              <a:gd name="connsiteY62" fmla="*/ 4309241 h 6195884"/>
              <a:gd name="connsiteX63" fmla="*/ 3752194 w 4035973"/>
              <a:gd name="connsiteY63" fmla="*/ 3993931 h 6195884"/>
              <a:gd name="connsiteX64" fmla="*/ 3541987 w 4035973"/>
              <a:gd name="connsiteY64" fmla="*/ 3174124 h 6195884"/>
              <a:gd name="connsiteX65" fmla="*/ 3363311 w 4035973"/>
              <a:gd name="connsiteY65" fmla="*/ 2680138 h 6195884"/>
              <a:gd name="connsiteX66" fmla="*/ 3174125 w 4035973"/>
              <a:gd name="connsiteY66" fmla="*/ 2427889 h 6195884"/>
              <a:gd name="connsiteX67" fmla="*/ 2995449 w 4035973"/>
              <a:gd name="connsiteY67" fmla="*/ 2060027 h 6195884"/>
              <a:gd name="connsiteX68" fmla="*/ 2848304 w 4035973"/>
              <a:gd name="connsiteY68" fmla="*/ 1818289 h 6195884"/>
              <a:gd name="connsiteX69" fmla="*/ 2911366 w 4035973"/>
              <a:gd name="connsiteY69" fmla="*/ 1418896 h 6195884"/>
              <a:gd name="connsiteX70" fmla="*/ 2974428 w 4035973"/>
              <a:gd name="connsiteY70" fmla="*/ 1324303 h 6195884"/>
              <a:gd name="connsiteX71" fmla="*/ 2942897 w 4035973"/>
              <a:gd name="connsiteY71" fmla="*/ 1671145 h 6195884"/>
              <a:gd name="connsiteX72" fmla="*/ 3100552 w 4035973"/>
              <a:gd name="connsiteY72" fmla="*/ 2133600 h 6195884"/>
              <a:gd name="connsiteX73" fmla="*/ 3647090 w 4035973"/>
              <a:gd name="connsiteY73" fmla="*/ 2154620 h 6195884"/>
              <a:gd name="connsiteX74" fmla="*/ 3752194 w 4035973"/>
              <a:gd name="connsiteY74" fmla="*/ 1965434 h 6195884"/>
              <a:gd name="connsiteX75" fmla="*/ 3520966 w 4035973"/>
              <a:gd name="connsiteY75" fmla="*/ 1734207 h 6195884"/>
              <a:gd name="connsiteX76" fmla="*/ 3741683 w 4035973"/>
              <a:gd name="connsiteY76" fmla="*/ 1355834 h 6195884"/>
              <a:gd name="connsiteX77" fmla="*/ 3678621 w 4035973"/>
              <a:gd name="connsiteY77" fmla="*/ 767255 h 6195884"/>
              <a:gd name="connsiteX78" fmla="*/ 3605049 w 4035973"/>
              <a:gd name="connsiteY78" fmla="*/ 651641 h 6195884"/>
              <a:gd name="connsiteX79" fmla="*/ 3153104 w 4035973"/>
              <a:gd name="connsiteY79" fmla="*/ 420414 h 6195884"/>
              <a:gd name="connsiteX80" fmla="*/ 2900856 w 4035973"/>
              <a:gd name="connsiteY80" fmla="*/ 367862 h 6195884"/>
              <a:gd name="connsiteX81" fmla="*/ 2669628 w 4035973"/>
              <a:gd name="connsiteY81" fmla="*/ 10510 h 6195884"/>
              <a:gd name="connsiteX82" fmla="*/ 2511973 w 4035973"/>
              <a:gd name="connsiteY82" fmla="*/ 0 h 6195884"/>
              <a:gd name="connsiteX83" fmla="*/ 2406869 w 4035973"/>
              <a:gd name="connsiteY83" fmla="*/ 430924 h 6195884"/>
              <a:gd name="connsiteX84" fmla="*/ 2207173 w 4035973"/>
              <a:gd name="connsiteY84" fmla="*/ 630620 h 6195884"/>
              <a:gd name="connsiteX85" fmla="*/ 1912884 w 4035973"/>
              <a:gd name="connsiteY85" fmla="*/ 725214 h 6195884"/>
              <a:gd name="connsiteX86" fmla="*/ 1681656 w 4035973"/>
              <a:gd name="connsiteY86" fmla="*/ 756744 h 6195884"/>
              <a:gd name="connsiteX87" fmla="*/ 1450428 w 4035973"/>
              <a:gd name="connsiteY87" fmla="*/ 546538 h 6195884"/>
              <a:gd name="connsiteX88" fmla="*/ 1292773 w 4035973"/>
              <a:gd name="connsiteY88" fmla="*/ 252247 h 6195884"/>
              <a:gd name="connsiteX89" fmla="*/ 1208690 w 4035973"/>
              <a:gd name="connsiteY89" fmla="*/ 136634 h 6195884"/>
              <a:gd name="connsiteX0" fmla="*/ 1208690 w 4035973"/>
              <a:gd name="connsiteY0" fmla="*/ 136634 h 6195884"/>
              <a:gd name="connsiteX1" fmla="*/ 1019504 w 4035973"/>
              <a:gd name="connsiteY1" fmla="*/ 525517 h 6195884"/>
              <a:gd name="connsiteX2" fmla="*/ 483476 w 4035973"/>
              <a:gd name="connsiteY2" fmla="*/ 672662 h 6195884"/>
              <a:gd name="connsiteX3" fmla="*/ 168166 w 4035973"/>
              <a:gd name="connsiteY3" fmla="*/ 956441 h 6195884"/>
              <a:gd name="connsiteX4" fmla="*/ 168166 w 4035973"/>
              <a:gd name="connsiteY4" fmla="*/ 1229710 h 6195884"/>
              <a:gd name="connsiteX5" fmla="*/ 378373 w 4035973"/>
              <a:gd name="connsiteY5" fmla="*/ 1629103 h 6195884"/>
              <a:gd name="connsiteX6" fmla="*/ 557049 w 4035973"/>
              <a:gd name="connsiteY6" fmla="*/ 1839310 h 6195884"/>
              <a:gd name="connsiteX7" fmla="*/ 451945 w 4035973"/>
              <a:gd name="connsiteY7" fmla="*/ 2049517 h 6195884"/>
              <a:gd name="connsiteX8" fmla="*/ 714704 w 4035973"/>
              <a:gd name="connsiteY8" fmla="*/ 2102069 h 6195884"/>
              <a:gd name="connsiteX9" fmla="*/ 903890 w 4035973"/>
              <a:gd name="connsiteY9" fmla="*/ 1807779 h 6195884"/>
              <a:gd name="connsiteX10" fmla="*/ 840828 w 4035973"/>
              <a:gd name="connsiteY10" fmla="*/ 1387365 h 6195884"/>
              <a:gd name="connsiteX11" fmla="*/ 756745 w 4035973"/>
              <a:gd name="connsiteY11" fmla="*/ 1187669 h 6195884"/>
              <a:gd name="connsiteX12" fmla="*/ 935421 w 4035973"/>
              <a:gd name="connsiteY12" fmla="*/ 1145627 h 6195884"/>
              <a:gd name="connsiteX13" fmla="*/ 1103587 w 4035973"/>
              <a:gd name="connsiteY13" fmla="*/ 1618593 h 6195884"/>
              <a:gd name="connsiteX14" fmla="*/ 1135118 w 4035973"/>
              <a:gd name="connsiteY14" fmla="*/ 2028496 h 6195884"/>
              <a:gd name="connsiteX15" fmla="*/ 1082566 w 4035973"/>
              <a:gd name="connsiteY15" fmla="*/ 2501462 h 6195884"/>
              <a:gd name="connsiteX16" fmla="*/ 546538 w 4035973"/>
              <a:gd name="connsiteY16" fmla="*/ 3699641 h 6195884"/>
              <a:gd name="connsiteX17" fmla="*/ 557049 w 4035973"/>
              <a:gd name="connsiteY17" fmla="*/ 3804745 h 6195884"/>
              <a:gd name="connsiteX18" fmla="*/ 567559 w 4035973"/>
              <a:gd name="connsiteY18" fmla="*/ 3878317 h 6195884"/>
              <a:gd name="connsiteX19" fmla="*/ 567559 w 4035973"/>
              <a:gd name="connsiteY19" fmla="*/ 4004441 h 6195884"/>
              <a:gd name="connsiteX20" fmla="*/ 346842 w 4035973"/>
              <a:gd name="connsiteY20" fmla="*/ 4162096 h 6195884"/>
              <a:gd name="connsiteX21" fmla="*/ 294290 w 4035973"/>
              <a:gd name="connsiteY21" fmla="*/ 4708634 h 6195884"/>
              <a:gd name="connsiteX22" fmla="*/ 84083 w 4035973"/>
              <a:gd name="connsiteY22" fmla="*/ 5276193 h 6195884"/>
              <a:gd name="connsiteX23" fmla="*/ 0 w 4035973"/>
              <a:gd name="connsiteY23" fmla="*/ 5591503 h 6195884"/>
              <a:gd name="connsiteX24" fmla="*/ 157656 w 4035973"/>
              <a:gd name="connsiteY24" fmla="*/ 5644054 h 6195884"/>
              <a:gd name="connsiteX25" fmla="*/ 231228 w 4035973"/>
              <a:gd name="connsiteY25" fmla="*/ 5759669 h 6195884"/>
              <a:gd name="connsiteX26" fmla="*/ 567560 w 4035973"/>
              <a:gd name="connsiteY26" fmla="*/ 5770179 h 6195884"/>
              <a:gd name="connsiteX27" fmla="*/ 725214 w 4035973"/>
              <a:gd name="connsiteY27" fmla="*/ 5675585 h 6195884"/>
              <a:gd name="connsiteX28" fmla="*/ 725214 w 4035973"/>
              <a:gd name="connsiteY28" fmla="*/ 5549462 h 6195884"/>
              <a:gd name="connsiteX29" fmla="*/ 777765 w 4035973"/>
              <a:gd name="connsiteY29" fmla="*/ 5223641 h 6195884"/>
              <a:gd name="connsiteX30" fmla="*/ 840828 w 4035973"/>
              <a:gd name="connsiteY30" fmla="*/ 4708634 h 6195884"/>
              <a:gd name="connsiteX31" fmla="*/ 966952 w 4035973"/>
              <a:gd name="connsiteY31" fmla="*/ 4593020 h 6195884"/>
              <a:gd name="connsiteX32" fmla="*/ 977463 w 4035973"/>
              <a:gd name="connsiteY32" fmla="*/ 5307724 h 6195884"/>
              <a:gd name="connsiteX33" fmla="*/ 1051035 w 4035973"/>
              <a:gd name="connsiteY33" fmla="*/ 5412827 h 6195884"/>
              <a:gd name="connsiteX34" fmla="*/ 1187670 w 4035973"/>
              <a:gd name="connsiteY34" fmla="*/ 5496909 h 6195884"/>
              <a:gd name="connsiteX35" fmla="*/ 1439917 w 4035973"/>
              <a:gd name="connsiteY35" fmla="*/ 5507421 h 6195884"/>
              <a:gd name="connsiteX36" fmla="*/ 1534511 w 4035973"/>
              <a:gd name="connsiteY36" fmla="*/ 5391807 h 6195884"/>
              <a:gd name="connsiteX37" fmla="*/ 1671145 w 4035973"/>
              <a:gd name="connsiteY37" fmla="*/ 4750675 h 6195884"/>
              <a:gd name="connsiteX38" fmla="*/ 1776249 w 4035973"/>
              <a:gd name="connsiteY38" fmla="*/ 4309242 h 6195884"/>
              <a:gd name="connsiteX39" fmla="*/ 2154622 w 4035973"/>
              <a:gd name="connsiteY39" fmla="*/ 4424854 h 6195884"/>
              <a:gd name="connsiteX40" fmla="*/ 2301766 w 4035973"/>
              <a:gd name="connsiteY40" fmla="*/ 4845270 h 6195884"/>
              <a:gd name="connsiteX41" fmla="*/ 2364828 w 4035973"/>
              <a:gd name="connsiteY41" fmla="*/ 5402317 h 6195884"/>
              <a:gd name="connsiteX42" fmla="*/ 2438400 w 4035973"/>
              <a:gd name="connsiteY42" fmla="*/ 5749158 h 6195884"/>
              <a:gd name="connsiteX43" fmla="*/ 2501464 w 4035973"/>
              <a:gd name="connsiteY43" fmla="*/ 5927833 h 6195884"/>
              <a:gd name="connsiteX44" fmla="*/ 2659118 w 4035973"/>
              <a:gd name="connsiteY44" fmla="*/ 6096000 h 6195884"/>
              <a:gd name="connsiteX45" fmla="*/ 2806263 w 4035973"/>
              <a:gd name="connsiteY45" fmla="*/ 6064469 h 6195884"/>
              <a:gd name="connsiteX46" fmla="*/ 2921877 w 4035973"/>
              <a:gd name="connsiteY46" fmla="*/ 6053958 h 6195884"/>
              <a:gd name="connsiteX47" fmla="*/ 2858814 w 4035973"/>
              <a:gd name="connsiteY47" fmla="*/ 5822731 h 6195884"/>
              <a:gd name="connsiteX48" fmla="*/ 2764221 w 4035973"/>
              <a:gd name="connsiteY48" fmla="*/ 5559972 h 6195884"/>
              <a:gd name="connsiteX49" fmla="*/ 2974428 w 4035973"/>
              <a:gd name="connsiteY49" fmla="*/ 5318234 h 6195884"/>
              <a:gd name="connsiteX50" fmla="*/ 3005959 w 4035973"/>
              <a:gd name="connsiteY50" fmla="*/ 4897820 h 6195884"/>
              <a:gd name="connsiteX51" fmla="*/ 3058511 w 4035973"/>
              <a:gd name="connsiteY51" fmla="*/ 4666593 h 6195884"/>
              <a:gd name="connsiteX52" fmla="*/ 3289738 w 4035973"/>
              <a:gd name="connsiteY52" fmla="*/ 4855779 h 6195884"/>
              <a:gd name="connsiteX53" fmla="*/ 3153104 w 4035973"/>
              <a:gd name="connsiteY53" fmla="*/ 5402317 h 6195884"/>
              <a:gd name="connsiteX54" fmla="*/ 3048000 w 4035973"/>
              <a:gd name="connsiteY54" fmla="*/ 6011917 h 6195884"/>
              <a:gd name="connsiteX55" fmla="*/ 3142593 w 4035973"/>
              <a:gd name="connsiteY55" fmla="*/ 6053958 h 6195884"/>
              <a:gd name="connsiteX56" fmla="*/ 3342290 w 4035973"/>
              <a:gd name="connsiteY56" fmla="*/ 6190594 h 6195884"/>
              <a:gd name="connsiteX57" fmla="*/ 3584027 w 4035973"/>
              <a:gd name="connsiteY57" fmla="*/ 6106510 h 6195884"/>
              <a:gd name="connsiteX58" fmla="*/ 3636580 w 4035973"/>
              <a:gd name="connsiteY58" fmla="*/ 6011916 h 6195884"/>
              <a:gd name="connsiteX59" fmla="*/ 3867808 w 4035973"/>
              <a:gd name="connsiteY59" fmla="*/ 5591503 h 6195884"/>
              <a:gd name="connsiteX60" fmla="*/ 3983422 w 4035973"/>
              <a:gd name="connsiteY60" fmla="*/ 5286703 h 6195884"/>
              <a:gd name="connsiteX61" fmla="*/ 4035973 w 4035973"/>
              <a:gd name="connsiteY61" fmla="*/ 4624552 h 6195884"/>
              <a:gd name="connsiteX62" fmla="*/ 4025463 w 4035973"/>
              <a:gd name="connsiteY62" fmla="*/ 4309241 h 6195884"/>
              <a:gd name="connsiteX63" fmla="*/ 3752194 w 4035973"/>
              <a:gd name="connsiteY63" fmla="*/ 3993931 h 6195884"/>
              <a:gd name="connsiteX64" fmla="*/ 3541987 w 4035973"/>
              <a:gd name="connsiteY64" fmla="*/ 3174124 h 6195884"/>
              <a:gd name="connsiteX65" fmla="*/ 3363311 w 4035973"/>
              <a:gd name="connsiteY65" fmla="*/ 2680138 h 6195884"/>
              <a:gd name="connsiteX66" fmla="*/ 3174125 w 4035973"/>
              <a:gd name="connsiteY66" fmla="*/ 2427889 h 6195884"/>
              <a:gd name="connsiteX67" fmla="*/ 2995449 w 4035973"/>
              <a:gd name="connsiteY67" fmla="*/ 2060027 h 6195884"/>
              <a:gd name="connsiteX68" fmla="*/ 2848304 w 4035973"/>
              <a:gd name="connsiteY68" fmla="*/ 1818289 h 6195884"/>
              <a:gd name="connsiteX69" fmla="*/ 2911366 w 4035973"/>
              <a:gd name="connsiteY69" fmla="*/ 1418896 h 6195884"/>
              <a:gd name="connsiteX70" fmla="*/ 2974428 w 4035973"/>
              <a:gd name="connsiteY70" fmla="*/ 1324303 h 6195884"/>
              <a:gd name="connsiteX71" fmla="*/ 2942897 w 4035973"/>
              <a:gd name="connsiteY71" fmla="*/ 1671145 h 6195884"/>
              <a:gd name="connsiteX72" fmla="*/ 3100552 w 4035973"/>
              <a:gd name="connsiteY72" fmla="*/ 2133600 h 6195884"/>
              <a:gd name="connsiteX73" fmla="*/ 3647090 w 4035973"/>
              <a:gd name="connsiteY73" fmla="*/ 2154620 h 6195884"/>
              <a:gd name="connsiteX74" fmla="*/ 3752194 w 4035973"/>
              <a:gd name="connsiteY74" fmla="*/ 1965434 h 6195884"/>
              <a:gd name="connsiteX75" fmla="*/ 3520966 w 4035973"/>
              <a:gd name="connsiteY75" fmla="*/ 1734207 h 6195884"/>
              <a:gd name="connsiteX76" fmla="*/ 3741683 w 4035973"/>
              <a:gd name="connsiteY76" fmla="*/ 1355834 h 6195884"/>
              <a:gd name="connsiteX77" fmla="*/ 3678621 w 4035973"/>
              <a:gd name="connsiteY77" fmla="*/ 767255 h 6195884"/>
              <a:gd name="connsiteX78" fmla="*/ 3605049 w 4035973"/>
              <a:gd name="connsiteY78" fmla="*/ 651641 h 6195884"/>
              <a:gd name="connsiteX79" fmla="*/ 3153104 w 4035973"/>
              <a:gd name="connsiteY79" fmla="*/ 420414 h 6195884"/>
              <a:gd name="connsiteX80" fmla="*/ 2900856 w 4035973"/>
              <a:gd name="connsiteY80" fmla="*/ 367862 h 6195884"/>
              <a:gd name="connsiteX81" fmla="*/ 2669628 w 4035973"/>
              <a:gd name="connsiteY81" fmla="*/ 10510 h 6195884"/>
              <a:gd name="connsiteX82" fmla="*/ 2511973 w 4035973"/>
              <a:gd name="connsiteY82" fmla="*/ 0 h 6195884"/>
              <a:gd name="connsiteX83" fmla="*/ 2406869 w 4035973"/>
              <a:gd name="connsiteY83" fmla="*/ 430924 h 6195884"/>
              <a:gd name="connsiteX84" fmla="*/ 2207173 w 4035973"/>
              <a:gd name="connsiteY84" fmla="*/ 630620 h 6195884"/>
              <a:gd name="connsiteX85" fmla="*/ 1912884 w 4035973"/>
              <a:gd name="connsiteY85" fmla="*/ 725214 h 6195884"/>
              <a:gd name="connsiteX86" fmla="*/ 1681656 w 4035973"/>
              <a:gd name="connsiteY86" fmla="*/ 756744 h 6195884"/>
              <a:gd name="connsiteX87" fmla="*/ 1450428 w 4035973"/>
              <a:gd name="connsiteY87" fmla="*/ 546538 h 6195884"/>
              <a:gd name="connsiteX88" fmla="*/ 1292773 w 4035973"/>
              <a:gd name="connsiteY88" fmla="*/ 252247 h 6195884"/>
              <a:gd name="connsiteX89" fmla="*/ 1208690 w 4035973"/>
              <a:gd name="connsiteY89" fmla="*/ 136634 h 6195884"/>
              <a:gd name="connsiteX0" fmla="*/ 1208690 w 4035973"/>
              <a:gd name="connsiteY0" fmla="*/ 136634 h 6195884"/>
              <a:gd name="connsiteX1" fmla="*/ 1019504 w 4035973"/>
              <a:gd name="connsiteY1" fmla="*/ 525517 h 6195884"/>
              <a:gd name="connsiteX2" fmla="*/ 483476 w 4035973"/>
              <a:gd name="connsiteY2" fmla="*/ 672662 h 6195884"/>
              <a:gd name="connsiteX3" fmla="*/ 168166 w 4035973"/>
              <a:gd name="connsiteY3" fmla="*/ 956441 h 6195884"/>
              <a:gd name="connsiteX4" fmla="*/ 168166 w 4035973"/>
              <a:gd name="connsiteY4" fmla="*/ 1229710 h 6195884"/>
              <a:gd name="connsiteX5" fmla="*/ 378373 w 4035973"/>
              <a:gd name="connsiteY5" fmla="*/ 1629103 h 6195884"/>
              <a:gd name="connsiteX6" fmla="*/ 557049 w 4035973"/>
              <a:gd name="connsiteY6" fmla="*/ 1839310 h 6195884"/>
              <a:gd name="connsiteX7" fmla="*/ 451945 w 4035973"/>
              <a:gd name="connsiteY7" fmla="*/ 2049517 h 6195884"/>
              <a:gd name="connsiteX8" fmla="*/ 714704 w 4035973"/>
              <a:gd name="connsiteY8" fmla="*/ 2102069 h 6195884"/>
              <a:gd name="connsiteX9" fmla="*/ 903890 w 4035973"/>
              <a:gd name="connsiteY9" fmla="*/ 1807779 h 6195884"/>
              <a:gd name="connsiteX10" fmla="*/ 840828 w 4035973"/>
              <a:gd name="connsiteY10" fmla="*/ 1387365 h 6195884"/>
              <a:gd name="connsiteX11" fmla="*/ 756745 w 4035973"/>
              <a:gd name="connsiteY11" fmla="*/ 1187669 h 6195884"/>
              <a:gd name="connsiteX12" fmla="*/ 935421 w 4035973"/>
              <a:gd name="connsiteY12" fmla="*/ 1145627 h 6195884"/>
              <a:gd name="connsiteX13" fmla="*/ 1103587 w 4035973"/>
              <a:gd name="connsiteY13" fmla="*/ 1618593 h 6195884"/>
              <a:gd name="connsiteX14" fmla="*/ 1135118 w 4035973"/>
              <a:gd name="connsiteY14" fmla="*/ 2028496 h 6195884"/>
              <a:gd name="connsiteX15" fmla="*/ 1082566 w 4035973"/>
              <a:gd name="connsiteY15" fmla="*/ 2501462 h 6195884"/>
              <a:gd name="connsiteX16" fmla="*/ 546538 w 4035973"/>
              <a:gd name="connsiteY16" fmla="*/ 3699641 h 6195884"/>
              <a:gd name="connsiteX17" fmla="*/ 557049 w 4035973"/>
              <a:gd name="connsiteY17" fmla="*/ 3804745 h 6195884"/>
              <a:gd name="connsiteX18" fmla="*/ 567559 w 4035973"/>
              <a:gd name="connsiteY18" fmla="*/ 3878317 h 6195884"/>
              <a:gd name="connsiteX19" fmla="*/ 567559 w 4035973"/>
              <a:gd name="connsiteY19" fmla="*/ 4004441 h 6195884"/>
              <a:gd name="connsiteX20" fmla="*/ 346842 w 4035973"/>
              <a:gd name="connsiteY20" fmla="*/ 4162096 h 6195884"/>
              <a:gd name="connsiteX21" fmla="*/ 294290 w 4035973"/>
              <a:gd name="connsiteY21" fmla="*/ 4708634 h 6195884"/>
              <a:gd name="connsiteX22" fmla="*/ 84083 w 4035973"/>
              <a:gd name="connsiteY22" fmla="*/ 5276193 h 6195884"/>
              <a:gd name="connsiteX23" fmla="*/ 0 w 4035973"/>
              <a:gd name="connsiteY23" fmla="*/ 5591503 h 6195884"/>
              <a:gd name="connsiteX24" fmla="*/ 157656 w 4035973"/>
              <a:gd name="connsiteY24" fmla="*/ 5644054 h 6195884"/>
              <a:gd name="connsiteX25" fmla="*/ 231228 w 4035973"/>
              <a:gd name="connsiteY25" fmla="*/ 5759669 h 6195884"/>
              <a:gd name="connsiteX26" fmla="*/ 567560 w 4035973"/>
              <a:gd name="connsiteY26" fmla="*/ 5770179 h 6195884"/>
              <a:gd name="connsiteX27" fmla="*/ 725214 w 4035973"/>
              <a:gd name="connsiteY27" fmla="*/ 5675585 h 6195884"/>
              <a:gd name="connsiteX28" fmla="*/ 725214 w 4035973"/>
              <a:gd name="connsiteY28" fmla="*/ 5549462 h 6195884"/>
              <a:gd name="connsiteX29" fmla="*/ 777765 w 4035973"/>
              <a:gd name="connsiteY29" fmla="*/ 5223641 h 6195884"/>
              <a:gd name="connsiteX30" fmla="*/ 840828 w 4035973"/>
              <a:gd name="connsiteY30" fmla="*/ 4708634 h 6195884"/>
              <a:gd name="connsiteX31" fmla="*/ 966952 w 4035973"/>
              <a:gd name="connsiteY31" fmla="*/ 4593020 h 6195884"/>
              <a:gd name="connsiteX32" fmla="*/ 977463 w 4035973"/>
              <a:gd name="connsiteY32" fmla="*/ 5307724 h 6195884"/>
              <a:gd name="connsiteX33" fmla="*/ 1051035 w 4035973"/>
              <a:gd name="connsiteY33" fmla="*/ 5412827 h 6195884"/>
              <a:gd name="connsiteX34" fmla="*/ 1187670 w 4035973"/>
              <a:gd name="connsiteY34" fmla="*/ 5496909 h 6195884"/>
              <a:gd name="connsiteX35" fmla="*/ 1439917 w 4035973"/>
              <a:gd name="connsiteY35" fmla="*/ 5507421 h 6195884"/>
              <a:gd name="connsiteX36" fmla="*/ 1534511 w 4035973"/>
              <a:gd name="connsiteY36" fmla="*/ 5391807 h 6195884"/>
              <a:gd name="connsiteX37" fmla="*/ 1671145 w 4035973"/>
              <a:gd name="connsiteY37" fmla="*/ 4750675 h 6195884"/>
              <a:gd name="connsiteX38" fmla="*/ 1776249 w 4035973"/>
              <a:gd name="connsiteY38" fmla="*/ 4309242 h 6195884"/>
              <a:gd name="connsiteX39" fmla="*/ 2154622 w 4035973"/>
              <a:gd name="connsiteY39" fmla="*/ 4424854 h 6195884"/>
              <a:gd name="connsiteX40" fmla="*/ 2301766 w 4035973"/>
              <a:gd name="connsiteY40" fmla="*/ 4845270 h 6195884"/>
              <a:gd name="connsiteX41" fmla="*/ 2364828 w 4035973"/>
              <a:gd name="connsiteY41" fmla="*/ 5402317 h 6195884"/>
              <a:gd name="connsiteX42" fmla="*/ 2438400 w 4035973"/>
              <a:gd name="connsiteY42" fmla="*/ 5749158 h 6195884"/>
              <a:gd name="connsiteX43" fmla="*/ 2501464 w 4035973"/>
              <a:gd name="connsiteY43" fmla="*/ 5927833 h 6195884"/>
              <a:gd name="connsiteX44" fmla="*/ 2659118 w 4035973"/>
              <a:gd name="connsiteY44" fmla="*/ 6096000 h 6195884"/>
              <a:gd name="connsiteX45" fmla="*/ 2806263 w 4035973"/>
              <a:gd name="connsiteY45" fmla="*/ 6064469 h 6195884"/>
              <a:gd name="connsiteX46" fmla="*/ 2921877 w 4035973"/>
              <a:gd name="connsiteY46" fmla="*/ 6053958 h 6195884"/>
              <a:gd name="connsiteX47" fmla="*/ 2858814 w 4035973"/>
              <a:gd name="connsiteY47" fmla="*/ 5822731 h 6195884"/>
              <a:gd name="connsiteX48" fmla="*/ 2764221 w 4035973"/>
              <a:gd name="connsiteY48" fmla="*/ 5559972 h 6195884"/>
              <a:gd name="connsiteX49" fmla="*/ 2974428 w 4035973"/>
              <a:gd name="connsiteY49" fmla="*/ 5318234 h 6195884"/>
              <a:gd name="connsiteX50" fmla="*/ 3005959 w 4035973"/>
              <a:gd name="connsiteY50" fmla="*/ 4897820 h 6195884"/>
              <a:gd name="connsiteX51" fmla="*/ 3058511 w 4035973"/>
              <a:gd name="connsiteY51" fmla="*/ 4666593 h 6195884"/>
              <a:gd name="connsiteX52" fmla="*/ 3289738 w 4035973"/>
              <a:gd name="connsiteY52" fmla="*/ 4855779 h 6195884"/>
              <a:gd name="connsiteX53" fmla="*/ 3153104 w 4035973"/>
              <a:gd name="connsiteY53" fmla="*/ 5402317 h 6195884"/>
              <a:gd name="connsiteX54" fmla="*/ 3048000 w 4035973"/>
              <a:gd name="connsiteY54" fmla="*/ 6011917 h 6195884"/>
              <a:gd name="connsiteX55" fmla="*/ 3142593 w 4035973"/>
              <a:gd name="connsiteY55" fmla="*/ 6053958 h 6195884"/>
              <a:gd name="connsiteX56" fmla="*/ 3342290 w 4035973"/>
              <a:gd name="connsiteY56" fmla="*/ 6190594 h 6195884"/>
              <a:gd name="connsiteX57" fmla="*/ 3584027 w 4035973"/>
              <a:gd name="connsiteY57" fmla="*/ 6106510 h 6195884"/>
              <a:gd name="connsiteX58" fmla="*/ 3657601 w 4035973"/>
              <a:gd name="connsiteY58" fmla="*/ 5927834 h 6195884"/>
              <a:gd name="connsiteX59" fmla="*/ 3867808 w 4035973"/>
              <a:gd name="connsiteY59" fmla="*/ 5591503 h 6195884"/>
              <a:gd name="connsiteX60" fmla="*/ 3983422 w 4035973"/>
              <a:gd name="connsiteY60" fmla="*/ 5286703 h 6195884"/>
              <a:gd name="connsiteX61" fmla="*/ 4035973 w 4035973"/>
              <a:gd name="connsiteY61" fmla="*/ 4624552 h 6195884"/>
              <a:gd name="connsiteX62" fmla="*/ 4025463 w 4035973"/>
              <a:gd name="connsiteY62" fmla="*/ 4309241 h 6195884"/>
              <a:gd name="connsiteX63" fmla="*/ 3752194 w 4035973"/>
              <a:gd name="connsiteY63" fmla="*/ 3993931 h 6195884"/>
              <a:gd name="connsiteX64" fmla="*/ 3541987 w 4035973"/>
              <a:gd name="connsiteY64" fmla="*/ 3174124 h 6195884"/>
              <a:gd name="connsiteX65" fmla="*/ 3363311 w 4035973"/>
              <a:gd name="connsiteY65" fmla="*/ 2680138 h 6195884"/>
              <a:gd name="connsiteX66" fmla="*/ 3174125 w 4035973"/>
              <a:gd name="connsiteY66" fmla="*/ 2427889 h 6195884"/>
              <a:gd name="connsiteX67" fmla="*/ 2995449 w 4035973"/>
              <a:gd name="connsiteY67" fmla="*/ 2060027 h 6195884"/>
              <a:gd name="connsiteX68" fmla="*/ 2848304 w 4035973"/>
              <a:gd name="connsiteY68" fmla="*/ 1818289 h 6195884"/>
              <a:gd name="connsiteX69" fmla="*/ 2911366 w 4035973"/>
              <a:gd name="connsiteY69" fmla="*/ 1418896 h 6195884"/>
              <a:gd name="connsiteX70" fmla="*/ 2974428 w 4035973"/>
              <a:gd name="connsiteY70" fmla="*/ 1324303 h 6195884"/>
              <a:gd name="connsiteX71" fmla="*/ 2942897 w 4035973"/>
              <a:gd name="connsiteY71" fmla="*/ 1671145 h 6195884"/>
              <a:gd name="connsiteX72" fmla="*/ 3100552 w 4035973"/>
              <a:gd name="connsiteY72" fmla="*/ 2133600 h 6195884"/>
              <a:gd name="connsiteX73" fmla="*/ 3647090 w 4035973"/>
              <a:gd name="connsiteY73" fmla="*/ 2154620 h 6195884"/>
              <a:gd name="connsiteX74" fmla="*/ 3752194 w 4035973"/>
              <a:gd name="connsiteY74" fmla="*/ 1965434 h 6195884"/>
              <a:gd name="connsiteX75" fmla="*/ 3520966 w 4035973"/>
              <a:gd name="connsiteY75" fmla="*/ 1734207 h 6195884"/>
              <a:gd name="connsiteX76" fmla="*/ 3741683 w 4035973"/>
              <a:gd name="connsiteY76" fmla="*/ 1355834 h 6195884"/>
              <a:gd name="connsiteX77" fmla="*/ 3678621 w 4035973"/>
              <a:gd name="connsiteY77" fmla="*/ 767255 h 6195884"/>
              <a:gd name="connsiteX78" fmla="*/ 3605049 w 4035973"/>
              <a:gd name="connsiteY78" fmla="*/ 651641 h 6195884"/>
              <a:gd name="connsiteX79" fmla="*/ 3153104 w 4035973"/>
              <a:gd name="connsiteY79" fmla="*/ 420414 h 6195884"/>
              <a:gd name="connsiteX80" fmla="*/ 2900856 w 4035973"/>
              <a:gd name="connsiteY80" fmla="*/ 367862 h 6195884"/>
              <a:gd name="connsiteX81" fmla="*/ 2669628 w 4035973"/>
              <a:gd name="connsiteY81" fmla="*/ 10510 h 6195884"/>
              <a:gd name="connsiteX82" fmla="*/ 2511973 w 4035973"/>
              <a:gd name="connsiteY82" fmla="*/ 0 h 6195884"/>
              <a:gd name="connsiteX83" fmla="*/ 2406869 w 4035973"/>
              <a:gd name="connsiteY83" fmla="*/ 430924 h 6195884"/>
              <a:gd name="connsiteX84" fmla="*/ 2207173 w 4035973"/>
              <a:gd name="connsiteY84" fmla="*/ 630620 h 6195884"/>
              <a:gd name="connsiteX85" fmla="*/ 1912884 w 4035973"/>
              <a:gd name="connsiteY85" fmla="*/ 725214 h 6195884"/>
              <a:gd name="connsiteX86" fmla="*/ 1681656 w 4035973"/>
              <a:gd name="connsiteY86" fmla="*/ 756744 h 6195884"/>
              <a:gd name="connsiteX87" fmla="*/ 1450428 w 4035973"/>
              <a:gd name="connsiteY87" fmla="*/ 546538 h 6195884"/>
              <a:gd name="connsiteX88" fmla="*/ 1292773 w 4035973"/>
              <a:gd name="connsiteY88" fmla="*/ 252247 h 6195884"/>
              <a:gd name="connsiteX89" fmla="*/ 1208690 w 4035973"/>
              <a:gd name="connsiteY89" fmla="*/ 136634 h 6195884"/>
              <a:gd name="connsiteX0" fmla="*/ 1208690 w 4035973"/>
              <a:gd name="connsiteY0" fmla="*/ 136634 h 6190594"/>
              <a:gd name="connsiteX1" fmla="*/ 1019504 w 4035973"/>
              <a:gd name="connsiteY1" fmla="*/ 525517 h 6190594"/>
              <a:gd name="connsiteX2" fmla="*/ 483476 w 4035973"/>
              <a:gd name="connsiteY2" fmla="*/ 672662 h 6190594"/>
              <a:gd name="connsiteX3" fmla="*/ 168166 w 4035973"/>
              <a:gd name="connsiteY3" fmla="*/ 956441 h 6190594"/>
              <a:gd name="connsiteX4" fmla="*/ 168166 w 4035973"/>
              <a:gd name="connsiteY4" fmla="*/ 1229710 h 6190594"/>
              <a:gd name="connsiteX5" fmla="*/ 378373 w 4035973"/>
              <a:gd name="connsiteY5" fmla="*/ 1629103 h 6190594"/>
              <a:gd name="connsiteX6" fmla="*/ 557049 w 4035973"/>
              <a:gd name="connsiteY6" fmla="*/ 1839310 h 6190594"/>
              <a:gd name="connsiteX7" fmla="*/ 451945 w 4035973"/>
              <a:gd name="connsiteY7" fmla="*/ 2049517 h 6190594"/>
              <a:gd name="connsiteX8" fmla="*/ 714704 w 4035973"/>
              <a:gd name="connsiteY8" fmla="*/ 2102069 h 6190594"/>
              <a:gd name="connsiteX9" fmla="*/ 903890 w 4035973"/>
              <a:gd name="connsiteY9" fmla="*/ 1807779 h 6190594"/>
              <a:gd name="connsiteX10" fmla="*/ 840828 w 4035973"/>
              <a:gd name="connsiteY10" fmla="*/ 1387365 h 6190594"/>
              <a:gd name="connsiteX11" fmla="*/ 756745 w 4035973"/>
              <a:gd name="connsiteY11" fmla="*/ 1187669 h 6190594"/>
              <a:gd name="connsiteX12" fmla="*/ 935421 w 4035973"/>
              <a:gd name="connsiteY12" fmla="*/ 1145627 h 6190594"/>
              <a:gd name="connsiteX13" fmla="*/ 1103587 w 4035973"/>
              <a:gd name="connsiteY13" fmla="*/ 1618593 h 6190594"/>
              <a:gd name="connsiteX14" fmla="*/ 1135118 w 4035973"/>
              <a:gd name="connsiteY14" fmla="*/ 2028496 h 6190594"/>
              <a:gd name="connsiteX15" fmla="*/ 1082566 w 4035973"/>
              <a:gd name="connsiteY15" fmla="*/ 2501462 h 6190594"/>
              <a:gd name="connsiteX16" fmla="*/ 546538 w 4035973"/>
              <a:gd name="connsiteY16" fmla="*/ 3699641 h 6190594"/>
              <a:gd name="connsiteX17" fmla="*/ 557049 w 4035973"/>
              <a:gd name="connsiteY17" fmla="*/ 3804745 h 6190594"/>
              <a:gd name="connsiteX18" fmla="*/ 567559 w 4035973"/>
              <a:gd name="connsiteY18" fmla="*/ 3878317 h 6190594"/>
              <a:gd name="connsiteX19" fmla="*/ 567559 w 4035973"/>
              <a:gd name="connsiteY19" fmla="*/ 4004441 h 6190594"/>
              <a:gd name="connsiteX20" fmla="*/ 346842 w 4035973"/>
              <a:gd name="connsiteY20" fmla="*/ 4162096 h 6190594"/>
              <a:gd name="connsiteX21" fmla="*/ 294290 w 4035973"/>
              <a:gd name="connsiteY21" fmla="*/ 4708634 h 6190594"/>
              <a:gd name="connsiteX22" fmla="*/ 84083 w 4035973"/>
              <a:gd name="connsiteY22" fmla="*/ 5276193 h 6190594"/>
              <a:gd name="connsiteX23" fmla="*/ 0 w 4035973"/>
              <a:gd name="connsiteY23" fmla="*/ 5591503 h 6190594"/>
              <a:gd name="connsiteX24" fmla="*/ 157656 w 4035973"/>
              <a:gd name="connsiteY24" fmla="*/ 5644054 h 6190594"/>
              <a:gd name="connsiteX25" fmla="*/ 231228 w 4035973"/>
              <a:gd name="connsiteY25" fmla="*/ 5759669 h 6190594"/>
              <a:gd name="connsiteX26" fmla="*/ 567560 w 4035973"/>
              <a:gd name="connsiteY26" fmla="*/ 5770179 h 6190594"/>
              <a:gd name="connsiteX27" fmla="*/ 725214 w 4035973"/>
              <a:gd name="connsiteY27" fmla="*/ 5675585 h 6190594"/>
              <a:gd name="connsiteX28" fmla="*/ 725214 w 4035973"/>
              <a:gd name="connsiteY28" fmla="*/ 5549462 h 6190594"/>
              <a:gd name="connsiteX29" fmla="*/ 777765 w 4035973"/>
              <a:gd name="connsiteY29" fmla="*/ 5223641 h 6190594"/>
              <a:gd name="connsiteX30" fmla="*/ 840828 w 4035973"/>
              <a:gd name="connsiteY30" fmla="*/ 4708634 h 6190594"/>
              <a:gd name="connsiteX31" fmla="*/ 966952 w 4035973"/>
              <a:gd name="connsiteY31" fmla="*/ 4593020 h 6190594"/>
              <a:gd name="connsiteX32" fmla="*/ 977463 w 4035973"/>
              <a:gd name="connsiteY32" fmla="*/ 5307724 h 6190594"/>
              <a:gd name="connsiteX33" fmla="*/ 1051035 w 4035973"/>
              <a:gd name="connsiteY33" fmla="*/ 5412827 h 6190594"/>
              <a:gd name="connsiteX34" fmla="*/ 1187670 w 4035973"/>
              <a:gd name="connsiteY34" fmla="*/ 5496909 h 6190594"/>
              <a:gd name="connsiteX35" fmla="*/ 1439917 w 4035973"/>
              <a:gd name="connsiteY35" fmla="*/ 5507421 h 6190594"/>
              <a:gd name="connsiteX36" fmla="*/ 1534511 w 4035973"/>
              <a:gd name="connsiteY36" fmla="*/ 5391807 h 6190594"/>
              <a:gd name="connsiteX37" fmla="*/ 1671145 w 4035973"/>
              <a:gd name="connsiteY37" fmla="*/ 4750675 h 6190594"/>
              <a:gd name="connsiteX38" fmla="*/ 1776249 w 4035973"/>
              <a:gd name="connsiteY38" fmla="*/ 4309242 h 6190594"/>
              <a:gd name="connsiteX39" fmla="*/ 2154622 w 4035973"/>
              <a:gd name="connsiteY39" fmla="*/ 4424854 h 6190594"/>
              <a:gd name="connsiteX40" fmla="*/ 2301766 w 4035973"/>
              <a:gd name="connsiteY40" fmla="*/ 4845270 h 6190594"/>
              <a:gd name="connsiteX41" fmla="*/ 2364828 w 4035973"/>
              <a:gd name="connsiteY41" fmla="*/ 5402317 h 6190594"/>
              <a:gd name="connsiteX42" fmla="*/ 2438400 w 4035973"/>
              <a:gd name="connsiteY42" fmla="*/ 5749158 h 6190594"/>
              <a:gd name="connsiteX43" fmla="*/ 2501464 w 4035973"/>
              <a:gd name="connsiteY43" fmla="*/ 5927833 h 6190594"/>
              <a:gd name="connsiteX44" fmla="*/ 2659118 w 4035973"/>
              <a:gd name="connsiteY44" fmla="*/ 6096000 h 6190594"/>
              <a:gd name="connsiteX45" fmla="*/ 2806263 w 4035973"/>
              <a:gd name="connsiteY45" fmla="*/ 6064469 h 6190594"/>
              <a:gd name="connsiteX46" fmla="*/ 2921877 w 4035973"/>
              <a:gd name="connsiteY46" fmla="*/ 6053958 h 6190594"/>
              <a:gd name="connsiteX47" fmla="*/ 2858814 w 4035973"/>
              <a:gd name="connsiteY47" fmla="*/ 5822731 h 6190594"/>
              <a:gd name="connsiteX48" fmla="*/ 2764221 w 4035973"/>
              <a:gd name="connsiteY48" fmla="*/ 5559972 h 6190594"/>
              <a:gd name="connsiteX49" fmla="*/ 2974428 w 4035973"/>
              <a:gd name="connsiteY49" fmla="*/ 5318234 h 6190594"/>
              <a:gd name="connsiteX50" fmla="*/ 3005959 w 4035973"/>
              <a:gd name="connsiteY50" fmla="*/ 4897820 h 6190594"/>
              <a:gd name="connsiteX51" fmla="*/ 3058511 w 4035973"/>
              <a:gd name="connsiteY51" fmla="*/ 4666593 h 6190594"/>
              <a:gd name="connsiteX52" fmla="*/ 3289738 w 4035973"/>
              <a:gd name="connsiteY52" fmla="*/ 4855779 h 6190594"/>
              <a:gd name="connsiteX53" fmla="*/ 3153104 w 4035973"/>
              <a:gd name="connsiteY53" fmla="*/ 5402317 h 6190594"/>
              <a:gd name="connsiteX54" fmla="*/ 3048000 w 4035973"/>
              <a:gd name="connsiteY54" fmla="*/ 6011917 h 6190594"/>
              <a:gd name="connsiteX55" fmla="*/ 3142593 w 4035973"/>
              <a:gd name="connsiteY55" fmla="*/ 6053958 h 6190594"/>
              <a:gd name="connsiteX56" fmla="*/ 3342290 w 4035973"/>
              <a:gd name="connsiteY56" fmla="*/ 6190594 h 6190594"/>
              <a:gd name="connsiteX57" fmla="*/ 3552496 w 4035973"/>
              <a:gd name="connsiteY57" fmla="*/ 6011917 h 6190594"/>
              <a:gd name="connsiteX58" fmla="*/ 3657601 w 4035973"/>
              <a:gd name="connsiteY58" fmla="*/ 5927834 h 6190594"/>
              <a:gd name="connsiteX59" fmla="*/ 3867808 w 4035973"/>
              <a:gd name="connsiteY59" fmla="*/ 5591503 h 6190594"/>
              <a:gd name="connsiteX60" fmla="*/ 3983422 w 4035973"/>
              <a:gd name="connsiteY60" fmla="*/ 5286703 h 6190594"/>
              <a:gd name="connsiteX61" fmla="*/ 4035973 w 4035973"/>
              <a:gd name="connsiteY61" fmla="*/ 4624552 h 6190594"/>
              <a:gd name="connsiteX62" fmla="*/ 4025463 w 4035973"/>
              <a:gd name="connsiteY62" fmla="*/ 4309241 h 6190594"/>
              <a:gd name="connsiteX63" fmla="*/ 3752194 w 4035973"/>
              <a:gd name="connsiteY63" fmla="*/ 3993931 h 6190594"/>
              <a:gd name="connsiteX64" fmla="*/ 3541987 w 4035973"/>
              <a:gd name="connsiteY64" fmla="*/ 3174124 h 6190594"/>
              <a:gd name="connsiteX65" fmla="*/ 3363311 w 4035973"/>
              <a:gd name="connsiteY65" fmla="*/ 2680138 h 6190594"/>
              <a:gd name="connsiteX66" fmla="*/ 3174125 w 4035973"/>
              <a:gd name="connsiteY66" fmla="*/ 2427889 h 6190594"/>
              <a:gd name="connsiteX67" fmla="*/ 2995449 w 4035973"/>
              <a:gd name="connsiteY67" fmla="*/ 2060027 h 6190594"/>
              <a:gd name="connsiteX68" fmla="*/ 2848304 w 4035973"/>
              <a:gd name="connsiteY68" fmla="*/ 1818289 h 6190594"/>
              <a:gd name="connsiteX69" fmla="*/ 2911366 w 4035973"/>
              <a:gd name="connsiteY69" fmla="*/ 1418896 h 6190594"/>
              <a:gd name="connsiteX70" fmla="*/ 2974428 w 4035973"/>
              <a:gd name="connsiteY70" fmla="*/ 1324303 h 6190594"/>
              <a:gd name="connsiteX71" fmla="*/ 2942897 w 4035973"/>
              <a:gd name="connsiteY71" fmla="*/ 1671145 h 6190594"/>
              <a:gd name="connsiteX72" fmla="*/ 3100552 w 4035973"/>
              <a:gd name="connsiteY72" fmla="*/ 2133600 h 6190594"/>
              <a:gd name="connsiteX73" fmla="*/ 3647090 w 4035973"/>
              <a:gd name="connsiteY73" fmla="*/ 2154620 h 6190594"/>
              <a:gd name="connsiteX74" fmla="*/ 3752194 w 4035973"/>
              <a:gd name="connsiteY74" fmla="*/ 1965434 h 6190594"/>
              <a:gd name="connsiteX75" fmla="*/ 3520966 w 4035973"/>
              <a:gd name="connsiteY75" fmla="*/ 1734207 h 6190594"/>
              <a:gd name="connsiteX76" fmla="*/ 3741683 w 4035973"/>
              <a:gd name="connsiteY76" fmla="*/ 1355834 h 6190594"/>
              <a:gd name="connsiteX77" fmla="*/ 3678621 w 4035973"/>
              <a:gd name="connsiteY77" fmla="*/ 767255 h 6190594"/>
              <a:gd name="connsiteX78" fmla="*/ 3605049 w 4035973"/>
              <a:gd name="connsiteY78" fmla="*/ 651641 h 6190594"/>
              <a:gd name="connsiteX79" fmla="*/ 3153104 w 4035973"/>
              <a:gd name="connsiteY79" fmla="*/ 420414 h 6190594"/>
              <a:gd name="connsiteX80" fmla="*/ 2900856 w 4035973"/>
              <a:gd name="connsiteY80" fmla="*/ 367862 h 6190594"/>
              <a:gd name="connsiteX81" fmla="*/ 2669628 w 4035973"/>
              <a:gd name="connsiteY81" fmla="*/ 10510 h 6190594"/>
              <a:gd name="connsiteX82" fmla="*/ 2511973 w 4035973"/>
              <a:gd name="connsiteY82" fmla="*/ 0 h 6190594"/>
              <a:gd name="connsiteX83" fmla="*/ 2406869 w 4035973"/>
              <a:gd name="connsiteY83" fmla="*/ 430924 h 6190594"/>
              <a:gd name="connsiteX84" fmla="*/ 2207173 w 4035973"/>
              <a:gd name="connsiteY84" fmla="*/ 630620 h 6190594"/>
              <a:gd name="connsiteX85" fmla="*/ 1912884 w 4035973"/>
              <a:gd name="connsiteY85" fmla="*/ 725214 h 6190594"/>
              <a:gd name="connsiteX86" fmla="*/ 1681656 w 4035973"/>
              <a:gd name="connsiteY86" fmla="*/ 756744 h 6190594"/>
              <a:gd name="connsiteX87" fmla="*/ 1450428 w 4035973"/>
              <a:gd name="connsiteY87" fmla="*/ 546538 h 6190594"/>
              <a:gd name="connsiteX88" fmla="*/ 1292773 w 4035973"/>
              <a:gd name="connsiteY88" fmla="*/ 252247 h 6190594"/>
              <a:gd name="connsiteX89" fmla="*/ 1208690 w 4035973"/>
              <a:gd name="connsiteY89" fmla="*/ 136634 h 6190594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53104 w 4035973"/>
              <a:gd name="connsiteY53" fmla="*/ 5402317 h 6096000"/>
              <a:gd name="connsiteX54" fmla="*/ 3048000 w 4035973"/>
              <a:gd name="connsiteY54" fmla="*/ 6011917 h 6096000"/>
              <a:gd name="connsiteX55" fmla="*/ 3142593 w 4035973"/>
              <a:gd name="connsiteY55" fmla="*/ 6053958 h 6096000"/>
              <a:gd name="connsiteX56" fmla="*/ 3352800 w 4035973"/>
              <a:gd name="connsiteY56" fmla="*/ 6043449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53104 w 4035973"/>
              <a:gd name="connsiteY53" fmla="*/ 5402317 h 6096000"/>
              <a:gd name="connsiteX54" fmla="*/ 3048000 w 4035973"/>
              <a:gd name="connsiteY54" fmla="*/ 6011917 h 6096000"/>
              <a:gd name="connsiteX55" fmla="*/ 3174124 w 4035973"/>
              <a:gd name="connsiteY55" fmla="*/ 5906813 h 6096000"/>
              <a:gd name="connsiteX56" fmla="*/ 3352800 w 4035973"/>
              <a:gd name="connsiteY56" fmla="*/ 6043449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53104 w 4035973"/>
              <a:gd name="connsiteY53" fmla="*/ 5402317 h 6096000"/>
              <a:gd name="connsiteX54" fmla="*/ 3048000 w 4035973"/>
              <a:gd name="connsiteY54" fmla="*/ 6011917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53104 w 4035973"/>
              <a:gd name="connsiteY53" fmla="*/ 5402317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2963918 w 4035973"/>
              <a:gd name="connsiteY51" fmla="*/ 4120055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2890345 w 4035973"/>
              <a:gd name="connsiteY50" fmla="*/ 4866289 h 6096000"/>
              <a:gd name="connsiteX51" fmla="*/ 2963918 w 4035973"/>
              <a:gd name="connsiteY51" fmla="*/ 4120055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890345 w 4035973"/>
              <a:gd name="connsiteY50" fmla="*/ 4866289 h 6096000"/>
              <a:gd name="connsiteX51" fmla="*/ 2963918 w 4035973"/>
              <a:gd name="connsiteY51" fmla="*/ 4120055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620111 w 4035973"/>
              <a:gd name="connsiteY27" fmla="*/ 5454868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04498 w 4035973"/>
              <a:gd name="connsiteY26" fmla="*/ 5507421 h 6096000"/>
              <a:gd name="connsiteX27" fmla="*/ 620111 w 4035973"/>
              <a:gd name="connsiteY27" fmla="*/ 5454868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52249 w 4035973"/>
              <a:gd name="connsiteY25" fmla="*/ 5528441 h 6096000"/>
              <a:gd name="connsiteX26" fmla="*/ 504498 w 4035973"/>
              <a:gd name="connsiteY26" fmla="*/ 5507421 h 6096000"/>
              <a:gd name="connsiteX27" fmla="*/ 620111 w 4035973"/>
              <a:gd name="connsiteY27" fmla="*/ 5454868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99698 w 4035973"/>
              <a:gd name="connsiteY24" fmla="*/ 5433847 h 6096000"/>
              <a:gd name="connsiteX25" fmla="*/ 252249 w 4035973"/>
              <a:gd name="connsiteY25" fmla="*/ 5528441 h 6096000"/>
              <a:gd name="connsiteX26" fmla="*/ 504498 w 4035973"/>
              <a:gd name="connsiteY26" fmla="*/ 5507421 h 6096000"/>
              <a:gd name="connsiteX27" fmla="*/ 620111 w 4035973"/>
              <a:gd name="connsiteY27" fmla="*/ 5454868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472966 w 3951890"/>
              <a:gd name="connsiteY17" fmla="*/ 3804745 h 6096000"/>
              <a:gd name="connsiteX18" fmla="*/ 483476 w 3951890"/>
              <a:gd name="connsiteY18" fmla="*/ 3878317 h 6096000"/>
              <a:gd name="connsiteX19" fmla="*/ 483476 w 3951890"/>
              <a:gd name="connsiteY19" fmla="*/ 4004441 h 6096000"/>
              <a:gd name="connsiteX20" fmla="*/ 262759 w 3951890"/>
              <a:gd name="connsiteY20" fmla="*/ 4162096 h 6096000"/>
              <a:gd name="connsiteX21" fmla="*/ 210207 w 3951890"/>
              <a:gd name="connsiteY21" fmla="*/ 4708634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472966 w 3951890"/>
              <a:gd name="connsiteY17" fmla="*/ 3804745 h 6096000"/>
              <a:gd name="connsiteX18" fmla="*/ 483476 w 3951890"/>
              <a:gd name="connsiteY18" fmla="*/ 3878317 h 6096000"/>
              <a:gd name="connsiteX19" fmla="*/ 483476 w 3951890"/>
              <a:gd name="connsiteY19" fmla="*/ 4004441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472966 w 3951890"/>
              <a:gd name="connsiteY17" fmla="*/ 3804745 h 6096000"/>
              <a:gd name="connsiteX18" fmla="*/ 483476 w 3951890"/>
              <a:gd name="connsiteY18" fmla="*/ 3878317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472966 w 3951890"/>
              <a:gd name="connsiteY17" fmla="*/ 3804745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367862 w 3951890"/>
              <a:gd name="connsiteY7" fmla="*/ 2049517 h 6096000"/>
              <a:gd name="connsiteX8" fmla="*/ 630621 w 3951890"/>
              <a:gd name="connsiteY8" fmla="*/ 2060028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430924 w 3951890"/>
              <a:gd name="connsiteY7" fmla="*/ 2007475 h 6096000"/>
              <a:gd name="connsiteX8" fmla="*/ 630621 w 3951890"/>
              <a:gd name="connsiteY8" fmla="*/ 2060028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430924 w 3951890"/>
              <a:gd name="connsiteY7" fmla="*/ 2007475 h 6096000"/>
              <a:gd name="connsiteX8" fmla="*/ 630621 w 3951890"/>
              <a:gd name="connsiteY8" fmla="*/ 2060028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71752 w 3951890"/>
              <a:gd name="connsiteY88" fmla="*/ 210206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430924 w 3951890"/>
              <a:gd name="connsiteY7" fmla="*/ 2007475 h 6096000"/>
              <a:gd name="connsiteX8" fmla="*/ 630621 w 3951890"/>
              <a:gd name="connsiteY8" fmla="*/ 2060028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408387 w 3951890"/>
              <a:gd name="connsiteY87" fmla="*/ 525517 h 6096000"/>
              <a:gd name="connsiteX88" fmla="*/ 1271752 w 3951890"/>
              <a:gd name="connsiteY88" fmla="*/ 210206 h 6096000"/>
              <a:gd name="connsiteX89" fmla="*/ 1124607 w 3951890"/>
              <a:gd name="connsiteY89" fmla="*/ 136634 h 6096000"/>
              <a:gd name="connsiteX0" fmla="*/ 1124607 w 3951890"/>
              <a:gd name="connsiteY0" fmla="*/ 126124 h 6085490"/>
              <a:gd name="connsiteX1" fmla="*/ 935421 w 3951890"/>
              <a:gd name="connsiteY1" fmla="*/ 515007 h 6085490"/>
              <a:gd name="connsiteX2" fmla="*/ 399393 w 3951890"/>
              <a:gd name="connsiteY2" fmla="*/ 662152 h 6085490"/>
              <a:gd name="connsiteX3" fmla="*/ 84083 w 3951890"/>
              <a:gd name="connsiteY3" fmla="*/ 945931 h 6085490"/>
              <a:gd name="connsiteX4" fmla="*/ 84083 w 3951890"/>
              <a:gd name="connsiteY4" fmla="*/ 1219200 h 6085490"/>
              <a:gd name="connsiteX5" fmla="*/ 294290 w 3951890"/>
              <a:gd name="connsiteY5" fmla="*/ 1618593 h 6085490"/>
              <a:gd name="connsiteX6" fmla="*/ 399394 w 3951890"/>
              <a:gd name="connsiteY6" fmla="*/ 1786758 h 6085490"/>
              <a:gd name="connsiteX7" fmla="*/ 430924 w 3951890"/>
              <a:gd name="connsiteY7" fmla="*/ 1996965 h 6085490"/>
              <a:gd name="connsiteX8" fmla="*/ 630621 w 3951890"/>
              <a:gd name="connsiteY8" fmla="*/ 2049518 h 6085490"/>
              <a:gd name="connsiteX9" fmla="*/ 819807 w 3951890"/>
              <a:gd name="connsiteY9" fmla="*/ 1797269 h 6085490"/>
              <a:gd name="connsiteX10" fmla="*/ 756745 w 3951890"/>
              <a:gd name="connsiteY10" fmla="*/ 1376855 h 6085490"/>
              <a:gd name="connsiteX11" fmla="*/ 672662 w 3951890"/>
              <a:gd name="connsiteY11" fmla="*/ 1177159 h 6085490"/>
              <a:gd name="connsiteX12" fmla="*/ 851338 w 3951890"/>
              <a:gd name="connsiteY12" fmla="*/ 1135117 h 6085490"/>
              <a:gd name="connsiteX13" fmla="*/ 1019504 w 3951890"/>
              <a:gd name="connsiteY13" fmla="*/ 1608083 h 6085490"/>
              <a:gd name="connsiteX14" fmla="*/ 1051035 w 3951890"/>
              <a:gd name="connsiteY14" fmla="*/ 2017986 h 6085490"/>
              <a:gd name="connsiteX15" fmla="*/ 998483 w 3951890"/>
              <a:gd name="connsiteY15" fmla="*/ 2490952 h 6085490"/>
              <a:gd name="connsiteX16" fmla="*/ 420414 w 3951890"/>
              <a:gd name="connsiteY16" fmla="*/ 3626069 h 6085490"/>
              <a:gd name="connsiteX17" fmla="*/ 346842 w 3951890"/>
              <a:gd name="connsiteY17" fmla="*/ 3752194 h 6085490"/>
              <a:gd name="connsiteX18" fmla="*/ 357352 w 3951890"/>
              <a:gd name="connsiteY18" fmla="*/ 3836276 h 6085490"/>
              <a:gd name="connsiteX19" fmla="*/ 325821 w 3951890"/>
              <a:gd name="connsiteY19" fmla="*/ 3941379 h 6085490"/>
              <a:gd name="connsiteX20" fmla="*/ 262759 w 3951890"/>
              <a:gd name="connsiteY20" fmla="*/ 4151586 h 6085490"/>
              <a:gd name="connsiteX21" fmla="*/ 157656 w 3951890"/>
              <a:gd name="connsiteY21" fmla="*/ 4677103 h 6085490"/>
              <a:gd name="connsiteX22" fmla="*/ 0 w 3951890"/>
              <a:gd name="connsiteY22" fmla="*/ 5265683 h 6085490"/>
              <a:gd name="connsiteX23" fmla="*/ 21021 w 3951890"/>
              <a:gd name="connsiteY23" fmla="*/ 5381296 h 6085490"/>
              <a:gd name="connsiteX24" fmla="*/ 115615 w 3951890"/>
              <a:gd name="connsiteY24" fmla="*/ 5423337 h 6085490"/>
              <a:gd name="connsiteX25" fmla="*/ 168166 w 3951890"/>
              <a:gd name="connsiteY25" fmla="*/ 5517931 h 6085490"/>
              <a:gd name="connsiteX26" fmla="*/ 420415 w 3951890"/>
              <a:gd name="connsiteY26" fmla="*/ 5496911 h 6085490"/>
              <a:gd name="connsiteX27" fmla="*/ 536028 w 3951890"/>
              <a:gd name="connsiteY27" fmla="*/ 5444358 h 6085490"/>
              <a:gd name="connsiteX28" fmla="*/ 630620 w 3951890"/>
              <a:gd name="connsiteY28" fmla="*/ 5423338 h 6085490"/>
              <a:gd name="connsiteX29" fmla="*/ 714702 w 3951890"/>
              <a:gd name="connsiteY29" fmla="*/ 5055476 h 6085490"/>
              <a:gd name="connsiteX30" fmla="*/ 756745 w 3951890"/>
              <a:gd name="connsiteY30" fmla="*/ 4698124 h 6085490"/>
              <a:gd name="connsiteX31" fmla="*/ 903889 w 3951890"/>
              <a:gd name="connsiteY31" fmla="*/ 4141076 h 6085490"/>
              <a:gd name="connsiteX32" fmla="*/ 966952 w 3951890"/>
              <a:gd name="connsiteY32" fmla="*/ 4950373 h 6085490"/>
              <a:gd name="connsiteX33" fmla="*/ 987973 w 3951890"/>
              <a:gd name="connsiteY33" fmla="*/ 5108027 h 6085490"/>
              <a:gd name="connsiteX34" fmla="*/ 1103587 w 3951890"/>
              <a:gd name="connsiteY34" fmla="*/ 5234150 h 6085490"/>
              <a:gd name="connsiteX35" fmla="*/ 1240220 w 3951890"/>
              <a:gd name="connsiteY35" fmla="*/ 5234152 h 6085490"/>
              <a:gd name="connsiteX36" fmla="*/ 1366345 w 3951890"/>
              <a:gd name="connsiteY36" fmla="*/ 5213131 h 6085490"/>
              <a:gd name="connsiteX37" fmla="*/ 1587062 w 3951890"/>
              <a:gd name="connsiteY37" fmla="*/ 4740165 h 6085490"/>
              <a:gd name="connsiteX38" fmla="*/ 1692166 w 3951890"/>
              <a:gd name="connsiteY38" fmla="*/ 4298732 h 6085490"/>
              <a:gd name="connsiteX39" fmla="*/ 2070539 w 3951890"/>
              <a:gd name="connsiteY39" fmla="*/ 4414344 h 6085490"/>
              <a:gd name="connsiteX40" fmla="*/ 2217683 w 3951890"/>
              <a:gd name="connsiteY40" fmla="*/ 4834760 h 6085490"/>
              <a:gd name="connsiteX41" fmla="*/ 2280745 w 3951890"/>
              <a:gd name="connsiteY41" fmla="*/ 5391807 h 6085490"/>
              <a:gd name="connsiteX42" fmla="*/ 2354317 w 3951890"/>
              <a:gd name="connsiteY42" fmla="*/ 5738648 h 6085490"/>
              <a:gd name="connsiteX43" fmla="*/ 2417381 w 3951890"/>
              <a:gd name="connsiteY43" fmla="*/ 5917323 h 6085490"/>
              <a:gd name="connsiteX44" fmla="*/ 2575035 w 3951890"/>
              <a:gd name="connsiteY44" fmla="*/ 6085490 h 6085490"/>
              <a:gd name="connsiteX45" fmla="*/ 2722180 w 3951890"/>
              <a:gd name="connsiteY45" fmla="*/ 6053959 h 6085490"/>
              <a:gd name="connsiteX46" fmla="*/ 2837794 w 3951890"/>
              <a:gd name="connsiteY46" fmla="*/ 6043448 h 6085490"/>
              <a:gd name="connsiteX47" fmla="*/ 2774731 w 3951890"/>
              <a:gd name="connsiteY47" fmla="*/ 5812221 h 6085490"/>
              <a:gd name="connsiteX48" fmla="*/ 2680138 w 3951890"/>
              <a:gd name="connsiteY48" fmla="*/ 5549462 h 6085490"/>
              <a:gd name="connsiteX49" fmla="*/ 2711669 w 3951890"/>
              <a:gd name="connsiteY49" fmla="*/ 5171089 h 6085490"/>
              <a:gd name="connsiteX50" fmla="*/ 2711669 w 3951890"/>
              <a:gd name="connsiteY50" fmla="*/ 4866289 h 6085490"/>
              <a:gd name="connsiteX51" fmla="*/ 2879835 w 3951890"/>
              <a:gd name="connsiteY51" fmla="*/ 4109545 h 6085490"/>
              <a:gd name="connsiteX52" fmla="*/ 3174123 w 3951890"/>
              <a:gd name="connsiteY52" fmla="*/ 4403835 h 6085490"/>
              <a:gd name="connsiteX53" fmla="*/ 2932386 w 3951890"/>
              <a:gd name="connsiteY53" fmla="*/ 5360275 h 6085490"/>
              <a:gd name="connsiteX54" fmla="*/ 2974428 w 3951890"/>
              <a:gd name="connsiteY54" fmla="*/ 5801711 h 6085490"/>
              <a:gd name="connsiteX55" fmla="*/ 3090041 w 3951890"/>
              <a:gd name="connsiteY55" fmla="*/ 5896303 h 6085490"/>
              <a:gd name="connsiteX56" fmla="*/ 3310758 w 3951890"/>
              <a:gd name="connsiteY56" fmla="*/ 5906815 h 6085490"/>
              <a:gd name="connsiteX57" fmla="*/ 3468413 w 3951890"/>
              <a:gd name="connsiteY57" fmla="*/ 6001407 h 6085490"/>
              <a:gd name="connsiteX58" fmla="*/ 3573518 w 3951890"/>
              <a:gd name="connsiteY58" fmla="*/ 5917324 h 6085490"/>
              <a:gd name="connsiteX59" fmla="*/ 3783725 w 3951890"/>
              <a:gd name="connsiteY59" fmla="*/ 5580993 h 6085490"/>
              <a:gd name="connsiteX60" fmla="*/ 3899339 w 3951890"/>
              <a:gd name="connsiteY60" fmla="*/ 5276193 h 6085490"/>
              <a:gd name="connsiteX61" fmla="*/ 3951890 w 3951890"/>
              <a:gd name="connsiteY61" fmla="*/ 4614042 h 6085490"/>
              <a:gd name="connsiteX62" fmla="*/ 3941380 w 3951890"/>
              <a:gd name="connsiteY62" fmla="*/ 4298731 h 6085490"/>
              <a:gd name="connsiteX63" fmla="*/ 3668111 w 3951890"/>
              <a:gd name="connsiteY63" fmla="*/ 3983421 h 6085490"/>
              <a:gd name="connsiteX64" fmla="*/ 3457904 w 3951890"/>
              <a:gd name="connsiteY64" fmla="*/ 3163614 h 6085490"/>
              <a:gd name="connsiteX65" fmla="*/ 3279228 w 3951890"/>
              <a:gd name="connsiteY65" fmla="*/ 2669628 h 6085490"/>
              <a:gd name="connsiteX66" fmla="*/ 3090042 w 3951890"/>
              <a:gd name="connsiteY66" fmla="*/ 2417379 h 6085490"/>
              <a:gd name="connsiteX67" fmla="*/ 2911366 w 3951890"/>
              <a:gd name="connsiteY67" fmla="*/ 2049517 h 6085490"/>
              <a:gd name="connsiteX68" fmla="*/ 2764221 w 3951890"/>
              <a:gd name="connsiteY68" fmla="*/ 1807779 h 6085490"/>
              <a:gd name="connsiteX69" fmla="*/ 2827283 w 3951890"/>
              <a:gd name="connsiteY69" fmla="*/ 1408386 h 6085490"/>
              <a:gd name="connsiteX70" fmla="*/ 2890345 w 3951890"/>
              <a:gd name="connsiteY70" fmla="*/ 1313793 h 6085490"/>
              <a:gd name="connsiteX71" fmla="*/ 2858814 w 3951890"/>
              <a:gd name="connsiteY71" fmla="*/ 1660635 h 6085490"/>
              <a:gd name="connsiteX72" fmla="*/ 3016469 w 3951890"/>
              <a:gd name="connsiteY72" fmla="*/ 2123090 h 6085490"/>
              <a:gd name="connsiteX73" fmla="*/ 3563007 w 3951890"/>
              <a:gd name="connsiteY73" fmla="*/ 2144110 h 6085490"/>
              <a:gd name="connsiteX74" fmla="*/ 3668111 w 3951890"/>
              <a:gd name="connsiteY74" fmla="*/ 1954924 h 6085490"/>
              <a:gd name="connsiteX75" fmla="*/ 3436883 w 3951890"/>
              <a:gd name="connsiteY75" fmla="*/ 1723697 h 6085490"/>
              <a:gd name="connsiteX76" fmla="*/ 3657600 w 3951890"/>
              <a:gd name="connsiteY76" fmla="*/ 1345324 h 6085490"/>
              <a:gd name="connsiteX77" fmla="*/ 3594538 w 3951890"/>
              <a:gd name="connsiteY77" fmla="*/ 756745 h 6085490"/>
              <a:gd name="connsiteX78" fmla="*/ 3520966 w 3951890"/>
              <a:gd name="connsiteY78" fmla="*/ 641131 h 6085490"/>
              <a:gd name="connsiteX79" fmla="*/ 3069021 w 3951890"/>
              <a:gd name="connsiteY79" fmla="*/ 409904 h 6085490"/>
              <a:gd name="connsiteX80" fmla="*/ 2816773 w 3951890"/>
              <a:gd name="connsiteY80" fmla="*/ 357352 h 6085490"/>
              <a:gd name="connsiteX81" fmla="*/ 2585545 w 3951890"/>
              <a:gd name="connsiteY81" fmla="*/ 0 h 6085490"/>
              <a:gd name="connsiteX82" fmla="*/ 2469931 w 3951890"/>
              <a:gd name="connsiteY82" fmla="*/ 157656 h 6085490"/>
              <a:gd name="connsiteX83" fmla="*/ 2322786 w 3951890"/>
              <a:gd name="connsiteY83" fmla="*/ 420414 h 6085490"/>
              <a:gd name="connsiteX84" fmla="*/ 2123090 w 3951890"/>
              <a:gd name="connsiteY84" fmla="*/ 620110 h 6085490"/>
              <a:gd name="connsiteX85" fmla="*/ 1828801 w 3951890"/>
              <a:gd name="connsiteY85" fmla="*/ 714704 h 6085490"/>
              <a:gd name="connsiteX86" fmla="*/ 1597573 w 3951890"/>
              <a:gd name="connsiteY86" fmla="*/ 746234 h 6085490"/>
              <a:gd name="connsiteX87" fmla="*/ 1408387 w 3951890"/>
              <a:gd name="connsiteY87" fmla="*/ 515007 h 6085490"/>
              <a:gd name="connsiteX88" fmla="*/ 1271752 w 3951890"/>
              <a:gd name="connsiteY88" fmla="*/ 199696 h 6085490"/>
              <a:gd name="connsiteX89" fmla="*/ 1124607 w 3951890"/>
              <a:gd name="connsiteY89" fmla="*/ 126124 h 6085490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722180 w 3951890"/>
              <a:gd name="connsiteY45" fmla="*/ 5927835 h 5959366"/>
              <a:gd name="connsiteX46" fmla="*/ 2837794 w 3951890"/>
              <a:gd name="connsiteY46" fmla="*/ 5917324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68413 w 3951890"/>
              <a:gd name="connsiteY57" fmla="*/ 5875283 h 5959366"/>
              <a:gd name="connsiteX58" fmla="*/ 3573518 w 3951890"/>
              <a:gd name="connsiteY58" fmla="*/ 5791200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722180 w 3951890"/>
              <a:gd name="connsiteY45" fmla="*/ 5927835 h 5959366"/>
              <a:gd name="connsiteX46" fmla="*/ 2837794 w 3951890"/>
              <a:gd name="connsiteY46" fmla="*/ 5917324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89434 w 3951890"/>
              <a:gd name="connsiteY57" fmla="*/ 5717627 h 5959366"/>
              <a:gd name="connsiteX58" fmla="*/ 3573518 w 3951890"/>
              <a:gd name="connsiteY58" fmla="*/ 5791200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722180 w 3951890"/>
              <a:gd name="connsiteY45" fmla="*/ 5927835 h 5959366"/>
              <a:gd name="connsiteX46" fmla="*/ 2837794 w 3951890"/>
              <a:gd name="connsiteY46" fmla="*/ 5917324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89434 w 3951890"/>
              <a:gd name="connsiteY57" fmla="*/ 5717627 h 5959366"/>
              <a:gd name="connsiteX58" fmla="*/ 3626070 w 3951890"/>
              <a:gd name="connsiteY58" fmla="*/ 5644055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722180 w 3951890"/>
              <a:gd name="connsiteY45" fmla="*/ 5927835 h 5959366"/>
              <a:gd name="connsiteX46" fmla="*/ 2680138 w 3951890"/>
              <a:gd name="connsiteY46" fmla="*/ 5717628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89434 w 3951890"/>
              <a:gd name="connsiteY57" fmla="*/ 5717627 h 5959366"/>
              <a:gd name="connsiteX58" fmla="*/ 3626070 w 3951890"/>
              <a:gd name="connsiteY58" fmla="*/ 5644055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543504 w 3951890"/>
              <a:gd name="connsiteY45" fmla="*/ 5696608 h 5959366"/>
              <a:gd name="connsiteX46" fmla="*/ 2680138 w 3951890"/>
              <a:gd name="connsiteY46" fmla="*/ 5717628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89434 w 3951890"/>
              <a:gd name="connsiteY57" fmla="*/ 5717627 h 5959366"/>
              <a:gd name="connsiteX58" fmla="*/ 3626070 w 3951890"/>
              <a:gd name="connsiteY58" fmla="*/ 5644055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396359 w 3951890"/>
              <a:gd name="connsiteY44" fmla="*/ 5675587 h 5797984"/>
              <a:gd name="connsiteX45" fmla="*/ 2543504 w 3951890"/>
              <a:gd name="connsiteY45" fmla="*/ 5696608 h 5797984"/>
              <a:gd name="connsiteX46" fmla="*/ 2680138 w 3951890"/>
              <a:gd name="connsiteY46" fmla="*/ 5717628 h 5797984"/>
              <a:gd name="connsiteX47" fmla="*/ 2774731 w 3951890"/>
              <a:gd name="connsiteY47" fmla="*/ 5686097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396359 w 3951890"/>
              <a:gd name="connsiteY44" fmla="*/ 5675587 h 5797984"/>
              <a:gd name="connsiteX45" fmla="*/ 2554014 w 3951890"/>
              <a:gd name="connsiteY45" fmla="*/ 5559974 h 5797984"/>
              <a:gd name="connsiteX46" fmla="*/ 2680138 w 3951890"/>
              <a:gd name="connsiteY46" fmla="*/ 5717628 h 5797984"/>
              <a:gd name="connsiteX47" fmla="*/ 2774731 w 3951890"/>
              <a:gd name="connsiteY47" fmla="*/ 5686097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396359 w 3951890"/>
              <a:gd name="connsiteY44" fmla="*/ 5675587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774731 w 3951890"/>
              <a:gd name="connsiteY47" fmla="*/ 5686097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396359 w 3951890"/>
              <a:gd name="connsiteY44" fmla="*/ 5675587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43807 w 3951890"/>
              <a:gd name="connsiteY42" fmla="*/ 5360276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28193 w 3951890"/>
              <a:gd name="connsiteY41" fmla="*/ 4950373 h 5797984"/>
              <a:gd name="connsiteX42" fmla="*/ 2343807 w 3951890"/>
              <a:gd name="connsiteY42" fmla="*/ 5360276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343807 w 3951890"/>
              <a:gd name="connsiteY42" fmla="*/ 5360276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343807 w 3951890"/>
              <a:gd name="connsiteY42" fmla="*/ 5360276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280745 w 3951890"/>
              <a:gd name="connsiteY42" fmla="*/ 5108028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280745 w 3951890"/>
              <a:gd name="connsiteY42" fmla="*/ 5108028 h 5797984"/>
              <a:gd name="connsiteX43" fmla="*/ 2333298 w 3951890"/>
              <a:gd name="connsiteY43" fmla="*/ 5360274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30925 w 3951890"/>
              <a:gd name="connsiteY26" fmla="*/ 5223643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280745 w 3951890"/>
              <a:gd name="connsiteY42" fmla="*/ 5108028 h 5797984"/>
              <a:gd name="connsiteX43" fmla="*/ 2333298 w 3951890"/>
              <a:gd name="connsiteY43" fmla="*/ 5360274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220717 w 3951890"/>
              <a:gd name="connsiteY25" fmla="*/ 5255172 h 5797984"/>
              <a:gd name="connsiteX26" fmla="*/ 430925 w 3951890"/>
              <a:gd name="connsiteY26" fmla="*/ 5223643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280745 w 3951890"/>
              <a:gd name="connsiteY42" fmla="*/ 5108028 h 5797984"/>
              <a:gd name="connsiteX43" fmla="*/ 2333298 w 3951890"/>
              <a:gd name="connsiteY43" fmla="*/ 5360274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36635 w 3930869"/>
              <a:gd name="connsiteY21" fmla="*/ 4550979 h 5797984"/>
              <a:gd name="connsiteX22" fmla="*/ 0 w 3930869"/>
              <a:gd name="connsiteY22" fmla="*/ 4834759 h 5797984"/>
              <a:gd name="connsiteX23" fmla="*/ 0 w 3930869"/>
              <a:gd name="connsiteY23" fmla="*/ 5255172 h 5797984"/>
              <a:gd name="connsiteX24" fmla="*/ 94594 w 3930869"/>
              <a:gd name="connsiteY24" fmla="*/ 5297213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09599 w 3930869"/>
              <a:gd name="connsiteY28" fmla="*/ 5297214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0 w 3930869"/>
              <a:gd name="connsiteY23" fmla="*/ 5255172 h 5797984"/>
              <a:gd name="connsiteX24" fmla="*/ 94594 w 3930869"/>
              <a:gd name="connsiteY24" fmla="*/ 5297213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09599 w 3930869"/>
              <a:gd name="connsiteY28" fmla="*/ 5297214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94594 w 3930869"/>
              <a:gd name="connsiteY24" fmla="*/ 5297213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09599 w 3930869"/>
              <a:gd name="connsiteY28" fmla="*/ 5297214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09599 w 3930869"/>
              <a:gd name="connsiteY28" fmla="*/ 5297214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213131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213131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132082 w 3930869"/>
              <a:gd name="connsiteY55" fmla="*/ 5633544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213131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132082 w 3930869"/>
              <a:gd name="connsiteY55" fmla="*/ 5633544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73215 w 3930869"/>
              <a:gd name="connsiteY59" fmla="*/ 5318235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213131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132082 w 3930869"/>
              <a:gd name="connsiteY55" fmla="*/ 5633544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73215 w 3930869"/>
              <a:gd name="connsiteY59" fmla="*/ 5318235 h 5797984"/>
              <a:gd name="connsiteX60" fmla="*/ 3836277 w 3930869"/>
              <a:gd name="connsiteY60" fmla="*/ 4813738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20359"/>
              <a:gd name="connsiteY0" fmla="*/ 0 h 5797984"/>
              <a:gd name="connsiteX1" fmla="*/ 914400 w 3920359"/>
              <a:gd name="connsiteY1" fmla="*/ 388883 h 5797984"/>
              <a:gd name="connsiteX2" fmla="*/ 378372 w 3920359"/>
              <a:gd name="connsiteY2" fmla="*/ 536028 h 5797984"/>
              <a:gd name="connsiteX3" fmla="*/ 63062 w 3920359"/>
              <a:gd name="connsiteY3" fmla="*/ 819807 h 5797984"/>
              <a:gd name="connsiteX4" fmla="*/ 63062 w 3920359"/>
              <a:gd name="connsiteY4" fmla="*/ 1093076 h 5797984"/>
              <a:gd name="connsiteX5" fmla="*/ 273269 w 3920359"/>
              <a:gd name="connsiteY5" fmla="*/ 1492469 h 5797984"/>
              <a:gd name="connsiteX6" fmla="*/ 378373 w 3920359"/>
              <a:gd name="connsiteY6" fmla="*/ 1660634 h 5797984"/>
              <a:gd name="connsiteX7" fmla="*/ 409903 w 3920359"/>
              <a:gd name="connsiteY7" fmla="*/ 1870841 h 5797984"/>
              <a:gd name="connsiteX8" fmla="*/ 609600 w 3920359"/>
              <a:gd name="connsiteY8" fmla="*/ 1923394 h 5797984"/>
              <a:gd name="connsiteX9" fmla="*/ 798786 w 3920359"/>
              <a:gd name="connsiteY9" fmla="*/ 1671145 h 5797984"/>
              <a:gd name="connsiteX10" fmla="*/ 735724 w 3920359"/>
              <a:gd name="connsiteY10" fmla="*/ 1250731 h 5797984"/>
              <a:gd name="connsiteX11" fmla="*/ 651641 w 3920359"/>
              <a:gd name="connsiteY11" fmla="*/ 1051035 h 5797984"/>
              <a:gd name="connsiteX12" fmla="*/ 830317 w 3920359"/>
              <a:gd name="connsiteY12" fmla="*/ 1008993 h 5797984"/>
              <a:gd name="connsiteX13" fmla="*/ 998483 w 3920359"/>
              <a:gd name="connsiteY13" fmla="*/ 1481959 h 5797984"/>
              <a:gd name="connsiteX14" fmla="*/ 1030014 w 3920359"/>
              <a:gd name="connsiteY14" fmla="*/ 1891862 h 5797984"/>
              <a:gd name="connsiteX15" fmla="*/ 977462 w 3920359"/>
              <a:gd name="connsiteY15" fmla="*/ 2364828 h 5797984"/>
              <a:gd name="connsiteX16" fmla="*/ 399393 w 3920359"/>
              <a:gd name="connsiteY16" fmla="*/ 3499945 h 5797984"/>
              <a:gd name="connsiteX17" fmla="*/ 325821 w 3920359"/>
              <a:gd name="connsiteY17" fmla="*/ 3626070 h 5797984"/>
              <a:gd name="connsiteX18" fmla="*/ 336331 w 3920359"/>
              <a:gd name="connsiteY18" fmla="*/ 3710152 h 5797984"/>
              <a:gd name="connsiteX19" fmla="*/ 304800 w 3920359"/>
              <a:gd name="connsiteY19" fmla="*/ 3815255 h 5797984"/>
              <a:gd name="connsiteX20" fmla="*/ 241738 w 3920359"/>
              <a:gd name="connsiteY20" fmla="*/ 4025462 h 5797984"/>
              <a:gd name="connsiteX21" fmla="*/ 105104 w 3920359"/>
              <a:gd name="connsiteY21" fmla="*/ 4498427 h 5797984"/>
              <a:gd name="connsiteX22" fmla="*/ 0 w 3920359"/>
              <a:gd name="connsiteY22" fmla="*/ 4834759 h 5797984"/>
              <a:gd name="connsiteX23" fmla="*/ 31531 w 3920359"/>
              <a:gd name="connsiteY23" fmla="*/ 5097517 h 5797984"/>
              <a:gd name="connsiteX24" fmla="*/ 136635 w 3920359"/>
              <a:gd name="connsiteY24" fmla="*/ 5192110 h 5797984"/>
              <a:gd name="connsiteX25" fmla="*/ 199696 w 3920359"/>
              <a:gd name="connsiteY25" fmla="*/ 5255172 h 5797984"/>
              <a:gd name="connsiteX26" fmla="*/ 409904 w 3920359"/>
              <a:gd name="connsiteY26" fmla="*/ 5223643 h 5797984"/>
              <a:gd name="connsiteX27" fmla="*/ 515007 w 3920359"/>
              <a:gd name="connsiteY27" fmla="*/ 5213131 h 5797984"/>
              <a:gd name="connsiteX28" fmla="*/ 620110 w 3920359"/>
              <a:gd name="connsiteY28" fmla="*/ 5171090 h 5797984"/>
              <a:gd name="connsiteX29" fmla="*/ 693681 w 3920359"/>
              <a:gd name="connsiteY29" fmla="*/ 4929352 h 5797984"/>
              <a:gd name="connsiteX30" fmla="*/ 735724 w 3920359"/>
              <a:gd name="connsiteY30" fmla="*/ 4572000 h 5797984"/>
              <a:gd name="connsiteX31" fmla="*/ 882868 w 3920359"/>
              <a:gd name="connsiteY31" fmla="*/ 4014952 h 5797984"/>
              <a:gd name="connsiteX32" fmla="*/ 945931 w 3920359"/>
              <a:gd name="connsiteY32" fmla="*/ 4824249 h 5797984"/>
              <a:gd name="connsiteX33" fmla="*/ 966952 w 3920359"/>
              <a:gd name="connsiteY33" fmla="*/ 4981903 h 5797984"/>
              <a:gd name="connsiteX34" fmla="*/ 1082566 w 3920359"/>
              <a:gd name="connsiteY34" fmla="*/ 5108026 h 5797984"/>
              <a:gd name="connsiteX35" fmla="*/ 1219199 w 3920359"/>
              <a:gd name="connsiteY35" fmla="*/ 5108028 h 5797984"/>
              <a:gd name="connsiteX36" fmla="*/ 1345324 w 3920359"/>
              <a:gd name="connsiteY36" fmla="*/ 5087007 h 5797984"/>
              <a:gd name="connsiteX37" fmla="*/ 1566041 w 3920359"/>
              <a:gd name="connsiteY37" fmla="*/ 4614041 h 5797984"/>
              <a:gd name="connsiteX38" fmla="*/ 1671145 w 3920359"/>
              <a:gd name="connsiteY38" fmla="*/ 4172608 h 5797984"/>
              <a:gd name="connsiteX39" fmla="*/ 2049518 w 3920359"/>
              <a:gd name="connsiteY39" fmla="*/ 4078013 h 5797984"/>
              <a:gd name="connsiteX40" fmla="*/ 2165131 w 3920359"/>
              <a:gd name="connsiteY40" fmla="*/ 4529960 h 5797984"/>
              <a:gd name="connsiteX41" fmla="*/ 2207172 w 3920359"/>
              <a:gd name="connsiteY41" fmla="*/ 4950373 h 5797984"/>
              <a:gd name="connsiteX42" fmla="*/ 2259724 w 3920359"/>
              <a:gd name="connsiteY42" fmla="*/ 5108028 h 5797984"/>
              <a:gd name="connsiteX43" fmla="*/ 2312277 w 3920359"/>
              <a:gd name="connsiteY43" fmla="*/ 5360274 h 5797984"/>
              <a:gd name="connsiteX44" fmla="*/ 2427890 w 3920359"/>
              <a:gd name="connsiteY44" fmla="*/ 5528443 h 5797984"/>
              <a:gd name="connsiteX45" fmla="*/ 2532993 w 3920359"/>
              <a:gd name="connsiteY45" fmla="*/ 5559974 h 5797984"/>
              <a:gd name="connsiteX46" fmla="*/ 2680138 w 3920359"/>
              <a:gd name="connsiteY46" fmla="*/ 5528441 h 5797984"/>
              <a:gd name="connsiteX47" fmla="*/ 2669627 w 3920359"/>
              <a:gd name="connsiteY47" fmla="*/ 5423339 h 5797984"/>
              <a:gd name="connsiteX48" fmla="*/ 2659117 w 3920359"/>
              <a:gd name="connsiteY48" fmla="*/ 5423338 h 5797984"/>
              <a:gd name="connsiteX49" fmla="*/ 2690648 w 3920359"/>
              <a:gd name="connsiteY49" fmla="*/ 5044965 h 5797984"/>
              <a:gd name="connsiteX50" fmla="*/ 2690648 w 3920359"/>
              <a:gd name="connsiteY50" fmla="*/ 4740165 h 5797984"/>
              <a:gd name="connsiteX51" fmla="*/ 2858814 w 3920359"/>
              <a:gd name="connsiteY51" fmla="*/ 3983421 h 5797984"/>
              <a:gd name="connsiteX52" fmla="*/ 3153102 w 3920359"/>
              <a:gd name="connsiteY52" fmla="*/ 4277711 h 5797984"/>
              <a:gd name="connsiteX53" fmla="*/ 2911365 w 3920359"/>
              <a:gd name="connsiteY53" fmla="*/ 5234151 h 5797984"/>
              <a:gd name="connsiteX54" fmla="*/ 2953407 w 3920359"/>
              <a:gd name="connsiteY54" fmla="*/ 5675587 h 5797984"/>
              <a:gd name="connsiteX55" fmla="*/ 3132082 w 3920359"/>
              <a:gd name="connsiteY55" fmla="*/ 5633544 h 5797984"/>
              <a:gd name="connsiteX56" fmla="*/ 3289737 w 3920359"/>
              <a:gd name="connsiteY56" fmla="*/ 5780691 h 5797984"/>
              <a:gd name="connsiteX57" fmla="*/ 3468413 w 3920359"/>
              <a:gd name="connsiteY57" fmla="*/ 5717627 h 5797984"/>
              <a:gd name="connsiteX58" fmla="*/ 3605049 w 3920359"/>
              <a:gd name="connsiteY58" fmla="*/ 5644055 h 5797984"/>
              <a:gd name="connsiteX59" fmla="*/ 3773215 w 3920359"/>
              <a:gd name="connsiteY59" fmla="*/ 5318235 h 5797984"/>
              <a:gd name="connsiteX60" fmla="*/ 3836277 w 3920359"/>
              <a:gd name="connsiteY60" fmla="*/ 4813738 h 5797984"/>
              <a:gd name="connsiteX61" fmla="*/ 3741682 w 3920359"/>
              <a:gd name="connsiteY61" fmla="*/ 4393325 h 5797984"/>
              <a:gd name="connsiteX62" fmla="*/ 3920359 w 3920359"/>
              <a:gd name="connsiteY62" fmla="*/ 4172607 h 5797984"/>
              <a:gd name="connsiteX63" fmla="*/ 3647090 w 3920359"/>
              <a:gd name="connsiteY63" fmla="*/ 3857297 h 5797984"/>
              <a:gd name="connsiteX64" fmla="*/ 3436883 w 3920359"/>
              <a:gd name="connsiteY64" fmla="*/ 3037490 h 5797984"/>
              <a:gd name="connsiteX65" fmla="*/ 3258207 w 3920359"/>
              <a:gd name="connsiteY65" fmla="*/ 2543504 h 5797984"/>
              <a:gd name="connsiteX66" fmla="*/ 3069021 w 3920359"/>
              <a:gd name="connsiteY66" fmla="*/ 2291255 h 5797984"/>
              <a:gd name="connsiteX67" fmla="*/ 2890345 w 3920359"/>
              <a:gd name="connsiteY67" fmla="*/ 1923393 h 5797984"/>
              <a:gd name="connsiteX68" fmla="*/ 2743200 w 3920359"/>
              <a:gd name="connsiteY68" fmla="*/ 1681655 h 5797984"/>
              <a:gd name="connsiteX69" fmla="*/ 2806262 w 3920359"/>
              <a:gd name="connsiteY69" fmla="*/ 1282262 h 5797984"/>
              <a:gd name="connsiteX70" fmla="*/ 2869324 w 3920359"/>
              <a:gd name="connsiteY70" fmla="*/ 1187669 h 5797984"/>
              <a:gd name="connsiteX71" fmla="*/ 2837793 w 3920359"/>
              <a:gd name="connsiteY71" fmla="*/ 1534511 h 5797984"/>
              <a:gd name="connsiteX72" fmla="*/ 2995448 w 3920359"/>
              <a:gd name="connsiteY72" fmla="*/ 1996966 h 5797984"/>
              <a:gd name="connsiteX73" fmla="*/ 3541986 w 3920359"/>
              <a:gd name="connsiteY73" fmla="*/ 2017986 h 5797984"/>
              <a:gd name="connsiteX74" fmla="*/ 3647090 w 3920359"/>
              <a:gd name="connsiteY74" fmla="*/ 1828800 h 5797984"/>
              <a:gd name="connsiteX75" fmla="*/ 3415862 w 3920359"/>
              <a:gd name="connsiteY75" fmla="*/ 1597573 h 5797984"/>
              <a:gd name="connsiteX76" fmla="*/ 3636579 w 3920359"/>
              <a:gd name="connsiteY76" fmla="*/ 1219200 h 5797984"/>
              <a:gd name="connsiteX77" fmla="*/ 3573517 w 3920359"/>
              <a:gd name="connsiteY77" fmla="*/ 630621 h 5797984"/>
              <a:gd name="connsiteX78" fmla="*/ 3499945 w 3920359"/>
              <a:gd name="connsiteY78" fmla="*/ 515007 h 5797984"/>
              <a:gd name="connsiteX79" fmla="*/ 3048000 w 3920359"/>
              <a:gd name="connsiteY79" fmla="*/ 283780 h 5797984"/>
              <a:gd name="connsiteX80" fmla="*/ 2795752 w 3920359"/>
              <a:gd name="connsiteY80" fmla="*/ 231228 h 5797984"/>
              <a:gd name="connsiteX81" fmla="*/ 2585545 w 3920359"/>
              <a:gd name="connsiteY81" fmla="*/ 42042 h 5797984"/>
              <a:gd name="connsiteX82" fmla="*/ 2448910 w 3920359"/>
              <a:gd name="connsiteY82" fmla="*/ 31532 h 5797984"/>
              <a:gd name="connsiteX83" fmla="*/ 2301765 w 3920359"/>
              <a:gd name="connsiteY83" fmla="*/ 294290 h 5797984"/>
              <a:gd name="connsiteX84" fmla="*/ 2102069 w 3920359"/>
              <a:gd name="connsiteY84" fmla="*/ 493986 h 5797984"/>
              <a:gd name="connsiteX85" fmla="*/ 1807780 w 3920359"/>
              <a:gd name="connsiteY85" fmla="*/ 588580 h 5797984"/>
              <a:gd name="connsiteX86" fmla="*/ 1576552 w 3920359"/>
              <a:gd name="connsiteY86" fmla="*/ 620110 h 5797984"/>
              <a:gd name="connsiteX87" fmla="*/ 1387366 w 3920359"/>
              <a:gd name="connsiteY87" fmla="*/ 388883 h 5797984"/>
              <a:gd name="connsiteX88" fmla="*/ 1250731 w 3920359"/>
              <a:gd name="connsiteY88" fmla="*/ 73572 h 5797984"/>
              <a:gd name="connsiteX89" fmla="*/ 1103586 w 3920359"/>
              <a:gd name="connsiteY89" fmla="*/ 0 h 5797984"/>
              <a:gd name="connsiteX0" fmla="*/ 1103586 w 3836277"/>
              <a:gd name="connsiteY0" fmla="*/ 0 h 5797984"/>
              <a:gd name="connsiteX1" fmla="*/ 914400 w 3836277"/>
              <a:gd name="connsiteY1" fmla="*/ 388883 h 5797984"/>
              <a:gd name="connsiteX2" fmla="*/ 378372 w 3836277"/>
              <a:gd name="connsiteY2" fmla="*/ 536028 h 5797984"/>
              <a:gd name="connsiteX3" fmla="*/ 63062 w 3836277"/>
              <a:gd name="connsiteY3" fmla="*/ 819807 h 5797984"/>
              <a:gd name="connsiteX4" fmla="*/ 63062 w 3836277"/>
              <a:gd name="connsiteY4" fmla="*/ 1093076 h 5797984"/>
              <a:gd name="connsiteX5" fmla="*/ 273269 w 3836277"/>
              <a:gd name="connsiteY5" fmla="*/ 1492469 h 5797984"/>
              <a:gd name="connsiteX6" fmla="*/ 378373 w 3836277"/>
              <a:gd name="connsiteY6" fmla="*/ 1660634 h 5797984"/>
              <a:gd name="connsiteX7" fmla="*/ 409903 w 3836277"/>
              <a:gd name="connsiteY7" fmla="*/ 1870841 h 5797984"/>
              <a:gd name="connsiteX8" fmla="*/ 609600 w 3836277"/>
              <a:gd name="connsiteY8" fmla="*/ 1923394 h 5797984"/>
              <a:gd name="connsiteX9" fmla="*/ 798786 w 3836277"/>
              <a:gd name="connsiteY9" fmla="*/ 1671145 h 5797984"/>
              <a:gd name="connsiteX10" fmla="*/ 735724 w 3836277"/>
              <a:gd name="connsiteY10" fmla="*/ 1250731 h 5797984"/>
              <a:gd name="connsiteX11" fmla="*/ 651641 w 3836277"/>
              <a:gd name="connsiteY11" fmla="*/ 1051035 h 5797984"/>
              <a:gd name="connsiteX12" fmla="*/ 830317 w 3836277"/>
              <a:gd name="connsiteY12" fmla="*/ 1008993 h 5797984"/>
              <a:gd name="connsiteX13" fmla="*/ 998483 w 3836277"/>
              <a:gd name="connsiteY13" fmla="*/ 1481959 h 5797984"/>
              <a:gd name="connsiteX14" fmla="*/ 1030014 w 3836277"/>
              <a:gd name="connsiteY14" fmla="*/ 1891862 h 5797984"/>
              <a:gd name="connsiteX15" fmla="*/ 977462 w 3836277"/>
              <a:gd name="connsiteY15" fmla="*/ 2364828 h 5797984"/>
              <a:gd name="connsiteX16" fmla="*/ 399393 w 3836277"/>
              <a:gd name="connsiteY16" fmla="*/ 3499945 h 5797984"/>
              <a:gd name="connsiteX17" fmla="*/ 325821 w 3836277"/>
              <a:gd name="connsiteY17" fmla="*/ 3626070 h 5797984"/>
              <a:gd name="connsiteX18" fmla="*/ 336331 w 3836277"/>
              <a:gd name="connsiteY18" fmla="*/ 3710152 h 5797984"/>
              <a:gd name="connsiteX19" fmla="*/ 304800 w 3836277"/>
              <a:gd name="connsiteY19" fmla="*/ 3815255 h 5797984"/>
              <a:gd name="connsiteX20" fmla="*/ 241738 w 3836277"/>
              <a:gd name="connsiteY20" fmla="*/ 4025462 h 5797984"/>
              <a:gd name="connsiteX21" fmla="*/ 105104 w 3836277"/>
              <a:gd name="connsiteY21" fmla="*/ 4498427 h 5797984"/>
              <a:gd name="connsiteX22" fmla="*/ 0 w 3836277"/>
              <a:gd name="connsiteY22" fmla="*/ 4834759 h 5797984"/>
              <a:gd name="connsiteX23" fmla="*/ 31531 w 3836277"/>
              <a:gd name="connsiteY23" fmla="*/ 5097517 h 5797984"/>
              <a:gd name="connsiteX24" fmla="*/ 136635 w 3836277"/>
              <a:gd name="connsiteY24" fmla="*/ 5192110 h 5797984"/>
              <a:gd name="connsiteX25" fmla="*/ 199696 w 3836277"/>
              <a:gd name="connsiteY25" fmla="*/ 5255172 h 5797984"/>
              <a:gd name="connsiteX26" fmla="*/ 409904 w 3836277"/>
              <a:gd name="connsiteY26" fmla="*/ 5223643 h 5797984"/>
              <a:gd name="connsiteX27" fmla="*/ 515007 w 3836277"/>
              <a:gd name="connsiteY27" fmla="*/ 5213131 h 5797984"/>
              <a:gd name="connsiteX28" fmla="*/ 620110 w 3836277"/>
              <a:gd name="connsiteY28" fmla="*/ 5171090 h 5797984"/>
              <a:gd name="connsiteX29" fmla="*/ 693681 w 3836277"/>
              <a:gd name="connsiteY29" fmla="*/ 4929352 h 5797984"/>
              <a:gd name="connsiteX30" fmla="*/ 735724 w 3836277"/>
              <a:gd name="connsiteY30" fmla="*/ 4572000 h 5797984"/>
              <a:gd name="connsiteX31" fmla="*/ 882868 w 3836277"/>
              <a:gd name="connsiteY31" fmla="*/ 4014952 h 5797984"/>
              <a:gd name="connsiteX32" fmla="*/ 945931 w 3836277"/>
              <a:gd name="connsiteY32" fmla="*/ 4824249 h 5797984"/>
              <a:gd name="connsiteX33" fmla="*/ 966952 w 3836277"/>
              <a:gd name="connsiteY33" fmla="*/ 4981903 h 5797984"/>
              <a:gd name="connsiteX34" fmla="*/ 1082566 w 3836277"/>
              <a:gd name="connsiteY34" fmla="*/ 5108026 h 5797984"/>
              <a:gd name="connsiteX35" fmla="*/ 1219199 w 3836277"/>
              <a:gd name="connsiteY35" fmla="*/ 5108028 h 5797984"/>
              <a:gd name="connsiteX36" fmla="*/ 1345324 w 3836277"/>
              <a:gd name="connsiteY36" fmla="*/ 5087007 h 5797984"/>
              <a:gd name="connsiteX37" fmla="*/ 1566041 w 3836277"/>
              <a:gd name="connsiteY37" fmla="*/ 4614041 h 5797984"/>
              <a:gd name="connsiteX38" fmla="*/ 1671145 w 3836277"/>
              <a:gd name="connsiteY38" fmla="*/ 4172608 h 5797984"/>
              <a:gd name="connsiteX39" fmla="*/ 2049518 w 3836277"/>
              <a:gd name="connsiteY39" fmla="*/ 4078013 h 5797984"/>
              <a:gd name="connsiteX40" fmla="*/ 2165131 w 3836277"/>
              <a:gd name="connsiteY40" fmla="*/ 4529960 h 5797984"/>
              <a:gd name="connsiteX41" fmla="*/ 2207172 w 3836277"/>
              <a:gd name="connsiteY41" fmla="*/ 4950373 h 5797984"/>
              <a:gd name="connsiteX42" fmla="*/ 2259724 w 3836277"/>
              <a:gd name="connsiteY42" fmla="*/ 5108028 h 5797984"/>
              <a:gd name="connsiteX43" fmla="*/ 2312277 w 3836277"/>
              <a:gd name="connsiteY43" fmla="*/ 5360274 h 5797984"/>
              <a:gd name="connsiteX44" fmla="*/ 2427890 w 3836277"/>
              <a:gd name="connsiteY44" fmla="*/ 5528443 h 5797984"/>
              <a:gd name="connsiteX45" fmla="*/ 2532993 w 3836277"/>
              <a:gd name="connsiteY45" fmla="*/ 5559974 h 5797984"/>
              <a:gd name="connsiteX46" fmla="*/ 2680138 w 3836277"/>
              <a:gd name="connsiteY46" fmla="*/ 5528441 h 5797984"/>
              <a:gd name="connsiteX47" fmla="*/ 2669627 w 3836277"/>
              <a:gd name="connsiteY47" fmla="*/ 5423339 h 5797984"/>
              <a:gd name="connsiteX48" fmla="*/ 2659117 w 3836277"/>
              <a:gd name="connsiteY48" fmla="*/ 5423338 h 5797984"/>
              <a:gd name="connsiteX49" fmla="*/ 2690648 w 3836277"/>
              <a:gd name="connsiteY49" fmla="*/ 5044965 h 5797984"/>
              <a:gd name="connsiteX50" fmla="*/ 2690648 w 3836277"/>
              <a:gd name="connsiteY50" fmla="*/ 4740165 h 5797984"/>
              <a:gd name="connsiteX51" fmla="*/ 2858814 w 3836277"/>
              <a:gd name="connsiteY51" fmla="*/ 3983421 h 5797984"/>
              <a:gd name="connsiteX52" fmla="*/ 3153102 w 3836277"/>
              <a:gd name="connsiteY52" fmla="*/ 4277711 h 5797984"/>
              <a:gd name="connsiteX53" fmla="*/ 2911365 w 3836277"/>
              <a:gd name="connsiteY53" fmla="*/ 5234151 h 5797984"/>
              <a:gd name="connsiteX54" fmla="*/ 2953407 w 3836277"/>
              <a:gd name="connsiteY54" fmla="*/ 5675587 h 5797984"/>
              <a:gd name="connsiteX55" fmla="*/ 3132082 w 3836277"/>
              <a:gd name="connsiteY55" fmla="*/ 5633544 h 5797984"/>
              <a:gd name="connsiteX56" fmla="*/ 3289737 w 3836277"/>
              <a:gd name="connsiteY56" fmla="*/ 5780691 h 5797984"/>
              <a:gd name="connsiteX57" fmla="*/ 3468413 w 3836277"/>
              <a:gd name="connsiteY57" fmla="*/ 5717627 h 5797984"/>
              <a:gd name="connsiteX58" fmla="*/ 3605049 w 3836277"/>
              <a:gd name="connsiteY58" fmla="*/ 5644055 h 5797984"/>
              <a:gd name="connsiteX59" fmla="*/ 3773215 w 3836277"/>
              <a:gd name="connsiteY59" fmla="*/ 5318235 h 5797984"/>
              <a:gd name="connsiteX60" fmla="*/ 3836277 w 3836277"/>
              <a:gd name="connsiteY60" fmla="*/ 4813738 h 5797984"/>
              <a:gd name="connsiteX61" fmla="*/ 3741682 w 3836277"/>
              <a:gd name="connsiteY61" fmla="*/ 4393325 h 5797984"/>
              <a:gd name="connsiteX62" fmla="*/ 3783724 w 3836277"/>
              <a:gd name="connsiteY62" fmla="*/ 4130566 h 5797984"/>
              <a:gd name="connsiteX63" fmla="*/ 3647090 w 3836277"/>
              <a:gd name="connsiteY63" fmla="*/ 3857297 h 5797984"/>
              <a:gd name="connsiteX64" fmla="*/ 3436883 w 3836277"/>
              <a:gd name="connsiteY64" fmla="*/ 3037490 h 5797984"/>
              <a:gd name="connsiteX65" fmla="*/ 3258207 w 3836277"/>
              <a:gd name="connsiteY65" fmla="*/ 2543504 h 5797984"/>
              <a:gd name="connsiteX66" fmla="*/ 3069021 w 3836277"/>
              <a:gd name="connsiteY66" fmla="*/ 2291255 h 5797984"/>
              <a:gd name="connsiteX67" fmla="*/ 2890345 w 3836277"/>
              <a:gd name="connsiteY67" fmla="*/ 1923393 h 5797984"/>
              <a:gd name="connsiteX68" fmla="*/ 2743200 w 3836277"/>
              <a:gd name="connsiteY68" fmla="*/ 1681655 h 5797984"/>
              <a:gd name="connsiteX69" fmla="*/ 2806262 w 3836277"/>
              <a:gd name="connsiteY69" fmla="*/ 1282262 h 5797984"/>
              <a:gd name="connsiteX70" fmla="*/ 2869324 w 3836277"/>
              <a:gd name="connsiteY70" fmla="*/ 1187669 h 5797984"/>
              <a:gd name="connsiteX71" fmla="*/ 2837793 w 3836277"/>
              <a:gd name="connsiteY71" fmla="*/ 1534511 h 5797984"/>
              <a:gd name="connsiteX72" fmla="*/ 2995448 w 3836277"/>
              <a:gd name="connsiteY72" fmla="*/ 1996966 h 5797984"/>
              <a:gd name="connsiteX73" fmla="*/ 3541986 w 3836277"/>
              <a:gd name="connsiteY73" fmla="*/ 2017986 h 5797984"/>
              <a:gd name="connsiteX74" fmla="*/ 3647090 w 3836277"/>
              <a:gd name="connsiteY74" fmla="*/ 1828800 h 5797984"/>
              <a:gd name="connsiteX75" fmla="*/ 3415862 w 3836277"/>
              <a:gd name="connsiteY75" fmla="*/ 1597573 h 5797984"/>
              <a:gd name="connsiteX76" fmla="*/ 3636579 w 3836277"/>
              <a:gd name="connsiteY76" fmla="*/ 1219200 h 5797984"/>
              <a:gd name="connsiteX77" fmla="*/ 3573517 w 3836277"/>
              <a:gd name="connsiteY77" fmla="*/ 630621 h 5797984"/>
              <a:gd name="connsiteX78" fmla="*/ 3499945 w 3836277"/>
              <a:gd name="connsiteY78" fmla="*/ 515007 h 5797984"/>
              <a:gd name="connsiteX79" fmla="*/ 3048000 w 3836277"/>
              <a:gd name="connsiteY79" fmla="*/ 283780 h 5797984"/>
              <a:gd name="connsiteX80" fmla="*/ 2795752 w 3836277"/>
              <a:gd name="connsiteY80" fmla="*/ 231228 h 5797984"/>
              <a:gd name="connsiteX81" fmla="*/ 2585545 w 3836277"/>
              <a:gd name="connsiteY81" fmla="*/ 42042 h 5797984"/>
              <a:gd name="connsiteX82" fmla="*/ 2448910 w 3836277"/>
              <a:gd name="connsiteY82" fmla="*/ 31532 h 5797984"/>
              <a:gd name="connsiteX83" fmla="*/ 2301765 w 3836277"/>
              <a:gd name="connsiteY83" fmla="*/ 294290 h 5797984"/>
              <a:gd name="connsiteX84" fmla="*/ 2102069 w 3836277"/>
              <a:gd name="connsiteY84" fmla="*/ 493986 h 5797984"/>
              <a:gd name="connsiteX85" fmla="*/ 1807780 w 3836277"/>
              <a:gd name="connsiteY85" fmla="*/ 588580 h 5797984"/>
              <a:gd name="connsiteX86" fmla="*/ 1576552 w 3836277"/>
              <a:gd name="connsiteY86" fmla="*/ 620110 h 5797984"/>
              <a:gd name="connsiteX87" fmla="*/ 1387366 w 3836277"/>
              <a:gd name="connsiteY87" fmla="*/ 388883 h 5797984"/>
              <a:gd name="connsiteX88" fmla="*/ 1250731 w 3836277"/>
              <a:gd name="connsiteY88" fmla="*/ 73572 h 5797984"/>
              <a:gd name="connsiteX89" fmla="*/ 1103586 w 3836277"/>
              <a:gd name="connsiteY89" fmla="*/ 0 h 5797984"/>
              <a:gd name="connsiteX0" fmla="*/ 1103586 w 3857297"/>
              <a:gd name="connsiteY0" fmla="*/ 0 h 5797984"/>
              <a:gd name="connsiteX1" fmla="*/ 914400 w 3857297"/>
              <a:gd name="connsiteY1" fmla="*/ 388883 h 5797984"/>
              <a:gd name="connsiteX2" fmla="*/ 378372 w 3857297"/>
              <a:gd name="connsiteY2" fmla="*/ 536028 h 5797984"/>
              <a:gd name="connsiteX3" fmla="*/ 63062 w 3857297"/>
              <a:gd name="connsiteY3" fmla="*/ 819807 h 5797984"/>
              <a:gd name="connsiteX4" fmla="*/ 63062 w 3857297"/>
              <a:gd name="connsiteY4" fmla="*/ 1093076 h 5797984"/>
              <a:gd name="connsiteX5" fmla="*/ 273269 w 3857297"/>
              <a:gd name="connsiteY5" fmla="*/ 1492469 h 5797984"/>
              <a:gd name="connsiteX6" fmla="*/ 378373 w 3857297"/>
              <a:gd name="connsiteY6" fmla="*/ 1660634 h 5797984"/>
              <a:gd name="connsiteX7" fmla="*/ 409903 w 3857297"/>
              <a:gd name="connsiteY7" fmla="*/ 1870841 h 5797984"/>
              <a:gd name="connsiteX8" fmla="*/ 609600 w 3857297"/>
              <a:gd name="connsiteY8" fmla="*/ 1923394 h 5797984"/>
              <a:gd name="connsiteX9" fmla="*/ 798786 w 3857297"/>
              <a:gd name="connsiteY9" fmla="*/ 1671145 h 5797984"/>
              <a:gd name="connsiteX10" fmla="*/ 735724 w 3857297"/>
              <a:gd name="connsiteY10" fmla="*/ 1250731 h 5797984"/>
              <a:gd name="connsiteX11" fmla="*/ 651641 w 3857297"/>
              <a:gd name="connsiteY11" fmla="*/ 1051035 h 5797984"/>
              <a:gd name="connsiteX12" fmla="*/ 830317 w 3857297"/>
              <a:gd name="connsiteY12" fmla="*/ 1008993 h 5797984"/>
              <a:gd name="connsiteX13" fmla="*/ 998483 w 3857297"/>
              <a:gd name="connsiteY13" fmla="*/ 1481959 h 5797984"/>
              <a:gd name="connsiteX14" fmla="*/ 1030014 w 3857297"/>
              <a:gd name="connsiteY14" fmla="*/ 1891862 h 5797984"/>
              <a:gd name="connsiteX15" fmla="*/ 977462 w 3857297"/>
              <a:gd name="connsiteY15" fmla="*/ 2364828 h 5797984"/>
              <a:gd name="connsiteX16" fmla="*/ 399393 w 3857297"/>
              <a:gd name="connsiteY16" fmla="*/ 3499945 h 5797984"/>
              <a:gd name="connsiteX17" fmla="*/ 325821 w 3857297"/>
              <a:gd name="connsiteY17" fmla="*/ 3626070 h 5797984"/>
              <a:gd name="connsiteX18" fmla="*/ 336331 w 3857297"/>
              <a:gd name="connsiteY18" fmla="*/ 3710152 h 5797984"/>
              <a:gd name="connsiteX19" fmla="*/ 304800 w 3857297"/>
              <a:gd name="connsiteY19" fmla="*/ 3815255 h 5797984"/>
              <a:gd name="connsiteX20" fmla="*/ 241738 w 3857297"/>
              <a:gd name="connsiteY20" fmla="*/ 4025462 h 5797984"/>
              <a:gd name="connsiteX21" fmla="*/ 105104 w 3857297"/>
              <a:gd name="connsiteY21" fmla="*/ 4498427 h 5797984"/>
              <a:gd name="connsiteX22" fmla="*/ 0 w 3857297"/>
              <a:gd name="connsiteY22" fmla="*/ 4834759 h 5797984"/>
              <a:gd name="connsiteX23" fmla="*/ 31531 w 3857297"/>
              <a:gd name="connsiteY23" fmla="*/ 5097517 h 5797984"/>
              <a:gd name="connsiteX24" fmla="*/ 136635 w 3857297"/>
              <a:gd name="connsiteY24" fmla="*/ 5192110 h 5797984"/>
              <a:gd name="connsiteX25" fmla="*/ 199696 w 3857297"/>
              <a:gd name="connsiteY25" fmla="*/ 5255172 h 5797984"/>
              <a:gd name="connsiteX26" fmla="*/ 409904 w 3857297"/>
              <a:gd name="connsiteY26" fmla="*/ 5223643 h 5797984"/>
              <a:gd name="connsiteX27" fmla="*/ 515007 w 3857297"/>
              <a:gd name="connsiteY27" fmla="*/ 5213131 h 5797984"/>
              <a:gd name="connsiteX28" fmla="*/ 620110 w 3857297"/>
              <a:gd name="connsiteY28" fmla="*/ 5171090 h 5797984"/>
              <a:gd name="connsiteX29" fmla="*/ 693681 w 3857297"/>
              <a:gd name="connsiteY29" fmla="*/ 4929352 h 5797984"/>
              <a:gd name="connsiteX30" fmla="*/ 735724 w 3857297"/>
              <a:gd name="connsiteY30" fmla="*/ 4572000 h 5797984"/>
              <a:gd name="connsiteX31" fmla="*/ 882868 w 3857297"/>
              <a:gd name="connsiteY31" fmla="*/ 4014952 h 5797984"/>
              <a:gd name="connsiteX32" fmla="*/ 945931 w 3857297"/>
              <a:gd name="connsiteY32" fmla="*/ 4824249 h 5797984"/>
              <a:gd name="connsiteX33" fmla="*/ 966952 w 3857297"/>
              <a:gd name="connsiteY33" fmla="*/ 4981903 h 5797984"/>
              <a:gd name="connsiteX34" fmla="*/ 1082566 w 3857297"/>
              <a:gd name="connsiteY34" fmla="*/ 5108026 h 5797984"/>
              <a:gd name="connsiteX35" fmla="*/ 1219199 w 3857297"/>
              <a:gd name="connsiteY35" fmla="*/ 5108028 h 5797984"/>
              <a:gd name="connsiteX36" fmla="*/ 1345324 w 3857297"/>
              <a:gd name="connsiteY36" fmla="*/ 5087007 h 5797984"/>
              <a:gd name="connsiteX37" fmla="*/ 1566041 w 3857297"/>
              <a:gd name="connsiteY37" fmla="*/ 4614041 h 5797984"/>
              <a:gd name="connsiteX38" fmla="*/ 1671145 w 3857297"/>
              <a:gd name="connsiteY38" fmla="*/ 4172608 h 5797984"/>
              <a:gd name="connsiteX39" fmla="*/ 2049518 w 3857297"/>
              <a:gd name="connsiteY39" fmla="*/ 4078013 h 5797984"/>
              <a:gd name="connsiteX40" fmla="*/ 2165131 w 3857297"/>
              <a:gd name="connsiteY40" fmla="*/ 4529960 h 5797984"/>
              <a:gd name="connsiteX41" fmla="*/ 2207172 w 3857297"/>
              <a:gd name="connsiteY41" fmla="*/ 4950373 h 5797984"/>
              <a:gd name="connsiteX42" fmla="*/ 2259724 w 3857297"/>
              <a:gd name="connsiteY42" fmla="*/ 5108028 h 5797984"/>
              <a:gd name="connsiteX43" fmla="*/ 2312277 w 3857297"/>
              <a:gd name="connsiteY43" fmla="*/ 5360274 h 5797984"/>
              <a:gd name="connsiteX44" fmla="*/ 2427890 w 3857297"/>
              <a:gd name="connsiteY44" fmla="*/ 5528443 h 5797984"/>
              <a:gd name="connsiteX45" fmla="*/ 2532993 w 3857297"/>
              <a:gd name="connsiteY45" fmla="*/ 5559974 h 5797984"/>
              <a:gd name="connsiteX46" fmla="*/ 2680138 w 3857297"/>
              <a:gd name="connsiteY46" fmla="*/ 5528441 h 5797984"/>
              <a:gd name="connsiteX47" fmla="*/ 2669627 w 3857297"/>
              <a:gd name="connsiteY47" fmla="*/ 5423339 h 5797984"/>
              <a:gd name="connsiteX48" fmla="*/ 2659117 w 3857297"/>
              <a:gd name="connsiteY48" fmla="*/ 5423338 h 5797984"/>
              <a:gd name="connsiteX49" fmla="*/ 2690648 w 3857297"/>
              <a:gd name="connsiteY49" fmla="*/ 5044965 h 5797984"/>
              <a:gd name="connsiteX50" fmla="*/ 2690648 w 3857297"/>
              <a:gd name="connsiteY50" fmla="*/ 4740165 h 5797984"/>
              <a:gd name="connsiteX51" fmla="*/ 2858814 w 3857297"/>
              <a:gd name="connsiteY51" fmla="*/ 3983421 h 5797984"/>
              <a:gd name="connsiteX52" fmla="*/ 3153102 w 3857297"/>
              <a:gd name="connsiteY52" fmla="*/ 4277711 h 5797984"/>
              <a:gd name="connsiteX53" fmla="*/ 2911365 w 3857297"/>
              <a:gd name="connsiteY53" fmla="*/ 5234151 h 5797984"/>
              <a:gd name="connsiteX54" fmla="*/ 2953407 w 3857297"/>
              <a:gd name="connsiteY54" fmla="*/ 5675587 h 5797984"/>
              <a:gd name="connsiteX55" fmla="*/ 3132082 w 3857297"/>
              <a:gd name="connsiteY55" fmla="*/ 5633544 h 5797984"/>
              <a:gd name="connsiteX56" fmla="*/ 3289737 w 3857297"/>
              <a:gd name="connsiteY56" fmla="*/ 5780691 h 5797984"/>
              <a:gd name="connsiteX57" fmla="*/ 3468413 w 3857297"/>
              <a:gd name="connsiteY57" fmla="*/ 5717627 h 5797984"/>
              <a:gd name="connsiteX58" fmla="*/ 3605049 w 3857297"/>
              <a:gd name="connsiteY58" fmla="*/ 5644055 h 5797984"/>
              <a:gd name="connsiteX59" fmla="*/ 3773215 w 3857297"/>
              <a:gd name="connsiteY59" fmla="*/ 5318235 h 5797984"/>
              <a:gd name="connsiteX60" fmla="*/ 3836277 w 3857297"/>
              <a:gd name="connsiteY60" fmla="*/ 4813738 h 5797984"/>
              <a:gd name="connsiteX61" fmla="*/ 3741682 w 3857297"/>
              <a:gd name="connsiteY61" fmla="*/ 4393325 h 5797984"/>
              <a:gd name="connsiteX62" fmla="*/ 3857297 w 3857297"/>
              <a:gd name="connsiteY62" fmla="*/ 4120055 h 5797984"/>
              <a:gd name="connsiteX63" fmla="*/ 3647090 w 3857297"/>
              <a:gd name="connsiteY63" fmla="*/ 3857297 h 5797984"/>
              <a:gd name="connsiteX64" fmla="*/ 3436883 w 3857297"/>
              <a:gd name="connsiteY64" fmla="*/ 3037490 h 5797984"/>
              <a:gd name="connsiteX65" fmla="*/ 3258207 w 3857297"/>
              <a:gd name="connsiteY65" fmla="*/ 2543504 h 5797984"/>
              <a:gd name="connsiteX66" fmla="*/ 3069021 w 3857297"/>
              <a:gd name="connsiteY66" fmla="*/ 2291255 h 5797984"/>
              <a:gd name="connsiteX67" fmla="*/ 2890345 w 3857297"/>
              <a:gd name="connsiteY67" fmla="*/ 1923393 h 5797984"/>
              <a:gd name="connsiteX68" fmla="*/ 2743200 w 3857297"/>
              <a:gd name="connsiteY68" fmla="*/ 1681655 h 5797984"/>
              <a:gd name="connsiteX69" fmla="*/ 2806262 w 3857297"/>
              <a:gd name="connsiteY69" fmla="*/ 1282262 h 5797984"/>
              <a:gd name="connsiteX70" fmla="*/ 2869324 w 3857297"/>
              <a:gd name="connsiteY70" fmla="*/ 1187669 h 5797984"/>
              <a:gd name="connsiteX71" fmla="*/ 2837793 w 3857297"/>
              <a:gd name="connsiteY71" fmla="*/ 1534511 h 5797984"/>
              <a:gd name="connsiteX72" fmla="*/ 2995448 w 3857297"/>
              <a:gd name="connsiteY72" fmla="*/ 1996966 h 5797984"/>
              <a:gd name="connsiteX73" fmla="*/ 3541986 w 3857297"/>
              <a:gd name="connsiteY73" fmla="*/ 2017986 h 5797984"/>
              <a:gd name="connsiteX74" fmla="*/ 3647090 w 3857297"/>
              <a:gd name="connsiteY74" fmla="*/ 1828800 h 5797984"/>
              <a:gd name="connsiteX75" fmla="*/ 3415862 w 3857297"/>
              <a:gd name="connsiteY75" fmla="*/ 1597573 h 5797984"/>
              <a:gd name="connsiteX76" fmla="*/ 3636579 w 3857297"/>
              <a:gd name="connsiteY76" fmla="*/ 1219200 h 5797984"/>
              <a:gd name="connsiteX77" fmla="*/ 3573517 w 3857297"/>
              <a:gd name="connsiteY77" fmla="*/ 630621 h 5797984"/>
              <a:gd name="connsiteX78" fmla="*/ 3499945 w 3857297"/>
              <a:gd name="connsiteY78" fmla="*/ 515007 h 5797984"/>
              <a:gd name="connsiteX79" fmla="*/ 3048000 w 3857297"/>
              <a:gd name="connsiteY79" fmla="*/ 283780 h 5797984"/>
              <a:gd name="connsiteX80" fmla="*/ 2795752 w 3857297"/>
              <a:gd name="connsiteY80" fmla="*/ 231228 h 5797984"/>
              <a:gd name="connsiteX81" fmla="*/ 2585545 w 3857297"/>
              <a:gd name="connsiteY81" fmla="*/ 42042 h 5797984"/>
              <a:gd name="connsiteX82" fmla="*/ 2448910 w 3857297"/>
              <a:gd name="connsiteY82" fmla="*/ 31532 h 5797984"/>
              <a:gd name="connsiteX83" fmla="*/ 2301765 w 3857297"/>
              <a:gd name="connsiteY83" fmla="*/ 294290 h 5797984"/>
              <a:gd name="connsiteX84" fmla="*/ 2102069 w 3857297"/>
              <a:gd name="connsiteY84" fmla="*/ 493986 h 5797984"/>
              <a:gd name="connsiteX85" fmla="*/ 1807780 w 3857297"/>
              <a:gd name="connsiteY85" fmla="*/ 588580 h 5797984"/>
              <a:gd name="connsiteX86" fmla="*/ 1576552 w 3857297"/>
              <a:gd name="connsiteY86" fmla="*/ 620110 h 5797984"/>
              <a:gd name="connsiteX87" fmla="*/ 1387366 w 3857297"/>
              <a:gd name="connsiteY87" fmla="*/ 388883 h 5797984"/>
              <a:gd name="connsiteX88" fmla="*/ 1250731 w 3857297"/>
              <a:gd name="connsiteY88" fmla="*/ 73572 h 5797984"/>
              <a:gd name="connsiteX89" fmla="*/ 1103586 w 3857297"/>
              <a:gd name="connsiteY89" fmla="*/ 0 h 5797984"/>
              <a:gd name="connsiteX0" fmla="*/ 1103586 w 3857297"/>
              <a:gd name="connsiteY0" fmla="*/ 0 h 5797984"/>
              <a:gd name="connsiteX1" fmla="*/ 914400 w 3857297"/>
              <a:gd name="connsiteY1" fmla="*/ 388883 h 5797984"/>
              <a:gd name="connsiteX2" fmla="*/ 378372 w 3857297"/>
              <a:gd name="connsiteY2" fmla="*/ 536028 h 5797984"/>
              <a:gd name="connsiteX3" fmla="*/ 63062 w 3857297"/>
              <a:gd name="connsiteY3" fmla="*/ 819807 h 5797984"/>
              <a:gd name="connsiteX4" fmla="*/ 63062 w 3857297"/>
              <a:gd name="connsiteY4" fmla="*/ 1093076 h 5797984"/>
              <a:gd name="connsiteX5" fmla="*/ 273269 w 3857297"/>
              <a:gd name="connsiteY5" fmla="*/ 1492469 h 5797984"/>
              <a:gd name="connsiteX6" fmla="*/ 378373 w 3857297"/>
              <a:gd name="connsiteY6" fmla="*/ 1660634 h 5797984"/>
              <a:gd name="connsiteX7" fmla="*/ 409903 w 3857297"/>
              <a:gd name="connsiteY7" fmla="*/ 1870841 h 5797984"/>
              <a:gd name="connsiteX8" fmla="*/ 609600 w 3857297"/>
              <a:gd name="connsiteY8" fmla="*/ 1923394 h 5797984"/>
              <a:gd name="connsiteX9" fmla="*/ 798786 w 3857297"/>
              <a:gd name="connsiteY9" fmla="*/ 1671145 h 5797984"/>
              <a:gd name="connsiteX10" fmla="*/ 735724 w 3857297"/>
              <a:gd name="connsiteY10" fmla="*/ 1250731 h 5797984"/>
              <a:gd name="connsiteX11" fmla="*/ 651641 w 3857297"/>
              <a:gd name="connsiteY11" fmla="*/ 1051035 h 5797984"/>
              <a:gd name="connsiteX12" fmla="*/ 830317 w 3857297"/>
              <a:gd name="connsiteY12" fmla="*/ 1008993 h 5797984"/>
              <a:gd name="connsiteX13" fmla="*/ 998483 w 3857297"/>
              <a:gd name="connsiteY13" fmla="*/ 1481959 h 5797984"/>
              <a:gd name="connsiteX14" fmla="*/ 1030014 w 3857297"/>
              <a:gd name="connsiteY14" fmla="*/ 1891862 h 5797984"/>
              <a:gd name="connsiteX15" fmla="*/ 977462 w 3857297"/>
              <a:gd name="connsiteY15" fmla="*/ 2364828 h 5797984"/>
              <a:gd name="connsiteX16" fmla="*/ 399393 w 3857297"/>
              <a:gd name="connsiteY16" fmla="*/ 3499945 h 5797984"/>
              <a:gd name="connsiteX17" fmla="*/ 325821 w 3857297"/>
              <a:gd name="connsiteY17" fmla="*/ 3626070 h 5797984"/>
              <a:gd name="connsiteX18" fmla="*/ 336331 w 3857297"/>
              <a:gd name="connsiteY18" fmla="*/ 3710152 h 5797984"/>
              <a:gd name="connsiteX19" fmla="*/ 304800 w 3857297"/>
              <a:gd name="connsiteY19" fmla="*/ 3815255 h 5797984"/>
              <a:gd name="connsiteX20" fmla="*/ 241738 w 3857297"/>
              <a:gd name="connsiteY20" fmla="*/ 4025462 h 5797984"/>
              <a:gd name="connsiteX21" fmla="*/ 105104 w 3857297"/>
              <a:gd name="connsiteY21" fmla="*/ 4498427 h 5797984"/>
              <a:gd name="connsiteX22" fmla="*/ 0 w 3857297"/>
              <a:gd name="connsiteY22" fmla="*/ 4834759 h 5797984"/>
              <a:gd name="connsiteX23" fmla="*/ 31531 w 3857297"/>
              <a:gd name="connsiteY23" fmla="*/ 5097517 h 5797984"/>
              <a:gd name="connsiteX24" fmla="*/ 136635 w 3857297"/>
              <a:gd name="connsiteY24" fmla="*/ 5192110 h 5797984"/>
              <a:gd name="connsiteX25" fmla="*/ 199696 w 3857297"/>
              <a:gd name="connsiteY25" fmla="*/ 5255172 h 5797984"/>
              <a:gd name="connsiteX26" fmla="*/ 409904 w 3857297"/>
              <a:gd name="connsiteY26" fmla="*/ 5223643 h 5797984"/>
              <a:gd name="connsiteX27" fmla="*/ 515007 w 3857297"/>
              <a:gd name="connsiteY27" fmla="*/ 5213131 h 5797984"/>
              <a:gd name="connsiteX28" fmla="*/ 620110 w 3857297"/>
              <a:gd name="connsiteY28" fmla="*/ 5171090 h 5797984"/>
              <a:gd name="connsiteX29" fmla="*/ 693681 w 3857297"/>
              <a:gd name="connsiteY29" fmla="*/ 4929352 h 5797984"/>
              <a:gd name="connsiteX30" fmla="*/ 735724 w 3857297"/>
              <a:gd name="connsiteY30" fmla="*/ 4572000 h 5797984"/>
              <a:gd name="connsiteX31" fmla="*/ 882868 w 3857297"/>
              <a:gd name="connsiteY31" fmla="*/ 4014952 h 5797984"/>
              <a:gd name="connsiteX32" fmla="*/ 945931 w 3857297"/>
              <a:gd name="connsiteY32" fmla="*/ 4824249 h 5797984"/>
              <a:gd name="connsiteX33" fmla="*/ 966952 w 3857297"/>
              <a:gd name="connsiteY33" fmla="*/ 4981903 h 5797984"/>
              <a:gd name="connsiteX34" fmla="*/ 1082566 w 3857297"/>
              <a:gd name="connsiteY34" fmla="*/ 5108026 h 5797984"/>
              <a:gd name="connsiteX35" fmla="*/ 1219199 w 3857297"/>
              <a:gd name="connsiteY35" fmla="*/ 5108028 h 5797984"/>
              <a:gd name="connsiteX36" fmla="*/ 1345324 w 3857297"/>
              <a:gd name="connsiteY36" fmla="*/ 5087007 h 5797984"/>
              <a:gd name="connsiteX37" fmla="*/ 1566041 w 3857297"/>
              <a:gd name="connsiteY37" fmla="*/ 4614041 h 5797984"/>
              <a:gd name="connsiteX38" fmla="*/ 1671145 w 3857297"/>
              <a:gd name="connsiteY38" fmla="*/ 4172608 h 5797984"/>
              <a:gd name="connsiteX39" fmla="*/ 2049518 w 3857297"/>
              <a:gd name="connsiteY39" fmla="*/ 4078013 h 5797984"/>
              <a:gd name="connsiteX40" fmla="*/ 2165131 w 3857297"/>
              <a:gd name="connsiteY40" fmla="*/ 4529960 h 5797984"/>
              <a:gd name="connsiteX41" fmla="*/ 2207172 w 3857297"/>
              <a:gd name="connsiteY41" fmla="*/ 4950373 h 5797984"/>
              <a:gd name="connsiteX42" fmla="*/ 2259724 w 3857297"/>
              <a:gd name="connsiteY42" fmla="*/ 5108028 h 5797984"/>
              <a:gd name="connsiteX43" fmla="*/ 2312277 w 3857297"/>
              <a:gd name="connsiteY43" fmla="*/ 5360274 h 5797984"/>
              <a:gd name="connsiteX44" fmla="*/ 2427890 w 3857297"/>
              <a:gd name="connsiteY44" fmla="*/ 5528443 h 5797984"/>
              <a:gd name="connsiteX45" fmla="*/ 2532993 w 3857297"/>
              <a:gd name="connsiteY45" fmla="*/ 5559974 h 5797984"/>
              <a:gd name="connsiteX46" fmla="*/ 2680138 w 3857297"/>
              <a:gd name="connsiteY46" fmla="*/ 5528441 h 5797984"/>
              <a:gd name="connsiteX47" fmla="*/ 2669627 w 3857297"/>
              <a:gd name="connsiteY47" fmla="*/ 5423339 h 5797984"/>
              <a:gd name="connsiteX48" fmla="*/ 2659117 w 3857297"/>
              <a:gd name="connsiteY48" fmla="*/ 5423338 h 5797984"/>
              <a:gd name="connsiteX49" fmla="*/ 2690648 w 3857297"/>
              <a:gd name="connsiteY49" fmla="*/ 5044965 h 5797984"/>
              <a:gd name="connsiteX50" fmla="*/ 2690648 w 3857297"/>
              <a:gd name="connsiteY50" fmla="*/ 4740165 h 5797984"/>
              <a:gd name="connsiteX51" fmla="*/ 2858814 w 3857297"/>
              <a:gd name="connsiteY51" fmla="*/ 3983421 h 5797984"/>
              <a:gd name="connsiteX52" fmla="*/ 3153102 w 3857297"/>
              <a:gd name="connsiteY52" fmla="*/ 4277711 h 5797984"/>
              <a:gd name="connsiteX53" fmla="*/ 2911365 w 3857297"/>
              <a:gd name="connsiteY53" fmla="*/ 5234151 h 5797984"/>
              <a:gd name="connsiteX54" fmla="*/ 2953407 w 3857297"/>
              <a:gd name="connsiteY54" fmla="*/ 5675587 h 5797984"/>
              <a:gd name="connsiteX55" fmla="*/ 3132082 w 3857297"/>
              <a:gd name="connsiteY55" fmla="*/ 5633544 h 5797984"/>
              <a:gd name="connsiteX56" fmla="*/ 3289737 w 3857297"/>
              <a:gd name="connsiteY56" fmla="*/ 5780691 h 5797984"/>
              <a:gd name="connsiteX57" fmla="*/ 3468413 w 3857297"/>
              <a:gd name="connsiteY57" fmla="*/ 5717627 h 5797984"/>
              <a:gd name="connsiteX58" fmla="*/ 3605049 w 3857297"/>
              <a:gd name="connsiteY58" fmla="*/ 5644055 h 5797984"/>
              <a:gd name="connsiteX59" fmla="*/ 3773215 w 3857297"/>
              <a:gd name="connsiteY59" fmla="*/ 5318235 h 5797984"/>
              <a:gd name="connsiteX60" fmla="*/ 3836277 w 3857297"/>
              <a:gd name="connsiteY60" fmla="*/ 4813738 h 5797984"/>
              <a:gd name="connsiteX61" fmla="*/ 3741682 w 3857297"/>
              <a:gd name="connsiteY61" fmla="*/ 4393325 h 5797984"/>
              <a:gd name="connsiteX62" fmla="*/ 3857297 w 3857297"/>
              <a:gd name="connsiteY62" fmla="*/ 4120055 h 5797984"/>
              <a:gd name="connsiteX63" fmla="*/ 3699642 w 3857297"/>
              <a:gd name="connsiteY63" fmla="*/ 3804745 h 5797984"/>
              <a:gd name="connsiteX64" fmla="*/ 3436883 w 3857297"/>
              <a:gd name="connsiteY64" fmla="*/ 3037490 h 5797984"/>
              <a:gd name="connsiteX65" fmla="*/ 3258207 w 3857297"/>
              <a:gd name="connsiteY65" fmla="*/ 2543504 h 5797984"/>
              <a:gd name="connsiteX66" fmla="*/ 3069021 w 3857297"/>
              <a:gd name="connsiteY66" fmla="*/ 2291255 h 5797984"/>
              <a:gd name="connsiteX67" fmla="*/ 2890345 w 3857297"/>
              <a:gd name="connsiteY67" fmla="*/ 1923393 h 5797984"/>
              <a:gd name="connsiteX68" fmla="*/ 2743200 w 3857297"/>
              <a:gd name="connsiteY68" fmla="*/ 1681655 h 5797984"/>
              <a:gd name="connsiteX69" fmla="*/ 2806262 w 3857297"/>
              <a:gd name="connsiteY69" fmla="*/ 1282262 h 5797984"/>
              <a:gd name="connsiteX70" fmla="*/ 2869324 w 3857297"/>
              <a:gd name="connsiteY70" fmla="*/ 1187669 h 5797984"/>
              <a:gd name="connsiteX71" fmla="*/ 2837793 w 3857297"/>
              <a:gd name="connsiteY71" fmla="*/ 1534511 h 5797984"/>
              <a:gd name="connsiteX72" fmla="*/ 2995448 w 3857297"/>
              <a:gd name="connsiteY72" fmla="*/ 1996966 h 5797984"/>
              <a:gd name="connsiteX73" fmla="*/ 3541986 w 3857297"/>
              <a:gd name="connsiteY73" fmla="*/ 2017986 h 5797984"/>
              <a:gd name="connsiteX74" fmla="*/ 3647090 w 3857297"/>
              <a:gd name="connsiteY74" fmla="*/ 1828800 h 5797984"/>
              <a:gd name="connsiteX75" fmla="*/ 3415862 w 3857297"/>
              <a:gd name="connsiteY75" fmla="*/ 1597573 h 5797984"/>
              <a:gd name="connsiteX76" fmla="*/ 3636579 w 3857297"/>
              <a:gd name="connsiteY76" fmla="*/ 1219200 h 5797984"/>
              <a:gd name="connsiteX77" fmla="*/ 3573517 w 3857297"/>
              <a:gd name="connsiteY77" fmla="*/ 630621 h 5797984"/>
              <a:gd name="connsiteX78" fmla="*/ 3499945 w 3857297"/>
              <a:gd name="connsiteY78" fmla="*/ 515007 h 5797984"/>
              <a:gd name="connsiteX79" fmla="*/ 3048000 w 3857297"/>
              <a:gd name="connsiteY79" fmla="*/ 283780 h 5797984"/>
              <a:gd name="connsiteX80" fmla="*/ 2795752 w 3857297"/>
              <a:gd name="connsiteY80" fmla="*/ 231228 h 5797984"/>
              <a:gd name="connsiteX81" fmla="*/ 2585545 w 3857297"/>
              <a:gd name="connsiteY81" fmla="*/ 42042 h 5797984"/>
              <a:gd name="connsiteX82" fmla="*/ 2448910 w 3857297"/>
              <a:gd name="connsiteY82" fmla="*/ 31532 h 5797984"/>
              <a:gd name="connsiteX83" fmla="*/ 2301765 w 3857297"/>
              <a:gd name="connsiteY83" fmla="*/ 294290 h 5797984"/>
              <a:gd name="connsiteX84" fmla="*/ 2102069 w 3857297"/>
              <a:gd name="connsiteY84" fmla="*/ 493986 h 5797984"/>
              <a:gd name="connsiteX85" fmla="*/ 1807780 w 3857297"/>
              <a:gd name="connsiteY85" fmla="*/ 588580 h 5797984"/>
              <a:gd name="connsiteX86" fmla="*/ 1576552 w 3857297"/>
              <a:gd name="connsiteY86" fmla="*/ 620110 h 5797984"/>
              <a:gd name="connsiteX87" fmla="*/ 1387366 w 3857297"/>
              <a:gd name="connsiteY87" fmla="*/ 388883 h 5797984"/>
              <a:gd name="connsiteX88" fmla="*/ 1250731 w 3857297"/>
              <a:gd name="connsiteY88" fmla="*/ 73572 h 5797984"/>
              <a:gd name="connsiteX89" fmla="*/ 1103586 w 3857297"/>
              <a:gd name="connsiteY89" fmla="*/ 0 h 5797984"/>
              <a:gd name="connsiteX0" fmla="*/ 1103586 w 3857297"/>
              <a:gd name="connsiteY0" fmla="*/ 0 h 5797984"/>
              <a:gd name="connsiteX1" fmla="*/ 914400 w 3857297"/>
              <a:gd name="connsiteY1" fmla="*/ 388883 h 5797984"/>
              <a:gd name="connsiteX2" fmla="*/ 378372 w 3857297"/>
              <a:gd name="connsiteY2" fmla="*/ 536028 h 5797984"/>
              <a:gd name="connsiteX3" fmla="*/ 63062 w 3857297"/>
              <a:gd name="connsiteY3" fmla="*/ 819807 h 5797984"/>
              <a:gd name="connsiteX4" fmla="*/ 63062 w 3857297"/>
              <a:gd name="connsiteY4" fmla="*/ 1093076 h 5797984"/>
              <a:gd name="connsiteX5" fmla="*/ 273269 w 3857297"/>
              <a:gd name="connsiteY5" fmla="*/ 1492469 h 5797984"/>
              <a:gd name="connsiteX6" fmla="*/ 378373 w 3857297"/>
              <a:gd name="connsiteY6" fmla="*/ 1660634 h 5797984"/>
              <a:gd name="connsiteX7" fmla="*/ 409903 w 3857297"/>
              <a:gd name="connsiteY7" fmla="*/ 1870841 h 5797984"/>
              <a:gd name="connsiteX8" fmla="*/ 609600 w 3857297"/>
              <a:gd name="connsiteY8" fmla="*/ 1923394 h 5797984"/>
              <a:gd name="connsiteX9" fmla="*/ 798786 w 3857297"/>
              <a:gd name="connsiteY9" fmla="*/ 1671145 h 5797984"/>
              <a:gd name="connsiteX10" fmla="*/ 735724 w 3857297"/>
              <a:gd name="connsiteY10" fmla="*/ 1250731 h 5797984"/>
              <a:gd name="connsiteX11" fmla="*/ 651641 w 3857297"/>
              <a:gd name="connsiteY11" fmla="*/ 1051035 h 5797984"/>
              <a:gd name="connsiteX12" fmla="*/ 830317 w 3857297"/>
              <a:gd name="connsiteY12" fmla="*/ 1008993 h 5797984"/>
              <a:gd name="connsiteX13" fmla="*/ 998483 w 3857297"/>
              <a:gd name="connsiteY13" fmla="*/ 1481959 h 5797984"/>
              <a:gd name="connsiteX14" fmla="*/ 1030014 w 3857297"/>
              <a:gd name="connsiteY14" fmla="*/ 1891862 h 5797984"/>
              <a:gd name="connsiteX15" fmla="*/ 977462 w 3857297"/>
              <a:gd name="connsiteY15" fmla="*/ 2364828 h 5797984"/>
              <a:gd name="connsiteX16" fmla="*/ 399393 w 3857297"/>
              <a:gd name="connsiteY16" fmla="*/ 3499945 h 5797984"/>
              <a:gd name="connsiteX17" fmla="*/ 325821 w 3857297"/>
              <a:gd name="connsiteY17" fmla="*/ 3626070 h 5797984"/>
              <a:gd name="connsiteX18" fmla="*/ 336331 w 3857297"/>
              <a:gd name="connsiteY18" fmla="*/ 3710152 h 5797984"/>
              <a:gd name="connsiteX19" fmla="*/ 304800 w 3857297"/>
              <a:gd name="connsiteY19" fmla="*/ 3815255 h 5797984"/>
              <a:gd name="connsiteX20" fmla="*/ 241738 w 3857297"/>
              <a:gd name="connsiteY20" fmla="*/ 4025462 h 5797984"/>
              <a:gd name="connsiteX21" fmla="*/ 105104 w 3857297"/>
              <a:gd name="connsiteY21" fmla="*/ 4498427 h 5797984"/>
              <a:gd name="connsiteX22" fmla="*/ 0 w 3857297"/>
              <a:gd name="connsiteY22" fmla="*/ 4834759 h 5797984"/>
              <a:gd name="connsiteX23" fmla="*/ 31531 w 3857297"/>
              <a:gd name="connsiteY23" fmla="*/ 5097517 h 5797984"/>
              <a:gd name="connsiteX24" fmla="*/ 136635 w 3857297"/>
              <a:gd name="connsiteY24" fmla="*/ 5192110 h 5797984"/>
              <a:gd name="connsiteX25" fmla="*/ 199696 w 3857297"/>
              <a:gd name="connsiteY25" fmla="*/ 5255172 h 5797984"/>
              <a:gd name="connsiteX26" fmla="*/ 409904 w 3857297"/>
              <a:gd name="connsiteY26" fmla="*/ 5223643 h 5797984"/>
              <a:gd name="connsiteX27" fmla="*/ 515007 w 3857297"/>
              <a:gd name="connsiteY27" fmla="*/ 5213131 h 5797984"/>
              <a:gd name="connsiteX28" fmla="*/ 620110 w 3857297"/>
              <a:gd name="connsiteY28" fmla="*/ 5171090 h 5797984"/>
              <a:gd name="connsiteX29" fmla="*/ 693681 w 3857297"/>
              <a:gd name="connsiteY29" fmla="*/ 4929352 h 5797984"/>
              <a:gd name="connsiteX30" fmla="*/ 735724 w 3857297"/>
              <a:gd name="connsiteY30" fmla="*/ 4572000 h 5797984"/>
              <a:gd name="connsiteX31" fmla="*/ 882868 w 3857297"/>
              <a:gd name="connsiteY31" fmla="*/ 4014952 h 5797984"/>
              <a:gd name="connsiteX32" fmla="*/ 945931 w 3857297"/>
              <a:gd name="connsiteY32" fmla="*/ 4824249 h 5797984"/>
              <a:gd name="connsiteX33" fmla="*/ 966952 w 3857297"/>
              <a:gd name="connsiteY33" fmla="*/ 4981903 h 5797984"/>
              <a:gd name="connsiteX34" fmla="*/ 1082566 w 3857297"/>
              <a:gd name="connsiteY34" fmla="*/ 5108026 h 5797984"/>
              <a:gd name="connsiteX35" fmla="*/ 1219199 w 3857297"/>
              <a:gd name="connsiteY35" fmla="*/ 5108028 h 5797984"/>
              <a:gd name="connsiteX36" fmla="*/ 1345324 w 3857297"/>
              <a:gd name="connsiteY36" fmla="*/ 5087007 h 5797984"/>
              <a:gd name="connsiteX37" fmla="*/ 1566041 w 3857297"/>
              <a:gd name="connsiteY37" fmla="*/ 4614041 h 5797984"/>
              <a:gd name="connsiteX38" fmla="*/ 1671145 w 3857297"/>
              <a:gd name="connsiteY38" fmla="*/ 4172608 h 5797984"/>
              <a:gd name="connsiteX39" fmla="*/ 2049518 w 3857297"/>
              <a:gd name="connsiteY39" fmla="*/ 4078013 h 5797984"/>
              <a:gd name="connsiteX40" fmla="*/ 2165131 w 3857297"/>
              <a:gd name="connsiteY40" fmla="*/ 4529960 h 5797984"/>
              <a:gd name="connsiteX41" fmla="*/ 2207172 w 3857297"/>
              <a:gd name="connsiteY41" fmla="*/ 4950373 h 5797984"/>
              <a:gd name="connsiteX42" fmla="*/ 2259724 w 3857297"/>
              <a:gd name="connsiteY42" fmla="*/ 5108028 h 5797984"/>
              <a:gd name="connsiteX43" fmla="*/ 2312277 w 3857297"/>
              <a:gd name="connsiteY43" fmla="*/ 5360274 h 5797984"/>
              <a:gd name="connsiteX44" fmla="*/ 2427890 w 3857297"/>
              <a:gd name="connsiteY44" fmla="*/ 5528443 h 5797984"/>
              <a:gd name="connsiteX45" fmla="*/ 2532993 w 3857297"/>
              <a:gd name="connsiteY45" fmla="*/ 5559974 h 5797984"/>
              <a:gd name="connsiteX46" fmla="*/ 2680138 w 3857297"/>
              <a:gd name="connsiteY46" fmla="*/ 5528441 h 5797984"/>
              <a:gd name="connsiteX47" fmla="*/ 2669627 w 3857297"/>
              <a:gd name="connsiteY47" fmla="*/ 5423339 h 5797984"/>
              <a:gd name="connsiteX48" fmla="*/ 2659117 w 3857297"/>
              <a:gd name="connsiteY48" fmla="*/ 5423338 h 5797984"/>
              <a:gd name="connsiteX49" fmla="*/ 2690648 w 3857297"/>
              <a:gd name="connsiteY49" fmla="*/ 5044965 h 5797984"/>
              <a:gd name="connsiteX50" fmla="*/ 2690648 w 3857297"/>
              <a:gd name="connsiteY50" fmla="*/ 4740165 h 5797984"/>
              <a:gd name="connsiteX51" fmla="*/ 2858814 w 3857297"/>
              <a:gd name="connsiteY51" fmla="*/ 3983421 h 5797984"/>
              <a:gd name="connsiteX52" fmla="*/ 3153102 w 3857297"/>
              <a:gd name="connsiteY52" fmla="*/ 4277711 h 5797984"/>
              <a:gd name="connsiteX53" fmla="*/ 2911365 w 3857297"/>
              <a:gd name="connsiteY53" fmla="*/ 5234151 h 5797984"/>
              <a:gd name="connsiteX54" fmla="*/ 2953407 w 3857297"/>
              <a:gd name="connsiteY54" fmla="*/ 5675587 h 5797984"/>
              <a:gd name="connsiteX55" fmla="*/ 3132082 w 3857297"/>
              <a:gd name="connsiteY55" fmla="*/ 5633544 h 5797984"/>
              <a:gd name="connsiteX56" fmla="*/ 3289737 w 3857297"/>
              <a:gd name="connsiteY56" fmla="*/ 5780691 h 5797984"/>
              <a:gd name="connsiteX57" fmla="*/ 3468413 w 3857297"/>
              <a:gd name="connsiteY57" fmla="*/ 5717627 h 5797984"/>
              <a:gd name="connsiteX58" fmla="*/ 3605049 w 3857297"/>
              <a:gd name="connsiteY58" fmla="*/ 5644055 h 5797984"/>
              <a:gd name="connsiteX59" fmla="*/ 3720664 w 3857297"/>
              <a:gd name="connsiteY59" fmla="*/ 5223642 h 5797984"/>
              <a:gd name="connsiteX60" fmla="*/ 3836277 w 3857297"/>
              <a:gd name="connsiteY60" fmla="*/ 4813738 h 5797984"/>
              <a:gd name="connsiteX61" fmla="*/ 3741682 w 3857297"/>
              <a:gd name="connsiteY61" fmla="*/ 4393325 h 5797984"/>
              <a:gd name="connsiteX62" fmla="*/ 3857297 w 3857297"/>
              <a:gd name="connsiteY62" fmla="*/ 4120055 h 5797984"/>
              <a:gd name="connsiteX63" fmla="*/ 3699642 w 3857297"/>
              <a:gd name="connsiteY63" fmla="*/ 3804745 h 5797984"/>
              <a:gd name="connsiteX64" fmla="*/ 3436883 w 3857297"/>
              <a:gd name="connsiteY64" fmla="*/ 3037490 h 5797984"/>
              <a:gd name="connsiteX65" fmla="*/ 3258207 w 3857297"/>
              <a:gd name="connsiteY65" fmla="*/ 2543504 h 5797984"/>
              <a:gd name="connsiteX66" fmla="*/ 3069021 w 3857297"/>
              <a:gd name="connsiteY66" fmla="*/ 2291255 h 5797984"/>
              <a:gd name="connsiteX67" fmla="*/ 2890345 w 3857297"/>
              <a:gd name="connsiteY67" fmla="*/ 1923393 h 5797984"/>
              <a:gd name="connsiteX68" fmla="*/ 2743200 w 3857297"/>
              <a:gd name="connsiteY68" fmla="*/ 1681655 h 5797984"/>
              <a:gd name="connsiteX69" fmla="*/ 2806262 w 3857297"/>
              <a:gd name="connsiteY69" fmla="*/ 1282262 h 5797984"/>
              <a:gd name="connsiteX70" fmla="*/ 2869324 w 3857297"/>
              <a:gd name="connsiteY70" fmla="*/ 1187669 h 5797984"/>
              <a:gd name="connsiteX71" fmla="*/ 2837793 w 3857297"/>
              <a:gd name="connsiteY71" fmla="*/ 1534511 h 5797984"/>
              <a:gd name="connsiteX72" fmla="*/ 2995448 w 3857297"/>
              <a:gd name="connsiteY72" fmla="*/ 1996966 h 5797984"/>
              <a:gd name="connsiteX73" fmla="*/ 3541986 w 3857297"/>
              <a:gd name="connsiteY73" fmla="*/ 2017986 h 5797984"/>
              <a:gd name="connsiteX74" fmla="*/ 3647090 w 3857297"/>
              <a:gd name="connsiteY74" fmla="*/ 1828800 h 5797984"/>
              <a:gd name="connsiteX75" fmla="*/ 3415862 w 3857297"/>
              <a:gd name="connsiteY75" fmla="*/ 1597573 h 5797984"/>
              <a:gd name="connsiteX76" fmla="*/ 3636579 w 3857297"/>
              <a:gd name="connsiteY76" fmla="*/ 1219200 h 5797984"/>
              <a:gd name="connsiteX77" fmla="*/ 3573517 w 3857297"/>
              <a:gd name="connsiteY77" fmla="*/ 630621 h 5797984"/>
              <a:gd name="connsiteX78" fmla="*/ 3499945 w 3857297"/>
              <a:gd name="connsiteY78" fmla="*/ 515007 h 5797984"/>
              <a:gd name="connsiteX79" fmla="*/ 3048000 w 3857297"/>
              <a:gd name="connsiteY79" fmla="*/ 283780 h 5797984"/>
              <a:gd name="connsiteX80" fmla="*/ 2795752 w 3857297"/>
              <a:gd name="connsiteY80" fmla="*/ 231228 h 5797984"/>
              <a:gd name="connsiteX81" fmla="*/ 2585545 w 3857297"/>
              <a:gd name="connsiteY81" fmla="*/ 42042 h 5797984"/>
              <a:gd name="connsiteX82" fmla="*/ 2448910 w 3857297"/>
              <a:gd name="connsiteY82" fmla="*/ 31532 h 5797984"/>
              <a:gd name="connsiteX83" fmla="*/ 2301765 w 3857297"/>
              <a:gd name="connsiteY83" fmla="*/ 294290 h 5797984"/>
              <a:gd name="connsiteX84" fmla="*/ 2102069 w 3857297"/>
              <a:gd name="connsiteY84" fmla="*/ 493986 h 5797984"/>
              <a:gd name="connsiteX85" fmla="*/ 1807780 w 3857297"/>
              <a:gd name="connsiteY85" fmla="*/ 588580 h 5797984"/>
              <a:gd name="connsiteX86" fmla="*/ 1576552 w 3857297"/>
              <a:gd name="connsiteY86" fmla="*/ 620110 h 5797984"/>
              <a:gd name="connsiteX87" fmla="*/ 1387366 w 3857297"/>
              <a:gd name="connsiteY87" fmla="*/ 388883 h 5797984"/>
              <a:gd name="connsiteX88" fmla="*/ 1250731 w 3857297"/>
              <a:gd name="connsiteY88" fmla="*/ 73572 h 5797984"/>
              <a:gd name="connsiteX89" fmla="*/ 1103586 w 3857297"/>
              <a:gd name="connsiteY89" fmla="*/ 0 h 5797984"/>
              <a:gd name="connsiteX0" fmla="*/ 1103586 w 3857297"/>
              <a:gd name="connsiteY0" fmla="*/ 0 h 5797984"/>
              <a:gd name="connsiteX1" fmla="*/ 914400 w 3857297"/>
              <a:gd name="connsiteY1" fmla="*/ 388883 h 5797984"/>
              <a:gd name="connsiteX2" fmla="*/ 378372 w 3857297"/>
              <a:gd name="connsiteY2" fmla="*/ 536028 h 5797984"/>
              <a:gd name="connsiteX3" fmla="*/ 63062 w 3857297"/>
              <a:gd name="connsiteY3" fmla="*/ 819807 h 5797984"/>
              <a:gd name="connsiteX4" fmla="*/ 63062 w 3857297"/>
              <a:gd name="connsiteY4" fmla="*/ 1093076 h 5797984"/>
              <a:gd name="connsiteX5" fmla="*/ 273269 w 3857297"/>
              <a:gd name="connsiteY5" fmla="*/ 1492469 h 5797984"/>
              <a:gd name="connsiteX6" fmla="*/ 378373 w 3857297"/>
              <a:gd name="connsiteY6" fmla="*/ 1660634 h 5797984"/>
              <a:gd name="connsiteX7" fmla="*/ 409903 w 3857297"/>
              <a:gd name="connsiteY7" fmla="*/ 1870841 h 5797984"/>
              <a:gd name="connsiteX8" fmla="*/ 609600 w 3857297"/>
              <a:gd name="connsiteY8" fmla="*/ 1923394 h 5797984"/>
              <a:gd name="connsiteX9" fmla="*/ 798786 w 3857297"/>
              <a:gd name="connsiteY9" fmla="*/ 1671145 h 5797984"/>
              <a:gd name="connsiteX10" fmla="*/ 735724 w 3857297"/>
              <a:gd name="connsiteY10" fmla="*/ 1250731 h 5797984"/>
              <a:gd name="connsiteX11" fmla="*/ 651641 w 3857297"/>
              <a:gd name="connsiteY11" fmla="*/ 1051035 h 5797984"/>
              <a:gd name="connsiteX12" fmla="*/ 830317 w 3857297"/>
              <a:gd name="connsiteY12" fmla="*/ 1008993 h 5797984"/>
              <a:gd name="connsiteX13" fmla="*/ 998483 w 3857297"/>
              <a:gd name="connsiteY13" fmla="*/ 1481959 h 5797984"/>
              <a:gd name="connsiteX14" fmla="*/ 1030014 w 3857297"/>
              <a:gd name="connsiteY14" fmla="*/ 1891862 h 5797984"/>
              <a:gd name="connsiteX15" fmla="*/ 977462 w 3857297"/>
              <a:gd name="connsiteY15" fmla="*/ 2364828 h 5797984"/>
              <a:gd name="connsiteX16" fmla="*/ 399393 w 3857297"/>
              <a:gd name="connsiteY16" fmla="*/ 3499945 h 5797984"/>
              <a:gd name="connsiteX17" fmla="*/ 325821 w 3857297"/>
              <a:gd name="connsiteY17" fmla="*/ 3626070 h 5797984"/>
              <a:gd name="connsiteX18" fmla="*/ 336331 w 3857297"/>
              <a:gd name="connsiteY18" fmla="*/ 3710152 h 5797984"/>
              <a:gd name="connsiteX19" fmla="*/ 304800 w 3857297"/>
              <a:gd name="connsiteY19" fmla="*/ 3815255 h 5797984"/>
              <a:gd name="connsiteX20" fmla="*/ 241738 w 3857297"/>
              <a:gd name="connsiteY20" fmla="*/ 4025462 h 5797984"/>
              <a:gd name="connsiteX21" fmla="*/ 105104 w 3857297"/>
              <a:gd name="connsiteY21" fmla="*/ 4498427 h 5797984"/>
              <a:gd name="connsiteX22" fmla="*/ 0 w 3857297"/>
              <a:gd name="connsiteY22" fmla="*/ 4834759 h 5797984"/>
              <a:gd name="connsiteX23" fmla="*/ 31531 w 3857297"/>
              <a:gd name="connsiteY23" fmla="*/ 5097517 h 5797984"/>
              <a:gd name="connsiteX24" fmla="*/ 136635 w 3857297"/>
              <a:gd name="connsiteY24" fmla="*/ 5192110 h 5797984"/>
              <a:gd name="connsiteX25" fmla="*/ 199696 w 3857297"/>
              <a:gd name="connsiteY25" fmla="*/ 5255172 h 5797984"/>
              <a:gd name="connsiteX26" fmla="*/ 409904 w 3857297"/>
              <a:gd name="connsiteY26" fmla="*/ 5223643 h 5797984"/>
              <a:gd name="connsiteX27" fmla="*/ 515007 w 3857297"/>
              <a:gd name="connsiteY27" fmla="*/ 5213131 h 5797984"/>
              <a:gd name="connsiteX28" fmla="*/ 620110 w 3857297"/>
              <a:gd name="connsiteY28" fmla="*/ 5171090 h 5797984"/>
              <a:gd name="connsiteX29" fmla="*/ 693681 w 3857297"/>
              <a:gd name="connsiteY29" fmla="*/ 4929352 h 5797984"/>
              <a:gd name="connsiteX30" fmla="*/ 735724 w 3857297"/>
              <a:gd name="connsiteY30" fmla="*/ 4572000 h 5797984"/>
              <a:gd name="connsiteX31" fmla="*/ 882868 w 3857297"/>
              <a:gd name="connsiteY31" fmla="*/ 4014952 h 5797984"/>
              <a:gd name="connsiteX32" fmla="*/ 945931 w 3857297"/>
              <a:gd name="connsiteY32" fmla="*/ 4824249 h 5797984"/>
              <a:gd name="connsiteX33" fmla="*/ 966952 w 3857297"/>
              <a:gd name="connsiteY33" fmla="*/ 4981903 h 5797984"/>
              <a:gd name="connsiteX34" fmla="*/ 1082566 w 3857297"/>
              <a:gd name="connsiteY34" fmla="*/ 5108026 h 5797984"/>
              <a:gd name="connsiteX35" fmla="*/ 1219199 w 3857297"/>
              <a:gd name="connsiteY35" fmla="*/ 5108028 h 5797984"/>
              <a:gd name="connsiteX36" fmla="*/ 1345324 w 3857297"/>
              <a:gd name="connsiteY36" fmla="*/ 5087007 h 5797984"/>
              <a:gd name="connsiteX37" fmla="*/ 1566041 w 3857297"/>
              <a:gd name="connsiteY37" fmla="*/ 4614041 h 5797984"/>
              <a:gd name="connsiteX38" fmla="*/ 1671145 w 3857297"/>
              <a:gd name="connsiteY38" fmla="*/ 4172608 h 5797984"/>
              <a:gd name="connsiteX39" fmla="*/ 2049518 w 3857297"/>
              <a:gd name="connsiteY39" fmla="*/ 4078013 h 5797984"/>
              <a:gd name="connsiteX40" fmla="*/ 2165131 w 3857297"/>
              <a:gd name="connsiteY40" fmla="*/ 4529960 h 5797984"/>
              <a:gd name="connsiteX41" fmla="*/ 2207172 w 3857297"/>
              <a:gd name="connsiteY41" fmla="*/ 4950373 h 5797984"/>
              <a:gd name="connsiteX42" fmla="*/ 2259724 w 3857297"/>
              <a:gd name="connsiteY42" fmla="*/ 5108028 h 5797984"/>
              <a:gd name="connsiteX43" fmla="*/ 2312277 w 3857297"/>
              <a:gd name="connsiteY43" fmla="*/ 5360274 h 5797984"/>
              <a:gd name="connsiteX44" fmla="*/ 2427890 w 3857297"/>
              <a:gd name="connsiteY44" fmla="*/ 5528443 h 5797984"/>
              <a:gd name="connsiteX45" fmla="*/ 2532993 w 3857297"/>
              <a:gd name="connsiteY45" fmla="*/ 5559974 h 5797984"/>
              <a:gd name="connsiteX46" fmla="*/ 2680138 w 3857297"/>
              <a:gd name="connsiteY46" fmla="*/ 5528441 h 5797984"/>
              <a:gd name="connsiteX47" fmla="*/ 2669627 w 3857297"/>
              <a:gd name="connsiteY47" fmla="*/ 5423339 h 5797984"/>
              <a:gd name="connsiteX48" fmla="*/ 2659117 w 3857297"/>
              <a:gd name="connsiteY48" fmla="*/ 5423338 h 5797984"/>
              <a:gd name="connsiteX49" fmla="*/ 2690648 w 3857297"/>
              <a:gd name="connsiteY49" fmla="*/ 5044965 h 5797984"/>
              <a:gd name="connsiteX50" fmla="*/ 2690648 w 3857297"/>
              <a:gd name="connsiteY50" fmla="*/ 4740165 h 5797984"/>
              <a:gd name="connsiteX51" fmla="*/ 2858814 w 3857297"/>
              <a:gd name="connsiteY51" fmla="*/ 3983421 h 5797984"/>
              <a:gd name="connsiteX52" fmla="*/ 3153102 w 3857297"/>
              <a:gd name="connsiteY52" fmla="*/ 4277711 h 5797984"/>
              <a:gd name="connsiteX53" fmla="*/ 2911365 w 3857297"/>
              <a:gd name="connsiteY53" fmla="*/ 5234151 h 5797984"/>
              <a:gd name="connsiteX54" fmla="*/ 2953407 w 3857297"/>
              <a:gd name="connsiteY54" fmla="*/ 5675587 h 5797984"/>
              <a:gd name="connsiteX55" fmla="*/ 3132082 w 3857297"/>
              <a:gd name="connsiteY55" fmla="*/ 5633544 h 5797984"/>
              <a:gd name="connsiteX56" fmla="*/ 3289737 w 3857297"/>
              <a:gd name="connsiteY56" fmla="*/ 5780691 h 5797984"/>
              <a:gd name="connsiteX57" fmla="*/ 3468413 w 3857297"/>
              <a:gd name="connsiteY57" fmla="*/ 5717627 h 5797984"/>
              <a:gd name="connsiteX58" fmla="*/ 3584028 w 3857297"/>
              <a:gd name="connsiteY58" fmla="*/ 5528441 h 5797984"/>
              <a:gd name="connsiteX59" fmla="*/ 3720664 w 3857297"/>
              <a:gd name="connsiteY59" fmla="*/ 5223642 h 5797984"/>
              <a:gd name="connsiteX60" fmla="*/ 3836277 w 3857297"/>
              <a:gd name="connsiteY60" fmla="*/ 4813738 h 5797984"/>
              <a:gd name="connsiteX61" fmla="*/ 3741682 w 3857297"/>
              <a:gd name="connsiteY61" fmla="*/ 4393325 h 5797984"/>
              <a:gd name="connsiteX62" fmla="*/ 3857297 w 3857297"/>
              <a:gd name="connsiteY62" fmla="*/ 4120055 h 5797984"/>
              <a:gd name="connsiteX63" fmla="*/ 3699642 w 3857297"/>
              <a:gd name="connsiteY63" fmla="*/ 3804745 h 5797984"/>
              <a:gd name="connsiteX64" fmla="*/ 3436883 w 3857297"/>
              <a:gd name="connsiteY64" fmla="*/ 3037490 h 5797984"/>
              <a:gd name="connsiteX65" fmla="*/ 3258207 w 3857297"/>
              <a:gd name="connsiteY65" fmla="*/ 2543504 h 5797984"/>
              <a:gd name="connsiteX66" fmla="*/ 3069021 w 3857297"/>
              <a:gd name="connsiteY66" fmla="*/ 2291255 h 5797984"/>
              <a:gd name="connsiteX67" fmla="*/ 2890345 w 3857297"/>
              <a:gd name="connsiteY67" fmla="*/ 1923393 h 5797984"/>
              <a:gd name="connsiteX68" fmla="*/ 2743200 w 3857297"/>
              <a:gd name="connsiteY68" fmla="*/ 1681655 h 5797984"/>
              <a:gd name="connsiteX69" fmla="*/ 2806262 w 3857297"/>
              <a:gd name="connsiteY69" fmla="*/ 1282262 h 5797984"/>
              <a:gd name="connsiteX70" fmla="*/ 2869324 w 3857297"/>
              <a:gd name="connsiteY70" fmla="*/ 1187669 h 5797984"/>
              <a:gd name="connsiteX71" fmla="*/ 2837793 w 3857297"/>
              <a:gd name="connsiteY71" fmla="*/ 1534511 h 5797984"/>
              <a:gd name="connsiteX72" fmla="*/ 2995448 w 3857297"/>
              <a:gd name="connsiteY72" fmla="*/ 1996966 h 5797984"/>
              <a:gd name="connsiteX73" fmla="*/ 3541986 w 3857297"/>
              <a:gd name="connsiteY73" fmla="*/ 2017986 h 5797984"/>
              <a:gd name="connsiteX74" fmla="*/ 3647090 w 3857297"/>
              <a:gd name="connsiteY74" fmla="*/ 1828800 h 5797984"/>
              <a:gd name="connsiteX75" fmla="*/ 3415862 w 3857297"/>
              <a:gd name="connsiteY75" fmla="*/ 1597573 h 5797984"/>
              <a:gd name="connsiteX76" fmla="*/ 3636579 w 3857297"/>
              <a:gd name="connsiteY76" fmla="*/ 1219200 h 5797984"/>
              <a:gd name="connsiteX77" fmla="*/ 3573517 w 3857297"/>
              <a:gd name="connsiteY77" fmla="*/ 630621 h 5797984"/>
              <a:gd name="connsiteX78" fmla="*/ 3499945 w 3857297"/>
              <a:gd name="connsiteY78" fmla="*/ 515007 h 5797984"/>
              <a:gd name="connsiteX79" fmla="*/ 3048000 w 3857297"/>
              <a:gd name="connsiteY79" fmla="*/ 283780 h 5797984"/>
              <a:gd name="connsiteX80" fmla="*/ 2795752 w 3857297"/>
              <a:gd name="connsiteY80" fmla="*/ 231228 h 5797984"/>
              <a:gd name="connsiteX81" fmla="*/ 2585545 w 3857297"/>
              <a:gd name="connsiteY81" fmla="*/ 42042 h 5797984"/>
              <a:gd name="connsiteX82" fmla="*/ 2448910 w 3857297"/>
              <a:gd name="connsiteY82" fmla="*/ 31532 h 5797984"/>
              <a:gd name="connsiteX83" fmla="*/ 2301765 w 3857297"/>
              <a:gd name="connsiteY83" fmla="*/ 294290 h 5797984"/>
              <a:gd name="connsiteX84" fmla="*/ 2102069 w 3857297"/>
              <a:gd name="connsiteY84" fmla="*/ 493986 h 5797984"/>
              <a:gd name="connsiteX85" fmla="*/ 1807780 w 3857297"/>
              <a:gd name="connsiteY85" fmla="*/ 588580 h 5797984"/>
              <a:gd name="connsiteX86" fmla="*/ 1576552 w 3857297"/>
              <a:gd name="connsiteY86" fmla="*/ 620110 h 5797984"/>
              <a:gd name="connsiteX87" fmla="*/ 1387366 w 3857297"/>
              <a:gd name="connsiteY87" fmla="*/ 388883 h 5797984"/>
              <a:gd name="connsiteX88" fmla="*/ 1250731 w 3857297"/>
              <a:gd name="connsiteY88" fmla="*/ 73572 h 5797984"/>
              <a:gd name="connsiteX89" fmla="*/ 1103586 w 3857297"/>
              <a:gd name="connsiteY89" fmla="*/ 0 h 5797984"/>
              <a:gd name="connsiteX0" fmla="*/ 1103586 w 3857297"/>
              <a:gd name="connsiteY0" fmla="*/ 0 h 5780691"/>
              <a:gd name="connsiteX1" fmla="*/ 914400 w 3857297"/>
              <a:gd name="connsiteY1" fmla="*/ 388883 h 5780691"/>
              <a:gd name="connsiteX2" fmla="*/ 378372 w 3857297"/>
              <a:gd name="connsiteY2" fmla="*/ 536028 h 5780691"/>
              <a:gd name="connsiteX3" fmla="*/ 63062 w 3857297"/>
              <a:gd name="connsiteY3" fmla="*/ 819807 h 5780691"/>
              <a:gd name="connsiteX4" fmla="*/ 63062 w 3857297"/>
              <a:gd name="connsiteY4" fmla="*/ 1093076 h 5780691"/>
              <a:gd name="connsiteX5" fmla="*/ 273269 w 3857297"/>
              <a:gd name="connsiteY5" fmla="*/ 1492469 h 5780691"/>
              <a:gd name="connsiteX6" fmla="*/ 378373 w 3857297"/>
              <a:gd name="connsiteY6" fmla="*/ 1660634 h 5780691"/>
              <a:gd name="connsiteX7" fmla="*/ 409903 w 3857297"/>
              <a:gd name="connsiteY7" fmla="*/ 1870841 h 5780691"/>
              <a:gd name="connsiteX8" fmla="*/ 609600 w 3857297"/>
              <a:gd name="connsiteY8" fmla="*/ 1923394 h 5780691"/>
              <a:gd name="connsiteX9" fmla="*/ 798786 w 3857297"/>
              <a:gd name="connsiteY9" fmla="*/ 1671145 h 5780691"/>
              <a:gd name="connsiteX10" fmla="*/ 735724 w 3857297"/>
              <a:gd name="connsiteY10" fmla="*/ 1250731 h 5780691"/>
              <a:gd name="connsiteX11" fmla="*/ 651641 w 3857297"/>
              <a:gd name="connsiteY11" fmla="*/ 1051035 h 5780691"/>
              <a:gd name="connsiteX12" fmla="*/ 830317 w 3857297"/>
              <a:gd name="connsiteY12" fmla="*/ 1008993 h 5780691"/>
              <a:gd name="connsiteX13" fmla="*/ 998483 w 3857297"/>
              <a:gd name="connsiteY13" fmla="*/ 1481959 h 5780691"/>
              <a:gd name="connsiteX14" fmla="*/ 1030014 w 3857297"/>
              <a:gd name="connsiteY14" fmla="*/ 1891862 h 5780691"/>
              <a:gd name="connsiteX15" fmla="*/ 977462 w 3857297"/>
              <a:gd name="connsiteY15" fmla="*/ 2364828 h 5780691"/>
              <a:gd name="connsiteX16" fmla="*/ 399393 w 3857297"/>
              <a:gd name="connsiteY16" fmla="*/ 3499945 h 5780691"/>
              <a:gd name="connsiteX17" fmla="*/ 325821 w 3857297"/>
              <a:gd name="connsiteY17" fmla="*/ 3626070 h 5780691"/>
              <a:gd name="connsiteX18" fmla="*/ 336331 w 3857297"/>
              <a:gd name="connsiteY18" fmla="*/ 3710152 h 5780691"/>
              <a:gd name="connsiteX19" fmla="*/ 304800 w 3857297"/>
              <a:gd name="connsiteY19" fmla="*/ 3815255 h 5780691"/>
              <a:gd name="connsiteX20" fmla="*/ 241738 w 3857297"/>
              <a:gd name="connsiteY20" fmla="*/ 4025462 h 5780691"/>
              <a:gd name="connsiteX21" fmla="*/ 105104 w 3857297"/>
              <a:gd name="connsiteY21" fmla="*/ 4498427 h 5780691"/>
              <a:gd name="connsiteX22" fmla="*/ 0 w 3857297"/>
              <a:gd name="connsiteY22" fmla="*/ 4834759 h 5780691"/>
              <a:gd name="connsiteX23" fmla="*/ 31531 w 3857297"/>
              <a:gd name="connsiteY23" fmla="*/ 5097517 h 5780691"/>
              <a:gd name="connsiteX24" fmla="*/ 136635 w 3857297"/>
              <a:gd name="connsiteY24" fmla="*/ 5192110 h 5780691"/>
              <a:gd name="connsiteX25" fmla="*/ 199696 w 3857297"/>
              <a:gd name="connsiteY25" fmla="*/ 5255172 h 5780691"/>
              <a:gd name="connsiteX26" fmla="*/ 409904 w 3857297"/>
              <a:gd name="connsiteY26" fmla="*/ 5223643 h 5780691"/>
              <a:gd name="connsiteX27" fmla="*/ 515007 w 3857297"/>
              <a:gd name="connsiteY27" fmla="*/ 5213131 h 5780691"/>
              <a:gd name="connsiteX28" fmla="*/ 620110 w 3857297"/>
              <a:gd name="connsiteY28" fmla="*/ 5171090 h 5780691"/>
              <a:gd name="connsiteX29" fmla="*/ 693681 w 3857297"/>
              <a:gd name="connsiteY29" fmla="*/ 4929352 h 5780691"/>
              <a:gd name="connsiteX30" fmla="*/ 735724 w 3857297"/>
              <a:gd name="connsiteY30" fmla="*/ 4572000 h 5780691"/>
              <a:gd name="connsiteX31" fmla="*/ 882868 w 3857297"/>
              <a:gd name="connsiteY31" fmla="*/ 4014952 h 5780691"/>
              <a:gd name="connsiteX32" fmla="*/ 945931 w 3857297"/>
              <a:gd name="connsiteY32" fmla="*/ 4824249 h 5780691"/>
              <a:gd name="connsiteX33" fmla="*/ 966952 w 3857297"/>
              <a:gd name="connsiteY33" fmla="*/ 4981903 h 5780691"/>
              <a:gd name="connsiteX34" fmla="*/ 1082566 w 3857297"/>
              <a:gd name="connsiteY34" fmla="*/ 5108026 h 5780691"/>
              <a:gd name="connsiteX35" fmla="*/ 1219199 w 3857297"/>
              <a:gd name="connsiteY35" fmla="*/ 5108028 h 5780691"/>
              <a:gd name="connsiteX36" fmla="*/ 1345324 w 3857297"/>
              <a:gd name="connsiteY36" fmla="*/ 5087007 h 5780691"/>
              <a:gd name="connsiteX37" fmla="*/ 1566041 w 3857297"/>
              <a:gd name="connsiteY37" fmla="*/ 4614041 h 5780691"/>
              <a:gd name="connsiteX38" fmla="*/ 1671145 w 3857297"/>
              <a:gd name="connsiteY38" fmla="*/ 4172608 h 5780691"/>
              <a:gd name="connsiteX39" fmla="*/ 2049518 w 3857297"/>
              <a:gd name="connsiteY39" fmla="*/ 4078013 h 5780691"/>
              <a:gd name="connsiteX40" fmla="*/ 2165131 w 3857297"/>
              <a:gd name="connsiteY40" fmla="*/ 4529960 h 5780691"/>
              <a:gd name="connsiteX41" fmla="*/ 2207172 w 3857297"/>
              <a:gd name="connsiteY41" fmla="*/ 4950373 h 5780691"/>
              <a:gd name="connsiteX42" fmla="*/ 2259724 w 3857297"/>
              <a:gd name="connsiteY42" fmla="*/ 5108028 h 5780691"/>
              <a:gd name="connsiteX43" fmla="*/ 2312277 w 3857297"/>
              <a:gd name="connsiteY43" fmla="*/ 5360274 h 5780691"/>
              <a:gd name="connsiteX44" fmla="*/ 2427890 w 3857297"/>
              <a:gd name="connsiteY44" fmla="*/ 5528443 h 5780691"/>
              <a:gd name="connsiteX45" fmla="*/ 2532993 w 3857297"/>
              <a:gd name="connsiteY45" fmla="*/ 5559974 h 5780691"/>
              <a:gd name="connsiteX46" fmla="*/ 2680138 w 3857297"/>
              <a:gd name="connsiteY46" fmla="*/ 5528441 h 5780691"/>
              <a:gd name="connsiteX47" fmla="*/ 2669627 w 3857297"/>
              <a:gd name="connsiteY47" fmla="*/ 5423339 h 5780691"/>
              <a:gd name="connsiteX48" fmla="*/ 2659117 w 3857297"/>
              <a:gd name="connsiteY48" fmla="*/ 5423338 h 5780691"/>
              <a:gd name="connsiteX49" fmla="*/ 2690648 w 3857297"/>
              <a:gd name="connsiteY49" fmla="*/ 5044965 h 5780691"/>
              <a:gd name="connsiteX50" fmla="*/ 2690648 w 3857297"/>
              <a:gd name="connsiteY50" fmla="*/ 4740165 h 5780691"/>
              <a:gd name="connsiteX51" fmla="*/ 2858814 w 3857297"/>
              <a:gd name="connsiteY51" fmla="*/ 3983421 h 5780691"/>
              <a:gd name="connsiteX52" fmla="*/ 3153102 w 3857297"/>
              <a:gd name="connsiteY52" fmla="*/ 4277711 h 5780691"/>
              <a:gd name="connsiteX53" fmla="*/ 2911365 w 3857297"/>
              <a:gd name="connsiteY53" fmla="*/ 5234151 h 5780691"/>
              <a:gd name="connsiteX54" fmla="*/ 2953407 w 3857297"/>
              <a:gd name="connsiteY54" fmla="*/ 5675587 h 5780691"/>
              <a:gd name="connsiteX55" fmla="*/ 3132082 w 3857297"/>
              <a:gd name="connsiteY55" fmla="*/ 5633544 h 5780691"/>
              <a:gd name="connsiteX56" fmla="*/ 3289737 w 3857297"/>
              <a:gd name="connsiteY56" fmla="*/ 5780691 h 5780691"/>
              <a:gd name="connsiteX57" fmla="*/ 3426372 w 3857297"/>
              <a:gd name="connsiteY57" fmla="*/ 5633544 h 5780691"/>
              <a:gd name="connsiteX58" fmla="*/ 3584028 w 3857297"/>
              <a:gd name="connsiteY58" fmla="*/ 5528441 h 5780691"/>
              <a:gd name="connsiteX59" fmla="*/ 3720664 w 3857297"/>
              <a:gd name="connsiteY59" fmla="*/ 5223642 h 5780691"/>
              <a:gd name="connsiteX60" fmla="*/ 3836277 w 3857297"/>
              <a:gd name="connsiteY60" fmla="*/ 4813738 h 5780691"/>
              <a:gd name="connsiteX61" fmla="*/ 3741682 w 3857297"/>
              <a:gd name="connsiteY61" fmla="*/ 4393325 h 5780691"/>
              <a:gd name="connsiteX62" fmla="*/ 3857297 w 3857297"/>
              <a:gd name="connsiteY62" fmla="*/ 4120055 h 5780691"/>
              <a:gd name="connsiteX63" fmla="*/ 3699642 w 3857297"/>
              <a:gd name="connsiteY63" fmla="*/ 3804745 h 5780691"/>
              <a:gd name="connsiteX64" fmla="*/ 3436883 w 3857297"/>
              <a:gd name="connsiteY64" fmla="*/ 3037490 h 5780691"/>
              <a:gd name="connsiteX65" fmla="*/ 3258207 w 3857297"/>
              <a:gd name="connsiteY65" fmla="*/ 2543504 h 5780691"/>
              <a:gd name="connsiteX66" fmla="*/ 3069021 w 3857297"/>
              <a:gd name="connsiteY66" fmla="*/ 2291255 h 5780691"/>
              <a:gd name="connsiteX67" fmla="*/ 2890345 w 3857297"/>
              <a:gd name="connsiteY67" fmla="*/ 1923393 h 5780691"/>
              <a:gd name="connsiteX68" fmla="*/ 2743200 w 3857297"/>
              <a:gd name="connsiteY68" fmla="*/ 1681655 h 5780691"/>
              <a:gd name="connsiteX69" fmla="*/ 2806262 w 3857297"/>
              <a:gd name="connsiteY69" fmla="*/ 1282262 h 5780691"/>
              <a:gd name="connsiteX70" fmla="*/ 2869324 w 3857297"/>
              <a:gd name="connsiteY70" fmla="*/ 1187669 h 5780691"/>
              <a:gd name="connsiteX71" fmla="*/ 2837793 w 3857297"/>
              <a:gd name="connsiteY71" fmla="*/ 1534511 h 5780691"/>
              <a:gd name="connsiteX72" fmla="*/ 2995448 w 3857297"/>
              <a:gd name="connsiteY72" fmla="*/ 1996966 h 5780691"/>
              <a:gd name="connsiteX73" fmla="*/ 3541986 w 3857297"/>
              <a:gd name="connsiteY73" fmla="*/ 2017986 h 5780691"/>
              <a:gd name="connsiteX74" fmla="*/ 3647090 w 3857297"/>
              <a:gd name="connsiteY74" fmla="*/ 1828800 h 5780691"/>
              <a:gd name="connsiteX75" fmla="*/ 3415862 w 3857297"/>
              <a:gd name="connsiteY75" fmla="*/ 1597573 h 5780691"/>
              <a:gd name="connsiteX76" fmla="*/ 3636579 w 3857297"/>
              <a:gd name="connsiteY76" fmla="*/ 1219200 h 5780691"/>
              <a:gd name="connsiteX77" fmla="*/ 3573517 w 3857297"/>
              <a:gd name="connsiteY77" fmla="*/ 630621 h 5780691"/>
              <a:gd name="connsiteX78" fmla="*/ 3499945 w 3857297"/>
              <a:gd name="connsiteY78" fmla="*/ 515007 h 5780691"/>
              <a:gd name="connsiteX79" fmla="*/ 3048000 w 3857297"/>
              <a:gd name="connsiteY79" fmla="*/ 283780 h 5780691"/>
              <a:gd name="connsiteX80" fmla="*/ 2795752 w 3857297"/>
              <a:gd name="connsiteY80" fmla="*/ 231228 h 5780691"/>
              <a:gd name="connsiteX81" fmla="*/ 2585545 w 3857297"/>
              <a:gd name="connsiteY81" fmla="*/ 42042 h 5780691"/>
              <a:gd name="connsiteX82" fmla="*/ 2448910 w 3857297"/>
              <a:gd name="connsiteY82" fmla="*/ 31532 h 5780691"/>
              <a:gd name="connsiteX83" fmla="*/ 2301765 w 3857297"/>
              <a:gd name="connsiteY83" fmla="*/ 294290 h 5780691"/>
              <a:gd name="connsiteX84" fmla="*/ 2102069 w 3857297"/>
              <a:gd name="connsiteY84" fmla="*/ 493986 h 5780691"/>
              <a:gd name="connsiteX85" fmla="*/ 1807780 w 3857297"/>
              <a:gd name="connsiteY85" fmla="*/ 588580 h 5780691"/>
              <a:gd name="connsiteX86" fmla="*/ 1576552 w 3857297"/>
              <a:gd name="connsiteY86" fmla="*/ 620110 h 5780691"/>
              <a:gd name="connsiteX87" fmla="*/ 1387366 w 3857297"/>
              <a:gd name="connsiteY87" fmla="*/ 388883 h 5780691"/>
              <a:gd name="connsiteX88" fmla="*/ 1250731 w 3857297"/>
              <a:gd name="connsiteY88" fmla="*/ 73572 h 5780691"/>
              <a:gd name="connsiteX89" fmla="*/ 1103586 w 3857297"/>
              <a:gd name="connsiteY89" fmla="*/ 0 h 5780691"/>
              <a:gd name="connsiteX0" fmla="*/ 1103586 w 3857297"/>
              <a:gd name="connsiteY0" fmla="*/ 0 h 5710064"/>
              <a:gd name="connsiteX1" fmla="*/ 914400 w 3857297"/>
              <a:gd name="connsiteY1" fmla="*/ 388883 h 5710064"/>
              <a:gd name="connsiteX2" fmla="*/ 378372 w 3857297"/>
              <a:gd name="connsiteY2" fmla="*/ 536028 h 5710064"/>
              <a:gd name="connsiteX3" fmla="*/ 63062 w 3857297"/>
              <a:gd name="connsiteY3" fmla="*/ 819807 h 5710064"/>
              <a:gd name="connsiteX4" fmla="*/ 63062 w 3857297"/>
              <a:gd name="connsiteY4" fmla="*/ 1093076 h 5710064"/>
              <a:gd name="connsiteX5" fmla="*/ 273269 w 3857297"/>
              <a:gd name="connsiteY5" fmla="*/ 1492469 h 5710064"/>
              <a:gd name="connsiteX6" fmla="*/ 378373 w 3857297"/>
              <a:gd name="connsiteY6" fmla="*/ 1660634 h 5710064"/>
              <a:gd name="connsiteX7" fmla="*/ 409903 w 3857297"/>
              <a:gd name="connsiteY7" fmla="*/ 1870841 h 5710064"/>
              <a:gd name="connsiteX8" fmla="*/ 609600 w 3857297"/>
              <a:gd name="connsiteY8" fmla="*/ 1923394 h 5710064"/>
              <a:gd name="connsiteX9" fmla="*/ 798786 w 3857297"/>
              <a:gd name="connsiteY9" fmla="*/ 1671145 h 5710064"/>
              <a:gd name="connsiteX10" fmla="*/ 735724 w 3857297"/>
              <a:gd name="connsiteY10" fmla="*/ 1250731 h 5710064"/>
              <a:gd name="connsiteX11" fmla="*/ 651641 w 3857297"/>
              <a:gd name="connsiteY11" fmla="*/ 1051035 h 5710064"/>
              <a:gd name="connsiteX12" fmla="*/ 830317 w 3857297"/>
              <a:gd name="connsiteY12" fmla="*/ 1008993 h 5710064"/>
              <a:gd name="connsiteX13" fmla="*/ 998483 w 3857297"/>
              <a:gd name="connsiteY13" fmla="*/ 1481959 h 5710064"/>
              <a:gd name="connsiteX14" fmla="*/ 1030014 w 3857297"/>
              <a:gd name="connsiteY14" fmla="*/ 1891862 h 5710064"/>
              <a:gd name="connsiteX15" fmla="*/ 977462 w 3857297"/>
              <a:gd name="connsiteY15" fmla="*/ 2364828 h 5710064"/>
              <a:gd name="connsiteX16" fmla="*/ 399393 w 3857297"/>
              <a:gd name="connsiteY16" fmla="*/ 3499945 h 5710064"/>
              <a:gd name="connsiteX17" fmla="*/ 325821 w 3857297"/>
              <a:gd name="connsiteY17" fmla="*/ 3626070 h 5710064"/>
              <a:gd name="connsiteX18" fmla="*/ 336331 w 3857297"/>
              <a:gd name="connsiteY18" fmla="*/ 3710152 h 5710064"/>
              <a:gd name="connsiteX19" fmla="*/ 304800 w 3857297"/>
              <a:gd name="connsiteY19" fmla="*/ 3815255 h 5710064"/>
              <a:gd name="connsiteX20" fmla="*/ 241738 w 3857297"/>
              <a:gd name="connsiteY20" fmla="*/ 4025462 h 5710064"/>
              <a:gd name="connsiteX21" fmla="*/ 105104 w 3857297"/>
              <a:gd name="connsiteY21" fmla="*/ 4498427 h 5710064"/>
              <a:gd name="connsiteX22" fmla="*/ 0 w 3857297"/>
              <a:gd name="connsiteY22" fmla="*/ 4834759 h 5710064"/>
              <a:gd name="connsiteX23" fmla="*/ 31531 w 3857297"/>
              <a:gd name="connsiteY23" fmla="*/ 5097517 h 5710064"/>
              <a:gd name="connsiteX24" fmla="*/ 136635 w 3857297"/>
              <a:gd name="connsiteY24" fmla="*/ 5192110 h 5710064"/>
              <a:gd name="connsiteX25" fmla="*/ 199696 w 3857297"/>
              <a:gd name="connsiteY25" fmla="*/ 5255172 h 5710064"/>
              <a:gd name="connsiteX26" fmla="*/ 409904 w 3857297"/>
              <a:gd name="connsiteY26" fmla="*/ 5223643 h 5710064"/>
              <a:gd name="connsiteX27" fmla="*/ 515007 w 3857297"/>
              <a:gd name="connsiteY27" fmla="*/ 5213131 h 5710064"/>
              <a:gd name="connsiteX28" fmla="*/ 620110 w 3857297"/>
              <a:gd name="connsiteY28" fmla="*/ 5171090 h 5710064"/>
              <a:gd name="connsiteX29" fmla="*/ 693681 w 3857297"/>
              <a:gd name="connsiteY29" fmla="*/ 4929352 h 5710064"/>
              <a:gd name="connsiteX30" fmla="*/ 735724 w 3857297"/>
              <a:gd name="connsiteY30" fmla="*/ 4572000 h 5710064"/>
              <a:gd name="connsiteX31" fmla="*/ 882868 w 3857297"/>
              <a:gd name="connsiteY31" fmla="*/ 4014952 h 5710064"/>
              <a:gd name="connsiteX32" fmla="*/ 945931 w 3857297"/>
              <a:gd name="connsiteY32" fmla="*/ 4824249 h 5710064"/>
              <a:gd name="connsiteX33" fmla="*/ 966952 w 3857297"/>
              <a:gd name="connsiteY33" fmla="*/ 4981903 h 5710064"/>
              <a:gd name="connsiteX34" fmla="*/ 1082566 w 3857297"/>
              <a:gd name="connsiteY34" fmla="*/ 5108026 h 5710064"/>
              <a:gd name="connsiteX35" fmla="*/ 1219199 w 3857297"/>
              <a:gd name="connsiteY35" fmla="*/ 5108028 h 5710064"/>
              <a:gd name="connsiteX36" fmla="*/ 1345324 w 3857297"/>
              <a:gd name="connsiteY36" fmla="*/ 5087007 h 5710064"/>
              <a:gd name="connsiteX37" fmla="*/ 1566041 w 3857297"/>
              <a:gd name="connsiteY37" fmla="*/ 4614041 h 5710064"/>
              <a:gd name="connsiteX38" fmla="*/ 1671145 w 3857297"/>
              <a:gd name="connsiteY38" fmla="*/ 4172608 h 5710064"/>
              <a:gd name="connsiteX39" fmla="*/ 2049518 w 3857297"/>
              <a:gd name="connsiteY39" fmla="*/ 4078013 h 5710064"/>
              <a:gd name="connsiteX40" fmla="*/ 2165131 w 3857297"/>
              <a:gd name="connsiteY40" fmla="*/ 4529960 h 5710064"/>
              <a:gd name="connsiteX41" fmla="*/ 2207172 w 3857297"/>
              <a:gd name="connsiteY41" fmla="*/ 4950373 h 5710064"/>
              <a:gd name="connsiteX42" fmla="*/ 2259724 w 3857297"/>
              <a:gd name="connsiteY42" fmla="*/ 5108028 h 5710064"/>
              <a:gd name="connsiteX43" fmla="*/ 2312277 w 3857297"/>
              <a:gd name="connsiteY43" fmla="*/ 5360274 h 5710064"/>
              <a:gd name="connsiteX44" fmla="*/ 2427890 w 3857297"/>
              <a:gd name="connsiteY44" fmla="*/ 5528443 h 5710064"/>
              <a:gd name="connsiteX45" fmla="*/ 2532993 w 3857297"/>
              <a:gd name="connsiteY45" fmla="*/ 5559974 h 5710064"/>
              <a:gd name="connsiteX46" fmla="*/ 2680138 w 3857297"/>
              <a:gd name="connsiteY46" fmla="*/ 5528441 h 5710064"/>
              <a:gd name="connsiteX47" fmla="*/ 2669627 w 3857297"/>
              <a:gd name="connsiteY47" fmla="*/ 5423339 h 5710064"/>
              <a:gd name="connsiteX48" fmla="*/ 2659117 w 3857297"/>
              <a:gd name="connsiteY48" fmla="*/ 5423338 h 5710064"/>
              <a:gd name="connsiteX49" fmla="*/ 2690648 w 3857297"/>
              <a:gd name="connsiteY49" fmla="*/ 5044965 h 5710064"/>
              <a:gd name="connsiteX50" fmla="*/ 2690648 w 3857297"/>
              <a:gd name="connsiteY50" fmla="*/ 4740165 h 5710064"/>
              <a:gd name="connsiteX51" fmla="*/ 2858814 w 3857297"/>
              <a:gd name="connsiteY51" fmla="*/ 3983421 h 5710064"/>
              <a:gd name="connsiteX52" fmla="*/ 3153102 w 3857297"/>
              <a:gd name="connsiteY52" fmla="*/ 4277711 h 5710064"/>
              <a:gd name="connsiteX53" fmla="*/ 2911365 w 3857297"/>
              <a:gd name="connsiteY53" fmla="*/ 5234151 h 5710064"/>
              <a:gd name="connsiteX54" fmla="*/ 2953407 w 3857297"/>
              <a:gd name="connsiteY54" fmla="*/ 5675587 h 5710064"/>
              <a:gd name="connsiteX55" fmla="*/ 3132082 w 3857297"/>
              <a:gd name="connsiteY55" fmla="*/ 5633544 h 5710064"/>
              <a:gd name="connsiteX56" fmla="*/ 3289737 w 3857297"/>
              <a:gd name="connsiteY56" fmla="*/ 5686098 h 5710064"/>
              <a:gd name="connsiteX57" fmla="*/ 3426372 w 3857297"/>
              <a:gd name="connsiteY57" fmla="*/ 5633544 h 5710064"/>
              <a:gd name="connsiteX58" fmla="*/ 3584028 w 3857297"/>
              <a:gd name="connsiteY58" fmla="*/ 5528441 h 5710064"/>
              <a:gd name="connsiteX59" fmla="*/ 3720664 w 3857297"/>
              <a:gd name="connsiteY59" fmla="*/ 5223642 h 5710064"/>
              <a:gd name="connsiteX60" fmla="*/ 3836277 w 3857297"/>
              <a:gd name="connsiteY60" fmla="*/ 4813738 h 5710064"/>
              <a:gd name="connsiteX61" fmla="*/ 3741682 w 3857297"/>
              <a:gd name="connsiteY61" fmla="*/ 4393325 h 5710064"/>
              <a:gd name="connsiteX62" fmla="*/ 3857297 w 3857297"/>
              <a:gd name="connsiteY62" fmla="*/ 4120055 h 5710064"/>
              <a:gd name="connsiteX63" fmla="*/ 3699642 w 3857297"/>
              <a:gd name="connsiteY63" fmla="*/ 3804745 h 5710064"/>
              <a:gd name="connsiteX64" fmla="*/ 3436883 w 3857297"/>
              <a:gd name="connsiteY64" fmla="*/ 3037490 h 5710064"/>
              <a:gd name="connsiteX65" fmla="*/ 3258207 w 3857297"/>
              <a:gd name="connsiteY65" fmla="*/ 2543504 h 5710064"/>
              <a:gd name="connsiteX66" fmla="*/ 3069021 w 3857297"/>
              <a:gd name="connsiteY66" fmla="*/ 2291255 h 5710064"/>
              <a:gd name="connsiteX67" fmla="*/ 2890345 w 3857297"/>
              <a:gd name="connsiteY67" fmla="*/ 1923393 h 5710064"/>
              <a:gd name="connsiteX68" fmla="*/ 2743200 w 3857297"/>
              <a:gd name="connsiteY68" fmla="*/ 1681655 h 5710064"/>
              <a:gd name="connsiteX69" fmla="*/ 2806262 w 3857297"/>
              <a:gd name="connsiteY69" fmla="*/ 1282262 h 5710064"/>
              <a:gd name="connsiteX70" fmla="*/ 2869324 w 3857297"/>
              <a:gd name="connsiteY70" fmla="*/ 1187669 h 5710064"/>
              <a:gd name="connsiteX71" fmla="*/ 2837793 w 3857297"/>
              <a:gd name="connsiteY71" fmla="*/ 1534511 h 5710064"/>
              <a:gd name="connsiteX72" fmla="*/ 2995448 w 3857297"/>
              <a:gd name="connsiteY72" fmla="*/ 1996966 h 5710064"/>
              <a:gd name="connsiteX73" fmla="*/ 3541986 w 3857297"/>
              <a:gd name="connsiteY73" fmla="*/ 2017986 h 5710064"/>
              <a:gd name="connsiteX74" fmla="*/ 3647090 w 3857297"/>
              <a:gd name="connsiteY74" fmla="*/ 1828800 h 5710064"/>
              <a:gd name="connsiteX75" fmla="*/ 3415862 w 3857297"/>
              <a:gd name="connsiteY75" fmla="*/ 1597573 h 5710064"/>
              <a:gd name="connsiteX76" fmla="*/ 3636579 w 3857297"/>
              <a:gd name="connsiteY76" fmla="*/ 1219200 h 5710064"/>
              <a:gd name="connsiteX77" fmla="*/ 3573517 w 3857297"/>
              <a:gd name="connsiteY77" fmla="*/ 630621 h 5710064"/>
              <a:gd name="connsiteX78" fmla="*/ 3499945 w 3857297"/>
              <a:gd name="connsiteY78" fmla="*/ 515007 h 5710064"/>
              <a:gd name="connsiteX79" fmla="*/ 3048000 w 3857297"/>
              <a:gd name="connsiteY79" fmla="*/ 283780 h 5710064"/>
              <a:gd name="connsiteX80" fmla="*/ 2795752 w 3857297"/>
              <a:gd name="connsiteY80" fmla="*/ 231228 h 5710064"/>
              <a:gd name="connsiteX81" fmla="*/ 2585545 w 3857297"/>
              <a:gd name="connsiteY81" fmla="*/ 42042 h 5710064"/>
              <a:gd name="connsiteX82" fmla="*/ 2448910 w 3857297"/>
              <a:gd name="connsiteY82" fmla="*/ 31532 h 5710064"/>
              <a:gd name="connsiteX83" fmla="*/ 2301765 w 3857297"/>
              <a:gd name="connsiteY83" fmla="*/ 294290 h 5710064"/>
              <a:gd name="connsiteX84" fmla="*/ 2102069 w 3857297"/>
              <a:gd name="connsiteY84" fmla="*/ 493986 h 5710064"/>
              <a:gd name="connsiteX85" fmla="*/ 1807780 w 3857297"/>
              <a:gd name="connsiteY85" fmla="*/ 588580 h 5710064"/>
              <a:gd name="connsiteX86" fmla="*/ 1576552 w 3857297"/>
              <a:gd name="connsiteY86" fmla="*/ 620110 h 5710064"/>
              <a:gd name="connsiteX87" fmla="*/ 1387366 w 3857297"/>
              <a:gd name="connsiteY87" fmla="*/ 388883 h 5710064"/>
              <a:gd name="connsiteX88" fmla="*/ 1250731 w 3857297"/>
              <a:gd name="connsiteY88" fmla="*/ 73572 h 5710064"/>
              <a:gd name="connsiteX89" fmla="*/ 1103586 w 3857297"/>
              <a:gd name="connsiteY89" fmla="*/ 0 h 5710064"/>
              <a:gd name="connsiteX0" fmla="*/ 1103586 w 3857297"/>
              <a:gd name="connsiteY0" fmla="*/ 0 h 5738650"/>
              <a:gd name="connsiteX1" fmla="*/ 914400 w 3857297"/>
              <a:gd name="connsiteY1" fmla="*/ 388883 h 5738650"/>
              <a:gd name="connsiteX2" fmla="*/ 378372 w 3857297"/>
              <a:gd name="connsiteY2" fmla="*/ 536028 h 5738650"/>
              <a:gd name="connsiteX3" fmla="*/ 63062 w 3857297"/>
              <a:gd name="connsiteY3" fmla="*/ 819807 h 5738650"/>
              <a:gd name="connsiteX4" fmla="*/ 63062 w 3857297"/>
              <a:gd name="connsiteY4" fmla="*/ 1093076 h 5738650"/>
              <a:gd name="connsiteX5" fmla="*/ 273269 w 3857297"/>
              <a:gd name="connsiteY5" fmla="*/ 1492469 h 5738650"/>
              <a:gd name="connsiteX6" fmla="*/ 378373 w 3857297"/>
              <a:gd name="connsiteY6" fmla="*/ 1660634 h 5738650"/>
              <a:gd name="connsiteX7" fmla="*/ 409903 w 3857297"/>
              <a:gd name="connsiteY7" fmla="*/ 1870841 h 5738650"/>
              <a:gd name="connsiteX8" fmla="*/ 609600 w 3857297"/>
              <a:gd name="connsiteY8" fmla="*/ 1923394 h 5738650"/>
              <a:gd name="connsiteX9" fmla="*/ 798786 w 3857297"/>
              <a:gd name="connsiteY9" fmla="*/ 1671145 h 5738650"/>
              <a:gd name="connsiteX10" fmla="*/ 735724 w 3857297"/>
              <a:gd name="connsiteY10" fmla="*/ 1250731 h 5738650"/>
              <a:gd name="connsiteX11" fmla="*/ 651641 w 3857297"/>
              <a:gd name="connsiteY11" fmla="*/ 1051035 h 5738650"/>
              <a:gd name="connsiteX12" fmla="*/ 830317 w 3857297"/>
              <a:gd name="connsiteY12" fmla="*/ 1008993 h 5738650"/>
              <a:gd name="connsiteX13" fmla="*/ 998483 w 3857297"/>
              <a:gd name="connsiteY13" fmla="*/ 1481959 h 5738650"/>
              <a:gd name="connsiteX14" fmla="*/ 1030014 w 3857297"/>
              <a:gd name="connsiteY14" fmla="*/ 1891862 h 5738650"/>
              <a:gd name="connsiteX15" fmla="*/ 977462 w 3857297"/>
              <a:gd name="connsiteY15" fmla="*/ 2364828 h 5738650"/>
              <a:gd name="connsiteX16" fmla="*/ 399393 w 3857297"/>
              <a:gd name="connsiteY16" fmla="*/ 3499945 h 5738650"/>
              <a:gd name="connsiteX17" fmla="*/ 325821 w 3857297"/>
              <a:gd name="connsiteY17" fmla="*/ 3626070 h 5738650"/>
              <a:gd name="connsiteX18" fmla="*/ 336331 w 3857297"/>
              <a:gd name="connsiteY18" fmla="*/ 3710152 h 5738650"/>
              <a:gd name="connsiteX19" fmla="*/ 304800 w 3857297"/>
              <a:gd name="connsiteY19" fmla="*/ 3815255 h 5738650"/>
              <a:gd name="connsiteX20" fmla="*/ 241738 w 3857297"/>
              <a:gd name="connsiteY20" fmla="*/ 4025462 h 5738650"/>
              <a:gd name="connsiteX21" fmla="*/ 105104 w 3857297"/>
              <a:gd name="connsiteY21" fmla="*/ 4498427 h 5738650"/>
              <a:gd name="connsiteX22" fmla="*/ 0 w 3857297"/>
              <a:gd name="connsiteY22" fmla="*/ 4834759 h 5738650"/>
              <a:gd name="connsiteX23" fmla="*/ 31531 w 3857297"/>
              <a:gd name="connsiteY23" fmla="*/ 5097517 h 5738650"/>
              <a:gd name="connsiteX24" fmla="*/ 136635 w 3857297"/>
              <a:gd name="connsiteY24" fmla="*/ 5192110 h 5738650"/>
              <a:gd name="connsiteX25" fmla="*/ 199696 w 3857297"/>
              <a:gd name="connsiteY25" fmla="*/ 5255172 h 5738650"/>
              <a:gd name="connsiteX26" fmla="*/ 409904 w 3857297"/>
              <a:gd name="connsiteY26" fmla="*/ 5223643 h 5738650"/>
              <a:gd name="connsiteX27" fmla="*/ 515007 w 3857297"/>
              <a:gd name="connsiteY27" fmla="*/ 5213131 h 5738650"/>
              <a:gd name="connsiteX28" fmla="*/ 620110 w 3857297"/>
              <a:gd name="connsiteY28" fmla="*/ 5171090 h 5738650"/>
              <a:gd name="connsiteX29" fmla="*/ 693681 w 3857297"/>
              <a:gd name="connsiteY29" fmla="*/ 4929352 h 5738650"/>
              <a:gd name="connsiteX30" fmla="*/ 735724 w 3857297"/>
              <a:gd name="connsiteY30" fmla="*/ 4572000 h 5738650"/>
              <a:gd name="connsiteX31" fmla="*/ 882868 w 3857297"/>
              <a:gd name="connsiteY31" fmla="*/ 4014952 h 5738650"/>
              <a:gd name="connsiteX32" fmla="*/ 945931 w 3857297"/>
              <a:gd name="connsiteY32" fmla="*/ 4824249 h 5738650"/>
              <a:gd name="connsiteX33" fmla="*/ 966952 w 3857297"/>
              <a:gd name="connsiteY33" fmla="*/ 4981903 h 5738650"/>
              <a:gd name="connsiteX34" fmla="*/ 1082566 w 3857297"/>
              <a:gd name="connsiteY34" fmla="*/ 5108026 h 5738650"/>
              <a:gd name="connsiteX35" fmla="*/ 1219199 w 3857297"/>
              <a:gd name="connsiteY35" fmla="*/ 5108028 h 5738650"/>
              <a:gd name="connsiteX36" fmla="*/ 1345324 w 3857297"/>
              <a:gd name="connsiteY36" fmla="*/ 5087007 h 5738650"/>
              <a:gd name="connsiteX37" fmla="*/ 1566041 w 3857297"/>
              <a:gd name="connsiteY37" fmla="*/ 4614041 h 5738650"/>
              <a:gd name="connsiteX38" fmla="*/ 1671145 w 3857297"/>
              <a:gd name="connsiteY38" fmla="*/ 4172608 h 5738650"/>
              <a:gd name="connsiteX39" fmla="*/ 2049518 w 3857297"/>
              <a:gd name="connsiteY39" fmla="*/ 4078013 h 5738650"/>
              <a:gd name="connsiteX40" fmla="*/ 2165131 w 3857297"/>
              <a:gd name="connsiteY40" fmla="*/ 4529960 h 5738650"/>
              <a:gd name="connsiteX41" fmla="*/ 2207172 w 3857297"/>
              <a:gd name="connsiteY41" fmla="*/ 4950373 h 5738650"/>
              <a:gd name="connsiteX42" fmla="*/ 2259724 w 3857297"/>
              <a:gd name="connsiteY42" fmla="*/ 5108028 h 5738650"/>
              <a:gd name="connsiteX43" fmla="*/ 2312277 w 3857297"/>
              <a:gd name="connsiteY43" fmla="*/ 5360274 h 5738650"/>
              <a:gd name="connsiteX44" fmla="*/ 2427890 w 3857297"/>
              <a:gd name="connsiteY44" fmla="*/ 5528443 h 5738650"/>
              <a:gd name="connsiteX45" fmla="*/ 2532993 w 3857297"/>
              <a:gd name="connsiteY45" fmla="*/ 5559974 h 5738650"/>
              <a:gd name="connsiteX46" fmla="*/ 2680138 w 3857297"/>
              <a:gd name="connsiteY46" fmla="*/ 5528441 h 5738650"/>
              <a:gd name="connsiteX47" fmla="*/ 2669627 w 3857297"/>
              <a:gd name="connsiteY47" fmla="*/ 5423339 h 5738650"/>
              <a:gd name="connsiteX48" fmla="*/ 2659117 w 3857297"/>
              <a:gd name="connsiteY48" fmla="*/ 5423338 h 5738650"/>
              <a:gd name="connsiteX49" fmla="*/ 2690648 w 3857297"/>
              <a:gd name="connsiteY49" fmla="*/ 5044965 h 5738650"/>
              <a:gd name="connsiteX50" fmla="*/ 2690648 w 3857297"/>
              <a:gd name="connsiteY50" fmla="*/ 4740165 h 5738650"/>
              <a:gd name="connsiteX51" fmla="*/ 2858814 w 3857297"/>
              <a:gd name="connsiteY51" fmla="*/ 3983421 h 5738650"/>
              <a:gd name="connsiteX52" fmla="*/ 3153102 w 3857297"/>
              <a:gd name="connsiteY52" fmla="*/ 4277711 h 5738650"/>
              <a:gd name="connsiteX53" fmla="*/ 2911365 w 3857297"/>
              <a:gd name="connsiteY53" fmla="*/ 5234151 h 5738650"/>
              <a:gd name="connsiteX54" fmla="*/ 2953407 w 3857297"/>
              <a:gd name="connsiteY54" fmla="*/ 5675587 h 5738650"/>
              <a:gd name="connsiteX55" fmla="*/ 3132082 w 3857297"/>
              <a:gd name="connsiteY55" fmla="*/ 5633544 h 5738650"/>
              <a:gd name="connsiteX56" fmla="*/ 3300247 w 3857297"/>
              <a:gd name="connsiteY56" fmla="*/ 5738650 h 5738650"/>
              <a:gd name="connsiteX57" fmla="*/ 3426372 w 3857297"/>
              <a:gd name="connsiteY57" fmla="*/ 5633544 h 5738650"/>
              <a:gd name="connsiteX58" fmla="*/ 3584028 w 3857297"/>
              <a:gd name="connsiteY58" fmla="*/ 5528441 h 5738650"/>
              <a:gd name="connsiteX59" fmla="*/ 3720664 w 3857297"/>
              <a:gd name="connsiteY59" fmla="*/ 5223642 h 5738650"/>
              <a:gd name="connsiteX60" fmla="*/ 3836277 w 3857297"/>
              <a:gd name="connsiteY60" fmla="*/ 4813738 h 5738650"/>
              <a:gd name="connsiteX61" fmla="*/ 3741682 w 3857297"/>
              <a:gd name="connsiteY61" fmla="*/ 4393325 h 5738650"/>
              <a:gd name="connsiteX62" fmla="*/ 3857297 w 3857297"/>
              <a:gd name="connsiteY62" fmla="*/ 4120055 h 5738650"/>
              <a:gd name="connsiteX63" fmla="*/ 3699642 w 3857297"/>
              <a:gd name="connsiteY63" fmla="*/ 3804745 h 5738650"/>
              <a:gd name="connsiteX64" fmla="*/ 3436883 w 3857297"/>
              <a:gd name="connsiteY64" fmla="*/ 3037490 h 5738650"/>
              <a:gd name="connsiteX65" fmla="*/ 3258207 w 3857297"/>
              <a:gd name="connsiteY65" fmla="*/ 2543504 h 5738650"/>
              <a:gd name="connsiteX66" fmla="*/ 3069021 w 3857297"/>
              <a:gd name="connsiteY66" fmla="*/ 2291255 h 5738650"/>
              <a:gd name="connsiteX67" fmla="*/ 2890345 w 3857297"/>
              <a:gd name="connsiteY67" fmla="*/ 1923393 h 5738650"/>
              <a:gd name="connsiteX68" fmla="*/ 2743200 w 3857297"/>
              <a:gd name="connsiteY68" fmla="*/ 1681655 h 5738650"/>
              <a:gd name="connsiteX69" fmla="*/ 2806262 w 3857297"/>
              <a:gd name="connsiteY69" fmla="*/ 1282262 h 5738650"/>
              <a:gd name="connsiteX70" fmla="*/ 2869324 w 3857297"/>
              <a:gd name="connsiteY70" fmla="*/ 1187669 h 5738650"/>
              <a:gd name="connsiteX71" fmla="*/ 2837793 w 3857297"/>
              <a:gd name="connsiteY71" fmla="*/ 1534511 h 5738650"/>
              <a:gd name="connsiteX72" fmla="*/ 2995448 w 3857297"/>
              <a:gd name="connsiteY72" fmla="*/ 1996966 h 5738650"/>
              <a:gd name="connsiteX73" fmla="*/ 3541986 w 3857297"/>
              <a:gd name="connsiteY73" fmla="*/ 2017986 h 5738650"/>
              <a:gd name="connsiteX74" fmla="*/ 3647090 w 3857297"/>
              <a:gd name="connsiteY74" fmla="*/ 1828800 h 5738650"/>
              <a:gd name="connsiteX75" fmla="*/ 3415862 w 3857297"/>
              <a:gd name="connsiteY75" fmla="*/ 1597573 h 5738650"/>
              <a:gd name="connsiteX76" fmla="*/ 3636579 w 3857297"/>
              <a:gd name="connsiteY76" fmla="*/ 1219200 h 5738650"/>
              <a:gd name="connsiteX77" fmla="*/ 3573517 w 3857297"/>
              <a:gd name="connsiteY77" fmla="*/ 630621 h 5738650"/>
              <a:gd name="connsiteX78" fmla="*/ 3499945 w 3857297"/>
              <a:gd name="connsiteY78" fmla="*/ 515007 h 5738650"/>
              <a:gd name="connsiteX79" fmla="*/ 3048000 w 3857297"/>
              <a:gd name="connsiteY79" fmla="*/ 283780 h 5738650"/>
              <a:gd name="connsiteX80" fmla="*/ 2795752 w 3857297"/>
              <a:gd name="connsiteY80" fmla="*/ 231228 h 5738650"/>
              <a:gd name="connsiteX81" fmla="*/ 2585545 w 3857297"/>
              <a:gd name="connsiteY81" fmla="*/ 42042 h 5738650"/>
              <a:gd name="connsiteX82" fmla="*/ 2448910 w 3857297"/>
              <a:gd name="connsiteY82" fmla="*/ 31532 h 5738650"/>
              <a:gd name="connsiteX83" fmla="*/ 2301765 w 3857297"/>
              <a:gd name="connsiteY83" fmla="*/ 294290 h 5738650"/>
              <a:gd name="connsiteX84" fmla="*/ 2102069 w 3857297"/>
              <a:gd name="connsiteY84" fmla="*/ 493986 h 5738650"/>
              <a:gd name="connsiteX85" fmla="*/ 1807780 w 3857297"/>
              <a:gd name="connsiteY85" fmla="*/ 588580 h 5738650"/>
              <a:gd name="connsiteX86" fmla="*/ 1576552 w 3857297"/>
              <a:gd name="connsiteY86" fmla="*/ 620110 h 5738650"/>
              <a:gd name="connsiteX87" fmla="*/ 1387366 w 3857297"/>
              <a:gd name="connsiteY87" fmla="*/ 388883 h 5738650"/>
              <a:gd name="connsiteX88" fmla="*/ 1250731 w 3857297"/>
              <a:gd name="connsiteY88" fmla="*/ 73572 h 5738650"/>
              <a:gd name="connsiteX89" fmla="*/ 1103586 w 3857297"/>
              <a:gd name="connsiteY89" fmla="*/ 0 h 5738650"/>
              <a:gd name="connsiteX0" fmla="*/ 1103586 w 3857297"/>
              <a:gd name="connsiteY0" fmla="*/ 0 h 5738650"/>
              <a:gd name="connsiteX1" fmla="*/ 914400 w 3857297"/>
              <a:gd name="connsiteY1" fmla="*/ 388883 h 5738650"/>
              <a:gd name="connsiteX2" fmla="*/ 378372 w 3857297"/>
              <a:gd name="connsiteY2" fmla="*/ 536028 h 5738650"/>
              <a:gd name="connsiteX3" fmla="*/ 63062 w 3857297"/>
              <a:gd name="connsiteY3" fmla="*/ 819807 h 5738650"/>
              <a:gd name="connsiteX4" fmla="*/ 63062 w 3857297"/>
              <a:gd name="connsiteY4" fmla="*/ 1093076 h 5738650"/>
              <a:gd name="connsiteX5" fmla="*/ 273269 w 3857297"/>
              <a:gd name="connsiteY5" fmla="*/ 1492469 h 5738650"/>
              <a:gd name="connsiteX6" fmla="*/ 378373 w 3857297"/>
              <a:gd name="connsiteY6" fmla="*/ 1660634 h 5738650"/>
              <a:gd name="connsiteX7" fmla="*/ 409903 w 3857297"/>
              <a:gd name="connsiteY7" fmla="*/ 1870841 h 5738650"/>
              <a:gd name="connsiteX8" fmla="*/ 609600 w 3857297"/>
              <a:gd name="connsiteY8" fmla="*/ 1923394 h 5738650"/>
              <a:gd name="connsiteX9" fmla="*/ 798786 w 3857297"/>
              <a:gd name="connsiteY9" fmla="*/ 1671145 h 5738650"/>
              <a:gd name="connsiteX10" fmla="*/ 735724 w 3857297"/>
              <a:gd name="connsiteY10" fmla="*/ 1250731 h 5738650"/>
              <a:gd name="connsiteX11" fmla="*/ 651641 w 3857297"/>
              <a:gd name="connsiteY11" fmla="*/ 1051035 h 5738650"/>
              <a:gd name="connsiteX12" fmla="*/ 830317 w 3857297"/>
              <a:gd name="connsiteY12" fmla="*/ 1008993 h 5738650"/>
              <a:gd name="connsiteX13" fmla="*/ 998483 w 3857297"/>
              <a:gd name="connsiteY13" fmla="*/ 1481959 h 5738650"/>
              <a:gd name="connsiteX14" fmla="*/ 1030014 w 3857297"/>
              <a:gd name="connsiteY14" fmla="*/ 1891862 h 5738650"/>
              <a:gd name="connsiteX15" fmla="*/ 977462 w 3857297"/>
              <a:gd name="connsiteY15" fmla="*/ 2364828 h 5738650"/>
              <a:gd name="connsiteX16" fmla="*/ 399393 w 3857297"/>
              <a:gd name="connsiteY16" fmla="*/ 3499945 h 5738650"/>
              <a:gd name="connsiteX17" fmla="*/ 325821 w 3857297"/>
              <a:gd name="connsiteY17" fmla="*/ 3626070 h 5738650"/>
              <a:gd name="connsiteX18" fmla="*/ 336331 w 3857297"/>
              <a:gd name="connsiteY18" fmla="*/ 3710152 h 5738650"/>
              <a:gd name="connsiteX19" fmla="*/ 304800 w 3857297"/>
              <a:gd name="connsiteY19" fmla="*/ 3815255 h 5738650"/>
              <a:gd name="connsiteX20" fmla="*/ 241738 w 3857297"/>
              <a:gd name="connsiteY20" fmla="*/ 4025462 h 5738650"/>
              <a:gd name="connsiteX21" fmla="*/ 105104 w 3857297"/>
              <a:gd name="connsiteY21" fmla="*/ 4498427 h 5738650"/>
              <a:gd name="connsiteX22" fmla="*/ 0 w 3857297"/>
              <a:gd name="connsiteY22" fmla="*/ 4834759 h 5738650"/>
              <a:gd name="connsiteX23" fmla="*/ 31531 w 3857297"/>
              <a:gd name="connsiteY23" fmla="*/ 5097517 h 5738650"/>
              <a:gd name="connsiteX24" fmla="*/ 136635 w 3857297"/>
              <a:gd name="connsiteY24" fmla="*/ 5192110 h 5738650"/>
              <a:gd name="connsiteX25" fmla="*/ 199696 w 3857297"/>
              <a:gd name="connsiteY25" fmla="*/ 5255172 h 5738650"/>
              <a:gd name="connsiteX26" fmla="*/ 409904 w 3857297"/>
              <a:gd name="connsiteY26" fmla="*/ 5223643 h 5738650"/>
              <a:gd name="connsiteX27" fmla="*/ 515007 w 3857297"/>
              <a:gd name="connsiteY27" fmla="*/ 5213131 h 5738650"/>
              <a:gd name="connsiteX28" fmla="*/ 620110 w 3857297"/>
              <a:gd name="connsiteY28" fmla="*/ 5171090 h 5738650"/>
              <a:gd name="connsiteX29" fmla="*/ 693681 w 3857297"/>
              <a:gd name="connsiteY29" fmla="*/ 4929352 h 5738650"/>
              <a:gd name="connsiteX30" fmla="*/ 735724 w 3857297"/>
              <a:gd name="connsiteY30" fmla="*/ 4572000 h 5738650"/>
              <a:gd name="connsiteX31" fmla="*/ 882868 w 3857297"/>
              <a:gd name="connsiteY31" fmla="*/ 4014952 h 5738650"/>
              <a:gd name="connsiteX32" fmla="*/ 945931 w 3857297"/>
              <a:gd name="connsiteY32" fmla="*/ 4824249 h 5738650"/>
              <a:gd name="connsiteX33" fmla="*/ 966952 w 3857297"/>
              <a:gd name="connsiteY33" fmla="*/ 4981903 h 5738650"/>
              <a:gd name="connsiteX34" fmla="*/ 1082566 w 3857297"/>
              <a:gd name="connsiteY34" fmla="*/ 5108026 h 5738650"/>
              <a:gd name="connsiteX35" fmla="*/ 1219199 w 3857297"/>
              <a:gd name="connsiteY35" fmla="*/ 5108028 h 5738650"/>
              <a:gd name="connsiteX36" fmla="*/ 1345324 w 3857297"/>
              <a:gd name="connsiteY36" fmla="*/ 5087007 h 5738650"/>
              <a:gd name="connsiteX37" fmla="*/ 1566041 w 3857297"/>
              <a:gd name="connsiteY37" fmla="*/ 4614041 h 5738650"/>
              <a:gd name="connsiteX38" fmla="*/ 1671145 w 3857297"/>
              <a:gd name="connsiteY38" fmla="*/ 4172608 h 5738650"/>
              <a:gd name="connsiteX39" fmla="*/ 2049518 w 3857297"/>
              <a:gd name="connsiteY39" fmla="*/ 4078013 h 5738650"/>
              <a:gd name="connsiteX40" fmla="*/ 2165131 w 3857297"/>
              <a:gd name="connsiteY40" fmla="*/ 4529960 h 5738650"/>
              <a:gd name="connsiteX41" fmla="*/ 2207172 w 3857297"/>
              <a:gd name="connsiteY41" fmla="*/ 4950373 h 5738650"/>
              <a:gd name="connsiteX42" fmla="*/ 2259724 w 3857297"/>
              <a:gd name="connsiteY42" fmla="*/ 5108028 h 5738650"/>
              <a:gd name="connsiteX43" fmla="*/ 2312277 w 3857297"/>
              <a:gd name="connsiteY43" fmla="*/ 5360274 h 5738650"/>
              <a:gd name="connsiteX44" fmla="*/ 2427890 w 3857297"/>
              <a:gd name="connsiteY44" fmla="*/ 5528443 h 5738650"/>
              <a:gd name="connsiteX45" fmla="*/ 2532993 w 3857297"/>
              <a:gd name="connsiteY45" fmla="*/ 5559974 h 5738650"/>
              <a:gd name="connsiteX46" fmla="*/ 2680138 w 3857297"/>
              <a:gd name="connsiteY46" fmla="*/ 5528441 h 5738650"/>
              <a:gd name="connsiteX47" fmla="*/ 2669627 w 3857297"/>
              <a:gd name="connsiteY47" fmla="*/ 5423339 h 5738650"/>
              <a:gd name="connsiteX48" fmla="*/ 2659117 w 3857297"/>
              <a:gd name="connsiteY48" fmla="*/ 5423338 h 5738650"/>
              <a:gd name="connsiteX49" fmla="*/ 2690648 w 3857297"/>
              <a:gd name="connsiteY49" fmla="*/ 5044965 h 5738650"/>
              <a:gd name="connsiteX50" fmla="*/ 2690648 w 3857297"/>
              <a:gd name="connsiteY50" fmla="*/ 4740165 h 5738650"/>
              <a:gd name="connsiteX51" fmla="*/ 2858814 w 3857297"/>
              <a:gd name="connsiteY51" fmla="*/ 3983421 h 5738650"/>
              <a:gd name="connsiteX52" fmla="*/ 3153102 w 3857297"/>
              <a:gd name="connsiteY52" fmla="*/ 4277711 h 5738650"/>
              <a:gd name="connsiteX53" fmla="*/ 2911365 w 3857297"/>
              <a:gd name="connsiteY53" fmla="*/ 5234151 h 5738650"/>
              <a:gd name="connsiteX54" fmla="*/ 2953407 w 3857297"/>
              <a:gd name="connsiteY54" fmla="*/ 5675587 h 5738650"/>
              <a:gd name="connsiteX55" fmla="*/ 3121572 w 3857297"/>
              <a:gd name="connsiteY55" fmla="*/ 5707117 h 5738650"/>
              <a:gd name="connsiteX56" fmla="*/ 3300247 w 3857297"/>
              <a:gd name="connsiteY56" fmla="*/ 5738650 h 5738650"/>
              <a:gd name="connsiteX57" fmla="*/ 3426372 w 3857297"/>
              <a:gd name="connsiteY57" fmla="*/ 5633544 h 5738650"/>
              <a:gd name="connsiteX58" fmla="*/ 3584028 w 3857297"/>
              <a:gd name="connsiteY58" fmla="*/ 5528441 h 5738650"/>
              <a:gd name="connsiteX59" fmla="*/ 3720664 w 3857297"/>
              <a:gd name="connsiteY59" fmla="*/ 5223642 h 5738650"/>
              <a:gd name="connsiteX60" fmla="*/ 3836277 w 3857297"/>
              <a:gd name="connsiteY60" fmla="*/ 4813738 h 5738650"/>
              <a:gd name="connsiteX61" fmla="*/ 3741682 w 3857297"/>
              <a:gd name="connsiteY61" fmla="*/ 4393325 h 5738650"/>
              <a:gd name="connsiteX62" fmla="*/ 3857297 w 3857297"/>
              <a:gd name="connsiteY62" fmla="*/ 4120055 h 5738650"/>
              <a:gd name="connsiteX63" fmla="*/ 3699642 w 3857297"/>
              <a:gd name="connsiteY63" fmla="*/ 3804745 h 5738650"/>
              <a:gd name="connsiteX64" fmla="*/ 3436883 w 3857297"/>
              <a:gd name="connsiteY64" fmla="*/ 3037490 h 5738650"/>
              <a:gd name="connsiteX65" fmla="*/ 3258207 w 3857297"/>
              <a:gd name="connsiteY65" fmla="*/ 2543504 h 5738650"/>
              <a:gd name="connsiteX66" fmla="*/ 3069021 w 3857297"/>
              <a:gd name="connsiteY66" fmla="*/ 2291255 h 5738650"/>
              <a:gd name="connsiteX67" fmla="*/ 2890345 w 3857297"/>
              <a:gd name="connsiteY67" fmla="*/ 1923393 h 5738650"/>
              <a:gd name="connsiteX68" fmla="*/ 2743200 w 3857297"/>
              <a:gd name="connsiteY68" fmla="*/ 1681655 h 5738650"/>
              <a:gd name="connsiteX69" fmla="*/ 2806262 w 3857297"/>
              <a:gd name="connsiteY69" fmla="*/ 1282262 h 5738650"/>
              <a:gd name="connsiteX70" fmla="*/ 2869324 w 3857297"/>
              <a:gd name="connsiteY70" fmla="*/ 1187669 h 5738650"/>
              <a:gd name="connsiteX71" fmla="*/ 2837793 w 3857297"/>
              <a:gd name="connsiteY71" fmla="*/ 1534511 h 5738650"/>
              <a:gd name="connsiteX72" fmla="*/ 2995448 w 3857297"/>
              <a:gd name="connsiteY72" fmla="*/ 1996966 h 5738650"/>
              <a:gd name="connsiteX73" fmla="*/ 3541986 w 3857297"/>
              <a:gd name="connsiteY73" fmla="*/ 2017986 h 5738650"/>
              <a:gd name="connsiteX74" fmla="*/ 3647090 w 3857297"/>
              <a:gd name="connsiteY74" fmla="*/ 1828800 h 5738650"/>
              <a:gd name="connsiteX75" fmla="*/ 3415862 w 3857297"/>
              <a:gd name="connsiteY75" fmla="*/ 1597573 h 5738650"/>
              <a:gd name="connsiteX76" fmla="*/ 3636579 w 3857297"/>
              <a:gd name="connsiteY76" fmla="*/ 1219200 h 5738650"/>
              <a:gd name="connsiteX77" fmla="*/ 3573517 w 3857297"/>
              <a:gd name="connsiteY77" fmla="*/ 630621 h 5738650"/>
              <a:gd name="connsiteX78" fmla="*/ 3499945 w 3857297"/>
              <a:gd name="connsiteY78" fmla="*/ 515007 h 5738650"/>
              <a:gd name="connsiteX79" fmla="*/ 3048000 w 3857297"/>
              <a:gd name="connsiteY79" fmla="*/ 283780 h 5738650"/>
              <a:gd name="connsiteX80" fmla="*/ 2795752 w 3857297"/>
              <a:gd name="connsiteY80" fmla="*/ 231228 h 5738650"/>
              <a:gd name="connsiteX81" fmla="*/ 2585545 w 3857297"/>
              <a:gd name="connsiteY81" fmla="*/ 42042 h 5738650"/>
              <a:gd name="connsiteX82" fmla="*/ 2448910 w 3857297"/>
              <a:gd name="connsiteY82" fmla="*/ 31532 h 5738650"/>
              <a:gd name="connsiteX83" fmla="*/ 2301765 w 3857297"/>
              <a:gd name="connsiteY83" fmla="*/ 294290 h 5738650"/>
              <a:gd name="connsiteX84" fmla="*/ 2102069 w 3857297"/>
              <a:gd name="connsiteY84" fmla="*/ 493986 h 5738650"/>
              <a:gd name="connsiteX85" fmla="*/ 1807780 w 3857297"/>
              <a:gd name="connsiteY85" fmla="*/ 588580 h 5738650"/>
              <a:gd name="connsiteX86" fmla="*/ 1576552 w 3857297"/>
              <a:gd name="connsiteY86" fmla="*/ 620110 h 5738650"/>
              <a:gd name="connsiteX87" fmla="*/ 1387366 w 3857297"/>
              <a:gd name="connsiteY87" fmla="*/ 388883 h 5738650"/>
              <a:gd name="connsiteX88" fmla="*/ 1250731 w 3857297"/>
              <a:gd name="connsiteY88" fmla="*/ 73572 h 5738650"/>
              <a:gd name="connsiteX89" fmla="*/ 1103586 w 3857297"/>
              <a:gd name="connsiteY89" fmla="*/ 0 h 5738650"/>
              <a:gd name="connsiteX0" fmla="*/ 1103586 w 3857297"/>
              <a:gd name="connsiteY0" fmla="*/ 0 h 5738650"/>
              <a:gd name="connsiteX1" fmla="*/ 914400 w 3857297"/>
              <a:gd name="connsiteY1" fmla="*/ 388883 h 5738650"/>
              <a:gd name="connsiteX2" fmla="*/ 378372 w 3857297"/>
              <a:gd name="connsiteY2" fmla="*/ 536028 h 5738650"/>
              <a:gd name="connsiteX3" fmla="*/ 63062 w 3857297"/>
              <a:gd name="connsiteY3" fmla="*/ 819807 h 5738650"/>
              <a:gd name="connsiteX4" fmla="*/ 63062 w 3857297"/>
              <a:gd name="connsiteY4" fmla="*/ 1093076 h 5738650"/>
              <a:gd name="connsiteX5" fmla="*/ 273269 w 3857297"/>
              <a:gd name="connsiteY5" fmla="*/ 1492469 h 5738650"/>
              <a:gd name="connsiteX6" fmla="*/ 378373 w 3857297"/>
              <a:gd name="connsiteY6" fmla="*/ 1660634 h 5738650"/>
              <a:gd name="connsiteX7" fmla="*/ 409903 w 3857297"/>
              <a:gd name="connsiteY7" fmla="*/ 1870841 h 5738650"/>
              <a:gd name="connsiteX8" fmla="*/ 609600 w 3857297"/>
              <a:gd name="connsiteY8" fmla="*/ 1923394 h 5738650"/>
              <a:gd name="connsiteX9" fmla="*/ 798786 w 3857297"/>
              <a:gd name="connsiteY9" fmla="*/ 1671145 h 5738650"/>
              <a:gd name="connsiteX10" fmla="*/ 735724 w 3857297"/>
              <a:gd name="connsiteY10" fmla="*/ 1250731 h 5738650"/>
              <a:gd name="connsiteX11" fmla="*/ 651641 w 3857297"/>
              <a:gd name="connsiteY11" fmla="*/ 1051035 h 5738650"/>
              <a:gd name="connsiteX12" fmla="*/ 830317 w 3857297"/>
              <a:gd name="connsiteY12" fmla="*/ 1008993 h 5738650"/>
              <a:gd name="connsiteX13" fmla="*/ 998483 w 3857297"/>
              <a:gd name="connsiteY13" fmla="*/ 1481959 h 5738650"/>
              <a:gd name="connsiteX14" fmla="*/ 1030014 w 3857297"/>
              <a:gd name="connsiteY14" fmla="*/ 1891862 h 5738650"/>
              <a:gd name="connsiteX15" fmla="*/ 977462 w 3857297"/>
              <a:gd name="connsiteY15" fmla="*/ 2364828 h 5738650"/>
              <a:gd name="connsiteX16" fmla="*/ 399393 w 3857297"/>
              <a:gd name="connsiteY16" fmla="*/ 3499945 h 5738650"/>
              <a:gd name="connsiteX17" fmla="*/ 325821 w 3857297"/>
              <a:gd name="connsiteY17" fmla="*/ 3626070 h 5738650"/>
              <a:gd name="connsiteX18" fmla="*/ 336331 w 3857297"/>
              <a:gd name="connsiteY18" fmla="*/ 3710152 h 5738650"/>
              <a:gd name="connsiteX19" fmla="*/ 304800 w 3857297"/>
              <a:gd name="connsiteY19" fmla="*/ 3815255 h 5738650"/>
              <a:gd name="connsiteX20" fmla="*/ 241738 w 3857297"/>
              <a:gd name="connsiteY20" fmla="*/ 4025462 h 5738650"/>
              <a:gd name="connsiteX21" fmla="*/ 105104 w 3857297"/>
              <a:gd name="connsiteY21" fmla="*/ 4498427 h 5738650"/>
              <a:gd name="connsiteX22" fmla="*/ 0 w 3857297"/>
              <a:gd name="connsiteY22" fmla="*/ 4834759 h 5738650"/>
              <a:gd name="connsiteX23" fmla="*/ 31531 w 3857297"/>
              <a:gd name="connsiteY23" fmla="*/ 5097517 h 5738650"/>
              <a:gd name="connsiteX24" fmla="*/ 136635 w 3857297"/>
              <a:gd name="connsiteY24" fmla="*/ 5192110 h 5738650"/>
              <a:gd name="connsiteX25" fmla="*/ 199696 w 3857297"/>
              <a:gd name="connsiteY25" fmla="*/ 5255172 h 5738650"/>
              <a:gd name="connsiteX26" fmla="*/ 409904 w 3857297"/>
              <a:gd name="connsiteY26" fmla="*/ 5223643 h 5738650"/>
              <a:gd name="connsiteX27" fmla="*/ 515007 w 3857297"/>
              <a:gd name="connsiteY27" fmla="*/ 5213131 h 5738650"/>
              <a:gd name="connsiteX28" fmla="*/ 620110 w 3857297"/>
              <a:gd name="connsiteY28" fmla="*/ 5171090 h 5738650"/>
              <a:gd name="connsiteX29" fmla="*/ 693681 w 3857297"/>
              <a:gd name="connsiteY29" fmla="*/ 4929352 h 5738650"/>
              <a:gd name="connsiteX30" fmla="*/ 735724 w 3857297"/>
              <a:gd name="connsiteY30" fmla="*/ 4572000 h 5738650"/>
              <a:gd name="connsiteX31" fmla="*/ 882868 w 3857297"/>
              <a:gd name="connsiteY31" fmla="*/ 4014952 h 5738650"/>
              <a:gd name="connsiteX32" fmla="*/ 945931 w 3857297"/>
              <a:gd name="connsiteY32" fmla="*/ 4824249 h 5738650"/>
              <a:gd name="connsiteX33" fmla="*/ 966952 w 3857297"/>
              <a:gd name="connsiteY33" fmla="*/ 4981903 h 5738650"/>
              <a:gd name="connsiteX34" fmla="*/ 1082566 w 3857297"/>
              <a:gd name="connsiteY34" fmla="*/ 5108026 h 5738650"/>
              <a:gd name="connsiteX35" fmla="*/ 1219199 w 3857297"/>
              <a:gd name="connsiteY35" fmla="*/ 5108028 h 5738650"/>
              <a:gd name="connsiteX36" fmla="*/ 1345324 w 3857297"/>
              <a:gd name="connsiteY36" fmla="*/ 5087007 h 5738650"/>
              <a:gd name="connsiteX37" fmla="*/ 1566041 w 3857297"/>
              <a:gd name="connsiteY37" fmla="*/ 4614041 h 5738650"/>
              <a:gd name="connsiteX38" fmla="*/ 1671145 w 3857297"/>
              <a:gd name="connsiteY38" fmla="*/ 4172608 h 5738650"/>
              <a:gd name="connsiteX39" fmla="*/ 2049518 w 3857297"/>
              <a:gd name="connsiteY39" fmla="*/ 4078013 h 5738650"/>
              <a:gd name="connsiteX40" fmla="*/ 2165131 w 3857297"/>
              <a:gd name="connsiteY40" fmla="*/ 4529960 h 5738650"/>
              <a:gd name="connsiteX41" fmla="*/ 2207172 w 3857297"/>
              <a:gd name="connsiteY41" fmla="*/ 4950373 h 5738650"/>
              <a:gd name="connsiteX42" fmla="*/ 2259724 w 3857297"/>
              <a:gd name="connsiteY42" fmla="*/ 5108028 h 5738650"/>
              <a:gd name="connsiteX43" fmla="*/ 2312277 w 3857297"/>
              <a:gd name="connsiteY43" fmla="*/ 5360274 h 5738650"/>
              <a:gd name="connsiteX44" fmla="*/ 2427890 w 3857297"/>
              <a:gd name="connsiteY44" fmla="*/ 5528443 h 5738650"/>
              <a:gd name="connsiteX45" fmla="*/ 2532993 w 3857297"/>
              <a:gd name="connsiteY45" fmla="*/ 5559974 h 5738650"/>
              <a:gd name="connsiteX46" fmla="*/ 2680138 w 3857297"/>
              <a:gd name="connsiteY46" fmla="*/ 5528441 h 5738650"/>
              <a:gd name="connsiteX47" fmla="*/ 2669627 w 3857297"/>
              <a:gd name="connsiteY47" fmla="*/ 5423339 h 5738650"/>
              <a:gd name="connsiteX48" fmla="*/ 2659117 w 3857297"/>
              <a:gd name="connsiteY48" fmla="*/ 5423338 h 5738650"/>
              <a:gd name="connsiteX49" fmla="*/ 2690648 w 3857297"/>
              <a:gd name="connsiteY49" fmla="*/ 5044965 h 5738650"/>
              <a:gd name="connsiteX50" fmla="*/ 2690648 w 3857297"/>
              <a:gd name="connsiteY50" fmla="*/ 4740165 h 5738650"/>
              <a:gd name="connsiteX51" fmla="*/ 2858814 w 3857297"/>
              <a:gd name="connsiteY51" fmla="*/ 3983421 h 5738650"/>
              <a:gd name="connsiteX52" fmla="*/ 3153102 w 3857297"/>
              <a:gd name="connsiteY52" fmla="*/ 4277711 h 5738650"/>
              <a:gd name="connsiteX53" fmla="*/ 2911365 w 3857297"/>
              <a:gd name="connsiteY53" fmla="*/ 5234151 h 5738650"/>
              <a:gd name="connsiteX54" fmla="*/ 2974428 w 3857297"/>
              <a:gd name="connsiteY54" fmla="*/ 5559973 h 5738650"/>
              <a:gd name="connsiteX55" fmla="*/ 3121572 w 3857297"/>
              <a:gd name="connsiteY55" fmla="*/ 5707117 h 5738650"/>
              <a:gd name="connsiteX56" fmla="*/ 3300247 w 3857297"/>
              <a:gd name="connsiteY56" fmla="*/ 5738650 h 5738650"/>
              <a:gd name="connsiteX57" fmla="*/ 3426372 w 3857297"/>
              <a:gd name="connsiteY57" fmla="*/ 5633544 h 5738650"/>
              <a:gd name="connsiteX58" fmla="*/ 3584028 w 3857297"/>
              <a:gd name="connsiteY58" fmla="*/ 5528441 h 5738650"/>
              <a:gd name="connsiteX59" fmla="*/ 3720664 w 3857297"/>
              <a:gd name="connsiteY59" fmla="*/ 5223642 h 5738650"/>
              <a:gd name="connsiteX60" fmla="*/ 3836277 w 3857297"/>
              <a:gd name="connsiteY60" fmla="*/ 4813738 h 5738650"/>
              <a:gd name="connsiteX61" fmla="*/ 3741682 w 3857297"/>
              <a:gd name="connsiteY61" fmla="*/ 4393325 h 5738650"/>
              <a:gd name="connsiteX62" fmla="*/ 3857297 w 3857297"/>
              <a:gd name="connsiteY62" fmla="*/ 4120055 h 5738650"/>
              <a:gd name="connsiteX63" fmla="*/ 3699642 w 3857297"/>
              <a:gd name="connsiteY63" fmla="*/ 3804745 h 5738650"/>
              <a:gd name="connsiteX64" fmla="*/ 3436883 w 3857297"/>
              <a:gd name="connsiteY64" fmla="*/ 3037490 h 5738650"/>
              <a:gd name="connsiteX65" fmla="*/ 3258207 w 3857297"/>
              <a:gd name="connsiteY65" fmla="*/ 2543504 h 5738650"/>
              <a:gd name="connsiteX66" fmla="*/ 3069021 w 3857297"/>
              <a:gd name="connsiteY66" fmla="*/ 2291255 h 5738650"/>
              <a:gd name="connsiteX67" fmla="*/ 2890345 w 3857297"/>
              <a:gd name="connsiteY67" fmla="*/ 1923393 h 5738650"/>
              <a:gd name="connsiteX68" fmla="*/ 2743200 w 3857297"/>
              <a:gd name="connsiteY68" fmla="*/ 1681655 h 5738650"/>
              <a:gd name="connsiteX69" fmla="*/ 2806262 w 3857297"/>
              <a:gd name="connsiteY69" fmla="*/ 1282262 h 5738650"/>
              <a:gd name="connsiteX70" fmla="*/ 2869324 w 3857297"/>
              <a:gd name="connsiteY70" fmla="*/ 1187669 h 5738650"/>
              <a:gd name="connsiteX71" fmla="*/ 2837793 w 3857297"/>
              <a:gd name="connsiteY71" fmla="*/ 1534511 h 5738650"/>
              <a:gd name="connsiteX72" fmla="*/ 2995448 w 3857297"/>
              <a:gd name="connsiteY72" fmla="*/ 1996966 h 5738650"/>
              <a:gd name="connsiteX73" fmla="*/ 3541986 w 3857297"/>
              <a:gd name="connsiteY73" fmla="*/ 2017986 h 5738650"/>
              <a:gd name="connsiteX74" fmla="*/ 3647090 w 3857297"/>
              <a:gd name="connsiteY74" fmla="*/ 1828800 h 5738650"/>
              <a:gd name="connsiteX75" fmla="*/ 3415862 w 3857297"/>
              <a:gd name="connsiteY75" fmla="*/ 1597573 h 5738650"/>
              <a:gd name="connsiteX76" fmla="*/ 3636579 w 3857297"/>
              <a:gd name="connsiteY76" fmla="*/ 1219200 h 5738650"/>
              <a:gd name="connsiteX77" fmla="*/ 3573517 w 3857297"/>
              <a:gd name="connsiteY77" fmla="*/ 630621 h 5738650"/>
              <a:gd name="connsiteX78" fmla="*/ 3499945 w 3857297"/>
              <a:gd name="connsiteY78" fmla="*/ 515007 h 5738650"/>
              <a:gd name="connsiteX79" fmla="*/ 3048000 w 3857297"/>
              <a:gd name="connsiteY79" fmla="*/ 283780 h 5738650"/>
              <a:gd name="connsiteX80" fmla="*/ 2795752 w 3857297"/>
              <a:gd name="connsiteY80" fmla="*/ 231228 h 5738650"/>
              <a:gd name="connsiteX81" fmla="*/ 2585545 w 3857297"/>
              <a:gd name="connsiteY81" fmla="*/ 42042 h 5738650"/>
              <a:gd name="connsiteX82" fmla="*/ 2448910 w 3857297"/>
              <a:gd name="connsiteY82" fmla="*/ 31532 h 5738650"/>
              <a:gd name="connsiteX83" fmla="*/ 2301765 w 3857297"/>
              <a:gd name="connsiteY83" fmla="*/ 294290 h 5738650"/>
              <a:gd name="connsiteX84" fmla="*/ 2102069 w 3857297"/>
              <a:gd name="connsiteY84" fmla="*/ 493986 h 5738650"/>
              <a:gd name="connsiteX85" fmla="*/ 1807780 w 3857297"/>
              <a:gd name="connsiteY85" fmla="*/ 588580 h 5738650"/>
              <a:gd name="connsiteX86" fmla="*/ 1576552 w 3857297"/>
              <a:gd name="connsiteY86" fmla="*/ 620110 h 5738650"/>
              <a:gd name="connsiteX87" fmla="*/ 1387366 w 3857297"/>
              <a:gd name="connsiteY87" fmla="*/ 388883 h 5738650"/>
              <a:gd name="connsiteX88" fmla="*/ 1250731 w 3857297"/>
              <a:gd name="connsiteY88" fmla="*/ 73572 h 5738650"/>
              <a:gd name="connsiteX89" fmla="*/ 1103586 w 3857297"/>
              <a:gd name="connsiteY89" fmla="*/ 0 h 5738650"/>
              <a:gd name="connsiteX0" fmla="*/ 1103586 w 3857297"/>
              <a:gd name="connsiteY0" fmla="*/ 0 h 5738650"/>
              <a:gd name="connsiteX1" fmla="*/ 914400 w 3857297"/>
              <a:gd name="connsiteY1" fmla="*/ 388883 h 5738650"/>
              <a:gd name="connsiteX2" fmla="*/ 378372 w 3857297"/>
              <a:gd name="connsiteY2" fmla="*/ 536028 h 5738650"/>
              <a:gd name="connsiteX3" fmla="*/ 63062 w 3857297"/>
              <a:gd name="connsiteY3" fmla="*/ 819807 h 5738650"/>
              <a:gd name="connsiteX4" fmla="*/ 63062 w 3857297"/>
              <a:gd name="connsiteY4" fmla="*/ 1093076 h 5738650"/>
              <a:gd name="connsiteX5" fmla="*/ 273269 w 3857297"/>
              <a:gd name="connsiteY5" fmla="*/ 1492469 h 5738650"/>
              <a:gd name="connsiteX6" fmla="*/ 378373 w 3857297"/>
              <a:gd name="connsiteY6" fmla="*/ 1660634 h 5738650"/>
              <a:gd name="connsiteX7" fmla="*/ 409903 w 3857297"/>
              <a:gd name="connsiteY7" fmla="*/ 1870841 h 5738650"/>
              <a:gd name="connsiteX8" fmla="*/ 609600 w 3857297"/>
              <a:gd name="connsiteY8" fmla="*/ 1923394 h 5738650"/>
              <a:gd name="connsiteX9" fmla="*/ 798786 w 3857297"/>
              <a:gd name="connsiteY9" fmla="*/ 1671145 h 5738650"/>
              <a:gd name="connsiteX10" fmla="*/ 735724 w 3857297"/>
              <a:gd name="connsiteY10" fmla="*/ 1250731 h 5738650"/>
              <a:gd name="connsiteX11" fmla="*/ 651641 w 3857297"/>
              <a:gd name="connsiteY11" fmla="*/ 1051035 h 5738650"/>
              <a:gd name="connsiteX12" fmla="*/ 830317 w 3857297"/>
              <a:gd name="connsiteY12" fmla="*/ 1008993 h 5738650"/>
              <a:gd name="connsiteX13" fmla="*/ 998483 w 3857297"/>
              <a:gd name="connsiteY13" fmla="*/ 1481959 h 5738650"/>
              <a:gd name="connsiteX14" fmla="*/ 1030014 w 3857297"/>
              <a:gd name="connsiteY14" fmla="*/ 1891862 h 5738650"/>
              <a:gd name="connsiteX15" fmla="*/ 977462 w 3857297"/>
              <a:gd name="connsiteY15" fmla="*/ 2364828 h 5738650"/>
              <a:gd name="connsiteX16" fmla="*/ 399393 w 3857297"/>
              <a:gd name="connsiteY16" fmla="*/ 3499945 h 5738650"/>
              <a:gd name="connsiteX17" fmla="*/ 325821 w 3857297"/>
              <a:gd name="connsiteY17" fmla="*/ 3626070 h 5738650"/>
              <a:gd name="connsiteX18" fmla="*/ 336331 w 3857297"/>
              <a:gd name="connsiteY18" fmla="*/ 3710152 h 5738650"/>
              <a:gd name="connsiteX19" fmla="*/ 304800 w 3857297"/>
              <a:gd name="connsiteY19" fmla="*/ 3815255 h 5738650"/>
              <a:gd name="connsiteX20" fmla="*/ 241738 w 3857297"/>
              <a:gd name="connsiteY20" fmla="*/ 4025462 h 5738650"/>
              <a:gd name="connsiteX21" fmla="*/ 105104 w 3857297"/>
              <a:gd name="connsiteY21" fmla="*/ 4498427 h 5738650"/>
              <a:gd name="connsiteX22" fmla="*/ 0 w 3857297"/>
              <a:gd name="connsiteY22" fmla="*/ 4834759 h 5738650"/>
              <a:gd name="connsiteX23" fmla="*/ 31531 w 3857297"/>
              <a:gd name="connsiteY23" fmla="*/ 5097517 h 5738650"/>
              <a:gd name="connsiteX24" fmla="*/ 136635 w 3857297"/>
              <a:gd name="connsiteY24" fmla="*/ 5192110 h 5738650"/>
              <a:gd name="connsiteX25" fmla="*/ 199696 w 3857297"/>
              <a:gd name="connsiteY25" fmla="*/ 5255172 h 5738650"/>
              <a:gd name="connsiteX26" fmla="*/ 409904 w 3857297"/>
              <a:gd name="connsiteY26" fmla="*/ 5223643 h 5738650"/>
              <a:gd name="connsiteX27" fmla="*/ 515007 w 3857297"/>
              <a:gd name="connsiteY27" fmla="*/ 5213131 h 5738650"/>
              <a:gd name="connsiteX28" fmla="*/ 620110 w 3857297"/>
              <a:gd name="connsiteY28" fmla="*/ 5171090 h 5738650"/>
              <a:gd name="connsiteX29" fmla="*/ 693681 w 3857297"/>
              <a:gd name="connsiteY29" fmla="*/ 4929352 h 5738650"/>
              <a:gd name="connsiteX30" fmla="*/ 735724 w 3857297"/>
              <a:gd name="connsiteY30" fmla="*/ 4572000 h 5738650"/>
              <a:gd name="connsiteX31" fmla="*/ 882868 w 3857297"/>
              <a:gd name="connsiteY31" fmla="*/ 4014952 h 5738650"/>
              <a:gd name="connsiteX32" fmla="*/ 945931 w 3857297"/>
              <a:gd name="connsiteY32" fmla="*/ 4824249 h 5738650"/>
              <a:gd name="connsiteX33" fmla="*/ 966952 w 3857297"/>
              <a:gd name="connsiteY33" fmla="*/ 4981903 h 5738650"/>
              <a:gd name="connsiteX34" fmla="*/ 1082566 w 3857297"/>
              <a:gd name="connsiteY34" fmla="*/ 5108026 h 5738650"/>
              <a:gd name="connsiteX35" fmla="*/ 1219199 w 3857297"/>
              <a:gd name="connsiteY35" fmla="*/ 5108028 h 5738650"/>
              <a:gd name="connsiteX36" fmla="*/ 1345324 w 3857297"/>
              <a:gd name="connsiteY36" fmla="*/ 5087007 h 5738650"/>
              <a:gd name="connsiteX37" fmla="*/ 1566041 w 3857297"/>
              <a:gd name="connsiteY37" fmla="*/ 4614041 h 5738650"/>
              <a:gd name="connsiteX38" fmla="*/ 1671145 w 3857297"/>
              <a:gd name="connsiteY38" fmla="*/ 4172608 h 5738650"/>
              <a:gd name="connsiteX39" fmla="*/ 2049518 w 3857297"/>
              <a:gd name="connsiteY39" fmla="*/ 4078013 h 5738650"/>
              <a:gd name="connsiteX40" fmla="*/ 2165131 w 3857297"/>
              <a:gd name="connsiteY40" fmla="*/ 4529960 h 5738650"/>
              <a:gd name="connsiteX41" fmla="*/ 2207172 w 3857297"/>
              <a:gd name="connsiteY41" fmla="*/ 4950373 h 5738650"/>
              <a:gd name="connsiteX42" fmla="*/ 2259724 w 3857297"/>
              <a:gd name="connsiteY42" fmla="*/ 5108028 h 5738650"/>
              <a:gd name="connsiteX43" fmla="*/ 2312277 w 3857297"/>
              <a:gd name="connsiteY43" fmla="*/ 5360274 h 5738650"/>
              <a:gd name="connsiteX44" fmla="*/ 2427890 w 3857297"/>
              <a:gd name="connsiteY44" fmla="*/ 5528443 h 5738650"/>
              <a:gd name="connsiteX45" fmla="*/ 2532993 w 3857297"/>
              <a:gd name="connsiteY45" fmla="*/ 5559974 h 5738650"/>
              <a:gd name="connsiteX46" fmla="*/ 2680138 w 3857297"/>
              <a:gd name="connsiteY46" fmla="*/ 5528441 h 5738650"/>
              <a:gd name="connsiteX47" fmla="*/ 2669627 w 3857297"/>
              <a:gd name="connsiteY47" fmla="*/ 5423339 h 5738650"/>
              <a:gd name="connsiteX48" fmla="*/ 2659117 w 3857297"/>
              <a:gd name="connsiteY48" fmla="*/ 5423338 h 5738650"/>
              <a:gd name="connsiteX49" fmla="*/ 2690648 w 3857297"/>
              <a:gd name="connsiteY49" fmla="*/ 5044965 h 5738650"/>
              <a:gd name="connsiteX50" fmla="*/ 2690648 w 3857297"/>
              <a:gd name="connsiteY50" fmla="*/ 4740165 h 5738650"/>
              <a:gd name="connsiteX51" fmla="*/ 2858814 w 3857297"/>
              <a:gd name="connsiteY51" fmla="*/ 3983421 h 5738650"/>
              <a:gd name="connsiteX52" fmla="*/ 3153102 w 3857297"/>
              <a:gd name="connsiteY52" fmla="*/ 4277711 h 5738650"/>
              <a:gd name="connsiteX53" fmla="*/ 2911365 w 3857297"/>
              <a:gd name="connsiteY53" fmla="*/ 5234151 h 5738650"/>
              <a:gd name="connsiteX54" fmla="*/ 2974428 w 3857297"/>
              <a:gd name="connsiteY54" fmla="*/ 5559973 h 5738650"/>
              <a:gd name="connsiteX55" fmla="*/ 3142593 w 3857297"/>
              <a:gd name="connsiteY55" fmla="*/ 5612524 h 5738650"/>
              <a:gd name="connsiteX56" fmla="*/ 3300247 w 3857297"/>
              <a:gd name="connsiteY56" fmla="*/ 5738650 h 5738650"/>
              <a:gd name="connsiteX57" fmla="*/ 3426372 w 3857297"/>
              <a:gd name="connsiteY57" fmla="*/ 5633544 h 5738650"/>
              <a:gd name="connsiteX58" fmla="*/ 3584028 w 3857297"/>
              <a:gd name="connsiteY58" fmla="*/ 5528441 h 5738650"/>
              <a:gd name="connsiteX59" fmla="*/ 3720664 w 3857297"/>
              <a:gd name="connsiteY59" fmla="*/ 5223642 h 5738650"/>
              <a:gd name="connsiteX60" fmla="*/ 3836277 w 3857297"/>
              <a:gd name="connsiteY60" fmla="*/ 4813738 h 5738650"/>
              <a:gd name="connsiteX61" fmla="*/ 3741682 w 3857297"/>
              <a:gd name="connsiteY61" fmla="*/ 4393325 h 5738650"/>
              <a:gd name="connsiteX62" fmla="*/ 3857297 w 3857297"/>
              <a:gd name="connsiteY62" fmla="*/ 4120055 h 5738650"/>
              <a:gd name="connsiteX63" fmla="*/ 3699642 w 3857297"/>
              <a:gd name="connsiteY63" fmla="*/ 3804745 h 5738650"/>
              <a:gd name="connsiteX64" fmla="*/ 3436883 w 3857297"/>
              <a:gd name="connsiteY64" fmla="*/ 3037490 h 5738650"/>
              <a:gd name="connsiteX65" fmla="*/ 3258207 w 3857297"/>
              <a:gd name="connsiteY65" fmla="*/ 2543504 h 5738650"/>
              <a:gd name="connsiteX66" fmla="*/ 3069021 w 3857297"/>
              <a:gd name="connsiteY66" fmla="*/ 2291255 h 5738650"/>
              <a:gd name="connsiteX67" fmla="*/ 2890345 w 3857297"/>
              <a:gd name="connsiteY67" fmla="*/ 1923393 h 5738650"/>
              <a:gd name="connsiteX68" fmla="*/ 2743200 w 3857297"/>
              <a:gd name="connsiteY68" fmla="*/ 1681655 h 5738650"/>
              <a:gd name="connsiteX69" fmla="*/ 2806262 w 3857297"/>
              <a:gd name="connsiteY69" fmla="*/ 1282262 h 5738650"/>
              <a:gd name="connsiteX70" fmla="*/ 2869324 w 3857297"/>
              <a:gd name="connsiteY70" fmla="*/ 1187669 h 5738650"/>
              <a:gd name="connsiteX71" fmla="*/ 2837793 w 3857297"/>
              <a:gd name="connsiteY71" fmla="*/ 1534511 h 5738650"/>
              <a:gd name="connsiteX72" fmla="*/ 2995448 w 3857297"/>
              <a:gd name="connsiteY72" fmla="*/ 1996966 h 5738650"/>
              <a:gd name="connsiteX73" fmla="*/ 3541986 w 3857297"/>
              <a:gd name="connsiteY73" fmla="*/ 2017986 h 5738650"/>
              <a:gd name="connsiteX74" fmla="*/ 3647090 w 3857297"/>
              <a:gd name="connsiteY74" fmla="*/ 1828800 h 5738650"/>
              <a:gd name="connsiteX75" fmla="*/ 3415862 w 3857297"/>
              <a:gd name="connsiteY75" fmla="*/ 1597573 h 5738650"/>
              <a:gd name="connsiteX76" fmla="*/ 3636579 w 3857297"/>
              <a:gd name="connsiteY76" fmla="*/ 1219200 h 5738650"/>
              <a:gd name="connsiteX77" fmla="*/ 3573517 w 3857297"/>
              <a:gd name="connsiteY77" fmla="*/ 630621 h 5738650"/>
              <a:gd name="connsiteX78" fmla="*/ 3499945 w 3857297"/>
              <a:gd name="connsiteY78" fmla="*/ 515007 h 5738650"/>
              <a:gd name="connsiteX79" fmla="*/ 3048000 w 3857297"/>
              <a:gd name="connsiteY79" fmla="*/ 283780 h 5738650"/>
              <a:gd name="connsiteX80" fmla="*/ 2795752 w 3857297"/>
              <a:gd name="connsiteY80" fmla="*/ 231228 h 5738650"/>
              <a:gd name="connsiteX81" fmla="*/ 2585545 w 3857297"/>
              <a:gd name="connsiteY81" fmla="*/ 42042 h 5738650"/>
              <a:gd name="connsiteX82" fmla="*/ 2448910 w 3857297"/>
              <a:gd name="connsiteY82" fmla="*/ 31532 h 5738650"/>
              <a:gd name="connsiteX83" fmla="*/ 2301765 w 3857297"/>
              <a:gd name="connsiteY83" fmla="*/ 294290 h 5738650"/>
              <a:gd name="connsiteX84" fmla="*/ 2102069 w 3857297"/>
              <a:gd name="connsiteY84" fmla="*/ 493986 h 5738650"/>
              <a:gd name="connsiteX85" fmla="*/ 1807780 w 3857297"/>
              <a:gd name="connsiteY85" fmla="*/ 588580 h 5738650"/>
              <a:gd name="connsiteX86" fmla="*/ 1576552 w 3857297"/>
              <a:gd name="connsiteY86" fmla="*/ 620110 h 5738650"/>
              <a:gd name="connsiteX87" fmla="*/ 1387366 w 3857297"/>
              <a:gd name="connsiteY87" fmla="*/ 388883 h 5738650"/>
              <a:gd name="connsiteX88" fmla="*/ 1250731 w 3857297"/>
              <a:gd name="connsiteY88" fmla="*/ 73572 h 5738650"/>
              <a:gd name="connsiteX89" fmla="*/ 1103586 w 3857297"/>
              <a:gd name="connsiteY89" fmla="*/ 0 h 5738650"/>
              <a:gd name="connsiteX0" fmla="*/ 1103586 w 3857297"/>
              <a:gd name="connsiteY0" fmla="*/ 0 h 5703411"/>
              <a:gd name="connsiteX1" fmla="*/ 914400 w 3857297"/>
              <a:gd name="connsiteY1" fmla="*/ 388883 h 5703411"/>
              <a:gd name="connsiteX2" fmla="*/ 378372 w 3857297"/>
              <a:gd name="connsiteY2" fmla="*/ 536028 h 5703411"/>
              <a:gd name="connsiteX3" fmla="*/ 63062 w 3857297"/>
              <a:gd name="connsiteY3" fmla="*/ 819807 h 5703411"/>
              <a:gd name="connsiteX4" fmla="*/ 63062 w 3857297"/>
              <a:gd name="connsiteY4" fmla="*/ 1093076 h 5703411"/>
              <a:gd name="connsiteX5" fmla="*/ 273269 w 3857297"/>
              <a:gd name="connsiteY5" fmla="*/ 1492469 h 5703411"/>
              <a:gd name="connsiteX6" fmla="*/ 378373 w 3857297"/>
              <a:gd name="connsiteY6" fmla="*/ 1660634 h 5703411"/>
              <a:gd name="connsiteX7" fmla="*/ 409903 w 3857297"/>
              <a:gd name="connsiteY7" fmla="*/ 1870841 h 5703411"/>
              <a:gd name="connsiteX8" fmla="*/ 609600 w 3857297"/>
              <a:gd name="connsiteY8" fmla="*/ 1923394 h 5703411"/>
              <a:gd name="connsiteX9" fmla="*/ 798786 w 3857297"/>
              <a:gd name="connsiteY9" fmla="*/ 1671145 h 5703411"/>
              <a:gd name="connsiteX10" fmla="*/ 735724 w 3857297"/>
              <a:gd name="connsiteY10" fmla="*/ 1250731 h 5703411"/>
              <a:gd name="connsiteX11" fmla="*/ 651641 w 3857297"/>
              <a:gd name="connsiteY11" fmla="*/ 1051035 h 5703411"/>
              <a:gd name="connsiteX12" fmla="*/ 830317 w 3857297"/>
              <a:gd name="connsiteY12" fmla="*/ 1008993 h 5703411"/>
              <a:gd name="connsiteX13" fmla="*/ 998483 w 3857297"/>
              <a:gd name="connsiteY13" fmla="*/ 1481959 h 5703411"/>
              <a:gd name="connsiteX14" fmla="*/ 1030014 w 3857297"/>
              <a:gd name="connsiteY14" fmla="*/ 1891862 h 5703411"/>
              <a:gd name="connsiteX15" fmla="*/ 977462 w 3857297"/>
              <a:gd name="connsiteY15" fmla="*/ 2364828 h 5703411"/>
              <a:gd name="connsiteX16" fmla="*/ 399393 w 3857297"/>
              <a:gd name="connsiteY16" fmla="*/ 3499945 h 5703411"/>
              <a:gd name="connsiteX17" fmla="*/ 325821 w 3857297"/>
              <a:gd name="connsiteY17" fmla="*/ 3626070 h 5703411"/>
              <a:gd name="connsiteX18" fmla="*/ 336331 w 3857297"/>
              <a:gd name="connsiteY18" fmla="*/ 3710152 h 5703411"/>
              <a:gd name="connsiteX19" fmla="*/ 304800 w 3857297"/>
              <a:gd name="connsiteY19" fmla="*/ 3815255 h 5703411"/>
              <a:gd name="connsiteX20" fmla="*/ 241738 w 3857297"/>
              <a:gd name="connsiteY20" fmla="*/ 4025462 h 5703411"/>
              <a:gd name="connsiteX21" fmla="*/ 105104 w 3857297"/>
              <a:gd name="connsiteY21" fmla="*/ 4498427 h 5703411"/>
              <a:gd name="connsiteX22" fmla="*/ 0 w 3857297"/>
              <a:gd name="connsiteY22" fmla="*/ 4834759 h 5703411"/>
              <a:gd name="connsiteX23" fmla="*/ 31531 w 3857297"/>
              <a:gd name="connsiteY23" fmla="*/ 5097517 h 5703411"/>
              <a:gd name="connsiteX24" fmla="*/ 136635 w 3857297"/>
              <a:gd name="connsiteY24" fmla="*/ 5192110 h 5703411"/>
              <a:gd name="connsiteX25" fmla="*/ 199696 w 3857297"/>
              <a:gd name="connsiteY25" fmla="*/ 5255172 h 5703411"/>
              <a:gd name="connsiteX26" fmla="*/ 409904 w 3857297"/>
              <a:gd name="connsiteY26" fmla="*/ 5223643 h 5703411"/>
              <a:gd name="connsiteX27" fmla="*/ 515007 w 3857297"/>
              <a:gd name="connsiteY27" fmla="*/ 5213131 h 5703411"/>
              <a:gd name="connsiteX28" fmla="*/ 620110 w 3857297"/>
              <a:gd name="connsiteY28" fmla="*/ 5171090 h 5703411"/>
              <a:gd name="connsiteX29" fmla="*/ 693681 w 3857297"/>
              <a:gd name="connsiteY29" fmla="*/ 4929352 h 5703411"/>
              <a:gd name="connsiteX30" fmla="*/ 735724 w 3857297"/>
              <a:gd name="connsiteY30" fmla="*/ 4572000 h 5703411"/>
              <a:gd name="connsiteX31" fmla="*/ 882868 w 3857297"/>
              <a:gd name="connsiteY31" fmla="*/ 4014952 h 5703411"/>
              <a:gd name="connsiteX32" fmla="*/ 945931 w 3857297"/>
              <a:gd name="connsiteY32" fmla="*/ 4824249 h 5703411"/>
              <a:gd name="connsiteX33" fmla="*/ 966952 w 3857297"/>
              <a:gd name="connsiteY33" fmla="*/ 4981903 h 5703411"/>
              <a:gd name="connsiteX34" fmla="*/ 1082566 w 3857297"/>
              <a:gd name="connsiteY34" fmla="*/ 5108026 h 5703411"/>
              <a:gd name="connsiteX35" fmla="*/ 1219199 w 3857297"/>
              <a:gd name="connsiteY35" fmla="*/ 5108028 h 5703411"/>
              <a:gd name="connsiteX36" fmla="*/ 1345324 w 3857297"/>
              <a:gd name="connsiteY36" fmla="*/ 5087007 h 5703411"/>
              <a:gd name="connsiteX37" fmla="*/ 1566041 w 3857297"/>
              <a:gd name="connsiteY37" fmla="*/ 4614041 h 5703411"/>
              <a:gd name="connsiteX38" fmla="*/ 1671145 w 3857297"/>
              <a:gd name="connsiteY38" fmla="*/ 4172608 h 5703411"/>
              <a:gd name="connsiteX39" fmla="*/ 2049518 w 3857297"/>
              <a:gd name="connsiteY39" fmla="*/ 4078013 h 5703411"/>
              <a:gd name="connsiteX40" fmla="*/ 2165131 w 3857297"/>
              <a:gd name="connsiteY40" fmla="*/ 4529960 h 5703411"/>
              <a:gd name="connsiteX41" fmla="*/ 2207172 w 3857297"/>
              <a:gd name="connsiteY41" fmla="*/ 4950373 h 5703411"/>
              <a:gd name="connsiteX42" fmla="*/ 2259724 w 3857297"/>
              <a:gd name="connsiteY42" fmla="*/ 5108028 h 5703411"/>
              <a:gd name="connsiteX43" fmla="*/ 2312277 w 3857297"/>
              <a:gd name="connsiteY43" fmla="*/ 5360274 h 5703411"/>
              <a:gd name="connsiteX44" fmla="*/ 2427890 w 3857297"/>
              <a:gd name="connsiteY44" fmla="*/ 5528443 h 5703411"/>
              <a:gd name="connsiteX45" fmla="*/ 2532993 w 3857297"/>
              <a:gd name="connsiteY45" fmla="*/ 5559974 h 5703411"/>
              <a:gd name="connsiteX46" fmla="*/ 2680138 w 3857297"/>
              <a:gd name="connsiteY46" fmla="*/ 5528441 h 5703411"/>
              <a:gd name="connsiteX47" fmla="*/ 2669627 w 3857297"/>
              <a:gd name="connsiteY47" fmla="*/ 5423339 h 5703411"/>
              <a:gd name="connsiteX48" fmla="*/ 2659117 w 3857297"/>
              <a:gd name="connsiteY48" fmla="*/ 5423338 h 5703411"/>
              <a:gd name="connsiteX49" fmla="*/ 2690648 w 3857297"/>
              <a:gd name="connsiteY49" fmla="*/ 5044965 h 5703411"/>
              <a:gd name="connsiteX50" fmla="*/ 2690648 w 3857297"/>
              <a:gd name="connsiteY50" fmla="*/ 4740165 h 5703411"/>
              <a:gd name="connsiteX51" fmla="*/ 2858814 w 3857297"/>
              <a:gd name="connsiteY51" fmla="*/ 3983421 h 5703411"/>
              <a:gd name="connsiteX52" fmla="*/ 3153102 w 3857297"/>
              <a:gd name="connsiteY52" fmla="*/ 4277711 h 5703411"/>
              <a:gd name="connsiteX53" fmla="*/ 2911365 w 3857297"/>
              <a:gd name="connsiteY53" fmla="*/ 5234151 h 5703411"/>
              <a:gd name="connsiteX54" fmla="*/ 2974428 w 3857297"/>
              <a:gd name="connsiteY54" fmla="*/ 5559973 h 5703411"/>
              <a:gd name="connsiteX55" fmla="*/ 3142593 w 3857297"/>
              <a:gd name="connsiteY55" fmla="*/ 5612524 h 5703411"/>
              <a:gd name="connsiteX56" fmla="*/ 3300247 w 3857297"/>
              <a:gd name="connsiteY56" fmla="*/ 5665078 h 5703411"/>
              <a:gd name="connsiteX57" fmla="*/ 3426372 w 3857297"/>
              <a:gd name="connsiteY57" fmla="*/ 5633544 h 5703411"/>
              <a:gd name="connsiteX58" fmla="*/ 3584028 w 3857297"/>
              <a:gd name="connsiteY58" fmla="*/ 5528441 h 5703411"/>
              <a:gd name="connsiteX59" fmla="*/ 3720664 w 3857297"/>
              <a:gd name="connsiteY59" fmla="*/ 5223642 h 5703411"/>
              <a:gd name="connsiteX60" fmla="*/ 3836277 w 3857297"/>
              <a:gd name="connsiteY60" fmla="*/ 4813738 h 5703411"/>
              <a:gd name="connsiteX61" fmla="*/ 3741682 w 3857297"/>
              <a:gd name="connsiteY61" fmla="*/ 4393325 h 5703411"/>
              <a:gd name="connsiteX62" fmla="*/ 3857297 w 3857297"/>
              <a:gd name="connsiteY62" fmla="*/ 4120055 h 5703411"/>
              <a:gd name="connsiteX63" fmla="*/ 3699642 w 3857297"/>
              <a:gd name="connsiteY63" fmla="*/ 3804745 h 5703411"/>
              <a:gd name="connsiteX64" fmla="*/ 3436883 w 3857297"/>
              <a:gd name="connsiteY64" fmla="*/ 3037490 h 5703411"/>
              <a:gd name="connsiteX65" fmla="*/ 3258207 w 3857297"/>
              <a:gd name="connsiteY65" fmla="*/ 2543504 h 5703411"/>
              <a:gd name="connsiteX66" fmla="*/ 3069021 w 3857297"/>
              <a:gd name="connsiteY66" fmla="*/ 2291255 h 5703411"/>
              <a:gd name="connsiteX67" fmla="*/ 2890345 w 3857297"/>
              <a:gd name="connsiteY67" fmla="*/ 1923393 h 5703411"/>
              <a:gd name="connsiteX68" fmla="*/ 2743200 w 3857297"/>
              <a:gd name="connsiteY68" fmla="*/ 1681655 h 5703411"/>
              <a:gd name="connsiteX69" fmla="*/ 2806262 w 3857297"/>
              <a:gd name="connsiteY69" fmla="*/ 1282262 h 5703411"/>
              <a:gd name="connsiteX70" fmla="*/ 2869324 w 3857297"/>
              <a:gd name="connsiteY70" fmla="*/ 1187669 h 5703411"/>
              <a:gd name="connsiteX71" fmla="*/ 2837793 w 3857297"/>
              <a:gd name="connsiteY71" fmla="*/ 1534511 h 5703411"/>
              <a:gd name="connsiteX72" fmla="*/ 2995448 w 3857297"/>
              <a:gd name="connsiteY72" fmla="*/ 1996966 h 5703411"/>
              <a:gd name="connsiteX73" fmla="*/ 3541986 w 3857297"/>
              <a:gd name="connsiteY73" fmla="*/ 2017986 h 5703411"/>
              <a:gd name="connsiteX74" fmla="*/ 3647090 w 3857297"/>
              <a:gd name="connsiteY74" fmla="*/ 1828800 h 5703411"/>
              <a:gd name="connsiteX75" fmla="*/ 3415862 w 3857297"/>
              <a:gd name="connsiteY75" fmla="*/ 1597573 h 5703411"/>
              <a:gd name="connsiteX76" fmla="*/ 3636579 w 3857297"/>
              <a:gd name="connsiteY76" fmla="*/ 1219200 h 5703411"/>
              <a:gd name="connsiteX77" fmla="*/ 3573517 w 3857297"/>
              <a:gd name="connsiteY77" fmla="*/ 630621 h 5703411"/>
              <a:gd name="connsiteX78" fmla="*/ 3499945 w 3857297"/>
              <a:gd name="connsiteY78" fmla="*/ 515007 h 5703411"/>
              <a:gd name="connsiteX79" fmla="*/ 3048000 w 3857297"/>
              <a:gd name="connsiteY79" fmla="*/ 283780 h 5703411"/>
              <a:gd name="connsiteX80" fmla="*/ 2795752 w 3857297"/>
              <a:gd name="connsiteY80" fmla="*/ 231228 h 5703411"/>
              <a:gd name="connsiteX81" fmla="*/ 2585545 w 3857297"/>
              <a:gd name="connsiteY81" fmla="*/ 42042 h 5703411"/>
              <a:gd name="connsiteX82" fmla="*/ 2448910 w 3857297"/>
              <a:gd name="connsiteY82" fmla="*/ 31532 h 5703411"/>
              <a:gd name="connsiteX83" fmla="*/ 2301765 w 3857297"/>
              <a:gd name="connsiteY83" fmla="*/ 294290 h 5703411"/>
              <a:gd name="connsiteX84" fmla="*/ 2102069 w 3857297"/>
              <a:gd name="connsiteY84" fmla="*/ 493986 h 5703411"/>
              <a:gd name="connsiteX85" fmla="*/ 1807780 w 3857297"/>
              <a:gd name="connsiteY85" fmla="*/ 588580 h 5703411"/>
              <a:gd name="connsiteX86" fmla="*/ 1576552 w 3857297"/>
              <a:gd name="connsiteY86" fmla="*/ 620110 h 5703411"/>
              <a:gd name="connsiteX87" fmla="*/ 1387366 w 3857297"/>
              <a:gd name="connsiteY87" fmla="*/ 388883 h 5703411"/>
              <a:gd name="connsiteX88" fmla="*/ 1250731 w 3857297"/>
              <a:gd name="connsiteY88" fmla="*/ 73572 h 5703411"/>
              <a:gd name="connsiteX89" fmla="*/ 1103586 w 3857297"/>
              <a:gd name="connsiteY89" fmla="*/ 0 h 5703411"/>
              <a:gd name="connsiteX0" fmla="*/ 1103586 w 3857297"/>
              <a:gd name="connsiteY0" fmla="*/ 0 h 5706584"/>
              <a:gd name="connsiteX1" fmla="*/ 914400 w 3857297"/>
              <a:gd name="connsiteY1" fmla="*/ 388883 h 5706584"/>
              <a:gd name="connsiteX2" fmla="*/ 378372 w 3857297"/>
              <a:gd name="connsiteY2" fmla="*/ 536028 h 5706584"/>
              <a:gd name="connsiteX3" fmla="*/ 63062 w 3857297"/>
              <a:gd name="connsiteY3" fmla="*/ 819807 h 5706584"/>
              <a:gd name="connsiteX4" fmla="*/ 63062 w 3857297"/>
              <a:gd name="connsiteY4" fmla="*/ 1093076 h 5706584"/>
              <a:gd name="connsiteX5" fmla="*/ 273269 w 3857297"/>
              <a:gd name="connsiteY5" fmla="*/ 1492469 h 5706584"/>
              <a:gd name="connsiteX6" fmla="*/ 378373 w 3857297"/>
              <a:gd name="connsiteY6" fmla="*/ 1660634 h 5706584"/>
              <a:gd name="connsiteX7" fmla="*/ 409903 w 3857297"/>
              <a:gd name="connsiteY7" fmla="*/ 1870841 h 5706584"/>
              <a:gd name="connsiteX8" fmla="*/ 609600 w 3857297"/>
              <a:gd name="connsiteY8" fmla="*/ 1923394 h 5706584"/>
              <a:gd name="connsiteX9" fmla="*/ 798786 w 3857297"/>
              <a:gd name="connsiteY9" fmla="*/ 1671145 h 5706584"/>
              <a:gd name="connsiteX10" fmla="*/ 735724 w 3857297"/>
              <a:gd name="connsiteY10" fmla="*/ 1250731 h 5706584"/>
              <a:gd name="connsiteX11" fmla="*/ 651641 w 3857297"/>
              <a:gd name="connsiteY11" fmla="*/ 1051035 h 5706584"/>
              <a:gd name="connsiteX12" fmla="*/ 830317 w 3857297"/>
              <a:gd name="connsiteY12" fmla="*/ 1008993 h 5706584"/>
              <a:gd name="connsiteX13" fmla="*/ 998483 w 3857297"/>
              <a:gd name="connsiteY13" fmla="*/ 1481959 h 5706584"/>
              <a:gd name="connsiteX14" fmla="*/ 1030014 w 3857297"/>
              <a:gd name="connsiteY14" fmla="*/ 1891862 h 5706584"/>
              <a:gd name="connsiteX15" fmla="*/ 977462 w 3857297"/>
              <a:gd name="connsiteY15" fmla="*/ 2364828 h 5706584"/>
              <a:gd name="connsiteX16" fmla="*/ 399393 w 3857297"/>
              <a:gd name="connsiteY16" fmla="*/ 3499945 h 5706584"/>
              <a:gd name="connsiteX17" fmla="*/ 325821 w 3857297"/>
              <a:gd name="connsiteY17" fmla="*/ 3626070 h 5706584"/>
              <a:gd name="connsiteX18" fmla="*/ 336331 w 3857297"/>
              <a:gd name="connsiteY18" fmla="*/ 3710152 h 5706584"/>
              <a:gd name="connsiteX19" fmla="*/ 304800 w 3857297"/>
              <a:gd name="connsiteY19" fmla="*/ 3815255 h 5706584"/>
              <a:gd name="connsiteX20" fmla="*/ 241738 w 3857297"/>
              <a:gd name="connsiteY20" fmla="*/ 4025462 h 5706584"/>
              <a:gd name="connsiteX21" fmla="*/ 105104 w 3857297"/>
              <a:gd name="connsiteY21" fmla="*/ 4498427 h 5706584"/>
              <a:gd name="connsiteX22" fmla="*/ 0 w 3857297"/>
              <a:gd name="connsiteY22" fmla="*/ 4834759 h 5706584"/>
              <a:gd name="connsiteX23" fmla="*/ 31531 w 3857297"/>
              <a:gd name="connsiteY23" fmla="*/ 5097517 h 5706584"/>
              <a:gd name="connsiteX24" fmla="*/ 136635 w 3857297"/>
              <a:gd name="connsiteY24" fmla="*/ 5192110 h 5706584"/>
              <a:gd name="connsiteX25" fmla="*/ 199696 w 3857297"/>
              <a:gd name="connsiteY25" fmla="*/ 5255172 h 5706584"/>
              <a:gd name="connsiteX26" fmla="*/ 409904 w 3857297"/>
              <a:gd name="connsiteY26" fmla="*/ 5223643 h 5706584"/>
              <a:gd name="connsiteX27" fmla="*/ 515007 w 3857297"/>
              <a:gd name="connsiteY27" fmla="*/ 5213131 h 5706584"/>
              <a:gd name="connsiteX28" fmla="*/ 620110 w 3857297"/>
              <a:gd name="connsiteY28" fmla="*/ 5171090 h 5706584"/>
              <a:gd name="connsiteX29" fmla="*/ 693681 w 3857297"/>
              <a:gd name="connsiteY29" fmla="*/ 4929352 h 5706584"/>
              <a:gd name="connsiteX30" fmla="*/ 735724 w 3857297"/>
              <a:gd name="connsiteY30" fmla="*/ 4572000 h 5706584"/>
              <a:gd name="connsiteX31" fmla="*/ 882868 w 3857297"/>
              <a:gd name="connsiteY31" fmla="*/ 4014952 h 5706584"/>
              <a:gd name="connsiteX32" fmla="*/ 945931 w 3857297"/>
              <a:gd name="connsiteY32" fmla="*/ 4824249 h 5706584"/>
              <a:gd name="connsiteX33" fmla="*/ 966952 w 3857297"/>
              <a:gd name="connsiteY33" fmla="*/ 4981903 h 5706584"/>
              <a:gd name="connsiteX34" fmla="*/ 1082566 w 3857297"/>
              <a:gd name="connsiteY34" fmla="*/ 5108026 h 5706584"/>
              <a:gd name="connsiteX35" fmla="*/ 1219199 w 3857297"/>
              <a:gd name="connsiteY35" fmla="*/ 5108028 h 5706584"/>
              <a:gd name="connsiteX36" fmla="*/ 1345324 w 3857297"/>
              <a:gd name="connsiteY36" fmla="*/ 5087007 h 5706584"/>
              <a:gd name="connsiteX37" fmla="*/ 1566041 w 3857297"/>
              <a:gd name="connsiteY37" fmla="*/ 4614041 h 5706584"/>
              <a:gd name="connsiteX38" fmla="*/ 1671145 w 3857297"/>
              <a:gd name="connsiteY38" fmla="*/ 4172608 h 5706584"/>
              <a:gd name="connsiteX39" fmla="*/ 2049518 w 3857297"/>
              <a:gd name="connsiteY39" fmla="*/ 4078013 h 5706584"/>
              <a:gd name="connsiteX40" fmla="*/ 2165131 w 3857297"/>
              <a:gd name="connsiteY40" fmla="*/ 4529960 h 5706584"/>
              <a:gd name="connsiteX41" fmla="*/ 2207172 w 3857297"/>
              <a:gd name="connsiteY41" fmla="*/ 4950373 h 5706584"/>
              <a:gd name="connsiteX42" fmla="*/ 2259724 w 3857297"/>
              <a:gd name="connsiteY42" fmla="*/ 5108028 h 5706584"/>
              <a:gd name="connsiteX43" fmla="*/ 2312277 w 3857297"/>
              <a:gd name="connsiteY43" fmla="*/ 5360274 h 5706584"/>
              <a:gd name="connsiteX44" fmla="*/ 2427890 w 3857297"/>
              <a:gd name="connsiteY44" fmla="*/ 5528443 h 5706584"/>
              <a:gd name="connsiteX45" fmla="*/ 2532993 w 3857297"/>
              <a:gd name="connsiteY45" fmla="*/ 5559974 h 5706584"/>
              <a:gd name="connsiteX46" fmla="*/ 2680138 w 3857297"/>
              <a:gd name="connsiteY46" fmla="*/ 5528441 h 5706584"/>
              <a:gd name="connsiteX47" fmla="*/ 2669627 w 3857297"/>
              <a:gd name="connsiteY47" fmla="*/ 5423339 h 5706584"/>
              <a:gd name="connsiteX48" fmla="*/ 2659117 w 3857297"/>
              <a:gd name="connsiteY48" fmla="*/ 5423338 h 5706584"/>
              <a:gd name="connsiteX49" fmla="*/ 2690648 w 3857297"/>
              <a:gd name="connsiteY49" fmla="*/ 5044965 h 5706584"/>
              <a:gd name="connsiteX50" fmla="*/ 2690648 w 3857297"/>
              <a:gd name="connsiteY50" fmla="*/ 4740165 h 5706584"/>
              <a:gd name="connsiteX51" fmla="*/ 2858814 w 3857297"/>
              <a:gd name="connsiteY51" fmla="*/ 3983421 h 5706584"/>
              <a:gd name="connsiteX52" fmla="*/ 3153102 w 3857297"/>
              <a:gd name="connsiteY52" fmla="*/ 4277711 h 5706584"/>
              <a:gd name="connsiteX53" fmla="*/ 2911365 w 3857297"/>
              <a:gd name="connsiteY53" fmla="*/ 5234151 h 5706584"/>
              <a:gd name="connsiteX54" fmla="*/ 2974428 w 3857297"/>
              <a:gd name="connsiteY54" fmla="*/ 5559973 h 5706584"/>
              <a:gd name="connsiteX55" fmla="*/ 3142593 w 3857297"/>
              <a:gd name="connsiteY55" fmla="*/ 5612524 h 5706584"/>
              <a:gd name="connsiteX56" fmla="*/ 3300247 w 3857297"/>
              <a:gd name="connsiteY56" fmla="*/ 5675589 h 5706584"/>
              <a:gd name="connsiteX57" fmla="*/ 3426372 w 3857297"/>
              <a:gd name="connsiteY57" fmla="*/ 5633544 h 5706584"/>
              <a:gd name="connsiteX58" fmla="*/ 3584028 w 3857297"/>
              <a:gd name="connsiteY58" fmla="*/ 5528441 h 5706584"/>
              <a:gd name="connsiteX59" fmla="*/ 3720664 w 3857297"/>
              <a:gd name="connsiteY59" fmla="*/ 5223642 h 5706584"/>
              <a:gd name="connsiteX60" fmla="*/ 3836277 w 3857297"/>
              <a:gd name="connsiteY60" fmla="*/ 4813738 h 5706584"/>
              <a:gd name="connsiteX61" fmla="*/ 3741682 w 3857297"/>
              <a:gd name="connsiteY61" fmla="*/ 4393325 h 5706584"/>
              <a:gd name="connsiteX62" fmla="*/ 3857297 w 3857297"/>
              <a:gd name="connsiteY62" fmla="*/ 4120055 h 5706584"/>
              <a:gd name="connsiteX63" fmla="*/ 3699642 w 3857297"/>
              <a:gd name="connsiteY63" fmla="*/ 3804745 h 5706584"/>
              <a:gd name="connsiteX64" fmla="*/ 3436883 w 3857297"/>
              <a:gd name="connsiteY64" fmla="*/ 3037490 h 5706584"/>
              <a:gd name="connsiteX65" fmla="*/ 3258207 w 3857297"/>
              <a:gd name="connsiteY65" fmla="*/ 2543504 h 5706584"/>
              <a:gd name="connsiteX66" fmla="*/ 3069021 w 3857297"/>
              <a:gd name="connsiteY66" fmla="*/ 2291255 h 5706584"/>
              <a:gd name="connsiteX67" fmla="*/ 2890345 w 3857297"/>
              <a:gd name="connsiteY67" fmla="*/ 1923393 h 5706584"/>
              <a:gd name="connsiteX68" fmla="*/ 2743200 w 3857297"/>
              <a:gd name="connsiteY68" fmla="*/ 1681655 h 5706584"/>
              <a:gd name="connsiteX69" fmla="*/ 2806262 w 3857297"/>
              <a:gd name="connsiteY69" fmla="*/ 1282262 h 5706584"/>
              <a:gd name="connsiteX70" fmla="*/ 2869324 w 3857297"/>
              <a:gd name="connsiteY70" fmla="*/ 1187669 h 5706584"/>
              <a:gd name="connsiteX71" fmla="*/ 2837793 w 3857297"/>
              <a:gd name="connsiteY71" fmla="*/ 1534511 h 5706584"/>
              <a:gd name="connsiteX72" fmla="*/ 2995448 w 3857297"/>
              <a:gd name="connsiteY72" fmla="*/ 1996966 h 5706584"/>
              <a:gd name="connsiteX73" fmla="*/ 3541986 w 3857297"/>
              <a:gd name="connsiteY73" fmla="*/ 2017986 h 5706584"/>
              <a:gd name="connsiteX74" fmla="*/ 3647090 w 3857297"/>
              <a:gd name="connsiteY74" fmla="*/ 1828800 h 5706584"/>
              <a:gd name="connsiteX75" fmla="*/ 3415862 w 3857297"/>
              <a:gd name="connsiteY75" fmla="*/ 1597573 h 5706584"/>
              <a:gd name="connsiteX76" fmla="*/ 3636579 w 3857297"/>
              <a:gd name="connsiteY76" fmla="*/ 1219200 h 5706584"/>
              <a:gd name="connsiteX77" fmla="*/ 3573517 w 3857297"/>
              <a:gd name="connsiteY77" fmla="*/ 630621 h 5706584"/>
              <a:gd name="connsiteX78" fmla="*/ 3499945 w 3857297"/>
              <a:gd name="connsiteY78" fmla="*/ 515007 h 5706584"/>
              <a:gd name="connsiteX79" fmla="*/ 3048000 w 3857297"/>
              <a:gd name="connsiteY79" fmla="*/ 283780 h 5706584"/>
              <a:gd name="connsiteX80" fmla="*/ 2795752 w 3857297"/>
              <a:gd name="connsiteY80" fmla="*/ 231228 h 5706584"/>
              <a:gd name="connsiteX81" fmla="*/ 2585545 w 3857297"/>
              <a:gd name="connsiteY81" fmla="*/ 42042 h 5706584"/>
              <a:gd name="connsiteX82" fmla="*/ 2448910 w 3857297"/>
              <a:gd name="connsiteY82" fmla="*/ 31532 h 5706584"/>
              <a:gd name="connsiteX83" fmla="*/ 2301765 w 3857297"/>
              <a:gd name="connsiteY83" fmla="*/ 294290 h 5706584"/>
              <a:gd name="connsiteX84" fmla="*/ 2102069 w 3857297"/>
              <a:gd name="connsiteY84" fmla="*/ 493986 h 5706584"/>
              <a:gd name="connsiteX85" fmla="*/ 1807780 w 3857297"/>
              <a:gd name="connsiteY85" fmla="*/ 588580 h 5706584"/>
              <a:gd name="connsiteX86" fmla="*/ 1576552 w 3857297"/>
              <a:gd name="connsiteY86" fmla="*/ 620110 h 5706584"/>
              <a:gd name="connsiteX87" fmla="*/ 1387366 w 3857297"/>
              <a:gd name="connsiteY87" fmla="*/ 388883 h 5706584"/>
              <a:gd name="connsiteX88" fmla="*/ 1250731 w 3857297"/>
              <a:gd name="connsiteY88" fmla="*/ 73572 h 5706584"/>
              <a:gd name="connsiteX89" fmla="*/ 1103586 w 3857297"/>
              <a:gd name="connsiteY89" fmla="*/ 0 h 5706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3857297" h="5706584">
                <a:moveTo>
                  <a:pt x="1103586" y="0"/>
                </a:moveTo>
                <a:lnTo>
                  <a:pt x="914400" y="388883"/>
                </a:lnTo>
                <a:lnTo>
                  <a:pt x="378372" y="536028"/>
                </a:lnTo>
                <a:lnTo>
                  <a:pt x="63062" y="819807"/>
                </a:lnTo>
                <a:lnTo>
                  <a:pt x="63062" y="1093076"/>
                </a:lnTo>
                <a:lnTo>
                  <a:pt x="273269" y="1492469"/>
                </a:lnTo>
                <a:lnTo>
                  <a:pt x="378373" y="1660634"/>
                </a:lnTo>
                <a:lnTo>
                  <a:pt x="409903" y="1870841"/>
                </a:lnTo>
                <a:lnTo>
                  <a:pt x="609600" y="1923394"/>
                </a:lnTo>
                <a:lnTo>
                  <a:pt x="798786" y="1671145"/>
                </a:lnTo>
                <a:lnTo>
                  <a:pt x="735724" y="1250731"/>
                </a:lnTo>
                <a:lnTo>
                  <a:pt x="651641" y="1051035"/>
                </a:lnTo>
                <a:lnTo>
                  <a:pt x="830317" y="1008993"/>
                </a:lnTo>
                <a:lnTo>
                  <a:pt x="998483" y="1481959"/>
                </a:lnTo>
                <a:lnTo>
                  <a:pt x="1030014" y="1891862"/>
                </a:lnTo>
                <a:lnTo>
                  <a:pt x="977462" y="2364828"/>
                </a:lnTo>
                <a:lnTo>
                  <a:pt x="399393" y="3499945"/>
                </a:lnTo>
                <a:cubicBezTo>
                  <a:pt x="402897" y="3534980"/>
                  <a:pt x="336331" y="3591036"/>
                  <a:pt x="325821" y="3626070"/>
                </a:cubicBezTo>
                <a:cubicBezTo>
                  <a:pt x="315311" y="3661104"/>
                  <a:pt x="339834" y="3678621"/>
                  <a:pt x="336331" y="3710152"/>
                </a:cubicBezTo>
                <a:cubicBezTo>
                  <a:pt x="332828" y="3741683"/>
                  <a:pt x="357352" y="3790731"/>
                  <a:pt x="304800" y="3815255"/>
                </a:cubicBezTo>
                <a:lnTo>
                  <a:pt x="241738" y="4025462"/>
                </a:lnTo>
                <a:lnTo>
                  <a:pt x="105104" y="4498427"/>
                </a:lnTo>
                <a:lnTo>
                  <a:pt x="0" y="4834759"/>
                </a:lnTo>
                <a:lnTo>
                  <a:pt x="31531" y="5097517"/>
                </a:lnTo>
                <a:lnTo>
                  <a:pt x="136635" y="5192110"/>
                </a:lnTo>
                <a:lnTo>
                  <a:pt x="199696" y="5255172"/>
                </a:lnTo>
                <a:lnTo>
                  <a:pt x="409904" y="5223643"/>
                </a:lnTo>
                <a:lnTo>
                  <a:pt x="515007" y="5213131"/>
                </a:lnTo>
                <a:lnTo>
                  <a:pt x="620110" y="5171090"/>
                </a:lnTo>
                <a:lnTo>
                  <a:pt x="693681" y="4929352"/>
                </a:lnTo>
                <a:lnTo>
                  <a:pt x="735724" y="4572000"/>
                </a:lnTo>
                <a:lnTo>
                  <a:pt x="882868" y="4014952"/>
                </a:lnTo>
                <a:lnTo>
                  <a:pt x="945931" y="4824249"/>
                </a:lnTo>
                <a:lnTo>
                  <a:pt x="966952" y="4981903"/>
                </a:lnTo>
                <a:lnTo>
                  <a:pt x="1082566" y="5108026"/>
                </a:lnTo>
                <a:lnTo>
                  <a:pt x="1219199" y="5108028"/>
                </a:lnTo>
                <a:lnTo>
                  <a:pt x="1345324" y="5087007"/>
                </a:lnTo>
                <a:lnTo>
                  <a:pt x="1566041" y="4614041"/>
                </a:lnTo>
                <a:lnTo>
                  <a:pt x="1671145" y="4172608"/>
                </a:lnTo>
                <a:lnTo>
                  <a:pt x="2049518" y="4078013"/>
                </a:lnTo>
                <a:lnTo>
                  <a:pt x="2165131" y="4529960"/>
                </a:lnTo>
                <a:lnTo>
                  <a:pt x="2207172" y="4950373"/>
                </a:lnTo>
                <a:lnTo>
                  <a:pt x="2259724" y="5108028"/>
                </a:lnTo>
                <a:cubicBezTo>
                  <a:pt x="2259724" y="5223642"/>
                  <a:pt x="2312277" y="5244660"/>
                  <a:pt x="2312277" y="5360274"/>
                </a:cubicBezTo>
                <a:lnTo>
                  <a:pt x="2427890" y="5528443"/>
                </a:lnTo>
                <a:lnTo>
                  <a:pt x="2532993" y="5559974"/>
                </a:lnTo>
                <a:lnTo>
                  <a:pt x="2680138" y="5528441"/>
                </a:lnTo>
                <a:lnTo>
                  <a:pt x="2669627" y="5423339"/>
                </a:lnTo>
                <a:lnTo>
                  <a:pt x="2659117" y="5423338"/>
                </a:lnTo>
                <a:lnTo>
                  <a:pt x="2690648" y="5044965"/>
                </a:lnTo>
                <a:lnTo>
                  <a:pt x="2690648" y="4740165"/>
                </a:lnTo>
                <a:lnTo>
                  <a:pt x="2858814" y="3983421"/>
                </a:lnTo>
                <a:lnTo>
                  <a:pt x="3153102" y="4277711"/>
                </a:lnTo>
                <a:lnTo>
                  <a:pt x="2911365" y="5234151"/>
                </a:lnTo>
                <a:lnTo>
                  <a:pt x="2974428" y="5559973"/>
                </a:lnTo>
                <a:lnTo>
                  <a:pt x="3142593" y="5612524"/>
                </a:lnTo>
                <a:lnTo>
                  <a:pt x="3300247" y="5675589"/>
                </a:lnTo>
                <a:cubicBezTo>
                  <a:pt x="3412357" y="5651064"/>
                  <a:pt x="3314262" y="5784194"/>
                  <a:pt x="3426372" y="5633544"/>
                </a:cubicBezTo>
                <a:lnTo>
                  <a:pt x="3584028" y="5528441"/>
                </a:lnTo>
                <a:lnTo>
                  <a:pt x="3720664" y="5223642"/>
                </a:lnTo>
                <a:lnTo>
                  <a:pt x="3836277" y="4813738"/>
                </a:lnTo>
                <a:lnTo>
                  <a:pt x="3741682" y="4393325"/>
                </a:lnTo>
                <a:lnTo>
                  <a:pt x="3857297" y="4120055"/>
                </a:lnTo>
                <a:lnTo>
                  <a:pt x="3699642" y="3804745"/>
                </a:lnTo>
                <a:lnTo>
                  <a:pt x="3436883" y="3037490"/>
                </a:lnTo>
                <a:lnTo>
                  <a:pt x="3258207" y="2543504"/>
                </a:lnTo>
                <a:lnTo>
                  <a:pt x="3069021" y="2291255"/>
                </a:lnTo>
                <a:lnTo>
                  <a:pt x="2890345" y="1923393"/>
                </a:lnTo>
                <a:lnTo>
                  <a:pt x="2743200" y="1681655"/>
                </a:lnTo>
                <a:lnTo>
                  <a:pt x="2806262" y="1282262"/>
                </a:lnTo>
                <a:lnTo>
                  <a:pt x="2869324" y="1187669"/>
                </a:lnTo>
                <a:lnTo>
                  <a:pt x="2837793" y="1534511"/>
                </a:lnTo>
                <a:lnTo>
                  <a:pt x="2995448" y="1996966"/>
                </a:lnTo>
                <a:lnTo>
                  <a:pt x="3541986" y="2017986"/>
                </a:lnTo>
                <a:lnTo>
                  <a:pt x="3647090" y="1828800"/>
                </a:lnTo>
                <a:lnTo>
                  <a:pt x="3415862" y="1597573"/>
                </a:lnTo>
                <a:lnTo>
                  <a:pt x="3636579" y="1219200"/>
                </a:lnTo>
                <a:lnTo>
                  <a:pt x="3573517" y="630621"/>
                </a:lnTo>
                <a:lnTo>
                  <a:pt x="3499945" y="515007"/>
                </a:lnTo>
                <a:lnTo>
                  <a:pt x="3048000" y="283780"/>
                </a:lnTo>
                <a:lnTo>
                  <a:pt x="2795752" y="231228"/>
                </a:lnTo>
                <a:lnTo>
                  <a:pt x="2585545" y="42042"/>
                </a:lnTo>
                <a:lnTo>
                  <a:pt x="2448910" y="31532"/>
                </a:lnTo>
                <a:lnTo>
                  <a:pt x="2301765" y="294290"/>
                </a:lnTo>
                <a:lnTo>
                  <a:pt x="2102069" y="493986"/>
                </a:lnTo>
                <a:lnTo>
                  <a:pt x="1807780" y="588580"/>
                </a:lnTo>
                <a:lnTo>
                  <a:pt x="1576552" y="620110"/>
                </a:lnTo>
                <a:lnTo>
                  <a:pt x="1387366" y="388883"/>
                </a:lnTo>
                <a:lnTo>
                  <a:pt x="1250731" y="73572"/>
                </a:lnTo>
                <a:lnTo>
                  <a:pt x="1103586" y="0"/>
                </a:lnTo>
                <a:close/>
              </a:path>
            </a:pathLst>
          </a:custGeom>
          <a:blipFill dpi="0" rotWithShape="1"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1" name="Freeform: Shape 100">
            <a:hlinkHover r:id="rId10" action="ppaction://hlinksldjump">
              <a:snd r:embed="rId11" name="Growl.wav"/>
            </a:hlinkHover>
            <a:extLst>
              <a:ext uri="{FF2B5EF4-FFF2-40B4-BE49-F238E27FC236}">
                <a16:creationId xmlns:a16="http://schemas.microsoft.com/office/drawing/2014/main" id="{FA228428-6760-49CB-B11C-D885B9DC7B3B}"/>
              </a:ext>
            </a:extLst>
          </p:cNvPr>
          <p:cNvSpPr>
            <a:spLocks noChangeAspect="1"/>
          </p:cNvSpPr>
          <p:nvPr/>
        </p:nvSpPr>
        <p:spPr>
          <a:xfrm>
            <a:off x="6567697" y="1458979"/>
            <a:ext cx="755568" cy="1240862"/>
          </a:xfrm>
          <a:custGeom>
            <a:avLst/>
            <a:gdLst>
              <a:gd name="connsiteX0" fmla="*/ 1261241 w 4151586"/>
              <a:gd name="connsiteY0" fmla="*/ 136634 h 6747641"/>
              <a:gd name="connsiteX1" fmla="*/ 1072055 w 4151586"/>
              <a:gd name="connsiteY1" fmla="*/ 525517 h 6747641"/>
              <a:gd name="connsiteX2" fmla="*/ 536027 w 4151586"/>
              <a:gd name="connsiteY2" fmla="*/ 672662 h 6747641"/>
              <a:gd name="connsiteX3" fmla="*/ 220717 w 4151586"/>
              <a:gd name="connsiteY3" fmla="*/ 956441 h 6747641"/>
              <a:gd name="connsiteX4" fmla="*/ 220717 w 4151586"/>
              <a:gd name="connsiteY4" fmla="*/ 1229710 h 6747641"/>
              <a:gd name="connsiteX5" fmla="*/ 430924 w 4151586"/>
              <a:gd name="connsiteY5" fmla="*/ 1629103 h 6747641"/>
              <a:gd name="connsiteX6" fmla="*/ 609600 w 4151586"/>
              <a:gd name="connsiteY6" fmla="*/ 1839310 h 6747641"/>
              <a:gd name="connsiteX7" fmla="*/ 504496 w 4151586"/>
              <a:gd name="connsiteY7" fmla="*/ 2049517 h 6747641"/>
              <a:gd name="connsiteX8" fmla="*/ 767255 w 4151586"/>
              <a:gd name="connsiteY8" fmla="*/ 2102069 h 6747641"/>
              <a:gd name="connsiteX9" fmla="*/ 956441 w 4151586"/>
              <a:gd name="connsiteY9" fmla="*/ 1807779 h 6747641"/>
              <a:gd name="connsiteX10" fmla="*/ 893379 w 4151586"/>
              <a:gd name="connsiteY10" fmla="*/ 1387365 h 6747641"/>
              <a:gd name="connsiteX11" fmla="*/ 809296 w 4151586"/>
              <a:gd name="connsiteY11" fmla="*/ 1187669 h 6747641"/>
              <a:gd name="connsiteX12" fmla="*/ 987972 w 4151586"/>
              <a:gd name="connsiteY12" fmla="*/ 1145627 h 6747641"/>
              <a:gd name="connsiteX13" fmla="*/ 1156138 w 4151586"/>
              <a:gd name="connsiteY13" fmla="*/ 1618593 h 6747641"/>
              <a:gd name="connsiteX14" fmla="*/ 1187669 w 4151586"/>
              <a:gd name="connsiteY14" fmla="*/ 2028496 h 6747641"/>
              <a:gd name="connsiteX15" fmla="*/ 1135117 w 4151586"/>
              <a:gd name="connsiteY15" fmla="*/ 2501462 h 6747641"/>
              <a:gd name="connsiteX16" fmla="*/ 599089 w 4151586"/>
              <a:gd name="connsiteY16" fmla="*/ 3699641 h 6747641"/>
              <a:gd name="connsiteX17" fmla="*/ 609600 w 4151586"/>
              <a:gd name="connsiteY17" fmla="*/ 3804745 h 6747641"/>
              <a:gd name="connsiteX18" fmla="*/ 620110 w 4151586"/>
              <a:gd name="connsiteY18" fmla="*/ 3878317 h 6747641"/>
              <a:gd name="connsiteX19" fmla="*/ 620110 w 4151586"/>
              <a:gd name="connsiteY19" fmla="*/ 4004441 h 6747641"/>
              <a:gd name="connsiteX20" fmla="*/ 399393 w 4151586"/>
              <a:gd name="connsiteY20" fmla="*/ 4162096 h 6747641"/>
              <a:gd name="connsiteX21" fmla="*/ 346841 w 4151586"/>
              <a:gd name="connsiteY21" fmla="*/ 4708634 h 6747641"/>
              <a:gd name="connsiteX22" fmla="*/ 136634 w 4151586"/>
              <a:gd name="connsiteY22" fmla="*/ 5276193 h 6747641"/>
              <a:gd name="connsiteX23" fmla="*/ 31531 w 4151586"/>
              <a:gd name="connsiteY23" fmla="*/ 5602014 h 6747641"/>
              <a:gd name="connsiteX24" fmla="*/ 0 w 4151586"/>
              <a:gd name="connsiteY24" fmla="*/ 5927834 h 6747641"/>
              <a:gd name="connsiteX25" fmla="*/ 52551 w 4151586"/>
              <a:gd name="connsiteY25" fmla="*/ 6096000 h 6747641"/>
              <a:gd name="connsiteX26" fmla="*/ 693683 w 4151586"/>
              <a:gd name="connsiteY26" fmla="*/ 6232634 h 6747641"/>
              <a:gd name="connsiteX27" fmla="*/ 840827 w 4151586"/>
              <a:gd name="connsiteY27" fmla="*/ 6085489 h 6747641"/>
              <a:gd name="connsiteX28" fmla="*/ 777765 w 4151586"/>
              <a:gd name="connsiteY28" fmla="*/ 5549462 h 6747641"/>
              <a:gd name="connsiteX29" fmla="*/ 903889 w 4151586"/>
              <a:gd name="connsiteY29" fmla="*/ 5255172 h 6747641"/>
              <a:gd name="connsiteX30" fmla="*/ 893379 w 4151586"/>
              <a:gd name="connsiteY30" fmla="*/ 4708634 h 6747641"/>
              <a:gd name="connsiteX31" fmla="*/ 1019503 w 4151586"/>
              <a:gd name="connsiteY31" fmla="*/ 4593020 h 6747641"/>
              <a:gd name="connsiteX32" fmla="*/ 1030014 w 4151586"/>
              <a:gd name="connsiteY32" fmla="*/ 5307724 h 6747641"/>
              <a:gd name="connsiteX33" fmla="*/ 1103586 w 4151586"/>
              <a:gd name="connsiteY33" fmla="*/ 5412827 h 6747641"/>
              <a:gd name="connsiteX34" fmla="*/ 1219200 w 4151586"/>
              <a:gd name="connsiteY34" fmla="*/ 5896303 h 6747641"/>
              <a:gd name="connsiteX35" fmla="*/ 1471448 w 4151586"/>
              <a:gd name="connsiteY35" fmla="*/ 5969876 h 6747641"/>
              <a:gd name="connsiteX36" fmla="*/ 1629103 w 4151586"/>
              <a:gd name="connsiteY36" fmla="*/ 5538952 h 6747641"/>
              <a:gd name="connsiteX37" fmla="*/ 1744717 w 4151586"/>
              <a:gd name="connsiteY37" fmla="*/ 5076496 h 6747641"/>
              <a:gd name="connsiteX38" fmla="*/ 1860331 w 4151586"/>
              <a:gd name="connsiteY38" fmla="*/ 4750676 h 6747641"/>
              <a:gd name="connsiteX39" fmla="*/ 2165131 w 4151586"/>
              <a:gd name="connsiteY39" fmla="*/ 4698124 h 6747641"/>
              <a:gd name="connsiteX40" fmla="*/ 2301765 w 4151586"/>
              <a:gd name="connsiteY40" fmla="*/ 4929352 h 6747641"/>
              <a:gd name="connsiteX41" fmla="*/ 2270234 w 4151586"/>
              <a:gd name="connsiteY41" fmla="*/ 5465379 h 6747641"/>
              <a:gd name="connsiteX42" fmla="*/ 2396358 w 4151586"/>
              <a:gd name="connsiteY42" fmla="*/ 5864772 h 6747641"/>
              <a:gd name="connsiteX43" fmla="*/ 2417379 w 4151586"/>
              <a:gd name="connsiteY43" fmla="*/ 6201103 h 6747641"/>
              <a:gd name="connsiteX44" fmla="*/ 2459420 w 4151586"/>
              <a:gd name="connsiteY44" fmla="*/ 6526924 h 6747641"/>
              <a:gd name="connsiteX45" fmla="*/ 2869324 w 4151586"/>
              <a:gd name="connsiteY45" fmla="*/ 6642538 h 6747641"/>
              <a:gd name="connsiteX46" fmla="*/ 3037489 w 4151586"/>
              <a:gd name="connsiteY46" fmla="*/ 6432331 h 6747641"/>
              <a:gd name="connsiteX47" fmla="*/ 2911365 w 4151586"/>
              <a:gd name="connsiteY47" fmla="*/ 5822731 h 6747641"/>
              <a:gd name="connsiteX48" fmla="*/ 2816772 w 4151586"/>
              <a:gd name="connsiteY48" fmla="*/ 5559972 h 6747641"/>
              <a:gd name="connsiteX49" fmla="*/ 3026979 w 4151586"/>
              <a:gd name="connsiteY49" fmla="*/ 5318234 h 6747641"/>
              <a:gd name="connsiteX50" fmla="*/ 3058510 w 4151586"/>
              <a:gd name="connsiteY50" fmla="*/ 4897820 h 6747641"/>
              <a:gd name="connsiteX51" fmla="*/ 3111062 w 4151586"/>
              <a:gd name="connsiteY51" fmla="*/ 4666593 h 6747641"/>
              <a:gd name="connsiteX52" fmla="*/ 3342289 w 4151586"/>
              <a:gd name="connsiteY52" fmla="*/ 4855779 h 6747641"/>
              <a:gd name="connsiteX53" fmla="*/ 3205655 w 4151586"/>
              <a:gd name="connsiteY53" fmla="*/ 5402317 h 6747641"/>
              <a:gd name="connsiteX54" fmla="*/ 3100551 w 4151586"/>
              <a:gd name="connsiteY54" fmla="*/ 6011917 h 6747641"/>
              <a:gd name="connsiteX55" fmla="*/ 3090041 w 4151586"/>
              <a:gd name="connsiteY55" fmla="*/ 6264165 h 6747641"/>
              <a:gd name="connsiteX56" fmla="*/ 3100551 w 4151586"/>
              <a:gd name="connsiteY56" fmla="*/ 6547945 h 6747641"/>
              <a:gd name="connsiteX57" fmla="*/ 3636579 w 4151586"/>
              <a:gd name="connsiteY57" fmla="*/ 6747641 h 6747641"/>
              <a:gd name="connsiteX58" fmla="*/ 3962400 w 4151586"/>
              <a:gd name="connsiteY58" fmla="*/ 6568965 h 6747641"/>
              <a:gd name="connsiteX59" fmla="*/ 4046483 w 4151586"/>
              <a:gd name="connsiteY59" fmla="*/ 6085489 h 6747641"/>
              <a:gd name="connsiteX60" fmla="*/ 4151586 w 4151586"/>
              <a:gd name="connsiteY60" fmla="*/ 5307724 h 6747641"/>
              <a:gd name="connsiteX61" fmla="*/ 4088524 w 4151586"/>
              <a:gd name="connsiteY61" fmla="*/ 4624552 h 6747641"/>
              <a:gd name="connsiteX62" fmla="*/ 4078014 w 4151586"/>
              <a:gd name="connsiteY62" fmla="*/ 4309241 h 6747641"/>
              <a:gd name="connsiteX63" fmla="*/ 3804745 w 4151586"/>
              <a:gd name="connsiteY63" fmla="*/ 3993931 h 6747641"/>
              <a:gd name="connsiteX64" fmla="*/ 3594538 w 4151586"/>
              <a:gd name="connsiteY64" fmla="*/ 3174124 h 6747641"/>
              <a:gd name="connsiteX65" fmla="*/ 3415862 w 4151586"/>
              <a:gd name="connsiteY65" fmla="*/ 2680138 h 6747641"/>
              <a:gd name="connsiteX66" fmla="*/ 3226676 w 4151586"/>
              <a:gd name="connsiteY66" fmla="*/ 2427889 h 6747641"/>
              <a:gd name="connsiteX67" fmla="*/ 3048000 w 4151586"/>
              <a:gd name="connsiteY67" fmla="*/ 2060027 h 6747641"/>
              <a:gd name="connsiteX68" fmla="*/ 2900855 w 4151586"/>
              <a:gd name="connsiteY68" fmla="*/ 1818289 h 6747641"/>
              <a:gd name="connsiteX69" fmla="*/ 2963917 w 4151586"/>
              <a:gd name="connsiteY69" fmla="*/ 1418896 h 6747641"/>
              <a:gd name="connsiteX70" fmla="*/ 3026979 w 4151586"/>
              <a:gd name="connsiteY70" fmla="*/ 1324303 h 6747641"/>
              <a:gd name="connsiteX71" fmla="*/ 2995448 w 4151586"/>
              <a:gd name="connsiteY71" fmla="*/ 1671145 h 6747641"/>
              <a:gd name="connsiteX72" fmla="*/ 3153103 w 4151586"/>
              <a:gd name="connsiteY72" fmla="*/ 2133600 h 6747641"/>
              <a:gd name="connsiteX73" fmla="*/ 3699641 w 4151586"/>
              <a:gd name="connsiteY73" fmla="*/ 2154620 h 6747641"/>
              <a:gd name="connsiteX74" fmla="*/ 3804745 w 4151586"/>
              <a:gd name="connsiteY74" fmla="*/ 1965434 h 6747641"/>
              <a:gd name="connsiteX75" fmla="*/ 3573517 w 4151586"/>
              <a:gd name="connsiteY75" fmla="*/ 1734207 h 6747641"/>
              <a:gd name="connsiteX76" fmla="*/ 3794234 w 4151586"/>
              <a:gd name="connsiteY76" fmla="*/ 1355834 h 6747641"/>
              <a:gd name="connsiteX77" fmla="*/ 3731172 w 4151586"/>
              <a:gd name="connsiteY77" fmla="*/ 767255 h 6747641"/>
              <a:gd name="connsiteX78" fmla="*/ 3657600 w 4151586"/>
              <a:gd name="connsiteY78" fmla="*/ 651641 h 6747641"/>
              <a:gd name="connsiteX79" fmla="*/ 3205655 w 4151586"/>
              <a:gd name="connsiteY79" fmla="*/ 420414 h 6747641"/>
              <a:gd name="connsiteX80" fmla="*/ 2953407 w 4151586"/>
              <a:gd name="connsiteY80" fmla="*/ 367862 h 6747641"/>
              <a:gd name="connsiteX81" fmla="*/ 2722179 w 4151586"/>
              <a:gd name="connsiteY81" fmla="*/ 10510 h 6747641"/>
              <a:gd name="connsiteX82" fmla="*/ 2564524 w 4151586"/>
              <a:gd name="connsiteY82" fmla="*/ 0 h 6747641"/>
              <a:gd name="connsiteX83" fmla="*/ 2459420 w 4151586"/>
              <a:gd name="connsiteY83" fmla="*/ 430924 h 6747641"/>
              <a:gd name="connsiteX84" fmla="*/ 2259724 w 4151586"/>
              <a:gd name="connsiteY84" fmla="*/ 630620 h 6747641"/>
              <a:gd name="connsiteX85" fmla="*/ 1944414 w 4151586"/>
              <a:gd name="connsiteY85" fmla="*/ 672662 h 6747641"/>
              <a:gd name="connsiteX86" fmla="*/ 1713186 w 4151586"/>
              <a:gd name="connsiteY86" fmla="*/ 620110 h 6747641"/>
              <a:gd name="connsiteX87" fmla="*/ 1566041 w 4151586"/>
              <a:gd name="connsiteY87" fmla="*/ 336331 h 6747641"/>
              <a:gd name="connsiteX88" fmla="*/ 1345324 w 4151586"/>
              <a:gd name="connsiteY88" fmla="*/ 73572 h 6747641"/>
              <a:gd name="connsiteX89" fmla="*/ 1261241 w 4151586"/>
              <a:gd name="connsiteY89" fmla="*/ 136634 h 6747641"/>
              <a:gd name="connsiteX0" fmla="*/ 1261241 w 4151586"/>
              <a:gd name="connsiteY0" fmla="*/ 136634 h 6642538"/>
              <a:gd name="connsiteX1" fmla="*/ 1072055 w 4151586"/>
              <a:gd name="connsiteY1" fmla="*/ 525517 h 6642538"/>
              <a:gd name="connsiteX2" fmla="*/ 536027 w 4151586"/>
              <a:gd name="connsiteY2" fmla="*/ 672662 h 6642538"/>
              <a:gd name="connsiteX3" fmla="*/ 220717 w 4151586"/>
              <a:gd name="connsiteY3" fmla="*/ 956441 h 6642538"/>
              <a:gd name="connsiteX4" fmla="*/ 220717 w 4151586"/>
              <a:gd name="connsiteY4" fmla="*/ 1229710 h 6642538"/>
              <a:gd name="connsiteX5" fmla="*/ 430924 w 4151586"/>
              <a:gd name="connsiteY5" fmla="*/ 1629103 h 6642538"/>
              <a:gd name="connsiteX6" fmla="*/ 609600 w 4151586"/>
              <a:gd name="connsiteY6" fmla="*/ 1839310 h 6642538"/>
              <a:gd name="connsiteX7" fmla="*/ 504496 w 4151586"/>
              <a:gd name="connsiteY7" fmla="*/ 2049517 h 6642538"/>
              <a:gd name="connsiteX8" fmla="*/ 767255 w 4151586"/>
              <a:gd name="connsiteY8" fmla="*/ 2102069 h 6642538"/>
              <a:gd name="connsiteX9" fmla="*/ 956441 w 4151586"/>
              <a:gd name="connsiteY9" fmla="*/ 1807779 h 6642538"/>
              <a:gd name="connsiteX10" fmla="*/ 893379 w 4151586"/>
              <a:gd name="connsiteY10" fmla="*/ 1387365 h 6642538"/>
              <a:gd name="connsiteX11" fmla="*/ 809296 w 4151586"/>
              <a:gd name="connsiteY11" fmla="*/ 1187669 h 6642538"/>
              <a:gd name="connsiteX12" fmla="*/ 987972 w 4151586"/>
              <a:gd name="connsiteY12" fmla="*/ 1145627 h 6642538"/>
              <a:gd name="connsiteX13" fmla="*/ 1156138 w 4151586"/>
              <a:gd name="connsiteY13" fmla="*/ 1618593 h 6642538"/>
              <a:gd name="connsiteX14" fmla="*/ 1187669 w 4151586"/>
              <a:gd name="connsiteY14" fmla="*/ 2028496 h 6642538"/>
              <a:gd name="connsiteX15" fmla="*/ 1135117 w 4151586"/>
              <a:gd name="connsiteY15" fmla="*/ 2501462 h 6642538"/>
              <a:gd name="connsiteX16" fmla="*/ 599089 w 4151586"/>
              <a:gd name="connsiteY16" fmla="*/ 3699641 h 6642538"/>
              <a:gd name="connsiteX17" fmla="*/ 609600 w 4151586"/>
              <a:gd name="connsiteY17" fmla="*/ 3804745 h 6642538"/>
              <a:gd name="connsiteX18" fmla="*/ 620110 w 4151586"/>
              <a:gd name="connsiteY18" fmla="*/ 3878317 h 6642538"/>
              <a:gd name="connsiteX19" fmla="*/ 620110 w 4151586"/>
              <a:gd name="connsiteY19" fmla="*/ 4004441 h 6642538"/>
              <a:gd name="connsiteX20" fmla="*/ 399393 w 4151586"/>
              <a:gd name="connsiteY20" fmla="*/ 4162096 h 6642538"/>
              <a:gd name="connsiteX21" fmla="*/ 346841 w 4151586"/>
              <a:gd name="connsiteY21" fmla="*/ 4708634 h 6642538"/>
              <a:gd name="connsiteX22" fmla="*/ 136634 w 4151586"/>
              <a:gd name="connsiteY22" fmla="*/ 5276193 h 6642538"/>
              <a:gd name="connsiteX23" fmla="*/ 31531 w 4151586"/>
              <a:gd name="connsiteY23" fmla="*/ 5602014 h 6642538"/>
              <a:gd name="connsiteX24" fmla="*/ 0 w 4151586"/>
              <a:gd name="connsiteY24" fmla="*/ 5927834 h 6642538"/>
              <a:gd name="connsiteX25" fmla="*/ 52551 w 4151586"/>
              <a:gd name="connsiteY25" fmla="*/ 6096000 h 6642538"/>
              <a:gd name="connsiteX26" fmla="*/ 693683 w 4151586"/>
              <a:gd name="connsiteY26" fmla="*/ 6232634 h 6642538"/>
              <a:gd name="connsiteX27" fmla="*/ 840827 w 4151586"/>
              <a:gd name="connsiteY27" fmla="*/ 6085489 h 6642538"/>
              <a:gd name="connsiteX28" fmla="*/ 777765 w 4151586"/>
              <a:gd name="connsiteY28" fmla="*/ 5549462 h 6642538"/>
              <a:gd name="connsiteX29" fmla="*/ 903889 w 4151586"/>
              <a:gd name="connsiteY29" fmla="*/ 5255172 h 6642538"/>
              <a:gd name="connsiteX30" fmla="*/ 893379 w 4151586"/>
              <a:gd name="connsiteY30" fmla="*/ 4708634 h 6642538"/>
              <a:gd name="connsiteX31" fmla="*/ 1019503 w 4151586"/>
              <a:gd name="connsiteY31" fmla="*/ 4593020 h 6642538"/>
              <a:gd name="connsiteX32" fmla="*/ 1030014 w 4151586"/>
              <a:gd name="connsiteY32" fmla="*/ 5307724 h 6642538"/>
              <a:gd name="connsiteX33" fmla="*/ 1103586 w 4151586"/>
              <a:gd name="connsiteY33" fmla="*/ 5412827 h 6642538"/>
              <a:gd name="connsiteX34" fmla="*/ 1219200 w 4151586"/>
              <a:gd name="connsiteY34" fmla="*/ 5896303 h 6642538"/>
              <a:gd name="connsiteX35" fmla="*/ 1471448 w 4151586"/>
              <a:gd name="connsiteY35" fmla="*/ 5969876 h 6642538"/>
              <a:gd name="connsiteX36" fmla="*/ 1629103 w 4151586"/>
              <a:gd name="connsiteY36" fmla="*/ 5538952 h 6642538"/>
              <a:gd name="connsiteX37" fmla="*/ 1744717 w 4151586"/>
              <a:gd name="connsiteY37" fmla="*/ 5076496 h 6642538"/>
              <a:gd name="connsiteX38" fmla="*/ 1860331 w 4151586"/>
              <a:gd name="connsiteY38" fmla="*/ 4750676 h 6642538"/>
              <a:gd name="connsiteX39" fmla="*/ 2165131 w 4151586"/>
              <a:gd name="connsiteY39" fmla="*/ 4698124 h 6642538"/>
              <a:gd name="connsiteX40" fmla="*/ 2301765 w 4151586"/>
              <a:gd name="connsiteY40" fmla="*/ 4929352 h 6642538"/>
              <a:gd name="connsiteX41" fmla="*/ 2270234 w 4151586"/>
              <a:gd name="connsiteY41" fmla="*/ 5465379 h 6642538"/>
              <a:gd name="connsiteX42" fmla="*/ 2396358 w 4151586"/>
              <a:gd name="connsiteY42" fmla="*/ 5864772 h 6642538"/>
              <a:gd name="connsiteX43" fmla="*/ 2417379 w 4151586"/>
              <a:gd name="connsiteY43" fmla="*/ 6201103 h 6642538"/>
              <a:gd name="connsiteX44" fmla="*/ 2459420 w 4151586"/>
              <a:gd name="connsiteY44" fmla="*/ 6526924 h 6642538"/>
              <a:gd name="connsiteX45" fmla="*/ 2869324 w 4151586"/>
              <a:gd name="connsiteY45" fmla="*/ 6642538 h 6642538"/>
              <a:gd name="connsiteX46" fmla="*/ 3037489 w 4151586"/>
              <a:gd name="connsiteY46" fmla="*/ 6432331 h 6642538"/>
              <a:gd name="connsiteX47" fmla="*/ 2911365 w 4151586"/>
              <a:gd name="connsiteY47" fmla="*/ 5822731 h 6642538"/>
              <a:gd name="connsiteX48" fmla="*/ 2816772 w 4151586"/>
              <a:gd name="connsiteY48" fmla="*/ 5559972 h 6642538"/>
              <a:gd name="connsiteX49" fmla="*/ 3026979 w 4151586"/>
              <a:gd name="connsiteY49" fmla="*/ 5318234 h 6642538"/>
              <a:gd name="connsiteX50" fmla="*/ 3058510 w 4151586"/>
              <a:gd name="connsiteY50" fmla="*/ 4897820 h 6642538"/>
              <a:gd name="connsiteX51" fmla="*/ 3111062 w 4151586"/>
              <a:gd name="connsiteY51" fmla="*/ 4666593 h 6642538"/>
              <a:gd name="connsiteX52" fmla="*/ 3342289 w 4151586"/>
              <a:gd name="connsiteY52" fmla="*/ 4855779 h 6642538"/>
              <a:gd name="connsiteX53" fmla="*/ 3205655 w 4151586"/>
              <a:gd name="connsiteY53" fmla="*/ 5402317 h 6642538"/>
              <a:gd name="connsiteX54" fmla="*/ 3100551 w 4151586"/>
              <a:gd name="connsiteY54" fmla="*/ 6011917 h 6642538"/>
              <a:gd name="connsiteX55" fmla="*/ 3090041 w 4151586"/>
              <a:gd name="connsiteY55" fmla="*/ 6264165 h 6642538"/>
              <a:gd name="connsiteX56" fmla="*/ 3100551 w 4151586"/>
              <a:gd name="connsiteY56" fmla="*/ 6547945 h 6642538"/>
              <a:gd name="connsiteX57" fmla="*/ 3668110 w 4151586"/>
              <a:gd name="connsiteY57" fmla="*/ 6495393 h 6642538"/>
              <a:gd name="connsiteX58" fmla="*/ 3962400 w 4151586"/>
              <a:gd name="connsiteY58" fmla="*/ 6568965 h 6642538"/>
              <a:gd name="connsiteX59" fmla="*/ 4046483 w 4151586"/>
              <a:gd name="connsiteY59" fmla="*/ 6085489 h 6642538"/>
              <a:gd name="connsiteX60" fmla="*/ 4151586 w 4151586"/>
              <a:gd name="connsiteY60" fmla="*/ 5307724 h 6642538"/>
              <a:gd name="connsiteX61" fmla="*/ 4088524 w 4151586"/>
              <a:gd name="connsiteY61" fmla="*/ 4624552 h 6642538"/>
              <a:gd name="connsiteX62" fmla="*/ 4078014 w 4151586"/>
              <a:gd name="connsiteY62" fmla="*/ 4309241 h 6642538"/>
              <a:gd name="connsiteX63" fmla="*/ 3804745 w 4151586"/>
              <a:gd name="connsiteY63" fmla="*/ 3993931 h 6642538"/>
              <a:gd name="connsiteX64" fmla="*/ 3594538 w 4151586"/>
              <a:gd name="connsiteY64" fmla="*/ 3174124 h 6642538"/>
              <a:gd name="connsiteX65" fmla="*/ 3415862 w 4151586"/>
              <a:gd name="connsiteY65" fmla="*/ 2680138 h 6642538"/>
              <a:gd name="connsiteX66" fmla="*/ 3226676 w 4151586"/>
              <a:gd name="connsiteY66" fmla="*/ 2427889 h 6642538"/>
              <a:gd name="connsiteX67" fmla="*/ 3048000 w 4151586"/>
              <a:gd name="connsiteY67" fmla="*/ 2060027 h 6642538"/>
              <a:gd name="connsiteX68" fmla="*/ 2900855 w 4151586"/>
              <a:gd name="connsiteY68" fmla="*/ 1818289 h 6642538"/>
              <a:gd name="connsiteX69" fmla="*/ 2963917 w 4151586"/>
              <a:gd name="connsiteY69" fmla="*/ 1418896 h 6642538"/>
              <a:gd name="connsiteX70" fmla="*/ 3026979 w 4151586"/>
              <a:gd name="connsiteY70" fmla="*/ 1324303 h 6642538"/>
              <a:gd name="connsiteX71" fmla="*/ 2995448 w 4151586"/>
              <a:gd name="connsiteY71" fmla="*/ 1671145 h 6642538"/>
              <a:gd name="connsiteX72" fmla="*/ 3153103 w 4151586"/>
              <a:gd name="connsiteY72" fmla="*/ 2133600 h 6642538"/>
              <a:gd name="connsiteX73" fmla="*/ 3699641 w 4151586"/>
              <a:gd name="connsiteY73" fmla="*/ 2154620 h 6642538"/>
              <a:gd name="connsiteX74" fmla="*/ 3804745 w 4151586"/>
              <a:gd name="connsiteY74" fmla="*/ 1965434 h 6642538"/>
              <a:gd name="connsiteX75" fmla="*/ 3573517 w 4151586"/>
              <a:gd name="connsiteY75" fmla="*/ 1734207 h 6642538"/>
              <a:gd name="connsiteX76" fmla="*/ 3794234 w 4151586"/>
              <a:gd name="connsiteY76" fmla="*/ 1355834 h 6642538"/>
              <a:gd name="connsiteX77" fmla="*/ 3731172 w 4151586"/>
              <a:gd name="connsiteY77" fmla="*/ 767255 h 6642538"/>
              <a:gd name="connsiteX78" fmla="*/ 3657600 w 4151586"/>
              <a:gd name="connsiteY78" fmla="*/ 651641 h 6642538"/>
              <a:gd name="connsiteX79" fmla="*/ 3205655 w 4151586"/>
              <a:gd name="connsiteY79" fmla="*/ 420414 h 6642538"/>
              <a:gd name="connsiteX80" fmla="*/ 2953407 w 4151586"/>
              <a:gd name="connsiteY80" fmla="*/ 367862 h 6642538"/>
              <a:gd name="connsiteX81" fmla="*/ 2722179 w 4151586"/>
              <a:gd name="connsiteY81" fmla="*/ 10510 h 6642538"/>
              <a:gd name="connsiteX82" fmla="*/ 2564524 w 4151586"/>
              <a:gd name="connsiteY82" fmla="*/ 0 h 6642538"/>
              <a:gd name="connsiteX83" fmla="*/ 2459420 w 4151586"/>
              <a:gd name="connsiteY83" fmla="*/ 430924 h 6642538"/>
              <a:gd name="connsiteX84" fmla="*/ 2259724 w 4151586"/>
              <a:gd name="connsiteY84" fmla="*/ 630620 h 6642538"/>
              <a:gd name="connsiteX85" fmla="*/ 1944414 w 4151586"/>
              <a:gd name="connsiteY85" fmla="*/ 672662 h 6642538"/>
              <a:gd name="connsiteX86" fmla="*/ 1713186 w 4151586"/>
              <a:gd name="connsiteY86" fmla="*/ 620110 h 6642538"/>
              <a:gd name="connsiteX87" fmla="*/ 1566041 w 4151586"/>
              <a:gd name="connsiteY87" fmla="*/ 336331 h 6642538"/>
              <a:gd name="connsiteX88" fmla="*/ 1345324 w 4151586"/>
              <a:gd name="connsiteY88" fmla="*/ 73572 h 6642538"/>
              <a:gd name="connsiteX89" fmla="*/ 1261241 w 4151586"/>
              <a:gd name="connsiteY89" fmla="*/ 136634 h 6642538"/>
              <a:gd name="connsiteX0" fmla="*/ 1261241 w 4151586"/>
              <a:gd name="connsiteY0" fmla="*/ 136634 h 6642538"/>
              <a:gd name="connsiteX1" fmla="*/ 1072055 w 4151586"/>
              <a:gd name="connsiteY1" fmla="*/ 525517 h 6642538"/>
              <a:gd name="connsiteX2" fmla="*/ 536027 w 4151586"/>
              <a:gd name="connsiteY2" fmla="*/ 672662 h 6642538"/>
              <a:gd name="connsiteX3" fmla="*/ 220717 w 4151586"/>
              <a:gd name="connsiteY3" fmla="*/ 956441 h 6642538"/>
              <a:gd name="connsiteX4" fmla="*/ 220717 w 4151586"/>
              <a:gd name="connsiteY4" fmla="*/ 1229710 h 6642538"/>
              <a:gd name="connsiteX5" fmla="*/ 430924 w 4151586"/>
              <a:gd name="connsiteY5" fmla="*/ 1629103 h 6642538"/>
              <a:gd name="connsiteX6" fmla="*/ 609600 w 4151586"/>
              <a:gd name="connsiteY6" fmla="*/ 1839310 h 6642538"/>
              <a:gd name="connsiteX7" fmla="*/ 504496 w 4151586"/>
              <a:gd name="connsiteY7" fmla="*/ 2049517 h 6642538"/>
              <a:gd name="connsiteX8" fmla="*/ 767255 w 4151586"/>
              <a:gd name="connsiteY8" fmla="*/ 2102069 h 6642538"/>
              <a:gd name="connsiteX9" fmla="*/ 956441 w 4151586"/>
              <a:gd name="connsiteY9" fmla="*/ 1807779 h 6642538"/>
              <a:gd name="connsiteX10" fmla="*/ 893379 w 4151586"/>
              <a:gd name="connsiteY10" fmla="*/ 1387365 h 6642538"/>
              <a:gd name="connsiteX11" fmla="*/ 809296 w 4151586"/>
              <a:gd name="connsiteY11" fmla="*/ 1187669 h 6642538"/>
              <a:gd name="connsiteX12" fmla="*/ 987972 w 4151586"/>
              <a:gd name="connsiteY12" fmla="*/ 1145627 h 6642538"/>
              <a:gd name="connsiteX13" fmla="*/ 1156138 w 4151586"/>
              <a:gd name="connsiteY13" fmla="*/ 1618593 h 6642538"/>
              <a:gd name="connsiteX14" fmla="*/ 1187669 w 4151586"/>
              <a:gd name="connsiteY14" fmla="*/ 2028496 h 6642538"/>
              <a:gd name="connsiteX15" fmla="*/ 1135117 w 4151586"/>
              <a:gd name="connsiteY15" fmla="*/ 2501462 h 6642538"/>
              <a:gd name="connsiteX16" fmla="*/ 599089 w 4151586"/>
              <a:gd name="connsiteY16" fmla="*/ 3699641 h 6642538"/>
              <a:gd name="connsiteX17" fmla="*/ 609600 w 4151586"/>
              <a:gd name="connsiteY17" fmla="*/ 3804745 h 6642538"/>
              <a:gd name="connsiteX18" fmla="*/ 620110 w 4151586"/>
              <a:gd name="connsiteY18" fmla="*/ 3878317 h 6642538"/>
              <a:gd name="connsiteX19" fmla="*/ 620110 w 4151586"/>
              <a:gd name="connsiteY19" fmla="*/ 4004441 h 6642538"/>
              <a:gd name="connsiteX20" fmla="*/ 399393 w 4151586"/>
              <a:gd name="connsiteY20" fmla="*/ 4162096 h 6642538"/>
              <a:gd name="connsiteX21" fmla="*/ 346841 w 4151586"/>
              <a:gd name="connsiteY21" fmla="*/ 4708634 h 6642538"/>
              <a:gd name="connsiteX22" fmla="*/ 136634 w 4151586"/>
              <a:gd name="connsiteY22" fmla="*/ 5276193 h 6642538"/>
              <a:gd name="connsiteX23" fmla="*/ 31531 w 4151586"/>
              <a:gd name="connsiteY23" fmla="*/ 5602014 h 6642538"/>
              <a:gd name="connsiteX24" fmla="*/ 0 w 4151586"/>
              <a:gd name="connsiteY24" fmla="*/ 5927834 h 6642538"/>
              <a:gd name="connsiteX25" fmla="*/ 52551 w 4151586"/>
              <a:gd name="connsiteY25" fmla="*/ 6096000 h 6642538"/>
              <a:gd name="connsiteX26" fmla="*/ 693683 w 4151586"/>
              <a:gd name="connsiteY26" fmla="*/ 6232634 h 6642538"/>
              <a:gd name="connsiteX27" fmla="*/ 840827 w 4151586"/>
              <a:gd name="connsiteY27" fmla="*/ 6085489 h 6642538"/>
              <a:gd name="connsiteX28" fmla="*/ 777765 w 4151586"/>
              <a:gd name="connsiteY28" fmla="*/ 5549462 h 6642538"/>
              <a:gd name="connsiteX29" fmla="*/ 903889 w 4151586"/>
              <a:gd name="connsiteY29" fmla="*/ 5255172 h 6642538"/>
              <a:gd name="connsiteX30" fmla="*/ 893379 w 4151586"/>
              <a:gd name="connsiteY30" fmla="*/ 4708634 h 6642538"/>
              <a:gd name="connsiteX31" fmla="*/ 1019503 w 4151586"/>
              <a:gd name="connsiteY31" fmla="*/ 4593020 h 6642538"/>
              <a:gd name="connsiteX32" fmla="*/ 1030014 w 4151586"/>
              <a:gd name="connsiteY32" fmla="*/ 5307724 h 6642538"/>
              <a:gd name="connsiteX33" fmla="*/ 1103586 w 4151586"/>
              <a:gd name="connsiteY33" fmla="*/ 5412827 h 6642538"/>
              <a:gd name="connsiteX34" fmla="*/ 1219200 w 4151586"/>
              <a:gd name="connsiteY34" fmla="*/ 5896303 h 6642538"/>
              <a:gd name="connsiteX35" fmla="*/ 1471448 w 4151586"/>
              <a:gd name="connsiteY35" fmla="*/ 5969876 h 6642538"/>
              <a:gd name="connsiteX36" fmla="*/ 1629103 w 4151586"/>
              <a:gd name="connsiteY36" fmla="*/ 5538952 h 6642538"/>
              <a:gd name="connsiteX37" fmla="*/ 1744717 w 4151586"/>
              <a:gd name="connsiteY37" fmla="*/ 5076496 h 6642538"/>
              <a:gd name="connsiteX38" fmla="*/ 1860331 w 4151586"/>
              <a:gd name="connsiteY38" fmla="*/ 4750676 h 6642538"/>
              <a:gd name="connsiteX39" fmla="*/ 2165131 w 4151586"/>
              <a:gd name="connsiteY39" fmla="*/ 4698124 h 6642538"/>
              <a:gd name="connsiteX40" fmla="*/ 2301765 w 4151586"/>
              <a:gd name="connsiteY40" fmla="*/ 4929352 h 6642538"/>
              <a:gd name="connsiteX41" fmla="*/ 2270234 w 4151586"/>
              <a:gd name="connsiteY41" fmla="*/ 5465379 h 6642538"/>
              <a:gd name="connsiteX42" fmla="*/ 2396358 w 4151586"/>
              <a:gd name="connsiteY42" fmla="*/ 5864772 h 6642538"/>
              <a:gd name="connsiteX43" fmla="*/ 2417379 w 4151586"/>
              <a:gd name="connsiteY43" fmla="*/ 6201103 h 6642538"/>
              <a:gd name="connsiteX44" fmla="*/ 2459420 w 4151586"/>
              <a:gd name="connsiteY44" fmla="*/ 6526924 h 6642538"/>
              <a:gd name="connsiteX45" fmla="*/ 2869324 w 4151586"/>
              <a:gd name="connsiteY45" fmla="*/ 6642538 h 6642538"/>
              <a:gd name="connsiteX46" fmla="*/ 3037489 w 4151586"/>
              <a:gd name="connsiteY46" fmla="*/ 6432331 h 6642538"/>
              <a:gd name="connsiteX47" fmla="*/ 2911365 w 4151586"/>
              <a:gd name="connsiteY47" fmla="*/ 5822731 h 6642538"/>
              <a:gd name="connsiteX48" fmla="*/ 2816772 w 4151586"/>
              <a:gd name="connsiteY48" fmla="*/ 5559972 h 6642538"/>
              <a:gd name="connsiteX49" fmla="*/ 3026979 w 4151586"/>
              <a:gd name="connsiteY49" fmla="*/ 5318234 h 6642538"/>
              <a:gd name="connsiteX50" fmla="*/ 3058510 w 4151586"/>
              <a:gd name="connsiteY50" fmla="*/ 4897820 h 6642538"/>
              <a:gd name="connsiteX51" fmla="*/ 3111062 w 4151586"/>
              <a:gd name="connsiteY51" fmla="*/ 4666593 h 6642538"/>
              <a:gd name="connsiteX52" fmla="*/ 3342289 w 4151586"/>
              <a:gd name="connsiteY52" fmla="*/ 4855779 h 6642538"/>
              <a:gd name="connsiteX53" fmla="*/ 3205655 w 4151586"/>
              <a:gd name="connsiteY53" fmla="*/ 5402317 h 6642538"/>
              <a:gd name="connsiteX54" fmla="*/ 3100551 w 4151586"/>
              <a:gd name="connsiteY54" fmla="*/ 6011917 h 6642538"/>
              <a:gd name="connsiteX55" fmla="*/ 3090041 w 4151586"/>
              <a:gd name="connsiteY55" fmla="*/ 6264165 h 6642538"/>
              <a:gd name="connsiteX56" fmla="*/ 3226675 w 4151586"/>
              <a:gd name="connsiteY56" fmla="*/ 6411310 h 6642538"/>
              <a:gd name="connsiteX57" fmla="*/ 3668110 w 4151586"/>
              <a:gd name="connsiteY57" fmla="*/ 6495393 h 6642538"/>
              <a:gd name="connsiteX58" fmla="*/ 3962400 w 4151586"/>
              <a:gd name="connsiteY58" fmla="*/ 6568965 h 6642538"/>
              <a:gd name="connsiteX59" fmla="*/ 4046483 w 4151586"/>
              <a:gd name="connsiteY59" fmla="*/ 6085489 h 6642538"/>
              <a:gd name="connsiteX60" fmla="*/ 4151586 w 4151586"/>
              <a:gd name="connsiteY60" fmla="*/ 5307724 h 6642538"/>
              <a:gd name="connsiteX61" fmla="*/ 4088524 w 4151586"/>
              <a:gd name="connsiteY61" fmla="*/ 4624552 h 6642538"/>
              <a:gd name="connsiteX62" fmla="*/ 4078014 w 4151586"/>
              <a:gd name="connsiteY62" fmla="*/ 4309241 h 6642538"/>
              <a:gd name="connsiteX63" fmla="*/ 3804745 w 4151586"/>
              <a:gd name="connsiteY63" fmla="*/ 3993931 h 6642538"/>
              <a:gd name="connsiteX64" fmla="*/ 3594538 w 4151586"/>
              <a:gd name="connsiteY64" fmla="*/ 3174124 h 6642538"/>
              <a:gd name="connsiteX65" fmla="*/ 3415862 w 4151586"/>
              <a:gd name="connsiteY65" fmla="*/ 2680138 h 6642538"/>
              <a:gd name="connsiteX66" fmla="*/ 3226676 w 4151586"/>
              <a:gd name="connsiteY66" fmla="*/ 2427889 h 6642538"/>
              <a:gd name="connsiteX67" fmla="*/ 3048000 w 4151586"/>
              <a:gd name="connsiteY67" fmla="*/ 2060027 h 6642538"/>
              <a:gd name="connsiteX68" fmla="*/ 2900855 w 4151586"/>
              <a:gd name="connsiteY68" fmla="*/ 1818289 h 6642538"/>
              <a:gd name="connsiteX69" fmla="*/ 2963917 w 4151586"/>
              <a:gd name="connsiteY69" fmla="*/ 1418896 h 6642538"/>
              <a:gd name="connsiteX70" fmla="*/ 3026979 w 4151586"/>
              <a:gd name="connsiteY70" fmla="*/ 1324303 h 6642538"/>
              <a:gd name="connsiteX71" fmla="*/ 2995448 w 4151586"/>
              <a:gd name="connsiteY71" fmla="*/ 1671145 h 6642538"/>
              <a:gd name="connsiteX72" fmla="*/ 3153103 w 4151586"/>
              <a:gd name="connsiteY72" fmla="*/ 2133600 h 6642538"/>
              <a:gd name="connsiteX73" fmla="*/ 3699641 w 4151586"/>
              <a:gd name="connsiteY73" fmla="*/ 2154620 h 6642538"/>
              <a:gd name="connsiteX74" fmla="*/ 3804745 w 4151586"/>
              <a:gd name="connsiteY74" fmla="*/ 1965434 h 6642538"/>
              <a:gd name="connsiteX75" fmla="*/ 3573517 w 4151586"/>
              <a:gd name="connsiteY75" fmla="*/ 1734207 h 6642538"/>
              <a:gd name="connsiteX76" fmla="*/ 3794234 w 4151586"/>
              <a:gd name="connsiteY76" fmla="*/ 1355834 h 6642538"/>
              <a:gd name="connsiteX77" fmla="*/ 3731172 w 4151586"/>
              <a:gd name="connsiteY77" fmla="*/ 767255 h 6642538"/>
              <a:gd name="connsiteX78" fmla="*/ 3657600 w 4151586"/>
              <a:gd name="connsiteY78" fmla="*/ 651641 h 6642538"/>
              <a:gd name="connsiteX79" fmla="*/ 3205655 w 4151586"/>
              <a:gd name="connsiteY79" fmla="*/ 420414 h 6642538"/>
              <a:gd name="connsiteX80" fmla="*/ 2953407 w 4151586"/>
              <a:gd name="connsiteY80" fmla="*/ 367862 h 6642538"/>
              <a:gd name="connsiteX81" fmla="*/ 2722179 w 4151586"/>
              <a:gd name="connsiteY81" fmla="*/ 10510 h 6642538"/>
              <a:gd name="connsiteX82" fmla="*/ 2564524 w 4151586"/>
              <a:gd name="connsiteY82" fmla="*/ 0 h 6642538"/>
              <a:gd name="connsiteX83" fmla="*/ 2459420 w 4151586"/>
              <a:gd name="connsiteY83" fmla="*/ 430924 h 6642538"/>
              <a:gd name="connsiteX84" fmla="*/ 2259724 w 4151586"/>
              <a:gd name="connsiteY84" fmla="*/ 630620 h 6642538"/>
              <a:gd name="connsiteX85" fmla="*/ 1944414 w 4151586"/>
              <a:gd name="connsiteY85" fmla="*/ 672662 h 6642538"/>
              <a:gd name="connsiteX86" fmla="*/ 1713186 w 4151586"/>
              <a:gd name="connsiteY86" fmla="*/ 620110 h 6642538"/>
              <a:gd name="connsiteX87" fmla="*/ 1566041 w 4151586"/>
              <a:gd name="connsiteY87" fmla="*/ 336331 h 6642538"/>
              <a:gd name="connsiteX88" fmla="*/ 1345324 w 4151586"/>
              <a:gd name="connsiteY88" fmla="*/ 73572 h 6642538"/>
              <a:gd name="connsiteX89" fmla="*/ 1261241 w 4151586"/>
              <a:gd name="connsiteY89" fmla="*/ 136634 h 6642538"/>
              <a:gd name="connsiteX0" fmla="*/ 1261241 w 4151586"/>
              <a:gd name="connsiteY0" fmla="*/ 136634 h 6642538"/>
              <a:gd name="connsiteX1" fmla="*/ 1072055 w 4151586"/>
              <a:gd name="connsiteY1" fmla="*/ 525517 h 6642538"/>
              <a:gd name="connsiteX2" fmla="*/ 536027 w 4151586"/>
              <a:gd name="connsiteY2" fmla="*/ 672662 h 6642538"/>
              <a:gd name="connsiteX3" fmla="*/ 220717 w 4151586"/>
              <a:gd name="connsiteY3" fmla="*/ 956441 h 6642538"/>
              <a:gd name="connsiteX4" fmla="*/ 220717 w 4151586"/>
              <a:gd name="connsiteY4" fmla="*/ 1229710 h 6642538"/>
              <a:gd name="connsiteX5" fmla="*/ 430924 w 4151586"/>
              <a:gd name="connsiteY5" fmla="*/ 1629103 h 6642538"/>
              <a:gd name="connsiteX6" fmla="*/ 609600 w 4151586"/>
              <a:gd name="connsiteY6" fmla="*/ 1839310 h 6642538"/>
              <a:gd name="connsiteX7" fmla="*/ 504496 w 4151586"/>
              <a:gd name="connsiteY7" fmla="*/ 2049517 h 6642538"/>
              <a:gd name="connsiteX8" fmla="*/ 767255 w 4151586"/>
              <a:gd name="connsiteY8" fmla="*/ 2102069 h 6642538"/>
              <a:gd name="connsiteX9" fmla="*/ 956441 w 4151586"/>
              <a:gd name="connsiteY9" fmla="*/ 1807779 h 6642538"/>
              <a:gd name="connsiteX10" fmla="*/ 893379 w 4151586"/>
              <a:gd name="connsiteY10" fmla="*/ 1387365 h 6642538"/>
              <a:gd name="connsiteX11" fmla="*/ 809296 w 4151586"/>
              <a:gd name="connsiteY11" fmla="*/ 1187669 h 6642538"/>
              <a:gd name="connsiteX12" fmla="*/ 987972 w 4151586"/>
              <a:gd name="connsiteY12" fmla="*/ 1145627 h 6642538"/>
              <a:gd name="connsiteX13" fmla="*/ 1156138 w 4151586"/>
              <a:gd name="connsiteY13" fmla="*/ 1618593 h 6642538"/>
              <a:gd name="connsiteX14" fmla="*/ 1187669 w 4151586"/>
              <a:gd name="connsiteY14" fmla="*/ 2028496 h 6642538"/>
              <a:gd name="connsiteX15" fmla="*/ 1135117 w 4151586"/>
              <a:gd name="connsiteY15" fmla="*/ 2501462 h 6642538"/>
              <a:gd name="connsiteX16" fmla="*/ 599089 w 4151586"/>
              <a:gd name="connsiteY16" fmla="*/ 3699641 h 6642538"/>
              <a:gd name="connsiteX17" fmla="*/ 609600 w 4151586"/>
              <a:gd name="connsiteY17" fmla="*/ 3804745 h 6642538"/>
              <a:gd name="connsiteX18" fmla="*/ 620110 w 4151586"/>
              <a:gd name="connsiteY18" fmla="*/ 3878317 h 6642538"/>
              <a:gd name="connsiteX19" fmla="*/ 620110 w 4151586"/>
              <a:gd name="connsiteY19" fmla="*/ 4004441 h 6642538"/>
              <a:gd name="connsiteX20" fmla="*/ 399393 w 4151586"/>
              <a:gd name="connsiteY20" fmla="*/ 4162096 h 6642538"/>
              <a:gd name="connsiteX21" fmla="*/ 346841 w 4151586"/>
              <a:gd name="connsiteY21" fmla="*/ 4708634 h 6642538"/>
              <a:gd name="connsiteX22" fmla="*/ 136634 w 4151586"/>
              <a:gd name="connsiteY22" fmla="*/ 5276193 h 6642538"/>
              <a:gd name="connsiteX23" fmla="*/ 31531 w 4151586"/>
              <a:gd name="connsiteY23" fmla="*/ 5602014 h 6642538"/>
              <a:gd name="connsiteX24" fmla="*/ 0 w 4151586"/>
              <a:gd name="connsiteY24" fmla="*/ 5927834 h 6642538"/>
              <a:gd name="connsiteX25" fmla="*/ 52551 w 4151586"/>
              <a:gd name="connsiteY25" fmla="*/ 6096000 h 6642538"/>
              <a:gd name="connsiteX26" fmla="*/ 693683 w 4151586"/>
              <a:gd name="connsiteY26" fmla="*/ 6232634 h 6642538"/>
              <a:gd name="connsiteX27" fmla="*/ 840827 w 4151586"/>
              <a:gd name="connsiteY27" fmla="*/ 6085489 h 6642538"/>
              <a:gd name="connsiteX28" fmla="*/ 777765 w 4151586"/>
              <a:gd name="connsiteY28" fmla="*/ 5549462 h 6642538"/>
              <a:gd name="connsiteX29" fmla="*/ 903889 w 4151586"/>
              <a:gd name="connsiteY29" fmla="*/ 5255172 h 6642538"/>
              <a:gd name="connsiteX30" fmla="*/ 893379 w 4151586"/>
              <a:gd name="connsiteY30" fmla="*/ 4708634 h 6642538"/>
              <a:gd name="connsiteX31" fmla="*/ 1019503 w 4151586"/>
              <a:gd name="connsiteY31" fmla="*/ 4593020 h 6642538"/>
              <a:gd name="connsiteX32" fmla="*/ 1030014 w 4151586"/>
              <a:gd name="connsiteY32" fmla="*/ 5307724 h 6642538"/>
              <a:gd name="connsiteX33" fmla="*/ 1103586 w 4151586"/>
              <a:gd name="connsiteY33" fmla="*/ 5412827 h 6642538"/>
              <a:gd name="connsiteX34" fmla="*/ 1219200 w 4151586"/>
              <a:gd name="connsiteY34" fmla="*/ 5896303 h 6642538"/>
              <a:gd name="connsiteX35" fmla="*/ 1471448 w 4151586"/>
              <a:gd name="connsiteY35" fmla="*/ 5969876 h 6642538"/>
              <a:gd name="connsiteX36" fmla="*/ 1629103 w 4151586"/>
              <a:gd name="connsiteY36" fmla="*/ 5538952 h 6642538"/>
              <a:gd name="connsiteX37" fmla="*/ 1744717 w 4151586"/>
              <a:gd name="connsiteY37" fmla="*/ 5076496 h 6642538"/>
              <a:gd name="connsiteX38" fmla="*/ 1860331 w 4151586"/>
              <a:gd name="connsiteY38" fmla="*/ 4750676 h 6642538"/>
              <a:gd name="connsiteX39" fmla="*/ 2165131 w 4151586"/>
              <a:gd name="connsiteY39" fmla="*/ 4698124 h 6642538"/>
              <a:gd name="connsiteX40" fmla="*/ 2301765 w 4151586"/>
              <a:gd name="connsiteY40" fmla="*/ 4929352 h 6642538"/>
              <a:gd name="connsiteX41" fmla="*/ 2270234 w 4151586"/>
              <a:gd name="connsiteY41" fmla="*/ 5465379 h 6642538"/>
              <a:gd name="connsiteX42" fmla="*/ 2396358 w 4151586"/>
              <a:gd name="connsiteY42" fmla="*/ 5864772 h 6642538"/>
              <a:gd name="connsiteX43" fmla="*/ 2417379 w 4151586"/>
              <a:gd name="connsiteY43" fmla="*/ 6201103 h 6642538"/>
              <a:gd name="connsiteX44" fmla="*/ 2459420 w 4151586"/>
              <a:gd name="connsiteY44" fmla="*/ 6526924 h 6642538"/>
              <a:gd name="connsiteX45" fmla="*/ 2869324 w 4151586"/>
              <a:gd name="connsiteY45" fmla="*/ 6642538 h 6642538"/>
              <a:gd name="connsiteX46" fmla="*/ 3037489 w 4151586"/>
              <a:gd name="connsiteY46" fmla="*/ 6432331 h 6642538"/>
              <a:gd name="connsiteX47" fmla="*/ 2911365 w 4151586"/>
              <a:gd name="connsiteY47" fmla="*/ 5822731 h 6642538"/>
              <a:gd name="connsiteX48" fmla="*/ 2816772 w 4151586"/>
              <a:gd name="connsiteY48" fmla="*/ 5559972 h 6642538"/>
              <a:gd name="connsiteX49" fmla="*/ 3026979 w 4151586"/>
              <a:gd name="connsiteY49" fmla="*/ 5318234 h 6642538"/>
              <a:gd name="connsiteX50" fmla="*/ 3058510 w 4151586"/>
              <a:gd name="connsiteY50" fmla="*/ 4897820 h 6642538"/>
              <a:gd name="connsiteX51" fmla="*/ 3111062 w 4151586"/>
              <a:gd name="connsiteY51" fmla="*/ 4666593 h 6642538"/>
              <a:gd name="connsiteX52" fmla="*/ 3342289 w 4151586"/>
              <a:gd name="connsiteY52" fmla="*/ 4855779 h 6642538"/>
              <a:gd name="connsiteX53" fmla="*/ 3205655 w 4151586"/>
              <a:gd name="connsiteY53" fmla="*/ 5402317 h 6642538"/>
              <a:gd name="connsiteX54" fmla="*/ 3100551 w 4151586"/>
              <a:gd name="connsiteY54" fmla="*/ 6011917 h 6642538"/>
              <a:gd name="connsiteX55" fmla="*/ 3090041 w 4151586"/>
              <a:gd name="connsiteY55" fmla="*/ 6264165 h 6642538"/>
              <a:gd name="connsiteX56" fmla="*/ 3226675 w 4151586"/>
              <a:gd name="connsiteY56" fmla="*/ 6411310 h 6642538"/>
              <a:gd name="connsiteX57" fmla="*/ 3668110 w 4151586"/>
              <a:gd name="connsiteY57" fmla="*/ 6495393 h 6642538"/>
              <a:gd name="connsiteX58" fmla="*/ 3888828 w 4151586"/>
              <a:gd name="connsiteY58" fmla="*/ 6274675 h 6642538"/>
              <a:gd name="connsiteX59" fmla="*/ 4046483 w 4151586"/>
              <a:gd name="connsiteY59" fmla="*/ 6085489 h 6642538"/>
              <a:gd name="connsiteX60" fmla="*/ 4151586 w 4151586"/>
              <a:gd name="connsiteY60" fmla="*/ 5307724 h 6642538"/>
              <a:gd name="connsiteX61" fmla="*/ 4088524 w 4151586"/>
              <a:gd name="connsiteY61" fmla="*/ 4624552 h 6642538"/>
              <a:gd name="connsiteX62" fmla="*/ 4078014 w 4151586"/>
              <a:gd name="connsiteY62" fmla="*/ 4309241 h 6642538"/>
              <a:gd name="connsiteX63" fmla="*/ 3804745 w 4151586"/>
              <a:gd name="connsiteY63" fmla="*/ 3993931 h 6642538"/>
              <a:gd name="connsiteX64" fmla="*/ 3594538 w 4151586"/>
              <a:gd name="connsiteY64" fmla="*/ 3174124 h 6642538"/>
              <a:gd name="connsiteX65" fmla="*/ 3415862 w 4151586"/>
              <a:gd name="connsiteY65" fmla="*/ 2680138 h 6642538"/>
              <a:gd name="connsiteX66" fmla="*/ 3226676 w 4151586"/>
              <a:gd name="connsiteY66" fmla="*/ 2427889 h 6642538"/>
              <a:gd name="connsiteX67" fmla="*/ 3048000 w 4151586"/>
              <a:gd name="connsiteY67" fmla="*/ 2060027 h 6642538"/>
              <a:gd name="connsiteX68" fmla="*/ 2900855 w 4151586"/>
              <a:gd name="connsiteY68" fmla="*/ 1818289 h 6642538"/>
              <a:gd name="connsiteX69" fmla="*/ 2963917 w 4151586"/>
              <a:gd name="connsiteY69" fmla="*/ 1418896 h 6642538"/>
              <a:gd name="connsiteX70" fmla="*/ 3026979 w 4151586"/>
              <a:gd name="connsiteY70" fmla="*/ 1324303 h 6642538"/>
              <a:gd name="connsiteX71" fmla="*/ 2995448 w 4151586"/>
              <a:gd name="connsiteY71" fmla="*/ 1671145 h 6642538"/>
              <a:gd name="connsiteX72" fmla="*/ 3153103 w 4151586"/>
              <a:gd name="connsiteY72" fmla="*/ 2133600 h 6642538"/>
              <a:gd name="connsiteX73" fmla="*/ 3699641 w 4151586"/>
              <a:gd name="connsiteY73" fmla="*/ 2154620 h 6642538"/>
              <a:gd name="connsiteX74" fmla="*/ 3804745 w 4151586"/>
              <a:gd name="connsiteY74" fmla="*/ 1965434 h 6642538"/>
              <a:gd name="connsiteX75" fmla="*/ 3573517 w 4151586"/>
              <a:gd name="connsiteY75" fmla="*/ 1734207 h 6642538"/>
              <a:gd name="connsiteX76" fmla="*/ 3794234 w 4151586"/>
              <a:gd name="connsiteY76" fmla="*/ 1355834 h 6642538"/>
              <a:gd name="connsiteX77" fmla="*/ 3731172 w 4151586"/>
              <a:gd name="connsiteY77" fmla="*/ 767255 h 6642538"/>
              <a:gd name="connsiteX78" fmla="*/ 3657600 w 4151586"/>
              <a:gd name="connsiteY78" fmla="*/ 651641 h 6642538"/>
              <a:gd name="connsiteX79" fmla="*/ 3205655 w 4151586"/>
              <a:gd name="connsiteY79" fmla="*/ 420414 h 6642538"/>
              <a:gd name="connsiteX80" fmla="*/ 2953407 w 4151586"/>
              <a:gd name="connsiteY80" fmla="*/ 367862 h 6642538"/>
              <a:gd name="connsiteX81" fmla="*/ 2722179 w 4151586"/>
              <a:gd name="connsiteY81" fmla="*/ 10510 h 6642538"/>
              <a:gd name="connsiteX82" fmla="*/ 2564524 w 4151586"/>
              <a:gd name="connsiteY82" fmla="*/ 0 h 6642538"/>
              <a:gd name="connsiteX83" fmla="*/ 2459420 w 4151586"/>
              <a:gd name="connsiteY83" fmla="*/ 430924 h 6642538"/>
              <a:gd name="connsiteX84" fmla="*/ 2259724 w 4151586"/>
              <a:gd name="connsiteY84" fmla="*/ 630620 h 6642538"/>
              <a:gd name="connsiteX85" fmla="*/ 1944414 w 4151586"/>
              <a:gd name="connsiteY85" fmla="*/ 672662 h 6642538"/>
              <a:gd name="connsiteX86" fmla="*/ 1713186 w 4151586"/>
              <a:gd name="connsiteY86" fmla="*/ 620110 h 6642538"/>
              <a:gd name="connsiteX87" fmla="*/ 1566041 w 4151586"/>
              <a:gd name="connsiteY87" fmla="*/ 336331 h 6642538"/>
              <a:gd name="connsiteX88" fmla="*/ 1345324 w 4151586"/>
              <a:gd name="connsiteY88" fmla="*/ 73572 h 6642538"/>
              <a:gd name="connsiteX89" fmla="*/ 1261241 w 4151586"/>
              <a:gd name="connsiteY89" fmla="*/ 136634 h 6642538"/>
              <a:gd name="connsiteX0" fmla="*/ 1261241 w 4151586"/>
              <a:gd name="connsiteY0" fmla="*/ 136634 h 6642538"/>
              <a:gd name="connsiteX1" fmla="*/ 1072055 w 4151586"/>
              <a:gd name="connsiteY1" fmla="*/ 525517 h 6642538"/>
              <a:gd name="connsiteX2" fmla="*/ 536027 w 4151586"/>
              <a:gd name="connsiteY2" fmla="*/ 672662 h 6642538"/>
              <a:gd name="connsiteX3" fmla="*/ 220717 w 4151586"/>
              <a:gd name="connsiteY3" fmla="*/ 956441 h 6642538"/>
              <a:gd name="connsiteX4" fmla="*/ 220717 w 4151586"/>
              <a:gd name="connsiteY4" fmla="*/ 1229710 h 6642538"/>
              <a:gd name="connsiteX5" fmla="*/ 430924 w 4151586"/>
              <a:gd name="connsiteY5" fmla="*/ 1629103 h 6642538"/>
              <a:gd name="connsiteX6" fmla="*/ 609600 w 4151586"/>
              <a:gd name="connsiteY6" fmla="*/ 1839310 h 6642538"/>
              <a:gd name="connsiteX7" fmla="*/ 504496 w 4151586"/>
              <a:gd name="connsiteY7" fmla="*/ 2049517 h 6642538"/>
              <a:gd name="connsiteX8" fmla="*/ 767255 w 4151586"/>
              <a:gd name="connsiteY8" fmla="*/ 2102069 h 6642538"/>
              <a:gd name="connsiteX9" fmla="*/ 956441 w 4151586"/>
              <a:gd name="connsiteY9" fmla="*/ 1807779 h 6642538"/>
              <a:gd name="connsiteX10" fmla="*/ 893379 w 4151586"/>
              <a:gd name="connsiteY10" fmla="*/ 1387365 h 6642538"/>
              <a:gd name="connsiteX11" fmla="*/ 809296 w 4151586"/>
              <a:gd name="connsiteY11" fmla="*/ 1187669 h 6642538"/>
              <a:gd name="connsiteX12" fmla="*/ 987972 w 4151586"/>
              <a:gd name="connsiteY12" fmla="*/ 1145627 h 6642538"/>
              <a:gd name="connsiteX13" fmla="*/ 1156138 w 4151586"/>
              <a:gd name="connsiteY13" fmla="*/ 1618593 h 6642538"/>
              <a:gd name="connsiteX14" fmla="*/ 1187669 w 4151586"/>
              <a:gd name="connsiteY14" fmla="*/ 2028496 h 6642538"/>
              <a:gd name="connsiteX15" fmla="*/ 1135117 w 4151586"/>
              <a:gd name="connsiteY15" fmla="*/ 2501462 h 6642538"/>
              <a:gd name="connsiteX16" fmla="*/ 599089 w 4151586"/>
              <a:gd name="connsiteY16" fmla="*/ 3699641 h 6642538"/>
              <a:gd name="connsiteX17" fmla="*/ 609600 w 4151586"/>
              <a:gd name="connsiteY17" fmla="*/ 3804745 h 6642538"/>
              <a:gd name="connsiteX18" fmla="*/ 620110 w 4151586"/>
              <a:gd name="connsiteY18" fmla="*/ 3878317 h 6642538"/>
              <a:gd name="connsiteX19" fmla="*/ 620110 w 4151586"/>
              <a:gd name="connsiteY19" fmla="*/ 4004441 h 6642538"/>
              <a:gd name="connsiteX20" fmla="*/ 399393 w 4151586"/>
              <a:gd name="connsiteY20" fmla="*/ 4162096 h 6642538"/>
              <a:gd name="connsiteX21" fmla="*/ 346841 w 4151586"/>
              <a:gd name="connsiteY21" fmla="*/ 4708634 h 6642538"/>
              <a:gd name="connsiteX22" fmla="*/ 136634 w 4151586"/>
              <a:gd name="connsiteY22" fmla="*/ 5276193 h 6642538"/>
              <a:gd name="connsiteX23" fmla="*/ 31531 w 4151586"/>
              <a:gd name="connsiteY23" fmla="*/ 5602014 h 6642538"/>
              <a:gd name="connsiteX24" fmla="*/ 0 w 4151586"/>
              <a:gd name="connsiteY24" fmla="*/ 5927834 h 6642538"/>
              <a:gd name="connsiteX25" fmla="*/ 52551 w 4151586"/>
              <a:gd name="connsiteY25" fmla="*/ 6096000 h 6642538"/>
              <a:gd name="connsiteX26" fmla="*/ 693683 w 4151586"/>
              <a:gd name="connsiteY26" fmla="*/ 6232634 h 6642538"/>
              <a:gd name="connsiteX27" fmla="*/ 840827 w 4151586"/>
              <a:gd name="connsiteY27" fmla="*/ 6085489 h 6642538"/>
              <a:gd name="connsiteX28" fmla="*/ 777765 w 4151586"/>
              <a:gd name="connsiteY28" fmla="*/ 5549462 h 6642538"/>
              <a:gd name="connsiteX29" fmla="*/ 903889 w 4151586"/>
              <a:gd name="connsiteY29" fmla="*/ 5255172 h 6642538"/>
              <a:gd name="connsiteX30" fmla="*/ 893379 w 4151586"/>
              <a:gd name="connsiteY30" fmla="*/ 4708634 h 6642538"/>
              <a:gd name="connsiteX31" fmla="*/ 1019503 w 4151586"/>
              <a:gd name="connsiteY31" fmla="*/ 4593020 h 6642538"/>
              <a:gd name="connsiteX32" fmla="*/ 1030014 w 4151586"/>
              <a:gd name="connsiteY32" fmla="*/ 5307724 h 6642538"/>
              <a:gd name="connsiteX33" fmla="*/ 1103586 w 4151586"/>
              <a:gd name="connsiteY33" fmla="*/ 5412827 h 6642538"/>
              <a:gd name="connsiteX34" fmla="*/ 1219200 w 4151586"/>
              <a:gd name="connsiteY34" fmla="*/ 5896303 h 6642538"/>
              <a:gd name="connsiteX35" fmla="*/ 1471448 w 4151586"/>
              <a:gd name="connsiteY35" fmla="*/ 5969876 h 6642538"/>
              <a:gd name="connsiteX36" fmla="*/ 1629103 w 4151586"/>
              <a:gd name="connsiteY36" fmla="*/ 5538952 h 6642538"/>
              <a:gd name="connsiteX37" fmla="*/ 1744717 w 4151586"/>
              <a:gd name="connsiteY37" fmla="*/ 5076496 h 6642538"/>
              <a:gd name="connsiteX38" fmla="*/ 1860331 w 4151586"/>
              <a:gd name="connsiteY38" fmla="*/ 4750676 h 6642538"/>
              <a:gd name="connsiteX39" fmla="*/ 2165131 w 4151586"/>
              <a:gd name="connsiteY39" fmla="*/ 4698124 h 6642538"/>
              <a:gd name="connsiteX40" fmla="*/ 2301765 w 4151586"/>
              <a:gd name="connsiteY40" fmla="*/ 4929352 h 6642538"/>
              <a:gd name="connsiteX41" fmla="*/ 2270234 w 4151586"/>
              <a:gd name="connsiteY41" fmla="*/ 5465379 h 6642538"/>
              <a:gd name="connsiteX42" fmla="*/ 2396358 w 4151586"/>
              <a:gd name="connsiteY42" fmla="*/ 5864772 h 6642538"/>
              <a:gd name="connsiteX43" fmla="*/ 2417379 w 4151586"/>
              <a:gd name="connsiteY43" fmla="*/ 6201103 h 6642538"/>
              <a:gd name="connsiteX44" fmla="*/ 2459420 w 4151586"/>
              <a:gd name="connsiteY44" fmla="*/ 6526924 h 6642538"/>
              <a:gd name="connsiteX45" fmla="*/ 2869324 w 4151586"/>
              <a:gd name="connsiteY45" fmla="*/ 6642538 h 6642538"/>
              <a:gd name="connsiteX46" fmla="*/ 2900855 w 4151586"/>
              <a:gd name="connsiteY46" fmla="*/ 6264165 h 6642538"/>
              <a:gd name="connsiteX47" fmla="*/ 2911365 w 4151586"/>
              <a:gd name="connsiteY47" fmla="*/ 5822731 h 6642538"/>
              <a:gd name="connsiteX48" fmla="*/ 2816772 w 4151586"/>
              <a:gd name="connsiteY48" fmla="*/ 5559972 h 6642538"/>
              <a:gd name="connsiteX49" fmla="*/ 3026979 w 4151586"/>
              <a:gd name="connsiteY49" fmla="*/ 5318234 h 6642538"/>
              <a:gd name="connsiteX50" fmla="*/ 3058510 w 4151586"/>
              <a:gd name="connsiteY50" fmla="*/ 4897820 h 6642538"/>
              <a:gd name="connsiteX51" fmla="*/ 3111062 w 4151586"/>
              <a:gd name="connsiteY51" fmla="*/ 4666593 h 6642538"/>
              <a:gd name="connsiteX52" fmla="*/ 3342289 w 4151586"/>
              <a:gd name="connsiteY52" fmla="*/ 4855779 h 6642538"/>
              <a:gd name="connsiteX53" fmla="*/ 3205655 w 4151586"/>
              <a:gd name="connsiteY53" fmla="*/ 5402317 h 6642538"/>
              <a:gd name="connsiteX54" fmla="*/ 3100551 w 4151586"/>
              <a:gd name="connsiteY54" fmla="*/ 6011917 h 6642538"/>
              <a:gd name="connsiteX55" fmla="*/ 3090041 w 4151586"/>
              <a:gd name="connsiteY55" fmla="*/ 6264165 h 6642538"/>
              <a:gd name="connsiteX56" fmla="*/ 3226675 w 4151586"/>
              <a:gd name="connsiteY56" fmla="*/ 6411310 h 6642538"/>
              <a:gd name="connsiteX57" fmla="*/ 3668110 w 4151586"/>
              <a:gd name="connsiteY57" fmla="*/ 6495393 h 6642538"/>
              <a:gd name="connsiteX58" fmla="*/ 3888828 w 4151586"/>
              <a:gd name="connsiteY58" fmla="*/ 6274675 h 6642538"/>
              <a:gd name="connsiteX59" fmla="*/ 4046483 w 4151586"/>
              <a:gd name="connsiteY59" fmla="*/ 6085489 h 6642538"/>
              <a:gd name="connsiteX60" fmla="*/ 4151586 w 4151586"/>
              <a:gd name="connsiteY60" fmla="*/ 5307724 h 6642538"/>
              <a:gd name="connsiteX61" fmla="*/ 4088524 w 4151586"/>
              <a:gd name="connsiteY61" fmla="*/ 4624552 h 6642538"/>
              <a:gd name="connsiteX62" fmla="*/ 4078014 w 4151586"/>
              <a:gd name="connsiteY62" fmla="*/ 4309241 h 6642538"/>
              <a:gd name="connsiteX63" fmla="*/ 3804745 w 4151586"/>
              <a:gd name="connsiteY63" fmla="*/ 3993931 h 6642538"/>
              <a:gd name="connsiteX64" fmla="*/ 3594538 w 4151586"/>
              <a:gd name="connsiteY64" fmla="*/ 3174124 h 6642538"/>
              <a:gd name="connsiteX65" fmla="*/ 3415862 w 4151586"/>
              <a:gd name="connsiteY65" fmla="*/ 2680138 h 6642538"/>
              <a:gd name="connsiteX66" fmla="*/ 3226676 w 4151586"/>
              <a:gd name="connsiteY66" fmla="*/ 2427889 h 6642538"/>
              <a:gd name="connsiteX67" fmla="*/ 3048000 w 4151586"/>
              <a:gd name="connsiteY67" fmla="*/ 2060027 h 6642538"/>
              <a:gd name="connsiteX68" fmla="*/ 2900855 w 4151586"/>
              <a:gd name="connsiteY68" fmla="*/ 1818289 h 6642538"/>
              <a:gd name="connsiteX69" fmla="*/ 2963917 w 4151586"/>
              <a:gd name="connsiteY69" fmla="*/ 1418896 h 6642538"/>
              <a:gd name="connsiteX70" fmla="*/ 3026979 w 4151586"/>
              <a:gd name="connsiteY70" fmla="*/ 1324303 h 6642538"/>
              <a:gd name="connsiteX71" fmla="*/ 2995448 w 4151586"/>
              <a:gd name="connsiteY71" fmla="*/ 1671145 h 6642538"/>
              <a:gd name="connsiteX72" fmla="*/ 3153103 w 4151586"/>
              <a:gd name="connsiteY72" fmla="*/ 2133600 h 6642538"/>
              <a:gd name="connsiteX73" fmla="*/ 3699641 w 4151586"/>
              <a:gd name="connsiteY73" fmla="*/ 2154620 h 6642538"/>
              <a:gd name="connsiteX74" fmla="*/ 3804745 w 4151586"/>
              <a:gd name="connsiteY74" fmla="*/ 1965434 h 6642538"/>
              <a:gd name="connsiteX75" fmla="*/ 3573517 w 4151586"/>
              <a:gd name="connsiteY75" fmla="*/ 1734207 h 6642538"/>
              <a:gd name="connsiteX76" fmla="*/ 3794234 w 4151586"/>
              <a:gd name="connsiteY76" fmla="*/ 1355834 h 6642538"/>
              <a:gd name="connsiteX77" fmla="*/ 3731172 w 4151586"/>
              <a:gd name="connsiteY77" fmla="*/ 767255 h 6642538"/>
              <a:gd name="connsiteX78" fmla="*/ 3657600 w 4151586"/>
              <a:gd name="connsiteY78" fmla="*/ 651641 h 6642538"/>
              <a:gd name="connsiteX79" fmla="*/ 3205655 w 4151586"/>
              <a:gd name="connsiteY79" fmla="*/ 420414 h 6642538"/>
              <a:gd name="connsiteX80" fmla="*/ 2953407 w 4151586"/>
              <a:gd name="connsiteY80" fmla="*/ 367862 h 6642538"/>
              <a:gd name="connsiteX81" fmla="*/ 2722179 w 4151586"/>
              <a:gd name="connsiteY81" fmla="*/ 10510 h 6642538"/>
              <a:gd name="connsiteX82" fmla="*/ 2564524 w 4151586"/>
              <a:gd name="connsiteY82" fmla="*/ 0 h 6642538"/>
              <a:gd name="connsiteX83" fmla="*/ 2459420 w 4151586"/>
              <a:gd name="connsiteY83" fmla="*/ 430924 h 6642538"/>
              <a:gd name="connsiteX84" fmla="*/ 2259724 w 4151586"/>
              <a:gd name="connsiteY84" fmla="*/ 630620 h 6642538"/>
              <a:gd name="connsiteX85" fmla="*/ 1944414 w 4151586"/>
              <a:gd name="connsiteY85" fmla="*/ 672662 h 6642538"/>
              <a:gd name="connsiteX86" fmla="*/ 1713186 w 4151586"/>
              <a:gd name="connsiteY86" fmla="*/ 620110 h 6642538"/>
              <a:gd name="connsiteX87" fmla="*/ 1566041 w 4151586"/>
              <a:gd name="connsiteY87" fmla="*/ 336331 h 6642538"/>
              <a:gd name="connsiteX88" fmla="*/ 1345324 w 4151586"/>
              <a:gd name="connsiteY88" fmla="*/ 73572 h 6642538"/>
              <a:gd name="connsiteX89" fmla="*/ 1261241 w 4151586"/>
              <a:gd name="connsiteY89" fmla="*/ 136634 h 6642538"/>
              <a:gd name="connsiteX0" fmla="*/ 1261241 w 4151586"/>
              <a:gd name="connsiteY0" fmla="*/ 136634 h 6526924"/>
              <a:gd name="connsiteX1" fmla="*/ 1072055 w 4151586"/>
              <a:gd name="connsiteY1" fmla="*/ 525517 h 6526924"/>
              <a:gd name="connsiteX2" fmla="*/ 536027 w 4151586"/>
              <a:gd name="connsiteY2" fmla="*/ 672662 h 6526924"/>
              <a:gd name="connsiteX3" fmla="*/ 220717 w 4151586"/>
              <a:gd name="connsiteY3" fmla="*/ 956441 h 6526924"/>
              <a:gd name="connsiteX4" fmla="*/ 220717 w 4151586"/>
              <a:gd name="connsiteY4" fmla="*/ 1229710 h 6526924"/>
              <a:gd name="connsiteX5" fmla="*/ 430924 w 4151586"/>
              <a:gd name="connsiteY5" fmla="*/ 1629103 h 6526924"/>
              <a:gd name="connsiteX6" fmla="*/ 609600 w 4151586"/>
              <a:gd name="connsiteY6" fmla="*/ 1839310 h 6526924"/>
              <a:gd name="connsiteX7" fmla="*/ 504496 w 4151586"/>
              <a:gd name="connsiteY7" fmla="*/ 2049517 h 6526924"/>
              <a:gd name="connsiteX8" fmla="*/ 767255 w 4151586"/>
              <a:gd name="connsiteY8" fmla="*/ 2102069 h 6526924"/>
              <a:gd name="connsiteX9" fmla="*/ 956441 w 4151586"/>
              <a:gd name="connsiteY9" fmla="*/ 1807779 h 6526924"/>
              <a:gd name="connsiteX10" fmla="*/ 893379 w 4151586"/>
              <a:gd name="connsiteY10" fmla="*/ 1387365 h 6526924"/>
              <a:gd name="connsiteX11" fmla="*/ 809296 w 4151586"/>
              <a:gd name="connsiteY11" fmla="*/ 1187669 h 6526924"/>
              <a:gd name="connsiteX12" fmla="*/ 987972 w 4151586"/>
              <a:gd name="connsiteY12" fmla="*/ 1145627 h 6526924"/>
              <a:gd name="connsiteX13" fmla="*/ 1156138 w 4151586"/>
              <a:gd name="connsiteY13" fmla="*/ 1618593 h 6526924"/>
              <a:gd name="connsiteX14" fmla="*/ 1187669 w 4151586"/>
              <a:gd name="connsiteY14" fmla="*/ 2028496 h 6526924"/>
              <a:gd name="connsiteX15" fmla="*/ 1135117 w 4151586"/>
              <a:gd name="connsiteY15" fmla="*/ 2501462 h 6526924"/>
              <a:gd name="connsiteX16" fmla="*/ 599089 w 4151586"/>
              <a:gd name="connsiteY16" fmla="*/ 3699641 h 6526924"/>
              <a:gd name="connsiteX17" fmla="*/ 609600 w 4151586"/>
              <a:gd name="connsiteY17" fmla="*/ 3804745 h 6526924"/>
              <a:gd name="connsiteX18" fmla="*/ 620110 w 4151586"/>
              <a:gd name="connsiteY18" fmla="*/ 3878317 h 6526924"/>
              <a:gd name="connsiteX19" fmla="*/ 620110 w 4151586"/>
              <a:gd name="connsiteY19" fmla="*/ 4004441 h 6526924"/>
              <a:gd name="connsiteX20" fmla="*/ 399393 w 4151586"/>
              <a:gd name="connsiteY20" fmla="*/ 4162096 h 6526924"/>
              <a:gd name="connsiteX21" fmla="*/ 346841 w 4151586"/>
              <a:gd name="connsiteY21" fmla="*/ 4708634 h 6526924"/>
              <a:gd name="connsiteX22" fmla="*/ 136634 w 4151586"/>
              <a:gd name="connsiteY22" fmla="*/ 5276193 h 6526924"/>
              <a:gd name="connsiteX23" fmla="*/ 31531 w 4151586"/>
              <a:gd name="connsiteY23" fmla="*/ 5602014 h 6526924"/>
              <a:gd name="connsiteX24" fmla="*/ 0 w 4151586"/>
              <a:gd name="connsiteY24" fmla="*/ 5927834 h 6526924"/>
              <a:gd name="connsiteX25" fmla="*/ 52551 w 4151586"/>
              <a:gd name="connsiteY25" fmla="*/ 6096000 h 6526924"/>
              <a:gd name="connsiteX26" fmla="*/ 693683 w 4151586"/>
              <a:gd name="connsiteY26" fmla="*/ 6232634 h 6526924"/>
              <a:gd name="connsiteX27" fmla="*/ 840827 w 4151586"/>
              <a:gd name="connsiteY27" fmla="*/ 6085489 h 6526924"/>
              <a:gd name="connsiteX28" fmla="*/ 777765 w 4151586"/>
              <a:gd name="connsiteY28" fmla="*/ 5549462 h 6526924"/>
              <a:gd name="connsiteX29" fmla="*/ 903889 w 4151586"/>
              <a:gd name="connsiteY29" fmla="*/ 5255172 h 6526924"/>
              <a:gd name="connsiteX30" fmla="*/ 893379 w 4151586"/>
              <a:gd name="connsiteY30" fmla="*/ 4708634 h 6526924"/>
              <a:gd name="connsiteX31" fmla="*/ 1019503 w 4151586"/>
              <a:gd name="connsiteY31" fmla="*/ 4593020 h 6526924"/>
              <a:gd name="connsiteX32" fmla="*/ 1030014 w 4151586"/>
              <a:gd name="connsiteY32" fmla="*/ 5307724 h 6526924"/>
              <a:gd name="connsiteX33" fmla="*/ 1103586 w 4151586"/>
              <a:gd name="connsiteY33" fmla="*/ 5412827 h 6526924"/>
              <a:gd name="connsiteX34" fmla="*/ 1219200 w 4151586"/>
              <a:gd name="connsiteY34" fmla="*/ 5896303 h 6526924"/>
              <a:gd name="connsiteX35" fmla="*/ 1471448 w 4151586"/>
              <a:gd name="connsiteY35" fmla="*/ 5969876 h 6526924"/>
              <a:gd name="connsiteX36" fmla="*/ 1629103 w 4151586"/>
              <a:gd name="connsiteY36" fmla="*/ 5538952 h 6526924"/>
              <a:gd name="connsiteX37" fmla="*/ 1744717 w 4151586"/>
              <a:gd name="connsiteY37" fmla="*/ 5076496 h 6526924"/>
              <a:gd name="connsiteX38" fmla="*/ 1860331 w 4151586"/>
              <a:gd name="connsiteY38" fmla="*/ 4750676 h 6526924"/>
              <a:gd name="connsiteX39" fmla="*/ 2165131 w 4151586"/>
              <a:gd name="connsiteY39" fmla="*/ 4698124 h 6526924"/>
              <a:gd name="connsiteX40" fmla="*/ 2301765 w 4151586"/>
              <a:gd name="connsiteY40" fmla="*/ 4929352 h 6526924"/>
              <a:gd name="connsiteX41" fmla="*/ 2270234 w 4151586"/>
              <a:gd name="connsiteY41" fmla="*/ 5465379 h 6526924"/>
              <a:gd name="connsiteX42" fmla="*/ 2396358 w 4151586"/>
              <a:gd name="connsiteY42" fmla="*/ 5864772 h 6526924"/>
              <a:gd name="connsiteX43" fmla="*/ 2417379 w 4151586"/>
              <a:gd name="connsiteY43" fmla="*/ 6201103 h 6526924"/>
              <a:gd name="connsiteX44" fmla="*/ 2459420 w 4151586"/>
              <a:gd name="connsiteY44" fmla="*/ 6526924 h 6526924"/>
              <a:gd name="connsiteX45" fmla="*/ 2806262 w 4151586"/>
              <a:gd name="connsiteY45" fmla="*/ 6369269 h 6526924"/>
              <a:gd name="connsiteX46" fmla="*/ 2900855 w 4151586"/>
              <a:gd name="connsiteY46" fmla="*/ 6264165 h 6526924"/>
              <a:gd name="connsiteX47" fmla="*/ 2911365 w 4151586"/>
              <a:gd name="connsiteY47" fmla="*/ 5822731 h 6526924"/>
              <a:gd name="connsiteX48" fmla="*/ 2816772 w 4151586"/>
              <a:gd name="connsiteY48" fmla="*/ 5559972 h 6526924"/>
              <a:gd name="connsiteX49" fmla="*/ 3026979 w 4151586"/>
              <a:gd name="connsiteY49" fmla="*/ 5318234 h 6526924"/>
              <a:gd name="connsiteX50" fmla="*/ 3058510 w 4151586"/>
              <a:gd name="connsiteY50" fmla="*/ 4897820 h 6526924"/>
              <a:gd name="connsiteX51" fmla="*/ 3111062 w 4151586"/>
              <a:gd name="connsiteY51" fmla="*/ 4666593 h 6526924"/>
              <a:gd name="connsiteX52" fmla="*/ 3342289 w 4151586"/>
              <a:gd name="connsiteY52" fmla="*/ 4855779 h 6526924"/>
              <a:gd name="connsiteX53" fmla="*/ 3205655 w 4151586"/>
              <a:gd name="connsiteY53" fmla="*/ 5402317 h 6526924"/>
              <a:gd name="connsiteX54" fmla="*/ 3100551 w 4151586"/>
              <a:gd name="connsiteY54" fmla="*/ 6011917 h 6526924"/>
              <a:gd name="connsiteX55" fmla="*/ 3090041 w 4151586"/>
              <a:gd name="connsiteY55" fmla="*/ 6264165 h 6526924"/>
              <a:gd name="connsiteX56" fmla="*/ 3226675 w 4151586"/>
              <a:gd name="connsiteY56" fmla="*/ 6411310 h 6526924"/>
              <a:gd name="connsiteX57" fmla="*/ 3668110 w 4151586"/>
              <a:gd name="connsiteY57" fmla="*/ 6495393 h 6526924"/>
              <a:gd name="connsiteX58" fmla="*/ 3888828 w 4151586"/>
              <a:gd name="connsiteY58" fmla="*/ 6274675 h 6526924"/>
              <a:gd name="connsiteX59" fmla="*/ 4046483 w 4151586"/>
              <a:gd name="connsiteY59" fmla="*/ 6085489 h 6526924"/>
              <a:gd name="connsiteX60" fmla="*/ 4151586 w 4151586"/>
              <a:gd name="connsiteY60" fmla="*/ 5307724 h 6526924"/>
              <a:gd name="connsiteX61" fmla="*/ 4088524 w 4151586"/>
              <a:gd name="connsiteY61" fmla="*/ 4624552 h 6526924"/>
              <a:gd name="connsiteX62" fmla="*/ 4078014 w 4151586"/>
              <a:gd name="connsiteY62" fmla="*/ 4309241 h 6526924"/>
              <a:gd name="connsiteX63" fmla="*/ 3804745 w 4151586"/>
              <a:gd name="connsiteY63" fmla="*/ 3993931 h 6526924"/>
              <a:gd name="connsiteX64" fmla="*/ 3594538 w 4151586"/>
              <a:gd name="connsiteY64" fmla="*/ 3174124 h 6526924"/>
              <a:gd name="connsiteX65" fmla="*/ 3415862 w 4151586"/>
              <a:gd name="connsiteY65" fmla="*/ 2680138 h 6526924"/>
              <a:gd name="connsiteX66" fmla="*/ 3226676 w 4151586"/>
              <a:gd name="connsiteY66" fmla="*/ 2427889 h 6526924"/>
              <a:gd name="connsiteX67" fmla="*/ 3048000 w 4151586"/>
              <a:gd name="connsiteY67" fmla="*/ 2060027 h 6526924"/>
              <a:gd name="connsiteX68" fmla="*/ 2900855 w 4151586"/>
              <a:gd name="connsiteY68" fmla="*/ 1818289 h 6526924"/>
              <a:gd name="connsiteX69" fmla="*/ 2963917 w 4151586"/>
              <a:gd name="connsiteY69" fmla="*/ 1418896 h 6526924"/>
              <a:gd name="connsiteX70" fmla="*/ 3026979 w 4151586"/>
              <a:gd name="connsiteY70" fmla="*/ 1324303 h 6526924"/>
              <a:gd name="connsiteX71" fmla="*/ 2995448 w 4151586"/>
              <a:gd name="connsiteY71" fmla="*/ 1671145 h 6526924"/>
              <a:gd name="connsiteX72" fmla="*/ 3153103 w 4151586"/>
              <a:gd name="connsiteY72" fmla="*/ 2133600 h 6526924"/>
              <a:gd name="connsiteX73" fmla="*/ 3699641 w 4151586"/>
              <a:gd name="connsiteY73" fmla="*/ 2154620 h 6526924"/>
              <a:gd name="connsiteX74" fmla="*/ 3804745 w 4151586"/>
              <a:gd name="connsiteY74" fmla="*/ 1965434 h 6526924"/>
              <a:gd name="connsiteX75" fmla="*/ 3573517 w 4151586"/>
              <a:gd name="connsiteY75" fmla="*/ 1734207 h 6526924"/>
              <a:gd name="connsiteX76" fmla="*/ 3794234 w 4151586"/>
              <a:gd name="connsiteY76" fmla="*/ 1355834 h 6526924"/>
              <a:gd name="connsiteX77" fmla="*/ 3731172 w 4151586"/>
              <a:gd name="connsiteY77" fmla="*/ 767255 h 6526924"/>
              <a:gd name="connsiteX78" fmla="*/ 3657600 w 4151586"/>
              <a:gd name="connsiteY78" fmla="*/ 651641 h 6526924"/>
              <a:gd name="connsiteX79" fmla="*/ 3205655 w 4151586"/>
              <a:gd name="connsiteY79" fmla="*/ 420414 h 6526924"/>
              <a:gd name="connsiteX80" fmla="*/ 2953407 w 4151586"/>
              <a:gd name="connsiteY80" fmla="*/ 367862 h 6526924"/>
              <a:gd name="connsiteX81" fmla="*/ 2722179 w 4151586"/>
              <a:gd name="connsiteY81" fmla="*/ 10510 h 6526924"/>
              <a:gd name="connsiteX82" fmla="*/ 2564524 w 4151586"/>
              <a:gd name="connsiteY82" fmla="*/ 0 h 6526924"/>
              <a:gd name="connsiteX83" fmla="*/ 2459420 w 4151586"/>
              <a:gd name="connsiteY83" fmla="*/ 430924 h 6526924"/>
              <a:gd name="connsiteX84" fmla="*/ 2259724 w 4151586"/>
              <a:gd name="connsiteY84" fmla="*/ 630620 h 6526924"/>
              <a:gd name="connsiteX85" fmla="*/ 1944414 w 4151586"/>
              <a:gd name="connsiteY85" fmla="*/ 672662 h 6526924"/>
              <a:gd name="connsiteX86" fmla="*/ 1713186 w 4151586"/>
              <a:gd name="connsiteY86" fmla="*/ 620110 h 6526924"/>
              <a:gd name="connsiteX87" fmla="*/ 1566041 w 4151586"/>
              <a:gd name="connsiteY87" fmla="*/ 336331 h 6526924"/>
              <a:gd name="connsiteX88" fmla="*/ 1345324 w 4151586"/>
              <a:gd name="connsiteY88" fmla="*/ 73572 h 6526924"/>
              <a:gd name="connsiteX89" fmla="*/ 1261241 w 4151586"/>
              <a:gd name="connsiteY89" fmla="*/ 136634 h 6526924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44414 w 4151586"/>
              <a:gd name="connsiteY85" fmla="*/ 672662 h 6495393"/>
              <a:gd name="connsiteX86" fmla="*/ 1713186 w 4151586"/>
              <a:gd name="connsiteY86" fmla="*/ 620110 h 6495393"/>
              <a:gd name="connsiteX87" fmla="*/ 1566041 w 4151586"/>
              <a:gd name="connsiteY87" fmla="*/ 336331 h 6495393"/>
              <a:gd name="connsiteX88" fmla="*/ 1345324 w 4151586"/>
              <a:gd name="connsiteY88" fmla="*/ 73572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44414 w 4151586"/>
              <a:gd name="connsiteY85" fmla="*/ 672662 h 6495393"/>
              <a:gd name="connsiteX86" fmla="*/ 1713186 w 4151586"/>
              <a:gd name="connsiteY86" fmla="*/ 620110 h 6495393"/>
              <a:gd name="connsiteX87" fmla="*/ 1566041 w 4151586"/>
              <a:gd name="connsiteY87" fmla="*/ 336331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44414 w 4151586"/>
              <a:gd name="connsiteY85" fmla="*/ 672662 h 6495393"/>
              <a:gd name="connsiteX86" fmla="*/ 1713186 w 4151586"/>
              <a:gd name="connsiteY86" fmla="*/ 620110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44414 w 4151586"/>
              <a:gd name="connsiteY85" fmla="*/ 672662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364827 w 4151586"/>
              <a:gd name="connsiteY41" fmla="*/ 5433848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364827 w 4151586"/>
              <a:gd name="connsiteY41" fmla="*/ 5433848 h 6495393"/>
              <a:gd name="connsiteX42" fmla="*/ 2396358 w 4151586"/>
              <a:gd name="connsiteY42" fmla="*/ 5864772 h 6495393"/>
              <a:gd name="connsiteX43" fmla="*/ 2490952 w 4151586"/>
              <a:gd name="connsiteY43" fmla="*/ 6095999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364827 w 4151586"/>
              <a:gd name="connsiteY41" fmla="*/ 5433848 h 6495393"/>
              <a:gd name="connsiteX42" fmla="*/ 2396358 w 4151586"/>
              <a:gd name="connsiteY42" fmla="*/ 5864772 h 6495393"/>
              <a:gd name="connsiteX43" fmla="*/ 2490952 w 4151586"/>
              <a:gd name="connsiteY43" fmla="*/ 6095999 h 6495393"/>
              <a:gd name="connsiteX44" fmla="*/ 2627586 w 4151586"/>
              <a:gd name="connsiteY44" fmla="*/ 6222124 h 6495393"/>
              <a:gd name="connsiteX45" fmla="*/ 2795752 w 4151586"/>
              <a:gd name="connsiteY45" fmla="*/ 6243145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364827 w 4151586"/>
              <a:gd name="connsiteY41" fmla="*/ 5433848 h 6495393"/>
              <a:gd name="connsiteX42" fmla="*/ 2396358 w 4151586"/>
              <a:gd name="connsiteY42" fmla="*/ 5864772 h 6495393"/>
              <a:gd name="connsiteX43" fmla="*/ 2490952 w 4151586"/>
              <a:gd name="connsiteY43" fmla="*/ 6095999 h 6495393"/>
              <a:gd name="connsiteX44" fmla="*/ 2627586 w 4151586"/>
              <a:gd name="connsiteY44" fmla="*/ 6222124 h 6495393"/>
              <a:gd name="connsiteX45" fmla="*/ 2795752 w 4151586"/>
              <a:gd name="connsiteY45" fmla="*/ 6243145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68717 w 4151586"/>
              <a:gd name="connsiteY56" fmla="*/ 6306207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358758"/>
              <a:gd name="connsiteX1" fmla="*/ 1072055 w 4151586"/>
              <a:gd name="connsiteY1" fmla="*/ 525517 h 6358758"/>
              <a:gd name="connsiteX2" fmla="*/ 536027 w 4151586"/>
              <a:gd name="connsiteY2" fmla="*/ 672662 h 6358758"/>
              <a:gd name="connsiteX3" fmla="*/ 220717 w 4151586"/>
              <a:gd name="connsiteY3" fmla="*/ 956441 h 6358758"/>
              <a:gd name="connsiteX4" fmla="*/ 220717 w 4151586"/>
              <a:gd name="connsiteY4" fmla="*/ 1229710 h 6358758"/>
              <a:gd name="connsiteX5" fmla="*/ 430924 w 4151586"/>
              <a:gd name="connsiteY5" fmla="*/ 1629103 h 6358758"/>
              <a:gd name="connsiteX6" fmla="*/ 609600 w 4151586"/>
              <a:gd name="connsiteY6" fmla="*/ 1839310 h 6358758"/>
              <a:gd name="connsiteX7" fmla="*/ 504496 w 4151586"/>
              <a:gd name="connsiteY7" fmla="*/ 2049517 h 6358758"/>
              <a:gd name="connsiteX8" fmla="*/ 767255 w 4151586"/>
              <a:gd name="connsiteY8" fmla="*/ 2102069 h 6358758"/>
              <a:gd name="connsiteX9" fmla="*/ 956441 w 4151586"/>
              <a:gd name="connsiteY9" fmla="*/ 1807779 h 6358758"/>
              <a:gd name="connsiteX10" fmla="*/ 893379 w 4151586"/>
              <a:gd name="connsiteY10" fmla="*/ 1387365 h 6358758"/>
              <a:gd name="connsiteX11" fmla="*/ 809296 w 4151586"/>
              <a:gd name="connsiteY11" fmla="*/ 1187669 h 6358758"/>
              <a:gd name="connsiteX12" fmla="*/ 987972 w 4151586"/>
              <a:gd name="connsiteY12" fmla="*/ 1145627 h 6358758"/>
              <a:gd name="connsiteX13" fmla="*/ 1156138 w 4151586"/>
              <a:gd name="connsiteY13" fmla="*/ 1618593 h 6358758"/>
              <a:gd name="connsiteX14" fmla="*/ 1187669 w 4151586"/>
              <a:gd name="connsiteY14" fmla="*/ 2028496 h 6358758"/>
              <a:gd name="connsiteX15" fmla="*/ 1135117 w 4151586"/>
              <a:gd name="connsiteY15" fmla="*/ 2501462 h 6358758"/>
              <a:gd name="connsiteX16" fmla="*/ 599089 w 4151586"/>
              <a:gd name="connsiteY16" fmla="*/ 3699641 h 6358758"/>
              <a:gd name="connsiteX17" fmla="*/ 609600 w 4151586"/>
              <a:gd name="connsiteY17" fmla="*/ 3804745 h 6358758"/>
              <a:gd name="connsiteX18" fmla="*/ 620110 w 4151586"/>
              <a:gd name="connsiteY18" fmla="*/ 3878317 h 6358758"/>
              <a:gd name="connsiteX19" fmla="*/ 620110 w 4151586"/>
              <a:gd name="connsiteY19" fmla="*/ 4004441 h 6358758"/>
              <a:gd name="connsiteX20" fmla="*/ 399393 w 4151586"/>
              <a:gd name="connsiteY20" fmla="*/ 4162096 h 6358758"/>
              <a:gd name="connsiteX21" fmla="*/ 346841 w 4151586"/>
              <a:gd name="connsiteY21" fmla="*/ 4708634 h 6358758"/>
              <a:gd name="connsiteX22" fmla="*/ 136634 w 4151586"/>
              <a:gd name="connsiteY22" fmla="*/ 5276193 h 6358758"/>
              <a:gd name="connsiteX23" fmla="*/ 31531 w 4151586"/>
              <a:gd name="connsiteY23" fmla="*/ 5602014 h 6358758"/>
              <a:gd name="connsiteX24" fmla="*/ 0 w 4151586"/>
              <a:gd name="connsiteY24" fmla="*/ 5927834 h 6358758"/>
              <a:gd name="connsiteX25" fmla="*/ 52551 w 4151586"/>
              <a:gd name="connsiteY25" fmla="*/ 6096000 h 6358758"/>
              <a:gd name="connsiteX26" fmla="*/ 693683 w 4151586"/>
              <a:gd name="connsiteY26" fmla="*/ 6232634 h 6358758"/>
              <a:gd name="connsiteX27" fmla="*/ 840827 w 4151586"/>
              <a:gd name="connsiteY27" fmla="*/ 6085489 h 6358758"/>
              <a:gd name="connsiteX28" fmla="*/ 777765 w 4151586"/>
              <a:gd name="connsiteY28" fmla="*/ 5549462 h 6358758"/>
              <a:gd name="connsiteX29" fmla="*/ 903889 w 4151586"/>
              <a:gd name="connsiteY29" fmla="*/ 5255172 h 6358758"/>
              <a:gd name="connsiteX30" fmla="*/ 893379 w 4151586"/>
              <a:gd name="connsiteY30" fmla="*/ 4708634 h 6358758"/>
              <a:gd name="connsiteX31" fmla="*/ 1019503 w 4151586"/>
              <a:gd name="connsiteY31" fmla="*/ 4593020 h 6358758"/>
              <a:gd name="connsiteX32" fmla="*/ 1030014 w 4151586"/>
              <a:gd name="connsiteY32" fmla="*/ 5307724 h 6358758"/>
              <a:gd name="connsiteX33" fmla="*/ 1103586 w 4151586"/>
              <a:gd name="connsiteY33" fmla="*/ 5412827 h 6358758"/>
              <a:gd name="connsiteX34" fmla="*/ 1219200 w 4151586"/>
              <a:gd name="connsiteY34" fmla="*/ 5896303 h 6358758"/>
              <a:gd name="connsiteX35" fmla="*/ 1471448 w 4151586"/>
              <a:gd name="connsiteY35" fmla="*/ 5969876 h 6358758"/>
              <a:gd name="connsiteX36" fmla="*/ 1629103 w 4151586"/>
              <a:gd name="connsiteY36" fmla="*/ 5538952 h 6358758"/>
              <a:gd name="connsiteX37" fmla="*/ 1734206 w 4151586"/>
              <a:gd name="connsiteY37" fmla="*/ 4813737 h 6358758"/>
              <a:gd name="connsiteX38" fmla="*/ 1828800 w 4151586"/>
              <a:gd name="connsiteY38" fmla="*/ 4487918 h 6358758"/>
              <a:gd name="connsiteX39" fmla="*/ 2207173 w 4151586"/>
              <a:gd name="connsiteY39" fmla="*/ 4540468 h 6358758"/>
              <a:gd name="connsiteX40" fmla="*/ 2354317 w 4151586"/>
              <a:gd name="connsiteY40" fmla="*/ 4845270 h 6358758"/>
              <a:gd name="connsiteX41" fmla="*/ 2364827 w 4151586"/>
              <a:gd name="connsiteY41" fmla="*/ 5433848 h 6358758"/>
              <a:gd name="connsiteX42" fmla="*/ 2396358 w 4151586"/>
              <a:gd name="connsiteY42" fmla="*/ 5864772 h 6358758"/>
              <a:gd name="connsiteX43" fmla="*/ 2490952 w 4151586"/>
              <a:gd name="connsiteY43" fmla="*/ 6095999 h 6358758"/>
              <a:gd name="connsiteX44" fmla="*/ 2627586 w 4151586"/>
              <a:gd name="connsiteY44" fmla="*/ 6222124 h 6358758"/>
              <a:gd name="connsiteX45" fmla="*/ 2795752 w 4151586"/>
              <a:gd name="connsiteY45" fmla="*/ 6243145 h 6358758"/>
              <a:gd name="connsiteX46" fmla="*/ 2900855 w 4151586"/>
              <a:gd name="connsiteY46" fmla="*/ 6264165 h 6358758"/>
              <a:gd name="connsiteX47" fmla="*/ 2911365 w 4151586"/>
              <a:gd name="connsiteY47" fmla="*/ 5822731 h 6358758"/>
              <a:gd name="connsiteX48" fmla="*/ 2816772 w 4151586"/>
              <a:gd name="connsiteY48" fmla="*/ 5559972 h 6358758"/>
              <a:gd name="connsiteX49" fmla="*/ 3026979 w 4151586"/>
              <a:gd name="connsiteY49" fmla="*/ 5318234 h 6358758"/>
              <a:gd name="connsiteX50" fmla="*/ 3058510 w 4151586"/>
              <a:gd name="connsiteY50" fmla="*/ 4897820 h 6358758"/>
              <a:gd name="connsiteX51" fmla="*/ 3111062 w 4151586"/>
              <a:gd name="connsiteY51" fmla="*/ 4666593 h 6358758"/>
              <a:gd name="connsiteX52" fmla="*/ 3342289 w 4151586"/>
              <a:gd name="connsiteY52" fmla="*/ 4855779 h 6358758"/>
              <a:gd name="connsiteX53" fmla="*/ 3205655 w 4151586"/>
              <a:gd name="connsiteY53" fmla="*/ 5402317 h 6358758"/>
              <a:gd name="connsiteX54" fmla="*/ 3100551 w 4151586"/>
              <a:gd name="connsiteY54" fmla="*/ 6011917 h 6358758"/>
              <a:gd name="connsiteX55" fmla="*/ 3090041 w 4151586"/>
              <a:gd name="connsiteY55" fmla="*/ 6264165 h 6358758"/>
              <a:gd name="connsiteX56" fmla="*/ 3268717 w 4151586"/>
              <a:gd name="connsiteY56" fmla="*/ 6306207 h 6358758"/>
              <a:gd name="connsiteX57" fmla="*/ 3689131 w 4151586"/>
              <a:gd name="connsiteY57" fmla="*/ 6358758 h 6358758"/>
              <a:gd name="connsiteX58" fmla="*/ 3888828 w 4151586"/>
              <a:gd name="connsiteY58" fmla="*/ 6274675 h 6358758"/>
              <a:gd name="connsiteX59" fmla="*/ 4046483 w 4151586"/>
              <a:gd name="connsiteY59" fmla="*/ 6085489 h 6358758"/>
              <a:gd name="connsiteX60" fmla="*/ 4151586 w 4151586"/>
              <a:gd name="connsiteY60" fmla="*/ 5307724 h 6358758"/>
              <a:gd name="connsiteX61" fmla="*/ 4088524 w 4151586"/>
              <a:gd name="connsiteY61" fmla="*/ 4624552 h 6358758"/>
              <a:gd name="connsiteX62" fmla="*/ 4078014 w 4151586"/>
              <a:gd name="connsiteY62" fmla="*/ 4309241 h 6358758"/>
              <a:gd name="connsiteX63" fmla="*/ 3804745 w 4151586"/>
              <a:gd name="connsiteY63" fmla="*/ 3993931 h 6358758"/>
              <a:gd name="connsiteX64" fmla="*/ 3594538 w 4151586"/>
              <a:gd name="connsiteY64" fmla="*/ 3174124 h 6358758"/>
              <a:gd name="connsiteX65" fmla="*/ 3415862 w 4151586"/>
              <a:gd name="connsiteY65" fmla="*/ 2680138 h 6358758"/>
              <a:gd name="connsiteX66" fmla="*/ 3226676 w 4151586"/>
              <a:gd name="connsiteY66" fmla="*/ 2427889 h 6358758"/>
              <a:gd name="connsiteX67" fmla="*/ 3048000 w 4151586"/>
              <a:gd name="connsiteY67" fmla="*/ 2060027 h 6358758"/>
              <a:gd name="connsiteX68" fmla="*/ 2900855 w 4151586"/>
              <a:gd name="connsiteY68" fmla="*/ 1818289 h 6358758"/>
              <a:gd name="connsiteX69" fmla="*/ 2963917 w 4151586"/>
              <a:gd name="connsiteY69" fmla="*/ 1418896 h 6358758"/>
              <a:gd name="connsiteX70" fmla="*/ 3026979 w 4151586"/>
              <a:gd name="connsiteY70" fmla="*/ 1324303 h 6358758"/>
              <a:gd name="connsiteX71" fmla="*/ 2995448 w 4151586"/>
              <a:gd name="connsiteY71" fmla="*/ 1671145 h 6358758"/>
              <a:gd name="connsiteX72" fmla="*/ 3153103 w 4151586"/>
              <a:gd name="connsiteY72" fmla="*/ 2133600 h 6358758"/>
              <a:gd name="connsiteX73" fmla="*/ 3699641 w 4151586"/>
              <a:gd name="connsiteY73" fmla="*/ 2154620 h 6358758"/>
              <a:gd name="connsiteX74" fmla="*/ 3804745 w 4151586"/>
              <a:gd name="connsiteY74" fmla="*/ 1965434 h 6358758"/>
              <a:gd name="connsiteX75" fmla="*/ 3573517 w 4151586"/>
              <a:gd name="connsiteY75" fmla="*/ 1734207 h 6358758"/>
              <a:gd name="connsiteX76" fmla="*/ 3794234 w 4151586"/>
              <a:gd name="connsiteY76" fmla="*/ 1355834 h 6358758"/>
              <a:gd name="connsiteX77" fmla="*/ 3731172 w 4151586"/>
              <a:gd name="connsiteY77" fmla="*/ 767255 h 6358758"/>
              <a:gd name="connsiteX78" fmla="*/ 3657600 w 4151586"/>
              <a:gd name="connsiteY78" fmla="*/ 651641 h 6358758"/>
              <a:gd name="connsiteX79" fmla="*/ 3205655 w 4151586"/>
              <a:gd name="connsiteY79" fmla="*/ 420414 h 6358758"/>
              <a:gd name="connsiteX80" fmla="*/ 2953407 w 4151586"/>
              <a:gd name="connsiteY80" fmla="*/ 367862 h 6358758"/>
              <a:gd name="connsiteX81" fmla="*/ 2722179 w 4151586"/>
              <a:gd name="connsiteY81" fmla="*/ 10510 h 6358758"/>
              <a:gd name="connsiteX82" fmla="*/ 2564524 w 4151586"/>
              <a:gd name="connsiteY82" fmla="*/ 0 h 6358758"/>
              <a:gd name="connsiteX83" fmla="*/ 2459420 w 4151586"/>
              <a:gd name="connsiteY83" fmla="*/ 430924 h 6358758"/>
              <a:gd name="connsiteX84" fmla="*/ 2259724 w 4151586"/>
              <a:gd name="connsiteY84" fmla="*/ 630620 h 6358758"/>
              <a:gd name="connsiteX85" fmla="*/ 1965435 w 4151586"/>
              <a:gd name="connsiteY85" fmla="*/ 725214 h 6358758"/>
              <a:gd name="connsiteX86" fmla="*/ 1734207 w 4151586"/>
              <a:gd name="connsiteY86" fmla="*/ 756744 h 6358758"/>
              <a:gd name="connsiteX87" fmla="*/ 1502979 w 4151586"/>
              <a:gd name="connsiteY87" fmla="*/ 546538 h 6358758"/>
              <a:gd name="connsiteX88" fmla="*/ 1345324 w 4151586"/>
              <a:gd name="connsiteY88" fmla="*/ 252247 h 6358758"/>
              <a:gd name="connsiteX89" fmla="*/ 1261241 w 4151586"/>
              <a:gd name="connsiteY89" fmla="*/ 136634 h 6358758"/>
              <a:gd name="connsiteX0" fmla="*/ 1261241 w 4151586"/>
              <a:gd name="connsiteY0" fmla="*/ 136634 h 6358758"/>
              <a:gd name="connsiteX1" fmla="*/ 1072055 w 4151586"/>
              <a:gd name="connsiteY1" fmla="*/ 525517 h 6358758"/>
              <a:gd name="connsiteX2" fmla="*/ 536027 w 4151586"/>
              <a:gd name="connsiteY2" fmla="*/ 672662 h 6358758"/>
              <a:gd name="connsiteX3" fmla="*/ 220717 w 4151586"/>
              <a:gd name="connsiteY3" fmla="*/ 956441 h 6358758"/>
              <a:gd name="connsiteX4" fmla="*/ 220717 w 4151586"/>
              <a:gd name="connsiteY4" fmla="*/ 1229710 h 6358758"/>
              <a:gd name="connsiteX5" fmla="*/ 430924 w 4151586"/>
              <a:gd name="connsiteY5" fmla="*/ 1629103 h 6358758"/>
              <a:gd name="connsiteX6" fmla="*/ 609600 w 4151586"/>
              <a:gd name="connsiteY6" fmla="*/ 1839310 h 6358758"/>
              <a:gd name="connsiteX7" fmla="*/ 504496 w 4151586"/>
              <a:gd name="connsiteY7" fmla="*/ 2049517 h 6358758"/>
              <a:gd name="connsiteX8" fmla="*/ 767255 w 4151586"/>
              <a:gd name="connsiteY8" fmla="*/ 2102069 h 6358758"/>
              <a:gd name="connsiteX9" fmla="*/ 956441 w 4151586"/>
              <a:gd name="connsiteY9" fmla="*/ 1807779 h 6358758"/>
              <a:gd name="connsiteX10" fmla="*/ 893379 w 4151586"/>
              <a:gd name="connsiteY10" fmla="*/ 1387365 h 6358758"/>
              <a:gd name="connsiteX11" fmla="*/ 809296 w 4151586"/>
              <a:gd name="connsiteY11" fmla="*/ 1187669 h 6358758"/>
              <a:gd name="connsiteX12" fmla="*/ 987972 w 4151586"/>
              <a:gd name="connsiteY12" fmla="*/ 1145627 h 6358758"/>
              <a:gd name="connsiteX13" fmla="*/ 1156138 w 4151586"/>
              <a:gd name="connsiteY13" fmla="*/ 1618593 h 6358758"/>
              <a:gd name="connsiteX14" fmla="*/ 1187669 w 4151586"/>
              <a:gd name="connsiteY14" fmla="*/ 2028496 h 6358758"/>
              <a:gd name="connsiteX15" fmla="*/ 1135117 w 4151586"/>
              <a:gd name="connsiteY15" fmla="*/ 2501462 h 6358758"/>
              <a:gd name="connsiteX16" fmla="*/ 599089 w 4151586"/>
              <a:gd name="connsiteY16" fmla="*/ 3699641 h 6358758"/>
              <a:gd name="connsiteX17" fmla="*/ 609600 w 4151586"/>
              <a:gd name="connsiteY17" fmla="*/ 3804745 h 6358758"/>
              <a:gd name="connsiteX18" fmla="*/ 620110 w 4151586"/>
              <a:gd name="connsiteY18" fmla="*/ 3878317 h 6358758"/>
              <a:gd name="connsiteX19" fmla="*/ 620110 w 4151586"/>
              <a:gd name="connsiteY19" fmla="*/ 4004441 h 6358758"/>
              <a:gd name="connsiteX20" fmla="*/ 399393 w 4151586"/>
              <a:gd name="connsiteY20" fmla="*/ 4162096 h 6358758"/>
              <a:gd name="connsiteX21" fmla="*/ 346841 w 4151586"/>
              <a:gd name="connsiteY21" fmla="*/ 4708634 h 6358758"/>
              <a:gd name="connsiteX22" fmla="*/ 136634 w 4151586"/>
              <a:gd name="connsiteY22" fmla="*/ 5276193 h 6358758"/>
              <a:gd name="connsiteX23" fmla="*/ 31531 w 4151586"/>
              <a:gd name="connsiteY23" fmla="*/ 5602014 h 6358758"/>
              <a:gd name="connsiteX24" fmla="*/ 0 w 4151586"/>
              <a:gd name="connsiteY24" fmla="*/ 5927834 h 6358758"/>
              <a:gd name="connsiteX25" fmla="*/ 52551 w 4151586"/>
              <a:gd name="connsiteY25" fmla="*/ 6096000 h 6358758"/>
              <a:gd name="connsiteX26" fmla="*/ 620111 w 4151586"/>
              <a:gd name="connsiteY26" fmla="*/ 5770179 h 6358758"/>
              <a:gd name="connsiteX27" fmla="*/ 840827 w 4151586"/>
              <a:gd name="connsiteY27" fmla="*/ 6085489 h 6358758"/>
              <a:gd name="connsiteX28" fmla="*/ 777765 w 4151586"/>
              <a:gd name="connsiteY28" fmla="*/ 5549462 h 6358758"/>
              <a:gd name="connsiteX29" fmla="*/ 903889 w 4151586"/>
              <a:gd name="connsiteY29" fmla="*/ 5255172 h 6358758"/>
              <a:gd name="connsiteX30" fmla="*/ 893379 w 4151586"/>
              <a:gd name="connsiteY30" fmla="*/ 4708634 h 6358758"/>
              <a:gd name="connsiteX31" fmla="*/ 1019503 w 4151586"/>
              <a:gd name="connsiteY31" fmla="*/ 4593020 h 6358758"/>
              <a:gd name="connsiteX32" fmla="*/ 1030014 w 4151586"/>
              <a:gd name="connsiteY32" fmla="*/ 5307724 h 6358758"/>
              <a:gd name="connsiteX33" fmla="*/ 1103586 w 4151586"/>
              <a:gd name="connsiteY33" fmla="*/ 5412827 h 6358758"/>
              <a:gd name="connsiteX34" fmla="*/ 1219200 w 4151586"/>
              <a:gd name="connsiteY34" fmla="*/ 5896303 h 6358758"/>
              <a:gd name="connsiteX35" fmla="*/ 1471448 w 4151586"/>
              <a:gd name="connsiteY35" fmla="*/ 5969876 h 6358758"/>
              <a:gd name="connsiteX36" fmla="*/ 1629103 w 4151586"/>
              <a:gd name="connsiteY36" fmla="*/ 5538952 h 6358758"/>
              <a:gd name="connsiteX37" fmla="*/ 1734206 w 4151586"/>
              <a:gd name="connsiteY37" fmla="*/ 4813737 h 6358758"/>
              <a:gd name="connsiteX38" fmla="*/ 1828800 w 4151586"/>
              <a:gd name="connsiteY38" fmla="*/ 4487918 h 6358758"/>
              <a:gd name="connsiteX39" fmla="*/ 2207173 w 4151586"/>
              <a:gd name="connsiteY39" fmla="*/ 4540468 h 6358758"/>
              <a:gd name="connsiteX40" fmla="*/ 2354317 w 4151586"/>
              <a:gd name="connsiteY40" fmla="*/ 4845270 h 6358758"/>
              <a:gd name="connsiteX41" fmla="*/ 2364827 w 4151586"/>
              <a:gd name="connsiteY41" fmla="*/ 5433848 h 6358758"/>
              <a:gd name="connsiteX42" fmla="*/ 2396358 w 4151586"/>
              <a:gd name="connsiteY42" fmla="*/ 5864772 h 6358758"/>
              <a:gd name="connsiteX43" fmla="*/ 2490952 w 4151586"/>
              <a:gd name="connsiteY43" fmla="*/ 6095999 h 6358758"/>
              <a:gd name="connsiteX44" fmla="*/ 2627586 w 4151586"/>
              <a:gd name="connsiteY44" fmla="*/ 6222124 h 6358758"/>
              <a:gd name="connsiteX45" fmla="*/ 2795752 w 4151586"/>
              <a:gd name="connsiteY45" fmla="*/ 6243145 h 6358758"/>
              <a:gd name="connsiteX46" fmla="*/ 2900855 w 4151586"/>
              <a:gd name="connsiteY46" fmla="*/ 6264165 h 6358758"/>
              <a:gd name="connsiteX47" fmla="*/ 2911365 w 4151586"/>
              <a:gd name="connsiteY47" fmla="*/ 5822731 h 6358758"/>
              <a:gd name="connsiteX48" fmla="*/ 2816772 w 4151586"/>
              <a:gd name="connsiteY48" fmla="*/ 5559972 h 6358758"/>
              <a:gd name="connsiteX49" fmla="*/ 3026979 w 4151586"/>
              <a:gd name="connsiteY49" fmla="*/ 5318234 h 6358758"/>
              <a:gd name="connsiteX50" fmla="*/ 3058510 w 4151586"/>
              <a:gd name="connsiteY50" fmla="*/ 4897820 h 6358758"/>
              <a:gd name="connsiteX51" fmla="*/ 3111062 w 4151586"/>
              <a:gd name="connsiteY51" fmla="*/ 4666593 h 6358758"/>
              <a:gd name="connsiteX52" fmla="*/ 3342289 w 4151586"/>
              <a:gd name="connsiteY52" fmla="*/ 4855779 h 6358758"/>
              <a:gd name="connsiteX53" fmla="*/ 3205655 w 4151586"/>
              <a:gd name="connsiteY53" fmla="*/ 5402317 h 6358758"/>
              <a:gd name="connsiteX54" fmla="*/ 3100551 w 4151586"/>
              <a:gd name="connsiteY54" fmla="*/ 6011917 h 6358758"/>
              <a:gd name="connsiteX55" fmla="*/ 3090041 w 4151586"/>
              <a:gd name="connsiteY55" fmla="*/ 6264165 h 6358758"/>
              <a:gd name="connsiteX56" fmla="*/ 3268717 w 4151586"/>
              <a:gd name="connsiteY56" fmla="*/ 6306207 h 6358758"/>
              <a:gd name="connsiteX57" fmla="*/ 3689131 w 4151586"/>
              <a:gd name="connsiteY57" fmla="*/ 6358758 h 6358758"/>
              <a:gd name="connsiteX58" fmla="*/ 3888828 w 4151586"/>
              <a:gd name="connsiteY58" fmla="*/ 6274675 h 6358758"/>
              <a:gd name="connsiteX59" fmla="*/ 4046483 w 4151586"/>
              <a:gd name="connsiteY59" fmla="*/ 6085489 h 6358758"/>
              <a:gd name="connsiteX60" fmla="*/ 4151586 w 4151586"/>
              <a:gd name="connsiteY60" fmla="*/ 5307724 h 6358758"/>
              <a:gd name="connsiteX61" fmla="*/ 4088524 w 4151586"/>
              <a:gd name="connsiteY61" fmla="*/ 4624552 h 6358758"/>
              <a:gd name="connsiteX62" fmla="*/ 4078014 w 4151586"/>
              <a:gd name="connsiteY62" fmla="*/ 4309241 h 6358758"/>
              <a:gd name="connsiteX63" fmla="*/ 3804745 w 4151586"/>
              <a:gd name="connsiteY63" fmla="*/ 3993931 h 6358758"/>
              <a:gd name="connsiteX64" fmla="*/ 3594538 w 4151586"/>
              <a:gd name="connsiteY64" fmla="*/ 3174124 h 6358758"/>
              <a:gd name="connsiteX65" fmla="*/ 3415862 w 4151586"/>
              <a:gd name="connsiteY65" fmla="*/ 2680138 h 6358758"/>
              <a:gd name="connsiteX66" fmla="*/ 3226676 w 4151586"/>
              <a:gd name="connsiteY66" fmla="*/ 2427889 h 6358758"/>
              <a:gd name="connsiteX67" fmla="*/ 3048000 w 4151586"/>
              <a:gd name="connsiteY67" fmla="*/ 2060027 h 6358758"/>
              <a:gd name="connsiteX68" fmla="*/ 2900855 w 4151586"/>
              <a:gd name="connsiteY68" fmla="*/ 1818289 h 6358758"/>
              <a:gd name="connsiteX69" fmla="*/ 2963917 w 4151586"/>
              <a:gd name="connsiteY69" fmla="*/ 1418896 h 6358758"/>
              <a:gd name="connsiteX70" fmla="*/ 3026979 w 4151586"/>
              <a:gd name="connsiteY70" fmla="*/ 1324303 h 6358758"/>
              <a:gd name="connsiteX71" fmla="*/ 2995448 w 4151586"/>
              <a:gd name="connsiteY71" fmla="*/ 1671145 h 6358758"/>
              <a:gd name="connsiteX72" fmla="*/ 3153103 w 4151586"/>
              <a:gd name="connsiteY72" fmla="*/ 2133600 h 6358758"/>
              <a:gd name="connsiteX73" fmla="*/ 3699641 w 4151586"/>
              <a:gd name="connsiteY73" fmla="*/ 2154620 h 6358758"/>
              <a:gd name="connsiteX74" fmla="*/ 3804745 w 4151586"/>
              <a:gd name="connsiteY74" fmla="*/ 1965434 h 6358758"/>
              <a:gd name="connsiteX75" fmla="*/ 3573517 w 4151586"/>
              <a:gd name="connsiteY75" fmla="*/ 1734207 h 6358758"/>
              <a:gd name="connsiteX76" fmla="*/ 3794234 w 4151586"/>
              <a:gd name="connsiteY76" fmla="*/ 1355834 h 6358758"/>
              <a:gd name="connsiteX77" fmla="*/ 3731172 w 4151586"/>
              <a:gd name="connsiteY77" fmla="*/ 767255 h 6358758"/>
              <a:gd name="connsiteX78" fmla="*/ 3657600 w 4151586"/>
              <a:gd name="connsiteY78" fmla="*/ 651641 h 6358758"/>
              <a:gd name="connsiteX79" fmla="*/ 3205655 w 4151586"/>
              <a:gd name="connsiteY79" fmla="*/ 420414 h 6358758"/>
              <a:gd name="connsiteX80" fmla="*/ 2953407 w 4151586"/>
              <a:gd name="connsiteY80" fmla="*/ 367862 h 6358758"/>
              <a:gd name="connsiteX81" fmla="*/ 2722179 w 4151586"/>
              <a:gd name="connsiteY81" fmla="*/ 10510 h 6358758"/>
              <a:gd name="connsiteX82" fmla="*/ 2564524 w 4151586"/>
              <a:gd name="connsiteY82" fmla="*/ 0 h 6358758"/>
              <a:gd name="connsiteX83" fmla="*/ 2459420 w 4151586"/>
              <a:gd name="connsiteY83" fmla="*/ 430924 h 6358758"/>
              <a:gd name="connsiteX84" fmla="*/ 2259724 w 4151586"/>
              <a:gd name="connsiteY84" fmla="*/ 630620 h 6358758"/>
              <a:gd name="connsiteX85" fmla="*/ 1965435 w 4151586"/>
              <a:gd name="connsiteY85" fmla="*/ 725214 h 6358758"/>
              <a:gd name="connsiteX86" fmla="*/ 1734207 w 4151586"/>
              <a:gd name="connsiteY86" fmla="*/ 756744 h 6358758"/>
              <a:gd name="connsiteX87" fmla="*/ 1502979 w 4151586"/>
              <a:gd name="connsiteY87" fmla="*/ 546538 h 6358758"/>
              <a:gd name="connsiteX88" fmla="*/ 1345324 w 4151586"/>
              <a:gd name="connsiteY88" fmla="*/ 252247 h 6358758"/>
              <a:gd name="connsiteX89" fmla="*/ 1261241 w 4151586"/>
              <a:gd name="connsiteY89" fmla="*/ 136634 h 6358758"/>
              <a:gd name="connsiteX0" fmla="*/ 1261241 w 4151586"/>
              <a:gd name="connsiteY0" fmla="*/ 136634 h 6358758"/>
              <a:gd name="connsiteX1" fmla="*/ 1072055 w 4151586"/>
              <a:gd name="connsiteY1" fmla="*/ 525517 h 6358758"/>
              <a:gd name="connsiteX2" fmla="*/ 536027 w 4151586"/>
              <a:gd name="connsiteY2" fmla="*/ 672662 h 6358758"/>
              <a:gd name="connsiteX3" fmla="*/ 220717 w 4151586"/>
              <a:gd name="connsiteY3" fmla="*/ 956441 h 6358758"/>
              <a:gd name="connsiteX4" fmla="*/ 220717 w 4151586"/>
              <a:gd name="connsiteY4" fmla="*/ 1229710 h 6358758"/>
              <a:gd name="connsiteX5" fmla="*/ 430924 w 4151586"/>
              <a:gd name="connsiteY5" fmla="*/ 1629103 h 6358758"/>
              <a:gd name="connsiteX6" fmla="*/ 609600 w 4151586"/>
              <a:gd name="connsiteY6" fmla="*/ 1839310 h 6358758"/>
              <a:gd name="connsiteX7" fmla="*/ 504496 w 4151586"/>
              <a:gd name="connsiteY7" fmla="*/ 2049517 h 6358758"/>
              <a:gd name="connsiteX8" fmla="*/ 767255 w 4151586"/>
              <a:gd name="connsiteY8" fmla="*/ 2102069 h 6358758"/>
              <a:gd name="connsiteX9" fmla="*/ 956441 w 4151586"/>
              <a:gd name="connsiteY9" fmla="*/ 1807779 h 6358758"/>
              <a:gd name="connsiteX10" fmla="*/ 893379 w 4151586"/>
              <a:gd name="connsiteY10" fmla="*/ 1387365 h 6358758"/>
              <a:gd name="connsiteX11" fmla="*/ 809296 w 4151586"/>
              <a:gd name="connsiteY11" fmla="*/ 1187669 h 6358758"/>
              <a:gd name="connsiteX12" fmla="*/ 987972 w 4151586"/>
              <a:gd name="connsiteY12" fmla="*/ 1145627 h 6358758"/>
              <a:gd name="connsiteX13" fmla="*/ 1156138 w 4151586"/>
              <a:gd name="connsiteY13" fmla="*/ 1618593 h 6358758"/>
              <a:gd name="connsiteX14" fmla="*/ 1187669 w 4151586"/>
              <a:gd name="connsiteY14" fmla="*/ 2028496 h 6358758"/>
              <a:gd name="connsiteX15" fmla="*/ 1135117 w 4151586"/>
              <a:gd name="connsiteY15" fmla="*/ 2501462 h 6358758"/>
              <a:gd name="connsiteX16" fmla="*/ 599089 w 4151586"/>
              <a:gd name="connsiteY16" fmla="*/ 3699641 h 6358758"/>
              <a:gd name="connsiteX17" fmla="*/ 609600 w 4151586"/>
              <a:gd name="connsiteY17" fmla="*/ 3804745 h 6358758"/>
              <a:gd name="connsiteX18" fmla="*/ 620110 w 4151586"/>
              <a:gd name="connsiteY18" fmla="*/ 3878317 h 6358758"/>
              <a:gd name="connsiteX19" fmla="*/ 620110 w 4151586"/>
              <a:gd name="connsiteY19" fmla="*/ 4004441 h 6358758"/>
              <a:gd name="connsiteX20" fmla="*/ 399393 w 4151586"/>
              <a:gd name="connsiteY20" fmla="*/ 4162096 h 6358758"/>
              <a:gd name="connsiteX21" fmla="*/ 346841 w 4151586"/>
              <a:gd name="connsiteY21" fmla="*/ 4708634 h 6358758"/>
              <a:gd name="connsiteX22" fmla="*/ 136634 w 4151586"/>
              <a:gd name="connsiteY22" fmla="*/ 5276193 h 6358758"/>
              <a:gd name="connsiteX23" fmla="*/ 31531 w 4151586"/>
              <a:gd name="connsiteY23" fmla="*/ 5602014 h 6358758"/>
              <a:gd name="connsiteX24" fmla="*/ 0 w 4151586"/>
              <a:gd name="connsiteY24" fmla="*/ 5927834 h 6358758"/>
              <a:gd name="connsiteX25" fmla="*/ 283779 w 4151586"/>
              <a:gd name="connsiteY25" fmla="*/ 5759669 h 6358758"/>
              <a:gd name="connsiteX26" fmla="*/ 620111 w 4151586"/>
              <a:gd name="connsiteY26" fmla="*/ 5770179 h 6358758"/>
              <a:gd name="connsiteX27" fmla="*/ 840827 w 4151586"/>
              <a:gd name="connsiteY27" fmla="*/ 6085489 h 6358758"/>
              <a:gd name="connsiteX28" fmla="*/ 777765 w 4151586"/>
              <a:gd name="connsiteY28" fmla="*/ 5549462 h 6358758"/>
              <a:gd name="connsiteX29" fmla="*/ 903889 w 4151586"/>
              <a:gd name="connsiteY29" fmla="*/ 5255172 h 6358758"/>
              <a:gd name="connsiteX30" fmla="*/ 893379 w 4151586"/>
              <a:gd name="connsiteY30" fmla="*/ 4708634 h 6358758"/>
              <a:gd name="connsiteX31" fmla="*/ 1019503 w 4151586"/>
              <a:gd name="connsiteY31" fmla="*/ 4593020 h 6358758"/>
              <a:gd name="connsiteX32" fmla="*/ 1030014 w 4151586"/>
              <a:gd name="connsiteY32" fmla="*/ 5307724 h 6358758"/>
              <a:gd name="connsiteX33" fmla="*/ 1103586 w 4151586"/>
              <a:gd name="connsiteY33" fmla="*/ 5412827 h 6358758"/>
              <a:gd name="connsiteX34" fmla="*/ 1219200 w 4151586"/>
              <a:gd name="connsiteY34" fmla="*/ 5896303 h 6358758"/>
              <a:gd name="connsiteX35" fmla="*/ 1471448 w 4151586"/>
              <a:gd name="connsiteY35" fmla="*/ 5969876 h 6358758"/>
              <a:gd name="connsiteX36" fmla="*/ 1629103 w 4151586"/>
              <a:gd name="connsiteY36" fmla="*/ 5538952 h 6358758"/>
              <a:gd name="connsiteX37" fmla="*/ 1734206 w 4151586"/>
              <a:gd name="connsiteY37" fmla="*/ 4813737 h 6358758"/>
              <a:gd name="connsiteX38" fmla="*/ 1828800 w 4151586"/>
              <a:gd name="connsiteY38" fmla="*/ 4487918 h 6358758"/>
              <a:gd name="connsiteX39" fmla="*/ 2207173 w 4151586"/>
              <a:gd name="connsiteY39" fmla="*/ 4540468 h 6358758"/>
              <a:gd name="connsiteX40" fmla="*/ 2354317 w 4151586"/>
              <a:gd name="connsiteY40" fmla="*/ 4845270 h 6358758"/>
              <a:gd name="connsiteX41" fmla="*/ 2364827 w 4151586"/>
              <a:gd name="connsiteY41" fmla="*/ 5433848 h 6358758"/>
              <a:gd name="connsiteX42" fmla="*/ 2396358 w 4151586"/>
              <a:gd name="connsiteY42" fmla="*/ 5864772 h 6358758"/>
              <a:gd name="connsiteX43" fmla="*/ 2490952 w 4151586"/>
              <a:gd name="connsiteY43" fmla="*/ 6095999 h 6358758"/>
              <a:gd name="connsiteX44" fmla="*/ 2627586 w 4151586"/>
              <a:gd name="connsiteY44" fmla="*/ 6222124 h 6358758"/>
              <a:gd name="connsiteX45" fmla="*/ 2795752 w 4151586"/>
              <a:gd name="connsiteY45" fmla="*/ 6243145 h 6358758"/>
              <a:gd name="connsiteX46" fmla="*/ 2900855 w 4151586"/>
              <a:gd name="connsiteY46" fmla="*/ 6264165 h 6358758"/>
              <a:gd name="connsiteX47" fmla="*/ 2911365 w 4151586"/>
              <a:gd name="connsiteY47" fmla="*/ 5822731 h 6358758"/>
              <a:gd name="connsiteX48" fmla="*/ 2816772 w 4151586"/>
              <a:gd name="connsiteY48" fmla="*/ 5559972 h 6358758"/>
              <a:gd name="connsiteX49" fmla="*/ 3026979 w 4151586"/>
              <a:gd name="connsiteY49" fmla="*/ 5318234 h 6358758"/>
              <a:gd name="connsiteX50" fmla="*/ 3058510 w 4151586"/>
              <a:gd name="connsiteY50" fmla="*/ 4897820 h 6358758"/>
              <a:gd name="connsiteX51" fmla="*/ 3111062 w 4151586"/>
              <a:gd name="connsiteY51" fmla="*/ 4666593 h 6358758"/>
              <a:gd name="connsiteX52" fmla="*/ 3342289 w 4151586"/>
              <a:gd name="connsiteY52" fmla="*/ 4855779 h 6358758"/>
              <a:gd name="connsiteX53" fmla="*/ 3205655 w 4151586"/>
              <a:gd name="connsiteY53" fmla="*/ 5402317 h 6358758"/>
              <a:gd name="connsiteX54" fmla="*/ 3100551 w 4151586"/>
              <a:gd name="connsiteY54" fmla="*/ 6011917 h 6358758"/>
              <a:gd name="connsiteX55" fmla="*/ 3090041 w 4151586"/>
              <a:gd name="connsiteY55" fmla="*/ 6264165 h 6358758"/>
              <a:gd name="connsiteX56" fmla="*/ 3268717 w 4151586"/>
              <a:gd name="connsiteY56" fmla="*/ 6306207 h 6358758"/>
              <a:gd name="connsiteX57" fmla="*/ 3689131 w 4151586"/>
              <a:gd name="connsiteY57" fmla="*/ 6358758 h 6358758"/>
              <a:gd name="connsiteX58" fmla="*/ 3888828 w 4151586"/>
              <a:gd name="connsiteY58" fmla="*/ 6274675 h 6358758"/>
              <a:gd name="connsiteX59" fmla="*/ 4046483 w 4151586"/>
              <a:gd name="connsiteY59" fmla="*/ 6085489 h 6358758"/>
              <a:gd name="connsiteX60" fmla="*/ 4151586 w 4151586"/>
              <a:gd name="connsiteY60" fmla="*/ 5307724 h 6358758"/>
              <a:gd name="connsiteX61" fmla="*/ 4088524 w 4151586"/>
              <a:gd name="connsiteY61" fmla="*/ 4624552 h 6358758"/>
              <a:gd name="connsiteX62" fmla="*/ 4078014 w 4151586"/>
              <a:gd name="connsiteY62" fmla="*/ 4309241 h 6358758"/>
              <a:gd name="connsiteX63" fmla="*/ 3804745 w 4151586"/>
              <a:gd name="connsiteY63" fmla="*/ 3993931 h 6358758"/>
              <a:gd name="connsiteX64" fmla="*/ 3594538 w 4151586"/>
              <a:gd name="connsiteY64" fmla="*/ 3174124 h 6358758"/>
              <a:gd name="connsiteX65" fmla="*/ 3415862 w 4151586"/>
              <a:gd name="connsiteY65" fmla="*/ 2680138 h 6358758"/>
              <a:gd name="connsiteX66" fmla="*/ 3226676 w 4151586"/>
              <a:gd name="connsiteY66" fmla="*/ 2427889 h 6358758"/>
              <a:gd name="connsiteX67" fmla="*/ 3048000 w 4151586"/>
              <a:gd name="connsiteY67" fmla="*/ 2060027 h 6358758"/>
              <a:gd name="connsiteX68" fmla="*/ 2900855 w 4151586"/>
              <a:gd name="connsiteY68" fmla="*/ 1818289 h 6358758"/>
              <a:gd name="connsiteX69" fmla="*/ 2963917 w 4151586"/>
              <a:gd name="connsiteY69" fmla="*/ 1418896 h 6358758"/>
              <a:gd name="connsiteX70" fmla="*/ 3026979 w 4151586"/>
              <a:gd name="connsiteY70" fmla="*/ 1324303 h 6358758"/>
              <a:gd name="connsiteX71" fmla="*/ 2995448 w 4151586"/>
              <a:gd name="connsiteY71" fmla="*/ 1671145 h 6358758"/>
              <a:gd name="connsiteX72" fmla="*/ 3153103 w 4151586"/>
              <a:gd name="connsiteY72" fmla="*/ 2133600 h 6358758"/>
              <a:gd name="connsiteX73" fmla="*/ 3699641 w 4151586"/>
              <a:gd name="connsiteY73" fmla="*/ 2154620 h 6358758"/>
              <a:gd name="connsiteX74" fmla="*/ 3804745 w 4151586"/>
              <a:gd name="connsiteY74" fmla="*/ 1965434 h 6358758"/>
              <a:gd name="connsiteX75" fmla="*/ 3573517 w 4151586"/>
              <a:gd name="connsiteY75" fmla="*/ 1734207 h 6358758"/>
              <a:gd name="connsiteX76" fmla="*/ 3794234 w 4151586"/>
              <a:gd name="connsiteY76" fmla="*/ 1355834 h 6358758"/>
              <a:gd name="connsiteX77" fmla="*/ 3731172 w 4151586"/>
              <a:gd name="connsiteY77" fmla="*/ 767255 h 6358758"/>
              <a:gd name="connsiteX78" fmla="*/ 3657600 w 4151586"/>
              <a:gd name="connsiteY78" fmla="*/ 651641 h 6358758"/>
              <a:gd name="connsiteX79" fmla="*/ 3205655 w 4151586"/>
              <a:gd name="connsiteY79" fmla="*/ 420414 h 6358758"/>
              <a:gd name="connsiteX80" fmla="*/ 2953407 w 4151586"/>
              <a:gd name="connsiteY80" fmla="*/ 367862 h 6358758"/>
              <a:gd name="connsiteX81" fmla="*/ 2722179 w 4151586"/>
              <a:gd name="connsiteY81" fmla="*/ 10510 h 6358758"/>
              <a:gd name="connsiteX82" fmla="*/ 2564524 w 4151586"/>
              <a:gd name="connsiteY82" fmla="*/ 0 h 6358758"/>
              <a:gd name="connsiteX83" fmla="*/ 2459420 w 4151586"/>
              <a:gd name="connsiteY83" fmla="*/ 430924 h 6358758"/>
              <a:gd name="connsiteX84" fmla="*/ 2259724 w 4151586"/>
              <a:gd name="connsiteY84" fmla="*/ 630620 h 6358758"/>
              <a:gd name="connsiteX85" fmla="*/ 1965435 w 4151586"/>
              <a:gd name="connsiteY85" fmla="*/ 725214 h 6358758"/>
              <a:gd name="connsiteX86" fmla="*/ 1734207 w 4151586"/>
              <a:gd name="connsiteY86" fmla="*/ 756744 h 6358758"/>
              <a:gd name="connsiteX87" fmla="*/ 1502979 w 4151586"/>
              <a:gd name="connsiteY87" fmla="*/ 546538 h 6358758"/>
              <a:gd name="connsiteX88" fmla="*/ 1345324 w 4151586"/>
              <a:gd name="connsiteY88" fmla="*/ 252247 h 6358758"/>
              <a:gd name="connsiteX89" fmla="*/ 1261241 w 4151586"/>
              <a:gd name="connsiteY89" fmla="*/ 136634 h 6358758"/>
              <a:gd name="connsiteX0" fmla="*/ 1229710 w 4120055"/>
              <a:gd name="connsiteY0" fmla="*/ 136634 h 6358758"/>
              <a:gd name="connsiteX1" fmla="*/ 1040524 w 4120055"/>
              <a:gd name="connsiteY1" fmla="*/ 525517 h 6358758"/>
              <a:gd name="connsiteX2" fmla="*/ 504496 w 4120055"/>
              <a:gd name="connsiteY2" fmla="*/ 672662 h 6358758"/>
              <a:gd name="connsiteX3" fmla="*/ 189186 w 4120055"/>
              <a:gd name="connsiteY3" fmla="*/ 956441 h 6358758"/>
              <a:gd name="connsiteX4" fmla="*/ 189186 w 4120055"/>
              <a:gd name="connsiteY4" fmla="*/ 1229710 h 6358758"/>
              <a:gd name="connsiteX5" fmla="*/ 399393 w 4120055"/>
              <a:gd name="connsiteY5" fmla="*/ 1629103 h 6358758"/>
              <a:gd name="connsiteX6" fmla="*/ 578069 w 4120055"/>
              <a:gd name="connsiteY6" fmla="*/ 1839310 h 6358758"/>
              <a:gd name="connsiteX7" fmla="*/ 472965 w 4120055"/>
              <a:gd name="connsiteY7" fmla="*/ 2049517 h 6358758"/>
              <a:gd name="connsiteX8" fmla="*/ 735724 w 4120055"/>
              <a:gd name="connsiteY8" fmla="*/ 2102069 h 6358758"/>
              <a:gd name="connsiteX9" fmla="*/ 924910 w 4120055"/>
              <a:gd name="connsiteY9" fmla="*/ 1807779 h 6358758"/>
              <a:gd name="connsiteX10" fmla="*/ 861848 w 4120055"/>
              <a:gd name="connsiteY10" fmla="*/ 1387365 h 6358758"/>
              <a:gd name="connsiteX11" fmla="*/ 777765 w 4120055"/>
              <a:gd name="connsiteY11" fmla="*/ 1187669 h 6358758"/>
              <a:gd name="connsiteX12" fmla="*/ 956441 w 4120055"/>
              <a:gd name="connsiteY12" fmla="*/ 1145627 h 6358758"/>
              <a:gd name="connsiteX13" fmla="*/ 1124607 w 4120055"/>
              <a:gd name="connsiteY13" fmla="*/ 1618593 h 6358758"/>
              <a:gd name="connsiteX14" fmla="*/ 1156138 w 4120055"/>
              <a:gd name="connsiteY14" fmla="*/ 2028496 h 6358758"/>
              <a:gd name="connsiteX15" fmla="*/ 1103586 w 4120055"/>
              <a:gd name="connsiteY15" fmla="*/ 2501462 h 6358758"/>
              <a:gd name="connsiteX16" fmla="*/ 567558 w 4120055"/>
              <a:gd name="connsiteY16" fmla="*/ 3699641 h 6358758"/>
              <a:gd name="connsiteX17" fmla="*/ 578069 w 4120055"/>
              <a:gd name="connsiteY17" fmla="*/ 3804745 h 6358758"/>
              <a:gd name="connsiteX18" fmla="*/ 588579 w 4120055"/>
              <a:gd name="connsiteY18" fmla="*/ 3878317 h 6358758"/>
              <a:gd name="connsiteX19" fmla="*/ 588579 w 4120055"/>
              <a:gd name="connsiteY19" fmla="*/ 4004441 h 6358758"/>
              <a:gd name="connsiteX20" fmla="*/ 367862 w 4120055"/>
              <a:gd name="connsiteY20" fmla="*/ 4162096 h 6358758"/>
              <a:gd name="connsiteX21" fmla="*/ 315310 w 4120055"/>
              <a:gd name="connsiteY21" fmla="*/ 4708634 h 6358758"/>
              <a:gd name="connsiteX22" fmla="*/ 105103 w 4120055"/>
              <a:gd name="connsiteY22" fmla="*/ 5276193 h 6358758"/>
              <a:gd name="connsiteX23" fmla="*/ 0 w 4120055"/>
              <a:gd name="connsiteY23" fmla="*/ 5602014 h 6358758"/>
              <a:gd name="connsiteX24" fmla="*/ 178676 w 4120055"/>
              <a:gd name="connsiteY24" fmla="*/ 5644054 h 6358758"/>
              <a:gd name="connsiteX25" fmla="*/ 252248 w 4120055"/>
              <a:gd name="connsiteY25" fmla="*/ 5759669 h 6358758"/>
              <a:gd name="connsiteX26" fmla="*/ 588580 w 4120055"/>
              <a:gd name="connsiteY26" fmla="*/ 5770179 h 6358758"/>
              <a:gd name="connsiteX27" fmla="*/ 809296 w 4120055"/>
              <a:gd name="connsiteY27" fmla="*/ 6085489 h 6358758"/>
              <a:gd name="connsiteX28" fmla="*/ 746234 w 4120055"/>
              <a:gd name="connsiteY28" fmla="*/ 5549462 h 6358758"/>
              <a:gd name="connsiteX29" fmla="*/ 872358 w 4120055"/>
              <a:gd name="connsiteY29" fmla="*/ 5255172 h 6358758"/>
              <a:gd name="connsiteX30" fmla="*/ 861848 w 4120055"/>
              <a:gd name="connsiteY30" fmla="*/ 4708634 h 6358758"/>
              <a:gd name="connsiteX31" fmla="*/ 987972 w 4120055"/>
              <a:gd name="connsiteY31" fmla="*/ 4593020 h 6358758"/>
              <a:gd name="connsiteX32" fmla="*/ 998483 w 4120055"/>
              <a:gd name="connsiteY32" fmla="*/ 5307724 h 6358758"/>
              <a:gd name="connsiteX33" fmla="*/ 1072055 w 4120055"/>
              <a:gd name="connsiteY33" fmla="*/ 5412827 h 6358758"/>
              <a:gd name="connsiteX34" fmla="*/ 1187669 w 4120055"/>
              <a:gd name="connsiteY34" fmla="*/ 5896303 h 6358758"/>
              <a:gd name="connsiteX35" fmla="*/ 1439917 w 4120055"/>
              <a:gd name="connsiteY35" fmla="*/ 5969876 h 6358758"/>
              <a:gd name="connsiteX36" fmla="*/ 1597572 w 4120055"/>
              <a:gd name="connsiteY36" fmla="*/ 5538952 h 6358758"/>
              <a:gd name="connsiteX37" fmla="*/ 1702675 w 4120055"/>
              <a:gd name="connsiteY37" fmla="*/ 4813737 h 6358758"/>
              <a:gd name="connsiteX38" fmla="*/ 1797269 w 4120055"/>
              <a:gd name="connsiteY38" fmla="*/ 4487918 h 6358758"/>
              <a:gd name="connsiteX39" fmla="*/ 2175642 w 4120055"/>
              <a:gd name="connsiteY39" fmla="*/ 4540468 h 6358758"/>
              <a:gd name="connsiteX40" fmla="*/ 2322786 w 4120055"/>
              <a:gd name="connsiteY40" fmla="*/ 4845270 h 6358758"/>
              <a:gd name="connsiteX41" fmla="*/ 2333296 w 4120055"/>
              <a:gd name="connsiteY41" fmla="*/ 5433848 h 6358758"/>
              <a:gd name="connsiteX42" fmla="*/ 2364827 w 4120055"/>
              <a:gd name="connsiteY42" fmla="*/ 5864772 h 6358758"/>
              <a:gd name="connsiteX43" fmla="*/ 2459421 w 4120055"/>
              <a:gd name="connsiteY43" fmla="*/ 6095999 h 6358758"/>
              <a:gd name="connsiteX44" fmla="*/ 2596055 w 4120055"/>
              <a:gd name="connsiteY44" fmla="*/ 6222124 h 6358758"/>
              <a:gd name="connsiteX45" fmla="*/ 2764221 w 4120055"/>
              <a:gd name="connsiteY45" fmla="*/ 6243145 h 6358758"/>
              <a:gd name="connsiteX46" fmla="*/ 2869324 w 4120055"/>
              <a:gd name="connsiteY46" fmla="*/ 6264165 h 6358758"/>
              <a:gd name="connsiteX47" fmla="*/ 2879834 w 4120055"/>
              <a:gd name="connsiteY47" fmla="*/ 5822731 h 6358758"/>
              <a:gd name="connsiteX48" fmla="*/ 2785241 w 4120055"/>
              <a:gd name="connsiteY48" fmla="*/ 5559972 h 6358758"/>
              <a:gd name="connsiteX49" fmla="*/ 2995448 w 4120055"/>
              <a:gd name="connsiteY49" fmla="*/ 5318234 h 6358758"/>
              <a:gd name="connsiteX50" fmla="*/ 3026979 w 4120055"/>
              <a:gd name="connsiteY50" fmla="*/ 4897820 h 6358758"/>
              <a:gd name="connsiteX51" fmla="*/ 3079531 w 4120055"/>
              <a:gd name="connsiteY51" fmla="*/ 4666593 h 6358758"/>
              <a:gd name="connsiteX52" fmla="*/ 3310758 w 4120055"/>
              <a:gd name="connsiteY52" fmla="*/ 4855779 h 6358758"/>
              <a:gd name="connsiteX53" fmla="*/ 3174124 w 4120055"/>
              <a:gd name="connsiteY53" fmla="*/ 5402317 h 6358758"/>
              <a:gd name="connsiteX54" fmla="*/ 3069020 w 4120055"/>
              <a:gd name="connsiteY54" fmla="*/ 6011917 h 6358758"/>
              <a:gd name="connsiteX55" fmla="*/ 3058510 w 4120055"/>
              <a:gd name="connsiteY55" fmla="*/ 6264165 h 6358758"/>
              <a:gd name="connsiteX56" fmla="*/ 3237186 w 4120055"/>
              <a:gd name="connsiteY56" fmla="*/ 6306207 h 6358758"/>
              <a:gd name="connsiteX57" fmla="*/ 3657600 w 4120055"/>
              <a:gd name="connsiteY57" fmla="*/ 6358758 h 6358758"/>
              <a:gd name="connsiteX58" fmla="*/ 3857297 w 4120055"/>
              <a:gd name="connsiteY58" fmla="*/ 6274675 h 6358758"/>
              <a:gd name="connsiteX59" fmla="*/ 4014952 w 4120055"/>
              <a:gd name="connsiteY59" fmla="*/ 6085489 h 6358758"/>
              <a:gd name="connsiteX60" fmla="*/ 4120055 w 4120055"/>
              <a:gd name="connsiteY60" fmla="*/ 5307724 h 6358758"/>
              <a:gd name="connsiteX61" fmla="*/ 4056993 w 4120055"/>
              <a:gd name="connsiteY61" fmla="*/ 4624552 h 6358758"/>
              <a:gd name="connsiteX62" fmla="*/ 4046483 w 4120055"/>
              <a:gd name="connsiteY62" fmla="*/ 4309241 h 6358758"/>
              <a:gd name="connsiteX63" fmla="*/ 3773214 w 4120055"/>
              <a:gd name="connsiteY63" fmla="*/ 3993931 h 6358758"/>
              <a:gd name="connsiteX64" fmla="*/ 3563007 w 4120055"/>
              <a:gd name="connsiteY64" fmla="*/ 3174124 h 6358758"/>
              <a:gd name="connsiteX65" fmla="*/ 3384331 w 4120055"/>
              <a:gd name="connsiteY65" fmla="*/ 2680138 h 6358758"/>
              <a:gd name="connsiteX66" fmla="*/ 3195145 w 4120055"/>
              <a:gd name="connsiteY66" fmla="*/ 2427889 h 6358758"/>
              <a:gd name="connsiteX67" fmla="*/ 3016469 w 4120055"/>
              <a:gd name="connsiteY67" fmla="*/ 2060027 h 6358758"/>
              <a:gd name="connsiteX68" fmla="*/ 2869324 w 4120055"/>
              <a:gd name="connsiteY68" fmla="*/ 1818289 h 6358758"/>
              <a:gd name="connsiteX69" fmla="*/ 2932386 w 4120055"/>
              <a:gd name="connsiteY69" fmla="*/ 1418896 h 6358758"/>
              <a:gd name="connsiteX70" fmla="*/ 2995448 w 4120055"/>
              <a:gd name="connsiteY70" fmla="*/ 1324303 h 6358758"/>
              <a:gd name="connsiteX71" fmla="*/ 2963917 w 4120055"/>
              <a:gd name="connsiteY71" fmla="*/ 1671145 h 6358758"/>
              <a:gd name="connsiteX72" fmla="*/ 3121572 w 4120055"/>
              <a:gd name="connsiteY72" fmla="*/ 2133600 h 6358758"/>
              <a:gd name="connsiteX73" fmla="*/ 3668110 w 4120055"/>
              <a:gd name="connsiteY73" fmla="*/ 2154620 h 6358758"/>
              <a:gd name="connsiteX74" fmla="*/ 3773214 w 4120055"/>
              <a:gd name="connsiteY74" fmla="*/ 1965434 h 6358758"/>
              <a:gd name="connsiteX75" fmla="*/ 3541986 w 4120055"/>
              <a:gd name="connsiteY75" fmla="*/ 1734207 h 6358758"/>
              <a:gd name="connsiteX76" fmla="*/ 3762703 w 4120055"/>
              <a:gd name="connsiteY76" fmla="*/ 1355834 h 6358758"/>
              <a:gd name="connsiteX77" fmla="*/ 3699641 w 4120055"/>
              <a:gd name="connsiteY77" fmla="*/ 767255 h 6358758"/>
              <a:gd name="connsiteX78" fmla="*/ 3626069 w 4120055"/>
              <a:gd name="connsiteY78" fmla="*/ 651641 h 6358758"/>
              <a:gd name="connsiteX79" fmla="*/ 3174124 w 4120055"/>
              <a:gd name="connsiteY79" fmla="*/ 420414 h 6358758"/>
              <a:gd name="connsiteX80" fmla="*/ 2921876 w 4120055"/>
              <a:gd name="connsiteY80" fmla="*/ 367862 h 6358758"/>
              <a:gd name="connsiteX81" fmla="*/ 2690648 w 4120055"/>
              <a:gd name="connsiteY81" fmla="*/ 10510 h 6358758"/>
              <a:gd name="connsiteX82" fmla="*/ 2532993 w 4120055"/>
              <a:gd name="connsiteY82" fmla="*/ 0 h 6358758"/>
              <a:gd name="connsiteX83" fmla="*/ 2427889 w 4120055"/>
              <a:gd name="connsiteY83" fmla="*/ 430924 h 6358758"/>
              <a:gd name="connsiteX84" fmla="*/ 2228193 w 4120055"/>
              <a:gd name="connsiteY84" fmla="*/ 630620 h 6358758"/>
              <a:gd name="connsiteX85" fmla="*/ 1933904 w 4120055"/>
              <a:gd name="connsiteY85" fmla="*/ 725214 h 6358758"/>
              <a:gd name="connsiteX86" fmla="*/ 1702676 w 4120055"/>
              <a:gd name="connsiteY86" fmla="*/ 756744 h 6358758"/>
              <a:gd name="connsiteX87" fmla="*/ 1471448 w 4120055"/>
              <a:gd name="connsiteY87" fmla="*/ 546538 h 6358758"/>
              <a:gd name="connsiteX88" fmla="*/ 1313793 w 4120055"/>
              <a:gd name="connsiteY88" fmla="*/ 252247 h 6358758"/>
              <a:gd name="connsiteX89" fmla="*/ 1229710 w 412005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88276 w 4099035"/>
              <a:gd name="connsiteY27" fmla="*/ 6085489 h 6358758"/>
              <a:gd name="connsiteX28" fmla="*/ 725214 w 4099035"/>
              <a:gd name="connsiteY28" fmla="*/ 5549462 h 6358758"/>
              <a:gd name="connsiteX29" fmla="*/ 851338 w 4099035"/>
              <a:gd name="connsiteY29" fmla="*/ 5255172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66649 w 4099035"/>
              <a:gd name="connsiteY34" fmla="*/ 5896303 h 6358758"/>
              <a:gd name="connsiteX35" fmla="*/ 1418897 w 4099035"/>
              <a:gd name="connsiteY35" fmla="*/ 5969876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851338 w 4099035"/>
              <a:gd name="connsiteY29" fmla="*/ 5255172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66649 w 4099035"/>
              <a:gd name="connsiteY34" fmla="*/ 5896303 h 6358758"/>
              <a:gd name="connsiteX35" fmla="*/ 1418897 w 4099035"/>
              <a:gd name="connsiteY35" fmla="*/ 5969876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66649 w 4099035"/>
              <a:gd name="connsiteY34" fmla="*/ 5896303 h 6358758"/>
              <a:gd name="connsiteX35" fmla="*/ 1418897 w 4099035"/>
              <a:gd name="connsiteY35" fmla="*/ 5969876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18897 w 4099035"/>
              <a:gd name="connsiteY35" fmla="*/ 5969876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806263 w 4099035"/>
              <a:gd name="connsiteY45" fmla="*/ 6064469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806263 w 4099035"/>
              <a:gd name="connsiteY45" fmla="*/ 6064469 h 6358758"/>
              <a:gd name="connsiteX46" fmla="*/ 2921877 w 4099035"/>
              <a:gd name="connsiteY46" fmla="*/ 6053958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806263 w 4099035"/>
              <a:gd name="connsiteY45" fmla="*/ 6064469 h 6358758"/>
              <a:gd name="connsiteX46" fmla="*/ 2921877 w 4099035"/>
              <a:gd name="connsiteY46" fmla="*/ 6053958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142593 w 4099035"/>
              <a:gd name="connsiteY55" fmla="*/ 6053958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806263 w 4099035"/>
              <a:gd name="connsiteY45" fmla="*/ 6064469 h 6358758"/>
              <a:gd name="connsiteX46" fmla="*/ 2921877 w 4099035"/>
              <a:gd name="connsiteY46" fmla="*/ 6053958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142593 w 4099035"/>
              <a:gd name="connsiteY55" fmla="*/ 6053958 h 6358758"/>
              <a:gd name="connsiteX56" fmla="*/ 3342290 w 4099035"/>
              <a:gd name="connsiteY56" fmla="*/ 6190594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274675"/>
              <a:gd name="connsiteX1" fmla="*/ 1019504 w 4099035"/>
              <a:gd name="connsiteY1" fmla="*/ 525517 h 6274675"/>
              <a:gd name="connsiteX2" fmla="*/ 483476 w 4099035"/>
              <a:gd name="connsiteY2" fmla="*/ 672662 h 6274675"/>
              <a:gd name="connsiteX3" fmla="*/ 168166 w 4099035"/>
              <a:gd name="connsiteY3" fmla="*/ 956441 h 6274675"/>
              <a:gd name="connsiteX4" fmla="*/ 168166 w 4099035"/>
              <a:gd name="connsiteY4" fmla="*/ 1229710 h 6274675"/>
              <a:gd name="connsiteX5" fmla="*/ 378373 w 4099035"/>
              <a:gd name="connsiteY5" fmla="*/ 1629103 h 6274675"/>
              <a:gd name="connsiteX6" fmla="*/ 557049 w 4099035"/>
              <a:gd name="connsiteY6" fmla="*/ 1839310 h 6274675"/>
              <a:gd name="connsiteX7" fmla="*/ 451945 w 4099035"/>
              <a:gd name="connsiteY7" fmla="*/ 2049517 h 6274675"/>
              <a:gd name="connsiteX8" fmla="*/ 714704 w 4099035"/>
              <a:gd name="connsiteY8" fmla="*/ 2102069 h 6274675"/>
              <a:gd name="connsiteX9" fmla="*/ 903890 w 4099035"/>
              <a:gd name="connsiteY9" fmla="*/ 1807779 h 6274675"/>
              <a:gd name="connsiteX10" fmla="*/ 840828 w 4099035"/>
              <a:gd name="connsiteY10" fmla="*/ 1387365 h 6274675"/>
              <a:gd name="connsiteX11" fmla="*/ 756745 w 4099035"/>
              <a:gd name="connsiteY11" fmla="*/ 1187669 h 6274675"/>
              <a:gd name="connsiteX12" fmla="*/ 935421 w 4099035"/>
              <a:gd name="connsiteY12" fmla="*/ 1145627 h 6274675"/>
              <a:gd name="connsiteX13" fmla="*/ 1103587 w 4099035"/>
              <a:gd name="connsiteY13" fmla="*/ 1618593 h 6274675"/>
              <a:gd name="connsiteX14" fmla="*/ 1135118 w 4099035"/>
              <a:gd name="connsiteY14" fmla="*/ 2028496 h 6274675"/>
              <a:gd name="connsiteX15" fmla="*/ 1082566 w 4099035"/>
              <a:gd name="connsiteY15" fmla="*/ 2501462 h 6274675"/>
              <a:gd name="connsiteX16" fmla="*/ 546538 w 4099035"/>
              <a:gd name="connsiteY16" fmla="*/ 3699641 h 6274675"/>
              <a:gd name="connsiteX17" fmla="*/ 557049 w 4099035"/>
              <a:gd name="connsiteY17" fmla="*/ 3804745 h 6274675"/>
              <a:gd name="connsiteX18" fmla="*/ 567559 w 4099035"/>
              <a:gd name="connsiteY18" fmla="*/ 3878317 h 6274675"/>
              <a:gd name="connsiteX19" fmla="*/ 567559 w 4099035"/>
              <a:gd name="connsiteY19" fmla="*/ 4004441 h 6274675"/>
              <a:gd name="connsiteX20" fmla="*/ 346842 w 4099035"/>
              <a:gd name="connsiteY20" fmla="*/ 4162096 h 6274675"/>
              <a:gd name="connsiteX21" fmla="*/ 294290 w 4099035"/>
              <a:gd name="connsiteY21" fmla="*/ 4708634 h 6274675"/>
              <a:gd name="connsiteX22" fmla="*/ 84083 w 4099035"/>
              <a:gd name="connsiteY22" fmla="*/ 5276193 h 6274675"/>
              <a:gd name="connsiteX23" fmla="*/ 0 w 4099035"/>
              <a:gd name="connsiteY23" fmla="*/ 5591503 h 6274675"/>
              <a:gd name="connsiteX24" fmla="*/ 157656 w 4099035"/>
              <a:gd name="connsiteY24" fmla="*/ 5644054 h 6274675"/>
              <a:gd name="connsiteX25" fmla="*/ 231228 w 4099035"/>
              <a:gd name="connsiteY25" fmla="*/ 5759669 h 6274675"/>
              <a:gd name="connsiteX26" fmla="*/ 567560 w 4099035"/>
              <a:gd name="connsiteY26" fmla="*/ 5770179 h 6274675"/>
              <a:gd name="connsiteX27" fmla="*/ 725214 w 4099035"/>
              <a:gd name="connsiteY27" fmla="*/ 5675585 h 6274675"/>
              <a:gd name="connsiteX28" fmla="*/ 725214 w 4099035"/>
              <a:gd name="connsiteY28" fmla="*/ 5549462 h 6274675"/>
              <a:gd name="connsiteX29" fmla="*/ 777765 w 4099035"/>
              <a:gd name="connsiteY29" fmla="*/ 5223641 h 6274675"/>
              <a:gd name="connsiteX30" fmla="*/ 840828 w 4099035"/>
              <a:gd name="connsiteY30" fmla="*/ 4708634 h 6274675"/>
              <a:gd name="connsiteX31" fmla="*/ 966952 w 4099035"/>
              <a:gd name="connsiteY31" fmla="*/ 4593020 h 6274675"/>
              <a:gd name="connsiteX32" fmla="*/ 977463 w 4099035"/>
              <a:gd name="connsiteY32" fmla="*/ 5307724 h 6274675"/>
              <a:gd name="connsiteX33" fmla="*/ 1051035 w 4099035"/>
              <a:gd name="connsiteY33" fmla="*/ 5412827 h 6274675"/>
              <a:gd name="connsiteX34" fmla="*/ 1187670 w 4099035"/>
              <a:gd name="connsiteY34" fmla="*/ 5496909 h 6274675"/>
              <a:gd name="connsiteX35" fmla="*/ 1439917 w 4099035"/>
              <a:gd name="connsiteY35" fmla="*/ 5507421 h 6274675"/>
              <a:gd name="connsiteX36" fmla="*/ 1534511 w 4099035"/>
              <a:gd name="connsiteY36" fmla="*/ 5391807 h 6274675"/>
              <a:gd name="connsiteX37" fmla="*/ 1671145 w 4099035"/>
              <a:gd name="connsiteY37" fmla="*/ 4750675 h 6274675"/>
              <a:gd name="connsiteX38" fmla="*/ 1776249 w 4099035"/>
              <a:gd name="connsiteY38" fmla="*/ 4309242 h 6274675"/>
              <a:gd name="connsiteX39" fmla="*/ 2154622 w 4099035"/>
              <a:gd name="connsiteY39" fmla="*/ 4424854 h 6274675"/>
              <a:gd name="connsiteX40" fmla="*/ 2301766 w 4099035"/>
              <a:gd name="connsiteY40" fmla="*/ 4845270 h 6274675"/>
              <a:gd name="connsiteX41" fmla="*/ 2364828 w 4099035"/>
              <a:gd name="connsiteY41" fmla="*/ 5402317 h 6274675"/>
              <a:gd name="connsiteX42" fmla="*/ 2438400 w 4099035"/>
              <a:gd name="connsiteY42" fmla="*/ 5749158 h 6274675"/>
              <a:gd name="connsiteX43" fmla="*/ 2501464 w 4099035"/>
              <a:gd name="connsiteY43" fmla="*/ 5927833 h 6274675"/>
              <a:gd name="connsiteX44" fmla="*/ 2659118 w 4099035"/>
              <a:gd name="connsiteY44" fmla="*/ 6096000 h 6274675"/>
              <a:gd name="connsiteX45" fmla="*/ 2806263 w 4099035"/>
              <a:gd name="connsiteY45" fmla="*/ 6064469 h 6274675"/>
              <a:gd name="connsiteX46" fmla="*/ 2921877 w 4099035"/>
              <a:gd name="connsiteY46" fmla="*/ 6053958 h 6274675"/>
              <a:gd name="connsiteX47" fmla="*/ 2858814 w 4099035"/>
              <a:gd name="connsiteY47" fmla="*/ 5822731 h 6274675"/>
              <a:gd name="connsiteX48" fmla="*/ 2764221 w 4099035"/>
              <a:gd name="connsiteY48" fmla="*/ 5559972 h 6274675"/>
              <a:gd name="connsiteX49" fmla="*/ 2974428 w 4099035"/>
              <a:gd name="connsiteY49" fmla="*/ 5318234 h 6274675"/>
              <a:gd name="connsiteX50" fmla="*/ 3005959 w 4099035"/>
              <a:gd name="connsiteY50" fmla="*/ 4897820 h 6274675"/>
              <a:gd name="connsiteX51" fmla="*/ 3058511 w 4099035"/>
              <a:gd name="connsiteY51" fmla="*/ 4666593 h 6274675"/>
              <a:gd name="connsiteX52" fmla="*/ 3289738 w 4099035"/>
              <a:gd name="connsiteY52" fmla="*/ 4855779 h 6274675"/>
              <a:gd name="connsiteX53" fmla="*/ 3153104 w 4099035"/>
              <a:gd name="connsiteY53" fmla="*/ 5402317 h 6274675"/>
              <a:gd name="connsiteX54" fmla="*/ 3048000 w 4099035"/>
              <a:gd name="connsiteY54" fmla="*/ 6011917 h 6274675"/>
              <a:gd name="connsiteX55" fmla="*/ 3142593 w 4099035"/>
              <a:gd name="connsiteY55" fmla="*/ 6053958 h 6274675"/>
              <a:gd name="connsiteX56" fmla="*/ 3342290 w 4099035"/>
              <a:gd name="connsiteY56" fmla="*/ 6190594 h 6274675"/>
              <a:gd name="connsiteX57" fmla="*/ 3678621 w 4099035"/>
              <a:gd name="connsiteY57" fmla="*/ 6117020 h 6274675"/>
              <a:gd name="connsiteX58" fmla="*/ 3836277 w 4099035"/>
              <a:gd name="connsiteY58" fmla="*/ 6274675 h 6274675"/>
              <a:gd name="connsiteX59" fmla="*/ 3993932 w 4099035"/>
              <a:gd name="connsiteY59" fmla="*/ 6085489 h 6274675"/>
              <a:gd name="connsiteX60" fmla="*/ 4099035 w 4099035"/>
              <a:gd name="connsiteY60" fmla="*/ 5307724 h 6274675"/>
              <a:gd name="connsiteX61" fmla="*/ 4035973 w 4099035"/>
              <a:gd name="connsiteY61" fmla="*/ 4624552 h 6274675"/>
              <a:gd name="connsiteX62" fmla="*/ 4025463 w 4099035"/>
              <a:gd name="connsiteY62" fmla="*/ 4309241 h 6274675"/>
              <a:gd name="connsiteX63" fmla="*/ 3752194 w 4099035"/>
              <a:gd name="connsiteY63" fmla="*/ 3993931 h 6274675"/>
              <a:gd name="connsiteX64" fmla="*/ 3541987 w 4099035"/>
              <a:gd name="connsiteY64" fmla="*/ 3174124 h 6274675"/>
              <a:gd name="connsiteX65" fmla="*/ 3363311 w 4099035"/>
              <a:gd name="connsiteY65" fmla="*/ 2680138 h 6274675"/>
              <a:gd name="connsiteX66" fmla="*/ 3174125 w 4099035"/>
              <a:gd name="connsiteY66" fmla="*/ 2427889 h 6274675"/>
              <a:gd name="connsiteX67" fmla="*/ 2995449 w 4099035"/>
              <a:gd name="connsiteY67" fmla="*/ 2060027 h 6274675"/>
              <a:gd name="connsiteX68" fmla="*/ 2848304 w 4099035"/>
              <a:gd name="connsiteY68" fmla="*/ 1818289 h 6274675"/>
              <a:gd name="connsiteX69" fmla="*/ 2911366 w 4099035"/>
              <a:gd name="connsiteY69" fmla="*/ 1418896 h 6274675"/>
              <a:gd name="connsiteX70" fmla="*/ 2974428 w 4099035"/>
              <a:gd name="connsiteY70" fmla="*/ 1324303 h 6274675"/>
              <a:gd name="connsiteX71" fmla="*/ 2942897 w 4099035"/>
              <a:gd name="connsiteY71" fmla="*/ 1671145 h 6274675"/>
              <a:gd name="connsiteX72" fmla="*/ 3100552 w 4099035"/>
              <a:gd name="connsiteY72" fmla="*/ 2133600 h 6274675"/>
              <a:gd name="connsiteX73" fmla="*/ 3647090 w 4099035"/>
              <a:gd name="connsiteY73" fmla="*/ 2154620 h 6274675"/>
              <a:gd name="connsiteX74" fmla="*/ 3752194 w 4099035"/>
              <a:gd name="connsiteY74" fmla="*/ 1965434 h 6274675"/>
              <a:gd name="connsiteX75" fmla="*/ 3520966 w 4099035"/>
              <a:gd name="connsiteY75" fmla="*/ 1734207 h 6274675"/>
              <a:gd name="connsiteX76" fmla="*/ 3741683 w 4099035"/>
              <a:gd name="connsiteY76" fmla="*/ 1355834 h 6274675"/>
              <a:gd name="connsiteX77" fmla="*/ 3678621 w 4099035"/>
              <a:gd name="connsiteY77" fmla="*/ 767255 h 6274675"/>
              <a:gd name="connsiteX78" fmla="*/ 3605049 w 4099035"/>
              <a:gd name="connsiteY78" fmla="*/ 651641 h 6274675"/>
              <a:gd name="connsiteX79" fmla="*/ 3153104 w 4099035"/>
              <a:gd name="connsiteY79" fmla="*/ 420414 h 6274675"/>
              <a:gd name="connsiteX80" fmla="*/ 2900856 w 4099035"/>
              <a:gd name="connsiteY80" fmla="*/ 367862 h 6274675"/>
              <a:gd name="connsiteX81" fmla="*/ 2669628 w 4099035"/>
              <a:gd name="connsiteY81" fmla="*/ 10510 h 6274675"/>
              <a:gd name="connsiteX82" fmla="*/ 2511973 w 4099035"/>
              <a:gd name="connsiteY82" fmla="*/ 0 h 6274675"/>
              <a:gd name="connsiteX83" fmla="*/ 2406869 w 4099035"/>
              <a:gd name="connsiteY83" fmla="*/ 430924 h 6274675"/>
              <a:gd name="connsiteX84" fmla="*/ 2207173 w 4099035"/>
              <a:gd name="connsiteY84" fmla="*/ 630620 h 6274675"/>
              <a:gd name="connsiteX85" fmla="*/ 1912884 w 4099035"/>
              <a:gd name="connsiteY85" fmla="*/ 725214 h 6274675"/>
              <a:gd name="connsiteX86" fmla="*/ 1681656 w 4099035"/>
              <a:gd name="connsiteY86" fmla="*/ 756744 h 6274675"/>
              <a:gd name="connsiteX87" fmla="*/ 1450428 w 4099035"/>
              <a:gd name="connsiteY87" fmla="*/ 546538 h 6274675"/>
              <a:gd name="connsiteX88" fmla="*/ 1292773 w 4099035"/>
              <a:gd name="connsiteY88" fmla="*/ 252247 h 6274675"/>
              <a:gd name="connsiteX89" fmla="*/ 1208690 w 4099035"/>
              <a:gd name="connsiteY89" fmla="*/ 136634 h 6274675"/>
              <a:gd name="connsiteX0" fmla="*/ 1208690 w 4099035"/>
              <a:gd name="connsiteY0" fmla="*/ 136634 h 6274675"/>
              <a:gd name="connsiteX1" fmla="*/ 1019504 w 4099035"/>
              <a:gd name="connsiteY1" fmla="*/ 525517 h 6274675"/>
              <a:gd name="connsiteX2" fmla="*/ 483476 w 4099035"/>
              <a:gd name="connsiteY2" fmla="*/ 672662 h 6274675"/>
              <a:gd name="connsiteX3" fmla="*/ 168166 w 4099035"/>
              <a:gd name="connsiteY3" fmla="*/ 956441 h 6274675"/>
              <a:gd name="connsiteX4" fmla="*/ 168166 w 4099035"/>
              <a:gd name="connsiteY4" fmla="*/ 1229710 h 6274675"/>
              <a:gd name="connsiteX5" fmla="*/ 378373 w 4099035"/>
              <a:gd name="connsiteY5" fmla="*/ 1629103 h 6274675"/>
              <a:gd name="connsiteX6" fmla="*/ 557049 w 4099035"/>
              <a:gd name="connsiteY6" fmla="*/ 1839310 h 6274675"/>
              <a:gd name="connsiteX7" fmla="*/ 451945 w 4099035"/>
              <a:gd name="connsiteY7" fmla="*/ 2049517 h 6274675"/>
              <a:gd name="connsiteX8" fmla="*/ 714704 w 4099035"/>
              <a:gd name="connsiteY8" fmla="*/ 2102069 h 6274675"/>
              <a:gd name="connsiteX9" fmla="*/ 903890 w 4099035"/>
              <a:gd name="connsiteY9" fmla="*/ 1807779 h 6274675"/>
              <a:gd name="connsiteX10" fmla="*/ 840828 w 4099035"/>
              <a:gd name="connsiteY10" fmla="*/ 1387365 h 6274675"/>
              <a:gd name="connsiteX11" fmla="*/ 756745 w 4099035"/>
              <a:gd name="connsiteY11" fmla="*/ 1187669 h 6274675"/>
              <a:gd name="connsiteX12" fmla="*/ 935421 w 4099035"/>
              <a:gd name="connsiteY12" fmla="*/ 1145627 h 6274675"/>
              <a:gd name="connsiteX13" fmla="*/ 1103587 w 4099035"/>
              <a:gd name="connsiteY13" fmla="*/ 1618593 h 6274675"/>
              <a:gd name="connsiteX14" fmla="*/ 1135118 w 4099035"/>
              <a:gd name="connsiteY14" fmla="*/ 2028496 h 6274675"/>
              <a:gd name="connsiteX15" fmla="*/ 1082566 w 4099035"/>
              <a:gd name="connsiteY15" fmla="*/ 2501462 h 6274675"/>
              <a:gd name="connsiteX16" fmla="*/ 546538 w 4099035"/>
              <a:gd name="connsiteY16" fmla="*/ 3699641 h 6274675"/>
              <a:gd name="connsiteX17" fmla="*/ 557049 w 4099035"/>
              <a:gd name="connsiteY17" fmla="*/ 3804745 h 6274675"/>
              <a:gd name="connsiteX18" fmla="*/ 567559 w 4099035"/>
              <a:gd name="connsiteY18" fmla="*/ 3878317 h 6274675"/>
              <a:gd name="connsiteX19" fmla="*/ 567559 w 4099035"/>
              <a:gd name="connsiteY19" fmla="*/ 4004441 h 6274675"/>
              <a:gd name="connsiteX20" fmla="*/ 346842 w 4099035"/>
              <a:gd name="connsiteY20" fmla="*/ 4162096 h 6274675"/>
              <a:gd name="connsiteX21" fmla="*/ 294290 w 4099035"/>
              <a:gd name="connsiteY21" fmla="*/ 4708634 h 6274675"/>
              <a:gd name="connsiteX22" fmla="*/ 84083 w 4099035"/>
              <a:gd name="connsiteY22" fmla="*/ 5276193 h 6274675"/>
              <a:gd name="connsiteX23" fmla="*/ 0 w 4099035"/>
              <a:gd name="connsiteY23" fmla="*/ 5591503 h 6274675"/>
              <a:gd name="connsiteX24" fmla="*/ 157656 w 4099035"/>
              <a:gd name="connsiteY24" fmla="*/ 5644054 h 6274675"/>
              <a:gd name="connsiteX25" fmla="*/ 231228 w 4099035"/>
              <a:gd name="connsiteY25" fmla="*/ 5759669 h 6274675"/>
              <a:gd name="connsiteX26" fmla="*/ 567560 w 4099035"/>
              <a:gd name="connsiteY26" fmla="*/ 5770179 h 6274675"/>
              <a:gd name="connsiteX27" fmla="*/ 725214 w 4099035"/>
              <a:gd name="connsiteY27" fmla="*/ 5675585 h 6274675"/>
              <a:gd name="connsiteX28" fmla="*/ 725214 w 4099035"/>
              <a:gd name="connsiteY28" fmla="*/ 5549462 h 6274675"/>
              <a:gd name="connsiteX29" fmla="*/ 777765 w 4099035"/>
              <a:gd name="connsiteY29" fmla="*/ 5223641 h 6274675"/>
              <a:gd name="connsiteX30" fmla="*/ 840828 w 4099035"/>
              <a:gd name="connsiteY30" fmla="*/ 4708634 h 6274675"/>
              <a:gd name="connsiteX31" fmla="*/ 966952 w 4099035"/>
              <a:gd name="connsiteY31" fmla="*/ 4593020 h 6274675"/>
              <a:gd name="connsiteX32" fmla="*/ 977463 w 4099035"/>
              <a:gd name="connsiteY32" fmla="*/ 5307724 h 6274675"/>
              <a:gd name="connsiteX33" fmla="*/ 1051035 w 4099035"/>
              <a:gd name="connsiteY33" fmla="*/ 5412827 h 6274675"/>
              <a:gd name="connsiteX34" fmla="*/ 1187670 w 4099035"/>
              <a:gd name="connsiteY34" fmla="*/ 5496909 h 6274675"/>
              <a:gd name="connsiteX35" fmla="*/ 1439917 w 4099035"/>
              <a:gd name="connsiteY35" fmla="*/ 5507421 h 6274675"/>
              <a:gd name="connsiteX36" fmla="*/ 1534511 w 4099035"/>
              <a:gd name="connsiteY36" fmla="*/ 5391807 h 6274675"/>
              <a:gd name="connsiteX37" fmla="*/ 1671145 w 4099035"/>
              <a:gd name="connsiteY37" fmla="*/ 4750675 h 6274675"/>
              <a:gd name="connsiteX38" fmla="*/ 1776249 w 4099035"/>
              <a:gd name="connsiteY38" fmla="*/ 4309242 h 6274675"/>
              <a:gd name="connsiteX39" fmla="*/ 2154622 w 4099035"/>
              <a:gd name="connsiteY39" fmla="*/ 4424854 h 6274675"/>
              <a:gd name="connsiteX40" fmla="*/ 2301766 w 4099035"/>
              <a:gd name="connsiteY40" fmla="*/ 4845270 h 6274675"/>
              <a:gd name="connsiteX41" fmla="*/ 2364828 w 4099035"/>
              <a:gd name="connsiteY41" fmla="*/ 5402317 h 6274675"/>
              <a:gd name="connsiteX42" fmla="*/ 2438400 w 4099035"/>
              <a:gd name="connsiteY42" fmla="*/ 5749158 h 6274675"/>
              <a:gd name="connsiteX43" fmla="*/ 2501464 w 4099035"/>
              <a:gd name="connsiteY43" fmla="*/ 5927833 h 6274675"/>
              <a:gd name="connsiteX44" fmla="*/ 2659118 w 4099035"/>
              <a:gd name="connsiteY44" fmla="*/ 6096000 h 6274675"/>
              <a:gd name="connsiteX45" fmla="*/ 2806263 w 4099035"/>
              <a:gd name="connsiteY45" fmla="*/ 6064469 h 6274675"/>
              <a:gd name="connsiteX46" fmla="*/ 2921877 w 4099035"/>
              <a:gd name="connsiteY46" fmla="*/ 6053958 h 6274675"/>
              <a:gd name="connsiteX47" fmla="*/ 2858814 w 4099035"/>
              <a:gd name="connsiteY47" fmla="*/ 5822731 h 6274675"/>
              <a:gd name="connsiteX48" fmla="*/ 2764221 w 4099035"/>
              <a:gd name="connsiteY48" fmla="*/ 5559972 h 6274675"/>
              <a:gd name="connsiteX49" fmla="*/ 2974428 w 4099035"/>
              <a:gd name="connsiteY49" fmla="*/ 5318234 h 6274675"/>
              <a:gd name="connsiteX50" fmla="*/ 3005959 w 4099035"/>
              <a:gd name="connsiteY50" fmla="*/ 4897820 h 6274675"/>
              <a:gd name="connsiteX51" fmla="*/ 3058511 w 4099035"/>
              <a:gd name="connsiteY51" fmla="*/ 4666593 h 6274675"/>
              <a:gd name="connsiteX52" fmla="*/ 3289738 w 4099035"/>
              <a:gd name="connsiteY52" fmla="*/ 4855779 h 6274675"/>
              <a:gd name="connsiteX53" fmla="*/ 3153104 w 4099035"/>
              <a:gd name="connsiteY53" fmla="*/ 5402317 h 6274675"/>
              <a:gd name="connsiteX54" fmla="*/ 3048000 w 4099035"/>
              <a:gd name="connsiteY54" fmla="*/ 6011917 h 6274675"/>
              <a:gd name="connsiteX55" fmla="*/ 3142593 w 4099035"/>
              <a:gd name="connsiteY55" fmla="*/ 6053958 h 6274675"/>
              <a:gd name="connsiteX56" fmla="*/ 3342290 w 4099035"/>
              <a:gd name="connsiteY56" fmla="*/ 6190594 h 6274675"/>
              <a:gd name="connsiteX57" fmla="*/ 3678621 w 4099035"/>
              <a:gd name="connsiteY57" fmla="*/ 6117020 h 6274675"/>
              <a:gd name="connsiteX58" fmla="*/ 3836277 w 4099035"/>
              <a:gd name="connsiteY58" fmla="*/ 6274675 h 6274675"/>
              <a:gd name="connsiteX59" fmla="*/ 3993932 w 4099035"/>
              <a:gd name="connsiteY59" fmla="*/ 6085489 h 6274675"/>
              <a:gd name="connsiteX60" fmla="*/ 4099035 w 4099035"/>
              <a:gd name="connsiteY60" fmla="*/ 5307724 h 6274675"/>
              <a:gd name="connsiteX61" fmla="*/ 4035973 w 4099035"/>
              <a:gd name="connsiteY61" fmla="*/ 4624552 h 6274675"/>
              <a:gd name="connsiteX62" fmla="*/ 4025463 w 4099035"/>
              <a:gd name="connsiteY62" fmla="*/ 4309241 h 6274675"/>
              <a:gd name="connsiteX63" fmla="*/ 3752194 w 4099035"/>
              <a:gd name="connsiteY63" fmla="*/ 3993931 h 6274675"/>
              <a:gd name="connsiteX64" fmla="*/ 3541987 w 4099035"/>
              <a:gd name="connsiteY64" fmla="*/ 3174124 h 6274675"/>
              <a:gd name="connsiteX65" fmla="*/ 3363311 w 4099035"/>
              <a:gd name="connsiteY65" fmla="*/ 2680138 h 6274675"/>
              <a:gd name="connsiteX66" fmla="*/ 3174125 w 4099035"/>
              <a:gd name="connsiteY66" fmla="*/ 2427889 h 6274675"/>
              <a:gd name="connsiteX67" fmla="*/ 2995449 w 4099035"/>
              <a:gd name="connsiteY67" fmla="*/ 2060027 h 6274675"/>
              <a:gd name="connsiteX68" fmla="*/ 2848304 w 4099035"/>
              <a:gd name="connsiteY68" fmla="*/ 1818289 h 6274675"/>
              <a:gd name="connsiteX69" fmla="*/ 2911366 w 4099035"/>
              <a:gd name="connsiteY69" fmla="*/ 1418896 h 6274675"/>
              <a:gd name="connsiteX70" fmla="*/ 2974428 w 4099035"/>
              <a:gd name="connsiteY70" fmla="*/ 1324303 h 6274675"/>
              <a:gd name="connsiteX71" fmla="*/ 2942897 w 4099035"/>
              <a:gd name="connsiteY71" fmla="*/ 1671145 h 6274675"/>
              <a:gd name="connsiteX72" fmla="*/ 3100552 w 4099035"/>
              <a:gd name="connsiteY72" fmla="*/ 2133600 h 6274675"/>
              <a:gd name="connsiteX73" fmla="*/ 3647090 w 4099035"/>
              <a:gd name="connsiteY73" fmla="*/ 2154620 h 6274675"/>
              <a:gd name="connsiteX74" fmla="*/ 3752194 w 4099035"/>
              <a:gd name="connsiteY74" fmla="*/ 1965434 h 6274675"/>
              <a:gd name="connsiteX75" fmla="*/ 3520966 w 4099035"/>
              <a:gd name="connsiteY75" fmla="*/ 1734207 h 6274675"/>
              <a:gd name="connsiteX76" fmla="*/ 3741683 w 4099035"/>
              <a:gd name="connsiteY76" fmla="*/ 1355834 h 6274675"/>
              <a:gd name="connsiteX77" fmla="*/ 3678621 w 4099035"/>
              <a:gd name="connsiteY77" fmla="*/ 767255 h 6274675"/>
              <a:gd name="connsiteX78" fmla="*/ 3605049 w 4099035"/>
              <a:gd name="connsiteY78" fmla="*/ 651641 h 6274675"/>
              <a:gd name="connsiteX79" fmla="*/ 3153104 w 4099035"/>
              <a:gd name="connsiteY79" fmla="*/ 420414 h 6274675"/>
              <a:gd name="connsiteX80" fmla="*/ 2900856 w 4099035"/>
              <a:gd name="connsiteY80" fmla="*/ 367862 h 6274675"/>
              <a:gd name="connsiteX81" fmla="*/ 2669628 w 4099035"/>
              <a:gd name="connsiteY81" fmla="*/ 10510 h 6274675"/>
              <a:gd name="connsiteX82" fmla="*/ 2511973 w 4099035"/>
              <a:gd name="connsiteY82" fmla="*/ 0 h 6274675"/>
              <a:gd name="connsiteX83" fmla="*/ 2406869 w 4099035"/>
              <a:gd name="connsiteY83" fmla="*/ 430924 h 6274675"/>
              <a:gd name="connsiteX84" fmla="*/ 2207173 w 4099035"/>
              <a:gd name="connsiteY84" fmla="*/ 630620 h 6274675"/>
              <a:gd name="connsiteX85" fmla="*/ 1912884 w 4099035"/>
              <a:gd name="connsiteY85" fmla="*/ 725214 h 6274675"/>
              <a:gd name="connsiteX86" fmla="*/ 1681656 w 4099035"/>
              <a:gd name="connsiteY86" fmla="*/ 756744 h 6274675"/>
              <a:gd name="connsiteX87" fmla="*/ 1450428 w 4099035"/>
              <a:gd name="connsiteY87" fmla="*/ 546538 h 6274675"/>
              <a:gd name="connsiteX88" fmla="*/ 1292773 w 4099035"/>
              <a:gd name="connsiteY88" fmla="*/ 252247 h 6274675"/>
              <a:gd name="connsiteX89" fmla="*/ 1208690 w 4099035"/>
              <a:gd name="connsiteY89" fmla="*/ 136634 h 6274675"/>
              <a:gd name="connsiteX0" fmla="*/ 1208690 w 4099035"/>
              <a:gd name="connsiteY0" fmla="*/ 136634 h 6312933"/>
              <a:gd name="connsiteX1" fmla="*/ 1019504 w 4099035"/>
              <a:gd name="connsiteY1" fmla="*/ 525517 h 6312933"/>
              <a:gd name="connsiteX2" fmla="*/ 483476 w 4099035"/>
              <a:gd name="connsiteY2" fmla="*/ 672662 h 6312933"/>
              <a:gd name="connsiteX3" fmla="*/ 168166 w 4099035"/>
              <a:gd name="connsiteY3" fmla="*/ 956441 h 6312933"/>
              <a:gd name="connsiteX4" fmla="*/ 168166 w 4099035"/>
              <a:gd name="connsiteY4" fmla="*/ 1229710 h 6312933"/>
              <a:gd name="connsiteX5" fmla="*/ 378373 w 4099035"/>
              <a:gd name="connsiteY5" fmla="*/ 1629103 h 6312933"/>
              <a:gd name="connsiteX6" fmla="*/ 557049 w 4099035"/>
              <a:gd name="connsiteY6" fmla="*/ 1839310 h 6312933"/>
              <a:gd name="connsiteX7" fmla="*/ 451945 w 4099035"/>
              <a:gd name="connsiteY7" fmla="*/ 2049517 h 6312933"/>
              <a:gd name="connsiteX8" fmla="*/ 714704 w 4099035"/>
              <a:gd name="connsiteY8" fmla="*/ 2102069 h 6312933"/>
              <a:gd name="connsiteX9" fmla="*/ 903890 w 4099035"/>
              <a:gd name="connsiteY9" fmla="*/ 1807779 h 6312933"/>
              <a:gd name="connsiteX10" fmla="*/ 840828 w 4099035"/>
              <a:gd name="connsiteY10" fmla="*/ 1387365 h 6312933"/>
              <a:gd name="connsiteX11" fmla="*/ 756745 w 4099035"/>
              <a:gd name="connsiteY11" fmla="*/ 1187669 h 6312933"/>
              <a:gd name="connsiteX12" fmla="*/ 935421 w 4099035"/>
              <a:gd name="connsiteY12" fmla="*/ 1145627 h 6312933"/>
              <a:gd name="connsiteX13" fmla="*/ 1103587 w 4099035"/>
              <a:gd name="connsiteY13" fmla="*/ 1618593 h 6312933"/>
              <a:gd name="connsiteX14" fmla="*/ 1135118 w 4099035"/>
              <a:gd name="connsiteY14" fmla="*/ 2028496 h 6312933"/>
              <a:gd name="connsiteX15" fmla="*/ 1082566 w 4099035"/>
              <a:gd name="connsiteY15" fmla="*/ 2501462 h 6312933"/>
              <a:gd name="connsiteX16" fmla="*/ 546538 w 4099035"/>
              <a:gd name="connsiteY16" fmla="*/ 3699641 h 6312933"/>
              <a:gd name="connsiteX17" fmla="*/ 557049 w 4099035"/>
              <a:gd name="connsiteY17" fmla="*/ 3804745 h 6312933"/>
              <a:gd name="connsiteX18" fmla="*/ 567559 w 4099035"/>
              <a:gd name="connsiteY18" fmla="*/ 3878317 h 6312933"/>
              <a:gd name="connsiteX19" fmla="*/ 567559 w 4099035"/>
              <a:gd name="connsiteY19" fmla="*/ 4004441 h 6312933"/>
              <a:gd name="connsiteX20" fmla="*/ 346842 w 4099035"/>
              <a:gd name="connsiteY20" fmla="*/ 4162096 h 6312933"/>
              <a:gd name="connsiteX21" fmla="*/ 294290 w 4099035"/>
              <a:gd name="connsiteY21" fmla="*/ 4708634 h 6312933"/>
              <a:gd name="connsiteX22" fmla="*/ 84083 w 4099035"/>
              <a:gd name="connsiteY22" fmla="*/ 5276193 h 6312933"/>
              <a:gd name="connsiteX23" fmla="*/ 0 w 4099035"/>
              <a:gd name="connsiteY23" fmla="*/ 5591503 h 6312933"/>
              <a:gd name="connsiteX24" fmla="*/ 157656 w 4099035"/>
              <a:gd name="connsiteY24" fmla="*/ 5644054 h 6312933"/>
              <a:gd name="connsiteX25" fmla="*/ 231228 w 4099035"/>
              <a:gd name="connsiteY25" fmla="*/ 5759669 h 6312933"/>
              <a:gd name="connsiteX26" fmla="*/ 567560 w 4099035"/>
              <a:gd name="connsiteY26" fmla="*/ 5770179 h 6312933"/>
              <a:gd name="connsiteX27" fmla="*/ 725214 w 4099035"/>
              <a:gd name="connsiteY27" fmla="*/ 5675585 h 6312933"/>
              <a:gd name="connsiteX28" fmla="*/ 725214 w 4099035"/>
              <a:gd name="connsiteY28" fmla="*/ 5549462 h 6312933"/>
              <a:gd name="connsiteX29" fmla="*/ 777765 w 4099035"/>
              <a:gd name="connsiteY29" fmla="*/ 5223641 h 6312933"/>
              <a:gd name="connsiteX30" fmla="*/ 840828 w 4099035"/>
              <a:gd name="connsiteY30" fmla="*/ 4708634 h 6312933"/>
              <a:gd name="connsiteX31" fmla="*/ 966952 w 4099035"/>
              <a:gd name="connsiteY31" fmla="*/ 4593020 h 6312933"/>
              <a:gd name="connsiteX32" fmla="*/ 977463 w 4099035"/>
              <a:gd name="connsiteY32" fmla="*/ 5307724 h 6312933"/>
              <a:gd name="connsiteX33" fmla="*/ 1051035 w 4099035"/>
              <a:gd name="connsiteY33" fmla="*/ 5412827 h 6312933"/>
              <a:gd name="connsiteX34" fmla="*/ 1187670 w 4099035"/>
              <a:gd name="connsiteY34" fmla="*/ 5496909 h 6312933"/>
              <a:gd name="connsiteX35" fmla="*/ 1439917 w 4099035"/>
              <a:gd name="connsiteY35" fmla="*/ 5507421 h 6312933"/>
              <a:gd name="connsiteX36" fmla="*/ 1534511 w 4099035"/>
              <a:gd name="connsiteY36" fmla="*/ 5391807 h 6312933"/>
              <a:gd name="connsiteX37" fmla="*/ 1671145 w 4099035"/>
              <a:gd name="connsiteY37" fmla="*/ 4750675 h 6312933"/>
              <a:gd name="connsiteX38" fmla="*/ 1776249 w 4099035"/>
              <a:gd name="connsiteY38" fmla="*/ 4309242 h 6312933"/>
              <a:gd name="connsiteX39" fmla="*/ 2154622 w 4099035"/>
              <a:gd name="connsiteY39" fmla="*/ 4424854 h 6312933"/>
              <a:gd name="connsiteX40" fmla="*/ 2301766 w 4099035"/>
              <a:gd name="connsiteY40" fmla="*/ 4845270 h 6312933"/>
              <a:gd name="connsiteX41" fmla="*/ 2364828 w 4099035"/>
              <a:gd name="connsiteY41" fmla="*/ 5402317 h 6312933"/>
              <a:gd name="connsiteX42" fmla="*/ 2438400 w 4099035"/>
              <a:gd name="connsiteY42" fmla="*/ 5749158 h 6312933"/>
              <a:gd name="connsiteX43" fmla="*/ 2501464 w 4099035"/>
              <a:gd name="connsiteY43" fmla="*/ 5927833 h 6312933"/>
              <a:gd name="connsiteX44" fmla="*/ 2659118 w 4099035"/>
              <a:gd name="connsiteY44" fmla="*/ 6096000 h 6312933"/>
              <a:gd name="connsiteX45" fmla="*/ 2806263 w 4099035"/>
              <a:gd name="connsiteY45" fmla="*/ 6064469 h 6312933"/>
              <a:gd name="connsiteX46" fmla="*/ 2921877 w 4099035"/>
              <a:gd name="connsiteY46" fmla="*/ 6053958 h 6312933"/>
              <a:gd name="connsiteX47" fmla="*/ 2858814 w 4099035"/>
              <a:gd name="connsiteY47" fmla="*/ 5822731 h 6312933"/>
              <a:gd name="connsiteX48" fmla="*/ 2764221 w 4099035"/>
              <a:gd name="connsiteY48" fmla="*/ 5559972 h 6312933"/>
              <a:gd name="connsiteX49" fmla="*/ 2974428 w 4099035"/>
              <a:gd name="connsiteY49" fmla="*/ 5318234 h 6312933"/>
              <a:gd name="connsiteX50" fmla="*/ 3005959 w 4099035"/>
              <a:gd name="connsiteY50" fmla="*/ 4897820 h 6312933"/>
              <a:gd name="connsiteX51" fmla="*/ 3058511 w 4099035"/>
              <a:gd name="connsiteY51" fmla="*/ 4666593 h 6312933"/>
              <a:gd name="connsiteX52" fmla="*/ 3289738 w 4099035"/>
              <a:gd name="connsiteY52" fmla="*/ 4855779 h 6312933"/>
              <a:gd name="connsiteX53" fmla="*/ 3153104 w 4099035"/>
              <a:gd name="connsiteY53" fmla="*/ 5402317 h 6312933"/>
              <a:gd name="connsiteX54" fmla="*/ 3048000 w 4099035"/>
              <a:gd name="connsiteY54" fmla="*/ 6011917 h 6312933"/>
              <a:gd name="connsiteX55" fmla="*/ 3142593 w 4099035"/>
              <a:gd name="connsiteY55" fmla="*/ 6053958 h 6312933"/>
              <a:gd name="connsiteX56" fmla="*/ 3342290 w 4099035"/>
              <a:gd name="connsiteY56" fmla="*/ 6190594 h 6312933"/>
              <a:gd name="connsiteX57" fmla="*/ 3699641 w 4099035"/>
              <a:gd name="connsiteY57" fmla="*/ 6264165 h 6312933"/>
              <a:gd name="connsiteX58" fmla="*/ 3836277 w 4099035"/>
              <a:gd name="connsiteY58" fmla="*/ 6274675 h 6312933"/>
              <a:gd name="connsiteX59" fmla="*/ 3993932 w 4099035"/>
              <a:gd name="connsiteY59" fmla="*/ 6085489 h 6312933"/>
              <a:gd name="connsiteX60" fmla="*/ 4099035 w 4099035"/>
              <a:gd name="connsiteY60" fmla="*/ 5307724 h 6312933"/>
              <a:gd name="connsiteX61" fmla="*/ 4035973 w 4099035"/>
              <a:gd name="connsiteY61" fmla="*/ 4624552 h 6312933"/>
              <a:gd name="connsiteX62" fmla="*/ 4025463 w 4099035"/>
              <a:gd name="connsiteY62" fmla="*/ 4309241 h 6312933"/>
              <a:gd name="connsiteX63" fmla="*/ 3752194 w 4099035"/>
              <a:gd name="connsiteY63" fmla="*/ 3993931 h 6312933"/>
              <a:gd name="connsiteX64" fmla="*/ 3541987 w 4099035"/>
              <a:gd name="connsiteY64" fmla="*/ 3174124 h 6312933"/>
              <a:gd name="connsiteX65" fmla="*/ 3363311 w 4099035"/>
              <a:gd name="connsiteY65" fmla="*/ 2680138 h 6312933"/>
              <a:gd name="connsiteX66" fmla="*/ 3174125 w 4099035"/>
              <a:gd name="connsiteY66" fmla="*/ 2427889 h 6312933"/>
              <a:gd name="connsiteX67" fmla="*/ 2995449 w 4099035"/>
              <a:gd name="connsiteY67" fmla="*/ 2060027 h 6312933"/>
              <a:gd name="connsiteX68" fmla="*/ 2848304 w 4099035"/>
              <a:gd name="connsiteY68" fmla="*/ 1818289 h 6312933"/>
              <a:gd name="connsiteX69" fmla="*/ 2911366 w 4099035"/>
              <a:gd name="connsiteY69" fmla="*/ 1418896 h 6312933"/>
              <a:gd name="connsiteX70" fmla="*/ 2974428 w 4099035"/>
              <a:gd name="connsiteY70" fmla="*/ 1324303 h 6312933"/>
              <a:gd name="connsiteX71" fmla="*/ 2942897 w 4099035"/>
              <a:gd name="connsiteY71" fmla="*/ 1671145 h 6312933"/>
              <a:gd name="connsiteX72" fmla="*/ 3100552 w 4099035"/>
              <a:gd name="connsiteY72" fmla="*/ 2133600 h 6312933"/>
              <a:gd name="connsiteX73" fmla="*/ 3647090 w 4099035"/>
              <a:gd name="connsiteY73" fmla="*/ 2154620 h 6312933"/>
              <a:gd name="connsiteX74" fmla="*/ 3752194 w 4099035"/>
              <a:gd name="connsiteY74" fmla="*/ 1965434 h 6312933"/>
              <a:gd name="connsiteX75" fmla="*/ 3520966 w 4099035"/>
              <a:gd name="connsiteY75" fmla="*/ 1734207 h 6312933"/>
              <a:gd name="connsiteX76" fmla="*/ 3741683 w 4099035"/>
              <a:gd name="connsiteY76" fmla="*/ 1355834 h 6312933"/>
              <a:gd name="connsiteX77" fmla="*/ 3678621 w 4099035"/>
              <a:gd name="connsiteY77" fmla="*/ 767255 h 6312933"/>
              <a:gd name="connsiteX78" fmla="*/ 3605049 w 4099035"/>
              <a:gd name="connsiteY78" fmla="*/ 651641 h 6312933"/>
              <a:gd name="connsiteX79" fmla="*/ 3153104 w 4099035"/>
              <a:gd name="connsiteY79" fmla="*/ 420414 h 6312933"/>
              <a:gd name="connsiteX80" fmla="*/ 2900856 w 4099035"/>
              <a:gd name="connsiteY80" fmla="*/ 367862 h 6312933"/>
              <a:gd name="connsiteX81" fmla="*/ 2669628 w 4099035"/>
              <a:gd name="connsiteY81" fmla="*/ 10510 h 6312933"/>
              <a:gd name="connsiteX82" fmla="*/ 2511973 w 4099035"/>
              <a:gd name="connsiteY82" fmla="*/ 0 h 6312933"/>
              <a:gd name="connsiteX83" fmla="*/ 2406869 w 4099035"/>
              <a:gd name="connsiteY83" fmla="*/ 430924 h 6312933"/>
              <a:gd name="connsiteX84" fmla="*/ 2207173 w 4099035"/>
              <a:gd name="connsiteY84" fmla="*/ 630620 h 6312933"/>
              <a:gd name="connsiteX85" fmla="*/ 1912884 w 4099035"/>
              <a:gd name="connsiteY85" fmla="*/ 725214 h 6312933"/>
              <a:gd name="connsiteX86" fmla="*/ 1681656 w 4099035"/>
              <a:gd name="connsiteY86" fmla="*/ 756744 h 6312933"/>
              <a:gd name="connsiteX87" fmla="*/ 1450428 w 4099035"/>
              <a:gd name="connsiteY87" fmla="*/ 546538 h 6312933"/>
              <a:gd name="connsiteX88" fmla="*/ 1292773 w 4099035"/>
              <a:gd name="connsiteY88" fmla="*/ 252247 h 6312933"/>
              <a:gd name="connsiteX89" fmla="*/ 1208690 w 4099035"/>
              <a:gd name="connsiteY89" fmla="*/ 136634 h 6312933"/>
              <a:gd name="connsiteX0" fmla="*/ 1208690 w 4099035"/>
              <a:gd name="connsiteY0" fmla="*/ 136634 h 6312933"/>
              <a:gd name="connsiteX1" fmla="*/ 1019504 w 4099035"/>
              <a:gd name="connsiteY1" fmla="*/ 525517 h 6312933"/>
              <a:gd name="connsiteX2" fmla="*/ 483476 w 4099035"/>
              <a:gd name="connsiteY2" fmla="*/ 672662 h 6312933"/>
              <a:gd name="connsiteX3" fmla="*/ 168166 w 4099035"/>
              <a:gd name="connsiteY3" fmla="*/ 956441 h 6312933"/>
              <a:gd name="connsiteX4" fmla="*/ 168166 w 4099035"/>
              <a:gd name="connsiteY4" fmla="*/ 1229710 h 6312933"/>
              <a:gd name="connsiteX5" fmla="*/ 378373 w 4099035"/>
              <a:gd name="connsiteY5" fmla="*/ 1629103 h 6312933"/>
              <a:gd name="connsiteX6" fmla="*/ 557049 w 4099035"/>
              <a:gd name="connsiteY6" fmla="*/ 1839310 h 6312933"/>
              <a:gd name="connsiteX7" fmla="*/ 451945 w 4099035"/>
              <a:gd name="connsiteY7" fmla="*/ 2049517 h 6312933"/>
              <a:gd name="connsiteX8" fmla="*/ 714704 w 4099035"/>
              <a:gd name="connsiteY8" fmla="*/ 2102069 h 6312933"/>
              <a:gd name="connsiteX9" fmla="*/ 903890 w 4099035"/>
              <a:gd name="connsiteY9" fmla="*/ 1807779 h 6312933"/>
              <a:gd name="connsiteX10" fmla="*/ 840828 w 4099035"/>
              <a:gd name="connsiteY10" fmla="*/ 1387365 h 6312933"/>
              <a:gd name="connsiteX11" fmla="*/ 756745 w 4099035"/>
              <a:gd name="connsiteY11" fmla="*/ 1187669 h 6312933"/>
              <a:gd name="connsiteX12" fmla="*/ 935421 w 4099035"/>
              <a:gd name="connsiteY12" fmla="*/ 1145627 h 6312933"/>
              <a:gd name="connsiteX13" fmla="*/ 1103587 w 4099035"/>
              <a:gd name="connsiteY13" fmla="*/ 1618593 h 6312933"/>
              <a:gd name="connsiteX14" fmla="*/ 1135118 w 4099035"/>
              <a:gd name="connsiteY14" fmla="*/ 2028496 h 6312933"/>
              <a:gd name="connsiteX15" fmla="*/ 1082566 w 4099035"/>
              <a:gd name="connsiteY15" fmla="*/ 2501462 h 6312933"/>
              <a:gd name="connsiteX16" fmla="*/ 546538 w 4099035"/>
              <a:gd name="connsiteY16" fmla="*/ 3699641 h 6312933"/>
              <a:gd name="connsiteX17" fmla="*/ 557049 w 4099035"/>
              <a:gd name="connsiteY17" fmla="*/ 3804745 h 6312933"/>
              <a:gd name="connsiteX18" fmla="*/ 567559 w 4099035"/>
              <a:gd name="connsiteY18" fmla="*/ 3878317 h 6312933"/>
              <a:gd name="connsiteX19" fmla="*/ 567559 w 4099035"/>
              <a:gd name="connsiteY19" fmla="*/ 4004441 h 6312933"/>
              <a:gd name="connsiteX20" fmla="*/ 346842 w 4099035"/>
              <a:gd name="connsiteY20" fmla="*/ 4162096 h 6312933"/>
              <a:gd name="connsiteX21" fmla="*/ 294290 w 4099035"/>
              <a:gd name="connsiteY21" fmla="*/ 4708634 h 6312933"/>
              <a:gd name="connsiteX22" fmla="*/ 84083 w 4099035"/>
              <a:gd name="connsiteY22" fmla="*/ 5276193 h 6312933"/>
              <a:gd name="connsiteX23" fmla="*/ 0 w 4099035"/>
              <a:gd name="connsiteY23" fmla="*/ 5591503 h 6312933"/>
              <a:gd name="connsiteX24" fmla="*/ 157656 w 4099035"/>
              <a:gd name="connsiteY24" fmla="*/ 5644054 h 6312933"/>
              <a:gd name="connsiteX25" fmla="*/ 231228 w 4099035"/>
              <a:gd name="connsiteY25" fmla="*/ 5759669 h 6312933"/>
              <a:gd name="connsiteX26" fmla="*/ 567560 w 4099035"/>
              <a:gd name="connsiteY26" fmla="*/ 5770179 h 6312933"/>
              <a:gd name="connsiteX27" fmla="*/ 725214 w 4099035"/>
              <a:gd name="connsiteY27" fmla="*/ 5675585 h 6312933"/>
              <a:gd name="connsiteX28" fmla="*/ 725214 w 4099035"/>
              <a:gd name="connsiteY28" fmla="*/ 5549462 h 6312933"/>
              <a:gd name="connsiteX29" fmla="*/ 777765 w 4099035"/>
              <a:gd name="connsiteY29" fmla="*/ 5223641 h 6312933"/>
              <a:gd name="connsiteX30" fmla="*/ 840828 w 4099035"/>
              <a:gd name="connsiteY30" fmla="*/ 4708634 h 6312933"/>
              <a:gd name="connsiteX31" fmla="*/ 966952 w 4099035"/>
              <a:gd name="connsiteY31" fmla="*/ 4593020 h 6312933"/>
              <a:gd name="connsiteX32" fmla="*/ 977463 w 4099035"/>
              <a:gd name="connsiteY32" fmla="*/ 5307724 h 6312933"/>
              <a:gd name="connsiteX33" fmla="*/ 1051035 w 4099035"/>
              <a:gd name="connsiteY33" fmla="*/ 5412827 h 6312933"/>
              <a:gd name="connsiteX34" fmla="*/ 1187670 w 4099035"/>
              <a:gd name="connsiteY34" fmla="*/ 5496909 h 6312933"/>
              <a:gd name="connsiteX35" fmla="*/ 1439917 w 4099035"/>
              <a:gd name="connsiteY35" fmla="*/ 5507421 h 6312933"/>
              <a:gd name="connsiteX36" fmla="*/ 1534511 w 4099035"/>
              <a:gd name="connsiteY36" fmla="*/ 5391807 h 6312933"/>
              <a:gd name="connsiteX37" fmla="*/ 1671145 w 4099035"/>
              <a:gd name="connsiteY37" fmla="*/ 4750675 h 6312933"/>
              <a:gd name="connsiteX38" fmla="*/ 1776249 w 4099035"/>
              <a:gd name="connsiteY38" fmla="*/ 4309242 h 6312933"/>
              <a:gd name="connsiteX39" fmla="*/ 2154622 w 4099035"/>
              <a:gd name="connsiteY39" fmla="*/ 4424854 h 6312933"/>
              <a:gd name="connsiteX40" fmla="*/ 2301766 w 4099035"/>
              <a:gd name="connsiteY40" fmla="*/ 4845270 h 6312933"/>
              <a:gd name="connsiteX41" fmla="*/ 2364828 w 4099035"/>
              <a:gd name="connsiteY41" fmla="*/ 5402317 h 6312933"/>
              <a:gd name="connsiteX42" fmla="*/ 2438400 w 4099035"/>
              <a:gd name="connsiteY42" fmla="*/ 5749158 h 6312933"/>
              <a:gd name="connsiteX43" fmla="*/ 2501464 w 4099035"/>
              <a:gd name="connsiteY43" fmla="*/ 5927833 h 6312933"/>
              <a:gd name="connsiteX44" fmla="*/ 2659118 w 4099035"/>
              <a:gd name="connsiteY44" fmla="*/ 6096000 h 6312933"/>
              <a:gd name="connsiteX45" fmla="*/ 2806263 w 4099035"/>
              <a:gd name="connsiteY45" fmla="*/ 6064469 h 6312933"/>
              <a:gd name="connsiteX46" fmla="*/ 2921877 w 4099035"/>
              <a:gd name="connsiteY46" fmla="*/ 6053958 h 6312933"/>
              <a:gd name="connsiteX47" fmla="*/ 2858814 w 4099035"/>
              <a:gd name="connsiteY47" fmla="*/ 5822731 h 6312933"/>
              <a:gd name="connsiteX48" fmla="*/ 2764221 w 4099035"/>
              <a:gd name="connsiteY48" fmla="*/ 5559972 h 6312933"/>
              <a:gd name="connsiteX49" fmla="*/ 2974428 w 4099035"/>
              <a:gd name="connsiteY49" fmla="*/ 5318234 h 6312933"/>
              <a:gd name="connsiteX50" fmla="*/ 3005959 w 4099035"/>
              <a:gd name="connsiteY50" fmla="*/ 4897820 h 6312933"/>
              <a:gd name="connsiteX51" fmla="*/ 3058511 w 4099035"/>
              <a:gd name="connsiteY51" fmla="*/ 4666593 h 6312933"/>
              <a:gd name="connsiteX52" fmla="*/ 3289738 w 4099035"/>
              <a:gd name="connsiteY52" fmla="*/ 4855779 h 6312933"/>
              <a:gd name="connsiteX53" fmla="*/ 3153104 w 4099035"/>
              <a:gd name="connsiteY53" fmla="*/ 5402317 h 6312933"/>
              <a:gd name="connsiteX54" fmla="*/ 3048000 w 4099035"/>
              <a:gd name="connsiteY54" fmla="*/ 6011917 h 6312933"/>
              <a:gd name="connsiteX55" fmla="*/ 3142593 w 4099035"/>
              <a:gd name="connsiteY55" fmla="*/ 6053958 h 6312933"/>
              <a:gd name="connsiteX56" fmla="*/ 3342290 w 4099035"/>
              <a:gd name="connsiteY56" fmla="*/ 6190594 h 6312933"/>
              <a:gd name="connsiteX57" fmla="*/ 3699641 w 4099035"/>
              <a:gd name="connsiteY57" fmla="*/ 6264165 h 6312933"/>
              <a:gd name="connsiteX58" fmla="*/ 3836277 w 4099035"/>
              <a:gd name="connsiteY58" fmla="*/ 6274675 h 6312933"/>
              <a:gd name="connsiteX59" fmla="*/ 3825767 w 4099035"/>
              <a:gd name="connsiteY59" fmla="*/ 5948855 h 6312933"/>
              <a:gd name="connsiteX60" fmla="*/ 4099035 w 4099035"/>
              <a:gd name="connsiteY60" fmla="*/ 5307724 h 6312933"/>
              <a:gd name="connsiteX61" fmla="*/ 4035973 w 4099035"/>
              <a:gd name="connsiteY61" fmla="*/ 4624552 h 6312933"/>
              <a:gd name="connsiteX62" fmla="*/ 4025463 w 4099035"/>
              <a:gd name="connsiteY62" fmla="*/ 4309241 h 6312933"/>
              <a:gd name="connsiteX63" fmla="*/ 3752194 w 4099035"/>
              <a:gd name="connsiteY63" fmla="*/ 3993931 h 6312933"/>
              <a:gd name="connsiteX64" fmla="*/ 3541987 w 4099035"/>
              <a:gd name="connsiteY64" fmla="*/ 3174124 h 6312933"/>
              <a:gd name="connsiteX65" fmla="*/ 3363311 w 4099035"/>
              <a:gd name="connsiteY65" fmla="*/ 2680138 h 6312933"/>
              <a:gd name="connsiteX66" fmla="*/ 3174125 w 4099035"/>
              <a:gd name="connsiteY66" fmla="*/ 2427889 h 6312933"/>
              <a:gd name="connsiteX67" fmla="*/ 2995449 w 4099035"/>
              <a:gd name="connsiteY67" fmla="*/ 2060027 h 6312933"/>
              <a:gd name="connsiteX68" fmla="*/ 2848304 w 4099035"/>
              <a:gd name="connsiteY68" fmla="*/ 1818289 h 6312933"/>
              <a:gd name="connsiteX69" fmla="*/ 2911366 w 4099035"/>
              <a:gd name="connsiteY69" fmla="*/ 1418896 h 6312933"/>
              <a:gd name="connsiteX70" fmla="*/ 2974428 w 4099035"/>
              <a:gd name="connsiteY70" fmla="*/ 1324303 h 6312933"/>
              <a:gd name="connsiteX71" fmla="*/ 2942897 w 4099035"/>
              <a:gd name="connsiteY71" fmla="*/ 1671145 h 6312933"/>
              <a:gd name="connsiteX72" fmla="*/ 3100552 w 4099035"/>
              <a:gd name="connsiteY72" fmla="*/ 2133600 h 6312933"/>
              <a:gd name="connsiteX73" fmla="*/ 3647090 w 4099035"/>
              <a:gd name="connsiteY73" fmla="*/ 2154620 h 6312933"/>
              <a:gd name="connsiteX74" fmla="*/ 3752194 w 4099035"/>
              <a:gd name="connsiteY74" fmla="*/ 1965434 h 6312933"/>
              <a:gd name="connsiteX75" fmla="*/ 3520966 w 4099035"/>
              <a:gd name="connsiteY75" fmla="*/ 1734207 h 6312933"/>
              <a:gd name="connsiteX76" fmla="*/ 3741683 w 4099035"/>
              <a:gd name="connsiteY76" fmla="*/ 1355834 h 6312933"/>
              <a:gd name="connsiteX77" fmla="*/ 3678621 w 4099035"/>
              <a:gd name="connsiteY77" fmla="*/ 767255 h 6312933"/>
              <a:gd name="connsiteX78" fmla="*/ 3605049 w 4099035"/>
              <a:gd name="connsiteY78" fmla="*/ 651641 h 6312933"/>
              <a:gd name="connsiteX79" fmla="*/ 3153104 w 4099035"/>
              <a:gd name="connsiteY79" fmla="*/ 420414 h 6312933"/>
              <a:gd name="connsiteX80" fmla="*/ 2900856 w 4099035"/>
              <a:gd name="connsiteY80" fmla="*/ 367862 h 6312933"/>
              <a:gd name="connsiteX81" fmla="*/ 2669628 w 4099035"/>
              <a:gd name="connsiteY81" fmla="*/ 10510 h 6312933"/>
              <a:gd name="connsiteX82" fmla="*/ 2511973 w 4099035"/>
              <a:gd name="connsiteY82" fmla="*/ 0 h 6312933"/>
              <a:gd name="connsiteX83" fmla="*/ 2406869 w 4099035"/>
              <a:gd name="connsiteY83" fmla="*/ 430924 h 6312933"/>
              <a:gd name="connsiteX84" fmla="*/ 2207173 w 4099035"/>
              <a:gd name="connsiteY84" fmla="*/ 630620 h 6312933"/>
              <a:gd name="connsiteX85" fmla="*/ 1912884 w 4099035"/>
              <a:gd name="connsiteY85" fmla="*/ 725214 h 6312933"/>
              <a:gd name="connsiteX86" fmla="*/ 1681656 w 4099035"/>
              <a:gd name="connsiteY86" fmla="*/ 756744 h 6312933"/>
              <a:gd name="connsiteX87" fmla="*/ 1450428 w 4099035"/>
              <a:gd name="connsiteY87" fmla="*/ 546538 h 6312933"/>
              <a:gd name="connsiteX88" fmla="*/ 1292773 w 4099035"/>
              <a:gd name="connsiteY88" fmla="*/ 252247 h 6312933"/>
              <a:gd name="connsiteX89" fmla="*/ 1208690 w 4099035"/>
              <a:gd name="connsiteY89" fmla="*/ 136634 h 6312933"/>
              <a:gd name="connsiteX0" fmla="*/ 1208690 w 4035973"/>
              <a:gd name="connsiteY0" fmla="*/ 136634 h 6312933"/>
              <a:gd name="connsiteX1" fmla="*/ 1019504 w 4035973"/>
              <a:gd name="connsiteY1" fmla="*/ 525517 h 6312933"/>
              <a:gd name="connsiteX2" fmla="*/ 483476 w 4035973"/>
              <a:gd name="connsiteY2" fmla="*/ 672662 h 6312933"/>
              <a:gd name="connsiteX3" fmla="*/ 168166 w 4035973"/>
              <a:gd name="connsiteY3" fmla="*/ 956441 h 6312933"/>
              <a:gd name="connsiteX4" fmla="*/ 168166 w 4035973"/>
              <a:gd name="connsiteY4" fmla="*/ 1229710 h 6312933"/>
              <a:gd name="connsiteX5" fmla="*/ 378373 w 4035973"/>
              <a:gd name="connsiteY5" fmla="*/ 1629103 h 6312933"/>
              <a:gd name="connsiteX6" fmla="*/ 557049 w 4035973"/>
              <a:gd name="connsiteY6" fmla="*/ 1839310 h 6312933"/>
              <a:gd name="connsiteX7" fmla="*/ 451945 w 4035973"/>
              <a:gd name="connsiteY7" fmla="*/ 2049517 h 6312933"/>
              <a:gd name="connsiteX8" fmla="*/ 714704 w 4035973"/>
              <a:gd name="connsiteY8" fmla="*/ 2102069 h 6312933"/>
              <a:gd name="connsiteX9" fmla="*/ 903890 w 4035973"/>
              <a:gd name="connsiteY9" fmla="*/ 1807779 h 6312933"/>
              <a:gd name="connsiteX10" fmla="*/ 840828 w 4035973"/>
              <a:gd name="connsiteY10" fmla="*/ 1387365 h 6312933"/>
              <a:gd name="connsiteX11" fmla="*/ 756745 w 4035973"/>
              <a:gd name="connsiteY11" fmla="*/ 1187669 h 6312933"/>
              <a:gd name="connsiteX12" fmla="*/ 935421 w 4035973"/>
              <a:gd name="connsiteY12" fmla="*/ 1145627 h 6312933"/>
              <a:gd name="connsiteX13" fmla="*/ 1103587 w 4035973"/>
              <a:gd name="connsiteY13" fmla="*/ 1618593 h 6312933"/>
              <a:gd name="connsiteX14" fmla="*/ 1135118 w 4035973"/>
              <a:gd name="connsiteY14" fmla="*/ 2028496 h 6312933"/>
              <a:gd name="connsiteX15" fmla="*/ 1082566 w 4035973"/>
              <a:gd name="connsiteY15" fmla="*/ 2501462 h 6312933"/>
              <a:gd name="connsiteX16" fmla="*/ 546538 w 4035973"/>
              <a:gd name="connsiteY16" fmla="*/ 3699641 h 6312933"/>
              <a:gd name="connsiteX17" fmla="*/ 557049 w 4035973"/>
              <a:gd name="connsiteY17" fmla="*/ 3804745 h 6312933"/>
              <a:gd name="connsiteX18" fmla="*/ 567559 w 4035973"/>
              <a:gd name="connsiteY18" fmla="*/ 3878317 h 6312933"/>
              <a:gd name="connsiteX19" fmla="*/ 567559 w 4035973"/>
              <a:gd name="connsiteY19" fmla="*/ 4004441 h 6312933"/>
              <a:gd name="connsiteX20" fmla="*/ 346842 w 4035973"/>
              <a:gd name="connsiteY20" fmla="*/ 4162096 h 6312933"/>
              <a:gd name="connsiteX21" fmla="*/ 294290 w 4035973"/>
              <a:gd name="connsiteY21" fmla="*/ 4708634 h 6312933"/>
              <a:gd name="connsiteX22" fmla="*/ 84083 w 4035973"/>
              <a:gd name="connsiteY22" fmla="*/ 5276193 h 6312933"/>
              <a:gd name="connsiteX23" fmla="*/ 0 w 4035973"/>
              <a:gd name="connsiteY23" fmla="*/ 5591503 h 6312933"/>
              <a:gd name="connsiteX24" fmla="*/ 157656 w 4035973"/>
              <a:gd name="connsiteY24" fmla="*/ 5644054 h 6312933"/>
              <a:gd name="connsiteX25" fmla="*/ 231228 w 4035973"/>
              <a:gd name="connsiteY25" fmla="*/ 5759669 h 6312933"/>
              <a:gd name="connsiteX26" fmla="*/ 567560 w 4035973"/>
              <a:gd name="connsiteY26" fmla="*/ 5770179 h 6312933"/>
              <a:gd name="connsiteX27" fmla="*/ 725214 w 4035973"/>
              <a:gd name="connsiteY27" fmla="*/ 5675585 h 6312933"/>
              <a:gd name="connsiteX28" fmla="*/ 725214 w 4035973"/>
              <a:gd name="connsiteY28" fmla="*/ 5549462 h 6312933"/>
              <a:gd name="connsiteX29" fmla="*/ 777765 w 4035973"/>
              <a:gd name="connsiteY29" fmla="*/ 5223641 h 6312933"/>
              <a:gd name="connsiteX30" fmla="*/ 840828 w 4035973"/>
              <a:gd name="connsiteY30" fmla="*/ 4708634 h 6312933"/>
              <a:gd name="connsiteX31" fmla="*/ 966952 w 4035973"/>
              <a:gd name="connsiteY31" fmla="*/ 4593020 h 6312933"/>
              <a:gd name="connsiteX32" fmla="*/ 977463 w 4035973"/>
              <a:gd name="connsiteY32" fmla="*/ 5307724 h 6312933"/>
              <a:gd name="connsiteX33" fmla="*/ 1051035 w 4035973"/>
              <a:gd name="connsiteY33" fmla="*/ 5412827 h 6312933"/>
              <a:gd name="connsiteX34" fmla="*/ 1187670 w 4035973"/>
              <a:gd name="connsiteY34" fmla="*/ 5496909 h 6312933"/>
              <a:gd name="connsiteX35" fmla="*/ 1439917 w 4035973"/>
              <a:gd name="connsiteY35" fmla="*/ 5507421 h 6312933"/>
              <a:gd name="connsiteX36" fmla="*/ 1534511 w 4035973"/>
              <a:gd name="connsiteY36" fmla="*/ 5391807 h 6312933"/>
              <a:gd name="connsiteX37" fmla="*/ 1671145 w 4035973"/>
              <a:gd name="connsiteY37" fmla="*/ 4750675 h 6312933"/>
              <a:gd name="connsiteX38" fmla="*/ 1776249 w 4035973"/>
              <a:gd name="connsiteY38" fmla="*/ 4309242 h 6312933"/>
              <a:gd name="connsiteX39" fmla="*/ 2154622 w 4035973"/>
              <a:gd name="connsiteY39" fmla="*/ 4424854 h 6312933"/>
              <a:gd name="connsiteX40" fmla="*/ 2301766 w 4035973"/>
              <a:gd name="connsiteY40" fmla="*/ 4845270 h 6312933"/>
              <a:gd name="connsiteX41" fmla="*/ 2364828 w 4035973"/>
              <a:gd name="connsiteY41" fmla="*/ 5402317 h 6312933"/>
              <a:gd name="connsiteX42" fmla="*/ 2438400 w 4035973"/>
              <a:gd name="connsiteY42" fmla="*/ 5749158 h 6312933"/>
              <a:gd name="connsiteX43" fmla="*/ 2501464 w 4035973"/>
              <a:gd name="connsiteY43" fmla="*/ 5927833 h 6312933"/>
              <a:gd name="connsiteX44" fmla="*/ 2659118 w 4035973"/>
              <a:gd name="connsiteY44" fmla="*/ 6096000 h 6312933"/>
              <a:gd name="connsiteX45" fmla="*/ 2806263 w 4035973"/>
              <a:gd name="connsiteY45" fmla="*/ 6064469 h 6312933"/>
              <a:gd name="connsiteX46" fmla="*/ 2921877 w 4035973"/>
              <a:gd name="connsiteY46" fmla="*/ 6053958 h 6312933"/>
              <a:gd name="connsiteX47" fmla="*/ 2858814 w 4035973"/>
              <a:gd name="connsiteY47" fmla="*/ 5822731 h 6312933"/>
              <a:gd name="connsiteX48" fmla="*/ 2764221 w 4035973"/>
              <a:gd name="connsiteY48" fmla="*/ 5559972 h 6312933"/>
              <a:gd name="connsiteX49" fmla="*/ 2974428 w 4035973"/>
              <a:gd name="connsiteY49" fmla="*/ 5318234 h 6312933"/>
              <a:gd name="connsiteX50" fmla="*/ 3005959 w 4035973"/>
              <a:gd name="connsiteY50" fmla="*/ 4897820 h 6312933"/>
              <a:gd name="connsiteX51" fmla="*/ 3058511 w 4035973"/>
              <a:gd name="connsiteY51" fmla="*/ 4666593 h 6312933"/>
              <a:gd name="connsiteX52" fmla="*/ 3289738 w 4035973"/>
              <a:gd name="connsiteY52" fmla="*/ 4855779 h 6312933"/>
              <a:gd name="connsiteX53" fmla="*/ 3153104 w 4035973"/>
              <a:gd name="connsiteY53" fmla="*/ 5402317 h 6312933"/>
              <a:gd name="connsiteX54" fmla="*/ 3048000 w 4035973"/>
              <a:gd name="connsiteY54" fmla="*/ 6011917 h 6312933"/>
              <a:gd name="connsiteX55" fmla="*/ 3142593 w 4035973"/>
              <a:gd name="connsiteY55" fmla="*/ 6053958 h 6312933"/>
              <a:gd name="connsiteX56" fmla="*/ 3342290 w 4035973"/>
              <a:gd name="connsiteY56" fmla="*/ 6190594 h 6312933"/>
              <a:gd name="connsiteX57" fmla="*/ 3699641 w 4035973"/>
              <a:gd name="connsiteY57" fmla="*/ 6264165 h 6312933"/>
              <a:gd name="connsiteX58" fmla="*/ 3836277 w 4035973"/>
              <a:gd name="connsiteY58" fmla="*/ 6274675 h 6312933"/>
              <a:gd name="connsiteX59" fmla="*/ 3825767 w 4035973"/>
              <a:gd name="connsiteY59" fmla="*/ 5948855 h 6312933"/>
              <a:gd name="connsiteX60" fmla="*/ 3983422 w 4035973"/>
              <a:gd name="connsiteY60" fmla="*/ 5286703 h 6312933"/>
              <a:gd name="connsiteX61" fmla="*/ 4035973 w 4035973"/>
              <a:gd name="connsiteY61" fmla="*/ 4624552 h 6312933"/>
              <a:gd name="connsiteX62" fmla="*/ 4025463 w 4035973"/>
              <a:gd name="connsiteY62" fmla="*/ 4309241 h 6312933"/>
              <a:gd name="connsiteX63" fmla="*/ 3752194 w 4035973"/>
              <a:gd name="connsiteY63" fmla="*/ 3993931 h 6312933"/>
              <a:gd name="connsiteX64" fmla="*/ 3541987 w 4035973"/>
              <a:gd name="connsiteY64" fmla="*/ 3174124 h 6312933"/>
              <a:gd name="connsiteX65" fmla="*/ 3363311 w 4035973"/>
              <a:gd name="connsiteY65" fmla="*/ 2680138 h 6312933"/>
              <a:gd name="connsiteX66" fmla="*/ 3174125 w 4035973"/>
              <a:gd name="connsiteY66" fmla="*/ 2427889 h 6312933"/>
              <a:gd name="connsiteX67" fmla="*/ 2995449 w 4035973"/>
              <a:gd name="connsiteY67" fmla="*/ 2060027 h 6312933"/>
              <a:gd name="connsiteX68" fmla="*/ 2848304 w 4035973"/>
              <a:gd name="connsiteY68" fmla="*/ 1818289 h 6312933"/>
              <a:gd name="connsiteX69" fmla="*/ 2911366 w 4035973"/>
              <a:gd name="connsiteY69" fmla="*/ 1418896 h 6312933"/>
              <a:gd name="connsiteX70" fmla="*/ 2974428 w 4035973"/>
              <a:gd name="connsiteY70" fmla="*/ 1324303 h 6312933"/>
              <a:gd name="connsiteX71" fmla="*/ 2942897 w 4035973"/>
              <a:gd name="connsiteY71" fmla="*/ 1671145 h 6312933"/>
              <a:gd name="connsiteX72" fmla="*/ 3100552 w 4035973"/>
              <a:gd name="connsiteY72" fmla="*/ 2133600 h 6312933"/>
              <a:gd name="connsiteX73" fmla="*/ 3647090 w 4035973"/>
              <a:gd name="connsiteY73" fmla="*/ 2154620 h 6312933"/>
              <a:gd name="connsiteX74" fmla="*/ 3752194 w 4035973"/>
              <a:gd name="connsiteY74" fmla="*/ 1965434 h 6312933"/>
              <a:gd name="connsiteX75" fmla="*/ 3520966 w 4035973"/>
              <a:gd name="connsiteY75" fmla="*/ 1734207 h 6312933"/>
              <a:gd name="connsiteX76" fmla="*/ 3741683 w 4035973"/>
              <a:gd name="connsiteY76" fmla="*/ 1355834 h 6312933"/>
              <a:gd name="connsiteX77" fmla="*/ 3678621 w 4035973"/>
              <a:gd name="connsiteY77" fmla="*/ 767255 h 6312933"/>
              <a:gd name="connsiteX78" fmla="*/ 3605049 w 4035973"/>
              <a:gd name="connsiteY78" fmla="*/ 651641 h 6312933"/>
              <a:gd name="connsiteX79" fmla="*/ 3153104 w 4035973"/>
              <a:gd name="connsiteY79" fmla="*/ 420414 h 6312933"/>
              <a:gd name="connsiteX80" fmla="*/ 2900856 w 4035973"/>
              <a:gd name="connsiteY80" fmla="*/ 367862 h 6312933"/>
              <a:gd name="connsiteX81" fmla="*/ 2669628 w 4035973"/>
              <a:gd name="connsiteY81" fmla="*/ 10510 h 6312933"/>
              <a:gd name="connsiteX82" fmla="*/ 2511973 w 4035973"/>
              <a:gd name="connsiteY82" fmla="*/ 0 h 6312933"/>
              <a:gd name="connsiteX83" fmla="*/ 2406869 w 4035973"/>
              <a:gd name="connsiteY83" fmla="*/ 430924 h 6312933"/>
              <a:gd name="connsiteX84" fmla="*/ 2207173 w 4035973"/>
              <a:gd name="connsiteY84" fmla="*/ 630620 h 6312933"/>
              <a:gd name="connsiteX85" fmla="*/ 1912884 w 4035973"/>
              <a:gd name="connsiteY85" fmla="*/ 725214 h 6312933"/>
              <a:gd name="connsiteX86" fmla="*/ 1681656 w 4035973"/>
              <a:gd name="connsiteY86" fmla="*/ 756744 h 6312933"/>
              <a:gd name="connsiteX87" fmla="*/ 1450428 w 4035973"/>
              <a:gd name="connsiteY87" fmla="*/ 546538 h 6312933"/>
              <a:gd name="connsiteX88" fmla="*/ 1292773 w 4035973"/>
              <a:gd name="connsiteY88" fmla="*/ 252247 h 6312933"/>
              <a:gd name="connsiteX89" fmla="*/ 1208690 w 4035973"/>
              <a:gd name="connsiteY89" fmla="*/ 136634 h 6312933"/>
              <a:gd name="connsiteX0" fmla="*/ 1208690 w 4035973"/>
              <a:gd name="connsiteY0" fmla="*/ 136634 h 6274675"/>
              <a:gd name="connsiteX1" fmla="*/ 1019504 w 4035973"/>
              <a:gd name="connsiteY1" fmla="*/ 525517 h 6274675"/>
              <a:gd name="connsiteX2" fmla="*/ 483476 w 4035973"/>
              <a:gd name="connsiteY2" fmla="*/ 672662 h 6274675"/>
              <a:gd name="connsiteX3" fmla="*/ 168166 w 4035973"/>
              <a:gd name="connsiteY3" fmla="*/ 956441 h 6274675"/>
              <a:gd name="connsiteX4" fmla="*/ 168166 w 4035973"/>
              <a:gd name="connsiteY4" fmla="*/ 1229710 h 6274675"/>
              <a:gd name="connsiteX5" fmla="*/ 378373 w 4035973"/>
              <a:gd name="connsiteY5" fmla="*/ 1629103 h 6274675"/>
              <a:gd name="connsiteX6" fmla="*/ 557049 w 4035973"/>
              <a:gd name="connsiteY6" fmla="*/ 1839310 h 6274675"/>
              <a:gd name="connsiteX7" fmla="*/ 451945 w 4035973"/>
              <a:gd name="connsiteY7" fmla="*/ 2049517 h 6274675"/>
              <a:gd name="connsiteX8" fmla="*/ 714704 w 4035973"/>
              <a:gd name="connsiteY8" fmla="*/ 2102069 h 6274675"/>
              <a:gd name="connsiteX9" fmla="*/ 903890 w 4035973"/>
              <a:gd name="connsiteY9" fmla="*/ 1807779 h 6274675"/>
              <a:gd name="connsiteX10" fmla="*/ 840828 w 4035973"/>
              <a:gd name="connsiteY10" fmla="*/ 1387365 h 6274675"/>
              <a:gd name="connsiteX11" fmla="*/ 756745 w 4035973"/>
              <a:gd name="connsiteY11" fmla="*/ 1187669 h 6274675"/>
              <a:gd name="connsiteX12" fmla="*/ 935421 w 4035973"/>
              <a:gd name="connsiteY12" fmla="*/ 1145627 h 6274675"/>
              <a:gd name="connsiteX13" fmla="*/ 1103587 w 4035973"/>
              <a:gd name="connsiteY13" fmla="*/ 1618593 h 6274675"/>
              <a:gd name="connsiteX14" fmla="*/ 1135118 w 4035973"/>
              <a:gd name="connsiteY14" fmla="*/ 2028496 h 6274675"/>
              <a:gd name="connsiteX15" fmla="*/ 1082566 w 4035973"/>
              <a:gd name="connsiteY15" fmla="*/ 2501462 h 6274675"/>
              <a:gd name="connsiteX16" fmla="*/ 546538 w 4035973"/>
              <a:gd name="connsiteY16" fmla="*/ 3699641 h 6274675"/>
              <a:gd name="connsiteX17" fmla="*/ 557049 w 4035973"/>
              <a:gd name="connsiteY17" fmla="*/ 3804745 h 6274675"/>
              <a:gd name="connsiteX18" fmla="*/ 567559 w 4035973"/>
              <a:gd name="connsiteY18" fmla="*/ 3878317 h 6274675"/>
              <a:gd name="connsiteX19" fmla="*/ 567559 w 4035973"/>
              <a:gd name="connsiteY19" fmla="*/ 4004441 h 6274675"/>
              <a:gd name="connsiteX20" fmla="*/ 346842 w 4035973"/>
              <a:gd name="connsiteY20" fmla="*/ 4162096 h 6274675"/>
              <a:gd name="connsiteX21" fmla="*/ 294290 w 4035973"/>
              <a:gd name="connsiteY21" fmla="*/ 4708634 h 6274675"/>
              <a:gd name="connsiteX22" fmla="*/ 84083 w 4035973"/>
              <a:gd name="connsiteY22" fmla="*/ 5276193 h 6274675"/>
              <a:gd name="connsiteX23" fmla="*/ 0 w 4035973"/>
              <a:gd name="connsiteY23" fmla="*/ 5591503 h 6274675"/>
              <a:gd name="connsiteX24" fmla="*/ 157656 w 4035973"/>
              <a:gd name="connsiteY24" fmla="*/ 5644054 h 6274675"/>
              <a:gd name="connsiteX25" fmla="*/ 231228 w 4035973"/>
              <a:gd name="connsiteY25" fmla="*/ 5759669 h 6274675"/>
              <a:gd name="connsiteX26" fmla="*/ 567560 w 4035973"/>
              <a:gd name="connsiteY26" fmla="*/ 5770179 h 6274675"/>
              <a:gd name="connsiteX27" fmla="*/ 725214 w 4035973"/>
              <a:gd name="connsiteY27" fmla="*/ 5675585 h 6274675"/>
              <a:gd name="connsiteX28" fmla="*/ 725214 w 4035973"/>
              <a:gd name="connsiteY28" fmla="*/ 5549462 h 6274675"/>
              <a:gd name="connsiteX29" fmla="*/ 777765 w 4035973"/>
              <a:gd name="connsiteY29" fmla="*/ 5223641 h 6274675"/>
              <a:gd name="connsiteX30" fmla="*/ 840828 w 4035973"/>
              <a:gd name="connsiteY30" fmla="*/ 4708634 h 6274675"/>
              <a:gd name="connsiteX31" fmla="*/ 966952 w 4035973"/>
              <a:gd name="connsiteY31" fmla="*/ 4593020 h 6274675"/>
              <a:gd name="connsiteX32" fmla="*/ 977463 w 4035973"/>
              <a:gd name="connsiteY32" fmla="*/ 5307724 h 6274675"/>
              <a:gd name="connsiteX33" fmla="*/ 1051035 w 4035973"/>
              <a:gd name="connsiteY33" fmla="*/ 5412827 h 6274675"/>
              <a:gd name="connsiteX34" fmla="*/ 1187670 w 4035973"/>
              <a:gd name="connsiteY34" fmla="*/ 5496909 h 6274675"/>
              <a:gd name="connsiteX35" fmla="*/ 1439917 w 4035973"/>
              <a:gd name="connsiteY35" fmla="*/ 5507421 h 6274675"/>
              <a:gd name="connsiteX36" fmla="*/ 1534511 w 4035973"/>
              <a:gd name="connsiteY36" fmla="*/ 5391807 h 6274675"/>
              <a:gd name="connsiteX37" fmla="*/ 1671145 w 4035973"/>
              <a:gd name="connsiteY37" fmla="*/ 4750675 h 6274675"/>
              <a:gd name="connsiteX38" fmla="*/ 1776249 w 4035973"/>
              <a:gd name="connsiteY38" fmla="*/ 4309242 h 6274675"/>
              <a:gd name="connsiteX39" fmla="*/ 2154622 w 4035973"/>
              <a:gd name="connsiteY39" fmla="*/ 4424854 h 6274675"/>
              <a:gd name="connsiteX40" fmla="*/ 2301766 w 4035973"/>
              <a:gd name="connsiteY40" fmla="*/ 4845270 h 6274675"/>
              <a:gd name="connsiteX41" fmla="*/ 2364828 w 4035973"/>
              <a:gd name="connsiteY41" fmla="*/ 5402317 h 6274675"/>
              <a:gd name="connsiteX42" fmla="*/ 2438400 w 4035973"/>
              <a:gd name="connsiteY42" fmla="*/ 5749158 h 6274675"/>
              <a:gd name="connsiteX43" fmla="*/ 2501464 w 4035973"/>
              <a:gd name="connsiteY43" fmla="*/ 5927833 h 6274675"/>
              <a:gd name="connsiteX44" fmla="*/ 2659118 w 4035973"/>
              <a:gd name="connsiteY44" fmla="*/ 6096000 h 6274675"/>
              <a:gd name="connsiteX45" fmla="*/ 2806263 w 4035973"/>
              <a:gd name="connsiteY45" fmla="*/ 6064469 h 6274675"/>
              <a:gd name="connsiteX46" fmla="*/ 2921877 w 4035973"/>
              <a:gd name="connsiteY46" fmla="*/ 6053958 h 6274675"/>
              <a:gd name="connsiteX47" fmla="*/ 2858814 w 4035973"/>
              <a:gd name="connsiteY47" fmla="*/ 5822731 h 6274675"/>
              <a:gd name="connsiteX48" fmla="*/ 2764221 w 4035973"/>
              <a:gd name="connsiteY48" fmla="*/ 5559972 h 6274675"/>
              <a:gd name="connsiteX49" fmla="*/ 2974428 w 4035973"/>
              <a:gd name="connsiteY49" fmla="*/ 5318234 h 6274675"/>
              <a:gd name="connsiteX50" fmla="*/ 3005959 w 4035973"/>
              <a:gd name="connsiteY50" fmla="*/ 4897820 h 6274675"/>
              <a:gd name="connsiteX51" fmla="*/ 3058511 w 4035973"/>
              <a:gd name="connsiteY51" fmla="*/ 4666593 h 6274675"/>
              <a:gd name="connsiteX52" fmla="*/ 3289738 w 4035973"/>
              <a:gd name="connsiteY52" fmla="*/ 4855779 h 6274675"/>
              <a:gd name="connsiteX53" fmla="*/ 3153104 w 4035973"/>
              <a:gd name="connsiteY53" fmla="*/ 5402317 h 6274675"/>
              <a:gd name="connsiteX54" fmla="*/ 3048000 w 4035973"/>
              <a:gd name="connsiteY54" fmla="*/ 6011917 h 6274675"/>
              <a:gd name="connsiteX55" fmla="*/ 3142593 w 4035973"/>
              <a:gd name="connsiteY55" fmla="*/ 6053958 h 6274675"/>
              <a:gd name="connsiteX56" fmla="*/ 3342290 w 4035973"/>
              <a:gd name="connsiteY56" fmla="*/ 6190594 h 6274675"/>
              <a:gd name="connsiteX57" fmla="*/ 3584027 w 4035973"/>
              <a:gd name="connsiteY57" fmla="*/ 6106510 h 6274675"/>
              <a:gd name="connsiteX58" fmla="*/ 3836277 w 4035973"/>
              <a:gd name="connsiteY58" fmla="*/ 6274675 h 6274675"/>
              <a:gd name="connsiteX59" fmla="*/ 3825767 w 4035973"/>
              <a:gd name="connsiteY59" fmla="*/ 5948855 h 6274675"/>
              <a:gd name="connsiteX60" fmla="*/ 3983422 w 4035973"/>
              <a:gd name="connsiteY60" fmla="*/ 5286703 h 6274675"/>
              <a:gd name="connsiteX61" fmla="*/ 4035973 w 4035973"/>
              <a:gd name="connsiteY61" fmla="*/ 4624552 h 6274675"/>
              <a:gd name="connsiteX62" fmla="*/ 4025463 w 4035973"/>
              <a:gd name="connsiteY62" fmla="*/ 4309241 h 6274675"/>
              <a:gd name="connsiteX63" fmla="*/ 3752194 w 4035973"/>
              <a:gd name="connsiteY63" fmla="*/ 3993931 h 6274675"/>
              <a:gd name="connsiteX64" fmla="*/ 3541987 w 4035973"/>
              <a:gd name="connsiteY64" fmla="*/ 3174124 h 6274675"/>
              <a:gd name="connsiteX65" fmla="*/ 3363311 w 4035973"/>
              <a:gd name="connsiteY65" fmla="*/ 2680138 h 6274675"/>
              <a:gd name="connsiteX66" fmla="*/ 3174125 w 4035973"/>
              <a:gd name="connsiteY66" fmla="*/ 2427889 h 6274675"/>
              <a:gd name="connsiteX67" fmla="*/ 2995449 w 4035973"/>
              <a:gd name="connsiteY67" fmla="*/ 2060027 h 6274675"/>
              <a:gd name="connsiteX68" fmla="*/ 2848304 w 4035973"/>
              <a:gd name="connsiteY68" fmla="*/ 1818289 h 6274675"/>
              <a:gd name="connsiteX69" fmla="*/ 2911366 w 4035973"/>
              <a:gd name="connsiteY69" fmla="*/ 1418896 h 6274675"/>
              <a:gd name="connsiteX70" fmla="*/ 2974428 w 4035973"/>
              <a:gd name="connsiteY70" fmla="*/ 1324303 h 6274675"/>
              <a:gd name="connsiteX71" fmla="*/ 2942897 w 4035973"/>
              <a:gd name="connsiteY71" fmla="*/ 1671145 h 6274675"/>
              <a:gd name="connsiteX72" fmla="*/ 3100552 w 4035973"/>
              <a:gd name="connsiteY72" fmla="*/ 2133600 h 6274675"/>
              <a:gd name="connsiteX73" fmla="*/ 3647090 w 4035973"/>
              <a:gd name="connsiteY73" fmla="*/ 2154620 h 6274675"/>
              <a:gd name="connsiteX74" fmla="*/ 3752194 w 4035973"/>
              <a:gd name="connsiteY74" fmla="*/ 1965434 h 6274675"/>
              <a:gd name="connsiteX75" fmla="*/ 3520966 w 4035973"/>
              <a:gd name="connsiteY75" fmla="*/ 1734207 h 6274675"/>
              <a:gd name="connsiteX76" fmla="*/ 3741683 w 4035973"/>
              <a:gd name="connsiteY76" fmla="*/ 1355834 h 6274675"/>
              <a:gd name="connsiteX77" fmla="*/ 3678621 w 4035973"/>
              <a:gd name="connsiteY77" fmla="*/ 767255 h 6274675"/>
              <a:gd name="connsiteX78" fmla="*/ 3605049 w 4035973"/>
              <a:gd name="connsiteY78" fmla="*/ 651641 h 6274675"/>
              <a:gd name="connsiteX79" fmla="*/ 3153104 w 4035973"/>
              <a:gd name="connsiteY79" fmla="*/ 420414 h 6274675"/>
              <a:gd name="connsiteX80" fmla="*/ 2900856 w 4035973"/>
              <a:gd name="connsiteY80" fmla="*/ 367862 h 6274675"/>
              <a:gd name="connsiteX81" fmla="*/ 2669628 w 4035973"/>
              <a:gd name="connsiteY81" fmla="*/ 10510 h 6274675"/>
              <a:gd name="connsiteX82" fmla="*/ 2511973 w 4035973"/>
              <a:gd name="connsiteY82" fmla="*/ 0 h 6274675"/>
              <a:gd name="connsiteX83" fmla="*/ 2406869 w 4035973"/>
              <a:gd name="connsiteY83" fmla="*/ 430924 h 6274675"/>
              <a:gd name="connsiteX84" fmla="*/ 2207173 w 4035973"/>
              <a:gd name="connsiteY84" fmla="*/ 630620 h 6274675"/>
              <a:gd name="connsiteX85" fmla="*/ 1912884 w 4035973"/>
              <a:gd name="connsiteY85" fmla="*/ 725214 h 6274675"/>
              <a:gd name="connsiteX86" fmla="*/ 1681656 w 4035973"/>
              <a:gd name="connsiteY86" fmla="*/ 756744 h 6274675"/>
              <a:gd name="connsiteX87" fmla="*/ 1450428 w 4035973"/>
              <a:gd name="connsiteY87" fmla="*/ 546538 h 6274675"/>
              <a:gd name="connsiteX88" fmla="*/ 1292773 w 4035973"/>
              <a:gd name="connsiteY88" fmla="*/ 252247 h 6274675"/>
              <a:gd name="connsiteX89" fmla="*/ 1208690 w 4035973"/>
              <a:gd name="connsiteY89" fmla="*/ 136634 h 6274675"/>
              <a:gd name="connsiteX0" fmla="*/ 1208690 w 4035973"/>
              <a:gd name="connsiteY0" fmla="*/ 136634 h 6195884"/>
              <a:gd name="connsiteX1" fmla="*/ 1019504 w 4035973"/>
              <a:gd name="connsiteY1" fmla="*/ 525517 h 6195884"/>
              <a:gd name="connsiteX2" fmla="*/ 483476 w 4035973"/>
              <a:gd name="connsiteY2" fmla="*/ 672662 h 6195884"/>
              <a:gd name="connsiteX3" fmla="*/ 168166 w 4035973"/>
              <a:gd name="connsiteY3" fmla="*/ 956441 h 6195884"/>
              <a:gd name="connsiteX4" fmla="*/ 168166 w 4035973"/>
              <a:gd name="connsiteY4" fmla="*/ 1229710 h 6195884"/>
              <a:gd name="connsiteX5" fmla="*/ 378373 w 4035973"/>
              <a:gd name="connsiteY5" fmla="*/ 1629103 h 6195884"/>
              <a:gd name="connsiteX6" fmla="*/ 557049 w 4035973"/>
              <a:gd name="connsiteY6" fmla="*/ 1839310 h 6195884"/>
              <a:gd name="connsiteX7" fmla="*/ 451945 w 4035973"/>
              <a:gd name="connsiteY7" fmla="*/ 2049517 h 6195884"/>
              <a:gd name="connsiteX8" fmla="*/ 714704 w 4035973"/>
              <a:gd name="connsiteY8" fmla="*/ 2102069 h 6195884"/>
              <a:gd name="connsiteX9" fmla="*/ 903890 w 4035973"/>
              <a:gd name="connsiteY9" fmla="*/ 1807779 h 6195884"/>
              <a:gd name="connsiteX10" fmla="*/ 840828 w 4035973"/>
              <a:gd name="connsiteY10" fmla="*/ 1387365 h 6195884"/>
              <a:gd name="connsiteX11" fmla="*/ 756745 w 4035973"/>
              <a:gd name="connsiteY11" fmla="*/ 1187669 h 6195884"/>
              <a:gd name="connsiteX12" fmla="*/ 935421 w 4035973"/>
              <a:gd name="connsiteY12" fmla="*/ 1145627 h 6195884"/>
              <a:gd name="connsiteX13" fmla="*/ 1103587 w 4035973"/>
              <a:gd name="connsiteY13" fmla="*/ 1618593 h 6195884"/>
              <a:gd name="connsiteX14" fmla="*/ 1135118 w 4035973"/>
              <a:gd name="connsiteY14" fmla="*/ 2028496 h 6195884"/>
              <a:gd name="connsiteX15" fmla="*/ 1082566 w 4035973"/>
              <a:gd name="connsiteY15" fmla="*/ 2501462 h 6195884"/>
              <a:gd name="connsiteX16" fmla="*/ 546538 w 4035973"/>
              <a:gd name="connsiteY16" fmla="*/ 3699641 h 6195884"/>
              <a:gd name="connsiteX17" fmla="*/ 557049 w 4035973"/>
              <a:gd name="connsiteY17" fmla="*/ 3804745 h 6195884"/>
              <a:gd name="connsiteX18" fmla="*/ 567559 w 4035973"/>
              <a:gd name="connsiteY18" fmla="*/ 3878317 h 6195884"/>
              <a:gd name="connsiteX19" fmla="*/ 567559 w 4035973"/>
              <a:gd name="connsiteY19" fmla="*/ 4004441 h 6195884"/>
              <a:gd name="connsiteX20" fmla="*/ 346842 w 4035973"/>
              <a:gd name="connsiteY20" fmla="*/ 4162096 h 6195884"/>
              <a:gd name="connsiteX21" fmla="*/ 294290 w 4035973"/>
              <a:gd name="connsiteY21" fmla="*/ 4708634 h 6195884"/>
              <a:gd name="connsiteX22" fmla="*/ 84083 w 4035973"/>
              <a:gd name="connsiteY22" fmla="*/ 5276193 h 6195884"/>
              <a:gd name="connsiteX23" fmla="*/ 0 w 4035973"/>
              <a:gd name="connsiteY23" fmla="*/ 5591503 h 6195884"/>
              <a:gd name="connsiteX24" fmla="*/ 157656 w 4035973"/>
              <a:gd name="connsiteY24" fmla="*/ 5644054 h 6195884"/>
              <a:gd name="connsiteX25" fmla="*/ 231228 w 4035973"/>
              <a:gd name="connsiteY25" fmla="*/ 5759669 h 6195884"/>
              <a:gd name="connsiteX26" fmla="*/ 567560 w 4035973"/>
              <a:gd name="connsiteY26" fmla="*/ 5770179 h 6195884"/>
              <a:gd name="connsiteX27" fmla="*/ 725214 w 4035973"/>
              <a:gd name="connsiteY27" fmla="*/ 5675585 h 6195884"/>
              <a:gd name="connsiteX28" fmla="*/ 725214 w 4035973"/>
              <a:gd name="connsiteY28" fmla="*/ 5549462 h 6195884"/>
              <a:gd name="connsiteX29" fmla="*/ 777765 w 4035973"/>
              <a:gd name="connsiteY29" fmla="*/ 5223641 h 6195884"/>
              <a:gd name="connsiteX30" fmla="*/ 840828 w 4035973"/>
              <a:gd name="connsiteY30" fmla="*/ 4708634 h 6195884"/>
              <a:gd name="connsiteX31" fmla="*/ 966952 w 4035973"/>
              <a:gd name="connsiteY31" fmla="*/ 4593020 h 6195884"/>
              <a:gd name="connsiteX32" fmla="*/ 977463 w 4035973"/>
              <a:gd name="connsiteY32" fmla="*/ 5307724 h 6195884"/>
              <a:gd name="connsiteX33" fmla="*/ 1051035 w 4035973"/>
              <a:gd name="connsiteY33" fmla="*/ 5412827 h 6195884"/>
              <a:gd name="connsiteX34" fmla="*/ 1187670 w 4035973"/>
              <a:gd name="connsiteY34" fmla="*/ 5496909 h 6195884"/>
              <a:gd name="connsiteX35" fmla="*/ 1439917 w 4035973"/>
              <a:gd name="connsiteY35" fmla="*/ 5507421 h 6195884"/>
              <a:gd name="connsiteX36" fmla="*/ 1534511 w 4035973"/>
              <a:gd name="connsiteY36" fmla="*/ 5391807 h 6195884"/>
              <a:gd name="connsiteX37" fmla="*/ 1671145 w 4035973"/>
              <a:gd name="connsiteY37" fmla="*/ 4750675 h 6195884"/>
              <a:gd name="connsiteX38" fmla="*/ 1776249 w 4035973"/>
              <a:gd name="connsiteY38" fmla="*/ 4309242 h 6195884"/>
              <a:gd name="connsiteX39" fmla="*/ 2154622 w 4035973"/>
              <a:gd name="connsiteY39" fmla="*/ 4424854 h 6195884"/>
              <a:gd name="connsiteX40" fmla="*/ 2301766 w 4035973"/>
              <a:gd name="connsiteY40" fmla="*/ 4845270 h 6195884"/>
              <a:gd name="connsiteX41" fmla="*/ 2364828 w 4035973"/>
              <a:gd name="connsiteY41" fmla="*/ 5402317 h 6195884"/>
              <a:gd name="connsiteX42" fmla="*/ 2438400 w 4035973"/>
              <a:gd name="connsiteY42" fmla="*/ 5749158 h 6195884"/>
              <a:gd name="connsiteX43" fmla="*/ 2501464 w 4035973"/>
              <a:gd name="connsiteY43" fmla="*/ 5927833 h 6195884"/>
              <a:gd name="connsiteX44" fmla="*/ 2659118 w 4035973"/>
              <a:gd name="connsiteY44" fmla="*/ 6096000 h 6195884"/>
              <a:gd name="connsiteX45" fmla="*/ 2806263 w 4035973"/>
              <a:gd name="connsiteY45" fmla="*/ 6064469 h 6195884"/>
              <a:gd name="connsiteX46" fmla="*/ 2921877 w 4035973"/>
              <a:gd name="connsiteY46" fmla="*/ 6053958 h 6195884"/>
              <a:gd name="connsiteX47" fmla="*/ 2858814 w 4035973"/>
              <a:gd name="connsiteY47" fmla="*/ 5822731 h 6195884"/>
              <a:gd name="connsiteX48" fmla="*/ 2764221 w 4035973"/>
              <a:gd name="connsiteY48" fmla="*/ 5559972 h 6195884"/>
              <a:gd name="connsiteX49" fmla="*/ 2974428 w 4035973"/>
              <a:gd name="connsiteY49" fmla="*/ 5318234 h 6195884"/>
              <a:gd name="connsiteX50" fmla="*/ 3005959 w 4035973"/>
              <a:gd name="connsiteY50" fmla="*/ 4897820 h 6195884"/>
              <a:gd name="connsiteX51" fmla="*/ 3058511 w 4035973"/>
              <a:gd name="connsiteY51" fmla="*/ 4666593 h 6195884"/>
              <a:gd name="connsiteX52" fmla="*/ 3289738 w 4035973"/>
              <a:gd name="connsiteY52" fmla="*/ 4855779 h 6195884"/>
              <a:gd name="connsiteX53" fmla="*/ 3153104 w 4035973"/>
              <a:gd name="connsiteY53" fmla="*/ 5402317 h 6195884"/>
              <a:gd name="connsiteX54" fmla="*/ 3048000 w 4035973"/>
              <a:gd name="connsiteY54" fmla="*/ 6011917 h 6195884"/>
              <a:gd name="connsiteX55" fmla="*/ 3142593 w 4035973"/>
              <a:gd name="connsiteY55" fmla="*/ 6053958 h 6195884"/>
              <a:gd name="connsiteX56" fmla="*/ 3342290 w 4035973"/>
              <a:gd name="connsiteY56" fmla="*/ 6190594 h 6195884"/>
              <a:gd name="connsiteX57" fmla="*/ 3584027 w 4035973"/>
              <a:gd name="connsiteY57" fmla="*/ 6106510 h 6195884"/>
              <a:gd name="connsiteX58" fmla="*/ 3815256 w 4035973"/>
              <a:gd name="connsiteY58" fmla="*/ 5801709 h 6195884"/>
              <a:gd name="connsiteX59" fmla="*/ 3825767 w 4035973"/>
              <a:gd name="connsiteY59" fmla="*/ 5948855 h 6195884"/>
              <a:gd name="connsiteX60" fmla="*/ 3983422 w 4035973"/>
              <a:gd name="connsiteY60" fmla="*/ 5286703 h 6195884"/>
              <a:gd name="connsiteX61" fmla="*/ 4035973 w 4035973"/>
              <a:gd name="connsiteY61" fmla="*/ 4624552 h 6195884"/>
              <a:gd name="connsiteX62" fmla="*/ 4025463 w 4035973"/>
              <a:gd name="connsiteY62" fmla="*/ 4309241 h 6195884"/>
              <a:gd name="connsiteX63" fmla="*/ 3752194 w 4035973"/>
              <a:gd name="connsiteY63" fmla="*/ 3993931 h 6195884"/>
              <a:gd name="connsiteX64" fmla="*/ 3541987 w 4035973"/>
              <a:gd name="connsiteY64" fmla="*/ 3174124 h 6195884"/>
              <a:gd name="connsiteX65" fmla="*/ 3363311 w 4035973"/>
              <a:gd name="connsiteY65" fmla="*/ 2680138 h 6195884"/>
              <a:gd name="connsiteX66" fmla="*/ 3174125 w 4035973"/>
              <a:gd name="connsiteY66" fmla="*/ 2427889 h 6195884"/>
              <a:gd name="connsiteX67" fmla="*/ 2995449 w 4035973"/>
              <a:gd name="connsiteY67" fmla="*/ 2060027 h 6195884"/>
              <a:gd name="connsiteX68" fmla="*/ 2848304 w 4035973"/>
              <a:gd name="connsiteY68" fmla="*/ 1818289 h 6195884"/>
              <a:gd name="connsiteX69" fmla="*/ 2911366 w 4035973"/>
              <a:gd name="connsiteY69" fmla="*/ 1418896 h 6195884"/>
              <a:gd name="connsiteX70" fmla="*/ 2974428 w 4035973"/>
              <a:gd name="connsiteY70" fmla="*/ 1324303 h 6195884"/>
              <a:gd name="connsiteX71" fmla="*/ 2942897 w 4035973"/>
              <a:gd name="connsiteY71" fmla="*/ 1671145 h 6195884"/>
              <a:gd name="connsiteX72" fmla="*/ 3100552 w 4035973"/>
              <a:gd name="connsiteY72" fmla="*/ 2133600 h 6195884"/>
              <a:gd name="connsiteX73" fmla="*/ 3647090 w 4035973"/>
              <a:gd name="connsiteY73" fmla="*/ 2154620 h 6195884"/>
              <a:gd name="connsiteX74" fmla="*/ 3752194 w 4035973"/>
              <a:gd name="connsiteY74" fmla="*/ 1965434 h 6195884"/>
              <a:gd name="connsiteX75" fmla="*/ 3520966 w 4035973"/>
              <a:gd name="connsiteY75" fmla="*/ 1734207 h 6195884"/>
              <a:gd name="connsiteX76" fmla="*/ 3741683 w 4035973"/>
              <a:gd name="connsiteY76" fmla="*/ 1355834 h 6195884"/>
              <a:gd name="connsiteX77" fmla="*/ 3678621 w 4035973"/>
              <a:gd name="connsiteY77" fmla="*/ 767255 h 6195884"/>
              <a:gd name="connsiteX78" fmla="*/ 3605049 w 4035973"/>
              <a:gd name="connsiteY78" fmla="*/ 651641 h 6195884"/>
              <a:gd name="connsiteX79" fmla="*/ 3153104 w 4035973"/>
              <a:gd name="connsiteY79" fmla="*/ 420414 h 6195884"/>
              <a:gd name="connsiteX80" fmla="*/ 2900856 w 4035973"/>
              <a:gd name="connsiteY80" fmla="*/ 367862 h 6195884"/>
              <a:gd name="connsiteX81" fmla="*/ 2669628 w 4035973"/>
              <a:gd name="connsiteY81" fmla="*/ 10510 h 6195884"/>
              <a:gd name="connsiteX82" fmla="*/ 2511973 w 4035973"/>
              <a:gd name="connsiteY82" fmla="*/ 0 h 6195884"/>
              <a:gd name="connsiteX83" fmla="*/ 2406869 w 4035973"/>
              <a:gd name="connsiteY83" fmla="*/ 430924 h 6195884"/>
              <a:gd name="connsiteX84" fmla="*/ 2207173 w 4035973"/>
              <a:gd name="connsiteY84" fmla="*/ 630620 h 6195884"/>
              <a:gd name="connsiteX85" fmla="*/ 1912884 w 4035973"/>
              <a:gd name="connsiteY85" fmla="*/ 725214 h 6195884"/>
              <a:gd name="connsiteX86" fmla="*/ 1681656 w 4035973"/>
              <a:gd name="connsiteY86" fmla="*/ 756744 h 6195884"/>
              <a:gd name="connsiteX87" fmla="*/ 1450428 w 4035973"/>
              <a:gd name="connsiteY87" fmla="*/ 546538 h 6195884"/>
              <a:gd name="connsiteX88" fmla="*/ 1292773 w 4035973"/>
              <a:gd name="connsiteY88" fmla="*/ 252247 h 6195884"/>
              <a:gd name="connsiteX89" fmla="*/ 1208690 w 4035973"/>
              <a:gd name="connsiteY89" fmla="*/ 136634 h 6195884"/>
              <a:gd name="connsiteX0" fmla="*/ 1208690 w 4035973"/>
              <a:gd name="connsiteY0" fmla="*/ 136634 h 6195884"/>
              <a:gd name="connsiteX1" fmla="*/ 1019504 w 4035973"/>
              <a:gd name="connsiteY1" fmla="*/ 525517 h 6195884"/>
              <a:gd name="connsiteX2" fmla="*/ 483476 w 4035973"/>
              <a:gd name="connsiteY2" fmla="*/ 672662 h 6195884"/>
              <a:gd name="connsiteX3" fmla="*/ 168166 w 4035973"/>
              <a:gd name="connsiteY3" fmla="*/ 956441 h 6195884"/>
              <a:gd name="connsiteX4" fmla="*/ 168166 w 4035973"/>
              <a:gd name="connsiteY4" fmla="*/ 1229710 h 6195884"/>
              <a:gd name="connsiteX5" fmla="*/ 378373 w 4035973"/>
              <a:gd name="connsiteY5" fmla="*/ 1629103 h 6195884"/>
              <a:gd name="connsiteX6" fmla="*/ 557049 w 4035973"/>
              <a:gd name="connsiteY6" fmla="*/ 1839310 h 6195884"/>
              <a:gd name="connsiteX7" fmla="*/ 451945 w 4035973"/>
              <a:gd name="connsiteY7" fmla="*/ 2049517 h 6195884"/>
              <a:gd name="connsiteX8" fmla="*/ 714704 w 4035973"/>
              <a:gd name="connsiteY8" fmla="*/ 2102069 h 6195884"/>
              <a:gd name="connsiteX9" fmla="*/ 903890 w 4035973"/>
              <a:gd name="connsiteY9" fmla="*/ 1807779 h 6195884"/>
              <a:gd name="connsiteX10" fmla="*/ 840828 w 4035973"/>
              <a:gd name="connsiteY10" fmla="*/ 1387365 h 6195884"/>
              <a:gd name="connsiteX11" fmla="*/ 756745 w 4035973"/>
              <a:gd name="connsiteY11" fmla="*/ 1187669 h 6195884"/>
              <a:gd name="connsiteX12" fmla="*/ 935421 w 4035973"/>
              <a:gd name="connsiteY12" fmla="*/ 1145627 h 6195884"/>
              <a:gd name="connsiteX13" fmla="*/ 1103587 w 4035973"/>
              <a:gd name="connsiteY13" fmla="*/ 1618593 h 6195884"/>
              <a:gd name="connsiteX14" fmla="*/ 1135118 w 4035973"/>
              <a:gd name="connsiteY14" fmla="*/ 2028496 h 6195884"/>
              <a:gd name="connsiteX15" fmla="*/ 1082566 w 4035973"/>
              <a:gd name="connsiteY15" fmla="*/ 2501462 h 6195884"/>
              <a:gd name="connsiteX16" fmla="*/ 546538 w 4035973"/>
              <a:gd name="connsiteY16" fmla="*/ 3699641 h 6195884"/>
              <a:gd name="connsiteX17" fmla="*/ 557049 w 4035973"/>
              <a:gd name="connsiteY17" fmla="*/ 3804745 h 6195884"/>
              <a:gd name="connsiteX18" fmla="*/ 567559 w 4035973"/>
              <a:gd name="connsiteY18" fmla="*/ 3878317 h 6195884"/>
              <a:gd name="connsiteX19" fmla="*/ 567559 w 4035973"/>
              <a:gd name="connsiteY19" fmla="*/ 4004441 h 6195884"/>
              <a:gd name="connsiteX20" fmla="*/ 346842 w 4035973"/>
              <a:gd name="connsiteY20" fmla="*/ 4162096 h 6195884"/>
              <a:gd name="connsiteX21" fmla="*/ 294290 w 4035973"/>
              <a:gd name="connsiteY21" fmla="*/ 4708634 h 6195884"/>
              <a:gd name="connsiteX22" fmla="*/ 84083 w 4035973"/>
              <a:gd name="connsiteY22" fmla="*/ 5276193 h 6195884"/>
              <a:gd name="connsiteX23" fmla="*/ 0 w 4035973"/>
              <a:gd name="connsiteY23" fmla="*/ 5591503 h 6195884"/>
              <a:gd name="connsiteX24" fmla="*/ 157656 w 4035973"/>
              <a:gd name="connsiteY24" fmla="*/ 5644054 h 6195884"/>
              <a:gd name="connsiteX25" fmla="*/ 231228 w 4035973"/>
              <a:gd name="connsiteY25" fmla="*/ 5759669 h 6195884"/>
              <a:gd name="connsiteX26" fmla="*/ 567560 w 4035973"/>
              <a:gd name="connsiteY26" fmla="*/ 5770179 h 6195884"/>
              <a:gd name="connsiteX27" fmla="*/ 725214 w 4035973"/>
              <a:gd name="connsiteY27" fmla="*/ 5675585 h 6195884"/>
              <a:gd name="connsiteX28" fmla="*/ 725214 w 4035973"/>
              <a:gd name="connsiteY28" fmla="*/ 5549462 h 6195884"/>
              <a:gd name="connsiteX29" fmla="*/ 777765 w 4035973"/>
              <a:gd name="connsiteY29" fmla="*/ 5223641 h 6195884"/>
              <a:gd name="connsiteX30" fmla="*/ 840828 w 4035973"/>
              <a:gd name="connsiteY30" fmla="*/ 4708634 h 6195884"/>
              <a:gd name="connsiteX31" fmla="*/ 966952 w 4035973"/>
              <a:gd name="connsiteY31" fmla="*/ 4593020 h 6195884"/>
              <a:gd name="connsiteX32" fmla="*/ 977463 w 4035973"/>
              <a:gd name="connsiteY32" fmla="*/ 5307724 h 6195884"/>
              <a:gd name="connsiteX33" fmla="*/ 1051035 w 4035973"/>
              <a:gd name="connsiteY33" fmla="*/ 5412827 h 6195884"/>
              <a:gd name="connsiteX34" fmla="*/ 1187670 w 4035973"/>
              <a:gd name="connsiteY34" fmla="*/ 5496909 h 6195884"/>
              <a:gd name="connsiteX35" fmla="*/ 1439917 w 4035973"/>
              <a:gd name="connsiteY35" fmla="*/ 5507421 h 6195884"/>
              <a:gd name="connsiteX36" fmla="*/ 1534511 w 4035973"/>
              <a:gd name="connsiteY36" fmla="*/ 5391807 h 6195884"/>
              <a:gd name="connsiteX37" fmla="*/ 1671145 w 4035973"/>
              <a:gd name="connsiteY37" fmla="*/ 4750675 h 6195884"/>
              <a:gd name="connsiteX38" fmla="*/ 1776249 w 4035973"/>
              <a:gd name="connsiteY38" fmla="*/ 4309242 h 6195884"/>
              <a:gd name="connsiteX39" fmla="*/ 2154622 w 4035973"/>
              <a:gd name="connsiteY39" fmla="*/ 4424854 h 6195884"/>
              <a:gd name="connsiteX40" fmla="*/ 2301766 w 4035973"/>
              <a:gd name="connsiteY40" fmla="*/ 4845270 h 6195884"/>
              <a:gd name="connsiteX41" fmla="*/ 2364828 w 4035973"/>
              <a:gd name="connsiteY41" fmla="*/ 5402317 h 6195884"/>
              <a:gd name="connsiteX42" fmla="*/ 2438400 w 4035973"/>
              <a:gd name="connsiteY42" fmla="*/ 5749158 h 6195884"/>
              <a:gd name="connsiteX43" fmla="*/ 2501464 w 4035973"/>
              <a:gd name="connsiteY43" fmla="*/ 5927833 h 6195884"/>
              <a:gd name="connsiteX44" fmla="*/ 2659118 w 4035973"/>
              <a:gd name="connsiteY44" fmla="*/ 6096000 h 6195884"/>
              <a:gd name="connsiteX45" fmla="*/ 2806263 w 4035973"/>
              <a:gd name="connsiteY45" fmla="*/ 6064469 h 6195884"/>
              <a:gd name="connsiteX46" fmla="*/ 2921877 w 4035973"/>
              <a:gd name="connsiteY46" fmla="*/ 6053958 h 6195884"/>
              <a:gd name="connsiteX47" fmla="*/ 2858814 w 4035973"/>
              <a:gd name="connsiteY47" fmla="*/ 5822731 h 6195884"/>
              <a:gd name="connsiteX48" fmla="*/ 2764221 w 4035973"/>
              <a:gd name="connsiteY48" fmla="*/ 5559972 h 6195884"/>
              <a:gd name="connsiteX49" fmla="*/ 2974428 w 4035973"/>
              <a:gd name="connsiteY49" fmla="*/ 5318234 h 6195884"/>
              <a:gd name="connsiteX50" fmla="*/ 3005959 w 4035973"/>
              <a:gd name="connsiteY50" fmla="*/ 4897820 h 6195884"/>
              <a:gd name="connsiteX51" fmla="*/ 3058511 w 4035973"/>
              <a:gd name="connsiteY51" fmla="*/ 4666593 h 6195884"/>
              <a:gd name="connsiteX52" fmla="*/ 3289738 w 4035973"/>
              <a:gd name="connsiteY52" fmla="*/ 4855779 h 6195884"/>
              <a:gd name="connsiteX53" fmla="*/ 3153104 w 4035973"/>
              <a:gd name="connsiteY53" fmla="*/ 5402317 h 6195884"/>
              <a:gd name="connsiteX54" fmla="*/ 3048000 w 4035973"/>
              <a:gd name="connsiteY54" fmla="*/ 6011917 h 6195884"/>
              <a:gd name="connsiteX55" fmla="*/ 3142593 w 4035973"/>
              <a:gd name="connsiteY55" fmla="*/ 6053958 h 6195884"/>
              <a:gd name="connsiteX56" fmla="*/ 3342290 w 4035973"/>
              <a:gd name="connsiteY56" fmla="*/ 6190594 h 6195884"/>
              <a:gd name="connsiteX57" fmla="*/ 3584027 w 4035973"/>
              <a:gd name="connsiteY57" fmla="*/ 6106510 h 6195884"/>
              <a:gd name="connsiteX58" fmla="*/ 3636580 w 4035973"/>
              <a:gd name="connsiteY58" fmla="*/ 6011916 h 6195884"/>
              <a:gd name="connsiteX59" fmla="*/ 3825767 w 4035973"/>
              <a:gd name="connsiteY59" fmla="*/ 5948855 h 6195884"/>
              <a:gd name="connsiteX60" fmla="*/ 3983422 w 4035973"/>
              <a:gd name="connsiteY60" fmla="*/ 5286703 h 6195884"/>
              <a:gd name="connsiteX61" fmla="*/ 4035973 w 4035973"/>
              <a:gd name="connsiteY61" fmla="*/ 4624552 h 6195884"/>
              <a:gd name="connsiteX62" fmla="*/ 4025463 w 4035973"/>
              <a:gd name="connsiteY62" fmla="*/ 4309241 h 6195884"/>
              <a:gd name="connsiteX63" fmla="*/ 3752194 w 4035973"/>
              <a:gd name="connsiteY63" fmla="*/ 3993931 h 6195884"/>
              <a:gd name="connsiteX64" fmla="*/ 3541987 w 4035973"/>
              <a:gd name="connsiteY64" fmla="*/ 3174124 h 6195884"/>
              <a:gd name="connsiteX65" fmla="*/ 3363311 w 4035973"/>
              <a:gd name="connsiteY65" fmla="*/ 2680138 h 6195884"/>
              <a:gd name="connsiteX66" fmla="*/ 3174125 w 4035973"/>
              <a:gd name="connsiteY66" fmla="*/ 2427889 h 6195884"/>
              <a:gd name="connsiteX67" fmla="*/ 2995449 w 4035973"/>
              <a:gd name="connsiteY67" fmla="*/ 2060027 h 6195884"/>
              <a:gd name="connsiteX68" fmla="*/ 2848304 w 4035973"/>
              <a:gd name="connsiteY68" fmla="*/ 1818289 h 6195884"/>
              <a:gd name="connsiteX69" fmla="*/ 2911366 w 4035973"/>
              <a:gd name="connsiteY69" fmla="*/ 1418896 h 6195884"/>
              <a:gd name="connsiteX70" fmla="*/ 2974428 w 4035973"/>
              <a:gd name="connsiteY70" fmla="*/ 1324303 h 6195884"/>
              <a:gd name="connsiteX71" fmla="*/ 2942897 w 4035973"/>
              <a:gd name="connsiteY71" fmla="*/ 1671145 h 6195884"/>
              <a:gd name="connsiteX72" fmla="*/ 3100552 w 4035973"/>
              <a:gd name="connsiteY72" fmla="*/ 2133600 h 6195884"/>
              <a:gd name="connsiteX73" fmla="*/ 3647090 w 4035973"/>
              <a:gd name="connsiteY73" fmla="*/ 2154620 h 6195884"/>
              <a:gd name="connsiteX74" fmla="*/ 3752194 w 4035973"/>
              <a:gd name="connsiteY74" fmla="*/ 1965434 h 6195884"/>
              <a:gd name="connsiteX75" fmla="*/ 3520966 w 4035973"/>
              <a:gd name="connsiteY75" fmla="*/ 1734207 h 6195884"/>
              <a:gd name="connsiteX76" fmla="*/ 3741683 w 4035973"/>
              <a:gd name="connsiteY76" fmla="*/ 1355834 h 6195884"/>
              <a:gd name="connsiteX77" fmla="*/ 3678621 w 4035973"/>
              <a:gd name="connsiteY77" fmla="*/ 767255 h 6195884"/>
              <a:gd name="connsiteX78" fmla="*/ 3605049 w 4035973"/>
              <a:gd name="connsiteY78" fmla="*/ 651641 h 6195884"/>
              <a:gd name="connsiteX79" fmla="*/ 3153104 w 4035973"/>
              <a:gd name="connsiteY79" fmla="*/ 420414 h 6195884"/>
              <a:gd name="connsiteX80" fmla="*/ 2900856 w 4035973"/>
              <a:gd name="connsiteY80" fmla="*/ 367862 h 6195884"/>
              <a:gd name="connsiteX81" fmla="*/ 2669628 w 4035973"/>
              <a:gd name="connsiteY81" fmla="*/ 10510 h 6195884"/>
              <a:gd name="connsiteX82" fmla="*/ 2511973 w 4035973"/>
              <a:gd name="connsiteY82" fmla="*/ 0 h 6195884"/>
              <a:gd name="connsiteX83" fmla="*/ 2406869 w 4035973"/>
              <a:gd name="connsiteY83" fmla="*/ 430924 h 6195884"/>
              <a:gd name="connsiteX84" fmla="*/ 2207173 w 4035973"/>
              <a:gd name="connsiteY84" fmla="*/ 630620 h 6195884"/>
              <a:gd name="connsiteX85" fmla="*/ 1912884 w 4035973"/>
              <a:gd name="connsiteY85" fmla="*/ 725214 h 6195884"/>
              <a:gd name="connsiteX86" fmla="*/ 1681656 w 4035973"/>
              <a:gd name="connsiteY86" fmla="*/ 756744 h 6195884"/>
              <a:gd name="connsiteX87" fmla="*/ 1450428 w 4035973"/>
              <a:gd name="connsiteY87" fmla="*/ 546538 h 6195884"/>
              <a:gd name="connsiteX88" fmla="*/ 1292773 w 4035973"/>
              <a:gd name="connsiteY88" fmla="*/ 252247 h 6195884"/>
              <a:gd name="connsiteX89" fmla="*/ 1208690 w 4035973"/>
              <a:gd name="connsiteY89" fmla="*/ 136634 h 6195884"/>
              <a:gd name="connsiteX0" fmla="*/ 1208690 w 4035973"/>
              <a:gd name="connsiteY0" fmla="*/ 136634 h 6195884"/>
              <a:gd name="connsiteX1" fmla="*/ 1019504 w 4035973"/>
              <a:gd name="connsiteY1" fmla="*/ 525517 h 6195884"/>
              <a:gd name="connsiteX2" fmla="*/ 483476 w 4035973"/>
              <a:gd name="connsiteY2" fmla="*/ 672662 h 6195884"/>
              <a:gd name="connsiteX3" fmla="*/ 168166 w 4035973"/>
              <a:gd name="connsiteY3" fmla="*/ 956441 h 6195884"/>
              <a:gd name="connsiteX4" fmla="*/ 168166 w 4035973"/>
              <a:gd name="connsiteY4" fmla="*/ 1229710 h 6195884"/>
              <a:gd name="connsiteX5" fmla="*/ 378373 w 4035973"/>
              <a:gd name="connsiteY5" fmla="*/ 1629103 h 6195884"/>
              <a:gd name="connsiteX6" fmla="*/ 557049 w 4035973"/>
              <a:gd name="connsiteY6" fmla="*/ 1839310 h 6195884"/>
              <a:gd name="connsiteX7" fmla="*/ 451945 w 4035973"/>
              <a:gd name="connsiteY7" fmla="*/ 2049517 h 6195884"/>
              <a:gd name="connsiteX8" fmla="*/ 714704 w 4035973"/>
              <a:gd name="connsiteY8" fmla="*/ 2102069 h 6195884"/>
              <a:gd name="connsiteX9" fmla="*/ 903890 w 4035973"/>
              <a:gd name="connsiteY9" fmla="*/ 1807779 h 6195884"/>
              <a:gd name="connsiteX10" fmla="*/ 840828 w 4035973"/>
              <a:gd name="connsiteY10" fmla="*/ 1387365 h 6195884"/>
              <a:gd name="connsiteX11" fmla="*/ 756745 w 4035973"/>
              <a:gd name="connsiteY11" fmla="*/ 1187669 h 6195884"/>
              <a:gd name="connsiteX12" fmla="*/ 935421 w 4035973"/>
              <a:gd name="connsiteY12" fmla="*/ 1145627 h 6195884"/>
              <a:gd name="connsiteX13" fmla="*/ 1103587 w 4035973"/>
              <a:gd name="connsiteY13" fmla="*/ 1618593 h 6195884"/>
              <a:gd name="connsiteX14" fmla="*/ 1135118 w 4035973"/>
              <a:gd name="connsiteY14" fmla="*/ 2028496 h 6195884"/>
              <a:gd name="connsiteX15" fmla="*/ 1082566 w 4035973"/>
              <a:gd name="connsiteY15" fmla="*/ 2501462 h 6195884"/>
              <a:gd name="connsiteX16" fmla="*/ 546538 w 4035973"/>
              <a:gd name="connsiteY16" fmla="*/ 3699641 h 6195884"/>
              <a:gd name="connsiteX17" fmla="*/ 557049 w 4035973"/>
              <a:gd name="connsiteY17" fmla="*/ 3804745 h 6195884"/>
              <a:gd name="connsiteX18" fmla="*/ 567559 w 4035973"/>
              <a:gd name="connsiteY18" fmla="*/ 3878317 h 6195884"/>
              <a:gd name="connsiteX19" fmla="*/ 567559 w 4035973"/>
              <a:gd name="connsiteY19" fmla="*/ 4004441 h 6195884"/>
              <a:gd name="connsiteX20" fmla="*/ 346842 w 4035973"/>
              <a:gd name="connsiteY20" fmla="*/ 4162096 h 6195884"/>
              <a:gd name="connsiteX21" fmla="*/ 294290 w 4035973"/>
              <a:gd name="connsiteY21" fmla="*/ 4708634 h 6195884"/>
              <a:gd name="connsiteX22" fmla="*/ 84083 w 4035973"/>
              <a:gd name="connsiteY22" fmla="*/ 5276193 h 6195884"/>
              <a:gd name="connsiteX23" fmla="*/ 0 w 4035973"/>
              <a:gd name="connsiteY23" fmla="*/ 5591503 h 6195884"/>
              <a:gd name="connsiteX24" fmla="*/ 157656 w 4035973"/>
              <a:gd name="connsiteY24" fmla="*/ 5644054 h 6195884"/>
              <a:gd name="connsiteX25" fmla="*/ 231228 w 4035973"/>
              <a:gd name="connsiteY25" fmla="*/ 5759669 h 6195884"/>
              <a:gd name="connsiteX26" fmla="*/ 567560 w 4035973"/>
              <a:gd name="connsiteY26" fmla="*/ 5770179 h 6195884"/>
              <a:gd name="connsiteX27" fmla="*/ 725214 w 4035973"/>
              <a:gd name="connsiteY27" fmla="*/ 5675585 h 6195884"/>
              <a:gd name="connsiteX28" fmla="*/ 725214 w 4035973"/>
              <a:gd name="connsiteY28" fmla="*/ 5549462 h 6195884"/>
              <a:gd name="connsiteX29" fmla="*/ 777765 w 4035973"/>
              <a:gd name="connsiteY29" fmla="*/ 5223641 h 6195884"/>
              <a:gd name="connsiteX30" fmla="*/ 840828 w 4035973"/>
              <a:gd name="connsiteY30" fmla="*/ 4708634 h 6195884"/>
              <a:gd name="connsiteX31" fmla="*/ 966952 w 4035973"/>
              <a:gd name="connsiteY31" fmla="*/ 4593020 h 6195884"/>
              <a:gd name="connsiteX32" fmla="*/ 977463 w 4035973"/>
              <a:gd name="connsiteY32" fmla="*/ 5307724 h 6195884"/>
              <a:gd name="connsiteX33" fmla="*/ 1051035 w 4035973"/>
              <a:gd name="connsiteY33" fmla="*/ 5412827 h 6195884"/>
              <a:gd name="connsiteX34" fmla="*/ 1187670 w 4035973"/>
              <a:gd name="connsiteY34" fmla="*/ 5496909 h 6195884"/>
              <a:gd name="connsiteX35" fmla="*/ 1439917 w 4035973"/>
              <a:gd name="connsiteY35" fmla="*/ 5507421 h 6195884"/>
              <a:gd name="connsiteX36" fmla="*/ 1534511 w 4035973"/>
              <a:gd name="connsiteY36" fmla="*/ 5391807 h 6195884"/>
              <a:gd name="connsiteX37" fmla="*/ 1671145 w 4035973"/>
              <a:gd name="connsiteY37" fmla="*/ 4750675 h 6195884"/>
              <a:gd name="connsiteX38" fmla="*/ 1776249 w 4035973"/>
              <a:gd name="connsiteY38" fmla="*/ 4309242 h 6195884"/>
              <a:gd name="connsiteX39" fmla="*/ 2154622 w 4035973"/>
              <a:gd name="connsiteY39" fmla="*/ 4424854 h 6195884"/>
              <a:gd name="connsiteX40" fmla="*/ 2301766 w 4035973"/>
              <a:gd name="connsiteY40" fmla="*/ 4845270 h 6195884"/>
              <a:gd name="connsiteX41" fmla="*/ 2364828 w 4035973"/>
              <a:gd name="connsiteY41" fmla="*/ 5402317 h 6195884"/>
              <a:gd name="connsiteX42" fmla="*/ 2438400 w 4035973"/>
              <a:gd name="connsiteY42" fmla="*/ 5749158 h 6195884"/>
              <a:gd name="connsiteX43" fmla="*/ 2501464 w 4035973"/>
              <a:gd name="connsiteY43" fmla="*/ 5927833 h 6195884"/>
              <a:gd name="connsiteX44" fmla="*/ 2659118 w 4035973"/>
              <a:gd name="connsiteY44" fmla="*/ 6096000 h 6195884"/>
              <a:gd name="connsiteX45" fmla="*/ 2806263 w 4035973"/>
              <a:gd name="connsiteY45" fmla="*/ 6064469 h 6195884"/>
              <a:gd name="connsiteX46" fmla="*/ 2921877 w 4035973"/>
              <a:gd name="connsiteY46" fmla="*/ 6053958 h 6195884"/>
              <a:gd name="connsiteX47" fmla="*/ 2858814 w 4035973"/>
              <a:gd name="connsiteY47" fmla="*/ 5822731 h 6195884"/>
              <a:gd name="connsiteX48" fmla="*/ 2764221 w 4035973"/>
              <a:gd name="connsiteY48" fmla="*/ 5559972 h 6195884"/>
              <a:gd name="connsiteX49" fmla="*/ 2974428 w 4035973"/>
              <a:gd name="connsiteY49" fmla="*/ 5318234 h 6195884"/>
              <a:gd name="connsiteX50" fmla="*/ 3005959 w 4035973"/>
              <a:gd name="connsiteY50" fmla="*/ 4897820 h 6195884"/>
              <a:gd name="connsiteX51" fmla="*/ 3058511 w 4035973"/>
              <a:gd name="connsiteY51" fmla="*/ 4666593 h 6195884"/>
              <a:gd name="connsiteX52" fmla="*/ 3289738 w 4035973"/>
              <a:gd name="connsiteY52" fmla="*/ 4855779 h 6195884"/>
              <a:gd name="connsiteX53" fmla="*/ 3153104 w 4035973"/>
              <a:gd name="connsiteY53" fmla="*/ 5402317 h 6195884"/>
              <a:gd name="connsiteX54" fmla="*/ 3048000 w 4035973"/>
              <a:gd name="connsiteY54" fmla="*/ 6011917 h 6195884"/>
              <a:gd name="connsiteX55" fmla="*/ 3142593 w 4035973"/>
              <a:gd name="connsiteY55" fmla="*/ 6053958 h 6195884"/>
              <a:gd name="connsiteX56" fmla="*/ 3342290 w 4035973"/>
              <a:gd name="connsiteY56" fmla="*/ 6190594 h 6195884"/>
              <a:gd name="connsiteX57" fmla="*/ 3584027 w 4035973"/>
              <a:gd name="connsiteY57" fmla="*/ 6106510 h 6195884"/>
              <a:gd name="connsiteX58" fmla="*/ 3636580 w 4035973"/>
              <a:gd name="connsiteY58" fmla="*/ 6011916 h 6195884"/>
              <a:gd name="connsiteX59" fmla="*/ 3867808 w 4035973"/>
              <a:gd name="connsiteY59" fmla="*/ 5591503 h 6195884"/>
              <a:gd name="connsiteX60" fmla="*/ 3983422 w 4035973"/>
              <a:gd name="connsiteY60" fmla="*/ 5286703 h 6195884"/>
              <a:gd name="connsiteX61" fmla="*/ 4035973 w 4035973"/>
              <a:gd name="connsiteY61" fmla="*/ 4624552 h 6195884"/>
              <a:gd name="connsiteX62" fmla="*/ 4025463 w 4035973"/>
              <a:gd name="connsiteY62" fmla="*/ 4309241 h 6195884"/>
              <a:gd name="connsiteX63" fmla="*/ 3752194 w 4035973"/>
              <a:gd name="connsiteY63" fmla="*/ 3993931 h 6195884"/>
              <a:gd name="connsiteX64" fmla="*/ 3541987 w 4035973"/>
              <a:gd name="connsiteY64" fmla="*/ 3174124 h 6195884"/>
              <a:gd name="connsiteX65" fmla="*/ 3363311 w 4035973"/>
              <a:gd name="connsiteY65" fmla="*/ 2680138 h 6195884"/>
              <a:gd name="connsiteX66" fmla="*/ 3174125 w 4035973"/>
              <a:gd name="connsiteY66" fmla="*/ 2427889 h 6195884"/>
              <a:gd name="connsiteX67" fmla="*/ 2995449 w 4035973"/>
              <a:gd name="connsiteY67" fmla="*/ 2060027 h 6195884"/>
              <a:gd name="connsiteX68" fmla="*/ 2848304 w 4035973"/>
              <a:gd name="connsiteY68" fmla="*/ 1818289 h 6195884"/>
              <a:gd name="connsiteX69" fmla="*/ 2911366 w 4035973"/>
              <a:gd name="connsiteY69" fmla="*/ 1418896 h 6195884"/>
              <a:gd name="connsiteX70" fmla="*/ 2974428 w 4035973"/>
              <a:gd name="connsiteY70" fmla="*/ 1324303 h 6195884"/>
              <a:gd name="connsiteX71" fmla="*/ 2942897 w 4035973"/>
              <a:gd name="connsiteY71" fmla="*/ 1671145 h 6195884"/>
              <a:gd name="connsiteX72" fmla="*/ 3100552 w 4035973"/>
              <a:gd name="connsiteY72" fmla="*/ 2133600 h 6195884"/>
              <a:gd name="connsiteX73" fmla="*/ 3647090 w 4035973"/>
              <a:gd name="connsiteY73" fmla="*/ 2154620 h 6195884"/>
              <a:gd name="connsiteX74" fmla="*/ 3752194 w 4035973"/>
              <a:gd name="connsiteY74" fmla="*/ 1965434 h 6195884"/>
              <a:gd name="connsiteX75" fmla="*/ 3520966 w 4035973"/>
              <a:gd name="connsiteY75" fmla="*/ 1734207 h 6195884"/>
              <a:gd name="connsiteX76" fmla="*/ 3741683 w 4035973"/>
              <a:gd name="connsiteY76" fmla="*/ 1355834 h 6195884"/>
              <a:gd name="connsiteX77" fmla="*/ 3678621 w 4035973"/>
              <a:gd name="connsiteY77" fmla="*/ 767255 h 6195884"/>
              <a:gd name="connsiteX78" fmla="*/ 3605049 w 4035973"/>
              <a:gd name="connsiteY78" fmla="*/ 651641 h 6195884"/>
              <a:gd name="connsiteX79" fmla="*/ 3153104 w 4035973"/>
              <a:gd name="connsiteY79" fmla="*/ 420414 h 6195884"/>
              <a:gd name="connsiteX80" fmla="*/ 2900856 w 4035973"/>
              <a:gd name="connsiteY80" fmla="*/ 367862 h 6195884"/>
              <a:gd name="connsiteX81" fmla="*/ 2669628 w 4035973"/>
              <a:gd name="connsiteY81" fmla="*/ 10510 h 6195884"/>
              <a:gd name="connsiteX82" fmla="*/ 2511973 w 4035973"/>
              <a:gd name="connsiteY82" fmla="*/ 0 h 6195884"/>
              <a:gd name="connsiteX83" fmla="*/ 2406869 w 4035973"/>
              <a:gd name="connsiteY83" fmla="*/ 430924 h 6195884"/>
              <a:gd name="connsiteX84" fmla="*/ 2207173 w 4035973"/>
              <a:gd name="connsiteY84" fmla="*/ 630620 h 6195884"/>
              <a:gd name="connsiteX85" fmla="*/ 1912884 w 4035973"/>
              <a:gd name="connsiteY85" fmla="*/ 725214 h 6195884"/>
              <a:gd name="connsiteX86" fmla="*/ 1681656 w 4035973"/>
              <a:gd name="connsiteY86" fmla="*/ 756744 h 6195884"/>
              <a:gd name="connsiteX87" fmla="*/ 1450428 w 4035973"/>
              <a:gd name="connsiteY87" fmla="*/ 546538 h 6195884"/>
              <a:gd name="connsiteX88" fmla="*/ 1292773 w 4035973"/>
              <a:gd name="connsiteY88" fmla="*/ 252247 h 6195884"/>
              <a:gd name="connsiteX89" fmla="*/ 1208690 w 4035973"/>
              <a:gd name="connsiteY89" fmla="*/ 136634 h 6195884"/>
              <a:gd name="connsiteX0" fmla="*/ 1208690 w 4035973"/>
              <a:gd name="connsiteY0" fmla="*/ 136634 h 6195884"/>
              <a:gd name="connsiteX1" fmla="*/ 1019504 w 4035973"/>
              <a:gd name="connsiteY1" fmla="*/ 525517 h 6195884"/>
              <a:gd name="connsiteX2" fmla="*/ 483476 w 4035973"/>
              <a:gd name="connsiteY2" fmla="*/ 672662 h 6195884"/>
              <a:gd name="connsiteX3" fmla="*/ 168166 w 4035973"/>
              <a:gd name="connsiteY3" fmla="*/ 956441 h 6195884"/>
              <a:gd name="connsiteX4" fmla="*/ 168166 w 4035973"/>
              <a:gd name="connsiteY4" fmla="*/ 1229710 h 6195884"/>
              <a:gd name="connsiteX5" fmla="*/ 378373 w 4035973"/>
              <a:gd name="connsiteY5" fmla="*/ 1629103 h 6195884"/>
              <a:gd name="connsiteX6" fmla="*/ 557049 w 4035973"/>
              <a:gd name="connsiteY6" fmla="*/ 1839310 h 6195884"/>
              <a:gd name="connsiteX7" fmla="*/ 451945 w 4035973"/>
              <a:gd name="connsiteY7" fmla="*/ 2049517 h 6195884"/>
              <a:gd name="connsiteX8" fmla="*/ 714704 w 4035973"/>
              <a:gd name="connsiteY8" fmla="*/ 2102069 h 6195884"/>
              <a:gd name="connsiteX9" fmla="*/ 903890 w 4035973"/>
              <a:gd name="connsiteY9" fmla="*/ 1807779 h 6195884"/>
              <a:gd name="connsiteX10" fmla="*/ 840828 w 4035973"/>
              <a:gd name="connsiteY10" fmla="*/ 1387365 h 6195884"/>
              <a:gd name="connsiteX11" fmla="*/ 756745 w 4035973"/>
              <a:gd name="connsiteY11" fmla="*/ 1187669 h 6195884"/>
              <a:gd name="connsiteX12" fmla="*/ 935421 w 4035973"/>
              <a:gd name="connsiteY12" fmla="*/ 1145627 h 6195884"/>
              <a:gd name="connsiteX13" fmla="*/ 1103587 w 4035973"/>
              <a:gd name="connsiteY13" fmla="*/ 1618593 h 6195884"/>
              <a:gd name="connsiteX14" fmla="*/ 1135118 w 4035973"/>
              <a:gd name="connsiteY14" fmla="*/ 2028496 h 6195884"/>
              <a:gd name="connsiteX15" fmla="*/ 1082566 w 4035973"/>
              <a:gd name="connsiteY15" fmla="*/ 2501462 h 6195884"/>
              <a:gd name="connsiteX16" fmla="*/ 546538 w 4035973"/>
              <a:gd name="connsiteY16" fmla="*/ 3699641 h 6195884"/>
              <a:gd name="connsiteX17" fmla="*/ 557049 w 4035973"/>
              <a:gd name="connsiteY17" fmla="*/ 3804745 h 6195884"/>
              <a:gd name="connsiteX18" fmla="*/ 567559 w 4035973"/>
              <a:gd name="connsiteY18" fmla="*/ 3878317 h 6195884"/>
              <a:gd name="connsiteX19" fmla="*/ 567559 w 4035973"/>
              <a:gd name="connsiteY19" fmla="*/ 4004441 h 6195884"/>
              <a:gd name="connsiteX20" fmla="*/ 346842 w 4035973"/>
              <a:gd name="connsiteY20" fmla="*/ 4162096 h 6195884"/>
              <a:gd name="connsiteX21" fmla="*/ 294290 w 4035973"/>
              <a:gd name="connsiteY21" fmla="*/ 4708634 h 6195884"/>
              <a:gd name="connsiteX22" fmla="*/ 84083 w 4035973"/>
              <a:gd name="connsiteY22" fmla="*/ 5276193 h 6195884"/>
              <a:gd name="connsiteX23" fmla="*/ 0 w 4035973"/>
              <a:gd name="connsiteY23" fmla="*/ 5591503 h 6195884"/>
              <a:gd name="connsiteX24" fmla="*/ 157656 w 4035973"/>
              <a:gd name="connsiteY24" fmla="*/ 5644054 h 6195884"/>
              <a:gd name="connsiteX25" fmla="*/ 231228 w 4035973"/>
              <a:gd name="connsiteY25" fmla="*/ 5759669 h 6195884"/>
              <a:gd name="connsiteX26" fmla="*/ 567560 w 4035973"/>
              <a:gd name="connsiteY26" fmla="*/ 5770179 h 6195884"/>
              <a:gd name="connsiteX27" fmla="*/ 725214 w 4035973"/>
              <a:gd name="connsiteY27" fmla="*/ 5675585 h 6195884"/>
              <a:gd name="connsiteX28" fmla="*/ 725214 w 4035973"/>
              <a:gd name="connsiteY28" fmla="*/ 5549462 h 6195884"/>
              <a:gd name="connsiteX29" fmla="*/ 777765 w 4035973"/>
              <a:gd name="connsiteY29" fmla="*/ 5223641 h 6195884"/>
              <a:gd name="connsiteX30" fmla="*/ 840828 w 4035973"/>
              <a:gd name="connsiteY30" fmla="*/ 4708634 h 6195884"/>
              <a:gd name="connsiteX31" fmla="*/ 966952 w 4035973"/>
              <a:gd name="connsiteY31" fmla="*/ 4593020 h 6195884"/>
              <a:gd name="connsiteX32" fmla="*/ 977463 w 4035973"/>
              <a:gd name="connsiteY32" fmla="*/ 5307724 h 6195884"/>
              <a:gd name="connsiteX33" fmla="*/ 1051035 w 4035973"/>
              <a:gd name="connsiteY33" fmla="*/ 5412827 h 6195884"/>
              <a:gd name="connsiteX34" fmla="*/ 1187670 w 4035973"/>
              <a:gd name="connsiteY34" fmla="*/ 5496909 h 6195884"/>
              <a:gd name="connsiteX35" fmla="*/ 1439917 w 4035973"/>
              <a:gd name="connsiteY35" fmla="*/ 5507421 h 6195884"/>
              <a:gd name="connsiteX36" fmla="*/ 1534511 w 4035973"/>
              <a:gd name="connsiteY36" fmla="*/ 5391807 h 6195884"/>
              <a:gd name="connsiteX37" fmla="*/ 1671145 w 4035973"/>
              <a:gd name="connsiteY37" fmla="*/ 4750675 h 6195884"/>
              <a:gd name="connsiteX38" fmla="*/ 1776249 w 4035973"/>
              <a:gd name="connsiteY38" fmla="*/ 4309242 h 6195884"/>
              <a:gd name="connsiteX39" fmla="*/ 2154622 w 4035973"/>
              <a:gd name="connsiteY39" fmla="*/ 4424854 h 6195884"/>
              <a:gd name="connsiteX40" fmla="*/ 2301766 w 4035973"/>
              <a:gd name="connsiteY40" fmla="*/ 4845270 h 6195884"/>
              <a:gd name="connsiteX41" fmla="*/ 2364828 w 4035973"/>
              <a:gd name="connsiteY41" fmla="*/ 5402317 h 6195884"/>
              <a:gd name="connsiteX42" fmla="*/ 2438400 w 4035973"/>
              <a:gd name="connsiteY42" fmla="*/ 5749158 h 6195884"/>
              <a:gd name="connsiteX43" fmla="*/ 2501464 w 4035973"/>
              <a:gd name="connsiteY43" fmla="*/ 5927833 h 6195884"/>
              <a:gd name="connsiteX44" fmla="*/ 2659118 w 4035973"/>
              <a:gd name="connsiteY44" fmla="*/ 6096000 h 6195884"/>
              <a:gd name="connsiteX45" fmla="*/ 2806263 w 4035973"/>
              <a:gd name="connsiteY45" fmla="*/ 6064469 h 6195884"/>
              <a:gd name="connsiteX46" fmla="*/ 2921877 w 4035973"/>
              <a:gd name="connsiteY46" fmla="*/ 6053958 h 6195884"/>
              <a:gd name="connsiteX47" fmla="*/ 2858814 w 4035973"/>
              <a:gd name="connsiteY47" fmla="*/ 5822731 h 6195884"/>
              <a:gd name="connsiteX48" fmla="*/ 2764221 w 4035973"/>
              <a:gd name="connsiteY48" fmla="*/ 5559972 h 6195884"/>
              <a:gd name="connsiteX49" fmla="*/ 2974428 w 4035973"/>
              <a:gd name="connsiteY49" fmla="*/ 5318234 h 6195884"/>
              <a:gd name="connsiteX50" fmla="*/ 3005959 w 4035973"/>
              <a:gd name="connsiteY50" fmla="*/ 4897820 h 6195884"/>
              <a:gd name="connsiteX51" fmla="*/ 3058511 w 4035973"/>
              <a:gd name="connsiteY51" fmla="*/ 4666593 h 6195884"/>
              <a:gd name="connsiteX52" fmla="*/ 3289738 w 4035973"/>
              <a:gd name="connsiteY52" fmla="*/ 4855779 h 6195884"/>
              <a:gd name="connsiteX53" fmla="*/ 3153104 w 4035973"/>
              <a:gd name="connsiteY53" fmla="*/ 5402317 h 6195884"/>
              <a:gd name="connsiteX54" fmla="*/ 3048000 w 4035973"/>
              <a:gd name="connsiteY54" fmla="*/ 6011917 h 6195884"/>
              <a:gd name="connsiteX55" fmla="*/ 3142593 w 4035973"/>
              <a:gd name="connsiteY55" fmla="*/ 6053958 h 6195884"/>
              <a:gd name="connsiteX56" fmla="*/ 3342290 w 4035973"/>
              <a:gd name="connsiteY56" fmla="*/ 6190594 h 6195884"/>
              <a:gd name="connsiteX57" fmla="*/ 3584027 w 4035973"/>
              <a:gd name="connsiteY57" fmla="*/ 6106510 h 6195884"/>
              <a:gd name="connsiteX58" fmla="*/ 3657601 w 4035973"/>
              <a:gd name="connsiteY58" fmla="*/ 5927834 h 6195884"/>
              <a:gd name="connsiteX59" fmla="*/ 3867808 w 4035973"/>
              <a:gd name="connsiteY59" fmla="*/ 5591503 h 6195884"/>
              <a:gd name="connsiteX60" fmla="*/ 3983422 w 4035973"/>
              <a:gd name="connsiteY60" fmla="*/ 5286703 h 6195884"/>
              <a:gd name="connsiteX61" fmla="*/ 4035973 w 4035973"/>
              <a:gd name="connsiteY61" fmla="*/ 4624552 h 6195884"/>
              <a:gd name="connsiteX62" fmla="*/ 4025463 w 4035973"/>
              <a:gd name="connsiteY62" fmla="*/ 4309241 h 6195884"/>
              <a:gd name="connsiteX63" fmla="*/ 3752194 w 4035973"/>
              <a:gd name="connsiteY63" fmla="*/ 3993931 h 6195884"/>
              <a:gd name="connsiteX64" fmla="*/ 3541987 w 4035973"/>
              <a:gd name="connsiteY64" fmla="*/ 3174124 h 6195884"/>
              <a:gd name="connsiteX65" fmla="*/ 3363311 w 4035973"/>
              <a:gd name="connsiteY65" fmla="*/ 2680138 h 6195884"/>
              <a:gd name="connsiteX66" fmla="*/ 3174125 w 4035973"/>
              <a:gd name="connsiteY66" fmla="*/ 2427889 h 6195884"/>
              <a:gd name="connsiteX67" fmla="*/ 2995449 w 4035973"/>
              <a:gd name="connsiteY67" fmla="*/ 2060027 h 6195884"/>
              <a:gd name="connsiteX68" fmla="*/ 2848304 w 4035973"/>
              <a:gd name="connsiteY68" fmla="*/ 1818289 h 6195884"/>
              <a:gd name="connsiteX69" fmla="*/ 2911366 w 4035973"/>
              <a:gd name="connsiteY69" fmla="*/ 1418896 h 6195884"/>
              <a:gd name="connsiteX70" fmla="*/ 2974428 w 4035973"/>
              <a:gd name="connsiteY70" fmla="*/ 1324303 h 6195884"/>
              <a:gd name="connsiteX71" fmla="*/ 2942897 w 4035973"/>
              <a:gd name="connsiteY71" fmla="*/ 1671145 h 6195884"/>
              <a:gd name="connsiteX72" fmla="*/ 3100552 w 4035973"/>
              <a:gd name="connsiteY72" fmla="*/ 2133600 h 6195884"/>
              <a:gd name="connsiteX73" fmla="*/ 3647090 w 4035973"/>
              <a:gd name="connsiteY73" fmla="*/ 2154620 h 6195884"/>
              <a:gd name="connsiteX74" fmla="*/ 3752194 w 4035973"/>
              <a:gd name="connsiteY74" fmla="*/ 1965434 h 6195884"/>
              <a:gd name="connsiteX75" fmla="*/ 3520966 w 4035973"/>
              <a:gd name="connsiteY75" fmla="*/ 1734207 h 6195884"/>
              <a:gd name="connsiteX76" fmla="*/ 3741683 w 4035973"/>
              <a:gd name="connsiteY76" fmla="*/ 1355834 h 6195884"/>
              <a:gd name="connsiteX77" fmla="*/ 3678621 w 4035973"/>
              <a:gd name="connsiteY77" fmla="*/ 767255 h 6195884"/>
              <a:gd name="connsiteX78" fmla="*/ 3605049 w 4035973"/>
              <a:gd name="connsiteY78" fmla="*/ 651641 h 6195884"/>
              <a:gd name="connsiteX79" fmla="*/ 3153104 w 4035973"/>
              <a:gd name="connsiteY79" fmla="*/ 420414 h 6195884"/>
              <a:gd name="connsiteX80" fmla="*/ 2900856 w 4035973"/>
              <a:gd name="connsiteY80" fmla="*/ 367862 h 6195884"/>
              <a:gd name="connsiteX81" fmla="*/ 2669628 w 4035973"/>
              <a:gd name="connsiteY81" fmla="*/ 10510 h 6195884"/>
              <a:gd name="connsiteX82" fmla="*/ 2511973 w 4035973"/>
              <a:gd name="connsiteY82" fmla="*/ 0 h 6195884"/>
              <a:gd name="connsiteX83" fmla="*/ 2406869 w 4035973"/>
              <a:gd name="connsiteY83" fmla="*/ 430924 h 6195884"/>
              <a:gd name="connsiteX84" fmla="*/ 2207173 w 4035973"/>
              <a:gd name="connsiteY84" fmla="*/ 630620 h 6195884"/>
              <a:gd name="connsiteX85" fmla="*/ 1912884 w 4035973"/>
              <a:gd name="connsiteY85" fmla="*/ 725214 h 6195884"/>
              <a:gd name="connsiteX86" fmla="*/ 1681656 w 4035973"/>
              <a:gd name="connsiteY86" fmla="*/ 756744 h 6195884"/>
              <a:gd name="connsiteX87" fmla="*/ 1450428 w 4035973"/>
              <a:gd name="connsiteY87" fmla="*/ 546538 h 6195884"/>
              <a:gd name="connsiteX88" fmla="*/ 1292773 w 4035973"/>
              <a:gd name="connsiteY88" fmla="*/ 252247 h 6195884"/>
              <a:gd name="connsiteX89" fmla="*/ 1208690 w 4035973"/>
              <a:gd name="connsiteY89" fmla="*/ 136634 h 6195884"/>
              <a:gd name="connsiteX0" fmla="*/ 1208690 w 4035973"/>
              <a:gd name="connsiteY0" fmla="*/ 136634 h 6190594"/>
              <a:gd name="connsiteX1" fmla="*/ 1019504 w 4035973"/>
              <a:gd name="connsiteY1" fmla="*/ 525517 h 6190594"/>
              <a:gd name="connsiteX2" fmla="*/ 483476 w 4035973"/>
              <a:gd name="connsiteY2" fmla="*/ 672662 h 6190594"/>
              <a:gd name="connsiteX3" fmla="*/ 168166 w 4035973"/>
              <a:gd name="connsiteY3" fmla="*/ 956441 h 6190594"/>
              <a:gd name="connsiteX4" fmla="*/ 168166 w 4035973"/>
              <a:gd name="connsiteY4" fmla="*/ 1229710 h 6190594"/>
              <a:gd name="connsiteX5" fmla="*/ 378373 w 4035973"/>
              <a:gd name="connsiteY5" fmla="*/ 1629103 h 6190594"/>
              <a:gd name="connsiteX6" fmla="*/ 557049 w 4035973"/>
              <a:gd name="connsiteY6" fmla="*/ 1839310 h 6190594"/>
              <a:gd name="connsiteX7" fmla="*/ 451945 w 4035973"/>
              <a:gd name="connsiteY7" fmla="*/ 2049517 h 6190594"/>
              <a:gd name="connsiteX8" fmla="*/ 714704 w 4035973"/>
              <a:gd name="connsiteY8" fmla="*/ 2102069 h 6190594"/>
              <a:gd name="connsiteX9" fmla="*/ 903890 w 4035973"/>
              <a:gd name="connsiteY9" fmla="*/ 1807779 h 6190594"/>
              <a:gd name="connsiteX10" fmla="*/ 840828 w 4035973"/>
              <a:gd name="connsiteY10" fmla="*/ 1387365 h 6190594"/>
              <a:gd name="connsiteX11" fmla="*/ 756745 w 4035973"/>
              <a:gd name="connsiteY11" fmla="*/ 1187669 h 6190594"/>
              <a:gd name="connsiteX12" fmla="*/ 935421 w 4035973"/>
              <a:gd name="connsiteY12" fmla="*/ 1145627 h 6190594"/>
              <a:gd name="connsiteX13" fmla="*/ 1103587 w 4035973"/>
              <a:gd name="connsiteY13" fmla="*/ 1618593 h 6190594"/>
              <a:gd name="connsiteX14" fmla="*/ 1135118 w 4035973"/>
              <a:gd name="connsiteY14" fmla="*/ 2028496 h 6190594"/>
              <a:gd name="connsiteX15" fmla="*/ 1082566 w 4035973"/>
              <a:gd name="connsiteY15" fmla="*/ 2501462 h 6190594"/>
              <a:gd name="connsiteX16" fmla="*/ 546538 w 4035973"/>
              <a:gd name="connsiteY16" fmla="*/ 3699641 h 6190594"/>
              <a:gd name="connsiteX17" fmla="*/ 557049 w 4035973"/>
              <a:gd name="connsiteY17" fmla="*/ 3804745 h 6190594"/>
              <a:gd name="connsiteX18" fmla="*/ 567559 w 4035973"/>
              <a:gd name="connsiteY18" fmla="*/ 3878317 h 6190594"/>
              <a:gd name="connsiteX19" fmla="*/ 567559 w 4035973"/>
              <a:gd name="connsiteY19" fmla="*/ 4004441 h 6190594"/>
              <a:gd name="connsiteX20" fmla="*/ 346842 w 4035973"/>
              <a:gd name="connsiteY20" fmla="*/ 4162096 h 6190594"/>
              <a:gd name="connsiteX21" fmla="*/ 294290 w 4035973"/>
              <a:gd name="connsiteY21" fmla="*/ 4708634 h 6190594"/>
              <a:gd name="connsiteX22" fmla="*/ 84083 w 4035973"/>
              <a:gd name="connsiteY22" fmla="*/ 5276193 h 6190594"/>
              <a:gd name="connsiteX23" fmla="*/ 0 w 4035973"/>
              <a:gd name="connsiteY23" fmla="*/ 5591503 h 6190594"/>
              <a:gd name="connsiteX24" fmla="*/ 157656 w 4035973"/>
              <a:gd name="connsiteY24" fmla="*/ 5644054 h 6190594"/>
              <a:gd name="connsiteX25" fmla="*/ 231228 w 4035973"/>
              <a:gd name="connsiteY25" fmla="*/ 5759669 h 6190594"/>
              <a:gd name="connsiteX26" fmla="*/ 567560 w 4035973"/>
              <a:gd name="connsiteY26" fmla="*/ 5770179 h 6190594"/>
              <a:gd name="connsiteX27" fmla="*/ 725214 w 4035973"/>
              <a:gd name="connsiteY27" fmla="*/ 5675585 h 6190594"/>
              <a:gd name="connsiteX28" fmla="*/ 725214 w 4035973"/>
              <a:gd name="connsiteY28" fmla="*/ 5549462 h 6190594"/>
              <a:gd name="connsiteX29" fmla="*/ 777765 w 4035973"/>
              <a:gd name="connsiteY29" fmla="*/ 5223641 h 6190594"/>
              <a:gd name="connsiteX30" fmla="*/ 840828 w 4035973"/>
              <a:gd name="connsiteY30" fmla="*/ 4708634 h 6190594"/>
              <a:gd name="connsiteX31" fmla="*/ 966952 w 4035973"/>
              <a:gd name="connsiteY31" fmla="*/ 4593020 h 6190594"/>
              <a:gd name="connsiteX32" fmla="*/ 977463 w 4035973"/>
              <a:gd name="connsiteY32" fmla="*/ 5307724 h 6190594"/>
              <a:gd name="connsiteX33" fmla="*/ 1051035 w 4035973"/>
              <a:gd name="connsiteY33" fmla="*/ 5412827 h 6190594"/>
              <a:gd name="connsiteX34" fmla="*/ 1187670 w 4035973"/>
              <a:gd name="connsiteY34" fmla="*/ 5496909 h 6190594"/>
              <a:gd name="connsiteX35" fmla="*/ 1439917 w 4035973"/>
              <a:gd name="connsiteY35" fmla="*/ 5507421 h 6190594"/>
              <a:gd name="connsiteX36" fmla="*/ 1534511 w 4035973"/>
              <a:gd name="connsiteY36" fmla="*/ 5391807 h 6190594"/>
              <a:gd name="connsiteX37" fmla="*/ 1671145 w 4035973"/>
              <a:gd name="connsiteY37" fmla="*/ 4750675 h 6190594"/>
              <a:gd name="connsiteX38" fmla="*/ 1776249 w 4035973"/>
              <a:gd name="connsiteY38" fmla="*/ 4309242 h 6190594"/>
              <a:gd name="connsiteX39" fmla="*/ 2154622 w 4035973"/>
              <a:gd name="connsiteY39" fmla="*/ 4424854 h 6190594"/>
              <a:gd name="connsiteX40" fmla="*/ 2301766 w 4035973"/>
              <a:gd name="connsiteY40" fmla="*/ 4845270 h 6190594"/>
              <a:gd name="connsiteX41" fmla="*/ 2364828 w 4035973"/>
              <a:gd name="connsiteY41" fmla="*/ 5402317 h 6190594"/>
              <a:gd name="connsiteX42" fmla="*/ 2438400 w 4035973"/>
              <a:gd name="connsiteY42" fmla="*/ 5749158 h 6190594"/>
              <a:gd name="connsiteX43" fmla="*/ 2501464 w 4035973"/>
              <a:gd name="connsiteY43" fmla="*/ 5927833 h 6190594"/>
              <a:gd name="connsiteX44" fmla="*/ 2659118 w 4035973"/>
              <a:gd name="connsiteY44" fmla="*/ 6096000 h 6190594"/>
              <a:gd name="connsiteX45" fmla="*/ 2806263 w 4035973"/>
              <a:gd name="connsiteY45" fmla="*/ 6064469 h 6190594"/>
              <a:gd name="connsiteX46" fmla="*/ 2921877 w 4035973"/>
              <a:gd name="connsiteY46" fmla="*/ 6053958 h 6190594"/>
              <a:gd name="connsiteX47" fmla="*/ 2858814 w 4035973"/>
              <a:gd name="connsiteY47" fmla="*/ 5822731 h 6190594"/>
              <a:gd name="connsiteX48" fmla="*/ 2764221 w 4035973"/>
              <a:gd name="connsiteY48" fmla="*/ 5559972 h 6190594"/>
              <a:gd name="connsiteX49" fmla="*/ 2974428 w 4035973"/>
              <a:gd name="connsiteY49" fmla="*/ 5318234 h 6190594"/>
              <a:gd name="connsiteX50" fmla="*/ 3005959 w 4035973"/>
              <a:gd name="connsiteY50" fmla="*/ 4897820 h 6190594"/>
              <a:gd name="connsiteX51" fmla="*/ 3058511 w 4035973"/>
              <a:gd name="connsiteY51" fmla="*/ 4666593 h 6190594"/>
              <a:gd name="connsiteX52" fmla="*/ 3289738 w 4035973"/>
              <a:gd name="connsiteY52" fmla="*/ 4855779 h 6190594"/>
              <a:gd name="connsiteX53" fmla="*/ 3153104 w 4035973"/>
              <a:gd name="connsiteY53" fmla="*/ 5402317 h 6190594"/>
              <a:gd name="connsiteX54" fmla="*/ 3048000 w 4035973"/>
              <a:gd name="connsiteY54" fmla="*/ 6011917 h 6190594"/>
              <a:gd name="connsiteX55" fmla="*/ 3142593 w 4035973"/>
              <a:gd name="connsiteY55" fmla="*/ 6053958 h 6190594"/>
              <a:gd name="connsiteX56" fmla="*/ 3342290 w 4035973"/>
              <a:gd name="connsiteY56" fmla="*/ 6190594 h 6190594"/>
              <a:gd name="connsiteX57" fmla="*/ 3552496 w 4035973"/>
              <a:gd name="connsiteY57" fmla="*/ 6011917 h 6190594"/>
              <a:gd name="connsiteX58" fmla="*/ 3657601 w 4035973"/>
              <a:gd name="connsiteY58" fmla="*/ 5927834 h 6190594"/>
              <a:gd name="connsiteX59" fmla="*/ 3867808 w 4035973"/>
              <a:gd name="connsiteY59" fmla="*/ 5591503 h 6190594"/>
              <a:gd name="connsiteX60" fmla="*/ 3983422 w 4035973"/>
              <a:gd name="connsiteY60" fmla="*/ 5286703 h 6190594"/>
              <a:gd name="connsiteX61" fmla="*/ 4035973 w 4035973"/>
              <a:gd name="connsiteY61" fmla="*/ 4624552 h 6190594"/>
              <a:gd name="connsiteX62" fmla="*/ 4025463 w 4035973"/>
              <a:gd name="connsiteY62" fmla="*/ 4309241 h 6190594"/>
              <a:gd name="connsiteX63" fmla="*/ 3752194 w 4035973"/>
              <a:gd name="connsiteY63" fmla="*/ 3993931 h 6190594"/>
              <a:gd name="connsiteX64" fmla="*/ 3541987 w 4035973"/>
              <a:gd name="connsiteY64" fmla="*/ 3174124 h 6190594"/>
              <a:gd name="connsiteX65" fmla="*/ 3363311 w 4035973"/>
              <a:gd name="connsiteY65" fmla="*/ 2680138 h 6190594"/>
              <a:gd name="connsiteX66" fmla="*/ 3174125 w 4035973"/>
              <a:gd name="connsiteY66" fmla="*/ 2427889 h 6190594"/>
              <a:gd name="connsiteX67" fmla="*/ 2995449 w 4035973"/>
              <a:gd name="connsiteY67" fmla="*/ 2060027 h 6190594"/>
              <a:gd name="connsiteX68" fmla="*/ 2848304 w 4035973"/>
              <a:gd name="connsiteY68" fmla="*/ 1818289 h 6190594"/>
              <a:gd name="connsiteX69" fmla="*/ 2911366 w 4035973"/>
              <a:gd name="connsiteY69" fmla="*/ 1418896 h 6190594"/>
              <a:gd name="connsiteX70" fmla="*/ 2974428 w 4035973"/>
              <a:gd name="connsiteY70" fmla="*/ 1324303 h 6190594"/>
              <a:gd name="connsiteX71" fmla="*/ 2942897 w 4035973"/>
              <a:gd name="connsiteY71" fmla="*/ 1671145 h 6190594"/>
              <a:gd name="connsiteX72" fmla="*/ 3100552 w 4035973"/>
              <a:gd name="connsiteY72" fmla="*/ 2133600 h 6190594"/>
              <a:gd name="connsiteX73" fmla="*/ 3647090 w 4035973"/>
              <a:gd name="connsiteY73" fmla="*/ 2154620 h 6190594"/>
              <a:gd name="connsiteX74" fmla="*/ 3752194 w 4035973"/>
              <a:gd name="connsiteY74" fmla="*/ 1965434 h 6190594"/>
              <a:gd name="connsiteX75" fmla="*/ 3520966 w 4035973"/>
              <a:gd name="connsiteY75" fmla="*/ 1734207 h 6190594"/>
              <a:gd name="connsiteX76" fmla="*/ 3741683 w 4035973"/>
              <a:gd name="connsiteY76" fmla="*/ 1355834 h 6190594"/>
              <a:gd name="connsiteX77" fmla="*/ 3678621 w 4035973"/>
              <a:gd name="connsiteY77" fmla="*/ 767255 h 6190594"/>
              <a:gd name="connsiteX78" fmla="*/ 3605049 w 4035973"/>
              <a:gd name="connsiteY78" fmla="*/ 651641 h 6190594"/>
              <a:gd name="connsiteX79" fmla="*/ 3153104 w 4035973"/>
              <a:gd name="connsiteY79" fmla="*/ 420414 h 6190594"/>
              <a:gd name="connsiteX80" fmla="*/ 2900856 w 4035973"/>
              <a:gd name="connsiteY80" fmla="*/ 367862 h 6190594"/>
              <a:gd name="connsiteX81" fmla="*/ 2669628 w 4035973"/>
              <a:gd name="connsiteY81" fmla="*/ 10510 h 6190594"/>
              <a:gd name="connsiteX82" fmla="*/ 2511973 w 4035973"/>
              <a:gd name="connsiteY82" fmla="*/ 0 h 6190594"/>
              <a:gd name="connsiteX83" fmla="*/ 2406869 w 4035973"/>
              <a:gd name="connsiteY83" fmla="*/ 430924 h 6190594"/>
              <a:gd name="connsiteX84" fmla="*/ 2207173 w 4035973"/>
              <a:gd name="connsiteY84" fmla="*/ 630620 h 6190594"/>
              <a:gd name="connsiteX85" fmla="*/ 1912884 w 4035973"/>
              <a:gd name="connsiteY85" fmla="*/ 725214 h 6190594"/>
              <a:gd name="connsiteX86" fmla="*/ 1681656 w 4035973"/>
              <a:gd name="connsiteY86" fmla="*/ 756744 h 6190594"/>
              <a:gd name="connsiteX87" fmla="*/ 1450428 w 4035973"/>
              <a:gd name="connsiteY87" fmla="*/ 546538 h 6190594"/>
              <a:gd name="connsiteX88" fmla="*/ 1292773 w 4035973"/>
              <a:gd name="connsiteY88" fmla="*/ 252247 h 6190594"/>
              <a:gd name="connsiteX89" fmla="*/ 1208690 w 4035973"/>
              <a:gd name="connsiteY89" fmla="*/ 136634 h 6190594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53104 w 4035973"/>
              <a:gd name="connsiteY53" fmla="*/ 5402317 h 6096000"/>
              <a:gd name="connsiteX54" fmla="*/ 3048000 w 4035973"/>
              <a:gd name="connsiteY54" fmla="*/ 6011917 h 6096000"/>
              <a:gd name="connsiteX55" fmla="*/ 3142593 w 4035973"/>
              <a:gd name="connsiteY55" fmla="*/ 6053958 h 6096000"/>
              <a:gd name="connsiteX56" fmla="*/ 3352800 w 4035973"/>
              <a:gd name="connsiteY56" fmla="*/ 6043449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53104 w 4035973"/>
              <a:gd name="connsiteY53" fmla="*/ 5402317 h 6096000"/>
              <a:gd name="connsiteX54" fmla="*/ 3048000 w 4035973"/>
              <a:gd name="connsiteY54" fmla="*/ 6011917 h 6096000"/>
              <a:gd name="connsiteX55" fmla="*/ 3174124 w 4035973"/>
              <a:gd name="connsiteY55" fmla="*/ 5906813 h 6096000"/>
              <a:gd name="connsiteX56" fmla="*/ 3352800 w 4035973"/>
              <a:gd name="connsiteY56" fmla="*/ 6043449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53104 w 4035973"/>
              <a:gd name="connsiteY53" fmla="*/ 5402317 h 6096000"/>
              <a:gd name="connsiteX54" fmla="*/ 3048000 w 4035973"/>
              <a:gd name="connsiteY54" fmla="*/ 6011917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53104 w 4035973"/>
              <a:gd name="connsiteY53" fmla="*/ 5402317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2963918 w 4035973"/>
              <a:gd name="connsiteY51" fmla="*/ 4120055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2890345 w 4035973"/>
              <a:gd name="connsiteY50" fmla="*/ 4866289 h 6096000"/>
              <a:gd name="connsiteX51" fmla="*/ 2963918 w 4035973"/>
              <a:gd name="connsiteY51" fmla="*/ 4120055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890345 w 4035973"/>
              <a:gd name="connsiteY50" fmla="*/ 4866289 h 6096000"/>
              <a:gd name="connsiteX51" fmla="*/ 2963918 w 4035973"/>
              <a:gd name="connsiteY51" fmla="*/ 4120055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620111 w 4035973"/>
              <a:gd name="connsiteY27" fmla="*/ 5454868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04498 w 4035973"/>
              <a:gd name="connsiteY26" fmla="*/ 5507421 h 6096000"/>
              <a:gd name="connsiteX27" fmla="*/ 620111 w 4035973"/>
              <a:gd name="connsiteY27" fmla="*/ 5454868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52249 w 4035973"/>
              <a:gd name="connsiteY25" fmla="*/ 5528441 h 6096000"/>
              <a:gd name="connsiteX26" fmla="*/ 504498 w 4035973"/>
              <a:gd name="connsiteY26" fmla="*/ 5507421 h 6096000"/>
              <a:gd name="connsiteX27" fmla="*/ 620111 w 4035973"/>
              <a:gd name="connsiteY27" fmla="*/ 5454868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99698 w 4035973"/>
              <a:gd name="connsiteY24" fmla="*/ 5433847 h 6096000"/>
              <a:gd name="connsiteX25" fmla="*/ 252249 w 4035973"/>
              <a:gd name="connsiteY25" fmla="*/ 5528441 h 6096000"/>
              <a:gd name="connsiteX26" fmla="*/ 504498 w 4035973"/>
              <a:gd name="connsiteY26" fmla="*/ 5507421 h 6096000"/>
              <a:gd name="connsiteX27" fmla="*/ 620111 w 4035973"/>
              <a:gd name="connsiteY27" fmla="*/ 5454868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472966 w 3951890"/>
              <a:gd name="connsiteY17" fmla="*/ 3804745 h 6096000"/>
              <a:gd name="connsiteX18" fmla="*/ 483476 w 3951890"/>
              <a:gd name="connsiteY18" fmla="*/ 3878317 h 6096000"/>
              <a:gd name="connsiteX19" fmla="*/ 483476 w 3951890"/>
              <a:gd name="connsiteY19" fmla="*/ 4004441 h 6096000"/>
              <a:gd name="connsiteX20" fmla="*/ 262759 w 3951890"/>
              <a:gd name="connsiteY20" fmla="*/ 4162096 h 6096000"/>
              <a:gd name="connsiteX21" fmla="*/ 210207 w 3951890"/>
              <a:gd name="connsiteY21" fmla="*/ 4708634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472966 w 3951890"/>
              <a:gd name="connsiteY17" fmla="*/ 3804745 h 6096000"/>
              <a:gd name="connsiteX18" fmla="*/ 483476 w 3951890"/>
              <a:gd name="connsiteY18" fmla="*/ 3878317 h 6096000"/>
              <a:gd name="connsiteX19" fmla="*/ 483476 w 3951890"/>
              <a:gd name="connsiteY19" fmla="*/ 4004441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472966 w 3951890"/>
              <a:gd name="connsiteY17" fmla="*/ 3804745 h 6096000"/>
              <a:gd name="connsiteX18" fmla="*/ 483476 w 3951890"/>
              <a:gd name="connsiteY18" fmla="*/ 3878317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472966 w 3951890"/>
              <a:gd name="connsiteY17" fmla="*/ 3804745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367862 w 3951890"/>
              <a:gd name="connsiteY7" fmla="*/ 2049517 h 6096000"/>
              <a:gd name="connsiteX8" fmla="*/ 630621 w 3951890"/>
              <a:gd name="connsiteY8" fmla="*/ 2060028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430924 w 3951890"/>
              <a:gd name="connsiteY7" fmla="*/ 2007475 h 6096000"/>
              <a:gd name="connsiteX8" fmla="*/ 630621 w 3951890"/>
              <a:gd name="connsiteY8" fmla="*/ 2060028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430924 w 3951890"/>
              <a:gd name="connsiteY7" fmla="*/ 2007475 h 6096000"/>
              <a:gd name="connsiteX8" fmla="*/ 630621 w 3951890"/>
              <a:gd name="connsiteY8" fmla="*/ 2060028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71752 w 3951890"/>
              <a:gd name="connsiteY88" fmla="*/ 210206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430924 w 3951890"/>
              <a:gd name="connsiteY7" fmla="*/ 2007475 h 6096000"/>
              <a:gd name="connsiteX8" fmla="*/ 630621 w 3951890"/>
              <a:gd name="connsiteY8" fmla="*/ 2060028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408387 w 3951890"/>
              <a:gd name="connsiteY87" fmla="*/ 525517 h 6096000"/>
              <a:gd name="connsiteX88" fmla="*/ 1271752 w 3951890"/>
              <a:gd name="connsiteY88" fmla="*/ 210206 h 6096000"/>
              <a:gd name="connsiteX89" fmla="*/ 1124607 w 3951890"/>
              <a:gd name="connsiteY89" fmla="*/ 136634 h 6096000"/>
              <a:gd name="connsiteX0" fmla="*/ 1124607 w 3951890"/>
              <a:gd name="connsiteY0" fmla="*/ 126124 h 6085490"/>
              <a:gd name="connsiteX1" fmla="*/ 935421 w 3951890"/>
              <a:gd name="connsiteY1" fmla="*/ 515007 h 6085490"/>
              <a:gd name="connsiteX2" fmla="*/ 399393 w 3951890"/>
              <a:gd name="connsiteY2" fmla="*/ 662152 h 6085490"/>
              <a:gd name="connsiteX3" fmla="*/ 84083 w 3951890"/>
              <a:gd name="connsiteY3" fmla="*/ 945931 h 6085490"/>
              <a:gd name="connsiteX4" fmla="*/ 84083 w 3951890"/>
              <a:gd name="connsiteY4" fmla="*/ 1219200 h 6085490"/>
              <a:gd name="connsiteX5" fmla="*/ 294290 w 3951890"/>
              <a:gd name="connsiteY5" fmla="*/ 1618593 h 6085490"/>
              <a:gd name="connsiteX6" fmla="*/ 399394 w 3951890"/>
              <a:gd name="connsiteY6" fmla="*/ 1786758 h 6085490"/>
              <a:gd name="connsiteX7" fmla="*/ 430924 w 3951890"/>
              <a:gd name="connsiteY7" fmla="*/ 1996965 h 6085490"/>
              <a:gd name="connsiteX8" fmla="*/ 630621 w 3951890"/>
              <a:gd name="connsiteY8" fmla="*/ 2049518 h 6085490"/>
              <a:gd name="connsiteX9" fmla="*/ 819807 w 3951890"/>
              <a:gd name="connsiteY9" fmla="*/ 1797269 h 6085490"/>
              <a:gd name="connsiteX10" fmla="*/ 756745 w 3951890"/>
              <a:gd name="connsiteY10" fmla="*/ 1376855 h 6085490"/>
              <a:gd name="connsiteX11" fmla="*/ 672662 w 3951890"/>
              <a:gd name="connsiteY11" fmla="*/ 1177159 h 6085490"/>
              <a:gd name="connsiteX12" fmla="*/ 851338 w 3951890"/>
              <a:gd name="connsiteY12" fmla="*/ 1135117 h 6085490"/>
              <a:gd name="connsiteX13" fmla="*/ 1019504 w 3951890"/>
              <a:gd name="connsiteY13" fmla="*/ 1608083 h 6085490"/>
              <a:gd name="connsiteX14" fmla="*/ 1051035 w 3951890"/>
              <a:gd name="connsiteY14" fmla="*/ 2017986 h 6085490"/>
              <a:gd name="connsiteX15" fmla="*/ 998483 w 3951890"/>
              <a:gd name="connsiteY15" fmla="*/ 2490952 h 6085490"/>
              <a:gd name="connsiteX16" fmla="*/ 420414 w 3951890"/>
              <a:gd name="connsiteY16" fmla="*/ 3626069 h 6085490"/>
              <a:gd name="connsiteX17" fmla="*/ 346842 w 3951890"/>
              <a:gd name="connsiteY17" fmla="*/ 3752194 h 6085490"/>
              <a:gd name="connsiteX18" fmla="*/ 357352 w 3951890"/>
              <a:gd name="connsiteY18" fmla="*/ 3836276 h 6085490"/>
              <a:gd name="connsiteX19" fmla="*/ 325821 w 3951890"/>
              <a:gd name="connsiteY19" fmla="*/ 3941379 h 6085490"/>
              <a:gd name="connsiteX20" fmla="*/ 262759 w 3951890"/>
              <a:gd name="connsiteY20" fmla="*/ 4151586 h 6085490"/>
              <a:gd name="connsiteX21" fmla="*/ 157656 w 3951890"/>
              <a:gd name="connsiteY21" fmla="*/ 4677103 h 6085490"/>
              <a:gd name="connsiteX22" fmla="*/ 0 w 3951890"/>
              <a:gd name="connsiteY22" fmla="*/ 5265683 h 6085490"/>
              <a:gd name="connsiteX23" fmla="*/ 21021 w 3951890"/>
              <a:gd name="connsiteY23" fmla="*/ 5381296 h 6085490"/>
              <a:gd name="connsiteX24" fmla="*/ 115615 w 3951890"/>
              <a:gd name="connsiteY24" fmla="*/ 5423337 h 6085490"/>
              <a:gd name="connsiteX25" fmla="*/ 168166 w 3951890"/>
              <a:gd name="connsiteY25" fmla="*/ 5517931 h 6085490"/>
              <a:gd name="connsiteX26" fmla="*/ 420415 w 3951890"/>
              <a:gd name="connsiteY26" fmla="*/ 5496911 h 6085490"/>
              <a:gd name="connsiteX27" fmla="*/ 536028 w 3951890"/>
              <a:gd name="connsiteY27" fmla="*/ 5444358 h 6085490"/>
              <a:gd name="connsiteX28" fmla="*/ 630620 w 3951890"/>
              <a:gd name="connsiteY28" fmla="*/ 5423338 h 6085490"/>
              <a:gd name="connsiteX29" fmla="*/ 714702 w 3951890"/>
              <a:gd name="connsiteY29" fmla="*/ 5055476 h 6085490"/>
              <a:gd name="connsiteX30" fmla="*/ 756745 w 3951890"/>
              <a:gd name="connsiteY30" fmla="*/ 4698124 h 6085490"/>
              <a:gd name="connsiteX31" fmla="*/ 903889 w 3951890"/>
              <a:gd name="connsiteY31" fmla="*/ 4141076 h 6085490"/>
              <a:gd name="connsiteX32" fmla="*/ 966952 w 3951890"/>
              <a:gd name="connsiteY32" fmla="*/ 4950373 h 6085490"/>
              <a:gd name="connsiteX33" fmla="*/ 987973 w 3951890"/>
              <a:gd name="connsiteY33" fmla="*/ 5108027 h 6085490"/>
              <a:gd name="connsiteX34" fmla="*/ 1103587 w 3951890"/>
              <a:gd name="connsiteY34" fmla="*/ 5234150 h 6085490"/>
              <a:gd name="connsiteX35" fmla="*/ 1240220 w 3951890"/>
              <a:gd name="connsiteY35" fmla="*/ 5234152 h 6085490"/>
              <a:gd name="connsiteX36" fmla="*/ 1366345 w 3951890"/>
              <a:gd name="connsiteY36" fmla="*/ 5213131 h 6085490"/>
              <a:gd name="connsiteX37" fmla="*/ 1587062 w 3951890"/>
              <a:gd name="connsiteY37" fmla="*/ 4740165 h 6085490"/>
              <a:gd name="connsiteX38" fmla="*/ 1692166 w 3951890"/>
              <a:gd name="connsiteY38" fmla="*/ 4298732 h 6085490"/>
              <a:gd name="connsiteX39" fmla="*/ 2070539 w 3951890"/>
              <a:gd name="connsiteY39" fmla="*/ 4414344 h 6085490"/>
              <a:gd name="connsiteX40" fmla="*/ 2217683 w 3951890"/>
              <a:gd name="connsiteY40" fmla="*/ 4834760 h 6085490"/>
              <a:gd name="connsiteX41" fmla="*/ 2280745 w 3951890"/>
              <a:gd name="connsiteY41" fmla="*/ 5391807 h 6085490"/>
              <a:gd name="connsiteX42" fmla="*/ 2354317 w 3951890"/>
              <a:gd name="connsiteY42" fmla="*/ 5738648 h 6085490"/>
              <a:gd name="connsiteX43" fmla="*/ 2417381 w 3951890"/>
              <a:gd name="connsiteY43" fmla="*/ 5917323 h 6085490"/>
              <a:gd name="connsiteX44" fmla="*/ 2575035 w 3951890"/>
              <a:gd name="connsiteY44" fmla="*/ 6085490 h 6085490"/>
              <a:gd name="connsiteX45" fmla="*/ 2722180 w 3951890"/>
              <a:gd name="connsiteY45" fmla="*/ 6053959 h 6085490"/>
              <a:gd name="connsiteX46" fmla="*/ 2837794 w 3951890"/>
              <a:gd name="connsiteY46" fmla="*/ 6043448 h 6085490"/>
              <a:gd name="connsiteX47" fmla="*/ 2774731 w 3951890"/>
              <a:gd name="connsiteY47" fmla="*/ 5812221 h 6085490"/>
              <a:gd name="connsiteX48" fmla="*/ 2680138 w 3951890"/>
              <a:gd name="connsiteY48" fmla="*/ 5549462 h 6085490"/>
              <a:gd name="connsiteX49" fmla="*/ 2711669 w 3951890"/>
              <a:gd name="connsiteY49" fmla="*/ 5171089 h 6085490"/>
              <a:gd name="connsiteX50" fmla="*/ 2711669 w 3951890"/>
              <a:gd name="connsiteY50" fmla="*/ 4866289 h 6085490"/>
              <a:gd name="connsiteX51" fmla="*/ 2879835 w 3951890"/>
              <a:gd name="connsiteY51" fmla="*/ 4109545 h 6085490"/>
              <a:gd name="connsiteX52" fmla="*/ 3174123 w 3951890"/>
              <a:gd name="connsiteY52" fmla="*/ 4403835 h 6085490"/>
              <a:gd name="connsiteX53" fmla="*/ 2932386 w 3951890"/>
              <a:gd name="connsiteY53" fmla="*/ 5360275 h 6085490"/>
              <a:gd name="connsiteX54" fmla="*/ 2974428 w 3951890"/>
              <a:gd name="connsiteY54" fmla="*/ 5801711 h 6085490"/>
              <a:gd name="connsiteX55" fmla="*/ 3090041 w 3951890"/>
              <a:gd name="connsiteY55" fmla="*/ 5896303 h 6085490"/>
              <a:gd name="connsiteX56" fmla="*/ 3310758 w 3951890"/>
              <a:gd name="connsiteY56" fmla="*/ 5906815 h 6085490"/>
              <a:gd name="connsiteX57" fmla="*/ 3468413 w 3951890"/>
              <a:gd name="connsiteY57" fmla="*/ 6001407 h 6085490"/>
              <a:gd name="connsiteX58" fmla="*/ 3573518 w 3951890"/>
              <a:gd name="connsiteY58" fmla="*/ 5917324 h 6085490"/>
              <a:gd name="connsiteX59" fmla="*/ 3783725 w 3951890"/>
              <a:gd name="connsiteY59" fmla="*/ 5580993 h 6085490"/>
              <a:gd name="connsiteX60" fmla="*/ 3899339 w 3951890"/>
              <a:gd name="connsiteY60" fmla="*/ 5276193 h 6085490"/>
              <a:gd name="connsiteX61" fmla="*/ 3951890 w 3951890"/>
              <a:gd name="connsiteY61" fmla="*/ 4614042 h 6085490"/>
              <a:gd name="connsiteX62" fmla="*/ 3941380 w 3951890"/>
              <a:gd name="connsiteY62" fmla="*/ 4298731 h 6085490"/>
              <a:gd name="connsiteX63" fmla="*/ 3668111 w 3951890"/>
              <a:gd name="connsiteY63" fmla="*/ 3983421 h 6085490"/>
              <a:gd name="connsiteX64" fmla="*/ 3457904 w 3951890"/>
              <a:gd name="connsiteY64" fmla="*/ 3163614 h 6085490"/>
              <a:gd name="connsiteX65" fmla="*/ 3279228 w 3951890"/>
              <a:gd name="connsiteY65" fmla="*/ 2669628 h 6085490"/>
              <a:gd name="connsiteX66" fmla="*/ 3090042 w 3951890"/>
              <a:gd name="connsiteY66" fmla="*/ 2417379 h 6085490"/>
              <a:gd name="connsiteX67" fmla="*/ 2911366 w 3951890"/>
              <a:gd name="connsiteY67" fmla="*/ 2049517 h 6085490"/>
              <a:gd name="connsiteX68" fmla="*/ 2764221 w 3951890"/>
              <a:gd name="connsiteY68" fmla="*/ 1807779 h 6085490"/>
              <a:gd name="connsiteX69" fmla="*/ 2827283 w 3951890"/>
              <a:gd name="connsiteY69" fmla="*/ 1408386 h 6085490"/>
              <a:gd name="connsiteX70" fmla="*/ 2890345 w 3951890"/>
              <a:gd name="connsiteY70" fmla="*/ 1313793 h 6085490"/>
              <a:gd name="connsiteX71" fmla="*/ 2858814 w 3951890"/>
              <a:gd name="connsiteY71" fmla="*/ 1660635 h 6085490"/>
              <a:gd name="connsiteX72" fmla="*/ 3016469 w 3951890"/>
              <a:gd name="connsiteY72" fmla="*/ 2123090 h 6085490"/>
              <a:gd name="connsiteX73" fmla="*/ 3563007 w 3951890"/>
              <a:gd name="connsiteY73" fmla="*/ 2144110 h 6085490"/>
              <a:gd name="connsiteX74" fmla="*/ 3668111 w 3951890"/>
              <a:gd name="connsiteY74" fmla="*/ 1954924 h 6085490"/>
              <a:gd name="connsiteX75" fmla="*/ 3436883 w 3951890"/>
              <a:gd name="connsiteY75" fmla="*/ 1723697 h 6085490"/>
              <a:gd name="connsiteX76" fmla="*/ 3657600 w 3951890"/>
              <a:gd name="connsiteY76" fmla="*/ 1345324 h 6085490"/>
              <a:gd name="connsiteX77" fmla="*/ 3594538 w 3951890"/>
              <a:gd name="connsiteY77" fmla="*/ 756745 h 6085490"/>
              <a:gd name="connsiteX78" fmla="*/ 3520966 w 3951890"/>
              <a:gd name="connsiteY78" fmla="*/ 641131 h 6085490"/>
              <a:gd name="connsiteX79" fmla="*/ 3069021 w 3951890"/>
              <a:gd name="connsiteY79" fmla="*/ 409904 h 6085490"/>
              <a:gd name="connsiteX80" fmla="*/ 2816773 w 3951890"/>
              <a:gd name="connsiteY80" fmla="*/ 357352 h 6085490"/>
              <a:gd name="connsiteX81" fmla="*/ 2585545 w 3951890"/>
              <a:gd name="connsiteY81" fmla="*/ 0 h 6085490"/>
              <a:gd name="connsiteX82" fmla="*/ 2469931 w 3951890"/>
              <a:gd name="connsiteY82" fmla="*/ 157656 h 6085490"/>
              <a:gd name="connsiteX83" fmla="*/ 2322786 w 3951890"/>
              <a:gd name="connsiteY83" fmla="*/ 420414 h 6085490"/>
              <a:gd name="connsiteX84" fmla="*/ 2123090 w 3951890"/>
              <a:gd name="connsiteY84" fmla="*/ 620110 h 6085490"/>
              <a:gd name="connsiteX85" fmla="*/ 1828801 w 3951890"/>
              <a:gd name="connsiteY85" fmla="*/ 714704 h 6085490"/>
              <a:gd name="connsiteX86" fmla="*/ 1597573 w 3951890"/>
              <a:gd name="connsiteY86" fmla="*/ 746234 h 6085490"/>
              <a:gd name="connsiteX87" fmla="*/ 1408387 w 3951890"/>
              <a:gd name="connsiteY87" fmla="*/ 515007 h 6085490"/>
              <a:gd name="connsiteX88" fmla="*/ 1271752 w 3951890"/>
              <a:gd name="connsiteY88" fmla="*/ 199696 h 6085490"/>
              <a:gd name="connsiteX89" fmla="*/ 1124607 w 3951890"/>
              <a:gd name="connsiteY89" fmla="*/ 126124 h 6085490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722180 w 3951890"/>
              <a:gd name="connsiteY45" fmla="*/ 5927835 h 5959366"/>
              <a:gd name="connsiteX46" fmla="*/ 2837794 w 3951890"/>
              <a:gd name="connsiteY46" fmla="*/ 5917324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68413 w 3951890"/>
              <a:gd name="connsiteY57" fmla="*/ 5875283 h 5959366"/>
              <a:gd name="connsiteX58" fmla="*/ 3573518 w 3951890"/>
              <a:gd name="connsiteY58" fmla="*/ 5791200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722180 w 3951890"/>
              <a:gd name="connsiteY45" fmla="*/ 5927835 h 5959366"/>
              <a:gd name="connsiteX46" fmla="*/ 2837794 w 3951890"/>
              <a:gd name="connsiteY46" fmla="*/ 5917324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89434 w 3951890"/>
              <a:gd name="connsiteY57" fmla="*/ 5717627 h 5959366"/>
              <a:gd name="connsiteX58" fmla="*/ 3573518 w 3951890"/>
              <a:gd name="connsiteY58" fmla="*/ 5791200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722180 w 3951890"/>
              <a:gd name="connsiteY45" fmla="*/ 5927835 h 5959366"/>
              <a:gd name="connsiteX46" fmla="*/ 2837794 w 3951890"/>
              <a:gd name="connsiteY46" fmla="*/ 5917324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89434 w 3951890"/>
              <a:gd name="connsiteY57" fmla="*/ 5717627 h 5959366"/>
              <a:gd name="connsiteX58" fmla="*/ 3626070 w 3951890"/>
              <a:gd name="connsiteY58" fmla="*/ 5644055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722180 w 3951890"/>
              <a:gd name="connsiteY45" fmla="*/ 5927835 h 5959366"/>
              <a:gd name="connsiteX46" fmla="*/ 2680138 w 3951890"/>
              <a:gd name="connsiteY46" fmla="*/ 5717628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89434 w 3951890"/>
              <a:gd name="connsiteY57" fmla="*/ 5717627 h 5959366"/>
              <a:gd name="connsiteX58" fmla="*/ 3626070 w 3951890"/>
              <a:gd name="connsiteY58" fmla="*/ 5644055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543504 w 3951890"/>
              <a:gd name="connsiteY45" fmla="*/ 5696608 h 5959366"/>
              <a:gd name="connsiteX46" fmla="*/ 2680138 w 3951890"/>
              <a:gd name="connsiteY46" fmla="*/ 5717628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89434 w 3951890"/>
              <a:gd name="connsiteY57" fmla="*/ 5717627 h 5959366"/>
              <a:gd name="connsiteX58" fmla="*/ 3626070 w 3951890"/>
              <a:gd name="connsiteY58" fmla="*/ 5644055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396359 w 3951890"/>
              <a:gd name="connsiteY44" fmla="*/ 5675587 h 5797984"/>
              <a:gd name="connsiteX45" fmla="*/ 2543504 w 3951890"/>
              <a:gd name="connsiteY45" fmla="*/ 5696608 h 5797984"/>
              <a:gd name="connsiteX46" fmla="*/ 2680138 w 3951890"/>
              <a:gd name="connsiteY46" fmla="*/ 5717628 h 5797984"/>
              <a:gd name="connsiteX47" fmla="*/ 2774731 w 3951890"/>
              <a:gd name="connsiteY47" fmla="*/ 5686097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396359 w 3951890"/>
              <a:gd name="connsiteY44" fmla="*/ 5675587 h 5797984"/>
              <a:gd name="connsiteX45" fmla="*/ 2554014 w 3951890"/>
              <a:gd name="connsiteY45" fmla="*/ 5559974 h 5797984"/>
              <a:gd name="connsiteX46" fmla="*/ 2680138 w 3951890"/>
              <a:gd name="connsiteY46" fmla="*/ 5717628 h 5797984"/>
              <a:gd name="connsiteX47" fmla="*/ 2774731 w 3951890"/>
              <a:gd name="connsiteY47" fmla="*/ 5686097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396359 w 3951890"/>
              <a:gd name="connsiteY44" fmla="*/ 5675587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774731 w 3951890"/>
              <a:gd name="connsiteY47" fmla="*/ 5686097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396359 w 3951890"/>
              <a:gd name="connsiteY44" fmla="*/ 5675587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43807 w 3951890"/>
              <a:gd name="connsiteY42" fmla="*/ 5360276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28193 w 3951890"/>
              <a:gd name="connsiteY41" fmla="*/ 4950373 h 5797984"/>
              <a:gd name="connsiteX42" fmla="*/ 2343807 w 3951890"/>
              <a:gd name="connsiteY42" fmla="*/ 5360276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343807 w 3951890"/>
              <a:gd name="connsiteY42" fmla="*/ 5360276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343807 w 3951890"/>
              <a:gd name="connsiteY42" fmla="*/ 5360276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280745 w 3951890"/>
              <a:gd name="connsiteY42" fmla="*/ 5108028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280745 w 3951890"/>
              <a:gd name="connsiteY42" fmla="*/ 5108028 h 5797984"/>
              <a:gd name="connsiteX43" fmla="*/ 2333298 w 3951890"/>
              <a:gd name="connsiteY43" fmla="*/ 5360274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30925 w 3951890"/>
              <a:gd name="connsiteY26" fmla="*/ 5223643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280745 w 3951890"/>
              <a:gd name="connsiteY42" fmla="*/ 5108028 h 5797984"/>
              <a:gd name="connsiteX43" fmla="*/ 2333298 w 3951890"/>
              <a:gd name="connsiteY43" fmla="*/ 5360274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220717 w 3951890"/>
              <a:gd name="connsiteY25" fmla="*/ 5255172 h 5797984"/>
              <a:gd name="connsiteX26" fmla="*/ 430925 w 3951890"/>
              <a:gd name="connsiteY26" fmla="*/ 5223643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280745 w 3951890"/>
              <a:gd name="connsiteY42" fmla="*/ 5108028 h 5797984"/>
              <a:gd name="connsiteX43" fmla="*/ 2333298 w 3951890"/>
              <a:gd name="connsiteY43" fmla="*/ 5360274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36635 w 3930869"/>
              <a:gd name="connsiteY21" fmla="*/ 4550979 h 5797984"/>
              <a:gd name="connsiteX22" fmla="*/ 0 w 3930869"/>
              <a:gd name="connsiteY22" fmla="*/ 4834759 h 5797984"/>
              <a:gd name="connsiteX23" fmla="*/ 0 w 3930869"/>
              <a:gd name="connsiteY23" fmla="*/ 5255172 h 5797984"/>
              <a:gd name="connsiteX24" fmla="*/ 94594 w 3930869"/>
              <a:gd name="connsiteY24" fmla="*/ 5297213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09599 w 3930869"/>
              <a:gd name="connsiteY28" fmla="*/ 5297214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0 w 3930869"/>
              <a:gd name="connsiteY23" fmla="*/ 5255172 h 5797984"/>
              <a:gd name="connsiteX24" fmla="*/ 94594 w 3930869"/>
              <a:gd name="connsiteY24" fmla="*/ 5297213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09599 w 3930869"/>
              <a:gd name="connsiteY28" fmla="*/ 5297214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94594 w 3930869"/>
              <a:gd name="connsiteY24" fmla="*/ 5297213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09599 w 3930869"/>
              <a:gd name="connsiteY28" fmla="*/ 5297214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09599 w 3930869"/>
              <a:gd name="connsiteY28" fmla="*/ 5297214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213131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213131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132082 w 3930869"/>
              <a:gd name="connsiteY55" fmla="*/ 5633544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213131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132082 w 3930869"/>
              <a:gd name="connsiteY55" fmla="*/ 5633544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73215 w 3930869"/>
              <a:gd name="connsiteY59" fmla="*/ 5318235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213131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132082 w 3930869"/>
              <a:gd name="connsiteY55" fmla="*/ 5633544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73215 w 3930869"/>
              <a:gd name="connsiteY59" fmla="*/ 5318235 h 5797984"/>
              <a:gd name="connsiteX60" fmla="*/ 3836277 w 3930869"/>
              <a:gd name="connsiteY60" fmla="*/ 4813738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20359"/>
              <a:gd name="connsiteY0" fmla="*/ 0 h 5797984"/>
              <a:gd name="connsiteX1" fmla="*/ 914400 w 3920359"/>
              <a:gd name="connsiteY1" fmla="*/ 388883 h 5797984"/>
              <a:gd name="connsiteX2" fmla="*/ 378372 w 3920359"/>
              <a:gd name="connsiteY2" fmla="*/ 536028 h 5797984"/>
              <a:gd name="connsiteX3" fmla="*/ 63062 w 3920359"/>
              <a:gd name="connsiteY3" fmla="*/ 819807 h 5797984"/>
              <a:gd name="connsiteX4" fmla="*/ 63062 w 3920359"/>
              <a:gd name="connsiteY4" fmla="*/ 1093076 h 5797984"/>
              <a:gd name="connsiteX5" fmla="*/ 273269 w 3920359"/>
              <a:gd name="connsiteY5" fmla="*/ 1492469 h 5797984"/>
              <a:gd name="connsiteX6" fmla="*/ 378373 w 3920359"/>
              <a:gd name="connsiteY6" fmla="*/ 1660634 h 5797984"/>
              <a:gd name="connsiteX7" fmla="*/ 409903 w 3920359"/>
              <a:gd name="connsiteY7" fmla="*/ 1870841 h 5797984"/>
              <a:gd name="connsiteX8" fmla="*/ 609600 w 3920359"/>
              <a:gd name="connsiteY8" fmla="*/ 1923394 h 5797984"/>
              <a:gd name="connsiteX9" fmla="*/ 798786 w 3920359"/>
              <a:gd name="connsiteY9" fmla="*/ 1671145 h 5797984"/>
              <a:gd name="connsiteX10" fmla="*/ 735724 w 3920359"/>
              <a:gd name="connsiteY10" fmla="*/ 1250731 h 5797984"/>
              <a:gd name="connsiteX11" fmla="*/ 651641 w 3920359"/>
              <a:gd name="connsiteY11" fmla="*/ 1051035 h 5797984"/>
              <a:gd name="connsiteX12" fmla="*/ 830317 w 3920359"/>
              <a:gd name="connsiteY12" fmla="*/ 1008993 h 5797984"/>
              <a:gd name="connsiteX13" fmla="*/ 998483 w 3920359"/>
              <a:gd name="connsiteY13" fmla="*/ 1481959 h 5797984"/>
              <a:gd name="connsiteX14" fmla="*/ 1030014 w 3920359"/>
              <a:gd name="connsiteY14" fmla="*/ 1891862 h 5797984"/>
              <a:gd name="connsiteX15" fmla="*/ 977462 w 3920359"/>
              <a:gd name="connsiteY15" fmla="*/ 2364828 h 5797984"/>
              <a:gd name="connsiteX16" fmla="*/ 399393 w 3920359"/>
              <a:gd name="connsiteY16" fmla="*/ 3499945 h 5797984"/>
              <a:gd name="connsiteX17" fmla="*/ 325821 w 3920359"/>
              <a:gd name="connsiteY17" fmla="*/ 3626070 h 5797984"/>
              <a:gd name="connsiteX18" fmla="*/ 336331 w 3920359"/>
              <a:gd name="connsiteY18" fmla="*/ 3710152 h 5797984"/>
              <a:gd name="connsiteX19" fmla="*/ 304800 w 3920359"/>
              <a:gd name="connsiteY19" fmla="*/ 3815255 h 5797984"/>
              <a:gd name="connsiteX20" fmla="*/ 241738 w 3920359"/>
              <a:gd name="connsiteY20" fmla="*/ 4025462 h 5797984"/>
              <a:gd name="connsiteX21" fmla="*/ 105104 w 3920359"/>
              <a:gd name="connsiteY21" fmla="*/ 4498427 h 5797984"/>
              <a:gd name="connsiteX22" fmla="*/ 0 w 3920359"/>
              <a:gd name="connsiteY22" fmla="*/ 4834759 h 5797984"/>
              <a:gd name="connsiteX23" fmla="*/ 31531 w 3920359"/>
              <a:gd name="connsiteY23" fmla="*/ 5097517 h 5797984"/>
              <a:gd name="connsiteX24" fmla="*/ 136635 w 3920359"/>
              <a:gd name="connsiteY24" fmla="*/ 5192110 h 5797984"/>
              <a:gd name="connsiteX25" fmla="*/ 199696 w 3920359"/>
              <a:gd name="connsiteY25" fmla="*/ 5255172 h 5797984"/>
              <a:gd name="connsiteX26" fmla="*/ 409904 w 3920359"/>
              <a:gd name="connsiteY26" fmla="*/ 5223643 h 5797984"/>
              <a:gd name="connsiteX27" fmla="*/ 515007 w 3920359"/>
              <a:gd name="connsiteY27" fmla="*/ 5213131 h 5797984"/>
              <a:gd name="connsiteX28" fmla="*/ 620110 w 3920359"/>
              <a:gd name="connsiteY28" fmla="*/ 5171090 h 5797984"/>
              <a:gd name="connsiteX29" fmla="*/ 693681 w 3920359"/>
              <a:gd name="connsiteY29" fmla="*/ 4929352 h 5797984"/>
              <a:gd name="connsiteX30" fmla="*/ 735724 w 3920359"/>
              <a:gd name="connsiteY30" fmla="*/ 4572000 h 5797984"/>
              <a:gd name="connsiteX31" fmla="*/ 882868 w 3920359"/>
              <a:gd name="connsiteY31" fmla="*/ 4014952 h 5797984"/>
              <a:gd name="connsiteX32" fmla="*/ 945931 w 3920359"/>
              <a:gd name="connsiteY32" fmla="*/ 4824249 h 5797984"/>
              <a:gd name="connsiteX33" fmla="*/ 966952 w 3920359"/>
              <a:gd name="connsiteY33" fmla="*/ 4981903 h 5797984"/>
              <a:gd name="connsiteX34" fmla="*/ 1082566 w 3920359"/>
              <a:gd name="connsiteY34" fmla="*/ 5108026 h 5797984"/>
              <a:gd name="connsiteX35" fmla="*/ 1219199 w 3920359"/>
              <a:gd name="connsiteY35" fmla="*/ 5108028 h 5797984"/>
              <a:gd name="connsiteX36" fmla="*/ 1345324 w 3920359"/>
              <a:gd name="connsiteY36" fmla="*/ 5087007 h 5797984"/>
              <a:gd name="connsiteX37" fmla="*/ 1566041 w 3920359"/>
              <a:gd name="connsiteY37" fmla="*/ 4614041 h 5797984"/>
              <a:gd name="connsiteX38" fmla="*/ 1671145 w 3920359"/>
              <a:gd name="connsiteY38" fmla="*/ 4172608 h 5797984"/>
              <a:gd name="connsiteX39" fmla="*/ 2049518 w 3920359"/>
              <a:gd name="connsiteY39" fmla="*/ 4078013 h 5797984"/>
              <a:gd name="connsiteX40" fmla="*/ 2165131 w 3920359"/>
              <a:gd name="connsiteY40" fmla="*/ 4529960 h 5797984"/>
              <a:gd name="connsiteX41" fmla="*/ 2207172 w 3920359"/>
              <a:gd name="connsiteY41" fmla="*/ 4950373 h 5797984"/>
              <a:gd name="connsiteX42" fmla="*/ 2259724 w 3920359"/>
              <a:gd name="connsiteY42" fmla="*/ 5108028 h 5797984"/>
              <a:gd name="connsiteX43" fmla="*/ 2312277 w 3920359"/>
              <a:gd name="connsiteY43" fmla="*/ 5360274 h 5797984"/>
              <a:gd name="connsiteX44" fmla="*/ 2427890 w 3920359"/>
              <a:gd name="connsiteY44" fmla="*/ 5528443 h 5797984"/>
              <a:gd name="connsiteX45" fmla="*/ 2532993 w 3920359"/>
              <a:gd name="connsiteY45" fmla="*/ 5559974 h 5797984"/>
              <a:gd name="connsiteX46" fmla="*/ 2680138 w 3920359"/>
              <a:gd name="connsiteY46" fmla="*/ 5528441 h 5797984"/>
              <a:gd name="connsiteX47" fmla="*/ 2669627 w 3920359"/>
              <a:gd name="connsiteY47" fmla="*/ 5423339 h 5797984"/>
              <a:gd name="connsiteX48" fmla="*/ 2659117 w 3920359"/>
              <a:gd name="connsiteY48" fmla="*/ 5423338 h 5797984"/>
              <a:gd name="connsiteX49" fmla="*/ 2690648 w 3920359"/>
              <a:gd name="connsiteY49" fmla="*/ 5044965 h 5797984"/>
              <a:gd name="connsiteX50" fmla="*/ 2690648 w 3920359"/>
              <a:gd name="connsiteY50" fmla="*/ 4740165 h 5797984"/>
              <a:gd name="connsiteX51" fmla="*/ 2858814 w 3920359"/>
              <a:gd name="connsiteY51" fmla="*/ 3983421 h 5797984"/>
              <a:gd name="connsiteX52" fmla="*/ 3153102 w 3920359"/>
              <a:gd name="connsiteY52" fmla="*/ 4277711 h 5797984"/>
              <a:gd name="connsiteX53" fmla="*/ 2911365 w 3920359"/>
              <a:gd name="connsiteY53" fmla="*/ 5234151 h 5797984"/>
              <a:gd name="connsiteX54" fmla="*/ 2953407 w 3920359"/>
              <a:gd name="connsiteY54" fmla="*/ 5675587 h 5797984"/>
              <a:gd name="connsiteX55" fmla="*/ 3132082 w 3920359"/>
              <a:gd name="connsiteY55" fmla="*/ 5633544 h 5797984"/>
              <a:gd name="connsiteX56" fmla="*/ 3289737 w 3920359"/>
              <a:gd name="connsiteY56" fmla="*/ 5780691 h 5797984"/>
              <a:gd name="connsiteX57" fmla="*/ 3468413 w 3920359"/>
              <a:gd name="connsiteY57" fmla="*/ 5717627 h 5797984"/>
              <a:gd name="connsiteX58" fmla="*/ 3605049 w 3920359"/>
              <a:gd name="connsiteY58" fmla="*/ 5644055 h 5797984"/>
              <a:gd name="connsiteX59" fmla="*/ 3773215 w 3920359"/>
              <a:gd name="connsiteY59" fmla="*/ 5318235 h 5797984"/>
              <a:gd name="connsiteX60" fmla="*/ 3836277 w 3920359"/>
              <a:gd name="connsiteY60" fmla="*/ 4813738 h 5797984"/>
              <a:gd name="connsiteX61" fmla="*/ 3741682 w 3920359"/>
              <a:gd name="connsiteY61" fmla="*/ 4393325 h 5797984"/>
              <a:gd name="connsiteX62" fmla="*/ 3920359 w 3920359"/>
              <a:gd name="connsiteY62" fmla="*/ 4172607 h 5797984"/>
              <a:gd name="connsiteX63" fmla="*/ 3647090 w 3920359"/>
              <a:gd name="connsiteY63" fmla="*/ 3857297 h 5797984"/>
              <a:gd name="connsiteX64" fmla="*/ 3436883 w 3920359"/>
              <a:gd name="connsiteY64" fmla="*/ 3037490 h 5797984"/>
              <a:gd name="connsiteX65" fmla="*/ 3258207 w 3920359"/>
              <a:gd name="connsiteY65" fmla="*/ 2543504 h 5797984"/>
              <a:gd name="connsiteX66" fmla="*/ 3069021 w 3920359"/>
              <a:gd name="connsiteY66" fmla="*/ 2291255 h 5797984"/>
              <a:gd name="connsiteX67" fmla="*/ 2890345 w 3920359"/>
              <a:gd name="connsiteY67" fmla="*/ 1923393 h 5797984"/>
              <a:gd name="connsiteX68" fmla="*/ 2743200 w 3920359"/>
              <a:gd name="connsiteY68" fmla="*/ 1681655 h 5797984"/>
              <a:gd name="connsiteX69" fmla="*/ 2806262 w 3920359"/>
              <a:gd name="connsiteY69" fmla="*/ 1282262 h 5797984"/>
              <a:gd name="connsiteX70" fmla="*/ 2869324 w 3920359"/>
              <a:gd name="connsiteY70" fmla="*/ 1187669 h 5797984"/>
              <a:gd name="connsiteX71" fmla="*/ 2837793 w 3920359"/>
              <a:gd name="connsiteY71" fmla="*/ 1534511 h 5797984"/>
              <a:gd name="connsiteX72" fmla="*/ 2995448 w 3920359"/>
              <a:gd name="connsiteY72" fmla="*/ 1996966 h 5797984"/>
              <a:gd name="connsiteX73" fmla="*/ 3541986 w 3920359"/>
              <a:gd name="connsiteY73" fmla="*/ 2017986 h 5797984"/>
              <a:gd name="connsiteX74" fmla="*/ 3647090 w 3920359"/>
              <a:gd name="connsiteY74" fmla="*/ 1828800 h 5797984"/>
              <a:gd name="connsiteX75" fmla="*/ 3415862 w 3920359"/>
              <a:gd name="connsiteY75" fmla="*/ 1597573 h 5797984"/>
              <a:gd name="connsiteX76" fmla="*/ 3636579 w 3920359"/>
              <a:gd name="connsiteY76" fmla="*/ 1219200 h 5797984"/>
              <a:gd name="connsiteX77" fmla="*/ 3573517 w 3920359"/>
              <a:gd name="connsiteY77" fmla="*/ 630621 h 5797984"/>
              <a:gd name="connsiteX78" fmla="*/ 3499945 w 3920359"/>
              <a:gd name="connsiteY78" fmla="*/ 515007 h 5797984"/>
              <a:gd name="connsiteX79" fmla="*/ 3048000 w 3920359"/>
              <a:gd name="connsiteY79" fmla="*/ 283780 h 5797984"/>
              <a:gd name="connsiteX80" fmla="*/ 2795752 w 3920359"/>
              <a:gd name="connsiteY80" fmla="*/ 231228 h 5797984"/>
              <a:gd name="connsiteX81" fmla="*/ 2585545 w 3920359"/>
              <a:gd name="connsiteY81" fmla="*/ 42042 h 5797984"/>
              <a:gd name="connsiteX82" fmla="*/ 2448910 w 3920359"/>
              <a:gd name="connsiteY82" fmla="*/ 31532 h 5797984"/>
              <a:gd name="connsiteX83" fmla="*/ 2301765 w 3920359"/>
              <a:gd name="connsiteY83" fmla="*/ 294290 h 5797984"/>
              <a:gd name="connsiteX84" fmla="*/ 2102069 w 3920359"/>
              <a:gd name="connsiteY84" fmla="*/ 493986 h 5797984"/>
              <a:gd name="connsiteX85" fmla="*/ 1807780 w 3920359"/>
              <a:gd name="connsiteY85" fmla="*/ 588580 h 5797984"/>
              <a:gd name="connsiteX86" fmla="*/ 1576552 w 3920359"/>
              <a:gd name="connsiteY86" fmla="*/ 620110 h 5797984"/>
              <a:gd name="connsiteX87" fmla="*/ 1387366 w 3920359"/>
              <a:gd name="connsiteY87" fmla="*/ 388883 h 5797984"/>
              <a:gd name="connsiteX88" fmla="*/ 1250731 w 3920359"/>
              <a:gd name="connsiteY88" fmla="*/ 73572 h 5797984"/>
              <a:gd name="connsiteX89" fmla="*/ 1103586 w 3920359"/>
              <a:gd name="connsiteY89" fmla="*/ 0 h 5797984"/>
              <a:gd name="connsiteX0" fmla="*/ 1103586 w 3836277"/>
              <a:gd name="connsiteY0" fmla="*/ 0 h 5797984"/>
              <a:gd name="connsiteX1" fmla="*/ 914400 w 3836277"/>
              <a:gd name="connsiteY1" fmla="*/ 388883 h 5797984"/>
              <a:gd name="connsiteX2" fmla="*/ 378372 w 3836277"/>
              <a:gd name="connsiteY2" fmla="*/ 536028 h 5797984"/>
              <a:gd name="connsiteX3" fmla="*/ 63062 w 3836277"/>
              <a:gd name="connsiteY3" fmla="*/ 819807 h 5797984"/>
              <a:gd name="connsiteX4" fmla="*/ 63062 w 3836277"/>
              <a:gd name="connsiteY4" fmla="*/ 1093076 h 5797984"/>
              <a:gd name="connsiteX5" fmla="*/ 273269 w 3836277"/>
              <a:gd name="connsiteY5" fmla="*/ 1492469 h 5797984"/>
              <a:gd name="connsiteX6" fmla="*/ 378373 w 3836277"/>
              <a:gd name="connsiteY6" fmla="*/ 1660634 h 5797984"/>
              <a:gd name="connsiteX7" fmla="*/ 409903 w 3836277"/>
              <a:gd name="connsiteY7" fmla="*/ 1870841 h 5797984"/>
              <a:gd name="connsiteX8" fmla="*/ 609600 w 3836277"/>
              <a:gd name="connsiteY8" fmla="*/ 1923394 h 5797984"/>
              <a:gd name="connsiteX9" fmla="*/ 798786 w 3836277"/>
              <a:gd name="connsiteY9" fmla="*/ 1671145 h 5797984"/>
              <a:gd name="connsiteX10" fmla="*/ 735724 w 3836277"/>
              <a:gd name="connsiteY10" fmla="*/ 1250731 h 5797984"/>
              <a:gd name="connsiteX11" fmla="*/ 651641 w 3836277"/>
              <a:gd name="connsiteY11" fmla="*/ 1051035 h 5797984"/>
              <a:gd name="connsiteX12" fmla="*/ 830317 w 3836277"/>
              <a:gd name="connsiteY12" fmla="*/ 1008993 h 5797984"/>
              <a:gd name="connsiteX13" fmla="*/ 998483 w 3836277"/>
              <a:gd name="connsiteY13" fmla="*/ 1481959 h 5797984"/>
              <a:gd name="connsiteX14" fmla="*/ 1030014 w 3836277"/>
              <a:gd name="connsiteY14" fmla="*/ 1891862 h 5797984"/>
              <a:gd name="connsiteX15" fmla="*/ 977462 w 3836277"/>
              <a:gd name="connsiteY15" fmla="*/ 2364828 h 5797984"/>
              <a:gd name="connsiteX16" fmla="*/ 399393 w 3836277"/>
              <a:gd name="connsiteY16" fmla="*/ 3499945 h 5797984"/>
              <a:gd name="connsiteX17" fmla="*/ 325821 w 3836277"/>
              <a:gd name="connsiteY17" fmla="*/ 3626070 h 5797984"/>
              <a:gd name="connsiteX18" fmla="*/ 336331 w 3836277"/>
              <a:gd name="connsiteY18" fmla="*/ 3710152 h 5797984"/>
              <a:gd name="connsiteX19" fmla="*/ 304800 w 3836277"/>
              <a:gd name="connsiteY19" fmla="*/ 3815255 h 5797984"/>
              <a:gd name="connsiteX20" fmla="*/ 241738 w 3836277"/>
              <a:gd name="connsiteY20" fmla="*/ 4025462 h 5797984"/>
              <a:gd name="connsiteX21" fmla="*/ 105104 w 3836277"/>
              <a:gd name="connsiteY21" fmla="*/ 4498427 h 5797984"/>
              <a:gd name="connsiteX22" fmla="*/ 0 w 3836277"/>
              <a:gd name="connsiteY22" fmla="*/ 4834759 h 5797984"/>
              <a:gd name="connsiteX23" fmla="*/ 31531 w 3836277"/>
              <a:gd name="connsiteY23" fmla="*/ 5097517 h 5797984"/>
              <a:gd name="connsiteX24" fmla="*/ 136635 w 3836277"/>
              <a:gd name="connsiteY24" fmla="*/ 5192110 h 5797984"/>
              <a:gd name="connsiteX25" fmla="*/ 199696 w 3836277"/>
              <a:gd name="connsiteY25" fmla="*/ 5255172 h 5797984"/>
              <a:gd name="connsiteX26" fmla="*/ 409904 w 3836277"/>
              <a:gd name="connsiteY26" fmla="*/ 5223643 h 5797984"/>
              <a:gd name="connsiteX27" fmla="*/ 515007 w 3836277"/>
              <a:gd name="connsiteY27" fmla="*/ 5213131 h 5797984"/>
              <a:gd name="connsiteX28" fmla="*/ 620110 w 3836277"/>
              <a:gd name="connsiteY28" fmla="*/ 5171090 h 5797984"/>
              <a:gd name="connsiteX29" fmla="*/ 693681 w 3836277"/>
              <a:gd name="connsiteY29" fmla="*/ 4929352 h 5797984"/>
              <a:gd name="connsiteX30" fmla="*/ 735724 w 3836277"/>
              <a:gd name="connsiteY30" fmla="*/ 4572000 h 5797984"/>
              <a:gd name="connsiteX31" fmla="*/ 882868 w 3836277"/>
              <a:gd name="connsiteY31" fmla="*/ 4014952 h 5797984"/>
              <a:gd name="connsiteX32" fmla="*/ 945931 w 3836277"/>
              <a:gd name="connsiteY32" fmla="*/ 4824249 h 5797984"/>
              <a:gd name="connsiteX33" fmla="*/ 966952 w 3836277"/>
              <a:gd name="connsiteY33" fmla="*/ 4981903 h 5797984"/>
              <a:gd name="connsiteX34" fmla="*/ 1082566 w 3836277"/>
              <a:gd name="connsiteY34" fmla="*/ 5108026 h 5797984"/>
              <a:gd name="connsiteX35" fmla="*/ 1219199 w 3836277"/>
              <a:gd name="connsiteY35" fmla="*/ 5108028 h 5797984"/>
              <a:gd name="connsiteX36" fmla="*/ 1345324 w 3836277"/>
              <a:gd name="connsiteY36" fmla="*/ 5087007 h 5797984"/>
              <a:gd name="connsiteX37" fmla="*/ 1566041 w 3836277"/>
              <a:gd name="connsiteY37" fmla="*/ 4614041 h 5797984"/>
              <a:gd name="connsiteX38" fmla="*/ 1671145 w 3836277"/>
              <a:gd name="connsiteY38" fmla="*/ 4172608 h 5797984"/>
              <a:gd name="connsiteX39" fmla="*/ 2049518 w 3836277"/>
              <a:gd name="connsiteY39" fmla="*/ 4078013 h 5797984"/>
              <a:gd name="connsiteX40" fmla="*/ 2165131 w 3836277"/>
              <a:gd name="connsiteY40" fmla="*/ 4529960 h 5797984"/>
              <a:gd name="connsiteX41" fmla="*/ 2207172 w 3836277"/>
              <a:gd name="connsiteY41" fmla="*/ 4950373 h 5797984"/>
              <a:gd name="connsiteX42" fmla="*/ 2259724 w 3836277"/>
              <a:gd name="connsiteY42" fmla="*/ 5108028 h 5797984"/>
              <a:gd name="connsiteX43" fmla="*/ 2312277 w 3836277"/>
              <a:gd name="connsiteY43" fmla="*/ 5360274 h 5797984"/>
              <a:gd name="connsiteX44" fmla="*/ 2427890 w 3836277"/>
              <a:gd name="connsiteY44" fmla="*/ 5528443 h 5797984"/>
              <a:gd name="connsiteX45" fmla="*/ 2532993 w 3836277"/>
              <a:gd name="connsiteY45" fmla="*/ 5559974 h 5797984"/>
              <a:gd name="connsiteX46" fmla="*/ 2680138 w 3836277"/>
              <a:gd name="connsiteY46" fmla="*/ 5528441 h 5797984"/>
              <a:gd name="connsiteX47" fmla="*/ 2669627 w 3836277"/>
              <a:gd name="connsiteY47" fmla="*/ 5423339 h 5797984"/>
              <a:gd name="connsiteX48" fmla="*/ 2659117 w 3836277"/>
              <a:gd name="connsiteY48" fmla="*/ 5423338 h 5797984"/>
              <a:gd name="connsiteX49" fmla="*/ 2690648 w 3836277"/>
              <a:gd name="connsiteY49" fmla="*/ 5044965 h 5797984"/>
              <a:gd name="connsiteX50" fmla="*/ 2690648 w 3836277"/>
              <a:gd name="connsiteY50" fmla="*/ 4740165 h 5797984"/>
              <a:gd name="connsiteX51" fmla="*/ 2858814 w 3836277"/>
              <a:gd name="connsiteY51" fmla="*/ 3983421 h 5797984"/>
              <a:gd name="connsiteX52" fmla="*/ 3153102 w 3836277"/>
              <a:gd name="connsiteY52" fmla="*/ 4277711 h 5797984"/>
              <a:gd name="connsiteX53" fmla="*/ 2911365 w 3836277"/>
              <a:gd name="connsiteY53" fmla="*/ 5234151 h 5797984"/>
              <a:gd name="connsiteX54" fmla="*/ 2953407 w 3836277"/>
              <a:gd name="connsiteY54" fmla="*/ 5675587 h 5797984"/>
              <a:gd name="connsiteX55" fmla="*/ 3132082 w 3836277"/>
              <a:gd name="connsiteY55" fmla="*/ 5633544 h 5797984"/>
              <a:gd name="connsiteX56" fmla="*/ 3289737 w 3836277"/>
              <a:gd name="connsiteY56" fmla="*/ 5780691 h 5797984"/>
              <a:gd name="connsiteX57" fmla="*/ 3468413 w 3836277"/>
              <a:gd name="connsiteY57" fmla="*/ 5717627 h 5797984"/>
              <a:gd name="connsiteX58" fmla="*/ 3605049 w 3836277"/>
              <a:gd name="connsiteY58" fmla="*/ 5644055 h 5797984"/>
              <a:gd name="connsiteX59" fmla="*/ 3773215 w 3836277"/>
              <a:gd name="connsiteY59" fmla="*/ 5318235 h 5797984"/>
              <a:gd name="connsiteX60" fmla="*/ 3836277 w 3836277"/>
              <a:gd name="connsiteY60" fmla="*/ 4813738 h 5797984"/>
              <a:gd name="connsiteX61" fmla="*/ 3741682 w 3836277"/>
              <a:gd name="connsiteY61" fmla="*/ 4393325 h 5797984"/>
              <a:gd name="connsiteX62" fmla="*/ 3783724 w 3836277"/>
              <a:gd name="connsiteY62" fmla="*/ 4130566 h 5797984"/>
              <a:gd name="connsiteX63" fmla="*/ 3647090 w 3836277"/>
              <a:gd name="connsiteY63" fmla="*/ 3857297 h 5797984"/>
              <a:gd name="connsiteX64" fmla="*/ 3436883 w 3836277"/>
              <a:gd name="connsiteY64" fmla="*/ 3037490 h 5797984"/>
              <a:gd name="connsiteX65" fmla="*/ 3258207 w 3836277"/>
              <a:gd name="connsiteY65" fmla="*/ 2543504 h 5797984"/>
              <a:gd name="connsiteX66" fmla="*/ 3069021 w 3836277"/>
              <a:gd name="connsiteY66" fmla="*/ 2291255 h 5797984"/>
              <a:gd name="connsiteX67" fmla="*/ 2890345 w 3836277"/>
              <a:gd name="connsiteY67" fmla="*/ 1923393 h 5797984"/>
              <a:gd name="connsiteX68" fmla="*/ 2743200 w 3836277"/>
              <a:gd name="connsiteY68" fmla="*/ 1681655 h 5797984"/>
              <a:gd name="connsiteX69" fmla="*/ 2806262 w 3836277"/>
              <a:gd name="connsiteY69" fmla="*/ 1282262 h 5797984"/>
              <a:gd name="connsiteX70" fmla="*/ 2869324 w 3836277"/>
              <a:gd name="connsiteY70" fmla="*/ 1187669 h 5797984"/>
              <a:gd name="connsiteX71" fmla="*/ 2837793 w 3836277"/>
              <a:gd name="connsiteY71" fmla="*/ 1534511 h 5797984"/>
              <a:gd name="connsiteX72" fmla="*/ 2995448 w 3836277"/>
              <a:gd name="connsiteY72" fmla="*/ 1996966 h 5797984"/>
              <a:gd name="connsiteX73" fmla="*/ 3541986 w 3836277"/>
              <a:gd name="connsiteY73" fmla="*/ 2017986 h 5797984"/>
              <a:gd name="connsiteX74" fmla="*/ 3647090 w 3836277"/>
              <a:gd name="connsiteY74" fmla="*/ 1828800 h 5797984"/>
              <a:gd name="connsiteX75" fmla="*/ 3415862 w 3836277"/>
              <a:gd name="connsiteY75" fmla="*/ 1597573 h 5797984"/>
              <a:gd name="connsiteX76" fmla="*/ 3636579 w 3836277"/>
              <a:gd name="connsiteY76" fmla="*/ 1219200 h 5797984"/>
              <a:gd name="connsiteX77" fmla="*/ 3573517 w 3836277"/>
              <a:gd name="connsiteY77" fmla="*/ 630621 h 5797984"/>
              <a:gd name="connsiteX78" fmla="*/ 3499945 w 3836277"/>
              <a:gd name="connsiteY78" fmla="*/ 515007 h 5797984"/>
              <a:gd name="connsiteX79" fmla="*/ 3048000 w 3836277"/>
              <a:gd name="connsiteY79" fmla="*/ 283780 h 5797984"/>
              <a:gd name="connsiteX80" fmla="*/ 2795752 w 3836277"/>
              <a:gd name="connsiteY80" fmla="*/ 231228 h 5797984"/>
              <a:gd name="connsiteX81" fmla="*/ 2585545 w 3836277"/>
              <a:gd name="connsiteY81" fmla="*/ 42042 h 5797984"/>
              <a:gd name="connsiteX82" fmla="*/ 2448910 w 3836277"/>
              <a:gd name="connsiteY82" fmla="*/ 31532 h 5797984"/>
              <a:gd name="connsiteX83" fmla="*/ 2301765 w 3836277"/>
              <a:gd name="connsiteY83" fmla="*/ 294290 h 5797984"/>
              <a:gd name="connsiteX84" fmla="*/ 2102069 w 3836277"/>
              <a:gd name="connsiteY84" fmla="*/ 493986 h 5797984"/>
              <a:gd name="connsiteX85" fmla="*/ 1807780 w 3836277"/>
              <a:gd name="connsiteY85" fmla="*/ 588580 h 5797984"/>
              <a:gd name="connsiteX86" fmla="*/ 1576552 w 3836277"/>
              <a:gd name="connsiteY86" fmla="*/ 620110 h 5797984"/>
              <a:gd name="connsiteX87" fmla="*/ 1387366 w 3836277"/>
              <a:gd name="connsiteY87" fmla="*/ 388883 h 5797984"/>
              <a:gd name="connsiteX88" fmla="*/ 1250731 w 3836277"/>
              <a:gd name="connsiteY88" fmla="*/ 73572 h 5797984"/>
              <a:gd name="connsiteX89" fmla="*/ 1103586 w 3836277"/>
              <a:gd name="connsiteY89" fmla="*/ 0 h 5797984"/>
              <a:gd name="connsiteX0" fmla="*/ 1103586 w 3857297"/>
              <a:gd name="connsiteY0" fmla="*/ 0 h 5797984"/>
              <a:gd name="connsiteX1" fmla="*/ 914400 w 3857297"/>
              <a:gd name="connsiteY1" fmla="*/ 388883 h 5797984"/>
              <a:gd name="connsiteX2" fmla="*/ 378372 w 3857297"/>
              <a:gd name="connsiteY2" fmla="*/ 536028 h 5797984"/>
              <a:gd name="connsiteX3" fmla="*/ 63062 w 3857297"/>
              <a:gd name="connsiteY3" fmla="*/ 819807 h 5797984"/>
              <a:gd name="connsiteX4" fmla="*/ 63062 w 3857297"/>
              <a:gd name="connsiteY4" fmla="*/ 1093076 h 5797984"/>
              <a:gd name="connsiteX5" fmla="*/ 273269 w 3857297"/>
              <a:gd name="connsiteY5" fmla="*/ 1492469 h 5797984"/>
              <a:gd name="connsiteX6" fmla="*/ 378373 w 3857297"/>
              <a:gd name="connsiteY6" fmla="*/ 1660634 h 5797984"/>
              <a:gd name="connsiteX7" fmla="*/ 409903 w 3857297"/>
              <a:gd name="connsiteY7" fmla="*/ 1870841 h 5797984"/>
              <a:gd name="connsiteX8" fmla="*/ 609600 w 3857297"/>
              <a:gd name="connsiteY8" fmla="*/ 1923394 h 5797984"/>
              <a:gd name="connsiteX9" fmla="*/ 798786 w 3857297"/>
              <a:gd name="connsiteY9" fmla="*/ 1671145 h 5797984"/>
              <a:gd name="connsiteX10" fmla="*/ 735724 w 3857297"/>
              <a:gd name="connsiteY10" fmla="*/ 1250731 h 5797984"/>
              <a:gd name="connsiteX11" fmla="*/ 651641 w 3857297"/>
              <a:gd name="connsiteY11" fmla="*/ 1051035 h 5797984"/>
              <a:gd name="connsiteX12" fmla="*/ 830317 w 3857297"/>
              <a:gd name="connsiteY12" fmla="*/ 1008993 h 5797984"/>
              <a:gd name="connsiteX13" fmla="*/ 998483 w 3857297"/>
              <a:gd name="connsiteY13" fmla="*/ 1481959 h 5797984"/>
              <a:gd name="connsiteX14" fmla="*/ 1030014 w 3857297"/>
              <a:gd name="connsiteY14" fmla="*/ 1891862 h 5797984"/>
              <a:gd name="connsiteX15" fmla="*/ 977462 w 3857297"/>
              <a:gd name="connsiteY15" fmla="*/ 2364828 h 5797984"/>
              <a:gd name="connsiteX16" fmla="*/ 399393 w 3857297"/>
              <a:gd name="connsiteY16" fmla="*/ 3499945 h 5797984"/>
              <a:gd name="connsiteX17" fmla="*/ 325821 w 3857297"/>
              <a:gd name="connsiteY17" fmla="*/ 3626070 h 5797984"/>
              <a:gd name="connsiteX18" fmla="*/ 336331 w 3857297"/>
              <a:gd name="connsiteY18" fmla="*/ 3710152 h 5797984"/>
              <a:gd name="connsiteX19" fmla="*/ 304800 w 3857297"/>
              <a:gd name="connsiteY19" fmla="*/ 3815255 h 5797984"/>
              <a:gd name="connsiteX20" fmla="*/ 241738 w 3857297"/>
              <a:gd name="connsiteY20" fmla="*/ 4025462 h 5797984"/>
              <a:gd name="connsiteX21" fmla="*/ 105104 w 3857297"/>
              <a:gd name="connsiteY21" fmla="*/ 4498427 h 5797984"/>
              <a:gd name="connsiteX22" fmla="*/ 0 w 3857297"/>
              <a:gd name="connsiteY22" fmla="*/ 4834759 h 5797984"/>
              <a:gd name="connsiteX23" fmla="*/ 31531 w 3857297"/>
              <a:gd name="connsiteY23" fmla="*/ 5097517 h 5797984"/>
              <a:gd name="connsiteX24" fmla="*/ 136635 w 3857297"/>
              <a:gd name="connsiteY24" fmla="*/ 5192110 h 5797984"/>
              <a:gd name="connsiteX25" fmla="*/ 199696 w 3857297"/>
              <a:gd name="connsiteY25" fmla="*/ 5255172 h 5797984"/>
              <a:gd name="connsiteX26" fmla="*/ 409904 w 3857297"/>
              <a:gd name="connsiteY26" fmla="*/ 5223643 h 5797984"/>
              <a:gd name="connsiteX27" fmla="*/ 515007 w 3857297"/>
              <a:gd name="connsiteY27" fmla="*/ 5213131 h 5797984"/>
              <a:gd name="connsiteX28" fmla="*/ 620110 w 3857297"/>
              <a:gd name="connsiteY28" fmla="*/ 5171090 h 5797984"/>
              <a:gd name="connsiteX29" fmla="*/ 693681 w 3857297"/>
              <a:gd name="connsiteY29" fmla="*/ 4929352 h 5797984"/>
              <a:gd name="connsiteX30" fmla="*/ 735724 w 3857297"/>
              <a:gd name="connsiteY30" fmla="*/ 4572000 h 5797984"/>
              <a:gd name="connsiteX31" fmla="*/ 882868 w 3857297"/>
              <a:gd name="connsiteY31" fmla="*/ 4014952 h 5797984"/>
              <a:gd name="connsiteX32" fmla="*/ 945931 w 3857297"/>
              <a:gd name="connsiteY32" fmla="*/ 4824249 h 5797984"/>
              <a:gd name="connsiteX33" fmla="*/ 966952 w 3857297"/>
              <a:gd name="connsiteY33" fmla="*/ 4981903 h 5797984"/>
              <a:gd name="connsiteX34" fmla="*/ 1082566 w 3857297"/>
              <a:gd name="connsiteY34" fmla="*/ 5108026 h 5797984"/>
              <a:gd name="connsiteX35" fmla="*/ 1219199 w 3857297"/>
              <a:gd name="connsiteY35" fmla="*/ 5108028 h 5797984"/>
              <a:gd name="connsiteX36" fmla="*/ 1345324 w 3857297"/>
              <a:gd name="connsiteY36" fmla="*/ 5087007 h 5797984"/>
              <a:gd name="connsiteX37" fmla="*/ 1566041 w 3857297"/>
              <a:gd name="connsiteY37" fmla="*/ 4614041 h 5797984"/>
              <a:gd name="connsiteX38" fmla="*/ 1671145 w 3857297"/>
              <a:gd name="connsiteY38" fmla="*/ 4172608 h 5797984"/>
              <a:gd name="connsiteX39" fmla="*/ 2049518 w 3857297"/>
              <a:gd name="connsiteY39" fmla="*/ 4078013 h 5797984"/>
              <a:gd name="connsiteX40" fmla="*/ 2165131 w 3857297"/>
              <a:gd name="connsiteY40" fmla="*/ 4529960 h 5797984"/>
              <a:gd name="connsiteX41" fmla="*/ 2207172 w 3857297"/>
              <a:gd name="connsiteY41" fmla="*/ 4950373 h 5797984"/>
              <a:gd name="connsiteX42" fmla="*/ 2259724 w 3857297"/>
              <a:gd name="connsiteY42" fmla="*/ 5108028 h 5797984"/>
              <a:gd name="connsiteX43" fmla="*/ 2312277 w 3857297"/>
              <a:gd name="connsiteY43" fmla="*/ 5360274 h 5797984"/>
              <a:gd name="connsiteX44" fmla="*/ 2427890 w 3857297"/>
              <a:gd name="connsiteY44" fmla="*/ 5528443 h 5797984"/>
              <a:gd name="connsiteX45" fmla="*/ 2532993 w 3857297"/>
              <a:gd name="connsiteY45" fmla="*/ 5559974 h 5797984"/>
              <a:gd name="connsiteX46" fmla="*/ 2680138 w 3857297"/>
              <a:gd name="connsiteY46" fmla="*/ 5528441 h 5797984"/>
              <a:gd name="connsiteX47" fmla="*/ 2669627 w 3857297"/>
              <a:gd name="connsiteY47" fmla="*/ 5423339 h 5797984"/>
              <a:gd name="connsiteX48" fmla="*/ 2659117 w 3857297"/>
              <a:gd name="connsiteY48" fmla="*/ 5423338 h 5797984"/>
              <a:gd name="connsiteX49" fmla="*/ 2690648 w 3857297"/>
              <a:gd name="connsiteY49" fmla="*/ 5044965 h 5797984"/>
              <a:gd name="connsiteX50" fmla="*/ 2690648 w 3857297"/>
              <a:gd name="connsiteY50" fmla="*/ 4740165 h 5797984"/>
              <a:gd name="connsiteX51" fmla="*/ 2858814 w 3857297"/>
              <a:gd name="connsiteY51" fmla="*/ 3983421 h 5797984"/>
              <a:gd name="connsiteX52" fmla="*/ 3153102 w 3857297"/>
              <a:gd name="connsiteY52" fmla="*/ 4277711 h 5797984"/>
              <a:gd name="connsiteX53" fmla="*/ 2911365 w 3857297"/>
              <a:gd name="connsiteY53" fmla="*/ 5234151 h 5797984"/>
              <a:gd name="connsiteX54" fmla="*/ 2953407 w 3857297"/>
              <a:gd name="connsiteY54" fmla="*/ 5675587 h 5797984"/>
              <a:gd name="connsiteX55" fmla="*/ 3132082 w 3857297"/>
              <a:gd name="connsiteY55" fmla="*/ 5633544 h 5797984"/>
              <a:gd name="connsiteX56" fmla="*/ 3289737 w 3857297"/>
              <a:gd name="connsiteY56" fmla="*/ 5780691 h 5797984"/>
              <a:gd name="connsiteX57" fmla="*/ 3468413 w 3857297"/>
              <a:gd name="connsiteY57" fmla="*/ 5717627 h 5797984"/>
              <a:gd name="connsiteX58" fmla="*/ 3605049 w 3857297"/>
              <a:gd name="connsiteY58" fmla="*/ 5644055 h 5797984"/>
              <a:gd name="connsiteX59" fmla="*/ 3773215 w 3857297"/>
              <a:gd name="connsiteY59" fmla="*/ 5318235 h 5797984"/>
              <a:gd name="connsiteX60" fmla="*/ 3836277 w 3857297"/>
              <a:gd name="connsiteY60" fmla="*/ 4813738 h 5797984"/>
              <a:gd name="connsiteX61" fmla="*/ 3741682 w 3857297"/>
              <a:gd name="connsiteY61" fmla="*/ 4393325 h 5797984"/>
              <a:gd name="connsiteX62" fmla="*/ 3857297 w 3857297"/>
              <a:gd name="connsiteY62" fmla="*/ 4120055 h 5797984"/>
              <a:gd name="connsiteX63" fmla="*/ 3647090 w 3857297"/>
              <a:gd name="connsiteY63" fmla="*/ 3857297 h 5797984"/>
              <a:gd name="connsiteX64" fmla="*/ 3436883 w 3857297"/>
              <a:gd name="connsiteY64" fmla="*/ 3037490 h 5797984"/>
              <a:gd name="connsiteX65" fmla="*/ 3258207 w 3857297"/>
              <a:gd name="connsiteY65" fmla="*/ 2543504 h 5797984"/>
              <a:gd name="connsiteX66" fmla="*/ 3069021 w 3857297"/>
              <a:gd name="connsiteY66" fmla="*/ 2291255 h 5797984"/>
              <a:gd name="connsiteX67" fmla="*/ 2890345 w 3857297"/>
              <a:gd name="connsiteY67" fmla="*/ 1923393 h 5797984"/>
              <a:gd name="connsiteX68" fmla="*/ 2743200 w 3857297"/>
              <a:gd name="connsiteY68" fmla="*/ 1681655 h 5797984"/>
              <a:gd name="connsiteX69" fmla="*/ 2806262 w 3857297"/>
              <a:gd name="connsiteY69" fmla="*/ 1282262 h 5797984"/>
              <a:gd name="connsiteX70" fmla="*/ 2869324 w 3857297"/>
              <a:gd name="connsiteY70" fmla="*/ 1187669 h 5797984"/>
              <a:gd name="connsiteX71" fmla="*/ 2837793 w 3857297"/>
              <a:gd name="connsiteY71" fmla="*/ 1534511 h 5797984"/>
              <a:gd name="connsiteX72" fmla="*/ 2995448 w 3857297"/>
              <a:gd name="connsiteY72" fmla="*/ 1996966 h 5797984"/>
              <a:gd name="connsiteX73" fmla="*/ 3541986 w 3857297"/>
              <a:gd name="connsiteY73" fmla="*/ 2017986 h 5797984"/>
              <a:gd name="connsiteX74" fmla="*/ 3647090 w 3857297"/>
              <a:gd name="connsiteY74" fmla="*/ 1828800 h 5797984"/>
              <a:gd name="connsiteX75" fmla="*/ 3415862 w 3857297"/>
              <a:gd name="connsiteY75" fmla="*/ 1597573 h 5797984"/>
              <a:gd name="connsiteX76" fmla="*/ 3636579 w 3857297"/>
              <a:gd name="connsiteY76" fmla="*/ 1219200 h 5797984"/>
              <a:gd name="connsiteX77" fmla="*/ 3573517 w 3857297"/>
              <a:gd name="connsiteY77" fmla="*/ 630621 h 5797984"/>
              <a:gd name="connsiteX78" fmla="*/ 3499945 w 3857297"/>
              <a:gd name="connsiteY78" fmla="*/ 515007 h 5797984"/>
              <a:gd name="connsiteX79" fmla="*/ 3048000 w 3857297"/>
              <a:gd name="connsiteY79" fmla="*/ 283780 h 5797984"/>
              <a:gd name="connsiteX80" fmla="*/ 2795752 w 3857297"/>
              <a:gd name="connsiteY80" fmla="*/ 231228 h 5797984"/>
              <a:gd name="connsiteX81" fmla="*/ 2585545 w 3857297"/>
              <a:gd name="connsiteY81" fmla="*/ 42042 h 5797984"/>
              <a:gd name="connsiteX82" fmla="*/ 2448910 w 3857297"/>
              <a:gd name="connsiteY82" fmla="*/ 31532 h 5797984"/>
              <a:gd name="connsiteX83" fmla="*/ 2301765 w 3857297"/>
              <a:gd name="connsiteY83" fmla="*/ 294290 h 5797984"/>
              <a:gd name="connsiteX84" fmla="*/ 2102069 w 3857297"/>
              <a:gd name="connsiteY84" fmla="*/ 493986 h 5797984"/>
              <a:gd name="connsiteX85" fmla="*/ 1807780 w 3857297"/>
              <a:gd name="connsiteY85" fmla="*/ 588580 h 5797984"/>
              <a:gd name="connsiteX86" fmla="*/ 1576552 w 3857297"/>
              <a:gd name="connsiteY86" fmla="*/ 620110 h 5797984"/>
              <a:gd name="connsiteX87" fmla="*/ 1387366 w 3857297"/>
              <a:gd name="connsiteY87" fmla="*/ 388883 h 5797984"/>
              <a:gd name="connsiteX88" fmla="*/ 1250731 w 3857297"/>
              <a:gd name="connsiteY88" fmla="*/ 73572 h 5797984"/>
              <a:gd name="connsiteX89" fmla="*/ 1103586 w 3857297"/>
              <a:gd name="connsiteY89" fmla="*/ 0 h 5797984"/>
              <a:gd name="connsiteX0" fmla="*/ 1103586 w 3857297"/>
              <a:gd name="connsiteY0" fmla="*/ 0 h 5797984"/>
              <a:gd name="connsiteX1" fmla="*/ 914400 w 3857297"/>
              <a:gd name="connsiteY1" fmla="*/ 388883 h 5797984"/>
              <a:gd name="connsiteX2" fmla="*/ 378372 w 3857297"/>
              <a:gd name="connsiteY2" fmla="*/ 536028 h 5797984"/>
              <a:gd name="connsiteX3" fmla="*/ 63062 w 3857297"/>
              <a:gd name="connsiteY3" fmla="*/ 819807 h 5797984"/>
              <a:gd name="connsiteX4" fmla="*/ 63062 w 3857297"/>
              <a:gd name="connsiteY4" fmla="*/ 1093076 h 5797984"/>
              <a:gd name="connsiteX5" fmla="*/ 273269 w 3857297"/>
              <a:gd name="connsiteY5" fmla="*/ 1492469 h 5797984"/>
              <a:gd name="connsiteX6" fmla="*/ 378373 w 3857297"/>
              <a:gd name="connsiteY6" fmla="*/ 1660634 h 5797984"/>
              <a:gd name="connsiteX7" fmla="*/ 409903 w 3857297"/>
              <a:gd name="connsiteY7" fmla="*/ 1870841 h 5797984"/>
              <a:gd name="connsiteX8" fmla="*/ 609600 w 3857297"/>
              <a:gd name="connsiteY8" fmla="*/ 1923394 h 5797984"/>
              <a:gd name="connsiteX9" fmla="*/ 798786 w 3857297"/>
              <a:gd name="connsiteY9" fmla="*/ 1671145 h 5797984"/>
              <a:gd name="connsiteX10" fmla="*/ 735724 w 3857297"/>
              <a:gd name="connsiteY10" fmla="*/ 1250731 h 5797984"/>
              <a:gd name="connsiteX11" fmla="*/ 651641 w 3857297"/>
              <a:gd name="connsiteY11" fmla="*/ 1051035 h 5797984"/>
              <a:gd name="connsiteX12" fmla="*/ 830317 w 3857297"/>
              <a:gd name="connsiteY12" fmla="*/ 1008993 h 5797984"/>
              <a:gd name="connsiteX13" fmla="*/ 998483 w 3857297"/>
              <a:gd name="connsiteY13" fmla="*/ 1481959 h 5797984"/>
              <a:gd name="connsiteX14" fmla="*/ 1030014 w 3857297"/>
              <a:gd name="connsiteY14" fmla="*/ 1891862 h 5797984"/>
              <a:gd name="connsiteX15" fmla="*/ 977462 w 3857297"/>
              <a:gd name="connsiteY15" fmla="*/ 2364828 h 5797984"/>
              <a:gd name="connsiteX16" fmla="*/ 399393 w 3857297"/>
              <a:gd name="connsiteY16" fmla="*/ 3499945 h 5797984"/>
              <a:gd name="connsiteX17" fmla="*/ 325821 w 3857297"/>
              <a:gd name="connsiteY17" fmla="*/ 3626070 h 5797984"/>
              <a:gd name="connsiteX18" fmla="*/ 336331 w 3857297"/>
              <a:gd name="connsiteY18" fmla="*/ 3710152 h 5797984"/>
              <a:gd name="connsiteX19" fmla="*/ 304800 w 3857297"/>
              <a:gd name="connsiteY19" fmla="*/ 3815255 h 5797984"/>
              <a:gd name="connsiteX20" fmla="*/ 241738 w 3857297"/>
              <a:gd name="connsiteY20" fmla="*/ 4025462 h 5797984"/>
              <a:gd name="connsiteX21" fmla="*/ 105104 w 3857297"/>
              <a:gd name="connsiteY21" fmla="*/ 4498427 h 5797984"/>
              <a:gd name="connsiteX22" fmla="*/ 0 w 3857297"/>
              <a:gd name="connsiteY22" fmla="*/ 4834759 h 5797984"/>
              <a:gd name="connsiteX23" fmla="*/ 31531 w 3857297"/>
              <a:gd name="connsiteY23" fmla="*/ 5097517 h 5797984"/>
              <a:gd name="connsiteX24" fmla="*/ 136635 w 3857297"/>
              <a:gd name="connsiteY24" fmla="*/ 5192110 h 5797984"/>
              <a:gd name="connsiteX25" fmla="*/ 199696 w 3857297"/>
              <a:gd name="connsiteY25" fmla="*/ 5255172 h 5797984"/>
              <a:gd name="connsiteX26" fmla="*/ 409904 w 3857297"/>
              <a:gd name="connsiteY26" fmla="*/ 5223643 h 5797984"/>
              <a:gd name="connsiteX27" fmla="*/ 515007 w 3857297"/>
              <a:gd name="connsiteY27" fmla="*/ 5213131 h 5797984"/>
              <a:gd name="connsiteX28" fmla="*/ 620110 w 3857297"/>
              <a:gd name="connsiteY28" fmla="*/ 5171090 h 5797984"/>
              <a:gd name="connsiteX29" fmla="*/ 693681 w 3857297"/>
              <a:gd name="connsiteY29" fmla="*/ 4929352 h 5797984"/>
              <a:gd name="connsiteX30" fmla="*/ 735724 w 3857297"/>
              <a:gd name="connsiteY30" fmla="*/ 4572000 h 5797984"/>
              <a:gd name="connsiteX31" fmla="*/ 882868 w 3857297"/>
              <a:gd name="connsiteY31" fmla="*/ 4014952 h 5797984"/>
              <a:gd name="connsiteX32" fmla="*/ 945931 w 3857297"/>
              <a:gd name="connsiteY32" fmla="*/ 4824249 h 5797984"/>
              <a:gd name="connsiteX33" fmla="*/ 966952 w 3857297"/>
              <a:gd name="connsiteY33" fmla="*/ 4981903 h 5797984"/>
              <a:gd name="connsiteX34" fmla="*/ 1082566 w 3857297"/>
              <a:gd name="connsiteY34" fmla="*/ 5108026 h 5797984"/>
              <a:gd name="connsiteX35" fmla="*/ 1219199 w 3857297"/>
              <a:gd name="connsiteY35" fmla="*/ 5108028 h 5797984"/>
              <a:gd name="connsiteX36" fmla="*/ 1345324 w 3857297"/>
              <a:gd name="connsiteY36" fmla="*/ 5087007 h 5797984"/>
              <a:gd name="connsiteX37" fmla="*/ 1566041 w 3857297"/>
              <a:gd name="connsiteY37" fmla="*/ 4614041 h 5797984"/>
              <a:gd name="connsiteX38" fmla="*/ 1671145 w 3857297"/>
              <a:gd name="connsiteY38" fmla="*/ 4172608 h 5797984"/>
              <a:gd name="connsiteX39" fmla="*/ 2049518 w 3857297"/>
              <a:gd name="connsiteY39" fmla="*/ 4078013 h 5797984"/>
              <a:gd name="connsiteX40" fmla="*/ 2165131 w 3857297"/>
              <a:gd name="connsiteY40" fmla="*/ 4529960 h 5797984"/>
              <a:gd name="connsiteX41" fmla="*/ 2207172 w 3857297"/>
              <a:gd name="connsiteY41" fmla="*/ 4950373 h 5797984"/>
              <a:gd name="connsiteX42" fmla="*/ 2259724 w 3857297"/>
              <a:gd name="connsiteY42" fmla="*/ 5108028 h 5797984"/>
              <a:gd name="connsiteX43" fmla="*/ 2312277 w 3857297"/>
              <a:gd name="connsiteY43" fmla="*/ 5360274 h 5797984"/>
              <a:gd name="connsiteX44" fmla="*/ 2427890 w 3857297"/>
              <a:gd name="connsiteY44" fmla="*/ 5528443 h 5797984"/>
              <a:gd name="connsiteX45" fmla="*/ 2532993 w 3857297"/>
              <a:gd name="connsiteY45" fmla="*/ 5559974 h 5797984"/>
              <a:gd name="connsiteX46" fmla="*/ 2680138 w 3857297"/>
              <a:gd name="connsiteY46" fmla="*/ 5528441 h 5797984"/>
              <a:gd name="connsiteX47" fmla="*/ 2669627 w 3857297"/>
              <a:gd name="connsiteY47" fmla="*/ 5423339 h 5797984"/>
              <a:gd name="connsiteX48" fmla="*/ 2659117 w 3857297"/>
              <a:gd name="connsiteY48" fmla="*/ 5423338 h 5797984"/>
              <a:gd name="connsiteX49" fmla="*/ 2690648 w 3857297"/>
              <a:gd name="connsiteY49" fmla="*/ 5044965 h 5797984"/>
              <a:gd name="connsiteX50" fmla="*/ 2690648 w 3857297"/>
              <a:gd name="connsiteY50" fmla="*/ 4740165 h 5797984"/>
              <a:gd name="connsiteX51" fmla="*/ 2858814 w 3857297"/>
              <a:gd name="connsiteY51" fmla="*/ 3983421 h 5797984"/>
              <a:gd name="connsiteX52" fmla="*/ 3153102 w 3857297"/>
              <a:gd name="connsiteY52" fmla="*/ 4277711 h 5797984"/>
              <a:gd name="connsiteX53" fmla="*/ 2911365 w 3857297"/>
              <a:gd name="connsiteY53" fmla="*/ 5234151 h 5797984"/>
              <a:gd name="connsiteX54" fmla="*/ 2953407 w 3857297"/>
              <a:gd name="connsiteY54" fmla="*/ 5675587 h 5797984"/>
              <a:gd name="connsiteX55" fmla="*/ 3132082 w 3857297"/>
              <a:gd name="connsiteY55" fmla="*/ 5633544 h 5797984"/>
              <a:gd name="connsiteX56" fmla="*/ 3289737 w 3857297"/>
              <a:gd name="connsiteY56" fmla="*/ 5780691 h 5797984"/>
              <a:gd name="connsiteX57" fmla="*/ 3468413 w 3857297"/>
              <a:gd name="connsiteY57" fmla="*/ 5717627 h 5797984"/>
              <a:gd name="connsiteX58" fmla="*/ 3605049 w 3857297"/>
              <a:gd name="connsiteY58" fmla="*/ 5644055 h 5797984"/>
              <a:gd name="connsiteX59" fmla="*/ 3773215 w 3857297"/>
              <a:gd name="connsiteY59" fmla="*/ 5318235 h 5797984"/>
              <a:gd name="connsiteX60" fmla="*/ 3836277 w 3857297"/>
              <a:gd name="connsiteY60" fmla="*/ 4813738 h 5797984"/>
              <a:gd name="connsiteX61" fmla="*/ 3741682 w 3857297"/>
              <a:gd name="connsiteY61" fmla="*/ 4393325 h 5797984"/>
              <a:gd name="connsiteX62" fmla="*/ 3857297 w 3857297"/>
              <a:gd name="connsiteY62" fmla="*/ 4120055 h 5797984"/>
              <a:gd name="connsiteX63" fmla="*/ 3699642 w 3857297"/>
              <a:gd name="connsiteY63" fmla="*/ 3804745 h 5797984"/>
              <a:gd name="connsiteX64" fmla="*/ 3436883 w 3857297"/>
              <a:gd name="connsiteY64" fmla="*/ 3037490 h 5797984"/>
              <a:gd name="connsiteX65" fmla="*/ 3258207 w 3857297"/>
              <a:gd name="connsiteY65" fmla="*/ 2543504 h 5797984"/>
              <a:gd name="connsiteX66" fmla="*/ 3069021 w 3857297"/>
              <a:gd name="connsiteY66" fmla="*/ 2291255 h 5797984"/>
              <a:gd name="connsiteX67" fmla="*/ 2890345 w 3857297"/>
              <a:gd name="connsiteY67" fmla="*/ 1923393 h 5797984"/>
              <a:gd name="connsiteX68" fmla="*/ 2743200 w 3857297"/>
              <a:gd name="connsiteY68" fmla="*/ 1681655 h 5797984"/>
              <a:gd name="connsiteX69" fmla="*/ 2806262 w 3857297"/>
              <a:gd name="connsiteY69" fmla="*/ 1282262 h 5797984"/>
              <a:gd name="connsiteX70" fmla="*/ 2869324 w 3857297"/>
              <a:gd name="connsiteY70" fmla="*/ 1187669 h 5797984"/>
              <a:gd name="connsiteX71" fmla="*/ 2837793 w 3857297"/>
              <a:gd name="connsiteY71" fmla="*/ 1534511 h 5797984"/>
              <a:gd name="connsiteX72" fmla="*/ 2995448 w 3857297"/>
              <a:gd name="connsiteY72" fmla="*/ 1996966 h 5797984"/>
              <a:gd name="connsiteX73" fmla="*/ 3541986 w 3857297"/>
              <a:gd name="connsiteY73" fmla="*/ 2017986 h 5797984"/>
              <a:gd name="connsiteX74" fmla="*/ 3647090 w 3857297"/>
              <a:gd name="connsiteY74" fmla="*/ 1828800 h 5797984"/>
              <a:gd name="connsiteX75" fmla="*/ 3415862 w 3857297"/>
              <a:gd name="connsiteY75" fmla="*/ 1597573 h 5797984"/>
              <a:gd name="connsiteX76" fmla="*/ 3636579 w 3857297"/>
              <a:gd name="connsiteY76" fmla="*/ 1219200 h 5797984"/>
              <a:gd name="connsiteX77" fmla="*/ 3573517 w 3857297"/>
              <a:gd name="connsiteY77" fmla="*/ 630621 h 5797984"/>
              <a:gd name="connsiteX78" fmla="*/ 3499945 w 3857297"/>
              <a:gd name="connsiteY78" fmla="*/ 515007 h 5797984"/>
              <a:gd name="connsiteX79" fmla="*/ 3048000 w 3857297"/>
              <a:gd name="connsiteY79" fmla="*/ 283780 h 5797984"/>
              <a:gd name="connsiteX80" fmla="*/ 2795752 w 3857297"/>
              <a:gd name="connsiteY80" fmla="*/ 231228 h 5797984"/>
              <a:gd name="connsiteX81" fmla="*/ 2585545 w 3857297"/>
              <a:gd name="connsiteY81" fmla="*/ 42042 h 5797984"/>
              <a:gd name="connsiteX82" fmla="*/ 2448910 w 3857297"/>
              <a:gd name="connsiteY82" fmla="*/ 31532 h 5797984"/>
              <a:gd name="connsiteX83" fmla="*/ 2301765 w 3857297"/>
              <a:gd name="connsiteY83" fmla="*/ 294290 h 5797984"/>
              <a:gd name="connsiteX84" fmla="*/ 2102069 w 3857297"/>
              <a:gd name="connsiteY84" fmla="*/ 493986 h 5797984"/>
              <a:gd name="connsiteX85" fmla="*/ 1807780 w 3857297"/>
              <a:gd name="connsiteY85" fmla="*/ 588580 h 5797984"/>
              <a:gd name="connsiteX86" fmla="*/ 1576552 w 3857297"/>
              <a:gd name="connsiteY86" fmla="*/ 620110 h 5797984"/>
              <a:gd name="connsiteX87" fmla="*/ 1387366 w 3857297"/>
              <a:gd name="connsiteY87" fmla="*/ 388883 h 5797984"/>
              <a:gd name="connsiteX88" fmla="*/ 1250731 w 3857297"/>
              <a:gd name="connsiteY88" fmla="*/ 73572 h 5797984"/>
              <a:gd name="connsiteX89" fmla="*/ 1103586 w 3857297"/>
              <a:gd name="connsiteY89" fmla="*/ 0 h 5797984"/>
              <a:gd name="connsiteX0" fmla="*/ 1103586 w 3857297"/>
              <a:gd name="connsiteY0" fmla="*/ 0 h 5797984"/>
              <a:gd name="connsiteX1" fmla="*/ 914400 w 3857297"/>
              <a:gd name="connsiteY1" fmla="*/ 388883 h 5797984"/>
              <a:gd name="connsiteX2" fmla="*/ 378372 w 3857297"/>
              <a:gd name="connsiteY2" fmla="*/ 536028 h 5797984"/>
              <a:gd name="connsiteX3" fmla="*/ 63062 w 3857297"/>
              <a:gd name="connsiteY3" fmla="*/ 819807 h 5797984"/>
              <a:gd name="connsiteX4" fmla="*/ 63062 w 3857297"/>
              <a:gd name="connsiteY4" fmla="*/ 1093076 h 5797984"/>
              <a:gd name="connsiteX5" fmla="*/ 273269 w 3857297"/>
              <a:gd name="connsiteY5" fmla="*/ 1492469 h 5797984"/>
              <a:gd name="connsiteX6" fmla="*/ 378373 w 3857297"/>
              <a:gd name="connsiteY6" fmla="*/ 1660634 h 5797984"/>
              <a:gd name="connsiteX7" fmla="*/ 409903 w 3857297"/>
              <a:gd name="connsiteY7" fmla="*/ 1870841 h 5797984"/>
              <a:gd name="connsiteX8" fmla="*/ 609600 w 3857297"/>
              <a:gd name="connsiteY8" fmla="*/ 1923394 h 5797984"/>
              <a:gd name="connsiteX9" fmla="*/ 798786 w 3857297"/>
              <a:gd name="connsiteY9" fmla="*/ 1671145 h 5797984"/>
              <a:gd name="connsiteX10" fmla="*/ 735724 w 3857297"/>
              <a:gd name="connsiteY10" fmla="*/ 1250731 h 5797984"/>
              <a:gd name="connsiteX11" fmla="*/ 651641 w 3857297"/>
              <a:gd name="connsiteY11" fmla="*/ 1051035 h 5797984"/>
              <a:gd name="connsiteX12" fmla="*/ 830317 w 3857297"/>
              <a:gd name="connsiteY12" fmla="*/ 1008993 h 5797984"/>
              <a:gd name="connsiteX13" fmla="*/ 998483 w 3857297"/>
              <a:gd name="connsiteY13" fmla="*/ 1481959 h 5797984"/>
              <a:gd name="connsiteX14" fmla="*/ 1030014 w 3857297"/>
              <a:gd name="connsiteY14" fmla="*/ 1891862 h 5797984"/>
              <a:gd name="connsiteX15" fmla="*/ 977462 w 3857297"/>
              <a:gd name="connsiteY15" fmla="*/ 2364828 h 5797984"/>
              <a:gd name="connsiteX16" fmla="*/ 399393 w 3857297"/>
              <a:gd name="connsiteY16" fmla="*/ 3499945 h 5797984"/>
              <a:gd name="connsiteX17" fmla="*/ 325821 w 3857297"/>
              <a:gd name="connsiteY17" fmla="*/ 3626070 h 5797984"/>
              <a:gd name="connsiteX18" fmla="*/ 336331 w 3857297"/>
              <a:gd name="connsiteY18" fmla="*/ 3710152 h 5797984"/>
              <a:gd name="connsiteX19" fmla="*/ 304800 w 3857297"/>
              <a:gd name="connsiteY19" fmla="*/ 3815255 h 5797984"/>
              <a:gd name="connsiteX20" fmla="*/ 241738 w 3857297"/>
              <a:gd name="connsiteY20" fmla="*/ 4025462 h 5797984"/>
              <a:gd name="connsiteX21" fmla="*/ 105104 w 3857297"/>
              <a:gd name="connsiteY21" fmla="*/ 4498427 h 5797984"/>
              <a:gd name="connsiteX22" fmla="*/ 0 w 3857297"/>
              <a:gd name="connsiteY22" fmla="*/ 4834759 h 5797984"/>
              <a:gd name="connsiteX23" fmla="*/ 31531 w 3857297"/>
              <a:gd name="connsiteY23" fmla="*/ 5097517 h 5797984"/>
              <a:gd name="connsiteX24" fmla="*/ 136635 w 3857297"/>
              <a:gd name="connsiteY24" fmla="*/ 5192110 h 5797984"/>
              <a:gd name="connsiteX25" fmla="*/ 199696 w 3857297"/>
              <a:gd name="connsiteY25" fmla="*/ 5255172 h 5797984"/>
              <a:gd name="connsiteX26" fmla="*/ 409904 w 3857297"/>
              <a:gd name="connsiteY26" fmla="*/ 5223643 h 5797984"/>
              <a:gd name="connsiteX27" fmla="*/ 515007 w 3857297"/>
              <a:gd name="connsiteY27" fmla="*/ 5213131 h 5797984"/>
              <a:gd name="connsiteX28" fmla="*/ 620110 w 3857297"/>
              <a:gd name="connsiteY28" fmla="*/ 5171090 h 5797984"/>
              <a:gd name="connsiteX29" fmla="*/ 693681 w 3857297"/>
              <a:gd name="connsiteY29" fmla="*/ 4929352 h 5797984"/>
              <a:gd name="connsiteX30" fmla="*/ 735724 w 3857297"/>
              <a:gd name="connsiteY30" fmla="*/ 4572000 h 5797984"/>
              <a:gd name="connsiteX31" fmla="*/ 882868 w 3857297"/>
              <a:gd name="connsiteY31" fmla="*/ 4014952 h 5797984"/>
              <a:gd name="connsiteX32" fmla="*/ 945931 w 3857297"/>
              <a:gd name="connsiteY32" fmla="*/ 4824249 h 5797984"/>
              <a:gd name="connsiteX33" fmla="*/ 966952 w 3857297"/>
              <a:gd name="connsiteY33" fmla="*/ 4981903 h 5797984"/>
              <a:gd name="connsiteX34" fmla="*/ 1082566 w 3857297"/>
              <a:gd name="connsiteY34" fmla="*/ 5108026 h 5797984"/>
              <a:gd name="connsiteX35" fmla="*/ 1219199 w 3857297"/>
              <a:gd name="connsiteY35" fmla="*/ 5108028 h 5797984"/>
              <a:gd name="connsiteX36" fmla="*/ 1345324 w 3857297"/>
              <a:gd name="connsiteY36" fmla="*/ 5087007 h 5797984"/>
              <a:gd name="connsiteX37" fmla="*/ 1566041 w 3857297"/>
              <a:gd name="connsiteY37" fmla="*/ 4614041 h 5797984"/>
              <a:gd name="connsiteX38" fmla="*/ 1671145 w 3857297"/>
              <a:gd name="connsiteY38" fmla="*/ 4172608 h 5797984"/>
              <a:gd name="connsiteX39" fmla="*/ 2049518 w 3857297"/>
              <a:gd name="connsiteY39" fmla="*/ 4078013 h 5797984"/>
              <a:gd name="connsiteX40" fmla="*/ 2165131 w 3857297"/>
              <a:gd name="connsiteY40" fmla="*/ 4529960 h 5797984"/>
              <a:gd name="connsiteX41" fmla="*/ 2207172 w 3857297"/>
              <a:gd name="connsiteY41" fmla="*/ 4950373 h 5797984"/>
              <a:gd name="connsiteX42" fmla="*/ 2259724 w 3857297"/>
              <a:gd name="connsiteY42" fmla="*/ 5108028 h 5797984"/>
              <a:gd name="connsiteX43" fmla="*/ 2312277 w 3857297"/>
              <a:gd name="connsiteY43" fmla="*/ 5360274 h 5797984"/>
              <a:gd name="connsiteX44" fmla="*/ 2427890 w 3857297"/>
              <a:gd name="connsiteY44" fmla="*/ 5528443 h 5797984"/>
              <a:gd name="connsiteX45" fmla="*/ 2532993 w 3857297"/>
              <a:gd name="connsiteY45" fmla="*/ 5559974 h 5797984"/>
              <a:gd name="connsiteX46" fmla="*/ 2680138 w 3857297"/>
              <a:gd name="connsiteY46" fmla="*/ 5528441 h 5797984"/>
              <a:gd name="connsiteX47" fmla="*/ 2669627 w 3857297"/>
              <a:gd name="connsiteY47" fmla="*/ 5423339 h 5797984"/>
              <a:gd name="connsiteX48" fmla="*/ 2659117 w 3857297"/>
              <a:gd name="connsiteY48" fmla="*/ 5423338 h 5797984"/>
              <a:gd name="connsiteX49" fmla="*/ 2690648 w 3857297"/>
              <a:gd name="connsiteY49" fmla="*/ 5044965 h 5797984"/>
              <a:gd name="connsiteX50" fmla="*/ 2690648 w 3857297"/>
              <a:gd name="connsiteY50" fmla="*/ 4740165 h 5797984"/>
              <a:gd name="connsiteX51" fmla="*/ 2858814 w 3857297"/>
              <a:gd name="connsiteY51" fmla="*/ 3983421 h 5797984"/>
              <a:gd name="connsiteX52" fmla="*/ 3153102 w 3857297"/>
              <a:gd name="connsiteY52" fmla="*/ 4277711 h 5797984"/>
              <a:gd name="connsiteX53" fmla="*/ 2911365 w 3857297"/>
              <a:gd name="connsiteY53" fmla="*/ 5234151 h 5797984"/>
              <a:gd name="connsiteX54" fmla="*/ 2953407 w 3857297"/>
              <a:gd name="connsiteY54" fmla="*/ 5675587 h 5797984"/>
              <a:gd name="connsiteX55" fmla="*/ 3132082 w 3857297"/>
              <a:gd name="connsiteY55" fmla="*/ 5633544 h 5797984"/>
              <a:gd name="connsiteX56" fmla="*/ 3289737 w 3857297"/>
              <a:gd name="connsiteY56" fmla="*/ 5780691 h 5797984"/>
              <a:gd name="connsiteX57" fmla="*/ 3468413 w 3857297"/>
              <a:gd name="connsiteY57" fmla="*/ 5717627 h 5797984"/>
              <a:gd name="connsiteX58" fmla="*/ 3605049 w 3857297"/>
              <a:gd name="connsiteY58" fmla="*/ 5644055 h 5797984"/>
              <a:gd name="connsiteX59" fmla="*/ 3720664 w 3857297"/>
              <a:gd name="connsiteY59" fmla="*/ 5223642 h 5797984"/>
              <a:gd name="connsiteX60" fmla="*/ 3836277 w 3857297"/>
              <a:gd name="connsiteY60" fmla="*/ 4813738 h 5797984"/>
              <a:gd name="connsiteX61" fmla="*/ 3741682 w 3857297"/>
              <a:gd name="connsiteY61" fmla="*/ 4393325 h 5797984"/>
              <a:gd name="connsiteX62" fmla="*/ 3857297 w 3857297"/>
              <a:gd name="connsiteY62" fmla="*/ 4120055 h 5797984"/>
              <a:gd name="connsiteX63" fmla="*/ 3699642 w 3857297"/>
              <a:gd name="connsiteY63" fmla="*/ 3804745 h 5797984"/>
              <a:gd name="connsiteX64" fmla="*/ 3436883 w 3857297"/>
              <a:gd name="connsiteY64" fmla="*/ 3037490 h 5797984"/>
              <a:gd name="connsiteX65" fmla="*/ 3258207 w 3857297"/>
              <a:gd name="connsiteY65" fmla="*/ 2543504 h 5797984"/>
              <a:gd name="connsiteX66" fmla="*/ 3069021 w 3857297"/>
              <a:gd name="connsiteY66" fmla="*/ 2291255 h 5797984"/>
              <a:gd name="connsiteX67" fmla="*/ 2890345 w 3857297"/>
              <a:gd name="connsiteY67" fmla="*/ 1923393 h 5797984"/>
              <a:gd name="connsiteX68" fmla="*/ 2743200 w 3857297"/>
              <a:gd name="connsiteY68" fmla="*/ 1681655 h 5797984"/>
              <a:gd name="connsiteX69" fmla="*/ 2806262 w 3857297"/>
              <a:gd name="connsiteY69" fmla="*/ 1282262 h 5797984"/>
              <a:gd name="connsiteX70" fmla="*/ 2869324 w 3857297"/>
              <a:gd name="connsiteY70" fmla="*/ 1187669 h 5797984"/>
              <a:gd name="connsiteX71" fmla="*/ 2837793 w 3857297"/>
              <a:gd name="connsiteY71" fmla="*/ 1534511 h 5797984"/>
              <a:gd name="connsiteX72" fmla="*/ 2995448 w 3857297"/>
              <a:gd name="connsiteY72" fmla="*/ 1996966 h 5797984"/>
              <a:gd name="connsiteX73" fmla="*/ 3541986 w 3857297"/>
              <a:gd name="connsiteY73" fmla="*/ 2017986 h 5797984"/>
              <a:gd name="connsiteX74" fmla="*/ 3647090 w 3857297"/>
              <a:gd name="connsiteY74" fmla="*/ 1828800 h 5797984"/>
              <a:gd name="connsiteX75" fmla="*/ 3415862 w 3857297"/>
              <a:gd name="connsiteY75" fmla="*/ 1597573 h 5797984"/>
              <a:gd name="connsiteX76" fmla="*/ 3636579 w 3857297"/>
              <a:gd name="connsiteY76" fmla="*/ 1219200 h 5797984"/>
              <a:gd name="connsiteX77" fmla="*/ 3573517 w 3857297"/>
              <a:gd name="connsiteY77" fmla="*/ 630621 h 5797984"/>
              <a:gd name="connsiteX78" fmla="*/ 3499945 w 3857297"/>
              <a:gd name="connsiteY78" fmla="*/ 515007 h 5797984"/>
              <a:gd name="connsiteX79" fmla="*/ 3048000 w 3857297"/>
              <a:gd name="connsiteY79" fmla="*/ 283780 h 5797984"/>
              <a:gd name="connsiteX80" fmla="*/ 2795752 w 3857297"/>
              <a:gd name="connsiteY80" fmla="*/ 231228 h 5797984"/>
              <a:gd name="connsiteX81" fmla="*/ 2585545 w 3857297"/>
              <a:gd name="connsiteY81" fmla="*/ 42042 h 5797984"/>
              <a:gd name="connsiteX82" fmla="*/ 2448910 w 3857297"/>
              <a:gd name="connsiteY82" fmla="*/ 31532 h 5797984"/>
              <a:gd name="connsiteX83" fmla="*/ 2301765 w 3857297"/>
              <a:gd name="connsiteY83" fmla="*/ 294290 h 5797984"/>
              <a:gd name="connsiteX84" fmla="*/ 2102069 w 3857297"/>
              <a:gd name="connsiteY84" fmla="*/ 493986 h 5797984"/>
              <a:gd name="connsiteX85" fmla="*/ 1807780 w 3857297"/>
              <a:gd name="connsiteY85" fmla="*/ 588580 h 5797984"/>
              <a:gd name="connsiteX86" fmla="*/ 1576552 w 3857297"/>
              <a:gd name="connsiteY86" fmla="*/ 620110 h 5797984"/>
              <a:gd name="connsiteX87" fmla="*/ 1387366 w 3857297"/>
              <a:gd name="connsiteY87" fmla="*/ 388883 h 5797984"/>
              <a:gd name="connsiteX88" fmla="*/ 1250731 w 3857297"/>
              <a:gd name="connsiteY88" fmla="*/ 73572 h 5797984"/>
              <a:gd name="connsiteX89" fmla="*/ 1103586 w 3857297"/>
              <a:gd name="connsiteY89" fmla="*/ 0 h 5797984"/>
              <a:gd name="connsiteX0" fmla="*/ 1103586 w 3857297"/>
              <a:gd name="connsiteY0" fmla="*/ 0 h 5797984"/>
              <a:gd name="connsiteX1" fmla="*/ 914400 w 3857297"/>
              <a:gd name="connsiteY1" fmla="*/ 388883 h 5797984"/>
              <a:gd name="connsiteX2" fmla="*/ 378372 w 3857297"/>
              <a:gd name="connsiteY2" fmla="*/ 536028 h 5797984"/>
              <a:gd name="connsiteX3" fmla="*/ 63062 w 3857297"/>
              <a:gd name="connsiteY3" fmla="*/ 819807 h 5797984"/>
              <a:gd name="connsiteX4" fmla="*/ 63062 w 3857297"/>
              <a:gd name="connsiteY4" fmla="*/ 1093076 h 5797984"/>
              <a:gd name="connsiteX5" fmla="*/ 273269 w 3857297"/>
              <a:gd name="connsiteY5" fmla="*/ 1492469 h 5797984"/>
              <a:gd name="connsiteX6" fmla="*/ 378373 w 3857297"/>
              <a:gd name="connsiteY6" fmla="*/ 1660634 h 5797984"/>
              <a:gd name="connsiteX7" fmla="*/ 409903 w 3857297"/>
              <a:gd name="connsiteY7" fmla="*/ 1870841 h 5797984"/>
              <a:gd name="connsiteX8" fmla="*/ 609600 w 3857297"/>
              <a:gd name="connsiteY8" fmla="*/ 1923394 h 5797984"/>
              <a:gd name="connsiteX9" fmla="*/ 798786 w 3857297"/>
              <a:gd name="connsiteY9" fmla="*/ 1671145 h 5797984"/>
              <a:gd name="connsiteX10" fmla="*/ 735724 w 3857297"/>
              <a:gd name="connsiteY10" fmla="*/ 1250731 h 5797984"/>
              <a:gd name="connsiteX11" fmla="*/ 651641 w 3857297"/>
              <a:gd name="connsiteY11" fmla="*/ 1051035 h 5797984"/>
              <a:gd name="connsiteX12" fmla="*/ 830317 w 3857297"/>
              <a:gd name="connsiteY12" fmla="*/ 1008993 h 5797984"/>
              <a:gd name="connsiteX13" fmla="*/ 998483 w 3857297"/>
              <a:gd name="connsiteY13" fmla="*/ 1481959 h 5797984"/>
              <a:gd name="connsiteX14" fmla="*/ 1030014 w 3857297"/>
              <a:gd name="connsiteY14" fmla="*/ 1891862 h 5797984"/>
              <a:gd name="connsiteX15" fmla="*/ 977462 w 3857297"/>
              <a:gd name="connsiteY15" fmla="*/ 2364828 h 5797984"/>
              <a:gd name="connsiteX16" fmla="*/ 399393 w 3857297"/>
              <a:gd name="connsiteY16" fmla="*/ 3499945 h 5797984"/>
              <a:gd name="connsiteX17" fmla="*/ 325821 w 3857297"/>
              <a:gd name="connsiteY17" fmla="*/ 3626070 h 5797984"/>
              <a:gd name="connsiteX18" fmla="*/ 336331 w 3857297"/>
              <a:gd name="connsiteY18" fmla="*/ 3710152 h 5797984"/>
              <a:gd name="connsiteX19" fmla="*/ 304800 w 3857297"/>
              <a:gd name="connsiteY19" fmla="*/ 3815255 h 5797984"/>
              <a:gd name="connsiteX20" fmla="*/ 241738 w 3857297"/>
              <a:gd name="connsiteY20" fmla="*/ 4025462 h 5797984"/>
              <a:gd name="connsiteX21" fmla="*/ 105104 w 3857297"/>
              <a:gd name="connsiteY21" fmla="*/ 4498427 h 5797984"/>
              <a:gd name="connsiteX22" fmla="*/ 0 w 3857297"/>
              <a:gd name="connsiteY22" fmla="*/ 4834759 h 5797984"/>
              <a:gd name="connsiteX23" fmla="*/ 31531 w 3857297"/>
              <a:gd name="connsiteY23" fmla="*/ 5097517 h 5797984"/>
              <a:gd name="connsiteX24" fmla="*/ 136635 w 3857297"/>
              <a:gd name="connsiteY24" fmla="*/ 5192110 h 5797984"/>
              <a:gd name="connsiteX25" fmla="*/ 199696 w 3857297"/>
              <a:gd name="connsiteY25" fmla="*/ 5255172 h 5797984"/>
              <a:gd name="connsiteX26" fmla="*/ 409904 w 3857297"/>
              <a:gd name="connsiteY26" fmla="*/ 5223643 h 5797984"/>
              <a:gd name="connsiteX27" fmla="*/ 515007 w 3857297"/>
              <a:gd name="connsiteY27" fmla="*/ 5213131 h 5797984"/>
              <a:gd name="connsiteX28" fmla="*/ 620110 w 3857297"/>
              <a:gd name="connsiteY28" fmla="*/ 5171090 h 5797984"/>
              <a:gd name="connsiteX29" fmla="*/ 693681 w 3857297"/>
              <a:gd name="connsiteY29" fmla="*/ 4929352 h 5797984"/>
              <a:gd name="connsiteX30" fmla="*/ 735724 w 3857297"/>
              <a:gd name="connsiteY30" fmla="*/ 4572000 h 5797984"/>
              <a:gd name="connsiteX31" fmla="*/ 882868 w 3857297"/>
              <a:gd name="connsiteY31" fmla="*/ 4014952 h 5797984"/>
              <a:gd name="connsiteX32" fmla="*/ 945931 w 3857297"/>
              <a:gd name="connsiteY32" fmla="*/ 4824249 h 5797984"/>
              <a:gd name="connsiteX33" fmla="*/ 966952 w 3857297"/>
              <a:gd name="connsiteY33" fmla="*/ 4981903 h 5797984"/>
              <a:gd name="connsiteX34" fmla="*/ 1082566 w 3857297"/>
              <a:gd name="connsiteY34" fmla="*/ 5108026 h 5797984"/>
              <a:gd name="connsiteX35" fmla="*/ 1219199 w 3857297"/>
              <a:gd name="connsiteY35" fmla="*/ 5108028 h 5797984"/>
              <a:gd name="connsiteX36" fmla="*/ 1345324 w 3857297"/>
              <a:gd name="connsiteY36" fmla="*/ 5087007 h 5797984"/>
              <a:gd name="connsiteX37" fmla="*/ 1566041 w 3857297"/>
              <a:gd name="connsiteY37" fmla="*/ 4614041 h 5797984"/>
              <a:gd name="connsiteX38" fmla="*/ 1671145 w 3857297"/>
              <a:gd name="connsiteY38" fmla="*/ 4172608 h 5797984"/>
              <a:gd name="connsiteX39" fmla="*/ 2049518 w 3857297"/>
              <a:gd name="connsiteY39" fmla="*/ 4078013 h 5797984"/>
              <a:gd name="connsiteX40" fmla="*/ 2165131 w 3857297"/>
              <a:gd name="connsiteY40" fmla="*/ 4529960 h 5797984"/>
              <a:gd name="connsiteX41" fmla="*/ 2207172 w 3857297"/>
              <a:gd name="connsiteY41" fmla="*/ 4950373 h 5797984"/>
              <a:gd name="connsiteX42" fmla="*/ 2259724 w 3857297"/>
              <a:gd name="connsiteY42" fmla="*/ 5108028 h 5797984"/>
              <a:gd name="connsiteX43" fmla="*/ 2312277 w 3857297"/>
              <a:gd name="connsiteY43" fmla="*/ 5360274 h 5797984"/>
              <a:gd name="connsiteX44" fmla="*/ 2427890 w 3857297"/>
              <a:gd name="connsiteY44" fmla="*/ 5528443 h 5797984"/>
              <a:gd name="connsiteX45" fmla="*/ 2532993 w 3857297"/>
              <a:gd name="connsiteY45" fmla="*/ 5559974 h 5797984"/>
              <a:gd name="connsiteX46" fmla="*/ 2680138 w 3857297"/>
              <a:gd name="connsiteY46" fmla="*/ 5528441 h 5797984"/>
              <a:gd name="connsiteX47" fmla="*/ 2669627 w 3857297"/>
              <a:gd name="connsiteY47" fmla="*/ 5423339 h 5797984"/>
              <a:gd name="connsiteX48" fmla="*/ 2659117 w 3857297"/>
              <a:gd name="connsiteY48" fmla="*/ 5423338 h 5797984"/>
              <a:gd name="connsiteX49" fmla="*/ 2690648 w 3857297"/>
              <a:gd name="connsiteY49" fmla="*/ 5044965 h 5797984"/>
              <a:gd name="connsiteX50" fmla="*/ 2690648 w 3857297"/>
              <a:gd name="connsiteY50" fmla="*/ 4740165 h 5797984"/>
              <a:gd name="connsiteX51" fmla="*/ 2858814 w 3857297"/>
              <a:gd name="connsiteY51" fmla="*/ 3983421 h 5797984"/>
              <a:gd name="connsiteX52" fmla="*/ 3153102 w 3857297"/>
              <a:gd name="connsiteY52" fmla="*/ 4277711 h 5797984"/>
              <a:gd name="connsiteX53" fmla="*/ 2911365 w 3857297"/>
              <a:gd name="connsiteY53" fmla="*/ 5234151 h 5797984"/>
              <a:gd name="connsiteX54" fmla="*/ 2953407 w 3857297"/>
              <a:gd name="connsiteY54" fmla="*/ 5675587 h 5797984"/>
              <a:gd name="connsiteX55" fmla="*/ 3132082 w 3857297"/>
              <a:gd name="connsiteY55" fmla="*/ 5633544 h 5797984"/>
              <a:gd name="connsiteX56" fmla="*/ 3289737 w 3857297"/>
              <a:gd name="connsiteY56" fmla="*/ 5780691 h 5797984"/>
              <a:gd name="connsiteX57" fmla="*/ 3468413 w 3857297"/>
              <a:gd name="connsiteY57" fmla="*/ 5717627 h 5797984"/>
              <a:gd name="connsiteX58" fmla="*/ 3584028 w 3857297"/>
              <a:gd name="connsiteY58" fmla="*/ 5528441 h 5797984"/>
              <a:gd name="connsiteX59" fmla="*/ 3720664 w 3857297"/>
              <a:gd name="connsiteY59" fmla="*/ 5223642 h 5797984"/>
              <a:gd name="connsiteX60" fmla="*/ 3836277 w 3857297"/>
              <a:gd name="connsiteY60" fmla="*/ 4813738 h 5797984"/>
              <a:gd name="connsiteX61" fmla="*/ 3741682 w 3857297"/>
              <a:gd name="connsiteY61" fmla="*/ 4393325 h 5797984"/>
              <a:gd name="connsiteX62" fmla="*/ 3857297 w 3857297"/>
              <a:gd name="connsiteY62" fmla="*/ 4120055 h 5797984"/>
              <a:gd name="connsiteX63" fmla="*/ 3699642 w 3857297"/>
              <a:gd name="connsiteY63" fmla="*/ 3804745 h 5797984"/>
              <a:gd name="connsiteX64" fmla="*/ 3436883 w 3857297"/>
              <a:gd name="connsiteY64" fmla="*/ 3037490 h 5797984"/>
              <a:gd name="connsiteX65" fmla="*/ 3258207 w 3857297"/>
              <a:gd name="connsiteY65" fmla="*/ 2543504 h 5797984"/>
              <a:gd name="connsiteX66" fmla="*/ 3069021 w 3857297"/>
              <a:gd name="connsiteY66" fmla="*/ 2291255 h 5797984"/>
              <a:gd name="connsiteX67" fmla="*/ 2890345 w 3857297"/>
              <a:gd name="connsiteY67" fmla="*/ 1923393 h 5797984"/>
              <a:gd name="connsiteX68" fmla="*/ 2743200 w 3857297"/>
              <a:gd name="connsiteY68" fmla="*/ 1681655 h 5797984"/>
              <a:gd name="connsiteX69" fmla="*/ 2806262 w 3857297"/>
              <a:gd name="connsiteY69" fmla="*/ 1282262 h 5797984"/>
              <a:gd name="connsiteX70" fmla="*/ 2869324 w 3857297"/>
              <a:gd name="connsiteY70" fmla="*/ 1187669 h 5797984"/>
              <a:gd name="connsiteX71" fmla="*/ 2837793 w 3857297"/>
              <a:gd name="connsiteY71" fmla="*/ 1534511 h 5797984"/>
              <a:gd name="connsiteX72" fmla="*/ 2995448 w 3857297"/>
              <a:gd name="connsiteY72" fmla="*/ 1996966 h 5797984"/>
              <a:gd name="connsiteX73" fmla="*/ 3541986 w 3857297"/>
              <a:gd name="connsiteY73" fmla="*/ 2017986 h 5797984"/>
              <a:gd name="connsiteX74" fmla="*/ 3647090 w 3857297"/>
              <a:gd name="connsiteY74" fmla="*/ 1828800 h 5797984"/>
              <a:gd name="connsiteX75" fmla="*/ 3415862 w 3857297"/>
              <a:gd name="connsiteY75" fmla="*/ 1597573 h 5797984"/>
              <a:gd name="connsiteX76" fmla="*/ 3636579 w 3857297"/>
              <a:gd name="connsiteY76" fmla="*/ 1219200 h 5797984"/>
              <a:gd name="connsiteX77" fmla="*/ 3573517 w 3857297"/>
              <a:gd name="connsiteY77" fmla="*/ 630621 h 5797984"/>
              <a:gd name="connsiteX78" fmla="*/ 3499945 w 3857297"/>
              <a:gd name="connsiteY78" fmla="*/ 515007 h 5797984"/>
              <a:gd name="connsiteX79" fmla="*/ 3048000 w 3857297"/>
              <a:gd name="connsiteY79" fmla="*/ 283780 h 5797984"/>
              <a:gd name="connsiteX80" fmla="*/ 2795752 w 3857297"/>
              <a:gd name="connsiteY80" fmla="*/ 231228 h 5797984"/>
              <a:gd name="connsiteX81" fmla="*/ 2585545 w 3857297"/>
              <a:gd name="connsiteY81" fmla="*/ 42042 h 5797984"/>
              <a:gd name="connsiteX82" fmla="*/ 2448910 w 3857297"/>
              <a:gd name="connsiteY82" fmla="*/ 31532 h 5797984"/>
              <a:gd name="connsiteX83" fmla="*/ 2301765 w 3857297"/>
              <a:gd name="connsiteY83" fmla="*/ 294290 h 5797984"/>
              <a:gd name="connsiteX84" fmla="*/ 2102069 w 3857297"/>
              <a:gd name="connsiteY84" fmla="*/ 493986 h 5797984"/>
              <a:gd name="connsiteX85" fmla="*/ 1807780 w 3857297"/>
              <a:gd name="connsiteY85" fmla="*/ 588580 h 5797984"/>
              <a:gd name="connsiteX86" fmla="*/ 1576552 w 3857297"/>
              <a:gd name="connsiteY86" fmla="*/ 620110 h 5797984"/>
              <a:gd name="connsiteX87" fmla="*/ 1387366 w 3857297"/>
              <a:gd name="connsiteY87" fmla="*/ 388883 h 5797984"/>
              <a:gd name="connsiteX88" fmla="*/ 1250731 w 3857297"/>
              <a:gd name="connsiteY88" fmla="*/ 73572 h 5797984"/>
              <a:gd name="connsiteX89" fmla="*/ 1103586 w 3857297"/>
              <a:gd name="connsiteY89" fmla="*/ 0 h 5797984"/>
              <a:gd name="connsiteX0" fmla="*/ 1103586 w 3857297"/>
              <a:gd name="connsiteY0" fmla="*/ 0 h 5780691"/>
              <a:gd name="connsiteX1" fmla="*/ 914400 w 3857297"/>
              <a:gd name="connsiteY1" fmla="*/ 388883 h 5780691"/>
              <a:gd name="connsiteX2" fmla="*/ 378372 w 3857297"/>
              <a:gd name="connsiteY2" fmla="*/ 536028 h 5780691"/>
              <a:gd name="connsiteX3" fmla="*/ 63062 w 3857297"/>
              <a:gd name="connsiteY3" fmla="*/ 819807 h 5780691"/>
              <a:gd name="connsiteX4" fmla="*/ 63062 w 3857297"/>
              <a:gd name="connsiteY4" fmla="*/ 1093076 h 5780691"/>
              <a:gd name="connsiteX5" fmla="*/ 273269 w 3857297"/>
              <a:gd name="connsiteY5" fmla="*/ 1492469 h 5780691"/>
              <a:gd name="connsiteX6" fmla="*/ 378373 w 3857297"/>
              <a:gd name="connsiteY6" fmla="*/ 1660634 h 5780691"/>
              <a:gd name="connsiteX7" fmla="*/ 409903 w 3857297"/>
              <a:gd name="connsiteY7" fmla="*/ 1870841 h 5780691"/>
              <a:gd name="connsiteX8" fmla="*/ 609600 w 3857297"/>
              <a:gd name="connsiteY8" fmla="*/ 1923394 h 5780691"/>
              <a:gd name="connsiteX9" fmla="*/ 798786 w 3857297"/>
              <a:gd name="connsiteY9" fmla="*/ 1671145 h 5780691"/>
              <a:gd name="connsiteX10" fmla="*/ 735724 w 3857297"/>
              <a:gd name="connsiteY10" fmla="*/ 1250731 h 5780691"/>
              <a:gd name="connsiteX11" fmla="*/ 651641 w 3857297"/>
              <a:gd name="connsiteY11" fmla="*/ 1051035 h 5780691"/>
              <a:gd name="connsiteX12" fmla="*/ 830317 w 3857297"/>
              <a:gd name="connsiteY12" fmla="*/ 1008993 h 5780691"/>
              <a:gd name="connsiteX13" fmla="*/ 998483 w 3857297"/>
              <a:gd name="connsiteY13" fmla="*/ 1481959 h 5780691"/>
              <a:gd name="connsiteX14" fmla="*/ 1030014 w 3857297"/>
              <a:gd name="connsiteY14" fmla="*/ 1891862 h 5780691"/>
              <a:gd name="connsiteX15" fmla="*/ 977462 w 3857297"/>
              <a:gd name="connsiteY15" fmla="*/ 2364828 h 5780691"/>
              <a:gd name="connsiteX16" fmla="*/ 399393 w 3857297"/>
              <a:gd name="connsiteY16" fmla="*/ 3499945 h 5780691"/>
              <a:gd name="connsiteX17" fmla="*/ 325821 w 3857297"/>
              <a:gd name="connsiteY17" fmla="*/ 3626070 h 5780691"/>
              <a:gd name="connsiteX18" fmla="*/ 336331 w 3857297"/>
              <a:gd name="connsiteY18" fmla="*/ 3710152 h 5780691"/>
              <a:gd name="connsiteX19" fmla="*/ 304800 w 3857297"/>
              <a:gd name="connsiteY19" fmla="*/ 3815255 h 5780691"/>
              <a:gd name="connsiteX20" fmla="*/ 241738 w 3857297"/>
              <a:gd name="connsiteY20" fmla="*/ 4025462 h 5780691"/>
              <a:gd name="connsiteX21" fmla="*/ 105104 w 3857297"/>
              <a:gd name="connsiteY21" fmla="*/ 4498427 h 5780691"/>
              <a:gd name="connsiteX22" fmla="*/ 0 w 3857297"/>
              <a:gd name="connsiteY22" fmla="*/ 4834759 h 5780691"/>
              <a:gd name="connsiteX23" fmla="*/ 31531 w 3857297"/>
              <a:gd name="connsiteY23" fmla="*/ 5097517 h 5780691"/>
              <a:gd name="connsiteX24" fmla="*/ 136635 w 3857297"/>
              <a:gd name="connsiteY24" fmla="*/ 5192110 h 5780691"/>
              <a:gd name="connsiteX25" fmla="*/ 199696 w 3857297"/>
              <a:gd name="connsiteY25" fmla="*/ 5255172 h 5780691"/>
              <a:gd name="connsiteX26" fmla="*/ 409904 w 3857297"/>
              <a:gd name="connsiteY26" fmla="*/ 5223643 h 5780691"/>
              <a:gd name="connsiteX27" fmla="*/ 515007 w 3857297"/>
              <a:gd name="connsiteY27" fmla="*/ 5213131 h 5780691"/>
              <a:gd name="connsiteX28" fmla="*/ 620110 w 3857297"/>
              <a:gd name="connsiteY28" fmla="*/ 5171090 h 5780691"/>
              <a:gd name="connsiteX29" fmla="*/ 693681 w 3857297"/>
              <a:gd name="connsiteY29" fmla="*/ 4929352 h 5780691"/>
              <a:gd name="connsiteX30" fmla="*/ 735724 w 3857297"/>
              <a:gd name="connsiteY30" fmla="*/ 4572000 h 5780691"/>
              <a:gd name="connsiteX31" fmla="*/ 882868 w 3857297"/>
              <a:gd name="connsiteY31" fmla="*/ 4014952 h 5780691"/>
              <a:gd name="connsiteX32" fmla="*/ 945931 w 3857297"/>
              <a:gd name="connsiteY32" fmla="*/ 4824249 h 5780691"/>
              <a:gd name="connsiteX33" fmla="*/ 966952 w 3857297"/>
              <a:gd name="connsiteY33" fmla="*/ 4981903 h 5780691"/>
              <a:gd name="connsiteX34" fmla="*/ 1082566 w 3857297"/>
              <a:gd name="connsiteY34" fmla="*/ 5108026 h 5780691"/>
              <a:gd name="connsiteX35" fmla="*/ 1219199 w 3857297"/>
              <a:gd name="connsiteY35" fmla="*/ 5108028 h 5780691"/>
              <a:gd name="connsiteX36" fmla="*/ 1345324 w 3857297"/>
              <a:gd name="connsiteY36" fmla="*/ 5087007 h 5780691"/>
              <a:gd name="connsiteX37" fmla="*/ 1566041 w 3857297"/>
              <a:gd name="connsiteY37" fmla="*/ 4614041 h 5780691"/>
              <a:gd name="connsiteX38" fmla="*/ 1671145 w 3857297"/>
              <a:gd name="connsiteY38" fmla="*/ 4172608 h 5780691"/>
              <a:gd name="connsiteX39" fmla="*/ 2049518 w 3857297"/>
              <a:gd name="connsiteY39" fmla="*/ 4078013 h 5780691"/>
              <a:gd name="connsiteX40" fmla="*/ 2165131 w 3857297"/>
              <a:gd name="connsiteY40" fmla="*/ 4529960 h 5780691"/>
              <a:gd name="connsiteX41" fmla="*/ 2207172 w 3857297"/>
              <a:gd name="connsiteY41" fmla="*/ 4950373 h 5780691"/>
              <a:gd name="connsiteX42" fmla="*/ 2259724 w 3857297"/>
              <a:gd name="connsiteY42" fmla="*/ 5108028 h 5780691"/>
              <a:gd name="connsiteX43" fmla="*/ 2312277 w 3857297"/>
              <a:gd name="connsiteY43" fmla="*/ 5360274 h 5780691"/>
              <a:gd name="connsiteX44" fmla="*/ 2427890 w 3857297"/>
              <a:gd name="connsiteY44" fmla="*/ 5528443 h 5780691"/>
              <a:gd name="connsiteX45" fmla="*/ 2532993 w 3857297"/>
              <a:gd name="connsiteY45" fmla="*/ 5559974 h 5780691"/>
              <a:gd name="connsiteX46" fmla="*/ 2680138 w 3857297"/>
              <a:gd name="connsiteY46" fmla="*/ 5528441 h 5780691"/>
              <a:gd name="connsiteX47" fmla="*/ 2669627 w 3857297"/>
              <a:gd name="connsiteY47" fmla="*/ 5423339 h 5780691"/>
              <a:gd name="connsiteX48" fmla="*/ 2659117 w 3857297"/>
              <a:gd name="connsiteY48" fmla="*/ 5423338 h 5780691"/>
              <a:gd name="connsiteX49" fmla="*/ 2690648 w 3857297"/>
              <a:gd name="connsiteY49" fmla="*/ 5044965 h 5780691"/>
              <a:gd name="connsiteX50" fmla="*/ 2690648 w 3857297"/>
              <a:gd name="connsiteY50" fmla="*/ 4740165 h 5780691"/>
              <a:gd name="connsiteX51" fmla="*/ 2858814 w 3857297"/>
              <a:gd name="connsiteY51" fmla="*/ 3983421 h 5780691"/>
              <a:gd name="connsiteX52" fmla="*/ 3153102 w 3857297"/>
              <a:gd name="connsiteY52" fmla="*/ 4277711 h 5780691"/>
              <a:gd name="connsiteX53" fmla="*/ 2911365 w 3857297"/>
              <a:gd name="connsiteY53" fmla="*/ 5234151 h 5780691"/>
              <a:gd name="connsiteX54" fmla="*/ 2953407 w 3857297"/>
              <a:gd name="connsiteY54" fmla="*/ 5675587 h 5780691"/>
              <a:gd name="connsiteX55" fmla="*/ 3132082 w 3857297"/>
              <a:gd name="connsiteY55" fmla="*/ 5633544 h 5780691"/>
              <a:gd name="connsiteX56" fmla="*/ 3289737 w 3857297"/>
              <a:gd name="connsiteY56" fmla="*/ 5780691 h 5780691"/>
              <a:gd name="connsiteX57" fmla="*/ 3426372 w 3857297"/>
              <a:gd name="connsiteY57" fmla="*/ 5633544 h 5780691"/>
              <a:gd name="connsiteX58" fmla="*/ 3584028 w 3857297"/>
              <a:gd name="connsiteY58" fmla="*/ 5528441 h 5780691"/>
              <a:gd name="connsiteX59" fmla="*/ 3720664 w 3857297"/>
              <a:gd name="connsiteY59" fmla="*/ 5223642 h 5780691"/>
              <a:gd name="connsiteX60" fmla="*/ 3836277 w 3857297"/>
              <a:gd name="connsiteY60" fmla="*/ 4813738 h 5780691"/>
              <a:gd name="connsiteX61" fmla="*/ 3741682 w 3857297"/>
              <a:gd name="connsiteY61" fmla="*/ 4393325 h 5780691"/>
              <a:gd name="connsiteX62" fmla="*/ 3857297 w 3857297"/>
              <a:gd name="connsiteY62" fmla="*/ 4120055 h 5780691"/>
              <a:gd name="connsiteX63" fmla="*/ 3699642 w 3857297"/>
              <a:gd name="connsiteY63" fmla="*/ 3804745 h 5780691"/>
              <a:gd name="connsiteX64" fmla="*/ 3436883 w 3857297"/>
              <a:gd name="connsiteY64" fmla="*/ 3037490 h 5780691"/>
              <a:gd name="connsiteX65" fmla="*/ 3258207 w 3857297"/>
              <a:gd name="connsiteY65" fmla="*/ 2543504 h 5780691"/>
              <a:gd name="connsiteX66" fmla="*/ 3069021 w 3857297"/>
              <a:gd name="connsiteY66" fmla="*/ 2291255 h 5780691"/>
              <a:gd name="connsiteX67" fmla="*/ 2890345 w 3857297"/>
              <a:gd name="connsiteY67" fmla="*/ 1923393 h 5780691"/>
              <a:gd name="connsiteX68" fmla="*/ 2743200 w 3857297"/>
              <a:gd name="connsiteY68" fmla="*/ 1681655 h 5780691"/>
              <a:gd name="connsiteX69" fmla="*/ 2806262 w 3857297"/>
              <a:gd name="connsiteY69" fmla="*/ 1282262 h 5780691"/>
              <a:gd name="connsiteX70" fmla="*/ 2869324 w 3857297"/>
              <a:gd name="connsiteY70" fmla="*/ 1187669 h 5780691"/>
              <a:gd name="connsiteX71" fmla="*/ 2837793 w 3857297"/>
              <a:gd name="connsiteY71" fmla="*/ 1534511 h 5780691"/>
              <a:gd name="connsiteX72" fmla="*/ 2995448 w 3857297"/>
              <a:gd name="connsiteY72" fmla="*/ 1996966 h 5780691"/>
              <a:gd name="connsiteX73" fmla="*/ 3541986 w 3857297"/>
              <a:gd name="connsiteY73" fmla="*/ 2017986 h 5780691"/>
              <a:gd name="connsiteX74" fmla="*/ 3647090 w 3857297"/>
              <a:gd name="connsiteY74" fmla="*/ 1828800 h 5780691"/>
              <a:gd name="connsiteX75" fmla="*/ 3415862 w 3857297"/>
              <a:gd name="connsiteY75" fmla="*/ 1597573 h 5780691"/>
              <a:gd name="connsiteX76" fmla="*/ 3636579 w 3857297"/>
              <a:gd name="connsiteY76" fmla="*/ 1219200 h 5780691"/>
              <a:gd name="connsiteX77" fmla="*/ 3573517 w 3857297"/>
              <a:gd name="connsiteY77" fmla="*/ 630621 h 5780691"/>
              <a:gd name="connsiteX78" fmla="*/ 3499945 w 3857297"/>
              <a:gd name="connsiteY78" fmla="*/ 515007 h 5780691"/>
              <a:gd name="connsiteX79" fmla="*/ 3048000 w 3857297"/>
              <a:gd name="connsiteY79" fmla="*/ 283780 h 5780691"/>
              <a:gd name="connsiteX80" fmla="*/ 2795752 w 3857297"/>
              <a:gd name="connsiteY80" fmla="*/ 231228 h 5780691"/>
              <a:gd name="connsiteX81" fmla="*/ 2585545 w 3857297"/>
              <a:gd name="connsiteY81" fmla="*/ 42042 h 5780691"/>
              <a:gd name="connsiteX82" fmla="*/ 2448910 w 3857297"/>
              <a:gd name="connsiteY82" fmla="*/ 31532 h 5780691"/>
              <a:gd name="connsiteX83" fmla="*/ 2301765 w 3857297"/>
              <a:gd name="connsiteY83" fmla="*/ 294290 h 5780691"/>
              <a:gd name="connsiteX84" fmla="*/ 2102069 w 3857297"/>
              <a:gd name="connsiteY84" fmla="*/ 493986 h 5780691"/>
              <a:gd name="connsiteX85" fmla="*/ 1807780 w 3857297"/>
              <a:gd name="connsiteY85" fmla="*/ 588580 h 5780691"/>
              <a:gd name="connsiteX86" fmla="*/ 1576552 w 3857297"/>
              <a:gd name="connsiteY86" fmla="*/ 620110 h 5780691"/>
              <a:gd name="connsiteX87" fmla="*/ 1387366 w 3857297"/>
              <a:gd name="connsiteY87" fmla="*/ 388883 h 5780691"/>
              <a:gd name="connsiteX88" fmla="*/ 1250731 w 3857297"/>
              <a:gd name="connsiteY88" fmla="*/ 73572 h 5780691"/>
              <a:gd name="connsiteX89" fmla="*/ 1103586 w 3857297"/>
              <a:gd name="connsiteY89" fmla="*/ 0 h 5780691"/>
              <a:gd name="connsiteX0" fmla="*/ 1103586 w 3857297"/>
              <a:gd name="connsiteY0" fmla="*/ 0 h 5710064"/>
              <a:gd name="connsiteX1" fmla="*/ 914400 w 3857297"/>
              <a:gd name="connsiteY1" fmla="*/ 388883 h 5710064"/>
              <a:gd name="connsiteX2" fmla="*/ 378372 w 3857297"/>
              <a:gd name="connsiteY2" fmla="*/ 536028 h 5710064"/>
              <a:gd name="connsiteX3" fmla="*/ 63062 w 3857297"/>
              <a:gd name="connsiteY3" fmla="*/ 819807 h 5710064"/>
              <a:gd name="connsiteX4" fmla="*/ 63062 w 3857297"/>
              <a:gd name="connsiteY4" fmla="*/ 1093076 h 5710064"/>
              <a:gd name="connsiteX5" fmla="*/ 273269 w 3857297"/>
              <a:gd name="connsiteY5" fmla="*/ 1492469 h 5710064"/>
              <a:gd name="connsiteX6" fmla="*/ 378373 w 3857297"/>
              <a:gd name="connsiteY6" fmla="*/ 1660634 h 5710064"/>
              <a:gd name="connsiteX7" fmla="*/ 409903 w 3857297"/>
              <a:gd name="connsiteY7" fmla="*/ 1870841 h 5710064"/>
              <a:gd name="connsiteX8" fmla="*/ 609600 w 3857297"/>
              <a:gd name="connsiteY8" fmla="*/ 1923394 h 5710064"/>
              <a:gd name="connsiteX9" fmla="*/ 798786 w 3857297"/>
              <a:gd name="connsiteY9" fmla="*/ 1671145 h 5710064"/>
              <a:gd name="connsiteX10" fmla="*/ 735724 w 3857297"/>
              <a:gd name="connsiteY10" fmla="*/ 1250731 h 5710064"/>
              <a:gd name="connsiteX11" fmla="*/ 651641 w 3857297"/>
              <a:gd name="connsiteY11" fmla="*/ 1051035 h 5710064"/>
              <a:gd name="connsiteX12" fmla="*/ 830317 w 3857297"/>
              <a:gd name="connsiteY12" fmla="*/ 1008993 h 5710064"/>
              <a:gd name="connsiteX13" fmla="*/ 998483 w 3857297"/>
              <a:gd name="connsiteY13" fmla="*/ 1481959 h 5710064"/>
              <a:gd name="connsiteX14" fmla="*/ 1030014 w 3857297"/>
              <a:gd name="connsiteY14" fmla="*/ 1891862 h 5710064"/>
              <a:gd name="connsiteX15" fmla="*/ 977462 w 3857297"/>
              <a:gd name="connsiteY15" fmla="*/ 2364828 h 5710064"/>
              <a:gd name="connsiteX16" fmla="*/ 399393 w 3857297"/>
              <a:gd name="connsiteY16" fmla="*/ 3499945 h 5710064"/>
              <a:gd name="connsiteX17" fmla="*/ 325821 w 3857297"/>
              <a:gd name="connsiteY17" fmla="*/ 3626070 h 5710064"/>
              <a:gd name="connsiteX18" fmla="*/ 336331 w 3857297"/>
              <a:gd name="connsiteY18" fmla="*/ 3710152 h 5710064"/>
              <a:gd name="connsiteX19" fmla="*/ 304800 w 3857297"/>
              <a:gd name="connsiteY19" fmla="*/ 3815255 h 5710064"/>
              <a:gd name="connsiteX20" fmla="*/ 241738 w 3857297"/>
              <a:gd name="connsiteY20" fmla="*/ 4025462 h 5710064"/>
              <a:gd name="connsiteX21" fmla="*/ 105104 w 3857297"/>
              <a:gd name="connsiteY21" fmla="*/ 4498427 h 5710064"/>
              <a:gd name="connsiteX22" fmla="*/ 0 w 3857297"/>
              <a:gd name="connsiteY22" fmla="*/ 4834759 h 5710064"/>
              <a:gd name="connsiteX23" fmla="*/ 31531 w 3857297"/>
              <a:gd name="connsiteY23" fmla="*/ 5097517 h 5710064"/>
              <a:gd name="connsiteX24" fmla="*/ 136635 w 3857297"/>
              <a:gd name="connsiteY24" fmla="*/ 5192110 h 5710064"/>
              <a:gd name="connsiteX25" fmla="*/ 199696 w 3857297"/>
              <a:gd name="connsiteY25" fmla="*/ 5255172 h 5710064"/>
              <a:gd name="connsiteX26" fmla="*/ 409904 w 3857297"/>
              <a:gd name="connsiteY26" fmla="*/ 5223643 h 5710064"/>
              <a:gd name="connsiteX27" fmla="*/ 515007 w 3857297"/>
              <a:gd name="connsiteY27" fmla="*/ 5213131 h 5710064"/>
              <a:gd name="connsiteX28" fmla="*/ 620110 w 3857297"/>
              <a:gd name="connsiteY28" fmla="*/ 5171090 h 5710064"/>
              <a:gd name="connsiteX29" fmla="*/ 693681 w 3857297"/>
              <a:gd name="connsiteY29" fmla="*/ 4929352 h 5710064"/>
              <a:gd name="connsiteX30" fmla="*/ 735724 w 3857297"/>
              <a:gd name="connsiteY30" fmla="*/ 4572000 h 5710064"/>
              <a:gd name="connsiteX31" fmla="*/ 882868 w 3857297"/>
              <a:gd name="connsiteY31" fmla="*/ 4014952 h 5710064"/>
              <a:gd name="connsiteX32" fmla="*/ 945931 w 3857297"/>
              <a:gd name="connsiteY32" fmla="*/ 4824249 h 5710064"/>
              <a:gd name="connsiteX33" fmla="*/ 966952 w 3857297"/>
              <a:gd name="connsiteY33" fmla="*/ 4981903 h 5710064"/>
              <a:gd name="connsiteX34" fmla="*/ 1082566 w 3857297"/>
              <a:gd name="connsiteY34" fmla="*/ 5108026 h 5710064"/>
              <a:gd name="connsiteX35" fmla="*/ 1219199 w 3857297"/>
              <a:gd name="connsiteY35" fmla="*/ 5108028 h 5710064"/>
              <a:gd name="connsiteX36" fmla="*/ 1345324 w 3857297"/>
              <a:gd name="connsiteY36" fmla="*/ 5087007 h 5710064"/>
              <a:gd name="connsiteX37" fmla="*/ 1566041 w 3857297"/>
              <a:gd name="connsiteY37" fmla="*/ 4614041 h 5710064"/>
              <a:gd name="connsiteX38" fmla="*/ 1671145 w 3857297"/>
              <a:gd name="connsiteY38" fmla="*/ 4172608 h 5710064"/>
              <a:gd name="connsiteX39" fmla="*/ 2049518 w 3857297"/>
              <a:gd name="connsiteY39" fmla="*/ 4078013 h 5710064"/>
              <a:gd name="connsiteX40" fmla="*/ 2165131 w 3857297"/>
              <a:gd name="connsiteY40" fmla="*/ 4529960 h 5710064"/>
              <a:gd name="connsiteX41" fmla="*/ 2207172 w 3857297"/>
              <a:gd name="connsiteY41" fmla="*/ 4950373 h 5710064"/>
              <a:gd name="connsiteX42" fmla="*/ 2259724 w 3857297"/>
              <a:gd name="connsiteY42" fmla="*/ 5108028 h 5710064"/>
              <a:gd name="connsiteX43" fmla="*/ 2312277 w 3857297"/>
              <a:gd name="connsiteY43" fmla="*/ 5360274 h 5710064"/>
              <a:gd name="connsiteX44" fmla="*/ 2427890 w 3857297"/>
              <a:gd name="connsiteY44" fmla="*/ 5528443 h 5710064"/>
              <a:gd name="connsiteX45" fmla="*/ 2532993 w 3857297"/>
              <a:gd name="connsiteY45" fmla="*/ 5559974 h 5710064"/>
              <a:gd name="connsiteX46" fmla="*/ 2680138 w 3857297"/>
              <a:gd name="connsiteY46" fmla="*/ 5528441 h 5710064"/>
              <a:gd name="connsiteX47" fmla="*/ 2669627 w 3857297"/>
              <a:gd name="connsiteY47" fmla="*/ 5423339 h 5710064"/>
              <a:gd name="connsiteX48" fmla="*/ 2659117 w 3857297"/>
              <a:gd name="connsiteY48" fmla="*/ 5423338 h 5710064"/>
              <a:gd name="connsiteX49" fmla="*/ 2690648 w 3857297"/>
              <a:gd name="connsiteY49" fmla="*/ 5044965 h 5710064"/>
              <a:gd name="connsiteX50" fmla="*/ 2690648 w 3857297"/>
              <a:gd name="connsiteY50" fmla="*/ 4740165 h 5710064"/>
              <a:gd name="connsiteX51" fmla="*/ 2858814 w 3857297"/>
              <a:gd name="connsiteY51" fmla="*/ 3983421 h 5710064"/>
              <a:gd name="connsiteX52" fmla="*/ 3153102 w 3857297"/>
              <a:gd name="connsiteY52" fmla="*/ 4277711 h 5710064"/>
              <a:gd name="connsiteX53" fmla="*/ 2911365 w 3857297"/>
              <a:gd name="connsiteY53" fmla="*/ 5234151 h 5710064"/>
              <a:gd name="connsiteX54" fmla="*/ 2953407 w 3857297"/>
              <a:gd name="connsiteY54" fmla="*/ 5675587 h 5710064"/>
              <a:gd name="connsiteX55" fmla="*/ 3132082 w 3857297"/>
              <a:gd name="connsiteY55" fmla="*/ 5633544 h 5710064"/>
              <a:gd name="connsiteX56" fmla="*/ 3289737 w 3857297"/>
              <a:gd name="connsiteY56" fmla="*/ 5686098 h 5710064"/>
              <a:gd name="connsiteX57" fmla="*/ 3426372 w 3857297"/>
              <a:gd name="connsiteY57" fmla="*/ 5633544 h 5710064"/>
              <a:gd name="connsiteX58" fmla="*/ 3584028 w 3857297"/>
              <a:gd name="connsiteY58" fmla="*/ 5528441 h 5710064"/>
              <a:gd name="connsiteX59" fmla="*/ 3720664 w 3857297"/>
              <a:gd name="connsiteY59" fmla="*/ 5223642 h 5710064"/>
              <a:gd name="connsiteX60" fmla="*/ 3836277 w 3857297"/>
              <a:gd name="connsiteY60" fmla="*/ 4813738 h 5710064"/>
              <a:gd name="connsiteX61" fmla="*/ 3741682 w 3857297"/>
              <a:gd name="connsiteY61" fmla="*/ 4393325 h 5710064"/>
              <a:gd name="connsiteX62" fmla="*/ 3857297 w 3857297"/>
              <a:gd name="connsiteY62" fmla="*/ 4120055 h 5710064"/>
              <a:gd name="connsiteX63" fmla="*/ 3699642 w 3857297"/>
              <a:gd name="connsiteY63" fmla="*/ 3804745 h 5710064"/>
              <a:gd name="connsiteX64" fmla="*/ 3436883 w 3857297"/>
              <a:gd name="connsiteY64" fmla="*/ 3037490 h 5710064"/>
              <a:gd name="connsiteX65" fmla="*/ 3258207 w 3857297"/>
              <a:gd name="connsiteY65" fmla="*/ 2543504 h 5710064"/>
              <a:gd name="connsiteX66" fmla="*/ 3069021 w 3857297"/>
              <a:gd name="connsiteY66" fmla="*/ 2291255 h 5710064"/>
              <a:gd name="connsiteX67" fmla="*/ 2890345 w 3857297"/>
              <a:gd name="connsiteY67" fmla="*/ 1923393 h 5710064"/>
              <a:gd name="connsiteX68" fmla="*/ 2743200 w 3857297"/>
              <a:gd name="connsiteY68" fmla="*/ 1681655 h 5710064"/>
              <a:gd name="connsiteX69" fmla="*/ 2806262 w 3857297"/>
              <a:gd name="connsiteY69" fmla="*/ 1282262 h 5710064"/>
              <a:gd name="connsiteX70" fmla="*/ 2869324 w 3857297"/>
              <a:gd name="connsiteY70" fmla="*/ 1187669 h 5710064"/>
              <a:gd name="connsiteX71" fmla="*/ 2837793 w 3857297"/>
              <a:gd name="connsiteY71" fmla="*/ 1534511 h 5710064"/>
              <a:gd name="connsiteX72" fmla="*/ 2995448 w 3857297"/>
              <a:gd name="connsiteY72" fmla="*/ 1996966 h 5710064"/>
              <a:gd name="connsiteX73" fmla="*/ 3541986 w 3857297"/>
              <a:gd name="connsiteY73" fmla="*/ 2017986 h 5710064"/>
              <a:gd name="connsiteX74" fmla="*/ 3647090 w 3857297"/>
              <a:gd name="connsiteY74" fmla="*/ 1828800 h 5710064"/>
              <a:gd name="connsiteX75" fmla="*/ 3415862 w 3857297"/>
              <a:gd name="connsiteY75" fmla="*/ 1597573 h 5710064"/>
              <a:gd name="connsiteX76" fmla="*/ 3636579 w 3857297"/>
              <a:gd name="connsiteY76" fmla="*/ 1219200 h 5710064"/>
              <a:gd name="connsiteX77" fmla="*/ 3573517 w 3857297"/>
              <a:gd name="connsiteY77" fmla="*/ 630621 h 5710064"/>
              <a:gd name="connsiteX78" fmla="*/ 3499945 w 3857297"/>
              <a:gd name="connsiteY78" fmla="*/ 515007 h 5710064"/>
              <a:gd name="connsiteX79" fmla="*/ 3048000 w 3857297"/>
              <a:gd name="connsiteY79" fmla="*/ 283780 h 5710064"/>
              <a:gd name="connsiteX80" fmla="*/ 2795752 w 3857297"/>
              <a:gd name="connsiteY80" fmla="*/ 231228 h 5710064"/>
              <a:gd name="connsiteX81" fmla="*/ 2585545 w 3857297"/>
              <a:gd name="connsiteY81" fmla="*/ 42042 h 5710064"/>
              <a:gd name="connsiteX82" fmla="*/ 2448910 w 3857297"/>
              <a:gd name="connsiteY82" fmla="*/ 31532 h 5710064"/>
              <a:gd name="connsiteX83" fmla="*/ 2301765 w 3857297"/>
              <a:gd name="connsiteY83" fmla="*/ 294290 h 5710064"/>
              <a:gd name="connsiteX84" fmla="*/ 2102069 w 3857297"/>
              <a:gd name="connsiteY84" fmla="*/ 493986 h 5710064"/>
              <a:gd name="connsiteX85" fmla="*/ 1807780 w 3857297"/>
              <a:gd name="connsiteY85" fmla="*/ 588580 h 5710064"/>
              <a:gd name="connsiteX86" fmla="*/ 1576552 w 3857297"/>
              <a:gd name="connsiteY86" fmla="*/ 620110 h 5710064"/>
              <a:gd name="connsiteX87" fmla="*/ 1387366 w 3857297"/>
              <a:gd name="connsiteY87" fmla="*/ 388883 h 5710064"/>
              <a:gd name="connsiteX88" fmla="*/ 1250731 w 3857297"/>
              <a:gd name="connsiteY88" fmla="*/ 73572 h 5710064"/>
              <a:gd name="connsiteX89" fmla="*/ 1103586 w 3857297"/>
              <a:gd name="connsiteY89" fmla="*/ 0 h 5710064"/>
              <a:gd name="connsiteX0" fmla="*/ 1103586 w 3857297"/>
              <a:gd name="connsiteY0" fmla="*/ 0 h 5738650"/>
              <a:gd name="connsiteX1" fmla="*/ 914400 w 3857297"/>
              <a:gd name="connsiteY1" fmla="*/ 388883 h 5738650"/>
              <a:gd name="connsiteX2" fmla="*/ 378372 w 3857297"/>
              <a:gd name="connsiteY2" fmla="*/ 536028 h 5738650"/>
              <a:gd name="connsiteX3" fmla="*/ 63062 w 3857297"/>
              <a:gd name="connsiteY3" fmla="*/ 819807 h 5738650"/>
              <a:gd name="connsiteX4" fmla="*/ 63062 w 3857297"/>
              <a:gd name="connsiteY4" fmla="*/ 1093076 h 5738650"/>
              <a:gd name="connsiteX5" fmla="*/ 273269 w 3857297"/>
              <a:gd name="connsiteY5" fmla="*/ 1492469 h 5738650"/>
              <a:gd name="connsiteX6" fmla="*/ 378373 w 3857297"/>
              <a:gd name="connsiteY6" fmla="*/ 1660634 h 5738650"/>
              <a:gd name="connsiteX7" fmla="*/ 409903 w 3857297"/>
              <a:gd name="connsiteY7" fmla="*/ 1870841 h 5738650"/>
              <a:gd name="connsiteX8" fmla="*/ 609600 w 3857297"/>
              <a:gd name="connsiteY8" fmla="*/ 1923394 h 5738650"/>
              <a:gd name="connsiteX9" fmla="*/ 798786 w 3857297"/>
              <a:gd name="connsiteY9" fmla="*/ 1671145 h 5738650"/>
              <a:gd name="connsiteX10" fmla="*/ 735724 w 3857297"/>
              <a:gd name="connsiteY10" fmla="*/ 1250731 h 5738650"/>
              <a:gd name="connsiteX11" fmla="*/ 651641 w 3857297"/>
              <a:gd name="connsiteY11" fmla="*/ 1051035 h 5738650"/>
              <a:gd name="connsiteX12" fmla="*/ 830317 w 3857297"/>
              <a:gd name="connsiteY12" fmla="*/ 1008993 h 5738650"/>
              <a:gd name="connsiteX13" fmla="*/ 998483 w 3857297"/>
              <a:gd name="connsiteY13" fmla="*/ 1481959 h 5738650"/>
              <a:gd name="connsiteX14" fmla="*/ 1030014 w 3857297"/>
              <a:gd name="connsiteY14" fmla="*/ 1891862 h 5738650"/>
              <a:gd name="connsiteX15" fmla="*/ 977462 w 3857297"/>
              <a:gd name="connsiteY15" fmla="*/ 2364828 h 5738650"/>
              <a:gd name="connsiteX16" fmla="*/ 399393 w 3857297"/>
              <a:gd name="connsiteY16" fmla="*/ 3499945 h 5738650"/>
              <a:gd name="connsiteX17" fmla="*/ 325821 w 3857297"/>
              <a:gd name="connsiteY17" fmla="*/ 3626070 h 5738650"/>
              <a:gd name="connsiteX18" fmla="*/ 336331 w 3857297"/>
              <a:gd name="connsiteY18" fmla="*/ 3710152 h 5738650"/>
              <a:gd name="connsiteX19" fmla="*/ 304800 w 3857297"/>
              <a:gd name="connsiteY19" fmla="*/ 3815255 h 5738650"/>
              <a:gd name="connsiteX20" fmla="*/ 241738 w 3857297"/>
              <a:gd name="connsiteY20" fmla="*/ 4025462 h 5738650"/>
              <a:gd name="connsiteX21" fmla="*/ 105104 w 3857297"/>
              <a:gd name="connsiteY21" fmla="*/ 4498427 h 5738650"/>
              <a:gd name="connsiteX22" fmla="*/ 0 w 3857297"/>
              <a:gd name="connsiteY22" fmla="*/ 4834759 h 5738650"/>
              <a:gd name="connsiteX23" fmla="*/ 31531 w 3857297"/>
              <a:gd name="connsiteY23" fmla="*/ 5097517 h 5738650"/>
              <a:gd name="connsiteX24" fmla="*/ 136635 w 3857297"/>
              <a:gd name="connsiteY24" fmla="*/ 5192110 h 5738650"/>
              <a:gd name="connsiteX25" fmla="*/ 199696 w 3857297"/>
              <a:gd name="connsiteY25" fmla="*/ 5255172 h 5738650"/>
              <a:gd name="connsiteX26" fmla="*/ 409904 w 3857297"/>
              <a:gd name="connsiteY26" fmla="*/ 5223643 h 5738650"/>
              <a:gd name="connsiteX27" fmla="*/ 515007 w 3857297"/>
              <a:gd name="connsiteY27" fmla="*/ 5213131 h 5738650"/>
              <a:gd name="connsiteX28" fmla="*/ 620110 w 3857297"/>
              <a:gd name="connsiteY28" fmla="*/ 5171090 h 5738650"/>
              <a:gd name="connsiteX29" fmla="*/ 693681 w 3857297"/>
              <a:gd name="connsiteY29" fmla="*/ 4929352 h 5738650"/>
              <a:gd name="connsiteX30" fmla="*/ 735724 w 3857297"/>
              <a:gd name="connsiteY30" fmla="*/ 4572000 h 5738650"/>
              <a:gd name="connsiteX31" fmla="*/ 882868 w 3857297"/>
              <a:gd name="connsiteY31" fmla="*/ 4014952 h 5738650"/>
              <a:gd name="connsiteX32" fmla="*/ 945931 w 3857297"/>
              <a:gd name="connsiteY32" fmla="*/ 4824249 h 5738650"/>
              <a:gd name="connsiteX33" fmla="*/ 966952 w 3857297"/>
              <a:gd name="connsiteY33" fmla="*/ 4981903 h 5738650"/>
              <a:gd name="connsiteX34" fmla="*/ 1082566 w 3857297"/>
              <a:gd name="connsiteY34" fmla="*/ 5108026 h 5738650"/>
              <a:gd name="connsiteX35" fmla="*/ 1219199 w 3857297"/>
              <a:gd name="connsiteY35" fmla="*/ 5108028 h 5738650"/>
              <a:gd name="connsiteX36" fmla="*/ 1345324 w 3857297"/>
              <a:gd name="connsiteY36" fmla="*/ 5087007 h 5738650"/>
              <a:gd name="connsiteX37" fmla="*/ 1566041 w 3857297"/>
              <a:gd name="connsiteY37" fmla="*/ 4614041 h 5738650"/>
              <a:gd name="connsiteX38" fmla="*/ 1671145 w 3857297"/>
              <a:gd name="connsiteY38" fmla="*/ 4172608 h 5738650"/>
              <a:gd name="connsiteX39" fmla="*/ 2049518 w 3857297"/>
              <a:gd name="connsiteY39" fmla="*/ 4078013 h 5738650"/>
              <a:gd name="connsiteX40" fmla="*/ 2165131 w 3857297"/>
              <a:gd name="connsiteY40" fmla="*/ 4529960 h 5738650"/>
              <a:gd name="connsiteX41" fmla="*/ 2207172 w 3857297"/>
              <a:gd name="connsiteY41" fmla="*/ 4950373 h 5738650"/>
              <a:gd name="connsiteX42" fmla="*/ 2259724 w 3857297"/>
              <a:gd name="connsiteY42" fmla="*/ 5108028 h 5738650"/>
              <a:gd name="connsiteX43" fmla="*/ 2312277 w 3857297"/>
              <a:gd name="connsiteY43" fmla="*/ 5360274 h 5738650"/>
              <a:gd name="connsiteX44" fmla="*/ 2427890 w 3857297"/>
              <a:gd name="connsiteY44" fmla="*/ 5528443 h 5738650"/>
              <a:gd name="connsiteX45" fmla="*/ 2532993 w 3857297"/>
              <a:gd name="connsiteY45" fmla="*/ 5559974 h 5738650"/>
              <a:gd name="connsiteX46" fmla="*/ 2680138 w 3857297"/>
              <a:gd name="connsiteY46" fmla="*/ 5528441 h 5738650"/>
              <a:gd name="connsiteX47" fmla="*/ 2669627 w 3857297"/>
              <a:gd name="connsiteY47" fmla="*/ 5423339 h 5738650"/>
              <a:gd name="connsiteX48" fmla="*/ 2659117 w 3857297"/>
              <a:gd name="connsiteY48" fmla="*/ 5423338 h 5738650"/>
              <a:gd name="connsiteX49" fmla="*/ 2690648 w 3857297"/>
              <a:gd name="connsiteY49" fmla="*/ 5044965 h 5738650"/>
              <a:gd name="connsiteX50" fmla="*/ 2690648 w 3857297"/>
              <a:gd name="connsiteY50" fmla="*/ 4740165 h 5738650"/>
              <a:gd name="connsiteX51" fmla="*/ 2858814 w 3857297"/>
              <a:gd name="connsiteY51" fmla="*/ 3983421 h 5738650"/>
              <a:gd name="connsiteX52" fmla="*/ 3153102 w 3857297"/>
              <a:gd name="connsiteY52" fmla="*/ 4277711 h 5738650"/>
              <a:gd name="connsiteX53" fmla="*/ 2911365 w 3857297"/>
              <a:gd name="connsiteY53" fmla="*/ 5234151 h 5738650"/>
              <a:gd name="connsiteX54" fmla="*/ 2953407 w 3857297"/>
              <a:gd name="connsiteY54" fmla="*/ 5675587 h 5738650"/>
              <a:gd name="connsiteX55" fmla="*/ 3132082 w 3857297"/>
              <a:gd name="connsiteY55" fmla="*/ 5633544 h 5738650"/>
              <a:gd name="connsiteX56" fmla="*/ 3300247 w 3857297"/>
              <a:gd name="connsiteY56" fmla="*/ 5738650 h 5738650"/>
              <a:gd name="connsiteX57" fmla="*/ 3426372 w 3857297"/>
              <a:gd name="connsiteY57" fmla="*/ 5633544 h 5738650"/>
              <a:gd name="connsiteX58" fmla="*/ 3584028 w 3857297"/>
              <a:gd name="connsiteY58" fmla="*/ 5528441 h 5738650"/>
              <a:gd name="connsiteX59" fmla="*/ 3720664 w 3857297"/>
              <a:gd name="connsiteY59" fmla="*/ 5223642 h 5738650"/>
              <a:gd name="connsiteX60" fmla="*/ 3836277 w 3857297"/>
              <a:gd name="connsiteY60" fmla="*/ 4813738 h 5738650"/>
              <a:gd name="connsiteX61" fmla="*/ 3741682 w 3857297"/>
              <a:gd name="connsiteY61" fmla="*/ 4393325 h 5738650"/>
              <a:gd name="connsiteX62" fmla="*/ 3857297 w 3857297"/>
              <a:gd name="connsiteY62" fmla="*/ 4120055 h 5738650"/>
              <a:gd name="connsiteX63" fmla="*/ 3699642 w 3857297"/>
              <a:gd name="connsiteY63" fmla="*/ 3804745 h 5738650"/>
              <a:gd name="connsiteX64" fmla="*/ 3436883 w 3857297"/>
              <a:gd name="connsiteY64" fmla="*/ 3037490 h 5738650"/>
              <a:gd name="connsiteX65" fmla="*/ 3258207 w 3857297"/>
              <a:gd name="connsiteY65" fmla="*/ 2543504 h 5738650"/>
              <a:gd name="connsiteX66" fmla="*/ 3069021 w 3857297"/>
              <a:gd name="connsiteY66" fmla="*/ 2291255 h 5738650"/>
              <a:gd name="connsiteX67" fmla="*/ 2890345 w 3857297"/>
              <a:gd name="connsiteY67" fmla="*/ 1923393 h 5738650"/>
              <a:gd name="connsiteX68" fmla="*/ 2743200 w 3857297"/>
              <a:gd name="connsiteY68" fmla="*/ 1681655 h 5738650"/>
              <a:gd name="connsiteX69" fmla="*/ 2806262 w 3857297"/>
              <a:gd name="connsiteY69" fmla="*/ 1282262 h 5738650"/>
              <a:gd name="connsiteX70" fmla="*/ 2869324 w 3857297"/>
              <a:gd name="connsiteY70" fmla="*/ 1187669 h 5738650"/>
              <a:gd name="connsiteX71" fmla="*/ 2837793 w 3857297"/>
              <a:gd name="connsiteY71" fmla="*/ 1534511 h 5738650"/>
              <a:gd name="connsiteX72" fmla="*/ 2995448 w 3857297"/>
              <a:gd name="connsiteY72" fmla="*/ 1996966 h 5738650"/>
              <a:gd name="connsiteX73" fmla="*/ 3541986 w 3857297"/>
              <a:gd name="connsiteY73" fmla="*/ 2017986 h 5738650"/>
              <a:gd name="connsiteX74" fmla="*/ 3647090 w 3857297"/>
              <a:gd name="connsiteY74" fmla="*/ 1828800 h 5738650"/>
              <a:gd name="connsiteX75" fmla="*/ 3415862 w 3857297"/>
              <a:gd name="connsiteY75" fmla="*/ 1597573 h 5738650"/>
              <a:gd name="connsiteX76" fmla="*/ 3636579 w 3857297"/>
              <a:gd name="connsiteY76" fmla="*/ 1219200 h 5738650"/>
              <a:gd name="connsiteX77" fmla="*/ 3573517 w 3857297"/>
              <a:gd name="connsiteY77" fmla="*/ 630621 h 5738650"/>
              <a:gd name="connsiteX78" fmla="*/ 3499945 w 3857297"/>
              <a:gd name="connsiteY78" fmla="*/ 515007 h 5738650"/>
              <a:gd name="connsiteX79" fmla="*/ 3048000 w 3857297"/>
              <a:gd name="connsiteY79" fmla="*/ 283780 h 5738650"/>
              <a:gd name="connsiteX80" fmla="*/ 2795752 w 3857297"/>
              <a:gd name="connsiteY80" fmla="*/ 231228 h 5738650"/>
              <a:gd name="connsiteX81" fmla="*/ 2585545 w 3857297"/>
              <a:gd name="connsiteY81" fmla="*/ 42042 h 5738650"/>
              <a:gd name="connsiteX82" fmla="*/ 2448910 w 3857297"/>
              <a:gd name="connsiteY82" fmla="*/ 31532 h 5738650"/>
              <a:gd name="connsiteX83" fmla="*/ 2301765 w 3857297"/>
              <a:gd name="connsiteY83" fmla="*/ 294290 h 5738650"/>
              <a:gd name="connsiteX84" fmla="*/ 2102069 w 3857297"/>
              <a:gd name="connsiteY84" fmla="*/ 493986 h 5738650"/>
              <a:gd name="connsiteX85" fmla="*/ 1807780 w 3857297"/>
              <a:gd name="connsiteY85" fmla="*/ 588580 h 5738650"/>
              <a:gd name="connsiteX86" fmla="*/ 1576552 w 3857297"/>
              <a:gd name="connsiteY86" fmla="*/ 620110 h 5738650"/>
              <a:gd name="connsiteX87" fmla="*/ 1387366 w 3857297"/>
              <a:gd name="connsiteY87" fmla="*/ 388883 h 5738650"/>
              <a:gd name="connsiteX88" fmla="*/ 1250731 w 3857297"/>
              <a:gd name="connsiteY88" fmla="*/ 73572 h 5738650"/>
              <a:gd name="connsiteX89" fmla="*/ 1103586 w 3857297"/>
              <a:gd name="connsiteY89" fmla="*/ 0 h 5738650"/>
              <a:gd name="connsiteX0" fmla="*/ 1103586 w 3857297"/>
              <a:gd name="connsiteY0" fmla="*/ 0 h 5738650"/>
              <a:gd name="connsiteX1" fmla="*/ 914400 w 3857297"/>
              <a:gd name="connsiteY1" fmla="*/ 388883 h 5738650"/>
              <a:gd name="connsiteX2" fmla="*/ 378372 w 3857297"/>
              <a:gd name="connsiteY2" fmla="*/ 536028 h 5738650"/>
              <a:gd name="connsiteX3" fmla="*/ 63062 w 3857297"/>
              <a:gd name="connsiteY3" fmla="*/ 819807 h 5738650"/>
              <a:gd name="connsiteX4" fmla="*/ 63062 w 3857297"/>
              <a:gd name="connsiteY4" fmla="*/ 1093076 h 5738650"/>
              <a:gd name="connsiteX5" fmla="*/ 273269 w 3857297"/>
              <a:gd name="connsiteY5" fmla="*/ 1492469 h 5738650"/>
              <a:gd name="connsiteX6" fmla="*/ 378373 w 3857297"/>
              <a:gd name="connsiteY6" fmla="*/ 1660634 h 5738650"/>
              <a:gd name="connsiteX7" fmla="*/ 409903 w 3857297"/>
              <a:gd name="connsiteY7" fmla="*/ 1870841 h 5738650"/>
              <a:gd name="connsiteX8" fmla="*/ 609600 w 3857297"/>
              <a:gd name="connsiteY8" fmla="*/ 1923394 h 5738650"/>
              <a:gd name="connsiteX9" fmla="*/ 798786 w 3857297"/>
              <a:gd name="connsiteY9" fmla="*/ 1671145 h 5738650"/>
              <a:gd name="connsiteX10" fmla="*/ 735724 w 3857297"/>
              <a:gd name="connsiteY10" fmla="*/ 1250731 h 5738650"/>
              <a:gd name="connsiteX11" fmla="*/ 651641 w 3857297"/>
              <a:gd name="connsiteY11" fmla="*/ 1051035 h 5738650"/>
              <a:gd name="connsiteX12" fmla="*/ 830317 w 3857297"/>
              <a:gd name="connsiteY12" fmla="*/ 1008993 h 5738650"/>
              <a:gd name="connsiteX13" fmla="*/ 998483 w 3857297"/>
              <a:gd name="connsiteY13" fmla="*/ 1481959 h 5738650"/>
              <a:gd name="connsiteX14" fmla="*/ 1030014 w 3857297"/>
              <a:gd name="connsiteY14" fmla="*/ 1891862 h 5738650"/>
              <a:gd name="connsiteX15" fmla="*/ 977462 w 3857297"/>
              <a:gd name="connsiteY15" fmla="*/ 2364828 h 5738650"/>
              <a:gd name="connsiteX16" fmla="*/ 399393 w 3857297"/>
              <a:gd name="connsiteY16" fmla="*/ 3499945 h 5738650"/>
              <a:gd name="connsiteX17" fmla="*/ 325821 w 3857297"/>
              <a:gd name="connsiteY17" fmla="*/ 3626070 h 5738650"/>
              <a:gd name="connsiteX18" fmla="*/ 336331 w 3857297"/>
              <a:gd name="connsiteY18" fmla="*/ 3710152 h 5738650"/>
              <a:gd name="connsiteX19" fmla="*/ 304800 w 3857297"/>
              <a:gd name="connsiteY19" fmla="*/ 3815255 h 5738650"/>
              <a:gd name="connsiteX20" fmla="*/ 241738 w 3857297"/>
              <a:gd name="connsiteY20" fmla="*/ 4025462 h 5738650"/>
              <a:gd name="connsiteX21" fmla="*/ 105104 w 3857297"/>
              <a:gd name="connsiteY21" fmla="*/ 4498427 h 5738650"/>
              <a:gd name="connsiteX22" fmla="*/ 0 w 3857297"/>
              <a:gd name="connsiteY22" fmla="*/ 4834759 h 5738650"/>
              <a:gd name="connsiteX23" fmla="*/ 31531 w 3857297"/>
              <a:gd name="connsiteY23" fmla="*/ 5097517 h 5738650"/>
              <a:gd name="connsiteX24" fmla="*/ 136635 w 3857297"/>
              <a:gd name="connsiteY24" fmla="*/ 5192110 h 5738650"/>
              <a:gd name="connsiteX25" fmla="*/ 199696 w 3857297"/>
              <a:gd name="connsiteY25" fmla="*/ 5255172 h 5738650"/>
              <a:gd name="connsiteX26" fmla="*/ 409904 w 3857297"/>
              <a:gd name="connsiteY26" fmla="*/ 5223643 h 5738650"/>
              <a:gd name="connsiteX27" fmla="*/ 515007 w 3857297"/>
              <a:gd name="connsiteY27" fmla="*/ 5213131 h 5738650"/>
              <a:gd name="connsiteX28" fmla="*/ 620110 w 3857297"/>
              <a:gd name="connsiteY28" fmla="*/ 5171090 h 5738650"/>
              <a:gd name="connsiteX29" fmla="*/ 693681 w 3857297"/>
              <a:gd name="connsiteY29" fmla="*/ 4929352 h 5738650"/>
              <a:gd name="connsiteX30" fmla="*/ 735724 w 3857297"/>
              <a:gd name="connsiteY30" fmla="*/ 4572000 h 5738650"/>
              <a:gd name="connsiteX31" fmla="*/ 882868 w 3857297"/>
              <a:gd name="connsiteY31" fmla="*/ 4014952 h 5738650"/>
              <a:gd name="connsiteX32" fmla="*/ 945931 w 3857297"/>
              <a:gd name="connsiteY32" fmla="*/ 4824249 h 5738650"/>
              <a:gd name="connsiteX33" fmla="*/ 966952 w 3857297"/>
              <a:gd name="connsiteY33" fmla="*/ 4981903 h 5738650"/>
              <a:gd name="connsiteX34" fmla="*/ 1082566 w 3857297"/>
              <a:gd name="connsiteY34" fmla="*/ 5108026 h 5738650"/>
              <a:gd name="connsiteX35" fmla="*/ 1219199 w 3857297"/>
              <a:gd name="connsiteY35" fmla="*/ 5108028 h 5738650"/>
              <a:gd name="connsiteX36" fmla="*/ 1345324 w 3857297"/>
              <a:gd name="connsiteY36" fmla="*/ 5087007 h 5738650"/>
              <a:gd name="connsiteX37" fmla="*/ 1566041 w 3857297"/>
              <a:gd name="connsiteY37" fmla="*/ 4614041 h 5738650"/>
              <a:gd name="connsiteX38" fmla="*/ 1671145 w 3857297"/>
              <a:gd name="connsiteY38" fmla="*/ 4172608 h 5738650"/>
              <a:gd name="connsiteX39" fmla="*/ 2049518 w 3857297"/>
              <a:gd name="connsiteY39" fmla="*/ 4078013 h 5738650"/>
              <a:gd name="connsiteX40" fmla="*/ 2165131 w 3857297"/>
              <a:gd name="connsiteY40" fmla="*/ 4529960 h 5738650"/>
              <a:gd name="connsiteX41" fmla="*/ 2207172 w 3857297"/>
              <a:gd name="connsiteY41" fmla="*/ 4950373 h 5738650"/>
              <a:gd name="connsiteX42" fmla="*/ 2259724 w 3857297"/>
              <a:gd name="connsiteY42" fmla="*/ 5108028 h 5738650"/>
              <a:gd name="connsiteX43" fmla="*/ 2312277 w 3857297"/>
              <a:gd name="connsiteY43" fmla="*/ 5360274 h 5738650"/>
              <a:gd name="connsiteX44" fmla="*/ 2427890 w 3857297"/>
              <a:gd name="connsiteY44" fmla="*/ 5528443 h 5738650"/>
              <a:gd name="connsiteX45" fmla="*/ 2532993 w 3857297"/>
              <a:gd name="connsiteY45" fmla="*/ 5559974 h 5738650"/>
              <a:gd name="connsiteX46" fmla="*/ 2680138 w 3857297"/>
              <a:gd name="connsiteY46" fmla="*/ 5528441 h 5738650"/>
              <a:gd name="connsiteX47" fmla="*/ 2669627 w 3857297"/>
              <a:gd name="connsiteY47" fmla="*/ 5423339 h 5738650"/>
              <a:gd name="connsiteX48" fmla="*/ 2659117 w 3857297"/>
              <a:gd name="connsiteY48" fmla="*/ 5423338 h 5738650"/>
              <a:gd name="connsiteX49" fmla="*/ 2690648 w 3857297"/>
              <a:gd name="connsiteY49" fmla="*/ 5044965 h 5738650"/>
              <a:gd name="connsiteX50" fmla="*/ 2690648 w 3857297"/>
              <a:gd name="connsiteY50" fmla="*/ 4740165 h 5738650"/>
              <a:gd name="connsiteX51" fmla="*/ 2858814 w 3857297"/>
              <a:gd name="connsiteY51" fmla="*/ 3983421 h 5738650"/>
              <a:gd name="connsiteX52" fmla="*/ 3153102 w 3857297"/>
              <a:gd name="connsiteY52" fmla="*/ 4277711 h 5738650"/>
              <a:gd name="connsiteX53" fmla="*/ 2911365 w 3857297"/>
              <a:gd name="connsiteY53" fmla="*/ 5234151 h 5738650"/>
              <a:gd name="connsiteX54" fmla="*/ 2953407 w 3857297"/>
              <a:gd name="connsiteY54" fmla="*/ 5675587 h 5738650"/>
              <a:gd name="connsiteX55" fmla="*/ 3121572 w 3857297"/>
              <a:gd name="connsiteY55" fmla="*/ 5707117 h 5738650"/>
              <a:gd name="connsiteX56" fmla="*/ 3300247 w 3857297"/>
              <a:gd name="connsiteY56" fmla="*/ 5738650 h 5738650"/>
              <a:gd name="connsiteX57" fmla="*/ 3426372 w 3857297"/>
              <a:gd name="connsiteY57" fmla="*/ 5633544 h 5738650"/>
              <a:gd name="connsiteX58" fmla="*/ 3584028 w 3857297"/>
              <a:gd name="connsiteY58" fmla="*/ 5528441 h 5738650"/>
              <a:gd name="connsiteX59" fmla="*/ 3720664 w 3857297"/>
              <a:gd name="connsiteY59" fmla="*/ 5223642 h 5738650"/>
              <a:gd name="connsiteX60" fmla="*/ 3836277 w 3857297"/>
              <a:gd name="connsiteY60" fmla="*/ 4813738 h 5738650"/>
              <a:gd name="connsiteX61" fmla="*/ 3741682 w 3857297"/>
              <a:gd name="connsiteY61" fmla="*/ 4393325 h 5738650"/>
              <a:gd name="connsiteX62" fmla="*/ 3857297 w 3857297"/>
              <a:gd name="connsiteY62" fmla="*/ 4120055 h 5738650"/>
              <a:gd name="connsiteX63" fmla="*/ 3699642 w 3857297"/>
              <a:gd name="connsiteY63" fmla="*/ 3804745 h 5738650"/>
              <a:gd name="connsiteX64" fmla="*/ 3436883 w 3857297"/>
              <a:gd name="connsiteY64" fmla="*/ 3037490 h 5738650"/>
              <a:gd name="connsiteX65" fmla="*/ 3258207 w 3857297"/>
              <a:gd name="connsiteY65" fmla="*/ 2543504 h 5738650"/>
              <a:gd name="connsiteX66" fmla="*/ 3069021 w 3857297"/>
              <a:gd name="connsiteY66" fmla="*/ 2291255 h 5738650"/>
              <a:gd name="connsiteX67" fmla="*/ 2890345 w 3857297"/>
              <a:gd name="connsiteY67" fmla="*/ 1923393 h 5738650"/>
              <a:gd name="connsiteX68" fmla="*/ 2743200 w 3857297"/>
              <a:gd name="connsiteY68" fmla="*/ 1681655 h 5738650"/>
              <a:gd name="connsiteX69" fmla="*/ 2806262 w 3857297"/>
              <a:gd name="connsiteY69" fmla="*/ 1282262 h 5738650"/>
              <a:gd name="connsiteX70" fmla="*/ 2869324 w 3857297"/>
              <a:gd name="connsiteY70" fmla="*/ 1187669 h 5738650"/>
              <a:gd name="connsiteX71" fmla="*/ 2837793 w 3857297"/>
              <a:gd name="connsiteY71" fmla="*/ 1534511 h 5738650"/>
              <a:gd name="connsiteX72" fmla="*/ 2995448 w 3857297"/>
              <a:gd name="connsiteY72" fmla="*/ 1996966 h 5738650"/>
              <a:gd name="connsiteX73" fmla="*/ 3541986 w 3857297"/>
              <a:gd name="connsiteY73" fmla="*/ 2017986 h 5738650"/>
              <a:gd name="connsiteX74" fmla="*/ 3647090 w 3857297"/>
              <a:gd name="connsiteY74" fmla="*/ 1828800 h 5738650"/>
              <a:gd name="connsiteX75" fmla="*/ 3415862 w 3857297"/>
              <a:gd name="connsiteY75" fmla="*/ 1597573 h 5738650"/>
              <a:gd name="connsiteX76" fmla="*/ 3636579 w 3857297"/>
              <a:gd name="connsiteY76" fmla="*/ 1219200 h 5738650"/>
              <a:gd name="connsiteX77" fmla="*/ 3573517 w 3857297"/>
              <a:gd name="connsiteY77" fmla="*/ 630621 h 5738650"/>
              <a:gd name="connsiteX78" fmla="*/ 3499945 w 3857297"/>
              <a:gd name="connsiteY78" fmla="*/ 515007 h 5738650"/>
              <a:gd name="connsiteX79" fmla="*/ 3048000 w 3857297"/>
              <a:gd name="connsiteY79" fmla="*/ 283780 h 5738650"/>
              <a:gd name="connsiteX80" fmla="*/ 2795752 w 3857297"/>
              <a:gd name="connsiteY80" fmla="*/ 231228 h 5738650"/>
              <a:gd name="connsiteX81" fmla="*/ 2585545 w 3857297"/>
              <a:gd name="connsiteY81" fmla="*/ 42042 h 5738650"/>
              <a:gd name="connsiteX82" fmla="*/ 2448910 w 3857297"/>
              <a:gd name="connsiteY82" fmla="*/ 31532 h 5738650"/>
              <a:gd name="connsiteX83" fmla="*/ 2301765 w 3857297"/>
              <a:gd name="connsiteY83" fmla="*/ 294290 h 5738650"/>
              <a:gd name="connsiteX84" fmla="*/ 2102069 w 3857297"/>
              <a:gd name="connsiteY84" fmla="*/ 493986 h 5738650"/>
              <a:gd name="connsiteX85" fmla="*/ 1807780 w 3857297"/>
              <a:gd name="connsiteY85" fmla="*/ 588580 h 5738650"/>
              <a:gd name="connsiteX86" fmla="*/ 1576552 w 3857297"/>
              <a:gd name="connsiteY86" fmla="*/ 620110 h 5738650"/>
              <a:gd name="connsiteX87" fmla="*/ 1387366 w 3857297"/>
              <a:gd name="connsiteY87" fmla="*/ 388883 h 5738650"/>
              <a:gd name="connsiteX88" fmla="*/ 1250731 w 3857297"/>
              <a:gd name="connsiteY88" fmla="*/ 73572 h 5738650"/>
              <a:gd name="connsiteX89" fmla="*/ 1103586 w 3857297"/>
              <a:gd name="connsiteY89" fmla="*/ 0 h 5738650"/>
              <a:gd name="connsiteX0" fmla="*/ 1103586 w 3857297"/>
              <a:gd name="connsiteY0" fmla="*/ 0 h 5738650"/>
              <a:gd name="connsiteX1" fmla="*/ 914400 w 3857297"/>
              <a:gd name="connsiteY1" fmla="*/ 388883 h 5738650"/>
              <a:gd name="connsiteX2" fmla="*/ 378372 w 3857297"/>
              <a:gd name="connsiteY2" fmla="*/ 536028 h 5738650"/>
              <a:gd name="connsiteX3" fmla="*/ 63062 w 3857297"/>
              <a:gd name="connsiteY3" fmla="*/ 819807 h 5738650"/>
              <a:gd name="connsiteX4" fmla="*/ 63062 w 3857297"/>
              <a:gd name="connsiteY4" fmla="*/ 1093076 h 5738650"/>
              <a:gd name="connsiteX5" fmla="*/ 273269 w 3857297"/>
              <a:gd name="connsiteY5" fmla="*/ 1492469 h 5738650"/>
              <a:gd name="connsiteX6" fmla="*/ 378373 w 3857297"/>
              <a:gd name="connsiteY6" fmla="*/ 1660634 h 5738650"/>
              <a:gd name="connsiteX7" fmla="*/ 409903 w 3857297"/>
              <a:gd name="connsiteY7" fmla="*/ 1870841 h 5738650"/>
              <a:gd name="connsiteX8" fmla="*/ 609600 w 3857297"/>
              <a:gd name="connsiteY8" fmla="*/ 1923394 h 5738650"/>
              <a:gd name="connsiteX9" fmla="*/ 798786 w 3857297"/>
              <a:gd name="connsiteY9" fmla="*/ 1671145 h 5738650"/>
              <a:gd name="connsiteX10" fmla="*/ 735724 w 3857297"/>
              <a:gd name="connsiteY10" fmla="*/ 1250731 h 5738650"/>
              <a:gd name="connsiteX11" fmla="*/ 651641 w 3857297"/>
              <a:gd name="connsiteY11" fmla="*/ 1051035 h 5738650"/>
              <a:gd name="connsiteX12" fmla="*/ 830317 w 3857297"/>
              <a:gd name="connsiteY12" fmla="*/ 1008993 h 5738650"/>
              <a:gd name="connsiteX13" fmla="*/ 998483 w 3857297"/>
              <a:gd name="connsiteY13" fmla="*/ 1481959 h 5738650"/>
              <a:gd name="connsiteX14" fmla="*/ 1030014 w 3857297"/>
              <a:gd name="connsiteY14" fmla="*/ 1891862 h 5738650"/>
              <a:gd name="connsiteX15" fmla="*/ 977462 w 3857297"/>
              <a:gd name="connsiteY15" fmla="*/ 2364828 h 5738650"/>
              <a:gd name="connsiteX16" fmla="*/ 399393 w 3857297"/>
              <a:gd name="connsiteY16" fmla="*/ 3499945 h 5738650"/>
              <a:gd name="connsiteX17" fmla="*/ 325821 w 3857297"/>
              <a:gd name="connsiteY17" fmla="*/ 3626070 h 5738650"/>
              <a:gd name="connsiteX18" fmla="*/ 336331 w 3857297"/>
              <a:gd name="connsiteY18" fmla="*/ 3710152 h 5738650"/>
              <a:gd name="connsiteX19" fmla="*/ 304800 w 3857297"/>
              <a:gd name="connsiteY19" fmla="*/ 3815255 h 5738650"/>
              <a:gd name="connsiteX20" fmla="*/ 241738 w 3857297"/>
              <a:gd name="connsiteY20" fmla="*/ 4025462 h 5738650"/>
              <a:gd name="connsiteX21" fmla="*/ 105104 w 3857297"/>
              <a:gd name="connsiteY21" fmla="*/ 4498427 h 5738650"/>
              <a:gd name="connsiteX22" fmla="*/ 0 w 3857297"/>
              <a:gd name="connsiteY22" fmla="*/ 4834759 h 5738650"/>
              <a:gd name="connsiteX23" fmla="*/ 31531 w 3857297"/>
              <a:gd name="connsiteY23" fmla="*/ 5097517 h 5738650"/>
              <a:gd name="connsiteX24" fmla="*/ 136635 w 3857297"/>
              <a:gd name="connsiteY24" fmla="*/ 5192110 h 5738650"/>
              <a:gd name="connsiteX25" fmla="*/ 199696 w 3857297"/>
              <a:gd name="connsiteY25" fmla="*/ 5255172 h 5738650"/>
              <a:gd name="connsiteX26" fmla="*/ 409904 w 3857297"/>
              <a:gd name="connsiteY26" fmla="*/ 5223643 h 5738650"/>
              <a:gd name="connsiteX27" fmla="*/ 515007 w 3857297"/>
              <a:gd name="connsiteY27" fmla="*/ 5213131 h 5738650"/>
              <a:gd name="connsiteX28" fmla="*/ 620110 w 3857297"/>
              <a:gd name="connsiteY28" fmla="*/ 5171090 h 5738650"/>
              <a:gd name="connsiteX29" fmla="*/ 693681 w 3857297"/>
              <a:gd name="connsiteY29" fmla="*/ 4929352 h 5738650"/>
              <a:gd name="connsiteX30" fmla="*/ 735724 w 3857297"/>
              <a:gd name="connsiteY30" fmla="*/ 4572000 h 5738650"/>
              <a:gd name="connsiteX31" fmla="*/ 882868 w 3857297"/>
              <a:gd name="connsiteY31" fmla="*/ 4014952 h 5738650"/>
              <a:gd name="connsiteX32" fmla="*/ 945931 w 3857297"/>
              <a:gd name="connsiteY32" fmla="*/ 4824249 h 5738650"/>
              <a:gd name="connsiteX33" fmla="*/ 966952 w 3857297"/>
              <a:gd name="connsiteY33" fmla="*/ 4981903 h 5738650"/>
              <a:gd name="connsiteX34" fmla="*/ 1082566 w 3857297"/>
              <a:gd name="connsiteY34" fmla="*/ 5108026 h 5738650"/>
              <a:gd name="connsiteX35" fmla="*/ 1219199 w 3857297"/>
              <a:gd name="connsiteY35" fmla="*/ 5108028 h 5738650"/>
              <a:gd name="connsiteX36" fmla="*/ 1345324 w 3857297"/>
              <a:gd name="connsiteY36" fmla="*/ 5087007 h 5738650"/>
              <a:gd name="connsiteX37" fmla="*/ 1566041 w 3857297"/>
              <a:gd name="connsiteY37" fmla="*/ 4614041 h 5738650"/>
              <a:gd name="connsiteX38" fmla="*/ 1671145 w 3857297"/>
              <a:gd name="connsiteY38" fmla="*/ 4172608 h 5738650"/>
              <a:gd name="connsiteX39" fmla="*/ 2049518 w 3857297"/>
              <a:gd name="connsiteY39" fmla="*/ 4078013 h 5738650"/>
              <a:gd name="connsiteX40" fmla="*/ 2165131 w 3857297"/>
              <a:gd name="connsiteY40" fmla="*/ 4529960 h 5738650"/>
              <a:gd name="connsiteX41" fmla="*/ 2207172 w 3857297"/>
              <a:gd name="connsiteY41" fmla="*/ 4950373 h 5738650"/>
              <a:gd name="connsiteX42" fmla="*/ 2259724 w 3857297"/>
              <a:gd name="connsiteY42" fmla="*/ 5108028 h 5738650"/>
              <a:gd name="connsiteX43" fmla="*/ 2312277 w 3857297"/>
              <a:gd name="connsiteY43" fmla="*/ 5360274 h 5738650"/>
              <a:gd name="connsiteX44" fmla="*/ 2427890 w 3857297"/>
              <a:gd name="connsiteY44" fmla="*/ 5528443 h 5738650"/>
              <a:gd name="connsiteX45" fmla="*/ 2532993 w 3857297"/>
              <a:gd name="connsiteY45" fmla="*/ 5559974 h 5738650"/>
              <a:gd name="connsiteX46" fmla="*/ 2680138 w 3857297"/>
              <a:gd name="connsiteY46" fmla="*/ 5528441 h 5738650"/>
              <a:gd name="connsiteX47" fmla="*/ 2669627 w 3857297"/>
              <a:gd name="connsiteY47" fmla="*/ 5423339 h 5738650"/>
              <a:gd name="connsiteX48" fmla="*/ 2659117 w 3857297"/>
              <a:gd name="connsiteY48" fmla="*/ 5423338 h 5738650"/>
              <a:gd name="connsiteX49" fmla="*/ 2690648 w 3857297"/>
              <a:gd name="connsiteY49" fmla="*/ 5044965 h 5738650"/>
              <a:gd name="connsiteX50" fmla="*/ 2690648 w 3857297"/>
              <a:gd name="connsiteY50" fmla="*/ 4740165 h 5738650"/>
              <a:gd name="connsiteX51" fmla="*/ 2858814 w 3857297"/>
              <a:gd name="connsiteY51" fmla="*/ 3983421 h 5738650"/>
              <a:gd name="connsiteX52" fmla="*/ 3153102 w 3857297"/>
              <a:gd name="connsiteY52" fmla="*/ 4277711 h 5738650"/>
              <a:gd name="connsiteX53" fmla="*/ 2911365 w 3857297"/>
              <a:gd name="connsiteY53" fmla="*/ 5234151 h 5738650"/>
              <a:gd name="connsiteX54" fmla="*/ 2974428 w 3857297"/>
              <a:gd name="connsiteY54" fmla="*/ 5559973 h 5738650"/>
              <a:gd name="connsiteX55" fmla="*/ 3121572 w 3857297"/>
              <a:gd name="connsiteY55" fmla="*/ 5707117 h 5738650"/>
              <a:gd name="connsiteX56" fmla="*/ 3300247 w 3857297"/>
              <a:gd name="connsiteY56" fmla="*/ 5738650 h 5738650"/>
              <a:gd name="connsiteX57" fmla="*/ 3426372 w 3857297"/>
              <a:gd name="connsiteY57" fmla="*/ 5633544 h 5738650"/>
              <a:gd name="connsiteX58" fmla="*/ 3584028 w 3857297"/>
              <a:gd name="connsiteY58" fmla="*/ 5528441 h 5738650"/>
              <a:gd name="connsiteX59" fmla="*/ 3720664 w 3857297"/>
              <a:gd name="connsiteY59" fmla="*/ 5223642 h 5738650"/>
              <a:gd name="connsiteX60" fmla="*/ 3836277 w 3857297"/>
              <a:gd name="connsiteY60" fmla="*/ 4813738 h 5738650"/>
              <a:gd name="connsiteX61" fmla="*/ 3741682 w 3857297"/>
              <a:gd name="connsiteY61" fmla="*/ 4393325 h 5738650"/>
              <a:gd name="connsiteX62" fmla="*/ 3857297 w 3857297"/>
              <a:gd name="connsiteY62" fmla="*/ 4120055 h 5738650"/>
              <a:gd name="connsiteX63" fmla="*/ 3699642 w 3857297"/>
              <a:gd name="connsiteY63" fmla="*/ 3804745 h 5738650"/>
              <a:gd name="connsiteX64" fmla="*/ 3436883 w 3857297"/>
              <a:gd name="connsiteY64" fmla="*/ 3037490 h 5738650"/>
              <a:gd name="connsiteX65" fmla="*/ 3258207 w 3857297"/>
              <a:gd name="connsiteY65" fmla="*/ 2543504 h 5738650"/>
              <a:gd name="connsiteX66" fmla="*/ 3069021 w 3857297"/>
              <a:gd name="connsiteY66" fmla="*/ 2291255 h 5738650"/>
              <a:gd name="connsiteX67" fmla="*/ 2890345 w 3857297"/>
              <a:gd name="connsiteY67" fmla="*/ 1923393 h 5738650"/>
              <a:gd name="connsiteX68" fmla="*/ 2743200 w 3857297"/>
              <a:gd name="connsiteY68" fmla="*/ 1681655 h 5738650"/>
              <a:gd name="connsiteX69" fmla="*/ 2806262 w 3857297"/>
              <a:gd name="connsiteY69" fmla="*/ 1282262 h 5738650"/>
              <a:gd name="connsiteX70" fmla="*/ 2869324 w 3857297"/>
              <a:gd name="connsiteY70" fmla="*/ 1187669 h 5738650"/>
              <a:gd name="connsiteX71" fmla="*/ 2837793 w 3857297"/>
              <a:gd name="connsiteY71" fmla="*/ 1534511 h 5738650"/>
              <a:gd name="connsiteX72" fmla="*/ 2995448 w 3857297"/>
              <a:gd name="connsiteY72" fmla="*/ 1996966 h 5738650"/>
              <a:gd name="connsiteX73" fmla="*/ 3541986 w 3857297"/>
              <a:gd name="connsiteY73" fmla="*/ 2017986 h 5738650"/>
              <a:gd name="connsiteX74" fmla="*/ 3647090 w 3857297"/>
              <a:gd name="connsiteY74" fmla="*/ 1828800 h 5738650"/>
              <a:gd name="connsiteX75" fmla="*/ 3415862 w 3857297"/>
              <a:gd name="connsiteY75" fmla="*/ 1597573 h 5738650"/>
              <a:gd name="connsiteX76" fmla="*/ 3636579 w 3857297"/>
              <a:gd name="connsiteY76" fmla="*/ 1219200 h 5738650"/>
              <a:gd name="connsiteX77" fmla="*/ 3573517 w 3857297"/>
              <a:gd name="connsiteY77" fmla="*/ 630621 h 5738650"/>
              <a:gd name="connsiteX78" fmla="*/ 3499945 w 3857297"/>
              <a:gd name="connsiteY78" fmla="*/ 515007 h 5738650"/>
              <a:gd name="connsiteX79" fmla="*/ 3048000 w 3857297"/>
              <a:gd name="connsiteY79" fmla="*/ 283780 h 5738650"/>
              <a:gd name="connsiteX80" fmla="*/ 2795752 w 3857297"/>
              <a:gd name="connsiteY80" fmla="*/ 231228 h 5738650"/>
              <a:gd name="connsiteX81" fmla="*/ 2585545 w 3857297"/>
              <a:gd name="connsiteY81" fmla="*/ 42042 h 5738650"/>
              <a:gd name="connsiteX82" fmla="*/ 2448910 w 3857297"/>
              <a:gd name="connsiteY82" fmla="*/ 31532 h 5738650"/>
              <a:gd name="connsiteX83" fmla="*/ 2301765 w 3857297"/>
              <a:gd name="connsiteY83" fmla="*/ 294290 h 5738650"/>
              <a:gd name="connsiteX84" fmla="*/ 2102069 w 3857297"/>
              <a:gd name="connsiteY84" fmla="*/ 493986 h 5738650"/>
              <a:gd name="connsiteX85" fmla="*/ 1807780 w 3857297"/>
              <a:gd name="connsiteY85" fmla="*/ 588580 h 5738650"/>
              <a:gd name="connsiteX86" fmla="*/ 1576552 w 3857297"/>
              <a:gd name="connsiteY86" fmla="*/ 620110 h 5738650"/>
              <a:gd name="connsiteX87" fmla="*/ 1387366 w 3857297"/>
              <a:gd name="connsiteY87" fmla="*/ 388883 h 5738650"/>
              <a:gd name="connsiteX88" fmla="*/ 1250731 w 3857297"/>
              <a:gd name="connsiteY88" fmla="*/ 73572 h 5738650"/>
              <a:gd name="connsiteX89" fmla="*/ 1103586 w 3857297"/>
              <a:gd name="connsiteY89" fmla="*/ 0 h 5738650"/>
              <a:gd name="connsiteX0" fmla="*/ 1103586 w 3857297"/>
              <a:gd name="connsiteY0" fmla="*/ 0 h 5738650"/>
              <a:gd name="connsiteX1" fmla="*/ 914400 w 3857297"/>
              <a:gd name="connsiteY1" fmla="*/ 388883 h 5738650"/>
              <a:gd name="connsiteX2" fmla="*/ 378372 w 3857297"/>
              <a:gd name="connsiteY2" fmla="*/ 536028 h 5738650"/>
              <a:gd name="connsiteX3" fmla="*/ 63062 w 3857297"/>
              <a:gd name="connsiteY3" fmla="*/ 819807 h 5738650"/>
              <a:gd name="connsiteX4" fmla="*/ 63062 w 3857297"/>
              <a:gd name="connsiteY4" fmla="*/ 1093076 h 5738650"/>
              <a:gd name="connsiteX5" fmla="*/ 273269 w 3857297"/>
              <a:gd name="connsiteY5" fmla="*/ 1492469 h 5738650"/>
              <a:gd name="connsiteX6" fmla="*/ 378373 w 3857297"/>
              <a:gd name="connsiteY6" fmla="*/ 1660634 h 5738650"/>
              <a:gd name="connsiteX7" fmla="*/ 409903 w 3857297"/>
              <a:gd name="connsiteY7" fmla="*/ 1870841 h 5738650"/>
              <a:gd name="connsiteX8" fmla="*/ 609600 w 3857297"/>
              <a:gd name="connsiteY8" fmla="*/ 1923394 h 5738650"/>
              <a:gd name="connsiteX9" fmla="*/ 798786 w 3857297"/>
              <a:gd name="connsiteY9" fmla="*/ 1671145 h 5738650"/>
              <a:gd name="connsiteX10" fmla="*/ 735724 w 3857297"/>
              <a:gd name="connsiteY10" fmla="*/ 1250731 h 5738650"/>
              <a:gd name="connsiteX11" fmla="*/ 651641 w 3857297"/>
              <a:gd name="connsiteY11" fmla="*/ 1051035 h 5738650"/>
              <a:gd name="connsiteX12" fmla="*/ 830317 w 3857297"/>
              <a:gd name="connsiteY12" fmla="*/ 1008993 h 5738650"/>
              <a:gd name="connsiteX13" fmla="*/ 998483 w 3857297"/>
              <a:gd name="connsiteY13" fmla="*/ 1481959 h 5738650"/>
              <a:gd name="connsiteX14" fmla="*/ 1030014 w 3857297"/>
              <a:gd name="connsiteY14" fmla="*/ 1891862 h 5738650"/>
              <a:gd name="connsiteX15" fmla="*/ 977462 w 3857297"/>
              <a:gd name="connsiteY15" fmla="*/ 2364828 h 5738650"/>
              <a:gd name="connsiteX16" fmla="*/ 399393 w 3857297"/>
              <a:gd name="connsiteY16" fmla="*/ 3499945 h 5738650"/>
              <a:gd name="connsiteX17" fmla="*/ 325821 w 3857297"/>
              <a:gd name="connsiteY17" fmla="*/ 3626070 h 5738650"/>
              <a:gd name="connsiteX18" fmla="*/ 336331 w 3857297"/>
              <a:gd name="connsiteY18" fmla="*/ 3710152 h 5738650"/>
              <a:gd name="connsiteX19" fmla="*/ 304800 w 3857297"/>
              <a:gd name="connsiteY19" fmla="*/ 3815255 h 5738650"/>
              <a:gd name="connsiteX20" fmla="*/ 241738 w 3857297"/>
              <a:gd name="connsiteY20" fmla="*/ 4025462 h 5738650"/>
              <a:gd name="connsiteX21" fmla="*/ 105104 w 3857297"/>
              <a:gd name="connsiteY21" fmla="*/ 4498427 h 5738650"/>
              <a:gd name="connsiteX22" fmla="*/ 0 w 3857297"/>
              <a:gd name="connsiteY22" fmla="*/ 4834759 h 5738650"/>
              <a:gd name="connsiteX23" fmla="*/ 31531 w 3857297"/>
              <a:gd name="connsiteY23" fmla="*/ 5097517 h 5738650"/>
              <a:gd name="connsiteX24" fmla="*/ 136635 w 3857297"/>
              <a:gd name="connsiteY24" fmla="*/ 5192110 h 5738650"/>
              <a:gd name="connsiteX25" fmla="*/ 199696 w 3857297"/>
              <a:gd name="connsiteY25" fmla="*/ 5255172 h 5738650"/>
              <a:gd name="connsiteX26" fmla="*/ 409904 w 3857297"/>
              <a:gd name="connsiteY26" fmla="*/ 5223643 h 5738650"/>
              <a:gd name="connsiteX27" fmla="*/ 515007 w 3857297"/>
              <a:gd name="connsiteY27" fmla="*/ 5213131 h 5738650"/>
              <a:gd name="connsiteX28" fmla="*/ 620110 w 3857297"/>
              <a:gd name="connsiteY28" fmla="*/ 5171090 h 5738650"/>
              <a:gd name="connsiteX29" fmla="*/ 693681 w 3857297"/>
              <a:gd name="connsiteY29" fmla="*/ 4929352 h 5738650"/>
              <a:gd name="connsiteX30" fmla="*/ 735724 w 3857297"/>
              <a:gd name="connsiteY30" fmla="*/ 4572000 h 5738650"/>
              <a:gd name="connsiteX31" fmla="*/ 882868 w 3857297"/>
              <a:gd name="connsiteY31" fmla="*/ 4014952 h 5738650"/>
              <a:gd name="connsiteX32" fmla="*/ 945931 w 3857297"/>
              <a:gd name="connsiteY32" fmla="*/ 4824249 h 5738650"/>
              <a:gd name="connsiteX33" fmla="*/ 966952 w 3857297"/>
              <a:gd name="connsiteY33" fmla="*/ 4981903 h 5738650"/>
              <a:gd name="connsiteX34" fmla="*/ 1082566 w 3857297"/>
              <a:gd name="connsiteY34" fmla="*/ 5108026 h 5738650"/>
              <a:gd name="connsiteX35" fmla="*/ 1219199 w 3857297"/>
              <a:gd name="connsiteY35" fmla="*/ 5108028 h 5738650"/>
              <a:gd name="connsiteX36" fmla="*/ 1345324 w 3857297"/>
              <a:gd name="connsiteY36" fmla="*/ 5087007 h 5738650"/>
              <a:gd name="connsiteX37" fmla="*/ 1566041 w 3857297"/>
              <a:gd name="connsiteY37" fmla="*/ 4614041 h 5738650"/>
              <a:gd name="connsiteX38" fmla="*/ 1671145 w 3857297"/>
              <a:gd name="connsiteY38" fmla="*/ 4172608 h 5738650"/>
              <a:gd name="connsiteX39" fmla="*/ 2049518 w 3857297"/>
              <a:gd name="connsiteY39" fmla="*/ 4078013 h 5738650"/>
              <a:gd name="connsiteX40" fmla="*/ 2165131 w 3857297"/>
              <a:gd name="connsiteY40" fmla="*/ 4529960 h 5738650"/>
              <a:gd name="connsiteX41" fmla="*/ 2207172 w 3857297"/>
              <a:gd name="connsiteY41" fmla="*/ 4950373 h 5738650"/>
              <a:gd name="connsiteX42" fmla="*/ 2259724 w 3857297"/>
              <a:gd name="connsiteY42" fmla="*/ 5108028 h 5738650"/>
              <a:gd name="connsiteX43" fmla="*/ 2312277 w 3857297"/>
              <a:gd name="connsiteY43" fmla="*/ 5360274 h 5738650"/>
              <a:gd name="connsiteX44" fmla="*/ 2427890 w 3857297"/>
              <a:gd name="connsiteY44" fmla="*/ 5528443 h 5738650"/>
              <a:gd name="connsiteX45" fmla="*/ 2532993 w 3857297"/>
              <a:gd name="connsiteY45" fmla="*/ 5559974 h 5738650"/>
              <a:gd name="connsiteX46" fmla="*/ 2680138 w 3857297"/>
              <a:gd name="connsiteY46" fmla="*/ 5528441 h 5738650"/>
              <a:gd name="connsiteX47" fmla="*/ 2669627 w 3857297"/>
              <a:gd name="connsiteY47" fmla="*/ 5423339 h 5738650"/>
              <a:gd name="connsiteX48" fmla="*/ 2659117 w 3857297"/>
              <a:gd name="connsiteY48" fmla="*/ 5423338 h 5738650"/>
              <a:gd name="connsiteX49" fmla="*/ 2690648 w 3857297"/>
              <a:gd name="connsiteY49" fmla="*/ 5044965 h 5738650"/>
              <a:gd name="connsiteX50" fmla="*/ 2690648 w 3857297"/>
              <a:gd name="connsiteY50" fmla="*/ 4740165 h 5738650"/>
              <a:gd name="connsiteX51" fmla="*/ 2858814 w 3857297"/>
              <a:gd name="connsiteY51" fmla="*/ 3983421 h 5738650"/>
              <a:gd name="connsiteX52" fmla="*/ 3153102 w 3857297"/>
              <a:gd name="connsiteY52" fmla="*/ 4277711 h 5738650"/>
              <a:gd name="connsiteX53" fmla="*/ 2911365 w 3857297"/>
              <a:gd name="connsiteY53" fmla="*/ 5234151 h 5738650"/>
              <a:gd name="connsiteX54" fmla="*/ 2974428 w 3857297"/>
              <a:gd name="connsiteY54" fmla="*/ 5559973 h 5738650"/>
              <a:gd name="connsiteX55" fmla="*/ 3142593 w 3857297"/>
              <a:gd name="connsiteY55" fmla="*/ 5612524 h 5738650"/>
              <a:gd name="connsiteX56" fmla="*/ 3300247 w 3857297"/>
              <a:gd name="connsiteY56" fmla="*/ 5738650 h 5738650"/>
              <a:gd name="connsiteX57" fmla="*/ 3426372 w 3857297"/>
              <a:gd name="connsiteY57" fmla="*/ 5633544 h 5738650"/>
              <a:gd name="connsiteX58" fmla="*/ 3584028 w 3857297"/>
              <a:gd name="connsiteY58" fmla="*/ 5528441 h 5738650"/>
              <a:gd name="connsiteX59" fmla="*/ 3720664 w 3857297"/>
              <a:gd name="connsiteY59" fmla="*/ 5223642 h 5738650"/>
              <a:gd name="connsiteX60" fmla="*/ 3836277 w 3857297"/>
              <a:gd name="connsiteY60" fmla="*/ 4813738 h 5738650"/>
              <a:gd name="connsiteX61" fmla="*/ 3741682 w 3857297"/>
              <a:gd name="connsiteY61" fmla="*/ 4393325 h 5738650"/>
              <a:gd name="connsiteX62" fmla="*/ 3857297 w 3857297"/>
              <a:gd name="connsiteY62" fmla="*/ 4120055 h 5738650"/>
              <a:gd name="connsiteX63" fmla="*/ 3699642 w 3857297"/>
              <a:gd name="connsiteY63" fmla="*/ 3804745 h 5738650"/>
              <a:gd name="connsiteX64" fmla="*/ 3436883 w 3857297"/>
              <a:gd name="connsiteY64" fmla="*/ 3037490 h 5738650"/>
              <a:gd name="connsiteX65" fmla="*/ 3258207 w 3857297"/>
              <a:gd name="connsiteY65" fmla="*/ 2543504 h 5738650"/>
              <a:gd name="connsiteX66" fmla="*/ 3069021 w 3857297"/>
              <a:gd name="connsiteY66" fmla="*/ 2291255 h 5738650"/>
              <a:gd name="connsiteX67" fmla="*/ 2890345 w 3857297"/>
              <a:gd name="connsiteY67" fmla="*/ 1923393 h 5738650"/>
              <a:gd name="connsiteX68" fmla="*/ 2743200 w 3857297"/>
              <a:gd name="connsiteY68" fmla="*/ 1681655 h 5738650"/>
              <a:gd name="connsiteX69" fmla="*/ 2806262 w 3857297"/>
              <a:gd name="connsiteY69" fmla="*/ 1282262 h 5738650"/>
              <a:gd name="connsiteX70" fmla="*/ 2869324 w 3857297"/>
              <a:gd name="connsiteY70" fmla="*/ 1187669 h 5738650"/>
              <a:gd name="connsiteX71" fmla="*/ 2837793 w 3857297"/>
              <a:gd name="connsiteY71" fmla="*/ 1534511 h 5738650"/>
              <a:gd name="connsiteX72" fmla="*/ 2995448 w 3857297"/>
              <a:gd name="connsiteY72" fmla="*/ 1996966 h 5738650"/>
              <a:gd name="connsiteX73" fmla="*/ 3541986 w 3857297"/>
              <a:gd name="connsiteY73" fmla="*/ 2017986 h 5738650"/>
              <a:gd name="connsiteX74" fmla="*/ 3647090 w 3857297"/>
              <a:gd name="connsiteY74" fmla="*/ 1828800 h 5738650"/>
              <a:gd name="connsiteX75" fmla="*/ 3415862 w 3857297"/>
              <a:gd name="connsiteY75" fmla="*/ 1597573 h 5738650"/>
              <a:gd name="connsiteX76" fmla="*/ 3636579 w 3857297"/>
              <a:gd name="connsiteY76" fmla="*/ 1219200 h 5738650"/>
              <a:gd name="connsiteX77" fmla="*/ 3573517 w 3857297"/>
              <a:gd name="connsiteY77" fmla="*/ 630621 h 5738650"/>
              <a:gd name="connsiteX78" fmla="*/ 3499945 w 3857297"/>
              <a:gd name="connsiteY78" fmla="*/ 515007 h 5738650"/>
              <a:gd name="connsiteX79" fmla="*/ 3048000 w 3857297"/>
              <a:gd name="connsiteY79" fmla="*/ 283780 h 5738650"/>
              <a:gd name="connsiteX80" fmla="*/ 2795752 w 3857297"/>
              <a:gd name="connsiteY80" fmla="*/ 231228 h 5738650"/>
              <a:gd name="connsiteX81" fmla="*/ 2585545 w 3857297"/>
              <a:gd name="connsiteY81" fmla="*/ 42042 h 5738650"/>
              <a:gd name="connsiteX82" fmla="*/ 2448910 w 3857297"/>
              <a:gd name="connsiteY82" fmla="*/ 31532 h 5738650"/>
              <a:gd name="connsiteX83" fmla="*/ 2301765 w 3857297"/>
              <a:gd name="connsiteY83" fmla="*/ 294290 h 5738650"/>
              <a:gd name="connsiteX84" fmla="*/ 2102069 w 3857297"/>
              <a:gd name="connsiteY84" fmla="*/ 493986 h 5738650"/>
              <a:gd name="connsiteX85" fmla="*/ 1807780 w 3857297"/>
              <a:gd name="connsiteY85" fmla="*/ 588580 h 5738650"/>
              <a:gd name="connsiteX86" fmla="*/ 1576552 w 3857297"/>
              <a:gd name="connsiteY86" fmla="*/ 620110 h 5738650"/>
              <a:gd name="connsiteX87" fmla="*/ 1387366 w 3857297"/>
              <a:gd name="connsiteY87" fmla="*/ 388883 h 5738650"/>
              <a:gd name="connsiteX88" fmla="*/ 1250731 w 3857297"/>
              <a:gd name="connsiteY88" fmla="*/ 73572 h 5738650"/>
              <a:gd name="connsiteX89" fmla="*/ 1103586 w 3857297"/>
              <a:gd name="connsiteY89" fmla="*/ 0 h 5738650"/>
              <a:gd name="connsiteX0" fmla="*/ 1103586 w 3857297"/>
              <a:gd name="connsiteY0" fmla="*/ 0 h 5703411"/>
              <a:gd name="connsiteX1" fmla="*/ 914400 w 3857297"/>
              <a:gd name="connsiteY1" fmla="*/ 388883 h 5703411"/>
              <a:gd name="connsiteX2" fmla="*/ 378372 w 3857297"/>
              <a:gd name="connsiteY2" fmla="*/ 536028 h 5703411"/>
              <a:gd name="connsiteX3" fmla="*/ 63062 w 3857297"/>
              <a:gd name="connsiteY3" fmla="*/ 819807 h 5703411"/>
              <a:gd name="connsiteX4" fmla="*/ 63062 w 3857297"/>
              <a:gd name="connsiteY4" fmla="*/ 1093076 h 5703411"/>
              <a:gd name="connsiteX5" fmla="*/ 273269 w 3857297"/>
              <a:gd name="connsiteY5" fmla="*/ 1492469 h 5703411"/>
              <a:gd name="connsiteX6" fmla="*/ 378373 w 3857297"/>
              <a:gd name="connsiteY6" fmla="*/ 1660634 h 5703411"/>
              <a:gd name="connsiteX7" fmla="*/ 409903 w 3857297"/>
              <a:gd name="connsiteY7" fmla="*/ 1870841 h 5703411"/>
              <a:gd name="connsiteX8" fmla="*/ 609600 w 3857297"/>
              <a:gd name="connsiteY8" fmla="*/ 1923394 h 5703411"/>
              <a:gd name="connsiteX9" fmla="*/ 798786 w 3857297"/>
              <a:gd name="connsiteY9" fmla="*/ 1671145 h 5703411"/>
              <a:gd name="connsiteX10" fmla="*/ 735724 w 3857297"/>
              <a:gd name="connsiteY10" fmla="*/ 1250731 h 5703411"/>
              <a:gd name="connsiteX11" fmla="*/ 651641 w 3857297"/>
              <a:gd name="connsiteY11" fmla="*/ 1051035 h 5703411"/>
              <a:gd name="connsiteX12" fmla="*/ 830317 w 3857297"/>
              <a:gd name="connsiteY12" fmla="*/ 1008993 h 5703411"/>
              <a:gd name="connsiteX13" fmla="*/ 998483 w 3857297"/>
              <a:gd name="connsiteY13" fmla="*/ 1481959 h 5703411"/>
              <a:gd name="connsiteX14" fmla="*/ 1030014 w 3857297"/>
              <a:gd name="connsiteY14" fmla="*/ 1891862 h 5703411"/>
              <a:gd name="connsiteX15" fmla="*/ 977462 w 3857297"/>
              <a:gd name="connsiteY15" fmla="*/ 2364828 h 5703411"/>
              <a:gd name="connsiteX16" fmla="*/ 399393 w 3857297"/>
              <a:gd name="connsiteY16" fmla="*/ 3499945 h 5703411"/>
              <a:gd name="connsiteX17" fmla="*/ 325821 w 3857297"/>
              <a:gd name="connsiteY17" fmla="*/ 3626070 h 5703411"/>
              <a:gd name="connsiteX18" fmla="*/ 336331 w 3857297"/>
              <a:gd name="connsiteY18" fmla="*/ 3710152 h 5703411"/>
              <a:gd name="connsiteX19" fmla="*/ 304800 w 3857297"/>
              <a:gd name="connsiteY19" fmla="*/ 3815255 h 5703411"/>
              <a:gd name="connsiteX20" fmla="*/ 241738 w 3857297"/>
              <a:gd name="connsiteY20" fmla="*/ 4025462 h 5703411"/>
              <a:gd name="connsiteX21" fmla="*/ 105104 w 3857297"/>
              <a:gd name="connsiteY21" fmla="*/ 4498427 h 5703411"/>
              <a:gd name="connsiteX22" fmla="*/ 0 w 3857297"/>
              <a:gd name="connsiteY22" fmla="*/ 4834759 h 5703411"/>
              <a:gd name="connsiteX23" fmla="*/ 31531 w 3857297"/>
              <a:gd name="connsiteY23" fmla="*/ 5097517 h 5703411"/>
              <a:gd name="connsiteX24" fmla="*/ 136635 w 3857297"/>
              <a:gd name="connsiteY24" fmla="*/ 5192110 h 5703411"/>
              <a:gd name="connsiteX25" fmla="*/ 199696 w 3857297"/>
              <a:gd name="connsiteY25" fmla="*/ 5255172 h 5703411"/>
              <a:gd name="connsiteX26" fmla="*/ 409904 w 3857297"/>
              <a:gd name="connsiteY26" fmla="*/ 5223643 h 5703411"/>
              <a:gd name="connsiteX27" fmla="*/ 515007 w 3857297"/>
              <a:gd name="connsiteY27" fmla="*/ 5213131 h 5703411"/>
              <a:gd name="connsiteX28" fmla="*/ 620110 w 3857297"/>
              <a:gd name="connsiteY28" fmla="*/ 5171090 h 5703411"/>
              <a:gd name="connsiteX29" fmla="*/ 693681 w 3857297"/>
              <a:gd name="connsiteY29" fmla="*/ 4929352 h 5703411"/>
              <a:gd name="connsiteX30" fmla="*/ 735724 w 3857297"/>
              <a:gd name="connsiteY30" fmla="*/ 4572000 h 5703411"/>
              <a:gd name="connsiteX31" fmla="*/ 882868 w 3857297"/>
              <a:gd name="connsiteY31" fmla="*/ 4014952 h 5703411"/>
              <a:gd name="connsiteX32" fmla="*/ 945931 w 3857297"/>
              <a:gd name="connsiteY32" fmla="*/ 4824249 h 5703411"/>
              <a:gd name="connsiteX33" fmla="*/ 966952 w 3857297"/>
              <a:gd name="connsiteY33" fmla="*/ 4981903 h 5703411"/>
              <a:gd name="connsiteX34" fmla="*/ 1082566 w 3857297"/>
              <a:gd name="connsiteY34" fmla="*/ 5108026 h 5703411"/>
              <a:gd name="connsiteX35" fmla="*/ 1219199 w 3857297"/>
              <a:gd name="connsiteY35" fmla="*/ 5108028 h 5703411"/>
              <a:gd name="connsiteX36" fmla="*/ 1345324 w 3857297"/>
              <a:gd name="connsiteY36" fmla="*/ 5087007 h 5703411"/>
              <a:gd name="connsiteX37" fmla="*/ 1566041 w 3857297"/>
              <a:gd name="connsiteY37" fmla="*/ 4614041 h 5703411"/>
              <a:gd name="connsiteX38" fmla="*/ 1671145 w 3857297"/>
              <a:gd name="connsiteY38" fmla="*/ 4172608 h 5703411"/>
              <a:gd name="connsiteX39" fmla="*/ 2049518 w 3857297"/>
              <a:gd name="connsiteY39" fmla="*/ 4078013 h 5703411"/>
              <a:gd name="connsiteX40" fmla="*/ 2165131 w 3857297"/>
              <a:gd name="connsiteY40" fmla="*/ 4529960 h 5703411"/>
              <a:gd name="connsiteX41" fmla="*/ 2207172 w 3857297"/>
              <a:gd name="connsiteY41" fmla="*/ 4950373 h 5703411"/>
              <a:gd name="connsiteX42" fmla="*/ 2259724 w 3857297"/>
              <a:gd name="connsiteY42" fmla="*/ 5108028 h 5703411"/>
              <a:gd name="connsiteX43" fmla="*/ 2312277 w 3857297"/>
              <a:gd name="connsiteY43" fmla="*/ 5360274 h 5703411"/>
              <a:gd name="connsiteX44" fmla="*/ 2427890 w 3857297"/>
              <a:gd name="connsiteY44" fmla="*/ 5528443 h 5703411"/>
              <a:gd name="connsiteX45" fmla="*/ 2532993 w 3857297"/>
              <a:gd name="connsiteY45" fmla="*/ 5559974 h 5703411"/>
              <a:gd name="connsiteX46" fmla="*/ 2680138 w 3857297"/>
              <a:gd name="connsiteY46" fmla="*/ 5528441 h 5703411"/>
              <a:gd name="connsiteX47" fmla="*/ 2669627 w 3857297"/>
              <a:gd name="connsiteY47" fmla="*/ 5423339 h 5703411"/>
              <a:gd name="connsiteX48" fmla="*/ 2659117 w 3857297"/>
              <a:gd name="connsiteY48" fmla="*/ 5423338 h 5703411"/>
              <a:gd name="connsiteX49" fmla="*/ 2690648 w 3857297"/>
              <a:gd name="connsiteY49" fmla="*/ 5044965 h 5703411"/>
              <a:gd name="connsiteX50" fmla="*/ 2690648 w 3857297"/>
              <a:gd name="connsiteY50" fmla="*/ 4740165 h 5703411"/>
              <a:gd name="connsiteX51" fmla="*/ 2858814 w 3857297"/>
              <a:gd name="connsiteY51" fmla="*/ 3983421 h 5703411"/>
              <a:gd name="connsiteX52" fmla="*/ 3153102 w 3857297"/>
              <a:gd name="connsiteY52" fmla="*/ 4277711 h 5703411"/>
              <a:gd name="connsiteX53" fmla="*/ 2911365 w 3857297"/>
              <a:gd name="connsiteY53" fmla="*/ 5234151 h 5703411"/>
              <a:gd name="connsiteX54" fmla="*/ 2974428 w 3857297"/>
              <a:gd name="connsiteY54" fmla="*/ 5559973 h 5703411"/>
              <a:gd name="connsiteX55" fmla="*/ 3142593 w 3857297"/>
              <a:gd name="connsiteY55" fmla="*/ 5612524 h 5703411"/>
              <a:gd name="connsiteX56" fmla="*/ 3300247 w 3857297"/>
              <a:gd name="connsiteY56" fmla="*/ 5665078 h 5703411"/>
              <a:gd name="connsiteX57" fmla="*/ 3426372 w 3857297"/>
              <a:gd name="connsiteY57" fmla="*/ 5633544 h 5703411"/>
              <a:gd name="connsiteX58" fmla="*/ 3584028 w 3857297"/>
              <a:gd name="connsiteY58" fmla="*/ 5528441 h 5703411"/>
              <a:gd name="connsiteX59" fmla="*/ 3720664 w 3857297"/>
              <a:gd name="connsiteY59" fmla="*/ 5223642 h 5703411"/>
              <a:gd name="connsiteX60" fmla="*/ 3836277 w 3857297"/>
              <a:gd name="connsiteY60" fmla="*/ 4813738 h 5703411"/>
              <a:gd name="connsiteX61" fmla="*/ 3741682 w 3857297"/>
              <a:gd name="connsiteY61" fmla="*/ 4393325 h 5703411"/>
              <a:gd name="connsiteX62" fmla="*/ 3857297 w 3857297"/>
              <a:gd name="connsiteY62" fmla="*/ 4120055 h 5703411"/>
              <a:gd name="connsiteX63" fmla="*/ 3699642 w 3857297"/>
              <a:gd name="connsiteY63" fmla="*/ 3804745 h 5703411"/>
              <a:gd name="connsiteX64" fmla="*/ 3436883 w 3857297"/>
              <a:gd name="connsiteY64" fmla="*/ 3037490 h 5703411"/>
              <a:gd name="connsiteX65" fmla="*/ 3258207 w 3857297"/>
              <a:gd name="connsiteY65" fmla="*/ 2543504 h 5703411"/>
              <a:gd name="connsiteX66" fmla="*/ 3069021 w 3857297"/>
              <a:gd name="connsiteY66" fmla="*/ 2291255 h 5703411"/>
              <a:gd name="connsiteX67" fmla="*/ 2890345 w 3857297"/>
              <a:gd name="connsiteY67" fmla="*/ 1923393 h 5703411"/>
              <a:gd name="connsiteX68" fmla="*/ 2743200 w 3857297"/>
              <a:gd name="connsiteY68" fmla="*/ 1681655 h 5703411"/>
              <a:gd name="connsiteX69" fmla="*/ 2806262 w 3857297"/>
              <a:gd name="connsiteY69" fmla="*/ 1282262 h 5703411"/>
              <a:gd name="connsiteX70" fmla="*/ 2869324 w 3857297"/>
              <a:gd name="connsiteY70" fmla="*/ 1187669 h 5703411"/>
              <a:gd name="connsiteX71" fmla="*/ 2837793 w 3857297"/>
              <a:gd name="connsiteY71" fmla="*/ 1534511 h 5703411"/>
              <a:gd name="connsiteX72" fmla="*/ 2995448 w 3857297"/>
              <a:gd name="connsiteY72" fmla="*/ 1996966 h 5703411"/>
              <a:gd name="connsiteX73" fmla="*/ 3541986 w 3857297"/>
              <a:gd name="connsiteY73" fmla="*/ 2017986 h 5703411"/>
              <a:gd name="connsiteX74" fmla="*/ 3647090 w 3857297"/>
              <a:gd name="connsiteY74" fmla="*/ 1828800 h 5703411"/>
              <a:gd name="connsiteX75" fmla="*/ 3415862 w 3857297"/>
              <a:gd name="connsiteY75" fmla="*/ 1597573 h 5703411"/>
              <a:gd name="connsiteX76" fmla="*/ 3636579 w 3857297"/>
              <a:gd name="connsiteY76" fmla="*/ 1219200 h 5703411"/>
              <a:gd name="connsiteX77" fmla="*/ 3573517 w 3857297"/>
              <a:gd name="connsiteY77" fmla="*/ 630621 h 5703411"/>
              <a:gd name="connsiteX78" fmla="*/ 3499945 w 3857297"/>
              <a:gd name="connsiteY78" fmla="*/ 515007 h 5703411"/>
              <a:gd name="connsiteX79" fmla="*/ 3048000 w 3857297"/>
              <a:gd name="connsiteY79" fmla="*/ 283780 h 5703411"/>
              <a:gd name="connsiteX80" fmla="*/ 2795752 w 3857297"/>
              <a:gd name="connsiteY80" fmla="*/ 231228 h 5703411"/>
              <a:gd name="connsiteX81" fmla="*/ 2585545 w 3857297"/>
              <a:gd name="connsiteY81" fmla="*/ 42042 h 5703411"/>
              <a:gd name="connsiteX82" fmla="*/ 2448910 w 3857297"/>
              <a:gd name="connsiteY82" fmla="*/ 31532 h 5703411"/>
              <a:gd name="connsiteX83" fmla="*/ 2301765 w 3857297"/>
              <a:gd name="connsiteY83" fmla="*/ 294290 h 5703411"/>
              <a:gd name="connsiteX84" fmla="*/ 2102069 w 3857297"/>
              <a:gd name="connsiteY84" fmla="*/ 493986 h 5703411"/>
              <a:gd name="connsiteX85" fmla="*/ 1807780 w 3857297"/>
              <a:gd name="connsiteY85" fmla="*/ 588580 h 5703411"/>
              <a:gd name="connsiteX86" fmla="*/ 1576552 w 3857297"/>
              <a:gd name="connsiteY86" fmla="*/ 620110 h 5703411"/>
              <a:gd name="connsiteX87" fmla="*/ 1387366 w 3857297"/>
              <a:gd name="connsiteY87" fmla="*/ 388883 h 5703411"/>
              <a:gd name="connsiteX88" fmla="*/ 1250731 w 3857297"/>
              <a:gd name="connsiteY88" fmla="*/ 73572 h 5703411"/>
              <a:gd name="connsiteX89" fmla="*/ 1103586 w 3857297"/>
              <a:gd name="connsiteY89" fmla="*/ 0 h 5703411"/>
              <a:gd name="connsiteX0" fmla="*/ 1103586 w 3857297"/>
              <a:gd name="connsiteY0" fmla="*/ 0 h 5706584"/>
              <a:gd name="connsiteX1" fmla="*/ 914400 w 3857297"/>
              <a:gd name="connsiteY1" fmla="*/ 388883 h 5706584"/>
              <a:gd name="connsiteX2" fmla="*/ 378372 w 3857297"/>
              <a:gd name="connsiteY2" fmla="*/ 536028 h 5706584"/>
              <a:gd name="connsiteX3" fmla="*/ 63062 w 3857297"/>
              <a:gd name="connsiteY3" fmla="*/ 819807 h 5706584"/>
              <a:gd name="connsiteX4" fmla="*/ 63062 w 3857297"/>
              <a:gd name="connsiteY4" fmla="*/ 1093076 h 5706584"/>
              <a:gd name="connsiteX5" fmla="*/ 273269 w 3857297"/>
              <a:gd name="connsiteY5" fmla="*/ 1492469 h 5706584"/>
              <a:gd name="connsiteX6" fmla="*/ 378373 w 3857297"/>
              <a:gd name="connsiteY6" fmla="*/ 1660634 h 5706584"/>
              <a:gd name="connsiteX7" fmla="*/ 409903 w 3857297"/>
              <a:gd name="connsiteY7" fmla="*/ 1870841 h 5706584"/>
              <a:gd name="connsiteX8" fmla="*/ 609600 w 3857297"/>
              <a:gd name="connsiteY8" fmla="*/ 1923394 h 5706584"/>
              <a:gd name="connsiteX9" fmla="*/ 798786 w 3857297"/>
              <a:gd name="connsiteY9" fmla="*/ 1671145 h 5706584"/>
              <a:gd name="connsiteX10" fmla="*/ 735724 w 3857297"/>
              <a:gd name="connsiteY10" fmla="*/ 1250731 h 5706584"/>
              <a:gd name="connsiteX11" fmla="*/ 651641 w 3857297"/>
              <a:gd name="connsiteY11" fmla="*/ 1051035 h 5706584"/>
              <a:gd name="connsiteX12" fmla="*/ 830317 w 3857297"/>
              <a:gd name="connsiteY12" fmla="*/ 1008993 h 5706584"/>
              <a:gd name="connsiteX13" fmla="*/ 998483 w 3857297"/>
              <a:gd name="connsiteY13" fmla="*/ 1481959 h 5706584"/>
              <a:gd name="connsiteX14" fmla="*/ 1030014 w 3857297"/>
              <a:gd name="connsiteY14" fmla="*/ 1891862 h 5706584"/>
              <a:gd name="connsiteX15" fmla="*/ 977462 w 3857297"/>
              <a:gd name="connsiteY15" fmla="*/ 2364828 h 5706584"/>
              <a:gd name="connsiteX16" fmla="*/ 399393 w 3857297"/>
              <a:gd name="connsiteY16" fmla="*/ 3499945 h 5706584"/>
              <a:gd name="connsiteX17" fmla="*/ 325821 w 3857297"/>
              <a:gd name="connsiteY17" fmla="*/ 3626070 h 5706584"/>
              <a:gd name="connsiteX18" fmla="*/ 336331 w 3857297"/>
              <a:gd name="connsiteY18" fmla="*/ 3710152 h 5706584"/>
              <a:gd name="connsiteX19" fmla="*/ 304800 w 3857297"/>
              <a:gd name="connsiteY19" fmla="*/ 3815255 h 5706584"/>
              <a:gd name="connsiteX20" fmla="*/ 241738 w 3857297"/>
              <a:gd name="connsiteY20" fmla="*/ 4025462 h 5706584"/>
              <a:gd name="connsiteX21" fmla="*/ 105104 w 3857297"/>
              <a:gd name="connsiteY21" fmla="*/ 4498427 h 5706584"/>
              <a:gd name="connsiteX22" fmla="*/ 0 w 3857297"/>
              <a:gd name="connsiteY22" fmla="*/ 4834759 h 5706584"/>
              <a:gd name="connsiteX23" fmla="*/ 31531 w 3857297"/>
              <a:gd name="connsiteY23" fmla="*/ 5097517 h 5706584"/>
              <a:gd name="connsiteX24" fmla="*/ 136635 w 3857297"/>
              <a:gd name="connsiteY24" fmla="*/ 5192110 h 5706584"/>
              <a:gd name="connsiteX25" fmla="*/ 199696 w 3857297"/>
              <a:gd name="connsiteY25" fmla="*/ 5255172 h 5706584"/>
              <a:gd name="connsiteX26" fmla="*/ 409904 w 3857297"/>
              <a:gd name="connsiteY26" fmla="*/ 5223643 h 5706584"/>
              <a:gd name="connsiteX27" fmla="*/ 515007 w 3857297"/>
              <a:gd name="connsiteY27" fmla="*/ 5213131 h 5706584"/>
              <a:gd name="connsiteX28" fmla="*/ 620110 w 3857297"/>
              <a:gd name="connsiteY28" fmla="*/ 5171090 h 5706584"/>
              <a:gd name="connsiteX29" fmla="*/ 693681 w 3857297"/>
              <a:gd name="connsiteY29" fmla="*/ 4929352 h 5706584"/>
              <a:gd name="connsiteX30" fmla="*/ 735724 w 3857297"/>
              <a:gd name="connsiteY30" fmla="*/ 4572000 h 5706584"/>
              <a:gd name="connsiteX31" fmla="*/ 882868 w 3857297"/>
              <a:gd name="connsiteY31" fmla="*/ 4014952 h 5706584"/>
              <a:gd name="connsiteX32" fmla="*/ 945931 w 3857297"/>
              <a:gd name="connsiteY32" fmla="*/ 4824249 h 5706584"/>
              <a:gd name="connsiteX33" fmla="*/ 966952 w 3857297"/>
              <a:gd name="connsiteY33" fmla="*/ 4981903 h 5706584"/>
              <a:gd name="connsiteX34" fmla="*/ 1082566 w 3857297"/>
              <a:gd name="connsiteY34" fmla="*/ 5108026 h 5706584"/>
              <a:gd name="connsiteX35" fmla="*/ 1219199 w 3857297"/>
              <a:gd name="connsiteY35" fmla="*/ 5108028 h 5706584"/>
              <a:gd name="connsiteX36" fmla="*/ 1345324 w 3857297"/>
              <a:gd name="connsiteY36" fmla="*/ 5087007 h 5706584"/>
              <a:gd name="connsiteX37" fmla="*/ 1566041 w 3857297"/>
              <a:gd name="connsiteY37" fmla="*/ 4614041 h 5706584"/>
              <a:gd name="connsiteX38" fmla="*/ 1671145 w 3857297"/>
              <a:gd name="connsiteY38" fmla="*/ 4172608 h 5706584"/>
              <a:gd name="connsiteX39" fmla="*/ 2049518 w 3857297"/>
              <a:gd name="connsiteY39" fmla="*/ 4078013 h 5706584"/>
              <a:gd name="connsiteX40" fmla="*/ 2165131 w 3857297"/>
              <a:gd name="connsiteY40" fmla="*/ 4529960 h 5706584"/>
              <a:gd name="connsiteX41" fmla="*/ 2207172 w 3857297"/>
              <a:gd name="connsiteY41" fmla="*/ 4950373 h 5706584"/>
              <a:gd name="connsiteX42" fmla="*/ 2259724 w 3857297"/>
              <a:gd name="connsiteY42" fmla="*/ 5108028 h 5706584"/>
              <a:gd name="connsiteX43" fmla="*/ 2312277 w 3857297"/>
              <a:gd name="connsiteY43" fmla="*/ 5360274 h 5706584"/>
              <a:gd name="connsiteX44" fmla="*/ 2427890 w 3857297"/>
              <a:gd name="connsiteY44" fmla="*/ 5528443 h 5706584"/>
              <a:gd name="connsiteX45" fmla="*/ 2532993 w 3857297"/>
              <a:gd name="connsiteY45" fmla="*/ 5559974 h 5706584"/>
              <a:gd name="connsiteX46" fmla="*/ 2680138 w 3857297"/>
              <a:gd name="connsiteY46" fmla="*/ 5528441 h 5706584"/>
              <a:gd name="connsiteX47" fmla="*/ 2669627 w 3857297"/>
              <a:gd name="connsiteY47" fmla="*/ 5423339 h 5706584"/>
              <a:gd name="connsiteX48" fmla="*/ 2659117 w 3857297"/>
              <a:gd name="connsiteY48" fmla="*/ 5423338 h 5706584"/>
              <a:gd name="connsiteX49" fmla="*/ 2690648 w 3857297"/>
              <a:gd name="connsiteY49" fmla="*/ 5044965 h 5706584"/>
              <a:gd name="connsiteX50" fmla="*/ 2690648 w 3857297"/>
              <a:gd name="connsiteY50" fmla="*/ 4740165 h 5706584"/>
              <a:gd name="connsiteX51" fmla="*/ 2858814 w 3857297"/>
              <a:gd name="connsiteY51" fmla="*/ 3983421 h 5706584"/>
              <a:gd name="connsiteX52" fmla="*/ 3153102 w 3857297"/>
              <a:gd name="connsiteY52" fmla="*/ 4277711 h 5706584"/>
              <a:gd name="connsiteX53" fmla="*/ 2911365 w 3857297"/>
              <a:gd name="connsiteY53" fmla="*/ 5234151 h 5706584"/>
              <a:gd name="connsiteX54" fmla="*/ 2974428 w 3857297"/>
              <a:gd name="connsiteY54" fmla="*/ 5559973 h 5706584"/>
              <a:gd name="connsiteX55" fmla="*/ 3142593 w 3857297"/>
              <a:gd name="connsiteY55" fmla="*/ 5612524 h 5706584"/>
              <a:gd name="connsiteX56" fmla="*/ 3300247 w 3857297"/>
              <a:gd name="connsiteY56" fmla="*/ 5675589 h 5706584"/>
              <a:gd name="connsiteX57" fmla="*/ 3426372 w 3857297"/>
              <a:gd name="connsiteY57" fmla="*/ 5633544 h 5706584"/>
              <a:gd name="connsiteX58" fmla="*/ 3584028 w 3857297"/>
              <a:gd name="connsiteY58" fmla="*/ 5528441 h 5706584"/>
              <a:gd name="connsiteX59" fmla="*/ 3720664 w 3857297"/>
              <a:gd name="connsiteY59" fmla="*/ 5223642 h 5706584"/>
              <a:gd name="connsiteX60" fmla="*/ 3836277 w 3857297"/>
              <a:gd name="connsiteY60" fmla="*/ 4813738 h 5706584"/>
              <a:gd name="connsiteX61" fmla="*/ 3741682 w 3857297"/>
              <a:gd name="connsiteY61" fmla="*/ 4393325 h 5706584"/>
              <a:gd name="connsiteX62" fmla="*/ 3857297 w 3857297"/>
              <a:gd name="connsiteY62" fmla="*/ 4120055 h 5706584"/>
              <a:gd name="connsiteX63" fmla="*/ 3699642 w 3857297"/>
              <a:gd name="connsiteY63" fmla="*/ 3804745 h 5706584"/>
              <a:gd name="connsiteX64" fmla="*/ 3436883 w 3857297"/>
              <a:gd name="connsiteY64" fmla="*/ 3037490 h 5706584"/>
              <a:gd name="connsiteX65" fmla="*/ 3258207 w 3857297"/>
              <a:gd name="connsiteY65" fmla="*/ 2543504 h 5706584"/>
              <a:gd name="connsiteX66" fmla="*/ 3069021 w 3857297"/>
              <a:gd name="connsiteY66" fmla="*/ 2291255 h 5706584"/>
              <a:gd name="connsiteX67" fmla="*/ 2890345 w 3857297"/>
              <a:gd name="connsiteY67" fmla="*/ 1923393 h 5706584"/>
              <a:gd name="connsiteX68" fmla="*/ 2743200 w 3857297"/>
              <a:gd name="connsiteY68" fmla="*/ 1681655 h 5706584"/>
              <a:gd name="connsiteX69" fmla="*/ 2806262 w 3857297"/>
              <a:gd name="connsiteY69" fmla="*/ 1282262 h 5706584"/>
              <a:gd name="connsiteX70" fmla="*/ 2869324 w 3857297"/>
              <a:gd name="connsiteY70" fmla="*/ 1187669 h 5706584"/>
              <a:gd name="connsiteX71" fmla="*/ 2837793 w 3857297"/>
              <a:gd name="connsiteY71" fmla="*/ 1534511 h 5706584"/>
              <a:gd name="connsiteX72" fmla="*/ 2995448 w 3857297"/>
              <a:gd name="connsiteY72" fmla="*/ 1996966 h 5706584"/>
              <a:gd name="connsiteX73" fmla="*/ 3541986 w 3857297"/>
              <a:gd name="connsiteY73" fmla="*/ 2017986 h 5706584"/>
              <a:gd name="connsiteX74" fmla="*/ 3647090 w 3857297"/>
              <a:gd name="connsiteY74" fmla="*/ 1828800 h 5706584"/>
              <a:gd name="connsiteX75" fmla="*/ 3415862 w 3857297"/>
              <a:gd name="connsiteY75" fmla="*/ 1597573 h 5706584"/>
              <a:gd name="connsiteX76" fmla="*/ 3636579 w 3857297"/>
              <a:gd name="connsiteY76" fmla="*/ 1219200 h 5706584"/>
              <a:gd name="connsiteX77" fmla="*/ 3573517 w 3857297"/>
              <a:gd name="connsiteY77" fmla="*/ 630621 h 5706584"/>
              <a:gd name="connsiteX78" fmla="*/ 3499945 w 3857297"/>
              <a:gd name="connsiteY78" fmla="*/ 515007 h 5706584"/>
              <a:gd name="connsiteX79" fmla="*/ 3048000 w 3857297"/>
              <a:gd name="connsiteY79" fmla="*/ 283780 h 5706584"/>
              <a:gd name="connsiteX80" fmla="*/ 2795752 w 3857297"/>
              <a:gd name="connsiteY80" fmla="*/ 231228 h 5706584"/>
              <a:gd name="connsiteX81" fmla="*/ 2585545 w 3857297"/>
              <a:gd name="connsiteY81" fmla="*/ 42042 h 5706584"/>
              <a:gd name="connsiteX82" fmla="*/ 2448910 w 3857297"/>
              <a:gd name="connsiteY82" fmla="*/ 31532 h 5706584"/>
              <a:gd name="connsiteX83" fmla="*/ 2301765 w 3857297"/>
              <a:gd name="connsiteY83" fmla="*/ 294290 h 5706584"/>
              <a:gd name="connsiteX84" fmla="*/ 2102069 w 3857297"/>
              <a:gd name="connsiteY84" fmla="*/ 493986 h 5706584"/>
              <a:gd name="connsiteX85" fmla="*/ 1807780 w 3857297"/>
              <a:gd name="connsiteY85" fmla="*/ 588580 h 5706584"/>
              <a:gd name="connsiteX86" fmla="*/ 1576552 w 3857297"/>
              <a:gd name="connsiteY86" fmla="*/ 620110 h 5706584"/>
              <a:gd name="connsiteX87" fmla="*/ 1387366 w 3857297"/>
              <a:gd name="connsiteY87" fmla="*/ 388883 h 5706584"/>
              <a:gd name="connsiteX88" fmla="*/ 1250731 w 3857297"/>
              <a:gd name="connsiteY88" fmla="*/ 73572 h 5706584"/>
              <a:gd name="connsiteX89" fmla="*/ 1103586 w 3857297"/>
              <a:gd name="connsiteY89" fmla="*/ 0 h 5706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3857297" h="5706584">
                <a:moveTo>
                  <a:pt x="1103586" y="0"/>
                </a:moveTo>
                <a:lnTo>
                  <a:pt x="914400" y="388883"/>
                </a:lnTo>
                <a:lnTo>
                  <a:pt x="378372" y="536028"/>
                </a:lnTo>
                <a:lnTo>
                  <a:pt x="63062" y="819807"/>
                </a:lnTo>
                <a:lnTo>
                  <a:pt x="63062" y="1093076"/>
                </a:lnTo>
                <a:lnTo>
                  <a:pt x="273269" y="1492469"/>
                </a:lnTo>
                <a:lnTo>
                  <a:pt x="378373" y="1660634"/>
                </a:lnTo>
                <a:lnTo>
                  <a:pt x="409903" y="1870841"/>
                </a:lnTo>
                <a:lnTo>
                  <a:pt x="609600" y="1923394"/>
                </a:lnTo>
                <a:lnTo>
                  <a:pt x="798786" y="1671145"/>
                </a:lnTo>
                <a:lnTo>
                  <a:pt x="735724" y="1250731"/>
                </a:lnTo>
                <a:lnTo>
                  <a:pt x="651641" y="1051035"/>
                </a:lnTo>
                <a:lnTo>
                  <a:pt x="830317" y="1008993"/>
                </a:lnTo>
                <a:lnTo>
                  <a:pt x="998483" y="1481959"/>
                </a:lnTo>
                <a:lnTo>
                  <a:pt x="1030014" y="1891862"/>
                </a:lnTo>
                <a:lnTo>
                  <a:pt x="977462" y="2364828"/>
                </a:lnTo>
                <a:lnTo>
                  <a:pt x="399393" y="3499945"/>
                </a:lnTo>
                <a:cubicBezTo>
                  <a:pt x="402897" y="3534980"/>
                  <a:pt x="336331" y="3591036"/>
                  <a:pt x="325821" y="3626070"/>
                </a:cubicBezTo>
                <a:cubicBezTo>
                  <a:pt x="315311" y="3661104"/>
                  <a:pt x="339834" y="3678621"/>
                  <a:pt x="336331" y="3710152"/>
                </a:cubicBezTo>
                <a:cubicBezTo>
                  <a:pt x="332828" y="3741683"/>
                  <a:pt x="357352" y="3790731"/>
                  <a:pt x="304800" y="3815255"/>
                </a:cubicBezTo>
                <a:lnTo>
                  <a:pt x="241738" y="4025462"/>
                </a:lnTo>
                <a:lnTo>
                  <a:pt x="105104" y="4498427"/>
                </a:lnTo>
                <a:lnTo>
                  <a:pt x="0" y="4834759"/>
                </a:lnTo>
                <a:lnTo>
                  <a:pt x="31531" y="5097517"/>
                </a:lnTo>
                <a:lnTo>
                  <a:pt x="136635" y="5192110"/>
                </a:lnTo>
                <a:lnTo>
                  <a:pt x="199696" y="5255172"/>
                </a:lnTo>
                <a:lnTo>
                  <a:pt x="409904" y="5223643"/>
                </a:lnTo>
                <a:lnTo>
                  <a:pt x="515007" y="5213131"/>
                </a:lnTo>
                <a:lnTo>
                  <a:pt x="620110" y="5171090"/>
                </a:lnTo>
                <a:lnTo>
                  <a:pt x="693681" y="4929352"/>
                </a:lnTo>
                <a:lnTo>
                  <a:pt x="735724" y="4572000"/>
                </a:lnTo>
                <a:lnTo>
                  <a:pt x="882868" y="4014952"/>
                </a:lnTo>
                <a:lnTo>
                  <a:pt x="945931" y="4824249"/>
                </a:lnTo>
                <a:lnTo>
                  <a:pt x="966952" y="4981903"/>
                </a:lnTo>
                <a:lnTo>
                  <a:pt x="1082566" y="5108026"/>
                </a:lnTo>
                <a:lnTo>
                  <a:pt x="1219199" y="5108028"/>
                </a:lnTo>
                <a:lnTo>
                  <a:pt x="1345324" y="5087007"/>
                </a:lnTo>
                <a:lnTo>
                  <a:pt x="1566041" y="4614041"/>
                </a:lnTo>
                <a:lnTo>
                  <a:pt x="1671145" y="4172608"/>
                </a:lnTo>
                <a:lnTo>
                  <a:pt x="2049518" y="4078013"/>
                </a:lnTo>
                <a:lnTo>
                  <a:pt x="2165131" y="4529960"/>
                </a:lnTo>
                <a:lnTo>
                  <a:pt x="2207172" y="4950373"/>
                </a:lnTo>
                <a:lnTo>
                  <a:pt x="2259724" y="5108028"/>
                </a:lnTo>
                <a:cubicBezTo>
                  <a:pt x="2259724" y="5223642"/>
                  <a:pt x="2312277" y="5244660"/>
                  <a:pt x="2312277" y="5360274"/>
                </a:cubicBezTo>
                <a:lnTo>
                  <a:pt x="2427890" y="5528443"/>
                </a:lnTo>
                <a:lnTo>
                  <a:pt x="2532993" y="5559974"/>
                </a:lnTo>
                <a:lnTo>
                  <a:pt x="2680138" y="5528441"/>
                </a:lnTo>
                <a:lnTo>
                  <a:pt x="2669627" y="5423339"/>
                </a:lnTo>
                <a:lnTo>
                  <a:pt x="2659117" y="5423338"/>
                </a:lnTo>
                <a:lnTo>
                  <a:pt x="2690648" y="5044965"/>
                </a:lnTo>
                <a:lnTo>
                  <a:pt x="2690648" y="4740165"/>
                </a:lnTo>
                <a:lnTo>
                  <a:pt x="2858814" y="3983421"/>
                </a:lnTo>
                <a:lnTo>
                  <a:pt x="3153102" y="4277711"/>
                </a:lnTo>
                <a:lnTo>
                  <a:pt x="2911365" y="5234151"/>
                </a:lnTo>
                <a:lnTo>
                  <a:pt x="2974428" y="5559973"/>
                </a:lnTo>
                <a:lnTo>
                  <a:pt x="3142593" y="5612524"/>
                </a:lnTo>
                <a:lnTo>
                  <a:pt x="3300247" y="5675589"/>
                </a:lnTo>
                <a:cubicBezTo>
                  <a:pt x="3412357" y="5651064"/>
                  <a:pt x="3314262" y="5784194"/>
                  <a:pt x="3426372" y="5633544"/>
                </a:cubicBezTo>
                <a:lnTo>
                  <a:pt x="3584028" y="5528441"/>
                </a:lnTo>
                <a:lnTo>
                  <a:pt x="3720664" y="5223642"/>
                </a:lnTo>
                <a:lnTo>
                  <a:pt x="3836277" y="4813738"/>
                </a:lnTo>
                <a:lnTo>
                  <a:pt x="3741682" y="4393325"/>
                </a:lnTo>
                <a:lnTo>
                  <a:pt x="3857297" y="4120055"/>
                </a:lnTo>
                <a:lnTo>
                  <a:pt x="3699642" y="3804745"/>
                </a:lnTo>
                <a:lnTo>
                  <a:pt x="3436883" y="3037490"/>
                </a:lnTo>
                <a:lnTo>
                  <a:pt x="3258207" y="2543504"/>
                </a:lnTo>
                <a:lnTo>
                  <a:pt x="3069021" y="2291255"/>
                </a:lnTo>
                <a:lnTo>
                  <a:pt x="2890345" y="1923393"/>
                </a:lnTo>
                <a:lnTo>
                  <a:pt x="2743200" y="1681655"/>
                </a:lnTo>
                <a:lnTo>
                  <a:pt x="2806262" y="1282262"/>
                </a:lnTo>
                <a:lnTo>
                  <a:pt x="2869324" y="1187669"/>
                </a:lnTo>
                <a:lnTo>
                  <a:pt x="2837793" y="1534511"/>
                </a:lnTo>
                <a:lnTo>
                  <a:pt x="2995448" y="1996966"/>
                </a:lnTo>
                <a:lnTo>
                  <a:pt x="3541986" y="2017986"/>
                </a:lnTo>
                <a:lnTo>
                  <a:pt x="3647090" y="1828800"/>
                </a:lnTo>
                <a:lnTo>
                  <a:pt x="3415862" y="1597573"/>
                </a:lnTo>
                <a:lnTo>
                  <a:pt x="3636579" y="1219200"/>
                </a:lnTo>
                <a:lnTo>
                  <a:pt x="3573517" y="630621"/>
                </a:lnTo>
                <a:lnTo>
                  <a:pt x="3499945" y="515007"/>
                </a:lnTo>
                <a:lnTo>
                  <a:pt x="3048000" y="283780"/>
                </a:lnTo>
                <a:lnTo>
                  <a:pt x="2795752" y="231228"/>
                </a:lnTo>
                <a:lnTo>
                  <a:pt x="2585545" y="42042"/>
                </a:lnTo>
                <a:lnTo>
                  <a:pt x="2448910" y="31532"/>
                </a:lnTo>
                <a:lnTo>
                  <a:pt x="2301765" y="294290"/>
                </a:lnTo>
                <a:lnTo>
                  <a:pt x="2102069" y="493986"/>
                </a:lnTo>
                <a:lnTo>
                  <a:pt x="1807780" y="588580"/>
                </a:lnTo>
                <a:lnTo>
                  <a:pt x="1576552" y="620110"/>
                </a:lnTo>
                <a:lnTo>
                  <a:pt x="1387366" y="388883"/>
                </a:lnTo>
                <a:lnTo>
                  <a:pt x="1250731" y="73572"/>
                </a:lnTo>
                <a:lnTo>
                  <a:pt x="1103586" y="0"/>
                </a:lnTo>
                <a:close/>
              </a:path>
            </a:pathLst>
          </a:custGeom>
          <a:blipFill dpi="0" rotWithShape="1"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Freeform: Shape 98">
            <a:hlinkHover r:id="rId10" action="ppaction://hlinksldjump">
              <a:snd r:embed="rId11" name="Growl.wav"/>
            </a:hlinkHover>
            <a:extLst>
              <a:ext uri="{FF2B5EF4-FFF2-40B4-BE49-F238E27FC236}">
                <a16:creationId xmlns:a16="http://schemas.microsoft.com/office/drawing/2014/main" id="{43DDC745-67AB-4068-9BF2-8A22F4C8D649}"/>
              </a:ext>
            </a:extLst>
          </p:cNvPr>
          <p:cNvSpPr>
            <a:spLocks noChangeAspect="1"/>
          </p:cNvSpPr>
          <p:nvPr/>
        </p:nvSpPr>
        <p:spPr>
          <a:xfrm>
            <a:off x="5729328" y="1642485"/>
            <a:ext cx="793108" cy="1302512"/>
          </a:xfrm>
          <a:custGeom>
            <a:avLst/>
            <a:gdLst>
              <a:gd name="connsiteX0" fmla="*/ 1261241 w 4151586"/>
              <a:gd name="connsiteY0" fmla="*/ 136634 h 6747641"/>
              <a:gd name="connsiteX1" fmla="*/ 1072055 w 4151586"/>
              <a:gd name="connsiteY1" fmla="*/ 525517 h 6747641"/>
              <a:gd name="connsiteX2" fmla="*/ 536027 w 4151586"/>
              <a:gd name="connsiteY2" fmla="*/ 672662 h 6747641"/>
              <a:gd name="connsiteX3" fmla="*/ 220717 w 4151586"/>
              <a:gd name="connsiteY3" fmla="*/ 956441 h 6747641"/>
              <a:gd name="connsiteX4" fmla="*/ 220717 w 4151586"/>
              <a:gd name="connsiteY4" fmla="*/ 1229710 h 6747641"/>
              <a:gd name="connsiteX5" fmla="*/ 430924 w 4151586"/>
              <a:gd name="connsiteY5" fmla="*/ 1629103 h 6747641"/>
              <a:gd name="connsiteX6" fmla="*/ 609600 w 4151586"/>
              <a:gd name="connsiteY6" fmla="*/ 1839310 h 6747641"/>
              <a:gd name="connsiteX7" fmla="*/ 504496 w 4151586"/>
              <a:gd name="connsiteY7" fmla="*/ 2049517 h 6747641"/>
              <a:gd name="connsiteX8" fmla="*/ 767255 w 4151586"/>
              <a:gd name="connsiteY8" fmla="*/ 2102069 h 6747641"/>
              <a:gd name="connsiteX9" fmla="*/ 956441 w 4151586"/>
              <a:gd name="connsiteY9" fmla="*/ 1807779 h 6747641"/>
              <a:gd name="connsiteX10" fmla="*/ 893379 w 4151586"/>
              <a:gd name="connsiteY10" fmla="*/ 1387365 h 6747641"/>
              <a:gd name="connsiteX11" fmla="*/ 809296 w 4151586"/>
              <a:gd name="connsiteY11" fmla="*/ 1187669 h 6747641"/>
              <a:gd name="connsiteX12" fmla="*/ 987972 w 4151586"/>
              <a:gd name="connsiteY12" fmla="*/ 1145627 h 6747641"/>
              <a:gd name="connsiteX13" fmla="*/ 1156138 w 4151586"/>
              <a:gd name="connsiteY13" fmla="*/ 1618593 h 6747641"/>
              <a:gd name="connsiteX14" fmla="*/ 1187669 w 4151586"/>
              <a:gd name="connsiteY14" fmla="*/ 2028496 h 6747641"/>
              <a:gd name="connsiteX15" fmla="*/ 1135117 w 4151586"/>
              <a:gd name="connsiteY15" fmla="*/ 2501462 h 6747641"/>
              <a:gd name="connsiteX16" fmla="*/ 599089 w 4151586"/>
              <a:gd name="connsiteY16" fmla="*/ 3699641 h 6747641"/>
              <a:gd name="connsiteX17" fmla="*/ 609600 w 4151586"/>
              <a:gd name="connsiteY17" fmla="*/ 3804745 h 6747641"/>
              <a:gd name="connsiteX18" fmla="*/ 620110 w 4151586"/>
              <a:gd name="connsiteY18" fmla="*/ 3878317 h 6747641"/>
              <a:gd name="connsiteX19" fmla="*/ 620110 w 4151586"/>
              <a:gd name="connsiteY19" fmla="*/ 4004441 h 6747641"/>
              <a:gd name="connsiteX20" fmla="*/ 399393 w 4151586"/>
              <a:gd name="connsiteY20" fmla="*/ 4162096 h 6747641"/>
              <a:gd name="connsiteX21" fmla="*/ 346841 w 4151586"/>
              <a:gd name="connsiteY21" fmla="*/ 4708634 h 6747641"/>
              <a:gd name="connsiteX22" fmla="*/ 136634 w 4151586"/>
              <a:gd name="connsiteY22" fmla="*/ 5276193 h 6747641"/>
              <a:gd name="connsiteX23" fmla="*/ 31531 w 4151586"/>
              <a:gd name="connsiteY23" fmla="*/ 5602014 h 6747641"/>
              <a:gd name="connsiteX24" fmla="*/ 0 w 4151586"/>
              <a:gd name="connsiteY24" fmla="*/ 5927834 h 6747641"/>
              <a:gd name="connsiteX25" fmla="*/ 52551 w 4151586"/>
              <a:gd name="connsiteY25" fmla="*/ 6096000 h 6747641"/>
              <a:gd name="connsiteX26" fmla="*/ 693683 w 4151586"/>
              <a:gd name="connsiteY26" fmla="*/ 6232634 h 6747641"/>
              <a:gd name="connsiteX27" fmla="*/ 840827 w 4151586"/>
              <a:gd name="connsiteY27" fmla="*/ 6085489 h 6747641"/>
              <a:gd name="connsiteX28" fmla="*/ 777765 w 4151586"/>
              <a:gd name="connsiteY28" fmla="*/ 5549462 h 6747641"/>
              <a:gd name="connsiteX29" fmla="*/ 903889 w 4151586"/>
              <a:gd name="connsiteY29" fmla="*/ 5255172 h 6747641"/>
              <a:gd name="connsiteX30" fmla="*/ 893379 w 4151586"/>
              <a:gd name="connsiteY30" fmla="*/ 4708634 h 6747641"/>
              <a:gd name="connsiteX31" fmla="*/ 1019503 w 4151586"/>
              <a:gd name="connsiteY31" fmla="*/ 4593020 h 6747641"/>
              <a:gd name="connsiteX32" fmla="*/ 1030014 w 4151586"/>
              <a:gd name="connsiteY32" fmla="*/ 5307724 h 6747641"/>
              <a:gd name="connsiteX33" fmla="*/ 1103586 w 4151586"/>
              <a:gd name="connsiteY33" fmla="*/ 5412827 h 6747641"/>
              <a:gd name="connsiteX34" fmla="*/ 1219200 w 4151586"/>
              <a:gd name="connsiteY34" fmla="*/ 5896303 h 6747641"/>
              <a:gd name="connsiteX35" fmla="*/ 1471448 w 4151586"/>
              <a:gd name="connsiteY35" fmla="*/ 5969876 h 6747641"/>
              <a:gd name="connsiteX36" fmla="*/ 1629103 w 4151586"/>
              <a:gd name="connsiteY36" fmla="*/ 5538952 h 6747641"/>
              <a:gd name="connsiteX37" fmla="*/ 1744717 w 4151586"/>
              <a:gd name="connsiteY37" fmla="*/ 5076496 h 6747641"/>
              <a:gd name="connsiteX38" fmla="*/ 1860331 w 4151586"/>
              <a:gd name="connsiteY38" fmla="*/ 4750676 h 6747641"/>
              <a:gd name="connsiteX39" fmla="*/ 2165131 w 4151586"/>
              <a:gd name="connsiteY39" fmla="*/ 4698124 h 6747641"/>
              <a:gd name="connsiteX40" fmla="*/ 2301765 w 4151586"/>
              <a:gd name="connsiteY40" fmla="*/ 4929352 h 6747641"/>
              <a:gd name="connsiteX41" fmla="*/ 2270234 w 4151586"/>
              <a:gd name="connsiteY41" fmla="*/ 5465379 h 6747641"/>
              <a:gd name="connsiteX42" fmla="*/ 2396358 w 4151586"/>
              <a:gd name="connsiteY42" fmla="*/ 5864772 h 6747641"/>
              <a:gd name="connsiteX43" fmla="*/ 2417379 w 4151586"/>
              <a:gd name="connsiteY43" fmla="*/ 6201103 h 6747641"/>
              <a:gd name="connsiteX44" fmla="*/ 2459420 w 4151586"/>
              <a:gd name="connsiteY44" fmla="*/ 6526924 h 6747641"/>
              <a:gd name="connsiteX45" fmla="*/ 2869324 w 4151586"/>
              <a:gd name="connsiteY45" fmla="*/ 6642538 h 6747641"/>
              <a:gd name="connsiteX46" fmla="*/ 3037489 w 4151586"/>
              <a:gd name="connsiteY46" fmla="*/ 6432331 h 6747641"/>
              <a:gd name="connsiteX47" fmla="*/ 2911365 w 4151586"/>
              <a:gd name="connsiteY47" fmla="*/ 5822731 h 6747641"/>
              <a:gd name="connsiteX48" fmla="*/ 2816772 w 4151586"/>
              <a:gd name="connsiteY48" fmla="*/ 5559972 h 6747641"/>
              <a:gd name="connsiteX49" fmla="*/ 3026979 w 4151586"/>
              <a:gd name="connsiteY49" fmla="*/ 5318234 h 6747641"/>
              <a:gd name="connsiteX50" fmla="*/ 3058510 w 4151586"/>
              <a:gd name="connsiteY50" fmla="*/ 4897820 h 6747641"/>
              <a:gd name="connsiteX51" fmla="*/ 3111062 w 4151586"/>
              <a:gd name="connsiteY51" fmla="*/ 4666593 h 6747641"/>
              <a:gd name="connsiteX52" fmla="*/ 3342289 w 4151586"/>
              <a:gd name="connsiteY52" fmla="*/ 4855779 h 6747641"/>
              <a:gd name="connsiteX53" fmla="*/ 3205655 w 4151586"/>
              <a:gd name="connsiteY53" fmla="*/ 5402317 h 6747641"/>
              <a:gd name="connsiteX54" fmla="*/ 3100551 w 4151586"/>
              <a:gd name="connsiteY54" fmla="*/ 6011917 h 6747641"/>
              <a:gd name="connsiteX55" fmla="*/ 3090041 w 4151586"/>
              <a:gd name="connsiteY55" fmla="*/ 6264165 h 6747641"/>
              <a:gd name="connsiteX56" fmla="*/ 3100551 w 4151586"/>
              <a:gd name="connsiteY56" fmla="*/ 6547945 h 6747641"/>
              <a:gd name="connsiteX57" fmla="*/ 3636579 w 4151586"/>
              <a:gd name="connsiteY57" fmla="*/ 6747641 h 6747641"/>
              <a:gd name="connsiteX58" fmla="*/ 3962400 w 4151586"/>
              <a:gd name="connsiteY58" fmla="*/ 6568965 h 6747641"/>
              <a:gd name="connsiteX59" fmla="*/ 4046483 w 4151586"/>
              <a:gd name="connsiteY59" fmla="*/ 6085489 h 6747641"/>
              <a:gd name="connsiteX60" fmla="*/ 4151586 w 4151586"/>
              <a:gd name="connsiteY60" fmla="*/ 5307724 h 6747641"/>
              <a:gd name="connsiteX61" fmla="*/ 4088524 w 4151586"/>
              <a:gd name="connsiteY61" fmla="*/ 4624552 h 6747641"/>
              <a:gd name="connsiteX62" fmla="*/ 4078014 w 4151586"/>
              <a:gd name="connsiteY62" fmla="*/ 4309241 h 6747641"/>
              <a:gd name="connsiteX63" fmla="*/ 3804745 w 4151586"/>
              <a:gd name="connsiteY63" fmla="*/ 3993931 h 6747641"/>
              <a:gd name="connsiteX64" fmla="*/ 3594538 w 4151586"/>
              <a:gd name="connsiteY64" fmla="*/ 3174124 h 6747641"/>
              <a:gd name="connsiteX65" fmla="*/ 3415862 w 4151586"/>
              <a:gd name="connsiteY65" fmla="*/ 2680138 h 6747641"/>
              <a:gd name="connsiteX66" fmla="*/ 3226676 w 4151586"/>
              <a:gd name="connsiteY66" fmla="*/ 2427889 h 6747641"/>
              <a:gd name="connsiteX67" fmla="*/ 3048000 w 4151586"/>
              <a:gd name="connsiteY67" fmla="*/ 2060027 h 6747641"/>
              <a:gd name="connsiteX68" fmla="*/ 2900855 w 4151586"/>
              <a:gd name="connsiteY68" fmla="*/ 1818289 h 6747641"/>
              <a:gd name="connsiteX69" fmla="*/ 2963917 w 4151586"/>
              <a:gd name="connsiteY69" fmla="*/ 1418896 h 6747641"/>
              <a:gd name="connsiteX70" fmla="*/ 3026979 w 4151586"/>
              <a:gd name="connsiteY70" fmla="*/ 1324303 h 6747641"/>
              <a:gd name="connsiteX71" fmla="*/ 2995448 w 4151586"/>
              <a:gd name="connsiteY71" fmla="*/ 1671145 h 6747641"/>
              <a:gd name="connsiteX72" fmla="*/ 3153103 w 4151586"/>
              <a:gd name="connsiteY72" fmla="*/ 2133600 h 6747641"/>
              <a:gd name="connsiteX73" fmla="*/ 3699641 w 4151586"/>
              <a:gd name="connsiteY73" fmla="*/ 2154620 h 6747641"/>
              <a:gd name="connsiteX74" fmla="*/ 3804745 w 4151586"/>
              <a:gd name="connsiteY74" fmla="*/ 1965434 h 6747641"/>
              <a:gd name="connsiteX75" fmla="*/ 3573517 w 4151586"/>
              <a:gd name="connsiteY75" fmla="*/ 1734207 h 6747641"/>
              <a:gd name="connsiteX76" fmla="*/ 3794234 w 4151586"/>
              <a:gd name="connsiteY76" fmla="*/ 1355834 h 6747641"/>
              <a:gd name="connsiteX77" fmla="*/ 3731172 w 4151586"/>
              <a:gd name="connsiteY77" fmla="*/ 767255 h 6747641"/>
              <a:gd name="connsiteX78" fmla="*/ 3657600 w 4151586"/>
              <a:gd name="connsiteY78" fmla="*/ 651641 h 6747641"/>
              <a:gd name="connsiteX79" fmla="*/ 3205655 w 4151586"/>
              <a:gd name="connsiteY79" fmla="*/ 420414 h 6747641"/>
              <a:gd name="connsiteX80" fmla="*/ 2953407 w 4151586"/>
              <a:gd name="connsiteY80" fmla="*/ 367862 h 6747641"/>
              <a:gd name="connsiteX81" fmla="*/ 2722179 w 4151586"/>
              <a:gd name="connsiteY81" fmla="*/ 10510 h 6747641"/>
              <a:gd name="connsiteX82" fmla="*/ 2564524 w 4151586"/>
              <a:gd name="connsiteY82" fmla="*/ 0 h 6747641"/>
              <a:gd name="connsiteX83" fmla="*/ 2459420 w 4151586"/>
              <a:gd name="connsiteY83" fmla="*/ 430924 h 6747641"/>
              <a:gd name="connsiteX84" fmla="*/ 2259724 w 4151586"/>
              <a:gd name="connsiteY84" fmla="*/ 630620 h 6747641"/>
              <a:gd name="connsiteX85" fmla="*/ 1944414 w 4151586"/>
              <a:gd name="connsiteY85" fmla="*/ 672662 h 6747641"/>
              <a:gd name="connsiteX86" fmla="*/ 1713186 w 4151586"/>
              <a:gd name="connsiteY86" fmla="*/ 620110 h 6747641"/>
              <a:gd name="connsiteX87" fmla="*/ 1566041 w 4151586"/>
              <a:gd name="connsiteY87" fmla="*/ 336331 h 6747641"/>
              <a:gd name="connsiteX88" fmla="*/ 1345324 w 4151586"/>
              <a:gd name="connsiteY88" fmla="*/ 73572 h 6747641"/>
              <a:gd name="connsiteX89" fmla="*/ 1261241 w 4151586"/>
              <a:gd name="connsiteY89" fmla="*/ 136634 h 6747641"/>
              <a:gd name="connsiteX0" fmla="*/ 1261241 w 4151586"/>
              <a:gd name="connsiteY0" fmla="*/ 136634 h 6642538"/>
              <a:gd name="connsiteX1" fmla="*/ 1072055 w 4151586"/>
              <a:gd name="connsiteY1" fmla="*/ 525517 h 6642538"/>
              <a:gd name="connsiteX2" fmla="*/ 536027 w 4151586"/>
              <a:gd name="connsiteY2" fmla="*/ 672662 h 6642538"/>
              <a:gd name="connsiteX3" fmla="*/ 220717 w 4151586"/>
              <a:gd name="connsiteY3" fmla="*/ 956441 h 6642538"/>
              <a:gd name="connsiteX4" fmla="*/ 220717 w 4151586"/>
              <a:gd name="connsiteY4" fmla="*/ 1229710 h 6642538"/>
              <a:gd name="connsiteX5" fmla="*/ 430924 w 4151586"/>
              <a:gd name="connsiteY5" fmla="*/ 1629103 h 6642538"/>
              <a:gd name="connsiteX6" fmla="*/ 609600 w 4151586"/>
              <a:gd name="connsiteY6" fmla="*/ 1839310 h 6642538"/>
              <a:gd name="connsiteX7" fmla="*/ 504496 w 4151586"/>
              <a:gd name="connsiteY7" fmla="*/ 2049517 h 6642538"/>
              <a:gd name="connsiteX8" fmla="*/ 767255 w 4151586"/>
              <a:gd name="connsiteY8" fmla="*/ 2102069 h 6642538"/>
              <a:gd name="connsiteX9" fmla="*/ 956441 w 4151586"/>
              <a:gd name="connsiteY9" fmla="*/ 1807779 h 6642538"/>
              <a:gd name="connsiteX10" fmla="*/ 893379 w 4151586"/>
              <a:gd name="connsiteY10" fmla="*/ 1387365 h 6642538"/>
              <a:gd name="connsiteX11" fmla="*/ 809296 w 4151586"/>
              <a:gd name="connsiteY11" fmla="*/ 1187669 h 6642538"/>
              <a:gd name="connsiteX12" fmla="*/ 987972 w 4151586"/>
              <a:gd name="connsiteY12" fmla="*/ 1145627 h 6642538"/>
              <a:gd name="connsiteX13" fmla="*/ 1156138 w 4151586"/>
              <a:gd name="connsiteY13" fmla="*/ 1618593 h 6642538"/>
              <a:gd name="connsiteX14" fmla="*/ 1187669 w 4151586"/>
              <a:gd name="connsiteY14" fmla="*/ 2028496 h 6642538"/>
              <a:gd name="connsiteX15" fmla="*/ 1135117 w 4151586"/>
              <a:gd name="connsiteY15" fmla="*/ 2501462 h 6642538"/>
              <a:gd name="connsiteX16" fmla="*/ 599089 w 4151586"/>
              <a:gd name="connsiteY16" fmla="*/ 3699641 h 6642538"/>
              <a:gd name="connsiteX17" fmla="*/ 609600 w 4151586"/>
              <a:gd name="connsiteY17" fmla="*/ 3804745 h 6642538"/>
              <a:gd name="connsiteX18" fmla="*/ 620110 w 4151586"/>
              <a:gd name="connsiteY18" fmla="*/ 3878317 h 6642538"/>
              <a:gd name="connsiteX19" fmla="*/ 620110 w 4151586"/>
              <a:gd name="connsiteY19" fmla="*/ 4004441 h 6642538"/>
              <a:gd name="connsiteX20" fmla="*/ 399393 w 4151586"/>
              <a:gd name="connsiteY20" fmla="*/ 4162096 h 6642538"/>
              <a:gd name="connsiteX21" fmla="*/ 346841 w 4151586"/>
              <a:gd name="connsiteY21" fmla="*/ 4708634 h 6642538"/>
              <a:gd name="connsiteX22" fmla="*/ 136634 w 4151586"/>
              <a:gd name="connsiteY22" fmla="*/ 5276193 h 6642538"/>
              <a:gd name="connsiteX23" fmla="*/ 31531 w 4151586"/>
              <a:gd name="connsiteY23" fmla="*/ 5602014 h 6642538"/>
              <a:gd name="connsiteX24" fmla="*/ 0 w 4151586"/>
              <a:gd name="connsiteY24" fmla="*/ 5927834 h 6642538"/>
              <a:gd name="connsiteX25" fmla="*/ 52551 w 4151586"/>
              <a:gd name="connsiteY25" fmla="*/ 6096000 h 6642538"/>
              <a:gd name="connsiteX26" fmla="*/ 693683 w 4151586"/>
              <a:gd name="connsiteY26" fmla="*/ 6232634 h 6642538"/>
              <a:gd name="connsiteX27" fmla="*/ 840827 w 4151586"/>
              <a:gd name="connsiteY27" fmla="*/ 6085489 h 6642538"/>
              <a:gd name="connsiteX28" fmla="*/ 777765 w 4151586"/>
              <a:gd name="connsiteY28" fmla="*/ 5549462 h 6642538"/>
              <a:gd name="connsiteX29" fmla="*/ 903889 w 4151586"/>
              <a:gd name="connsiteY29" fmla="*/ 5255172 h 6642538"/>
              <a:gd name="connsiteX30" fmla="*/ 893379 w 4151586"/>
              <a:gd name="connsiteY30" fmla="*/ 4708634 h 6642538"/>
              <a:gd name="connsiteX31" fmla="*/ 1019503 w 4151586"/>
              <a:gd name="connsiteY31" fmla="*/ 4593020 h 6642538"/>
              <a:gd name="connsiteX32" fmla="*/ 1030014 w 4151586"/>
              <a:gd name="connsiteY32" fmla="*/ 5307724 h 6642538"/>
              <a:gd name="connsiteX33" fmla="*/ 1103586 w 4151586"/>
              <a:gd name="connsiteY33" fmla="*/ 5412827 h 6642538"/>
              <a:gd name="connsiteX34" fmla="*/ 1219200 w 4151586"/>
              <a:gd name="connsiteY34" fmla="*/ 5896303 h 6642538"/>
              <a:gd name="connsiteX35" fmla="*/ 1471448 w 4151586"/>
              <a:gd name="connsiteY35" fmla="*/ 5969876 h 6642538"/>
              <a:gd name="connsiteX36" fmla="*/ 1629103 w 4151586"/>
              <a:gd name="connsiteY36" fmla="*/ 5538952 h 6642538"/>
              <a:gd name="connsiteX37" fmla="*/ 1744717 w 4151586"/>
              <a:gd name="connsiteY37" fmla="*/ 5076496 h 6642538"/>
              <a:gd name="connsiteX38" fmla="*/ 1860331 w 4151586"/>
              <a:gd name="connsiteY38" fmla="*/ 4750676 h 6642538"/>
              <a:gd name="connsiteX39" fmla="*/ 2165131 w 4151586"/>
              <a:gd name="connsiteY39" fmla="*/ 4698124 h 6642538"/>
              <a:gd name="connsiteX40" fmla="*/ 2301765 w 4151586"/>
              <a:gd name="connsiteY40" fmla="*/ 4929352 h 6642538"/>
              <a:gd name="connsiteX41" fmla="*/ 2270234 w 4151586"/>
              <a:gd name="connsiteY41" fmla="*/ 5465379 h 6642538"/>
              <a:gd name="connsiteX42" fmla="*/ 2396358 w 4151586"/>
              <a:gd name="connsiteY42" fmla="*/ 5864772 h 6642538"/>
              <a:gd name="connsiteX43" fmla="*/ 2417379 w 4151586"/>
              <a:gd name="connsiteY43" fmla="*/ 6201103 h 6642538"/>
              <a:gd name="connsiteX44" fmla="*/ 2459420 w 4151586"/>
              <a:gd name="connsiteY44" fmla="*/ 6526924 h 6642538"/>
              <a:gd name="connsiteX45" fmla="*/ 2869324 w 4151586"/>
              <a:gd name="connsiteY45" fmla="*/ 6642538 h 6642538"/>
              <a:gd name="connsiteX46" fmla="*/ 3037489 w 4151586"/>
              <a:gd name="connsiteY46" fmla="*/ 6432331 h 6642538"/>
              <a:gd name="connsiteX47" fmla="*/ 2911365 w 4151586"/>
              <a:gd name="connsiteY47" fmla="*/ 5822731 h 6642538"/>
              <a:gd name="connsiteX48" fmla="*/ 2816772 w 4151586"/>
              <a:gd name="connsiteY48" fmla="*/ 5559972 h 6642538"/>
              <a:gd name="connsiteX49" fmla="*/ 3026979 w 4151586"/>
              <a:gd name="connsiteY49" fmla="*/ 5318234 h 6642538"/>
              <a:gd name="connsiteX50" fmla="*/ 3058510 w 4151586"/>
              <a:gd name="connsiteY50" fmla="*/ 4897820 h 6642538"/>
              <a:gd name="connsiteX51" fmla="*/ 3111062 w 4151586"/>
              <a:gd name="connsiteY51" fmla="*/ 4666593 h 6642538"/>
              <a:gd name="connsiteX52" fmla="*/ 3342289 w 4151586"/>
              <a:gd name="connsiteY52" fmla="*/ 4855779 h 6642538"/>
              <a:gd name="connsiteX53" fmla="*/ 3205655 w 4151586"/>
              <a:gd name="connsiteY53" fmla="*/ 5402317 h 6642538"/>
              <a:gd name="connsiteX54" fmla="*/ 3100551 w 4151586"/>
              <a:gd name="connsiteY54" fmla="*/ 6011917 h 6642538"/>
              <a:gd name="connsiteX55" fmla="*/ 3090041 w 4151586"/>
              <a:gd name="connsiteY55" fmla="*/ 6264165 h 6642538"/>
              <a:gd name="connsiteX56" fmla="*/ 3100551 w 4151586"/>
              <a:gd name="connsiteY56" fmla="*/ 6547945 h 6642538"/>
              <a:gd name="connsiteX57" fmla="*/ 3668110 w 4151586"/>
              <a:gd name="connsiteY57" fmla="*/ 6495393 h 6642538"/>
              <a:gd name="connsiteX58" fmla="*/ 3962400 w 4151586"/>
              <a:gd name="connsiteY58" fmla="*/ 6568965 h 6642538"/>
              <a:gd name="connsiteX59" fmla="*/ 4046483 w 4151586"/>
              <a:gd name="connsiteY59" fmla="*/ 6085489 h 6642538"/>
              <a:gd name="connsiteX60" fmla="*/ 4151586 w 4151586"/>
              <a:gd name="connsiteY60" fmla="*/ 5307724 h 6642538"/>
              <a:gd name="connsiteX61" fmla="*/ 4088524 w 4151586"/>
              <a:gd name="connsiteY61" fmla="*/ 4624552 h 6642538"/>
              <a:gd name="connsiteX62" fmla="*/ 4078014 w 4151586"/>
              <a:gd name="connsiteY62" fmla="*/ 4309241 h 6642538"/>
              <a:gd name="connsiteX63" fmla="*/ 3804745 w 4151586"/>
              <a:gd name="connsiteY63" fmla="*/ 3993931 h 6642538"/>
              <a:gd name="connsiteX64" fmla="*/ 3594538 w 4151586"/>
              <a:gd name="connsiteY64" fmla="*/ 3174124 h 6642538"/>
              <a:gd name="connsiteX65" fmla="*/ 3415862 w 4151586"/>
              <a:gd name="connsiteY65" fmla="*/ 2680138 h 6642538"/>
              <a:gd name="connsiteX66" fmla="*/ 3226676 w 4151586"/>
              <a:gd name="connsiteY66" fmla="*/ 2427889 h 6642538"/>
              <a:gd name="connsiteX67" fmla="*/ 3048000 w 4151586"/>
              <a:gd name="connsiteY67" fmla="*/ 2060027 h 6642538"/>
              <a:gd name="connsiteX68" fmla="*/ 2900855 w 4151586"/>
              <a:gd name="connsiteY68" fmla="*/ 1818289 h 6642538"/>
              <a:gd name="connsiteX69" fmla="*/ 2963917 w 4151586"/>
              <a:gd name="connsiteY69" fmla="*/ 1418896 h 6642538"/>
              <a:gd name="connsiteX70" fmla="*/ 3026979 w 4151586"/>
              <a:gd name="connsiteY70" fmla="*/ 1324303 h 6642538"/>
              <a:gd name="connsiteX71" fmla="*/ 2995448 w 4151586"/>
              <a:gd name="connsiteY71" fmla="*/ 1671145 h 6642538"/>
              <a:gd name="connsiteX72" fmla="*/ 3153103 w 4151586"/>
              <a:gd name="connsiteY72" fmla="*/ 2133600 h 6642538"/>
              <a:gd name="connsiteX73" fmla="*/ 3699641 w 4151586"/>
              <a:gd name="connsiteY73" fmla="*/ 2154620 h 6642538"/>
              <a:gd name="connsiteX74" fmla="*/ 3804745 w 4151586"/>
              <a:gd name="connsiteY74" fmla="*/ 1965434 h 6642538"/>
              <a:gd name="connsiteX75" fmla="*/ 3573517 w 4151586"/>
              <a:gd name="connsiteY75" fmla="*/ 1734207 h 6642538"/>
              <a:gd name="connsiteX76" fmla="*/ 3794234 w 4151586"/>
              <a:gd name="connsiteY76" fmla="*/ 1355834 h 6642538"/>
              <a:gd name="connsiteX77" fmla="*/ 3731172 w 4151586"/>
              <a:gd name="connsiteY77" fmla="*/ 767255 h 6642538"/>
              <a:gd name="connsiteX78" fmla="*/ 3657600 w 4151586"/>
              <a:gd name="connsiteY78" fmla="*/ 651641 h 6642538"/>
              <a:gd name="connsiteX79" fmla="*/ 3205655 w 4151586"/>
              <a:gd name="connsiteY79" fmla="*/ 420414 h 6642538"/>
              <a:gd name="connsiteX80" fmla="*/ 2953407 w 4151586"/>
              <a:gd name="connsiteY80" fmla="*/ 367862 h 6642538"/>
              <a:gd name="connsiteX81" fmla="*/ 2722179 w 4151586"/>
              <a:gd name="connsiteY81" fmla="*/ 10510 h 6642538"/>
              <a:gd name="connsiteX82" fmla="*/ 2564524 w 4151586"/>
              <a:gd name="connsiteY82" fmla="*/ 0 h 6642538"/>
              <a:gd name="connsiteX83" fmla="*/ 2459420 w 4151586"/>
              <a:gd name="connsiteY83" fmla="*/ 430924 h 6642538"/>
              <a:gd name="connsiteX84" fmla="*/ 2259724 w 4151586"/>
              <a:gd name="connsiteY84" fmla="*/ 630620 h 6642538"/>
              <a:gd name="connsiteX85" fmla="*/ 1944414 w 4151586"/>
              <a:gd name="connsiteY85" fmla="*/ 672662 h 6642538"/>
              <a:gd name="connsiteX86" fmla="*/ 1713186 w 4151586"/>
              <a:gd name="connsiteY86" fmla="*/ 620110 h 6642538"/>
              <a:gd name="connsiteX87" fmla="*/ 1566041 w 4151586"/>
              <a:gd name="connsiteY87" fmla="*/ 336331 h 6642538"/>
              <a:gd name="connsiteX88" fmla="*/ 1345324 w 4151586"/>
              <a:gd name="connsiteY88" fmla="*/ 73572 h 6642538"/>
              <a:gd name="connsiteX89" fmla="*/ 1261241 w 4151586"/>
              <a:gd name="connsiteY89" fmla="*/ 136634 h 6642538"/>
              <a:gd name="connsiteX0" fmla="*/ 1261241 w 4151586"/>
              <a:gd name="connsiteY0" fmla="*/ 136634 h 6642538"/>
              <a:gd name="connsiteX1" fmla="*/ 1072055 w 4151586"/>
              <a:gd name="connsiteY1" fmla="*/ 525517 h 6642538"/>
              <a:gd name="connsiteX2" fmla="*/ 536027 w 4151586"/>
              <a:gd name="connsiteY2" fmla="*/ 672662 h 6642538"/>
              <a:gd name="connsiteX3" fmla="*/ 220717 w 4151586"/>
              <a:gd name="connsiteY3" fmla="*/ 956441 h 6642538"/>
              <a:gd name="connsiteX4" fmla="*/ 220717 w 4151586"/>
              <a:gd name="connsiteY4" fmla="*/ 1229710 h 6642538"/>
              <a:gd name="connsiteX5" fmla="*/ 430924 w 4151586"/>
              <a:gd name="connsiteY5" fmla="*/ 1629103 h 6642538"/>
              <a:gd name="connsiteX6" fmla="*/ 609600 w 4151586"/>
              <a:gd name="connsiteY6" fmla="*/ 1839310 h 6642538"/>
              <a:gd name="connsiteX7" fmla="*/ 504496 w 4151586"/>
              <a:gd name="connsiteY7" fmla="*/ 2049517 h 6642538"/>
              <a:gd name="connsiteX8" fmla="*/ 767255 w 4151586"/>
              <a:gd name="connsiteY8" fmla="*/ 2102069 h 6642538"/>
              <a:gd name="connsiteX9" fmla="*/ 956441 w 4151586"/>
              <a:gd name="connsiteY9" fmla="*/ 1807779 h 6642538"/>
              <a:gd name="connsiteX10" fmla="*/ 893379 w 4151586"/>
              <a:gd name="connsiteY10" fmla="*/ 1387365 h 6642538"/>
              <a:gd name="connsiteX11" fmla="*/ 809296 w 4151586"/>
              <a:gd name="connsiteY11" fmla="*/ 1187669 h 6642538"/>
              <a:gd name="connsiteX12" fmla="*/ 987972 w 4151586"/>
              <a:gd name="connsiteY12" fmla="*/ 1145627 h 6642538"/>
              <a:gd name="connsiteX13" fmla="*/ 1156138 w 4151586"/>
              <a:gd name="connsiteY13" fmla="*/ 1618593 h 6642538"/>
              <a:gd name="connsiteX14" fmla="*/ 1187669 w 4151586"/>
              <a:gd name="connsiteY14" fmla="*/ 2028496 h 6642538"/>
              <a:gd name="connsiteX15" fmla="*/ 1135117 w 4151586"/>
              <a:gd name="connsiteY15" fmla="*/ 2501462 h 6642538"/>
              <a:gd name="connsiteX16" fmla="*/ 599089 w 4151586"/>
              <a:gd name="connsiteY16" fmla="*/ 3699641 h 6642538"/>
              <a:gd name="connsiteX17" fmla="*/ 609600 w 4151586"/>
              <a:gd name="connsiteY17" fmla="*/ 3804745 h 6642538"/>
              <a:gd name="connsiteX18" fmla="*/ 620110 w 4151586"/>
              <a:gd name="connsiteY18" fmla="*/ 3878317 h 6642538"/>
              <a:gd name="connsiteX19" fmla="*/ 620110 w 4151586"/>
              <a:gd name="connsiteY19" fmla="*/ 4004441 h 6642538"/>
              <a:gd name="connsiteX20" fmla="*/ 399393 w 4151586"/>
              <a:gd name="connsiteY20" fmla="*/ 4162096 h 6642538"/>
              <a:gd name="connsiteX21" fmla="*/ 346841 w 4151586"/>
              <a:gd name="connsiteY21" fmla="*/ 4708634 h 6642538"/>
              <a:gd name="connsiteX22" fmla="*/ 136634 w 4151586"/>
              <a:gd name="connsiteY22" fmla="*/ 5276193 h 6642538"/>
              <a:gd name="connsiteX23" fmla="*/ 31531 w 4151586"/>
              <a:gd name="connsiteY23" fmla="*/ 5602014 h 6642538"/>
              <a:gd name="connsiteX24" fmla="*/ 0 w 4151586"/>
              <a:gd name="connsiteY24" fmla="*/ 5927834 h 6642538"/>
              <a:gd name="connsiteX25" fmla="*/ 52551 w 4151586"/>
              <a:gd name="connsiteY25" fmla="*/ 6096000 h 6642538"/>
              <a:gd name="connsiteX26" fmla="*/ 693683 w 4151586"/>
              <a:gd name="connsiteY26" fmla="*/ 6232634 h 6642538"/>
              <a:gd name="connsiteX27" fmla="*/ 840827 w 4151586"/>
              <a:gd name="connsiteY27" fmla="*/ 6085489 h 6642538"/>
              <a:gd name="connsiteX28" fmla="*/ 777765 w 4151586"/>
              <a:gd name="connsiteY28" fmla="*/ 5549462 h 6642538"/>
              <a:gd name="connsiteX29" fmla="*/ 903889 w 4151586"/>
              <a:gd name="connsiteY29" fmla="*/ 5255172 h 6642538"/>
              <a:gd name="connsiteX30" fmla="*/ 893379 w 4151586"/>
              <a:gd name="connsiteY30" fmla="*/ 4708634 h 6642538"/>
              <a:gd name="connsiteX31" fmla="*/ 1019503 w 4151586"/>
              <a:gd name="connsiteY31" fmla="*/ 4593020 h 6642538"/>
              <a:gd name="connsiteX32" fmla="*/ 1030014 w 4151586"/>
              <a:gd name="connsiteY32" fmla="*/ 5307724 h 6642538"/>
              <a:gd name="connsiteX33" fmla="*/ 1103586 w 4151586"/>
              <a:gd name="connsiteY33" fmla="*/ 5412827 h 6642538"/>
              <a:gd name="connsiteX34" fmla="*/ 1219200 w 4151586"/>
              <a:gd name="connsiteY34" fmla="*/ 5896303 h 6642538"/>
              <a:gd name="connsiteX35" fmla="*/ 1471448 w 4151586"/>
              <a:gd name="connsiteY35" fmla="*/ 5969876 h 6642538"/>
              <a:gd name="connsiteX36" fmla="*/ 1629103 w 4151586"/>
              <a:gd name="connsiteY36" fmla="*/ 5538952 h 6642538"/>
              <a:gd name="connsiteX37" fmla="*/ 1744717 w 4151586"/>
              <a:gd name="connsiteY37" fmla="*/ 5076496 h 6642538"/>
              <a:gd name="connsiteX38" fmla="*/ 1860331 w 4151586"/>
              <a:gd name="connsiteY38" fmla="*/ 4750676 h 6642538"/>
              <a:gd name="connsiteX39" fmla="*/ 2165131 w 4151586"/>
              <a:gd name="connsiteY39" fmla="*/ 4698124 h 6642538"/>
              <a:gd name="connsiteX40" fmla="*/ 2301765 w 4151586"/>
              <a:gd name="connsiteY40" fmla="*/ 4929352 h 6642538"/>
              <a:gd name="connsiteX41" fmla="*/ 2270234 w 4151586"/>
              <a:gd name="connsiteY41" fmla="*/ 5465379 h 6642538"/>
              <a:gd name="connsiteX42" fmla="*/ 2396358 w 4151586"/>
              <a:gd name="connsiteY42" fmla="*/ 5864772 h 6642538"/>
              <a:gd name="connsiteX43" fmla="*/ 2417379 w 4151586"/>
              <a:gd name="connsiteY43" fmla="*/ 6201103 h 6642538"/>
              <a:gd name="connsiteX44" fmla="*/ 2459420 w 4151586"/>
              <a:gd name="connsiteY44" fmla="*/ 6526924 h 6642538"/>
              <a:gd name="connsiteX45" fmla="*/ 2869324 w 4151586"/>
              <a:gd name="connsiteY45" fmla="*/ 6642538 h 6642538"/>
              <a:gd name="connsiteX46" fmla="*/ 3037489 w 4151586"/>
              <a:gd name="connsiteY46" fmla="*/ 6432331 h 6642538"/>
              <a:gd name="connsiteX47" fmla="*/ 2911365 w 4151586"/>
              <a:gd name="connsiteY47" fmla="*/ 5822731 h 6642538"/>
              <a:gd name="connsiteX48" fmla="*/ 2816772 w 4151586"/>
              <a:gd name="connsiteY48" fmla="*/ 5559972 h 6642538"/>
              <a:gd name="connsiteX49" fmla="*/ 3026979 w 4151586"/>
              <a:gd name="connsiteY49" fmla="*/ 5318234 h 6642538"/>
              <a:gd name="connsiteX50" fmla="*/ 3058510 w 4151586"/>
              <a:gd name="connsiteY50" fmla="*/ 4897820 h 6642538"/>
              <a:gd name="connsiteX51" fmla="*/ 3111062 w 4151586"/>
              <a:gd name="connsiteY51" fmla="*/ 4666593 h 6642538"/>
              <a:gd name="connsiteX52" fmla="*/ 3342289 w 4151586"/>
              <a:gd name="connsiteY52" fmla="*/ 4855779 h 6642538"/>
              <a:gd name="connsiteX53" fmla="*/ 3205655 w 4151586"/>
              <a:gd name="connsiteY53" fmla="*/ 5402317 h 6642538"/>
              <a:gd name="connsiteX54" fmla="*/ 3100551 w 4151586"/>
              <a:gd name="connsiteY54" fmla="*/ 6011917 h 6642538"/>
              <a:gd name="connsiteX55" fmla="*/ 3090041 w 4151586"/>
              <a:gd name="connsiteY55" fmla="*/ 6264165 h 6642538"/>
              <a:gd name="connsiteX56" fmla="*/ 3226675 w 4151586"/>
              <a:gd name="connsiteY56" fmla="*/ 6411310 h 6642538"/>
              <a:gd name="connsiteX57" fmla="*/ 3668110 w 4151586"/>
              <a:gd name="connsiteY57" fmla="*/ 6495393 h 6642538"/>
              <a:gd name="connsiteX58" fmla="*/ 3962400 w 4151586"/>
              <a:gd name="connsiteY58" fmla="*/ 6568965 h 6642538"/>
              <a:gd name="connsiteX59" fmla="*/ 4046483 w 4151586"/>
              <a:gd name="connsiteY59" fmla="*/ 6085489 h 6642538"/>
              <a:gd name="connsiteX60" fmla="*/ 4151586 w 4151586"/>
              <a:gd name="connsiteY60" fmla="*/ 5307724 h 6642538"/>
              <a:gd name="connsiteX61" fmla="*/ 4088524 w 4151586"/>
              <a:gd name="connsiteY61" fmla="*/ 4624552 h 6642538"/>
              <a:gd name="connsiteX62" fmla="*/ 4078014 w 4151586"/>
              <a:gd name="connsiteY62" fmla="*/ 4309241 h 6642538"/>
              <a:gd name="connsiteX63" fmla="*/ 3804745 w 4151586"/>
              <a:gd name="connsiteY63" fmla="*/ 3993931 h 6642538"/>
              <a:gd name="connsiteX64" fmla="*/ 3594538 w 4151586"/>
              <a:gd name="connsiteY64" fmla="*/ 3174124 h 6642538"/>
              <a:gd name="connsiteX65" fmla="*/ 3415862 w 4151586"/>
              <a:gd name="connsiteY65" fmla="*/ 2680138 h 6642538"/>
              <a:gd name="connsiteX66" fmla="*/ 3226676 w 4151586"/>
              <a:gd name="connsiteY66" fmla="*/ 2427889 h 6642538"/>
              <a:gd name="connsiteX67" fmla="*/ 3048000 w 4151586"/>
              <a:gd name="connsiteY67" fmla="*/ 2060027 h 6642538"/>
              <a:gd name="connsiteX68" fmla="*/ 2900855 w 4151586"/>
              <a:gd name="connsiteY68" fmla="*/ 1818289 h 6642538"/>
              <a:gd name="connsiteX69" fmla="*/ 2963917 w 4151586"/>
              <a:gd name="connsiteY69" fmla="*/ 1418896 h 6642538"/>
              <a:gd name="connsiteX70" fmla="*/ 3026979 w 4151586"/>
              <a:gd name="connsiteY70" fmla="*/ 1324303 h 6642538"/>
              <a:gd name="connsiteX71" fmla="*/ 2995448 w 4151586"/>
              <a:gd name="connsiteY71" fmla="*/ 1671145 h 6642538"/>
              <a:gd name="connsiteX72" fmla="*/ 3153103 w 4151586"/>
              <a:gd name="connsiteY72" fmla="*/ 2133600 h 6642538"/>
              <a:gd name="connsiteX73" fmla="*/ 3699641 w 4151586"/>
              <a:gd name="connsiteY73" fmla="*/ 2154620 h 6642538"/>
              <a:gd name="connsiteX74" fmla="*/ 3804745 w 4151586"/>
              <a:gd name="connsiteY74" fmla="*/ 1965434 h 6642538"/>
              <a:gd name="connsiteX75" fmla="*/ 3573517 w 4151586"/>
              <a:gd name="connsiteY75" fmla="*/ 1734207 h 6642538"/>
              <a:gd name="connsiteX76" fmla="*/ 3794234 w 4151586"/>
              <a:gd name="connsiteY76" fmla="*/ 1355834 h 6642538"/>
              <a:gd name="connsiteX77" fmla="*/ 3731172 w 4151586"/>
              <a:gd name="connsiteY77" fmla="*/ 767255 h 6642538"/>
              <a:gd name="connsiteX78" fmla="*/ 3657600 w 4151586"/>
              <a:gd name="connsiteY78" fmla="*/ 651641 h 6642538"/>
              <a:gd name="connsiteX79" fmla="*/ 3205655 w 4151586"/>
              <a:gd name="connsiteY79" fmla="*/ 420414 h 6642538"/>
              <a:gd name="connsiteX80" fmla="*/ 2953407 w 4151586"/>
              <a:gd name="connsiteY80" fmla="*/ 367862 h 6642538"/>
              <a:gd name="connsiteX81" fmla="*/ 2722179 w 4151586"/>
              <a:gd name="connsiteY81" fmla="*/ 10510 h 6642538"/>
              <a:gd name="connsiteX82" fmla="*/ 2564524 w 4151586"/>
              <a:gd name="connsiteY82" fmla="*/ 0 h 6642538"/>
              <a:gd name="connsiteX83" fmla="*/ 2459420 w 4151586"/>
              <a:gd name="connsiteY83" fmla="*/ 430924 h 6642538"/>
              <a:gd name="connsiteX84" fmla="*/ 2259724 w 4151586"/>
              <a:gd name="connsiteY84" fmla="*/ 630620 h 6642538"/>
              <a:gd name="connsiteX85" fmla="*/ 1944414 w 4151586"/>
              <a:gd name="connsiteY85" fmla="*/ 672662 h 6642538"/>
              <a:gd name="connsiteX86" fmla="*/ 1713186 w 4151586"/>
              <a:gd name="connsiteY86" fmla="*/ 620110 h 6642538"/>
              <a:gd name="connsiteX87" fmla="*/ 1566041 w 4151586"/>
              <a:gd name="connsiteY87" fmla="*/ 336331 h 6642538"/>
              <a:gd name="connsiteX88" fmla="*/ 1345324 w 4151586"/>
              <a:gd name="connsiteY88" fmla="*/ 73572 h 6642538"/>
              <a:gd name="connsiteX89" fmla="*/ 1261241 w 4151586"/>
              <a:gd name="connsiteY89" fmla="*/ 136634 h 6642538"/>
              <a:gd name="connsiteX0" fmla="*/ 1261241 w 4151586"/>
              <a:gd name="connsiteY0" fmla="*/ 136634 h 6642538"/>
              <a:gd name="connsiteX1" fmla="*/ 1072055 w 4151586"/>
              <a:gd name="connsiteY1" fmla="*/ 525517 h 6642538"/>
              <a:gd name="connsiteX2" fmla="*/ 536027 w 4151586"/>
              <a:gd name="connsiteY2" fmla="*/ 672662 h 6642538"/>
              <a:gd name="connsiteX3" fmla="*/ 220717 w 4151586"/>
              <a:gd name="connsiteY3" fmla="*/ 956441 h 6642538"/>
              <a:gd name="connsiteX4" fmla="*/ 220717 w 4151586"/>
              <a:gd name="connsiteY4" fmla="*/ 1229710 h 6642538"/>
              <a:gd name="connsiteX5" fmla="*/ 430924 w 4151586"/>
              <a:gd name="connsiteY5" fmla="*/ 1629103 h 6642538"/>
              <a:gd name="connsiteX6" fmla="*/ 609600 w 4151586"/>
              <a:gd name="connsiteY6" fmla="*/ 1839310 h 6642538"/>
              <a:gd name="connsiteX7" fmla="*/ 504496 w 4151586"/>
              <a:gd name="connsiteY7" fmla="*/ 2049517 h 6642538"/>
              <a:gd name="connsiteX8" fmla="*/ 767255 w 4151586"/>
              <a:gd name="connsiteY8" fmla="*/ 2102069 h 6642538"/>
              <a:gd name="connsiteX9" fmla="*/ 956441 w 4151586"/>
              <a:gd name="connsiteY9" fmla="*/ 1807779 h 6642538"/>
              <a:gd name="connsiteX10" fmla="*/ 893379 w 4151586"/>
              <a:gd name="connsiteY10" fmla="*/ 1387365 h 6642538"/>
              <a:gd name="connsiteX11" fmla="*/ 809296 w 4151586"/>
              <a:gd name="connsiteY11" fmla="*/ 1187669 h 6642538"/>
              <a:gd name="connsiteX12" fmla="*/ 987972 w 4151586"/>
              <a:gd name="connsiteY12" fmla="*/ 1145627 h 6642538"/>
              <a:gd name="connsiteX13" fmla="*/ 1156138 w 4151586"/>
              <a:gd name="connsiteY13" fmla="*/ 1618593 h 6642538"/>
              <a:gd name="connsiteX14" fmla="*/ 1187669 w 4151586"/>
              <a:gd name="connsiteY14" fmla="*/ 2028496 h 6642538"/>
              <a:gd name="connsiteX15" fmla="*/ 1135117 w 4151586"/>
              <a:gd name="connsiteY15" fmla="*/ 2501462 h 6642538"/>
              <a:gd name="connsiteX16" fmla="*/ 599089 w 4151586"/>
              <a:gd name="connsiteY16" fmla="*/ 3699641 h 6642538"/>
              <a:gd name="connsiteX17" fmla="*/ 609600 w 4151586"/>
              <a:gd name="connsiteY17" fmla="*/ 3804745 h 6642538"/>
              <a:gd name="connsiteX18" fmla="*/ 620110 w 4151586"/>
              <a:gd name="connsiteY18" fmla="*/ 3878317 h 6642538"/>
              <a:gd name="connsiteX19" fmla="*/ 620110 w 4151586"/>
              <a:gd name="connsiteY19" fmla="*/ 4004441 h 6642538"/>
              <a:gd name="connsiteX20" fmla="*/ 399393 w 4151586"/>
              <a:gd name="connsiteY20" fmla="*/ 4162096 h 6642538"/>
              <a:gd name="connsiteX21" fmla="*/ 346841 w 4151586"/>
              <a:gd name="connsiteY21" fmla="*/ 4708634 h 6642538"/>
              <a:gd name="connsiteX22" fmla="*/ 136634 w 4151586"/>
              <a:gd name="connsiteY22" fmla="*/ 5276193 h 6642538"/>
              <a:gd name="connsiteX23" fmla="*/ 31531 w 4151586"/>
              <a:gd name="connsiteY23" fmla="*/ 5602014 h 6642538"/>
              <a:gd name="connsiteX24" fmla="*/ 0 w 4151586"/>
              <a:gd name="connsiteY24" fmla="*/ 5927834 h 6642538"/>
              <a:gd name="connsiteX25" fmla="*/ 52551 w 4151586"/>
              <a:gd name="connsiteY25" fmla="*/ 6096000 h 6642538"/>
              <a:gd name="connsiteX26" fmla="*/ 693683 w 4151586"/>
              <a:gd name="connsiteY26" fmla="*/ 6232634 h 6642538"/>
              <a:gd name="connsiteX27" fmla="*/ 840827 w 4151586"/>
              <a:gd name="connsiteY27" fmla="*/ 6085489 h 6642538"/>
              <a:gd name="connsiteX28" fmla="*/ 777765 w 4151586"/>
              <a:gd name="connsiteY28" fmla="*/ 5549462 h 6642538"/>
              <a:gd name="connsiteX29" fmla="*/ 903889 w 4151586"/>
              <a:gd name="connsiteY29" fmla="*/ 5255172 h 6642538"/>
              <a:gd name="connsiteX30" fmla="*/ 893379 w 4151586"/>
              <a:gd name="connsiteY30" fmla="*/ 4708634 h 6642538"/>
              <a:gd name="connsiteX31" fmla="*/ 1019503 w 4151586"/>
              <a:gd name="connsiteY31" fmla="*/ 4593020 h 6642538"/>
              <a:gd name="connsiteX32" fmla="*/ 1030014 w 4151586"/>
              <a:gd name="connsiteY32" fmla="*/ 5307724 h 6642538"/>
              <a:gd name="connsiteX33" fmla="*/ 1103586 w 4151586"/>
              <a:gd name="connsiteY33" fmla="*/ 5412827 h 6642538"/>
              <a:gd name="connsiteX34" fmla="*/ 1219200 w 4151586"/>
              <a:gd name="connsiteY34" fmla="*/ 5896303 h 6642538"/>
              <a:gd name="connsiteX35" fmla="*/ 1471448 w 4151586"/>
              <a:gd name="connsiteY35" fmla="*/ 5969876 h 6642538"/>
              <a:gd name="connsiteX36" fmla="*/ 1629103 w 4151586"/>
              <a:gd name="connsiteY36" fmla="*/ 5538952 h 6642538"/>
              <a:gd name="connsiteX37" fmla="*/ 1744717 w 4151586"/>
              <a:gd name="connsiteY37" fmla="*/ 5076496 h 6642538"/>
              <a:gd name="connsiteX38" fmla="*/ 1860331 w 4151586"/>
              <a:gd name="connsiteY38" fmla="*/ 4750676 h 6642538"/>
              <a:gd name="connsiteX39" fmla="*/ 2165131 w 4151586"/>
              <a:gd name="connsiteY39" fmla="*/ 4698124 h 6642538"/>
              <a:gd name="connsiteX40" fmla="*/ 2301765 w 4151586"/>
              <a:gd name="connsiteY40" fmla="*/ 4929352 h 6642538"/>
              <a:gd name="connsiteX41" fmla="*/ 2270234 w 4151586"/>
              <a:gd name="connsiteY41" fmla="*/ 5465379 h 6642538"/>
              <a:gd name="connsiteX42" fmla="*/ 2396358 w 4151586"/>
              <a:gd name="connsiteY42" fmla="*/ 5864772 h 6642538"/>
              <a:gd name="connsiteX43" fmla="*/ 2417379 w 4151586"/>
              <a:gd name="connsiteY43" fmla="*/ 6201103 h 6642538"/>
              <a:gd name="connsiteX44" fmla="*/ 2459420 w 4151586"/>
              <a:gd name="connsiteY44" fmla="*/ 6526924 h 6642538"/>
              <a:gd name="connsiteX45" fmla="*/ 2869324 w 4151586"/>
              <a:gd name="connsiteY45" fmla="*/ 6642538 h 6642538"/>
              <a:gd name="connsiteX46" fmla="*/ 3037489 w 4151586"/>
              <a:gd name="connsiteY46" fmla="*/ 6432331 h 6642538"/>
              <a:gd name="connsiteX47" fmla="*/ 2911365 w 4151586"/>
              <a:gd name="connsiteY47" fmla="*/ 5822731 h 6642538"/>
              <a:gd name="connsiteX48" fmla="*/ 2816772 w 4151586"/>
              <a:gd name="connsiteY48" fmla="*/ 5559972 h 6642538"/>
              <a:gd name="connsiteX49" fmla="*/ 3026979 w 4151586"/>
              <a:gd name="connsiteY49" fmla="*/ 5318234 h 6642538"/>
              <a:gd name="connsiteX50" fmla="*/ 3058510 w 4151586"/>
              <a:gd name="connsiteY50" fmla="*/ 4897820 h 6642538"/>
              <a:gd name="connsiteX51" fmla="*/ 3111062 w 4151586"/>
              <a:gd name="connsiteY51" fmla="*/ 4666593 h 6642538"/>
              <a:gd name="connsiteX52" fmla="*/ 3342289 w 4151586"/>
              <a:gd name="connsiteY52" fmla="*/ 4855779 h 6642538"/>
              <a:gd name="connsiteX53" fmla="*/ 3205655 w 4151586"/>
              <a:gd name="connsiteY53" fmla="*/ 5402317 h 6642538"/>
              <a:gd name="connsiteX54" fmla="*/ 3100551 w 4151586"/>
              <a:gd name="connsiteY54" fmla="*/ 6011917 h 6642538"/>
              <a:gd name="connsiteX55" fmla="*/ 3090041 w 4151586"/>
              <a:gd name="connsiteY55" fmla="*/ 6264165 h 6642538"/>
              <a:gd name="connsiteX56" fmla="*/ 3226675 w 4151586"/>
              <a:gd name="connsiteY56" fmla="*/ 6411310 h 6642538"/>
              <a:gd name="connsiteX57" fmla="*/ 3668110 w 4151586"/>
              <a:gd name="connsiteY57" fmla="*/ 6495393 h 6642538"/>
              <a:gd name="connsiteX58" fmla="*/ 3888828 w 4151586"/>
              <a:gd name="connsiteY58" fmla="*/ 6274675 h 6642538"/>
              <a:gd name="connsiteX59" fmla="*/ 4046483 w 4151586"/>
              <a:gd name="connsiteY59" fmla="*/ 6085489 h 6642538"/>
              <a:gd name="connsiteX60" fmla="*/ 4151586 w 4151586"/>
              <a:gd name="connsiteY60" fmla="*/ 5307724 h 6642538"/>
              <a:gd name="connsiteX61" fmla="*/ 4088524 w 4151586"/>
              <a:gd name="connsiteY61" fmla="*/ 4624552 h 6642538"/>
              <a:gd name="connsiteX62" fmla="*/ 4078014 w 4151586"/>
              <a:gd name="connsiteY62" fmla="*/ 4309241 h 6642538"/>
              <a:gd name="connsiteX63" fmla="*/ 3804745 w 4151586"/>
              <a:gd name="connsiteY63" fmla="*/ 3993931 h 6642538"/>
              <a:gd name="connsiteX64" fmla="*/ 3594538 w 4151586"/>
              <a:gd name="connsiteY64" fmla="*/ 3174124 h 6642538"/>
              <a:gd name="connsiteX65" fmla="*/ 3415862 w 4151586"/>
              <a:gd name="connsiteY65" fmla="*/ 2680138 h 6642538"/>
              <a:gd name="connsiteX66" fmla="*/ 3226676 w 4151586"/>
              <a:gd name="connsiteY66" fmla="*/ 2427889 h 6642538"/>
              <a:gd name="connsiteX67" fmla="*/ 3048000 w 4151586"/>
              <a:gd name="connsiteY67" fmla="*/ 2060027 h 6642538"/>
              <a:gd name="connsiteX68" fmla="*/ 2900855 w 4151586"/>
              <a:gd name="connsiteY68" fmla="*/ 1818289 h 6642538"/>
              <a:gd name="connsiteX69" fmla="*/ 2963917 w 4151586"/>
              <a:gd name="connsiteY69" fmla="*/ 1418896 h 6642538"/>
              <a:gd name="connsiteX70" fmla="*/ 3026979 w 4151586"/>
              <a:gd name="connsiteY70" fmla="*/ 1324303 h 6642538"/>
              <a:gd name="connsiteX71" fmla="*/ 2995448 w 4151586"/>
              <a:gd name="connsiteY71" fmla="*/ 1671145 h 6642538"/>
              <a:gd name="connsiteX72" fmla="*/ 3153103 w 4151586"/>
              <a:gd name="connsiteY72" fmla="*/ 2133600 h 6642538"/>
              <a:gd name="connsiteX73" fmla="*/ 3699641 w 4151586"/>
              <a:gd name="connsiteY73" fmla="*/ 2154620 h 6642538"/>
              <a:gd name="connsiteX74" fmla="*/ 3804745 w 4151586"/>
              <a:gd name="connsiteY74" fmla="*/ 1965434 h 6642538"/>
              <a:gd name="connsiteX75" fmla="*/ 3573517 w 4151586"/>
              <a:gd name="connsiteY75" fmla="*/ 1734207 h 6642538"/>
              <a:gd name="connsiteX76" fmla="*/ 3794234 w 4151586"/>
              <a:gd name="connsiteY76" fmla="*/ 1355834 h 6642538"/>
              <a:gd name="connsiteX77" fmla="*/ 3731172 w 4151586"/>
              <a:gd name="connsiteY77" fmla="*/ 767255 h 6642538"/>
              <a:gd name="connsiteX78" fmla="*/ 3657600 w 4151586"/>
              <a:gd name="connsiteY78" fmla="*/ 651641 h 6642538"/>
              <a:gd name="connsiteX79" fmla="*/ 3205655 w 4151586"/>
              <a:gd name="connsiteY79" fmla="*/ 420414 h 6642538"/>
              <a:gd name="connsiteX80" fmla="*/ 2953407 w 4151586"/>
              <a:gd name="connsiteY80" fmla="*/ 367862 h 6642538"/>
              <a:gd name="connsiteX81" fmla="*/ 2722179 w 4151586"/>
              <a:gd name="connsiteY81" fmla="*/ 10510 h 6642538"/>
              <a:gd name="connsiteX82" fmla="*/ 2564524 w 4151586"/>
              <a:gd name="connsiteY82" fmla="*/ 0 h 6642538"/>
              <a:gd name="connsiteX83" fmla="*/ 2459420 w 4151586"/>
              <a:gd name="connsiteY83" fmla="*/ 430924 h 6642538"/>
              <a:gd name="connsiteX84" fmla="*/ 2259724 w 4151586"/>
              <a:gd name="connsiteY84" fmla="*/ 630620 h 6642538"/>
              <a:gd name="connsiteX85" fmla="*/ 1944414 w 4151586"/>
              <a:gd name="connsiteY85" fmla="*/ 672662 h 6642538"/>
              <a:gd name="connsiteX86" fmla="*/ 1713186 w 4151586"/>
              <a:gd name="connsiteY86" fmla="*/ 620110 h 6642538"/>
              <a:gd name="connsiteX87" fmla="*/ 1566041 w 4151586"/>
              <a:gd name="connsiteY87" fmla="*/ 336331 h 6642538"/>
              <a:gd name="connsiteX88" fmla="*/ 1345324 w 4151586"/>
              <a:gd name="connsiteY88" fmla="*/ 73572 h 6642538"/>
              <a:gd name="connsiteX89" fmla="*/ 1261241 w 4151586"/>
              <a:gd name="connsiteY89" fmla="*/ 136634 h 6642538"/>
              <a:gd name="connsiteX0" fmla="*/ 1261241 w 4151586"/>
              <a:gd name="connsiteY0" fmla="*/ 136634 h 6642538"/>
              <a:gd name="connsiteX1" fmla="*/ 1072055 w 4151586"/>
              <a:gd name="connsiteY1" fmla="*/ 525517 h 6642538"/>
              <a:gd name="connsiteX2" fmla="*/ 536027 w 4151586"/>
              <a:gd name="connsiteY2" fmla="*/ 672662 h 6642538"/>
              <a:gd name="connsiteX3" fmla="*/ 220717 w 4151586"/>
              <a:gd name="connsiteY3" fmla="*/ 956441 h 6642538"/>
              <a:gd name="connsiteX4" fmla="*/ 220717 w 4151586"/>
              <a:gd name="connsiteY4" fmla="*/ 1229710 h 6642538"/>
              <a:gd name="connsiteX5" fmla="*/ 430924 w 4151586"/>
              <a:gd name="connsiteY5" fmla="*/ 1629103 h 6642538"/>
              <a:gd name="connsiteX6" fmla="*/ 609600 w 4151586"/>
              <a:gd name="connsiteY6" fmla="*/ 1839310 h 6642538"/>
              <a:gd name="connsiteX7" fmla="*/ 504496 w 4151586"/>
              <a:gd name="connsiteY7" fmla="*/ 2049517 h 6642538"/>
              <a:gd name="connsiteX8" fmla="*/ 767255 w 4151586"/>
              <a:gd name="connsiteY8" fmla="*/ 2102069 h 6642538"/>
              <a:gd name="connsiteX9" fmla="*/ 956441 w 4151586"/>
              <a:gd name="connsiteY9" fmla="*/ 1807779 h 6642538"/>
              <a:gd name="connsiteX10" fmla="*/ 893379 w 4151586"/>
              <a:gd name="connsiteY10" fmla="*/ 1387365 h 6642538"/>
              <a:gd name="connsiteX11" fmla="*/ 809296 w 4151586"/>
              <a:gd name="connsiteY11" fmla="*/ 1187669 h 6642538"/>
              <a:gd name="connsiteX12" fmla="*/ 987972 w 4151586"/>
              <a:gd name="connsiteY12" fmla="*/ 1145627 h 6642538"/>
              <a:gd name="connsiteX13" fmla="*/ 1156138 w 4151586"/>
              <a:gd name="connsiteY13" fmla="*/ 1618593 h 6642538"/>
              <a:gd name="connsiteX14" fmla="*/ 1187669 w 4151586"/>
              <a:gd name="connsiteY14" fmla="*/ 2028496 h 6642538"/>
              <a:gd name="connsiteX15" fmla="*/ 1135117 w 4151586"/>
              <a:gd name="connsiteY15" fmla="*/ 2501462 h 6642538"/>
              <a:gd name="connsiteX16" fmla="*/ 599089 w 4151586"/>
              <a:gd name="connsiteY16" fmla="*/ 3699641 h 6642538"/>
              <a:gd name="connsiteX17" fmla="*/ 609600 w 4151586"/>
              <a:gd name="connsiteY17" fmla="*/ 3804745 h 6642538"/>
              <a:gd name="connsiteX18" fmla="*/ 620110 w 4151586"/>
              <a:gd name="connsiteY18" fmla="*/ 3878317 h 6642538"/>
              <a:gd name="connsiteX19" fmla="*/ 620110 w 4151586"/>
              <a:gd name="connsiteY19" fmla="*/ 4004441 h 6642538"/>
              <a:gd name="connsiteX20" fmla="*/ 399393 w 4151586"/>
              <a:gd name="connsiteY20" fmla="*/ 4162096 h 6642538"/>
              <a:gd name="connsiteX21" fmla="*/ 346841 w 4151586"/>
              <a:gd name="connsiteY21" fmla="*/ 4708634 h 6642538"/>
              <a:gd name="connsiteX22" fmla="*/ 136634 w 4151586"/>
              <a:gd name="connsiteY22" fmla="*/ 5276193 h 6642538"/>
              <a:gd name="connsiteX23" fmla="*/ 31531 w 4151586"/>
              <a:gd name="connsiteY23" fmla="*/ 5602014 h 6642538"/>
              <a:gd name="connsiteX24" fmla="*/ 0 w 4151586"/>
              <a:gd name="connsiteY24" fmla="*/ 5927834 h 6642538"/>
              <a:gd name="connsiteX25" fmla="*/ 52551 w 4151586"/>
              <a:gd name="connsiteY25" fmla="*/ 6096000 h 6642538"/>
              <a:gd name="connsiteX26" fmla="*/ 693683 w 4151586"/>
              <a:gd name="connsiteY26" fmla="*/ 6232634 h 6642538"/>
              <a:gd name="connsiteX27" fmla="*/ 840827 w 4151586"/>
              <a:gd name="connsiteY27" fmla="*/ 6085489 h 6642538"/>
              <a:gd name="connsiteX28" fmla="*/ 777765 w 4151586"/>
              <a:gd name="connsiteY28" fmla="*/ 5549462 h 6642538"/>
              <a:gd name="connsiteX29" fmla="*/ 903889 w 4151586"/>
              <a:gd name="connsiteY29" fmla="*/ 5255172 h 6642538"/>
              <a:gd name="connsiteX30" fmla="*/ 893379 w 4151586"/>
              <a:gd name="connsiteY30" fmla="*/ 4708634 h 6642538"/>
              <a:gd name="connsiteX31" fmla="*/ 1019503 w 4151586"/>
              <a:gd name="connsiteY31" fmla="*/ 4593020 h 6642538"/>
              <a:gd name="connsiteX32" fmla="*/ 1030014 w 4151586"/>
              <a:gd name="connsiteY32" fmla="*/ 5307724 h 6642538"/>
              <a:gd name="connsiteX33" fmla="*/ 1103586 w 4151586"/>
              <a:gd name="connsiteY33" fmla="*/ 5412827 h 6642538"/>
              <a:gd name="connsiteX34" fmla="*/ 1219200 w 4151586"/>
              <a:gd name="connsiteY34" fmla="*/ 5896303 h 6642538"/>
              <a:gd name="connsiteX35" fmla="*/ 1471448 w 4151586"/>
              <a:gd name="connsiteY35" fmla="*/ 5969876 h 6642538"/>
              <a:gd name="connsiteX36" fmla="*/ 1629103 w 4151586"/>
              <a:gd name="connsiteY36" fmla="*/ 5538952 h 6642538"/>
              <a:gd name="connsiteX37" fmla="*/ 1744717 w 4151586"/>
              <a:gd name="connsiteY37" fmla="*/ 5076496 h 6642538"/>
              <a:gd name="connsiteX38" fmla="*/ 1860331 w 4151586"/>
              <a:gd name="connsiteY38" fmla="*/ 4750676 h 6642538"/>
              <a:gd name="connsiteX39" fmla="*/ 2165131 w 4151586"/>
              <a:gd name="connsiteY39" fmla="*/ 4698124 h 6642538"/>
              <a:gd name="connsiteX40" fmla="*/ 2301765 w 4151586"/>
              <a:gd name="connsiteY40" fmla="*/ 4929352 h 6642538"/>
              <a:gd name="connsiteX41" fmla="*/ 2270234 w 4151586"/>
              <a:gd name="connsiteY41" fmla="*/ 5465379 h 6642538"/>
              <a:gd name="connsiteX42" fmla="*/ 2396358 w 4151586"/>
              <a:gd name="connsiteY42" fmla="*/ 5864772 h 6642538"/>
              <a:gd name="connsiteX43" fmla="*/ 2417379 w 4151586"/>
              <a:gd name="connsiteY43" fmla="*/ 6201103 h 6642538"/>
              <a:gd name="connsiteX44" fmla="*/ 2459420 w 4151586"/>
              <a:gd name="connsiteY44" fmla="*/ 6526924 h 6642538"/>
              <a:gd name="connsiteX45" fmla="*/ 2869324 w 4151586"/>
              <a:gd name="connsiteY45" fmla="*/ 6642538 h 6642538"/>
              <a:gd name="connsiteX46" fmla="*/ 2900855 w 4151586"/>
              <a:gd name="connsiteY46" fmla="*/ 6264165 h 6642538"/>
              <a:gd name="connsiteX47" fmla="*/ 2911365 w 4151586"/>
              <a:gd name="connsiteY47" fmla="*/ 5822731 h 6642538"/>
              <a:gd name="connsiteX48" fmla="*/ 2816772 w 4151586"/>
              <a:gd name="connsiteY48" fmla="*/ 5559972 h 6642538"/>
              <a:gd name="connsiteX49" fmla="*/ 3026979 w 4151586"/>
              <a:gd name="connsiteY49" fmla="*/ 5318234 h 6642538"/>
              <a:gd name="connsiteX50" fmla="*/ 3058510 w 4151586"/>
              <a:gd name="connsiteY50" fmla="*/ 4897820 h 6642538"/>
              <a:gd name="connsiteX51" fmla="*/ 3111062 w 4151586"/>
              <a:gd name="connsiteY51" fmla="*/ 4666593 h 6642538"/>
              <a:gd name="connsiteX52" fmla="*/ 3342289 w 4151586"/>
              <a:gd name="connsiteY52" fmla="*/ 4855779 h 6642538"/>
              <a:gd name="connsiteX53" fmla="*/ 3205655 w 4151586"/>
              <a:gd name="connsiteY53" fmla="*/ 5402317 h 6642538"/>
              <a:gd name="connsiteX54" fmla="*/ 3100551 w 4151586"/>
              <a:gd name="connsiteY54" fmla="*/ 6011917 h 6642538"/>
              <a:gd name="connsiteX55" fmla="*/ 3090041 w 4151586"/>
              <a:gd name="connsiteY55" fmla="*/ 6264165 h 6642538"/>
              <a:gd name="connsiteX56" fmla="*/ 3226675 w 4151586"/>
              <a:gd name="connsiteY56" fmla="*/ 6411310 h 6642538"/>
              <a:gd name="connsiteX57" fmla="*/ 3668110 w 4151586"/>
              <a:gd name="connsiteY57" fmla="*/ 6495393 h 6642538"/>
              <a:gd name="connsiteX58" fmla="*/ 3888828 w 4151586"/>
              <a:gd name="connsiteY58" fmla="*/ 6274675 h 6642538"/>
              <a:gd name="connsiteX59" fmla="*/ 4046483 w 4151586"/>
              <a:gd name="connsiteY59" fmla="*/ 6085489 h 6642538"/>
              <a:gd name="connsiteX60" fmla="*/ 4151586 w 4151586"/>
              <a:gd name="connsiteY60" fmla="*/ 5307724 h 6642538"/>
              <a:gd name="connsiteX61" fmla="*/ 4088524 w 4151586"/>
              <a:gd name="connsiteY61" fmla="*/ 4624552 h 6642538"/>
              <a:gd name="connsiteX62" fmla="*/ 4078014 w 4151586"/>
              <a:gd name="connsiteY62" fmla="*/ 4309241 h 6642538"/>
              <a:gd name="connsiteX63" fmla="*/ 3804745 w 4151586"/>
              <a:gd name="connsiteY63" fmla="*/ 3993931 h 6642538"/>
              <a:gd name="connsiteX64" fmla="*/ 3594538 w 4151586"/>
              <a:gd name="connsiteY64" fmla="*/ 3174124 h 6642538"/>
              <a:gd name="connsiteX65" fmla="*/ 3415862 w 4151586"/>
              <a:gd name="connsiteY65" fmla="*/ 2680138 h 6642538"/>
              <a:gd name="connsiteX66" fmla="*/ 3226676 w 4151586"/>
              <a:gd name="connsiteY66" fmla="*/ 2427889 h 6642538"/>
              <a:gd name="connsiteX67" fmla="*/ 3048000 w 4151586"/>
              <a:gd name="connsiteY67" fmla="*/ 2060027 h 6642538"/>
              <a:gd name="connsiteX68" fmla="*/ 2900855 w 4151586"/>
              <a:gd name="connsiteY68" fmla="*/ 1818289 h 6642538"/>
              <a:gd name="connsiteX69" fmla="*/ 2963917 w 4151586"/>
              <a:gd name="connsiteY69" fmla="*/ 1418896 h 6642538"/>
              <a:gd name="connsiteX70" fmla="*/ 3026979 w 4151586"/>
              <a:gd name="connsiteY70" fmla="*/ 1324303 h 6642538"/>
              <a:gd name="connsiteX71" fmla="*/ 2995448 w 4151586"/>
              <a:gd name="connsiteY71" fmla="*/ 1671145 h 6642538"/>
              <a:gd name="connsiteX72" fmla="*/ 3153103 w 4151586"/>
              <a:gd name="connsiteY72" fmla="*/ 2133600 h 6642538"/>
              <a:gd name="connsiteX73" fmla="*/ 3699641 w 4151586"/>
              <a:gd name="connsiteY73" fmla="*/ 2154620 h 6642538"/>
              <a:gd name="connsiteX74" fmla="*/ 3804745 w 4151586"/>
              <a:gd name="connsiteY74" fmla="*/ 1965434 h 6642538"/>
              <a:gd name="connsiteX75" fmla="*/ 3573517 w 4151586"/>
              <a:gd name="connsiteY75" fmla="*/ 1734207 h 6642538"/>
              <a:gd name="connsiteX76" fmla="*/ 3794234 w 4151586"/>
              <a:gd name="connsiteY76" fmla="*/ 1355834 h 6642538"/>
              <a:gd name="connsiteX77" fmla="*/ 3731172 w 4151586"/>
              <a:gd name="connsiteY77" fmla="*/ 767255 h 6642538"/>
              <a:gd name="connsiteX78" fmla="*/ 3657600 w 4151586"/>
              <a:gd name="connsiteY78" fmla="*/ 651641 h 6642538"/>
              <a:gd name="connsiteX79" fmla="*/ 3205655 w 4151586"/>
              <a:gd name="connsiteY79" fmla="*/ 420414 h 6642538"/>
              <a:gd name="connsiteX80" fmla="*/ 2953407 w 4151586"/>
              <a:gd name="connsiteY80" fmla="*/ 367862 h 6642538"/>
              <a:gd name="connsiteX81" fmla="*/ 2722179 w 4151586"/>
              <a:gd name="connsiteY81" fmla="*/ 10510 h 6642538"/>
              <a:gd name="connsiteX82" fmla="*/ 2564524 w 4151586"/>
              <a:gd name="connsiteY82" fmla="*/ 0 h 6642538"/>
              <a:gd name="connsiteX83" fmla="*/ 2459420 w 4151586"/>
              <a:gd name="connsiteY83" fmla="*/ 430924 h 6642538"/>
              <a:gd name="connsiteX84" fmla="*/ 2259724 w 4151586"/>
              <a:gd name="connsiteY84" fmla="*/ 630620 h 6642538"/>
              <a:gd name="connsiteX85" fmla="*/ 1944414 w 4151586"/>
              <a:gd name="connsiteY85" fmla="*/ 672662 h 6642538"/>
              <a:gd name="connsiteX86" fmla="*/ 1713186 w 4151586"/>
              <a:gd name="connsiteY86" fmla="*/ 620110 h 6642538"/>
              <a:gd name="connsiteX87" fmla="*/ 1566041 w 4151586"/>
              <a:gd name="connsiteY87" fmla="*/ 336331 h 6642538"/>
              <a:gd name="connsiteX88" fmla="*/ 1345324 w 4151586"/>
              <a:gd name="connsiteY88" fmla="*/ 73572 h 6642538"/>
              <a:gd name="connsiteX89" fmla="*/ 1261241 w 4151586"/>
              <a:gd name="connsiteY89" fmla="*/ 136634 h 6642538"/>
              <a:gd name="connsiteX0" fmla="*/ 1261241 w 4151586"/>
              <a:gd name="connsiteY0" fmla="*/ 136634 h 6526924"/>
              <a:gd name="connsiteX1" fmla="*/ 1072055 w 4151586"/>
              <a:gd name="connsiteY1" fmla="*/ 525517 h 6526924"/>
              <a:gd name="connsiteX2" fmla="*/ 536027 w 4151586"/>
              <a:gd name="connsiteY2" fmla="*/ 672662 h 6526924"/>
              <a:gd name="connsiteX3" fmla="*/ 220717 w 4151586"/>
              <a:gd name="connsiteY3" fmla="*/ 956441 h 6526924"/>
              <a:gd name="connsiteX4" fmla="*/ 220717 w 4151586"/>
              <a:gd name="connsiteY4" fmla="*/ 1229710 h 6526924"/>
              <a:gd name="connsiteX5" fmla="*/ 430924 w 4151586"/>
              <a:gd name="connsiteY5" fmla="*/ 1629103 h 6526924"/>
              <a:gd name="connsiteX6" fmla="*/ 609600 w 4151586"/>
              <a:gd name="connsiteY6" fmla="*/ 1839310 h 6526924"/>
              <a:gd name="connsiteX7" fmla="*/ 504496 w 4151586"/>
              <a:gd name="connsiteY7" fmla="*/ 2049517 h 6526924"/>
              <a:gd name="connsiteX8" fmla="*/ 767255 w 4151586"/>
              <a:gd name="connsiteY8" fmla="*/ 2102069 h 6526924"/>
              <a:gd name="connsiteX9" fmla="*/ 956441 w 4151586"/>
              <a:gd name="connsiteY9" fmla="*/ 1807779 h 6526924"/>
              <a:gd name="connsiteX10" fmla="*/ 893379 w 4151586"/>
              <a:gd name="connsiteY10" fmla="*/ 1387365 h 6526924"/>
              <a:gd name="connsiteX11" fmla="*/ 809296 w 4151586"/>
              <a:gd name="connsiteY11" fmla="*/ 1187669 h 6526924"/>
              <a:gd name="connsiteX12" fmla="*/ 987972 w 4151586"/>
              <a:gd name="connsiteY12" fmla="*/ 1145627 h 6526924"/>
              <a:gd name="connsiteX13" fmla="*/ 1156138 w 4151586"/>
              <a:gd name="connsiteY13" fmla="*/ 1618593 h 6526924"/>
              <a:gd name="connsiteX14" fmla="*/ 1187669 w 4151586"/>
              <a:gd name="connsiteY14" fmla="*/ 2028496 h 6526924"/>
              <a:gd name="connsiteX15" fmla="*/ 1135117 w 4151586"/>
              <a:gd name="connsiteY15" fmla="*/ 2501462 h 6526924"/>
              <a:gd name="connsiteX16" fmla="*/ 599089 w 4151586"/>
              <a:gd name="connsiteY16" fmla="*/ 3699641 h 6526924"/>
              <a:gd name="connsiteX17" fmla="*/ 609600 w 4151586"/>
              <a:gd name="connsiteY17" fmla="*/ 3804745 h 6526924"/>
              <a:gd name="connsiteX18" fmla="*/ 620110 w 4151586"/>
              <a:gd name="connsiteY18" fmla="*/ 3878317 h 6526924"/>
              <a:gd name="connsiteX19" fmla="*/ 620110 w 4151586"/>
              <a:gd name="connsiteY19" fmla="*/ 4004441 h 6526924"/>
              <a:gd name="connsiteX20" fmla="*/ 399393 w 4151586"/>
              <a:gd name="connsiteY20" fmla="*/ 4162096 h 6526924"/>
              <a:gd name="connsiteX21" fmla="*/ 346841 w 4151586"/>
              <a:gd name="connsiteY21" fmla="*/ 4708634 h 6526924"/>
              <a:gd name="connsiteX22" fmla="*/ 136634 w 4151586"/>
              <a:gd name="connsiteY22" fmla="*/ 5276193 h 6526924"/>
              <a:gd name="connsiteX23" fmla="*/ 31531 w 4151586"/>
              <a:gd name="connsiteY23" fmla="*/ 5602014 h 6526924"/>
              <a:gd name="connsiteX24" fmla="*/ 0 w 4151586"/>
              <a:gd name="connsiteY24" fmla="*/ 5927834 h 6526924"/>
              <a:gd name="connsiteX25" fmla="*/ 52551 w 4151586"/>
              <a:gd name="connsiteY25" fmla="*/ 6096000 h 6526924"/>
              <a:gd name="connsiteX26" fmla="*/ 693683 w 4151586"/>
              <a:gd name="connsiteY26" fmla="*/ 6232634 h 6526924"/>
              <a:gd name="connsiteX27" fmla="*/ 840827 w 4151586"/>
              <a:gd name="connsiteY27" fmla="*/ 6085489 h 6526924"/>
              <a:gd name="connsiteX28" fmla="*/ 777765 w 4151586"/>
              <a:gd name="connsiteY28" fmla="*/ 5549462 h 6526924"/>
              <a:gd name="connsiteX29" fmla="*/ 903889 w 4151586"/>
              <a:gd name="connsiteY29" fmla="*/ 5255172 h 6526924"/>
              <a:gd name="connsiteX30" fmla="*/ 893379 w 4151586"/>
              <a:gd name="connsiteY30" fmla="*/ 4708634 h 6526924"/>
              <a:gd name="connsiteX31" fmla="*/ 1019503 w 4151586"/>
              <a:gd name="connsiteY31" fmla="*/ 4593020 h 6526924"/>
              <a:gd name="connsiteX32" fmla="*/ 1030014 w 4151586"/>
              <a:gd name="connsiteY32" fmla="*/ 5307724 h 6526924"/>
              <a:gd name="connsiteX33" fmla="*/ 1103586 w 4151586"/>
              <a:gd name="connsiteY33" fmla="*/ 5412827 h 6526924"/>
              <a:gd name="connsiteX34" fmla="*/ 1219200 w 4151586"/>
              <a:gd name="connsiteY34" fmla="*/ 5896303 h 6526924"/>
              <a:gd name="connsiteX35" fmla="*/ 1471448 w 4151586"/>
              <a:gd name="connsiteY35" fmla="*/ 5969876 h 6526924"/>
              <a:gd name="connsiteX36" fmla="*/ 1629103 w 4151586"/>
              <a:gd name="connsiteY36" fmla="*/ 5538952 h 6526924"/>
              <a:gd name="connsiteX37" fmla="*/ 1744717 w 4151586"/>
              <a:gd name="connsiteY37" fmla="*/ 5076496 h 6526924"/>
              <a:gd name="connsiteX38" fmla="*/ 1860331 w 4151586"/>
              <a:gd name="connsiteY38" fmla="*/ 4750676 h 6526924"/>
              <a:gd name="connsiteX39" fmla="*/ 2165131 w 4151586"/>
              <a:gd name="connsiteY39" fmla="*/ 4698124 h 6526924"/>
              <a:gd name="connsiteX40" fmla="*/ 2301765 w 4151586"/>
              <a:gd name="connsiteY40" fmla="*/ 4929352 h 6526924"/>
              <a:gd name="connsiteX41" fmla="*/ 2270234 w 4151586"/>
              <a:gd name="connsiteY41" fmla="*/ 5465379 h 6526924"/>
              <a:gd name="connsiteX42" fmla="*/ 2396358 w 4151586"/>
              <a:gd name="connsiteY42" fmla="*/ 5864772 h 6526924"/>
              <a:gd name="connsiteX43" fmla="*/ 2417379 w 4151586"/>
              <a:gd name="connsiteY43" fmla="*/ 6201103 h 6526924"/>
              <a:gd name="connsiteX44" fmla="*/ 2459420 w 4151586"/>
              <a:gd name="connsiteY44" fmla="*/ 6526924 h 6526924"/>
              <a:gd name="connsiteX45" fmla="*/ 2806262 w 4151586"/>
              <a:gd name="connsiteY45" fmla="*/ 6369269 h 6526924"/>
              <a:gd name="connsiteX46" fmla="*/ 2900855 w 4151586"/>
              <a:gd name="connsiteY46" fmla="*/ 6264165 h 6526924"/>
              <a:gd name="connsiteX47" fmla="*/ 2911365 w 4151586"/>
              <a:gd name="connsiteY47" fmla="*/ 5822731 h 6526924"/>
              <a:gd name="connsiteX48" fmla="*/ 2816772 w 4151586"/>
              <a:gd name="connsiteY48" fmla="*/ 5559972 h 6526924"/>
              <a:gd name="connsiteX49" fmla="*/ 3026979 w 4151586"/>
              <a:gd name="connsiteY49" fmla="*/ 5318234 h 6526924"/>
              <a:gd name="connsiteX50" fmla="*/ 3058510 w 4151586"/>
              <a:gd name="connsiteY50" fmla="*/ 4897820 h 6526924"/>
              <a:gd name="connsiteX51" fmla="*/ 3111062 w 4151586"/>
              <a:gd name="connsiteY51" fmla="*/ 4666593 h 6526924"/>
              <a:gd name="connsiteX52" fmla="*/ 3342289 w 4151586"/>
              <a:gd name="connsiteY52" fmla="*/ 4855779 h 6526924"/>
              <a:gd name="connsiteX53" fmla="*/ 3205655 w 4151586"/>
              <a:gd name="connsiteY53" fmla="*/ 5402317 h 6526924"/>
              <a:gd name="connsiteX54" fmla="*/ 3100551 w 4151586"/>
              <a:gd name="connsiteY54" fmla="*/ 6011917 h 6526924"/>
              <a:gd name="connsiteX55" fmla="*/ 3090041 w 4151586"/>
              <a:gd name="connsiteY55" fmla="*/ 6264165 h 6526924"/>
              <a:gd name="connsiteX56" fmla="*/ 3226675 w 4151586"/>
              <a:gd name="connsiteY56" fmla="*/ 6411310 h 6526924"/>
              <a:gd name="connsiteX57" fmla="*/ 3668110 w 4151586"/>
              <a:gd name="connsiteY57" fmla="*/ 6495393 h 6526924"/>
              <a:gd name="connsiteX58" fmla="*/ 3888828 w 4151586"/>
              <a:gd name="connsiteY58" fmla="*/ 6274675 h 6526924"/>
              <a:gd name="connsiteX59" fmla="*/ 4046483 w 4151586"/>
              <a:gd name="connsiteY59" fmla="*/ 6085489 h 6526924"/>
              <a:gd name="connsiteX60" fmla="*/ 4151586 w 4151586"/>
              <a:gd name="connsiteY60" fmla="*/ 5307724 h 6526924"/>
              <a:gd name="connsiteX61" fmla="*/ 4088524 w 4151586"/>
              <a:gd name="connsiteY61" fmla="*/ 4624552 h 6526924"/>
              <a:gd name="connsiteX62" fmla="*/ 4078014 w 4151586"/>
              <a:gd name="connsiteY62" fmla="*/ 4309241 h 6526924"/>
              <a:gd name="connsiteX63" fmla="*/ 3804745 w 4151586"/>
              <a:gd name="connsiteY63" fmla="*/ 3993931 h 6526924"/>
              <a:gd name="connsiteX64" fmla="*/ 3594538 w 4151586"/>
              <a:gd name="connsiteY64" fmla="*/ 3174124 h 6526924"/>
              <a:gd name="connsiteX65" fmla="*/ 3415862 w 4151586"/>
              <a:gd name="connsiteY65" fmla="*/ 2680138 h 6526924"/>
              <a:gd name="connsiteX66" fmla="*/ 3226676 w 4151586"/>
              <a:gd name="connsiteY66" fmla="*/ 2427889 h 6526924"/>
              <a:gd name="connsiteX67" fmla="*/ 3048000 w 4151586"/>
              <a:gd name="connsiteY67" fmla="*/ 2060027 h 6526924"/>
              <a:gd name="connsiteX68" fmla="*/ 2900855 w 4151586"/>
              <a:gd name="connsiteY68" fmla="*/ 1818289 h 6526924"/>
              <a:gd name="connsiteX69" fmla="*/ 2963917 w 4151586"/>
              <a:gd name="connsiteY69" fmla="*/ 1418896 h 6526924"/>
              <a:gd name="connsiteX70" fmla="*/ 3026979 w 4151586"/>
              <a:gd name="connsiteY70" fmla="*/ 1324303 h 6526924"/>
              <a:gd name="connsiteX71" fmla="*/ 2995448 w 4151586"/>
              <a:gd name="connsiteY71" fmla="*/ 1671145 h 6526924"/>
              <a:gd name="connsiteX72" fmla="*/ 3153103 w 4151586"/>
              <a:gd name="connsiteY72" fmla="*/ 2133600 h 6526924"/>
              <a:gd name="connsiteX73" fmla="*/ 3699641 w 4151586"/>
              <a:gd name="connsiteY73" fmla="*/ 2154620 h 6526924"/>
              <a:gd name="connsiteX74" fmla="*/ 3804745 w 4151586"/>
              <a:gd name="connsiteY74" fmla="*/ 1965434 h 6526924"/>
              <a:gd name="connsiteX75" fmla="*/ 3573517 w 4151586"/>
              <a:gd name="connsiteY75" fmla="*/ 1734207 h 6526924"/>
              <a:gd name="connsiteX76" fmla="*/ 3794234 w 4151586"/>
              <a:gd name="connsiteY76" fmla="*/ 1355834 h 6526924"/>
              <a:gd name="connsiteX77" fmla="*/ 3731172 w 4151586"/>
              <a:gd name="connsiteY77" fmla="*/ 767255 h 6526924"/>
              <a:gd name="connsiteX78" fmla="*/ 3657600 w 4151586"/>
              <a:gd name="connsiteY78" fmla="*/ 651641 h 6526924"/>
              <a:gd name="connsiteX79" fmla="*/ 3205655 w 4151586"/>
              <a:gd name="connsiteY79" fmla="*/ 420414 h 6526924"/>
              <a:gd name="connsiteX80" fmla="*/ 2953407 w 4151586"/>
              <a:gd name="connsiteY80" fmla="*/ 367862 h 6526924"/>
              <a:gd name="connsiteX81" fmla="*/ 2722179 w 4151586"/>
              <a:gd name="connsiteY81" fmla="*/ 10510 h 6526924"/>
              <a:gd name="connsiteX82" fmla="*/ 2564524 w 4151586"/>
              <a:gd name="connsiteY82" fmla="*/ 0 h 6526924"/>
              <a:gd name="connsiteX83" fmla="*/ 2459420 w 4151586"/>
              <a:gd name="connsiteY83" fmla="*/ 430924 h 6526924"/>
              <a:gd name="connsiteX84" fmla="*/ 2259724 w 4151586"/>
              <a:gd name="connsiteY84" fmla="*/ 630620 h 6526924"/>
              <a:gd name="connsiteX85" fmla="*/ 1944414 w 4151586"/>
              <a:gd name="connsiteY85" fmla="*/ 672662 h 6526924"/>
              <a:gd name="connsiteX86" fmla="*/ 1713186 w 4151586"/>
              <a:gd name="connsiteY86" fmla="*/ 620110 h 6526924"/>
              <a:gd name="connsiteX87" fmla="*/ 1566041 w 4151586"/>
              <a:gd name="connsiteY87" fmla="*/ 336331 h 6526924"/>
              <a:gd name="connsiteX88" fmla="*/ 1345324 w 4151586"/>
              <a:gd name="connsiteY88" fmla="*/ 73572 h 6526924"/>
              <a:gd name="connsiteX89" fmla="*/ 1261241 w 4151586"/>
              <a:gd name="connsiteY89" fmla="*/ 136634 h 6526924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44414 w 4151586"/>
              <a:gd name="connsiteY85" fmla="*/ 672662 h 6495393"/>
              <a:gd name="connsiteX86" fmla="*/ 1713186 w 4151586"/>
              <a:gd name="connsiteY86" fmla="*/ 620110 h 6495393"/>
              <a:gd name="connsiteX87" fmla="*/ 1566041 w 4151586"/>
              <a:gd name="connsiteY87" fmla="*/ 336331 h 6495393"/>
              <a:gd name="connsiteX88" fmla="*/ 1345324 w 4151586"/>
              <a:gd name="connsiteY88" fmla="*/ 73572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44414 w 4151586"/>
              <a:gd name="connsiteY85" fmla="*/ 672662 h 6495393"/>
              <a:gd name="connsiteX86" fmla="*/ 1713186 w 4151586"/>
              <a:gd name="connsiteY86" fmla="*/ 620110 h 6495393"/>
              <a:gd name="connsiteX87" fmla="*/ 1566041 w 4151586"/>
              <a:gd name="connsiteY87" fmla="*/ 336331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44414 w 4151586"/>
              <a:gd name="connsiteY85" fmla="*/ 672662 h 6495393"/>
              <a:gd name="connsiteX86" fmla="*/ 1713186 w 4151586"/>
              <a:gd name="connsiteY86" fmla="*/ 620110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44414 w 4151586"/>
              <a:gd name="connsiteY85" fmla="*/ 672662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364827 w 4151586"/>
              <a:gd name="connsiteY41" fmla="*/ 5433848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364827 w 4151586"/>
              <a:gd name="connsiteY41" fmla="*/ 5433848 h 6495393"/>
              <a:gd name="connsiteX42" fmla="*/ 2396358 w 4151586"/>
              <a:gd name="connsiteY42" fmla="*/ 5864772 h 6495393"/>
              <a:gd name="connsiteX43" fmla="*/ 2490952 w 4151586"/>
              <a:gd name="connsiteY43" fmla="*/ 6095999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364827 w 4151586"/>
              <a:gd name="connsiteY41" fmla="*/ 5433848 h 6495393"/>
              <a:gd name="connsiteX42" fmla="*/ 2396358 w 4151586"/>
              <a:gd name="connsiteY42" fmla="*/ 5864772 h 6495393"/>
              <a:gd name="connsiteX43" fmla="*/ 2490952 w 4151586"/>
              <a:gd name="connsiteY43" fmla="*/ 6095999 h 6495393"/>
              <a:gd name="connsiteX44" fmla="*/ 2627586 w 4151586"/>
              <a:gd name="connsiteY44" fmla="*/ 6222124 h 6495393"/>
              <a:gd name="connsiteX45" fmla="*/ 2795752 w 4151586"/>
              <a:gd name="connsiteY45" fmla="*/ 6243145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364827 w 4151586"/>
              <a:gd name="connsiteY41" fmla="*/ 5433848 h 6495393"/>
              <a:gd name="connsiteX42" fmla="*/ 2396358 w 4151586"/>
              <a:gd name="connsiteY42" fmla="*/ 5864772 h 6495393"/>
              <a:gd name="connsiteX43" fmla="*/ 2490952 w 4151586"/>
              <a:gd name="connsiteY43" fmla="*/ 6095999 h 6495393"/>
              <a:gd name="connsiteX44" fmla="*/ 2627586 w 4151586"/>
              <a:gd name="connsiteY44" fmla="*/ 6222124 h 6495393"/>
              <a:gd name="connsiteX45" fmla="*/ 2795752 w 4151586"/>
              <a:gd name="connsiteY45" fmla="*/ 6243145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68717 w 4151586"/>
              <a:gd name="connsiteY56" fmla="*/ 6306207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358758"/>
              <a:gd name="connsiteX1" fmla="*/ 1072055 w 4151586"/>
              <a:gd name="connsiteY1" fmla="*/ 525517 h 6358758"/>
              <a:gd name="connsiteX2" fmla="*/ 536027 w 4151586"/>
              <a:gd name="connsiteY2" fmla="*/ 672662 h 6358758"/>
              <a:gd name="connsiteX3" fmla="*/ 220717 w 4151586"/>
              <a:gd name="connsiteY3" fmla="*/ 956441 h 6358758"/>
              <a:gd name="connsiteX4" fmla="*/ 220717 w 4151586"/>
              <a:gd name="connsiteY4" fmla="*/ 1229710 h 6358758"/>
              <a:gd name="connsiteX5" fmla="*/ 430924 w 4151586"/>
              <a:gd name="connsiteY5" fmla="*/ 1629103 h 6358758"/>
              <a:gd name="connsiteX6" fmla="*/ 609600 w 4151586"/>
              <a:gd name="connsiteY6" fmla="*/ 1839310 h 6358758"/>
              <a:gd name="connsiteX7" fmla="*/ 504496 w 4151586"/>
              <a:gd name="connsiteY7" fmla="*/ 2049517 h 6358758"/>
              <a:gd name="connsiteX8" fmla="*/ 767255 w 4151586"/>
              <a:gd name="connsiteY8" fmla="*/ 2102069 h 6358758"/>
              <a:gd name="connsiteX9" fmla="*/ 956441 w 4151586"/>
              <a:gd name="connsiteY9" fmla="*/ 1807779 h 6358758"/>
              <a:gd name="connsiteX10" fmla="*/ 893379 w 4151586"/>
              <a:gd name="connsiteY10" fmla="*/ 1387365 h 6358758"/>
              <a:gd name="connsiteX11" fmla="*/ 809296 w 4151586"/>
              <a:gd name="connsiteY11" fmla="*/ 1187669 h 6358758"/>
              <a:gd name="connsiteX12" fmla="*/ 987972 w 4151586"/>
              <a:gd name="connsiteY12" fmla="*/ 1145627 h 6358758"/>
              <a:gd name="connsiteX13" fmla="*/ 1156138 w 4151586"/>
              <a:gd name="connsiteY13" fmla="*/ 1618593 h 6358758"/>
              <a:gd name="connsiteX14" fmla="*/ 1187669 w 4151586"/>
              <a:gd name="connsiteY14" fmla="*/ 2028496 h 6358758"/>
              <a:gd name="connsiteX15" fmla="*/ 1135117 w 4151586"/>
              <a:gd name="connsiteY15" fmla="*/ 2501462 h 6358758"/>
              <a:gd name="connsiteX16" fmla="*/ 599089 w 4151586"/>
              <a:gd name="connsiteY16" fmla="*/ 3699641 h 6358758"/>
              <a:gd name="connsiteX17" fmla="*/ 609600 w 4151586"/>
              <a:gd name="connsiteY17" fmla="*/ 3804745 h 6358758"/>
              <a:gd name="connsiteX18" fmla="*/ 620110 w 4151586"/>
              <a:gd name="connsiteY18" fmla="*/ 3878317 h 6358758"/>
              <a:gd name="connsiteX19" fmla="*/ 620110 w 4151586"/>
              <a:gd name="connsiteY19" fmla="*/ 4004441 h 6358758"/>
              <a:gd name="connsiteX20" fmla="*/ 399393 w 4151586"/>
              <a:gd name="connsiteY20" fmla="*/ 4162096 h 6358758"/>
              <a:gd name="connsiteX21" fmla="*/ 346841 w 4151586"/>
              <a:gd name="connsiteY21" fmla="*/ 4708634 h 6358758"/>
              <a:gd name="connsiteX22" fmla="*/ 136634 w 4151586"/>
              <a:gd name="connsiteY22" fmla="*/ 5276193 h 6358758"/>
              <a:gd name="connsiteX23" fmla="*/ 31531 w 4151586"/>
              <a:gd name="connsiteY23" fmla="*/ 5602014 h 6358758"/>
              <a:gd name="connsiteX24" fmla="*/ 0 w 4151586"/>
              <a:gd name="connsiteY24" fmla="*/ 5927834 h 6358758"/>
              <a:gd name="connsiteX25" fmla="*/ 52551 w 4151586"/>
              <a:gd name="connsiteY25" fmla="*/ 6096000 h 6358758"/>
              <a:gd name="connsiteX26" fmla="*/ 693683 w 4151586"/>
              <a:gd name="connsiteY26" fmla="*/ 6232634 h 6358758"/>
              <a:gd name="connsiteX27" fmla="*/ 840827 w 4151586"/>
              <a:gd name="connsiteY27" fmla="*/ 6085489 h 6358758"/>
              <a:gd name="connsiteX28" fmla="*/ 777765 w 4151586"/>
              <a:gd name="connsiteY28" fmla="*/ 5549462 h 6358758"/>
              <a:gd name="connsiteX29" fmla="*/ 903889 w 4151586"/>
              <a:gd name="connsiteY29" fmla="*/ 5255172 h 6358758"/>
              <a:gd name="connsiteX30" fmla="*/ 893379 w 4151586"/>
              <a:gd name="connsiteY30" fmla="*/ 4708634 h 6358758"/>
              <a:gd name="connsiteX31" fmla="*/ 1019503 w 4151586"/>
              <a:gd name="connsiteY31" fmla="*/ 4593020 h 6358758"/>
              <a:gd name="connsiteX32" fmla="*/ 1030014 w 4151586"/>
              <a:gd name="connsiteY32" fmla="*/ 5307724 h 6358758"/>
              <a:gd name="connsiteX33" fmla="*/ 1103586 w 4151586"/>
              <a:gd name="connsiteY33" fmla="*/ 5412827 h 6358758"/>
              <a:gd name="connsiteX34" fmla="*/ 1219200 w 4151586"/>
              <a:gd name="connsiteY34" fmla="*/ 5896303 h 6358758"/>
              <a:gd name="connsiteX35" fmla="*/ 1471448 w 4151586"/>
              <a:gd name="connsiteY35" fmla="*/ 5969876 h 6358758"/>
              <a:gd name="connsiteX36" fmla="*/ 1629103 w 4151586"/>
              <a:gd name="connsiteY36" fmla="*/ 5538952 h 6358758"/>
              <a:gd name="connsiteX37" fmla="*/ 1734206 w 4151586"/>
              <a:gd name="connsiteY37" fmla="*/ 4813737 h 6358758"/>
              <a:gd name="connsiteX38" fmla="*/ 1828800 w 4151586"/>
              <a:gd name="connsiteY38" fmla="*/ 4487918 h 6358758"/>
              <a:gd name="connsiteX39" fmla="*/ 2207173 w 4151586"/>
              <a:gd name="connsiteY39" fmla="*/ 4540468 h 6358758"/>
              <a:gd name="connsiteX40" fmla="*/ 2354317 w 4151586"/>
              <a:gd name="connsiteY40" fmla="*/ 4845270 h 6358758"/>
              <a:gd name="connsiteX41" fmla="*/ 2364827 w 4151586"/>
              <a:gd name="connsiteY41" fmla="*/ 5433848 h 6358758"/>
              <a:gd name="connsiteX42" fmla="*/ 2396358 w 4151586"/>
              <a:gd name="connsiteY42" fmla="*/ 5864772 h 6358758"/>
              <a:gd name="connsiteX43" fmla="*/ 2490952 w 4151586"/>
              <a:gd name="connsiteY43" fmla="*/ 6095999 h 6358758"/>
              <a:gd name="connsiteX44" fmla="*/ 2627586 w 4151586"/>
              <a:gd name="connsiteY44" fmla="*/ 6222124 h 6358758"/>
              <a:gd name="connsiteX45" fmla="*/ 2795752 w 4151586"/>
              <a:gd name="connsiteY45" fmla="*/ 6243145 h 6358758"/>
              <a:gd name="connsiteX46" fmla="*/ 2900855 w 4151586"/>
              <a:gd name="connsiteY46" fmla="*/ 6264165 h 6358758"/>
              <a:gd name="connsiteX47" fmla="*/ 2911365 w 4151586"/>
              <a:gd name="connsiteY47" fmla="*/ 5822731 h 6358758"/>
              <a:gd name="connsiteX48" fmla="*/ 2816772 w 4151586"/>
              <a:gd name="connsiteY48" fmla="*/ 5559972 h 6358758"/>
              <a:gd name="connsiteX49" fmla="*/ 3026979 w 4151586"/>
              <a:gd name="connsiteY49" fmla="*/ 5318234 h 6358758"/>
              <a:gd name="connsiteX50" fmla="*/ 3058510 w 4151586"/>
              <a:gd name="connsiteY50" fmla="*/ 4897820 h 6358758"/>
              <a:gd name="connsiteX51" fmla="*/ 3111062 w 4151586"/>
              <a:gd name="connsiteY51" fmla="*/ 4666593 h 6358758"/>
              <a:gd name="connsiteX52" fmla="*/ 3342289 w 4151586"/>
              <a:gd name="connsiteY52" fmla="*/ 4855779 h 6358758"/>
              <a:gd name="connsiteX53" fmla="*/ 3205655 w 4151586"/>
              <a:gd name="connsiteY53" fmla="*/ 5402317 h 6358758"/>
              <a:gd name="connsiteX54" fmla="*/ 3100551 w 4151586"/>
              <a:gd name="connsiteY54" fmla="*/ 6011917 h 6358758"/>
              <a:gd name="connsiteX55" fmla="*/ 3090041 w 4151586"/>
              <a:gd name="connsiteY55" fmla="*/ 6264165 h 6358758"/>
              <a:gd name="connsiteX56" fmla="*/ 3268717 w 4151586"/>
              <a:gd name="connsiteY56" fmla="*/ 6306207 h 6358758"/>
              <a:gd name="connsiteX57" fmla="*/ 3689131 w 4151586"/>
              <a:gd name="connsiteY57" fmla="*/ 6358758 h 6358758"/>
              <a:gd name="connsiteX58" fmla="*/ 3888828 w 4151586"/>
              <a:gd name="connsiteY58" fmla="*/ 6274675 h 6358758"/>
              <a:gd name="connsiteX59" fmla="*/ 4046483 w 4151586"/>
              <a:gd name="connsiteY59" fmla="*/ 6085489 h 6358758"/>
              <a:gd name="connsiteX60" fmla="*/ 4151586 w 4151586"/>
              <a:gd name="connsiteY60" fmla="*/ 5307724 h 6358758"/>
              <a:gd name="connsiteX61" fmla="*/ 4088524 w 4151586"/>
              <a:gd name="connsiteY61" fmla="*/ 4624552 h 6358758"/>
              <a:gd name="connsiteX62" fmla="*/ 4078014 w 4151586"/>
              <a:gd name="connsiteY62" fmla="*/ 4309241 h 6358758"/>
              <a:gd name="connsiteX63" fmla="*/ 3804745 w 4151586"/>
              <a:gd name="connsiteY63" fmla="*/ 3993931 h 6358758"/>
              <a:gd name="connsiteX64" fmla="*/ 3594538 w 4151586"/>
              <a:gd name="connsiteY64" fmla="*/ 3174124 h 6358758"/>
              <a:gd name="connsiteX65" fmla="*/ 3415862 w 4151586"/>
              <a:gd name="connsiteY65" fmla="*/ 2680138 h 6358758"/>
              <a:gd name="connsiteX66" fmla="*/ 3226676 w 4151586"/>
              <a:gd name="connsiteY66" fmla="*/ 2427889 h 6358758"/>
              <a:gd name="connsiteX67" fmla="*/ 3048000 w 4151586"/>
              <a:gd name="connsiteY67" fmla="*/ 2060027 h 6358758"/>
              <a:gd name="connsiteX68" fmla="*/ 2900855 w 4151586"/>
              <a:gd name="connsiteY68" fmla="*/ 1818289 h 6358758"/>
              <a:gd name="connsiteX69" fmla="*/ 2963917 w 4151586"/>
              <a:gd name="connsiteY69" fmla="*/ 1418896 h 6358758"/>
              <a:gd name="connsiteX70" fmla="*/ 3026979 w 4151586"/>
              <a:gd name="connsiteY70" fmla="*/ 1324303 h 6358758"/>
              <a:gd name="connsiteX71" fmla="*/ 2995448 w 4151586"/>
              <a:gd name="connsiteY71" fmla="*/ 1671145 h 6358758"/>
              <a:gd name="connsiteX72" fmla="*/ 3153103 w 4151586"/>
              <a:gd name="connsiteY72" fmla="*/ 2133600 h 6358758"/>
              <a:gd name="connsiteX73" fmla="*/ 3699641 w 4151586"/>
              <a:gd name="connsiteY73" fmla="*/ 2154620 h 6358758"/>
              <a:gd name="connsiteX74" fmla="*/ 3804745 w 4151586"/>
              <a:gd name="connsiteY74" fmla="*/ 1965434 h 6358758"/>
              <a:gd name="connsiteX75" fmla="*/ 3573517 w 4151586"/>
              <a:gd name="connsiteY75" fmla="*/ 1734207 h 6358758"/>
              <a:gd name="connsiteX76" fmla="*/ 3794234 w 4151586"/>
              <a:gd name="connsiteY76" fmla="*/ 1355834 h 6358758"/>
              <a:gd name="connsiteX77" fmla="*/ 3731172 w 4151586"/>
              <a:gd name="connsiteY77" fmla="*/ 767255 h 6358758"/>
              <a:gd name="connsiteX78" fmla="*/ 3657600 w 4151586"/>
              <a:gd name="connsiteY78" fmla="*/ 651641 h 6358758"/>
              <a:gd name="connsiteX79" fmla="*/ 3205655 w 4151586"/>
              <a:gd name="connsiteY79" fmla="*/ 420414 h 6358758"/>
              <a:gd name="connsiteX80" fmla="*/ 2953407 w 4151586"/>
              <a:gd name="connsiteY80" fmla="*/ 367862 h 6358758"/>
              <a:gd name="connsiteX81" fmla="*/ 2722179 w 4151586"/>
              <a:gd name="connsiteY81" fmla="*/ 10510 h 6358758"/>
              <a:gd name="connsiteX82" fmla="*/ 2564524 w 4151586"/>
              <a:gd name="connsiteY82" fmla="*/ 0 h 6358758"/>
              <a:gd name="connsiteX83" fmla="*/ 2459420 w 4151586"/>
              <a:gd name="connsiteY83" fmla="*/ 430924 h 6358758"/>
              <a:gd name="connsiteX84" fmla="*/ 2259724 w 4151586"/>
              <a:gd name="connsiteY84" fmla="*/ 630620 h 6358758"/>
              <a:gd name="connsiteX85" fmla="*/ 1965435 w 4151586"/>
              <a:gd name="connsiteY85" fmla="*/ 725214 h 6358758"/>
              <a:gd name="connsiteX86" fmla="*/ 1734207 w 4151586"/>
              <a:gd name="connsiteY86" fmla="*/ 756744 h 6358758"/>
              <a:gd name="connsiteX87" fmla="*/ 1502979 w 4151586"/>
              <a:gd name="connsiteY87" fmla="*/ 546538 h 6358758"/>
              <a:gd name="connsiteX88" fmla="*/ 1345324 w 4151586"/>
              <a:gd name="connsiteY88" fmla="*/ 252247 h 6358758"/>
              <a:gd name="connsiteX89" fmla="*/ 1261241 w 4151586"/>
              <a:gd name="connsiteY89" fmla="*/ 136634 h 6358758"/>
              <a:gd name="connsiteX0" fmla="*/ 1261241 w 4151586"/>
              <a:gd name="connsiteY0" fmla="*/ 136634 h 6358758"/>
              <a:gd name="connsiteX1" fmla="*/ 1072055 w 4151586"/>
              <a:gd name="connsiteY1" fmla="*/ 525517 h 6358758"/>
              <a:gd name="connsiteX2" fmla="*/ 536027 w 4151586"/>
              <a:gd name="connsiteY2" fmla="*/ 672662 h 6358758"/>
              <a:gd name="connsiteX3" fmla="*/ 220717 w 4151586"/>
              <a:gd name="connsiteY3" fmla="*/ 956441 h 6358758"/>
              <a:gd name="connsiteX4" fmla="*/ 220717 w 4151586"/>
              <a:gd name="connsiteY4" fmla="*/ 1229710 h 6358758"/>
              <a:gd name="connsiteX5" fmla="*/ 430924 w 4151586"/>
              <a:gd name="connsiteY5" fmla="*/ 1629103 h 6358758"/>
              <a:gd name="connsiteX6" fmla="*/ 609600 w 4151586"/>
              <a:gd name="connsiteY6" fmla="*/ 1839310 h 6358758"/>
              <a:gd name="connsiteX7" fmla="*/ 504496 w 4151586"/>
              <a:gd name="connsiteY7" fmla="*/ 2049517 h 6358758"/>
              <a:gd name="connsiteX8" fmla="*/ 767255 w 4151586"/>
              <a:gd name="connsiteY8" fmla="*/ 2102069 h 6358758"/>
              <a:gd name="connsiteX9" fmla="*/ 956441 w 4151586"/>
              <a:gd name="connsiteY9" fmla="*/ 1807779 h 6358758"/>
              <a:gd name="connsiteX10" fmla="*/ 893379 w 4151586"/>
              <a:gd name="connsiteY10" fmla="*/ 1387365 h 6358758"/>
              <a:gd name="connsiteX11" fmla="*/ 809296 w 4151586"/>
              <a:gd name="connsiteY11" fmla="*/ 1187669 h 6358758"/>
              <a:gd name="connsiteX12" fmla="*/ 987972 w 4151586"/>
              <a:gd name="connsiteY12" fmla="*/ 1145627 h 6358758"/>
              <a:gd name="connsiteX13" fmla="*/ 1156138 w 4151586"/>
              <a:gd name="connsiteY13" fmla="*/ 1618593 h 6358758"/>
              <a:gd name="connsiteX14" fmla="*/ 1187669 w 4151586"/>
              <a:gd name="connsiteY14" fmla="*/ 2028496 h 6358758"/>
              <a:gd name="connsiteX15" fmla="*/ 1135117 w 4151586"/>
              <a:gd name="connsiteY15" fmla="*/ 2501462 h 6358758"/>
              <a:gd name="connsiteX16" fmla="*/ 599089 w 4151586"/>
              <a:gd name="connsiteY16" fmla="*/ 3699641 h 6358758"/>
              <a:gd name="connsiteX17" fmla="*/ 609600 w 4151586"/>
              <a:gd name="connsiteY17" fmla="*/ 3804745 h 6358758"/>
              <a:gd name="connsiteX18" fmla="*/ 620110 w 4151586"/>
              <a:gd name="connsiteY18" fmla="*/ 3878317 h 6358758"/>
              <a:gd name="connsiteX19" fmla="*/ 620110 w 4151586"/>
              <a:gd name="connsiteY19" fmla="*/ 4004441 h 6358758"/>
              <a:gd name="connsiteX20" fmla="*/ 399393 w 4151586"/>
              <a:gd name="connsiteY20" fmla="*/ 4162096 h 6358758"/>
              <a:gd name="connsiteX21" fmla="*/ 346841 w 4151586"/>
              <a:gd name="connsiteY21" fmla="*/ 4708634 h 6358758"/>
              <a:gd name="connsiteX22" fmla="*/ 136634 w 4151586"/>
              <a:gd name="connsiteY22" fmla="*/ 5276193 h 6358758"/>
              <a:gd name="connsiteX23" fmla="*/ 31531 w 4151586"/>
              <a:gd name="connsiteY23" fmla="*/ 5602014 h 6358758"/>
              <a:gd name="connsiteX24" fmla="*/ 0 w 4151586"/>
              <a:gd name="connsiteY24" fmla="*/ 5927834 h 6358758"/>
              <a:gd name="connsiteX25" fmla="*/ 52551 w 4151586"/>
              <a:gd name="connsiteY25" fmla="*/ 6096000 h 6358758"/>
              <a:gd name="connsiteX26" fmla="*/ 620111 w 4151586"/>
              <a:gd name="connsiteY26" fmla="*/ 5770179 h 6358758"/>
              <a:gd name="connsiteX27" fmla="*/ 840827 w 4151586"/>
              <a:gd name="connsiteY27" fmla="*/ 6085489 h 6358758"/>
              <a:gd name="connsiteX28" fmla="*/ 777765 w 4151586"/>
              <a:gd name="connsiteY28" fmla="*/ 5549462 h 6358758"/>
              <a:gd name="connsiteX29" fmla="*/ 903889 w 4151586"/>
              <a:gd name="connsiteY29" fmla="*/ 5255172 h 6358758"/>
              <a:gd name="connsiteX30" fmla="*/ 893379 w 4151586"/>
              <a:gd name="connsiteY30" fmla="*/ 4708634 h 6358758"/>
              <a:gd name="connsiteX31" fmla="*/ 1019503 w 4151586"/>
              <a:gd name="connsiteY31" fmla="*/ 4593020 h 6358758"/>
              <a:gd name="connsiteX32" fmla="*/ 1030014 w 4151586"/>
              <a:gd name="connsiteY32" fmla="*/ 5307724 h 6358758"/>
              <a:gd name="connsiteX33" fmla="*/ 1103586 w 4151586"/>
              <a:gd name="connsiteY33" fmla="*/ 5412827 h 6358758"/>
              <a:gd name="connsiteX34" fmla="*/ 1219200 w 4151586"/>
              <a:gd name="connsiteY34" fmla="*/ 5896303 h 6358758"/>
              <a:gd name="connsiteX35" fmla="*/ 1471448 w 4151586"/>
              <a:gd name="connsiteY35" fmla="*/ 5969876 h 6358758"/>
              <a:gd name="connsiteX36" fmla="*/ 1629103 w 4151586"/>
              <a:gd name="connsiteY36" fmla="*/ 5538952 h 6358758"/>
              <a:gd name="connsiteX37" fmla="*/ 1734206 w 4151586"/>
              <a:gd name="connsiteY37" fmla="*/ 4813737 h 6358758"/>
              <a:gd name="connsiteX38" fmla="*/ 1828800 w 4151586"/>
              <a:gd name="connsiteY38" fmla="*/ 4487918 h 6358758"/>
              <a:gd name="connsiteX39" fmla="*/ 2207173 w 4151586"/>
              <a:gd name="connsiteY39" fmla="*/ 4540468 h 6358758"/>
              <a:gd name="connsiteX40" fmla="*/ 2354317 w 4151586"/>
              <a:gd name="connsiteY40" fmla="*/ 4845270 h 6358758"/>
              <a:gd name="connsiteX41" fmla="*/ 2364827 w 4151586"/>
              <a:gd name="connsiteY41" fmla="*/ 5433848 h 6358758"/>
              <a:gd name="connsiteX42" fmla="*/ 2396358 w 4151586"/>
              <a:gd name="connsiteY42" fmla="*/ 5864772 h 6358758"/>
              <a:gd name="connsiteX43" fmla="*/ 2490952 w 4151586"/>
              <a:gd name="connsiteY43" fmla="*/ 6095999 h 6358758"/>
              <a:gd name="connsiteX44" fmla="*/ 2627586 w 4151586"/>
              <a:gd name="connsiteY44" fmla="*/ 6222124 h 6358758"/>
              <a:gd name="connsiteX45" fmla="*/ 2795752 w 4151586"/>
              <a:gd name="connsiteY45" fmla="*/ 6243145 h 6358758"/>
              <a:gd name="connsiteX46" fmla="*/ 2900855 w 4151586"/>
              <a:gd name="connsiteY46" fmla="*/ 6264165 h 6358758"/>
              <a:gd name="connsiteX47" fmla="*/ 2911365 w 4151586"/>
              <a:gd name="connsiteY47" fmla="*/ 5822731 h 6358758"/>
              <a:gd name="connsiteX48" fmla="*/ 2816772 w 4151586"/>
              <a:gd name="connsiteY48" fmla="*/ 5559972 h 6358758"/>
              <a:gd name="connsiteX49" fmla="*/ 3026979 w 4151586"/>
              <a:gd name="connsiteY49" fmla="*/ 5318234 h 6358758"/>
              <a:gd name="connsiteX50" fmla="*/ 3058510 w 4151586"/>
              <a:gd name="connsiteY50" fmla="*/ 4897820 h 6358758"/>
              <a:gd name="connsiteX51" fmla="*/ 3111062 w 4151586"/>
              <a:gd name="connsiteY51" fmla="*/ 4666593 h 6358758"/>
              <a:gd name="connsiteX52" fmla="*/ 3342289 w 4151586"/>
              <a:gd name="connsiteY52" fmla="*/ 4855779 h 6358758"/>
              <a:gd name="connsiteX53" fmla="*/ 3205655 w 4151586"/>
              <a:gd name="connsiteY53" fmla="*/ 5402317 h 6358758"/>
              <a:gd name="connsiteX54" fmla="*/ 3100551 w 4151586"/>
              <a:gd name="connsiteY54" fmla="*/ 6011917 h 6358758"/>
              <a:gd name="connsiteX55" fmla="*/ 3090041 w 4151586"/>
              <a:gd name="connsiteY55" fmla="*/ 6264165 h 6358758"/>
              <a:gd name="connsiteX56" fmla="*/ 3268717 w 4151586"/>
              <a:gd name="connsiteY56" fmla="*/ 6306207 h 6358758"/>
              <a:gd name="connsiteX57" fmla="*/ 3689131 w 4151586"/>
              <a:gd name="connsiteY57" fmla="*/ 6358758 h 6358758"/>
              <a:gd name="connsiteX58" fmla="*/ 3888828 w 4151586"/>
              <a:gd name="connsiteY58" fmla="*/ 6274675 h 6358758"/>
              <a:gd name="connsiteX59" fmla="*/ 4046483 w 4151586"/>
              <a:gd name="connsiteY59" fmla="*/ 6085489 h 6358758"/>
              <a:gd name="connsiteX60" fmla="*/ 4151586 w 4151586"/>
              <a:gd name="connsiteY60" fmla="*/ 5307724 h 6358758"/>
              <a:gd name="connsiteX61" fmla="*/ 4088524 w 4151586"/>
              <a:gd name="connsiteY61" fmla="*/ 4624552 h 6358758"/>
              <a:gd name="connsiteX62" fmla="*/ 4078014 w 4151586"/>
              <a:gd name="connsiteY62" fmla="*/ 4309241 h 6358758"/>
              <a:gd name="connsiteX63" fmla="*/ 3804745 w 4151586"/>
              <a:gd name="connsiteY63" fmla="*/ 3993931 h 6358758"/>
              <a:gd name="connsiteX64" fmla="*/ 3594538 w 4151586"/>
              <a:gd name="connsiteY64" fmla="*/ 3174124 h 6358758"/>
              <a:gd name="connsiteX65" fmla="*/ 3415862 w 4151586"/>
              <a:gd name="connsiteY65" fmla="*/ 2680138 h 6358758"/>
              <a:gd name="connsiteX66" fmla="*/ 3226676 w 4151586"/>
              <a:gd name="connsiteY66" fmla="*/ 2427889 h 6358758"/>
              <a:gd name="connsiteX67" fmla="*/ 3048000 w 4151586"/>
              <a:gd name="connsiteY67" fmla="*/ 2060027 h 6358758"/>
              <a:gd name="connsiteX68" fmla="*/ 2900855 w 4151586"/>
              <a:gd name="connsiteY68" fmla="*/ 1818289 h 6358758"/>
              <a:gd name="connsiteX69" fmla="*/ 2963917 w 4151586"/>
              <a:gd name="connsiteY69" fmla="*/ 1418896 h 6358758"/>
              <a:gd name="connsiteX70" fmla="*/ 3026979 w 4151586"/>
              <a:gd name="connsiteY70" fmla="*/ 1324303 h 6358758"/>
              <a:gd name="connsiteX71" fmla="*/ 2995448 w 4151586"/>
              <a:gd name="connsiteY71" fmla="*/ 1671145 h 6358758"/>
              <a:gd name="connsiteX72" fmla="*/ 3153103 w 4151586"/>
              <a:gd name="connsiteY72" fmla="*/ 2133600 h 6358758"/>
              <a:gd name="connsiteX73" fmla="*/ 3699641 w 4151586"/>
              <a:gd name="connsiteY73" fmla="*/ 2154620 h 6358758"/>
              <a:gd name="connsiteX74" fmla="*/ 3804745 w 4151586"/>
              <a:gd name="connsiteY74" fmla="*/ 1965434 h 6358758"/>
              <a:gd name="connsiteX75" fmla="*/ 3573517 w 4151586"/>
              <a:gd name="connsiteY75" fmla="*/ 1734207 h 6358758"/>
              <a:gd name="connsiteX76" fmla="*/ 3794234 w 4151586"/>
              <a:gd name="connsiteY76" fmla="*/ 1355834 h 6358758"/>
              <a:gd name="connsiteX77" fmla="*/ 3731172 w 4151586"/>
              <a:gd name="connsiteY77" fmla="*/ 767255 h 6358758"/>
              <a:gd name="connsiteX78" fmla="*/ 3657600 w 4151586"/>
              <a:gd name="connsiteY78" fmla="*/ 651641 h 6358758"/>
              <a:gd name="connsiteX79" fmla="*/ 3205655 w 4151586"/>
              <a:gd name="connsiteY79" fmla="*/ 420414 h 6358758"/>
              <a:gd name="connsiteX80" fmla="*/ 2953407 w 4151586"/>
              <a:gd name="connsiteY80" fmla="*/ 367862 h 6358758"/>
              <a:gd name="connsiteX81" fmla="*/ 2722179 w 4151586"/>
              <a:gd name="connsiteY81" fmla="*/ 10510 h 6358758"/>
              <a:gd name="connsiteX82" fmla="*/ 2564524 w 4151586"/>
              <a:gd name="connsiteY82" fmla="*/ 0 h 6358758"/>
              <a:gd name="connsiteX83" fmla="*/ 2459420 w 4151586"/>
              <a:gd name="connsiteY83" fmla="*/ 430924 h 6358758"/>
              <a:gd name="connsiteX84" fmla="*/ 2259724 w 4151586"/>
              <a:gd name="connsiteY84" fmla="*/ 630620 h 6358758"/>
              <a:gd name="connsiteX85" fmla="*/ 1965435 w 4151586"/>
              <a:gd name="connsiteY85" fmla="*/ 725214 h 6358758"/>
              <a:gd name="connsiteX86" fmla="*/ 1734207 w 4151586"/>
              <a:gd name="connsiteY86" fmla="*/ 756744 h 6358758"/>
              <a:gd name="connsiteX87" fmla="*/ 1502979 w 4151586"/>
              <a:gd name="connsiteY87" fmla="*/ 546538 h 6358758"/>
              <a:gd name="connsiteX88" fmla="*/ 1345324 w 4151586"/>
              <a:gd name="connsiteY88" fmla="*/ 252247 h 6358758"/>
              <a:gd name="connsiteX89" fmla="*/ 1261241 w 4151586"/>
              <a:gd name="connsiteY89" fmla="*/ 136634 h 6358758"/>
              <a:gd name="connsiteX0" fmla="*/ 1261241 w 4151586"/>
              <a:gd name="connsiteY0" fmla="*/ 136634 h 6358758"/>
              <a:gd name="connsiteX1" fmla="*/ 1072055 w 4151586"/>
              <a:gd name="connsiteY1" fmla="*/ 525517 h 6358758"/>
              <a:gd name="connsiteX2" fmla="*/ 536027 w 4151586"/>
              <a:gd name="connsiteY2" fmla="*/ 672662 h 6358758"/>
              <a:gd name="connsiteX3" fmla="*/ 220717 w 4151586"/>
              <a:gd name="connsiteY3" fmla="*/ 956441 h 6358758"/>
              <a:gd name="connsiteX4" fmla="*/ 220717 w 4151586"/>
              <a:gd name="connsiteY4" fmla="*/ 1229710 h 6358758"/>
              <a:gd name="connsiteX5" fmla="*/ 430924 w 4151586"/>
              <a:gd name="connsiteY5" fmla="*/ 1629103 h 6358758"/>
              <a:gd name="connsiteX6" fmla="*/ 609600 w 4151586"/>
              <a:gd name="connsiteY6" fmla="*/ 1839310 h 6358758"/>
              <a:gd name="connsiteX7" fmla="*/ 504496 w 4151586"/>
              <a:gd name="connsiteY7" fmla="*/ 2049517 h 6358758"/>
              <a:gd name="connsiteX8" fmla="*/ 767255 w 4151586"/>
              <a:gd name="connsiteY8" fmla="*/ 2102069 h 6358758"/>
              <a:gd name="connsiteX9" fmla="*/ 956441 w 4151586"/>
              <a:gd name="connsiteY9" fmla="*/ 1807779 h 6358758"/>
              <a:gd name="connsiteX10" fmla="*/ 893379 w 4151586"/>
              <a:gd name="connsiteY10" fmla="*/ 1387365 h 6358758"/>
              <a:gd name="connsiteX11" fmla="*/ 809296 w 4151586"/>
              <a:gd name="connsiteY11" fmla="*/ 1187669 h 6358758"/>
              <a:gd name="connsiteX12" fmla="*/ 987972 w 4151586"/>
              <a:gd name="connsiteY12" fmla="*/ 1145627 h 6358758"/>
              <a:gd name="connsiteX13" fmla="*/ 1156138 w 4151586"/>
              <a:gd name="connsiteY13" fmla="*/ 1618593 h 6358758"/>
              <a:gd name="connsiteX14" fmla="*/ 1187669 w 4151586"/>
              <a:gd name="connsiteY14" fmla="*/ 2028496 h 6358758"/>
              <a:gd name="connsiteX15" fmla="*/ 1135117 w 4151586"/>
              <a:gd name="connsiteY15" fmla="*/ 2501462 h 6358758"/>
              <a:gd name="connsiteX16" fmla="*/ 599089 w 4151586"/>
              <a:gd name="connsiteY16" fmla="*/ 3699641 h 6358758"/>
              <a:gd name="connsiteX17" fmla="*/ 609600 w 4151586"/>
              <a:gd name="connsiteY17" fmla="*/ 3804745 h 6358758"/>
              <a:gd name="connsiteX18" fmla="*/ 620110 w 4151586"/>
              <a:gd name="connsiteY18" fmla="*/ 3878317 h 6358758"/>
              <a:gd name="connsiteX19" fmla="*/ 620110 w 4151586"/>
              <a:gd name="connsiteY19" fmla="*/ 4004441 h 6358758"/>
              <a:gd name="connsiteX20" fmla="*/ 399393 w 4151586"/>
              <a:gd name="connsiteY20" fmla="*/ 4162096 h 6358758"/>
              <a:gd name="connsiteX21" fmla="*/ 346841 w 4151586"/>
              <a:gd name="connsiteY21" fmla="*/ 4708634 h 6358758"/>
              <a:gd name="connsiteX22" fmla="*/ 136634 w 4151586"/>
              <a:gd name="connsiteY22" fmla="*/ 5276193 h 6358758"/>
              <a:gd name="connsiteX23" fmla="*/ 31531 w 4151586"/>
              <a:gd name="connsiteY23" fmla="*/ 5602014 h 6358758"/>
              <a:gd name="connsiteX24" fmla="*/ 0 w 4151586"/>
              <a:gd name="connsiteY24" fmla="*/ 5927834 h 6358758"/>
              <a:gd name="connsiteX25" fmla="*/ 283779 w 4151586"/>
              <a:gd name="connsiteY25" fmla="*/ 5759669 h 6358758"/>
              <a:gd name="connsiteX26" fmla="*/ 620111 w 4151586"/>
              <a:gd name="connsiteY26" fmla="*/ 5770179 h 6358758"/>
              <a:gd name="connsiteX27" fmla="*/ 840827 w 4151586"/>
              <a:gd name="connsiteY27" fmla="*/ 6085489 h 6358758"/>
              <a:gd name="connsiteX28" fmla="*/ 777765 w 4151586"/>
              <a:gd name="connsiteY28" fmla="*/ 5549462 h 6358758"/>
              <a:gd name="connsiteX29" fmla="*/ 903889 w 4151586"/>
              <a:gd name="connsiteY29" fmla="*/ 5255172 h 6358758"/>
              <a:gd name="connsiteX30" fmla="*/ 893379 w 4151586"/>
              <a:gd name="connsiteY30" fmla="*/ 4708634 h 6358758"/>
              <a:gd name="connsiteX31" fmla="*/ 1019503 w 4151586"/>
              <a:gd name="connsiteY31" fmla="*/ 4593020 h 6358758"/>
              <a:gd name="connsiteX32" fmla="*/ 1030014 w 4151586"/>
              <a:gd name="connsiteY32" fmla="*/ 5307724 h 6358758"/>
              <a:gd name="connsiteX33" fmla="*/ 1103586 w 4151586"/>
              <a:gd name="connsiteY33" fmla="*/ 5412827 h 6358758"/>
              <a:gd name="connsiteX34" fmla="*/ 1219200 w 4151586"/>
              <a:gd name="connsiteY34" fmla="*/ 5896303 h 6358758"/>
              <a:gd name="connsiteX35" fmla="*/ 1471448 w 4151586"/>
              <a:gd name="connsiteY35" fmla="*/ 5969876 h 6358758"/>
              <a:gd name="connsiteX36" fmla="*/ 1629103 w 4151586"/>
              <a:gd name="connsiteY36" fmla="*/ 5538952 h 6358758"/>
              <a:gd name="connsiteX37" fmla="*/ 1734206 w 4151586"/>
              <a:gd name="connsiteY37" fmla="*/ 4813737 h 6358758"/>
              <a:gd name="connsiteX38" fmla="*/ 1828800 w 4151586"/>
              <a:gd name="connsiteY38" fmla="*/ 4487918 h 6358758"/>
              <a:gd name="connsiteX39" fmla="*/ 2207173 w 4151586"/>
              <a:gd name="connsiteY39" fmla="*/ 4540468 h 6358758"/>
              <a:gd name="connsiteX40" fmla="*/ 2354317 w 4151586"/>
              <a:gd name="connsiteY40" fmla="*/ 4845270 h 6358758"/>
              <a:gd name="connsiteX41" fmla="*/ 2364827 w 4151586"/>
              <a:gd name="connsiteY41" fmla="*/ 5433848 h 6358758"/>
              <a:gd name="connsiteX42" fmla="*/ 2396358 w 4151586"/>
              <a:gd name="connsiteY42" fmla="*/ 5864772 h 6358758"/>
              <a:gd name="connsiteX43" fmla="*/ 2490952 w 4151586"/>
              <a:gd name="connsiteY43" fmla="*/ 6095999 h 6358758"/>
              <a:gd name="connsiteX44" fmla="*/ 2627586 w 4151586"/>
              <a:gd name="connsiteY44" fmla="*/ 6222124 h 6358758"/>
              <a:gd name="connsiteX45" fmla="*/ 2795752 w 4151586"/>
              <a:gd name="connsiteY45" fmla="*/ 6243145 h 6358758"/>
              <a:gd name="connsiteX46" fmla="*/ 2900855 w 4151586"/>
              <a:gd name="connsiteY46" fmla="*/ 6264165 h 6358758"/>
              <a:gd name="connsiteX47" fmla="*/ 2911365 w 4151586"/>
              <a:gd name="connsiteY47" fmla="*/ 5822731 h 6358758"/>
              <a:gd name="connsiteX48" fmla="*/ 2816772 w 4151586"/>
              <a:gd name="connsiteY48" fmla="*/ 5559972 h 6358758"/>
              <a:gd name="connsiteX49" fmla="*/ 3026979 w 4151586"/>
              <a:gd name="connsiteY49" fmla="*/ 5318234 h 6358758"/>
              <a:gd name="connsiteX50" fmla="*/ 3058510 w 4151586"/>
              <a:gd name="connsiteY50" fmla="*/ 4897820 h 6358758"/>
              <a:gd name="connsiteX51" fmla="*/ 3111062 w 4151586"/>
              <a:gd name="connsiteY51" fmla="*/ 4666593 h 6358758"/>
              <a:gd name="connsiteX52" fmla="*/ 3342289 w 4151586"/>
              <a:gd name="connsiteY52" fmla="*/ 4855779 h 6358758"/>
              <a:gd name="connsiteX53" fmla="*/ 3205655 w 4151586"/>
              <a:gd name="connsiteY53" fmla="*/ 5402317 h 6358758"/>
              <a:gd name="connsiteX54" fmla="*/ 3100551 w 4151586"/>
              <a:gd name="connsiteY54" fmla="*/ 6011917 h 6358758"/>
              <a:gd name="connsiteX55" fmla="*/ 3090041 w 4151586"/>
              <a:gd name="connsiteY55" fmla="*/ 6264165 h 6358758"/>
              <a:gd name="connsiteX56" fmla="*/ 3268717 w 4151586"/>
              <a:gd name="connsiteY56" fmla="*/ 6306207 h 6358758"/>
              <a:gd name="connsiteX57" fmla="*/ 3689131 w 4151586"/>
              <a:gd name="connsiteY57" fmla="*/ 6358758 h 6358758"/>
              <a:gd name="connsiteX58" fmla="*/ 3888828 w 4151586"/>
              <a:gd name="connsiteY58" fmla="*/ 6274675 h 6358758"/>
              <a:gd name="connsiteX59" fmla="*/ 4046483 w 4151586"/>
              <a:gd name="connsiteY59" fmla="*/ 6085489 h 6358758"/>
              <a:gd name="connsiteX60" fmla="*/ 4151586 w 4151586"/>
              <a:gd name="connsiteY60" fmla="*/ 5307724 h 6358758"/>
              <a:gd name="connsiteX61" fmla="*/ 4088524 w 4151586"/>
              <a:gd name="connsiteY61" fmla="*/ 4624552 h 6358758"/>
              <a:gd name="connsiteX62" fmla="*/ 4078014 w 4151586"/>
              <a:gd name="connsiteY62" fmla="*/ 4309241 h 6358758"/>
              <a:gd name="connsiteX63" fmla="*/ 3804745 w 4151586"/>
              <a:gd name="connsiteY63" fmla="*/ 3993931 h 6358758"/>
              <a:gd name="connsiteX64" fmla="*/ 3594538 w 4151586"/>
              <a:gd name="connsiteY64" fmla="*/ 3174124 h 6358758"/>
              <a:gd name="connsiteX65" fmla="*/ 3415862 w 4151586"/>
              <a:gd name="connsiteY65" fmla="*/ 2680138 h 6358758"/>
              <a:gd name="connsiteX66" fmla="*/ 3226676 w 4151586"/>
              <a:gd name="connsiteY66" fmla="*/ 2427889 h 6358758"/>
              <a:gd name="connsiteX67" fmla="*/ 3048000 w 4151586"/>
              <a:gd name="connsiteY67" fmla="*/ 2060027 h 6358758"/>
              <a:gd name="connsiteX68" fmla="*/ 2900855 w 4151586"/>
              <a:gd name="connsiteY68" fmla="*/ 1818289 h 6358758"/>
              <a:gd name="connsiteX69" fmla="*/ 2963917 w 4151586"/>
              <a:gd name="connsiteY69" fmla="*/ 1418896 h 6358758"/>
              <a:gd name="connsiteX70" fmla="*/ 3026979 w 4151586"/>
              <a:gd name="connsiteY70" fmla="*/ 1324303 h 6358758"/>
              <a:gd name="connsiteX71" fmla="*/ 2995448 w 4151586"/>
              <a:gd name="connsiteY71" fmla="*/ 1671145 h 6358758"/>
              <a:gd name="connsiteX72" fmla="*/ 3153103 w 4151586"/>
              <a:gd name="connsiteY72" fmla="*/ 2133600 h 6358758"/>
              <a:gd name="connsiteX73" fmla="*/ 3699641 w 4151586"/>
              <a:gd name="connsiteY73" fmla="*/ 2154620 h 6358758"/>
              <a:gd name="connsiteX74" fmla="*/ 3804745 w 4151586"/>
              <a:gd name="connsiteY74" fmla="*/ 1965434 h 6358758"/>
              <a:gd name="connsiteX75" fmla="*/ 3573517 w 4151586"/>
              <a:gd name="connsiteY75" fmla="*/ 1734207 h 6358758"/>
              <a:gd name="connsiteX76" fmla="*/ 3794234 w 4151586"/>
              <a:gd name="connsiteY76" fmla="*/ 1355834 h 6358758"/>
              <a:gd name="connsiteX77" fmla="*/ 3731172 w 4151586"/>
              <a:gd name="connsiteY77" fmla="*/ 767255 h 6358758"/>
              <a:gd name="connsiteX78" fmla="*/ 3657600 w 4151586"/>
              <a:gd name="connsiteY78" fmla="*/ 651641 h 6358758"/>
              <a:gd name="connsiteX79" fmla="*/ 3205655 w 4151586"/>
              <a:gd name="connsiteY79" fmla="*/ 420414 h 6358758"/>
              <a:gd name="connsiteX80" fmla="*/ 2953407 w 4151586"/>
              <a:gd name="connsiteY80" fmla="*/ 367862 h 6358758"/>
              <a:gd name="connsiteX81" fmla="*/ 2722179 w 4151586"/>
              <a:gd name="connsiteY81" fmla="*/ 10510 h 6358758"/>
              <a:gd name="connsiteX82" fmla="*/ 2564524 w 4151586"/>
              <a:gd name="connsiteY82" fmla="*/ 0 h 6358758"/>
              <a:gd name="connsiteX83" fmla="*/ 2459420 w 4151586"/>
              <a:gd name="connsiteY83" fmla="*/ 430924 h 6358758"/>
              <a:gd name="connsiteX84" fmla="*/ 2259724 w 4151586"/>
              <a:gd name="connsiteY84" fmla="*/ 630620 h 6358758"/>
              <a:gd name="connsiteX85" fmla="*/ 1965435 w 4151586"/>
              <a:gd name="connsiteY85" fmla="*/ 725214 h 6358758"/>
              <a:gd name="connsiteX86" fmla="*/ 1734207 w 4151586"/>
              <a:gd name="connsiteY86" fmla="*/ 756744 h 6358758"/>
              <a:gd name="connsiteX87" fmla="*/ 1502979 w 4151586"/>
              <a:gd name="connsiteY87" fmla="*/ 546538 h 6358758"/>
              <a:gd name="connsiteX88" fmla="*/ 1345324 w 4151586"/>
              <a:gd name="connsiteY88" fmla="*/ 252247 h 6358758"/>
              <a:gd name="connsiteX89" fmla="*/ 1261241 w 4151586"/>
              <a:gd name="connsiteY89" fmla="*/ 136634 h 6358758"/>
              <a:gd name="connsiteX0" fmla="*/ 1229710 w 4120055"/>
              <a:gd name="connsiteY0" fmla="*/ 136634 h 6358758"/>
              <a:gd name="connsiteX1" fmla="*/ 1040524 w 4120055"/>
              <a:gd name="connsiteY1" fmla="*/ 525517 h 6358758"/>
              <a:gd name="connsiteX2" fmla="*/ 504496 w 4120055"/>
              <a:gd name="connsiteY2" fmla="*/ 672662 h 6358758"/>
              <a:gd name="connsiteX3" fmla="*/ 189186 w 4120055"/>
              <a:gd name="connsiteY3" fmla="*/ 956441 h 6358758"/>
              <a:gd name="connsiteX4" fmla="*/ 189186 w 4120055"/>
              <a:gd name="connsiteY4" fmla="*/ 1229710 h 6358758"/>
              <a:gd name="connsiteX5" fmla="*/ 399393 w 4120055"/>
              <a:gd name="connsiteY5" fmla="*/ 1629103 h 6358758"/>
              <a:gd name="connsiteX6" fmla="*/ 578069 w 4120055"/>
              <a:gd name="connsiteY6" fmla="*/ 1839310 h 6358758"/>
              <a:gd name="connsiteX7" fmla="*/ 472965 w 4120055"/>
              <a:gd name="connsiteY7" fmla="*/ 2049517 h 6358758"/>
              <a:gd name="connsiteX8" fmla="*/ 735724 w 4120055"/>
              <a:gd name="connsiteY8" fmla="*/ 2102069 h 6358758"/>
              <a:gd name="connsiteX9" fmla="*/ 924910 w 4120055"/>
              <a:gd name="connsiteY9" fmla="*/ 1807779 h 6358758"/>
              <a:gd name="connsiteX10" fmla="*/ 861848 w 4120055"/>
              <a:gd name="connsiteY10" fmla="*/ 1387365 h 6358758"/>
              <a:gd name="connsiteX11" fmla="*/ 777765 w 4120055"/>
              <a:gd name="connsiteY11" fmla="*/ 1187669 h 6358758"/>
              <a:gd name="connsiteX12" fmla="*/ 956441 w 4120055"/>
              <a:gd name="connsiteY12" fmla="*/ 1145627 h 6358758"/>
              <a:gd name="connsiteX13" fmla="*/ 1124607 w 4120055"/>
              <a:gd name="connsiteY13" fmla="*/ 1618593 h 6358758"/>
              <a:gd name="connsiteX14" fmla="*/ 1156138 w 4120055"/>
              <a:gd name="connsiteY14" fmla="*/ 2028496 h 6358758"/>
              <a:gd name="connsiteX15" fmla="*/ 1103586 w 4120055"/>
              <a:gd name="connsiteY15" fmla="*/ 2501462 h 6358758"/>
              <a:gd name="connsiteX16" fmla="*/ 567558 w 4120055"/>
              <a:gd name="connsiteY16" fmla="*/ 3699641 h 6358758"/>
              <a:gd name="connsiteX17" fmla="*/ 578069 w 4120055"/>
              <a:gd name="connsiteY17" fmla="*/ 3804745 h 6358758"/>
              <a:gd name="connsiteX18" fmla="*/ 588579 w 4120055"/>
              <a:gd name="connsiteY18" fmla="*/ 3878317 h 6358758"/>
              <a:gd name="connsiteX19" fmla="*/ 588579 w 4120055"/>
              <a:gd name="connsiteY19" fmla="*/ 4004441 h 6358758"/>
              <a:gd name="connsiteX20" fmla="*/ 367862 w 4120055"/>
              <a:gd name="connsiteY20" fmla="*/ 4162096 h 6358758"/>
              <a:gd name="connsiteX21" fmla="*/ 315310 w 4120055"/>
              <a:gd name="connsiteY21" fmla="*/ 4708634 h 6358758"/>
              <a:gd name="connsiteX22" fmla="*/ 105103 w 4120055"/>
              <a:gd name="connsiteY22" fmla="*/ 5276193 h 6358758"/>
              <a:gd name="connsiteX23" fmla="*/ 0 w 4120055"/>
              <a:gd name="connsiteY23" fmla="*/ 5602014 h 6358758"/>
              <a:gd name="connsiteX24" fmla="*/ 178676 w 4120055"/>
              <a:gd name="connsiteY24" fmla="*/ 5644054 h 6358758"/>
              <a:gd name="connsiteX25" fmla="*/ 252248 w 4120055"/>
              <a:gd name="connsiteY25" fmla="*/ 5759669 h 6358758"/>
              <a:gd name="connsiteX26" fmla="*/ 588580 w 4120055"/>
              <a:gd name="connsiteY26" fmla="*/ 5770179 h 6358758"/>
              <a:gd name="connsiteX27" fmla="*/ 809296 w 4120055"/>
              <a:gd name="connsiteY27" fmla="*/ 6085489 h 6358758"/>
              <a:gd name="connsiteX28" fmla="*/ 746234 w 4120055"/>
              <a:gd name="connsiteY28" fmla="*/ 5549462 h 6358758"/>
              <a:gd name="connsiteX29" fmla="*/ 872358 w 4120055"/>
              <a:gd name="connsiteY29" fmla="*/ 5255172 h 6358758"/>
              <a:gd name="connsiteX30" fmla="*/ 861848 w 4120055"/>
              <a:gd name="connsiteY30" fmla="*/ 4708634 h 6358758"/>
              <a:gd name="connsiteX31" fmla="*/ 987972 w 4120055"/>
              <a:gd name="connsiteY31" fmla="*/ 4593020 h 6358758"/>
              <a:gd name="connsiteX32" fmla="*/ 998483 w 4120055"/>
              <a:gd name="connsiteY32" fmla="*/ 5307724 h 6358758"/>
              <a:gd name="connsiteX33" fmla="*/ 1072055 w 4120055"/>
              <a:gd name="connsiteY33" fmla="*/ 5412827 h 6358758"/>
              <a:gd name="connsiteX34" fmla="*/ 1187669 w 4120055"/>
              <a:gd name="connsiteY34" fmla="*/ 5896303 h 6358758"/>
              <a:gd name="connsiteX35" fmla="*/ 1439917 w 4120055"/>
              <a:gd name="connsiteY35" fmla="*/ 5969876 h 6358758"/>
              <a:gd name="connsiteX36" fmla="*/ 1597572 w 4120055"/>
              <a:gd name="connsiteY36" fmla="*/ 5538952 h 6358758"/>
              <a:gd name="connsiteX37" fmla="*/ 1702675 w 4120055"/>
              <a:gd name="connsiteY37" fmla="*/ 4813737 h 6358758"/>
              <a:gd name="connsiteX38" fmla="*/ 1797269 w 4120055"/>
              <a:gd name="connsiteY38" fmla="*/ 4487918 h 6358758"/>
              <a:gd name="connsiteX39" fmla="*/ 2175642 w 4120055"/>
              <a:gd name="connsiteY39" fmla="*/ 4540468 h 6358758"/>
              <a:gd name="connsiteX40" fmla="*/ 2322786 w 4120055"/>
              <a:gd name="connsiteY40" fmla="*/ 4845270 h 6358758"/>
              <a:gd name="connsiteX41" fmla="*/ 2333296 w 4120055"/>
              <a:gd name="connsiteY41" fmla="*/ 5433848 h 6358758"/>
              <a:gd name="connsiteX42" fmla="*/ 2364827 w 4120055"/>
              <a:gd name="connsiteY42" fmla="*/ 5864772 h 6358758"/>
              <a:gd name="connsiteX43" fmla="*/ 2459421 w 4120055"/>
              <a:gd name="connsiteY43" fmla="*/ 6095999 h 6358758"/>
              <a:gd name="connsiteX44" fmla="*/ 2596055 w 4120055"/>
              <a:gd name="connsiteY44" fmla="*/ 6222124 h 6358758"/>
              <a:gd name="connsiteX45" fmla="*/ 2764221 w 4120055"/>
              <a:gd name="connsiteY45" fmla="*/ 6243145 h 6358758"/>
              <a:gd name="connsiteX46" fmla="*/ 2869324 w 4120055"/>
              <a:gd name="connsiteY46" fmla="*/ 6264165 h 6358758"/>
              <a:gd name="connsiteX47" fmla="*/ 2879834 w 4120055"/>
              <a:gd name="connsiteY47" fmla="*/ 5822731 h 6358758"/>
              <a:gd name="connsiteX48" fmla="*/ 2785241 w 4120055"/>
              <a:gd name="connsiteY48" fmla="*/ 5559972 h 6358758"/>
              <a:gd name="connsiteX49" fmla="*/ 2995448 w 4120055"/>
              <a:gd name="connsiteY49" fmla="*/ 5318234 h 6358758"/>
              <a:gd name="connsiteX50" fmla="*/ 3026979 w 4120055"/>
              <a:gd name="connsiteY50" fmla="*/ 4897820 h 6358758"/>
              <a:gd name="connsiteX51" fmla="*/ 3079531 w 4120055"/>
              <a:gd name="connsiteY51" fmla="*/ 4666593 h 6358758"/>
              <a:gd name="connsiteX52" fmla="*/ 3310758 w 4120055"/>
              <a:gd name="connsiteY52" fmla="*/ 4855779 h 6358758"/>
              <a:gd name="connsiteX53" fmla="*/ 3174124 w 4120055"/>
              <a:gd name="connsiteY53" fmla="*/ 5402317 h 6358758"/>
              <a:gd name="connsiteX54" fmla="*/ 3069020 w 4120055"/>
              <a:gd name="connsiteY54" fmla="*/ 6011917 h 6358758"/>
              <a:gd name="connsiteX55" fmla="*/ 3058510 w 4120055"/>
              <a:gd name="connsiteY55" fmla="*/ 6264165 h 6358758"/>
              <a:gd name="connsiteX56" fmla="*/ 3237186 w 4120055"/>
              <a:gd name="connsiteY56" fmla="*/ 6306207 h 6358758"/>
              <a:gd name="connsiteX57" fmla="*/ 3657600 w 4120055"/>
              <a:gd name="connsiteY57" fmla="*/ 6358758 h 6358758"/>
              <a:gd name="connsiteX58" fmla="*/ 3857297 w 4120055"/>
              <a:gd name="connsiteY58" fmla="*/ 6274675 h 6358758"/>
              <a:gd name="connsiteX59" fmla="*/ 4014952 w 4120055"/>
              <a:gd name="connsiteY59" fmla="*/ 6085489 h 6358758"/>
              <a:gd name="connsiteX60" fmla="*/ 4120055 w 4120055"/>
              <a:gd name="connsiteY60" fmla="*/ 5307724 h 6358758"/>
              <a:gd name="connsiteX61" fmla="*/ 4056993 w 4120055"/>
              <a:gd name="connsiteY61" fmla="*/ 4624552 h 6358758"/>
              <a:gd name="connsiteX62" fmla="*/ 4046483 w 4120055"/>
              <a:gd name="connsiteY62" fmla="*/ 4309241 h 6358758"/>
              <a:gd name="connsiteX63" fmla="*/ 3773214 w 4120055"/>
              <a:gd name="connsiteY63" fmla="*/ 3993931 h 6358758"/>
              <a:gd name="connsiteX64" fmla="*/ 3563007 w 4120055"/>
              <a:gd name="connsiteY64" fmla="*/ 3174124 h 6358758"/>
              <a:gd name="connsiteX65" fmla="*/ 3384331 w 4120055"/>
              <a:gd name="connsiteY65" fmla="*/ 2680138 h 6358758"/>
              <a:gd name="connsiteX66" fmla="*/ 3195145 w 4120055"/>
              <a:gd name="connsiteY66" fmla="*/ 2427889 h 6358758"/>
              <a:gd name="connsiteX67" fmla="*/ 3016469 w 4120055"/>
              <a:gd name="connsiteY67" fmla="*/ 2060027 h 6358758"/>
              <a:gd name="connsiteX68" fmla="*/ 2869324 w 4120055"/>
              <a:gd name="connsiteY68" fmla="*/ 1818289 h 6358758"/>
              <a:gd name="connsiteX69" fmla="*/ 2932386 w 4120055"/>
              <a:gd name="connsiteY69" fmla="*/ 1418896 h 6358758"/>
              <a:gd name="connsiteX70" fmla="*/ 2995448 w 4120055"/>
              <a:gd name="connsiteY70" fmla="*/ 1324303 h 6358758"/>
              <a:gd name="connsiteX71" fmla="*/ 2963917 w 4120055"/>
              <a:gd name="connsiteY71" fmla="*/ 1671145 h 6358758"/>
              <a:gd name="connsiteX72" fmla="*/ 3121572 w 4120055"/>
              <a:gd name="connsiteY72" fmla="*/ 2133600 h 6358758"/>
              <a:gd name="connsiteX73" fmla="*/ 3668110 w 4120055"/>
              <a:gd name="connsiteY73" fmla="*/ 2154620 h 6358758"/>
              <a:gd name="connsiteX74" fmla="*/ 3773214 w 4120055"/>
              <a:gd name="connsiteY74" fmla="*/ 1965434 h 6358758"/>
              <a:gd name="connsiteX75" fmla="*/ 3541986 w 4120055"/>
              <a:gd name="connsiteY75" fmla="*/ 1734207 h 6358758"/>
              <a:gd name="connsiteX76" fmla="*/ 3762703 w 4120055"/>
              <a:gd name="connsiteY76" fmla="*/ 1355834 h 6358758"/>
              <a:gd name="connsiteX77" fmla="*/ 3699641 w 4120055"/>
              <a:gd name="connsiteY77" fmla="*/ 767255 h 6358758"/>
              <a:gd name="connsiteX78" fmla="*/ 3626069 w 4120055"/>
              <a:gd name="connsiteY78" fmla="*/ 651641 h 6358758"/>
              <a:gd name="connsiteX79" fmla="*/ 3174124 w 4120055"/>
              <a:gd name="connsiteY79" fmla="*/ 420414 h 6358758"/>
              <a:gd name="connsiteX80" fmla="*/ 2921876 w 4120055"/>
              <a:gd name="connsiteY80" fmla="*/ 367862 h 6358758"/>
              <a:gd name="connsiteX81" fmla="*/ 2690648 w 4120055"/>
              <a:gd name="connsiteY81" fmla="*/ 10510 h 6358758"/>
              <a:gd name="connsiteX82" fmla="*/ 2532993 w 4120055"/>
              <a:gd name="connsiteY82" fmla="*/ 0 h 6358758"/>
              <a:gd name="connsiteX83" fmla="*/ 2427889 w 4120055"/>
              <a:gd name="connsiteY83" fmla="*/ 430924 h 6358758"/>
              <a:gd name="connsiteX84" fmla="*/ 2228193 w 4120055"/>
              <a:gd name="connsiteY84" fmla="*/ 630620 h 6358758"/>
              <a:gd name="connsiteX85" fmla="*/ 1933904 w 4120055"/>
              <a:gd name="connsiteY85" fmla="*/ 725214 h 6358758"/>
              <a:gd name="connsiteX86" fmla="*/ 1702676 w 4120055"/>
              <a:gd name="connsiteY86" fmla="*/ 756744 h 6358758"/>
              <a:gd name="connsiteX87" fmla="*/ 1471448 w 4120055"/>
              <a:gd name="connsiteY87" fmla="*/ 546538 h 6358758"/>
              <a:gd name="connsiteX88" fmla="*/ 1313793 w 4120055"/>
              <a:gd name="connsiteY88" fmla="*/ 252247 h 6358758"/>
              <a:gd name="connsiteX89" fmla="*/ 1229710 w 412005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88276 w 4099035"/>
              <a:gd name="connsiteY27" fmla="*/ 6085489 h 6358758"/>
              <a:gd name="connsiteX28" fmla="*/ 725214 w 4099035"/>
              <a:gd name="connsiteY28" fmla="*/ 5549462 h 6358758"/>
              <a:gd name="connsiteX29" fmla="*/ 851338 w 4099035"/>
              <a:gd name="connsiteY29" fmla="*/ 5255172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66649 w 4099035"/>
              <a:gd name="connsiteY34" fmla="*/ 5896303 h 6358758"/>
              <a:gd name="connsiteX35" fmla="*/ 1418897 w 4099035"/>
              <a:gd name="connsiteY35" fmla="*/ 5969876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851338 w 4099035"/>
              <a:gd name="connsiteY29" fmla="*/ 5255172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66649 w 4099035"/>
              <a:gd name="connsiteY34" fmla="*/ 5896303 h 6358758"/>
              <a:gd name="connsiteX35" fmla="*/ 1418897 w 4099035"/>
              <a:gd name="connsiteY35" fmla="*/ 5969876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66649 w 4099035"/>
              <a:gd name="connsiteY34" fmla="*/ 5896303 h 6358758"/>
              <a:gd name="connsiteX35" fmla="*/ 1418897 w 4099035"/>
              <a:gd name="connsiteY35" fmla="*/ 5969876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18897 w 4099035"/>
              <a:gd name="connsiteY35" fmla="*/ 5969876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806263 w 4099035"/>
              <a:gd name="connsiteY45" fmla="*/ 6064469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806263 w 4099035"/>
              <a:gd name="connsiteY45" fmla="*/ 6064469 h 6358758"/>
              <a:gd name="connsiteX46" fmla="*/ 2921877 w 4099035"/>
              <a:gd name="connsiteY46" fmla="*/ 6053958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806263 w 4099035"/>
              <a:gd name="connsiteY45" fmla="*/ 6064469 h 6358758"/>
              <a:gd name="connsiteX46" fmla="*/ 2921877 w 4099035"/>
              <a:gd name="connsiteY46" fmla="*/ 6053958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142593 w 4099035"/>
              <a:gd name="connsiteY55" fmla="*/ 6053958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806263 w 4099035"/>
              <a:gd name="connsiteY45" fmla="*/ 6064469 h 6358758"/>
              <a:gd name="connsiteX46" fmla="*/ 2921877 w 4099035"/>
              <a:gd name="connsiteY46" fmla="*/ 6053958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142593 w 4099035"/>
              <a:gd name="connsiteY55" fmla="*/ 6053958 h 6358758"/>
              <a:gd name="connsiteX56" fmla="*/ 3342290 w 4099035"/>
              <a:gd name="connsiteY56" fmla="*/ 6190594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274675"/>
              <a:gd name="connsiteX1" fmla="*/ 1019504 w 4099035"/>
              <a:gd name="connsiteY1" fmla="*/ 525517 h 6274675"/>
              <a:gd name="connsiteX2" fmla="*/ 483476 w 4099035"/>
              <a:gd name="connsiteY2" fmla="*/ 672662 h 6274675"/>
              <a:gd name="connsiteX3" fmla="*/ 168166 w 4099035"/>
              <a:gd name="connsiteY3" fmla="*/ 956441 h 6274675"/>
              <a:gd name="connsiteX4" fmla="*/ 168166 w 4099035"/>
              <a:gd name="connsiteY4" fmla="*/ 1229710 h 6274675"/>
              <a:gd name="connsiteX5" fmla="*/ 378373 w 4099035"/>
              <a:gd name="connsiteY5" fmla="*/ 1629103 h 6274675"/>
              <a:gd name="connsiteX6" fmla="*/ 557049 w 4099035"/>
              <a:gd name="connsiteY6" fmla="*/ 1839310 h 6274675"/>
              <a:gd name="connsiteX7" fmla="*/ 451945 w 4099035"/>
              <a:gd name="connsiteY7" fmla="*/ 2049517 h 6274675"/>
              <a:gd name="connsiteX8" fmla="*/ 714704 w 4099035"/>
              <a:gd name="connsiteY8" fmla="*/ 2102069 h 6274675"/>
              <a:gd name="connsiteX9" fmla="*/ 903890 w 4099035"/>
              <a:gd name="connsiteY9" fmla="*/ 1807779 h 6274675"/>
              <a:gd name="connsiteX10" fmla="*/ 840828 w 4099035"/>
              <a:gd name="connsiteY10" fmla="*/ 1387365 h 6274675"/>
              <a:gd name="connsiteX11" fmla="*/ 756745 w 4099035"/>
              <a:gd name="connsiteY11" fmla="*/ 1187669 h 6274675"/>
              <a:gd name="connsiteX12" fmla="*/ 935421 w 4099035"/>
              <a:gd name="connsiteY12" fmla="*/ 1145627 h 6274675"/>
              <a:gd name="connsiteX13" fmla="*/ 1103587 w 4099035"/>
              <a:gd name="connsiteY13" fmla="*/ 1618593 h 6274675"/>
              <a:gd name="connsiteX14" fmla="*/ 1135118 w 4099035"/>
              <a:gd name="connsiteY14" fmla="*/ 2028496 h 6274675"/>
              <a:gd name="connsiteX15" fmla="*/ 1082566 w 4099035"/>
              <a:gd name="connsiteY15" fmla="*/ 2501462 h 6274675"/>
              <a:gd name="connsiteX16" fmla="*/ 546538 w 4099035"/>
              <a:gd name="connsiteY16" fmla="*/ 3699641 h 6274675"/>
              <a:gd name="connsiteX17" fmla="*/ 557049 w 4099035"/>
              <a:gd name="connsiteY17" fmla="*/ 3804745 h 6274675"/>
              <a:gd name="connsiteX18" fmla="*/ 567559 w 4099035"/>
              <a:gd name="connsiteY18" fmla="*/ 3878317 h 6274675"/>
              <a:gd name="connsiteX19" fmla="*/ 567559 w 4099035"/>
              <a:gd name="connsiteY19" fmla="*/ 4004441 h 6274675"/>
              <a:gd name="connsiteX20" fmla="*/ 346842 w 4099035"/>
              <a:gd name="connsiteY20" fmla="*/ 4162096 h 6274675"/>
              <a:gd name="connsiteX21" fmla="*/ 294290 w 4099035"/>
              <a:gd name="connsiteY21" fmla="*/ 4708634 h 6274675"/>
              <a:gd name="connsiteX22" fmla="*/ 84083 w 4099035"/>
              <a:gd name="connsiteY22" fmla="*/ 5276193 h 6274675"/>
              <a:gd name="connsiteX23" fmla="*/ 0 w 4099035"/>
              <a:gd name="connsiteY23" fmla="*/ 5591503 h 6274675"/>
              <a:gd name="connsiteX24" fmla="*/ 157656 w 4099035"/>
              <a:gd name="connsiteY24" fmla="*/ 5644054 h 6274675"/>
              <a:gd name="connsiteX25" fmla="*/ 231228 w 4099035"/>
              <a:gd name="connsiteY25" fmla="*/ 5759669 h 6274675"/>
              <a:gd name="connsiteX26" fmla="*/ 567560 w 4099035"/>
              <a:gd name="connsiteY26" fmla="*/ 5770179 h 6274675"/>
              <a:gd name="connsiteX27" fmla="*/ 725214 w 4099035"/>
              <a:gd name="connsiteY27" fmla="*/ 5675585 h 6274675"/>
              <a:gd name="connsiteX28" fmla="*/ 725214 w 4099035"/>
              <a:gd name="connsiteY28" fmla="*/ 5549462 h 6274675"/>
              <a:gd name="connsiteX29" fmla="*/ 777765 w 4099035"/>
              <a:gd name="connsiteY29" fmla="*/ 5223641 h 6274675"/>
              <a:gd name="connsiteX30" fmla="*/ 840828 w 4099035"/>
              <a:gd name="connsiteY30" fmla="*/ 4708634 h 6274675"/>
              <a:gd name="connsiteX31" fmla="*/ 966952 w 4099035"/>
              <a:gd name="connsiteY31" fmla="*/ 4593020 h 6274675"/>
              <a:gd name="connsiteX32" fmla="*/ 977463 w 4099035"/>
              <a:gd name="connsiteY32" fmla="*/ 5307724 h 6274675"/>
              <a:gd name="connsiteX33" fmla="*/ 1051035 w 4099035"/>
              <a:gd name="connsiteY33" fmla="*/ 5412827 h 6274675"/>
              <a:gd name="connsiteX34" fmla="*/ 1187670 w 4099035"/>
              <a:gd name="connsiteY34" fmla="*/ 5496909 h 6274675"/>
              <a:gd name="connsiteX35" fmla="*/ 1439917 w 4099035"/>
              <a:gd name="connsiteY35" fmla="*/ 5507421 h 6274675"/>
              <a:gd name="connsiteX36" fmla="*/ 1534511 w 4099035"/>
              <a:gd name="connsiteY36" fmla="*/ 5391807 h 6274675"/>
              <a:gd name="connsiteX37" fmla="*/ 1671145 w 4099035"/>
              <a:gd name="connsiteY37" fmla="*/ 4750675 h 6274675"/>
              <a:gd name="connsiteX38" fmla="*/ 1776249 w 4099035"/>
              <a:gd name="connsiteY38" fmla="*/ 4309242 h 6274675"/>
              <a:gd name="connsiteX39" fmla="*/ 2154622 w 4099035"/>
              <a:gd name="connsiteY39" fmla="*/ 4424854 h 6274675"/>
              <a:gd name="connsiteX40" fmla="*/ 2301766 w 4099035"/>
              <a:gd name="connsiteY40" fmla="*/ 4845270 h 6274675"/>
              <a:gd name="connsiteX41" fmla="*/ 2364828 w 4099035"/>
              <a:gd name="connsiteY41" fmla="*/ 5402317 h 6274675"/>
              <a:gd name="connsiteX42" fmla="*/ 2438400 w 4099035"/>
              <a:gd name="connsiteY42" fmla="*/ 5749158 h 6274675"/>
              <a:gd name="connsiteX43" fmla="*/ 2501464 w 4099035"/>
              <a:gd name="connsiteY43" fmla="*/ 5927833 h 6274675"/>
              <a:gd name="connsiteX44" fmla="*/ 2659118 w 4099035"/>
              <a:gd name="connsiteY44" fmla="*/ 6096000 h 6274675"/>
              <a:gd name="connsiteX45" fmla="*/ 2806263 w 4099035"/>
              <a:gd name="connsiteY45" fmla="*/ 6064469 h 6274675"/>
              <a:gd name="connsiteX46" fmla="*/ 2921877 w 4099035"/>
              <a:gd name="connsiteY46" fmla="*/ 6053958 h 6274675"/>
              <a:gd name="connsiteX47" fmla="*/ 2858814 w 4099035"/>
              <a:gd name="connsiteY47" fmla="*/ 5822731 h 6274675"/>
              <a:gd name="connsiteX48" fmla="*/ 2764221 w 4099035"/>
              <a:gd name="connsiteY48" fmla="*/ 5559972 h 6274675"/>
              <a:gd name="connsiteX49" fmla="*/ 2974428 w 4099035"/>
              <a:gd name="connsiteY49" fmla="*/ 5318234 h 6274675"/>
              <a:gd name="connsiteX50" fmla="*/ 3005959 w 4099035"/>
              <a:gd name="connsiteY50" fmla="*/ 4897820 h 6274675"/>
              <a:gd name="connsiteX51" fmla="*/ 3058511 w 4099035"/>
              <a:gd name="connsiteY51" fmla="*/ 4666593 h 6274675"/>
              <a:gd name="connsiteX52" fmla="*/ 3289738 w 4099035"/>
              <a:gd name="connsiteY52" fmla="*/ 4855779 h 6274675"/>
              <a:gd name="connsiteX53" fmla="*/ 3153104 w 4099035"/>
              <a:gd name="connsiteY53" fmla="*/ 5402317 h 6274675"/>
              <a:gd name="connsiteX54" fmla="*/ 3048000 w 4099035"/>
              <a:gd name="connsiteY54" fmla="*/ 6011917 h 6274675"/>
              <a:gd name="connsiteX55" fmla="*/ 3142593 w 4099035"/>
              <a:gd name="connsiteY55" fmla="*/ 6053958 h 6274675"/>
              <a:gd name="connsiteX56" fmla="*/ 3342290 w 4099035"/>
              <a:gd name="connsiteY56" fmla="*/ 6190594 h 6274675"/>
              <a:gd name="connsiteX57" fmla="*/ 3678621 w 4099035"/>
              <a:gd name="connsiteY57" fmla="*/ 6117020 h 6274675"/>
              <a:gd name="connsiteX58" fmla="*/ 3836277 w 4099035"/>
              <a:gd name="connsiteY58" fmla="*/ 6274675 h 6274675"/>
              <a:gd name="connsiteX59" fmla="*/ 3993932 w 4099035"/>
              <a:gd name="connsiteY59" fmla="*/ 6085489 h 6274675"/>
              <a:gd name="connsiteX60" fmla="*/ 4099035 w 4099035"/>
              <a:gd name="connsiteY60" fmla="*/ 5307724 h 6274675"/>
              <a:gd name="connsiteX61" fmla="*/ 4035973 w 4099035"/>
              <a:gd name="connsiteY61" fmla="*/ 4624552 h 6274675"/>
              <a:gd name="connsiteX62" fmla="*/ 4025463 w 4099035"/>
              <a:gd name="connsiteY62" fmla="*/ 4309241 h 6274675"/>
              <a:gd name="connsiteX63" fmla="*/ 3752194 w 4099035"/>
              <a:gd name="connsiteY63" fmla="*/ 3993931 h 6274675"/>
              <a:gd name="connsiteX64" fmla="*/ 3541987 w 4099035"/>
              <a:gd name="connsiteY64" fmla="*/ 3174124 h 6274675"/>
              <a:gd name="connsiteX65" fmla="*/ 3363311 w 4099035"/>
              <a:gd name="connsiteY65" fmla="*/ 2680138 h 6274675"/>
              <a:gd name="connsiteX66" fmla="*/ 3174125 w 4099035"/>
              <a:gd name="connsiteY66" fmla="*/ 2427889 h 6274675"/>
              <a:gd name="connsiteX67" fmla="*/ 2995449 w 4099035"/>
              <a:gd name="connsiteY67" fmla="*/ 2060027 h 6274675"/>
              <a:gd name="connsiteX68" fmla="*/ 2848304 w 4099035"/>
              <a:gd name="connsiteY68" fmla="*/ 1818289 h 6274675"/>
              <a:gd name="connsiteX69" fmla="*/ 2911366 w 4099035"/>
              <a:gd name="connsiteY69" fmla="*/ 1418896 h 6274675"/>
              <a:gd name="connsiteX70" fmla="*/ 2974428 w 4099035"/>
              <a:gd name="connsiteY70" fmla="*/ 1324303 h 6274675"/>
              <a:gd name="connsiteX71" fmla="*/ 2942897 w 4099035"/>
              <a:gd name="connsiteY71" fmla="*/ 1671145 h 6274675"/>
              <a:gd name="connsiteX72" fmla="*/ 3100552 w 4099035"/>
              <a:gd name="connsiteY72" fmla="*/ 2133600 h 6274675"/>
              <a:gd name="connsiteX73" fmla="*/ 3647090 w 4099035"/>
              <a:gd name="connsiteY73" fmla="*/ 2154620 h 6274675"/>
              <a:gd name="connsiteX74" fmla="*/ 3752194 w 4099035"/>
              <a:gd name="connsiteY74" fmla="*/ 1965434 h 6274675"/>
              <a:gd name="connsiteX75" fmla="*/ 3520966 w 4099035"/>
              <a:gd name="connsiteY75" fmla="*/ 1734207 h 6274675"/>
              <a:gd name="connsiteX76" fmla="*/ 3741683 w 4099035"/>
              <a:gd name="connsiteY76" fmla="*/ 1355834 h 6274675"/>
              <a:gd name="connsiteX77" fmla="*/ 3678621 w 4099035"/>
              <a:gd name="connsiteY77" fmla="*/ 767255 h 6274675"/>
              <a:gd name="connsiteX78" fmla="*/ 3605049 w 4099035"/>
              <a:gd name="connsiteY78" fmla="*/ 651641 h 6274675"/>
              <a:gd name="connsiteX79" fmla="*/ 3153104 w 4099035"/>
              <a:gd name="connsiteY79" fmla="*/ 420414 h 6274675"/>
              <a:gd name="connsiteX80" fmla="*/ 2900856 w 4099035"/>
              <a:gd name="connsiteY80" fmla="*/ 367862 h 6274675"/>
              <a:gd name="connsiteX81" fmla="*/ 2669628 w 4099035"/>
              <a:gd name="connsiteY81" fmla="*/ 10510 h 6274675"/>
              <a:gd name="connsiteX82" fmla="*/ 2511973 w 4099035"/>
              <a:gd name="connsiteY82" fmla="*/ 0 h 6274675"/>
              <a:gd name="connsiteX83" fmla="*/ 2406869 w 4099035"/>
              <a:gd name="connsiteY83" fmla="*/ 430924 h 6274675"/>
              <a:gd name="connsiteX84" fmla="*/ 2207173 w 4099035"/>
              <a:gd name="connsiteY84" fmla="*/ 630620 h 6274675"/>
              <a:gd name="connsiteX85" fmla="*/ 1912884 w 4099035"/>
              <a:gd name="connsiteY85" fmla="*/ 725214 h 6274675"/>
              <a:gd name="connsiteX86" fmla="*/ 1681656 w 4099035"/>
              <a:gd name="connsiteY86" fmla="*/ 756744 h 6274675"/>
              <a:gd name="connsiteX87" fmla="*/ 1450428 w 4099035"/>
              <a:gd name="connsiteY87" fmla="*/ 546538 h 6274675"/>
              <a:gd name="connsiteX88" fmla="*/ 1292773 w 4099035"/>
              <a:gd name="connsiteY88" fmla="*/ 252247 h 6274675"/>
              <a:gd name="connsiteX89" fmla="*/ 1208690 w 4099035"/>
              <a:gd name="connsiteY89" fmla="*/ 136634 h 6274675"/>
              <a:gd name="connsiteX0" fmla="*/ 1208690 w 4099035"/>
              <a:gd name="connsiteY0" fmla="*/ 136634 h 6274675"/>
              <a:gd name="connsiteX1" fmla="*/ 1019504 w 4099035"/>
              <a:gd name="connsiteY1" fmla="*/ 525517 h 6274675"/>
              <a:gd name="connsiteX2" fmla="*/ 483476 w 4099035"/>
              <a:gd name="connsiteY2" fmla="*/ 672662 h 6274675"/>
              <a:gd name="connsiteX3" fmla="*/ 168166 w 4099035"/>
              <a:gd name="connsiteY3" fmla="*/ 956441 h 6274675"/>
              <a:gd name="connsiteX4" fmla="*/ 168166 w 4099035"/>
              <a:gd name="connsiteY4" fmla="*/ 1229710 h 6274675"/>
              <a:gd name="connsiteX5" fmla="*/ 378373 w 4099035"/>
              <a:gd name="connsiteY5" fmla="*/ 1629103 h 6274675"/>
              <a:gd name="connsiteX6" fmla="*/ 557049 w 4099035"/>
              <a:gd name="connsiteY6" fmla="*/ 1839310 h 6274675"/>
              <a:gd name="connsiteX7" fmla="*/ 451945 w 4099035"/>
              <a:gd name="connsiteY7" fmla="*/ 2049517 h 6274675"/>
              <a:gd name="connsiteX8" fmla="*/ 714704 w 4099035"/>
              <a:gd name="connsiteY8" fmla="*/ 2102069 h 6274675"/>
              <a:gd name="connsiteX9" fmla="*/ 903890 w 4099035"/>
              <a:gd name="connsiteY9" fmla="*/ 1807779 h 6274675"/>
              <a:gd name="connsiteX10" fmla="*/ 840828 w 4099035"/>
              <a:gd name="connsiteY10" fmla="*/ 1387365 h 6274675"/>
              <a:gd name="connsiteX11" fmla="*/ 756745 w 4099035"/>
              <a:gd name="connsiteY11" fmla="*/ 1187669 h 6274675"/>
              <a:gd name="connsiteX12" fmla="*/ 935421 w 4099035"/>
              <a:gd name="connsiteY12" fmla="*/ 1145627 h 6274675"/>
              <a:gd name="connsiteX13" fmla="*/ 1103587 w 4099035"/>
              <a:gd name="connsiteY13" fmla="*/ 1618593 h 6274675"/>
              <a:gd name="connsiteX14" fmla="*/ 1135118 w 4099035"/>
              <a:gd name="connsiteY14" fmla="*/ 2028496 h 6274675"/>
              <a:gd name="connsiteX15" fmla="*/ 1082566 w 4099035"/>
              <a:gd name="connsiteY15" fmla="*/ 2501462 h 6274675"/>
              <a:gd name="connsiteX16" fmla="*/ 546538 w 4099035"/>
              <a:gd name="connsiteY16" fmla="*/ 3699641 h 6274675"/>
              <a:gd name="connsiteX17" fmla="*/ 557049 w 4099035"/>
              <a:gd name="connsiteY17" fmla="*/ 3804745 h 6274675"/>
              <a:gd name="connsiteX18" fmla="*/ 567559 w 4099035"/>
              <a:gd name="connsiteY18" fmla="*/ 3878317 h 6274675"/>
              <a:gd name="connsiteX19" fmla="*/ 567559 w 4099035"/>
              <a:gd name="connsiteY19" fmla="*/ 4004441 h 6274675"/>
              <a:gd name="connsiteX20" fmla="*/ 346842 w 4099035"/>
              <a:gd name="connsiteY20" fmla="*/ 4162096 h 6274675"/>
              <a:gd name="connsiteX21" fmla="*/ 294290 w 4099035"/>
              <a:gd name="connsiteY21" fmla="*/ 4708634 h 6274675"/>
              <a:gd name="connsiteX22" fmla="*/ 84083 w 4099035"/>
              <a:gd name="connsiteY22" fmla="*/ 5276193 h 6274675"/>
              <a:gd name="connsiteX23" fmla="*/ 0 w 4099035"/>
              <a:gd name="connsiteY23" fmla="*/ 5591503 h 6274675"/>
              <a:gd name="connsiteX24" fmla="*/ 157656 w 4099035"/>
              <a:gd name="connsiteY24" fmla="*/ 5644054 h 6274675"/>
              <a:gd name="connsiteX25" fmla="*/ 231228 w 4099035"/>
              <a:gd name="connsiteY25" fmla="*/ 5759669 h 6274675"/>
              <a:gd name="connsiteX26" fmla="*/ 567560 w 4099035"/>
              <a:gd name="connsiteY26" fmla="*/ 5770179 h 6274675"/>
              <a:gd name="connsiteX27" fmla="*/ 725214 w 4099035"/>
              <a:gd name="connsiteY27" fmla="*/ 5675585 h 6274675"/>
              <a:gd name="connsiteX28" fmla="*/ 725214 w 4099035"/>
              <a:gd name="connsiteY28" fmla="*/ 5549462 h 6274675"/>
              <a:gd name="connsiteX29" fmla="*/ 777765 w 4099035"/>
              <a:gd name="connsiteY29" fmla="*/ 5223641 h 6274675"/>
              <a:gd name="connsiteX30" fmla="*/ 840828 w 4099035"/>
              <a:gd name="connsiteY30" fmla="*/ 4708634 h 6274675"/>
              <a:gd name="connsiteX31" fmla="*/ 966952 w 4099035"/>
              <a:gd name="connsiteY31" fmla="*/ 4593020 h 6274675"/>
              <a:gd name="connsiteX32" fmla="*/ 977463 w 4099035"/>
              <a:gd name="connsiteY32" fmla="*/ 5307724 h 6274675"/>
              <a:gd name="connsiteX33" fmla="*/ 1051035 w 4099035"/>
              <a:gd name="connsiteY33" fmla="*/ 5412827 h 6274675"/>
              <a:gd name="connsiteX34" fmla="*/ 1187670 w 4099035"/>
              <a:gd name="connsiteY34" fmla="*/ 5496909 h 6274675"/>
              <a:gd name="connsiteX35" fmla="*/ 1439917 w 4099035"/>
              <a:gd name="connsiteY35" fmla="*/ 5507421 h 6274675"/>
              <a:gd name="connsiteX36" fmla="*/ 1534511 w 4099035"/>
              <a:gd name="connsiteY36" fmla="*/ 5391807 h 6274675"/>
              <a:gd name="connsiteX37" fmla="*/ 1671145 w 4099035"/>
              <a:gd name="connsiteY37" fmla="*/ 4750675 h 6274675"/>
              <a:gd name="connsiteX38" fmla="*/ 1776249 w 4099035"/>
              <a:gd name="connsiteY38" fmla="*/ 4309242 h 6274675"/>
              <a:gd name="connsiteX39" fmla="*/ 2154622 w 4099035"/>
              <a:gd name="connsiteY39" fmla="*/ 4424854 h 6274675"/>
              <a:gd name="connsiteX40" fmla="*/ 2301766 w 4099035"/>
              <a:gd name="connsiteY40" fmla="*/ 4845270 h 6274675"/>
              <a:gd name="connsiteX41" fmla="*/ 2364828 w 4099035"/>
              <a:gd name="connsiteY41" fmla="*/ 5402317 h 6274675"/>
              <a:gd name="connsiteX42" fmla="*/ 2438400 w 4099035"/>
              <a:gd name="connsiteY42" fmla="*/ 5749158 h 6274675"/>
              <a:gd name="connsiteX43" fmla="*/ 2501464 w 4099035"/>
              <a:gd name="connsiteY43" fmla="*/ 5927833 h 6274675"/>
              <a:gd name="connsiteX44" fmla="*/ 2659118 w 4099035"/>
              <a:gd name="connsiteY44" fmla="*/ 6096000 h 6274675"/>
              <a:gd name="connsiteX45" fmla="*/ 2806263 w 4099035"/>
              <a:gd name="connsiteY45" fmla="*/ 6064469 h 6274675"/>
              <a:gd name="connsiteX46" fmla="*/ 2921877 w 4099035"/>
              <a:gd name="connsiteY46" fmla="*/ 6053958 h 6274675"/>
              <a:gd name="connsiteX47" fmla="*/ 2858814 w 4099035"/>
              <a:gd name="connsiteY47" fmla="*/ 5822731 h 6274675"/>
              <a:gd name="connsiteX48" fmla="*/ 2764221 w 4099035"/>
              <a:gd name="connsiteY48" fmla="*/ 5559972 h 6274675"/>
              <a:gd name="connsiteX49" fmla="*/ 2974428 w 4099035"/>
              <a:gd name="connsiteY49" fmla="*/ 5318234 h 6274675"/>
              <a:gd name="connsiteX50" fmla="*/ 3005959 w 4099035"/>
              <a:gd name="connsiteY50" fmla="*/ 4897820 h 6274675"/>
              <a:gd name="connsiteX51" fmla="*/ 3058511 w 4099035"/>
              <a:gd name="connsiteY51" fmla="*/ 4666593 h 6274675"/>
              <a:gd name="connsiteX52" fmla="*/ 3289738 w 4099035"/>
              <a:gd name="connsiteY52" fmla="*/ 4855779 h 6274675"/>
              <a:gd name="connsiteX53" fmla="*/ 3153104 w 4099035"/>
              <a:gd name="connsiteY53" fmla="*/ 5402317 h 6274675"/>
              <a:gd name="connsiteX54" fmla="*/ 3048000 w 4099035"/>
              <a:gd name="connsiteY54" fmla="*/ 6011917 h 6274675"/>
              <a:gd name="connsiteX55" fmla="*/ 3142593 w 4099035"/>
              <a:gd name="connsiteY55" fmla="*/ 6053958 h 6274675"/>
              <a:gd name="connsiteX56" fmla="*/ 3342290 w 4099035"/>
              <a:gd name="connsiteY56" fmla="*/ 6190594 h 6274675"/>
              <a:gd name="connsiteX57" fmla="*/ 3678621 w 4099035"/>
              <a:gd name="connsiteY57" fmla="*/ 6117020 h 6274675"/>
              <a:gd name="connsiteX58" fmla="*/ 3836277 w 4099035"/>
              <a:gd name="connsiteY58" fmla="*/ 6274675 h 6274675"/>
              <a:gd name="connsiteX59" fmla="*/ 3993932 w 4099035"/>
              <a:gd name="connsiteY59" fmla="*/ 6085489 h 6274675"/>
              <a:gd name="connsiteX60" fmla="*/ 4099035 w 4099035"/>
              <a:gd name="connsiteY60" fmla="*/ 5307724 h 6274675"/>
              <a:gd name="connsiteX61" fmla="*/ 4035973 w 4099035"/>
              <a:gd name="connsiteY61" fmla="*/ 4624552 h 6274675"/>
              <a:gd name="connsiteX62" fmla="*/ 4025463 w 4099035"/>
              <a:gd name="connsiteY62" fmla="*/ 4309241 h 6274675"/>
              <a:gd name="connsiteX63" fmla="*/ 3752194 w 4099035"/>
              <a:gd name="connsiteY63" fmla="*/ 3993931 h 6274675"/>
              <a:gd name="connsiteX64" fmla="*/ 3541987 w 4099035"/>
              <a:gd name="connsiteY64" fmla="*/ 3174124 h 6274675"/>
              <a:gd name="connsiteX65" fmla="*/ 3363311 w 4099035"/>
              <a:gd name="connsiteY65" fmla="*/ 2680138 h 6274675"/>
              <a:gd name="connsiteX66" fmla="*/ 3174125 w 4099035"/>
              <a:gd name="connsiteY66" fmla="*/ 2427889 h 6274675"/>
              <a:gd name="connsiteX67" fmla="*/ 2995449 w 4099035"/>
              <a:gd name="connsiteY67" fmla="*/ 2060027 h 6274675"/>
              <a:gd name="connsiteX68" fmla="*/ 2848304 w 4099035"/>
              <a:gd name="connsiteY68" fmla="*/ 1818289 h 6274675"/>
              <a:gd name="connsiteX69" fmla="*/ 2911366 w 4099035"/>
              <a:gd name="connsiteY69" fmla="*/ 1418896 h 6274675"/>
              <a:gd name="connsiteX70" fmla="*/ 2974428 w 4099035"/>
              <a:gd name="connsiteY70" fmla="*/ 1324303 h 6274675"/>
              <a:gd name="connsiteX71" fmla="*/ 2942897 w 4099035"/>
              <a:gd name="connsiteY71" fmla="*/ 1671145 h 6274675"/>
              <a:gd name="connsiteX72" fmla="*/ 3100552 w 4099035"/>
              <a:gd name="connsiteY72" fmla="*/ 2133600 h 6274675"/>
              <a:gd name="connsiteX73" fmla="*/ 3647090 w 4099035"/>
              <a:gd name="connsiteY73" fmla="*/ 2154620 h 6274675"/>
              <a:gd name="connsiteX74" fmla="*/ 3752194 w 4099035"/>
              <a:gd name="connsiteY74" fmla="*/ 1965434 h 6274675"/>
              <a:gd name="connsiteX75" fmla="*/ 3520966 w 4099035"/>
              <a:gd name="connsiteY75" fmla="*/ 1734207 h 6274675"/>
              <a:gd name="connsiteX76" fmla="*/ 3741683 w 4099035"/>
              <a:gd name="connsiteY76" fmla="*/ 1355834 h 6274675"/>
              <a:gd name="connsiteX77" fmla="*/ 3678621 w 4099035"/>
              <a:gd name="connsiteY77" fmla="*/ 767255 h 6274675"/>
              <a:gd name="connsiteX78" fmla="*/ 3605049 w 4099035"/>
              <a:gd name="connsiteY78" fmla="*/ 651641 h 6274675"/>
              <a:gd name="connsiteX79" fmla="*/ 3153104 w 4099035"/>
              <a:gd name="connsiteY79" fmla="*/ 420414 h 6274675"/>
              <a:gd name="connsiteX80" fmla="*/ 2900856 w 4099035"/>
              <a:gd name="connsiteY80" fmla="*/ 367862 h 6274675"/>
              <a:gd name="connsiteX81" fmla="*/ 2669628 w 4099035"/>
              <a:gd name="connsiteY81" fmla="*/ 10510 h 6274675"/>
              <a:gd name="connsiteX82" fmla="*/ 2511973 w 4099035"/>
              <a:gd name="connsiteY82" fmla="*/ 0 h 6274675"/>
              <a:gd name="connsiteX83" fmla="*/ 2406869 w 4099035"/>
              <a:gd name="connsiteY83" fmla="*/ 430924 h 6274675"/>
              <a:gd name="connsiteX84" fmla="*/ 2207173 w 4099035"/>
              <a:gd name="connsiteY84" fmla="*/ 630620 h 6274675"/>
              <a:gd name="connsiteX85" fmla="*/ 1912884 w 4099035"/>
              <a:gd name="connsiteY85" fmla="*/ 725214 h 6274675"/>
              <a:gd name="connsiteX86" fmla="*/ 1681656 w 4099035"/>
              <a:gd name="connsiteY86" fmla="*/ 756744 h 6274675"/>
              <a:gd name="connsiteX87" fmla="*/ 1450428 w 4099035"/>
              <a:gd name="connsiteY87" fmla="*/ 546538 h 6274675"/>
              <a:gd name="connsiteX88" fmla="*/ 1292773 w 4099035"/>
              <a:gd name="connsiteY88" fmla="*/ 252247 h 6274675"/>
              <a:gd name="connsiteX89" fmla="*/ 1208690 w 4099035"/>
              <a:gd name="connsiteY89" fmla="*/ 136634 h 6274675"/>
              <a:gd name="connsiteX0" fmla="*/ 1208690 w 4099035"/>
              <a:gd name="connsiteY0" fmla="*/ 136634 h 6312933"/>
              <a:gd name="connsiteX1" fmla="*/ 1019504 w 4099035"/>
              <a:gd name="connsiteY1" fmla="*/ 525517 h 6312933"/>
              <a:gd name="connsiteX2" fmla="*/ 483476 w 4099035"/>
              <a:gd name="connsiteY2" fmla="*/ 672662 h 6312933"/>
              <a:gd name="connsiteX3" fmla="*/ 168166 w 4099035"/>
              <a:gd name="connsiteY3" fmla="*/ 956441 h 6312933"/>
              <a:gd name="connsiteX4" fmla="*/ 168166 w 4099035"/>
              <a:gd name="connsiteY4" fmla="*/ 1229710 h 6312933"/>
              <a:gd name="connsiteX5" fmla="*/ 378373 w 4099035"/>
              <a:gd name="connsiteY5" fmla="*/ 1629103 h 6312933"/>
              <a:gd name="connsiteX6" fmla="*/ 557049 w 4099035"/>
              <a:gd name="connsiteY6" fmla="*/ 1839310 h 6312933"/>
              <a:gd name="connsiteX7" fmla="*/ 451945 w 4099035"/>
              <a:gd name="connsiteY7" fmla="*/ 2049517 h 6312933"/>
              <a:gd name="connsiteX8" fmla="*/ 714704 w 4099035"/>
              <a:gd name="connsiteY8" fmla="*/ 2102069 h 6312933"/>
              <a:gd name="connsiteX9" fmla="*/ 903890 w 4099035"/>
              <a:gd name="connsiteY9" fmla="*/ 1807779 h 6312933"/>
              <a:gd name="connsiteX10" fmla="*/ 840828 w 4099035"/>
              <a:gd name="connsiteY10" fmla="*/ 1387365 h 6312933"/>
              <a:gd name="connsiteX11" fmla="*/ 756745 w 4099035"/>
              <a:gd name="connsiteY11" fmla="*/ 1187669 h 6312933"/>
              <a:gd name="connsiteX12" fmla="*/ 935421 w 4099035"/>
              <a:gd name="connsiteY12" fmla="*/ 1145627 h 6312933"/>
              <a:gd name="connsiteX13" fmla="*/ 1103587 w 4099035"/>
              <a:gd name="connsiteY13" fmla="*/ 1618593 h 6312933"/>
              <a:gd name="connsiteX14" fmla="*/ 1135118 w 4099035"/>
              <a:gd name="connsiteY14" fmla="*/ 2028496 h 6312933"/>
              <a:gd name="connsiteX15" fmla="*/ 1082566 w 4099035"/>
              <a:gd name="connsiteY15" fmla="*/ 2501462 h 6312933"/>
              <a:gd name="connsiteX16" fmla="*/ 546538 w 4099035"/>
              <a:gd name="connsiteY16" fmla="*/ 3699641 h 6312933"/>
              <a:gd name="connsiteX17" fmla="*/ 557049 w 4099035"/>
              <a:gd name="connsiteY17" fmla="*/ 3804745 h 6312933"/>
              <a:gd name="connsiteX18" fmla="*/ 567559 w 4099035"/>
              <a:gd name="connsiteY18" fmla="*/ 3878317 h 6312933"/>
              <a:gd name="connsiteX19" fmla="*/ 567559 w 4099035"/>
              <a:gd name="connsiteY19" fmla="*/ 4004441 h 6312933"/>
              <a:gd name="connsiteX20" fmla="*/ 346842 w 4099035"/>
              <a:gd name="connsiteY20" fmla="*/ 4162096 h 6312933"/>
              <a:gd name="connsiteX21" fmla="*/ 294290 w 4099035"/>
              <a:gd name="connsiteY21" fmla="*/ 4708634 h 6312933"/>
              <a:gd name="connsiteX22" fmla="*/ 84083 w 4099035"/>
              <a:gd name="connsiteY22" fmla="*/ 5276193 h 6312933"/>
              <a:gd name="connsiteX23" fmla="*/ 0 w 4099035"/>
              <a:gd name="connsiteY23" fmla="*/ 5591503 h 6312933"/>
              <a:gd name="connsiteX24" fmla="*/ 157656 w 4099035"/>
              <a:gd name="connsiteY24" fmla="*/ 5644054 h 6312933"/>
              <a:gd name="connsiteX25" fmla="*/ 231228 w 4099035"/>
              <a:gd name="connsiteY25" fmla="*/ 5759669 h 6312933"/>
              <a:gd name="connsiteX26" fmla="*/ 567560 w 4099035"/>
              <a:gd name="connsiteY26" fmla="*/ 5770179 h 6312933"/>
              <a:gd name="connsiteX27" fmla="*/ 725214 w 4099035"/>
              <a:gd name="connsiteY27" fmla="*/ 5675585 h 6312933"/>
              <a:gd name="connsiteX28" fmla="*/ 725214 w 4099035"/>
              <a:gd name="connsiteY28" fmla="*/ 5549462 h 6312933"/>
              <a:gd name="connsiteX29" fmla="*/ 777765 w 4099035"/>
              <a:gd name="connsiteY29" fmla="*/ 5223641 h 6312933"/>
              <a:gd name="connsiteX30" fmla="*/ 840828 w 4099035"/>
              <a:gd name="connsiteY30" fmla="*/ 4708634 h 6312933"/>
              <a:gd name="connsiteX31" fmla="*/ 966952 w 4099035"/>
              <a:gd name="connsiteY31" fmla="*/ 4593020 h 6312933"/>
              <a:gd name="connsiteX32" fmla="*/ 977463 w 4099035"/>
              <a:gd name="connsiteY32" fmla="*/ 5307724 h 6312933"/>
              <a:gd name="connsiteX33" fmla="*/ 1051035 w 4099035"/>
              <a:gd name="connsiteY33" fmla="*/ 5412827 h 6312933"/>
              <a:gd name="connsiteX34" fmla="*/ 1187670 w 4099035"/>
              <a:gd name="connsiteY34" fmla="*/ 5496909 h 6312933"/>
              <a:gd name="connsiteX35" fmla="*/ 1439917 w 4099035"/>
              <a:gd name="connsiteY35" fmla="*/ 5507421 h 6312933"/>
              <a:gd name="connsiteX36" fmla="*/ 1534511 w 4099035"/>
              <a:gd name="connsiteY36" fmla="*/ 5391807 h 6312933"/>
              <a:gd name="connsiteX37" fmla="*/ 1671145 w 4099035"/>
              <a:gd name="connsiteY37" fmla="*/ 4750675 h 6312933"/>
              <a:gd name="connsiteX38" fmla="*/ 1776249 w 4099035"/>
              <a:gd name="connsiteY38" fmla="*/ 4309242 h 6312933"/>
              <a:gd name="connsiteX39" fmla="*/ 2154622 w 4099035"/>
              <a:gd name="connsiteY39" fmla="*/ 4424854 h 6312933"/>
              <a:gd name="connsiteX40" fmla="*/ 2301766 w 4099035"/>
              <a:gd name="connsiteY40" fmla="*/ 4845270 h 6312933"/>
              <a:gd name="connsiteX41" fmla="*/ 2364828 w 4099035"/>
              <a:gd name="connsiteY41" fmla="*/ 5402317 h 6312933"/>
              <a:gd name="connsiteX42" fmla="*/ 2438400 w 4099035"/>
              <a:gd name="connsiteY42" fmla="*/ 5749158 h 6312933"/>
              <a:gd name="connsiteX43" fmla="*/ 2501464 w 4099035"/>
              <a:gd name="connsiteY43" fmla="*/ 5927833 h 6312933"/>
              <a:gd name="connsiteX44" fmla="*/ 2659118 w 4099035"/>
              <a:gd name="connsiteY44" fmla="*/ 6096000 h 6312933"/>
              <a:gd name="connsiteX45" fmla="*/ 2806263 w 4099035"/>
              <a:gd name="connsiteY45" fmla="*/ 6064469 h 6312933"/>
              <a:gd name="connsiteX46" fmla="*/ 2921877 w 4099035"/>
              <a:gd name="connsiteY46" fmla="*/ 6053958 h 6312933"/>
              <a:gd name="connsiteX47" fmla="*/ 2858814 w 4099035"/>
              <a:gd name="connsiteY47" fmla="*/ 5822731 h 6312933"/>
              <a:gd name="connsiteX48" fmla="*/ 2764221 w 4099035"/>
              <a:gd name="connsiteY48" fmla="*/ 5559972 h 6312933"/>
              <a:gd name="connsiteX49" fmla="*/ 2974428 w 4099035"/>
              <a:gd name="connsiteY49" fmla="*/ 5318234 h 6312933"/>
              <a:gd name="connsiteX50" fmla="*/ 3005959 w 4099035"/>
              <a:gd name="connsiteY50" fmla="*/ 4897820 h 6312933"/>
              <a:gd name="connsiteX51" fmla="*/ 3058511 w 4099035"/>
              <a:gd name="connsiteY51" fmla="*/ 4666593 h 6312933"/>
              <a:gd name="connsiteX52" fmla="*/ 3289738 w 4099035"/>
              <a:gd name="connsiteY52" fmla="*/ 4855779 h 6312933"/>
              <a:gd name="connsiteX53" fmla="*/ 3153104 w 4099035"/>
              <a:gd name="connsiteY53" fmla="*/ 5402317 h 6312933"/>
              <a:gd name="connsiteX54" fmla="*/ 3048000 w 4099035"/>
              <a:gd name="connsiteY54" fmla="*/ 6011917 h 6312933"/>
              <a:gd name="connsiteX55" fmla="*/ 3142593 w 4099035"/>
              <a:gd name="connsiteY55" fmla="*/ 6053958 h 6312933"/>
              <a:gd name="connsiteX56" fmla="*/ 3342290 w 4099035"/>
              <a:gd name="connsiteY56" fmla="*/ 6190594 h 6312933"/>
              <a:gd name="connsiteX57" fmla="*/ 3699641 w 4099035"/>
              <a:gd name="connsiteY57" fmla="*/ 6264165 h 6312933"/>
              <a:gd name="connsiteX58" fmla="*/ 3836277 w 4099035"/>
              <a:gd name="connsiteY58" fmla="*/ 6274675 h 6312933"/>
              <a:gd name="connsiteX59" fmla="*/ 3993932 w 4099035"/>
              <a:gd name="connsiteY59" fmla="*/ 6085489 h 6312933"/>
              <a:gd name="connsiteX60" fmla="*/ 4099035 w 4099035"/>
              <a:gd name="connsiteY60" fmla="*/ 5307724 h 6312933"/>
              <a:gd name="connsiteX61" fmla="*/ 4035973 w 4099035"/>
              <a:gd name="connsiteY61" fmla="*/ 4624552 h 6312933"/>
              <a:gd name="connsiteX62" fmla="*/ 4025463 w 4099035"/>
              <a:gd name="connsiteY62" fmla="*/ 4309241 h 6312933"/>
              <a:gd name="connsiteX63" fmla="*/ 3752194 w 4099035"/>
              <a:gd name="connsiteY63" fmla="*/ 3993931 h 6312933"/>
              <a:gd name="connsiteX64" fmla="*/ 3541987 w 4099035"/>
              <a:gd name="connsiteY64" fmla="*/ 3174124 h 6312933"/>
              <a:gd name="connsiteX65" fmla="*/ 3363311 w 4099035"/>
              <a:gd name="connsiteY65" fmla="*/ 2680138 h 6312933"/>
              <a:gd name="connsiteX66" fmla="*/ 3174125 w 4099035"/>
              <a:gd name="connsiteY66" fmla="*/ 2427889 h 6312933"/>
              <a:gd name="connsiteX67" fmla="*/ 2995449 w 4099035"/>
              <a:gd name="connsiteY67" fmla="*/ 2060027 h 6312933"/>
              <a:gd name="connsiteX68" fmla="*/ 2848304 w 4099035"/>
              <a:gd name="connsiteY68" fmla="*/ 1818289 h 6312933"/>
              <a:gd name="connsiteX69" fmla="*/ 2911366 w 4099035"/>
              <a:gd name="connsiteY69" fmla="*/ 1418896 h 6312933"/>
              <a:gd name="connsiteX70" fmla="*/ 2974428 w 4099035"/>
              <a:gd name="connsiteY70" fmla="*/ 1324303 h 6312933"/>
              <a:gd name="connsiteX71" fmla="*/ 2942897 w 4099035"/>
              <a:gd name="connsiteY71" fmla="*/ 1671145 h 6312933"/>
              <a:gd name="connsiteX72" fmla="*/ 3100552 w 4099035"/>
              <a:gd name="connsiteY72" fmla="*/ 2133600 h 6312933"/>
              <a:gd name="connsiteX73" fmla="*/ 3647090 w 4099035"/>
              <a:gd name="connsiteY73" fmla="*/ 2154620 h 6312933"/>
              <a:gd name="connsiteX74" fmla="*/ 3752194 w 4099035"/>
              <a:gd name="connsiteY74" fmla="*/ 1965434 h 6312933"/>
              <a:gd name="connsiteX75" fmla="*/ 3520966 w 4099035"/>
              <a:gd name="connsiteY75" fmla="*/ 1734207 h 6312933"/>
              <a:gd name="connsiteX76" fmla="*/ 3741683 w 4099035"/>
              <a:gd name="connsiteY76" fmla="*/ 1355834 h 6312933"/>
              <a:gd name="connsiteX77" fmla="*/ 3678621 w 4099035"/>
              <a:gd name="connsiteY77" fmla="*/ 767255 h 6312933"/>
              <a:gd name="connsiteX78" fmla="*/ 3605049 w 4099035"/>
              <a:gd name="connsiteY78" fmla="*/ 651641 h 6312933"/>
              <a:gd name="connsiteX79" fmla="*/ 3153104 w 4099035"/>
              <a:gd name="connsiteY79" fmla="*/ 420414 h 6312933"/>
              <a:gd name="connsiteX80" fmla="*/ 2900856 w 4099035"/>
              <a:gd name="connsiteY80" fmla="*/ 367862 h 6312933"/>
              <a:gd name="connsiteX81" fmla="*/ 2669628 w 4099035"/>
              <a:gd name="connsiteY81" fmla="*/ 10510 h 6312933"/>
              <a:gd name="connsiteX82" fmla="*/ 2511973 w 4099035"/>
              <a:gd name="connsiteY82" fmla="*/ 0 h 6312933"/>
              <a:gd name="connsiteX83" fmla="*/ 2406869 w 4099035"/>
              <a:gd name="connsiteY83" fmla="*/ 430924 h 6312933"/>
              <a:gd name="connsiteX84" fmla="*/ 2207173 w 4099035"/>
              <a:gd name="connsiteY84" fmla="*/ 630620 h 6312933"/>
              <a:gd name="connsiteX85" fmla="*/ 1912884 w 4099035"/>
              <a:gd name="connsiteY85" fmla="*/ 725214 h 6312933"/>
              <a:gd name="connsiteX86" fmla="*/ 1681656 w 4099035"/>
              <a:gd name="connsiteY86" fmla="*/ 756744 h 6312933"/>
              <a:gd name="connsiteX87" fmla="*/ 1450428 w 4099035"/>
              <a:gd name="connsiteY87" fmla="*/ 546538 h 6312933"/>
              <a:gd name="connsiteX88" fmla="*/ 1292773 w 4099035"/>
              <a:gd name="connsiteY88" fmla="*/ 252247 h 6312933"/>
              <a:gd name="connsiteX89" fmla="*/ 1208690 w 4099035"/>
              <a:gd name="connsiteY89" fmla="*/ 136634 h 6312933"/>
              <a:gd name="connsiteX0" fmla="*/ 1208690 w 4099035"/>
              <a:gd name="connsiteY0" fmla="*/ 136634 h 6312933"/>
              <a:gd name="connsiteX1" fmla="*/ 1019504 w 4099035"/>
              <a:gd name="connsiteY1" fmla="*/ 525517 h 6312933"/>
              <a:gd name="connsiteX2" fmla="*/ 483476 w 4099035"/>
              <a:gd name="connsiteY2" fmla="*/ 672662 h 6312933"/>
              <a:gd name="connsiteX3" fmla="*/ 168166 w 4099035"/>
              <a:gd name="connsiteY3" fmla="*/ 956441 h 6312933"/>
              <a:gd name="connsiteX4" fmla="*/ 168166 w 4099035"/>
              <a:gd name="connsiteY4" fmla="*/ 1229710 h 6312933"/>
              <a:gd name="connsiteX5" fmla="*/ 378373 w 4099035"/>
              <a:gd name="connsiteY5" fmla="*/ 1629103 h 6312933"/>
              <a:gd name="connsiteX6" fmla="*/ 557049 w 4099035"/>
              <a:gd name="connsiteY6" fmla="*/ 1839310 h 6312933"/>
              <a:gd name="connsiteX7" fmla="*/ 451945 w 4099035"/>
              <a:gd name="connsiteY7" fmla="*/ 2049517 h 6312933"/>
              <a:gd name="connsiteX8" fmla="*/ 714704 w 4099035"/>
              <a:gd name="connsiteY8" fmla="*/ 2102069 h 6312933"/>
              <a:gd name="connsiteX9" fmla="*/ 903890 w 4099035"/>
              <a:gd name="connsiteY9" fmla="*/ 1807779 h 6312933"/>
              <a:gd name="connsiteX10" fmla="*/ 840828 w 4099035"/>
              <a:gd name="connsiteY10" fmla="*/ 1387365 h 6312933"/>
              <a:gd name="connsiteX11" fmla="*/ 756745 w 4099035"/>
              <a:gd name="connsiteY11" fmla="*/ 1187669 h 6312933"/>
              <a:gd name="connsiteX12" fmla="*/ 935421 w 4099035"/>
              <a:gd name="connsiteY12" fmla="*/ 1145627 h 6312933"/>
              <a:gd name="connsiteX13" fmla="*/ 1103587 w 4099035"/>
              <a:gd name="connsiteY13" fmla="*/ 1618593 h 6312933"/>
              <a:gd name="connsiteX14" fmla="*/ 1135118 w 4099035"/>
              <a:gd name="connsiteY14" fmla="*/ 2028496 h 6312933"/>
              <a:gd name="connsiteX15" fmla="*/ 1082566 w 4099035"/>
              <a:gd name="connsiteY15" fmla="*/ 2501462 h 6312933"/>
              <a:gd name="connsiteX16" fmla="*/ 546538 w 4099035"/>
              <a:gd name="connsiteY16" fmla="*/ 3699641 h 6312933"/>
              <a:gd name="connsiteX17" fmla="*/ 557049 w 4099035"/>
              <a:gd name="connsiteY17" fmla="*/ 3804745 h 6312933"/>
              <a:gd name="connsiteX18" fmla="*/ 567559 w 4099035"/>
              <a:gd name="connsiteY18" fmla="*/ 3878317 h 6312933"/>
              <a:gd name="connsiteX19" fmla="*/ 567559 w 4099035"/>
              <a:gd name="connsiteY19" fmla="*/ 4004441 h 6312933"/>
              <a:gd name="connsiteX20" fmla="*/ 346842 w 4099035"/>
              <a:gd name="connsiteY20" fmla="*/ 4162096 h 6312933"/>
              <a:gd name="connsiteX21" fmla="*/ 294290 w 4099035"/>
              <a:gd name="connsiteY21" fmla="*/ 4708634 h 6312933"/>
              <a:gd name="connsiteX22" fmla="*/ 84083 w 4099035"/>
              <a:gd name="connsiteY22" fmla="*/ 5276193 h 6312933"/>
              <a:gd name="connsiteX23" fmla="*/ 0 w 4099035"/>
              <a:gd name="connsiteY23" fmla="*/ 5591503 h 6312933"/>
              <a:gd name="connsiteX24" fmla="*/ 157656 w 4099035"/>
              <a:gd name="connsiteY24" fmla="*/ 5644054 h 6312933"/>
              <a:gd name="connsiteX25" fmla="*/ 231228 w 4099035"/>
              <a:gd name="connsiteY25" fmla="*/ 5759669 h 6312933"/>
              <a:gd name="connsiteX26" fmla="*/ 567560 w 4099035"/>
              <a:gd name="connsiteY26" fmla="*/ 5770179 h 6312933"/>
              <a:gd name="connsiteX27" fmla="*/ 725214 w 4099035"/>
              <a:gd name="connsiteY27" fmla="*/ 5675585 h 6312933"/>
              <a:gd name="connsiteX28" fmla="*/ 725214 w 4099035"/>
              <a:gd name="connsiteY28" fmla="*/ 5549462 h 6312933"/>
              <a:gd name="connsiteX29" fmla="*/ 777765 w 4099035"/>
              <a:gd name="connsiteY29" fmla="*/ 5223641 h 6312933"/>
              <a:gd name="connsiteX30" fmla="*/ 840828 w 4099035"/>
              <a:gd name="connsiteY30" fmla="*/ 4708634 h 6312933"/>
              <a:gd name="connsiteX31" fmla="*/ 966952 w 4099035"/>
              <a:gd name="connsiteY31" fmla="*/ 4593020 h 6312933"/>
              <a:gd name="connsiteX32" fmla="*/ 977463 w 4099035"/>
              <a:gd name="connsiteY32" fmla="*/ 5307724 h 6312933"/>
              <a:gd name="connsiteX33" fmla="*/ 1051035 w 4099035"/>
              <a:gd name="connsiteY33" fmla="*/ 5412827 h 6312933"/>
              <a:gd name="connsiteX34" fmla="*/ 1187670 w 4099035"/>
              <a:gd name="connsiteY34" fmla="*/ 5496909 h 6312933"/>
              <a:gd name="connsiteX35" fmla="*/ 1439917 w 4099035"/>
              <a:gd name="connsiteY35" fmla="*/ 5507421 h 6312933"/>
              <a:gd name="connsiteX36" fmla="*/ 1534511 w 4099035"/>
              <a:gd name="connsiteY36" fmla="*/ 5391807 h 6312933"/>
              <a:gd name="connsiteX37" fmla="*/ 1671145 w 4099035"/>
              <a:gd name="connsiteY37" fmla="*/ 4750675 h 6312933"/>
              <a:gd name="connsiteX38" fmla="*/ 1776249 w 4099035"/>
              <a:gd name="connsiteY38" fmla="*/ 4309242 h 6312933"/>
              <a:gd name="connsiteX39" fmla="*/ 2154622 w 4099035"/>
              <a:gd name="connsiteY39" fmla="*/ 4424854 h 6312933"/>
              <a:gd name="connsiteX40" fmla="*/ 2301766 w 4099035"/>
              <a:gd name="connsiteY40" fmla="*/ 4845270 h 6312933"/>
              <a:gd name="connsiteX41" fmla="*/ 2364828 w 4099035"/>
              <a:gd name="connsiteY41" fmla="*/ 5402317 h 6312933"/>
              <a:gd name="connsiteX42" fmla="*/ 2438400 w 4099035"/>
              <a:gd name="connsiteY42" fmla="*/ 5749158 h 6312933"/>
              <a:gd name="connsiteX43" fmla="*/ 2501464 w 4099035"/>
              <a:gd name="connsiteY43" fmla="*/ 5927833 h 6312933"/>
              <a:gd name="connsiteX44" fmla="*/ 2659118 w 4099035"/>
              <a:gd name="connsiteY44" fmla="*/ 6096000 h 6312933"/>
              <a:gd name="connsiteX45" fmla="*/ 2806263 w 4099035"/>
              <a:gd name="connsiteY45" fmla="*/ 6064469 h 6312933"/>
              <a:gd name="connsiteX46" fmla="*/ 2921877 w 4099035"/>
              <a:gd name="connsiteY46" fmla="*/ 6053958 h 6312933"/>
              <a:gd name="connsiteX47" fmla="*/ 2858814 w 4099035"/>
              <a:gd name="connsiteY47" fmla="*/ 5822731 h 6312933"/>
              <a:gd name="connsiteX48" fmla="*/ 2764221 w 4099035"/>
              <a:gd name="connsiteY48" fmla="*/ 5559972 h 6312933"/>
              <a:gd name="connsiteX49" fmla="*/ 2974428 w 4099035"/>
              <a:gd name="connsiteY49" fmla="*/ 5318234 h 6312933"/>
              <a:gd name="connsiteX50" fmla="*/ 3005959 w 4099035"/>
              <a:gd name="connsiteY50" fmla="*/ 4897820 h 6312933"/>
              <a:gd name="connsiteX51" fmla="*/ 3058511 w 4099035"/>
              <a:gd name="connsiteY51" fmla="*/ 4666593 h 6312933"/>
              <a:gd name="connsiteX52" fmla="*/ 3289738 w 4099035"/>
              <a:gd name="connsiteY52" fmla="*/ 4855779 h 6312933"/>
              <a:gd name="connsiteX53" fmla="*/ 3153104 w 4099035"/>
              <a:gd name="connsiteY53" fmla="*/ 5402317 h 6312933"/>
              <a:gd name="connsiteX54" fmla="*/ 3048000 w 4099035"/>
              <a:gd name="connsiteY54" fmla="*/ 6011917 h 6312933"/>
              <a:gd name="connsiteX55" fmla="*/ 3142593 w 4099035"/>
              <a:gd name="connsiteY55" fmla="*/ 6053958 h 6312933"/>
              <a:gd name="connsiteX56" fmla="*/ 3342290 w 4099035"/>
              <a:gd name="connsiteY56" fmla="*/ 6190594 h 6312933"/>
              <a:gd name="connsiteX57" fmla="*/ 3699641 w 4099035"/>
              <a:gd name="connsiteY57" fmla="*/ 6264165 h 6312933"/>
              <a:gd name="connsiteX58" fmla="*/ 3836277 w 4099035"/>
              <a:gd name="connsiteY58" fmla="*/ 6274675 h 6312933"/>
              <a:gd name="connsiteX59" fmla="*/ 3825767 w 4099035"/>
              <a:gd name="connsiteY59" fmla="*/ 5948855 h 6312933"/>
              <a:gd name="connsiteX60" fmla="*/ 4099035 w 4099035"/>
              <a:gd name="connsiteY60" fmla="*/ 5307724 h 6312933"/>
              <a:gd name="connsiteX61" fmla="*/ 4035973 w 4099035"/>
              <a:gd name="connsiteY61" fmla="*/ 4624552 h 6312933"/>
              <a:gd name="connsiteX62" fmla="*/ 4025463 w 4099035"/>
              <a:gd name="connsiteY62" fmla="*/ 4309241 h 6312933"/>
              <a:gd name="connsiteX63" fmla="*/ 3752194 w 4099035"/>
              <a:gd name="connsiteY63" fmla="*/ 3993931 h 6312933"/>
              <a:gd name="connsiteX64" fmla="*/ 3541987 w 4099035"/>
              <a:gd name="connsiteY64" fmla="*/ 3174124 h 6312933"/>
              <a:gd name="connsiteX65" fmla="*/ 3363311 w 4099035"/>
              <a:gd name="connsiteY65" fmla="*/ 2680138 h 6312933"/>
              <a:gd name="connsiteX66" fmla="*/ 3174125 w 4099035"/>
              <a:gd name="connsiteY66" fmla="*/ 2427889 h 6312933"/>
              <a:gd name="connsiteX67" fmla="*/ 2995449 w 4099035"/>
              <a:gd name="connsiteY67" fmla="*/ 2060027 h 6312933"/>
              <a:gd name="connsiteX68" fmla="*/ 2848304 w 4099035"/>
              <a:gd name="connsiteY68" fmla="*/ 1818289 h 6312933"/>
              <a:gd name="connsiteX69" fmla="*/ 2911366 w 4099035"/>
              <a:gd name="connsiteY69" fmla="*/ 1418896 h 6312933"/>
              <a:gd name="connsiteX70" fmla="*/ 2974428 w 4099035"/>
              <a:gd name="connsiteY70" fmla="*/ 1324303 h 6312933"/>
              <a:gd name="connsiteX71" fmla="*/ 2942897 w 4099035"/>
              <a:gd name="connsiteY71" fmla="*/ 1671145 h 6312933"/>
              <a:gd name="connsiteX72" fmla="*/ 3100552 w 4099035"/>
              <a:gd name="connsiteY72" fmla="*/ 2133600 h 6312933"/>
              <a:gd name="connsiteX73" fmla="*/ 3647090 w 4099035"/>
              <a:gd name="connsiteY73" fmla="*/ 2154620 h 6312933"/>
              <a:gd name="connsiteX74" fmla="*/ 3752194 w 4099035"/>
              <a:gd name="connsiteY74" fmla="*/ 1965434 h 6312933"/>
              <a:gd name="connsiteX75" fmla="*/ 3520966 w 4099035"/>
              <a:gd name="connsiteY75" fmla="*/ 1734207 h 6312933"/>
              <a:gd name="connsiteX76" fmla="*/ 3741683 w 4099035"/>
              <a:gd name="connsiteY76" fmla="*/ 1355834 h 6312933"/>
              <a:gd name="connsiteX77" fmla="*/ 3678621 w 4099035"/>
              <a:gd name="connsiteY77" fmla="*/ 767255 h 6312933"/>
              <a:gd name="connsiteX78" fmla="*/ 3605049 w 4099035"/>
              <a:gd name="connsiteY78" fmla="*/ 651641 h 6312933"/>
              <a:gd name="connsiteX79" fmla="*/ 3153104 w 4099035"/>
              <a:gd name="connsiteY79" fmla="*/ 420414 h 6312933"/>
              <a:gd name="connsiteX80" fmla="*/ 2900856 w 4099035"/>
              <a:gd name="connsiteY80" fmla="*/ 367862 h 6312933"/>
              <a:gd name="connsiteX81" fmla="*/ 2669628 w 4099035"/>
              <a:gd name="connsiteY81" fmla="*/ 10510 h 6312933"/>
              <a:gd name="connsiteX82" fmla="*/ 2511973 w 4099035"/>
              <a:gd name="connsiteY82" fmla="*/ 0 h 6312933"/>
              <a:gd name="connsiteX83" fmla="*/ 2406869 w 4099035"/>
              <a:gd name="connsiteY83" fmla="*/ 430924 h 6312933"/>
              <a:gd name="connsiteX84" fmla="*/ 2207173 w 4099035"/>
              <a:gd name="connsiteY84" fmla="*/ 630620 h 6312933"/>
              <a:gd name="connsiteX85" fmla="*/ 1912884 w 4099035"/>
              <a:gd name="connsiteY85" fmla="*/ 725214 h 6312933"/>
              <a:gd name="connsiteX86" fmla="*/ 1681656 w 4099035"/>
              <a:gd name="connsiteY86" fmla="*/ 756744 h 6312933"/>
              <a:gd name="connsiteX87" fmla="*/ 1450428 w 4099035"/>
              <a:gd name="connsiteY87" fmla="*/ 546538 h 6312933"/>
              <a:gd name="connsiteX88" fmla="*/ 1292773 w 4099035"/>
              <a:gd name="connsiteY88" fmla="*/ 252247 h 6312933"/>
              <a:gd name="connsiteX89" fmla="*/ 1208690 w 4099035"/>
              <a:gd name="connsiteY89" fmla="*/ 136634 h 6312933"/>
              <a:gd name="connsiteX0" fmla="*/ 1208690 w 4035973"/>
              <a:gd name="connsiteY0" fmla="*/ 136634 h 6312933"/>
              <a:gd name="connsiteX1" fmla="*/ 1019504 w 4035973"/>
              <a:gd name="connsiteY1" fmla="*/ 525517 h 6312933"/>
              <a:gd name="connsiteX2" fmla="*/ 483476 w 4035973"/>
              <a:gd name="connsiteY2" fmla="*/ 672662 h 6312933"/>
              <a:gd name="connsiteX3" fmla="*/ 168166 w 4035973"/>
              <a:gd name="connsiteY3" fmla="*/ 956441 h 6312933"/>
              <a:gd name="connsiteX4" fmla="*/ 168166 w 4035973"/>
              <a:gd name="connsiteY4" fmla="*/ 1229710 h 6312933"/>
              <a:gd name="connsiteX5" fmla="*/ 378373 w 4035973"/>
              <a:gd name="connsiteY5" fmla="*/ 1629103 h 6312933"/>
              <a:gd name="connsiteX6" fmla="*/ 557049 w 4035973"/>
              <a:gd name="connsiteY6" fmla="*/ 1839310 h 6312933"/>
              <a:gd name="connsiteX7" fmla="*/ 451945 w 4035973"/>
              <a:gd name="connsiteY7" fmla="*/ 2049517 h 6312933"/>
              <a:gd name="connsiteX8" fmla="*/ 714704 w 4035973"/>
              <a:gd name="connsiteY8" fmla="*/ 2102069 h 6312933"/>
              <a:gd name="connsiteX9" fmla="*/ 903890 w 4035973"/>
              <a:gd name="connsiteY9" fmla="*/ 1807779 h 6312933"/>
              <a:gd name="connsiteX10" fmla="*/ 840828 w 4035973"/>
              <a:gd name="connsiteY10" fmla="*/ 1387365 h 6312933"/>
              <a:gd name="connsiteX11" fmla="*/ 756745 w 4035973"/>
              <a:gd name="connsiteY11" fmla="*/ 1187669 h 6312933"/>
              <a:gd name="connsiteX12" fmla="*/ 935421 w 4035973"/>
              <a:gd name="connsiteY12" fmla="*/ 1145627 h 6312933"/>
              <a:gd name="connsiteX13" fmla="*/ 1103587 w 4035973"/>
              <a:gd name="connsiteY13" fmla="*/ 1618593 h 6312933"/>
              <a:gd name="connsiteX14" fmla="*/ 1135118 w 4035973"/>
              <a:gd name="connsiteY14" fmla="*/ 2028496 h 6312933"/>
              <a:gd name="connsiteX15" fmla="*/ 1082566 w 4035973"/>
              <a:gd name="connsiteY15" fmla="*/ 2501462 h 6312933"/>
              <a:gd name="connsiteX16" fmla="*/ 546538 w 4035973"/>
              <a:gd name="connsiteY16" fmla="*/ 3699641 h 6312933"/>
              <a:gd name="connsiteX17" fmla="*/ 557049 w 4035973"/>
              <a:gd name="connsiteY17" fmla="*/ 3804745 h 6312933"/>
              <a:gd name="connsiteX18" fmla="*/ 567559 w 4035973"/>
              <a:gd name="connsiteY18" fmla="*/ 3878317 h 6312933"/>
              <a:gd name="connsiteX19" fmla="*/ 567559 w 4035973"/>
              <a:gd name="connsiteY19" fmla="*/ 4004441 h 6312933"/>
              <a:gd name="connsiteX20" fmla="*/ 346842 w 4035973"/>
              <a:gd name="connsiteY20" fmla="*/ 4162096 h 6312933"/>
              <a:gd name="connsiteX21" fmla="*/ 294290 w 4035973"/>
              <a:gd name="connsiteY21" fmla="*/ 4708634 h 6312933"/>
              <a:gd name="connsiteX22" fmla="*/ 84083 w 4035973"/>
              <a:gd name="connsiteY22" fmla="*/ 5276193 h 6312933"/>
              <a:gd name="connsiteX23" fmla="*/ 0 w 4035973"/>
              <a:gd name="connsiteY23" fmla="*/ 5591503 h 6312933"/>
              <a:gd name="connsiteX24" fmla="*/ 157656 w 4035973"/>
              <a:gd name="connsiteY24" fmla="*/ 5644054 h 6312933"/>
              <a:gd name="connsiteX25" fmla="*/ 231228 w 4035973"/>
              <a:gd name="connsiteY25" fmla="*/ 5759669 h 6312933"/>
              <a:gd name="connsiteX26" fmla="*/ 567560 w 4035973"/>
              <a:gd name="connsiteY26" fmla="*/ 5770179 h 6312933"/>
              <a:gd name="connsiteX27" fmla="*/ 725214 w 4035973"/>
              <a:gd name="connsiteY27" fmla="*/ 5675585 h 6312933"/>
              <a:gd name="connsiteX28" fmla="*/ 725214 w 4035973"/>
              <a:gd name="connsiteY28" fmla="*/ 5549462 h 6312933"/>
              <a:gd name="connsiteX29" fmla="*/ 777765 w 4035973"/>
              <a:gd name="connsiteY29" fmla="*/ 5223641 h 6312933"/>
              <a:gd name="connsiteX30" fmla="*/ 840828 w 4035973"/>
              <a:gd name="connsiteY30" fmla="*/ 4708634 h 6312933"/>
              <a:gd name="connsiteX31" fmla="*/ 966952 w 4035973"/>
              <a:gd name="connsiteY31" fmla="*/ 4593020 h 6312933"/>
              <a:gd name="connsiteX32" fmla="*/ 977463 w 4035973"/>
              <a:gd name="connsiteY32" fmla="*/ 5307724 h 6312933"/>
              <a:gd name="connsiteX33" fmla="*/ 1051035 w 4035973"/>
              <a:gd name="connsiteY33" fmla="*/ 5412827 h 6312933"/>
              <a:gd name="connsiteX34" fmla="*/ 1187670 w 4035973"/>
              <a:gd name="connsiteY34" fmla="*/ 5496909 h 6312933"/>
              <a:gd name="connsiteX35" fmla="*/ 1439917 w 4035973"/>
              <a:gd name="connsiteY35" fmla="*/ 5507421 h 6312933"/>
              <a:gd name="connsiteX36" fmla="*/ 1534511 w 4035973"/>
              <a:gd name="connsiteY36" fmla="*/ 5391807 h 6312933"/>
              <a:gd name="connsiteX37" fmla="*/ 1671145 w 4035973"/>
              <a:gd name="connsiteY37" fmla="*/ 4750675 h 6312933"/>
              <a:gd name="connsiteX38" fmla="*/ 1776249 w 4035973"/>
              <a:gd name="connsiteY38" fmla="*/ 4309242 h 6312933"/>
              <a:gd name="connsiteX39" fmla="*/ 2154622 w 4035973"/>
              <a:gd name="connsiteY39" fmla="*/ 4424854 h 6312933"/>
              <a:gd name="connsiteX40" fmla="*/ 2301766 w 4035973"/>
              <a:gd name="connsiteY40" fmla="*/ 4845270 h 6312933"/>
              <a:gd name="connsiteX41" fmla="*/ 2364828 w 4035973"/>
              <a:gd name="connsiteY41" fmla="*/ 5402317 h 6312933"/>
              <a:gd name="connsiteX42" fmla="*/ 2438400 w 4035973"/>
              <a:gd name="connsiteY42" fmla="*/ 5749158 h 6312933"/>
              <a:gd name="connsiteX43" fmla="*/ 2501464 w 4035973"/>
              <a:gd name="connsiteY43" fmla="*/ 5927833 h 6312933"/>
              <a:gd name="connsiteX44" fmla="*/ 2659118 w 4035973"/>
              <a:gd name="connsiteY44" fmla="*/ 6096000 h 6312933"/>
              <a:gd name="connsiteX45" fmla="*/ 2806263 w 4035973"/>
              <a:gd name="connsiteY45" fmla="*/ 6064469 h 6312933"/>
              <a:gd name="connsiteX46" fmla="*/ 2921877 w 4035973"/>
              <a:gd name="connsiteY46" fmla="*/ 6053958 h 6312933"/>
              <a:gd name="connsiteX47" fmla="*/ 2858814 w 4035973"/>
              <a:gd name="connsiteY47" fmla="*/ 5822731 h 6312933"/>
              <a:gd name="connsiteX48" fmla="*/ 2764221 w 4035973"/>
              <a:gd name="connsiteY48" fmla="*/ 5559972 h 6312933"/>
              <a:gd name="connsiteX49" fmla="*/ 2974428 w 4035973"/>
              <a:gd name="connsiteY49" fmla="*/ 5318234 h 6312933"/>
              <a:gd name="connsiteX50" fmla="*/ 3005959 w 4035973"/>
              <a:gd name="connsiteY50" fmla="*/ 4897820 h 6312933"/>
              <a:gd name="connsiteX51" fmla="*/ 3058511 w 4035973"/>
              <a:gd name="connsiteY51" fmla="*/ 4666593 h 6312933"/>
              <a:gd name="connsiteX52" fmla="*/ 3289738 w 4035973"/>
              <a:gd name="connsiteY52" fmla="*/ 4855779 h 6312933"/>
              <a:gd name="connsiteX53" fmla="*/ 3153104 w 4035973"/>
              <a:gd name="connsiteY53" fmla="*/ 5402317 h 6312933"/>
              <a:gd name="connsiteX54" fmla="*/ 3048000 w 4035973"/>
              <a:gd name="connsiteY54" fmla="*/ 6011917 h 6312933"/>
              <a:gd name="connsiteX55" fmla="*/ 3142593 w 4035973"/>
              <a:gd name="connsiteY55" fmla="*/ 6053958 h 6312933"/>
              <a:gd name="connsiteX56" fmla="*/ 3342290 w 4035973"/>
              <a:gd name="connsiteY56" fmla="*/ 6190594 h 6312933"/>
              <a:gd name="connsiteX57" fmla="*/ 3699641 w 4035973"/>
              <a:gd name="connsiteY57" fmla="*/ 6264165 h 6312933"/>
              <a:gd name="connsiteX58" fmla="*/ 3836277 w 4035973"/>
              <a:gd name="connsiteY58" fmla="*/ 6274675 h 6312933"/>
              <a:gd name="connsiteX59" fmla="*/ 3825767 w 4035973"/>
              <a:gd name="connsiteY59" fmla="*/ 5948855 h 6312933"/>
              <a:gd name="connsiteX60" fmla="*/ 3983422 w 4035973"/>
              <a:gd name="connsiteY60" fmla="*/ 5286703 h 6312933"/>
              <a:gd name="connsiteX61" fmla="*/ 4035973 w 4035973"/>
              <a:gd name="connsiteY61" fmla="*/ 4624552 h 6312933"/>
              <a:gd name="connsiteX62" fmla="*/ 4025463 w 4035973"/>
              <a:gd name="connsiteY62" fmla="*/ 4309241 h 6312933"/>
              <a:gd name="connsiteX63" fmla="*/ 3752194 w 4035973"/>
              <a:gd name="connsiteY63" fmla="*/ 3993931 h 6312933"/>
              <a:gd name="connsiteX64" fmla="*/ 3541987 w 4035973"/>
              <a:gd name="connsiteY64" fmla="*/ 3174124 h 6312933"/>
              <a:gd name="connsiteX65" fmla="*/ 3363311 w 4035973"/>
              <a:gd name="connsiteY65" fmla="*/ 2680138 h 6312933"/>
              <a:gd name="connsiteX66" fmla="*/ 3174125 w 4035973"/>
              <a:gd name="connsiteY66" fmla="*/ 2427889 h 6312933"/>
              <a:gd name="connsiteX67" fmla="*/ 2995449 w 4035973"/>
              <a:gd name="connsiteY67" fmla="*/ 2060027 h 6312933"/>
              <a:gd name="connsiteX68" fmla="*/ 2848304 w 4035973"/>
              <a:gd name="connsiteY68" fmla="*/ 1818289 h 6312933"/>
              <a:gd name="connsiteX69" fmla="*/ 2911366 w 4035973"/>
              <a:gd name="connsiteY69" fmla="*/ 1418896 h 6312933"/>
              <a:gd name="connsiteX70" fmla="*/ 2974428 w 4035973"/>
              <a:gd name="connsiteY70" fmla="*/ 1324303 h 6312933"/>
              <a:gd name="connsiteX71" fmla="*/ 2942897 w 4035973"/>
              <a:gd name="connsiteY71" fmla="*/ 1671145 h 6312933"/>
              <a:gd name="connsiteX72" fmla="*/ 3100552 w 4035973"/>
              <a:gd name="connsiteY72" fmla="*/ 2133600 h 6312933"/>
              <a:gd name="connsiteX73" fmla="*/ 3647090 w 4035973"/>
              <a:gd name="connsiteY73" fmla="*/ 2154620 h 6312933"/>
              <a:gd name="connsiteX74" fmla="*/ 3752194 w 4035973"/>
              <a:gd name="connsiteY74" fmla="*/ 1965434 h 6312933"/>
              <a:gd name="connsiteX75" fmla="*/ 3520966 w 4035973"/>
              <a:gd name="connsiteY75" fmla="*/ 1734207 h 6312933"/>
              <a:gd name="connsiteX76" fmla="*/ 3741683 w 4035973"/>
              <a:gd name="connsiteY76" fmla="*/ 1355834 h 6312933"/>
              <a:gd name="connsiteX77" fmla="*/ 3678621 w 4035973"/>
              <a:gd name="connsiteY77" fmla="*/ 767255 h 6312933"/>
              <a:gd name="connsiteX78" fmla="*/ 3605049 w 4035973"/>
              <a:gd name="connsiteY78" fmla="*/ 651641 h 6312933"/>
              <a:gd name="connsiteX79" fmla="*/ 3153104 w 4035973"/>
              <a:gd name="connsiteY79" fmla="*/ 420414 h 6312933"/>
              <a:gd name="connsiteX80" fmla="*/ 2900856 w 4035973"/>
              <a:gd name="connsiteY80" fmla="*/ 367862 h 6312933"/>
              <a:gd name="connsiteX81" fmla="*/ 2669628 w 4035973"/>
              <a:gd name="connsiteY81" fmla="*/ 10510 h 6312933"/>
              <a:gd name="connsiteX82" fmla="*/ 2511973 w 4035973"/>
              <a:gd name="connsiteY82" fmla="*/ 0 h 6312933"/>
              <a:gd name="connsiteX83" fmla="*/ 2406869 w 4035973"/>
              <a:gd name="connsiteY83" fmla="*/ 430924 h 6312933"/>
              <a:gd name="connsiteX84" fmla="*/ 2207173 w 4035973"/>
              <a:gd name="connsiteY84" fmla="*/ 630620 h 6312933"/>
              <a:gd name="connsiteX85" fmla="*/ 1912884 w 4035973"/>
              <a:gd name="connsiteY85" fmla="*/ 725214 h 6312933"/>
              <a:gd name="connsiteX86" fmla="*/ 1681656 w 4035973"/>
              <a:gd name="connsiteY86" fmla="*/ 756744 h 6312933"/>
              <a:gd name="connsiteX87" fmla="*/ 1450428 w 4035973"/>
              <a:gd name="connsiteY87" fmla="*/ 546538 h 6312933"/>
              <a:gd name="connsiteX88" fmla="*/ 1292773 w 4035973"/>
              <a:gd name="connsiteY88" fmla="*/ 252247 h 6312933"/>
              <a:gd name="connsiteX89" fmla="*/ 1208690 w 4035973"/>
              <a:gd name="connsiteY89" fmla="*/ 136634 h 6312933"/>
              <a:gd name="connsiteX0" fmla="*/ 1208690 w 4035973"/>
              <a:gd name="connsiteY0" fmla="*/ 136634 h 6274675"/>
              <a:gd name="connsiteX1" fmla="*/ 1019504 w 4035973"/>
              <a:gd name="connsiteY1" fmla="*/ 525517 h 6274675"/>
              <a:gd name="connsiteX2" fmla="*/ 483476 w 4035973"/>
              <a:gd name="connsiteY2" fmla="*/ 672662 h 6274675"/>
              <a:gd name="connsiteX3" fmla="*/ 168166 w 4035973"/>
              <a:gd name="connsiteY3" fmla="*/ 956441 h 6274675"/>
              <a:gd name="connsiteX4" fmla="*/ 168166 w 4035973"/>
              <a:gd name="connsiteY4" fmla="*/ 1229710 h 6274675"/>
              <a:gd name="connsiteX5" fmla="*/ 378373 w 4035973"/>
              <a:gd name="connsiteY5" fmla="*/ 1629103 h 6274675"/>
              <a:gd name="connsiteX6" fmla="*/ 557049 w 4035973"/>
              <a:gd name="connsiteY6" fmla="*/ 1839310 h 6274675"/>
              <a:gd name="connsiteX7" fmla="*/ 451945 w 4035973"/>
              <a:gd name="connsiteY7" fmla="*/ 2049517 h 6274675"/>
              <a:gd name="connsiteX8" fmla="*/ 714704 w 4035973"/>
              <a:gd name="connsiteY8" fmla="*/ 2102069 h 6274675"/>
              <a:gd name="connsiteX9" fmla="*/ 903890 w 4035973"/>
              <a:gd name="connsiteY9" fmla="*/ 1807779 h 6274675"/>
              <a:gd name="connsiteX10" fmla="*/ 840828 w 4035973"/>
              <a:gd name="connsiteY10" fmla="*/ 1387365 h 6274675"/>
              <a:gd name="connsiteX11" fmla="*/ 756745 w 4035973"/>
              <a:gd name="connsiteY11" fmla="*/ 1187669 h 6274675"/>
              <a:gd name="connsiteX12" fmla="*/ 935421 w 4035973"/>
              <a:gd name="connsiteY12" fmla="*/ 1145627 h 6274675"/>
              <a:gd name="connsiteX13" fmla="*/ 1103587 w 4035973"/>
              <a:gd name="connsiteY13" fmla="*/ 1618593 h 6274675"/>
              <a:gd name="connsiteX14" fmla="*/ 1135118 w 4035973"/>
              <a:gd name="connsiteY14" fmla="*/ 2028496 h 6274675"/>
              <a:gd name="connsiteX15" fmla="*/ 1082566 w 4035973"/>
              <a:gd name="connsiteY15" fmla="*/ 2501462 h 6274675"/>
              <a:gd name="connsiteX16" fmla="*/ 546538 w 4035973"/>
              <a:gd name="connsiteY16" fmla="*/ 3699641 h 6274675"/>
              <a:gd name="connsiteX17" fmla="*/ 557049 w 4035973"/>
              <a:gd name="connsiteY17" fmla="*/ 3804745 h 6274675"/>
              <a:gd name="connsiteX18" fmla="*/ 567559 w 4035973"/>
              <a:gd name="connsiteY18" fmla="*/ 3878317 h 6274675"/>
              <a:gd name="connsiteX19" fmla="*/ 567559 w 4035973"/>
              <a:gd name="connsiteY19" fmla="*/ 4004441 h 6274675"/>
              <a:gd name="connsiteX20" fmla="*/ 346842 w 4035973"/>
              <a:gd name="connsiteY20" fmla="*/ 4162096 h 6274675"/>
              <a:gd name="connsiteX21" fmla="*/ 294290 w 4035973"/>
              <a:gd name="connsiteY21" fmla="*/ 4708634 h 6274675"/>
              <a:gd name="connsiteX22" fmla="*/ 84083 w 4035973"/>
              <a:gd name="connsiteY22" fmla="*/ 5276193 h 6274675"/>
              <a:gd name="connsiteX23" fmla="*/ 0 w 4035973"/>
              <a:gd name="connsiteY23" fmla="*/ 5591503 h 6274675"/>
              <a:gd name="connsiteX24" fmla="*/ 157656 w 4035973"/>
              <a:gd name="connsiteY24" fmla="*/ 5644054 h 6274675"/>
              <a:gd name="connsiteX25" fmla="*/ 231228 w 4035973"/>
              <a:gd name="connsiteY25" fmla="*/ 5759669 h 6274675"/>
              <a:gd name="connsiteX26" fmla="*/ 567560 w 4035973"/>
              <a:gd name="connsiteY26" fmla="*/ 5770179 h 6274675"/>
              <a:gd name="connsiteX27" fmla="*/ 725214 w 4035973"/>
              <a:gd name="connsiteY27" fmla="*/ 5675585 h 6274675"/>
              <a:gd name="connsiteX28" fmla="*/ 725214 w 4035973"/>
              <a:gd name="connsiteY28" fmla="*/ 5549462 h 6274675"/>
              <a:gd name="connsiteX29" fmla="*/ 777765 w 4035973"/>
              <a:gd name="connsiteY29" fmla="*/ 5223641 h 6274675"/>
              <a:gd name="connsiteX30" fmla="*/ 840828 w 4035973"/>
              <a:gd name="connsiteY30" fmla="*/ 4708634 h 6274675"/>
              <a:gd name="connsiteX31" fmla="*/ 966952 w 4035973"/>
              <a:gd name="connsiteY31" fmla="*/ 4593020 h 6274675"/>
              <a:gd name="connsiteX32" fmla="*/ 977463 w 4035973"/>
              <a:gd name="connsiteY32" fmla="*/ 5307724 h 6274675"/>
              <a:gd name="connsiteX33" fmla="*/ 1051035 w 4035973"/>
              <a:gd name="connsiteY33" fmla="*/ 5412827 h 6274675"/>
              <a:gd name="connsiteX34" fmla="*/ 1187670 w 4035973"/>
              <a:gd name="connsiteY34" fmla="*/ 5496909 h 6274675"/>
              <a:gd name="connsiteX35" fmla="*/ 1439917 w 4035973"/>
              <a:gd name="connsiteY35" fmla="*/ 5507421 h 6274675"/>
              <a:gd name="connsiteX36" fmla="*/ 1534511 w 4035973"/>
              <a:gd name="connsiteY36" fmla="*/ 5391807 h 6274675"/>
              <a:gd name="connsiteX37" fmla="*/ 1671145 w 4035973"/>
              <a:gd name="connsiteY37" fmla="*/ 4750675 h 6274675"/>
              <a:gd name="connsiteX38" fmla="*/ 1776249 w 4035973"/>
              <a:gd name="connsiteY38" fmla="*/ 4309242 h 6274675"/>
              <a:gd name="connsiteX39" fmla="*/ 2154622 w 4035973"/>
              <a:gd name="connsiteY39" fmla="*/ 4424854 h 6274675"/>
              <a:gd name="connsiteX40" fmla="*/ 2301766 w 4035973"/>
              <a:gd name="connsiteY40" fmla="*/ 4845270 h 6274675"/>
              <a:gd name="connsiteX41" fmla="*/ 2364828 w 4035973"/>
              <a:gd name="connsiteY41" fmla="*/ 5402317 h 6274675"/>
              <a:gd name="connsiteX42" fmla="*/ 2438400 w 4035973"/>
              <a:gd name="connsiteY42" fmla="*/ 5749158 h 6274675"/>
              <a:gd name="connsiteX43" fmla="*/ 2501464 w 4035973"/>
              <a:gd name="connsiteY43" fmla="*/ 5927833 h 6274675"/>
              <a:gd name="connsiteX44" fmla="*/ 2659118 w 4035973"/>
              <a:gd name="connsiteY44" fmla="*/ 6096000 h 6274675"/>
              <a:gd name="connsiteX45" fmla="*/ 2806263 w 4035973"/>
              <a:gd name="connsiteY45" fmla="*/ 6064469 h 6274675"/>
              <a:gd name="connsiteX46" fmla="*/ 2921877 w 4035973"/>
              <a:gd name="connsiteY46" fmla="*/ 6053958 h 6274675"/>
              <a:gd name="connsiteX47" fmla="*/ 2858814 w 4035973"/>
              <a:gd name="connsiteY47" fmla="*/ 5822731 h 6274675"/>
              <a:gd name="connsiteX48" fmla="*/ 2764221 w 4035973"/>
              <a:gd name="connsiteY48" fmla="*/ 5559972 h 6274675"/>
              <a:gd name="connsiteX49" fmla="*/ 2974428 w 4035973"/>
              <a:gd name="connsiteY49" fmla="*/ 5318234 h 6274675"/>
              <a:gd name="connsiteX50" fmla="*/ 3005959 w 4035973"/>
              <a:gd name="connsiteY50" fmla="*/ 4897820 h 6274675"/>
              <a:gd name="connsiteX51" fmla="*/ 3058511 w 4035973"/>
              <a:gd name="connsiteY51" fmla="*/ 4666593 h 6274675"/>
              <a:gd name="connsiteX52" fmla="*/ 3289738 w 4035973"/>
              <a:gd name="connsiteY52" fmla="*/ 4855779 h 6274675"/>
              <a:gd name="connsiteX53" fmla="*/ 3153104 w 4035973"/>
              <a:gd name="connsiteY53" fmla="*/ 5402317 h 6274675"/>
              <a:gd name="connsiteX54" fmla="*/ 3048000 w 4035973"/>
              <a:gd name="connsiteY54" fmla="*/ 6011917 h 6274675"/>
              <a:gd name="connsiteX55" fmla="*/ 3142593 w 4035973"/>
              <a:gd name="connsiteY55" fmla="*/ 6053958 h 6274675"/>
              <a:gd name="connsiteX56" fmla="*/ 3342290 w 4035973"/>
              <a:gd name="connsiteY56" fmla="*/ 6190594 h 6274675"/>
              <a:gd name="connsiteX57" fmla="*/ 3584027 w 4035973"/>
              <a:gd name="connsiteY57" fmla="*/ 6106510 h 6274675"/>
              <a:gd name="connsiteX58" fmla="*/ 3836277 w 4035973"/>
              <a:gd name="connsiteY58" fmla="*/ 6274675 h 6274675"/>
              <a:gd name="connsiteX59" fmla="*/ 3825767 w 4035973"/>
              <a:gd name="connsiteY59" fmla="*/ 5948855 h 6274675"/>
              <a:gd name="connsiteX60" fmla="*/ 3983422 w 4035973"/>
              <a:gd name="connsiteY60" fmla="*/ 5286703 h 6274675"/>
              <a:gd name="connsiteX61" fmla="*/ 4035973 w 4035973"/>
              <a:gd name="connsiteY61" fmla="*/ 4624552 h 6274675"/>
              <a:gd name="connsiteX62" fmla="*/ 4025463 w 4035973"/>
              <a:gd name="connsiteY62" fmla="*/ 4309241 h 6274675"/>
              <a:gd name="connsiteX63" fmla="*/ 3752194 w 4035973"/>
              <a:gd name="connsiteY63" fmla="*/ 3993931 h 6274675"/>
              <a:gd name="connsiteX64" fmla="*/ 3541987 w 4035973"/>
              <a:gd name="connsiteY64" fmla="*/ 3174124 h 6274675"/>
              <a:gd name="connsiteX65" fmla="*/ 3363311 w 4035973"/>
              <a:gd name="connsiteY65" fmla="*/ 2680138 h 6274675"/>
              <a:gd name="connsiteX66" fmla="*/ 3174125 w 4035973"/>
              <a:gd name="connsiteY66" fmla="*/ 2427889 h 6274675"/>
              <a:gd name="connsiteX67" fmla="*/ 2995449 w 4035973"/>
              <a:gd name="connsiteY67" fmla="*/ 2060027 h 6274675"/>
              <a:gd name="connsiteX68" fmla="*/ 2848304 w 4035973"/>
              <a:gd name="connsiteY68" fmla="*/ 1818289 h 6274675"/>
              <a:gd name="connsiteX69" fmla="*/ 2911366 w 4035973"/>
              <a:gd name="connsiteY69" fmla="*/ 1418896 h 6274675"/>
              <a:gd name="connsiteX70" fmla="*/ 2974428 w 4035973"/>
              <a:gd name="connsiteY70" fmla="*/ 1324303 h 6274675"/>
              <a:gd name="connsiteX71" fmla="*/ 2942897 w 4035973"/>
              <a:gd name="connsiteY71" fmla="*/ 1671145 h 6274675"/>
              <a:gd name="connsiteX72" fmla="*/ 3100552 w 4035973"/>
              <a:gd name="connsiteY72" fmla="*/ 2133600 h 6274675"/>
              <a:gd name="connsiteX73" fmla="*/ 3647090 w 4035973"/>
              <a:gd name="connsiteY73" fmla="*/ 2154620 h 6274675"/>
              <a:gd name="connsiteX74" fmla="*/ 3752194 w 4035973"/>
              <a:gd name="connsiteY74" fmla="*/ 1965434 h 6274675"/>
              <a:gd name="connsiteX75" fmla="*/ 3520966 w 4035973"/>
              <a:gd name="connsiteY75" fmla="*/ 1734207 h 6274675"/>
              <a:gd name="connsiteX76" fmla="*/ 3741683 w 4035973"/>
              <a:gd name="connsiteY76" fmla="*/ 1355834 h 6274675"/>
              <a:gd name="connsiteX77" fmla="*/ 3678621 w 4035973"/>
              <a:gd name="connsiteY77" fmla="*/ 767255 h 6274675"/>
              <a:gd name="connsiteX78" fmla="*/ 3605049 w 4035973"/>
              <a:gd name="connsiteY78" fmla="*/ 651641 h 6274675"/>
              <a:gd name="connsiteX79" fmla="*/ 3153104 w 4035973"/>
              <a:gd name="connsiteY79" fmla="*/ 420414 h 6274675"/>
              <a:gd name="connsiteX80" fmla="*/ 2900856 w 4035973"/>
              <a:gd name="connsiteY80" fmla="*/ 367862 h 6274675"/>
              <a:gd name="connsiteX81" fmla="*/ 2669628 w 4035973"/>
              <a:gd name="connsiteY81" fmla="*/ 10510 h 6274675"/>
              <a:gd name="connsiteX82" fmla="*/ 2511973 w 4035973"/>
              <a:gd name="connsiteY82" fmla="*/ 0 h 6274675"/>
              <a:gd name="connsiteX83" fmla="*/ 2406869 w 4035973"/>
              <a:gd name="connsiteY83" fmla="*/ 430924 h 6274675"/>
              <a:gd name="connsiteX84" fmla="*/ 2207173 w 4035973"/>
              <a:gd name="connsiteY84" fmla="*/ 630620 h 6274675"/>
              <a:gd name="connsiteX85" fmla="*/ 1912884 w 4035973"/>
              <a:gd name="connsiteY85" fmla="*/ 725214 h 6274675"/>
              <a:gd name="connsiteX86" fmla="*/ 1681656 w 4035973"/>
              <a:gd name="connsiteY86" fmla="*/ 756744 h 6274675"/>
              <a:gd name="connsiteX87" fmla="*/ 1450428 w 4035973"/>
              <a:gd name="connsiteY87" fmla="*/ 546538 h 6274675"/>
              <a:gd name="connsiteX88" fmla="*/ 1292773 w 4035973"/>
              <a:gd name="connsiteY88" fmla="*/ 252247 h 6274675"/>
              <a:gd name="connsiteX89" fmla="*/ 1208690 w 4035973"/>
              <a:gd name="connsiteY89" fmla="*/ 136634 h 6274675"/>
              <a:gd name="connsiteX0" fmla="*/ 1208690 w 4035973"/>
              <a:gd name="connsiteY0" fmla="*/ 136634 h 6195884"/>
              <a:gd name="connsiteX1" fmla="*/ 1019504 w 4035973"/>
              <a:gd name="connsiteY1" fmla="*/ 525517 h 6195884"/>
              <a:gd name="connsiteX2" fmla="*/ 483476 w 4035973"/>
              <a:gd name="connsiteY2" fmla="*/ 672662 h 6195884"/>
              <a:gd name="connsiteX3" fmla="*/ 168166 w 4035973"/>
              <a:gd name="connsiteY3" fmla="*/ 956441 h 6195884"/>
              <a:gd name="connsiteX4" fmla="*/ 168166 w 4035973"/>
              <a:gd name="connsiteY4" fmla="*/ 1229710 h 6195884"/>
              <a:gd name="connsiteX5" fmla="*/ 378373 w 4035973"/>
              <a:gd name="connsiteY5" fmla="*/ 1629103 h 6195884"/>
              <a:gd name="connsiteX6" fmla="*/ 557049 w 4035973"/>
              <a:gd name="connsiteY6" fmla="*/ 1839310 h 6195884"/>
              <a:gd name="connsiteX7" fmla="*/ 451945 w 4035973"/>
              <a:gd name="connsiteY7" fmla="*/ 2049517 h 6195884"/>
              <a:gd name="connsiteX8" fmla="*/ 714704 w 4035973"/>
              <a:gd name="connsiteY8" fmla="*/ 2102069 h 6195884"/>
              <a:gd name="connsiteX9" fmla="*/ 903890 w 4035973"/>
              <a:gd name="connsiteY9" fmla="*/ 1807779 h 6195884"/>
              <a:gd name="connsiteX10" fmla="*/ 840828 w 4035973"/>
              <a:gd name="connsiteY10" fmla="*/ 1387365 h 6195884"/>
              <a:gd name="connsiteX11" fmla="*/ 756745 w 4035973"/>
              <a:gd name="connsiteY11" fmla="*/ 1187669 h 6195884"/>
              <a:gd name="connsiteX12" fmla="*/ 935421 w 4035973"/>
              <a:gd name="connsiteY12" fmla="*/ 1145627 h 6195884"/>
              <a:gd name="connsiteX13" fmla="*/ 1103587 w 4035973"/>
              <a:gd name="connsiteY13" fmla="*/ 1618593 h 6195884"/>
              <a:gd name="connsiteX14" fmla="*/ 1135118 w 4035973"/>
              <a:gd name="connsiteY14" fmla="*/ 2028496 h 6195884"/>
              <a:gd name="connsiteX15" fmla="*/ 1082566 w 4035973"/>
              <a:gd name="connsiteY15" fmla="*/ 2501462 h 6195884"/>
              <a:gd name="connsiteX16" fmla="*/ 546538 w 4035973"/>
              <a:gd name="connsiteY16" fmla="*/ 3699641 h 6195884"/>
              <a:gd name="connsiteX17" fmla="*/ 557049 w 4035973"/>
              <a:gd name="connsiteY17" fmla="*/ 3804745 h 6195884"/>
              <a:gd name="connsiteX18" fmla="*/ 567559 w 4035973"/>
              <a:gd name="connsiteY18" fmla="*/ 3878317 h 6195884"/>
              <a:gd name="connsiteX19" fmla="*/ 567559 w 4035973"/>
              <a:gd name="connsiteY19" fmla="*/ 4004441 h 6195884"/>
              <a:gd name="connsiteX20" fmla="*/ 346842 w 4035973"/>
              <a:gd name="connsiteY20" fmla="*/ 4162096 h 6195884"/>
              <a:gd name="connsiteX21" fmla="*/ 294290 w 4035973"/>
              <a:gd name="connsiteY21" fmla="*/ 4708634 h 6195884"/>
              <a:gd name="connsiteX22" fmla="*/ 84083 w 4035973"/>
              <a:gd name="connsiteY22" fmla="*/ 5276193 h 6195884"/>
              <a:gd name="connsiteX23" fmla="*/ 0 w 4035973"/>
              <a:gd name="connsiteY23" fmla="*/ 5591503 h 6195884"/>
              <a:gd name="connsiteX24" fmla="*/ 157656 w 4035973"/>
              <a:gd name="connsiteY24" fmla="*/ 5644054 h 6195884"/>
              <a:gd name="connsiteX25" fmla="*/ 231228 w 4035973"/>
              <a:gd name="connsiteY25" fmla="*/ 5759669 h 6195884"/>
              <a:gd name="connsiteX26" fmla="*/ 567560 w 4035973"/>
              <a:gd name="connsiteY26" fmla="*/ 5770179 h 6195884"/>
              <a:gd name="connsiteX27" fmla="*/ 725214 w 4035973"/>
              <a:gd name="connsiteY27" fmla="*/ 5675585 h 6195884"/>
              <a:gd name="connsiteX28" fmla="*/ 725214 w 4035973"/>
              <a:gd name="connsiteY28" fmla="*/ 5549462 h 6195884"/>
              <a:gd name="connsiteX29" fmla="*/ 777765 w 4035973"/>
              <a:gd name="connsiteY29" fmla="*/ 5223641 h 6195884"/>
              <a:gd name="connsiteX30" fmla="*/ 840828 w 4035973"/>
              <a:gd name="connsiteY30" fmla="*/ 4708634 h 6195884"/>
              <a:gd name="connsiteX31" fmla="*/ 966952 w 4035973"/>
              <a:gd name="connsiteY31" fmla="*/ 4593020 h 6195884"/>
              <a:gd name="connsiteX32" fmla="*/ 977463 w 4035973"/>
              <a:gd name="connsiteY32" fmla="*/ 5307724 h 6195884"/>
              <a:gd name="connsiteX33" fmla="*/ 1051035 w 4035973"/>
              <a:gd name="connsiteY33" fmla="*/ 5412827 h 6195884"/>
              <a:gd name="connsiteX34" fmla="*/ 1187670 w 4035973"/>
              <a:gd name="connsiteY34" fmla="*/ 5496909 h 6195884"/>
              <a:gd name="connsiteX35" fmla="*/ 1439917 w 4035973"/>
              <a:gd name="connsiteY35" fmla="*/ 5507421 h 6195884"/>
              <a:gd name="connsiteX36" fmla="*/ 1534511 w 4035973"/>
              <a:gd name="connsiteY36" fmla="*/ 5391807 h 6195884"/>
              <a:gd name="connsiteX37" fmla="*/ 1671145 w 4035973"/>
              <a:gd name="connsiteY37" fmla="*/ 4750675 h 6195884"/>
              <a:gd name="connsiteX38" fmla="*/ 1776249 w 4035973"/>
              <a:gd name="connsiteY38" fmla="*/ 4309242 h 6195884"/>
              <a:gd name="connsiteX39" fmla="*/ 2154622 w 4035973"/>
              <a:gd name="connsiteY39" fmla="*/ 4424854 h 6195884"/>
              <a:gd name="connsiteX40" fmla="*/ 2301766 w 4035973"/>
              <a:gd name="connsiteY40" fmla="*/ 4845270 h 6195884"/>
              <a:gd name="connsiteX41" fmla="*/ 2364828 w 4035973"/>
              <a:gd name="connsiteY41" fmla="*/ 5402317 h 6195884"/>
              <a:gd name="connsiteX42" fmla="*/ 2438400 w 4035973"/>
              <a:gd name="connsiteY42" fmla="*/ 5749158 h 6195884"/>
              <a:gd name="connsiteX43" fmla="*/ 2501464 w 4035973"/>
              <a:gd name="connsiteY43" fmla="*/ 5927833 h 6195884"/>
              <a:gd name="connsiteX44" fmla="*/ 2659118 w 4035973"/>
              <a:gd name="connsiteY44" fmla="*/ 6096000 h 6195884"/>
              <a:gd name="connsiteX45" fmla="*/ 2806263 w 4035973"/>
              <a:gd name="connsiteY45" fmla="*/ 6064469 h 6195884"/>
              <a:gd name="connsiteX46" fmla="*/ 2921877 w 4035973"/>
              <a:gd name="connsiteY46" fmla="*/ 6053958 h 6195884"/>
              <a:gd name="connsiteX47" fmla="*/ 2858814 w 4035973"/>
              <a:gd name="connsiteY47" fmla="*/ 5822731 h 6195884"/>
              <a:gd name="connsiteX48" fmla="*/ 2764221 w 4035973"/>
              <a:gd name="connsiteY48" fmla="*/ 5559972 h 6195884"/>
              <a:gd name="connsiteX49" fmla="*/ 2974428 w 4035973"/>
              <a:gd name="connsiteY49" fmla="*/ 5318234 h 6195884"/>
              <a:gd name="connsiteX50" fmla="*/ 3005959 w 4035973"/>
              <a:gd name="connsiteY50" fmla="*/ 4897820 h 6195884"/>
              <a:gd name="connsiteX51" fmla="*/ 3058511 w 4035973"/>
              <a:gd name="connsiteY51" fmla="*/ 4666593 h 6195884"/>
              <a:gd name="connsiteX52" fmla="*/ 3289738 w 4035973"/>
              <a:gd name="connsiteY52" fmla="*/ 4855779 h 6195884"/>
              <a:gd name="connsiteX53" fmla="*/ 3153104 w 4035973"/>
              <a:gd name="connsiteY53" fmla="*/ 5402317 h 6195884"/>
              <a:gd name="connsiteX54" fmla="*/ 3048000 w 4035973"/>
              <a:gd name="connsiteY54" fmla="*/ 6011917 h 6195884"/>
              <a:gd name="connsiteX55" fmla="*/ 3142593 w 4035973"/>
              <a:gd name="connsiteY55" fmla="*/ 6053958 h 6195884"/>
              <a:gd name="connsiteX56" fmla="*/ 3342290 w 4035973"/>
              <a:gd name="connsiteY56" fmla="*/ 6190594 h 6195884"/>
              <a:gd name="connsiteX57" fmla="*/ 3584027 w 4035973"/>
              <a:gd name="connsiteY57" fmla="*/ 6106510 h 6195884"/>
              <a:gd name="connsiteX58" fmla="*/ 3815256 w 4035973"/>
              <a:gd name="connsiteY58" fmla="*/ 5801709 h 6195884"/>
              <a:gd name="connsiteX59" fmla="*/ 3825767 w 4035973"/>
              <a:gd name="connsiteY59" fmla="*/ 5948855 h 6195884"/>
              <a:gd name="connsiteX60" fmla="*/ 3983422 w 4035973"/>
              <a:gd name="connsiteY60" fmla="*/ 5286703 h 6195884"/>
              <a:gd name="connsiteX61" fmla="*/ 4035973 w 4035973"/>
              <a:gd name="connsiteY61" fmla="*/ 4624552 h 6195884"/>
              <a:gd name="connsiteX62" fmla="*/ 4025463 w 4035973"/>
              <a:gd name="connsiteY62" fmla="*/ 4309241 h 6195884"/>
              <a:gd name="connsiteX63" fmla="*/ 3752194 w 4035973"/>
              <a:gd name="connsiteY63" fmla="*/ 3993931 h 6195884"/>
              <a:gd name="connsiteX64" fmla="*/ 3541987 w 4035973"/>
              <a:gd name="connsiteY64" fmla="*/ 3174124 h 6195884"/>
              <a:gd name="connsiteX65" fmla="*/ 3363311 w 4035973"/>
              <a:gd name="connsiteY65" fmla="*/ 2680138 h 6195884"/>
              <a:gd name="connsiteX66" fmla="*/ 3174125 w 4035973"/>
              <a:gd name="connsiteY66" fmla="*/ 2427889 h 6195884"/>
              <a:gd name="connsiteX67" fmla="*/ 2995449 w 4035973"/>
              <a:gd name="connsiteY67" fmla="*/ 2060027 h 6195884"/>
              <a:gd name="connsiteX68" fmla="*/ 2848304 w 4035973"/>
              <a:gd name="connsiteY68" fmla="*/ 1818289 h 6195884"/>
              <a:gd name="connsiteX69" fmla="*/ 2911366 w 4035973"/>
              <a:gd name="connsiteY69" fmla="*/ 1418896 h 6195884"/>
              <a:gd name="connsiteX70" fmla="*/ 2974428 w 4035973"/>
              <a:gd name="connsiteY70" fmla="*/ 1324303 h 6195884"/>
              <a:gd name="connsiteX71" fmla="*/ 2942897 w 4035973"/>
              <a:gd name="connsiteY71" fmla="*/ 1671145 h 6195884"/>
              <a:gd name="connsiteX72" fmla="*/ 3100552 w 4035973"/>
              <a:gd name="connsiteY72" fmla="*/ 2133600 h 6195884"/>
              <a:gd name="connsiteX73" fmla="*/ 3647090 w 4035973"/>
              <a:gd name="connsiteY73" fmla="*/ 2154620 h 6195884"/>
              <a:gd name="connsiteX74" fmla="*/ 3752194 w 4035973"/>
              <a:gd name="connsiteY74" fmla="*/ 1965434 h 6195884"/>
              <a:gd name="connsiteX75" fmla="*/ 3520966 w 4035973"/>
              <a:gd name="connsiteY75" fmla="*/ 1734207 h 6195884"/>
              <a:gd name="connsiteX76" fmla="*/ 3741683 w 4035973"/>
              <a:gd name="connsiteY76" fmla="*/ 1355834 h 6195884"/>
              <a:gd name="connsiteX77" fmla="*/ 3678621 w 4035973"/>
              <a:gd name="connsiteY77" fmla="*/ 767255 h 6195884"/>
              <a:gd name="connsiteX78" fmla="*/ 3605049 w 4035973"/>
              <a:gd name="connsiteY78" fmla="*/ 651641 h 6195884"/>
              <a:gd name="connsiteX79" fmla="*/ 3153104 w 4035973"/>
              <a:gd name="connsiteY79" fmla="*/ 420414 h 6195884"/>
              <a:gd name="connsiteX80" fmla="*/ 2900856 w 4035973"/>
              <a:gd name="connsiteY80" fmla="*/ 367862 h 6195884"/>
              <a:gd name="connsiteX81" fmla="*/ 2669628 w 4035973"/>
              <a:gd name="connsiteY81" fmla="*/ 10510 h 6195884"/>
              <a:gd name="connsiteX82" fmla="*/ 2511973 w 4035973"/>
              <a:gd name="connsiteY82" fmla="*/ 0 h 6195884"/>
              <a:gd name="connsiteX83" fmla="*/ 2406869 w 4035973"/>
              <a:gd name="connsiteY83" fmla="*/ 430924 h 6195884"/>
              <a:gd name="connsiteX84" fmla="*/ 2207173 w 4035973"/>
              <a:gd name="connsiteY84" fmla="*/ 630620 h 6195884"/>
              <a:gd name="connsiteX85" fmla="*/ 1912884 w 4035973"/>
              <a:gd name="connsiteY85" fmla="*/ 725214 h 6195884"/>
              <a:gd name="connsiteX86" fmla="*/ 1681656 w 4035973"/>
              <a:gd name="connsiteY86" fmla="*/ 756744 h 6195884"/>
              <a:gd name="connsiteX87" fmla="*/ 1450428 w 4035973"/>
              <a:gd name="connsiteY87" fmla="*/ 546538 h 6195884"/>
              <a:gd name="connsiteX88" fmla="*/ 1292773 w 4035973"/>
              <a:gd name="connsiteY88" fmla="*/ 252247 h 6195884"/>
              <a:gd name="connsiteX89" fmla="*/ 1208690 w 4035973"/>
              <a:gd name="connsiteY89" fmla="*/ 136634 h 6195884"/>
              <a:gd name="connsiteX0" fmla="*/ 1208690 w 4035973"/>
              <a:gd name="connsiteY0" fmla="*/ 136634 h 6195884"/>
              <a:gd name="connsiteX1" fmla="*/ 1019504 w 4035973"/>
              <a:gd name="connsiteY1" fmla="*/ 525517 h 6195884"/>
              <a:gd name="connsiteX2" fmla="*/ 483476 w 4035973"/>
              <a:gd name="connsiteY2" fmla="*/ 672662 h 6195884"/>
              <a:gd name="connsiteX3" fmla="*/ 168166 w 4035973"/>
              <a:gd name="connsiteY3" fmla="*/ 956441 h 6195884"/>
              <a:gd name="connsiteX4" fmla="*/ 168166 w 4035973"/>
              <a:gd name="connsiteY4" fmla="*/ 1229710 h 6195884"/>
              <a:gd name="connsiteX5" fmla="*/ 378373 w 4035973"/>
              <a:gd name="connsiteY5" fmla="*/ 1629103 h 6195884"/>
              <a:gd name="connsiteX6" fmla="*/ 557049 w 4035973"/>
              <a:gd name="connsiteY6" fmla="*/ 1839310 h 6195884"/>
              <a:gd name="connsiteX7" fmla="*/ 451945 w 4035973"/>
              <a:gd name="connsiteY7" fmla="*/ 2049517 h 6195884"/>
              <a:gd name="connsiteX8" fmla="*/ 714704 w 4035973"/>
              <a:gd name="connsiteY8" fmla="*/ 2102069 h 6195884"/>
              <a:gd name="connsiteX9" fmla="*/ 903890 w 4035973"/>
              <a:gd name="connsiteY9" fmla="*/ 1807779 h 6195884"/>
              <a:gd name="connsiteX10" fmla="*/ 840828 w 4035973"/>
              <a:gd name="connsiteY10" fmla="*/ 1387365 h 6195884"/>
              <a:gd name="connsiteX11" fmla="*/ 756745 w 4035973"/>
              <a:gd name="connsiteY11" fmla="*/ 1187669 h 6195884"/>
              <a:gd name="connsiteX12" fmla="*/ 935421 w 4035973"/>
              <a:gd name="connsiteY12" fmla="*/ 1145627 h 6195884"/>
              <a:gd name="connsiteX13" fmla="*/ 1103587 w 4035973"/>
              <a:gd name="connsiteY13" fmla="*/ 1618593 h 6195884"/>
              <a:gd name="connsiteX14" fmla="*/ 1135118 w 4035973"/>
              <a:gd name="connsiteY14" fmla="*/ 2028496 h 6195884"/>
              <a:gd name="connsiteX15" fmla="*/ 1082566 w 4035973"/>
              <a:gd name="connsiteY15" fmla="*/ 2501462 h 6195884"/>
              <a:gd name="connsiteX16" fmla="*/ 546538 w 4035973"/>
              <a:gd name="connsiteY16" fmla="*/ 3699641 h 6195884"/>
              <a:gd name="connsiteX17" fmla="*/ 557049 w 4035973"/>
              <a:gd name="connsiteY17" fmla="*/ 3804745 h 6195884"/>
              <a:gd name="connsiteX18" fmla="*/ 567559 w 4035973"/>
              <a:gd name="connsiteY18" fmla="*/ 3878317 h 6195884"/>
              <a:gd name="connsiteX19" fmla="*/ 567559 w 4035973"/>
              <a:gd name="connsiteY19" fmla="*/ 4004441 h 6195884"/>
              <a:gd name="connsiteX20" fmla="*/ 346842 w 4035973"/>
              <a:gd name="connsiteY20" fmla="*/ 4162096 h 6195884"/>
              <a:gd name="connsiteX21" fmla="*/ 294290 w 4035973"/>
              <a:gd name="connsiteY21" fmla="*/ 4708634 h 6195884"/>
              <a:gd name="connsiteX22" fmla="*/ 84083 w 4035973"/>
              <a:gd name="connsiteY22" fmla="*/ 5276193 h 6195884"/>
              <a:gd name="connsiteX23" fmla="*/ 0 w 4035973"/>
              <a:gd name="connsiteY23" fmla="*/ 5591503 h 6195884"/>
              <a:gd name="connsiteX24" fmla="*/ 157656 w 4035973"/>
              <a:gd name="connsiteY24" fmla="*/ 5644054 h 6195884"/>
              <a:gd name="connsiteX25" fmla="*/ 231228 w 4035973"/>
              <a:gd name="connsiteY25" fmla="*/ 5759669 h 6195884"/>
              <a:gd name="connsiteX26" fmla="*/ 567560 w 4035973"/>
              <a:gd name="connsiteY26" fmla="*/ 5770179 h 6195884"/>
              <a:gd name="connsiteX27" fmla="*/ 725214 w 4035973"/>
              <a:gd name="connsiteY27" fmla="*/ 5675585 h 6195884"/>
              <a:gd name="connsiteX28" fmla="*/ 725214 w 4035973"/>
              <a:gd name="connsiteY28" fmla="*/ 5549462 h 6195884"/>
              <a:gd name="connsiteX29" fmla="*/ 777765 w 4035973"/>
              <a:gd name="connsiteY29" fmla="*/ 5223641 h 6195884"/>
              <a:gd name="connsiteX30" fmla="*/ 840828 w 4035973"/>
              <a:gd name="connsiteY30" fmla="*/ 4708634 h 6195884"/>
              <a:gd name="connsiteX31" fmla="*/ 966952 w 4035973"/>
              <a:gd name="connsiteY31" fmla="*/ 4593020 h 6195884"/>
              <a:gd name="connsiteX32" fmla="*/ 977463 w 4035973"/>
              <a:gd name="connsiteY32" fmla="*/ 5307724 h 6195884"/>
              <a:gd name="connsiteX33" fmla="*/ 1051035 w 4035973"/>
              <a:gd name="connsiteY33" fmla="*/ 5412827 h 6195884"/>
              <a:gd name="connsiteX34" fmla="*/ 1187670 w 4035973"/>
              <a:gd name="connsiteY34" fmla="*/ 5496909 h 6195884"/>
              <a:gd name="connsiteX35" fmla="*/ 1439917 w 4035973"/>
              <a:gd name="connsiteY35" fmla="*/ 5507421 h 6195884"/>
              <a:gd name="connsiteX36" fmla="*/ 1534511 w 4035973"/>
              <a:gd name="connsiteY36" fmla="*/ 5391807 h 6195884"/>
              <a:gd name="connsiteX37" fmla="*/ 1671145 w 4035973"/>
              <a:gd name="connsiteY37" fmla="*/ 4750675 h 6195884"/>
              <a:gd name="connsiteX38" fmla="*/ 1776249 w 4035973"/>
              <a:gd name="connsiteY38" fmla="*/ 4309242 h 6195884"/>
              <a:gd name="connsiteX39" fmla="*/ 2154622 w 4035973"/>
              <a:gd name="connsiteY39" fmla="*/ 4424854 h 6195884"/>
              <a:gd name="connsiteX40" fmla="*/ 2301766 w 4035973"/>
              <a:gd name="connsiteY40" fmla="*/ 4845270 h 6195884"/>
              <a:gd name="connsiteX41" fmla="*/ 2364828 w 4035973"/>
              <a:gd name="connsiteY41" fmla="*/ 5402317 h 6195884"/>
              <a:gd name="connsiteX42" fmla="*/ 2438400 w 4035973"/>
              <a:gd name="connsiteY42" fmla="*/ 5749158 h 6195884"/>
              <a:gd name="connsiteX43" fmla="*/ 2501464 w 4035973"/>
              <a:gd name="connsiteY43" fmla="*/ 5927833 h 6195884"/>
              <a:gd name="connsiteX44" fmla="*/ 2659118 w 4035973"/>
              <a:gd name="connsiteY44" fmla="*/ 6096000 h 6195884"/>
              <a:gd name="connsiteX45" fmla="*/ 2806263 w 4035973"/>
              <a:gd name="connsiteY45" fmla="*/ 6064469 h 6195884"/>
              <a:gd name="connsiteX46" fmla="*/ 2921877 w 4035973"/>
              <a:gd name="connsiteY46" fmla="*/ 6053958 h 6195884"/>
              <a:gd name="connsiteX47" fmla="*/ 2858814 w 4035973"/>
              <a:gd name="connsiteY47" fmla="*/ 5822731 h 6195884"/>
              <a:gd name="connsiteX48" fmla="*/ 2764221 w 4035973"/>
              <a:gd name="connsiteY48" fmla="*/ 5559972 h 6195884"/>
              <a:gd name="connsiteX49" fmla="*/ 2974428 w 4035973"/>
              <a:gd name="connsiteY49" fmla="*/ 5318234 h 6195884"/>
              <a:gd name="connsiteX50" fmla="*/ 3005959 w 4035973"/>
              <a:gd name="connsiteY50" fmla="*/ 4897820 h 6195884"/>
              <a:gd name="connsiteX51" fmla="*/ 3058511 w 4035973"/>
              <a:gd name="connsiteY51" fmla="*/ 4666593 h 6195884"/>
              <a:gd name="connsiteX52" fmla="*/ 3289738 w 4035973"/>
              <a:gd name="connsiteY52" fmla="*/ 4855779 h 6195884"/>
              <a:gd name="connsiteX53" fmla="*/ 3153104 w 4035973"/>
              <a:gd name="connsiteY53" fmla="*/ 5402317 h 6195884"/>
              <a:gd name="connsiteX54" fmla="*/ 3048000 w 4035973"/>
              <a:gd name="connsiteY54" fmla="*/ 6011917 h 6195884"/>
              <a:gd name="connsiteX55" fmla="*/ 3142593 w 4035973"/>
              <a:gd name="connsiteY55" fmla="*/ 6053958 h 6195884"/>
              <a:gd name="connsiteX56" fmla="*/ 3342290 w 4035973"/>
              <a:gd name="connsiteY56" fmla="*/ 6190594 h 6195884"/>
              <a:gd name="connsiteX57" fmla="*/ 3584027 w 4035973"/>
              <a:gd name="connsiteY57" fmla="*/ 6106510 h 6195884"/>
              <a:gd name="connsiteX58" fmla="*/ 3636580 w 4035973"/>
              <a:gd name="connsiteY58" fmla="*/ 6011916 h 6195884"/>
              <a:gd name="connsiteX59" fmla="*/ 3825767 w 4035973"/>
              <a:gd name="connsiteY59" fmla="*/ 5948855 h 6195884"/>
              <a:gd name="connsiteX60" fmla="*/ 3983422 w 4035973"/>
              <a:gd name="connsiteY60" fmla="*/ 5286703 h 6195884"/>
              <a:gd name="connsiteX61" fmla="*/ 4035973 w 4035973"/>
              <a:gd name="connsiteY61" fmla="*/ 4624552 h 6195884"/>
              <a:gd name="connsiteX62" fmla="*/ 4025463 w 4035973"/>
              <a:gd name="connsiteY62" fmla="*/ 4309241 h 6195884"/>
              <a:gd name="connsiteX63" fmla="*/ 3752194 w 4035973"/>
              <a:gd name="connsiteY63" fmla="*/ 3993931 h 6195884"/>
              <a:gd name="connsiteX64" fmla="*/ 3541987 w 4035973"/>
              <a:gd name="connsiteY64" fmla="*/ 3174124 h 6195884"/>
              <a:gd name="connsiteX65" fmla="*/ 3363311 w 4035973"/>
              <a:gd name="connsiteY65" fmla="*/ 2680138 h 6195884"/>
              <a:gd name="connsiteX66" fmla="*/ 3174125 w 4035973"/>
              <a:gd name="connsiteY66" fmla="*/ 2427889 h 6195884"/>
              <a:gd name="connsiteX67" fmla="*/ 2995449 w 4035973"/>
              <a:gd name="connsiteY67" fmla="*/ 2060027 h 6195884"/>
              <a:gd name="connsiteX68" fmla="*/ 2848304 w 4035973"/>
              <a:gd name="connsiteY68" fmla="*/ 1818289 h 6195884"/>
              <a:gd name="connsiteX69" fmla="*/ 2911366 w 4035973"/>
              <a:gd name="connsiteY69" fmla="*/ 1418896 h 6195884"/>
              <a:gd name="connsiteX70" fmla="*/ 2974428 w 4035973"/>
              <a:gd name="connsiteY70" fmla="*/ 1324303 h 6195884"/>
              <a:gd name="connsiteX71" fmla="*/ 2942897 w 4035973"/>
              <a:gd name="connsiteY71" fmla="*/ 1671145 h 6195884"/>
              <a:gd name="connsiteX72" fmla="*/ 3100552 w 4035973"/>
              <a:gd name="connsiteY72" fmla="*/ 2133600 h 6195884"/>
              <a:gd name="connsiteX73" fmla="*/ 3647090 w 4035973"/>
              <a:gd name="connsiteY73" fmla="*/ 2154620 h 6195884"/>
              <a:gd name="connsiteX74" fmla="*/ 3752194 w 4035973"/>
              <a:gd name="connsiteY74" fmla="*/ 1965434 h 6195884"/>
              <a:gd name="connsiteX75" fmla="*/ 3520966 w 4035973"/>
              <a:gd name="connsiteY75" fmla="*/ 1734207 h 6195884"/>
              <a:gd name="connsiteX76" fmla="*/ 3741683 w 4035973"/>
              <a:gd name="connsiteY76" fmla="*/ 1355834 h 6195884"/>
              <a:gd name="connsiteX77" fmla="*/ 3678621 w 4035973"/>
              <a:gd name="connsiteY77" fmla="*/ 767255 h 6195884"/>
              <a:gd name="connsiteX78" fmla="*/ 3605049 w 4035973"/>
              <a:gd name="connsiteY78" fmla="*/ 651641 h 6195884"/>
              <a:gd name="connsiteX79" fmla="*/ 3153104 w 4035973"/>
              <a:gd name="connsiteY79" fmla="*/ 420414 h 6195884"/>
              <a:gd name="connsiteX80" fmla="*/ 2900856 w 4035973"/>
              <a:gd name="connsiteY80" fmla="*/ 367862 h 6195884"/>
              <a:gd name="connsiteX81" fmla="*/ 2669628 w 4035973"/>
              <a:gd name="connsiteY81" fmla="*/ 10510 h 6195884"/>
              <a:gd name="connsiteX82" fmla="*/ 2511973 w 4035973"/>
              <a:gd name="connsiteY82" fmla="*/ 0 h 6195884"/>
              <a:gd name="connsiteX83" fmla="*/ 2406869 w 4035973"/>
              <a:gd name="connsiteY83" fmla="*/ 430924 h 6195884"/>
              <a:gd name="connsiteX84" fmla="*/ 2207173 w 4035973"/>
              <a:gd name="connsiteY84" fmla="*/ 630620 h 6195884"/>
              <a:gd name="connsiteX85" fmla="*/ 1912884 w 4035973"/>
              <a:gd name="connsiteY85" fmla="*/ 725214 h 6195884"/>
              <a:gd name="connsiteX86" fmla="*/ 1681656 w 4035973"/>
              <a:gd name="connsiteY86" fmla="*/ 756744 h 6195884"/>
              <a:gd name="connsiteX87" fmla="*/ 1450428 w 4035973"/>
              <a:gd name="connsiteY87" fmla="*/ 546538 h 6195884"/>
              <a:gd name="connsiteX88" fmla="*/ 1292773 w 4035973"/>
              <a:gd name="connsiteY88" fmla="*/ 252247 h 6195884"/>
              <a:gd name="connsiteX89" fmla="*/ 1208690 w 4035973"/>
              <a:gd name="connsiteY89" fmla="*/ 136634 h 6195884"/>
              <a:gd name="connsiteX0" fmla="*/ 1208690 w 4035973"/>
              <a:gd name="connsiteY0" fmla="*/ 136634 h 6195884"/>
              <a:gd name="connsiteX1" fmla="*/ 1019504 w 4035973"/>
              <a:gd name="connsiteY1" fmla="*/ 525517 h 6195884"/>
              <a:gd name="connsiteX2" fmla="*/ 483476 w 4035973"/>
              <a:gd name="connsiteY2" fmla="*/ 672662 h 6195884"/>
              <a:gd name="connsiteX3" fmla="*/ 168166 w 4035973"/>
              <a:gd name="connsiteY3" fmla="*/ 956441 h 6195884"/>
              <a:gd name="connsiteX4" fmla="*/ 168166 w 4035973"/>
              <a:gd name="connsiteY4" fmla="*/ 1229710 h 6195884"/>
              <a:gd name="connsiteX5" fmla="*/ 378373 w 4035973"/>
              <a:gd name="connsiteY5" fmla="*/ 1629103 h 6195884"/>
              <a:gd name="connsiteX6" fmla="*/ 557049 w 4035973"/>
              <a:gd name="connsiteY6" fmla="*/ 1839310 h 6195884"/>
              <a:gd name="connsiteX7" fmla="*/ 451945 w 4035973"/>
              <a:gd name="connsiteY7" fmla="*/ 2049517 h 6195884"/>
              <a:gd name="connsiteX8" fmla="*/ 714704 w 4035973"/>
              <a:gd name="connsiteY8" fmla="*/ 2102069 h 6195884"/>
              <a:gd name="connsiteX9" fmla="*/ 903890 w 4035973"/>
              <a:gd name="connsiteY9" fmla="*/ 1807779 h 6195884"/>
              <a:gd name="connsiteX10" fmla="*/ 840828 w 4035973"/>
              <a:gd name="connsiteY10" fmla="*/ 1387365 h 6195884"/>
              <a:gd name="connsiteX11" fmla="*/ 756745 w 4035973"/>
              <a:gd name="connsiteY11" fmla="*/ 1187669 h 6195884"/>
              <a:gd name="connsiteX12" fmla="*/ 935421 w 4035973"/>
              <a:gd name="connsiteY12" fmla="*/ 1145627 h 6195884"/>
              <a:gd name="connsiteX13" fmla="*/ 1103587 w 4035973"/>
              <a:gd name="connsiteY13" fmla="*/ 1618593 h 6195884"/>
              <a:gd name="connsiteX14" fmla="*/ 1135118 w 4035973"/>
              <a:gd name="connsiteY14" fmla="*/ 2028496 h 6195884"/>
              <a:gd name="connsiteX15" fmla="*/ 1082566 w 4035973"/>
              <a:gd name="connsiteY15" fmla="*/ 2501462 h 6195884"/>
              <a:gd name="connsiteX16" fmla="*/ 546538 w 4035973"/>
              <a:gd name="connsiteY16" fmla="*/ 3699641 h 6195884"/>
              <a:gd name="connsiteX17" fmla="*/ 557049 w 4035973"/>
              <a:gd name="connsiteY17" fmla="*/ 3804745 h 6195884"/>
              <a:gd name="connsiteX18" fmla="*/ 567559 w 4035973"/>
              <a:gd name="connsiteY18" fmla="*/ 3878317 h 6195884"/>
              <a:gd name="connsiteX19" fmla="*/ 567559 w 4035973"/>
              <a:gd name="connsiteY19" fmla="*/ 4004441 h 6195884"/>
              <a:gd name="connsiteX20" fmla="*/ 346842 w 4035973"/>
              <a:gd name="connsiteY20" fmla="*/ 4162096 h 6195884"/>
              <a:gd name="connsiteX21" fmla="*/ 294290 w 4035973"/>
              <a:gd name="connsiteY21" fmla="*/ 4708634 h 6195884"/>
              <a:gd name="connsiteX22" fmla="*/ 84083 w 4035973"/>
              <a:gd name="connsiteY22" fmla="*/ 5276193 h 6195884"/>
              <a:gd name="connsiteX23" fmla="*/ 0 w 4035973"/>
              <a:gd name="connsiteY23" fmla="*/ 5591503 h 6195884"/>
              <a:gd name="connsiteX24" fmla="*/ 157656 w 4035973"/>
              <a:gd name="connsiteY24" fmla="*/ 5644054 h 6195884"/>
              <a:gd name="connsiteX25" fmla="*/ 231228 w 4035973"/>
              <a:gd name="connsiteY25" fmla="*/ 5759669 h 6195884"/>
              <a:gd name="connsiteX26" fmla="*/ 567560 w 4035973"/>
              <a:gd name="connsiteY26" fmla="*/ 5770179 h 6195884"/>
              <a:gd name="connsiteX27" fmla="*/ 725214 w 4035973"/>
              <a:gd name="connsiteY27" fmla="*/ 5675585 h 6195884"/>
              <a:gd name="connsiteX28" fmla="*/ 725214 w 4035973"/>
              <a:gd name="connsiteY28" fmla="*/ 5549462 h 6195884"/>
              <a:gd name="connsiteX29" fmla="*/ 777765 w 4035973"/>
              <a:gd name="connsiteY29" fmla="*/ 5223641 h 6195884"/>
              <a:gd name="connsiteX30" fmla="*/ 840828 w 4035973"/>
              <a:gd name="connsiteY30" fmla="*/ 4708634 h 6195884"/>
              <a:gd name="connsiteX31" fmla="*/ 966952 w 4035973"/>
              <a:gd name="connsiteY31" fmla="*/ 4593020 h 6195884"/>
              <a:gd name="connsiteX32" fmla="*/ 977463 w 4035973"/>
              <a:gd name="connsiteY32" fmla="*/ 5307724 h 6195884"/>
              <a:gd name="connsiteX33" fmla="*/ 1051035 w 4035973"/>
              <a:gd name="connsiteY33" fmla="*/ 5412827 h 6195884"/>
              <a:gd name="connsiteX34" fmla="*/ 1187670 w 4035973"/>
              <a:gd name="connsiteY34" fmla="*/ 5496909 h 6195884"/>
              <a:gd name="connsiteX35" fmla="*/ 1439917 w 4035973"/>
              <a:gd name="connsiteY35" fmla="*/ 5507421 h 6195884"/>
              <a:gd name="connsiteX36" fmla="*/ 1534511 w 4035973"/>
              <a:gd name="connsiteY36" fmla="*/ 5391807 h 6195884"/>
              <a:gd name="connsiteX37" fmla="*/ 1671145 w 4035973"/>
              <a:gd name="connsiteY37" fmla="*/ 4750675 h 6195884"/>
              <a:gd name="connsiteX38" fmla="*/ 1776249 w 4035973"/>
              <a:gd name="connsiteY38" fmla="*/ 4309242 h 6195884"/>
              <a:gd name="connsiteX39" fmla="*/ 2154622 w 4035973"/>
              <a:gd name="connsiteY39" fmla="*/ 4424854 h 6195884"/>
              <a:gd name="connsiteX40" fmla="*/ 2301766 w 4035973"/>
              <a:gd name="connsiteY40" fmla="*/ 4845270 h 6195884"/>
              <a:gd name="connsiteX41" fmla="*/ 2364828 w 4035973"/>
              <a:gd name="connsiteY41" fmla="*/ 5402317 h 6195884"/>
              <a:gd name="connsiteX42" fmla="*/ 2438400 w 4035973"/>
              <a:gd name="connsiteY42" fmla="*/ 5749158 h 6195884"/>
              <a:gd name="connsiteX43" fmla="*/ 2501464 w 4035973"/>
              <a:gd name="connsiteY43" fmla="*/ 5927833 h 6195884"/>
              <a:gd name="connsiteX44" fmla="*/ 2659118 w 4035973"/>
              <a:gd name="connsiteY44" fmla="*/ 6096000 h 6195884"/>
              <a:gd name="connsiteX45" fmla="*/ 2806263 w 4035973"/>
              <a:gd name="connsiteY45" fmla="*/ 6064469 h 6195884"/>
              <a:gd name="connsiteX46" fmla="*/ 2921877 w 4035973"/>
              <a:gd name="connsiteY46" fmla="*/ 6053958 h 6195884"/>
              <a:gd name="connsiteX47" fmla="*/ 2858814 w 4035973"/>
              <a:gd name="connsiteY47" fmla="*/ 5822731 h 6195884"/>
              <a:gd name="connsiteX48" fmla="*/ 2764221 w 4035973"/>
              <a:gd name="connsiteY48" fmla="*/ 5559972 h 6195884"/>
              <a:gd name="connsiteX49" fmla="*/ 2974428 w 4035973"/>
              <a:gd name="connsiteY49" fmla="*/ 5318234 h 6195884"/>
              <a:gd name="connsiteX50" fmla="*/ 3005959 w 4035973"/>
              <a:gd name="connsiteY50" fmla="*/ 4897820 h 6195884"/>
              <a:gd name="connsiteX51" fmla="*/ 3058511 w 4035973"/>
              <a:gd name="connsiteY51" fmla="*/ 4666593 h 6195884"/>
              <a:gd name="connsiteX52" fmla="*/ 3289738 w 4035973"/>
              <a:gd name="connsiteY52" fmla="*/ 4855779 h 6195884"/>
              <a:gd name="connsiteX53" fmla="*/ 3153104 w 4035973"/>
              <a:gd name="connsiteY53" fmla="*/ 5402317 h 6195884"/>
              <a:gd name="connsiteX54" fmla="*/ 3048000 w 4035973"/>
              <a:gd name="connsiteY54" fmla="*/ 6011917 h 6195884"/>
              <a:gd name="connsiteX55" fmla="*/ 3142593 w 4035973"/>
              <a:gd name="connsiteY55" fmla="*/ 6053958 h 6195884"/>
              <a:gd name="connsiteX56" fmla="*/ 3342290 w 4035973"/>
              <a:gd name="connsiteY56" fmla="*/ 6190594 h 6195884"/>
              <a:gd name="connsiteX57" fmla="*/ 3584027 w 4035973"/>
              <a:gd name="connsiteY57" fmla="*/ 6106510 h 6195884"/>
              <a:gd name="connsiteX58" fmla="*/ 3636580 w 4035973"/>
              <a:gd name="connsiteY58" fmla="*/ 6011916 h 6195884"/>
              <a:gd name="connsiteX59" fmla="*/ 3867808 w 4035973"/>
              <a:gd name="connsiteY59" fmla="*/ 5591503 h 6195884"/>
              <a:gd name="connsiteX60" fmla="*/ 3983422 w 4035973"/>
              <a:gd name="connsiteY60" fmla="*/ 5286703 h 6195884"/>
              <a:gd name="connsiteX61" fmla="*/ 4035973 w 4035973"/>
              <a:gd name="connsiteY61" fmla="*/ 4624552 h 6195884"/>
              <a:gd name="connsiteX62" fmla="*/ 4025463 w 4035973"/>
              <a:gd name="connsiteY62" fmla="*/ 4309241 h 6195884"/>
              <a:gd name="connsiteX63" fmla="*/ 3752194 w 4035973"/>
              <a:gd name="connsiteY63" fmla="*/ 3993931 h 6195884"/>
              <a:gd name="connsiteX64" fmla="*/ 3541987 w 4035973"/>
              <a:gd name="connsiteY64" fmla="*/ 3174124 h 6195884"/>
              <a:gd name="connsiteX65" fmla="*/ 3363311 w 4035973"/>
              <a:gd name="connsiteY65" fmla="*/ 2680138 h 6195884"/>
              <a:gd name="connsiteX66" fmla="*/ 3174125 w 4035973"/>
              <a:gd name="connsiteY66" fmla="*/ 2427889 h 6195884"/>
              <a:gd name="connsiteX67" fmla="*/ 2995449 w 4035973"/>
              <a:gd name="connsiteY67" fmla="*/ 2060027 h 6195884"/>
              <a:gd name="connsiteX68" fmla="*/ 2848304 w 4035973"/>
              <a:gd name="connsiteY68" fmla="*/ 1818289 h 6195884"/>
              <a:gd name="connsiteX69" fmla="*/ 2911366 w 4035973"/>
              <a:gd name="connsiteY69" fmla="*/ 1418896 h 6195884"/>
              <a:gd name="connsiteX70" fmla="*/ 2974428 w 4035973"/>
              <a:gd name="connsiteY70" fmla="*/ 1324303 h 6195884"/>
              <a:gd name="connsiteX71" fmla="*/ 2942897 w 4035973"/>
              <a:gd name="connsiteY71" fmla="*/ 1671145 h 6195884"/>
              <a:gd name="connsiteX72" fmla="*/ 3100552 w 4035973"/>
              <a:gd name="connsiteY72" fmla="*/ 2133600 h 6195884"/>
              <a:gd name="connsiteX73" fmla="*/ 3647090 w 4035973"/>
              <a:gd name="connsiteY73" fmla="*/ 2154620 h 6195884"/>
              <a:gd name="connsiteX74" fmla="*/ 3752194 w 4035973"/>
              <a:gd name="connsiteY74" fmla="*/ 1965434 h 6195884"/>
              <a:gd name="connsiteX75" fmla="*/ 3520966 w 4035973"/>
              <a:gd name="connsiteY75" fmla="*/ 1734207 h 6195884"/>
              <a:gd name="connsiteX76" fmla="*/ 3741683 w 4035973"/>
              <a:gd name="connsiteY76" fmla="*/ 1355834 h 6195884"/>
              <a:gd name="connsiteX77" fmla="*/ 3678621 w 4035973"/>
              <a:gd name="connsiteY77" fmla="*/ 767255 h 6195884"/>
              <a:gd name="connsiteX78" fmla="*/ 3605049 w 4035973"/>
              <a:gd name="connsiteY78" fmla="*/ 651641 h 6195884"/>
              <a:gd name="connsiteX79" fmla="*/ 3153104 w 4035973"/>
              <a:gd name="connsiteY79" fmla="*/ 420414 h 6195884"/>
              <a:gd name="connsiteX80" fmla="*/ 2900856 w 4035973"/>
              <a:gd name="connsiteY80" fmla="*/ 367862 h 6195884"/>
              <a:gd name="connsiteX81" fmla="*/ 2669628 w 4035973"/>
              <a:gd name="connsiteY81" fmla="*/ 10510 h 6195884"/>
              <a:gd name="connsiteX82" fmla="*/ 2511973 w 4035973"/>
              <a:gd name="connsiteY82" fmla="*/ 0 h 6195884"/>
              <a:gd name="connsiteX83" fmla="*/ 2406869 w 4035973"/>
              <a:gd name="connsiteY83" fmla="*/ 430924 h 6195884"/>
              <a:gd name="connsiteX84" fmla="*/ 2207173 w 4035973"/>
              <a:gd name="connsiteY84" fmla="*/ 630620 h 6195884"/>
              <a:gd name="connsiteX85" fmla="*/ 1912884 w 4035973"/>
              <a:gd name="connsiteY85" fmla="*/ 725214 h 6195884"/>
              <a:gd name="connsiteX86" fmla="*/ 1681656 w 4035973"/>
              <a:gd name="connsiteY86" fmla="*/ 756744 h 6195884"/>
              <a:gd name="connsiteX87" fmla="*/ 1450428 w 4035973"/>
              <a:gd name="connsiteY87" fmla="*/ 546538 h 6195884"/>
              <a:gd name="connsiteX88" fmla="*/ 1292773 w 4035973"/>
              <a:gd name="connsiteY88" fmla="*/ 252247 h 6195884"/>
              <a:gd name="connsiteX89" fmla="*/ 1208690 w 4035973"/>
              <a:gd name="connsiteY89" fmla="*/ 136634 h 6195884"/>
              <a:gd name="connsiteX0" fmla="*/ 1208690 w 4035973"/>
              <a:gd name="connsiteY0" fmla="*/ 136634 h 6195884"/>
              <a:gd name="connsiteX1" fmla="*/ 1019504 w 4035973"/>
              <a:gd name="connsiteY1" fmla="*/ 525517 h 6195884"/>
              <a:gd name="connsiteX2" fmla="*/ 483476 w 4035973"/>
              <a:gd name="connsiteY2" fmla="*/ 672662 h 6195884"/>
              <a:gd name="connsiteX3" fmla="*/ 168166 w 4035973"/>
              <a:gd name="connsiteY3" fmla="*/ 956441 h 6195884"/>
              <a:gd name="connsiteX4" fmla="*/ 168166 w 4035973"/>
              <a:gd name="connsiteY4" fmla="*/ 1229710 h 6195884"/>
              <a:gd name="connsiteX5" fmla="*/ 378373 w 4035973"/>
              <a:gd name="connsiteY5" fmla="*/ 1629103 h 6195884"/>
              <a:gd name="connsiteX6" fmla="*/ 557049 w 4035973"/>
              <a:gd name="connsiteY6" fmla="*/ 1839310 h 6195884"/>
              <a:gd name="connsiteX7" fmla="*/ 451945 w 4035973"/>
              <a:gd name="connsiteY7" fmla="*/ 2049517 h 6195884"/>
              <a:gd name="connsiteX8" fmla="*/ 714704 w 4035973"/>
              <a:gd name="connsiteY8" fmla="*/ 2102069 h 6195884"/>
              <a:gd name="connsiteX9" fmla="*/ 903890 w 4035973"/>
              <a:gd name="connsiteY9" fmla="*/ 1807779 h 6195884"/>
              <a:gd name="connsiteX10" fmla="*/ 840828 w 4035973"/>
              <a:gd name="connsiteY10" fmla="*/ 1387365 h 6195884"/>
              <a:gd name="connsiteX11" fmla="*/ 756745 w 4035973"/>
              <a:gd name="connsiteY11" fmla="*/ 1187669 h 6195884"/>
              <a:gd name="connsiteX12" fmla="*/ 935421 w 4035973"/>
              <a:gd name="connsiteY12" fmla="*/ 1145627 h 6195884"/>
              <a:gd name="connsiteX13" fmla="*/ 1103587 w 4035973"/>
              <a:gd name="connsiteY13" fmla="*/ 1618593 h 6195884"/>
              <a:gd name="connsiteX14" fmla="*/ 1135118 w 4035973"/>
              <a:gd name="connsiteY14" fmla="*/ 2028496 h 6195884"/>
              <a:gd name="connsiteX15" fmla="*/ 1082566 w 4035973"/>
              <a:gd name="connsiteY15" fmla="*/ 2501462 h 6195884"/>
              <a:gd name="connsiteX16" fmla="*/ 546538 w 4035973"/>
              <a:gd name="connsiteY16" fmla="*/ 3699641 h 6195884"/>
              <a:gd name="connsiteX17" fmla="*/ 557049 w 4035973"/>
              <a:gd name="connsiteY17" fmla="*/ 3804745 h 6195884"/>
              <a:gd name="connsiteX18" fmla="*/ 567559 w 4035973"/>
              <a:gd name="connsiteY18" fmla="*/ 3878317 h 6195884"/>
              <a:gd name="connsiteX19" fmla="*/ 567559 w 4035973"/>
              <a:gd name="connsiteY19" fmla="*/ 4004441 h 6195884"/>
              <a:gd name="connsiteX20" fmla="*/ 346842 w 4035973"/>
              <a:gd name="connsiteY20" fmla="*/ 4162096 h 6195884"/>
              <a:gd name="connsiteX21" fmla="*/ 294290 w 4035973"/>
              <a:gd name="connsiteY21" fmla="*/ 4708634 h 6195884"/>
              <a:gd name="connsiteX22" fmla="*/ 84083 w 4035973"/>
              <a:gd name="connsiteY22" fmla="*/ 5276193 h 6195884"/>
              <a:gd name="connsiteX23" fmla="*/ 0 w 4035973"/>
              <a:gd name="connsiteY23" fmla="*/ 5591503 h 6195884"/>
              <a:gd name="connsiteX24" fmla="*/ 157656 w 4035973"/>
              <a:gd name="connsiteY24" fmla="*/ 5644054 h 6195884"/>
              <a:gd name="connsiteX25" fmla="*/ 231228 w 4035973"/>
              <a:gd name="connsiteY25" fmla="*/ 5759669 h 6195884"/>
              <a:gd name="connsiteX26" fmla="*/ 567560 w 4035973"/>
              <a:gd name="connsiteY26" fmla="*/ 5770179 h 6195884"/>
              <a:gd name="connsiteX27" fmla="*/ 725214 w 4035973"/>
              <a:gd name="connsiteY27" fmla="*/ 5675585 h 6195884"/>
              <a:gd name="connsiteX28" fmla="*/ 725214 w 4035973"/>
              <a:gd name="connsiteY28" fmla="*/ 5549462 h 6195884"/>
              <a:gd name="connsiteX29" fmla="*/ 777765 w 4035973"/>
              <a:gd name="connsiteY29" fmla="*/ 5223641 h 6195884"/>
              <a:gd name="connsiteX30" fmla="*/ 840828 w 4035973"/>
              <a:gd name="connsiteY30" fmla="*/ 4708634 h 6195884"/>
              <a:gd name="connsiteX31" fmla="*/ 966952 w 4035973"/>
              <a:gd name="connsiteY31" fmla="*/ 4593020 h 6195884"/>
              <a:gd name="connsiteX32" fmla="*/ 977463 w 4035973"/>
              <a:gd name="connsiteY32" fmla="*/ 5307724 h 6195884"/>
              <a:gd name="connsiteX33" fmla="*/ 1051035 w 4035973"/>
              <a:gd name="connsiteY33" fmla="*/ 5412827 h 6195884"/>
              <a:gd name="connsiteX34" fmla="*/ 1187670 w 4035973"/>
              <a:gd name="connsiteY34" fmla="*/ 5496909 h 6195884"/>
              <a:gd name="connsiteX35" fmla="*/ 1439917 w 4035973"/>
              <a:gd name="connsiteY35" fmla="*/ 5507421 h 6195884"/>
              <a:gd name="connsiteX36" fmla="*/ 1534511 w 4035973"/>
              <a:gd name="connsiteY36" fmla="*/ 5391807 h 6195884"/>
              <a:gd name="connsiteX37" fmla="*/ 1671145 w 4035973"/>
              <a:gd name="connsiteY37" fmla="*/ 4750675 h 6195884"/>
              <a:gd name="connsiteX38" fmla="*/ 1776249 w 4035973"/>
              <a:gd name="connsiteY38" fmla="*/ 4309242 h 6195884"/>
              <a:gd name="connsiteX39" fmla="*/ 2154622 w 4035973"/>
              <a:gd name="connsiteY39" fmla="*/ 4424854 h 6195884"/>
              <a:gd name="connsiteX40" fmla="*/ 2301766 w 4035973"/>
              <a:gd name="connsiteY40" fmla="*/ 4845270 h 6195884"/>
              <a:gd name="connsiteX41" fmla="*/ 2364828 w 4035973"/>
              <a:gd name="connsiteY41" fmla="*/ 5402317 h 6195884"/>
              <a:gd name="connsiteX42" fmla="*/ 2438400 w 4035973"/>
              <a:gd name="connsiteY42" fmla="*/ 5749158 h 6195884"/>
              <a:gd name="connsiteX43" fmla="*/ 2501464 w 4035973"/>
              <a:gd name="connsiteY43" fmla="*/ 5927833 h 6195884"/>
              <a:gd name="connsiteX44" fmla="*/ 2659118 w 4035973"/>
              <a:gd name="connsiteY44" fmla="*/ 6096000 h 6195884"/>
              <a:gd name="connsiteX45" fmla="*/ 2806263 w 4035973"/>
              <a:gd name="connsiteY45" fmla="*/ 6064469 h 6195884"/>
              <a:gd name="connsiteX46" fmla="*/ 2921877 w 4035973"/>
              <a:gd name="connsiteY46" fmla="*/ 6053958 h 6195884"/>
              <a:gd name="connsiteX47" fmla="*/ 2858814 w 4035973"/>
              <a:gd name="connsiteY47" fmla="*/ 5822731 h 6195884"/>
              <a:gd name="connsiteX48" fmla="*/ 2764221 w 4035973"/>
              <a:gd name="connsiteY48" fmla="*/ 5559972 h 6195884"/>
              <a:gd name="connsiteX49" fmla="*/ 2974428 w 4035973"/>
              <a:gd name="connsiteY49" fmla="*/ 5318234 h 6195884"/>
              <a:gd name="connsiteX50" fmla="*/ 3005959 w 4035973"/>
              <a:gd name="connsiteY50" fmla="*/ 4897820 h 6195884"/>
              <a:gd name="connsiteX51" fmla="*/ 3058511 w 4035973"/>
              <a:gd name="connsiteY51" fmla="*/ 4666593 h 6195884"/>
              <a:gd name="connsiteX52" fmla="*/ 3289738 w 4035973"/>
              <a:gd name="connsiteY52" fmla="*/ 4855779 h 6195884"/>
              <a:gd name="connsiteX53" fmla="*/ 3153104 w 4035973"/>
              <a:gd name="connsiteY53" fmla="*/ 5402317 h 6195884"/>
              <a:gd name="connsiteX54" fmla="*/ 3048000 w 4035973"/>
              <a:gd name="connsiteY54" fmla="*/ 6011917 h 6195884"/>
              <a:gd name="connsiteX55" fmla="*/ 3142593 w 4035973"/>
              <a:gd name="connsiteY55" fmla="*/ 6053958 h 6195884"/>
              <a:gd name="connsiteX56" fmla="*/ 3342290 w 4035973"/>
              <a:gd name="connsiteY56" fmla="*/ 6190594 h 6195884"/>
              <a:gd name="connsiteX57" fmla="*/ 3584027 w 4035973"/>
              <a:gd name="connsiteY57" fmla="*/ 6106510 h 6195884"/>
              <a:gd name="connsiteX58" fmla="*/ 3657601 w 4035973"/>
              <a:gd name="connsiteY58" fmla="*/ 5927834 h 6195884"/>
              <a:gd name="connsiteX59" fmla="*/ 3867808 w 4035973"/>
              <a:gd name="connsiteY59" fmla="*/ 5591503 h 6195884"/>
              <a:gd name="connsiteX60" fmla="*/ 3983422 w 4035973"/>
              <a:gd name="connsiteY60" fmla="*/ 5286703 h 6195884"/>
              <a:gd name="connsiteX61" fmla="*/ 4035973 w 4035973"/>
              <a:gd name="connsiteY61" fmla="*/ 4624552 h 6195884"/>
              <a:gd name="connsiteX62" fmla="*/ 4025463 w 4035973"/>
              <a:gd name="connsiteY62" fmla="*/ 4309241 h 6195884"/>
              <a:gd name="connsiteX63" fmla="*/ 3752194 w 4035973"/>
              <a:gd name="connsiteY63" fmla="*/ 3993931 h 6195884"/>
              <a:gd name="connsiteX64" fmla="*/ 3541987 w 4035973"/>
              <a:gd name="connsiteY64" fmla="*/ 3174124 h 6195884"/>
              <a:gd name="connsiteX65" fmla="*/ 3363311 w 4035973"/>
              <a:gd name="connsiteY65" fmla="*/ 2680138 h 6195884"/>
              <a:gd name="connsiteX66" fmla="*/ 3174125 w 4035973"/>
              <a:gd name="connsiteY66" fmla="*/ 2427889 h 6195884"/>
              <a:gd name="connsiteX67" fmla="*/ 2995449 w 4035973"/>
              <a:gd name="connsiteY67" fmla="*/ 2060027 h 6195884"/>
              <a:gd name="connsiteX68" fmla="*/ 2848304 w 4035973"/>
              <a:gd name="connsiteY68" fmla="*/ 1818289 h 6195884"/>
              <a:gd name="connsiteX69" fmla="*/ 2911366 w 4035973"/>
              <a:gd name="connsiteY69" fmla="*/ 1418896 h 6195884"/>
              <a:gd name="connsiteX70" fmla="*/ 2974428 w 4035973"/>
              <a:gd name="connsiteY70" fmla="*/ 1324303 h 6195884"/>
              <a:gd name="connsiteX71" fmla="*/ 2942897 w 4035973"/>
              <a:gd name="connsiteY71" fmla="*/ 1671145 h 6195884"/>
              <a:gd name="connsiteX72" fmla="*/ 3100552 w 4035973"/>
              <a:gd name="connsiteY72" fmla="*/ 2133600 h 6195884"/>
              <a:gd name="connsiteX73" fmla="*/ 3647090 w 4035973"/>
              <a:gd name="connsiteY73" fmla="*/ 2154620 h 6195884"/>
              <a:gd name="connsiteX74" fmla="*/ 3752194 w 4035973"/>
              <a:gd name="connsiteY74" fmla="*/ 1965434 h 6195884"/>
              <a:gd name="connsiteX75" fmla="*/ 3520966 w 4035973"/>
              <a:gd name="connsiteY75" fmla="*/ 1734207 h 6195884"/>
              <a:gd name="connsiteX76" fmla="*/ 3741683 w 4035973"/>
              <a:gd name="connsiteY76" fmla="*/ 1355834 h 6195884"/>
              <a:gd name="connsiteX77" fmla="*/ 3678621 w 4035973"/>
              <a:gd name="connsiteY77" fmla="*/ 767255 h 6195884"/>
              <a:gd name="connsiteX78" fmla="*/ 3605049 w 4035973"/>
              <a:gd name="connsiteY78" fmla="*/ 651641 h 6195884"/>
              <a:gd name="connsiteX79" fmla="*/ 3153104 w 4035973"/>
              <a:gd name="connsiteY79" fmla="*/ 420414 h 6195884"/>
              <a:gd name="connsiteX80" fmla="*/ 2900856 w 4035973"/>
              <a:gd name="connsiteY80" fmla="*/ 367862 h 6195884"/>
              <a:gd name="connsiteX81" fmla="*/ 2669628 w 4035973"/>
              <a:gd name="connsiteY81" fmla="*/ 10510 h 6195884"/>
              <a:gd name="connsiteX82" fmla="*/ 2511973 w 4035973"/>
              <a:gd name="connsiteY82" fmla="*/ 0 h 6195884"/>
              <a:gd name="connsiteX83" fmla="*/ 2406869 w 4035973"/>
              <a:gd name="connsiteY83" fmla="*/ 430924 h 6195884"/>
              <a:gd name="connsiteX84" fmla="*/ 2207173 w 4035973"/>
              <a:gd name="connsiteY84" fmla="*/ 630620 h 6195884"/>
              <a:gd name="connsiteX85" fmla="*/ 1912884 w 4035973"/>
              <a:gd name="connsiteY85" fmla="*/ 725214 h 6195884"/>
              <a:gd name="connsiteX86" fmla="*/ 1681656 w 4035973"/>
              <a:gd name="connsiteY86" fmla="*/ 756744 h 6195884"/>
              <a:gd name="connsiteX87" fmla="*/ 1450428 w 4035973"/>
              <a:gd name="connsiteY87" fmla="*/ 546538 h 6195884"/>
              <a:gd name="connsiteX88" fmla="*/ 1292773 w 4035973"/>
              <a:gd name="connsiteY88" fmla="*/ 252247 h 6195884"/>
              <a:gd name="connsiteX89" fmla="*/ 1208690 w 4035973"/>
              <a:gd name="connsiteY89" fmla="*/ 136634 h 6195884"/>
              <a:gd name="connsiteX0" fmla="*/ 1208690 w 4035973"/>
              <a:gd name="connsiteY0" fmla="*/ 136634 h 6190594"/>
              <a:gd name="connsiteX1" fmla="*/ 1019504 w 4035973"/>
              <a:gd name="connsiteY1" fmla="*/ 525517 h 6190594"/>
              <a:gd name="connsiteX2" fmla="*/ 483476 w 4035973"/>
              <a:gd name="connsiteY2" fmla="*/ 672662 h 6190594"/>
              <a:gd name="connsiteX3" fmla="*/ 168166 w 4035973"/>
              <a:gd name="connsiteY3" fmla="*/ 956441 h 6190594"/>
              <a:gd name="connsiteX4" fmla="*/ 168166 w 4035973"/>
              <a:gd name="connsiteY4" fmla="*/ 1229710 h 6190594"/>
              <a:gd name="connsiteX5" fmla="*/ 378373 w 4035973"/>
              <a:gd name="connsiteY5" fmla="*/ 1629103 h 6190594"/>
              <a:gd name="connsiteX6" fmla="*/ 557049 w 4035973"/>
              <a:gd name="connsiteY6" fmla="*/ 1839310 h 6190594"/>
              <a:gd name="connsiteX7" fmla="*/ 451945 w 4035973"/>
              <a:gd name="connsiteY7" fmla="*/ 2049517 h 6190594"/>
              <a:gd name="connsiteX8" fmla="*/ 714704 w 4035973"/>
              <a:gd name="connsiteY8" fmla="*/ 2102069 h 6190594"/>
              <a:gd name="connsiteX9" fmla="*/ 903890 w 4035973"/>
              <a:gd name="connsiteY9" fmla="*/ 1807779 h 6190594"/>
              <a:gd name="connsiteX10" fmla="*/ 840828 w 4035973"/>
              <a:gd name="connsiteY10" fmla="*/ 1387365 h 6190594"/>
              <a:gd name="connsiteX11" fmla="*/ 756745 w 4035973"/>
              <a:gd name="connsiteY11" fmla="*/ 1187669 h 6190594"/>
              <a:gd name="connsiteX12" fmla="*/ 935421 w 4035973"/>
              <a:gd name="connsiteY12" fmla="*/ 1145627 h 6190594"/>
              <a:gd name="connsiteX13" fmla="*/ 1103587 w 4035973"/>
              <a:gd name="connsiteY13" fmla="*/ 1618593 h 6190594"/>
              <a:gd name="connsiteX14" fmla="*/ 1135118 w 4035973"/>
              <a:gd name="connsiteY14" fmla="*/ 2028496 h 6190594"/>
              <a:gd name="connsiteX15" fmla="*/ 1082566 w 4035973"/>
              <a:gd name="connsiteY15" fmla="*/ 2501462 h 6190594"/>
              <a:gd name="connsiteX16" fmla="*/ 546538 w 4035973"/>
              <a:gd name="connsiteY16" fmla="*/ 3699641 h 6190594"/>
              <a:gd name="connsiteX17" fmla="*/ 557049 w 4035973"/>
              <a:gd name="connsiteY17" fmla="*/ 3804745 h 6190594"/>
              <a:gd name="connsiteX18" fmla="*/ 567559 w 4035973"/>
              <a:gd name="connsiteY18" fmla="*/ 3878317 h 6190594"/>
              <a:gd name="connsiteX19" fmla="*/ 567559 w 4035973"/>
              <a:gd name="connsiteY19" fmla="*/ 4004441 h 6190594"/>
              <a:gd name="connsiteX20" fmla="*/ 346842 w 4035973"/>
              <a:gd name="connsiteY20" fmla="*/ 4162096 h 6190594"/>
              <a:gd name="connsiteX21" fmla="*/ 294290 w 4035973"/>
              <a:gd name="connsiteY21" fmla="*/ 4708634 h 6190594"/>
              <a:gd name="connsiteX22" fmla="*/ 84083 w 4035973"/>
              <a:gd name="connsiteY22" fmla="*/ 5276193 h 6190594"/>
              <a:gd name="connsiteX23" fmla="*/ 0 w 4035973"/>
              <a:gd name="connsiteY23" fmla="*/ 5591503 h 6190594"/>
              <a:gd name="connsiteX24" fmla="*/ 157656 w 4035973"/>
              <a:gd name="connsiteY24" fmla="*/ 5644054 h 6190594"/>
              <a:gd name="connsiteX25" fmla="*/ 231228 w 4035973"/>
              <a:gd name="connsiteY25" fmla="*/ 5759669 h 6190594"/>
              <a:gd name="connsiteX26" fmla="*/ 567560 w 4035973"/>
              <a:gd name="connsiteY26" fmla="*/ 5770179 h 6190594"/>
              <a:gd name="connsiteX27" fmla="*/ 725214 w 4035973"/>
              <a:gd name="connsiteY27" fmla="*/ 5675585 h 6190594"/>
              <a:gd name="connsiteX28" fmla="*/ 725214 w 4035973"/>
              <a:gd name="connsiteY28" fmla="*/ 5549462 h 6190594"/>
              <a:gd name="connsiteX29" fmla="*/ 777765 w 4035973"/>
              <a:gd name="connsiteY29" fmla="*/ 5223641 h 6190594"/>
              <a:gd name="connsiteX30" fmla="*/ 840828 w 4035973"/>
              <a:gd name="connsiteY30" fmla="*/ 4708634 h 6190594"/>
              <a:gd name="connsiteX31" fmla="*/ 966952 w 4035973"/>
              <a:gd name="connsiteY31" fmla="*/ 4593020 h 6190594"/>
              <a:gd name="connsiteX32" fmla="*/ 977463 w 4035973"/>
              <a:gd name="connsiteY32" fmla="*/ 5307724 h 6190594"/>
              <a:gd name="connsiteX33" fmla="*/ 1051035 w 4035973"/>
              <a:gd name="connsiteY33" fmla="*/ 5412827 h 6190594"/>
              <a:gd name="connsiteX34" fmla="*/ 1187670 w 4035973"/>
              <a:gd name="connsiteY34" fmla="*/ 5496909 h 6190594"/>
              <a:gd name="connsiteX35" fmla="*/ 1439917 w 4035973"/>
              <a:gd name="connsiteY35" fmla="*/ 5507421 h 6190594"/>
              <a:gd name="connsiteX36" fmla="*/ 1534511 w 4035973"/>
              <a:gd name="connsiteY36" fmla="*/ 5391807 h 6190594"/>
              <a:gd name="connsiteX37" fmla="*/ 1671145 w 4035973"/>
              <a:gd name="connsiteY37" fmla="*/ 4750675 h 6190594"/>
              <a:gd name="connsiteX38" fmla="*/ 1776249 w 4035973"/>
              <a:gd name="connsiteY38" fmla="*/ 4309242 h 6190594"/>
              <a:gd name="connsiteX39" fmla="*/ 2154622 w 4035973"/>
              <a:gd name="connsiteY39" fmla="*/ 4424854 h 6190594"/>
              <a:gd name="connsiteX40" fmla="*/ 2301766 w 4035973"/>
              <a:gd name="connsiteY40" fmla="*/ 4845270 h 6190594"/>
              <a:gd name="connsiteX41" fmla="*/ 2364828 w 4035973"/>
              <a:gd name="connsiteY41" fmla="*/ 5402317 h 6190594"/>
              <a:gd name="connsiteX42" fmla="*/ 2438400 w 4035973"/>
              <a:gd name="connsiteY42" fmla="*/ 5749158 h 6190594"/>
              <a:gd name="connsiteX43" fmla="*/ 2501464 w 4035973"/>
              <a:gd name="connsiteY43" fmla="*/ 5927833 h 6190594"/>
              <a:gd name="connsiteX44" fmla="*/ 2659118 w 4035973"/>
              <a:gd name="connsiteY44" fmla="*/ 6096000 h 6190594"/>
              <a:gd name="connsiteX45" fmla="*/ 2806263 w 4035973"/>
              <a:gd name="connsiteY45" fmla="*/ 6064469 h 6190594"/>
              <a:gd name="connsiteX46" fmla="*/ 2921877 w 4035973"/>
              <a:gd name="connsiteY46" fmla="*/ 6053958 h 6190594"/>
              <a:gd name="connsiteX47" fmla="*/ 2858814 w 4035973"/>
              <a:gd name="connsiteY47" fmla="*/ 5822731 h 6190594"/>
              <a:gd name="connsiteX48" fmla="*/ 2764221 w 4035973"/>
              <a:gd name="connsiteY48" fmla="*/ 5559972 h 6190594"/>
              <a:gd name="connsiteX49" fmla="*/ 2974428 w 4035973"/>
              <a:gd name="connsiteY49" fmla="*/ 5318234 h 6190594"/>
              <a:gd name="connsiteX50" fmla="*/ 3005959 w 4035973"/>
              <a:gd name="connsiteY50" fmla="*/ 4897820 h 6190594"/>
              <a:gd name="connsiteX51" fmla="*/ 3058511 w 4035973"/>
              <a:gd name="connsiteY51" fmla="*/ 4666593 h 6190594"/>
              <a:gd name="connsiteX52" fmla="*/ 3289738 w 4035973"/>
              <a:gd name="connsiteY52" fmla="*/ 4855779 h 6190594"/>
              <a:gd name="connsiteX53" fmla="*/ 3153104 w 4035973"/>
              <a:gd name="connsiteY53" fmla="*/ 5402317 h 6190594"/>
              <a:gd name="connsiteX54" fmla="*/ 3048000 w 4035973"/>
              <a:gd name="connsiteY54" fmla="*/ 6011917 h 6190594"/>
              <a:gd name="connsiteX55" fmla="*/ 3142593 w 4035973"/>
              <a:gd name="connsiteY55" fmla="*/ 6053958 h 6190594"/>
              <a:gd name="connsiteX56" fmla="*/ 3342290 w 4035973"/>
              <a:gd name="connsiteY56" fmla="*/ 6190594 h 6190594"/>
              <a:gd name="connsiteX57" fmla="*/ 3552496 w 4035973"/>
              <a:gd name="connsiteY57" fmla="*/ 6011917 h 6190594"/>
              <a:gd name="connsiteX58" fmla="*/ 3657601 w 4035973"/>
              <a:gd name="connsiteY58" fmla="*/ 5927834 h 6190594"/>
              <a:gd name="connsiteX59" fmla="*/ 3867808 w 4035973"/>
              <a:gd name="connsiteY59" fmla="*/ 5591503 h 6190594"/>
              <a:gd name="connsiteX60" fmla="*/ 3983422 w 4035973"/>
              <a:gd name="connsiteY60" fmla="*/ 5286703 h 6190594"/>
              <a:gd name="connsiteX61" fmla="*/ 4035973 w 4035973"/>
              <a:gd name="connsiteY61" fmla="*/ 4624552 h 6190594"/>
              <a:gd name="connsiteX62" fmla="*/ 4025463 w 4035973"/>
              <a:gd name="connsiteY62" fmla="*/ 4309241 h 6190594"/>
              <a:gd name="connsiteX63" fmla="*/ 3752194 w 4035973"/>
              <a:gd name="connsiteY63" fmla="*/ 3993931 h 6190594"/>
              <a:gd name="connsiteX64" fmla="*/ 3541987 w 4035973"/>
              <a:gd name="connsiteY64" fmla="*/ 3174124 h 6190594"/>
              <a:gd name="connsiteX65" fmla="*/ 3363311 w 4035973"/>
              <a:gd name="connsiteY65" fmla="*/ 2680138 h 6190594"/>
              <a:gd name="connsiteX66" fmla="*/ 3174125 w 4035973"/>
              <a:gd name="connsiteY66" fmla="*/ 2427889 h 6190594"/>
              <a:gd name="connsiteX67" fmla="*/ 2995449 w 4035973"/>
              <a:gd name="connsiteY67" fmla="*/ 2060027 h 6190594"/>
              <a:gd name="connsiteX68" fmla="*/ 2848304 w 4035973"/>
              <a:gd name="connsiteY68" fmla="*/ 1818289 h 6190594"/>
              <a:gd name="connsiteX69" fmla="*/ 2911366 w 4035973"/>
              <a:gd name="connsiteY69" fmla="*/ 1418896 h 6190594"/>
              <a:gd name="connsiteX70" fmla="*/ 2974428 w 4035973"/>
              <a:gd name="connsiteY70" fmla="*/ 1324303 h 6190594"/>
              <a:gd name="connsiteX71" fmla="*/ 2942897 w 4035973"/>
              <a:gd name="connsiteY71" fmla="*/ 1671145 h 6190594"/>
              <a:gd name="connsiteX72" fmla="*/ 3100552 w 4035973"/>
              <a:gd name="connsiteY72" fmla="*/ 2133600 h 6190594"/>
              <a:gd name="connsiteX73" fmla="*/ 3647090 w 4035973"/>
              <a:gd name="connsiteY73" fmla="*/ 2154620 h 6190594"/>
              <a:gd name="connsiteX74" fmla="*/ 3752194 w 4035973"/>
              <a:gd name="connsiteY74" fmla="*/ 1965434 h 6190594"/>
              <a:gd name="connsiteX75" fmla="*/ 3520966 w 4035973"/>
              <a:gd name="connsiteY75" fmla="*/ 1734207 h 6190594"/>
              <a:gd name="connsiteX76" fmla="*/ 3741683 w 4035973"/>
              <a:gd name="connsiteY76" fmla="*/ 1355834 h 6190594"/>
              <a:gd name="connsiteX77" fmla="*/ 3678621 w 4035973"/>
              <a:gd name="connsiteY77" fmla="*/ 767255 h 6190594"/>
              <a:gd name="connsiteX78" fmla="*/ 3605049 w 4035973"/>
              <a:gd name="connsiteY78" fmla="*/ 651641 h 6190594"/>
              <a:gd name="connsiteX79" fmla="*/ 3153104 w 4035973"/>
              <a:gd name="connsiteY79" fmla="*/ 420414 h 6190594"/>
              <a:gd name="connsiteX80" fmla="*/ 2900856 w 4035973"/>
              <a:gd name="connsiteY80" fmla="*/ 367862 h 6190594"/>
              <a:gd name="connsiteX81" fmla="*/ 2669628 w 4035973"/>
              <a:gd name="connsiteY81" fmla="*/ 10510 h 6190594"/>
              <a:gd name="connsiteX82" fmla="*/ 2511973 w 4035973"/>
              <a:gd name="connsiteY82" fmla="*/ 0 h 6190594"/>
              <a:gd name="connsiteX83" fmla="*/ 2406869 w 4035973"/>
              <a:gd name="connsiteY83" fmla="*/ 430924 h 6190594"/>
              <a:gd name="connsiteX84" fmla="*/ 2207173 w 4035973"/>
              <a:gd name="connsiteY84" fmla="*/ 630620 h 6190594"/>
              <a:gd name="connsiteX85" fmla="*/ 1912884 w 4035973"/>
              <a:gd name="connsiteY85" fmla="*/ 725214 h 6190594"/>
              <a:gd name="connsiteX86" fmla="*/ 1681656 w 4035973"/>
              <a:gd name="connsiteY86" fmla="*/ 756744 h 6190594"/>
              <a:gd name="connsiteX87" fmla="*/ 1450428 w 4035973"/>
              <a:gd name="connsiteY87" fmla="*/ 546538 h 6190594"/>
              <a:gd name="connsiteX88" fmla="*/ 1292773 w 4035973"/>
              <a:gd name="connsiteY88" fmla="*/ 252247 h 6190594"/>
              <a:gd name="connsiteX89" fmla="*/ 1208690 w 4035973"/>
              <a:gd name="connsiteY89" fmla="*/ 136634 h 6190594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53104 w 4035973"/>
              <a:gd name="connsiteY53" fmla="*/ 5402317 h 6096000"/>
              <a:gd name="connsiteX54" fmla="*/ 3048000 w 4035973"/>
              <a:gd name="connsiteY54" fmla="*/ 6011917 h 6096000"/>
              <a:gd name="connsiteX55" fmla="*/ 3142593 w 4035973"/>
              <a:gd name="connsiteY55" fmla="*/ 6053958 h 6096000"/>
              <a:gd name="connsiteX56" fmla="*/ 3352800 w 4035973"/>
              <a:gd name="connsiteY56" fmla="*/ 6043449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53104 w 4035973"/>
              <a:gd name="connsiteY53" fmla="*/ 5402317 h 6096000"/>
              <a:gd name="connsiteX54" fmla="*/ 3048000 w 4035973"/>
              <a:gd name="connsiteY54" fmla="*/ 6011917 h 6096000"/>
              <a:gd name="connsiteX55" fmla="*/ 3174124 w 4035973"/>
              <a:gd name="connsiteY55" fmla="*/ 5906813 h 6096000"/>
              <a:gd name="connsiteX56" fmla="*/ 3352800 w 4035973"/>
              <a:gd name="connsiteY56" fmla="*/ 6043449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53104 w 4035973"/>
              <a:gd name="connsiteY53" fmla="*/ 5402317 h 6096000"/>
              <a:gd name="connsiteX54" fmla="*/ 3048000 w 4035973"/>
              <a:gd name="connsiteY54" fmla="*/ 6011917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53104 w 4035973"/>
              <a:gd name="connsiteY53" fmla="*/ 5402317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2963918 w 4035973"/>
              <a:gd name="connsiteY51" fmla="*/ 4120055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2890345 w 4035973"/>
              <a:gd name="connsiteY50" fmla="*/ 4866289 h 6096000"/>
              <a:gd name="connsiteX51" fmla="*/ 2963918 w 4035973"/>
              <a:gd name="connsiteY51" fmla="*/ 4120055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890345 w 4035973"/>
              <a:gd name="connsiteY50" fmla="*/ 4866289 h 6096000"/>
              <a:gd name="connsiteX51" fmla="*/ 2963918 w 4035973"/>
              <a:gd name="connsiteY51" fmla="*/ 4120055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620111 w 4035973"/>
              <a:gd name="connsiteY27" fmla="*/ 5454868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04498 w 4035973"/>
              <a:gd name="connsiteY26" fmla="*/ 5507421 h 6096000"/>
              <a:gd name="connsiteX27" fmla="*/ 620111 w 4035973"/>
              <a:gd name="connsiteY27" fmla="*/ 5454868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52249 w 4035973"/>
              <a:gd name="connsiteY25" fmla="*/ 5528441 h 6096000"/>
              <a:gd name="connsiteX26" fmla="*/ 504498 w 4035973"/>
              <a:gd name="connsiteY26" fmla="*/ 5507421 h 6096000"/>
              <a:gd name="connsiteX27" fmla="*/ 620111 w 4035973"/>
              <a:gd name="connsiteY27" fmla="*/ 5454868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99698 w 4035973"/>
              <a:gd name="connsiteY24" fmla="*/ 5433847 h 6096000"/>
              <a:gd name="connsiteX25" fmla="*/ 252249 w 4035973"/>
              <a:gd name="connsiteY25" fmla="*/ 5528441 h 6096000"/>
              <a:gd name="connsiteX26" fmla="*/ 504498 w 4035973"/>
              <a:gd name="connsiteY26" fmla="*/ 5507421 h 6096000"/>
              <a:gd name="connsiteX27" fmla="*/ 620111 w 4035973"/>
              <a:gd name="connsiteY27" fmla="*/ 5454868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472966 w 3951890"/>
              <a:gd name="connsiteY17" fmla="*/ 3804745 h 6096000"/>
              <a:gd name="connsiteX18" fmla="*/ 483476 w 3951890"/>
              <a:gd name="connsiteY18" fmla="*/ 3878317 h 6096000"/>
              <a:gd name="connsiteX19" fmla="*/ 483476 w 3951890"/>
              <a:gd name="connsiteY19" fmla="*/ 4004441 h 6096000"/>
              <a:gd name="connsiteX20" fmla="*/ 262759 w 3951890"/>
              <a:gd name="connsiteY20" fmla="*/ 4162096 h 6096000"/>
              <a:gd name="connsiteX21" fmla="*/ 210207 w 3951890"/>
              <a:gd name="connsiteY21" fmla="*/ 4708634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472966 w 3951890"/>
              <a:gd name="connsiteY17" fmla="*/ 3804745 h 6096000"/>
              <a:gd name="connsiteX18" fmla="*/ 483476 w 3951890"/>
              <a:gd name="connsiteY18" fmla="*/ 3878317 h 6096000"/>
              <a:gd name="connsiteX19" fmla="*/ 483476 w 3951890"/>
              <a:gd name="connsiteY19" fmla="*/ 4004441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472966 w 3951890"/>
              <a:gd name="connsiteY17" fmla="*/ 3804745 h 6096000"/>
              <a:gd name="connsiteX18" fmla="*/ 483476 w 3951890"/>
              <a:gd name="connsiteY18" fmla="*/ 3878317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472966 w 3951890"/>
              <a:gd name="connsiteY17" fmla="*/ 3804745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367862 w 3951890"/>
              <a:gd name="connsiteY7" fmla="*/ 2049517 h 6096000"/>
              <a:gd name="connsiteX8" fmla="*/ 630621 w 3951890"/>
              <a:gd name="connsiteY8" fmla="*/ 2060028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430924 w 3951890"/>
              <a:gd name="connsiteY7" fmla="*/ 2007475 h 6096000"/>
              <a:gd name="connsiteX8" fmla="*/ 630621 w 3951890"/>
              <a:gd name="connsiteY8" fmla="*/ 2060028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430924 w 3951890"/>
              <a:gd name="connsiteY7" fmla="*/ 2007475 h 6096000"/>
              <a:gd name="connsiteX8" fmla="*/ 630621 w 3951890"/>
              <a:gd name="connsiteY8" fmla="*/ 2060028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71752 w 3951890"/>
              <a:gd name="connsiteY88" fmla="*/ 210206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430924 w 3951890"/>
              <a:gd name="connsiteY7" fmla="*/ 2007475 h 6096000"/>
              <a:gd name="connsiteX8" fmla="*/ 630621 w 3951890"/>
              <a:gd name="connsiteY8" fmla="*/ 2060028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408387 w 3951890"/>
              <a:gd name="connsiteY87" fmla="*/ 525517 h 6096000"/>
              <a:gd name="connsiteX88" fmla="*/ 1271752 w 3951890"/>
              <a:gd name="connsiteY88" fmla="*/ 210206 h 6096000"/>
              <a:gd name="connsiteX89" fmla="*/ 1124607 w 3951890"/>
              <a:gd name="connsiteY89" fmla="*/ 136634 h 6096000"/>
              <a:gd name="connsiteX0" fmla="*/ 1124607 w 3951890"/>
              <a:gd name="connsiteY0" fmla="*/ 126124 h 6085490"/>
              <a:gd name="connsiteX1" fmla="*/ 935421 w 3951890"/>
              <a:gd name="connsiteY1" fmla="*/ 515007 h 6085490"/>
              <a:gd name="connsiteX2" fmla="*/ 399393 w 3951890"/>
              <a:gd name="connsiteY2" fmla="*/ 662152 h 6085490"/>
              <a:gd name="connsiteX3" fmla="*/ 84083 w 3951890"/>
              <a:gd name="connsiteY3" fmla="*/ 945931 h 6085490"/>
              <a:gd name="connsiteX4" fmla="*/ 84083 w 3951890"/>
              <a:gd name="connsiteY4" fmla="*/ 1219200 h 6085490"/>
              <a:gd name="connsiteX5" fmla="*/ 294290 w 3951890"/>
              <a:gd name="connsiteY5" fmla="*/ 1618593 h 6085490"/>
              <a:gd name="connsiteX6" fmla="*/ 399394 w 3951890"/>
              <a:gd name="connsiteY6" fmla="*/ 1786758 h 6085490"/>
              <a:gd name="connsiteX7" fmla="*/ 430924 w 3951890"/>
              <a:gd name="connsiteY7" fmla="*/ 1996965 h 6085490"/>
              <a:gd name="connsiteX8" fmla="*/ 630621 w 3951890"/>
              <a:gd name="connsiteY8" fmla="*/ 2049518 h 6085490"/>
              <a:gd name="connsiteX9" fmla="*/ 819807 w 3951890"/>
              <a:gd name="connsiteY9" fmla="*/ 1797269 h 6085490"/>
              <a:gd name="connsiteX10" fmla="*/ 756745 w 3951890"/>
              <a:gd name="connsiteY10" fmla="*/ 1376855 h 6085490"/>
              <a:gd name="connsiteX11" fmla="*/ 672662 w 3951890"/>
              <a:gd name="connsiteY11" fmla="*/ 1177159 h 6085490"/>
              <a:gd name="connsiteX12" fmla="*/ 851338 w 3951890"/>
              <a:gd name="connsiteY12" fmla="*/ 1135117 h 6085490"/>
              <a:gd name="connsiteX13" fmla="*/ 1019504 w 3951890"/>
              <a:gd name="connsiteY13" fmla="*/ 1608083 h 6085490"/>
              <a:gd name="connsiteX14" fmla="*/ 1051035 w 3951890"/>
              <a:gd name="connsiteY14" fmla="*/ 2017986 h 6085490"/>
              <a:gd name="connsiteX15" fmla="*/ 998483 w 3951890"/>
              <a:gd name="connsiteY15" fmla="*/ 2490952 h 6085490"/>
              <a:gd name="connsiteX16" fmla="*/ 420414 w 3951890"/>
              <a:gd name="connsiteY16" fmla="*/ 3626069 h 6085490"/>
              <a:gd name="connsiteX17" fmla="*/ 346842 w 3951890"/>
              <a:gd name="connsiteY17" fmla="*/ 3752194 h 6085490"/>
              <a:gd name="connsiteX18" fmla="*/ 357352 w 3951890"/>
              <a:gd name="connsiteY18" fmla="*/ 3836276 h 6085490"/>
              <a:gd name="connsiteX19" fmla="*/ 325821 w 3951890"/>
              <a:gd name="connsiteY19" fmla="*/ 3941379 h 6085490"/>
              <a:gd name="connsiteX20" fmla="*/ 262759 w 3951890"/>
              <a:gd name="connsiteY20" fmla="*/ 4151586 h 6085490"/>
              <a:gd name="connsiteX21" fmla="*/ 157656 w 3951890"/>
              <a:gd name="connsiteY21" fmla="*/ 4677103 h 6085490"/>
              <a:gd name="connsiteX22" fmla="*/ 0 w 3951890"/>
              <a:gd name="connsiteY22" fmla="*/ 5265683 h 6085490"/>
              <a:gd name="connsiteX23" fmla="*/ 21021 w 3951890"/>
              <a:gd name="connsiteY23" fmla="*/ 5381296 h 6085490"/>
              <a:gd name="connsiteX24" fmla="*/ 115615 w 3951890"/>
              <a:gd name="connsiteY24" fmla="*/ 5423337 h 6085490"/>
              <a:gd name="connsiteX25" fmla="*/ 168166 w 3951890"/>
              <a:gd name="connsiteY25" fmla="*/ 5517931 h 6085490"/>
              <a:gd name="connsiteX26" fmla="*/ 420415 w 3951890"/>
              <a:gd name="connsiteY26" fmla="*/ 5496911 h 6085490"/>
              <a:gd name="connsiteX27" fmla="*/ 536028 w 3951890"/>
              <a:gd name="connsiteY27" fmla="*/ 5444358 h 6085490"/>
              <a:gd name="connsiteX28" fmla="*/ 630620 w 3951890"/>
              <a:gd name="connsiteY28" fmla="*/ 5423338 h 6085490"/>
              <a:gd name="connsiteX29" fmla="*/ 714702 w 3951890"/>
              <a:gd name="connsiteY29" fmla="*/ 5055476 h 6085490"/>
              <a:gd name="connsiteX30" fmla="*/ 756745 w 3951890"/>
              <a:gd name="connsiteY30" fmla="*/ 4698124 h 6085490"/>
              <a:gd name="connsiteX31" fmla="*/ 903889 w 3951890"/>
              <a:gd name="connsiteY31" fmla="*/ 4141076 h 6085490"/>
              <a:gd name="connsiteX32" fmla="*/ 966952 w 3951890"/>
              <a:gd name="connsiteY32" fmla="*/ 4950373 h 6085490"/>
              <a:gd name="connsiteX33" fmla="*/ 987973 w 3951890"/>
              <a:gd name="connsiteY33" fmla="*/ 5108027 h 6085490"/>
              <a:gd name="connsiteX34" fmla="*/ 1103587 w 3951890"/>
              <a:gd name="connsiteY34" fmla="*/ 5234150 h 6085490"/>
              <a:gd name="connsiteX35" fmla="*/ 1240220 w 3951890"/>
              <a:gd name="connsiteY35" fmla="*/ 5234152 h 6085490"/>
              <a:gd name="connsiteX36" fmla="*/ 1366345 w 3951890"/>
              <a:gd name="connsiteY36" fmla="*/ 5213131 h 6085490"/>
              <a:gd name="connsiteX37" fmla="*/ 1587062 w 3951890"/>
              <a:gd name="connsiteY37" fmla="*/ 4740165 h 6085490"/>
              <a:gd name="connsiteX38" fmla="*/ 1692166 w 3951890"/>
              <a:gd name="connsiteY38" fmla="*/ 4298732 h 6085490"/>
              <a:gd name="connsiteX39" fmla="*/ 2070539 w 3951890"/>
              <a:gd name="connsiteY39" fmla="*/ 4414344 h 6085490"/>
              <a:gd name="connsiteX40" fmla="*/ 2217683 w 3951890"/>
              <a:gd name="connsiteY40" fmla="*/ 4834760 h 6085490"/>
              <a:gd name="connsiteX41" fmla="*/ 2280745 w 3951890"/>
              <a:gd name="connsiteY41" fmla="*/ 5391807 h 6085490"/>
              <a:gd name="connsiteX42" fmla="*/ 2354317 w 3951890"/>
              <a:gd name="connsiteY42" fmla="*/ 5738648 h 6085490"/>
              <a:gd name="connsiteX43" fmla="*/ 2417381 w 3951890"/>
              <a:gd name="connsiteY43" fmla="*/ 5917323 h 6085490"/>
              <a:gd name="connsiteX44" fmla="*/ 2575035 w 3951890"/>
              <a:gd name="connsiteY44" fmla="*/ 6085490 h 6085490"/>
              <a:gd name="connsiteX45" fmla="*/ 2722180 w 3951890"/>
              <a:gd name="connsiteY45" fmla="*/ 6053959 h 6085490"/>
              <a:gd name="connsiteX46" fmla="*/ 2837794 w 3951890"/>
              <a:gd name="connsiteY46" fmla="*/ 6043448 h 6085490"/>
              <a:gd name="connsiteX47" fmla="*/ 2774731 w 3951890"/>
              <a:gd name="connsiteY47" fmla="*/ 5812221 h 6085490"/>
              <a:gd name="connsiteX48" fmla="*/ 2680138 w 3951890"/>
              <a:gd name="connsiteY48" fmla="*/ 5549462 h 6085490"/>
              <a:gd name="connsiteX49" fmla="*/ 2711669 w 3951890"/>
              <a:gd name="connsiteY49" fmla="*/ 5171089 h 6085490"/>
              <a:gd name="connsiteX50" fmla="*/ 2711669 w 3951890"/>
              <a:gd name="connsiteY50" fmla="*/ 4866289 h 6085490"/>
              <a:gd name="connsiteX51" fmla="*/ 2879835 w 3951890"/>
              <a:gd name="connsiteY51" fmla="*/ 4109545 h 6085490"/>
              <a:gd name="connsiteX52" fmla="*/ 3174123 w 3951890"/>
              <a:gd name="connsiteY52" fmla="*/ 4403835 h 6085490"/>
              <a:gd name="connsiteX53" fmla="*/ 2932386 w 3951890"/>
              <a:gd name="connsiteY53" fmla="*/ 5360275 h 6085490"/>
              <a:gd name="connsiteX54" fmla="*/ 2974428 w 3951890"/>
              <a:gd name="connsiteY54" fmla="*/ 5801711 h 6085490"/>
              <a:gd name="connsiteX55" fmla="*/ 3090041 w 3951890"/>
              <a:gd name="connsiteY55" fmla="*/ 5896303 h 6085490"/>
              <a:gd name="connsiteX56" fmla="*/ 3310758 w 3951890"/>
              <a:gd name="connsiteY56" fmla="*/ 5906815 h 6085490"/>
              <a:gd name="connsiteX57" fmla="*/ 3468413 w 3951890"/>
              <a:gd name="connsiteY57" fmla="*/ 6001407 h 6085490"/>
              <a:gd name="connsiteX58" fmla="*/ 3573518 w 3951890"/>
              <a:gd name="connsiteY58" fmla="*/ 5917324 h 6085490"/>
              <a:gd name="connsiteX59" fmla="*/ 3783725 w 3951890"/>
              <a:gd name="connsiteY59" fmla="*/ 5580993 h 6085490"/>
              <a:gd name="connsiteX60" fmla="*/ 3899339 w 3951890"/>
              <a:gd name="connsiteY60" fmla="*/ 5276193 h 6085490"/>
              <a:gd name="connsiteX61" fmla="*/ 3951890 w 3951890"/>
              <a:gd name="connsiteY61" fmla="*/ 4614042 h 6085490"/>
              <a:gd name="connsiteX62" fmla="*/ 3941380 w 3951890"/>
              <a:gd name="connsiteY62" fmla="*/ 4298731 h 6085490"/>
              <a:gd name="connsiteX63" fmla="*/ 3668111 w 3951890"/>
              <a:gd name="connsiteY63" fmla="*/ 3983421 h 6085490"/>
              <a:gd name="connsiteX64" fmla="*/ 3457904 w 3951890"/>
              <a:gd name="connsiteY64" fmla="*/ 3163614 h 6085490"/>
              <a:gd name="connsiteX65" fmla="*/ 3279228 w 3951890"/>
              <a:gd name="connsiteY65" fmla="*/ 2669628 h 6085490"/>
              <a:gd name="connsiteX66" fmla="*/ 3090042 w 3951890"/>
              <a:gd name="connsiteY66" fmla="*/ 2417379 h 6085490"/>
              <a:gd name="connsiteX67" fmla="*/ 2911366 w 3951890"/>
              <a:gd name="connsiteY67" fmla="*/ 2049517 h 6085490"/>
              <a:gd name="connsiteX68" fmla="*/ 2764221 w 3951890"/>
              <a:gd name="connsiteY68" fmla="*/ 1807779 h 6085490"/>
              <a:gd name="connsiteX69" fmla="*/ 2827283 w 3951890"/>
              <a:gd name="connsiteY69" fmla="*/ 1408386 h 6085490"/>
              <a:gd name="connsiteX70" fmla="*/ 2890345 w 3951890"/>
              <a:gd name="connsiteY70" fmla="*/ 1313793 h 6085490"/>
              <a:gd name="connsiteX71" fmla="*/ 2858814 w 3951890"/>
              <a:gd name="connsiteY71" fmla="*/ 1660635 h 6085490"/>
              <a:gd name="connsiteX72" fmla="*/ 3016469 w 3951890"/>
              <a:gd name="connsiteY72" fmla="*/ 2123090 h 6085490"/>
              <a:gd name="connsiteX73" fmla="*/ 3563007 w 3951890"/>
              <a:gd name="connsiteY73" fmla="*/ 2144110 h 6085490"/>
              <a:gd name="connsiteX74" fmla="*/ 3668111 w 3951890"/>
              <a:gd name="connsiteY74" fmla="*/ 1954924 h 6085490"/>
              <a:gd name="connsiteX75" fmla="*/ 3436883 w 3951890"/>
              <a:gd name="connsiteY75" fmla="*/ 1723697 h 6085490"/>
              <a:gd name="connsiteX76" fmla="*/ 3657600 w 3951890"/>
              <a:gd name="connsiteY76" fmla="*/ 1345324 h 6085490"/>
              <a:gd name="connsiteX77" fmla="*/ 3594538 w 3951890"/>
              <a:gd name="connsiteY77" fmla="*/ 756745 h 6085490"/>
              <a:gd name="connsiteX78" fmla="*/ 3520966 w 3951890"/>
              <a:gd name="connsiteY78" fmla="*/ 641131 h 6085490"/>
              <a:gd name="connsiteX79" fmla="*/ 3069021 w 3951890"/>
              <a:gd name="connsiteY79" fmla="*/ 409904 h 6085490"/>
              <a:gd name="connsiteX80" fmla="*/ 2816773 w 3951890"/>
              <a:gd name="connsiteY80" fmla="*/ 357352 h 6085490"/>
              <a:gd name="connsiteX81" fmla="*/ 2585545 w 3951890"/>
              <a:gd name="connsiteY81" fmla="*/ 0 h 6085490"/>
              <a:gd name="connsiteX82" fmla="*/ 2469931 w 3951890"/>
              <a:gd name="connsiteY82" fmla="*/ 157656 h 6085490"/>
              <a:gd name="connsiteX83" fmla="*/ 2322786 w 3951890"/>
              <a:gd name="connsiteY83" fmla="*/ 420414 h 6085490"/>
              <a:gd name="connsiteX84" fmla="*/ 2123090 w 3951890"/>
              <a:gd name="connsiteY84" fmla="*/ 620110 h 6085490"/>
              <a:gd name="connsiteX85" fmla="*/ 1828801 w 3951890"/>
              <a:gd name="connsiteY85" fmla="*/ 714704 h 6085490"/>
              <a:gd name="connsiteX86" fmla="*/ 1597573 w 3951890"/>
              <a:gd name="connsiteY86" fmla="*/ 746234 h 6085490"/>
              <a:gd name="connsiteX87" fmla="*/ 1408387 w 3951890"/>
              <a:gd name="connsiteY87" fmla="*/ 515007 h 6085490"/>
              <a:gd name="connsiteX88" fmla="*/ 1271752 w 3951890"/>
              <a:gd name="connsiteY88" fmla="*/ 199696 h 6085490"/>
              <a:gd name="connsiteX89" fmla="*/ 1124607 w 3951890"/>
              <a:gd name="connsiteY89" fmla="*/ 126124 h 6085490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722180 w 3951890"/>
              <a:gd name="connsiteY45" fmla="*/ 5927835 h 5959366"/>
              <a:gd name="connsiteX46" fmla="*/ 2837794 w 3951890"/>
              <a:gd name="connsiteY46" fmla="*/ 5917324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68413 w 3951890"/>
              <a:gd name="connsiteY57" fmla="*/ 5875283 h 5959366"/>
              <a:gd name="connsiteX58" fmla="*/ 3573518 w 3951890"/>
              <a:gd name="connsiteY58" fmla="*/ 5791200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722180 w 3951890"/>
              <a:gd name="connsiteY45" fmla="*/ 5927835 h 5959366"/>
              <a:gd name="connsiteX46" fmla="*/ 2837794 w 3951890"/>
              <a:gd name="connsiteY46" fmla="*/ 5917324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89434 w 3951890"/>
              <a:gd name="connsiteY57" fmla="*/ 5717627 h 5959366"/>
              <a:gd name="connsiteX58" fmla="*/ 3573518 w 3951890"/>
              <a:gd name="connsiteY58" fmla="*/ 5791200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722180 w 3951890"/>
              <a:gd name="connsiteY45" fmla="*/ 5927835 h 5959366"/>
              <a:gd name="connsiteX46" fmla="*/ 2837794 w 3951890"/>
              <a:gd name="connsiteY46" fmla="*/ 5917324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89434 w 3951890"/>
              <a:gd name="connsiteY57" fmla="*/ 5717627 h 5959366"/>
              <a:gd name="connsiteX58" fmla="*/ 3626070 w 3951890"/>
              <a:gd name="connsiteY58" fmla="*/ 5644055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722180 w 3951890"/>
              <a:gd name="connsiteY45" fmla="*/ 5927835 h 5959366"/>
              <a:gd name="connsiteX46" fmla="*/ 2680138 w 3951890"/>
              <a:gd name="connsiteY46" fmla="*/ 5717628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89434 w 3951890"/>
              <a:gd name="connsiteY57" fmla="*/ 5717627 h 5959366"/>
              <a:gd name="connsiteX58" fmla="*/ 3626070 w 3951890"/>
              <a:gd name="connsiteY58" fmla="*/ 5644055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543504 w 3951890"/>
              <a:gd name="connsiteY45" fmla="*/ 5696608 h 5959366"/>
              <a:gd name="connsiteX46" fmla="*/ 2680138 w 3951890"/>
              <a:gd name="connsiteY46" fmla="*/ 5717628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89434 w 3951890"/>
              <a:gd name="connsiteY57" fmla="*/ 5717627 h 5959366"/>
              <a:gd name="connsiteX58" fmla="*/ 3626070 w 3951890"/>
              <a:gd name="connsiteY58" fmla="*/ 5644055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396359 w 3951890"/>
              <a:gd name="connsiteY44" fmla="*/ 5675587 h 5797984"/>
              <a:gd name="connsiteX45" fmla="*/ 2543504 w 3951890"/>
              <a:gd name="connsiteY45" fmla="*/ 5696608 h 5797984"/>
              <a:gd name="connsiteX46" fmla="*/ 2680138 w 3951890"/>
              <a:gd name="connsiteY46" fmla="*/ 5717628 h 5797984"/>
              <a:gd name="connsiteX47" fmla="*/ 2774731 w 3951890"/>
              <a:gd name="connsiteY47" fmla="*/ 5686097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396359 w 3951890"/>
              <a:gd name="connsiteY44" fmla="*/ 5675587 h 5797984"/>
              <a:gd name="connsiteX45" fmla="*/ 2554014 w 3951890"/>
              <a:gd name="connsiteY45" fmla="*/ 5559974 h 5797984"/>
              <a:gd name="connsiteX46" fmla="*/ 2680138 w 3951890"/>
              <a:gd name="connsiteY46" fmla="*/ 5717628 h 5797984"/>
              <a:gd name="connsiteX47" fmla="*/ 2774731 w 3951890"/>
              <a:gd name="connsiteY47" fmla="*/ 5686097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396359 w 3951890"/>
              <a:gd name="connsiteY44" fmla="*/ 5675587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774731 w 3951890"/>
              <a:gd name="connsiteY47" fmla="*/ 5686097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396359 w 3951890"/>
              <a:gd name="connsiteY44" fmla="*/ 5675587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43807 w 3951890"/>
              <a:gd name="connsiteY42" fmla="*/ 5360276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28193 w 3951890"/>
              <a:gd name="connsiteY41" fmla="*/ 4950373 h 5797984"/>
              <a:gd name="connsiteX42" fmla="*/ 2343807 w 3951890"/>
              <a:gd name="connsiteY42" fmla="*/ 5360276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343807 w 3951890"/>
              <a:gd name="connsiteY42" fmla="*/ 5360276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343807 w 3951890"/>
              <a:gd name="connsiteY42" fmla="*/ 5360276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280745 w 3951890"/>
              <a:gd name="connsiteY42" fmla="*/ 5108028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280745 w 3951890"/>
              <a:gd name="connsiteY42" fmla="*/ 5108028 h 5797984"/>
              <a:gd name="connsiteX43" fmla="*/ 2333298 w 3951890"/>
              <a:gd name="connsiteY43" fmla="*/ 5360274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30925 w 3951890"/>
              <a:gd name="connsiteY26" fmla="*/ 5223643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280745 w 3951890"/>
              <a:gd name="connsiteY42" fmla="*/ 5108028 h 5797984"/>
              <a:gd name="connsiteX43" fmla="*/ 2333298 w 3951890"/>
              <a:gd name="connsiteY43" fmla="*/ 5360274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220717 w 3951890"/>
              <a:gd name="connsiteY25" fmla="*/ 5255172 h 5797984"/>
              <a:gd name="connsiteX26" fmla="*/ 430925 w 3951890"/>
              <a:gd name="connsiteY26" fmla="*/ 5223643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280745 w 3951890"/>
              <a:gd name="connsiteY42" fmla="*/ 5108028 h 5797984"/>
              <a:gd name="connsiteX43" fmla="*/ 2333298 w 3951890"/>
              <a:gd name="connsiteY43" fmla="*/ 5360274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36635 w 3930869"/>
              <a:gd name="connsiteY21" fmla="*/ 4550979 h 5797984"/>
              <a:gd name="connsiteX22" fmla="*/ 0 w 3930869"/>
              <a:gd name="connsiteY22" fmla="*/ 4834759 h 5797984"/>
              <a:gd name="connsiteX23" fmla="*/ 0 w 3930869"/>
              <a:gd name="connsiteY23" fmla="*/ 5255172 h 5797984"/>
              <a:gd name="connsiteX24" fmla="*/ 94594 w 3930869"/>
              <a:gd name="connsiteY24" fmla="*/ 5297213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09599 w 3930869"/>
              <a:gd name="connsiteY28" fmla="*/ 5297214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0 w 3930869"/>
              <a:gd name="connsiteY23" fmla="*/ 5255172 h 5797984"/>
              <a:gd name="connsiteX24" fmla="*/ 94594 w 3930869"/>
              <a:gd name="connsiteY24" fmla="*/ 5297213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09599 w 3930869"/>
              <a:gd name="connsiteY28" fmla="*/ 5297214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94594 w 3930869"/>
              <a:gd name="connsiteY24" fmla="*/ 5297213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09599 w 3930869"/>
              <a:gd name="connsiteY28" fmla="*/ 5297214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09599 w 3930869"/>
              <a:gd name="connsiteY28" fmla="*/ 5297214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213131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213131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132082 w 3930869"/>
              <a:gd name="connsiteY55" fmla="*/ 5633544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213131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132082 w 3930869"/>
              <a:gd name="connsiteY55" fmla="*/ 5633544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73215 w 3930869"/>
              <a:gd name="connsiteY59" fmla="*/ 5318235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213131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132082 w 3930869"/>
              <a:gd name="connsiteY55" fmla="*/ 5633544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73215 w 3930869"/>
              <a:gd name="connsiteY59" fmla="*/ 5318235 h 5797984"/>
              <a:gd name="connsiteX60" fmla="*/ 3836277 w 3930869"/>
              <a:gd name="connsiteY60" fmla="*/ 4813738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20359"/>
              <a:gd name="connsiteY0" fmla="*/ 0 h 5797984"/>
              <a:gd name="connsiteX1" fmla="*/ 914400 w 3920359"/>
              <a:gd name="connsiteY1" fmla="*/ 388883 h 5797984"/>
              <a:gd name="connsiteX2" fmla="*/ 378372 w 3920359"/>
              <a:gd name="connsiteY2" fmla="*/ 536028 h 5797984"/>
              <a:gd name="connsiteX3" fmla="*/ 63062 w 3920359"/>
              <a:gd name="connsiteY3" fmla="*/ 819807 h 5797984"/>
              <a:gd name="connsiteX4" fmla="*/ 63062 w 3920359"/>
              <a:gd name="connsiteY4" fmla="*/ 1093076 h 5797984"/>
              <a:gd name="connsiteX5" fmla="*/ 273269 w 3920359"/>
              <a:gd name="connsiteY5" fmla="*/ 1492469 h 5797984"/>
              <a:gd name="connsiteX6" fmla="*/ 378373 w 3920359"/>
              <a:gd name="connsiteY6" fmla="*/ 1660634 h 5797984"/>
              <a:gd name="connsiteX7" fmla="*/ 409903 w 3920359"/>
              <a:gd name="connsiteY7" fmla="*/ 1870841 h 5797984"/>
              <a:gd name="connsiteX8" fmla="*/ 609600 w 3920359"/>
              <a:gd name="connsiteY8" fmla="*/ 1923394 h 5797984"/>
              <a:gd name="connsiteX9" fmla="*/ 798786 w 3920359"/>
              <a:gd name="connsiteY9" fmla="*/ 1671145 h 5797984"/>
              <a:gd name="connsiteX10" fmla="*/ 735724 w 3920359"/>
              <a:gd name="connsiteY10" fmla="*/ 1250731 h 5797984"/>
              <a:gd name="connsiteX11" fmla="*/ 651641 w 3920359"/>
              <a:gd name="connsiteY11" fmla="*/ 1051035 h 5797984"/>
              <a:gd name="connsiteX12" fmla="*/ 830317 w 3920359"/>
              <a:gd name="connsiteY12" fmla="*/ 1008993 h 5797984"/>
              <a:gd name="connsiteX13" fmla="*/ 998483 w 3920359"/>
              <a:gd name="connsiteY13" fmla="*/ 1481959 h 5797984"/>
              <a:gd name="connsiteX14" fmla="*/ 1030014 w 3920359"/>
              <a:gd name="connsiteY14" fmla="*/ 1891862 h 5797984"/>
              <a:gd name="connsiteX15" fmla="*/ 977462 w 3920359"/>
              <a:gd name="connsiteY15" fmla="*/ 2364828 h 5797984"/>
              <a:gd name="connsiteX16" fmla="*/ 399393 w 3920359"/>
              <a:gd name="connsiteY16" fmla="*/ 3499945 h 5797984"/>
              <a:gd name="connsiteX17" fmla="*/ 325821 w 3920359"/>
              <a:gd name="connsiteY17" fmla="*/ 3626070 h 5797984"/>
              <a:gd name="connsiteX18" fmla="*/ 336331 w 3920359"/>
              <a:gd name="connsiteY18" fmla="*/ 3710152 h 5797984"/>
              <a:gd name="connsiteX19" fmla="*/ 304800 w 3920359"/>
              <a:gd name="connsiteY19" fmla="*/ 3815255 h 5797984"/>
              <a:gd name="connsiteX20" fmla="*/ 241738 w 3920359"/>
              <a:gd name="connsiteY20" fmla="*/ 4025462 h 5797984"/>
              <a:gd name="connsiteX21" fmla="*/ 105104 w 3920359"/>
              <a:gd name="connsiteY21" fmla="*/ 4498427 h 5797984"/>
              <a:gd name="connsiteX22" fmla="*/ 0 w 3920359"/>
              <a:gd name="connsiteY22" fmla="*/ 4834759 h 5797984"/>
              <a:gd name="connsiteX23" fmla="*/ 31531 w 3920359"/>
              <a:gd name="connsiteY23" fmla="*/ 5097517 h 5797984"/>
              <a:gd name="connsiteX24" fmla="*/ 136635 w 3920359"/>
              <a:gd name="connsiteY24" fmla="*/ 5192110 h 5797984"/>
              <a:gd name="connsiteX25" fmla="*/ 199696 w 3920359"/>
              <a:gd name="connsiteY25" fmla="*/ 5255172 h 5797984"/>
              <a:gd name="connsiteX26" fmla="*/ 409904 w 3920359"/>
              <a:gd name="connsiteY26" fmla="*/ 5223643 h 5797984"/>
              <a:gd name="connsiteX27" fmla="*/ 515007 w 3920359"/>
              <a:gd name="connsiteY27" fmla="*/ 5213131 h 5797984"/>
              <a:gd name="connsiteX28" fmla="*/ 620110 w 3920359"/>
              <a:gd name="connsiteY28" fmla="*/ 5171090 h 5797984"/>
              <a:gd name="connsiteX29" fmla="*/ 693681 w 3920359"/>
              <a:gd name="connsiteY29" fmla="*/ 4929352 h 5797984"/>
              <a:gd name="connsiteX30" fmla="*/ 735724 w 3920359"/>
              <a:gd name="connsiteY30" fmla="*/ 4572000 h 5797984"/>
              <a:gd name="connsiteX31" fmla="*/ 882868 w 3920359"/>
              <a:gd name="connsiteY31" fmla="*/ 4014952 h 5797984"/>
              <a:gd name="connsiteX32" fmla="*/ 945931 w 3920359"/>
              <a:gd name="connsiteY32" fmla="*/ 4824249 h 5797984"/>
              <a:gd name="connsiteX33" fmla="*/ 966952 w 3920359"/>
              <a:gd name="connsiteY33" fmla="*/ 4981903 h 5797984"/>
              <a:gd name="connsiteX34" fmla="*/ 1082566 w 3920359"/>
              <a:gd name="connsiteY34" fmla="*/ 5108026 h 5797984"/>
              <a:gd name="connsiteX35" fmla="*/ 1219199 w 3920359"/>
              <a:gd name="connsiteY35" fmla="*/ 5108028 h 5797984"/>
              <a:gd name="connsiteX36" fmla="*/ 1345324 w 3920359"/>
              <a:gd name="connsiteY36" fmla="*/ 5087007 h 5797984"/>
              <a:gd name="connsiteX37" fmla="*/ 1566041 w 3920359"/>
              <a:gd name="connsiteY37" fmla="*/ 4614041 h 5797984"/>
              <a:gd name="connsiteX38" fmla="*/ 1671145 w 3920359"/>
              <a:gd name="connsiteY38" fmla="*/ 4172608 h 5797984"/>
              <a:gd name="connsiteX39" fmla="*/ 2049518 w 3920359"/>
              <a:gd name="connsiteY39" fmla="*/ 4078013 h 5797984"/>
              <a:gd name="connsiteX40" fmla="*/ 2165131 w 3920359"/>
              <a:gd name="connsiteY40" fmla="*/ 4529960 h 5797984"/>
              <a:gd name="connsiteX41" fmla="*/ 2207172 w 3920359"/>
              <a:gd name="connsiteY41" fmla="*/ 4950373 h 5797984"/>
              <a:gd name="connsiteX42" fmla="*/ 2259724 w 3920359"/>
              <a:gd name="connsiteY42" fmla="*/ 5108028 h 5797984"/>
              <a:gd name="connsiteX43" fmla="*/ 2312277 w 3920359"/>
              <a:gd name="connsiteY43" fmla="*/ 5360274 h 5797984"/>
              <a:gd name="connsiteX44" fmla="*/ 2427890 w 3920359"/>
              <a:gd name="connsiteY44" fmla="*/ 5528443 h 5797984"/>
              <a:gd name="connsiteX45" fmla="*/ 2532993 w 3920359"/>
              <a:gd name="connsiteY45" fmla="*/ 5559974 h 5797984"/>
              <a:gd name="connsiteX46" fmla="*/ 2680138 w 3920359"/>
              <a:gd name="connsiteY46" fmla="*/ 5528441 h 5797984"/>
              <a:gd name="connsiteX47" fmla="*/ 2669627 w 3920359"/>
              <a:gd name="connsiteY47" fmla="*/ 5423339 h 5797984"/>
              <a:gd name="connsiteX48" fmla="*/ 2659117 w 3920359"/>
              <a:gd name="connsiteY48" fmla="*/ 5423338 h 5797984"/>
              <a:gd name="connsiteX49" fmla="*/ 2690648 w 3920359"/>
              <a:gd name="connsiteY49" fmla="*/ 5044965 h 5797984"/>
              <a:gd name="connsiteX50" fmla="*/ 2690648 w 3920359"/>
              <a:gd name="connsiteY50" fmla="*/ 4740165 h 5797984"/>
              <a:gd name="connsiteX51" fmla="*/ 2858814 w 3920359"/>
              <a:gd name="connsiteY51" fmla="*/ 3983421 h 5797984"/>
              <a:gd name="connsiteX52" fmla="*/ 3153102 w 3920359"/>
              <a:gd name="connsiteY52" fmla="*/ 4277711 h 5797984"/>
              <a:gd name="connsiteX53" fmla="*/ 2911365 w 3920359"/>
              <a:gd name="connsiteY53" fmla="*/ 5234151 h 5797984"/>
              <a:gd name="connsiteX54" fmla="*/ 2953407 w 3920359"/>
              <a:gd name="connsiteY54" fmla="*/ 5675587 h 5797984"/>
              <a:gd name="connsiteX55" fmla="*/ 3132082 w 3920359"/>
              <a:gd name="connsiteY55" fmla="*/ 5633544 h 5797984"/>
              <a:gd name="connsiteX56" fmla="*/ 3289737 w 3920359"/>
              <a:gd name="connsiteY56" fmla="*/ 5780691 h 5797984"/>
              <a:gd name="connsiteX57" fmla="*/ 3468413 w 3920359"/>
              <a:gd name="connsiteY57" fmla="*/ 5717627 h 5797984"/>
              <a:gd name="connsiteX58" fmla="*/ 3605049 w 3920359"/>
              <a:gd name="connsiteY58" fmla="*/ 5644055 h 5797984"/>
              <a:gd name="connsiteX59" fmla="*/ 3773215 w 3920359"/>
              <a:gd name="connsiteY59" fmla="*/ 5318235 h 5797984"/>
              <a:gd name="connsiteX60" fmla="*/ 3836277 w 3920359"/>
              <a:gd name="connsiteY60" fmla="*/ 4813738 h 5797984"/>
              <a:gd name="connsiteX61" fmla="*/ 3741682 w 3920359"/>
              <a:gd name="connsiteY61" fmla="*/ 4393325 h 5797984"/>
              <a:gd name="connsiteX62" fmla="*/ 3920359 w 3920359"/>
              <a:gd name="connsiteY62" fmla="*/ 4172607 h 5797984"/>
              <a:gd name="connsiteX63" fmla="*/ 3647090 w 3920359"/>
              <a:gd name="connsiteY63" fmla="*/ 3857297 h 5797984"/>
              <a:gd name="connsiteX64" fmla="*/ 3436883 w 3920359"/>
              <a:gd name="connsiteY64" fmla="*/ 3037490 h 5797984"/>
              <a:gd name="connsiteX65" fmla="*/ 3258207 w 3920359"/>
              <a:gd name="connsiteY65" fmla="*/ 2543504 h 5797984"/>
              <a:gd name="connsiteX66" fmla="*/ 3069021 w 3920359"/>
              <a:gd name="connsiteY66" fmla="*/ 2291255 h 5797984"/>
              <a:gd name="connsiteX67" fmla="*/ 2890345 w 3920359"/>
              <a:gd name="connsiteY67" fmla="*/ 1923393 h 5797984"/>
              <a:gd name="connsiteX68" fmla="*/ 2743200 w 3920359"/>
              <a:gd name="connsiteY68" fmla="*/ 1681655 h 5797984"/>
              <a:gd name="connsiteX69" fmla="*/ 2806262 w 3920359"/>
              <a:gd name="connsiteY69" fmla="*/ 1282262 h 5797984"/>
              <a:gd name="connsiteX70" fmla="*/ 2869324 w 3920359"/>
              <a:gd name="connsiteY70" fmla="*/ 1187669 h 5797984"/>
              <a:gd name="connsiteX71" fmla="*/ 2837793 w 3920359"/>
              <a:gd name="connsiteY71" fmla="*/ 1534511 h 5797984"/>
              <a:gd name="connsiteX72" fmla="*/ 2995448 w 3920359"/>
              <a:gd name="connsiteY72" fmla="*/ 1996966 h 5797984"/>
              <a:gd name="connsiteX73" fmla="*/ 3541986 w 3920359"/>
              <a:gd name="connsiteY73" fmla="*/ 2017986 h 5797984"/>
              <a:gd name="connsiteX74" fmla="*/ 3647090 w 3920359"/>
              <a:gd name="connsiteY74" fmla="*/ 1828800 h 5797984"/>
              <a:gd name="connsiteX75" fmla="*/ 3415862 w 3920359"/>
              <a:gd name="connsiteY75" fmla="*/ 1597573 h 5797984"/>
              <a:gd name="connsiteX76" fmla="*/ 3636579 w 3920359"/>
              <a:gd name="connsiteY76" fmla="*/ 1219200 h 5797984"/>
              <a:gd name="connsiteX77" fmla="*/ 3573517 w 3920359"/>
              <a:gd name="connsiteY77" fmla="*/ 630621 h 5797984"/>
              <a:gd name="connsiteX78" fmla="*/ 3499945 w 3920359"/>
              <a:gd name="connsiteY78" fmla="*/ 515007 h 5797984"/>
              <a:gd name="connsiteX79" fmla="*/ 3048000 w 3920359"/>
              <a:gd name="connsiteY79" fmla="*/ 283780 h 5797984"/>
              <a:gd name="connsiteX80" fmla="*/ 2795752 w 3920359"/>
              <a:gd name="connsiteY80" fmla="*/ 231228 h 5797984"/>
              <a:gd name="connsiteX81" fmla="*/ 2585545 w 3920359"/>
              <a:gd name="connsiteY81" fmla="*/ 42042 h 5797984"/>
              <a:gd name="connsiteX82" fmla="*/ 2448910 w 3920359"/>
              <a:gd name="connsiteY82" fmla="*/ 31532 h 5797984"/>
              <a:gd name="connsiteX83" fmla="*/ 2301765 w 3920359"/>
              <a:gd name="connsiteY83" fmla="*/ 294290 h 5797984"/>
              <a:gd name="connsiteX84" fmla="*/ 2102069 w 3920359"/>
              <a:gd name="connsiteY84" fmla="*/ 493986 h 5797984"/>
              <a:gd name="connsiteX85" fmla="*/ 1807780 w 3920359"/>
              <a:gd name="connsiteY85" fmla="*/ 588580 h 5797984"/>
              <a:gd name="connsiteX86" fmla="*/ 1576552 w 3920359"/>
              <a:gd name="connsiteY86" fmla="*/ 620110 h 5797984"/>
              <a:gd name="connsiteX87" fmla="*/ 1387366 w 3920359"/>
              <a:gd name="connsiteY87" fmla="*/ 388883 h 5797984"/>
              <a:gd name="connsiteX88" fmla="*/ 1250731 w 3920359"/>
              <a:gd name="connsiteY88" fmla="*/ 73572 h 5797984"/>
              <a:gd name="connsiteX89" fmla="*/ 1103586 w 3920359"/>
              <a:gd name="connsiteY89" fmla="*/ 0 h 5797984"/>
              <a:gd name="connsiteX0" fmla="*/ 1103586 w 3836277"/>
              <a:gd name="connsiteY0" fmla="*/ 0 h 5797984"/>
              <a:gd name="connsiteX1" fmla="*/ 914400 w 3836277"/>
              <a:gd name="connsiteY1" fmla="*/ 388883 h 5797984"/>
              <a:gd name="connsiteX2" fmla="*/ 378372 w 3836277"/>
              <a:gd name="connsiteY2" fmla="*/ 536028 h 5797984"/>
              <a:gd name="connsiteX3" fmla="*/ 63062 w 3836277"/>
              <a:gd name="connsiteY3" fmla="*/ 819807 h 5797984"/>
              <a:gd name="connsiteX4" fmla="*/ 63062 w 3836277"/>
              <a:gd name="connsiteY4" fmla="*/ 1093076 h 5797984"/>
              <a:gd name="connsiteX5" fmla="*/ 273269 w 3836277"/>
              <a:gd name="connsiteY5" fmla="*/ 1492469 h 5797984"/>
              <a:gd name="connsiteX6" fmla="*/ 378373 w 3836277"/>
              <a:gd name="connsiteY6" fmla="*/ 1660634 h 5797984"/>
              <a:gd name="connsiteX7" fmla="*/ 409903 w 3836277"/>
              <a:gd name="connsiteY7" fmla="*/ 1870841 h 5797984"/>
              <a:gd name="connsiteX8" fmla="*/ 609600 w 3836277"/>
              <a:gd name="connsiteY8" fmla="*/ 1923394 h 5797984"/>
              <a:gd name="connsiteX9" fmla="*/ 798786 w 3836277"/>
              <a:gd name="connsiteY9" fmla="*/ 1671145 h 5797984"/>
              <a:gd name="connsiteX10" fmla="*/ 735724 w 3836277"/>
              <a:gd name="connsiteY10" fmla="*/ 1250731 h 5797984"/>
              <a:gd name="connsiteX11" fmla="*/ 651641 w 3836277"/>
              <a:gd name="connsiteY11" fmla="*/ 1051035 h 5797984"/>
              <a:gd name="connsiteX12" fmla="*/ 830317 w 3836277"/>
              <a:gd name="connsiteY12" fmla="*/ 1008993 h 5797984"/>
              <a:gd name="connsiteX13" fmla="*/ 998483 w 3836277"/>
              <a:gd name="connsiteY13" fmla="*/ 1481959 h 5797984"/>
              <a:gd name="connsiteX14" fmla="*/ 1030014 w 3836277"/>
              <a:gd name="connsiteY14" fmla="*/ 1891862 h 5797984"/>
              <a:gd name="connsiteX15" fmla="*/ 977462 w 3836277"/>
              <a:gd name="connsiteY15" fmla="*/ 2364828 h 5797984"/>
              <a:gd name="connsiteX16" fmla="*/ 399393 w 3836277"/>
              <a:gd name="connsiteY16" fmla="*/ 3499945 h 5797984"/>
              <a:gd name="connsiteX17" fmla="*/ 325821 w 3836277"/>
              <a:gd name="connsiteY17" fmla="*/ 3626070 h 5797984"/>
              <a:gd name="connsiteX18" fmla="*/ 336331 w 3836277"/>
              <a:gd name="connsiteY18" fmla="*/ 3710152 h 5797984"/>
              <a:gd name="connsiteX19" fmla="*/ 304800 w 3836277"/>
              <a:gd name="connsiteY19" fmla="*/ 3815255 h 5797984"/>
              <a:gd name="connsiteX20" fmla="*/ 241738 w 3836277"/>
              <a:gd name="connsiteY20" fmla="*/ 4025462 h 5797984"/>
              <a:gd name="connsiteX21" fmla="*/ 105104 w 3836277"/>
              <a:gd name="connsiteY21" fmla="*/ 4498427 h 5797984"/>
              <a:gd name="connsiteX22" fmla="*/ 0 w 3836277"/>
              <a:gd name="connsiteY22" fmla="*/ 4834759 h 5797984"/>
              <a:gd name="connsiteX23" fmla="*/ 31531 w 3836277"/>
              <a:gd name="connsiteY23" fmla="*/ 5097517 h 5797984"/>
              <a:gd name="connsiteX24" fmla="*/ 136635 w 3836277"/>
              <a:gd name="connsiteY24" fmla="*/ 5192110 h 5797984"/>
              <a:gd name="connsiteX25" fmla="*/ 199696 w 3836277"/>
              <a:gd name="connsiteY25" fmla="*/ 5255172 h 5797984"/>
              <a:gd name="connsiteX26" fmla="*/ 409904 w 3836277"/>
              <a:gd name="connsiteY26" fmla="*/ 5223643 h 5797984"/>
              <a:gd name="connsiteX27" fmla="*/ 515007 w 3836277"/>
              <a:gd name="connsiteY27" fmla="*/ 5213131 h 5797984"/>
              <a:gd name="connsiteX28" fmla="*/ 620110 w 3836277"/>
              <a:gd name="connsiteY28" fmla="*/ 5171090 h 5797984"/>
              <a:gd name="connsiteX29" fmla="*/ 693681 w 3836277"/>
              <a:gd name="connsiteY29" fmla="*/ 4929352 h 5797984"/>
              <a:gd name="connsiteX30" fmla="*/ 735724 w 3836277"/>
              <a:gd name="connsiteY30" fmla="*/ 4572000 h 5797984"/>
              <a:gd name="connsiteX31" fmla="*/ 882868 w 3836277"/>
              <a:gd name="connsiteY31" fmla="*/ 4014952 h 5797984"/>
              <a:gd name="connsiteX32" fmla="*/ 945931 w 3836277"/>
              <a:gd name="connsiteY32" fmla="*/ 4824249 h 5797984"/>
              <a:gd name="connsiteX33" fmla="*/ 966952 w 3836277"/>
              <a:gd name="connsiteY33" fmla="*/ 4981903 h 5797984"/>
              <a:gd name="connsiteX34" fmla="*/ 1082566 w 3836277"/>
              <a:gd name="connsiteY34" fmla="*/ 5108026 h 5797984"/>
              <a:gd name="connsiteX35" fmla="*/ 1219199 w 3836277"/>
              <a:gd name="connsiteY35" fmla="*/ 5108028 h 5797984"/>
              <a:gd name="connsiteX36" fmla="*/ 1345324 w 3836277"/>
              <a:gd name="connsiteY36" fmla="*/ 5087007 h 5797984"/>
              <a:gd name="connsiteX37" fmla="*/ 1566041 w 3836277"/>
              <a:gd name="connsiteY37" fmla="*/ 4614041 h 5797984"/>
              <a:gd name="connsiteX38" fmla="*/ 1671145 w 3836277"/>
              <a:gd name="connsiteY38" fmla="*/ 4172608 h 5797984"/>
              <a:gd name="connsiteX39" fmla="*/ 2049518 w 3836277"/>
              <a:gd name="connsiteY39" fmla="*/ 4078013 h 5797984"/>
              <a:gd name="connsiteX40" fmla="*/ 2165131 w 3836277"/>
              <a:gd name="connsiteY40" fmla="*/ 4529960 h 5797984"/>
              <a:gd name="connsiteX41" fmla="*/ 2207172 w 3836277"/>
              <a:gd name="connsiteY41" fmla="*/ 4950373 h 5797984"/>
              <a:gd name="connsiteX42" fmla="*/ 2259724 w 3836277"/>
              <a:gd name="connsiteY42" fmla="*/ 5108028 h 5797984"/>
              <a:gd name="connsiteX43" fmla="*/ 2312277 w 3836277"/>
              <a:gd name="connsiteY43" fmla="*/ 5360274 h 5797984"/>
              <a:gd name="connsiteX44" fmla="*/ 2427890 w 3836277"/>
              <a:gd name="connsiteY44" fmla="*/ 5528443 h 5797984"/>
              <a:gd name="connsiteX45" fmla="*/ 2532993 w 3836277"/>
              <a:gd name="connsiteY45" fmla="*/ 5559974 h 5797984"/>
              <a:gd name="connsiteX46" fmla="*/ 2680138 w 3836277"/>
              <a:gd name="connsiteY46" fmla="*/ 5528441 h 5797984"/>
              <a:gd name="connsiteX47" fmla="*/ 2669627 w 3836277"/>
              <a:gd name="connsiteY47" fmla="*/ 5423339 h 5797984"/>
              <a:gd name="connsiteX48" fmla="*/ 2659117 w 3836277"/>
              <a:gd name="connsiteY48" fmla="*/ 5423338 h 5797984"/>
              <a:gd name="connsiteX49" fmla="*/ 2690648 w 3836277"/>
              <a:gd name="connsiteY49" fmla="*/ 5044965 h 5797984"/>
              <a:gd name="connsiteX50" fmla="*/ 2690648 w 3836277"/>
              <a:gd name="connsiteY50" fmla="*/ 4740165 h 5797984"/>
              <a:gd name="connsiteX51" fmla="*/ 2858814 w 3836277"/>
              <a:gd name="connsiteY51" fmla="*/ 3983421 h 5797984"/>
              <a:gd name="connsiteX52" fmla="*/ 3153102 w 3836277"/>
              <a:gd name="connsiteY52" fmla="*/ 4277711 h 5797984"/>
              <a:gd name="connsiteX53" fmla="*/ 2911365 w 3836277"/>
              <a:gd name="connsiteY53" fmla="*/ 5234151 h 5797984"/>
              <a:gd name="connsiteX54" fmla="*/ 2953407 w 3836277"/>
              <a:gd name="connsiteY54" fmla="*/ 5675587 h 5797984"/>
              <a:gd name="connsiteX55" fmla="*/ 3132082 w 3836277"/>
              <a:gd name="connsiteY55" fmla="*/ 5633544 h 5797984"/>
              <a:gd name="connsiteX56" fmla="*/ 3289737 w 3836277"/>
              <a:gd name="connsiteY56" fmla="*/ 5780691 h 5797984"/>
              <a:gd name="connsiteX57" fmla="*/ 3468413 w 3836277"/>
              <a:gd name="connsiteY57" fmla="*/ 5717627 h 5797984"/>
              <a:gd name="connsiteX58" fmla="*/ 3605049 w 3836277"/>
              <a:gd name="connsiteY58" fmla="*/ 5644055 h 5797984"/>
              <a:gd name="connsiteX59" fmla="*/ 3773215 w 3836277"/>
              <a:gd name="connsiteY59" fmla="*/ 5318235 h 5797984"/>
              <a:gd name="connsiteX60" fmla="*/ 3836277 w 3836277"/>
              <a:gd name="connsiteY60" fmla="*/ 4813738 h 5797984"/>
              <a:gd name="connsiteX61" fmla="*/ 3741682 w 3836277"/>
              <a:gd name="connsiteY61" fmla="*/ 4393325 h 5797984"/>
              <a:gd name="connsiteX62" fmla="*/ 3783724 w 3836277"/>
              <a:gd name="connsiteY62" fmla="*/ 4130566 h 5797984"/>
              <a:gd name="connsiteX63" fmla="*/ 3647090 w 3836277"/>
              <a:gd name="connsiteY63" fmla="*/ 3857297 h 5797984"/>
              <a:gd name="connsiteX64" fmla="*/ 3436883 w 3836277"/>
              <a:gd name="connsiteY64" fmla="*/ 3037490 h 5797984"/>
              <a:gd name="connsiteX65" fmla="*/ 3258207 w 3836277"/>
              <a:gd name="connsiteY65" fmla="*/ 2543504 h 5797984"/>
              <a:gd name="connsiteX66" fmla="*/ 3069021 w 3836277"/>
              <a:gd name="connsiteY66" fmla="*/ 2291255 h 5797984"/>
              <a:gd name="connsiteX67" fmla="*/ 2890345 w 3836277"/>
              <a:gd name="connsiteY67" fmla="*/ 1923393 h 5797984"/>
              <a:gd name="connsiteX68" fmla="*/ 2743200 w 3836277"/>
              <a:gd name="connsiteY68" fmla="*/ 1681655 h 5797984"/>
              <a:gd name="connsiteX69" fmla="*/ 2806262 w 3836277"/>
              <a:gd name="connsiteY69" fmla="*/ 1282262 h 5797984"/>
              <a:gd name="connsiteX70" fmla="*/ 2869324 w 3836277"/>
              <a:gd name="connsiteY70" fmla="*/ 1187669 h 5797984"/>
              <a:gd name="connsiteX71" fmla="*/ 2837793 w 3836277"/>
              <a:gd name="connsiteY71" fmla="*/ 1534511 h 5797984"/>
              <a:gd name="connsiteX72" fmla="*/ 2995448 w 3836277"/>
              <a:gd name="connsiteY72" fmla="*/ 1996966 h 5797984"/>
              <a:gd name="connsiteX73" fmla="*/ 3541986 w 3836277"/>
              <a:gd name="connsiteY73" fmla="*/ 2017986 h 5797984"/>
              <a:gd name="connsiteX74" fmla="*/ 3647090 w 3836277"/>
              <a:gd name="connsiteY74" fmla="*/ 1828800 h 5797984"/>
              <a:gd name="connsiteX75" fmla="*/ 3415862 w 3836277"/>
              <a:gd name="connsiteY75" fmla="*/ 1597573 h 5797984"/>
              <a:gd name="connsiteX76" fmla="*/ 3636579 w 3836277"/>
              <a:gd name="connsiteY76" fmla="*/ 1219200 h 5797984"/>
              <a:gd name="connsiteX77" fmla="*/ 3573517 w 3836277"/>
              <a:gd name="connsiteY77" fmla="*/ 630621 h 5797984"/>
              <a:gd name="connsiteX78" fmla="*/ 3499945 w 3836277"/>
              <a:gd name="connsiteY78" fmla="*/ 515007 h 5797984"/>
              <a:gd name="connsiteX79" fmla="*/ 3048000 w 3836277"/>
              <a:gd name="connsiteY79" fmla="*/ 283780 h 5797984"/>
              <a:gd name="connsiteX80" fmla="*/ 2795752 w 3836277"/>
              <a:gd name="connsiteY80" fmla="*/ 231228 h 5797984"/>
              <a:gd name="connsiteX81" fmla="*/ 2585545 w 3836277"/>
              <a:gd name="connsiteY81" fmla="*/ 42042 h 5797984"/>
              <a:gd name="connsiteX82" fmla="*/ 2448910 w 3836277"/>
              <a:gd name="connsiteY82" fmla="*/ 31532 h 5797984"/>
              <a:gd name="connsiteX83" fmla="*/ 2301765 w 3836277"/>
              <a:gd name="connsiteY83" fmla="*/ 294290 h 5797984"/>
              <a:gd name="connsiteX84" fmla="*/ 2102069 w 3836277"/>
              <a:gd name="connsiteY84" fmla="*/ 493986 h 5797984"/>
              <a:gd name="connsiteX85" fmla="*/ 1807780 w 3836277"/>
              <a:gd name="connsiteY85" fmla="*/ 588580 h 5797984"/>
              <a:gd name="connsiteX86" fmla="*/ 1576552 w 3836277"/>
              <a:gd name="connsiteY86" fmla="*/ 620110 h 5797984"/>
              <a:gd name="connsiteX87" fmla="*/ 1387366 w 3836277"/>
              <a:gd name="connsiteY87" fmla="*/ 388883 h 5797984"/>
              <a:gd name="connsiteX88" fmla="*/ 1250731 w 3836277"/>
              <a:gd name="connsiteY88" fmla="*/ 73572 h 5797984"/>
              <a:gd name="connsiteX89" fmla="*/ 1103586 w 3836277"/>
              <a:gd name="connsiteY89" fmla="*/ 0 h 5797984"/>
              <a:gd name="connsiteX0" fmla="*/ 1103586 w 3857297"/>
              <a:gd name="connsiteY0" fmla="*/ 0 h 5797984"/>
              <a:gd name="connsiteX1" fmla="*/ 914400 w 3857297"/>
              <a:gd name="connsiteY1" fmla="*/ 388883 h 5797984"/>
              <a:gd name="connsiteX2" fmla="*/ 378372 w 3857297"/>
              <a:gd name="connsiteY2" fmla="*/ 536028 h 5797984"/>
              <a:gd name="connsiteX3" fmla="*/ 63062 w 3857297"/>
              <a:gd name="connsiteY3" fmla="*/ 819807 h 5797984"/>
              <a:gd name="connsiteX4" fmla="*/ 63062 w 3857297"/>
              <a:gd name="connsiteY4" fmla="*/ 1093076 h 5797984"/>
              <a:gd name="connsiteX5" fmla="*/ 273269 w 3857297"/>
              <a:gd name="connsiteY5" fmla="*/ 1492469 h 5797984"/>
              <a:gd name="connsiteX6" fmla="*/ 378373 w 3857297"/>
              <a:gd name="connsiteY6" fmla="*/ 1660634 h 5797984"/>
              <a:gd name="connsiteX7" fmla="*/ 409903 w 3857297"/>
              <a:gd name="connsiteY7" fmla="*/ 1870841 h 5797984"/>
              <a:gd name="connsiteX8" fmla="*/ 609600 w 3857297"/>
              <a:gd name="connsiteY8" fmla="*/ 1923394 h 5797984"/>
              <a:gd name="connsiteX9" fmla="*/ 798786 w 3857297"/>
              <a:gd name="connsiteY9" fmla="*/ 1671145 h 5797984"/>
              <a:gd name="connsiteX10" fmla="*/ 735724 w 3857297"/>
              <a:gd name="connsiteY10" fmla="*/ 1250731 h 5797984"/>
              <a:gd name="connsiteX11" fmla="*/ 651641 w 3857297"/>
              <a:gd name="connsiteY11" fmla="*/ 1051035 h 5797984"/>
              <a:gd name="connsiteX12" fmla="*/ 830317 w 3857297"/>
              <a:gd name="connsiteY12" fmla="*/ 1008993 h 5797984"/>
              <a:gd name="connsiteX13" fmla="*/ 998483 w 3857297"/>
              <a:gd name="connsiteY13" fmla="*/ 1481959 h 5797984"/>
              <a:gd name="connsiteX14" fmla="*/ 1030014 w 3857297"/>
              <a:gd name="connsiteY14" fmla="*/ 1891862 h 5797984"/>
              <a:gd name="connsiteX15" fmla="*/ 977462 w 3857297"/>
              <a:gd name="connsiteY15" fmla="*/ 2364828 h 5797984"/>
              <a:gd name="connsiteX16" fmla="*/ 399393 w 3857297"/>
              <a:gd name="connsiteY16" fmla="*/ 3499945 h 5797984"/>
              <a:gd name="connsiteX17" fmla="*/ 325821 w 3857297"/>
              <a:gd name="connsiteY17" fmla="*/ 3626070 h 5797984"/>
              <a:gd name="connsiteX18" fmla="*/ 336331 w 3857297"/>
              <a:gd name="connsiteY18" fmla="*/ 3710152 h 5797984"/>
              <a:gd name="connsiteX19" fmla="*/ 304800 w 3857297"/>
              <a:gd name="connsiteY19" fmla="*/ 3815255 h 5797984"/>
              <a:gd name="connsiteX20" fmla="*/ 241738 w 3857297"/>
              <a:gd name="connsiteY20" fmla="*/ 4025462 h 5797984"/>
              <a:gd name="connsiteX21" fmla="*/ 105104 w 3857297"/>
              <a:gd name="connsiteY21" fmla="*/ 4498427 h 5797984"/>
              <a:gd name="connsiteX22" fmla="*/ 0 w 3857297"/>
              <a:gd name="connsiteY22" fmla="*/ 4834759 h 5797984"/>
              <a:gd name="connsiteX23" fmla="*/ 31531 w 3857297"/>
              <a:gd name="connsiteY23" fmla="*/ 5097517 h 5797984"/>
              <a:gd name="connsiteX24" fmla="*/ 136635 w 3857297"/>
              <a:gd name="connsiteY24" fmla="*/ 5192110 h 5797984"/>
              <a:gd name="connsiteX25" fmla="*/ 199696 w 3857297"/>
              <a:gd name="connsiteY25" fmla="*/ 5255172 h 5797984"/>
              <a:gd name="connsiteX26" fmla="*/ 409904 w 3857297"/>
              <a:gd name="connsiteY26" fmla="*/ 5223643 h 5797984"/>
              <a:gd name="connsiteX27" fmla="*/ 515007 w 3857297"/>
              <a:gd name="connsiteY27" fmla="*/ 5213131 h 5797984"/>
              <a:gd name="connsiteX28" fmla="*/ 620110 w 3857297"/>
              <a:gd name="connsiteY28" fmla="*/ 5171090 h 5797984"/>
              <a:gd name="connsiteX29" fmla="*/ 693681 w 3857297"/>
              <a:gd name="connsiteY29" fmla="*/ 4929352 h 5797984"/>
              <a:gd name="connsiteX30" fmla="*/ 735724 w 3857297"/>
              <a:gd name="connsiteY30" fmla="*/ 4572000 h 5797984"/>
              <a:gd name="connsiteX31" fmla="*/ 882868 w 3857297"/>
              <a:gd name="connsiteY31" fmla="*/ 4014952 h 5797984"/>
              <a:gd name="connsiteX32" fmla="*/ 945931 w 3857297"/>
              <a:gd name="connsiteY32" fmla="*/ 4824249 h 5797984"/>
              <a:gd name="connsiteX33" fmla="*/ 966952 w 3857297"/>
              <a:gd name="connsiteY33" fmla="*/ 4981903 h 5797984"/>
              <a:gd name="connsiteX34" fmla="*/ 1082566 w 3857297"/>
              <a:gd name="connsiteY34" fmla="*/ 5108026 h 5797984"/>
              <a:gd name="connsiteX35" fmla="*/ 1219199 w 3857297"/>
              <a:gd name="connsiteY35" fmla="*/ 5108028 h 5797984"/>
              <a:gd name="connsiteX36" fmla="*/ 1345324 w 3857297"/>
              <a:gd name="connsiteY36" fmla="*/ 5087007 h 5797984"/>
              <a:gd name="connsiteX37" fmla="*/ 1566041 w 3857297"/>
              <a:gd name="connsiteY37" fmla="*/ 4614041 h 5797984"/>
              <a:gd name="connsiteX38" fmla="*/ 1671145 w 3857297"/>
              <a:gd name="connsiteY38" fmla="*/ 4172608 h 5797984"/>
              <a:gd name="connsiteX39" fmla="*/ 2049518 w 3857297"/>
              <a:gd name="connsiteY39" fmla="*/ 4078013 h 5797984"/>
              <a:gd name="connsiteX40" fmla="*/ 2165131 w 3857297"/>
              <a:gd name="connsiteY40" fmla="*/ 4529960 h 5797984"/>
              <a:gd name="connsiteX41" fmla="*/ 2207172 w 3857297"/>
              <a:gd name="connsiteY41" fmla="*/ 4950373 h 5797984"/>
              <a:gd name="connsiteX42" fmla="*/ 2259724 w 3857297"/>
              <a:gd name="connsiteY42" fmla="*/ 5108028 h 5797984"/>
              <a:gd name="connsiteX43" fmla="*/ 2312277 w 3857297"/>
              <a:gd name="connsiteY43" fmla="*/ 5360274 h 5797984"/>
              <a:gd name="connsiteX44" fmla="*/ 2427890 w 3857297"/>
              <a:gd name="connsiteY44" fmla="*/ 5528443 h 5797984"/>
              <a:gd name="connsiteX45" fmla="*/ 2532993 w 3857297"/>
              <a:gd name="connsiteY45" fmla="*/ 5559974 h 5797984"/>
              <a:gd name="connsiteX46" fmla="*/ 2680138 w 3857297"/>
              <a:gd name="connsiteY46" fmla="*/ 5528441 h 5797984"/>
              <a:gd name="connsiteX47" fmla="*/ 2669627 w 3857297"/>
              <a:gd name="connsiteY47" fmla="*/ 5423339 h 5797984"/>
              <a:gd name="connsiteX48" fmla="*/ 2659117 w 3857297"/>
              <a:gd name="connsiteY48" fmla="*/ 5423338 h 5797984"/>
              <a:gd name="connsiteX49" fmla="*/ 2690648 w 3857297"/>
              <a:gd name="connsiteY49" fmla="*/ 5044965 h 5797984"/>
              <a:gd name="connsiteX50" fmla="*/ 2690648 w 3857297"/>
              <a:gd name="connsiteY50" fmla="*/ 4740165 h 5797984"/>
              <a:gd name="connsiteX51" fmla="*/ 2858814 w 3857297"/>
              <a:gd name="connsiteY51" fmla="*/ 3983421 h 5797984"/>
              <a:gd name="connsiteX52" fmla="*/ 3153102 w 3857297"/>
              <a:gd name="connsiteY52" fmla="*/ 4277711 h 5797984"/>
              <a:gd name="connsiteX53" fmla="*/ 2911365 w 3857297"/>
              <a:gd name="connsiteY53" fmla="*/ 5234151 h 5797984"/>
              <a:gd name="connsiteX54" fmla="*/ 2953407 w 3857297"/>
              <a:gd name="connsiteY54" fmla="*/ 5675587 h 5797984"/>
              <a:gd name="connsiteX55" fmla="*/ 3132082 w 3857297"/>
              <a:gd name="connsiteY55" fmla="*/ 5633544 h 5797984"/>
              <a:gd name="connsiteX56" fmla="*/ 3289737 w 3857297"/>
              <a:gd name="connsiteY56" fmla="*/ 5780691 h 5797984"/>
              <a:gd name="connsiteX57" fmla="*/ 3468413 w 3857297"/>
              <a:gd name="connsiteY57" fmla="*/ 5717627 h 5797984"/>
              <a:gd name="connsiteX58" fmla="*/ 3605049 w 3857297"/>
              <a:gd name="connsiteY58" fmla="*/ 5644055 h 5797984"/>
              <a:gd name="connsiteX59" fmla="*/ 3773215 w 3857297"/>
              <a:gd name="connsiteY59" fmla="*/ 5318235 h 5797984"/>
              <a:gd name="connsiteX60" fmla="*/ 3836277 w 3857297"/>
              <a:gd name="connsiteY60" fmla="*/ 4813738 h 5797984"/>
              <a:gd name="connsiteX61" fmla="*/ 3741682 w 3857297"/>
              <a:gd name="connsiteY61" fmla="*/ 4393325 h 5797984"/>
              <a:gd name="connsiteX62" fmla="*/ 3857297 w 3857297"/>
              <a:gd name="connsiteY62" fmla="*/ 4120055 h 5797984"/>
              <a:gd name="connsiteX63" fmla="*/ 3647090 w 3857297"/>
              <a:gd name="connsiteY63" fmla="*/ 3857297 h 5797984"/>
              <a:gd name="connsiteX64" fmla="*/ 3436883 w 3857297"/>
              <a:gd name="connsiteY64" fmla="*/ 3037490 h 5797984"/>
              <a:gd name="connsiteX65" fmla="*/ 3258207 w 3857297"/>
              <a:gd name="connsiteY65" fmla="*/ 2543504 h 5797984"/>
              <a:gd name="connsiteX66" fmla="*/ 3069021 w 3857297"/>
              <a:gd name="connsiteY66" fmla="*/ 2291255 h 5797984"/>
              <a:gd name="connsiteX67" fmla="*/ 2890345 w 3857297"/>
              <a:gd name="connsiteY67" fmla="*/ 1923393 h 5797984"/>
              <a:gd name="connsiteX68" fmla="*/ 2743200 w 3857297"/>
              <a:gd name="connsiteY68" fmla="*/ 1681655 h 5797984"/>
              <a:gd name="connsiteX69" fmla="*/ 2806262 w 3857297"/>
              <a:gd name="connsiteY69" fmla="*/ 1282262 h 5797984"/>
              <a:gd name="connsiteX70" fmla="*/ 2869324 w 3857297"/>
              <a:gd name="connsiteY70" fmla="*/ 1187669 h 5797984"/>
              <a:gd name="connsiteX71" fmla="*/ 2837793 w 3857297"/>
              <a:gd name="connsiteY71" fmla="*/ 1534511 h 5797984"/>
              <a:gd name="connsiteX72" fmla="*/ 2995448 w 3857297"/>
              <a:gd name="connsiteY72" fmla="*/ 1996966 h 5797984"/>
              <a:gd name="connsiteX73" fmla="*/ 3541986 w 3857297"/>
              <a:gd name="connsiteY73" fmla="*/ 2017986 h 5797984"/>
              <a:gd name="connsiteX74" fmla="*/ 3647090 w 3857297"/>
              <a:gd name="connsiteY74" fmla="*/ 1828800 h 5797984"/>
              <a:gd name="connsiteX75" fmla="*/ 3415862 w 3857297"/>
              <a:gd name="connsiteY75" fmla="*/ 1597573 h 5797984"/>
              <a:gd name="connsiteX76" fmla="*/ 3636579 w 3857297"/>
              <a:gd name="connsiteY76" fmla="*/ 1219200 h 5797984"/>
              <a:gd name="connsiteX77" fmla="*/ 3573517 w 3857297"/>
              <a:gd name="connsiteY77" fmla="*/ 630621 h 5797984"/>
              <a:gd name="connsiteX78" fmla="*/ 3499945 w 3857297"/>
              <a:gd name="connsiteY78" fmla="*/ 515007 h 5797984"/>
              <a:gd name="connsiteX79" fmla="*/ 3048000 w 3857297"/>
              <a:gd name="connsiteY79" fmla="*/ 283780 h 5797984"/>
              <a:gd name="connsiteX80" fmla="*/ 2795752 w 3857297"/>
              <a:gd name="connsiteY80" fmla="*/ 231228 h 5797984"/>
              <a:gd name="connsiteX81" fmla="*/ 2585545 w 3857297"/>
              <a:gd name="connsiteY81" fmla="*/ 42042 h 5797984"/>
              <a:gd name="connsiteX82" fmla="*/ 2448910 w 3857297"/>
              <a:gd name="connsiteY82" fmla="*/ 31532 h 5797984"/>
              <a:gd name="connsiteX83" fmla="*/ 2301765 w 3857297"/>
              <a:gd name="connsiteY83" fmla="*/ 294290 h 5797984"/>
              <a:gd name="connsiteX84" fmla="*/ 2102069 w 3857297"/>
              <a:gd name="connsiteY84" fmla="*/ 493986 h 5797984"/>
              <a:gd name="connsiteX85" fmla="*/ 1807780 w 3857297"/>
              <a:gd name="connsiteY85" fmla="*/ 588580 h 5797984"/>
              <a:gd name="connsiteX86" fmla="*/ 1576552 w 3857297"/>
              <a:gd name="connsiteY86" fmla="*/ 620110 h 5797984"/>
              <a:gd name="connsiteX87" fmla="*/ 1387366 w 3857297"/>
              <a:gd name="connsiteY87" fmla="*/ 388883 h 5797984"/>
              <a:gd name="connsiteX88" fmla="*/ 1250731 w 3857297"/>
              <a:gd name="connsiteY88" fmla="*/ 73572 h 5797984"/>
              <a:gd name="connsiteX89" fmla="*/ 1103586 w 3857297"/>
              <a:gd name="connsiteY89" fmla="*/ 0 h 5797984"/>
              <a:gd name="connsiteX0" fmla="*/ 1103586 w 3857297"/>
              <a:gd name="connsiteY0" fmla="*/ 0 h 5797984"/>
              <a:gd name="connsiteX1" fmla="*/ 914400 w 3857297"/>
              <a:gd name="connsiteY1" fmla="*/ 388883 h 5797984"/>
              <a:gd name="connsiteX2" fmla="*/ 378372 w 3857297"/>
              <a:gd name="connsiteY2" fmla="*/ 536028 h 5797984"/>
              <a:gd name="connsiteX3" fmla="*/ 63062 w 3857297"/>
              <a:gd name="connsiteY3" fmla="*/ 819807 h 5797984"/>
              <a:gd name="connsiteX4" fmla="*/ 63062 w 3857297"/>
              <a:gd name="connsiteY4" fmla="*/ 1093076 h 5797984"/>
              <a:gd name="connsiteX5" fmla="*/ 273269 w 3857297"/>
              <a:gd name="connsiteY5" fmla="*/ 1492469 h 5797984"/>
              <a:gd name="connsiteX6" fmla="*/ 378373 w 3857297"/>
              <a:gd name="connsiteY6" fmla="*/ 1660634 h 5797984"/>
              <a:gd name="connsiteX7" fmla="*/ 409903 w 3857297"/>
              <a:gd name="connsiteY7" fmla="*/ 1870841 h 5797984"/>
              <a:gd name="connsiteX8" fmla="*/ 609600 w 3857297"/>
              <a:gd name="connsiteY8" fmla="*/ 1923394 h 5797984"/>
              <a:gd name="connsiteX9" fmla="*/ 798786 w 3857297"/>
              <a:gd name="connsiteY9" fmla="*/ 1671145 h 5797984"/>
              <a:gd name="connsiteX10" fmla="*/ 735724 w 3857297"/>
              <a:gd name="connsiteY10" fmla="*/ 1250731 h 5797984"/>
              <a:gd name="connsiteX11" fmla="*/ 651641 w 3857297"/>
              <a:gd name="connsiteY11" fmla="*/ 1051035 h 5797984"/>
              <a:gd name="connsiteX12" fmla="*/ 830317 w 3857297"/>
              <a:gd name="connsiteY12" fmla="*/ 1008993 h 5797984"/>
              <a:gd name="connsiteX13" fmla="*/ 998483 w 3857297"/>
              <a:gd name="connsiteY13" fmla="*/ 1481959 h 5797984"/>
              <a:gd name="connsiteX14" fmla="*/ 1030014 w 3857297"/>
              <a:gd name="connsiteY14" fmla="*/ 1891862 h 5797984"/>
              <a:gd name="connsiteX15" fmla="*/ 977462 w 3857297"/>
              <a:gd name="connsiteY15" fmla="*/ 2364828 h 5797984"/>
              <a:gd name="connsiteX16" fmla="*/ 399393 w 3857297"/>
              <a:gd name="connsiteY16" fmla="*/ 3499945 h 5797984"/>
              <a:gd name="connsiteX17" fmla="*/ 325821 w 3857297"/>
              <a:gd name="connsiteY17" fmla="*/ 3626070 h 5797984"/>
              <a:gd name="connsiteX18" fmla="*/ 336331 w 3857297"/>
              <a:gd name="connsiteY18" fmla="*/ 3710152 h 5797984"/>
              <a:gd name="connsiteX19" fmla="*/ 304800 w 3857297"/>
              <a:gd name="connsiteY19" fmla="*/ 3815255 h 5797984"/>
              <a:gd name="connsiteX20" fmla="*/ 241738 w 3857297"/>
              <a:gd name="connsiteY20" fmla="*/ 4025462 h 5797984"/>
              <a:gd name="connsiteX21" fmla="*/ 105104 w 3857297"/>
              <a:gd name="connsiteY21" fmla="*/ 4498427 h 5797984"/>
              <a:gd name="connsiteX22" fmla="*/ 0 w 3857297"/>
              <a:gd name="connsiteY22" fmla="*/ 4834759 h 5797984"/>
              <a:gd name="connsiteX23" fmla="*/ 31531 w 3857297"/>
              <a:gd name="connsiteY23" fmla="*/ 5097517 h 5797984"/>
              <a:gd name="connsiteX24" fmla="*/ 136635 w 3857297"/>
              <a:gd name="connsiteY24" fmla="*/ 5192110 h 5797984"/>
              <a:gd name="connsiteX25" fmla="*/ 199696 w 3857297"/>
              <a:gd name="connsiteY25" fmla="*/ 5255172 h 5797984"/>
              <a:gd name="connsiteX26" fmla="*/ 409904 w 3857297"/>
              <a:gd name="connsiteY26" fmla="*/ 5223643 h 5797984"/>
              <a:gd name="connsiteX27" fmla="*/ 515007 w 3857297"/>
              <a:gd name="connsiteY27" fmla="*/ 5213131 h 5797984"/>
              <a:gd name="connsiteX28" fmla="*/ 620110 w 3857297"/>
              <a:gd name="connsiteY28" fmla="*/ 5171090 h 5797984"/>
              <a:gd name="connsiteX29" fmla="*/ 693681 w 3857297"/>
              <a:gd name="connsiteY29" fmla="*/ 4929352 h 5797984"/>
              <a:gd name="connsiteX30" fmla="*/ 735724 w 3857297"/>
              <a:gd name="connsiteY30" fmla="*/ 4572000 h 5797984"/>
              <a:gd name="connsiteX31" fmla="*/ 882868 w 3857297"/>
              <a:gd name="connsiteY31" fmla="*/ 4014952 h 5797984"/>
              <a:gd name="connsiteX32" fmla="*/ 945931 w 3857297"/>
              <a:gd name="connsiteY32" fmla="*/ 4824249 h 5797984"/>
              <a:gd name="connsiteX33" fmla="*/ 966952 w 3857297"/>
              <a:gd name="connsiteY33" fmla="*/ 4981903 h 5797984"/>
              <a:gd name="connsiteX34" fmla="*/ 1082566 w 3857297"/>
              <a:gd name="connsiteY34" fmla="*/ 5108026 h 5797984"/>
              <a:gd name="connsiteX35" fmla="*/ 1219199 w 3857297"/>
              <a:gd name="connsiteY35" fmla="*/ 5108028 h 5797984"/>
              <a:gd name="connsiteX36" fmla="*/ 1345324 w 3857297"/>
              <a:gd name="connsiteY36" fmla="*/ 5087007 h 5797984"/>
              <a:gd name="connsiteX37" fmla="*/ 1566041 w 3857297"/>
              <a:gd name="connsiteY37" fmla="*/ 4614041 h 5797984"/>
              <a:gd name="connsiteX38" fmla="*/ 1671145 w 3857297"/>
              <a:gd name="connsiteY38" fmla="*/ 4172608 h 5797984"/>
              <a:gd name="connsiteX39" fmla="*/ 2049518 w 3857297"/>
              <a:gd name="connsiteY39" fmla="*/ 4078013 h 5797984"/>
              <a:gd name="connsiteX40" fmla="*/ 2165131 w 3857297"/>
              <a:gd name="connsiteY40" fmla="*/ 4529960 h 5797984"/>
              <a:gd name="connsiteX41" fmla="*/ 2207172 w 3857297"/>
              <a:gd name="connsiteY41" fmla="*/ 4950373 h 5797984"/>
              <a:gd name="connsiteX42" fmla="*/ 2259724 w 3857297"/>
              <a:gd name="connsiteY42" fmla="*/ 5108028 h 5797984"/>
              <a:gd name="connsiteX43" fmla="*/ 2312277 w 3857297"/>
              <a:gd name="connsiteY43" fmla="*/ 5360274 h 5797984"/>
              <a:gd name="connsiteX44" fmla="*/ 2427890 w 3857297"/>
              <a:gd name="connsiteY44" fmla="*/ 5528443 h 5797984"/>
              <a:gd name="connsiteX45" fmla="*/ 2532993 w 3857297"/>
              <a:gd name="connsiteY45" fmla="*/ 5559974 h 5797984"/>
              <a:gd name="connsiteX46" fmla="*/ 2680138 w 3857297"/>
              <a:gd name="connsiteY46" fmla="*/ 5528441 h 5797984"/>
              <a:gd name="connsiteX47" fmla="*/ 2669627 w 3857297"/>
              <a:gd name="connsiteY47" fmla="*/ 5423339 h 5797984"/>
              <a:gd name="connsiteX48" fmla="*/ 2659117 w 3857297"/>
              <a:gd name="connsiteY48" fmla="*/ 5423338 h 5797984"/>
              <a:gd name="connsiteX49" fmla="*/ 2690648 w 3857297"/>
              <a:gd name="connsiteY49" fmla="*/ 5044965 h 5797984"/>
              <a:gd name="connsiteX50" fmla="*/ 2690648 w 3857297"/>
              <a:gd name="connsiteY50" fmla="*/ 4740165 h 5797984"/>
              <a:gd name="connsiteX51" fmla="*/ 2858814 w 3857297"/>
              <a:gd name="connsiteY51" fmla="*/ 3983421 h 5797984"/>
              <a:gd name="connsiteX52" fmla="*/ 3153102 w 3857297"/>
              <a:gd name="connsiteY52" fmla="*/ 4277711 h 5797984"/>
              <a:gd name="connsiteX53" fmla="*/ 2911365 w 3857297"/>
              <a:gd name="connsiteY53" fmla="*/ 5234151 h 5797984"/>
              <a:gd name="connsiteX54" fmla="*/ 2953407 w 3857297"/>
              <a:gd name="connsiteY54" fmla="*/ 5675587 h 5797984"/>
              <a:gd name="connsiteX55" fmla="*/ 3132082 w 3857297"/>
              <a:gd name="connsiteY55" fmla="*/ 5633544 h 5797984"/>
              <a:gd name="connsiteX56" fmla="*/ 3289737 w 3857297"/>
              <a:gd name="connsiteY56" fmla="*/ 5780691 h 5797984"/>
              <a:gd name="connsiteX57" fmla="*/ 3468413 w 3857297"/>
              <a:gd name="connsiteY57" fmla="*/ 5717627 h 5797984"/>
              <a:gd name="connsiteX58" fmla="*/ 3605049 w 3857297"/>
              <a:gd name="connsiteY58" fmla="*/ 5644055 h 5797984"/>
              <a:gd name="connsiteX59" fmla="*/ 3773215 w 3857297"/>
              <a:gd name="connsiteY59" fmla="*/ 5318235 h 5797984"/>
              <a:gd name="connsiteX60" fmla="*/ 3836277 w 3857297"/>
              <a:gd name="connsiteY60" fmla="*/ 4813738 h 5797984"/>
              <a:gd name="connsiteX61" fmla="*/ 3741682 w 3857297"/>
              <a:gd name="connsiteY61" fmla="*/ 4393325 h 5797984"/>
              <a:gd name="connsiteX62" fmla="*/ 3857297 w 3857297"/>
              <a:gd name="connsiteY62" fmla="*/ 4120055 h 5797984"/>
              <a:gd name="connsiteX63" fmla="*/ 3699642 w 3857297"/>
              <a:gd name="connsiteY63" fmla="*/ 3804745 h 5797984"/>
              <a:gd name="connsiteX64" fmla="*/ 3436883 w 3857297"/>
              <a:gd name="connsiteY64" fmla="*/ 3037490 h 5797984"/>
              <a:gd name="connsiteX65" fmla="*/ 3258207 w 3857297"/>
              <a:gd name="connsiteY65" fmla="*/ 2543504 h 5797984"/>
              <a:gd name="connsiteX66" fmla="*/ 3069021 w 3857297"/>
              <a:gd name="connsiteY66" fmla="*/ 2291255 h 5797984"/>
              <a:gd name="connsiteX67" fmla="*/ 2890345 w 3857297"/>
              <a:gd name="connsiteY67" fmla="*/ 1923393 h 5797984"/>
              <a:gd name="connsiteX68" fmla="*/ 2743200 w 3857297"/>
              <a:gd name="connsiteY68" fmla="*/ 1681655 h 5797984"/>
              <a:gd name="connsiteX69" fmla="*/ 2806262 w 3857297"/>
              <a:gd name="connsiteY69" fmla="*/ 1282262 h 5797984"/>
              <a:gd name="connsiteX70" fmla="*/ 2869324 w 3857297"/>
              <a:gd name="connsiteY70" fmla="*/ 1187669 h 5797984"/>
              <a:gd name="connsiteX71" fmla="*/ 2837793 w 3857297"/>
              <a:gd name="connsiteY71" fmla="*/ 1534511 h 5797984"/>
              <a:gd name="connsiteX72" fmla="*/ 2995448 w 3857297"/>
              <a:gd name="connsiteY72" fmla="*/ 1996966 h 5797984"/>
              <a:gd name="connsiteX73" fmla="*/ 3541986 w 3857297"/>
              <a:gd name="connsiteY73" fmla="*/ 2017986 h 5797984"/>
              <a:gd name="connsiteX74" fmla="*/ 3647090 w 3857297"/>
              <a:gd name="connsiteY74" fmla="*/ 1828800 h 5797984"/>
              <a:gd name="connsiteX75" fmla="*/ 3415862 w 3857297"/>
              <a:gd name="connsiteY75" fmla="*/ 1597573 h 5797984"/>
              <a:gd name="connsiteX76" fmla="*/ 3636579 w 3857297"/>
              <a:gd name="connsiteY76" fmla="*/ 1219200 h 5797984"/>
              <a:gd name="connsiteX77" fmla="*/ 3573517 w 3857297"/>
              <a:gd name="connsiteY77" fmla="*/ 630621 h 5797984"/>
              <a:gd name="connsiteX78" fmla="*/ 3499945 w 3857297"/>
              <a:gd name="connsiteY78" fmla="*/ 515007 h 5797984"/>
              <a:gd name="connsiteX79" fmla="*/ 3048000 w 3857297"/>
              <a:gd name="connsiteY79" fmla="*/ 283780 h 5797984"/>
              <a:gd name="connsiteX80" fmla="*/ 2795752 w 3857297"/>
              <a:gd name="connsiteY80" fmla="*/ 231228 h 5797984"/>
              <a:gd name="connsiteX81" fmla="*/ 2585545 w 3857297"/>
              <a:gd name="connsiteY81" fmla="*/ 42042 h 5797984"/>
              <a:gd name="connsiteX82" fmla="*/ 2448910 w 3857297"/>
              <a:gd name="connsiteY82" fmla="*/ 31532 h 5797984"/>
              <a:gd name="connsiteX83" fmla="*/ 2301765 w 3857297"/>
              <a:gd name="connsiteY83" fmla="*/ 294290 h 5797984"/>
              <a:gd name="connsiteX84" fmla="*/ 2102069 w 3857297"/>
              <a:gd name="connsiteY84" fmla="*/ 493986 h 5797984"/>
              <a:gd name="connsiteX85" fmla="*/ 1807780 w 3857297"/>
              <a:gd name="connsiteY85" fmla="*/ 588580 h 5797984"/>
              <a:gd name="connsiteX86" fmla="*/ 1576552 w 3857297"/>
              <a:gd name="connsiteY86" fmla="*/ 620110 h 5797984"/>
              <a:gd name="connsiteX87" fmla="*/ 1387366 w 3857297"/>
              <a:gd name="connsiteY87" fmla="*/ 388883 h 5797984"/>
              <a:gd name="connsiteX88" fmla="*/ 1250731 w 3857297"/>
              <a:gd name="connsiteY88" fmla="*/ 73572 h 5797984"/>
              <a:gd name="connsiteX89" fmla="*/ 1103586 w 3857297"/>
              <a:gd name="connsiteY89" fmla="*/ 0 h 5797984"/>
              <a:gd name="connsiteX0" fmla="*/ 1103586 w 3857297"/>
              <a:gd name="connsiteY0" fmla="*/ 0 h 5797984"/>
              <a:gd name="connsiteX1" fmla="*/ 914400 w 3857297"/>
              <a:gd name="connsiteY1" fmla="*/ 388883 h 5797984"/>
              <a:gd name="connsiteX2" fmla="*/ 378372 w 3857297"/>
              <a:gd name="connsiteY2" fmla="*/ 536028 h 5797984"/>
              <a:gd name="connsiteX3" fmla="*/ 63062 w 3857297"/>
              <a:gd name="connsiteY3" fmla="*/ 819807 h 5797984"/>
              <a:gd name="connsiteX4" fmla="*/ 63062 w 3857297"/>
              <a:gd name="connsiteY4" fmla="*/ 1093076 h 5797984"/>
              <a:gd name="connsiteX5" fmla="*/ 273269 w 3857297"/>
              <a:gd name="connsiteY5" fmla="*/ 1492469 h 5797984"/>
              <a:gd name="connsiteX6" fmla="*/ 378373 w 3857297"/>
              <a:gd name="connsiteY6" fmla="*/ 1660634 h 5797984"/>
              <a:gd name="connsiteX7" fmla="*/ 409903 w 3857297"/>
              <a:gd name="connsiteY7" fmla="*/ 1870841 h 5797984"/>
              <a:gd name="connsiteX8" fmla="*/ 609600 w 3857297"/>
              <a:gd name="connsiteY8" fmla="*/ 1923394 h 5797984"/>
              <a:gd name="connsiteX9" fmla="*/ 798786 w 3857297"/>
              <a:gd name="connsiteY9" fmla="*/ 1671145 h 5797984"/>
              <a:gd name="connsiteX10" fmla="*/ 735724 w 3857297"/>
              <a:gd name="connsiteY10" fmla="*/ 1250731 h 5797984"/>
              <a:gd name="connsiteX11" fmla="*/ 651641 w 3857297"/>
              <a:gd name="connsiteY11" fmla="*/ 1051035 h 5797984"/>
              <a:gd name="connsiteX12" fmla="*/ 830317 w 3857297"/>
              <a:gd name="connsiteY12" fmla="*/ 1008993 h 5797984"/>
              <a:gd name="connsiteX13" fmla="*/ 998483 w 3857297"/>
              <a:gd name="connsiteY13" fmla="*/ 1481959 h 5797984"/>
              <a:gd name="connsiteX14" fmla="*/ 1030014 w 3857297"/>
              <a:gd name="connsiteY14" fmla="*/ 1891862 h 5797984"/>
              <a:gd name="connsiteX15" fmla="*/ 977462 w 3857297"/>
              <a:gd name="connsiteY15" fmla="*/ 2364828 h 5797984"/>
              <a:gd name="connsiteX16" fmla="*/ 399393 w 3857297"/>
              <a:gd name="connsiteY16" fmla="*/ 3499945 h 5797984"/>
              <a:gd name="connsiteX17" fmla="*/ 325821 w 3857297"/>
              <a:gd name="connsiteY17" fmla="*/ 3626070 h 5797984"/>
              <a:gd name="connsiteX18" fmla="*/ 336331 w 3857297"/>
              <a:gd name="connsiteY18" fmla="*/ 3710152 h 5797984"/>
              <a:gd name="connsiteX19" fmla="*/ 304800 w 3857297"/>
              <a:gd name="connsiteY19" fmla="*/ 3815255 h 5797984"/>
              <a:gd name="connsiteX20" fmla="*/ 241738 w 3857297"/>
              <a:gd name="connsiteY20" fmla="*/ 4025462 h 5797984"/>
              <a:gd name="connsiteX21" fmla="*/ 105104 w 3857297"/>
              <a:gd name="connsiteY21" fmla="*/ 4498427 h 5797984"/>
              <a:gd name="connsiteX22" fmla="*/ 0 w 3857297"/>
              <a:gd name="connsiteY22" fmla="*/ 4834759 h 5797984"/>
              <a:gd name="connsiteX23" fmla="*/ 31531 w 3857297"/>
              <a:gd name="connsiteY23" fmla="*/ 5097517 h 5797984"/>
              <a:gd name="connsiteX24" fmla="*/ 136635 w 3857297"/>
              <a:gd name="connsiteY24" fmla="*/ 5192110 h 5797984"/>
              <a:gd name="connsiteX25" fmla="*/ 199696 w 3857297"/>
              <a:gd name="connsiteY25" fmla="*/ 5255172 h 5797984"/>
              <a:gd name="connsiteX26" fmla="*/ 409904 w 3857297"/>
              <a:gd name="connsiteY26" fmla="*/ 5223643 h 5797984"/>
              <a:gd name="connsiteX27" fmla="*/ 515007 w 3857297"/>
              <a:gd name="connsiteY27" fmla="*/ 5213131 h 5797984"/>
              <a:gd name="connsiteX28" fmla="*/ 620110 w 3857297"/>
              <a:gd name="connsiteY28" fmla="*/ 5171090 h 5797984"/>
              <a:gd name="connsiteX29" fmla="*/ 693681 w 3857297"/>
              <a:gd name="connsiteY29" fmla="*/ 4929352 h 5797984"/>
              <a:gd name="connsiteX30" fmla="*/ 735724 w 3857297"/>
              <a:gd name="connsiteY30" fmla="*/ 4572000 h 5797984"/>
              <a:gd name="connsiteX31" fmla="*/ 882868 w 3857297"/>
              <a:gd name="connsiteY31" fmla="*/ 4014952 h 5797984"/>
              <a:gd name="connsiteX32" fmla="*/ 945931 w 3857297"/>
              <a:gd name="connsiteY32" fmla="*/ 4824249 h 5797984"/>
              <a:gd name="connsiteX33" fmla="*/ 966952 w 3857297"/>
              <a:gd name="connsiteY33" fmla="*/ 4981903 h 5797984"/>
              <a:gd name="connsiteX34" fmla="*/ 1082566 w 3857297"/>
              <a:gd name="connsiteY34" fmla="*/ 5108026 h 5797984"/>
              <a:gd name="connsiteX35" fmla="*/ 1219199 w 3857297"/>
              <a:gd name="connsiteY35" fmla="*/ 5108028 h 5797984"/>
              <a:gd name="connsiteX36" fmla="*/ 1345324 w 3857297"/>
              <a:gd name="connsiteY36" fmla="*/ 5087007 h 5797984"/>
              <a:gd name="connsiteX37" fmla="*/ 1566041 w 3857297"/>
              <a:gd name="connsiteY37" fmla="*/ 4614041 h 5797984"/>
              <a:gd name="connsiteX38" fmla="*/ 1671145 w 3857297"/>
              <a:gd name="connsiteY38" fmla="*/ 4172608 h 5797984"/>
              <a:gd name="connsiteX39" fmla="*/ 2049518 w 3857297"/>
              <a:gd name="connsiteY39" fmla="*/ 4078013 h 5797984"/>
              <a:gd name="connsiteX40" fmla="*/ 2165131 w 3857297"/>
              <a:gd name="connsiteY40" fmla="*/ 4529960 h 5797984"/>
              <a:gd name="connsiteX41" fmla="*/ 2207172 w 3857297"/>
              <a:gd name="connsiteY41" fmla="*/ 4950373 h 5797984"/>
              <a:gd name="connsiteX42" fmla="*/ 2259724 w 3857297"/>
              <a:gd name="connsiteY42" fmla="*/ 5108028 h 5797984"/>
              <a:gd name="connsiteX43" fmla="*/ 2312277 w 3857297"/>
              <a:gd name="connsiteY43" fmla="*/ 5360274 h 5797984"/>
              <a:gd name="connsiteX44" fmla="*/ 2427890 w 3857297"/>
              <a:gd name="connsiteY44" fmla="*/ 5528443 h 5797984"/>
              <a:gd name="connsiteX45" fmla="*/ 2532993 w 3857297"/>
              <a:gd name="connsiteY45" fmla="*/ 5559974 h 5797984"/>
              <a:gd name="connsiteX46" fmla="*/ 2680138 w 3857297"/>
              <a:gd name="connsiteY46" fmla="*/ 5528441 h 5797984"/>
              <a:gd name="connsiteX47" fmla="*/ 2669627 w 3857297"/>
              <a:gd name="connsiteY47" fmla="*/ 5423339 h 5797984"/>
              <a:gd name="connsiteX48" fmla="*/ 2659117 w 3857297"/>
              <a:gd name="connsiteY48" fmla="*/ 5423338 h 5797984"/>
              <a:gd name="connsiteX49" fmla="*/ 2690648 w 3857297"/>
              <a:gd name="connsiteY49" fmla="*/ 5044965 h 5797984"/>
              <a:gd name="connsiteX50" fmla="*/ 2690648 w 3857297"/>
              <a:gd name="connsiteY50" fmla="*/ 4740165 h 5797984"/>
              <a:gd name="connsiteX51" fmla="*/ 2858814 w 3857297"/>
              <a:gd name="connsiteY51" fmla="*/ 3983421 h 5797984"/>
              <a:gd name="connsiteX52" fmla="*/ 3153102 w 3857297"/>
              <a:gd name="connsiteY52" fmla="*/ 4277711 h 5797984"/>
              <a:gd name="connsiteX53" fmla="*/ 2911365 w 3857297"/>
              <a:gd name="connsiteY53" fmla="*/ 5234151 h 5797984"/>
              <a:gd name="connsiteX54" fmla="*/ 2953407 w 3857297"/>
              <a:gd name="connsiteY54" fmla="*/ 5675587 h 5797984"/>
              <a:gd name="connsiteX55" fmla="*/ 3132082 w 3857297"/>
              <a:gd name="connsiteY55" fmla="*/ 5633544 h 5797984"/>
              <a:gd name="connsiteX56" fmla="*/ 3289737 w 3857297"/>
              <a:gd name="connsiteY56" fmla="*/ 5780691 h 5797984"/>
              <a:gd name="connsiteX57" fmla="*/ 3468413 w 3857297"/>
              <a:gd name="connsiteY57" fmla="*/ 5717627 h 5797984"/>
              <a:gd name="connsiteX58" fmla="*/ 3605049 w 3857297"/>
              <a:gd name="connsiteY58" fmla="*/ 5644055 h 5797984"/>
              <a:gd name="connsiteX59" fmla="*/ 3720664 w 3857297"/>
              <a:gd name="connsiteY59" fmla="*/ 5223642 h 5797984"/>
              <a:gd name="connsiteX60" fmla="*/ 3836277 w 3857297"/>
              <a:gd name="connsiteY60" fmla="*/ 4813738 h 5797984"/>
              <a:gd name="connsiteX61" fmla="*/ 3741682 w 3857297"/>
              <a:gd name="connsiteY61" fmla="*/ 4393325 h 5797984"/>
              <a:gd name="connsiteX62" fmla="*/ 3857297 w 3857297"/>
              <a:gd name="connsiteY62" fmla="*/ 4120055 h 5797984"/>
              <a:gd name="connsiteX63" fmla="*/ 3699642 w 3857297"/>
              <a:gd name="connsiteY63" fmla="*/ 3804745 h 5797984"/>
              <a:gd name="connsiteX64" fmla="*/ 3436883 w 3857297"/>
              <a:gd name="connsiteY64" fmla="*/ 3037490 h 5797984"/>
              <a:gd name="connsiteX65" fmla="*/ 3258207 w 3857297"/>
              <a:gd name="connsiteY65" fmla="*/ 2543504 h 5797984"/>
              <a:gd name="connsiteX66" fmla="*/ 3069021 w 3857297"/>
              <a:gd name="connsiteY66" fmla="*/ 2291255 h 5797984"/>
              <a:gd name="connsiteX67" fmla="*/ 2890345 w 3857297"/>
              <a:gd name="connsiteY67" fmla="*/ 1923393 h 5797984"/>
              <a:gd name="connsiteX68" fmla="*/ 2743200 w 3857297"/>
              <a:gd name="connsiteY68" fmla="*/ 1681655 h 5797984"/>
              <a:gd name="connsiteX69" fmla="*/ 2806262 w 3857297"/>
              <a:gd name="connsiteY69" fmla="*/ 1282262 h 5797984"/>
              <a:gd name="connsiteX70" fmla="*/ 2869324 w 3857297"/>
              <a:gd name="connsiteY70" fmla="*/ 1187669 h 5797984"/>
              <a:gd name="connsiteX71" fmla="*/ 2837793 w 3857297"/>
              <a:gd name="connsiteY71" fmla="*/ 1534511 h 5797984"/>
              <a:gd name="connsiteX72" fmla="*/ 2995448 w 3857297"/>
              <a:gd name="connsiteY72" fmla="*/ 1996966 h 5797984"/>
              <a:gd name="connsiteX73" fmla="*/ 3541986 w 3857297"/>
              <a:gd name="connsiteY73" fmla="*/ 2017986 h 5797984"/>
              <a:gd name="connsiteX74" fmla="*/ 3647090 w 3857297"/>
              <a:gd name="connsiteY74" fmla="*/ 1828800 h 5797984"/>
              <a:gd name="connsiteX75" fmla="*/ 3415862 w 3857297"/>
              <a:gd name="connsiteY75" fmla="*/ 1597573 h 5797984"/>
              <a:gd name="connsiteX76" fmla="*/ 3636579 w 3857297"/>
              <a:gd name="connsiteY76" fmla="*/ 1219200 h 5797984"/>
              <a:gd name="connsiteX77" fmla="*/ 3573517 w 3857297"/>
              <a:gd name="connsiteY77" fmla="*/ 630621 h 5797984"/>
              <a:gd name="connsiteX78" fmla="*/ 3499945 w 3857297"/>
              <a:gd name="connsiteY78" fmla="*/ 515007 h 5797984"/>
              <a:gd name="connsiteX79" fmla="*/ 3048000 w 3857297"/>
              <a:gd name="connsiteY79" fmla="*/ 283780 h 5797984"/>
              <a:gd name="connsiteX80" fmla="*/ 2795752 w 3857297"/>
              <a:gd name="connsiteY80" fmla="*/ 231228 h 5797984"/>
              <a:gd name="connsiteX81" fmla="*/ 2585545 w 3857297"/>
              <a:gd name="connsiteY81" fmla="*/ 42042 h 5797984"/>
              <a:gd name="connsiteX82" fmla="*/ 2448910 w 3857297"/>
              <a:gd name="connsiteY82" fmla="*/ 31532 h 5797984"/>
              <a:gd name="connsiteX83" fmla="*/ 2301765 w 3857297"/>
              <a:gd name="connsiteY83" fmla="*/ 294290 h 5797984"/>
              <a:gd name="connsiteX84" fmla="*/ 2102069 w 3857297"/>
              <a:gd name="connsiteY84" fmla="*/ 493986 h 5797984"/>
              <a:gd name="connsiteX85" fmla="*/ 1807780 w 3857297"/>
              <a:gd name="connsiteY85" fmla="*/ 588580 h 5797984"/>
              <a:gd name="connsiteX86" fmla="*/ 1576552 w 3857297"/>
              <a:gd name="connsiteY86" fmla="*/ 620110 h 5797984"/>
              <a:gd name="connsiteX87" fmla="*/ 1387366 w 3857297"/>
              <a:gd name="connsiteY87" fmla="*/ 388883 h 5797984"/>
              <a:gd name="connsiteX88" fmla="*/ 1250731 w 3857297"/>
              <a:gd name="connsiteY88" fmla="*/ 73572 h 5797984"/>
              <a:gd name="connsiteX89" fmla="*/ 1103586 w 3857297"/>
              <a:gd name="connsiteY89" fmla="*/ 0 h 5797984"/>
              <a:gd name="connsiteX0" fmla="*/ 1103586 w 3857297"/>
              <a:gd name="connsiteY0" fmla="*/ 0 h 5797984"/>
              <a:gd name="connsiteX1" fmla="*/ 914400 w 3857297"/>
              <a:gd name="connsiteY1" fmla="*/ 388883 h 5797984"/>
              <a:gd name="connsiteX2" fmla="*/ 378372 w 3857297"/>
              <a:gd name="connsiteY2" fmla="*/ 536028 h 5797984"/>
              <a:gd name="connsiteX3" fmla="*/ 63062 w 3857297"/>
              <a:gd name="connsiteY3" fmla="*/ 819807 h 5797984"/>
              <a:gd name="connsiteX4" fmla="*/ 63062 w 3857297"/>
              <a:gd name="connsiteY4" fmla="*/ 1093076 h 5797984"/>
              <a:gd name="connsiteX5" fmla="*/ 273269 w 3857297"/>
              <a:gd name="connsiteY5" fmla="*/ 1492469 h 5797984"/>
              <a:gd name="connsiteX6" fmla="*/ 378373 w 3857297"/>
              <a:gd name="connsiteY6" fmla="*/ 1660634 h 5797984"/>
              <a:gd name="connsiteX7" fmla="*/ 409903 w 3857297"/>
              <a:gd name="connsiteY7" fmla="*/ 1870841 h 5797984"/>
              <a:gd name="connsiteX8" fmla="*/ 609600 w 3857297"/>
              <a:gd name="connsiteY8" fmla="*/ 1923394 h 5797984"/>
              <a:gd name="connsiteX9" fmla="*/ 798786 w 3857297"/>
              <a:gd name="connsiteY9" fmla="*/ 1671145 h 5797984"/>
              <a:gd name="connsiteX10" fmla="*/ 735724 w 3857297"/>
              <a:gd name="connsiteY10" fmla="*/ 1250731 h 5797984"/>
              <a:gd name="connsiteX11" fmla="*/ 651641 w 3857297"/>
              <a:gd name="connsiteY11" fmla="*/ 1051035 h 5797984"/>
              <a:gd name="connsiteX12" fmla="*/ 830317 w 3857297"/>
              <a:gd name="connsiteY12" fmla="*/ 1008993 h 5797984"/>
              <a:gd name="connsiteX13" fmla="*/ 998483 w 3857297"/>
              <a:gd name="connsiteY13" fmla="*/ 1481959 h 5797984"/>
              <a:gd name="connsiteX14" fmla="*/ 1030014 w 3857297"/>
              <a:gd name="connsiteY14" fmla="*/ 1891862 h 5797984"/>
              <a:gd name="connsiteX15" fmla="*/ 977462 w 3857297"/>
              <a:gd name="connsiteY15" fmla="*/ 2364828 h 5797984"/>
              <a:gd name="connsiteX16" fmla="*/ 399393 w 3857297"/>
              <a:gd name="connsiteY16" fmla="*/ 3499945 h 5797984"/>
              <a:gd name="connsiteX17" fmla="*/ 325821 w 3857297"/>
              <a:gd name="connsiteY17" fmla="*/ 3626070 h 5797984"/>
              <a:gd name="connsiteX18" fmla="*/ 336331 w 3857297"/>
              <a:gd name="connsiteY18" fmla="*/ 3710152 h 5797984"/>
              <a:gd name="connsiteX19" fmla="*/ 304800 w 3857297"/>
              <a:gd name="connsiteY19" fmla="*/ 3815255 h 5797984"/>
              <a:gd name="connsiteX20" fmla="*/ 241738 w 3857297"/>
              <a:gd name="connsiteY20" fmla="*/ 4025462 h 5797984"/>
              <a:gd name="connsiteX21" fmla="*/ 105104 w 3857297"/>
              <a:gd name="connsiteY21" fmla="*/ 4498427 h 5797984"/>
              <a:gd name="connsiteX22" fmla="*/ 0 w 3857297"/>
              <a:gd name="connsiteY22" fmla="*/ 4834759 h 5797984"/>
              <a:gd name="connsiteX23" fmla="*/ 31531 w 3857297"/>
              <a:gd name="connsiteY23" fmla="*/ 5097517 h 5797984"/>
              <a:gd name="connsiteX24" fmla="*/ 136635 w 3857297"/>
              <a:gd name="connsiteY24" fmla="*/ 5192110 h 5797984"/>
              <a:gd name="connsiteX25" fmla="*/ 199696 w 3857297"/>
              <a:gd name="connsiteY25" fmla="*/ 5255172 h 5797984"/>
              <a:gd name="connsiteX26" fmla="*/ 409904 w 3857297"/>
              <a:gd name="connsiteY26" fmla="*/ 5223643 h 5797984"/>
              <a:gd name="connsiteX27" fmla="*/ 515007 w 3857297"/>
              <a:gd name="connsiteY27" fmla="*/ 5213131 h 5797984"/>
              <a:gd name="connsiteX28" fmla="*/ 620110 w 3857297"/>
              <a:gd name="connsiteY28" fmla="*/ 5171090 h 5797984"/>
              <a:gd name="connsiteX29" fmla="*/ 693681 w 3857297"/>
              <a:gd name="connsiteY29" fmla="*/ 4929352 h 5797984"/>
              <a:gd name="connsiteX30" fmla="*/ 735724 w 3857297"/>
              <a:gd name="connsiteY30" fmla="*/ 4572000 h 5797984"/>
              <a:gd name="connsiteX31" fmla="*/ 882868 w 3857297"/>
              <a:gd name="connsiteY31" fmla="*/ 4014952 h 5797984"/>
              <a:gd name="connsiteX32" fmla="*/ 945931 w 3857297"/>
              <a:gd name="connsiteY32" fmla="*/ 4824249 h 5797984"/>
              <a:gd name="connsiteX33" fmla="*/ 966952 w 3857297"/>
              <a:gd name="connsiteY33" fmla="*/ 4981903 h 5797984"/>
              <a:gd name="connsiteX34" fmla="*/ 1082566 w 3857297"/>
              <a:gd name="connsiteY34" fmla="*/ 5108026 h 5797984"/>
              <a:gd name="connsiteX35" fmla="*/ 1219199 w 3857297"/>
              <a:gd name="connsiteY35" fmla="*/ 5108028 h 5797984"/>
              <a:gd name="connsiteX36" fmla="*/ 1345324 w 3857297"/>
              <a:gd name="connsiteY36" fmla="*/ 5087007 h 5797984"/>
              <a:gd name="connsiteX37" fmla="*/ 1566041 w 3857297"/>
              <a:gd name="connsiteY37" fmla="*/ 4614041 h 5797984"/>
              <a:gd name="connsiteX38" fmla="*/ 1671145 w 3857297"/>
              <a:gd name="connsiteY38" fmla="*/ 4172608 h 5797984"/>
              <a:gd name="connsiteX39" fmla="*/ 2049518 w 3857297"/>
              <a:gd name="connsiteY39" fmla="*/ 4078013 h 5797984"/>
              <a:gd name="connsiteX40" fmla="*/ 2165131 w 3857297"/>
              <a:gd name="connsiteY40" fmla="*/ 4529960 h 5797984"/>
              <a:gd name="connsiteX41" fmla="*/ 2207172 w 3857297"/>
              <a:gd name="connsiteY41" fmla="*/ 4950373 h 5797984"/>
              <a:gd name="connsiteX42" fmla="*/ 2259724 w 3857297"/>
              <a:gd name="connsiteY42" fmla="*/ 5108028 h 5797984"/>
              <a:gd name="connsiteX43" fmla="*/ 2312277 w 3857297"/>
              <a:gd name="connsiteY43" fmla="*/ 5360274 h 5797984"/>
              <a:gd name="connsiteX44" fmla="*/ 2427890 w 3857297"/>
              <a:gd name="connsiteY44" fmla="*/ 5528443 h 5797984"/>
              <a:gd name="connsiteX45" fmla="*/ 2532993 w 3857297"/>
              <a:gd name="connsiteY45" fmla="*/ 5559974 h 5797984"/>
              <a:gd name="connsiteX46" fmla="*/ 2680138 w 3857297"/>
              <a:gd name="connsiteY46" fmla="*/ 5528441 h 5797984"/>
              <a:gd name="connsiteX47" fmla="*/ 2669627 w 3857297"/>
              <a:gd name="connsiteY47" fmla="*/ 5423339 h 5797984"/>
              <a:gd name="connsiteX48" fmla="*/ 2659117 w 3857297"/>
              <a:gd name="connsiteY48" fmla="*/ 5423338 h 5797984"/>
              <a:gd name="connsiteX49" fmla="*/ 2690648 w 3857297"/>
              <a:gd name="connsiteY49" fmla="*/ 5044965 h 5797984"/>
              <a:gd name="connsiteX50" fmla="*/ 2690648 w 3857297"/>
              <a:gd name="connsiteY50" fmla="*/ 4740165 h 5797984"/>
              <a:gd name="connsiteX51" fmla="*/ 2858814 w 3857297"/>
              <a:gd name="connsiteY51" fmla="*/ 3983421 h 5797984"/>
              <a:gd name="connsiteX52" fmla="*/ 3153102 w 3857297"/>
              <a:gd name="connsiteY52" fmla="*/ 4277711 h 5797984"/>
              <a:gd name="connsiteX53" fmla="*/ 2911365 w 3857297"/>
              <a:gd name="connsiteY53" fmla="*/ 5234151 h 5797984"/>
              <a:gd name="connsiteX54" fmla="*/ 2953407 w 3857297"/>
              <a:gd name="connsiteY54" fmla="*/ 5675587 h 5797984"/>
              <a:gd name="connsiteX55" fmla="*/ 3132082 w 3857297"/>
              <a:gd name="connsiteY55" fmla="*/ 5633544 h 5797984"/>
              <a:gd name="connsiteX56" fmla="*/ 3289737 w 3857297"/>
              <a:gd name="connsiteY56" fmla="*/ 5780691 h 5797984"/>
              <a:gd name="connsiteX57" fmla="*/ 3468413 w 3857297"/>
              <a:gd name="connsiteY57" fmla="*/ 5717627 h 5797984"/>
              <a:gd name="connsiteX58" fmla="*/ 3584028 w 3857297"/>
              <a:gd name="connsiteY58" fmla="*/ 5528441 h 5797984"/>
              <a:gd name="connsiteX59" fmla="*/ 3720664 w 3857297"/>
              <a:gd name="connsiteY59" fmla="*/ 5223642 h 5797984"/>
              <a:gd name="connsiteX60" fmla="*/ 3836277 w 3857297"/>
              <a:gd name="connsiteY60" fmla="*/ 4813738 h 5797984"/>
              <a:gd name="connsiteX61" fmla="*/ 3741682 w 3857297"/>
              <a:gd name="connsiteY61" fmla="*/ 4393325 h 5797984"/>
              <a:gd name="connsiteX62" fmla="*/ 3857297 w 3857297"/>
              <a:gd name="connsiteY62" fmla="*/ 4120055 h 5797984"/>
              <a:gd name="connsiteX63" fmla="*/ 3699642 w 3857297"/>
              <a:gd name="connsiteY63" fmla="*/ 3804745 h 5797984"/>
              <a:gd name="connsiteX64" fmla="*/ 3436883 w 3857297"/>
              <a:gd name="connsiteY64" fmla="*/ 3037490 h 5797984"/>
              <a:gd name="connsiteX65" fmla="*/ 3258207 w 3857297"/>
              <a:gd name="connsiteY65" fmla="*/ 2543504 h 5797984"/>
              <a:gd name="connsiteX66" fmla="*/ 3069021 w 3857297"/>
              <a:gd name="connsiteY66" fmla="*/ 2291255 h 5797984"/>
              <a:gd name="connsiteX67" fmla="*/ 2890345 w 3857297"/>
              <a:gd name="connsiteY67" fmla="*/ 1923393 h 5797984"/>
              <a:gd name="connsiteX68" fmla="*/ 2743200 w 3857297"/>
              <a:gd name="connsiteY68" fmla="*/ 1681655 h 5797984"/>
              <a:gd name="connsiteX69" fmla="*/ 2806262 w 3857297"/>
              <a:gd name="connsiteY69" fmla="*/ 1282262 h 5797984"/>
              <a:gd name="connsiteX70" fmla="*/ 2869324 w 3857297"/>
              <a:gd name="connsiteY70" fmla="*/ 1187669 h 5797984"/>
              <a:gd name="connsiteX71" fmla="*/ 2837793 w 3857297"/>
              <a:gd name="connsiteY71" fmla="*/ 1534511 h 5797984"/>
              <a:gd name="connsiteX72" fmla="*/ 2995448 w 3857297"/>
              <a:gd name="connsiteY72" fmla="*/ 1996966 h 5797984"/>
              <a:gd name="connsiteX73" fmla="*/ 3541986 w 3857297"/>
              <a:gd name="connsiteY73" fmla="*/ 2017986 h 5797984"/>
              <a:gd name="connsiteX74" fmla="*/ 3647090 w 3857297"/>
              <a:gd name="connsiteY74" fmla="*/ 1828800 h 5797984"/>
              <a:gd name="connsiteX75" fmla="*/ 3415862 w 3857297"/>
              <a:gd name="connsiteY75" fmla="*/ 1597573 h 5797984"/>
              <a:gd name="connsiteX76" fmla="*/ 3636579 w 3857297"/>
              <a:gd name="connsiteY76" fmla="*/ 1219200 h 5797984"/>
              <a:gd name="connsiteX77" fmla="*/ 3573517 w 3857297"/>
              <a:gd name="connsiteY77" fmla="*/ 630621 h 5797984"/>
              <a:gd name="connsiteX78" fmla="*/ 3499945 w 3857297"/>
              <a:gd name="connsiteY78" fmla="*/ 515007 h 5797984"/>
              <a:gd name="connsiteX79" fmla="*/ 3048000 w 3857297"/>
              <a:gd name="connsiteY79" fmla="*/ 283780 h 5797984"/>
              <a:gd name="connsiteX80" fmla="*/ 2795752 w 3857297"/>
              <a:gd name="connsiteY80" fmla="*/ 231228 h 5797984"/>
              <a:gd name="connsiteX81" fmla="*/ 2585545 w 3857297"/>
              <a:gd name="connsiteY81" fmla="*/ 42042 h 5797984"/>
              <a:gd name="connsiteX82" fmla="*/ 2448910 w 3857297"/>
              <a:gd name="connsiteY82" fmla="*/ 31532 h 5797984"/>
              <a:gd name="connsiteX83" fmla="*/ 2301765 w 3857297"/>
              <a:gd name="connsiteY83" fmla="*/ 294290 h 5797984"/>
              <a:gd name="connsiteX84" fmla="*/ 2102069 w 3857297"/>
              <a:gd name="connsiteY84" fmla="*/ 493986 h 5797984"/>
              <a:gd name="connsiteX85" fmla="*/ 1807780 w 3857297"/>
              <a:gd name="connsiteY85" fmla="*/ 588580 h 5797984"/>
              <a:gd name="connsiteX86" fmla="*/ 1576552 w 3857297"/>
              <a:gd name="connsiteY86" fmla="*/ 620110 h 5797984"/>
              <a:gd name="connsiteX87" fmla="*/ 1387366 w 3857297"/>
              <a:gd name="connsiteY87" fmla="*/ 388883 h 5797984"/>
              <a:gd name="connsiteX88" fmla="*/ 1250731 w 3857297"/>
              <a:gd name="connsiteY88" fmla="*/ 73572 h 5797984"/>
              <a:gd name="connsiteX89" fmla="*/ 1103586 w 3857297"/>
              <a:gd name="connsiteY89" fmla="*/ 0 h 5797984"/>
              <a:gd name="connsiteX0" fmla="*/ 1103586 w 3857297"/>
              <a:gd name="connsiteY0" fmla="*/ 0 h 5780691"/>
              <a:gd name="connsiteX1" fmla="*/ 914400 w 3857297"/>
              <a:gd name="connsiteY1" fmla="*/ 388883 h 5780691"/>
              <a:gd name="connsiteX2" fmla="*/ 378372 w 3857297"/>
              <a:gd name="connsiteY2" fmla="*/ 536028 h 5780691"/>
              <a:gd name="connsiteX3" fmla="*/ 63062 w 3857297"/>
              <a:gd name="connsiteY3" fmla="*/ 819807 h 5780691"/>
              <a:gd name="connsiteX4" fmla="*/ 63062 w 3857297"/>
              <a:gd name="connsiteY4" fmla="*/ 1093076 h 5780691"/>
              <a:gd name="connsiteX5" fmla="*/ 273269 w 3857297"/>
              <a:gd name="connsiteY5" fmla="*/ 1492469 h 5780691"/>
              <a:gd name="connsiteX6" fmla="*/ 378373 w 3857297"/>
              <a:gd name="connsiteY6" fmla="*/ 1660634 h 5780691"/>
              <a:gd name="connsiteX7" fmla="*/ 409903 w 3857297"/>
              <a:gd name="connsiteY7" fmla="*/ 1870841 h 5780691"/>
              <a:gd name="connsiteX8" fmla="*/ 609600 w 3857297"/>
              <a:gd name="connsiteY8" fmla="*/ 1923394 h 5780691"/>
              <a:gd name="connsiteX9" fmla="*/ 798786 w 3857297"/>
              <a:gd name="connsiteY9" fmla="*/ 1671145 h 5780691"/>
              <a:gd name="connsiteX10" fmla="*/ 735724 w 3857297"/>
              <a:gd name="connsiteY10" fmla="*/ 1250731 h 5780691"/>
              <a:gd name="connsiteX11" fmla="*/ 651641 w 3857297"/>
              <a:gd name="connsiteY11" fmla="*/ 1051035 h 5780691"/>
              <a:gd name="connsiteX12" fmla="*/ 830317 w 3857297"/>
              <a:gd name="connsiteY12" fmla="*/ 1008993 h 5780691"/>
              <a:gd name="connsiteX13" fmla="*/ 998483 w 3857297"/>
              <a:gd name="connsiteY13" fmla="*/ 1481959 h 5780691"/>
              <a:gd name="connsiteX14" fmla="*/ 1030014 w 3857297"/>
              <a:gd name="connsiteY14" fmla="*/ 1891862 h 5780691"/>
              <a:gd name="connsiteX15" fmla="*/ 977462 w 3857297"/>
              <a:gd name="connsiteY15" fmla="*/ 2364828 h 5780691"/>
              <a:gd name="connsiteX16" fmla="*/ 399393 w 3857297"/>
              <a:gd name="connsiteY16" fmla="*/ 3499945 h 5780691"/>
              <a:gd name="connsiteX17" fmla="*/ 325821 w 3857297"/>
              <a:gd name="connsiteY17" fmla="*/ 3626070 h 5780691"/>
              <a:gd name="connsiteX18" fmla="*/ 336331 w 3857297"/>
              <a:gd name="connsiteY18" fmla="*/ 3710152 h 5780691"/>
              <a:gd name="connsiteX19" fmla="*/ 304800 w 3857297"/>
              <a:gd name="connsiteY19" fmla="*/ 3815255 h 5780691"/>
              <a:gd name="connsiteX20" fmla="*/ 241738 w 3857297"/>
              <a:gd name="connsiteY20" fmla="*/ 4025462 h 5780691"/>
              <a:gd name="connsiteX21" fmla="*/ 105104 w 3857297"/>
              <a:gd name="connsiteY21" fmla="*/ 4498427 h 5780691"/>
              <a:gd name="connsiteX22" fmla="*/ 0 w 3857297"/>
              <a:gd name="connsiteY22" fmla="*/ 4834759 h 5780691"/>
              <a:gd name="connsiteX23" fmla="*/ 31531 w 3857297"/>
              <a:gd name="connsiteY23" fmla="*/ 5097517 h 5780691"/>
              <a:gd name="connsiteX24" fmla="*/ 136635 w 3857297"/>
              <a:gd name="connsiteY24" fmla="*/ 5192110 h 5780691"/>
              <a:gd name="connsiteX25" fmla="*/ 199696 w 3857297"/>
              <a:gd name="connsiteY25" fmla="*/ 5255172 h 5780691"/>
              <a:gd name="connsiteX26" fmla="*/ 409904 w 3857297"/>
              <a:gd name="connsiteY26" fmla="*/ 5223643 h 5780691"/>
              <a:gd name="connsiteX27" fmla="*/ 515007 w 3857297"/>
              <a:gd name="connsiteY27" fmla="*/ 5213131 h 5780691"/>
              <a:gd name="connsiteX28" fmla="*/ 620110 w 3857297"/>
              <a:gd name="connsiteY28" fmla="*/ 5171090 h 5780691"/>
              <a:gd name="connsiteX29" fmla="*/ 693681 w 3857297"/>
              <a:gd name="connsiteY29" fmla="*/ 4929352 h 5780691"/>
              <a:gd name="connsiteX30" fmla="*/ 735724 w 3857297"/>
              <a:gd name="connsiteY30" fmla="*/ 4572000 h 5780691"/>
              <a:gd name="connsiteX31" fmla="*/ 882868 w 3857297"/>
              <a:gd name="connsiteY31" fmla="*/ 4014952 h 5780691"/>
              <a:gd name="connsiteX32" fmla="*/ 945931 w 3857297"/>
              <a:gd name="connsiteY32" fmla="*/ 4824249 h 5780691"/>
              <a:gd name="connsiteX33" fmla="*/ 966952 w 3857297"/>
              <a:gd name="connsiteY33" fmla="*/ 4981903 h 5780691"/>
              <a:gd name="connsiteX34" fmla="*/ 1082566 w 3857297"/>
              <a:gd name="connsiteY34" fmla="*/ 5108026 h 5780691"/>
              <a:gd name="connsiteX35" fmla="*/ 1219199 w 3857297"/>
              <a:gd name="connsiteY35" fmla="*/ 5108028 h 5780691"/>
              <a:gd name="connsiteX36" fmla="*/ 1345324 w 3857297"/>
              <a:gd name="connsiteY36" fmla="*/ 5087007 h 5780691"/>
              <a:gd name="connsiteX37" fmla="*/ 1566041 w 3857297"/>
              <a:gd name="connsiteY37" fmla="*/ 4614041 h 5780691"/>
              <a:gd name="connsiteX38" fmla="*/ 1671145 w 3857297"/>
              <a:gd name="connsiteY38" fmla="*/ 4172608 h 5780691"/>
              <a:gd name="connsiteX39" fmla="*/ 2049518 w 3857297"/>
              <a:gd name="connsiteY39" fmla="*/ 4078013 h 5780691"/>
              <a:gd name="connsiteX40" fmla="*/ 2165131 w 3857297"/>
              <a:gd name="connsiteY40" fmla="*/ 4529960 h 5780691"/>
              <a:gd name="connsiteX41" fmla="*/ 2207172 w 3857297"/>
              <a:gd name="connsiteY41" fmla="*/ 4950373 h 5780691"/>
              <a:gd name="connsiteX42" fmla="*/ 2259724 w 3857297"/>
              <a:gd name="connsiteY42" fmla="*/ 5108028 h 5780691"/>
              <a:gd name="connsiteX43" fmla="*/ 2312277 w 3857297"/>
              <a:gd name="connsiteY43" fmla="*/ 5360274 h 5780691"/>
              <a:gd name="connsiteX44" fmla="*/ 2427890 w 3857297"/>
              <a:gd name="connsiteY44" fmla="*/ 5528443 h 5780691"/>
              <a:gd name="connsiteX45" fmla="*/ 2532993 w 3857297"/>
              <a:gd name="connsiteY45" fmla="*/ 5559974 h 5780691"/>
              <a:gd name="connsiteX46" fmla="*/ 2680138 w 3857297"/>
              <a:gd name="connsiteY46" fmla="*/ 5528441 h 5780691"/>
              <a:gd name="connsiteX47" fmla="*/ 2669627 w 3857297"/>
              <a:gd name="connsiteY47" fmla="*/ 5423339 h 5780691"/>
              <a:gd name="connsiteX48" fmla="*/ 2659117 w 3857297"/>
              <a:gd name="connsiteY48" fmla="*/ 5423338 h 5780691"/>
              <a:gd name="connsiteX49" fmla="*/ 2690648 w 3857297"/>
              <a:gd name="connsiteY49" fmla="*/ 5044965 h 5780691"/>
              <a:gd name="connsiteX50" fmla="*/ 2690648 w 3857297"/>
              <a:gd name="connsiteY50" fmla="*/ 4740165 h 5780691"/>
              <a:gd name="connsiteX51" fmla="*/ 2858814 w 3857297"/>
              <a:gd name="connsiteY51" fmla="*/ 3983421 h 5780691"/>
              <a:gd name="connsiteX52" fmla="*/ 3153102 w 3857297"/>
              <a:gd name="connsiteY52" fmla="*/ 4277711 h 5780691"/>
              <a:gd name="connsiteX53" fmla="*/ 2911365 w 3857297"/>
              <a:gd name="connsiteY53" fmla="*/ 5234151 h 5780691"/>
              <a:gd name="connsiteX54" fmla="*/ 2953407 w 3857297"/>
              <a:gd name="connsiteY54" fmla="*/ 5675587 h 5780691"/>
              <a:gd name="connsiteX55" fmla="*/ 3132082 w 3857297"/>
              <a:gd name="connsiteY55" fmla="*/ 5633544 h 5780691"/>
              <a:gd name="connsiteX56" fmla="*/ 3289737 w 3857297"/>
              <a:gd name="connsiteY56" fmla="*/ 5780691 h 5780691"/>
              <a:gd name="connsiteX57" fmla="*/ 3426372 w 3857297"/>
              <a:gd name="connsiteY57" fmla="*/ 5633544 h 5780691"/>
              <a:gd name="connsiteX58" fmla="*/ 3584028 w 3857297"/>
              <a:gd name="connsiteY58" fmla="*/ 5528441 h 5780691"/>
              <a:gd name="connsiteX59" fmla="*/ 3720664 w 3857297"/>
              <a:gd name="connsiteY59" fmla="*/ 5223642 h 5780691"/>
              <a:gd name="connsiteX60" fmla="*/ 3836277 w 3857297"/>
              <a:gd name="connsiteY60" fmla="*/ 4813738 h 5780691"/>
              <a:gd name="connsiteX61" fmla="*/ 3741682 w 3857297"/>
              <a:gd name="connsiteY61" fmla="*/ 4393325 h 5780691"/>
              <a:gd name="connsiteX62" fmla="*/ 3857297 w 3857297"/>
              <a:gd name="connsiteY62" fmla="*/ 4120055 h 5780691"/>
              <a:gd name="connsiteX63" fmla="*/ 3699642 w 3857297"/>
              <a:gd name="connsiteY63" fmla="*/ 3804745 h 5780691"/>
              <a:gd name="connsiteX64" fmla="*/ 3436883 w 3857297"/>
              <a:gd name="connsiteY64" fmla="*/ 3037490 h 5780691"/>
              <a:gd name="connsiteX65" fmla="*/ 3258207 w 3857297"/>
              <a:gd name="connsiteY65" fmla="*/ 2543504 h 5780691"/>
              <a:gd name="connsiteX66" fmla="*/ 3069021 w 3857297"/>
              <a:gd name="connsiteY66" fmla="*/ 2291255 h 5780691"/>
              <a:gd name="connsiteX67" fmla="*/ 2890345 w 3857297"/>
              <a:gd name="connsiteY67" fmla="*/ 1923393 h 5780691"/>
              <a:gd name="connsiteX68" fmla="*/ 2743200 w 3857297"/>
              <a:gd name="connsiteY68" fmla="*/ 1681655 h 5780691"/>
              <a:gd name="connsiteX69" fmla="*/ 2806262 w 3857297"/>
              <a:gd name="connsiteY69" fmla="*/ 1282262 h 5780691"/>
              <a:gd name="connsiteX70" fmla="*/ 2869324 w 3857297"/>
              <a:gd name="connsiteY70" fmla="*/ 1187669 h 5780691"/>
              <a:gd name="connsiteX71" fmla="*/ 2837793 w 3857297"/>
              <a:gd name="connsiteY71" fmla="*/ 1534511 h 5780691"/>
              <a:gd name="connsiteX72" fmla="*/ 2995448 w 3857297"/>
              <a:gd name="connsiteY72" fmla="*/ 1996966 h 5780691"/>
              <a:gd name="connsiteX73" fmla="*/ 3541986 w 3857297"/>
              <a:gd name="connsiteY73" fmla="*/ 2017986 h 5780691"/>
              <a:gd name="connsiteX74" fmla="*/ 3647090 w 3857297"/>
              <a:gd name="connsiteY74" fmla="*/ 1828800 h 5780691"/>
              <a:gd name="connsiteX75" fmla="*/ 3415862 w 3857297"/>
              <a:gd name="connsiteY75" fmla="*/ 1597573 h 5780691"/>
              <a:gd name="connsiteX76" fmla="*/ 3636579 w 3857297"/>
              <a:gd name="connsiteY76" fmla="*/ 1219200 h 5780691"/>
              <a:gd name="connsiteX77" fmla="*/ 3573517 w 3857297"/>
              <a:gd name="connsiteY77" fmla="*/ 630621 h 5780691"/>
              <a:gd name="connsiteX78" fmla="*/ 3499945 w 3857297"/>
              <a:gd name="connsiteY78" fmla="*/ 515007 h 5780691"/>
              <a:gd name="connsiteX79" fmla="*/ 3048000 w 3857297"/>
              <a:gd name="connsiteY79" fmla="*/ 283780 h 5780691"/>
              <a:gd name="connsiteX80" fmla="*/ 2795752 w 3857297"/>
              <a:gd name="connsiteY80" fmla="*/ 231228 h 5780691"/>
              <a:gd name="connsiteX81" fmla="*/ 2585545 w 3857297"/>
              <a:gd name="connsiteY81" fmla="*/ 42042 h 5780691"/>
              <a:gd name="connsiteX82" fmla="*/ 2448910 w 3857297"/>
              <a:gd name="connsiteY82" fmla="*/ 31532 h 5780691"/>
              <a:gd name="connsiteX83" fmla="*/ 2301765 w 3857297"/>
              <a:gd name="connsiteY83" fmla="*/ 294290 h 5780691"/>
              <a:gd name="connsiteX84" fmla="*/ 2102069 w 3857297"/>
              <a:gd name="connsiteY84" fmla="*/ 493986 h 5780691"/>
              <a:gd name="connsiteX85" fmla="*/ 1807780 w 3857297"/>
              <a:gd name="connsiteY85" fmla="*/ 588580 h 5780691"/>
              <a:gd name="connsiteX86" fmla="*/ 1576552 w 3857297"/>
              <a:gd name="connsiteY86" fmla="*/ 620110 h 5780691"/>
              <a:gd name="connsiteX87" fmla="*/ 1387366 w 3857297"/>
              <a:gd name="connsiteY87" fmla="*/ 388883 h 5780691"/>
              <a:gd name="connsiteX88" fmla="*/ 1250731 w 3857297"/>
              <a:gd name="connsiteY88" fmla="*/ 73572 h 5780691"/>
              <a:gd name="connsiteX89" fmla="*/ 1103586 w 3857297"/>
              <a:gd name="connsiteY89" fmla="*/ 0 h 5780691"/>
              <a:gd name="connsiteX0" fmla="*/ 1103586 w 3857297"/>
              <a:gd name="connsiteY0" fmla="*/ 0 h 5710064"/>
              <a:gd name="connsiteX1" fmla="*/ 914400 w 3857297"/>
              <a:gd name="connsiteY1" fmla="*/ 388883 h 5710064"/>
              <a:gd name="connsiteX2" fmla="*/ 378372 w 3857297"/>
              <a:gd name="connsiteY2" fmla="*/ 536028 h 5710064"/>
              <a:gd name="connsiteX3" fmla="*/ 63062 w 3857297"/>
              <a:gd name="connsiteY3" fmla="*/ 819807 h 5710064"/>
              <a:gd name="connsiteX4" fmla="*/ 63062 w 3857297"/>
              <a:gd name="connsiteY4" fmla="*/ 1093076 h 5710064"/>
              <a:gd name="connsiteX5" fmla="*/ 273269 w 3857297"/>
              <a:gd name="connsiteY5" fmla="*/ 1492469 h 5710064"/>
              <a:gd name="connsiteX6" fmla="*/ 378373 w 3857297"/>
              <a:gd name="connsiteY6" fmla="*/ 1660634 h 5710064"/>
              <a:gd name="connsiteX7" fmla="*/ 409903 w 3857297"/>
              <a:gd name="connsiteY7" fmla="*/ 1870841 h 5710064"/>
              <a:gd name="connsiteX8" fmla="*/ 609600 w 3857297"/>
              <a:gd name="connsiteY8" fmla="*/ 1923394 h 5710064"/>
              <a:gd name="connsiteX9" fmla="*/ 798786 w 3857297"/>
              <a:gd name="connsiteY9" fmla="*/ 1671145 h 5710064"/>
              <a:gd name="connsiteX10" fmla="*/ 735724 w 3857297"/>
              <a:gd name="connsiteY10" fmla="*/ 1250731 h 5710064"/>
              <a:gd name="connsiteX11" fmla="*/ 651641 w 3857297"/>
              <a:gd name="connsiteY11" fmla="*/ 1051035 h 5710064"/>
              <a:gd name="connsiteX12" fmla="*/ 830317 w 3857297"/>
              <a:gd name="connsiteY12" fmla="*/ 1008993 h 5710064"/>
              <a:gd name="connsiteX13" fmla="*/ 998483 w 3857297"/>
              <a:gd name="connsiteY13" fmla="*/ 1481959 h 5710064"/>
              <a:gd name="connsiteX14" fmla="*/ 1030014 w 3857297"/>
              <a:gd name="connsiteY14" fmla="*/ 1891862 h 5710064"/>
              <a:gd name="connsiteX15" fmla="*/ 977462 w 3857297"/>
              <a:gd name="connsiteY15" fmla="*/ 2364828 h 5710064"/>
              <a:gd name="connsiteX16" fmla="*/ 399393 w 3857297"/>
              <a:gd name="connsiteY16" fmla="*/ 3499945 h 5710064"/>
              <a:gd name="connsiteX17" fmla="*/ 325821 w 3857297"/>
              <a:gd name="connsiteY17" fmla="*/ 3626070 h 5710064"/>
              <a:gd name="connsiteX18" fmla="*/ 336331 w 3857297"/>
              <a:gd name="connsiteY18" fmla="*/ 3710152 h 5710064"/>
              <a:gd name="connsiteX19" fmla="*/ 304800 w 3857297"/>
              <a:gd name="connsiteY19" fmla="*/ 3815255 h 5710064"/>
              <a:gd name="connsiteX20" fmla="*/ 241738 w 3857297"/>
              <a:gd name="connsiteY20" fmla="*/ 4025462 h 5710064"/>
              <a:gd name="connsiteX21" fmla="*/ 105104 w 3857297"/>
              <a:gd name="connsiteY21" fmla="*/ 4498427 h 5710064"/>
              <a:gd name="connsiteX22" fmla="*/ 0 w 3857297"/>
              <a:gd name="connsiteY22" fmla="*/ 4834759 h 5710064"/>
              <a:gd name="connsiteX23" fmla="*/ 31531 w 3857297"/>
              <a:gd name="connsiteY23" fmla="*/ 5097517 h 5710064"/>
              <a:gd name="connsiteX24" fmla="*/ 136635 w 3857297"/>
              <a:gd name="connsiteY24" fmla="*/ 5192110 h 5710064"/>
              <a:gd name="connsiteX25" fmla="*/ 199696 w 3857297"/>
              <a:gd name="connsiteY25" fmla="*/ 5255172 h 5710064"/>
              <a:gd name="connsiteX26" fmla="*/ 409904 w 3857297"/>
              <a:gd name="connsiteY26" fmla="*/ 5223643 h 5710064"/>
              <a:gd name="connsiteX27" fmla="*/ 515007 w 3857297"/>
              <a:gd name="connsiteY27" fmla="*/ 5213131 h 5710064"/>
              <a:gd name="connsiteX28" fmla="*/ 620110 w 3857297"/>
              <a:gd name="connsiteY28" fmla="*/ 5171090 h 5710064"/>
              <a:gd name="connsiteX29" fmla="*/ 693681 w 3857297"/>
              <a:gd name="connsiteY29" fmla="*/ 4929352 h 5710064"/>
              <a:gd name="connsiteX30" fmla="*/ 735724 w 3857297"/>
              <a:gd name="connsiteY30" fmla="*/ 4572000 h 5710064"/>
              <a:gd name="connsiteX31" fmla="*/ 882868 w 3857297"/>
              <a:gd name="connsiteY31" fmla="*/ 4014952 h 5710064"/>
              <a:gd name="connsiteX32" fmla="*/ 945931 w 3857297"/>
              <a:gd name="connsiteY32" fmla="*/ 4824249 h 5710064"/>
              <a:gd name="connsiteX33" fmla="*/ 966952 w 3857297"/>
              <a:gd name="connsiteY33" fmla="*/ 4981903 h 5710064"/>
              <a:gd name="connsiteX34" fmla="*/ 1082566 w 3857297"/>
              <a:gd name="connsiteY34" fmla="*/ 5108026 h 5710064"/>
              <a:gd name="connsiteX35" fmla="*/ 1219199 w 3857297"/>
              <a:gd name="connsiteY35" fmla="*/ 5108028 h 5710064"/>
              <a:gd name="connsiteX36" fmla="*/ 1345324 w 3857297"/>
              <a:gd name="connsiteY36" fmla="*/ 5087007 h 5710064"/>
              <a:gd name="connsiteX37" fmla="*/ 1566041 w 3857297"/>
              <a:gd name="connsiteY37" fmla="*/ 4614041 h 5710064"/>
              <a:gd name="connsiteX38" fmla="*/ 1671145 w 3857297"/>
              <a:gd name="connsiteY38" fmla="*/ 4172608 h 5710064"/>
              <a:gd name="connsiteX39" fmla="*/ 2049518 w 3857297"/>
              <a:gd name="connsiteY39" fmla="*/ 4078013 h 5710064"/>
              <a:gd name="connsiteX40" fmla="*/ 2165131 w 3857297"/>
              <a:gd name="connsiteY40" fmla="*/ 4529960 h 5710064"/>
              <a:gd name="connsiteX41" fmla="*/ 2207172 w 3857297"/>
              <a:gd name="connsiteY41" fmla="*/ 4950373 h 5710064"/>
              <a:gd name="connsiteX42" fmla="*/ 2259724 w 3857297"/>
              <a:gd name="connsiteY42" fmla="*/ 5108028 h 5710064"/>
              <a:gd name="connsiteX43" fmla="*/ 2312277 w 3857297"/>
              <a:gd name="connsiteY43" fmla="*/ 5360274 h 5710064"/>
              <a:gd name="connsiteX44" fmla="*/ 2427890 w 3857297"/>
              <a:gd name="connsiteY44" fmla="*/ 5528443 h 5710064"/>
              <a:gd name="connsiteX45" fmla="*/ 2532993 w 3857297"/>
              <a:gd name="connsiteY45" fmla="*/ 5559974 h 5710064"/>
              <a:gd name="connsiteX46" fmla="*/ 2680138 w 3857297"/>
              <a:gd name="connsiteY46" fmla="*/ 5528441 h 5710064"/>
              <a:gd name="connsiteX47" fmla="*/ 2669627 w 3857297"/>
              <a:gd name="connsiteY47" fmla="*/ 5423339 h 5710064"/>
              <a:gd name="connsiteX48" fmla="*/ 2659117 w 3857297"/>
              <a:gd name="connsiteY48" fmla="*/ 5423338 h 5710064"/>
              <a:gd name="connsiteX49" fmla="*/ 2690648 w 3857297"/>
              <a:gd name="connsiteY49" fmla="*/ 5044965 h 5710064"/>
              <a:gd name="connsiteX50" fmla="*/ 2690648 w 3857297"/>
              <a:gd name="connsiteY50" fmla="*/ 4740165 h 5710064"/>
              <a:gd name="connsiteX51" fmla="*/ 2858814 w 3857297"/>
              <a:gd name="connsiteY51" fmla="*/ 3983421 h 5710064"/>
              <a:gd name="connsiteX52" fmla="*/ 3153102 w 3857297"/>
              <a:gd name="connsiteY52" fmla="*/ 4277711 h 5710064"/>
              <a:gd name="connsiteX53" fmla="*/ 2911365 w 3857297"/>
              <a:gd name="connsiteY53" fmla="*/ 5234151 h 5710064"/>
              <a:gd name="connsiteX54" fmla="*/ 2953407 w 3857297"/>
              <a:gd name="connsiteY54" fmla="*/ 5675587 h 5710064"/>
              <a:gd name="connsiteX55" fmla="*/ 3132082 w 3857297"/>
              <a:gd name="connsiteY55" fmla="*/ 5633544 h 5710064"/>
              <a:gd name="connsiteX56" fmla="*/ 3289737 w 3857297"/>
              <a:gd name="connsiteY56" fmla="*/ 5686098 h 5710064"/>
              <a:gd name="connsiteX57" fmla="*/ 3426372 w 3857297"/>
              <a:gd name="connsiteY57" fmla="*/ 5633544 h 5710064"/>
              <a:gd name="connsiteX58" fmla="*/ 3584028 w 3857297"/>
              <a:gd name="connsiteY58" fmla="*/ 5528441 h 5710064"/>
              <a:gd name="connsiteX59" fmla="*/ 3720664 w 3857297"/>
              <a:gd name="connsiteY59" fmla="*/ 5223642 h 5710064"/>
              <a:gd name="connsiteX60" fmla="*/ 3836277 w 3857297"/>
              <a:gd name="connsiteY60" fmla="*/ 4813738 h 5710064"/>
              <a:gd name="connsiteX61" fmla="*/ 3741682 w 3857297"/>
              <a:gd name="connsiteY61" fmla="*/ 4393325 h 5710064"/>
              <a:gd name="connsiteX62" fmla="*/ 3857297 w 3857297"/>
              <a:gd name="connsiteY62" fmla="*/ 4120055 h 5710064"/>
              <a:gd name="connsiteX63" fmla="*/ 3699642 w 3857297"/>
              <a:gd name="connsiteY63" fmla="*/ 3804745 h 5710064"/>
              <a:gd name="connsiteX64" fmla="*/ 3436883 w 3857297"/>
              <a:gd name="connsiteY64" fmla="*/ 3037490 h 5710064"/>
              <a:gd name="connsiteX65" fmla="*/ 3258207 w 3857297"/>
              <a:gd name="connsiteY65" fmla="*/ 2543504 h 5710064"/>
              <a:gd name="connsiteX66" fmla="*/ 3069021 w 3857297"/>
              <a:gd name="connsiteY66" fmla="*/ 2291255 h 5710064"/>
              <a:gd name="connsiteX67" fmla="*/ 2890345 w 3857297"/>
              <a:gd name="connsiteY67" fmla="*/ 1923393 h 5710064"/>
              <a:gd name="connsiteX68" fmla="*/ 2743200 w 3857297"/>
              <a:gd name="connsiteY68" fmla="*/ 1681655 h 5710064"/>
              <a:gd name="connsiteX69" fmla="*/ 2806262 w 3857297"/>
              <a:gd name="connsiteY69" fmla="*/ 1282262 h 5710064"/>
              <a:gd name="connsiteX70" fmla="*/ 2869324 w 3857297"/>
              <a:gd name="connsiteY70" fmla="*/ 1187669 h 5710064"/>
              <a:gd name="connsiteX71" fmla="*/ 2837793 w 3857297"/>
              <a:gd name="connsiteY71" fmla="*/ 1534511 h 5710064"/>
              <a:gd name="connsiteX72" fmla="*/ 2995448 w 3857297"/>
              <a:gd name="connsiteY72" fmla="*/ 1996966 h 5710064"/>
              <a:gd name="connsiteX73" fmla="*/ 3541986 w 3857297"/>
              <a:gd name="connsiteY73" fmla="*/ 2017986 h 5710064"/>
              <a:gd name="connsiteX74" fmla="*/ 3647090 w 3857297"/>
              <a:gd name="connsiteY74" fmla="*/ 1828800 h 5710064"/>
              <a:gd name="connsiteX75" fmla="*/ 3415862 w 3857297"/>
              <a:gd name="connsiteY75" fmla="*/ 1597573 h 5710064"/>
              <a:gd name="connsiteX76" fmla="*/ 3636579 w 3857297"/>
              <a:gd name="connsiteY76" fmla="*/ 1219200 h 5710064"/>
              <a:gd name="connsiteX77" fmla="*/ 3573517 w 3857297"/>
              <a:gd name="connsiteY77" fmla="*/ 630621 h 5710064"/>
              <a:gd name="connsiteX78" fmla="*/ 3499945 w 3857297"/>
              <a:gd name="connsiteY78" fmla="*/ 515007 h 5710064"/>
              <a:gd name="connsiteX79" fmla="*/ 3048000 w 3857297"/>
              <a:gd name="connsiteY79" fmla="*/ 283780 h 5710064"/>
              <a:gd name="connsiteX80" fmla="*/ 2795752 w 3857297"/>
              <a:gd name="connsiteY80" fmla="*/ 231228 h 5710064"/>
              <a:gd name="connsiteX81" fmla="*/ 2585545 w 3857297"/>
              <a:gd name="connsiteY81" fmla="*/ 42042 h 5710064"/>
              <a:gd name="connsiteX82" fmla="*/ 2448910 w 3857297"/>
              <a:gd name="connsiteY82" fmla="*/ 31532 h 5710064"/>
              <a:gd name="connsiteX83" fmla="*/ 2301765 w 3857297"/>
              <a:gd name="connsiteY83" fmla="*/ 294290 h 5710064"/>
              <a:gd name="connsiteX84" fmla="*/ 2102069 w 3857297"/>
              <a:gd name="connsiteY84" fmla="*/ 493986 h 5710064"/>
              <a:gd name="connsiteX85" fmla="*/ 1807780 w 3857297"/>
              <a:gd name="connsiteY85" fmla="*/ 588580 h 5710064"/>
              <a:gd name="connsiteX86" fmla="*/ 1576552 w 3857297"/>
              <a:gd name="connsiteY86" fmla="*/ 620110 h 5710064"/>
              <a:gd name="connsiteX87" fmla="*/ 1387366 w 3857297"/>
              <a:gd name="connsiteY87" fmla="*/ 388883 h 5710064"/>
              <a:gd name="connsiteX88" fmla="*/ 1250731 w 3857297"/>
              <a:gd name="connsiteY88" fmla="*/ 73572 h 5710064"/>
              <a:gd name="connsiteX89" fmla="*/ 1103586 w 3857297"/>
              <a:gd name="connsiteY89" fmla="*/ 0 h 5710064"/>
              <a:gd name="connsiteX0" fmla="*/ 1103586 w 3857297"/>
              <a:gd name="connsiteY0" fmla="*/ 0 h 5738650"/>
              <a:gd name="connsiteX1" fmla="*/ 914400 w 3857297"/>
              <a:gd name="connsiteY1" fmla="*/ 388883 h 5738650"/>
              <a:gd name="connsiteX2" fmla="*/ 378372 w 3857297"/>
              <a:gd name="connsiteY2" fmla="*/ 536028 h 5738650"/>
              <a:gd name="connsiteX3" fmla="*/ 63062 w 3857297"/>
              <a:gd name="connsiteY3" fmla="*/ 819807 h 5738650"/>
              <a:gd name="connsiteX4" fmla="*/ 63062 w 3857297"/>
              <a:gd name="connsiteY4" fmla="*/ 1093076 h 5738650"/>
              <a:gd name="connsiteX5" fmla="*/ 273269 w 3857297"/>
              <a:gd name="connsiteY5" fmla="*/ 1492469 h 5738650"/>
              <a:gd name="connsiteX6" fmla="*/ 378373 w 3857297"/>
              <a:gd name="connsiteY6" fmla="*/ 1660634 h 5738650"/>
              <a:gd name="connsiteX7" fmla="*/ 409903 w 3857297"/>
              <a:gd name="connsiteY7" fmla="*/ 1870841 h 5738650"/>
              <a:gd name="connsiteX8" fmla="*/ 609600 w 3857297"/>
              <a:gd name="connsiteY8" fmla="*/ 1923394 h 5738650"/>
              <a:gd name="connsiteX9" fmla="*/ 798786 w 3857297"/>
              <a:gd name="connsiteY9" fmla="*/ 1671145 h 5738650"/>
              <a:gd name="connsiteX10" fmla="*/ 735724 w 3857297"/>
              <a:gd name="connsiteY10" fmla="*/ 1250731 h 5738650"/>
              <a:gd name="connsiteX11" fmla="*/ 651641 w 3857297"/>
              <a:gd name="connsiteY11" fmla="*/ 1051035 h 5738650"/>
              <a:gd name="connsiteX12" fmla="*/ 830317 w 3857297"/>
              <a:gd name="connsiteY12" fmla="*/ 1008993 h 5738650"/>
              <a:gd name="connsiteX13" fmla="*/ 998483 w 3857297"/>
              <a:gd name="connsiteY13" fmla="*/ 1481959 h 5738650"/>
              <a:gd name="connsiteX14" fmla="*/ 1030014 w 3857297"/>
              <a:gd name="connsiteY14" fmla="*/ 1891862 h 5738650"/>
              <a:gd name="connsiteX15" fmla="*/ 977462 w 3857297"/>
              <a:gd name="connsiteY15" fmla="*/ 2364828 h 5738650"/>
              <a:gd name="connsiteX16" fmla="*/ 399393 w 3857297"/>
              <a:gd name="connsiteY16" fmla="*/ 3499945 h 5738650"/>
              <a:gd name="connsiteX17" fmla="*/ 325821 w 3857297"/>
              <a:gd name="connsiteY17" fmla="*/ 3626070 h 5738650"/>
              <a:gd name="connsiteX18" fmla="*/ 336331 w 3857297"/>
              <a:gd name="connsiteY18" fmla="*/ 3710152 h 5738650"/>
              <a:gd name="connsiteX19" fmla="*/ 304800 w 3857297"/>
              <a:gd name="connsiteY19" fmla="*/ 3815255 h 5738650"/>
              <a:gd name="connsiteX20" fmla="*/ 241738 w 3857297"/>
              <a:gd name="connsiteY20" fmla="*/ 4025462 h 5738650"/>
              <a:gd name="connsiteX21" fmla="*/ 105104 w 3857297"/>
              <a:gd name="connsiteY21" fmla="*/ 4498427 h 5738650"/>
              <a:gd name="connsiteX22" fmla="*/ 0 w 3857297"/>
              <a:gd name="connsiteY22" fmla="*/ 4834759 h 5738650"/>
              <a:gd name="connsiteX23" fmla="*/ 31531 w 3857297"/>
              <a:gd name="connsiteY23" fmla="*/ 5097517 h 5738650"/>
              <a:gd name="connsiteX24" fmla="*/ 136635 w 3857297"/>
              <a:gd name="connsiteY24" fmla="*/ 5192110 h 5738650"/>
              <a:gd name="connsiteX25" fmla="*/ 199696 w 3857297"/>
              <a:gd name="connsiteY25" fmla="*/ 5255172 h 5738650"/>
              <a:gd name="connsiteX26" fmla="*/ 409904 w 3857297"/>
              <a:gd name="connsiteY26" fmla="*/ 5223643 h 5738650"/>
              <a:gd name="connsiteX27" fmla="*/ 515007 w 3857297"/>
              <a:gd name="connsiteY27" fmla="*/ 5213131 h 5738650"/>
              <a:gd name="connsiteX28" fmla="*/ 620110 w 3857297"/>
              <a:gd name="connsiteY28" fmla="*/ 5171090 h 5738650"/>
              <a:gd name="connsiteX29" fmla="*/ 693681 w 3857297"/>
              <a:gd name="connsiteY29" fmla="*/ 4929352 h 5738650"/>
              <a:gd name="connsiteX30" fmla="*/ 735724 w 3857297"/>
              <a:gd name="connsiteY30" fmla="*/ 4572000 h 5738650"/>
              <a:gd name="connsiteX31" fmla="*/ 882868 w 3857297"/>
              <a:gd name="connsiteY31" fmla="*/ 4014952 h 5738650"/>
              <a:gd name="connsiteX32" fmla="*/ 945931 w 3857297"/>
              <a:gd name="connsiteY32" fmla="*/ 4824249 h 5738650"/>
              <a:gd name="connsiteX33" fmla="*/ 966952 w 3857297"/>
              <a:gd name="connsiteY33" fmla="*/ 4981903 h 5738650"/>
              <a:gd name="connsiteX34" fmla="*/ 1082566 w 3857297"/>
              <a:gd name="connsiteY34" fmla="*/ 5108026 h 5738650"/>
              <a:gd name="connsiteX35" fmla="*/ 1219199 w 3857297"/>
              <a:gd name="connsiteY35" fmla="*/ 5108028 h 5738650"/>
              <a:gd name="connsiteX36" fmla="*/ 1345324 w 3857297"/>
              <a:gd name="connsiteY36" fmla="*/ 5087007 h 5738650"/>
              <a:gd name="connsiteX37" fmla="*/ 1566041 w 3857297"/>
              <a:gd name="connsiteY37" fmla="*/ 4614041 h 5738650"/>
              <a:gd name="connsiteX38" fmla="*/ 1671145 w 3857297"/>
              <a:gd name="connsiteY38" fmla="*/ 4172608 h 5738650"/>
              <a:gd name="connsiteX39" fmla="*/ 2049518 w 3857297"/>
              <a:gd name="connsiteY39" fmla="*/ 4078013 h 5738650"/>
              <a:gd name="connsiteX40" fmla="*/ 2165131 w 3857297"/>
              <a:gd name="connsiteY40" fmla="*/ 4529960 h 5738650"/>
              <a:gd name="connsiteX41" fmla="*/ 2207172 w 3857297"/>
              <a:gd name="connsiteY41" fmla="*/ 4950373 h 5738650"/>
              <a:gd name="connsiteX42" fmla="*/ 2259724 w 3857297"/>
              <a:gd name="connsiteY42" fmla="*/ 5108028 h 5738650"/>
              <a:gd name="connsiteX43" fmla="*/ 2312277 w 3857297"/>
              <a:gd name="connsiteY43" fmla="*/ 5360274 h 5738650"/>
              <a:gd name="connsiteX44" fmla="*/ 2427890 w 3857297"/>
              <a:gd name="connsiteY44" fmla="*/ 5528443 h 5738650"/>
              <a:gd name="connsiteX45" fmla="*/ 2532993 w 3857297"/>
              <a:gd name="connsiteY45" fmla="*/ 5559974 h 5738650"/>
              <a:gd name="connsiteX46" fmla="*/ 2680138 w 3857297"/>
              <a:gd name="connsiteY46" fmla="*/ 5528441 h 5738650"/>
              <a:gd name="connsiteX47" fmla="*/ 2669627 w 3857297"/>
              <a:gd name="connsiteY47" fmla="*/ 5423339 h 5738650"/>
              <a:gd name="connsiteX48" fmla="*/ 2659117 w 3857297"/>
              <a:gd name="connsiteY48" fmla="*/ 5423338 h 5738650"/>
              <a:gd name="connsiteX49" fmla="*/ 2690648 w 3857297"/>
              <a:gd name="connsiteY49" fmla="*/ 5044965 h 5738650"/>
              <a:gd name="connsiteX50" fmla="*/ 2690648 w 3857297"/>
              <a:gd name="connsiteY50" fmla="*/ 4740165 h 5738650"/>
              <a:gd name="connsiteX51" fmla="*/ 2858814 w 3857297"/>
              <a:gd name="connsiteY51" fmla="*/ 3983421 h 5738650"/>
              <a:gd name="connsiteX52" fmla="*/ 3153102 w 3857297"/>
              <a:gd name="connsiteY52" fmla="*/ 4277711 h 5738650"/>
              <a:gd name="connsiteX53" fmla="*/ 2911365 w 3857297"/>
              <a:gd name="connsiteY53" fmla="*/ 5234151 h 5738650"/>
              <a:gd name="connsiteX54" fmla="*/ 2953407 w 3857297"/>
              <a:gd name="connsiteY54" fmla="*/ 5675587 h 5738650"/>
              <a:gd name="connsiteX55" fmla="*/ 3132082 w 3857297"/>
              <a:gd name="connsiteY55" fmla="*/ 5633544 h 5738650"/>
              <a:gd name="connsiteX56" fmla="*/ 3300247 w 3857297"/>
              <a:gd name="connsiteY56" fmla="*/ 5738650 h 5738650"/>
              <a:gd name="connsiteX57" fmla="*/ 3426372 w 3857297"/>
              <a:gd name="connsiteY57" fmla="*/ 5633544 h 5738650"/>
              <a:gd name="connsiteX58" fmla="*/ 3584028 w 3857297"/>
              <a:gd name="connsiteY58" fmla="*/ 5528441 h 5738650"/>
              <a:gd name="connsiteX59" fmla="*/ 3720664 w 3857297"/>
              <a:gd name="connsiteY59" fmla="*/ 5223642 h 5738650"/>
              <a:gd name="connsiteX60" fmla="*/ 3836277 w 3857297"/>
              <a:gd name="connsiteY60" fmla="*/ 4813738 h 5738650"/>
              <a:gd name="connsiteX61" fmla="*/ 3741682 w 3857297"/>
              <a:gd name="connsiteY61" fmla="*/ 4393325 h 5738650"/>
              <a:gd name="connsiteX62" fmla="*/ 3857297 w 3857297"/>
              <a:gd name="connsiteY62" fmla="*/ 4120055 h 5738650"/>
              <a:gd name="connsiteX63" fmla="*/ 3699642 w 3857297"/>
              <a:gd name="connsiteY63" fmla="*/ 3804745 h 5738650"/>
              <a:gd name="connsiteX64" fmla="*/ 3436883 w 3857297"/>
              <a:gd name="connsiteY64" fmla="*/ 3037490 h 5738650"/>
              <a:gd name="connsiteX65" fmla="*/ 3258207 w 3857297"/>
              <a:gd name="connsiteY65" fmla="*/ 2543504 h 5738650"/>
              <a:gd name="connsiteX66" fmla="*/ 3069021 w 3857297"/>
              <a:gd name="connsiteY66" fmla="*/ 2291255 h 5738650"/>
              <a:gd name="connsiteX67" fmla="*/ 2890345 w 3857297"/>
              <a:gd name="connsiteY67" fmla="*/ 1923393 h 5738650"/>
              <a:gd name="connsiteX68" fmla="*/ 2743200 w 3857297"/>
              <a:gd name="connsiteY68" fmla="*/ 1681655 h 5738650"/>
              <a:gd name="connsiteX69" fmla="*/ 2806262 w 3857297"/>
              <a:gd name="connsiteY69" fmla="*/ 1282262 h 5738650"/>
              <a:gd name="connsiteX70" fmla="*/ 2869324 w 3857297"/>
              <a:gd name="connsiteY70" fmla="*/ 1187669 h 5738650"/>
              <a:gd name="connsiteX71" fmla="*/ 2837793 w 3857297"/>
              <a:gd name="connsiteY71" fmla="*/ 1534511 h 5738650"/>
              <a:gd name="connsiteX72" fmla="*/ 2995448 w 3857297"/>
              <a:gd name="connsiteY72" fmla="*/ 1996966 h 5738650"/>
              <a:gd name="connsiteX73" fmla="*/ 3541986 w 3857297"/>
              <a:gd name="connsiteY73" fmla="*/ 2017986 h 5738650"/>
              <a:gd name="connsiteX74" fmla="*/ 3647090 w 3857297"/>
              <a:gd name="connsiteY74" fmla="*/ 1828800 h 5738650"/>
              <a:gd name="connsiteX75" fmla="*/ 3415862 w 3857297"/>
              <a:gd name="connsiteY75" fmla="*/ 1597573 h 5738650"/>
              <a:gd name="connsiteX76" fmla="*/ 3636579 w 3857297"/>
              <a:gd name="connsiteY76" fmla="*/ 1219200 h 5738650"/>
              <a:gd name="connsiteX77" fmla="*/ 3573517 w 3857297"/>
              <a:gd name="connsiteY77" fmla="*/ 630621 h 5738650"/>
              <a:gd name="connsiteX78" fmla="*/ 3499945 w 3857297"/>
              <a:gd name="connsiteY78" fmla="*/ 515007 h 5738650"/>
              <a:gd name="connsiteX79" fmla="*/ 3048000 w 3857297"/>
              <a:gd name="connsiteY79" fmla="*/ 283780 h 5738650"/>
              <a:gd name="connsiteX80" fmla="*/ 2795752 w 3857297"/>
              <a:gd name="connsiteY80" fmla="*/ 231228 h 5738650"/>
              <a:gd name="connsiteX81" fmla="*/ 2585545 w 3857297"/>
              <a:gd name="connsiteY81" fmla="*/ 42042 h 5738650"/>
              <a:gd name="connsiteX82" fmla="*/ 2448910 w 3857297"/>
              <a:gd name="connsiteY82" fmla="*/ 31532 h 5738650"/>
              <a:gd name="connsiteX83" fmla="*/ 2301765 w 3857297"/>
              <a:gd name="connsiteY83" fmla="*/ 294290 h 5738650"/>
              <a:gd name="connsiteX84" fmla="*/ 2102069 w 3857297"/>
              <a:gd name="connsiteY84" fmla="*/ 493986 h 5738650"/>
              <a:gd name="connsiteX85" fmla="*/ 1807780 w 3857297"/>
              <a:gd name="connsiteY85" fmla="*/ 588580 h 5738650"/>
              <a:gd name="connsiteX86" fmla="*/ 1576552 w 3857297"/>
              <a:gd name="connsiteY86" fmla="*/ 620110 h 5738650"/>
              <a:gd name="connsiteX87" fmla="*/ 1387366 w 3857297"/>
              <a:gd name="connsiteY87" fmla="*/ 388883 h 5738650"/>
              <a:gd name="connsiteX88" fmla="*/ 1250731 w 3857297"/>
              <a:gd name="connsiteY88" fmla="*/ 73572 h 5738650"/>
              <a:gd name="connsiteX89" fmla="*/ 1103586 w 3857297"/>
              <a:gd name="connsiteY89" fmla="*/ 0 h 5738650"/>
              <a:gd name="connsiteX0" fmla="*/ 1103586 w 3857297"/>
              <a:gd name="connsiteY0" fmla="*/ 0 h 5738650"/>
              <a:gd name="connsiteX1" fmla="*/ 914400 w 3857297"/>
              <a:gd name="connsiteY1" fmla="*/ 388883 h 5738650"/>
              <a:gd name="connsiteX2" fmla="*/ 378372 w 3857297"/>
              <a:gd name="connsiteY2" fmla="*/ 536028 h 5738650"/>
              <a:gd name="connsiteX3" fmla="*/ 63062 w 3857297"/>
              <a:gd name="connsiteY3" fmla="*/ 819807 h 5738650"/>
              <a:gd name="connsiteX4" fmla="*/ 63062 w 3857297"/>
              <a:gd name="connsiteY4" fmla="*/ 1093076 h 5738650"/>
              <a:gd name="connsiteX5" fmla="*/ 273269 w 3857297"/>
              <a:gd name="connsiteY5" fmla="*/ 1492469 h 5738650"/>
              <a:gd name="connsiteX6" fmla="*/ 378373 w 3857297"/>
              <a:gd name="connsiteY6" fmla="*/ 1660634 h 5738650"/>
              <a:gd name="connsiteX7" fmla="*/ 409903 w 3857297"/>
              <a:gd name="connsiteY7" fmla="*/ 1870841 h 5738650"/>
              <a:gd name="connsiteX8" fmla="*/ 609600 w 3857297"/>
              <a:gd name="connsiteY8" fmla="*/ 1923394 h 5738650"/>
              <a:gd name="connsiteX9" fmla="*/ 798786 w 3857297"/>
              <a:gd name="connsiteY9" fmla="*/ 1671145 h 5738650"/>
              <a:gd name="connsiteX10" fmla="*/ 735724 w 3857297"/>
              <a:gd name="connsiteY10" fmla="*/ 1250731 h 5738650"/>
              <a:gd name="connsiteX11" fmla="*/ 651641 w 3857297"/>
              <a:gd name="connsiteY11" fmla="*/ 1051035 h 5738650"/>
              <a:gd name="connsiteX12" fmla="*/ 830317 w 3857297"/>
              <a:gd name="connsiteY12" fmla="*/ 1008993 h 5738650"/>
              <a:gd name="connsiteX13" fmla="*/ 998483 w 3857297"/>
              <a:gd name="connsiteY13" fmla="*/ 1481959 h 5738650"/>
              <a:gd name="connsiteX14" fmla="*/ 1030014 w 3857297"/>
              <a:gd name="connsiteY14" fmla="*/ 1891862 h 5738650"/>
              <a:gd name="connsiteX15" fmla="*/ 977462 w 3857297"/>
              <a:gd name="connsiteY15" fmla="*/ 2364828 h 5738650"/>
              <a:gd name="connsiteX16" fmla="*/ 399393 w 3857297"/>
              <a:gd name="connsiteY16" fmla="*/ 3499945 h 5738650"/>
              <a:gd name="connsiteX17" fmla="*/ 325821 w 3857297"/>
              <a:gd name="connsiteY17" fmla="*/ 3626070 h 5738650"/>
              <a:gd name="connsiteX18" fmla="*/ 336331 w 3857297"/>
              <a:gd name="connsiteY18" fmla="*/ 3710152 h 5738650"/>
              <a:gd name="connsiteX19" fmla="*/ 304800 w 3857297"/>
              <a:gd name="connsiteY19" fmla="*/ 3815255 h 5738650"/>
              <a:gd name="connsiteX20" fmla="*/ 241738 w 3857297"/>
              <a:gd name="connsiteY20" fmla="*/ 4025462 h 5738650"/>
              <a:gd name="connsiteX21" fmla="*/ 105104 w 3857297"/>
              <a:gd name="connsiteY21" fmla="*/ 4498427 h 5738650"/>
              <a:gd name="connsiteX22" fmla="*/ 0 w 3857297"/>
              <a:gd name="connsiteY22" fmla="*/ 4834759 h 5738650"/>
              <a:gd name="connsiteX23" fmla="*/ 31531 w 3857297"/>
              <a:gd name="connsiteY23" fmla="*/ 5097517 h 5738650"/>
              <a:gd name="connsiteX24" fmla="*/ 136635 w 3857297"/>
              <a:gd name="connsiteY24" fmla="*/ 5192110 h 5738650"/>
              <a:gd name="connsiteX25" fmla="*/ 199696 w 3857297"/>
              <a:gd name="connsiteY25" fmla="*/ 5255172 h 5738650"/>
              <a:gd name="connsiteX26" fmla="*/ 409904 w 3857297"/>
              <a:gd name="connsiteY26" fmla="*/ 5223643 h 5738650"/>
              <a:gd name="connsiteX27" fmla="*/ 515007 w 3857297"/>
              <a:gd name="connsiteY27" fmla="*/ 5213131 h 5738650"/>
              <a:gd name="connsiteX28" fmla="*/ 620110 w 3857297"/>
              <a:gd name="connsiteY28" fmla="*/ 5171090 h 5738650"/>
              <a:gd name="connsiteX29" fmla="*/ 693681 w 3857297"/>
              <a:gd name="connsiteY29" fmla="*/ 4929352 h 5738650"/>
              <a:gd name="connsiteX30" fmla="*/ 735724 w 3857297"/>
              <a:gd name="connsiteY30" fmla="*/ 4572000 h 5738650"/>
              <a:gd name="connsiteX31" fmla="*/ 882868 w 3857297"/>
              <a:gd name="connsiteY31" fmla="*/ 4014952 h 5738650"/>
              <a:gd name="connsiteX32" fmla="*/ 945931 w 3857297"/>
              <a:gd name="connsiteY32" fmla="*/ 4824249 h 5738650"/>
              <a:gd name="connsiteX33" fmla="*/ 966952 w 3857297"/>
              <a:gd name="connsiteY33" fmla="*/ 4981903 h 5738650"/>
              <a:gd name="connsiteX34" fmla="*/ 1082566 w 3857297"/>
              <a:gd name="connsiteY34" fmla="*/ 5108026 h 5738650"/>
              <a:gd name="connsiteX35" fmla="*/ 1219199 w 3857297"/>
              <a:gd name="connsiteY35" fmla="*/ 5108028 h 5738650"/>
              <a:gd name="connsiteX36" fmla="*/ 1345324 w 3857297"/>
              <a:gd name="connsiteY36" fmla="*/ 5087007 h 5738650"/>
              <a:gd name="connsiteX37" fmla="*/ 1566041 w 3857297"/>
              <a:gd name="connsiteY37" fmla="*/ 4614041 h 5738650"/>
              <a:gd name="connsiteX38" fmla="*/ 1671145 w 3857297"/>
              <a:gd name="connsiteY38" fmla="*/ 4172608 h 5738650"/>
              <a:gd name="connsiteX39" fmla="*/ 2049518 w 3857297"/>
              <a:gd name="connsiteY39" fmla="*/ 4078013 h 5738650"/>
              <a:gd name="connsiteX40" fmla="*/ 2165131 w 3857297"/>
              <a:gd name="connsiteY40" fmla="*/ 4529960 h 5738650"/>
              <a:gd name="connsiteX41" fmla="*/ 2207172 w 3857297"/>
              <a:gd name="connsiteY41" fmla="*/ 4950373 h 5738650"/>
              <a:gd name="connsiteX42" fmla="*/ 2259724 w 3857297"/>
              <a:gd name="connsiteY42" fmla="*/ 5108028 h 5738650"/>
              <a:gd name="connsiteX43" fmla="*/ 2312277 w 3857297"/>
              <a:gd name="connsiteY43" fmla="*/ 5360274 h 5738650"/>
              <a:gd name="connsiteX44" fmla="*/ 2427890 w 3857297"/>
              <a:gd name="connsiteY44" fmla="*/ 5528443 h 5738650"/>
              <a:gd name="connsiteX45" fmla="*/ 2532993 w 3857297"/>
              <a:gd name="connsiteY45" fmla="*/ 5559974 h 5738650"/>
              <a:gd name="connsiteX46" fmla="*/ 2680138 w 3857297"/>
              <a:gd name="connsiteY46" fmla="*/ 5528441 h 5738650"/>
              <a:gd name="connsiteX47" fmla="*/ 2669627 w 3857297"/>
              <a:gd name="connsiteY47" fmla="*/ 5423339 h 5738650"/>
              <a:gd name="connsiteX48" fmla="*/ 2659117 w 3857297"/>
              <a:gd name="connsiteY48" fmla="*/ 5423338 h 5738650"/>
              <a:gd name="connsiteX49" fmla="*/ 2690648 w 3857297"/>
              <a:gd name="connsiteY49" fmla="*/ 5044965 h 5738650"/>
              <a:gd name="connsiteX50" fmla="*/ 2690648 w 3857297"/>
              <a:gd name="connsiteY50" fmla="*/ 4740165 h 5738650"/>
              <a:gd name="connsiteX51" fmla="*/ 2858814 w 3857297"/>
              <a:gd name="connsiteY51" fmla="*/ 3983421 h 5738650"/>
              <a:gd name="connsiteX52" fmla="*/ 3153102 w 3857297"/>
              <a:gd name="connsiteY52" fmla="*/ 4277711 h 5738650"/>
              <a:gd name="connsiteX53" fmla="*/ 2911365 w 3857297"/>
              <a:gd name="connsiteY53" fmla="*/ 5234151 h 5738650"/>
              <a:gd name="connsiteX54" fmla="*/ 2953407 w 3857297"/>
              <a:gd name="connsiteY54" fmla="*/ 5675587 h 5738650"/>
              <a:gd name="connsiteX55" fmla="*/ 3121572 w 3857297"/>
              <a:gd name="connsiteY55" fmla="*/ 5707117 h 5738650"/>
              <a:gd name="connsiteX56" fmla="*/ 3300247 w 3857297"/>
              <a:gd name="connsiteY56" fmla="*/ 5738650 h 5738650"/>
              <a:gd name="connsiteX57" fmla="*/ 3426372 w 3857297"/>
              <a:gd name="connsiteY57" fmla="*/ 5633544 h 5738650"/>
              <a:gd name="connsiteX58" fmla="*/ 3584028 w 3857297"/>
              <a:gd name="connsiteY58" fmla="*/ 5528441 h 5738650"/>
              <a:gd name="connsiteX59" fmla="*/ 3720664 w 3857297"/>
              <a:gd name="connsiteY59" fmla="*/ 5223642 h 5738650"/>
              <a:gd name="connsiteX60" fmla="*/ 3836277 w 3857297"/>
              <a:gd name="connsiteY60" fmla="*/ 4813738 h 5738650"/>
              <a:gd name="connsiteX61" fmla="*/ 3741682 w 3857297"/>
              <a:gd name="connsiteY61" fmla="*/ 4393325 h 5738650"/>
              <a:gd name="connsiteX62" fmla="*/ 3857297 w 3857297"/>
              <a:gd name="connsiteY62" fmla="*/ 4120055 h 5738650"/>
              <a:gd name="connsiteX63" fmla="*/ 3699642 w 3857297"/>
              <a:gd name="connsiteY63" fmla="*/ 3804745 h 5738650"/>
              <a:gd name="connsiteX64" fmla="*/ 3436883 w 3857297"/>
              <a:gd name="connsiteY64" fmla="*/ 3037490 h 5738650"/>
              <a:gd name="connsiteX65" fmla="*/ 3258207 w 3857297"/>
              <a:gd name="connsiteY65" fmla="*/ 2543504 h 5738650"/>
              <a:gd name="connsiteX66" fmla="*/ 3069021 w 3857297"/>
              <a:gd name="connsiteY66" fmla="*/ 2291255 h 5738650"/>
              <a:gd name="connsiteX67" fmla="*/ 2890345 w 3857297"/>
              <a:gd name="connsiteY67" fmla="*/ 1923393 h 5738650"/>
              <a:gd name="connsiteX68" fmla="*/ 2743200 w 3857297"/>
              <a:gd name="connsiteY68" fmla="*/ 1681655 h 5738650"/>
              <a:gd name="connsiteX69" fmla="*/ 2806262 w 3857297"/>
              <a:gd name="connsiteY69" fmla="*/ 1282262 h 5738650"/>
              <a:gd name="connsiteX70" fmla="*/ 2869324 w 3857297"/>
              <a:gd name="connsiteY70" fmla="*/ 1187669 h 5738650"/>
              <a:gd name="connsiteX71" fmla="*/ 2837793 w 3857297"/>
              <a:gd name="connsiteY71" fmla="*/ 1534511 h 5738650"/>
              <a:gd name="connsiteX72" fmla="*/ 2995448 w 3857297"/>
              <a:gd name="connsiteY72" fmla="*/ 1996966 h 5738650"/>
              <a:gd name="connsiteX73" fmla="*/ 3541986 w 3857297"/>
              <a:gd name="connsiteY73" fmla="*/ 2017986 h 5738650"/>
              <a:gd name="connsiteX74" fmla="*/ 3647090 w 3857297"/>
              <a:gd name="connsiteY74" fmla="*/ 1828800 h 5738650"/>
              <a:gd name="connsiteX75" fmla="*/ 3415862 w 3857297"/>
              <a:gd name="connsiteY75" fmla="*/ 1597573 h 5738650"/>
              <a:gd name="connsiteX76" fmla="*/ 3636579 w 3857297"/>
              <a:gd name="connsiteY76" fmla="*/ 1219200 h 5738650"/>
              <a:gd name="connsiteX77" fmla="*/ 3573517 w 3857297"/>
              <a:gd name="connsiteY77" fmla="*/ 630621 h 5738650"/>
              <a:gd name="connsiteX78" fmla="*/ 3499945 w 3857297"/>
              <a:gd name="connsiteY78" fmla="*/ 515007 h 5738650"/>
              <a:gd name="connsiteX79" fmla="*/ 3048000 w 3857297"/>
              <a:gd name="connsiteY79" fmla="*/ 283780 h 5738650"/>
              <a:gd name="connsiteX80" fmla="*/ 2795752 w 3857297"/>
              <a:gd name="connsiteY80" fmla="*/ 231228 h 5738650"/>
              <a:gd name="connsiteX81" fmla="*/ 2585545 w 3857297"/>
              <a:gd name="connsiteY81" fmla="*/ 42042 h 5738650"/>
              <a:gd name="connsiteX82" fmla="*/ 2448910 w 3857297"/>
              <a:gd name="connsiteY82" fmla="*/ 31532 h 5738650"/>
              <a:gd name="connsiteX83" fmla="*/ 2301765 w 3857297"/>
              <a:gd name="connsiteY83" fmla="*/ 294290 h 5738650"/>
              <a:gd name="connsiteX84" fmla="*/ 2102069 w 3857297"/>
              <a:gd name="connsiteY84" fmla="*/ 493986 h 5738650"/>
              <a:gd name="connsiteX85" fmla="*/ 1807780 w 3857297"/>
              <a:gd name="connsiteY85" fmla="*/ 588580 h 5738650"/>
              <a:gd name="connsiteX86" fmla="*/ 1576552 w 3857297"/>
              <a:gd name="connsiteY86" fmla="*/ 620110 h 5738650"/>
              <a:gd name="connsiteX87" fmla="*/ 1387366 w 3857297"/>
              <a:gd name="connsiteY87" fmla="*/ 388883 h 5738650"/>
              <a:gd name="connsiteX88" fmla="*/ 1250731 w 3857297"/>
              <a:gd name="connsiteY88" fmla="*/ 73572 h 5738650"/>
              <a:gd name="connsiteX89" fmla="*/ 1103586 w 3857297"/>
              <a:gd name="connsiteY89" fmla="*/ 0 h 5738650"/>
              <a:gd name="connsiteX0" fmla="*/ 1103586 w 3857297"/>
              <a:gd name="connsiteY0" fmla="*/ 0 h 5738650"/>
              <a:gd name="connsiteX1" fmla="*/ 914400 w 3857297"/>
              <a:gd name="connsiteY1" fmla="*/ 388883 h 5738650"/>
              <a:gd name="connsiteX2" fmla="*/ 378372 w 3857297"/>
              <a:gd name="connsiteY2" fmla="*/ 536028 h 5738650"/>
              <a:gd name="connsiteX3" fmla="*/ 63062 w 3857297"/>
              <a:gd name="connsiteY3" fmla="*/ 819807 h 5738650"/>
              <a:gd name="connsiteX4" fmla="*/ 63062 w 3857297"/>
              <a:gd name="connsiteY4" fmla="*/ 1093076 h 5738650"/>
              <a:gd name="connsiteX5" fmla="*/ 273269 w 3857297"/>
              <a:gd name="connsiteY5" fmla="*/ 1492469 h 5738650"/>
              <a:gd name="connsiteX6" fmla="*/ 378373 w 3857297"/>
              <a:gd name="connsiteY6" fmla="*/ 1660634 h 5738650"/>
              <a:gd name="connsiteX7" fmla="*/ 409903 w 3857297"/>
              <a:gd name="connsiteY7" fmla="*/ 1870841 h 5738650"/>
              <a:gd name="connsiteX8" fmla="*/ 609600 w 3857297"/>
              <a:gd name="connsiteY8" fmla="*/ 1923394 h 5738650"/>
              <a:gd name="connsiteX9" fmla="*/ 798786 w 3857297"/>
              <a:gd name="connsiteY9" fmla="*/ 1671145 h 5738650"/>
              <a:gd name="connsiteX10" fmla="*/ 735724 w 3857297"/>
              <a:gd name="connsiteY10" fmla="*/ 1250731 h 5738650"/>
              <a:gd name="connsiteX11" fmla="*/ 651641 w 3857297"/>
              <a:gd name="connsiteY11" fmla="*/ 1051035 h 5738650"/>
              <a:gd name="connsiteX12" fmla="*/ 830317 w 3857297"/>
              <a:gd name="connsiteY12" fmla="*/ 1008993 h 5738650"/>
              <a:gd name="connsiteX13" fmla="*/ 998483 w 3857297"/>
              <a:gd name="connsiteY13" fmla="*/ 1481959 h 5738650"/>
              <a:gd name="connsiteX14" fmla="*/ 1030014 w 3857297"/>
              <a:gd name="connsiteY14" fmla="*/ 1891862 h 5738650"/>
              <a:gd name="connsiteX15" fmla="*/ 977462 w 3857297"/>
              <a:gd name="connsiteY15" fmla="*/ 2364828 h 5738650"/>
              <a:gd name="connsiteX16" fmla="*/ 399393 w 3857297"/>
              <a:gd name="connsiteY16" fmla="*/ 3499945 h 5738650"/>
              <a:gd name="connsiteX17" fmla="*/ 325821 w 3857297"/>
              <a:gd name="connsiteY17" fmla="*/ 3626070 h 5738650"/>
              <a:gd name="connsiteX18" fmla="*/ 336331 w 3857297"/>
              <a:gd name="connsiteY18" fmla="*/ 3710152 h 5738650"/>
              <a:gd name="connsiteX19" fmla="*/ 304800 w 3857297"/>
              <a:gd name="connsiteY19" fmla="*/ 3815255 h 5738650"/>
              <a:gd name="connsiteX20" fmla="*/ 241738 w 3857297"/>
              <a:gd name="connsiteY20" fmla="*/ 4025462 h 5738650"/>
              <a:gd name="connsiteX21" fmla="*/ 105104 w 3857297"/>
              <a:gd name="connsiteY21" fmla="*/ 4498427 h 5738650"/>
              <a:gd name="connsiteX22" fmla="*/ 0 w 3857297"/>
              <a:gd name="connsiteY22" fmla="*/ 4834759 h 5738650"/>
              <a:gd name="connsiteX23" fmla="*/ 31531 w 3857297"/>
              <a:gd name="connsiteY23" fmla="*/ 5097517 h 5738650"/>
              <a:gd name="connsiteX24" fmla="*/ 136635 w 3857297"/>
              <a:gd name="connsiteY24" fmla="*/ 5192110 h 5738650"/>
              <a:gd name="connsiteX25" fmla="*/ 199696 w 3857297"/>
              <a:gd name="connsiteY25" fmla="*/ 5255172 h 5738650"/>
              <a:gd name="connsiteX26" fmla="*/ 409904 w 3857297"/>
              <a:gd name="connsiteY26" fmla="*/ 5223643 h 5738650"/>
              <a:gd name="connsiteX27" fmla="*/ 515007 w 3857297"/>
              <a:gd name="connsiteY27" fmla="*/ 5213131 h 5738650"/>
              <a:gd name="connsiteX28" fmla="*/ 620110 w 3857297"/>
              <a:gd name="connsiteY28" fmla="*/ 5171090 h 5738650"/>
              <a:gd name="connsiteX29" fmla="*/ 693681 w 3857297"/>
              <a:gd name="connsiteY29" fmla="*/ 4929352 h 5738650"/>
              <a:gd name="connsiteX30" fmla="*/ 735724 w 3857297"/>
              <a:gd name="connsiteY30" fmla="*/ 4572000 h 5738650"/>
              <a:gd name="connsiteX31" fmla="*/ 882868 w 3857297"/>
              <a:gd name="connsiteY31" fmla="*/ 4014952 h 5738650"/>
              <a:gd name="connsiteX32" fmla="*/ 945931 w 3857297"/>
              <a:gd name="connsiteY32" fmla="*/ 4824249 h 5738650"/>
              <a:gd name="connsiteX33" fmla="*/ 966952 w 3857297"/>
              <a:gd name="connsiteY33" fmla="*/ 4981903 h 5738650"/>
              <a:gd name="connsiteX34" fmla="*/ 1082566 w 3857297"/>
              <a:gd name="connsiteY34" fmla="*/ 5108026 h 5738650"/>
              <a:gd name="connsiteX35" fmla="*/ 1219199 w 3857297"/>
              <a:gd name="connsiteY35" fmla="*/ 5108028 h 5738650"/>
              <a:gd name="connsiteX36" fmla="*/ 1345324 w 3857297"/>
              <a:gd name="connsiteY36" fmla="*/ 5087007 h 5738650"/>
              <a:gd name="connsiteX37" fmla="*/ 1566041 w 3857297"/>
              <a:gd name="connsiteY37" fmla="*/ 4614041 h 5738650"/>
              <a:gd name="connsiteX38" fmla="*/ 1671145 w 3857297"/>
              <a:gd name="connsiteY38" fmla="*/ 4172608 h 5738650"/>
              <a:gd name="connsiteX39" fmla="*/ 2049518 w 3857297"/>
              <a:gd name="connsiteY39" fmla="*/ 4078013 h 5738650"/>
              <a:gd name="connsiteX40" fmla="*/ 2165131 w 3857297"/>
              <a:gd name="connsiteY40" fmla="*/ 4529960 h 5738650"/>
              <a:gd name="connsiteX41" fmla="*/ 2207172 w 3857297"/>
              <a:gd name="connsiteY41" fmla="*/ 4950373 h 5738650"/>
              <a:gd name="connsiteX42" fmla="*/ 2259724 w 3857297"/>
              <a:gd name="connsiteY42" fmla="*/ 5108028 h 5738650"/>
              <a:gd name="connsiteX43" fmla="*/ 2312277 w 3857297"/>
              <a:gd name="connsiteY43" fmla="*/ 5360274 h 5738650"/>
              <a:gd name="connsiteX44" fmla="*/ 2427890 w 3857297"/>
              <a:gd name="connsiteY44" fmla="*/ 5528443 h 5738650"/>
              <a:gd name="connsiteX45" fmla="*/ 2532993 w 3857297"/>
              <a:gd name="connsiteY45" fmla="*/ 5559974 h 5738650"/>
              <a:gd name="connsiteX46" fmla="*/ 2680138 w 3857297"/>
              <a:gd name="connsiteY46" fmla="*/ 5528441 h 5738650"/>
              <a:gd name="connsiteX47" fmla="*/ 2669627 w 3857297"/>
              <a:gd name="connsiteY47" fmla="*/ 5423339 h 5738650"/>
              <a:gd name="connsiteX48" fmla="*/ 2659117 w 3857297"/>
              <a:gd name="connsiteY48" fmla="*/ 5423338 h 5738650"/>
              <a:gd name="connsiteX49" fmla="*/ 2690648 w 3857297"/>
              <a:gd name="connsiteY49" fmla="*/ 5044965 h 5738650"/>
              <a:gd name="connsiteX50" fmla="*/ 2690648 w 3857297"/>
              <a:gd name="connsiteY50" fmla="*/ 4740165 h 5738650"/>
              <a:gd name="connsiteX51" fmla="*/ 2858814 w 3857297"/>
              <a:gd name="connsiteY51" fmla="*/ 3983421 h 5738650"/>
              <a:gd name="connsiteX52" fmla="*/ 3153102 w 3857297"/>
              <a:gd name="connsiteY52" fmla="*/ 4277711 h 5738650"/>
              <a:gd name="connsiteX53" fmla="*/ 2911365 w 3857297"/>
              <a:gd name="connsiteY53" fmla="*/ 5234151 h 5738650"/>
              <a:gd name="connsiteX54" fmla="*/ 2974428 w 3857297"/>
              <a:gd name="connsiteY54" fmla="*/ 5559973 h 5738650"/>
              <a:gd name="connsiteX55" fmla="*/ 3121572 w 3857297"/>
              <a:gd name="connsiteY55" fmla="*/ 5707117 h 5738650"/>
              <a:gd name="connsiteX56" fmla="*/ 3300247 w 3857297"/>
              <a:gd name="connsiteY56" fmla="*/ 5738650 h 5738650"/>
              <a:gd name="connsiteX57" fmla="*/ 3426372 w 3857297"/>
              <a:gd name="connsiteY57" fmla="*/ 5633544 h 5738650"/>
              <a:gd name="connsiteX58" fmla="*/ 3584028 w 3857297"/>
              <a:gd name="connsiteY58" fmla="*/ 5528441 h 5738650"/>
              <a:gd name="connsiteX59" fmla="*/ 3720664 w 3857297"/>
              <a:gd name="connsiteY59" fmla="*/ 5223642 h 5738650"/>
              <a:gd name="connsiteX60" fmla="*/ 3836277 w 3857297"/>
              <a:gd name="connsiteY60" fmla="*/ 4813738 h 5738650"/>
              <a:gd name="connsiteX61" fmla="*/ 3741682 w 3857297"/>
              <a:gd name="connsiteY61" fmla="*/ 4393325 h 5738650"/>
              <a:gd name="connsiteX62" fmla="*/ 3857297 w 3857297"/>
              <a:gd name="connsiteY62" fmla="*/ 4120055 h 5738650"/>
              <a:gd name="connsiteX63" fmla="*/ 3699642 w 3857297"/>
              <a:gd name="connsiteY63" fmla="*/ 3804745 h 5738650"/>
              <a:gd name="connsiteX64" fmla="*/ 3436883 w 3857297"/>
              <a:gd name="connsiteY64" fmla="*/ 3037490 h 5738650"/>
              <a:gd name="connsiteX65" fmla="*/ 3258207 w 3857297"/>
              <a:gd name="connsiteY65" fmla="*/ 2543504 h 5738650"/>
              <a:gd name="connsiteX66" fmla="*/ 3069021 w 3857297"/>
              <a:gd name="connsiteY66" fmla="*/ 2291255 h 5738650"/>
              <a:gd name="connsiteX67" fmla="*/ 2890345 w 3857297"/>
              <a:gd name="connsiteY67" fmla="*/ 1923393 h 5738650"/>
              <a:gd name="connsiteX68" fmla="*/ 2743200 w 3857297"/>
              <a:gd name="connsiteY68" fmla="*/ 1681655 h 5738650"/>
              <a:gd name="connsiteX69" fmla="*/ 2806262 w 3857297"/>
              <a:gd name="connsiteY69" fmla="*/ 1282262 h 5738650"/>
              <a:gd name="connsiteX70" fmla="*/ 2869324 w 3857297"/>
              <a:gd name="connsiteY70" fmla="*/ 1187669 h 5738650"/>
              <a:gd name="connsiteX71" fmla="*/ 2837793 w 3857297"/>
              <a:gd name="connsiteY71" fmla="*/ 1534511 h 5738650"/>
              <a:gd name="connsiteX72" fmla="*/ 2995448 w 3857297"/>
              <a:gd name="connsiteY72" fmla="*/ 1996966 h 5738650"/>
              <a:gd name="connsiteX73" fmla="*/ 3541986 w 3857297"/>
              <a:gd name="connsiteY73" fmla="*/ 2017986 h 5738650"/>
              <a:gd name="connsiteX74" fmla="*/ 3647090 w 3857297"/>
              <a:gd name="connsiteY74" fmla="*/ 1828800 h 5738650"/>
              <a:gd name="connsiteX75" fmla="*/ 3415862 w 3857297"/>
              <a:gd name="connsiteY75" fmla="*/ 1597573 h 5738650"/>
              <a:gd name="connsiteX76" fmla="*/ 3636579 w 3857297"/>
              <a:gd name="connsiteY76" fmla="*/ 1219200 h 5738650"/>
              <a:gd name="connsiteX77" fmla="*/ 3573517 w 3857297"/>
              <a:gd name="connsiteY77" fmla="*/ 630621 h 5738650"/>
              <a:gd name="connsiteX78" fmla="*/ 3499945 w 3857297"/>
              <a:gd name="connsiteY78" fmla="*/ 515007 h 5738650"/>
              <a:gd name="connsiteX79" fmla="*/ 3048000 w 3857297"/>
              <a:gd name="connsiteY79" fmla="*/ 283780 h 5738650"/>
              <a:gd name="connsiteX80" fmla="*/ 2795752 w 3857297"/>
              <a:gd name="connsiteY80" fmla="*/ 231228 h 5738650"/>
              <a:gd name="connsiteX81" fmla="*/ 2585545 w 3857297"/>
              <a:gd name="connsiteY81" fmla="*/ 42042 h 5738650"/>
              <a:gd name="connsiteX82" fmla="*/ 2448910 w 3857297"/>
              <a:gd name="connsiteY82" fmla="*/ 31532 h 5738650"/>
              <a:gd name="connsiteX83" fmla="*/ 2301765 w 3857297"/>
              <a:gd name="connsiteY83" fmla="*/ 294290 h 5738650"/>
              <a:gd name="connsiteX84" fmla="*/ 2102069 w 3857297"/>
              <a:gd name="connsiteY84" fmla="*/ 493986 h 5738650"/>
              <a:gd name="connsiteX85" fmla="*/ 1807780 w 3857297"/>
              <a:gd name="connsiteY85" fmla="*/ 588580 h 5738650"/>
              <a:gd name="connsiteX86" fmla="*/ 1576552 w 3857297"/>
              <a:gd name="connsiteY86" fmla="*/ 620110 h 5738650"/>
              <a:gd name="connsiteX87" fmla="*/ 1387366 w 3857297"/>
              <a:gd name="connsiteY87" fmla="*/ 388883 h 5738650"/>
              <a:gd name="connsiteX88" fmla="*/ 1250731 w 3857297"/>
              <a:gd name="connsiteY88" fmla="*/ 73572 h 5738650"/>
              <a:gd name="connsiteX89" fmla="*/ 1103586 w 3857297"/>
              <a:gd name="connsiteY89" fmla="*/ 0 h 5738650"/>
              <a:gd name="connsiteX0" fmla="*/ 1103586 w 3857297"/>
              <a:gd name="connsiteY0" fmla="*/ 0 h 5738650"/>
              <a:gd name="connsiteX1" fmla="*/ 914400 w 3857297"/>
              <a:gd name="connsiteY1" fmla="*/ 388883 h 5738650"/>
              <a:gd name="connsiteX2" fmla="*/ 378372 w 3857297"/>
              <a:gd name="connsiteY2" fmla="*/ 536028 h 5738650"/>
              <a:gd name="connsiteX3" fmla="*/ 63062 w 3857297"/>
              <a:gd name="connsiteY3" fmla="*/ 819807 h 5738650"/>
              <a:gd name="connsiteX4" fmla="*/ 63062 w 3857297"/>
              <a:gd name="connsiteY4" fmla="*/ 1093076 h 5738650"/>
              <a:gd name="connsiteX5" fmla="*/ 273269 w 3857297"/>
              <a:gd name="connsiteY5" fmla="*/ 1492469 h 5738650"/>
              <a:gd name="connsiteX6" fmla="*/ 378373 w 3857297"/>
              <a:gd name="connsiteY6" fmla="*/ 1660634 h 5738650"/>
              <a:gd name="connsiteX7" fmla="*/ 409903 w 3857297"/>
              <a:gd name="connsiteY7" fmla="*/ 1870841 h 5738650"/>
              <a:gd name="connsiteX8" fmla="*/ 609600 w 3857297"/>
              <a:gd name="connsiteY8" fmla="*/ 1923394 h 5738650"/>
              <a:gd name="connsiteX9" fmla="*/ 798786 w 3857297"/>
              <a:gd name="connsiteY9" fmla="*/ 1671145 h 5738650"/>
              <a:gd name="connsiteX10" fmla="*/ 735724 w 3857297"/>
              <a:gd name="connsiteY10" fmla="*/ 1250731 h 5738650"/>
              <a:gd name="connsiteX11" fmla="*/ 651641 w 3857297"/>
              <a:gd name="connsiteY11" fmla="*/ 1051035 h 5738650"/>
              <a:gd name="connsiteX12" fmla="*/ 830317 w 3857297"/>
              <a:gd name="connsiteY12" fmla="*/ 1008993 h 5738650"/>
              <a:gd name="connsiteX13" fmla="*/ 998483 w 3857297"/>
              <a:gd name="connsiteY13" fmla="*/ 1481959 h 5738650"/>
              <a:gd name="connsiteX14" fmla="*/ 1030014 w 3857297"/>
              <a:gd name="connsiteY14" fmla="*/ 1891862 h 5738650"/>
              <a:gd name="connsiteX15" fmla="*/ 977462 w 3857297"/>
              <a:gd name="connsiteY15" fmla="*/ 2364828 h 5738650"/>
              <a:gd name="connsiteX16" fmla="*/ 399393 w 3857297"/>
              <a:gd name="connsiteY16" fmla="*/ 3499945 h 5738650"/>
              <a:gd name="connsiteX17" fmla="*/ 325821 w 3857297"/>
              <a:gd name="connsiteY17" fmla="*/ 3626070 h 5738650"/>
              <a:gd name="connsiteX18" fmla="*/ 336331 w 3857297"/>
              <a:gd name="connsiteY18" fmla="*/ 3710152 h 5738650"/>
              <a:gd name="connsiteX19" fmla="*/ 304800 w 3857297"/>
              <a:gd name="connsiteY19" fmla="*/ 3815255 h 5738650"/>
              <a:gd name="connsiteX20" fmla="*/ 241738 w 3857297"/>
              <a:gd name="connsiteY20" fmla="*/ 4025462 h 5738650"/>
              <a:gd name="connsiteX21" fmla="*/ 105104 w 3857297"/>
              <a:gd name="connsiteY21" fmla="*/ 4498427 h 5738650"/>
              <a:gd name="connsiteX22" fmla="*/ 0 w 3857297"/>
              <a:gd name="connsiteY22" fmla="*/ 4834759 h 5738650"/>
              <a:gd name="connsiteX23" fmla="*/ 31531 w 3857297"/>
              <a:gd name="connsiteY23" fmla="*/ 5097517 h 5738650"/>
              <a:gd name="connsiteX24" fmla="*/ 136635 w 3857297"/>
              <a:gd name="connsiteY24" fmla="*/ 5192110 h 5738650"/>
              <a:gd name="connsiteX25" fmla="*/ 199696 w 3857297"/>
              <a:gd name="connsiteY25" fmla="*/ 5255172 h 5738650"/>
              <a:gd name="connsiteX26" fmla="*/ 409904 w 3857297"/>
              <a:gd name="connsiteY26" fmla="*/ 5223643 h 5738650"/>
              <a:gd name="connsiteX27" fmla="*/ 515007 w 3857297"/>
              <a:gd name="connsiteY27" fmla="*/ 5213131 h 5738650"/>
              <a:gd name="connsiteX28" fmla="*/ 620110 w 3857297"/>
              <a:gd name="connsiteY28" fmla="*/ 5171090 h 5738650"/>
              <a:gd name="connsiteX29" fmla="*/ 693681 w 3857297"/>
              <a:gd name="connsiteY29" fmla="*/ 4929352 h 5738650"/>
              <a:gd name="connsiteX30" fmla="*/ 735724 w 3857297"/>
              <a:gd name="connsiteY30" fmla="*/ 4572000 h 5738650"/>
              <a:gd name="connsiteX31" fmla="*/ 882868 w 3857297"/>
              <a:gd name="connsiteY31" fmla="*/ 4014952 h 5738650"/>
              <a:gd name="connsiteX32" fmla="*/ 945931 w 3857297"/>
              <a:gd name="connsiteY32" fmla="*/ 4824249 h 5738650"/>
              <a:gd name="connsiteX33" fmla="*/ 966952 w 3857297"/>
              <a:gd name="connsiteY33" fmla="*/ 4981903 h 5738650"/>
              <a:gd name="connsiteX34" fmla="*/ 1082566 w 3857297"/>
              <a:gd name="connsiteY34" fmla="*/ 5108026 h 5738650"/>
              <a:gd name="connsiteX35" fmla="*/ 1219199 w 3857297"/>
              <a:gd name="connsiteY35" fmla="*/ 5108028 h 5738650"/>
              <a:gd name="connsiteX36" fmla="*/ 1345324 w 3857297"/>
              <a:gd name="connsiteY36" fmla="*/ 5087007 h 5738650"/>
              <a:gd name="connsiteX37" fmla="*/ 1566041 w 3857297"/>
              <a:gd name="connsiteY37" fmla="*/ 4614041 h 5738650"/>
              <a:gd name="connsiteX38" fmla="*/ 1671145 w 3857297"/>
              <a:gd name="connsiteY38" fmla="*/ 4172608 h 5738650"/>
              <a:gd name="connsiteX39" fmla="*/ 2049518 w 3857297"/>
              <a:gd name="connsiteY39" fmla="*/ 4078013 h 5738650"/>
              <a:gd name="connsiteX40" fmla="*/ 2165131 w 3857297"/>
              <a:gd name="connsiteY40" fmla="*/ 4529960 h 5738650"/>
              <a:gd name="connsiteX41" fmla="*/ 2207172 w 3857297"/>
              <a:gd name="connsiteY41" fmla="*/ 4950373 h 5738650"/>
              <a:gd name="connsiteX42" fmla="*/ 2259724 w 3857297"/>
              <a:gd name="connsiteY42" fmla="*/ 5108028 h 5738650"/>
              <a:gd name="connsiteX43" fmla="*/ 2312277 w 3857297"/>
              <a:gd name="connsiteY43" fmla="*/ 5360274 h 5738650"/>
              <a:gd name="connsiteX44" fmla="*/ 2427890 w 3857297"/>
              <a:gd name="connsiteY44" fmla="*/ 5528443 h 5738650"/>
              <a:gd name="connsiteX45" fmla="*/ 2532993 w 3857297"/>
              <a:gd name="connsiteY45" fmla="*/ 5559974 h 5738650"/>
              <a:gd name="connsiteX46" fmla="*/ 2680138 w 3857297"/>
              <a:gd name="connsiteY46" fmla="*/ 5528441 h 5738650"/>
              <a:gd name="connsiteX47" fmla="*/ 2669627 w 3857297"/>
              <a:gd name="connsiteY47" fmla="*/ 5423339 h 5738650"/>
              <a:gd name="connsiteX48" fmla="*/ 2659117 w 3857297"/>
              <a:gd name="connsiteY48" fmla="*/ 5423338 h 5738650"/>
              <a:gd name="connsiteX49" fmla="*/ 2690648 w 3857297"/>
              <a:gd name="connsiteY49" fmla="*/ 5044965 h 5738650"/>
              <a:gd name="connsiteX50" fmla="*/ 2690648 w 3857297"/>
              <a:gd name="connsiteY50" fmla="*/ 4740165 h 5738650"/>
              <a:gd name="connsiteX51" fmla="*/ 2858814 w 3857297"/>
              <a:gd name="connsiteY51" fmla="*/ 3983421 h 5738650"/>
              <a:gd name="connsiteX52" fmla="*/ 3153102 w 3857297"/>
              <a:gd name="connsiteY52" fmla="*/ 4277711 h 5738650"/>
              <a:gd name="connsiteX53" fmla="*/ 2911365 w 3857297"/>
              <a:gd name="connsiteY53" fmla="*/ 5234151 h 5738650"/>
              <a:gd name="connsiteX54" fmla="*/ 2974428 w 3857297"/>
              <a:gd name="connsiteY54" fmla="*/ 5559973 h 5738650"/>
              <a:gd name="connsiteX55" fmla="*/ 3142593 w 3857297"/>
              <a:gd name="connsiteY55" fmla="*/ 5612524 h 5738650"/>
              <a:gd name="connsiteX56" fmla="*/ 3300247 w 3857297"/>
              <a:gd name="connsiteY56" fmla="*/ 5738650 h 5738650"/>
              <a:gd name="connsiteX57" fmla="*/ 3426372 w 3857297"/>
              <a:gd name="connsiteY57" fmla="*/ 5633544 h 5738650"/>
              <a:gd name="connsiteX58" fmla="*/ 3584028 w 3857297"/>
              <a:gd name="connsiteY58" fmla="*/ 5528441 h 5738650"/>
              <a:gd name="connsiteX59" fmla="*/ 3720664 w 3857297"/>
              <a:gd name="connsiteY59" fmla="*/ 5223642 h 5738650"/>
              <a:gd name="connsiteX60" fmla="*/ 3836277 w 3857297"/>
              <a:gd name="connsiteY60" fmla="*/ 4813738 h 5738650"/>
              <a:gd name="connsiteX61" fmla="*/ 3741682 w 3857297"/>
              <a:gd name="connsiteY61" fmla="*/ 4393325 h 5738650"/>
              <a:gd name="connsiteX62" fmla="*/ 3857297 w 3857297"/>
              <a:gd name="connsiteY62" fmla="*/ 4120055 h 5738650"/>
              <a:gd name="connsiteX63" fmla="*/ 3699642 w 3857297"/>
              <a:gd name="connsiteY63" fmla="*/ 3804745 h 5738650"/>
              <a:gd name="connsiteX64" fmla="*/ 3436883 w 3857297"/>
              <a:gd name="connsiteY64" fmla="*/ 3037490 h 5738650"/>
              <a:gd name="connsiteX65" fmla="*/ 3258207 w 3857297"/>
              <a:gd name="connsiteY65" fmla="*/ 2543504 h 5738650"/>
              <a:gd name="connsiteX66" fmla="*/ 3069021 w 3857297"/>
              <a:gd name="connsiteY66" fmla="*/ 2291255 h 5738650"/>
              <a:gd name="connsiteX67" fmla="*/ 2890345 w 3857297"/>
              <a:gd name="connsiteY67" fmla="*/ 1923393 h 5738650"/>
              <a:gd name="connsiteX68" fmla="*/ 2743200 w 3857297"/>
              <a:gd name="connsiteY68" fmla="*/ 1681655 h 5738650"/>
              <a:gd name="connsiteX69" fmla="*/ 2806262 w 3857297"/>
              <a:gd name="connsiteY69" fmla="*/ 1282262 h 5738650"/>
              <a:gd name="connsiteX70" fmla="*/ 2869324 w 3857297"/>
              <a:gd name="connsiteY70" fmla="*/ 1187669 h 5738650"/>
              <a:gd name="connsiteX71" fmla="*/ 2837793 w 3857297"/>
              <a:gd name="connsiteY71" fmla="*/ 1534511 h 5738650"/>
              <a:gd name="connsiteX72" fmla="*/ 2995448 w 3857297"/>
              <a:gd name="connsiteY72" fmla="*/ 1996966 h 5738650"/>
              <a:gd name="connsiteX73" fmla="*/ 3541986 w 3857297"/>
              <a:gd name="connsiteY73" fmla="*/ 2017986 h 5738650"/>
              <a:gd name="connsiteX74" fmla="*/ 3647090 w 3857297"/>
              <a:gd name="connsiteY74" fmla="*/ 1828800 h 5738650"/>
              <a:gd name="connsiteX75" fmla="*/ 3415862 w 3857297"/>
              <a:gd name="connsiteY75" fmla="*/ 1597573 h 5738650"/>
              <a:gd name="connsiteX76" fmla="*/ 3636579 w 3857297"/>
              <a:gd name="connsiteY76" fmla="*/ 1219200 h 5738650"/>
              <a:gd name="connsiteX77" fmla="*/ 3573517 w 3857297"/>
              <a:gd name="connsiteY77" fmla="*/ 630621 h 5738650"/>
              <a:gd name="connsiteX78" fmla="*/ 3499945 w 3857297"/>
              <a:gd name="connsiteY78" fmla="*/ 515007 h 5738650"/>
              <a:gd name="connsiteX79" fmla="*/ 3048000 w 3857297"/>
              <a:gd name="connsiteY79" fmla="*/ 283780 h 5738650"/>
              <a:gd name="connsiteX80" fmla="*/ 2795752 w 3857297"/>
              <a:gd name="connsiteY80" fmla="*/ 231228 h 5738650"/>
              <a:gd name="connsiteX81" fmla="*/ 2585545 w 3857297"/>
              <a:gd name="connsiteY81" fmla="*/ 42042 h 5738650"/>
              <a:gd name="connsiteX82" fmla="*/ 2448910 w 3857297"/>
              <a:gd name="connsiteY82" fmla="*/ 31532 h 5738650"/>
              <a:gd name="connsiteX83" fmla="*/ 2301765 w 3857297"/>
              <a:gd name="connsiteY83" fmla="*/ 294290 h 5738650"/>
              <a:gd name="connsiteX84" fmla="*/ 2102069 w 3857297"/>
              <a:gd name="connsiteY84" fmla="*/ 493986 h 5738650"/>
              <a:gd name="connsiteX85" fmla="*/ 1807780 w 3857297"/>
              <a:gd name="connsiteY85" fmla="*/ 588580 h 5738650"/>
              <a:gd name="connsiteX86" fmla="*/ 1576552 w 3857297"/>
              <a:gd name="connsiteY86" fmla="*/ 620110 h 5738650"/>
              <a:gd name="connsiteX87" fmla="*/ 1387366 w 3857297"/>
              <a:gd name="connsiteY87" fmla="*/ 388883 h 5738650"/>
              <a:gd name="connsiteX88" fmla="*/ 1250731 w 3857297"/>
              <a:gd name="connsiteY88" fmla="*/ 73572 h 5738650"/>
              <a:gd name="connsiteX89" fmla="*/ 1103586 w 3857297"/>
              <a:gd name="connsiteY89" fmla="*/ 0 h 5738650"/>
              <a:gd name="connsiteX0" fmla="*/ 1103586 w 3857297"/>
              <a:gd name="connsiteY0" fmla="*/ 0 h 5703411"/>
              <a:gd name="connsiteX1" fmla="*/ 914400 w 3857297"/>
              <a:gd name="connsiteY1" fmla="*/ 388883 h 5703411"/>
              <a:gd name="connsiteX2" fmla="*/ 378372 w 3857297"/>
              <a:gd name="connsiteY2" fmla="*/ 536028 h 5703411"/>
              <a:gd name="connsiteX3" fmla="*/ 63062 w 3857297"/>
              <a:gd name="connsiteY3" fmla="*/ 819807 h 5703411"/>
              <a:gd name="connsiteX4" fmla="*/ 63062 w 3857297"/>
              <a:gd name="connsiteY4" fmla="*/ 1093076 h 5703411"/>
              <a:gd name="connsiteX5" fmla="*/ 273269 w 3857297"/>
              <a:gd name="connsiteY5" fmla="*/ 1492469 h 5703411"/>
              <a:gd name="connsiteX6" fmla="*/ 378373 w 3857297"/>
              <a:gd name="connsiteY6" fmla="*/ 1660634 h 5703411"/>
              <a:gd name="connsiteX7" fmla="*/ 409903 w 3857297"/>
              <a:gd name="connsiteY7" fmla="*/ 1870841 h 5703411"/>
              <a:gd name="connsiteX8" fmla="*/ 609600 w 3857297"/>
              <a:gd name="connsiteY8" fmla="*/ 1923394 h 5703411"/>
              <a:gd name="connsiteX9" fmla="*/ 798786 w 3857297"/>
              <a:gd name="connsiteY9" fmla="*/ 1671145 h 5703411"/>
              <a:gd name="connsiteX10" fmla="*/ 735724 w 3857297"/>
              <a:gd name="connsiteY10" fmla="*/ 1250731 h 5703411"/>
              <a:gd name="connsiteX11" fmla="*/ 651641 w 3857297"/>
              <a:gd name="connsiteY11" fmla="*/ 1051035 h 5703411"/>
              <a:gd name="connsiteX12" fmla="*/ 830317 w 3857297"/>
              <a:gd name="connsiteY12" fmla="*/ 1008993 h 5703411"/>
              <a:gd name="connsiteX13" fmla="*/ 998483 w 3857297"/>
              <a:gd name="connsiteY13" fmla="*/ 1481959 h 5703411"/>
              <a:gd name="connsiteX14" fmla="*/ 1030014 w 3857297"/>
              <a:gd name="connsiteY14" fmla="*/ 1891862 h 5703411"/>
              <a:gd name="connsiteX15" fmla="*/ 977462 w 3857297"/>
              <a:gd name="connsiteY15" fmla="*/ 2364828 h 5703411"/>
              <a:gd name="connsiteX16" fmla="*/ 399393 w 3857297"/>
              <a:gd name="connsiteY16" fmla="*/ 3499945 h 5703411"/>
              <a:gd name="connsiteX17" fmla="*/ 325821 w 3857297"/>
              <a:gd name="connsiteY17" fmla="*/ 3626070 h 5703411"/>
              <a:gd name="connsiteX18" fmla="*/ 336331 w 3857297"/>
              <a:gd name="connsiteY18" fmla="*/ 3710152 h 5703411"/>
              <a:gd name="connsiteX19" fmla="*/ 304800 w 3857297"/>
              <a:gd name="connsiteY19" fmla="*/ 3815255 h 5703411"/>
              <a:gd name="connsiteX20" fmla="*/ 241738 w 3857297"/>
              <a:gd name="connsiteY20" fmla="*/ 4025462 h 5703411"/>
              <a:gd name="connsiteX21" fmla="*/ 105104 w 3857297"/>
              <a:gd name="connsiteY21" fmla="*/ 4498427 h 5703411"/>
              <a:gd name="connsiteX22" fmla="*/ 0 w 3857297"/>
              <a:gd name="connsiteY22" fmla="*/ 4834759 h 5703411"/>
              <a:gd name="connsiteX23" fmla="*/ 31531 w 3857297"/>
              <a:gd name="connsiteY23" fmla="*/ 5097517 h 5703411"/>
              <a:gd name="connsiteX24" fmla="*/ 136635 w 3857297"/>
              <a:gd name="connsiteY24" fmla="*/ 5192110 h 5703411"/>
              <a:gd name="connsiteX25" fmla="*/ 199696 w 3857297"/>
              <a:gd name="connsiteY25" fmla="*/ 5255172 h 5703411"/>
              <a:gd name="connsiteX26" fmla="*/ 409904 w 3857297"/>
              <a:gd name="connsiteY26" fmla="*/ 5223643 h 5703411"/>
              <a:gd name="connsiteX27" fmla="*/ 515007 w 3857297"/>
              <a:gd name="connsiteY27" fmla="*/ 5213131 h 5703411"/>
              <a:gd name="connsiteX28" fmla="*/ 620110 w 3857297"/>
              <a:gd name="connsiteY28" fmla="*/ 5171090 h 5703411"/>
              <a:gd name="connsiteX29" fmla="*/ 693681 w 3857297"/>
              <a:gd name="connsiteY29" fmla="*/ 4929352 h 5703411"/>
              <a:gd name="connsiteX30" fmla="*/ 735724 w 3857297"/>
              <a:gd name="connsiteY30" fmla="*/ 4572000 h 5703411"/>
              <a:gd name="connsiteX31" fmla="*/ 882868 w 3857297"/>
              <a:gd name="connsiteY31" fmla="*/ 4014952 h 5703411"/>
              <a:gd name="connsiteX32" fmla="*/ 945931 w 3857297"/>
              <a:gd name="connsiteY32" fmla="*/ 4824249 h 5703411"/>
              <a:gd name="connsiteX33" fmla="*/ 966952 w 3857297"/>
              <a:gd name="connsiteY33" fmla="*/ 4981903 h 5703411"/>
              <a:gd name="connsiteX34" fmla="*/ 1082566 w 3857297"/>
              <a:gd name="connsiteY34" fmla="*/ 5108026 h 5703411"/>
              <a:gd name="connsiteX35" fmla="*/ 1219199 w 3857297"/>
              <a:gd name="connsiteY35" fmla="*/ 5108028 h 5703411"/>
              <a:gd name="connsiteX36" fmla="*/ 1345324 w 3857297"/>
              <a:gd name="connsiteY36" fmla="*/ 5087007 h 5703411"/>
              <a:gd name="connsiteX37" fmla="*/ 1566041 w 3857297"/>
              <a:gd name="connsiteY37" fmla="*/ 4614041 h 5703411"/>
              <a:gd name="connsiteX38" fmla="*/ 1671145 w 3857297"/>
              <a:gd name="connsiteY38" fmla="*/ 4172608 h 5703411"/>
              <a:gd name="connsiteX39" fmla="*/ 2049518 w 3857297"/>
              <a:gd name="connsiteY39" fmla="*/ 4078013 h 5703411"/>
              <a:gd name="connsiteX40" fmla="*/ 2165131 w 3857297"/>
              <a:gd name="connsiteY40" fmla="*/ 4529960 h 5703411"/>
              <a:gd name="connsiteX41" fmla="*/ 2207172 w 3857297"/>
              <a:gd name="connsiteY41" fmla="*/ 4950373 h 5703411"/>
              <a:gd name="connsiteX42" fmla="*/ 2259724 w 3857297"/>
              <a:gd name="connsiteY42" fmla="*/ 5108028 h 5703411"/>
              <a:gd name="connsiteX43" fmla="*/ 2312277 w 3857297"/>
              <a:gd name="connsiteY43" fmla="*/ 5360274 h 5703411"/>
              <a:gd name="connsiteX44" fmla="*/ 2427890 w 3857297"/>
              <a:gd name="connsiteY44" fmla="*/ 5528443 h 5703411"/>
              <a:gd name="connsiteX45" fmla="*/ 2532993 w 3857297"/>
              <a:gd name="connsiteY45" fmla="*/ 5559974 h 5703411"/>
              <a:gd name="connsiteX46" fmla="*/ 2680138 w 3857297"/>
              <a:gd name="connsiteY46" fmla="*/ 5528441 h 5703411"/>
              <a:gd name="connsiteX47" fmla="*/ 2669627 w 3857297"/>
              <a:gd name="connsiteY47" fmla="*/ 5423339 h 5703411"/>
              <a:gd name="connsiteX48" fmla="*/ 2659117 w 3857297"/>
              <a:gd name="connsiteY48" fmla="*/ 5423338 h 5703411"/>
              <a:gd name="connsiteX49" fmla="*/ 2690648 w 3857297"/>
              <a:gd name="connsiteY49" fmla="*/ 5044965 h 5703411"/>
              <a:gd name="connsiteX50" fmla="*/ 2690648 w 3857297"/>
              <a:gd name="connsiteY50" fmla="*/ 4740165 h 5703411"/>
              <a:gd name="connsiteX51" fmla="*/ 2858814 w 3857297"/>
              <a:gd name="connsiteY51" fmla="*/ 3983421 h 5703411"/>
              <a:gd name="connsiteX52" fmla="*/ 3153102 w 3857297"/>
              <a:gd name="connsiteY52" fmla="*/ 4277711 h 5703411"/>
              <a:gd name="connsiteX53" fmla="*/ 2911365 w 3857297"/>
              <a:gd name="connsiteY53" fmla="*/ 5234151 h 5703411"/>
              <a:gd name="connsiteX54" fmla="*/ 2974428 w 3857297"/>
              <a:gd name="connsiteY54" fmla="*/ 5559973 h 5703411"/>
              <a:gd name="connsiteX55" fmla="*/ 3142593 w 3857297"/>
              <a:gd name="connsiteY55" fmla="*/ 5612524 h 5703411"/>
              <a:gd name="connsiteX56" fmla="*/ 3300247 w 3857297"/>
              <a:gd name="connsiteY56" fmla="*/ 5665078 h 5703411"/>
              <a:gd name="connsiteX57" fmla="*/ 3426372 w 3857297"/>
              <a:gd name="connsiteY57" fmla="*/ 5633544 h 5703411"/>
              <a:gd name="connsiteX58" fmla="*/ 3584028 w 3857297"/>
              <a:gd name="connsiteY58" fmla="*/ 5528441 h 5703411"/>
              <a:gd name="connsiteX59" fmla="*/ 3720664 w 3857297"/>
              <a:gd name="connsiteY59" fmla="*/ 5223642 h 5703411"/>
              <a:gd name="connsiteX60" fmla="*/ 3836277 w 3857297"/>
              <a:gd name="connsiteY60" fmla="*/ 4813738 h 5703411"/>
              <a:gd name="connsiteX61" fmla="*/ 3741682 w 3857297"/>
              <a:gd name="connsiteY61" fmla="*/ 4393325 h 5703411"/>
              <a:gd name="connsiteX62" fmla="*/ 3857297 w 3857297"/>
              <a:gd name="connsiteY62" fmla="*/ 4120055 h 5703411"/>
              <a:gd name="connsiteX63" fmla="*/ 3699642 w 3857297"/>
              <a:gd name="connsiteY63" fmla="*/ 3804745 h 5703411"/>
              <a:gd name="connsiteX64" fmla="*/ 3436883 w 3857297"/>
              <a:gd name="connsiteY64" fmla="*/ 3037490 h 5703411"/>
              <a:gd name="connsiteX65" fmla="*/ 3258207 w 3857297"/>
              <a:gd name="connsiteY65" fmla="*/ 2543504 h 5703411"/>
              <a:gd name="connsiteX66" fmla="*/ 3069021 w 3857297"/>
              <a:gd name="connsiteY66" fmla="*/ 2291255 h 5703411"/>
              <a:gd name="connsiteX67" fmla="*/ 2890345 w 3857297"/>
              <a:gd name="connsiteY67" fmla="*/ 1923393 h 5703411"/>
              <a:gd name="connsiteX68" fmla="*/ 2743200 w 3857297"/>
              <a:gd name="connsiteY68" fmla="*/ 1681655 h 5703411"/>
              <a:gd name="connsiteX69" fmla="*/ 2806262 w 3857297"/>
              <a:gd name="connsiteY69" fmla="*/ 1282262 h 5703411"/>
              <a:gd name="connsiteX70" fmla="*/ 2869324 w 3857297"/>
              <a:gd name="connsiteY70" fmla="*/ 1187669 h 5703411"/>
              <a:gd name="connsiteX71" fmla="*/ 2837793 w 3857297"/>
              <a:gd name="connsiteY71" fmla="*/ 1534511 h 5703411"/>
              <a:gd name="connsiteX72" fmla="*/ 2995448 w 3857297"/>
              <a:gd name="connsiteY72" fmla="*/ 1996966 h 5703411"/>
              <a:gd name="connsiteX73" fmla="*/ 3541986 w 3857297"/>
              <a:gd name="connsiteY73" fmla="*/ 2017986 h 5703411"/>
              <a:gd name="connsiteX74" fmla="*/ 3647090 w 3857297"/>
              <a:gd name="connsiteY74" fmla="*/ 1828800 h 5703411"/>
              <a:gd name="connsiteX75" fmla="*/ 3415862 w 3857297"/>
              <a:gd name="connsiteY75" fmla="*/ 1597573 h 5703411"/>
              <a:gd name="connsiteX76" fmla="*/ 3636579 w 3857297"/>
              <a:gd name="connsiteY76" fmla="*/ 1219200 h 5703411"/>
              <a:gd name="connsiteX77" fmla="*/ 3573517 w 3857297"/>
              <a:gd name="connsiteY77" fmla="*/ 630621 h 5703411"/>
              <a:gd name="connsiteX78" fmla="*/ 3499945 w 3857297"/>
              <a:gd name="connsiteY78" fmla="*/ 515007 h 5703411"/>
              <a:gd name="connsiteX79" fmla="*/ 3048000 w 3857297"/>
              <a:gd name="connsiteY79" fmla="*/ 283780 h 5703411"/>
              <a:gd name="connsiteX80" fmla="*/ 2795752 w 3857297"/>
              <a:gd name="connsiteY80" fmla="*/ 231228 h 5703411"/>
              <a:gd name="connsiteX81" fmla="*/ 2585545 w 3857297"/>
              <a:gd name="connsiteY81" fmla="*/ 42042 h 5703411"/>
              <a:gd name="connsiteX82" fmla="*/ 2448910 w 3857297"/>
              <a:gd name="connsiteY82" fmla="*/ 31532 h 5703411"/>
              <a:gd name="connsiteX83" fmla="*/ 2301765 w 3857297"/>
              <a:gd name="connsiteY83" fmla="*/ 294290 h 5703411"/>
              <a:gd name="connsiteX84" fmla="*/ 2102069 w 3857297"/>
              <a:gd name="connsiteY84" fmla="*/ 493986 h 5703411"/>
              <a:gd name="connsiteX85" fmla="*/ 1807780 w 3857297"/>
              <a:gd name="connsiteY85" fmla="*/ 588580 h 5703411"/>
              <a:gd name="connsiteX86" fmla="*/ 1576552 w 3857297"/>
              <a:gd name="connsiteY86" fmla="*/ 620110 h 5703411"/>
              <a:gd name="connsiteX87" fmla="*/ 1387366 w 3857297"/>
              <a:gd name="connsiteY87" fmla="*/ 388883 h 5703411"/>
              <a:gd name="connsiteX88" fmla="*/ 1250731 w 3857297"/>
              <a:gd name="connsiteY88" fmla="*/ 73572 h 5703411"/>
              <a:gd name="connsiteX89" fmla="*/ 1103586 w 3857297"/>
              <a:gd name="connsiteY89" fmla="*/ 0 h 5703411"/>
              <a:gd name="connsiteX0" fmla="*/ 1103586 w 3857297"/>
              <a:gd name="connsiteY0" fmla="*/ 0 h 5706584"/>
              <a:gd name="connsiteX1" fmla="*/ 914400 w 3857297"/>
              <a:gd name="connsiteY1" fmla="*/ 388883 h 5706584"/>
              <a:gd name="connsiteX2" fmla="*/ 378372 w 3857297"/>
              <a:gd name="connsiteY2" fmla="*/ 536028 h 5706584"/>
              <a:gd name="connsiteX3" fmla="*/ 63062 w 3857297"/>
              <a:gd name="connsiteY3" fmla="*/ 819807 h 5706584"/>
              <a:gd name="connsiteX4" fmla="*/ 63062 w 3857297"/>
              <a:gd name="connsiteY4" fmla="*/ 1093076 h 5706584"/>
              <a:gd name="connsiteX5" fmla="*/ 273269 w 3857297"/>
              <a:gd name="connsiteY5" fmla="*/ 1492469 h 5706584"/>
              <a:gd name="connsiteX6" fmla="*/ 378373 w 3857297"/>
              <a:gd name="connsiteY6" fmla="*/ 1660634 h 5706584"/>
              <a:gd name="connsiteX7" fmla="*/ 409903 w 3857297"/>
              <a:gd name="connsiteY7" fmla="*/ 1870841 h 5706584"/>
              <a:gd name="connsiteX8" fmla="*/ 609600 w 3857297"/>
              <a:gd name="connsiteY8" fmla="*/ 1923394 h 5706584"/>
              <a:gd name="connsiteX9" fmla="*/ 798786 w 3857297"/>
              <a:gd name="connsiteY9" fmla="*/ 1671145 h 5706584"/>
              <a:gd name="connsiteX10" fmla="*/ 735724 w 3857297"/>
              <a:gd name="connsiteY10" fmla="*/ 1250731 h 5706584"/>
              <a:gd name="connsiteX11" fmla="*/ 651641 w 3857297"/>
              <a:gd name="connsiteY11" fmla="*/ 1051035 h 5706584"/>
              <a:gd name="connsiteX12" fmla="*/ 830317 w 3857297"/>
              <a:gd name="connsiteY12" fmla="*/ 1008993 h 5706584"/>
              <a:gd name="connsiteX13" fmla="*/ 998483 w 3857297"/>
              <a:gd name="connsiteY13" fmla="*/ 1481959 h 5706584"/>
              <a:gd name="connsiteX14" fmla="*/ 1030014 w 3857297"/>
              <a:gd name="connsiteY14" fmla="*/ 1891862 h 5706584"/>
              <a:gd name="connsiteX15" fmla="*/ 977462 w 3857297"/>
              <a:gd name="connsiteY15" fmla="*/ 2364828 h 5706584"/>
              <a:gd name="connsiteX16" fmla="*/ 399393 w 3857297"/>
              <a:gd name="connsiteY16" fmla="*/ 3499945 h 5706584"/>
              <a:gd name="connsiteX17" fmla="*/ 325821 w 3857297"/>
              <a:gd name="connsiteY17" fmla="*/ 3626070 h 5706584"/>
              <a:gd name="connsiteX18" fmla="*/ 336331 w 3857297"/>
              <a:gd name="connsiteY18" fmla="*/ 3710152 h 5706584"/>
              <a:gd name="connsiteX19" fmla="*/ 304800 w 3857297"/>
              <a:gd name="connsiteY19" fmla="*/ 3815255 h 5706584"/>
              <a:gd name="connsiteX20" fmla="*/ 241738 w 3857297"/>
              <a:gd name="connsiteY20" fmla="*/ 4025462 h 5706584"/>
              <a:gd name="connsiteX21" fmla="*/ 105104 w 3857297"/>
              <a:gd name="connsiteY21" fmla="*/ 4498427 h 5706584"/>
              <a:gd name="connsiteX22" fmla="*/ 0 w 3857297"/>
              <a:gd name="connsiteY22" fmla="*/ 4834759 h 5706584"/>
              <a:gd name="connsiteX23" fmla="*/ 31531 w 3857297"/>
              <a:gd name="connsiteY23" fmla="*/ 5097517 h 5706584"/>
              <a:gd name="connsiteX24" fmla="*/ 136635 w 3857297"/>
              <a:gd name="connsiteY24" fmla="*/ 5192110 h 5706584"/>
              <a:gd name="connsiteX25" fmla="*/ 199696 w 3857297"/>
              <a:gd name="connsiteY25" fmla="*/ 5255172 h 5706584"/>
              <a:gd name="connsiteX26" fmla="*/ 409904 w 3857297"/>
              <a:gd name="connsiteY26" fmla="*/ 5223643 h 5706584"/>
              <a:gd name="connsiteX27" fmla="*/ 515007 w 3857297"/>
              <a:gd name="connsiteY27" fmla="*/ 5213131 h 5706584"/>
              <a:gd name="connsiteX28" fmla="*/ 620110 w 3857297"/>
              <a:gd name="connsiteY28" fmla="*/ 5171090 h 5706584"/>
              <a:gd name="connsiteX29" fmla="*/ 693681 w 3857297"/>
              <a:gd name="connsiteY29" fmla="*/ 4929352 h 5706584"/>
              <a:gd name="connsiteX30" fmla="*/ 735724 w 3857297"/>
              <a:gd name="connsiteY30" fmla="*/ 4572000 h 5706584"/>
              <a:gd name="connsiteX31" fmla="*/ 882868 w 3857297"/>
              <a:gd name="connsiteY31" fmla="*/ 4014952 h 5706584"/>
              <a:gd name="connsiteX32" fmla="*/ 945931 w 3857297"/>
              <a:gd name="connsiteY32" fmla="*/ 4824249 h 5706584"/>
              <a:gd name="connsiteX33" fmla="*/ 966952 w 3857297"/>
              <a:gd name="connsiteY33" fmla="*/ 4981903 h 5706584"/>
              <a:gd name="connsiteX34" fmla="*/ 1082566 w 3857297"/>
              <a:gd name="connsiteY34" fmla="*/ 5108026 h 5706584"/>
              <a:gd name="connsiteX35" fmla="*/ 1219199 w 3857297"/>
              <a:gd name="connsiteY35" fmla="*/ 5108028 h 5706584"/>
              <a:gd name="connsiteX36" fmla="*/ 1345324 w 3857297"/>
              <a:gd name="connsiteY36" fmla="*/ 5087007 h 5706584"/>
              <a:gd name="connsiteX37" fmla="*/ 1566041 w 3857297"/>
              <a:gd name="connsiteY37" fmla="*/ 4614041 h 5706584"/>
              <a:gd name="connsiteX38" fmla="*/ 1671145 w 3857297"/>
              <a:gd name="connsiteY38" fmla="*/ 4172608 h 5706584"/>
              <a:gd name="connsiteX39" fmla="*/ 2049518 w 3857297"/>
              <a:gd name="connsiteY39" fmla="*/ 4078013 h 5706584"/>
              <a:gd name="connsiteX40" fmla="*/ 2165131 w 3857297"/>
              <a:gd name="connsiteY40" fmla="*/ 4529960 h 5706584"/>
              <a:gd name="connsiteX41" fmla="*/ 2207172 w 3857297"/>
              <a:gd name="connsiteY41" fmla="*/ 4950373 h 5706584"/>
              <a:gd name="connsiteX42" fmla="*/ 2259724 w 3857297"/>
              <a:gd name="connsiteY42" fmla="*/ 5108028 h 5706584"/>
              <a:gd name="connsiteX43" fmla="*/ 2312277 w 3857297"/>
              <a:gd name="connsiteY43" fmla="*/ 5360274 h 5706584"/>
              <a:gd name="connsiteX44" fmla="*/ 2427890 w 3857297"/>
              <a:gd name="connsiteY44" fmla="*/ 5528443 h 5706584"/>
              <a:gd name="connsiteX45" fmla="*/ 2532993 w 3857297"/>
              <a:gd name="connsiteY45" fmla="*/ 5559974 h 5706584"/>
              <a:gd name="connsiteX46" fmla="*/ 2680138 w 3857297"/>
              <a:gd name="connsiteY46" fmla="*/ 5528441 h 5706584"/>
              <a:gd name="connsiteX47" fmla="*/ 2669627 w 3857297"/>
              <a:gd name="connsiteY47" fmla="*/ 5423339 h 5706584"/>
              <a:gd name="connsiteX48" fmla="*/ 2659117 w 3857297"/>
              <a:gd name="connsiteY48" fmla="*/ 5423338 h 5706584"/>
              <a:gd name="connsiteX49" fmla="*/ 2690648 w 3857297"/>
              <a:gd name="connsiteY49" fmla="*/ 5044965 h 5706584"/>
              <a:gd name="connsiteX50" fmla="*/ 2690648 w 3857297"/>
              <a:gd name="connsiteY50" fmla="*/ 4740165 h 5706584"/>
              <a:gd name="connsiteX51" fmla="*/ 2858814 w 3857297"/>
              <a:gd name="connsiteY51" fmla="*/ 3983421 h 5706584"/>
              <a:gd name="connsiteX52" fmla="*/ 3153102 w 3857297"/>
              <a:gd name="connsiteY52" fmla="*/ 4277711 h 5706584"/>
              <a:gd name="connsiteX53" fmla="*/ 2911365 w 3857297"/>
              <a:gd name="connsiteY53" fmla="*/ 5234151 h 5706584"/>
              <a:gd name="connsiteX54" fmla="*/ 2974428 w 3857297"/>
              <a:gd name="connsiteY54" fmla="*/ 5559973 h 5706584"/>
              <a:gd name="connsiteX55" fmla="*/ 3142593 w 3857297"/>
              <a:gd name="connsiteY55" fmla="*/ 5612524 h 5706584"/>
              <a:gd name="connsiteX56" fmla="*/ 3300247 w 3857297"/>
              <a:gd name="connsiteY56" fmla="*/ 5675589 h 5706584"/>
              <a:gd name="connsiteX57" fmla="*/ 3426372 w 3857297"/>
              <a:gd name="connsiteY57" fmla="*/ 5633544 h 5706584"/>
              <a:gd name="connsiteX58" fmla="*/ 3584028 w 3857297"/>
              <a:gd name="connsiteY58" fmla="*/ 5528441 h 5706584"/>
              <a:gd name="connsiteX59" fmla="*/ 3720664 w 3857297"/>
              <a:gd name="connsiteY59" fmla="*/ 5223642 h 5706584"/>
              <a:gd name="connsiteX60" fmla="*/ 3836277 w 3857297"/>
              <a:gd name="connsiteY60" fmla="*/ 4813738 h 5706584"/>
              <a:gd name="connsiteX61" fmla="*/ 3741682 w 3857297"/>
              <a:gd name="connsiteY61" fmla="*/ 4393325 h 5706584"/>
              <a:gd name="connsiteX62" fmla="*/ 3857297 w 3857297"/>
              <a:gd name="connsiteY62" fmla="*/ 4120055 h 5706584"/>
              <a:gd name="connsiteX63" fmla="*/ 3699642 w 3857297"/>
              <a:gd name="connsiteY63" fmla="*/ 3804745 h 5706584"/>
              <a:gd name="connsiteX64" fmla="*/ 3436883 w 3857297"/>
              <a:gd name="connsiteY64" fmla="*/ 3037490 h 5706584"/>
              <a:gd name="connsiteX65" fmla="*/ 3258207 w 3857297"/>
              <a:gd name="connsiteY65" fmla="*/ 2543504 h 5706584"/>
              <a:gd name="connsiteX66" fmla="*/ 3069021 w 3857297"/>
              <a:gd name="connsiteY66" fmla="*/ 2291255 h 5706584"/>
              <a:gd name="connsiteX67" fmla="*/ 2890345 w 3857297"/>
              <a:gd name="connsiteY67" fmla="*/ 1923393 h 5706584"/>
              <a:gd name="connsiteX68" fmla="*/ 2743200 w 3857297"/>
              <a:gd name="connsiteY68" fmla="*/ 1681655 h 5706584"/>
              <a:gd name="connsiteX69" fmla="*/ 2806262 w 3857297"/>
              <a:gd name="connsiteY69" fmla="*/ 1282262 h 5706584"/>
              <a:gd name="connsiteX70" fmla="*/ 2869324 w 3857297"/>
              <a:gd name="connsiteY70" fmla="*/ 1187669 h 5706584"/>
              <a:gd name="connsiteX71" fmla="*/ 2837793 w 3857297"/>
              <a:gd name="connsiteY71" fmla="*/ 1534511 h 5706584"/>
              <a:gd name="connsiteX72" fmla="*/ 2995448 w 3857297"/>
              <a:gd name="connsiteY72" fmla="*/ 1996966 h 5706584"/>
              <a:gd name="connsiteX73" fmla="*/ 3541986 w 3857297"/>
              <a:gd name="connsiteY73" fmla="*/ 2017986 h 5706584"/>
              <a:gd name="connsiteX74" fmla="*/ 3647090 w 3857297"/>
              <a:gd name="connsiteY74" fmla="*/ 1828800 h 5706584"/>
              <a:gd name="connsiteX75" fmla="*/ 3415862 w 3857297"/>
              <a:gd name="connsiteY75" fmla="*/ 1597573 h 5706584"/>
              <a:gd name="connsiteX76" fmla="*/ 3636579 w 3857297"/>
              <a:gd name="connsiteY76" fmla="*/ 1219200 h 5706584"/>
              <a:gd name="connsiteX77" fmla="*/ 3573517 w 3857297"/>
              <a:gd name="connsiteY77" fmla="*/ 630621 h 5706584"/>
              <a:gd name="connsiteX78" fmla="*/ 3499945 w 3857297"/>
              <a:gd name="connsiteY78" fmla="*/ 515007 h 5706584"/>
              <a:gd name="connsiteX79" fmla="*/ 3048000 w 3857297"/>
              <a:gd name="connsiteY79" fmla="*/ 283780 h 5706584"/>
              <a:gd name="connsiteX80" fmla="*/ 2795752 w 3857297"/>
              <a:gd name="connsiteY80" fmla="*/ 231228 h 5706584"/>
              <a:gd name="connsiteX81" fmla="*/ 2585545 w 3857297"/>
              <a:gd name="connsiteY81" fmla="*/ 42042 h 5706584"/>
              <a:gd name="connsiteX82" fmla="*/ 2448910 w 3857297"/>
              <a:gd name="connsiteY82" fmla="*/ 31532 h 5706584"/>
              <a:gd name="connsiteX83" fmla="*/ 2301765 w 3857297"/>
              <a:gd name="connsiteY83" fmla="*/ 294290 h 5706584"/>
              <a:gd name="connsiteX84" fmla="*/ 2102069 w 3857297"/>
              <a:gd name="connsiteY84" fmla="*/ 493986 h 5706584"/>
              <a:gd name="connsiteX85" fmla="*/ 1807780 w 3857297"/>
              <a:gd name="connsiteY85" fmla="*/ 588580 h 5706584"/>
              <a:gd name="connsiteX86" fmla="*/ 1576552 w 3857297"/>
              <a:gd name="connsiteY86" fmla="*/ 620110 h 5706584"/>
              <a:gd name="connsiteX87" fmla="*/ 1387366 w 3857297"/>
              <a:gd name="connsiteY87" fmla="*/ 388883 h 5706584"/>
              <a:gd name="connsiteX88" fmla="*/ 1250731 w 3857297"/>
              <a:gd name="connsiteY88" fmla="*/ 73572 h 5706584"/>
              <a:gd name="connsiteX89" fmla="*/ 1103586 w 3857297"/>
              <a:gd name="connsiteY89" fmla="*/ 0 h 5706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3857297" h="5706584">
                <a:moveTo>
                  <a:pt x="1103586" y="0"/>
                </a:moveTo>
                <a:lnTo>
                  <a:pt x="914400" y="388883"/>
                </a:lnTo>
                <a:lnTo>
                  <a:pt x="378372" y="536028"/>
                </a:lnTo>
                <a:lnTo>
                  <a:pt x="63062" y="819807"/>
                </a:lnTo>
                <a:lnTo>
                  <a:pt x="63062" y="1093076"/>
                </a:lnTo>
                <a:lnTo>
                  <a:pt x="273269" y="1492469"/>
                </a:lnTo>
                <a:lnTo>
                  <a:pt x="378373" y="1660634"/>
                </a:lnTo>
                <a:lnTo>
                  <a:pt x="409903" y="1870841"/>
                </a:lnTo>
                <a:lnTo>
                  <a:pt x="609600" y="1923394"/>
                </a:lnTo>
                <a:lnTo>
                  <a:pt x="798786" y="1671145"/>
                </a:lnTo>
                <a:lnTo>
                  <a:pt x="735724" y="1250731"/>
                </a:lnTo>
                <a:lnTo>
                  <a:pt x="651641" y="1051035"/>
                </a:lnTo>
                <a:lnTo>
                  <a:pt x="830317" y="1008993"/>
                </a:lnTo>
                <a:lnTo>
                  <a:pt x="998483" y="1481959"/>
                </a:lnTo>
                <a:lnTo>
                  <a:pt x="1030014" y="1891862"/>
                </a:lnTo>
                <a:lnTo>
                  <a:pt x="977462" y="2364828"/>
                </a:lnTo>
                <a:lnTo>
                  <a:pt x="399393" y="3499945"/>
                </a:lnTo>
                <a:cubicBezTo>
                  <a:pt x="402897" y="3534980"/>
                  <a:pt x="336331" y="3591036"/>
                  <a:pt x="325821" y="3626070"/>
                </a:cubicBezTo>
                <a:cubicBezTo>
                  <a:pt x="315311" y="3661104"/>
                  <a:pt x="339834" y="3678621"/>
                  <a:pt x="336331" y="3710152"/>
                </a:cubicBezTo>
                <a:cubicBezTo>
                  <a:pt x="332828" y="3741683"/>
                  <a:pt x="357352" y="3790731"/>
                  <a:pt x="304800" y="3815255"/>
                </a:cubicBezTo>
                <a:lnTo>
                  <a:pt x="241738" y="4025462"/>
                </a:lnTo>
                <a:lnTo>
                  <a:pt x="105104" y="4498427"/>
                </a:lnTo>
                <a:lnTo>
                  <a:pt x="0" y="4834759"/>
                </a:lnTo>
                <a:lnTo>
                  <a:pt x="31531" y="5097517"/>
                </a:lnTo>
                <a:lnTo>
                  <a:pt x="136635" y="5192110"/>
                </a:lnTo>
                <a:lnTo>
                  <a:pt x="199696" y="5255172"/>
                </a:lnTo>
                <a:lnTo>
                  <a:pt x="409904" y="5223643"/>
                </a:lnTo>
                <a:lnTo>
                  <a:pt x="515007" y="5213131"/>
                </a:lnTo>
                <a:lnTo>
                  <a:pt x="620110" y="5171090"/>
                </a:lnTo>
                <a:lnTo>
                  <a:pt x="693681" y="4929352"/>
                </a:lnTo>
                <a:lnTo>
                  <a:pt x="735724" y="4572000"/>
                </a:lnTo>
                <a:lnTo>
                  <a:pt x="882868" y="4014952"/>
                </a:lnTo>
                <a:lnTo>
                  <a:pt x="945931" y="4824249"/>
                </a:lnTo>
                <a:lnTo>
                  <a:pt x="966952" y="4981903"/>
                </a:lnTo>
                <a:lnTo>
                  <a:pt x="1082566" y="5108026"/>
                </a:lnTo>
                <a:lnTo>
                  <a:pt x="1219199" y="5108028"/>
                </a:lnTo>
                <a:lnTo>
                  <a:pt x="1345324" y="5087007"/>
                </a:lnTo>
                <a:lnTo>
                  <a:pt x="1566041" y="4614041"/>
                </a:lnTo>
                <a:lnTo>
                  <a:pt x="1671145" y="4172608"/>
                </a:lnTo>
                <a:lnTo>
                  <a:pt x="2049518" y="4078013"/>
                </a:lnTo>
                <a:lnTo>
                  <a:pt x="2165131" y="4529960"/>
                </a:lnTo>
                <a:lnTo>
                  <a:pt x="2207172" y="4950373"/>
                </a:lnTo>
                <a:lnTo>
                  <a:pt x="2259724" y="5108028"/>
                </a:lnTo>
                <a:cubicBezTo>
                  <a:pt x="2259724" y="5223642"/>
                  <a:pt x="2312277" y="5244660"/>
                  <a:pt x="2312277" y="5360274"/>
                </a:cubicBezTo>
                <a:lnTo>
                  <a:pt x="2427890" y="5528443"/>
                </a:lnTo>
                <a:lnTo>
                  <a:pt x="2532993" y="5559974"/>
                </a:lnTo>
                <a:lnTo>
                  <a:pt x="2680138" y="5528441"/>
                </a:lnTo>
                <a:lnTo>
                  <a:pt x="2669627" y="5423339"/>
                </a:lnTo>
                <a:lnTo>
                  <a:pt x="2659117" y="5423338"/>
                </a:lnTo>
                <a:lnTo>
                  <a:pt x="2690648" y="5044965"/>
                </a:lnTo>
                <a:lnTo>
                  <a:pt x="2690648" y="4740165"/>
                </a:lnTo>
                <a:lnTo>
                  <a:pt x="2858814" y="3983421"/>
                </a:lnTo>
                <a:lnTo>
                  <a:pt x="3153102" y="4277711"/>
                </a:lnTo>
                <a:lnTo>
                  <a:pt x="2911365" y="5234151"/>
                </a:lnTo>
                <a:lnTo>
                  <a:pt x="2974428" y="5559973"/>
                </a:lnTo>
                <a:lnTo>
                  <a:pt x="3142593" y="5612524"/>
                </a:lnTo>
                <a:lnTo>
                  <a:pt x="3300247" y="5675589"/>
                </a:lnTo>
                <a:cubicBezTo>
                  <a:pt x="3412357" y="5651064"/>
                  <a:pt x="3314262" y="5784194"/>
                  <a:pt x="3426372" y="5633544"/>
                </a:cubicBezTo>
                <a:lnTo>
                  <a:pt x="3584028" y="5528441"/>
                </a:lnTo>
                <a:lnTo>
                  <a:pt x="3720664" y="5223642"/>
                </a:lnTo>
                <a:lnTo>
                  <a:pt x="3836277" y="4813738"/>
                </a:lnTo>
                <a:lnTo>
                  <a:pt x="3741682" y="4393325"/>
                </a:lnTo>
                <a:lnTo>
                  <a:pt x="3857297" y="4120055"/>
                </a:lnTo>
                <a:lnTo>
                  <a:pt x="3699642" y="3804745"/>
                </a:lnTo>
                <a:lnTo>
                  <a:pt x="3436883" y="3037490"/>
                </a:lnTo>
                <a:lnTo>
                  <a:pt x="3258207" y="2543504"/>
                </a:lnTo>
                <a:lnTo>
                  <a:pt x="3069021" y="2291255"/>
                </a:lnTo>
                <a:lnTo>
                  <a:pt x="2890345" y="1923393"/>
                </a:lnTo>
                <a:lnTo>
                  <a:pt x="2743200" y="1681655"/>
                </a:lnTo>
                <a:lnTo>
                  <a:pt x="2806262" y="1282262"/>
                </a:lnTo>
                <a:lnTo>
                  <a:pt x="2869324" y="1187669"/>
                </a:lnTo>
                <a:lnTo>
                  <a:pt x="2837793" y="1534511"/>
                </a:lnTo>
                <a:lnTo>
                  <a:pt x="2995448" y="1996966"/>
                </a:lnTo>
                <a:lnTo>
                  <a:pt x="3541986" y="2017986"/>
                </a:lnTo>
                <a:lnTo>
                  <a:pt x="3647090" y="1828800"/>
                </a:lnTo>
                <a:lnTo>
                  <a:pt x="3415862" y="1597573"/>
                </a:lnTo>
                <a:lnTo>
                  <a:pt x="3636579" y="1219200"/>
                </a:lnTo>
                <a:lnTo>
                  <a:pt x="3573517" y="630621"/>
                </a:lnTo>
                <a:lnTo>
                  <a:pt x="3499945" y="515007"/>
                </a:lnTo>
                <a:lnTo>
                  <a:pt x="3048000" y="283780"/>
                </a:lnTo>
                <a:lnTo>
                  <a:pt x="2795752" y="231228"/>
                </a:lnTo>
                <a:lnTo>
                  <a:pt x="2585545" y="42042"/>
                </a:lnTo>
                <a:lnTo>
                  <a:pt x="2448910" y="31532"/>
                </a:lnTo>
                <a:lnTo>
                  <a:pt x="2301765" y="294290"/>
                </a:lnTo>
                <a:lnTo>
                  <a:pt x="2102069" y="493986"/>
                </a:lnTo>
                <a:lnTo>
                  <a:pt x="1807780" y="588580"/>
                </a:lnTo>
                <a:lnTo>
                  <a:pt x="1576552" y="620110"/>
                </a:lnTo>
                <a:lnTo>
                  <a:pt x="1387366" y="388883"/>
                </a:lnTo>
                <a:lnTo>
                  <a:pt x="1250731" y="73572"/>
                </a:lnTo>
                <a:lnTo>
                  <a:pt x="1103586" y="0"/>
                </a:lnTo>
                <a:close/>
              </a:path>
            </a:pathLst>
          </a:custGeom>
          <a:blipFill dpi="0" rotWithShape="1"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4" name="Freeform: Shape 93">
            <a:hlinkHover r:id="rId10" action="ppaction://hlinksldjump">
              <a:snd r:embed="rId11" name="Growl.wav"/>
            </a:hlinkHover>
            <a:extLst>
              <a:ext uri="{FF2B5EF4-FFF2-40B4-BE49-F238E27FC236}">
                <a16:creationId xmlns:a16="http://schemas.microsoft.com/office/drawing/2014/main" id="{792AD762-5388-4E68-B189-8A1D1D914346}"/>
              </a:ext>
            </a:extLst>
          </p:cNvPr>
          <p:cNvSpPr/>
          <p:nvPr/>
        </p:nvSpPr>
        <p:spPr>
          <a:xfrm>
            <a:off x="4057921" y="2639396"/>
            <a:ext cx="1149317" cy="1875024"/>
          </a:xfrm>
          <a:custGeom>
            <a:avLst/>
            <a:gdLst>
              <a:gd name="connsiteX0" fmla="*/ 1261241 w 4151586"/>
              <a:gd name="connsiteY0" fmla="*/ 136634 h 6747641"/>
              <a:gd name="connsiteX1" fmla="*/ 1072055 w 4151586"/>
              <a:gd name="connsiteY1" fmla="*/ 525517 h 6747641"/>
              <a:gd name="connsiteX2" fmla="*/ 536027 w 4151586"/>
              <a:gd name="connsiteY2" fmla="*/ 672662 h 6747641"/>
              <a:gd name="connsiteX3" fmla="*/ 220717 w 4151586"/>
              <a:gd name="connsiteY3" fmla="*/ 956441 h 6747641"/>
              <a:gd name="connsiteX4" fmla="*/ 220717 w 4151586"/>
              <a:gd name="connsiteY4" fmla="*/ 1229710 h 6747641"/>
              <a:gd name="connsiteX5" fmla="*/ 430924 w 4151586"/>
              <a:gd name="connsiteY5" fmla="*/ 1629103 h 6747641"/>
              <a:gd name="connsiteX6" fmla="*/ 609600 w 4151586"/>
              <a:gd name="connsiteY6" fmla="*/ 1839310 h 6747641"/>
              <a:gd name="connsiteX7" fmla="*/ 504496 w 4151586"/>
              <a:gd name="connsiteY7" fmla="*/ 2049517 h 6747641"/>
              <a:gd name="connsiteX8" fmla="*/ 767255 w 4151586"/>
              <a:gd name="connsiteY8" fmla="*/ 2102069 h 6747641"/>
              <a:gd name="connsiteX9" fmla="*/ 956441 w 4151586"/>
              <a:gd name="connsiteY9" fmla="*/ 1807779 h 6747641"/>
              <a:gd name="connsiteX10" fmla="*/ 893379 w 4151586"/>
              <a:gd name="connsiteY10" fmla="*/ 1387365 h 6747641"/>
              <a:gd name="connsiteX11" fmla="*/ 809296 w 4151586"/>
              <a:gd name="connsiteY11" fmla="*/ 1187669 h 6747641"/>
              <a:gd name="connsiteX12" fmla="*/ 987972 w 4151586"/>
              <a:gd name="connsiteY12" fmla="*/ 1145627 h 6747641"/>
              <a:gd name="connsiteX13" fmla="*/ 1156138 w 4151586"/>
              <a:gd name="connsiteY13" fmla="*/ 1618593 h 6747641"/>
              <a:gd name="connsiteX14" fmla="*/ 1187669 w 4151586"/>
              <a:gd name="connsiteY14" fmla="*/ 2028496 h 6747641"/>
              <a:gd name="connsiteX15" fmla="*/ 1135117 w 4151586"/>
              <a:gd name="connsiteY15" fmla="*/ 2501462 h 6747641"/>
              <a:gd name="connsiteX16" fmla="*/ 599089 w 4151586"/>
              <a:gd name="connsiteY16" fmla="*/ 3699641 h 6747641"/>
              <a:gd name="connsiteX17" fmla="*/ 609600 w 4151586"/>
              <a:gd name="connsiteY17" fmla="*/ 3804745 h 6747641"/>
              <a:gd name="connsiteX18" fmla="*/ 620110 w 4151586"/>
              <a:gd name="connsiteY18" fmla="*/ 3878317 h 6747641"/>
              <a:gd name="connsiteX19" fmla="*/ 620110 w 4151586"/>
              <a:gd name="connsiteY19" fmla="*/ 4004441 h 6747641"/>
              <a:gd name="connsiteX20" fmla="*/ 399393 w 4151586"/>
              <a:gd name="connsiteY20" fmla="*/ 4162096 h 6747641"/>
              <a:gd name="connsiteX21" fmla="*/ 346841 w 4151586"/>
              <a:gd name="connsiteY21" fmla="*/ 4708634 h 6747641"/>
              <a:gd name="connsiteX22" fmla="*/ 136634 w 4151586"/>
              <a:gd name="connsiteY22" fmla="*/ 5276193 h 6747641"/>
              <a:gd name="connsiteX23" fmla="*/ 31531 w 4151586"/>
              <a:gd name="connsiteY23" fmla="*/ 5602014 h 6747641"/>
              <a:gd name="connsiteX24" fmla="*/ 0 w 4151586"/>
              <a:gd name="connsiteY24" fmla="*/ 5927834 h 6747641"/>
              <a:gd name="connsiteX25" fmla="*/ 52551 w 4151586"/>
              <a:gd name="connsiteY25" fmla="*/ 6096000 h 6747641"/>
              <a:gd name="connsiteX26" fmla="*/ 693683 w 4151586"/>
              <a:gd name="connsiteY26" fmla="*/ 6232634 h 6747641"/>
              <a:gd name="connsiteX27" fmla="*/ 840827 w 4151586"/>
              <a:gd name="connsiteY27" fmla="*/ 6085489 h 6747641"/>
              <a:gd name="connsiteX28" fmla="*/ 777765 w 4151586"/>
              <a:gd name="connsiteY28" fmla="*/ 5549462 h 6747641"/>
              <a:gd name="connsiteX29" fmla="*/ 903889 w 4151586"/>
              <a:gd name="connsiteY29" fmla="*/ 5255172 h 6747641"/>
              <a:gd name="connsiteX30" fmla="*/ 893379 w 4151586"/>
              <a:gd name="connsiteY30" fmla="*/ 4708634 h 6747641"/>
              <a:gd name="connsiteX31" fmla="*/ 1019503 w 4151586"/>
              <a:gd name="connsiteY31" fmla="*/ 4593020 h 6747641"/>
              <a:gd name="connsiteX32" fmla="*/ 1030014 w 4151586"/>
              <a:gd name="connsiteY32" fmla="*/ 5307724 h 6747641"/>
              <a:gd name="connsiteX33" fmla="*/ 1103586 w 4151586"/>
              <a:gd name="connsiteY33" fmla="*/ 5412827 h 6747641"/>
              <a:gd name="connsiteX34" fmla="*/ 1219200 w 4151586"/>
              <a:gd name="connsiteY34" fmla="*/ 5896303 h 6747641"/>
              <a:gd name="connsiteX35" fmla="*/ 1471448 w 4151586"/>
              <a:gd name="connsiteY35" fmla="*/ 5969876 h 6747641"/>
              <a:gd name="connsiteX36" fmla="*/ 1629103 w 4151586"/>
              <a:gd name="connsiteY36" fmla="*/ 5538952 h 6747641"/>
              <a:gd name="connsiteX37" fmla="*/ 1744717 w 4151586"/>
              <a:gd name="connsiteY37" fmla="*/ 5076496 h 6747641"/>
              <a:gd name="connsiteX38" fmla="*/ 1860331 w 4151586"/>
              <a:gd name="connsiteY38" fmla="*/ 4750676 h 6747641"/>
              <a:gd name="connsiteX39" fmla="*/ 2165131 w 4151586"/>
              <a:gd name="connsiteY39" fmla="*/ 4698124 h 6747641"/>
              <a:gd name="connsiteX40" fmla="*/ 2301765 w 4151586"/>
              <a:gd name="connsiteY40" fmla="*/ 4929352 h 6747641"/>
              <a:gd name="connsiteX41" fmla="*/ 2270234 w 4151586"/>
              <a:gd name="connsiteY41" fmla="*/ 5465379 h 6747641"/>
              <a:gd name="connsiteX42" fmla="*/ 2396358 w 4151586"/>
              <a:gd name="connsiteY42" fmla="*/ 5864772 h 6747641"/>
              <a:gd name="connsiteX43" fmla="*/ 2417379 w 4151586"/>
              <a:gd name="connsiteY43" fmla="*/ 6201103 h 6747641"/>
              <a:gd name="connsiteX44" fmla="*/ 2459420 w 4151586"/>
              <a:gd name="connsiteY44" fmla="*/ 6526924 h 6747641"/>
              <a:gd name="connsiteX45" fmla="*/ 2869324 w 4151586"/>
              <a:gd name="connsiteY45" fmla="*/ 6642538 h 6747641"/>
              <a:gd name="connsiteX46" fmla="*/ 3037489 w 4151586"/>
              <a:gd name="connsiteY46" fmla="*/ 6432331 h 6747641"/>
              <a:gd name="connsiteX47" fmla="*/ 2911365 w 4151586"/>
              <a:gd name="connsiteY47" fmla="*/ 5822731 h 6747641"/>
              <a:gd name="connsiteX48" fmla="*/ 2816772 w 4151586"/>
              <a:gd name="connsiteY48" fmla="*/ 5559972 h 6747641"/>
              <a:gd name="connsiteX49" fmla="*/ 3026979 w 4151586"/>
              <a:gd name="connsiteY49" fmla="*/ 5318234 h 6747641"/>
              <a:gd name="connsiteX50" fmla="*/ 3058510 w 4151586"/>
              <a:gd name="connsiteY50" fmla="*/ 4897820 h 6747641"/>
              <a:gd name="connsiteX51" fmla="*/ 3111062 w 4151586"/>
              <a:gd name="connsiteY51" fmla="*/ 4666593 h 6747641"/>
              <a:gd name="connsiteX52" fmla="*/ 3342289 w 4151586"/>
              <a:gd name="connsiteY52" fmla="*/ 4855779 h 6747641"/>
              <a:gd name="connsiteX53" fmla="*/ 3205655 w 4151586"/>
              <a:gd name="connsiteY53" fmla="*/ 5402317 h 6747641"/>
              <a:gd name="connsiteX54" fmla="*/ 3100551 w 4151586"/>
              <a:gd name="connsiteY54" fmla="*/ 6011917 h 6747641"/>
              <a:gd name="connsiteX55" fmla="*/ 3090041 w 4151586"/>
              <a:gd name="connsiteY55" fmla="*/ 6264165 h 6747641"/>
              <a:gd name="connsiteX56" fmla="*/ 3100551 w 4151586"/>
              <a:gd name="connsiteY56" fmla="*/ 6547945 h 6747641"/>
              <a:gd name="connsiteX57" fmla="*/ 3636579 w 4151586"/>
              <a:gd name="connsiteY57" fmla="*/ 6747641 h 6747641"/>
              <a:gd name="connsiteX58" fmla="*/ 3962400 w 4151586"/>
              <a:gd name="connsiteY58" fmla="*/ 6568965 h 6747641"/>
              <a:gd name="connsiteX59" fmla="*/ 4046483 w 4151586"/>
              <a:gd name="connsiteY59" fmla="*/ 6085489 h 6747641"/>
              <a:gd name="connsiteX60" fmla="*/ 4151586 w 4151586"/>
              <a:gd name="connsiteY60" fmla="*/ 5307724 h 6747641"/>
              <a:gd name="connsiteX61" fmla="*/ 4088524 w 4151586"/>
              <a:gd name="connsiteY61" fmla="*/ 4624552 h 6747641"/>
              <a:gd name="connsiteX62" fmla="*/ 4078014 w 4151586"/>
              <a:gd name="connsiteY62" fmla="*/ 4309241 h 6747641"/>
              <a:gd name="connsiteX63" fmla="*/ 3804745 w 4151586"/>
              <a:gd name="connsiteY63" fmla="*/ 3993931 h 6747641"/>
              <a:gd name="connsiteX64" fmla="*/ 3594538 w 4151586"/>
              <a:gd name="connsiteY64" fmla="*/ 3174124 h 6747641"/>
              <a:gd name="connsiteX65" fmla="*/ 3415862 w 4151586"/>
              <a:gd name="connsiteY65" fmla="*/ 2680138 h 6747641"/>
              <a:gd name="connsiteX66" fmla="*/ 3226676 w 4151586"/>
              <a:gd name="connsiteY66" fmla="*/ 2427889 h 6747641"/>
              <a:gd name="connsiteX67" fmla="*/ 3048000 w 4151586"/>
              <a:gd name="connsiteY67" fmla="*/ 2060027 h 6747641"/>
              <a:gd name="connsiteX68" fmla="*/ 2900855 w 4151586"/>
              <a:gd name="connsiteY68" fmla="*/ 1818289 h 6747641"/>
              <a:gd name="connsiteX69" fmla="*/ 2963917 w 4151586"/>
              <a:gd name="connsiteY69" fmla="*/ 1418896 h 6747641"/>
              <a:gd name="connsiteX70" fmla="*/ 3026979 w 4151586"/>
              <a:gd name="connsiteY70" fmla="*/ 1324303 h 6747641"/>
              <a:gd name="connsiteX71" fmla="*/ 2995448 w 4151586"/>
              <a:gd name="connsiteY71" fmla="*/ 1671145 h 6747641"/>
              <a:gd name="connsiteX72" fmla="*/ 3153103 w 4151586"/>
              <a:gd name="connsiteY72" fmla="*/ 2133600 h 6747641"/>
              <a:gd name="connsiteX73" fmla="*/ 3699641 w 4151586"/>
              <a:gd name="connsiteY73" fmla="*/ 2154620 h 6747641"/>
              <a:gd name="connsiteX74" fmla="*/ 3804745 w 4151586"/>
              <a:gd name="connsiteY74" fmla="*/ 1965434 h 6747641"/>
              <a:gd name="connsiteX75" fmla="*/ 3573517 w 4151586"/>
              <a:gd name="connsiteY75" fmla="*/ 1734207 h 6747641"/>
              <a:gd name="connsiteX76" fmla="*/ 3794234 w 4151586"/>
              <a:gd name="connsiteY76" fmla="*/ 1355834 h 6747641"/>
              <a:gd name="connsiteX77" fmla="*/ 3731172 w 4151586"/>
              <a:gd name="connsiteY77" fmla="*/ 767255 h 6747641"/>
              <a:gd name="connsiteX78" fmla="*/ 3657600 w 4151586"/>
              <a:gd name="connsiteY78" fmla="*/ 651641 h 6747641"/>
              <a:gd name="connsiteX79" fmla="*/ 3205655 w 4151586"/>
              <a:gd name="connsiteY79" fmla="*/ 420414 h 6747641"/>
              <a:gd name="connsiteX80" fmla="*/ 2953407 w 4151586"/>
              <a:gd name="connsiteY80" fmla="*/ 367862 h 6747641"/>
              <a:gd name="connsiteX81" fmla="*/ 2722179 w 4151586"/>
              <a:gd name="connsiteY81" fmla="*/ 10510 h 6747641"/>
              <a:gd name="connsiteX82" fmla="*/ 2564524 w 4151586"/>
              <a:gd name="connsiteY82" fmla="*/ 0 h 6747641"/>
              <a:gd name="connsiteX83" fmla="*/ 2459420 w 4151586"/>
              <a:gd name="connsiteY83" fmla="*/ 430924 h 6747641"/>
              <a:gd name="connsiteX84" fmla="*/ 2259724 w 4151586"/>
              <a:gd name="connsiteY84" fmla="*/ 630620 h 6747641"/>
              <a:gd name="connsiteX85" fmla="*/ 1944414 w 4151586"/>
              <a:gd name="connsiteY85" fmla="*/ 672662 h 6747641"/>
              <a:gd name="connsiteX86" fmla="*/ 1713186 w 4151586"/>
              <a:gd name="connsiteY86" fmla="*/ 620110 h 6747641"/>
              <a:gd name="connsiteX87" fmla="*/ 1566041 w 4151586"/>
              <a:gd name="connsiteY87" fmla="*/ 336331 h 6747641"/>
              <a:gd name="connsiteX88" fmla="*/ 1345324 w 4151586"/>
              <a:gd name="connsiteY88" fmla="*/ 73572 h 6747641"/>
              <a:gd name="connsiteX89" fmla="*/ 1261241 w 4151586"/>
              <a:gd name="connsiteY89" fmla="*/ 136634 h 6747641"/>
              <a:gd name="connsiteX0" fmla="*/ 1261241 w 4151586"/>
              <a:gd name="connsiteY0" fmla="*/ 136634 h 6642538"/>
              <a:gd name="connsiteX1" fmla="*/ 1072055 w 4151586"/>
              <a:gd name="connsiteY1" fmla="*/ 525517 h 6642538"/>
              <a:gd name="connsiteX2" fmla="*/ 536027 w 4151586"/>
              <a:gd name="connsiteY2" fmla="*/ 672662 h 6642538"/>
              <a:gd name="connsiteX3" fmla="*/ 220717 w 4151586"/>
              <a:gd name="connsiteY3" fmla="*/ 956441 h 6642538"/>
              <a:gd name="connsiteX4" fmla="*/ 220717 w 4151586"/>
              <a:gd name="connsiteY4" fmla="*/ 1229710 h 6642538"/>
              <a:gd name="connsiteX5" fmla="*/ 430924 w 4151586"/>
              <a:gd name="connsiteY5" fmla="*/ 1629103 h 6642538"/>
              <a:gd name="connsiteX6" fmla="*/ 609600 w 4151586"/>
              <a:gd name="connsiteY6" fmla="*/ 1839310 h 6642538"/>
              <a:gd name="connsiteX7" fmla="*/ 504496 w 4151586"/>
              <a:gd name="connsiteY7" fmla="*/ 2049517 h 6642538"/>
              <a:gd name="connsiteX8" fmla="*/ 767255 w 4151586"/>
              <a:gd name="connsiteY8" fmla="*/ 2102069 h 6642538"/>
              <a:gd name="connsiteX9" fmla="*/ 956441 w 4151586"/>
              <a:gd name="connsiteY9" fmla="*/ 1807779 h 6642538"/>
              <a:gd name="connsiteX10" fmla="*/ 893379 w 4151586"/>
              <a:gd name="connsiteY10" fmla="*/ 1387365 h 6642538"/>
              <a:gd name="connsiteX11" fmla="*/ 809296 w 4151586"/>
              <a:gd name="connsiteY11" fmla="*/ 1187669 h 6642538"/>
              <a:gd name="connsiteX12" fmla="*/ 987972 w 4151586"/>
              <a:gd name="connsiteY12" fmla="*/ 1145627 h 6642538"/>
              <a:gd name="connsiteX13" fmla="*/ 1156138 w 4151586"/>
              <a:gd name="connsiteY13" fmla="*/ 1618593 h 6642538"/>
              <a:gd name="connsiteX14" fmla="*/ 1187669 w 4151586"/>
              <a:gd name="connsiteY14" fmla="*/ 2028496 h 6642538"/>
              <a:gd name="connsiteX15" fmla="*/ 1135117 w 4151586"/>
              <a:gd name="connsiteY15" fmla="*/ 2501462 h 6642538"/>
              <a:gd name="connsiteX16" fmla="*/ 599089 w 4151586"/>
              <a:gd name="connsiteY16" fmla="*/ 3699641 h 6642538"/>
              <a:gd name="connsiteX17" fmla="*/ 609600 w 4151586"/>
              <a:gd name="connsiteY17" fmla="*/ 3804745 h 6642538"/>
              <a:gd name="connsiteX18" fmla="*/ 620110 w 4151586"/>
              <a:gd name="connsiteY18" fmla="*/ 3878317 h 6642538"/>
              <a:gd name="connsiteX19" fmla="*/ 620110 w 4151586"/>
              <a:gd name="connsiteY19" fmla="*/ 4004441 h 6642538"/>
              <a:gd name="connsiteX20" fmla="*/ 399393 w 4151586"/>
              <a:gd name="connsiteY20" fmla="*/ 4162096 h 6642538"/>
              <a:gd name="connsiteX21" fmla="*/ 346841 w 4151586"/>
              <a:gd name="connsiteY21" fmla="*/ 4708634 h 6642538"/>
              <a:gd name="connsiteX22" fmla="*/ 136634 w 4151586"/>
              <a:gd name="connsiteY22" fmla="*/ 5276193 h 6642538"/>
              <a:gd name="connsiteX23" fmla="*/ 31531 w 4151586"/>
              <a:gd name="connsiteY23" fmla="*/ 5602014 h 6642538"/>
              <a:gd name="connsiteX24" fmla="*/ 0 w 4151586"/>
              <a:gd name="connsiteY24" fmla="*/ 5927834 h 6642538"/>
              <a:gd name="connsiteX25" fmla="*/ 52551 w 4151586"/>
              <a:gd name="connsiteY25" fmla="*/ 6096000 h 6642538"/>
              <a:gd name="connsiteX26" fmla="*/ 693683 w 4151586"/>
              <a:gd name="connsiteY26" fmla="*/ 6232634 h 6642538"/>
              <a:gd name="connsiteX27" fmla="*/ 840827 w 4151586"/>
              <a:gd name="connsiteY27" fmla="*/ 6085489 h 6642538"/>
              <a:gd name="connsiteX28" fmla="*/ 777765 w 4151586"/>
              <a:gd name="connsiteY28" fmla="*/ 5549462 h 6642538"/>
              <a:gd name="connsiteX29" fmla="*/ 903889 w 4151586"/>
              <a:gd name="connsiteY29" fmla="*/ 5255172 h 6642538"/>
              <a:gd name="connsiteX30" fmla="*/ 893379 w 4151586"/>
              <a:gd name="connsiteY30" fmla="*/ 4708634 h 6642538"/>
              <a:gd name="connsiteX31" fmla="*/ 1019503 w 4151586"/>
              <a:gd name="connsiteY31" fmla="*/ 4593020 h 6642538"/>
              <a:gd name="connsiteX32" fmla="*/ 1030014 w 4151586"/>
              <a:gd name="connsiteY32" fmla="*/ 5307724 h 6642538"/>
              <a:gd name="connsiteX33" fmla="*/ 1103586 w 4151586"/>
              <a:gd name="connsiteY33" fmla="*/ 5412827 h 6642538"/>
              <a:gd name="connsiteX34" fmla="*/ 1219200 w 4151586"/>
              <a:gd name="connsiteY34" fmla="*/ 5896303 h 6642538"/>
              <a:gd name="connsiteX35" fmla="*/ 1471448 w 4151586"/>
              <a:gd name="connsiteY35" fmla="*/ 5969876 h 6642538"/>
              <a:gd name="connsiteX36" fmla="*/ 1629103 w 4151586"/>
              <a:gd name="connsiteY36" fmla="*/ 5538952 h 6642538"/>
              <a:gd name="connsiteX37" fmla="*/ 1744717 w 4151586"/>
              <a:gd name="connsiteY37" fmla="*/ 5076496 h 6642538"/>
              <a:gd name="connsiteX38" fmla="*/ 1860331 w 4151586"/>
              <a:gd name="connsiteY38" fmla="*/ 4750676 h 6642538"/>
              <a:gd name="connsiteX39" fmla="*/ 2165131 w 4151586"/>
              <a:gd name="connsiteY39" fmla="*/ 4698124 h 6642538"/>
              <a:gd name="connsiteX40" fmla="*/ 2301765 w 4151586"/>
              <a:gd name="connsiteY40" fmla="*/ 4929352 h 6642538"/>
              <a:gd name="connsiteX41" fmla="*/ 2270234 w 4151586"/>
              <a:gd name="connsiteY41" fmla="*/ 5465379 h 6642538"/>
              <a:gd name="connsiteX42" fmla="*/ 2396358 w 4151586"/>
              <a:gd name="connsiteY42" fmla="*/ 5864772 h 6642538"/>
              <a:gd name="connsiteX43" fmla="*/ 2417379 w 4151586"/>
              <a:gd name="connsiteY43" fmla="*/ 6201103 h 6642538"/>
              <a:gd name="connsiteX44" fmla="*/ 2459420 w 4151586"/>
              <a:gd name="connsiteY44" fmla="*/ 6526924 h 6642538"/>
              <a:gd name="connsiteX45" fmla="*/ 2869324 w 4151586"/>
              <a:gd name="connsiteY45" fmla="*/ 6642538 h 6642538"/>
              <a:gd name="connsiteX46" fmla="*/ 3037489 w 4151586"/>
              <a:gd name="connsiteY46" fmla="*/ 6432331 h 6642538"/>
              <a:gd name="connsiteX47" fmla="*/ 2911365 w 4151586"/>
              <a:gd name="connsiteY47" fmla="*/ 5822731 h 6642538"/>
              <a:gd name="connsiteX48" fmla="*/ 2816772 w 4151586"/>
              <a:gd name="connsiteY48" fmla="*/ 5559972 h 6642538"/>
              <a:gd name="connsiteX49" fmla="*/ 3026979 w 4151586"/>
              <a:gd name="connsiteY49" fmla="*/ 5318234 h 6642538"/>
              <a:gd name="connsiteX50" fmla="*/ 3058510 w 4151586"/>
              <a:gd name="connsiteY50" fmla="*/ 4897820 h 6642538"/>
              <a:gd name="connsiteX51" fmla="*/ 3111062 w 4151586"/>
              <a:gd name="connsiteY51" fmla="*/ 4666593 h 6642538"/>
              <a:gd name="connsiteX52" fmla="*/ 3342289 w 4151586"/>
              <a:gd name="connsiteY52" fmla="*/ 4855779 h 6642538"/>
              <a:gd name="connsiteX53" fmla="*/ 3205655 w 4151586"/>
              <a:gd name="connsiteY53" fmla="*/ 5402317 h 6642538"/>
              <a:gd name="connsiteX54" fmla="*/ 3100551 w 4151586"/>
              <a:gd name="connsiteY54" fmla="*/ 6011917 h 6642538"/>
              <a:gd name="connsiteX55" fmla="*/ 3090041 w 4151586"/>
              <a:gd name="connsiteY55" fmla="*/ 6264165 h 6642538"/>
              <a:gd name="connsiteX56" fmla="*/ 3100551 w 4151586"/>
              <a:gd name="connsiteY56" fmla="*/ 6547945 h 6642538"/>
              <a:gd name="connsiteX57" fmla="*/ 3668110 w 4151586"/>
              <a:gd name="connsiteY57" fmla="*/ 6495393 h 6642538"/>
              <a:gd name="connsiteX58" fmla="*/ 3962400 w 4151586"/>
              <a:gd name="connsiteY58" fmla="*/ 6568965 h 6642538"/>
              <a:gd name="connsiteX59" fmla="*/ 4046483 w 4151586"/>
              <a:gd name="connsiteY59" fmla="*/ 6085489 h 6642538"/>
              <a:gd name="connsiteX60" fmla="*/ 4151586 w 4151586"/>
              <a:gd name="connsiteY60" fmla="*/ 5307724 h 6642538"/>
              <a:gd name="connsiteX61" fmla="*/ 4088524 w 4151586"/>
              <a:gd name="connsiteY61" fmla="*/ 4624552 h 6642538"/>
              <a:gd name="connsiteX62" fmla="*/ 4078014 w 4151586"/>
              <a:gd name="connsiteY62" fmla="*/ 4309241 h 6642538"/>
              <a:gd name="connsiteX63" fmla="*/ 3804745 w 4151586"/>
              <a:gd name="connsiteY63" fmla="*/ 3993931 h 6642538"/>
              <a:gd name="connsiteX64" fmla="*/ 3594538 w 4151586"/>
              <a:gd name="connsiteY64" fmla="*/ 3174124 h 6642538"/>
              <a:gd name="connsiteX65" fmla="*/ 3415862 w 4151586"/>
              <a:gd name="connsiteY65" fmla="*/ 2680138 h 6642538"/>
              <a:gd name="connsiteX66" fmla="*/ 3226676 w 4151586"/>
              <a:gd name="connsiteY66" fmla="*/ 2427889 h 6642538"/>
              <a:gd name="connsiteX67" fmla="*/ 3048000 w 4151586"/>
              <a:gd name="connsiteY67" fmla="*/ 2060027 h 6642538"/>
              <a:gd name="connsiteX68" fmla="*/ 2900855 w 4151586"/>
              <a:gd name="connsiteY68" fmla="*/ 1818289 h 6642538"/>
              <a:gd name="connsiteX69" fmla="*/ 2963917 w 4151586"/>
              <a:gd name="connsiteY69" fmla="*/ 1418896 h 6642538"/>
              <a:gd name="connsiteX70" fmla="*/ 3026979 w 4151586"/>
              <a:gd name="connsiteY70" fmla="*/ 1324303 h 6642538"/>
              <a:gd name="connsiteX71" fmla="*/ 2995448 w 4151586"/>
              <a:gd name="connsiteY71" fmla="*/ 1671145 h 6642538"/>
              <a:gd name="connsiteX72" fmla="*/ 3153103 w 4151586"/>
              <a:gd name="connsiteY72" fmla="*/ 2133600 h 6642538"/>
              <a:gd name="connsiteX73" fmla="*/ 3699641 w 4151586"/>
              <a:gd name="connsiteY73" fmla="*/ 2154620 h 6642538"/>
              <a:gd name="connsiteX74" fmla="*/ 3804745 w 4151586"/>
              <a:gd name="connsiteY74" fmla="*/ 1965434 h 6642538"/>
              <a:gd name="connsiteX75" fmla="*/ 3573517 w 4151586"/>
              <a:gd name="connsiteY75" fmla="*/ 1734207 h 6642538"/>
              <a:gd name="connsiteX76" fmla="*/ 3794234 w 4151586"/>
              <a:gd name="connsiteY76" fmla="*/ 1355834 h 6642538"/>
              <a:gd name="connsiteX77" fmla="*/ 3731172 w 4151586"/>
              <a:gd name="connsiteY77" fmla="*/ 767255 h 6642538"/>
              <a:gd name="connsiteX78" fmla="*/ 3657600 w 4151586"/>
              <a:gd name="connsiteY78" fmla="*/ 651641 h 6642538"/>
              <a:gd name="connsiteX79" fmla="*/ 3205655 w 4151586"/>
              <a:gd name="connsiteY79" fmla="*/ 420414 h 6642538"/>
              <a:gd name="connsiteX80" fmla="*/ 2953407 w 4151586"/>
              <a:gd name="connsiteY80" fmla="*/ 367862 h 6642538"/>
              <a:gd name="connsiteX81" fmla="*/ 2722179 w 4151586"/>
              <a:gd name="connsiteY81" fmla="*/ 10510 h 6642538"/>
              <a:gd name="connsiteX82" fmla="*/ 2564524 w 4151586"/>
              <a:gd name="connsiteY82" fmla="*/ 0 h 6642538"/>
              <a:gd name="connsiteX83" fmla="*/ 2459420 w 4151586"/>
              <a:gd name="connsiteY83" fmla="*/ 430924 h 6642538"/>
              <a:gd name="connsiteX84" fmla="*/ 2259724 w 4151586"/>
              <a:gd name="connsiteY84" fmla="*/ 630620 h 6642538"/>
              <a:gd name="connsiteX85" fmla="*/ 1944414 w 4151586"/>
              <a:gd name="connsiteY85" fmla="*/ 672662 h 6642538"/>
              <a:gd name="connsiteX86" fmla="*/ 1713186 w 4151586"/>
              <a:gd name="connsiteY86" fmla="*/ 620110 h 6642538"/>
              <a:gd name="connsiteX87" fmla="*/ 1566041 w 4151586"/>
              <a:gd name="connsiteY87" fmla="*/ 336331 h 6642538"/>
              <a:gd name="connsiteX88" fmla="*/ 1345324 w 4151586"/>
              <a:gd name="connsiteY88" fmla="*/ 73572 h 6642538"/>
              <a:gd name="connsiteX89" fmla="*/ 1261241 w 4151586"/>
              <a:gd name="connsiteY89" fmla="*/ 136634 h 6642538"/>
              <a:gd name="connsiteX0" fmla="*/ 1261241 w 4151586"/>
              <a:gd name="connsiteY0" fmla="*/ 136634 h 6642538"/>
              <a:gd name="connsiteX1" fmla="*/ 1072055 w 4151586"/>
              <a:gd name="connsiteY1" fmla="*/ 525517 h 6642538"/>
              <a:gd name="connsiteX2" fmla="*/ 536027 w 4151586"/>
              <a:gd name="connsiteY2" fmla="*/ 672662 h 6642538"/>
              <a:gd name="connsiteX3" fmla="*/ 220717 w 4151586"/>
              <a:gd name="connsiteY3" fmla="*/ 956441 h 6642538"/>
              <a:gd name="connsiteX4" fmla="*/ 220717 w 4151586"/>
              <a:gd name="connsiteY4" fmla="*/ 1229710 h 6642538"/>
              <a:gd name="connsiteX5" fmla="*/ 430924 w 4151586"/>
              <a:gd name="connsiteY5" fmla="*/ 1629103 h 6642538"/>
              <a:gd name="connsiteX6" fmla="*/ 609600 w 4151586"/>
              <a:gd name="connsiteY6" fmla="*/ 1839310 h 6642538"/>
              <a:gd name="connsiteX7" fmla="*/ 504496 w 4151586"/>
              <a:gd name="connsiteY7" fmla="*/ 2049517 h 6642538"/>
              <a:gd name="connsiteX8" fmla="*/ 767255 w 4151586"/>
              <a:gd name="connsiteY8" fmla="*/ 2102069 h 6642538"/>
              <a:gd name="connsiteX9" fmla="*/ 956441 w 4151586"/>
              <a:gd name="connsiteY9" fmla="*/ 1807779 h 6642538"/>
              <a:gd name="connsiteX10" fmla="*/ 893379 w 4151586"/>
              <a:gd name="connsiteY10" fmla="*/ 1387365 h 6642538"/>
              <a:gd name="connsiteX11" fmla="*/ 809296 w 4151586"/>
              <a:gd name="connsiteY11" fmla="*/ 1187669 h 6642538"/>
              <a:gd name="connsiteX12" fmla="*/ 987972 w 4151586"/>
              <a:gd name="connsiteY12" fmla="*/ 1145627 h 6642538"/>
              <a:gd name="connsiteX13" fmla="*/ 1156138 w 4151586"/>
              <a:gd name="connsiteY13" fmla="*/ 1618593 h 6642538"/>
              <a:gd name="connsiteX14" fmla="*/ 1187669 w 4151586"/>
              <a:gd name="connsiteY14" fmla="*/ 2028496 h 6642538"/>
              <a:gd name="connsiteX15" fmla="*/ 1135117 w 4151586"/>
              <a:gd name="connsiteY15" fmla="*/ 2501462 h 6642538"/>
              <a:gd name="connsiteX16" fmla="*/ 599089 w 4151586"/>
              <a:gd name="connsiteY16" fmla="*/ 3699641 h 6642538"/>
              <a:gd name="connsiteX17" fmla="*/ 609600 w 4151586"/>
              <a:gd name="connsiteY17" fmla="*/ 3804745 h 6642538"/>
              <a:gd name="connsiteX18" fmla="*/ 620110 w 4151586"/>
              <a:gd name="connsiteY18" fmla="*/ 3878317 h 6642538"/>
              <a:gd name="connsiteX19" fmla="*/ 620110 w 4151586"/>
              <a:gd name="connsiteY19" fmla="*/ 4004441 h 6642538"/>
              <a:gd name="connsiteX20" fmla="*/ 399393 w 4151586"/>
              <a:gd name="connsiteY20" fmla="*/ 4162096 h 6642538"/>
              <a:gd name="connsiteX21" fmla="*/ 346841 w 4151586"/>
              <a:gd name="connsiteY21" fmla="*/ 4708634 h 6642538"/>
              <a:gd name="connsiteX22" fmla="*/ 136634 w 4151586"/>
              <a:gd name="connsiteY22" fmla="*/ 5276193 h 6642538"/>
              <a:gd name="connsiteX23" fmla="*/ 31531 w 4151586"/>
              <a:gd name="connsiteY23" fmla="*/ 5602014 h 6642538"/>
              <a:gd name="connsiteX24" fmla="*/ 0 w 4151586"/>
              <a:gd name="connsiteY24" fmla="*/ 5927834 h 6642538"/>
              <a:gd name="connsiteX25" fmla="*/ 52551 w 4151586"/>
              <a:gd name="connsiteY25" fmla="*/ 6096000 h 6642538"/>
              <a:gd name="connsiteX26" fmla="*/ 693683 w 4151586"/>
              <a:gd name="connsiteY26" fmla="*/ 6232634 h 6642538"/>
              <a:gd name="connsiteX27" fmla="*/ 840827 w 4151586"/>
              <a:gd name="connsiteY27" fmla="*/ 6085489 h 6642538"/>
              <a:gd name="connsiteX28" fmla="*/ 777765 w 4151586"/>
              <a:gd name="connsiteY28" fmla="*/ 5549462 h 6642538"/>
              <a:gd name="connsiteX29" fmla="*/ 903889 w 4151586"/>
              <a:gd name="connsiteY29" fmla="*/ 5255172 h 6642538"/>
              <a:gd name="connsiteX30" fmla="*/ 893379 w 4151586"/>
              <a:gd name="connsiteY30" fmla="*/ 4708634 h 6642538"/>
              <a:gd name="connsiteX31" fmla="*/ 1019503 w 4151586"/>
              <a:gd name="connsiteY31" fmla="*/ 4593020 h 6642538"/>
              <a:gd name="connsiteX32" fmla="*/ 1030014 w 4151586"/>
              <a:gd name="connsiteY32" fmla="*/ 5307724 h 6642538"/>
              <a:gd name="connsiteX33" fmla="*/ 1103586 w 4151586"/>
              <a:gd name="connsiteY33" fmla="*/ 5412827 h 6642538"/>
              <a:gd name="connsiteX34" fmla="*/ 1219200 w 4151586"/>
              <a:gd name="connsiteY34" fmla="*/ 5896303 h 6642538"/>
              <a:gd name="connsiteX35" fmla="*/ 1471448 w 4151586"/>
              <a:gd name="connsiteY35" fmla="*/ 5969876 h 6642538"/>
              <a:gd name="connsiteX36" fmla="*/ 1629103 w 4151586"/>
              <a:gd name="connsiteY36" fmla="*/ 5538952 h 6642538"/>
              <a:gd name="connsiteX37" fmla="*/ 1744717 w 4151586"/>
              <a:gd name="connsiteY37" fmla="*/ 5076496 h 6642538"/>
              <a:gd name="connsiteX38" fmla="*/ 1860331 w 4151586"/>
              <a:gd name="connsiteY38" fmla="*/ 4750676 h 6642538"/>
              <a:gd name="connsiteX39" fmla="*/ 2165131 w 4151586"/>
              <a:gd name="connsiteY39" fmla="*/ 4698124 h 6642538"/>
              <a:gd name="connsiteX40" fmla="*/ 2301765 w 4151586"/>
              <a:gd name="connsiteY40" fmla="*/ 4929352 h 6642538"/>
              <a:gd name="connsiteX41" fmla="*/ 2270234 w 4151586"/>
              <a:gd name="connsiteY41" fmla="*/ 5465379 h 6642538"/>
              <a:gd name="connsiteX42" fmla="*/ 2396358 w 4151586"/>
              <a:gd name="connsiteY42" fmla="*/ 5864772 h 6642538"/>
              <a:gd name="connsiteX43" fmla="*/ 2417379 w 4151586"/>
              <a:gd name="connsiteY43" fmla="*/ 6201103 h 6642538"/>
              <a:gd name="connsiteX44" fmla="*/ 2459420 w 4151586"/>
              <a:gd name="connsiteY44" fmla="*/ 6526924 h 6642538"/>
              <a:gd name="connsiteX45" fmla="*/ 2869324 w 4151586"/>
              <a:gd name="connsiteY45" fmla="*/ 6642538 h 6642538"/>
              <a:gd name="connsiteX46" fmla="*/ 3037489 w 4151586"/>
              <a:gd name="connsiteY46" fmla="*/ 6432331 h 6642538"/>
              <a:gd name="connsiteX47" fmla="*/ 2911365 w 4151586"/>
              <a:gd name="connsiteY47" fmla="*/ 5822731 h 6642538"/>
              <a:gd name="connsiteX48" fmla="*/ 2816772 w 4151586"/>
              <a:gd name="connsiteY48" fmla="*/ 5559972 h 6642538"/>
              <a:gd name="connsiteX49" fmla="*/ 3026979 w 4151586"/>
              <a:gd name="connsiteY49" fmla="*/ 5318234 h 6642538"/>
              <a:gd name="connsiteX50" fmla="*/ 3058510 w 4151586"/>
              <a:gd name="connsiteY50" fmla="*/ 4897820 h 6642538"/>
              <a:gd name="connsiteX51" fmla="*/ 3111062 w 4151586"/>
              <a:gd name="connsiteY51" fmla="*/ 4666593 h 6642538"/>
              <a:gd name="connsiteX52" fmla="*/ 3342289 w 4151586"/>
              <a:gd name="connsiteY52" fmla="*/ 4855779 h 6642538"/>
              <a:gd name="connsiteX53" fmla="*/ 3205655 w 4151586"/>
              <a:gd name="connsiteY53" fmla="*/ 5402317 h 6642538"/>
              <a:gd name="connsiteX54" fmla="*/ 3100551 w 4151586"/>
              <a:gd name="connsiteY54" fmla="*/ 6011917 h 6642538"/>
              <a:gd name="connsiteX55" fmla="*/ 3090041 w 4151586"/>
              <a:gd name="connsiteY55" fmla="*/ 6264165 h 6642538"/>
              <a:gd name="connsiteX56" fmla="*/ 3226675 w 4151586"/>
              <a:gd name="connsiteY56" fmla="*/ 6411310 h 6642538"/>
              <a:gd name="connsiteX57" fmla="*/ 3668110 w 4151586"/>
              <a:gd name="connsiteY57" fmla="*/ 6495393 h 6642538"/>
              <a:gd name="connsiteX58" fmla="*/ 3962400 w 4151586"/>
              <a:gd name="connsiteY58" fmla="*/ 6568965 h 6642538"/>
              <a:gd name="connsiteX59" fmla="*/ 4046483 w 4151586"/>
              <a:gd name="connsiteY59" fmla="*/ 6085489 h 6642538"/>
              <a:gd name="connsiteX60" fmla="*/ 4151586 w 4151586"/>
              <a:gd name="connsiteY60" fmla="*/ 5307724 h 6642538"/>
              <a:gd name="connsiteX61" fmla="*/ 4088524 w 4151586"/>
              <a:gd name="connsiteY61" fmla="*/ 4624552 h 6642538"/>
              <a:gd name="connsiteX62" fmla="*/ 4078014 w 4151586"/>
              <a:gd name="connsiteY62" fmla="*/ 4309241 h 6642538"/>
              <a:gd name="connsiteX63" fmla="*/ 3804745 w 4151586"/>
              <a:gd name="connsiteY63" fmla="*/ 3993931 h 6642538"/>
              <a:gd name="connsiteX64" fmla="*/ 3594538 w 4151586"/>
              <a:gd name="connsiteY64" fmla="*/ 3174124 h 6642538"/>
              <a:gd name="connsiteX65" fmla="*/ 3415862 w 4151586"/>
              <a:gd name="connsiteY65" fmla="*/ 2680138 h 6642538"/>
              <a:gd name="connsiteX66" fmla="*/ 3226676 w 4151586"/>
              <a:gd name="connsiteY66" fmla="*/ 2427889 h 6642538"/>
              <a:gd name="connsiteX67" fmla="*/ 3048000 w 4151586"/>
              <a:gd name="connsiteY67" fmla="*/ 2060027 h 6642538"/>
              <a:gd name="connsiteX68" fmla="*/ 2900855 w 4151586"/>
              <a:gd name="connsiteY68" fmla="*/ 1818289 h 6642538"/>
              <a:gd name="connsiteX69" fmla="*/ 2963917 w 4151586"/>
              <a:gd name="connsiteY69" fmla="*/ 1418896 h 6642538"/>
              <a:gd name="connsiteX70" fmla="*/ 3026979 w 4151586"/>
              <a:gd name="connsiteY70" fmla="*/ 1324303 h 6642538"/>
              <a:gd name="connsiteX71" fmla="*/ 2995448 w 4151586"/>
              <a:gd name="connsiteY71" fmla="*/ 1671145 h 6642538"/>
              <a:gd name="connsiteX72" fmla="*/ 3153103 w 4151586"/>
              <a:gd name="connsiteY72" fmla="*/ 2133600 h 6642538"/>
              <a:gd name="connsiteX73" fmla="*/ 3699641 w 4151586"/>
              <a:gd name="connsiteY73" fmla="*/ 2154620 h 6642538"/>
              <a:gd name="connsiteX74" fmla="*/ 3804745 w 4151586"/>
              <a:gd name="connsiteY74" fmla="*/ 1965434 h 6642538"/>
              <a:gd name="connsiteX75" fmla="*/ 3573517 w 4151586"/>
              <a:gd name="connsiteY75" fmla="*/ 1734207 h 6642538"/>
              <a:gd name="connsiteX76" fmla="*/ 3794234 w 4151586"/>
              <a:gd name="connsiteY76" fmla="*/ 1355834 h 6642538"/>
              <a:gd name="connsiteX77" fmla="*/ 3731172 w 4151586"/>
              <a:gd name="connsiteY77" fmla="*/ 767255 h 6642538"/>
              <a:gd name="connsiteX78" fmla="*/ 3657600 w 4151586"/>
              <a:gd name="connsiteY78" fmla="*/ 651641 h 6642538"/>
              <a:gd name="connsiteX79" fmla="*/ 3205655 w 4151586"/>
              <a:gd name="connsiteY79" fmla="*/ 420414 h 6642538"/>
              <a:gd name="connsiteX80" fmla="*/ 2953407 w 4151586"/>
              <a:gd name="connsiteY80" fmla="*/ 367862 h 6642538"/>
              <a:gd name="connsiteX81" fmla="*/ 2722179 w 4151586"/>
              <a:gd name="connsiteY81" fmla="*/ 10510 h 6642538"/>
              <a:gd name="connsiteX82" fmla="*/ 2564524 w 4151586"/>
              <a:gd name="connsiteY82" fmla="*/ 0 h 6642538"/>
              <a:gd name="connsiteX83" fmla="*/ 2459420 w 4151586"/>
              <a:gd name="connsiteY83" fmla="*/ 430924 h 6642538"/>
              <a:gd name="connsiteX84" fmla="*/ 2259724 w 4151586"/>
              <a:gd name="connsiteY84" fmla="*/ 630620 h 6642538"/>
              <a:gd name="connsiteX85" fmla="*/ 1944414 w 4151586"/>
              <a:gd name="connsiteY85" fmla="*/ 672662 h 6642538"/>
              <a:gd name="connsiteX86" fmla="*/ 1713186 w 4151586"/>
              <a:gd name="connsiteY86" fmla="*/ 620110 h 6642538"/>
              <a:gd name="connsiteX87" fmla="*/ 1566041 w 4151586"/>
              <a:gd name="connsiteY87" fmla="*/ 336331 h 6642538"/>
              <a:gd name="connsiteX88" fmla="*/ 1345324 w 4151586"/>
              <a:gd name="connsiteY88" fmla="*/ 73572 h 6642538"/>
              <a:gd name="connsiteX89" fmla="*/ 1261241 w 4151586"/>
              <a:gd name="connsiteY89" fmla="*/ 136634 h 6642538"/>
              <a:gd name="connsiteX0" fmla="*/ 1261241 w 4151586"/>
              <a:gd name="connsiteY0" fmla="*/ 136634 h 6642538"/>
              <a:gd name="connsiteX1" fmla="*/ 1072055 w 4151586"/>
              <a:gd name="connsiteY1" fmla="*/ 525517 h 6642538"/>
              <a:gd name="connsiteX2" fmla="*/ 536027 w 4151586"/>
              <a:gd name="connsiteY2" fmla="*/ 672662 h 6642538"/>
              <a:gd name="connsiteX3" fmla="*/ 220717 w 4151586"/>
              <a:gd name="connsiteY3" fmla="*/ 956441 h 6642538"/>
              <a:gd name="connsiteX4" fmla="*/ 220717 w 4151586"/>
              <a:gd name="connsiteY4" fmla="*/ 1229710 h 6642538"/>
              <a:gd name="connsiteX5" fmla="*/ 430924 w 4151586"/>
              <a:gd name="connsiteY5" fmla="*/ 1629103 h 6642538"/>
              <a:gd name="connsiteX6" fmla="*/ 609600 w 4151586"/>
              <a:gd name="connsiteY6" fmla="*/ 1839310 h 6642538"/>
              <a:gd name="connsiteX7" fmla="*/ 504496 w 4151586"/>
              <a:gd name="connsiteY7" fmla="*/ 2049517 h 6642538"/>
              <a:gd name="connsiteX8" fmla="*/ 767255 w 4151586"/>
              <a:gd name="connsiteY8" fmla="*/ 2102069 h 6642538"/>
              <a:gd name="connsiteX9" fmla="*/ 956441 w 4151586"/>
              <a:gd name="connsiteY9" fmla="*/ 1807779 h 6642538"/>
              <a:gd name="connsiteX10" fmla="*/ 893379 w 4151586"/>
              <a:gd name="connsiteY10" fmla="*/ 1387365 h 6642538"/>
              <a:gd name="connsiteX11" fmla="*/ 809296 w 4151586"/>
              <a:gd name="connsiteY11" fmla="*/ 1187669 h 6642538"/>
              <a:gd name="connsiteX12" fmla="*/ 987972 w 4151586"/>
              <a:gd name="connsiteY12" fmla="*/ 1145627 h 6642538"/>
              <a:gd name="connsiteX13" fmla="*/ 1156138 w 4151586"/>
              <a:gd name="connsiteY13" fmla="*/ 1618593 h 6642538"/>
              <a:gd name="connsiteX14" fmla="*/ 1187669 w 4151586"/>
              <a:gd name="connsiteY14" fmla="*/ 2028496 h 6642538"/>
              <a:gd name="connsiteX15" fmla="*/ 1135117 w 4151586"/>
              <a:gd name="connsiteY15" fmla="*/ 2501462 h 6642538"/>
              <a:gd name="connsiteX16" fmla="*/ 599089 w 4151586"/>
              <a:gd name="connsiteY16" fmla="*/ 3699641 h 6642538"/>
              <a:gd name="connsiteX17" fmla="*/ 609600 w 4151586"/>
              <a:gd name="connsiteY17" fmla="*/ 3804745 h 6642538"/>
              <a:gd name="connsiteX18" fmla="*/ 620110 w 4151586"/>
              <a:gd name="connsiteY18" fmla="*/ 3878317 h 6642538"/>
              <a:gd name="connsiteX19" fmla="*/ 620110 w 4151586"/>
              <a:gd name="connsiteY19" fmla="*/ 4004441 h 6642538"/>
              <a:gd name="connsiteX20" fmla="*/ 399393 w 4151586"/>
              <a:gd name="connsiteY20" fmla="*/ 4162096 h 6642538"/>
              <a:gd name="connsiteX21" fmla="*/ 346841 w 4151586"/>
              <a:gd name="connsiteY21" fmla="*/ 4708634 h 6642538"/>
              <a:gd name="connsiteX22" fmla="*/ 136634 w 4151586"/>
              <a:gd name="connsiteY22" fmla="*/ 5276193 h 6642538"/>
              <a:gd name="connsiteX23" fmla="*/ 31531 w 4151586"/>
              <a:gd name="connsiteY23" fmla="*/ 5602014 h 6642538"/>
              <a:gd name="connsiteX24" fmla="*/ 0 w 4151586"/>
              <a:gd name="connsiteY24" fmla="*/ 5927834 h 6642538"/>
              <a:gd name="connsiteX25" fmla="*/ 52551 w 4151586"/>
              <a:gd name="connsiteY25" fmla="*/ 6096000 h 6642538"/>
              <a:gd name="connsiteX26" fmla="*/ 693683 w 4151586"/>
              <a:gd name="connsiteY26" fmla="*/ 6232634 h 6642538"/>
              <a:gd name="connsiteX27" fmla="*/ 840827 w 4151586"/>
              <a:gd name="connsiteY27" fmla="*/ 6085489 h 6642538"/>
              <a:gd name="connsiteX28" fmla="*/ 777765 w 4151586"/>
              <a:gd name="connsiteY28" fmla="*/ 5549462 h 6642538"/>
              <a:gd name="connsiteX29" fmla="*/ 903889 w 4151586"/>
              <a:gd name="connsiteY29" fmla="*/ 5255172 h 6642538"/>
              <a:gd name="connsiteX30" fmla="*/ 893379 w 4151586"/>
              <a:gd name="connsiteY30" fmla="*/ 4708634 h 6642538"/>
              <a:gd name="connsiteX31" fmla="*/ 1019503 w 4151586"/>
              <a:gd name="connsiteY31" fmla="*/ 4593020 h 6642538"/>
              <a:gd name="connsiteX32" fmla="*/ 1030014 w 4151586"/>
              <a:gd name="connsiteY32" fmla="*/ 5307724 h 6642538"/>
              <a:gd name="connsiteX33" fmla="*/ 1103586 w 4151586"/>
              <a:gd name="connsiteY33" fmla="*/ 5412827 h 6642538"/>
              <a:gd name="connsiteX34" fmla="*/ 1219200 w 4151586"/>
              <a:gd name="connsiteY34" fmla="*/ 5896303 h 6642538"/>
              <a:gd name="connsiteX35" fmla="*/ 1471448 w 4151586"/>
              <a:gd name="connsiteY35" fmla="*/ 5969876 h 6642538"/>
              <a:gd name="connsiteX36" fmla="*/ 1629103 w 4151586"/>
              <a:gd name="connsiteY36" fmla="*/ 5538952 h 6642538"/>
              <a:gd name="connsiteX37" fmla="*/ 1744717 w 4151586"/>
              <a:gd name="connsiteY37" fmla="*/ 5076496 h 6642538"/>
              <a:gd name="connsiteX38" fmla="*/ 1860331 w 4151586"/>
              <a:gd name="connsiteY38" fmla="*/ 4750676 h 6642538"/>
              <a:gd name="connsiteX39" fmla="*/ 2165131 w 4151586"/>
              <a:gd name="connsiteY39" fmla="*/ 4698124 h 6642538"/>
              <a:gd name="connsiteX40" fmla="*/ 2301765 w 4151586"/>
              <a:gd name="connsiteY40" fmla="*/ 4929352 h 6642538"/>
              <a:gd name="connsiteX41" fmla="*/ 2270234 w 4151586"/>
              <a:gd name="connsiteY41" fmla="*/ 5465379 h 6642538"/>
              <a:gd name="connsiteX42" fmla="*/ 2396358 w 4151586"/>
              <a:gd name="connsiteY42" fmla="*/ 5864772 h 6642538"/>
              <a:gd name="connsiteX43" fmla="*/ 2417379 w 4151586"/>
              <a:gd name="connsiteY43" fmla="*/ 6201103 h 6642538"/>
              <a:gd name="connsiteX44" fmla="*/ 2459420 w 4151586"/>
              <a:gd name="connsiteY44" fmla="*/ 6526924 h 6642538"/>
              <a:gd name="connsiteX45" fmla="*/ 2869324 w 4151586"/>
              <a:gd name="connsiteY45" fmla="*/ 6642538 h 6642538"/>
              <a:gd name="connsiteX46" fmla="*/ 3037489 w 4151586"/>
              <a:gd name="connsiteY46" fmla="*/ 6432331 h 6642538"/>
              <a:gd name="connsiteX47" fmla="*/ 2911365 w 4151586"/>
              <a:gd name="connsiteY47" fmla="*/ 5822731 h 6642538"/>
              <a:gd name="connsiteX48" fmla="*/ 2816772 w 4151586"/>
              <a:gd name="connsiteY48" fmla="*/ 5559972 h 6642538"/>
              <a:gd name="connsiteX49" fmla="*/ 3026979 w 4151586"/>
              <a:gd name="connsiteY49" fmla="*/ 5318234 h 6642538"/>
              <a:gd name="connsiteX50" fmla="*/ 3058510 w 4151586"/>
              <a:gd name="connsiteY50" fmla="*/ 4897820 h 6642538"/>
              <a:gd name="connsiteX51" fmla="*/ 3111062 w 4151586"/>
              <a:gd name="connsiteY51" fmla="*/ 4666593 h 6642538"/>
              <a:gd name="connsiteX52" fmla="*/ 3342289 w 4151586"/>
              <a:gd name="connsiteY52" fmla="*/ 4855779 h 6642538"/>
              <a:gd name="connsiteX53" fmla="*/ 3205655 w 4151586"/>
              <a:gd name="connsiteY53" fmla="*/ 5402317 h 6642538"/>
              <a:gd name="connsiteX54" fmla="*/ 3100551 w 4151586"/>
              <a:gd name="connsiteY54" fmla="*/ 6011917 h 6642538"/>
              <a:gd name="connsiteX55" fmla="*/ 3090041 w 4151586"/>
              <a:gd name="connsiteY55" fmla="*/ 6264165 h 6642538"/>
              <a:gd name="connsiteX56" fmla="*/ 3226675 w 4151586"/>
              <a:gd name="connsiteY56" fmla="*/ 6411310 h 6642538"/>
              <a:gd name="connsiteX57" fmla="*/ 3668110 w 4151586"/>
              <a:gd name="connsiteY57" fmla="*/ 6495393 h 6642538"/>
              <a:gd name="connsiteX58" fmla="*/ 3888828 w 4151586"/>
              <a:gd name="connsiteY58" fmla="*/ 6274675 h 6642538"/>
              <a:gd name="connsiteX59" fmla="*/ 4046483 w 4151586"/>
              <a:gd name="connsiteY59" fmla="*/ 6085489 h 6642538"/>
              <a:gd name="connsiteX60" fmla="*/ 4151586 w 4151586"/>
              <a:gd name="connsiteY60" fmla="*/ 5307724 h 6642538"/>
              <a:gd name="connsiteX61" fmla="*/ 4088524 w 4151586"/>
              <a:gd name="connsiteY61" fmla="*/ 4624552 h 6642538"/>
              <a:gd name="connsiteX62" fmla="*/ 4078014 w 4151586"/>
              <a:gd name="connsiteY62" fmla="*/ 4309241 h 6642538"/>
              <a:gd name="connsiteX63" fmla="*/ 3804745 w 4151586"/>
              <a:gd name="connsiteY63" fmla="*/ 3993931 h 6642538"/>
              <a:gd name="connsiteX64" fmla="*/ 3594538 w 4151586"/>
              <a:gd name="connsiteY64" fmla="*/ 3174124 h 6642538"/>
              <a:gd name="connsiteX65" fmla="*/ 3415862 w 4151586"/>
              <a:gd name="connsiteY65" fmla="*/ 2680138 h 6642538"/>
              <a:gd name="connsiteX66" fmla="*/ 3226676 w 4151586"/>
              <a:gd name="connsiteY66" fmla="*/ 2427889 h 6642538"/>
              <a:gd name="connsiteX67" fmla="*/ 3048000 w 4151586"/>
              <a:gd name="connsiteY67" fmla="*/ 2060027 h 6642538"/>
              <a:gd name="connsiteX68" fmla="*/ 2900855 w 4151586"/>
              <a:gd name="connsiteY68" fmla="*/ 1818289 h 6642538"/>
              <a:gd name="connsiteX69" fmla="*/ 2963917 w 4151586"/>
              <a:gd name="connsiteY69" fmla="*/ 1418896 h 6642538"/>
              <a:gd name="connsiteX70" fmla="*/ 3026979 w 4151586"/>
              <a:gd name="connsiteY70" fmla="*/ 1324303 h 6642538"/>
              <a:gd name="connsiteX71" fmla="*/ 2995448 w 4151586"/>
              <a:gd name="connsiteY71" fmla="*/ 1671145 h 6642538"/>
              <a:gd name="connsiteX72" fmla="*/ 3153103 w 4151586"/>
              <a:gd name="connsiteY72" fmla="*/ 2133600 h 6642538"/>
              <a:gd name="connsiteX73" fmla="*/ 3699641 w 4151586"/>
              <a:gd name="connsiteY73" fmla="*/ 2154620 h 6642538"/>
              <a:gd name="connsiteX74" fmla="*/ 3804745 w 4151586"/>
              <a:gd name="connsiteY74" fmla="*/ 1965434 h 6642538"/>
              <a:gd name="connsiteX75" fmla="*/ 3573517 w 4151586"/>
              <a:gd name="connsiteY75" fmla="*/ 1734207 h 6642538"/>
              <a:gd name="connsiteX76" fmla="*/ 3794234 w 4151586"/>
              <a:gd name="connsiteY76" fmla="*/ 1355834 h 6642538"/>
              <a:gd name="connsiteX77" fmla="*/ 3731172 w 4151586"/>
              <a:gd name="connsiteY77" fmla="*/ 767255 h 6642538"/>
              <a:gd name="connsiteX78" fmla="*/ 3657600 w 4151586"/>
              <a:gd name="connsiteY78" fmla="*/ 651641 h 6642538"/>
              <a:gd name="connsiteX79" fmla="*/ 3205655 w 4151586"/>
              <a:gd name="connsiteY79" fmla="*/ 420414 h 6642538"/>
              <a:gd name="connsiteX80" fmla="*/ 2953407 w 4151586"/>
              <a:gd name="connsiteY80" fmla="*/ 367862 h 6642538"/>
              <a:gd name="connsiteX81" fmla="*/ 2722179 w 4151586"/>
              <a:gd name="connsiteY81" fmla="*/ 10510 h 6642538"/>
              <a:gd name="connsiteX82" fmla="*/ 2564524 w 4151586"/>
              <a:gd name="connsiteY82" fmla="*/ 0 h 6642538"/>
              <a:gd name="connsiteX83" fmla="*/ 2459420 w 4151586"/>
              <a:gd name="connsiteY83" fmla="*/ 430924 h 6642538"/>
              <a:gd name="connsiteX84" fmla="*/ 2259724 w 4151586"/>
              <a:gd name="connsiteY84" fmla="*/ 630620 h 6642538"/>
              <a:gd name="connsiteX85" fmla="*/ 1944414 w 4151586"/>
              <a:gd name="connsiteY85" fmla="*/ 672662 h 6642538"/>
              <a:gd name="connsiteX86" fmla="*/ 1713186 w 4151586"/>
              <a:gd name="connsiteY86" fmla="*/ 620110 h 6642538"/>
              <a:gd name="connsiteX87" fmla="*/ 1566041 w 4151586"/>
              <a:gd name="connsiteY87" fmla="*/ 336331 h 6642538"/>
              <a:gd name="connsiteX88" fmla="*/ 1345324 w 4151586"/>
              <a:gd name="connsiteY88" fmla="*/ 73572 h 6642538"/>
              <a:gd name="connsiteX89" fmla="*/ 1261241 w 4151586"/>
              <a:gd name="connsiteY89" fmla="*/ 136634 h 6642538"/>
              <a:gd name="connsiteX0" fmla="*/ 1261241 w 4151586"/>
              <a:gd name="connsiteY0" fmla="*/ 136634 h 6642538"/>
              <a:gd name="connsiteX1" fmla="*/ 1072055 w 4151586"/>
              <a:gd name="connsiteY1" fmla="*/ 525517 h 6642538"/>
              <a:gd name="connsiteX2" fmla="*/ 536027 w 4151586"/>
              <a:gd name="connsiteY2" fmla="*/ 672662 h 6642538"/>
              <a:gd name="connsiteX3" fmla="*/ 220717 w 4151586"/>
              <a:gd name="connsiteY3" fmla="*/ 956441 h 6642538"/>
              <a:gd name="connsiteX4" fmla="*/ 220717 w 4151586"/>
              <a:gd name="connsiteY4" fmla="*/ 1229710 h 6642538"/>
              <a:gd name="connsiteX5" fmla="*/ 430924 w 4151586"/>
              <a:gd name="connsiteY5" fmla="*/ 1629103 h 6642538"/>
              <a:gd name="connsiteX6" fmla="*/ 609600 w 4151586"/>
              <a:gd name="connsiteY6" fmla="*/ 1839310 h 6642538"/>
              <a:gd name="connsiteX7" fmla="*/ 504496 w 4151586"/>
              <a:gd name="connsiteY7" fmla="*/ 2049517 h 6642538"/>
              <a:gd name="connsiteX8" fmla="*/ 767255 w 4151586"/>
              <a:gd name="connsiteY8" fmla="*/ 2102069 h 6642538"/>
              <a:gd name="connsiteX9" fmla="*/ 956441 w 4151586"/>
              <a:gd name="connsiteY9" fmla="*/ 1807779 h 6642538"/>
              <a:gd name="connsiteX10" fmla="*/ 893379 w 4151586"/>
              <a:gd name="connsiteY10" fmla="*/ 1387365 h 6642538"/>
              <a:gd name="connsiteX11" fmla="*/ 809296 w 4151586"/>
              <a:gd name="connsiteY11" fmla="*/ 1187669 h 6642538"/>
              <a:gd name="connsiteX12" fmla="*/ 987972 w 4151586"/>
              <a:gd name="connsiteY12" fmla="*/ 1145627 h 6642538"/>
              <a:gd name="connsiteX13" fmla="*/ 1156138 w 4151586"/>
              <a:gd name="connsiteY13" fmla="*/ 1618593 h 6642538"/>
              <a:gd name="connsiteX14" fmla="*/ 1187669 w 4151586"/>
              <a:gd name="connsiteY14" fmla="*/ 2028496 h 6642538"/>
              <a:gd name="connsiteX15" fmla="*/ 1135117 w 4151586"/>
              <a:gd name="connsiteY15" fmla="*/ 2501462 h 6642538"/>
              <a:gd name="connsiteX16" fmla="*/ 599089 w 4151586"/>
              <a:gd name="connsiteY16" fmla="*/ 3699641 h 6642538"/>
              <a:gd name="connsiteX17" fmla="*/ 609600 w 4151586"/>
              <a:gd name="connsiteY17" fmla="*/ 3804745 h 6642538"/>
              <a:gd name="connsiteX18" fmla="*/ 620110 w 4151586"/>
              <a:gd name="connsiteY18" fmla="*/ 3878317 h 6642538"/>
              <a:gd name="connsiteX19" fmla="*/ 620110 w 4151586"/>
              <a:gd name="connsiteY19" fmla="*/ 4004441 h 6642538"/>
              <a:gd name="connsiteX20" fmla="*/ 399393 w 4151586"/>
              <a:gd name="connsiteY20" fmla="*/ 4162096 h 6642538"/>
              <a:gd name="connsiteX21" fmla="*/ 346841 w 4151586"/>
              <a:gd name="connsiteY21" fmla="*/ 4708634 h 6642538"/>
              <a:gd name="connsiteX22" fmla="*/ 136634 w 4151586"/>
              <a:gd name="connsiteY22" fmla="*/ 5276193 h 6642538"/>
              <a:gd name="connsiteX23" fmla="*/ 31531 w 4151586"/>
              <a:gd name="connsiteY23" fmla="*/ 5602014 h 6642538"/>
              <a:gd name="connsiteX24" fmla="*/ 0 w 4151586"/>
              <a:gd name="connsiteY24" fmla="*/ 5927834 h 6642538"/>
              <a:gd name="connsiteX25" fmla="*/ 52551 w 4151586"/>
              <a:gd name="connsiteY25" fmla="*/ 6096000 h 6642538"/>
              <a:gd name="connsiteX26" fmla="*/ 693683 w 4151586"/>
              <a:gd name="connsiteY26" fmla="*/ 6232634 h 6642538"/>
              <a:gd name="connsiteX27" fmla="*/ 840827 w 4151586"/>
              <a:gd name="connsiteY27" fmla="*/ 6085489 h 6642538"/>
              <a:gd name="connsiteX28" fmla="*/ 777765 w 4151586"/>
              <a:gd name="connsiteY28" fmla="*/ 5549462 h 6642538"/>
              <a:gd name="connsiteX29" fmla="*/ 903889 w 4151586"/>
              <a:gd name="connsiteY29" fmla="*/ 5255172 h 6642538"/>
              <a:gd name="connsiteX30" fmla="*/ 893379 w 4151586"/>
              <a:gd name="connsiteY30" fmla="*/ 4708634 h 6642538"/>
              <a:gd name="connsiteX31" fmla="*/ 1019503 w 4151586"/>
              <a:gd name="connsiteY31" fmla="*/ 4593020 h 6642538"/>
              <a:gd name="connsiteX32" fmla="*/ 1030014 w 4151586"/>
              <a:gd name="connsiteY32" fmla="*/ 5307724 h 6642538"/>
              <a:gd name="connsiteX33" fmla="*/ 1103586 w 4151586"/>
              <a:gd name="connsiteY33" fmla="*/ 5412827 h 6642538"/>
              <a:gd name="connsiteX34" fmla="*/ 1219200 w 4151586"/>
              <a:gd name="connsiteY34" fmla="*/ 5896303 h 6642538"/>
              <a:gd name="connsiteX35" fmla="*/ 1471448 w 4151586"/>
              <a:gd name="connsiteY35" fmla="*/ 5969876 h 6642538"/>
              <a:gd name="connsiteX36" fmla="*/ 1629103 w 4151586"/>
              <a:gd name="connsiteY36" fmla="*/ 5538952 h 6642538"/>
              <a:gd name="connsiteX37" fmla="*/ 1744717 w 4151586"/>
              <a:gd name="connsiteY37" fmla="*/ 5076496 h 6642538"/>
              <a:gd name="connsiteX38" fmla="*/ 1860331 w 4151586"/>
              <a:gd name="connsiteY38" fmla="*/ 4750676 h 6642538"/>
              <a:gd name="connsiteX39" fmla="*/ 2165131 w 4151586"/>
              <a:gd name="connsiteY39" fmla="*/ 4698124 h 6642538"/>
              <a:gd name="connsiteX40" fmla="*/ 2301765 w 4151586"/>
              <a:gd name="connsiteY40" fmla="*/ 4929352 h 6642538"/>
              <a:gd name="connsiteX41" fmla="*/ 2270234 w 4151586"/>
              <a:gd name="connsiteY41" fmla="*/ 5465379 h 6642538"/>
              <a:gd name="connsiteX42" fmla="*/ 2396358 w 4151586"/>
              <a:gd name="connsiteY42" fmla="*/ 5864772 h 6642538"/>
              <a:gd name="connsiteX43" fmla="*/ 2417379 w 4151586"/>
              <a:gd name="connsiteY43" fmla="*/ 6201103 h 6642538"/>
              <a:gd name="connsiteX44" fmla="*/ 2459420 w 4151586"/>
              <a:gd name="connsiteY44" fmla="*/ 6526924 h 6642538"/>
              <a:gd name="connsiteX45" fmla="*/ 2869324 w 4151586"/>
              <a:gd name="connsiteY45" fmla="*/ 6642538 h 6642538"/>
              <a:gd name="connsiteX46" fmla="*/ 2900855 w 4151586"/>
              <a:gd name="connsiteY46" fmla="*/ 6264165 h 6642538"/>
              <a:gd name="connsiteX47" fmla="*/ 2911365 w 4151586"/>
              <a:gd name="connsiteY47" fmla="*/ 5822731 h 6642538"/>
              <a:gd name="connsiteX48" fmla="*/ 2816772 w 4151586"/>
              <a:gd name="connsiteY48" fmla="*/ 5559972 h 6642538"/>
              <a:gd name="connsiteX49" fmla="*/ 3026979 w 4151586"/>
              <a:gd name="connsiteY49" fmla="*/ 5318234 h 6642538"/>
              <a:gd name="connsiteX50" fmla="*/ 3058510 w 4151586"/>
              <a:gd name="connsiteY50" fmla="*/ 4897820 h 6642538"/>
              <a:gd name="connsiteX51" fmla="*/ 3111062 w 4151586"/>
              <a:gd name="connsiteY51" fmla="*/ 4666593 h 6642538"/>
              <a:gd name="connsiteX52" fmla="*/ 3342289 w 4151586"/>
              <a:gd name="connsiteY52" fmla="*/ 4855779 h 6642538"/>
              <a:gd name="connsiteX53" fmla="*/ 3205655 w 4151586"/>
              <a:gd name="connsiteY53" fmla="*/ 5402317 h 6642538"/>
              <a:gd name="connsiteX54" fmla="*/ 3100551 w 4151586"/>
              <a:gd name="connsiteY54" fmla="*/ 6011917 h 6642538"/>
              <a:gd name="connsiteX55" fmla="*/ 3090041 w 4151586"/>
              <a:gd name="connsiteY55" fmla="*/ 6264165 h 6642538"/>
              <a:gd name="connsiteX56" fmla="*/ 3226675 w 4151586"/>
              <a:gd name="connsiteY56" fmla="*/ 6411310 h 6642538"/>
              <a:gd name="connsiteX57" fmla="*/ 3668110 w 4151586"/>
              <a:gd name="connsiteY57" fmla="*/ 6495393 h 6642538"/>
              <a:gd name="connsiteX58" fmla="*/ 3888828 w 4151586"/>
              <a:gd name="connsiteY58" fmla="*/ 6274675 h 6642538"/>
              <a:gd name="connsiteX59" fmla="*/ 4046483 w 4151586"/>
              <a:gd name="connsiteY59" fmla="*/ 6085489 h 6642538"/>
              <a:gd name="connsiteX60" fmla="*/ 4151586 w 4151586"/>
              <a:gd name="connsiteY60" fmla="*/ 5307724 h 6642538"/>
              <a:gd name="connsiteX61" fmla="*/ 4088524 w 4151586"/>
              <a:gd name="connsiteY61" fmla="*/ 4624552 h 6642538"/>
              <a:gd name="connsiteX62" fmla="*/ 4078014 w 4151586"/>
              <a:gd name="connsiteY62" fmla="*/ 4309241 h 6642538"/>
              <a:gd name="connsiteX63" fmla="*/ 3804745 w 4151586"/>
              <a:gd name="connsiteY63" fmla="*/ 3993931 h 6642538"/>
              <a:gd name="connsiteX64" fmla="*/ 3594538 w 4151586"/>
              <a:gd name="connsiteY64" fmla="*/ 3174124 h 6642538"/>
              <a:gd name="connsiteX65" fmla="*/ 3415862 w 4151586"/>
              <a:gd name="connsiteY65" fmla="*/ 2680138 h 6642538"/>
              <a:gd name="connsiteX66" fmla="*/ 3226676 w 4151586"/>
              <a:gd name="connsiteY66" fmla="*/ 2427889 h 6642538"/>
              <a:gd name="connsiteX67" fmla="*/ 3048000 w 4151586"/>
              <a:gd name="connsiteY67" fmla="*/ 2060027 h 6642538"/>
              <a:gd name="connsiteX68" fmla="*/ 2900855 w 4151586"/>
              <a:gd name="connsiteY68" fmla="*/ 1818289 h 6642538"/>
              <a:gd name="connsiteX69" fmla="*/ 2963917 w 4151586"/>
              <a:gd name="connsiteY69" fmla="*/ 1418896 h 6642538"/>
              <a:gd name="connsiteX70" fmla="*/ 3026979 w 4151586"/>
              <a:gd name="connsiteY70" fmla="*/ 1324303 h 6642538"/>
              <a:gd name="connsiteX71" fmla="*/ 2995448 w 4151586"/>
              <a:gd name="connsiteY71" fmla="*/ 1671145 h 6642538"/>
              <a:gd name="connsiteX72" fmla="*/ 3153103 w 4151586"/>
              <a:gd name="connsiteY72" fmla="*/ 2133600 h 6642538"/>
              <a:gd name="connsiteX73" fmla="*/ 3699641 w 4151586"/>
              <a:gd name="connsiteY73" fmla="*/ 2154620 h 6642538"/>
              <a:gd name="connsiteX74" fmla="*/ 3804745 w 4151586"/>
              <a:gd name="connsiteY74" fmla="*/ 1965434 h 6642538"/>
              <a:gd name="connsiteX75" fmla="*/ 3573517 w 4151586"/>
              <a:gd name="connsiteY75" fmla="*/ 1734207 h 6642538"/>
              <a:gd name="connsiteX76" fmla="*/ 3794234 w 4151586"/>
              <a:gd name="connsiteY76" fmla="*/ 1355834 h 6642538"/>
              <a:gd name="connsiteX77" fmla="*/ 3731172 w 4151586"/>
              <a:gd name="connsiteY77" fmla="*/ 767255 h 6642538"/>
              <a:gd name="connsiteX78" fmla="*/ 3657600 w 4151586"/>
              <a:gd name="connsiteY78" fmla="*/ 651641 h 6642538"/>
              <a:gd name="connsiteX79" fmla="*/ 3205655 w 4151586"/>
              <a:gd name="connsiteY79" fmla="*/ 420414 h 6642538"/>
              <a:gd name="connsiteX80" fmla="*/ 2953407 w 4151586"/>
              <a:gd name="connsiteY80" fmla="*/ 367862 h 6642538"/>
              <a:gd name="connsiteX81" fmla="*/ 2722179 w 4151586"/>
              <a:gd name="connsiteY81" fmla="*/ 10510 h 6642538"/>
              <a:gd name="connsiteX82" fmla="*/ 2564524 w 4151586"/>
              <a:gd name="connsiteY82" fmla="*/ 0 h 6642538"/>
              <a:gd name="connsiteX83" fmla="*/ 2459420 w 4151586"/>
              <a:gd name="connsiteY83" fmla="*/ 430924 h 6642538"/>
              <a:gd name="connsiteX84" fmla="*/ 2259724 w 4151586"/>
              <a:gd name="connsiteY84" fmla="*/ 630620 h 6642538"/>
              <a:gd name="connsiteX85" fmla="*/ 1944414 w 4151586"/>
              <a:gd name="connsiteY85" fmla="*/ 672662 h 6642538"/>
              <a:gd name="connsiteX86" fmla="*/ 1713186 w 4151586"/>
              <a:gd name="connsiteY86" fmla="*/ 620110 h 6642538"/>
              <a:gd name="connsiteX87" fmla="*/ 1566041 w 4151586"/>
              <a:gd name="connsiteY87" fmla="*/ 336331 h 6642538"/>
              <a:gd name="connsiteX88" fmla="*/ 1345324 w 4151586"/>
              <a:gd name="connsiteY88" fmla="*/ 73572 h 6642538"/>
              <a:gd name="connsiteX89" fmla="*/ 1261241 w 4151586"/>
              <a:gd name="connsiteY89" fmla="*/ 136634 h 6642538"/>
              <a:gd name="connsiteX0" fmla="*/ 1261241 w 4151586"/>
              <a:gd name="connsiteY0" fmla="*/ 136634 h 6526924"/>
              <a:gd name="connsiteX1" fmla="*/ 1072055 w 4151586"/>
              <a:gd name="connsiteY1" fmla="*/ 525517 h 6526924"/>
              <a:gd name="connsiteX2" fmla="*/ 536027 w 4151586"/>
              <a:gd name="connsiteY2" fmla="*/ 672662 h 6526924"/>
              <a:gd name="connsiteX3" fmla="*/ 220717 w 4151586"/>
              <a:gd name="connsiteY3" fmla="*/ 956441 h 6526924"/>
              <a:gd name="connsiteX4" fmla="*/ 220717 w 4151586"/>
              <a:gd name="connsiteY4" fmla="*/ 1229710 h 6526924"/>
              <a:gd name="connsiteX5" fmla="*/ 430924 w 4151586"/>
              <a:gd name="connsiteY5" fmla="*/ 1629103 h 6526924"/>
              <a:gd name="connsiteX6" fmla="*/ 609600 w 4151586"/>
              <a:gd name="connsiteY6" fmla="*/ 1839310 h 6526924"/>
              <a:gd name="connsiteX7" fmla="*/ 504496 w 4151586"/>
              <a:gd name="connsiteY7" fmla="*/ 2049517 h 6526924"/>
              <a:gd name="connsiteX8" fmla="*/ 767255 w 4151586"/>
              <a:gd name="connsiteY8" fmla="*/ 2102069 h 6526924"/>
              <a:gd name="connsiteX9" fmla="*/ 956441 w 4151586"/>
              <a:gd name="connsiteY9" fmla="*/ 1807779 h 6526924"/>
              <a:gd name="connsiteX10" fmla="*/ 893379 w 4151586"/>
              <a:gd name="connsiteY10" fmla="*/ 1387365 h 6526924"/>
              <a:gd name="connsiteX11" fmla="*/ 809296 w 4151586"/>
              <a:gd name="connsiteY11" fmla="*/ 1187669 h 6526924"/>
              <a:gd name="connsiteX12" fmla="*/ 987972 w 4151586"/>
              <a:gd name="connsiteY12" fmla="*/ 1145627 h 6526924"/>
              <a:gd name="connsiteX13" fmla="*/ 1156138 w 4151586"/>
              <a:gd name="connsiteY13" fmla="*/ 1618593 h 6526924"/>
              <a:gd name="connsiteX14" fmla="*/ 1187669 w 4151586"/>
              <a:gd name="connsiteY14" fmla="*/ 2028496 h 6526924"/>
              <a:gd name="connsiteX15" fmla="*/ 1135117 w 4151586"/>
              <a:gd name="connsiteY15" fmla="*/ 2501462 h 6526924"/>
              <a:gd name="connsiteX16" fmla="*/ 599089 w 4151586"/>
              <a:gd name="connsiteY16" fmla="*/ 3699641 h 6526924"/>
              <a:gd name="connsiteX17" fmla="*/ 609600 w 4151586"/>
              <a:gd name="connsiteY17" fmla="*/ 3804745 h 6526924"/>
              <a:gd name="connsiteX18" fmla="*/ 620110 w 4151586"/>
              <a:gd name="connsiteY18" fmla="*/ 3878317 h 6526924"/>
              <a:gd name="connsiteX19" fmla="*/ 620110 w 4151586"/>
              <a:gd name="connsiteY19" fmla="*/ 4004441 h 6526924"/>
              <a:gd name="connsiteX20" fmla="*/ 399393 w 4151586"/>
              <a:gd name="connsiteY20" fmla="*/ 4162096 h 6526924"/>
              <a:gd name="connsiteX21" fmla="*/ 346841 w 4151586"/>
              <a:gd name="connsiteY21" fmla="*/ 4708634 h 6526924"/>
              <a:gd name="connsiteX22" fmla="*/ 136634 w 4151586"/>
              <a:gd name="connsiteY22" fmla="*/ 5276193 h 6526924"/>
              <a:gd name="connsiteX23" fmla="*/ 31531 w 4151586"/>
              <a:gd name="connsiteY23" fmla="*/ 5602014 h 6526924"/>
              <a:gd name="connsiteX24" fmla="*/ 0 w 4151586"/>
              <a:gd name="connsiteY24" fmla="*/ 5927834 h 6526924"/>
              <a:gd name="connsiteX25" fmla="*/ 52551 w 4151586"/>
              <a:gd name="connsiteY25" fmla="*/ 6096000 h 6526924"/>
              <a:gd name="connsiteX26" fmla="*/ 693683 w 4151586"/>
              <a:gd name="connsiteY26" fmla="*/ 6232634 h 6526924"/>
              <a:gd name="connsiteX27" fmla="*/ 840827 w 4151586"/>
              <a:gd name="connsiteY27" fmla="*/ 6085489 h 6526924"/>
              <a:gd name="connsiteX28" fmla="*/ 777765 w 4151586"/>
              <a:gd name="connsiteY28" fmla="*/ 5549462 h 6526924"/>
              <a:gd name="connsiteX29" fmla="*/ 903889 w 4151586"/>
              <a:gd name="connsiteY29" fmla="*/ 5255172 h 6526924"/>
              <a:gd name="connsiteX30" fmla="*/ 893379 w 4151586"/>
              <a:gd name="connsiteY30" fmla="*/ 4708634 h 6526924"/>
              <a:gd name="connsiteX31" fmla="*/ 1019503 w 4151586"/>
              <a:gd name="connsiteY31" fmla="*/ 4593020 h 6526924"/>
              <a:gd name="connsiteX32" fmla="*/ 1030014 w 4151586"/>
              <a:gd name="connsiteY32" fmla="*/ 5307724 h 6526924"/>
              <a:gd name="connsiteX33" fmla="*/ 1103586 w 4151586"/>
              <a:gd name="connsiteY33" fmla="*/ 5412827 h 6526924"/>
              <a:gd name="connsiteX34" fmla="*/ 1219200 w 4151586"/>
              <a:gd name="connsiteY34" fmla="*/ 5896303 h 6526924"/>
              <a:gd name="connsiteX35" fmla="*/ 1471448 w 4151586"/>
              <a:gd name="connsiteY35" fmla="*/ 5969876 h 6526924"/>
              <a:gd name="connsiteX36" fmla="*/ 1629103 w 4151586"/>
              <a:gd name="connsiteY36" fmla="*/ 5538952 h 6526924"/>
              <a:gd name="connsiteX37" fmla="*/ 1744717 w 4151586"/>
              <a:gd name="connsiteY37" fmla="*/ 5076496 h 6526924"/>
              <a:gd name="connsiteX38" fmla="*/ 1860331 w 4151586"/>
              <a:gd name="connsiteY38" fmla="*/ 4750676 h 6526924"/>
              <a:gd name="connsiteX39" fmla="*/ 2165131 w 4151586"/>
              <a:gd name="connsiteY39" fmla="*/ 4698124 h 6526924"/>
              <a:gd name="connsiteX40" fmla="*/ 2301765 w 4151586"/>
              <a:gd name="connsiteY40" fmla="*/ 4929352 h 6526924"/>
              <a:gd name="connsiteX41" fmla="*/ 2270234 w 4151586"/>
              <a:gd name="connsiteY41" fmla="*/ 5465379 h 6526924"/>
              <a:gd name="connsiteX42" fmla="*/ 2396358 w 4151586"/>
              <a:gd name="connsiteY42" fmla="*/ 5864772 h 6526924"/>
              <a:gd name="connsiteX43" fmla="*/ 2417379 w 4151586"/>
              <a:gd name="connsiteY43" fmla="*/ 6201103 h 6526924"/>
              <a:gd name="connsiteX44" fmla="*/ 2459420 w 4151586"/>
              <a:gd name="connsiteY44" fmla="*/ 6526924 h 6526924"/>
              <a:gd name="connsiteX45" fmla="*/ 2806262 w 4151586"/>
              <a:gd name="connsiteY45" fmla="*/ 6369269 h 6526924"/>
              <a:gd name="connsiteX46" fmla="*/ 2900855 w 4151586"/>
              <a:gd name="connsiteY46" fmla="*/ 6264165 h 6526924"/>
              <a:gd name="connsiteX47" fmla="*/ 2911365 w 4151586"/>
              <a:gd name="connsiteY47" fmla="*/ 5822731 h 6526924"/>
              <a:gd name="connsiteX48" fmla="*/ 2816772 w 4151586"/>
              <a:gd name="connsiteY48" fmla="*/ 5559972 h 6526924"/>
              <a:gd name="connsiteX49" fmla="*/ 3026979 w 4151586"/>
              <a:gd name="connsiteY49" fmla="*/ 5318234 h 6526924"/>
              <a:gd name="connsiteX50" fmla="*/ 3058510 w 4151586"/>
              <a:gd name="connsiteY50" fmla="*/ 4897820 h 6526924"/>
              <a:gd name="connsiteX51" fmla="*/ 3111062 w 4151586"/>
              <a:gd name="connsiteY51" fmla="*/ 4666593 h 6526924"/>
              <a:gd name="connsiteX52" fmla="*/ 3342289 w 4151586"/>
              <a:gd name="connsiteY52" fmla="*/ 4855779 h 6526924"/>
              <a:gd name="connsiteX53" fmla="*/ 3205655 w 4151586"/>
              <a:gd name="connsiteY53" fmla="*/ 5402317 h 6526924"/>
              <a:gd name="connsiteX54" fmla="*/ 3100551 w 4151586"/>
              <a:gd name="connsiteY54" fmla="*/ 6011917 h 6526924"/>
              <a:gd name="connsiteX55" fmla="*/ 3090041 w 4151586"/>
              <a:gd name="connsiteY55" fmla="*/ 6264165 h 6526924"/>
              <a:gd name="connsiteX56" fmla="*/ 3226675 w 4151586"/>
              <a:gd name="connsiteY56" fmla="*/ 6411310 h 6526924"/>
              <a:gd name="connsiteX57" fmla="*/ 3668110 w 4151586"/>
              <a:gd name="connsiteY57" fmla="*/ 6495393 h 6526924"/>
              <a:gd name="connsiteX58" fmla="*/ 3888828 w 4151586"/>
              <a:gd name="connsiteY58" fmla="*/ 6274675 h 6526924"/>
              <a:gd name="connsiteX59" fmla="*/ 4046483 w 4151586"/>
              <a:gd name="connsiteY59" fmla="*/ 6085489 h 6526924"/>
              <a:gd name="connsiteX60" fmla="*/ 4151586 w 4151586"/>
              <a:gd name="connsiteY60" fmla="*/ 5307724 h 6526924"/>
              <a:gd name="connsiteX61" fmla="*/ 4088524 w 4151586"/>
              <a:gd name="connsiteY61" fmla="*/ 4624552 h 6526924"/>
              <a:gd name="connsiteX62" fmla="*/ 4078014 w 4151586"/>
              <a:gd name="connsiteY62" fmla="*/ 4309241 h 6526924"/>
              <a:gd name="connsiteX63" fmla="*/ 3804745 w 4151586"/>
              <a:gd name="connsiteY63" fmla="*/ 3993931 h 6526924"/>
              <a:gd name="connsiteX64" fmla="*/ 3594538 w 4151586"/>
              <a:gd name="connsiteY64" fmla="*/ 3174124 h 6526924"/>
              <a:gd name="connsiteX65" fmla="*/ 3415862 w 4151586"/>
              <a:gd name="connsiteY65" fmla="*/ 2680138 h 6526924"/>
              <a:gd name="connsiteX66" fmla="*/ 3226676 w 4151586"/>
              <a:gd name="connsiteY66" fmla="*/ 2427889 h 6526924"/>
              <a:gd name="connsiteX67" fmla="*/ 3048000 w 4151586"/>
              <a:gd name="connsiteY67" fmla="*/ 2060027 h 6526924"/>
              <a:gd name="connsiteX68" fmla="*/ 2900855 w 4151586"/>
              <a:gd name="connsiteY68" fmla="*/ 1818289 h 6526924"/>
              <a:gd name="connsiteX69" fmla="*/ 2963917 w 4151586"/>
              <a:gd name="connsiteY69" fmla="*/ 1418896 h 6526924"/>
              <a:gd name="connsiteX70" fmla="*/ 3026979 w 4151586"/>
              <a:gd name="connsiteY70" fmla="*/ 1324303 h 6526924"/>
              <a:gd name="connsiteX71" fmla="*/ 2995448 w 4151586"/>
              <a:gd name="connsiteY71" fmla="*/ 1671145 h 6526924"/>
              <a:gd name="connsiteX72" fmla="*/ 3153103 w 4151586"/>
              <a:gd name="connsiteY72" fmla="*/ 2133600 h 6526924"/>
              <a:gd name="connsiteX73" fmla="*/ 3699641 w 4151586"/>
              <a:gd name="connsiteY73" fmla="*/ 2154620 h 6526924"/>
              <a:gd name="connsiteX74" fmla="*/ 3804745 w 4151586"/>
              <a:gd name="connsiteY74" fmla="*/ 1965434 h 6526924"/>
              <a:gd name="connsiteX75" fmla="*/ 3573517 w 4151586"/>
              <a:gd name="connsiteY75" fmla="*/ 1734207 h 6526924"/>
              <a:gd name="connsiteX76" fmla="*/ 3794234 w 4151586"/>
              <a:gd name="connsiteY76" fmla="*/ 1355834 h 6526924"/>
              <a:gd name="connsiteX77" fmla="*/ 3731172 w 4151586"/>
              <a:gd name="connsiteY77" fmla="*/ 767255 h 6526924"/>
              <a:gd name="connsiteX78" fmla="*/ 3657600 w 4151586"/>
              <a:gd name="connsiteY78" fmla="*/ 651641 h 6526924"/>
              <a:gd name="connsiteX79" fmla="*/ 3205655 w 4151586"/>
              <a:gd name="connsiteY79" fmla="*/ 420414 h 6526924"/>
              <a:gd name="connsiteX80" fmla="*/ 2953407 w 4151586"/>
              <a:gd name="connsiteY80" fmla="*/ 367862 h 6526924"/>
              <a:gd name="connsiteX81" fmla="*/ 2722179 w 4151586"/>
              <a:gd name="connsiteY81" fmla="*/ 10510 h 6526924"/>
              <a:gd name="connsiteX82" fmla="*/ 2564524 w 4151586"/>
              <a:gd name="connsiteY82" fmla="*/ 0 h 6526924"/>
              <a:gd name="connsiteX83" fmla="*/ 2459420 w 4151586"/>
              <a:gd name="connsiteY83" fmla="*/ 430924 h 6526924"/>
              <a:gd name="connsiteX84" fmla="*/ 2259724 w 4151586"/>
              <a:gd name="connsiteY84" fmla="*/ 630620 h 6526924"/>
              <a:gd name="connsiteX85" fmla="*/ 1944414 w 4151586"/>
              <a:gd name="connsiteY85" fmla="*/ 672662 h 6526924"/>
              <a:gd name="connsiteX86" fmla="*/ 1713186 w 4151586"/>
              <a:gd name="connsiteY86" fmla="*/ 620110 h 6526924"/>
              <a:gd name="connsiteX87" fmla="*/ 1566041 w 4151586"/>
              <a:gd name="connsiteY87" fmla="*/ 336331 h 6526924"/>
              <a:gd name="connsiteX88" fmla="*/ 1345324 w 4151586"/>
              <a:gd name="connsiteY88" fmla="*/ 73572 h 6526924"/>
              <a:gd name="connsiteX89" fmla="*/ 1261241 w 4151586"/>
              <a:gd name="connsiteY89" fmla="*/ 136634 h 6526924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44414 w 4151586"/>
              <a:gd name="connsiteY85" fmla="*/ 672662 h 6495393"/>
              <a:gd name="connsiteX86" fmla="*/ 1713186 w 4151586"/>
              <a:gd name="connsiteY86" fmla="*/ 620110 h 6495393"/>
              <a:gd name="connsiteX87" fmla="*/ 1566041 w 4151586"/>
              <a:gd name="connsiteY87" fmla="*/ 336331 h 6495393"/>
              <a:gd name="connsiteX88" fmla="*/ 1345324 w 4151586"/>
              <a:gd name="connsiteY88" fmla="*/ 73572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44414 w 4151586"/>
              <a:gd name="connsiteY85" fmla="*/ 672662 h 6495393"/>
              <a:gd name="connsiteX86" fmla="*/ 1713186 w 4151586"/>
              <a:gd name="connsiteY86" fmla="*/ 620110 h 6495393"/>
              <a:gd name="connsiteX87" fmla="*/ 1566041 w 4151586"/>
              <a:gd name="connsiteY87" fmla="*/ 336331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44414 w 4151586"/>
              <a:gd name="connsiteY85" fmla="*/ 672662 h 6495393"/>
              <a:gd name="connsiteX86" fmla="*/ 1713186 w 4151586"/>
              <a:gd name="connsiteY86" fmla="*/ 620110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44414 w 4151586"/>
              <a:gd name="connsiteY85" fmla="*/ 672662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364827 w 4151586"/>
              <a:gd name="connsiteY41" fmla="*/ 5433848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364827 w 4151586"/>
              <a:gd name="connsiteY41" fmla="*/ 5433848 h 6495393"/>
              <a:gd name="connsiteX42" fmla="*/ 2396358 w 4151586"/>
              <a:gd name="connsiteY42" fmla="*/ 5864772 h 6495393"/>
              <a:gd name="connsiteX43" fmla="*/ 2490952 w 4151586"/>
              <a:gd name="connsiteY43" fmla="*/ 6095999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364827 w 4151586"/>
              <a:gd name="connsiteY41" fmla="*/ 5433848 h 6495393"/>
              <a:gd name="connsiteX42" fmla="*/ 2396358 w 4151586"/>
              <a:gd name="connsiteY42" fmla="*/ 5864772 h 6495393"/>
              <a:gd name="connsiteX43" fmla="*/ 2490952 w 4151586"/>
              <a:gd name="connsiteY43" fmla="*/ 6095999 h 6495393"/>
              <a:gd name="connsiteX44" fmla="*/ 2627586 w 4151586"/>
              <a:gd name="connsiteY44" fmla="*/ 6222124 h 6495393"/>
              <a:gd name="connsiteX45" fmla="*/ 2795752 w 4151586"/>
              <a:gd name="connsiteY45" fmla="*/ 6243145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364827 w 4151586"/>
              <a:gd name="connsiteY41" fmla="*/ 5433848 h 6495393"/>
              <a:gd name="connsiteX42" fmla="*/ 2396358 w 4151586"/>
              <a:gd name="connsiteY42" fmla="*/ 5864772 h 6495393"/>
              <a:gd name="connsiteX43" fmla="*/ 2490952 w 4151586"/>
              <a:gd name="connsiteY43" fmla="*/ 6095999 h 6495393"/>
              <a:gd name="connsiteX44" fmla="*/ 2627586 w 4151586"/>
              <a:gd name="connsiteY44" fmla="*/ 6222124 h 6495393"/>
              <a:gd name="connsiteX45" fmla="*/ 2795752 w 4151586"/>
              <a:gd name="connsiteY45" fmla="*/ 6243145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68717 w 4151586"/>
              <a:gd name="connsiteY56" fmla="*/ 6306207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358758"/>
              <a:gd name="connsiteX1" fmla="*/ 1072055 w 4151586"/>
              <a:gd name="connsiteY1" fmla="*/ 525517 h 6358758"/>
              <a:gd name="connsiteX2" fmla="*/ 536027 w 4151586"/>
              <a:gd name="connsiteY2" fmla="*/ 672662 h 6358758"/>
              <a:gd name="connsiteX3" fmla="*/ 220717 w 4151586"/>
              <a:gd name="connsiteY3" fmla="*/ 956441 h 6358758"/>
              <a:gd name="connsiteX4" fmla="*/ 220717 w 4151586"/>
              <a:gd name="connsiteY4" fmla="*/ 1229710 h 6358758"/>
              <a:gd name="connsiteX5" fmla="*/ 430924 w 4151586"/>
              <a:gd name="connsiteY5" fmla="*/ 1629103 h 6358758"/>
              <a:gd name="connsiteX6" fmla="*/ 609600 w 4151586"/>
              <a:gd name="connsiteY6" fmla="*/ 1839310 h 6358758"/>
              <a:gd name="connsiteX7" fmla="*/ 504496 w 4151586"/>
              <a:gd name="connsiteY7" fmla="*/ 2049517 h 6358758"/>
              <a:gd name="connsiteX8" fmla="*/ 767255 w 4151586"/>
              <a:gd name="connsiteY8" fmla="*/ 2102069 h 6358758"/>
              <a:gd name="connsiteX9" fmla="*/ 956441 w 4151586"/>
              <a:gd name="connsiteY9" fmla="*/ 1807779 h 6358758"/>
              <a:gd name="connsiteX10" fmla="*/ 893379 w 4151586"/>
              <a:gd name="connsiteY10" fmla="*/ 1387365 h 6358758"/>
              <a:gd name="connsiteX11" fmla="*/ 809296 w 4151586"/>
              <a:gd name="connsiteY11" fmla="*/ 1187669 h 6358758"/>
              <a:gd name="connsiteX12" fmla="*/ 987972 w 4151586"/>
              <a:gd name="connsiteY12" fmla="*/ 1145627 h 6358758"/>
              <a:gd name="connsiteX13" fmla="*/ 1156138 w 4151586"/>
              <a:gd name="connsiteY13" fmla="*/ 1618593 h 6358758"/>
              <a:gd name="connsiteX14" fmla="*/ 1187669 w 4151586"/>
              <a:gd name="connsiteY14" fmla="*/ 2028496 h 6358758"/>
              <a:gd name="connsiteX15" fmla="*/ 1135117 w 4151586"/>
              <a:gd name="connsiteY15" fmla="*/ 2501462 h 6358758"/>
              <a:gd name="connsiteX16" fmla="*/ 599089 w 4151586"/>
              <a:gd name="connsiteY16" fmla="*/ 3699641 h 6358758"/>
              <a:gd name="connsiteX17" fmla="*/ 609600 w 4151586"/>
              <a:gd name="connsiteY17" fmla="*/ 3804745 h 6358758"/>
              <a:gd name="connsiteX18" fmla="*/ 620110 w 4151586"/>
              <a:gd name="connsiteY18" fmla="*/ 3878317 h 6358758"/>
              <a:gd name="connsiteX19" fmla="*/ 620110 w 4151586"/>
              <a:gd name="connsiteY19" fmla="*/ 4004441 h 6358758"/>
              <a:gd name="connsiteX20" fmla="*/ 399393 w 4151586"/>
              <a:gd name="connsiteY20" fmla="*/ 4162096 h 6358758"/>
              <a:gd name="connsiteX21" fmla="*/ 346841 w 4151586"/>
              <a:gd name="connsiteY21" fmla="*/ 4708634 h 6358758"/>
              <a:gd name="connsiteX22" fmla="*/ 136634 w 4151586"/>
              <a:gd name="connsiteY22" fmla="*/ 5276193 h 6358758"/>
              <a:gd name="connsiteX23" fmla="*/ 31531 w 4151586"/>
              <a:gd name="connsiteY23" fmla="*/ 5602014 h 6358758"/>
              <a:gd name="connsiteX24" fmla="*/ 0 w 4151586"/>
              <a:gd name="connsiteY24" fmla="*/ 5927834 h 6358758"/>
              <a:gd name="connsiteX25" fmla="*/ 52551 w 4151586"/>
              <a:gd name="connsiteY25" fmla="*/ 6096000 h 6358758"/>
              <a:gd name="connsiteX26" fmla="*/ 693683 w 4151586"/>
              <a:gd name="connsiteY26" fmla="*/ 6232634 h 6358758"/>
              <a:gd name="connsiteX27" fmla="*/ 840827 w 4151586"/>
              <a:gd name="connsiteY27" fmla="*/ 6085489 h 6358758"/>
              <a:gd name="connsiteX28" fmla="*/ 777765 w 4151586"/>
              <a:gd name="connsiteY28" fmla="*/ 5549462 h 6358758"/>
              <a:gd name="connsiteX29" fmla="*/ 903889 w 4151586"/>
              <a:gd name="connsiteY29" fmla="*/ 5255172 h 6358758"/>
              <a:gd name="connsiteX30" fmla="*/ 893379 w 4151586"/>
              <a:gd name="connsiteY30" fmla="*/ 4708634 h 6358758"/>
              <a:gd name="connsiteX31" fmla="*/ 1019503 w 4151586"/>
              <a:gd name="connsiteY31" fmla="*/ 4593020 h 6358758"/>
              <a:gd name="connsiteX32" fmla="*/ 1030014 w 4151586"/>
              <a:gd name="connsiteY32" fmla="*/ 5307724 h 6358758"/>
              <a:gd name="connsiteX33" fmla="*/ 1103586 w 4151586"/>
              <a:gd name="connsiteY33" fmla="*/ 5412827 h 6358758"/>
              <a:gd name="connsiteX34" fmla="*/ 1219200 w 4151586"/>
              <a:gd name="connsiteY34" fmla="*/ 5896303 h 6358758"/>
              <a:gd name="connsiteX35" fmla="*/ 1471448 w 4151586"/>
              <a:gd name="connsiteY35" fmla="*/ 5969876 h 6358758"/>
              <a:gd name="connsiteX36" fmla="*/ 1629103 w 4151586"/>
              <a:gd name="connsiteY36" fmla="*/ 5538952 h 6358758"/>
              <a:gd name="connsiteX37" fmla="*/ 1734206 w 4151586"/>
              <a:gd name="connsiteY37" fmla="*/ 4813737 h 6358758"/>
              <a:gd name="connsiteX38" fmla="*/ 1828800 w 4151586"/>
              <a:gd name="connsiteY38" fmla="*/ 4487918 h 6358758"/>
              <a:gd name="connsiteX39" fmla="*/ 2207173 w 4151586"/>
              <a:gd name="connsiteY39" fmla="*/ 4540468 h 6358758"/>
              <a:gd name="connsiteX40" fmla="*/ 2354317 w 4151586"/>
              <a:gd name="connsiteY40" fmla="*/ 4845270 h 6358758"/>
              <a:gd name="connsiteX41" fmla="*/ 2364827 w 4151586"/>
              <a:gd name="connsiteY41" fmla="*/ 5433848 h 6358758"/>
              <a:gd name="connsiteX42" fmla="*/ 2396358 w 4151586"/>
              <a:gd name="connsiteY42" fmla="*/ 5864772 h 6358758"/>
              <a:gd name="connsiteX43" fmla="*/ 2490952 w 4151586"/>
              <a:gd name="connsiteY43" fmla="*/ 6095999 h 6358758"/>
              <a:gd name="connsiteX44" fmla="*/ 2627586 w 4151586"/>
              <a:gd name="connsiteY44" fmla="*/ 6222124 h 6358758"/>
              <a:gd name="connsiteX45" fmla="*/ 2795752 w 4151586"/>
              <a:gd name="connsiteY45" fmla="*/ 6243145 h 6358758"/>
              <a:gd name="connsiteX46" fmla="*/ 2900855 w 4151586"/>
              <a:gd name="connsiteY46" fmla="*/ 6264165 h 6358758"/>
              <a:gd name="connsiteX47" fmla="*/ 2911365 w 4151586"/>
              <a:gd name="connsiteY47" fmla="*/ 5822731 h 6358758"/>
              <a:gd name="connsiteX48" fmla="*/ 2816772 w 4151586"/>
              <a:gd name="connsiteY48" fmla="*/ 5559972 h 6358758"/>
              <a:gd name="connsiteX49" fmla="*/ 3026979 w 4151586"/>
              <a:gd name="connsiteY49" fmla="*/ 5318234 h 6358758"/>
              <a:gd name="connsiteX50" fmla="*/ 3058510 w 4151586"/>
              <a:gd name="connsiteY50" fmla="*/ 4897820 h 6358758"/>
              <a:gd name="connsiteX51" fmla="*/ 3111062 w 4151586"/>
              <a:gd name="connsiteY51" fmla="*/ 4666593 h 6358758"/>
              <a:gd name="connsiteX52" fmla="*/ 3342289 w 4151586"/>
              <a:gd name="connsiteY52" fmla="*/ 4855779 h 6358758"/>
              <a:gd name="connsiteX53" fmla="*/ 3205655 w 4151586"/>
              <a:gd name="connsiteY53" fmla="*/ 5402317 h 6358758"/>
              <a:gd name="connsiteX54" fmla="*/ 3100551 w 4151586"/>
              <a:gd name="connsiteY54" fmla="*/ 6011917 h 6358758"/>
              <a:gd name="connsiteX55" fmla="*/ 3090041 w 4151586"/>
              <a:gd name="connsiteY55" fmla="*/ 6264165 h 6358758"/>
              <a:gd name="connsiteX56" fmla="*/ 3268717 w 4151586"/>
              <a:gd name="connsiteY56" fmla="*/ 6306207 h 6358758"/>
              <a:gd name="connsiteX57" fmla="*/ 3689131 w 4151586"/>
              <a:gd name="connsiteY57" fmla="*/ 6358758 h 6358758"/>
              <a:gd name="connsiteX58" fmla="*/ 3888828 w 4151586"/>
              <a:gd name="connsiteY58" fmla="*/ 6274675 h 6358758"/>
              <a:gd name="connsiteX59" fmla="*/ 4046483 w 4151586"/>
              <a:gd name="connsiteY59" fmla="*/ 6085489 h 6358758"/>
              <a:gd name="connsiteX60" fmla="*/ 4151586 w 4151586"/>
              <a:gd name="connsiteY60" fmla="*/ 5307724 h 6358758"/>
              <a:gd name="connsiteX61" fmla="*/ 4088524 w 4151586"/>
              <a:gd name="connsiteY61" fmla="*/ 4624552 h 6358758"/>
              <a:gd name="connsiteX62" fmla="*/ 4078014 w 4151586"/>
              <a:gd name="connsiteY62" fmla="*/ 4309241 h 6358758"/>
              <a:gd name="connsiteX63" fmla="*/ 3804745 w 4151586"/>
              <a:gd name="connsiteY63" fmla="*/ 3993931 h 6358758"/>
              <a:gd name="connsiteX64" fmla="*/ 3594538 w 4151586"/>
              <a:gd name="connsiteY64" fmla="*/ 3174124 h 6358758"/>
              <a:gd name="connsiteX65" fmla="*/ 3415862 w 4151586"/>
              <a:gd name="connsiteY65" fmla="*/ 2680138 h 6358758"/>
              <a:gd name="connsiteX66" fmla="*/ 3226676 w 4151586"/>
              <a:gd name="connsiteY66" fmla="*/ 2427889 h 6358758"/>
              <a:gd name="connsiteX67" fmla="*/ 3048000 w 4151586"/>
              <a:gd name="connsiteY67" fmla="*/ 2060027 h 6358758"/>
              <a:gd name="connsiteX68" fmla="*/ 2900855 w 4151586"/>
              <a:gd name="connsiteY68" fmla="*/ 1818289 h 6358758"/>
              <a:gd name="connsiteX69" fmla="*/ 2963917 w 4151586"/>
              <a:gd name="connsiteY69" fmla="*/ 1418896 h 6358758"/>
              <a:gd name="connsiteX70" fmla="*/ 3026979 w 4151586"/>
              <a:gd name="connsiteY70" fmla="*/ 1324303 h 6358758"/>
              <a:gd name="connsiteX71" fmla="*/ 2995448 w 4151586"/>
              <a:gd name="connsiteY71" fmla="*/ 1671145 h 6358758"/>
              <a:gd name="connsiteX72" fmla="*/ 3153103 w 4151586"/>
              <a:gd name="connsiteY72" fmla="*/ 2133600 h 6358758"/>
              <a:gd name="connsiteX73" fmla="*/ 3699641 w 4151586"/>
              <a:gd name="connsiteY73" fmla="*/ 2154620 h 6358758"/>
              <a:gd name="connsiteX74" fmla="*/ 3804745 w 4151586"/>
              <a:gd name="connsiteY74" fmla="*/ 1965434 h 6358758"/>
              <a:gd name="connsiteX75" fmla="*/ 3573517 w 4151586"/>
              <a:gd name="connsiteY75" fmla="*/ 1734207 h 6358758"/>
              <a:gd name="connsiteX76" fmla="*/ 3794234 w 4151586"/>
              <a:gd name="connsiteY76" fmla="*/ 1355834 h 6358758"/>
              <a:gd name="connsiteX77" fmla="*/ 3731172 w 4151586"/>
              <a:gd name="connsiteY77" fmla="*/ 767255 h 6358758"/>
              <a:gd name="connsiteX78" fmla="*/ 3657600 w 4151586"/>
              <a:gd name="connsiteY78" fmla="*/ 651641 h 6358758"/>
              <a:gd name="connsiteX79" fmla="*/ 3205655 w 4151586"/>
              <a:gd name="connsiteY79" fmla="*/ 420414 h 6358758"/>
              <a:gd name="connsiteX80" fmla="*/ 2953407 w 4151586"/>
              <a:gd name="connsiteY80" fmla="*/ 367862 h 6358758"/>
              <a:gd name="connsiteX81" fmla="*/ 2722179 w 4151586"/>
              <a:gd name="connsiteY81" fmla="*/ 10510 h 6358758"/>
              <a:gd name="connsiteX82" fmla="*/ 2564524 w 4151586"/>
              <a:gd name="connsiteY82" fmla="*/ 0 h 6358758"/>
              <a:gd name="connsiteX83" fmla="*/ 2459420 w 4151586"/>
              <a:gd name="connsiteY83" fmla="*/ 430924 h 6358758"/>
              <a:gd name="connsiteX84" fmla="*/ 2259724 w 4151586"/>
              <a:gd name="connsiteY84" fmla="*/ 630620 h 6358758"/>
              <a:gd name="connsiteX85" fmla="*/ 1965435 w 4151586"/>
              <a:gd name="connsiteY85" fmla="*/ 725214 h 6358758"/>
              <a:gd name="connsiteX86" fmla="*/ 1734207 w 4151586"/>
              <a:gd name="connsiteY86" fmla="*/ 756744 h 6358758"/>
              <a:gd name="connsiteX87" fmla="*/ 1502979 w 4151586"/>
              <a:gd name="connsiteY87" fmla="*/ 546538 h 6358758"/>
              <a:gd name="connsiteX88" fmla="*/ 1345324 w 4151586"/>
              <a:gd name="connsiteY88" fmla="*/ 252247 h 6358758"/>
              <a:gd name="connsiteX89" fmla="*/ 1261241 w 4151586"/>
              <a:gd name="connsiteY89" fmla="*/ 136634 h 6358758"/>
              <a:gd name="connsiteX0" fmla="*/ 1261241 w 4151586"/>
              <a:gd name="connsiteY0" fmla="*/ 136634 h 6358758"/>
              <a:gd name="connsiteX1" fmla="*/ 1072055 w 4151586"/>
              <a:gd name="connsiteY1" fmla="*/ 525517 h 6358758"/>
              <a:gd name="connsiteX2" fmla="*/ 536027 w 4151586"/>
              <a:gd name="connsiteY2" fmla="*/ 672662 h 6358758"/>
              <a:gd name="connsiteX3" fmla="*/ 220717 w 4151586"/>
              <a:gd name="connsiteY3" fmla="*/ 956441 h 6358758"/>
              <a:gd name="connsiteX4" fmla="*/ 220717 w 4151586"/>
              <a:gd name="connsiteY4" fmla="*/ 1229710 h 6358758"/>
              <a:gd name="connsiteX5" fmla="*/ 430924 w 4151586"/>
              <a:gd name="connsiteY5" fmla="*/ 1629103 h 6358758"/>
              <a:gd name="connsiteX6" fmla="*/ 609600 w 4151586"/>
              <a:gd name="connsiteY6" fmla="*/ 1839310 h 6358758"/>
              <a:gd name="connsiteX7" fmla="*/ 504496 w 4151586"/>
              <a:gd name="connsiteY7" fmla="*/ 2049517 h 6358758"/>
              <a:gd name="connsiteX8" fmla="*/ 767255 w 4151586"/>
              <a:gd name="connsiteY8" fmla="*/ 2102069 h 6358758"/>
              <a:gd name="connsiteX9" fmla="*/ 956441 w 4151586"/>
              <a:gd name="connsiteY9" fmla="*/ 1807779 h 6358758"/>
              <a:gd name="connsiteX10" fmla="*/ 893379 w 4151586"/>
              <a:gd name="connsiteY10" fmla="*/ 1387365 h 6358758"/>
              <a:gd name="connsiteX11" fmla="*/ 809296 w 4151586"/>
              <a:gd name="connsiteY11" fmla="*/ 1187669 h 6358758"/>
              <a:gd name="connsiteX12" fmla="*/ 987972 w 4151586"/>
              <a:gd name="connsiteY12" fmla="*/ 1145627 h 6358758"/>
              <a:gd name="connsiteX13" fmla="*/ 1156138 w 4151586"/>
              <a:gd name="connsiteY13" fmla="*/ 1618593 h 6358758"/>
              <a:gd name="connsiteX14" fmla="*/ 1187669 w 4151586"/>
              <a:gd name="connsiteY14" fmla="*/ 2028496 h 6358758"/>
              <a:gd name="connsiteX15" fmla="*/ 1135117 w 4151586"/>
              <a:gd name="connsiteY15" fmla="*/ 2501462 h 6358758"/>
              <a:gd name="connsiteX16" fmla="*/ 599089 w 4151586"/>
              <a:gd name="connsiteY16" fmla="*/ 3699641 h 6358758"/>
              <a:gd name="connsiteX17" fmla="*/ 609600 w 4151586"/>
              <a:gd name="connsiteY17" fmla="*/ 3804745 h 6358758"/>
              <a:gd name="connsiteX18" fmla="*/ 620110 w 4151586"/>
              <a:gd name="connsiteY18" fmla="*/ 3878317 h 6358758"/>
              <a:gd name="connsiteX19" fmla="*/ 620110 w 4151586"/>
              <a:gd name="connsiteY19" fmla="*/ 4004441 h 6358758"/>
              <a:gd name="connsiteX20" fmla="*/ 399393 w 4151586"/>
              <a:gd name="connsiteY20" fmla="*/ 4162096 h 6358758"/>
              <a:gd name="connsiteX21" fmla="*/ 346841 w 4151586"/>
              <a:gd name="connsiteY21" fmla="*/ 4708634 h 6358758"/>
              <a:gd name="connsiteX22" fmla="*/ 136634 w 4151586"/>
              <a:gd name="connsiteY22" fmla="*/ 5276193 h 6358758"/>
              <a:gd name="connsiteX23" fmla="*/ 31531 w 4151586"/>
              <a:gd name="connsiteY23" fmla="*/ 5602014 h 6358758"/>
              <a:gd name="connsiteX24" fmla="*/ 0 w 4151586"/>
              <a:gd name="connsiteY24" fmla="*/ 5927834 h 6358758"/>
              <a:gd name="connsiteX25" fmla="*/ 52551 w 4151586"/>
              <a:gd name="connsiteY25" fmla="*/ 6096000 h 6358758"/>
              <a:gd name="connsiteX26" fmla="*/ 620111 w 4151586"/>
              <a:gd name="connsiteY26" fmla="*/ 5770179 h 6358758"/>
              <a:gd name="connsiteX27" fmla="*/ 840827 w 4151586"/>
              <a:gd name="connsiteY27" fmla="*/ 6085489 h 6358758"/>
              <a:gd name="connsiteX28" fmla="*/ 777765 w 4151586"/>
              <a:gd name="connsiteY28" fmla="*/ 5549462 h 6358758"/>
              <a:gd name="connsiteX29" fmla="*/ 903889 w 4151586"/>
              <a:gd name="connsiteY29" fmla="*/ 5255172 h 6358758"/>
              <a:gd name="connsiteX30" fmla="*/ 893379 w 4151586"/>
              <a:gd name="connsiteY30" fmla="*/ 4708634 h 6358758"/>
              <a:gd name="connsiteX31" fmla="*/ 1019503 w 4151586"/>
              <a:gd name="connsiteY31" fmla="*/ 4593020 h 6358758"/>
              <a:gd name="connsiteX32" fmla="*/ 1030014 w 4151586"/>
              <a:gd name="connsiteY32" fmla="*/ 5307724 h 6358758"/>
              <a:gd name="connsiteX33" fmla="*/ 1103586 w 4151586"/>
              <a:gd name="connsiteY33" fmla="*/ 5412827 h 6358758"/>
              <a:gd name="connsiteX34" fmla="*/ 1219200 w 4151586"/>
              <a:gd name="connsiteY34" fmla="*/ 5896303 h 6358758"/>
              <a:gd name="connsiteX35" fmla="*/ 1471448 w 4151586"/>
              <a:gd name="connsiteY35" fmla="*/ 5969876 h 6358758"/>
              <a:gd name="connsiteX36" fmla="*/ 1629103 w 4151586"/>
              <a:gd name="connsiteY36" fmla="*/ 5538952 h 6358758"/>
              <a:gd name="connsiteX37" fmla="*/ 1734206 w 4151586"/>
              <a:gd name="connsiteY37" fmla="*/ 4813737 h 6358758"/>
              <a:gd name="connsiteX38" fmla="*/ 1828800 w 4151586"/>
              <a:gd name="connsiteY38" fmla="*/ 4487918 h 6358758"/>
              <a:gd name="connsiteX39" fmla="*/ 2207173 w 4151586"/>
              <a:gd name="connsiteY39" fmla="*/ 4540468 h 6358758"/>
              <a:gd name="connsiteX40" fmla="*/ 2354317 w 4151586"/>
              <a:gd name="connsiteY40" fmla="*/ 4845270 h 6358758"/>
              <a:gd name="connsiteX41" fmla="*/ 2364827 w 4151586"/>
              <a:gd name="connsiteY41" fmla="*/ 5433848 h 6358758"/>
              <a:gd name="connsiteX42" fmla="*/ 2396358 w 4151586"/>
              <a:gd name="connsiteY42" fmla="*/ 5864772 h 6358758"/>
              <a:gd name="connsiteX43" fmla="*/ 2490952 w 4151586"/>
              <a:gd name="connsiteY43" fmla="*/ 6095999 h 6358758"/>
              <a:gd name="connsiteX44" fmla="*/ 2627586 w 4151586"/>
              <a:gd name="connsiteY44" fmla="*/ 6222124 h 6358758"/>
              <a:gd name="connsiteX45" fmla="*/ 2795752 w 4151586"/>
              <a:gd name="connsiteY45" fmla="*/ 6243145 h 6358758"/>
              <a:gd name="connsiteX46" fmla="*/ 2900855 w 4151586"/>
              <a:gd name="connsiteY46" fmla="*/ 6264165 h 6358758"/>
              <a:gd name="connsiteX47" fmla="*/ 2911365 w 4151586"/>
              <a:gd name="connsiteY47" fmla="*/ 5822731 h 6358758"/>
              <a:gd name="connsiteX48" fmla="*/ 2816772 w 4151586"/>
              <a:gd name="connsiteY48" fmla="*/ 5559972 h 6358758"/>
              <a:gd name="connsiteX49" fmla="*/ 3026979 w 4151586"/>
              <a:gd name="connsiteY49" fmla="*/ 5318234 h 6358758"/>
              <a:gd name="connsiteX50" fmla="*/ 3058510 w 4151586"/>
              <a:gd name="connsiteY50" fmla="*/ 4897820 h 6358758"/>
              <a:gd name="connsiteX51" fmla="*/ 3111062 w 4151586"/>
              <a:gd name="connsiteY51" fmla="*/ 4666593 h 6358758"/>
              <a:gd name="connsiteX52" fmla="*/ 3342289 w 4151586"/>
              <a:gd name="connsiteY52" fmla="*/ 4855779 h 6358758"/>
              <a:gd name="connsiteX53" fmla="*/ 3205655 w 4151586"/>
              <a:gd name="connsiteY53" fmla="*/ 5402317 h 6358758"/>
              <a:gd name="connsiteX54" fmla="*/ 3100551 w 4151586"/>
              <a:gd name="connsiteY54" fmla="*/ 6011917 h 6358758"/>
              <a:gd name="connsiteX55" fmla="*/ 3090041 w 4151586"/>
              <a:gd name="connsiteY55" fmla="*/ 6264165 h 6358758"/>
              <a:gd name="connsiteX56" fmla="*/ 3268717 w 4151586"/>
              <a:gd name="connsiteY56" fmla="*/ 6306207 h 6358758"/>
              <a:gd name="connsiteX57" fmla="*/ 3689131 w 4151586"/>
              <a:gd name="connsiteY57" fmla="*/ 6358758 h 6358758"/>
              <a:gd name="connsiteX58" fmla="*/ 3888828 w 4151586"/>
              <a:gd name="connsiteY58" fmla="*/ 6274675 h 6358758"/>
              <a:gd name="connsiteX59" fmla="*/ 4046483 w 4151586"/>
              <a:gd name="connsiteY59" fmla="*/ 6085489 h 6358758"/>
              <a:gd name="connsiteX60" fmla="*/ 4151586 w 4151586"/>
              <a:gd name="connsiteY60" fmla="*/ 5307724 h 6358758"/>
              <a:gd name="connsiteX61" fmla="*/ 4088524 w 4151586"/>
              <a:gd name="connsiteY61" fmla="*/ 4624552 h 6358758"/>
              <a:gd name="connsiteX62" fmla="*/ 4078014 w 4151586"/>
              <a:gd name="connsiteY62" fmla="*/ 4309241 h 6358758"/>
              <a:gd name="connsiteX63" fmla="*/ 3804745 w 4151586"/>
              <a:gd name="connsiteY63" fmla="*/ 3993931 h 6358758"/>
              <a:gd name="connsiteX64" fmla="*/ 3594538 w 4151586"/>
              <a:gd name="connsiteY64" fmla="*/ 3174124 h 6358758"/>
              <a:gd name="connsiteX65" fmla="*/ 3415862 w 4151586"/>
              <a:gd name="connsiteY65" fmla="*/ 2680138 h 6358758"/>
              <a:gd name="connsiteX66" fmla="*/ 3226676 w 4151586"/>
              <a:gd name="connsiteY66" fmla="*/ 2427889 h 6358758"/>
              <a:gd name="connsiteX67" fmla="*/ 3048000 w 4151586"/>
              <a:gd name="connsiteY67" fmla="*/ 2060027 h 6358758"/>
              <a:gd name="connsiteX68" fmla="*/ 2900855 w 4151586"/>
              <a:gd name="connsiteY68" fmla="*/ 1818289 h 6358758"/>
              <a:gd name="connsiteX69" fmla="*/ 2963917 w 4151586"/>
              <a:gd name="connsiteY69" fmla="*/ 1418896 h 6358758"/>
              <a:gd name="connsiteX70" fmla="*/ 3026979 w 4151586"/>
              <a:gd name="connsiteY70" fmla="*/ 1324303 h 6358758"/>
              <a:gd name="connsiteX71" fmla="*/ 2995448 w 4151586"/>
              <a:gd name="connsiteY71" fmla="*/ 1671145 h 6358758"/>
              <a:gd name="connsiteX72" fmla="*/ 3153103 w 4151586"/>
              <a:gd name="connsiteY72" fmla="*/ 2133600 h 6358758"/>
              <a:gd name="connsiteX73" fmla="*/ 3699641 w 4151586"/>
              <a:gd name="connsiteY73" fmla="*/ 2154620 h 6358758"/>
              <a:gd name="connsiteX74" fmla="*/ 3804745 w 4151586"/>
              <a:gd name="connsiteY74" fmla="*/ 1965434 h 6358758"/>
              <a:gd name="connsiteX75" fmla="*/ 3573517 w 4151586"/>
              <a:gd name="connsiteY75" fmla="*/ 1734207 h 6358758"/>
              <a:gd name="connsiteX76" fmla="*/ 3794234 w 4151586"/>
              <a:gd name="connsiteY76" fmla="*/ 1355834 h 6358758"/>
              <a:gd name="connsiteX77" fmla="*/ 3731172 w 4151586"/>
              <a:gd name="connsiteY77" fmla="*/ 767255 h 6358758"/>
              <a:gd name="connsiteX78" fmla="*/ 3657600 w 4151586"/>
              <a:gd name="connsiteY78" fmla="*/ 651641 h 6358758"/>
              <a:gd name="connsiteX79" fmla="*/ 3205655 w 4151586"/>
              <a:gd name="connsiteY79" fmla="*/ 420414 h 6358758"/>
              <a:gd name="connsiteX80" fmla="*/ 2953407 w 4151586"/>
              <a:gd name="connsiteY80" fmla="*/ 367862 h 6358758"/>
              <a:gd name="connsiteX81" fmla="*/ 2722179 w 4151586"/>
              <a:gd name="connsiteY81" fmla="*/ 10510 h 6358758"/>
              <a:gd name="connsiteX82" fmla="*/ 2564524 w 4151586"/>
              <a:gd name="connsiteY82" fmla="*/ 0 h 6358758"/>
              <a:gd name="connsiteX83" fmla="*/ 2459420 w 4151586"/>
              <a:gd name="connsiteY83" fmla="*/ 430924 h 6358758"/>
              <a:gd name="connsiteX84" fmla="*/ 2259724 w 4151586"/>
              <a:gd name="connsiteY84" fmla="*/ 630620 h 6358758"/>
              <a:gd name="connsiteX85" fmla="*/ 1965435 w 4151586"/>
              <a:gd name="connsiteY85" fmla="*/ 725214 h 6358758"/>
              <a:gd name="connsiteX86" fmla="*/ 1734207 w 4151586"/>
              <a:gd name="connsiteY86" fmla="*/ 756744 h 6358758"/>
              <a:gd name="connsiteX87" fmla="*/ 1502979 w 4151586"/>
              <a:gd name="connsiteY87" fmla="*/ 546538 h 6358758"/>
              <a:gd name="connsiteX88" fmla="*/ 1345324 w 4151586"/>
              <a:gd name="connsiteY88" fmla="*/ 252247 h 6358758"/>
              <a:gd name="connsiteX89" fmla="*/ 1261241 w 4151586"/>
              <a:gd name="connsiteY89" fmla="*/ 136634 h 6358758"/>
              <a:gd name="connsiteX0" fmla="*/ 1261241 w 4151586"/>
              <a:gd name="connsiteY0" fmla="*/ 136634 h 6358758"/>
              <a:gd name="connsiteX1" fmla="*/ 1072055 w 4151586"/>
              <a:gd name="connsiteY1" fmla="*/ 525517 h 6358758"/>
              <a:gd name="connsiteX2" fmla="*/ 536027 w 4151586"/>
              <a:gd name="connsiteY2" fmla="*/ 672662 h 6358758"/>
              <a:gd name="connsiteX3" fmla="*/ 220717 w 4151586"/>
              <a:gd name="connsiteY3" fmla="*/ 956441 h 6358758"/>
              <a:gd name="connsiteX4" fmla="*/ 220717 w 4151586"/>
              <a:gd name="connsiteY4" fmla="*/ 1229710 h 6358758"/>
              <a:gd name="connsiteX5" fmla="*/ 430924 w 4151586"/>
              <a:gd name="connsiteY5" fmla="*/ 1629103 h 6358758"/>
              <a:gd name="connsiteX6" fmla="*/ 609600 w 4151586"/>
              <a:gd name="connsiteY6" fmla="*/ 1839310 h 6358758"/>
              <a:gd name="connsiteX7" fmla="*/ 504496 w 4151586"/>
              <a:gd name="connsiteY7" fmla="*/ 2049517 h 6358758"/>
              <a:gd name="connsiteX8" fmla="*/ 767255 w 4151586"/>
              <a:gd name="connsiteY8" fmla="*/ 2102069 h 6358758"/>
              <a:gd name="connsiteX9" fmla="*/ 956441 w 4151586"/>
              <a:gd name="connsiteY9" fmla="*/ 1807779 h 6358758"/>
              <a:gd name="connsiteX10" fmla="*/ 893379 w 4151586"/>
              <a:gd name="connsiteY10" fmla="*/ 1387365 h 6358758"/>
              <a:gd name="connsiteX11" fmla="*/ 809296 w 4151586"/>
              <a:gd name="connsiteY11" fmla="*/ 1187669 h 6358758"/>
              <a:gd name="connsiteX12" fmla="*/ 987972 w 4151586"/>
              <a:gd name="connsiteY12" fmla="*/ 1145627 h 6358758"/>
              <a:gd name="connsiteX13" fmla="*/ 1156138 w 4151586"/>
              <a:gd name="connsiteY13" fmla="*/ 1618593 h 6358758"/>
              <a:gd name="connsiteX14" fmla="*/ 1187669 w 4151586"/>
              <a:gd name="connsiteY14" fmla="*/ 2028496 h 6358758"/>
              <a:gd name="connsiteX15" fmla="*/ 1135117 w 4151586"/>
              <a:gd name="connsiteY15" fmla="*/ 2501462 h 6358758"/>
              <a:gd name="connsiteX16" fmla="*/ 599089 w 4151586"/>
              <a:gd name="connsiteY16" fmla="*/ 3699641 h 6358758"/>
              <a:gd name="connsiteX17" fmla="*/ 609600 w 4151586"/>
              <a:gd name="connsiteY17" fmla="*/ 3804745 h 6358758"/>
              <a:gd name="connsiteX18" fmla="*/ 620110 w 4151586"/>
              <a:gd name="connsiteY18" fmla="*/ 3878317 h 6358758"/>
              <a:gd name="connsiteX19" fmla="*/ 620110 w 4151586"/>
              <a:gd name="connsiteY19" fmla="*/ 4004441 h 6358758"/>
              <a:gd name="connsiteX20" fmla="*/ 399393 w 4151586"/>
              <a:gd name="connsiteY20" fmla="*/ 4162096 h 6358758"/>
              <a:gd name="connsiteX21" fmla="*/ 346841 w 4151586"/>
              <a:gd name="connsiteY21" fmla="*/ 4708634 h 6358758"/>
              <a:gd name="connsiteX22" fmla="*/ 136634 w 4151586"/>
              <a:gd name="connsiteY22" fmla="*/ 5276193 h 6358758"/>
              <a:gd name="connsiteX23" fmla="*/ 31531 w 4151586"/>
              <a:gd name="connsiteY23" fmla="*/ 5602014 h 6358758"/>
              <a:gd name="connsiteX24" fmla="*/ 0 w 4151586"/>
              <a:gd name="connsiteY24" fmla="*/ 5927834 h 6358758"/>
              <a:gd name="connsiteX25" fmla="*/ 283779 w 4151586"/>
              <a:gd name="connsiteY25" fmla="*/ 5759669 h 6358758"/>
              <a:gd name="connsiteX26" fmla="*/ 620111 w 4151586"/>
              <a:gd name="connsiteY26" fmla="*/ 5770179 h 6358758"/>
              <a:gd name="connsiteX27" fmla="*/ 840827 w 4151586"/>
              <a:gd name="connsiteY27" fmla="*/ 6085489 h 6358758"/>
              <a:gd name="connsiteX28" fmla="*/ 777765 w 4151586"/>
              <a:gd name="connsiteY28" fmla="*/ 5549462 h 6358758"/>
              <a:gd name="connsiteX29" fmla="*/ 903889 w 4151586"/>
              <a:gd name="connsiteY29" fmla="*/ 5255172 h 6358758"/>
              <a:gd name="connsiteX30" fmla="*/ 893379 w 4151586"/>
              <a:gd name="connsiteY30" fmla="*/ 4708634 h 6358758"/>
              <a:gd name="connsiteX31" fmla="*/ 1019503 w 4151586"/>
              <a:gd name="connsiteY31" fmla="*/ 4593020 h 6358758"/>
              <a:gd name="connsiteX32" fmla="*/ 1030014 w 4151586"/>
              <a:gd name="connsiteY32" fmla="*/ 5307724 h 6358758"/>
              <a:gd name="connsiteX33" fmla="*/ 1103586 w 4151586"/>
              <a:gd name="connsiteY33" fmla="*/ 5412827 h 6358758"/>
              <a:gd name="connsiteX34" fmla="*/ 1219200 w 4151586"/>
              <a:gd name="connsiteY34" fmla="*/ 5896303 h 6358758"/>
              <a:gd name="connsiteX35" fmla="*/ 1471448 w 4151586"/>
              <a:gd name="connsiteY35" fmla="*/ 5969876 h 6358758"/>
              <a:gd name="connsiteX36" fmla="*/ 1629103 w 4151586"/>
              <a:gd name="connsiteY36" fmla="*/ 5538952 h 6358758"/>
              <a:gd name="connsiteX37" fmla="*/ 1734206 w 4151586"/>
              <a:gd name="connsiteY37" fmla="*/ 4813737 h 6358758"/>
              <a:gd name="connsiteX38" fmla="*/ 1828800 w 4151586"/>
              <a:gd name="connsiteY38" fmla="*/ 4487918 h 6358758"/>
              <a:gd name="connsiteX39" fmla="*/ 2207173 w 4151586"/>
              <a:gd name="connsiteY39" fmla="*/ 4540468 h 6358758"/>
              <a:gd name="connsiteX40" fmla="*/ 2354317 w 4151586"/>
              <a:gd name="connsiteY40" fmla="*/ 4845270 h 6358758"/>
              <a:gd name="connsiteX41" fmla="*/ 2364827 w 4151586"/>
              <a:gd name="connsiteY41" fmla="*/ 5433848 h 6358758"/>
              <a:gd name="connsiteX42" fmla="*/ 2396358 w 4151586"/>
              <a:gd name="connsiteY42" fmla="*/ 5864772 h 6358758"/>
              <a:gd name="connsiteX43" fmla="*/ 2490952 w 4151586"/>
              <a:gd name="connsiteY43" fmla="*/ 6095999 h 6358758"/>
              <a:gd name="connsiteX44" fmla="*/ 2627586 w 4151586"/>
              <a:gd name="connsiteY44" fmla="*/ 6222124 h 6358758"/>
              <a:gd name="connsiteX45" fmla="*/ 2795752 w 4151586"/>
              <a:gd name="connsiteY45" fmla="*/ 6243145 h 6358758"/>
              <a:gd name="connsiteX46" fmla="*/ 2900855 w 4151586"/>
              <a:gd name="connsiteY46" fmla="*/ 6264165 h 6358758"/>
              <a:gd name="connsiteX47" fmla="*/ 2911365 w 4151586"/>
              <a:gd name="connsiteY47" fmla="*/ 5822731 h 6358758"/>
              <a:gd name="connsiteX48" fmla="*/ 2816772 w 4151586"/>
              <a:gd name="connsiteY48" fmla="*/ 5559972 h 6358758"/>
              <a:gd name="connsiteX49" fmla="*/ 3026979 w 4151586"/>
              <a:gd name="connsiteY49" fmla="*/ 5318234 h 6358758"/>
              <a:gd name="connsiteX50" fmla="*/ 3058510 w 4151586"/>
              <a:gd name="connsiteY50" fmla="*/ 4897820 h 6358758"/>
              <a:gd name="connsiteX51" fmla="*/ 3111062 w 4151586"/>
              <a:gd name="connsiteY51" fmla="*/ 4666593 h 6358758"/>
              <a:gd name="connsiteX52" fmla="*/ 3342289 w 4151586"/>
              <a:gd name="connsiteY52" fmla="*/ 4855779 h 6358758"/>
              <a:gd name="connsiteX53" fmla="*/ 3205655 w 4151586"/>
              <a:gd name="connsiteY53" fmla="*/ 5402317 h 6358758"/>
              <a:gd name="connsiteX54" fmla="*/ 3100551 w 4151586"/>
              <a:gd name="connsiteY54" fmla="*/ 6011917 h 6358758"/>
              <a:gd name="connsiteX55" fmla="*/ 3090041 w 4151586"/>
              <a:gd name="connsiteY55" fmla="*/ 6264165 h 6358758"/>
              <a:gd name="connsiteX56" fmla="*/ 3268717 w 4151586"/>
              <a:gd name="connsiteY56" fmla="*/ 6306207 h 6358758"/>
              <a:gd name="connsiteX57" fmla="*/ 3689131 w 4151586"/>
              <a:gd name="connsiteY57" fmla="*/ 6358758 h 6358758"/>
              <a:gd name="connsiteX58" fmla="*/ 3888828 w 4151586"/>
              <a:gd name="connsiteY58" fmla="*/ 6274675 h 6358758"/>
              <a:gd name="connsiteX59" fmla="*/ 4046483 w 4151586"/>
              <a:gd name="connsiteY59" fmla="*/ 6085489 h 6358758"/>
              <a:gd name="connsiteX60" fmla="*/ 4151586 w 4151586"/>
              <a:gd name="connsiteY60" fmla="*/ 5307724 h 6358758"/>
              <a:gd name="connsiteX61" fmla="*/ 4088524 w 4151586"/>
              <a:gd name="connsiteY61" fmla="*/ 4624552 h 6358758"/>
              <a:gd name="connsiteX62" fmla="*/ 4078014 w 4151586"/>
              <a:gd name="connsiteY62" fmla="*/ 4309241 h 6358758"/>
              <a:gd name="connsiteX63" fmla="*/ 3804745 w 4151586"/>
              <a:gd name="connsiteY63" fmla="*/ 3993931 h 6358758"/>
              <a:gd name="connsiteX64" fmla="*/ 3594538 w 4151586"/>
              <a:gd name="connsiteY64" fmla="*/ 3174124 h 6358758"/>
              <a:gd name="connsiteX65" fmla="*/ 3415862 w 4151586"/>
              <a:gd name="connsiteY65" fmla="*/ 2680138 h 6358758"/>
              <a:gd name="connsiteX66" fmla="*/ 3226676 w 4151586"/>
              <a:gd name="connsiteY66" fmla="*/ 2427889 h 6358758"/>
              <a:gd name="connsiteX67" fmla="*/ 3048000 w 4151586"/>
              <a:gd name="connsiteY67" fmla="*/ 2060027 h 6358758"/>
              <a:gd name="connsiteX68" fmla="*/ 2900855 w 4151586"/>
              <a:gd name="connsiteY68" fmla="*/ 1818289 h 6358758"/>
              <a:gd name="connsiteX69" fmla="*/ 2963917 w 4151586"/>
              <a:gd name="connsiteY69" fmla="*/ 1418896 h 6358758"/>
              <a:gd name="connsiteX70" fmla="*/ 3026979 w 4151586"/>
              <a:gd name="connsiteY70" fmla="*/ 1324303 h 6358758"/>
              <a:gd name="connsiteX71" fmla="*/ 2995448 w 4151586"/>
              <a:gd name="connsiteY71" fmla="*/ 1671145 h 6358758"/>
              <a:gd name="connsiteX72" fmla="*/ 3153103 w 4151586"/>
              <a:gd name="connsiteY72" fmla="*/ 2133600 h 6358758"/>
              <a:gd name="connsiteX73" fmla="*/ 3699641 w 4151586"/>
              <a:gd name="connsiteY73" fmla="*/ 2154620 h 6358758"/>
              <a:gd name="connsiteX74" fmla="*/ 3804745 w 4151586"/>
              <a:gd name="connsiteY74" fmla="*/ 1965434 h 6358758"/>
              <a:gd name="connsiteX75" fmla="*/ 3573517 w 4151586"/>
              <a:gd name="connsiteY75" fmla="*/ 1734207 h 6358758"/>
              <a:gd name="connsiteX76" fmla="*/ 3794234 w 4151586"/>
              <a:gd name="connsiteY76" fmla="*/ 1355834 h 6358758"/>
              <a:gd name="connsiteX77" fmla="*/ 3731172 w 4151586"/>
              <a:gd name="connsiteY77" fmla="*/ 767255 h 6358758"/>
              <a:gd name="connsiteX78" fmla="*/ 3657600 w 4151586"/>
              <a:gd name="connsiteY78" fmla="*/ 651641 h 6358758"/>
              <a:gd name="connsiteX79" fmla="*/ 3205655 w 4151586"/>
              <a:gd name="connsiteY79" fmla="*/ 420414 h 6358758"/>
              <a:gd name="connsiteX80" fmla="*/ 2953407 w 4151586"/>
              <a:gd name="connsiteY80" fmla="*/ 367862 h 6358758"/>
              <a:gd name="connsiteX81" fmla="*/ 2722179 w 4151586"/>
              <a:gd name="connsiteY81" fmla="*/ 10510 h 6358758"/>
              <a:gd name="connsiteX82" fmla="*/ 2564524 w 4151586"/>
              <a:gd name="connsiteY82" fmla="*/ 0 h 6358758"/>
              <a:gd name="connsiteX83" fmla="*/ 2459420 w 4151586"/>
              <a:gd name="connsiteY83" fmla="*/ 430924 h 6358758"/>
              <a:gd name="connsiteX84" fmla="*/ 2259724 w 4151586"/>
              <a:gd name="connsiteY84" fmla="*/ 630620 h 6358758"/>
              <a:gd name="connsiteX85" fmla="*/ 1965435 w 4151586"/>
              <a:gd name="connsiteY85" fmla="*/ 725214 h 6358758"/>
              <a:gd name="connsiteX86" fmla="*/ 1734207 w 4151586"/>
              <a:gd name="connsiteY86" fmla="*/ 756744 h 6358758"/>
              <a:gd name="connsiteX87" fmla="*/ 1502979 w 4151586"/>
              <a:gd name="connsiteY87" fmla="*/ 546538 h 6358758"/>
              <a:gd name="connsiteX88" fmla="*/ 1345324 w 4151586"/>
              <a:gd name="connsiteY88" fmla="*/ 252247 h 6358758"/>
              <a:gd name="connsiteX89" fmla="*/ 1261241 w 4151586"/>
              <a:gd name="connsiteY89" fmla="*/ 136634 h 6358758"/>
              <a:gd name="connsiteX0" fmla="*/ 1229710 w 4120055"/>
              <a:gd name="connsiteY0" fmla="*/ 136634 h 6358758"/>
              <a:gd name="connsiteX1" fmla="*/ 1040524 w 4120055"/>
              <a:gd name="connsiteY1" fmla="*/ 525517 h 6358758"/>
              <a:gd name="connsiteX2" fmla="*/ 504496 w 4120055"/>
              <a:gd name="connsiteY2" fmla="*/ 672662 h 6358758"/>
              <a:gd name="connsiteX3" fmla="*/ 189186 w 4120055"/>
              <a:gd name="connsiteY3" fmla="*/ 956441 h 6358758"/>
              <a:gd name="connsiteX4" fmla="*/ 189186 w 4120055"/>
              <a:gd name="connsiteY4" fmla="*/ 1229710 h 6358758"/>
              <a:gd name="connsiteX5" fmla="*/ 399393 w 4120055"/>
              <a:gd name="connsiteY5" fmla="*/ 1629103 h 6358758"/>
              <a:gd name="connsiteX6" fmla="*/ 578069 w 4120055"/>
              <a:gd name="connsiteY6" fmla="*/ 1839310 h 6358758"/>
              <a:gd name="connsiteX7" fmla="*/ 472965 w 4120055"/>
              <a:gd name="connsiteY7" fmla="*/ 2049517 h 6358758"/>
              <a:gd name="connsiteX8" fmla="*/ 735724 w 4120055"/>
              <a:gd name="connsiteY8" fmla="*/ 2102069 h 6358758"/>
              <a:gd name="connsiteX9" fmla="*/ 924910 w 4120055"/>
              <a:gd name="connsiteY9" fmla="*/ 1807779 h 6358758"/>
              <a:gd name="connsiteX10" fmla="*/ 861848 w 4120055"/>
              <a:gd name="connsiteY10" fmla="*/ 1387365 h 6358758"/>
              <a:gd name="connsiteX11" fmla="*/ 777765 w 4120055"/>
              <a:gd name="connsiteY11" fmla="*/ 1187669 h 6358758"/>
              <a:gd name="connsiteX12" fmla="*/ 956441 w 4120055"/>
              <a:gd name="connsiteY12" fmla="*/ 1145627 h 6358758"/>
              <a:gd name="connsiteX13" fmla="*/ 1124607 w 4120055"/>
              <a:gd name="connsiteY13" fmla="*/ 1618593 h 6358758"/>
              <a:gd name="connsiteX14" fmla="*/ 1156138 w 4120055"/>
              <a:gd name="connsiteY14" fmla="*/ 2028496 h 6358758"/>
              <a:gd name="connsiteX15" fmla="*/ 1103586 w 4120055"/>
              <a:gd name="connsiteY15" fmla="*/ 2501462 h 6358758"/>
              <a:gd name="connsiteX16" fmla="*/ 567558 w 4120055"/>
              <a:gd name="connsiteY16" fmla="*/ 3699641 h 6358758"/>
              <a:gd name="connsiteX17" fmla="*/ 578069 w 4120055"/>
              <a:gd name="connsiteY17" fmla="*/ 3804745 h 6358758"/>
              <a:gd name="connsiteX18" fmla="*/ 588579 w 4120055"/>
              <a:gd name="connsiteY18" fmla="*/ 3878317 h 6358758"/>
              <a:gd name="connsiteX19" fmla="*/ 588579 w 4120055"/>
              <a:gd name="connsiteY19" fmla="*/ 4004441 h 6358758"/>
              <a:gd name="connsiteX20" fmla="*/ 367862 w 4120055"/>
              <a:gd name="connsiteY20" fmla="*/ 4162096 h 6358758"/>
              <a:gd name="connsiteX21" fmla="*/ 315310 w 4120055"/>
              <a:gd name="connsiteY21" fmla="*/ 4708634 h 6358758"/>
              <a:gd name="connsiteX22" fmla="*/ 105103 w 4120055"/>
              <a:gd name="connsiteY22" fmla="*/ 5276193 h 6358758"/>
              <a:gd name="connsiteX23" fmla="*/ 0 w 4120055"/>
              <a:gd name="connsiteY23" fmla="*/ 5602014 h 6358758"/>
              <a:gd name="connsiteX24" fmla="*/ 178676 w 4120055"/>
              <a:gd name="connsiteY24" fmla="*/ 5644054 h 6358758"/>
              <a:gd name="connsiteX25" fmla="*/ 252248 w 4120055"/>
              <a:gd name="connsiteY25" fmla="*/ 5759669 h 6358758"/>
              <a:gd name="connsiteX26" fmla="*/ 588580 w 4120055"/>
              <a:gd name="connsiteY26" fmla="*/ 5770179 h 6358758"/>
              <a:gd name="connsiteX27" fmla="*/ 809296 w 4120055"/>
              <a:gd name="connsiteY27" fmla="*/ 6085489 h 6358758"/>
              <a:gd name="connsiteX28" fmla="*/ 746234 w 4120055"/>
              <a:gd name="connsiteY28" fmla="*/ 5549462 h 6358758"/>
              <a:gd name="connsiteX29" fmla="*/ 872358 w 4120055"/>
              <a:gd name="connsiteY29" fmla="*/ 5255172 h 6358758"/>
              <a:gd name="connsiteX30" fmla="*/ 861848 w 4120055"/>
              <a:gd name="connsiteY30" fmla="*/ 4708634 h 6358758"/>
              <a:gd name="connsiteX31" fmla="*/ 987972 w 4120055"/>
              <a:gd name="connsiteY31" fmla="*/ 4593020 h 6358758"/>
              <a:gd name="connsiteX32" fmla="*/ 998483 w 4120055"/>
              <a:gd name="connsiteY32" fmla="*/ 5307724 h 6358758"/>
              <a:gd name="connsiteX33" fmla="*/ 1072055 w 4120055"/>
              <a:gd name="connsiteY33" fmla="*/ 5412827 h 6358758"/>
              <a:gd name="connsiteX34" fmla="*/ 1187669 w 4120055"/>
              <a:gd name="connsiteY34" fmla="*/ 5896303 h 6358758"/>
              <a:gd name="connsiteX35" fmla="*/ 1439917 w 4120055"/>
              <a:gd name="connsiteY35" fmla="*/ 5969876 h 6358758"/>
              <a:gd name="connsiteX36" fmla="*/ 1597572 w 4120055"/>
              <a:gd name="connsiteY36" fmla="*/ 5538952 h 6358758"/>
              <a:gd name="connsiteX37" fmla="*/ 1702675 w 4120055"/>
              <a:gd name="connsiteY37" fmla="*/ 4813737 h 6358758"/>
              <a:gd name="connsiteX38" fmla="*/ 1797269 w 4120055"/>
              <a:gd name="connsiteY38" fmla="*/ 4487918 h 6358758"/>
              <a:gd name="connsiteX39" fmla="*/ 2175642 w 4120055"/>
              <a:gd name="connsiteY39" fmla="*/ 4540468 h 6358758"/>
              <a:gd name="connsiteX40" fmla="*/ 2322786 w 4120055"/>
              <a:gd name="connsiteY40" fmla="*/ 4845270 h 6358758"/>
              <a:gd name="connsiteX41" fmla="*/ 2333296 w 4120055"/>
              <a:gd name="connsiteY41" fmla="*/ 5433848 h 6358758"/>
              <a:gd name="connsiteX42" fmla="*/ 2364827 w 4120055"/>
              <a:gd name="connsiteY42" fmla="*/ 5864772 h 6358758"/>
              <a:gd name="connsiteX43" fmla="*/ 2459421 w 4120055"/>
              <a:gd name="connsiteY43" fmla="*/ 6095999 h 6358758"/>
              <a:gd name="connsiteX44" fmla="*/ 2596055 w 4120055"/>
              <a:gd name="connsiteY44" fmla="*/ 6222124 h 6358758"/>
              <a:gd name="connsiteX45" fmla="*/ 2764221 w 4120055"/>
              <a:gd name="connsiteY45" fmla="*/ 6243145 h 6358758"/>
              <a:gd name="connsiteX46" fmla="*/ 2869324 w 4120055"/>
              <a:gd name="connsiteY46" fmla="*/ 6264165 h 6358758"/>
              <a:gd name="connsiteX47" fmla="*/ 2879834 w 4120055"/>
              <a:gd name="connsiteY47" fmla="*/ 5822731 h 6358758"/>
              <a:gd name="connsiteX48" fmla="*/ 2785241 w 4120055"/>
              <a:gd name="connsiteY48" fmla="*/ 5559972 h 6358758"/>
              <a:gd name="connsiteX49" fmla="*/ 2995448 w 4120055"/>
              <a:gd name="connsiteY49" fmla="*/ 5318234 h 6358758"/>
              <a:gd name="connsiteX50" fmla="*/ 3026979 w 4120055"/>
              <a:gd name="connsiteY50" fmla="*/ 4897820 h 6358758"/>
              <a:gd name="connsiteX51" fmla="*/ 3079531 w 4120055"/>
              <a:gd name="connsiteY51" fmla="*/ 4666593 h 6358758"/>
              <a:gd name="connsiteX52" fmla="*/ 3310758 w 4120055"/>
              <a:gd name="connsiteY52" fmla="*/ 4855779 h 6358758"/>
              <a:gd name="connsiteX53" fmla="*/ 3174124 w 4120055"/>
              <a:gd name="connsiteY53" fmla="*/ 5402317 h 6358758"/>
              <a:gd name="connsiteX54" fmla="*/ 3069020 w 4120055"/>
              <a:gd name="connsiteY54" fmla="*/ 6011917 h 6358758"/>
              <a:gd name="connsiteX55" fmla="*/ 3058510 w 4120055"/>
              <a:gd name="connsiteY55" fmla="*/ 6264165 h 6358758"/>
              <a:gd name="connsiteX56" fmla="*/ 3237186 w 4120055"/>
              <a:gd name="connsiteY56" fmla="*/ 6306207 h 6358758"/>
              <a:gd name="connsiteX57" fmla="*/ 3657600 w 4120055"/>
              <a:gd name="connsiteY57" fmla="*/ 6358758 h 6358758"/>
              <a:gd name="connsiteX58" fmla="*/ 3857297 w 4120055"/>
              <a:gd name="connsiteY58" fmla="*/ 6274675 h 6358758"/>
              <a:gd name="connsiteX59" fmla="*/ 4014952 w 4120055"/>
              <a:gd name="connsiteY59" fmla="*/ 6085489 h 6358758"/>
              <a:gd name="connsiteX60" fmla="*/ 4120055 w 4120055"/>
              <a:gd name="connsiteY60" fmla="*/ 5307724 h 6358758"/>
              <a:gd name="connsiteX61" fmla="*/ 4056993 w 4120055"/>
              <a:gd name="connsiteY61" fmla="*/ 4624552 h 6358758"/>
              <a:gd name="connsiteX62" fmla="*/ 4046483 w 4120055"/>
              <a:gd name="connsiteY62" fmla="*/ 4309241 h 6358758"/>
              <a:gd name="connsiteX63" fmla="*/ 3773214 w 4120055"/>
              <a:gd name="connsiteY63" fmla="*/ 3993931 h 6358758"/>
              <a:gd name="connsiteX64" fmla="*/ 3563007 w 4120055"/>
              <a:gd name="connsiteY64" fmla="*/ 3174124 h 6358758"/>
              <a:gd name="connsiteX65" fmla="*/ 3384331 w 4120055"/>
              <a:gd name="connsiteY65" fmla="*/ 2680138 h 6358758"/>
              <a:gd name="connsiteX66" fmla="*/ 3195145 w 4120055"/>
              <a:gd name="connsiteY66" fmla="*/ 2427889 h 6358758"/>
              <a:gd name="connsiteX67" fmla="*/ 3016469 w 4120055"/>
              <a:gd name="connsiteY67" fmla="*/ 2060027 h 6358758"/>
              <a:gd name="connsiteX68" fmla="*/ 2869324 w 4120055"/>
              <a:gd name="connsiteY68" fmla="*/ 1818289 h 6358758"/>
              <a:gd name="connsiteX69" fmla="*/ 2932386 w 4120055"/>
              <a:gd name="connsiteY69" fmla="*/ 1418896 h 6358758"/>
              <a:gd name="connsiteX70" fmla="*/ 2995448 w 4120055"/>
              <a:gd name="connsiteY70" fmla="*/ 1324303 h 6358758"/>
              <a:gd name="connsiteX71" fmla="*/ 2963917 w 4120055"/>
              <a:gd name="connsiteY71" fmla="*/ 1671145 h 6358758"/>
              <a:gd name="connsiteX72" fmla="*/ 3121572 w 4120055"/>
              <a:gd name="connsiteY72" fmla="*/ 2133600 h 6358758"/>
              <a:gd name="connsiteX73" fmla="*/ 3668110 w 4120055"/>
              <a:gd name="connsiteY73" fmla="*/ 2154620 h 6358758"/>
              <a:gd name="connsiteX74" fmla="*/ 3773214 w 4120055"/>
              <a:gd name="connsiteY74" fmla="*/ 1965434 h 6358758"/>
              <a:gd name="connsiteX75" fmla="*/ 3541986 w 4120055"/>
              <a:gd name="connsiteY75" fmla="*/ 1734207 h 6358758"/>
              <a:gd name="connsiteX76" fmla="*/ 3762703 w 4120055"/>
              <a:gd name="connsiteY76" fmla="*/ 1355834 h 6358758"/>
              <a:gd name="connsiteX77" fmla="*/ 3699641 w 4120055"/>
              <a:gd name="connsiteY77" fmla="*/ 767255 h 6358758"/>
              <a:gd name="connsiteX78" fmla="*/ 3626069 w 4120055"/>
              <a:gd name="connsiteY78" fmla="*/ 651641 h 6358758"/>
              <a:gd name="connsiteX79" fmla="*/ 3174124 w 4120055"/>
              <a:gd name="connsiteY79" fmla="*/ 420414 h 6358758"/>
              <a:gd name="connsiteX80" fmla="*/ 2921876 w 4120055"/>
              <a:gd name="connsiteY80" fmla="*/ 367862 h 6358758"/>
              <a:gd name="connsiteX81" fmla="*/ 2690648 w 4120055"/>
              <a:gd name="connsiteY81" fmla="*/ 10510 h 6358758"/>
              <a:gd name="connsiteX82" fmla="*/ 2532993 w 4120055"/>
              <a:gd name="connsiteY82" fmla="*/ 0 h 6358758"/>
              <a:gd name="connsiteX83" fmla="*/ 2427889 w 4120055"/>
              <a:gd name="connsiteY83" fmla="*/ 430924 h 6358758"/>
              <a:gd name="connsiteX84" fmla="*/ 2228193 w 4120055"/>
              <a:gd name="connsiteY84" fmla="*/ 630620 h 6358758"/>
              <a:gd name="connsiteX85" fmla="*/ 1933904 w 4120055"/>
              <a:gd name="connsiteY85" fmla="*/ 725214 h 6358758"/>
              <a:gd name="connsiteX86" fmla="*/ 1702676 w 4120055"/>
              <a:gd name="connsiteY86" fmla="*/ 756744 h 6358758"/>
              <a:gd name="connsiteX87" fmla="*/ 1471448 w 4120055"/>
              <a:gd name="connsiteY87" fmla="*/ 546538 h 6358758"/>
              <a:gd name="connsiteX88" fmla="*/ 1313793 w 4120055"/>
              <a:gd name="connsiteY88" fmla="*/ 252247 h 6358758"/>
              <a:gd name="connsiteX89" fmla="*/ 1229710 w 412005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88276 w 4099035"/>
              <a:gd name="connsiteY27" fmla="*/ 6085489 h 6358758"/>
              <a:gd name="connsiteX28" fmla="*/ 725214 w 4099035"/>
              <a:gd name="connsiteY28" fmla="*/ 5549462 h 6358758"/>
              <a:gd name="connsiteX29" fmla="*/ 851338 w 4099035"/>
              <a:gd name="connsiteY29" fmla="*/ 5255172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66649 w 4099035"/>
              <a:gd name="connsiteY34" fmla="*/ 5896303 h 6358758"/>
              <a:gd name="connsiteX35" fmla="*/ 1418897 w 4099035"/>
              <a:gd name="connsiteY35" fmla="*/ 5969876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851338 w 4099035"/>
              <a:gd name="connsiteY29" fmla="*/ 5255172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66649 w 4099035"/>
              <a:gd name="connsiteY34" fmla="*/ 5896303 h 6358758"/>
              <a:gd name="connsiteX35" fmla="*/ 1418897 w 4099035"/>
              <a:gd name="connsiteY35" fmla="*/ 5969876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66649 w 4099035"/>
              <a:gd name="connsiteY34" fmla="*/ 5896303 h 6358758"/>
              <a:gd name="connsiteX35" fmla="*/ 1418897 w 4099035"/>
              <a:gd name="connsiteY35" fmla="*/ 5969876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18897 w 4099035"/>
              <a:gd name="connsiteY35" fmla="*/ 5969876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806263 w 4099035"/>
              <a:gd name="connsiteY45" fmla="*/ 6064469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806263 w 4099035"/>
              <a:gd name="connsiteY45" fmla="*/ 6064469 h 6358758"/>
              <a:gd name="connsiteX46" fmla="*/ 2921877 w 4099035"/>
              <a:gd name="connsiteY46" fmla="*/ 6053958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806263 w 4099035"/>
              <a:gd name="connsiteY45" fmla="*/ 6064469 h 6358758"/>
              <a:gd name="connsiteX46" fmla="*/ 2921877 w 4099035"/>
              <a:gd name="connsiteY46" fmla="*/ 6053958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142593 w 4099035"/>
              <a:gd name="connsiteY55" fmla="*/ 6053958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806263 w 4099035"/>
              <a:gd name="connsiteY45" fmla="*/ 6064469 h 6358758"/>
              <a:gd name="connsiteX46" fmla="*/ 2921877 w 4099035"/>
              <a:gd name="connsiteY46" fmla="*/ 6053958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142593 w 4099035"/>
              <a:gd name="connsiteY55" fmla="*/ 6053958 h 6358758"/>
              <a:gd name="connsiteX56" fmla="*/ 3342290 w 4099035"/>
              <a:gd name="connsiteY56" fmla="*/ 6190594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274675"/>
              <a:gd name="connsiteX1" fmla="*/ 1019504 w 4099035"/>
              <a:gd name="connsiteY1" fmla="*/ 525517 h 6274675"/>
              <a:gd name="connsiteX2" fmla="*/ 483476 w 4099035"/>
              <a:gd name="connsiteY2" fmla="*/ 672662 h 6274675"/>
              <a:gd name="connsiteX3" fmla="*/ 168166 w 4099035"/>
              <a:gd name="connsiteY3" fmla="*/ 956441 h 6274675"/>
              <a:gd name="connsiteX4" fmla="*/ 168166 w 4099035"/>
              <a:gd name="connsiteY4" fmla="*/ 1229710 h 6274675"/>
              <a:gd name="connsiteX5" fmla="*/ 378373 w 4099035"/>
              <a:gd name="connsiteY5" fmla="*/ 1629103 h 6274675"/>
              <a:gd name="connsiteX6" fmla="*/ 557049 w 4099035"/>
              <a:gd name="connsiteY6" fmla="*/ 1839310 h 6274675"/>
              <a:gd name="connsiteX7" fmla="*/ 451945 w 4099035"/>
              <a:gd name="connsiteY7" fmla="*/ 2049517 h 6274675"/>
              <a:gd name="connsiteX8" fmla="*/ 714704 w 4099035"/>
              <a:gd name="connsiteY8" fmla="*/ 2102069 h 6274675"/>
              <a:gd name="connsiteX9" fmla="*/ 903890 w 4099035"/>
              <a:gd name="connsiteY9" fmla="*/ 1807779 h 6274675"/>
              <a:gd name="connsiteX10" fmla="*/ 840828 w 4099035"/>
              <a:gd name="connsiteY10" fmla="*/ 1387365 h 6274675"/>
              <a:gd name="connsiteX11" fmla="*/ 756745 w 4099035"/>
              <a:gd name="connsiteY11" fmla="*/ 1187669 h 6274675"/>
              <a:gd name="connsiteX12" fmla="*/ 935421 w 4099035"/>
              <a:gd name="connsiteY12" fmla="*/ 1145627 h 6274675"/>
              <a:gd name="connsiteX13" fmla="*/ 1103587 w 4099035"/>
              <a:gd name="connsiteY13" fmla="*/ 1618593 h 6274675"/>
              <a:gd name="connsiteX14" fmla="*/ 1135118 w 4099035"/>
              <a:gd name="connsiteY14" fmla="*/ 2028496 h 6274675"/>
              <a:gd name="connsiteX15" fmla="*/ 1082566 w 4099035"/>
              <a:gd name="connsiteY15" fmla="*/ 2501462 h 6274675"/>
              <a:gd name="connsiteX16" fmla="*/ 546538 w 4099035"/>
              <a:gd name="connsiteY16" fmla="*/ 3699641 h 6274675"/>
              <a:gd name="connsiteX17" fmla="*/ 557049 w 4099035"/>
              <a:gd name="connsiteY17" fmla="*/ 3804745 h 6274675"/>
              <a:gd name="connsiteX18" fmla="*/ 567559 w 4099035"/>
              <a:gd name="connsiteY18" fmla="*/ 3878317 h 6274675"/>
              <a:gd name="connsiteX19" fmla="*/ 567559 w 4099035"/>
              <a:gd name="connsiteY19" fmla="*/ 4004441 h 6274675"/>
              <a:gd name="connsiteX20" fmla="*/ 346842 w 4099035"/>
              <a:gd name="connsiteY20" fmla="*/ 4162096 h 6274675"/>
              <a:gd name="connsiteX21" fmla="*/ 294290 w 4099035"/>
              <a:gd name="connsiteY21" fmla="*/ 4708634 h 6274675"/>
              <a:gd name="connsiteX22" fmla="*/ 84083 w 4099035"/>
              <a:gd name="connsiteY22" fmla="*/ 5276193 h 6274675"/>
              <a:gd name="connsiteX23" fmla="*/ 0 w 4099035"/>
              <a:gd name="connsiteY23" fmla="*/ 5591503 h 6274675"/>
              <a:gd name="connsiteX24" fmla="*/ 157656 w 4099035"/>
              <a:gd name="connsiteY24" fmla="*/ 5644054 h 6274675"/>
              <a:gd name="connsiteX25" fmla="*/ 231228 w 4099035"/>
              <a:gd name="connsiteY25" fmla="*/ 5759669 h 6274675"/>
              <a:gd name="connsiteX26" fmla="*/ 567560 w 4099035"/>
              <a:gd name="connsiteY26" fmla="*/ 5770179 h 6274675"/>
              <a:gd name="connsiteX27" fmla="*/ 725214 w 4099035"/>
              <a:gd name="connsiteY27" fmla="*/ 5675585 h 6274675"/>
              <a:gd name="connsiteX28" fmla="*/ 725214 w 4099035"/>
              <a:gd name="connsiteY28" fmla="*/ 5549462 h 6274675"/>
              <a:gd name="connsiteX29" fmla="*/ 777765 w 4099035"/>
              <a:gd name="connsiteY29" fmla="*/ 5223641 h 6274675"/>
              <a:gd name="connsiteX30" fmla="*/ 840828 w 4099035"/>
              <a:gd name="connsiteY30" fmla="*/ 4708634 h 6274675"/>
              <a:gd name="connsiteX31" fmla="*/ 966952 w 4099035"/>
              <a:gd name="connsiteY31" fmla="*/ 4593020 h 6274675"/>
              <a:gd name="connsiteX32" fmla="*/ 977463 w 4099035"/>
              <a:gd name="connsiteY32" fmla="*/ 5307724 h 6274675"/>
              <a:gd name="connsiteX33" fmla="*/ 1051035 w 4099035"/>
              <a:gd name="connsiteY33" fmla="*/ 5412827 h 6274675"/>
              <a:gd name="connsiteX34" fmla="*/ 1187670 w 4099035"/>
              <a:gd name="connsiteY34" fmla="*/ 5496909 h 6274675"/>
              <a:gd name="connsiteX35" fmla="*/ 1439917 w 4099035"/>
              <a:gd name="connsiteY35" fmla="*/ 5507421 h 6274675"/>
              <a:gd name="connsiteX36" fmla="*/ 1534511 w 4099035"/>
              <a:gd name="connsiteY36" fmla="*/ 5391807 h 6274675"/>
              <a:gd name="connsiteX37" fmla="*/ 1671145 w 4099035"/>
              <a:gd name="connsiteY37" fmla="*/ 4750675 h 6274675"/>
              <a:gd name="connsiteX38" fmla="*/ 1776249 w 4099035"/>
              <a:gd name="connsiteY38" fmla="*/ 4309242 h 6274675"/>
              <a:gd name="connsiteX39" fmla="*/ 2154622 w 4099035"/>
              <a:gd name="connsiteY39" fmla="*/ 4424854 h 6274675"/>
              <a:gd name="connsiteX40" fmla="*/ 2301766 w 4099035"/>
              <a:gd name="connsiteY40" fmla="*/ 4845270 h 6274675"/>
              <a:gd name="connsiteX41" fmla="*/ 2364828 w 4099035"/>
              <a:gd name="connsiteY41" fmla="*/ 5402317 h 6274675"/>
              <a:gd name="connsiteX42" fmla="*/ 2438400 w 4099035"/>
              <a:gd name="connsiteY42" fmla="*/ 5749158 h 6274675"/>
              <a:gd name="connsiteX43" fmla="*/ 2501464 w 4099035"/>
              <a:gd name="connsiteY43" fmla="*/ 5927833 h 6274675"/>
              <a:gd name="connsiteX44" fmla="*/ 2659118 w 4099035"/>
              <a:gd name="connsiteY44" fmla="*/ 6096000 h 6274675"/>
              <a:gd name="connsiteX45" fmla="*/ 2806263 w 4099035"/>
              <a:gd name="connsiteY45" fmla="*/ 6064469 h 6274675"/>
              <a:gd name="connsiteX46" fmla="*/ 2921877 w 4099035"/>
              <a:gd name="connsiteY46" fmla="*/ 6053958 h 6274675"/>
              <a:gd name="connsiteX47" fmla="*/ 2858814 w 4099035"/>
              <a:gd name="connsiteY47" fmla="*/ 5822731 h 6274675"/>
              <a:gd name="connsiteX48" fmla="*/ 2764221 w 4099035"/>
              <a:gd name="connsiteY48" fmla="*/ 5559972 h 6274675"/>
              <a:gd name="connsiteX49" fmla="*/ 2974428 w 4099035"/>
              <a:gd name="connsiteY49" fmla="*/ 5318234 h 6274675"/>
              <a:gd name="connsiteX50" fmla="*/ 3005959 w 4099035"/>
              <a:gd name="connsiteY50" fmla="*/ 4897820 h 6274675"/>
              <a:gd name="connsiteX51" fmla="*/ 3058511 w 4099035"/>
              <a:gd name="connsiteY51" fmla="*/ 4666593 h 6274675"/>
              <a:gd name="connsiteX52" fmla="*/ 3289738 w 4099035"/>
              <a:gd name="connsiteY52" fmla="*/ 4855779 h 6274675"/>
              <a:gd name="connsiteX53" fmla="*/ 3153104 w 4099035"/>
              <a:gd name="connsiteY53" fmla="*/ 5402317 h 6274675"/>
              <a:gd name="connsiteX54" fmla="*/ 3048000 w 4099035"/>
              <a:gd name="connsiteY54" fmla="*/ 6011917 h 6274675"/>
              <a:gd name="connsiteX55" fmla="*/ 3142593 w 4099035"/>
              <a:gd name="connsiteY55" fmla="*/ 6053958 h 6274675"/>
              <a:gd name="connsiteX56" fmla="*/ 3342290 w 4099035"/>
              <a:gd name="connsiteY56" fmla="*/ 6190594 h 6274675"/>
              <a:gd name="connsiteX57" fmla="*/ 3678621 w 4099035"/>
              <a:gd name="connsiteY57" fmla="*/ 6117020 h 6274675"/>
              <a:gd name="connsiteX58" fmla="*/ 3836277 w 4099035"/>
              <a:gd name="connsiteY58" fmla="*/ 6274675 h 6274675"/>
              <a:gd name="connsiteX59" fmla="*/ 3993932 w 4099035"/>
              <a:gd name="connsiteY59" fmla="*/ 6085489 h 6274675"/>
              <a:gd name="connsiteX60" fmla="*/ 4099035 w 4099035"/>
              <a:gd name="connsiteY60" fmla="*/ 5307724 h 6274675"/>
              <a:gd name="connsiteX61" fmla="*/ 4035973 w 4099035"/>
              <a:gd name="connsiteY61" fmla="*/ 4624552 h 6274675"/>
              <a:gd name="connsiteX62" fmla="*/ 4025463 w 4099035"/>
              <a:gd name="connsiteY62" fmla="*/ 4309241 h 6274675"/>
              <a:gd name="connsiteX63" fmla="*/ 3752194 w 4099035"/>
              <a:gd name="connsiteY63" fmla="*/ 3993931 h 6274675"/>
              <a:gd name="connsiteX64" fmla="*/ 3541987 w 4099035"/>
              <a:gd name="connsiteY64" fmla="*/ 3174124 h 6274675"/>
              <a:gd name="connsiteX65" fmla="*/ 3363311 w 4099035"/>
              <a:gd name="connsiteY65" fmla="*/ 2680138 h 6274675"/>
              <a:gd name="connsiteX66" fmla="*/ 3174125 w 4099035"/>
              <a:gd name="connsiteY66" fmla="*/ 2427889 h 6274675"/>
              <a:gd name="connsiteX67" fmla="*/ 2995449 w 4099035"/>
              <a:gd name="connsiteY67" fmla="*/ 2060027 h 6274675"/>
              <a:gd name="connsiteX68" fmla="*/ 2848304 w 4099035"/>
              <a:gd name="connsiteY68" fmla="*/ 1818289 h 6274675"/>
              <a:gd name="connsiteX69" fmla="*/ 2911366 w 4099035"/>
              <a:gd name="connsiteY69" fmla="*/ 1418896 h 6274675"/>
              <a:gd name="connsiteX70" fmla="*/ 2974428 w 4099035"/>
              <a:gd name="connsiteY70" fmla="*/ 1324303 h 6274675"/>
              <a:gd name="connsiteX71" fmla="*/ 2942897 w 4099035"/>
              <a:gd name="connsiteY71" fmla="*/ 1671145 h 6274675"/>
              <a:gd name="connsiteX72" fmla="*/ 3100552 w 4099035"/>
              <a:gd name="connsiteY72" fmla="*/ 2133600 h 6274675"/>
              <a:gd name="connsiteX73" fmla="*/ 3647090 w 4099035"/>
              <a:gd name="connsiteY73" fmla="*/ 2154620 h 6274675"/>
              <a:gd name="connsiteX74" fmla="*/ 3752194 w 4099035"/>
              <a:gd name="connsiteY74" fmla="*/ 1965434 h 6274675"/>
              <a:gd name="connsiteX75" fmla="*/ 3520966 w 4099035"/>
              <a:gd name="connsiteY75" fmla="*/ 1734207 h 6274675"/>
              <a:gd name="connsiteX76" fmla="*/ 3741683 w 4099035"/>
              <a:gd name="connsiteY76" fmla="*/ 1355834 h 6274675"/>
              <a:gd name="connsiteX77" fmla="*/ 3678621 w 4099035"/>
              <a:gd name="connsiteY77" fmla="*/ 767255 h 6274675"/>
              <a:gd name="connsiteX78" fmla="*/ 3605049 w 4099035"/>
              <a:gd name="connsiteY78" fmla="*/ 651641 h 6274675"/>
              <a:gd name="connsiteX79" fmla="*/ 3153104 w 4099035"/>
              <a:gd name="connsiteY79" fmla="*/ 420414 h 6274675"/>
              <a:gd name="connsiteX80" fmla="*/ 2900856 w 4099035"/>
              <a:gd name="connsiteY80" fmla="*/ 367862 h 6274675"/>
              <a:gd name="connsiteX81" fmla="*/ 2669628 w 4099035"/>
              <a:gd name="connsiteY81" fmla="*/ 10510 h 6274675"/>
              <a:gd name="connsiteX82" fmla="*/ 2511973 w 4099035"/>
              <a:gd name="connsiteY82" fmla="*/ 0 h 6274675"/>
              <a:gd name="connsiteX83" fmla="*/ 2406869 w 4099035"/>
              <a:gd name="connsiteY83" fmla="*/ 430924 h 6274675"/>
              <a:gd name="connsiteX84" fmla="*/ 2207173 w 4099035"/>
              <a:gd name="connsiteY84" fmla="*/ 630620 h 6274675"/>
              <a:gd name="connsiteX85" fmla="*/ 1912884 w 4099035"/>
              <a:gd name="connsiteY85" fmla="*/ 725214 h 6274675"/>
              <a:gd name="connsiteX86" fmla="*/ 1681656 w 4099035"/>
              <a:gd name="connsiteY86" fmla="*/ 756744 h 6274675"/>
              <a:gd name="connsiteX87" fmla="*/ 1450428 w 4099035"/>
              <a:gd name="connsiteY87" fmla="*/ 546538 h 6274675"/>
              <a:gd name="connsiteX88" fmla="*/ 1292773 w 4099035"/>
              <a:gd name="connsiteY88" fmla="*/ 252247 h 6274675"/>
              <a:gd name="connsiteX89" fmla="*/ 1208690 w 4099035"/>
              <a:gd name="connsiteY89" fmla="*/ 136634 h 6274675"/>
              <a:gd name="connsiteX0" fmla="*/ 1208690 w 4099035"/>
              <a:gd name="connsiteY0" fmla="*/ 136634 h 6274675"/>
              <a:gd name="connsiteX1" fmla="*/ 1019504 w 4099035"/>
              <a:gd name="connsiteY1" fmla="*/ 525517 h 6274675"/>
              <a:gd name="connsiteX2" fmla="*/ 483476 w 4099035"/>
              <a:gd name="connsiteY2" fmla="*/ 672662 h 6274675"/>
              <a:gd name="connsiteX3" fmla="*/ 168166 w 4099035"/>
              <a:gd name="connsiteY3" fmla="*/ 956441 h 6274675"/>
              <a:gd name="connsiteX4" fmla="*/ 168166 w 4099035"/>
              <a:gd name="connsiteY4" fmla="*/ 1229710 h 6274675"/>
              <a:gd name="connsiteX5" fmla="*/ 378373 w 4099035"/>
              <a:gd name="connsiteY5" fmla="*/ 1629103 h 6274675"/>
              <a:gd name="connsiteX6" fmla="*/ 557049 w 4099035"/>
              <a:gd name="connsiteY6" fmla="*/ 1839310 h 6274675"/>
              <a:gd name="connsiteX7" fmla="*/ 451945 w 4099035"/>
              <a:gd name="connsiteY7" fmla="*/ 2049517 h 6274675"/>
              <a:gd name="connsiteX8" fmla="*/ 714704 w 4099035"/>
              <a:gd name="connsiteY8" fmla="*/ 2102069 h 6274675"/>
              <a:gd name="connsiteX9" fmla="*/ 903890 w 4099035"/>
              <a:gd name="connsiteY9" fmla="*/ 1807779 h 6274675"/>
              <a:gd name="connsiteX10" fmla="*/ 840828 w 4099035"/>
              <a:gd name="connsiteY10" fmla="*/ 1387365 h 6274675"/>
              <a:gd name="connsiteX11" fmla="*/ 756745 w 4099035"/>
              <a:gd name="connsiteY11" fmla="*/ 1187669 h 6274675"/>
              <a:gd name="connsiteX12" fmla="*/ 935421 w 4099035"/>
              <a:gd name="connsiteY12" fmla="*/ 1145627 h 6274675"/>
              <a:gd name="connsiteX13" fmla="*/ 1103587 w 4099035"/>
              <a:gd name="connsiteY13" fmla="*/ 1618593 h 6274675"/>
              <a:gd name="connsiteX14" fmla="*/ 1135118 w 4099035"/>
              <a:gd name="connsiteY14" fmla="*/ 2028496 h 6274675"/>
              <a:gd name="connsiteX15" fmla="*/ 1082566 w 4099035"/>
              <a:gd name="connsiteY15" fmla="*/ 2501462 h 6274675"/>
              <a:gd name="connsiteX16" fmla="*/ 546538 w 4099035"/>
              <a:gd name="connsiteY16" fmla="*/ 3699641 h 6274675"/>
              <a:gd name="connsiteX17" fmla="*/ 557049 w 4099035"/>
              <a:gd name="connsiteY17" fmla="*/ 3804745 h 6274675"/>
              <a:gd name="connsiteX18" fmla="*/ 567559 w 4099035"/>
              <a:gd name="connsiteY18" fmla="*/ 3878317 h 6274675"/>
              <a:gd name="connsiteX19" fmla="*/ 567559 w 4099035"/>
              <a:gd name="connsiteY19" fmla="*/ 4004441 h 6274675"/>
              <a:gd name="connsiteX20" fmla="*/ 346842 w 4099035"/>
              <a:gd name="connsiteY20" fmla="*/ 4162096 h 6274675"/>
              <a:gd name="connsiteX21" fmla="*/ 294290 w 4099035"/>
              <a:gd name="connsiteY21" fmla="*/ 4708634 h 6274675"/>
              <a:gd name="connsiteX22" fmla="*/ 84083 w 4099035"/>
              <a:gd name="connsiteY22" fmla="*/ 5276193 h 6274675"/>
              <a:gd name="connsiteX23" fmla="*/ 0 w 4099035"/>
              <a:gd name="connsiteY23" fmla="*/ 5591503 h 6274675"/>
              <a:gd name="connsiteX24" fmla="*/ 157656 w 4099035"/>
              <a:gd name="connsiteY24" fmla="*/ 5644054 h 6274675"/>
              <a:gd name="connsiteX25" fmla="*/ 231228 w 4099035"/>
              <a:gd name="connsiteY25" fmla="*/ 5759669 h 6274675"/>
              <a:gd name="connsiteX26" fmla="*/ 567560 w 4099035"/>
              <a:gd name="connsiteY26" fmla="*/ 5770179 h 6274675"/>
              <a:gd name="connsiteX27" fmla="*/ 725214 w 4099035"/>
              <a:gd name="connsiteY27" fmla="*/ 5675585 h 6274675"/>
              <a:gd name="connsiteX28" fmla="*/ 725214 w 4099035"/>
              <a:gd name="connsiteY28" fmla="*/ 5549462 h 6274675"/>
              <a:gd name="connsiteX29" fmla="*/ 777765 w 4099035"/>
              <a:gd name="connsiteY29" fmla="*/ 5223641 h 6274675"/>
              <a:gd name="connsiteX30" fmla="*/ 840828 w 4099035"/>
              <a:gd name="connsiteY30" fmla="*/ 4708634 h 6274675"/>
              <a:gd name="connsiteX31" fmla="*/ 966952 w 4099035"/>
              <a:gd name="connsiteY31" fmla="*/ 4593020 h 6274675"/>
              <a:gd name="connsiteX32" fmla="*/ 977463 w 4099035"/>
              <a:gd name="connsiteY32" fmla="*/ 5307724 h 6274675"/>
              <a:gd name="connsiteX33" fmla="*/ 1051035 w 4099035"/>
              <a:gd name="connsiteY33" fmla="*/ 5412827 h 6274675"/>
              <a:gd name="connsiteX34" fmla="*/ 1187670 w 4099035"/>
              <a:gd name="connsiteY34" fmla="*/ 5496909 h 6274675"/>
              <a:gd name="connsiteX35" fmla="*/ 1439917 w 4099035"/>
              <a:gd name="connsiteY35" fmla="*/ 5507421 h 6274675"/>
              <a:gd name="connsiteX36" fmla="*/ 1534511 w 4099035"/>
              <a:gd name="connsiteY36" fmla="*/ 5391807 h 6274675"/>
              <a:gd name="connsiteX37" fmla="*/ 1671145 w 4099035"/>
              <a:gd name="connsiteY37" fmla="*/ 4750675 h 6274675"/>
              <a:gd name="connsiteX38" fmla="*/ 1776249 w 4099035"/>
              <a:gd name="connsiteY38" fmla="*/ 4309242 h 6274675"/>
              <a:gd name="connsiteX39" fmla="*/ 2154622 w 4099035"/>
              <a:gd name="connsiteY39" fmla="*/ 4424854 h 6274675"/>
              <a:gd name="connsiteX40" fmla="*/ 2301766 w 4099035"/>
              <a:gd name="connsiteY40" fmla="*/ 4845270 h 6274675"/>
              <a:gd name="connsiteX41" fmla="*/ 2364828 w 4099035"/>
              <a:gd name="connsiteY41" fmla="*/ 5402317 h 6274675"/>
              <a:gd name="connsiteX42" fmla="*/ 2438400 w 4099035"/>
              <a:gd name="connsiteY42" fmla="*/ 5749158 h 6274675"/>
              <a:gd name="connsiteX43" fmla="*/ 2501464 w 4099035"/>
              <a:gd name="connsiteY43" fmla="*/ 5927833 h 6274675"/>
              <a:gd name="connsiteX44" fmla="*/ 2659118 w 4099035"/>
              <a:gd name="connsiteY44" fmla="*/ 6096000 h 6274675"/>
              <a:gd name="connsiteX45" fmla="*/ 2806263 w 4099035"/>
              <a:gd name="connsiteY45" fmla="*/ 6064469 h 6274675"/>
              <a:gd name="connsiteX46" fmla="*/ 2921877 w 4099035"/>
              <a:gd name="connsiteY46" fmla="*/ 6053958 h 6274675"/>
              <a:gd name="connsiteX47" fmla="*/ 2858814 w 4099035"/>
              <a:gd name="connsiteY47" fmla="*/ 5822731 h 6274675"/>
              <a:gd name="connsiteX48" fmla="*/ 2764221 w 4099035"/>
              <a:gd name="connsiteY48" fmla="*/ 5559972 h 6274675"/>
              <a:gd name="connsiteX49" fmla="*/ 2974428 w 4099035"/>
              <a:gd name="connsiteY49" fmla="*/ 5318234 h 6274675"/>
              <a:gd name="connsiteX50" fmla="*/ 3005959 w 4099035"/>
              <a:gd name="connsiteY50" fmla="*/ 4897820 h 6274675"/>
              <a:gd name="connsiteX51" fmla="*/ 3058511 w 4099035"/>
              <a:gd name="connsiteY51" fmla="*/ 4666593 h 6274675"/>
              <a:gd name="connsiteX52" fmla="*/ 3289738 w 4099035"/>
              <a:gd name="connsiteY52" fmla="*/ 4855779 h 6274675"/>
              <a:gd name="connsiteX53" fmla="*/ 3153104 w 4099035"/>
              <a:gd name="connsiteY53" fmla="*/ 5402317 h 6274675"/>
              <a:gd name="connsiteX54" fmla="*/ 3048000 w 4099035"/>
              <a:gd name="connsiteY54" fmla="*/ 6011917 h 6274675"/>
              <a:gd name="connsiteX55" fmla="*/ 3142593 w 4099035"/>
              <a:gd name="connsiteY55" fmla="*/ 6053958 h 6274675"/>
              <a:gd name="connsiteX56" fmla="*/ 3342290 w 4099035"/>
              <a:gd name="connsiteY56" fmla="*/ 6190594 h 6274675"/>
              <a:gd name="connsiteX57" fmla="*/ 3678621 w 4099035"/>
              <a:gd name="connsiteY57" fmla="*/ 6117020 h 6274675"/>
              <a:gd name="connsiteX58" fmla="*/ 3836277 w 4099035"/>
              <a:gd name="connsiteY58" fmla="*/ 6274675 h 6274675"/>
              <a:gd name="connsiteX59" fmla="*/ 3993932 w 4099035"/>
              <a:gd name="connsiteY59" fmla="*/ 6085489 h 6274675"/>
              <a:gd name="connsiteX60" fmla="*/ 4099035 w 4099035"/>
              <a:gd name="connsiteY60" fmla="*/ 5307724 h 6274675"/>
              <a:gd name="connsiteX61" fmla="*/ 4035973 w 4099035"/>
              <a:gd name="connsiteY61" fmla="*/ 4624552 h 6274675"/>
              <a:gd name="connsiteX62" fmla="*/ 4025463 w 4099035"/>
              <a:gd name="connsiteY62" fmla="*/ 4309241 h 6274675"/>
              <a:gd name="connsiteX63" fmla="*/ 3752194 w 4099035"/>
              <a:gd name="connsiteY63" fmla="*/ 3993931 h 6274675"/>
              <a:gd name="connsiteX64" fmla="*/ 3541987 w 4099035"/>
              <a:gd name="connsiteY64" fmla="*/ 3174124 h 6274675"/>
              <a:gd name="connsiteX65" fmla="*/ 3363311 w 4099035"/>
              <a:gd name="connsiteY65" fmla="*/ 2680138 h 6274675"/>
              <a:gd name="connsiteX66" fmla="*/ 3174125 w 4099035"/>
              <a:gd name="connsiteY66" fmla="*/ 2427889 h 6274675"/>
              <a:gd name="connsiteX67" fmla="*/ 2995449 w 4099035"/>
              <a:gd name="connsiteY67" fmla="*/ 2060027 h 6274675"/>
              <a:gd name="connsiteX68" fmla="*/ 2848304 w 4099035"/>
              <a:gd name="connsiteY68" fmla="*/ 1818289 h 6274675"/>
              <a:gd name="connsiteX69" fmla="*/ 2911366 w 4099035"/>
              <a:gd name="connsiteY69" fmla="*/ 1418896 h 6274675"/>
              <a:gd name="connsiteX70" fmla="*/ 2974428 w 4099035"/>
              <a:gd name="connsiteY70" fmla="*/ 1324303 h 6274675"/>
              <a:gd name="connsiteX71" fmla="*/ 2942897 w 4099035"/>
              <a:gd name="connsiteY71" fmla="*/ 1671145 h 6274675"/>
              <a:gd name="connsiteX72" fmla="*/ 3100552 w 4099035"/>
              <a:gd name="connsiteY72" fmla="*/ 2133600 h 6274675"/>
              <a:gd name="connsiteX73" fmla="*/ 3647090 w 4099035"/>
              <a:gd name="connsiteY73" fmla="*/ 2154620 h 6274675"/>
              <a:gd name="connsiteX74" fmla="*/ 3752194 w 4099035"/>
              <a:gd name="connsiteY74" fmla="*/ 1965434 h 6274675"/>
              <a:gd name="connsiteX75" fmla="*/ 3520966 w 4099035"/>
              <a:gd name="connsiteY75" fmla="*/ 1734207 h 6274675"/>
              <a:gd name="connsiteX76" fmla="*/ 3741683 w 4099035"/>
              <a:gd name="connsiteY76" fmla="*/ 1355834 h 6274675"/>
              <a:gd name="connsiteX77" fmla="*/ 3678621 w 4099035"/>
              <a:gd name="connsiteY77" fmla="*/ 767255 h 6274675"/>
              <a:gd name="connsiteX78" fmla="*/ 3605049 w 4099035"/>
              <a:gd name="connsiteY78" fmla="*/ 651641 h 6274675"/>
              <a:gd name="connsiteX79" fmla="*/ 3153104 w 4099035"/>
              <a:gd name="connsiteY79" fmla="*/ 420414 h 6274675"/>
              <a:gd name="connsiteX80" fmla="*/ 2900856 w 4099035"/>
              <a:gd name="connsiteY80" fmla="*/ 367862 h 6274675"/>
              <a:gd name="connsiteX81" fmla="*/ 2669628 w 4099035"/>
              <a:gd name="connsiteY81" fmla="*/ 10510 h 6274675"/>
              <a:gd name="connsiteX82" fmla="*/ 2511973 w 4099035"/>
              <a:gd name="connsiteY82" fmla="*/ 0 h 6274675"/>
              <a:gd name="connsiteX83" fmla="*/ 2406869 w 4099035"/>
              <a:gd name="connsiteY83" fmla="*/ 430924 h 6274675"/>
              <a:gd name="connsiteX84" fmla="*/ 2207173 w 4099035"/>
              <a:gd name="connsiteY84" fmla="*/ 630620 h 6274675"/>
              <a:gd name="connsiteX85" fmla="*/ 1912884 w 4099035"/>
              <a:gd name="connsiteY85" fmla="*/ 725214 h 6274675"/>
              <a:gd name="connsiteX86" fmla="*/ 1681656 w 4099035"/>
              <a:gd name="connsiteY86" fmla="*/ 756744 h 6274675"/>
              <a:gd name="connsiteX87" fmla="*/ 1450428 w 4099035"/>
              <a:gd name="connsiteY87" fmla="*/ 546538 h 6274675"/>
              <a:gd name="connsiteX88" fmla="*/ 1292773 w 4099035"/>
              <a:gd name="connsiteY88" fmla="*/ 252247 h 6274675"/>
              <a:gd name="connsiteX89" fmla="*/ 1208690 w 4099035"/>
              <a:gd name="connsiteY89" fmla="*/ 136634 h 6274675"/>
              <a:gd name="connsiteX0" fmla="*/ 1208690 w 4099035"/>
              <a:gd name="connsiteY0" fmla="*/ 136634 h 6312933"/>
              <a:gd name="connsiteX1" fmla="*/ 1019504 w 4099035"/>
              <a:gd name="connsiteY1" fmla="*/ 525517 h 6312933"/>
              <a:gd name="connsiteX2" fmla="*/ 483476 w 4099035"/>
              <a:gd name="connsiteY2" fmla="*/ 672662 h 6312933"/>
              <a:gd name="connsiteX3" fmla="*/ 168166 w 4099035"/>
              <a:gd name="connsiteY3" fmla="*/ 956441 h 6312933"/>
              <a:gd name="connsiteX4" fmla="*/ 168166 w 4099035"/>
              <a:gd name="connsiteY4" fmla="*/ 1229710 h 6312933"/>
              <a:gd name="connsiteX5" fmla="*/ 378373 w 4099035"/>
              <a:gd name="connsiteY5" fmla="*/ 1629103 h 6312933"/>
              <a:gd name="connsiteX6" fmla="*/ 557049 w 4099035"/>
              <a:gd name="connsiteY6" fmla="*/ 1839310 h 6312933"/>
              <a:gd name="connsiteX7" fmla="*/ 451945 w 4099035"/>
              <a:gd name="connsiteY7" fmla="*/ 2049517 h 6312933"/>
              <a:gd name="connsiteX8" fmla="*/ 714704 w 4099035"/>
              <a:gd name="connsiteY8" fmla="*/ 2102069 h 6312933"/>
              <a:gd name="connsiteX9" fmla="*/ 903890 w 4099035"/>
              <a:gd name="connsiteY9" fmla="*/ 1807779 h 6312933"/>
              <a:gd name="connsiteX10" fmla="*/ 840828 w 4099035"/>
              <a:gd name="connsiteY10" fmla="*/ 1387365 h 6312933"/>
              <a:gd name="connsiteX11" fmla="*/ 756745 w 4099035"/>
              <a:gd name="connsiteY11" fmla="*/ 1187669 h 6312933"/>
              <a:gd name="connsiteX12" fmla="*/ 935421 w 4099035"/>
              <a:gd name="connsiteY12" fmla="*/ 1145627 h 6312933"/>
              <a:gd name="connsiteX13" fmla="*/ 1103587 w 4099035"/>
              <a:gd name="connsiteY13" fmla="*/ 1618593 h 6312933"/>
              <a:gd name="connsiteX14" fmla="*/ 1135118 w 4099035"/>
              <a:gd name="connsiteY14" fmla="*/ 2028496 h 6312933"/>
              <a:gd name="connsiteX15" fmla="*/ 1082566 w 4099035"/>
              <a:gd name="connsiteY15" fmla="*/ 2501462 h 6312933"/>
              <a:gd name="connsiteX16" fmla="*/ 546538 w 4099035"/>
              <a:gd name="connsiteY16" fmla="*/ 3699641 h 6312933"/>
              <a:gd name="connsiteX17" fmla="*/ 557049 w 4099035"/>
              <a:gd name="connsiteY17" fmla="*/ 3804745 h 6312933"/>
              <a:gd name="connsiteX18" fmla="*/ 567559 w 4099035"/>
              <a:gd name="connsiteY18" fmla="*/ 3878317 h 6312933"/>
              <a:gd name="connsiteX19" fmla="*/ 567559 w 4099035"/>
              <a:gd name="connsiteY19" fmla="*/ 4004441 h 6312933"/>
              <a:gd name="connsiteX20" fmla="*/ 346842 w 4099035"/>
              <a:gd name="connsiteY20" fmla="*/ 4162096 h 6312933"/>
              <a:gd name="connsiteX21" fmla="*/ 294290 w 4099035"/>
              <a:gd name="connsiteY21" fmla="*/ 4708634 h 6312933"/>
              <a:gd name="connsiteX22" fmla="*/ 84083 w 4099035"/>
              <a:gd name="connsiteY22" fmla="*/ 5276193 h 6312933"/>
              <a:gd name="connsiteX23" fmla="*/ 0 w 4099035"/>
              <a:gd name="connsiteY23" fmla="*/ 5591503 h 6312933"/>
              <a:gd name="connsiteX24" fmla="*/ 157656 w 4099035"/>
              <a:gd name="connsiteY24" fmla="*/ 5644054 h 6312933"/>
              <a:gd name="connsiteX25" fmla="*/ 231228 w 4099035"/>
              <a:gd name="connsiteY25" fmla="*/ 5759669 h 6312933"/>
              <a:gd name="connsiteX26" fmla="*/ 567560 w 4099035"/>
              <a:gd name="connsiteY26" fmla="*/ 5770179 h 6312933"/>
              <a:gd name="connsiteX27" fmla="*/ 725214 w 4099035"/>
              <a:gd name="connsiteY27" fmla="*/ 5675585 h 6312933"/>
              <a:gd name="connsiteX28" fmla="*/ 725214 w 4099035"/>
              <a:gd name="connsiteY28" fmla="*/ 5549462 h 6312933"/>
              <a:gd name="connsiteX29" fmla="*/ 777765 w 4099035"/>
              <a:gd name="connsiteY29" fmla="*/ 5223641 h 6312933"/>
              <a:gd name="connsiteX30" fmla="*/ 840828 w 4099035"/>
              <a:gd name="connsiteY30" fmla="*/ 4708634 h 6312933"/>
              <a:gd name="connsiteX31" fmla="*/ 966952 w 4099035"/>
              <a:gd name="connsiteY31" fmla="*/ 4593020 h 6312933"/>
              <a:gd name="connsiteX32" fmla="*/ 977463 w 4099035"/>
              <a:gd name="connsiteY32" fmla="*/ 5307724 h 6312933"/>
              <a:gd name="connsiteX33" fmla="*/ 1051035 w 4099035"/>
              <a:gd name="connsiteY33" fmla="*/ 5412827 h 6312933"/>
              <a:gd name="connsiteX34" fmla="*/ 1187670 w 4099035"/>
              <a:gd name="connsiteY34" fmla="*/ 5496909 h 6312933"/>
              <a:gd name="connsiteX35" fmla="*/ 1439917 w 4099035"/>
              <a:gd name="connsiteY35" fmla="*/ 5507421 h 6312933"/>
              <a:gd name="connsiteX36" fmla="*/ 1534511 w 4099035"/>
              <a:gd name="connsiteY36" fmla="*/ 5391807 h 6312933"/>
              <a:gd name="connsiteX37" fmla="*/ 1671145 w 4099035"/>
              <a:gd name="connsiteY37" fmla="*/ 4750675 h 6312933"/>
              <a:gd name="connsiteX38" fmla="*/ 1776249 w 4099035"/>
              <a:gd name="connsiteY38" fmla="*/ 4309242 h 6312933"/>
              <a:gd name="connsiteX39" fmla="*/ 2154622 w 4099035"/>
              <a:gd name="connsiteY39" fmla="*/ 4424854 h 6312933"/>
              <a:gd name="connsiteX40" fmla="*/ 2301766 w 4099035"/>
              <a:gd name="connsiteY40" fmla="*/ 4845270 h 6312933"/>
              <a:gd name="connsiteX41" fmla="*/ 2364828 w 4099035"/>
              <a:gd name="connsiteY41" fmla="*/ 5402317 h 6312933"/>
              <a:gd name="connsiteX42" fmla="*/ 2438400 w 4099035"/>
              <a:gd name="connsiteY42" fmla="*/ 5749158 h 6312933"/>
              <a:gd name="connsiteX43" fmla="*/ 2501464 w 4099035"/>
              <a:gd name="connsiteY43" fmla="*/ 5927833 h 6312933"/>
              <a:gd name="connsiteX44" fmla="*/ 2659118 w 4099035"/>
              <a:gd name="connsiteY44" fmla="*/ 6096000 h 6312933"/>
              <a:gd name="connsiteX45" fmla="*/ 2806263 w 4099035"/>
              <a:gd name="connsiteY45" fmla="*/ 6064469 h 6312933"/>
              <a:gd name="connsiteX46" fmla="*/ 2921877 w 4099035"/>
              <a:gd name="connsiteY46" fmla="*/ 6053958 h 6312933"/>
              <a:gd name="connsiteX47" fmla="*/ 2858814 w 4099035"/>
              <a:gd name="connsiteY47" fmla="*/ 5822731 h 6312933"/>
              <a:gd name="connsiteX48" fmla="*/ 2764221 w 4099035"/>
              <a:gd name="connsiteY48" fmla="*/ 5559972 h 6312933"/>
              <a:gd name="connsiteX49" fmla="*/ 2974428 w 4099035"/>
              <a:gd name="connsiteY49" fmla="*/ 5318234 h 6312933"/>
              <a:gd name="connsiteX50" fmla="*/ 3005959 w 4099035"/>
              <a:gd name="connsiteY50" fmla="*/ 4897820 h 6312933"/>
              <a:gd name="connsiteX51" fmla="*/ 3058511 w 4099035"/>
              <a:gd name="connsiteY51" fmla="*/ 4666593 h 6312933"/>
              <a:gd name="connsiteX52" fmla="*/ 3289738 w 4099035"/>
              <a:gd name="connsiteY52" fmla="*/ 4855779 h 6312933"/>
              <a:gd name="connsiteX53" fmla="*/ 3153104 w 4099035"/>
              <a:gd name="connsiteY53" fmla="*/ 5402317 h 6312933"/>
              <a:gd name="connsiteX54" fmla="*/ 3048000 w 4099035"/>
              <a:gd name="connsiteY54" fmla="*/ 6011917 h 6312933"/>
              <a:gd name="connsiteX55" fmla="*/ 3142593 w 4099035"/>
              <a:gd name="connsiteY55" fmla="*/ 6053958 h 6312933"/>
              <a:gd name="connsiteX56" fmla="*/ 3342290 w 4099035"/>
              <a:gd name="connsiteY56" fmla="*/ 6190594 h 6312933"/>
              <a:gd name="connsiteX57" fmla="*/ 3699641 w 4099035"/>
              <a:gd name="connsiteY57" fmla="*/ 6264165 h 6312933"/>
              <a:gd name="connsiteX58" fmla="*/ 3836277 w 4099035"/>
              <a:gd name="connsiteY58" fmla="*/ 6274675 h 6312933"/>
              <a:gd name="connsiteX59" fmla="*/ 3993932 w 4099035"/>
              <a:gd name="connsiteY59" fmla="*/ 6085489 h 6312933"/>
              <a:gd name="connsiteX60" fmla="*/ 4099035 w 4099035"/>
              <a:gd name="connsiteY60" fmla="*/ 5307724 h 6312933"/>
              <a:gd name="connsiteX61" fmla="*/ 4035973 w 4099035"/>
              <a:gd name="connsiteY61" fmla="*/ 4624552 h 6312933"/>
              <a:gd name="connsiteX62" fmla="*/ 4025463 w 4099035"/>
              <a:gd name="connsiteY62" fmla="*/ 4309241 h 6312933"/>
              <a:gd name="connsiteX63" fmla="*/ 3752194 w 4099035"/>
              <a:gd name="connsiteY63" fmla="*/ 3993931 h 6312933"/>
              <a:gd name="connsiteX64" fmla="*/ 3541987 w 4099035"/>
              <a:gd name="connsiteY64" fmla="*/ 3174124 h 6312933"/>
              <a:gd name="connsiteX65" fmla="*/ 3363311 w 4099035"/>
              <a:gd name="connsiteY65" fmla="*/ 2680138 h 6312933"/>
              <a:gd name="connsiteX66" fmla="*/ 3174125 w 4099035"/>
              <a:gd name="connsiteY66" fmla="*/ 2427889 h 6312933"/>
              <a:gd name="connsiteX67" fmla="*/ 2995449 w 4099035"/>
              <a:gd name="connsiteY67" fmla="*/ 2060027 h 6312933"/>
              <a:gd name="connsiteX68" fmla="*/ 2848304 w 4099035"/>
              <a:gd name="connsiteY68" fmla="*/ 1818289 h 6312933"/>
              <a:gd name="connsiteX69" fmla="*/ 2911366 w 4099035"/>
              <a:gd name="connsiteY69" fmla="*/ 1418896 h 6312933"/>
              <a:gd name="connsiteX70" fmla="*/ 2974428 w 4099035"/>
              <a:gd name="connsiteY70" fmla="*/ 1324303 h 6312933"/>
              <a:gd name="connsiteX71" fmla="*/ 2942897 w 4099035"/>
              <a:gd name="connsiteY71" fmla="*/ 1671145 h 6312933"/>
              <a:gd name="connsiteX72" fmla="*/ 3100552 w 4099035"/>
              <a:gd name="connsiteY72" fmla="*/ 2133600 h 6312933"/>
              <a:gd name="connsiteX73" fmla="*/ 3647090 w 4099035"/>
              <a:gd name="connsiteY73" fmla="*/ 2154620 h 6312933"/>
              <a:gd name="connsiteX74" fmla="*/ 3752194 w 4099035"/>
              <a:gd name="connsiteY74" fmla="*/ 1965434 h 6312933"/>
              <a:gd name="connsiteX75" fmla="*/ 3520966 w 4099035"/>
              <a:gd name="connsiteY75" fmla="*/ 1734207 h 6312933"/>
              <a:gd name="connsiteX76" fmla="*/ 3741683 w 4099035"/>
              <a:gd name="connsiteY76" fmla="*/ 1355834 h 6312933"/>
              <a:gd name="connsiteX77" fmla="*/ 3678621 w 4099035"/>
              <a:gd name="connsiteY77" fmla="*/ 767255 h 6312933"/>
              <a:gd name="connsiteX78" fmla="*/ 3605049 w 4099035"/>
              <a:gd name="connsiteY78" fmla="*/ 651641 h 6312933"/>
              <a:gd name="connsiteX79" fmla="*/ 3153104 w 4099035"/>
              <a:gd name="connsiteY79" fmla="*/ 420414 h 6312933"/>
              <a:gd name="connsiteX80" fmla="*/ 2900856 w 4099035"/>
              <a:gd name="connsiteY80" fmla="*/ 367862 h 6312933"/>
              <a:gd name="connsiteX81" fmla="*/ 2669628 w 4099035"/>
              <a:gd name="connsiteY81" fmla="*/ 10510 h 6312933"/>
              <a:gd name="connsiteX82" fmla="*/ 2511973 w 4099035"/>
              <a:gd name="connsiteY82" fmla="*/ 0 h 6312933"/>
              <a:gd name="connsiteX83" fmla="*/ 2406869 w 4099035"/>
              <a:gd name="connsiteY83" fmla="*/ 430924 h 6312933"/>
              <a:gd name="connsiteX84" fmla="*/ 2207173 w 4099035"/>
              <a:gd name="connsiteY84" fmla="*/ 630620 h 6312933"/>
              <a:gd name="connsiteX85" fmla="*/ 1912884 w 4099035"/>
              <a:gd name="connsiteY85" fmla="*/ 725214 h 6312933"/>
              <a:gd name="connsiteX86" fmla="*/ 1681656 w 4099035"/>
              <a:gd name="connsiteY86" fmla="*/ 756744 h 6312933"/>
              <a:gd name="connsiteX87" fmla="*/ 1450428 w 4099035"/>
              <a:gd name="connsiteY87" fmla="*/ 546538 h 6312933"/>
              <a:gd name="connsiteX88" fmla="*/ 1292773 w 4099035"/>
              <a:gd name="connsiteY88" fmla="*/ 252247 h 6312933"/>
              <a:gd name="connsiteX89" fmla="*/ 1208690 w 4099035"/>
              <a:gd name="connsiteY89" fmla="*/ 136634 h 6312933"/>
              <a:gd name="connsiteX0" fmla="*/ 1208690 w 4099035"/>
              <a:gd name="connsiteY0" fmla="*/ 136634 h 6312933"/>
              <a:gd name="connsiteX1" fmla="*/ 1019504 w 4099035"/>
              <a:gd name="connsiteY1" fmla="*/ 525517 h 6312933"/>
              <a:gd name="connsiteX2" fmla="*/ 483476 w 4099035"/>
              <a:gd name="connsiteY2" fmla="*/ 672662 h 6312933"/>
              <a:gd name="connsiteX3" fmla="*/ 168166 w 4099035"/>
              <a:gd name="connsiteY3" fmla="*/ 956441 h 6312933"/>
              <a:gd name="connsiteX4" fmla="*/ 168166 w 4099035"/>
              <a:gd name="connsiteY4" fmla="*/ 1229710 h 6312933"/>
              <a:gd name="connsiteX5" fmla="*/ 378373 w 4099035"/>
              <a:gd name="connsiteY5" fmla="*/ 1629103 h 6312933"/>
              <a:gd name="connsiteX6" fmla="*/ 557049 w 4099035"/>
              <a:gd name="connsiteY6" fmla="*/ 1839310 h 6312933"/>
              <a:gd name="connsiteX7" fmla="*/ 451945 w 4099035"/>
              <a:gd name="connsiteY7" fmla="*/ 2049517 h 6312933"/>
              <a:gd name="connsiteX8" fmla="*/ 714704 w 4099035"/>
              <a:gd name="connsiteY8" fmla="*/ 2102069 h 6312933"/>
              <a:gd name="connsiteX9" fmla="*/ 903890 w 4099035"/>
              <a:gd name="connsiteY9" fmla="*/ 1807779 h 6312933"/>
              <a:gd name="connsiteX10" fmla="*/ 840828 w 4099035"/>
              <a:gd name="connsiteY10" fmla="*/ 1387365 h 6312933"/>
              <a:gd name="connsiteX11" fmla="*/ 756745 w 4099035"/>
              <a:gd name="connsiteY11" fmla="*/ 1187669 h 6312933"/>
              <a:gd name="connsiteX12" fmla="*/ 935421 w 4099035"/>
              <a:gd name="connsiteY12" fmla="*/ 1145627 h 6312933"/>
              <a:gd name="connsiteX13" fmla="*/ 1103587 w 4099035"/>
              <a:gd name="connsiteY13" fmla="*/ 1618593 h 6312933"/>
              <a:gd name="connsiteX14" fmla="*/ 1135118 w 4099035"/>
              <a:gd name="connsiteY14" fmla="*/ 2028496 h 6312933"/>
              <a:gd name="connsiteX15" fmla="*/ 1082566 w 4099035"/>
              <a:gd name="connsiteY15" fmla="*/ 2501462 h 6312933"/>
              <a:gd name="connsiteX16" fmla="*/ 546538 w 4099035"/>
              <a:gd name="connsiteY16" fmla="*/ 3699641 h 6312933"/>
              <a:gd name="connsiteX17" fmla="*/ 557049 w 4099035"/>
              <a:gd name="connsiteY17" fmla="*/ 3804745 h 6312933"/>
              <a:gd name="connsiteX18" fmla="*/ 567559 w 4099035"/>
              <a:gd name="connsiteY18" fmla="*/ 3878317 h 6312933"/>
              <a:gd name="connsiteX19" fmla="*/ 567559 w 4099035"/>
              <a:gd name="connsiteY19" fmla="*/ 4004441 h 6312933"/>
              <a:gd name="connsiteX20" fmla="*/ 346842 w 4099035"/>
              <a:gd name="connsiteY20" fmla="*/ 4162096 h 6312933"/>
              <a:gd name="connsiteX21" fmla="*/ 294290 w 4099035"/>
              <a:gd name="connsiteY21" fmla="*/ 4708634 h 6312933"/>
              <a:gd name="connsiteX22" fmla="*/ 84083 w 4099035"/>
              <a:gd name="connsiteY22" fmla="*/ 5276193 h 6312933"/>
              <a:gd name="connsiteX23" fmla="*/ 0 w 4099035"/>
              <a:gd name="connsiteY23" fmla="*/ 5591503 h 6312933"/>
              <a:gd name="connsiteX24" fmla="*/ 157656 w 4099035"/>
              <a:gd name="connsiteY24" fmla="*/ 5644054 h 6312933"/>
              <a:gd name="connsiteX25" fmla="*/ 231228 w 4099035"/>
              <a:gd name="connsiteY25" fmla="*/ 5759669 h 6312933"/>
              <a:gd name="connsiteX26" fmla="*/ 567560 w 4099035"/>
              <a:gd name="connsiteY26" fmla="*/ 5770179 h 6312933"/>
              <a:gd name="connsiteX27" fmla="*/ 725214 w 4099035"/>
              <a:gd name="connsiteY27" fmla="*/ 5675585 h 6312933"/>
              <a:gd name="connsiteX28" fmla="*/ 725214 w 4099035"/>
              <a:gd name="connsiteY28" fmla="*/ 5549462 h 6312933"/>
              <a:gd name="connsiteX29" fmla="*/ 777765 w 4099035"/>
              <a:gd name="connsiteY29" fmla="*/ 5223641 h 6312933"/>
              <a:gd name="connsiteX30" fmla="*/ 840828 w 4099035"/>
              <a:gd name="connsiteY30" fmla="*/ 4708634 h 6312933"/>
              <a:gd name="connsiteX31" fmla="*/ 966952 w 4099035"/>
              <a:gd name="connsiteY31" fmla="*/ 4593020 h 6312933"/>
              <a:gd name="connsiteX32" fmla="*/ 977463 w 4099035"/>
              <a:gd name="connsiteY32" fmla="*/ 5307724 h 6312933"/>
              <a:gd name="connsiteX33" fmla="*/ 1051035 w 4099035"/>
              <a:gd name="connsiteY33" fmla="*/ 5412827 h 6312933"/>
              <a:gd name="connsiteX34" fmla="*/ 1187670 w 4099035"/>
              <a:gd name="connsiteY34" fmla="*/ 5496909 h 6312933"/>
              <a:gd name="connsiteX35" fmla="*/ 1439917 w 4099035"/>
              <a:gd name="connsiteY35" fmla="*/ 5507421 h 6312933"/>
              <a:gd name="connsiteX36" fmla="*/ 1534511 w 4099035"/>
              <a:gd name="connsiteY36" fmla="*/ 5391807 h 6312933"/>
              <a:gd name="connsiteX37" fmla="*/ 1671145 w 4099035"/>
              <a:gd name="connsiteY37" fmla="*/ 4750675 h 6312933"/>
              <a:gd name="connsiteX38" fmla="*/ 1776249 w 4099035"/>
              <a:gd name="connsiteY38" fmla="*/ 4309242 h 6312933"/>
              <a:gd name="connsiteX39" fmla="*/ 2154622 w 4099035"/>
              <a:gd name="connsiteY39" fmla="*/ 4424854 h 6312933"/>
              <a:gd name="connsiteX40" fmla="*/ 2301766 w 4099035"/>
              <a:gd name="connsiteY40" fmla="*/ 4845270 h 6312933"/>
              <a:gd name="connsiteX41" fmla="*/ 2364828 w 4099035"/>
              <a:gd name="connsiteY41" fmla="*/ 5402317 h 6312933"/>
              <a:gd name="connsiteX42" fmla="*/ 2438400 w 4099035"/>
              <a:gd name="connsiteY42" fmla="*/ 5749158 h 6312933"/>
              <a:gd name="connsiteX43" fmla="*/ 2501464 w 4099035"/>
              <a:gd name="connsiteY43" fmla="*/ 5927833 h 6312933"/>
              <a:gd name="connsiteX44" fmla="*/ 2659118 w 4099035"/>
              <a:gd name="connsiteY44" fmla="*/ 6096000 h 6312933"/>
              <a:gd name="connsiteX45" fmla="*/ 2806263 w 4099035"/>
              <a:gd name="connsiteY45" fmla="*/ 6064469 h 6312933"/>
              <a:gd name="connsiteX46" fmla="*/ 2921877 w 4099035"/>
              <a:gd name="connsiteY46" fmla="*/ 6053958 h 6312933"/>
              <a:gd name="connsiteX47" fmla="*/ 2858814 w 4099035"/>
              <a:gd name="connsiteY47" fmla="*/ 5822731 h 6312933"/>
              <a:gd name="connsiteX48" fmla="*/ 2764221 w 4099035"/>
              <a:gd name="connsiteY48" fmla="*/ 5559972 h 6312933"/>
              <a:gd name="connsiteX49" fmla="*/ 2974428 w 4099035"/>
              <a:gd name="connsiteY49" fmla="*/ 5318234 h 6312933"/>
              <a:gd name="connsiteX50" fmla="*/ 3005959 w 4099035"/>
              <a:gd name="connsiteY50" fmla="*/ 4897820 h 6312933"/>
              <a:gd name="connsiteX51" fmla="*/ 3058511 w 4099035"/>
              <a:gd name="connsiteY51" fmla="*/ 4666593 h 6312933"/>
              <a:gd name="connsiteX52" fmla="*/ 3289738 w 4099035"/>
              <a:gd name="connsiteY52" fmla="*/ 4855779 h 6312933"/>
              <a:gd name="connsiteX53" fmla="*/ 3153104 w 4099035"/>
              <a:gd name="connsiteY53" fmla="*/ 5402317 h 6312933"/>
              <a:gd name="connsiteX54" fmla="*/ 3048000 w 4099035"/>
              <a:gd name="connsiteY54" fmla="*/ 6011917 h 6312933"/>
              <a:gd name="connsiteX55" fmla="*/ 3142593 w 4099035"/>
              <a:gd name="connsiteY55" fmla="*/ 6053958 h 6312933"/>
              <a:gd name="connsiteX56" fmla="*/ 3342290 w 4099035"/>
              <a:gd name="connsiteY56" fmla="*/ 6190594 h 6312933"/>
              <a:gd name="connsiteX57" fmla="*/ 3699641 w 4099035"/>
              <a:gd name="connsiteY57" fmla="*/ 6264165 h 6312933"/>
              <a:gd name="connsiteX58" fmla="*/ 3836277 w 4099035"/>
              <a:gd name="connsiteY58" fmla="*/ 6274675 h 6312933"/>
              <a:gd name="connsiteX59" fmla="*/ 3825767 w 4099035"/>
              <a:gd name="connsiteY59" fmla="*/ 5948855 h 6312933"/>
              <a:gd name="connsiteX60" fmla="*/ 4099035 w 4099035"/>
              <a:gd name="connsiteY60" fmla="*/ 5307724 h 6312933"/>
              <a:gd name="connsiteX61" fmla="*/ 4035973 w 4099035"/>
              <a:gd name="connsiteY61" fmla="*/ 4624552 h 6312933"/>
              <a:gd name="connsiteX62" fmla="*/ 4025463 w 4099035"/>
              <a:gd name="connsiteY62" fmla="*/ 4309241 h 6312933"/>
              <a:gd name="connsiteX63" fmla="*/ 3752194 w 4099035"/>
              <a:gd name="connsiteY63" fmla="*/ 3993931 h 6312933"/>
              <a:gd name="connsiteX64" fmla="*/ 3541987 w 4099035"/>
              <a:gd name="connsiteY64" fmla="*/ 3174124 h 6312933"/>
              <a:gd name="connsiteX65" fmla="*/ 3363311 w 4099035"/>
              <a:gd name="connsiteY65" fmla="*/ 2680138 h 6312933"/>
              <a:gd name="connsiteX66" fmla="*/ 3174125 w 4099035"/>
              <a:gd name="connsiteY66" fmla="*/ 2427889 h 6312933"/>
              <a:gd name="connsiteX67" fmla="*/ 2995449 w 4099035"/>
              <a:gd name="connsiteY67" fmla="*/ 2060027 h 6312933"/>
              <a:gd name="connsiteX68" fmla="*/ 2848304 w 4099035"/>
              <a:gd name="connsiteY68" fmla="*/ 1818289 h 6312933"/>
              <a:gd name="connsiteX69" fmla="*/ 2911366 w 4099035"/>
              <a:gd name="connsiteY69" fmla="*/ 1418896 h 6312933"/>
              <a:gd name="connsiteX70" fmla="*/ 2974428 w 4099035"/>
              <a:gd name="connsiteY70" fmla="*/ 1324303 h 6312933"/>
              <a:gd name="connsiteX71" fmla="*/ 2942897 w 4099035"/>
              <a:gd name="connsiteY71" fmla="*/ 1671145 h 6312933"/>
              <a:gd name="connsiteX72" fmla="*/ 3100552 w 4099035"/>
              <a:gd name="connsiteY72" fmla="*/ 2133600 h 6312933"/>
              <a:gd name="connsiteX73" fmla="*/ 3647090 w 4099035"/>
              <a:gd name="connsiteY73" fmla="*/ 2154620 h 6312933"/>
              <a:gd name="connsiteX74" fmla="*/ 3752194 w 4099035"/>
              <a:gd name="connsiteY74" fmla="*/ 1965434 h 6312933"/>
              <a:gd name="connsiteX75" fmla="*/ 3520966 w 4099035"/>
              <a:gd name="connsiteY75" fmla="*/ 1734207 h 6312933"/>
              <a:gd name="connsiteX76" fmla="*/ 3741683 w 4099035"/>
              <a:gd name="connsiteY76" fmla="*/ 1355834 h 6312933"/>
              <a:gd name="connsiteX77" fmla="*/ 3678621 w 4099035"/>
              <a:gd name="connsiteY77" fmla="*/ 767255 h 6312933"/>
              <a:gd name="connsiteX78" fmla="*/ 3605049 w 4099035"/>
              <a:gd name="connsiteY78" fmla="*/ 651641 h 6312933"/>
              <a:gd name="connsiteX79" fmla="*/ 3153104 w 4099035"/>
              <a:gd name="connsiteY79" fmla="*/ 420414 h 6312933"/>
              <a:gd name="connsiteX80" fmla="*/ 2900856 w 4099035"/>
              <a:gd name="connsiteY80" fmla="*/ 367862 h 6312933"/>
              <a:gd name="connsiteX81" fmla="*/ 2669628 w 4099035"/>
              <a:gd name="connsiteY81" fmla="*/ 10510 h 6312933"/>
              <a:gd name="connsiteX82" fmla="*/ 2511973 w 4099035"/>
              <a:gd name="connsiteY82" fmla="*/ 0 h 6312933"/>
              <a:gd name="connsiteX83" fmla="*/ 2406869 w 4099035"/>
              <a:gd name="connsiteY83" fmla="*/ 430924 h 6312933"/>
              <a:gd name="connsiteX84" fmla="*/ 2207173 w 4099035"/>
              <a:gd name="connsiteY84" fmla="*/ 630620 h 6312933"/>
              <a:gd name="connsiteX85" fmla="*/ 1912884 w 4099035"/>
              <a:gd name="connsiteY85" fmla="*/ 725214 h 6312933"/>
              <a:gd name="connsiteX86" fmla="*/ 1681656 w 4099035"/>
              <a:gd name="connsiteY86" fmla="*/ 756744 h 6312933"/>
              <a:gd name="connsiteX87" fmla="*/ 1450428 w 4099035"/>
              <a:gd name="connsiteY87" fmla="*/ 546538 h 6312933"/>
              <a:gd name="connsiteX88" fmla="*/ 1292773 w 4099035"/>
              <a:gd name="connsiteY88" fmla="*/ 252247 h 6312933"/>
              <a:gd name="connsiteX89" fmla="*/ 1208690 w 4099035"/>
              <a:gd name="connsiteY89" fmla="*/ 136634 h 6312933"/>
              <a:gd name="connsiteX0" fmla="*/ 1208690 w 4035973"/>
              <a:gd name="connsiteY0" fmla="*/ 136634 h 6312933"/>
              <a:gd name="connsiteX1" fmla="*/ 1019504 w 4035973"/>
              <a:gd name="connsiteY1" fmla="*/ 525517 h 6312933"/>
              <a:gd name="connsiteX2" fmla="*/ 483476 w 4035973"/>
              <a:gd name="connsiteY2" fmla="*/ 672662 h 6312933"/>
              <a:gd name="connsiteX3" fmla="*/ 168166 w 4035973"/>
              <a:gd name="connsiteY3" fmla="*/ 956441 h 6312933"/>
              <a:gd name="connsiteX4" fmla="*/ 168166 w 4035973"/>
              <a:gd name="connsiteY4" fmla="*/ 1229710 h 6312933"/>
              <a:gd name="connsiteX5" fmla="*/ 378373 w 4035973"/>
              <a:gd name="connsiteY5" fmla="*/ 1629103 h 6312933"/>
              <a:gd name="connsiteX6" fmla="*/ 557049 w 4035973"/>
              <a:gd name="connsiteY6" fmla="*/ 1839310 h 6312933"/>
              <a:gd name="connsiteX7" fmla="*/ 451945 w 4035973"/>
              <a:gd name="connsiteY7" fmla="*/ 2049517 h 6312933"/>
              <a:gd name="connsiteX8" fmla="*/ 714704 w 4035973"/>
              <a:gd name="connsiteY8" fmla="*/ 2102069 h 6312933"/>
              <a:gd name="connsiteX9" fmla="*/ 903890 w 4035973"/>
              <a:gd name="connsiteY9" fmla="*/ 1807779 h 6312933"/>
              <a:gd name="connsiteX10" fmla="*/ 840828 w 4035973"/>
              <a:gd name="connsiteY10" fmla="*/ 1387365 h 6312933"/>
              <a:gd name="connsiteX11" fmla="*/ 756745 w 4035973"/>
              <a:gd name="connsiteY11" fmla="*/ 1187669 h 6312933"/>
              <a:gd name="connsiteX12" fmla="*/ 935421 w 4035973"/>
              <a:gd name="connsiteY12" fmla="*/ 1145627 h 6312933"/>
              <a:gd name="connsiteX13" fmla="*/ 1103587 w 4035973"/>
              <a:gd name="connsiteY13" fmla="*/ 1618593 h 6312933"/>
              <a:gd name="connsiteX14" fmla="*/ 1135118 w 4035973"/>
              <a:gd name="connsiteY14" fmla="*/ 2028496 h 6312933"/>
              <a:gd name="connsiteX15" fmla="*/ 1082566 w 4035973"/>
              <a:gd name="connsiteY15" fmla="*/ 2501462 h 6312933"/>
              <a:gd name="connsiteX16" fmla="*/ 546538 w 4035973"/>
              <a:gd name="connsiteY16" fmla="*/ 3699641 h 6312933"/>
              <a:gd name="connsiteX17" fmla="*/ 557049 w 4035973"/>
              <a:gd name="connsiteY17" fmla="*/ 3804745 h 6312933"/>
              <a:gd name="connsiteX18" fmla="*/ 567559 w 4035973"/>
              <a:gd name="connsiteY18" fmla="*/ 3878317 h 6312933"/>
              <a:gd name="connsiteX19" fmla="*/ 567559 w 4035973"/>
              <a:gd name="connsiteY19" fmla="*/ 4004441 h 6312933"/>
              <a:gd name="connsiteX20" fmla="*/ 346842 w 4035973"/>
              <a:gd name="connsiteY20" fmla="*/ 4162096 h 6312933"/>
              <a:gd name="connsiteX21" fmla="*/ 294290 w 4035973"/>
              <a:gd name="connsiteY21" fmla="*/ 4708634 h 6312933"/>
              <a:gd name="connsiteX22" fmla="*/ 84083 w 4035973"/>
              <a:gd name="connsiteY22" fmla="*/ 5276193 h 6312933"/>
              <a:gd name="connsiteX23" fmla="*/ 0 w 4035973"/>
              <a:gd name="connsiteY23" fmla="*/ 5591503 h 6312933"/>
              <a:gd name="connsiteX24" fmla="*/ 157656 w 4035973"/>
              <a:gd name="connsiteY24" fmla="*/ 5644054 h 6312933"/>
              <a:gd name="connsiteX25" fmla="*/ 231228 w 4035973"/>
              <a:gd name="connsiteY25" fmla="*/ 5759669 h 6312933"/>
              <a:gd name="connsiteX26" fmla="*/ 567560 w 4035973"/>
              <a:gd name="connsiteY26" fmla="*/ 5770179 h 6312933"/>
              <a:gd name="connsiteX27" fmla="*/ 725214 w 4035973"/>
              <a:gd name="connsiteY27" fmla="*/ 5675585 h 6312933"/>
              <a:gd name="connsiteX28" fmla="*/ 725214 w 4035973"/>
              <a:gd name="connsiteY28" fmla="*/ 5549462 h 6312933"/>
              <a:gd name="connsiteX29" fmla="*/ 777765 w 4035973"/>
              <a:gd name="connsiteY29" fmla="*/ 5223641 h 6312933"/>
              <a:gd name="connsiteX30" fmla="*/ 840828 w 4035973"/>
              <a:gd name="connsiteY30" fmla="*/ 4708634 h 6312933"/>
              <a:gd name="connsiteX31" fmla="*/ 966952 w 4035973"/>
              <a:gd name="connsiteY31" fmla="*/ 4593020 h 6312933"/>
              <a:gd name="connsiteX32" fmla="*/ 977463 w 4035973"/>
              <a:gd name="connsiteY32" fmla="*/ 5307724 h 6312933"/>
              <a:gd name="connsiteX33" fmla="*/ 1051035 w 4035973"/>
              <a:gd name="connsiteY33" fmla="*/ 5412827 h 6312933"/>
              <a:gd name="connsiteX34" fmla="*/ 1187670 w 4035973"/>
              <a:gd name="connsiteY34" fmla="*/ 5496909 h 6312933"/>
              <a:gd name="connsiteX35" fmla="*/ 1439917 w 4035973"/>
              <a:gd name="connsiteY35" fmla="*/ 5507421 h 6312933"/>
              <a:gd name="connsiteX36" fmla="*/ 1534511 w 4035973"/>
              <a:gd name="connsiteY36" fmla="*/ 5391807 h 6312933"/>
              <a:gd name="connsiteX37" fmla="*/ 1671145 w 4035973"/>
              <a:gd name="connsiteY37" fmla="*/ 4750675 h 6312933"/>
              <a:gd name="connsiteX38" fmla="*/ 1776249 w 4035973"/>
              <a:gd name="connsiteY38" fmla="*/ 4309242 h 6312933"/>
              <a:gd name="connsiteX39" fmla="*/ 2154622 w 4035973"/>
              <a:gd name="connsiteY39" fmla="*/ 4424854 h 6312933"/>
              <a:gd name="connsiteX40" fmla="*/ 2301766 w 4035973"/>
              <a:gd name="connsiteY40" fmla="*/ 4845270 h 6312933"/>
              <a:gd name="connsiteX41" fmla="*/ 2364828 w 4035973"/>
              <a:gd name="connsiteY41" fmla="*/ 5402317 h 6312933"/>
              <a:gd name="connsiteX42" fmla="*/ 2438400 w 4035973"/>
              <a:gd name="connsiteY42" fmla="*/ 5749158 h 6312933"/>
              <a:gd name="connsiteX43" fmla="*/ 2501464 w 4035973"/>
              <a:gd name="connsiteY43" fmla="*/ 5927833 h 6312933"/>
              <a:gd name="connsiteX44" fmla="*/ 2659118 w 4035973"/>
              <a:gd name="connsiteY44" fmla="*/ 6096000 h 6312933"/>
              <a:gd name="connsiteX45" fmla="*/ 2806263 w 4035973"/>
              <a:gd name="connsiteY45" fmla="*/ 6064469 h 6312933"/>
              <a:gd name="connsiteX46" fmla="*/ 2921877 w 4035973"/>
              <a:gd name="connsiteY46" fmla="*/ 6053958 h 6312933"/>
              <a:gd name="connsiteX47" fmla="*/ 2858814 w 4035973"/>
              <a:gd name="connsiteY47" fmla="*/ 5822731 h 6312933"/>
              <a:gd name="connsiteX48" fmla="*/ 2764221 w 4035973"/>
              <a:gd name="connsiteY48" fmla="*/ 5559972 h 6312933"/>
              <a:gd name="connsiteX49" fmla="*/ 2974428 w 4035973"/>
              <a:gd name="connsiteY49" fmla="*/ 5318234 h 6312933"/>
              <a:gd name="connsiteX50" fmla="*/ 3005959 w 4035973"/>
              <a:gd name="connsiteY50" fmla="*/ 4897820 h 6312933"/>
              <a:gd name="connsiteX51" fmla="*/ 3058511 w 4035973"/>
              <a:gd name="connsiteY51" fmla="*/ 4666593 h 6312933"/>
              <a:gd name="connsiteX52" fmla="*/ 3289738 w 4035973"/>
              <a:gd name="connsiteY52" fmla="*/ 4855779 h 6312933"/>
              <a:gd name="connsiteX53" fmla="*/ 3153104 w 4035973"/>
              <a:gd name="connsiteY53" fmla="*/ 5402317 h 6312933"/>
              <a:gd name="connsiteX54" fmla="*/ 3048000 w 4035973"/>
              <a:gd name="connsiteY54" fmla="*/ 6011917 h 6312933"/>
              <a:gd name="connsiteX55" fmla="*/ 3142593 w 4035973"/>
              <a:gd name="connsiteY55" fmla="*/ 6053958 h 6312933"/>
              <a:gd name="connsiteX56" fmla="*/ 3342290 w 4035973"/>
              <a:gd name="connsiteY56" fmla="*/ 6190594 h 6312933"/>
              <a:gd name="connsiteX57" fmla="*/ 3699641 w 4035973"/>
              <a:gd name="connsiteY57" fmla="*/ 6264165 h 6312933"/>
              <a:gd name="connsiteX58" fmla="*/ 3836277 w 4035973"/>
              <a:gd name="connsiteY58" fmla="*/ 6274675 h 6312933"/>
              <a:gd name="connsiteX59" fmla="*/ 3825767 w 4035973"/>
              <a:gd name="connsiteY59" fmla="*/ 5948855 h 6312933"/>
              <a:gd name="connsiteX60" fmla="*/ 3983422 w 4035973"/>
              <a:gd name="connsiteY60" fmla="*/ 5286703 h 6312933"/>
              <a:gd name="connsiteX61" fmla="*/ 4035973 w 4035973"/>
              <a:gd name="connsiteY61" fmla="*/ 4624552 h 6312933"/>
              <a:gd name="connsiteX62" fmla="*/ 4025463 w 4035973"/>
              <a:gd name="connsiteY62" fmla="*/ 4309241 h 6312933"/>
              <a:gd name="connsiteX63" fmla="*/ 3752194 w 4035973"/>
              <a:gd name="connsiteY63" fmla="*/ 3993931 h 6312933"/>
              <a:gd name="connsiteX64" fmla="*/ 3541987 w 4035973"/>
              <a:gd name="connsiteY64" fmla="*/ 3174124 h 6312933"/>
              <a:gd name="connsiteX65" fmla="*/ 3363311 w 4035973"/>
              <a:gd name="connsiteY65" fmla="*/ 2680138 h 6312933"/>
              <a:gd name="connsiteX66" fmla="*/ 3174125 w 4035973"/>
              <a:gd name="connsiteY66" fmla="*/ 2427889 h 6312933"/>
              <a:gd name="connsiteX67" fmla="*/ 2995449 w 4035973"/>
              <a:gd name="connsiteY67" fmla="*/ 2060027 h 6312933"/>
              <a:gd name="connsiteX68" fmla="*/ 2848304 w 4035973"/>
              <a:gd name="connsiteY68" fmla="*/ 1818289 h 6312933"/>
              <a:gd name="connsiteX69" fmla="*/ 2911366 w 4035973"/>
              <a:gd name="connsiteY69" fmla="*/ 1418896 h 6312933"/>
              <a:gd name="connsiteX70" fmla="*/ 2974428 w 4035973"/>
              <a:gd name="connsiteY70" fmla="*/ 1324303 h 6312933"/>
              <a:gd name="connsiteX71" fmla="*/ 2942897 w 4035973"/>
              <a:gd name="connsiteY71" fmla="*/ 1671145 h 6312933"/>
              <a:gd name="connsiteX72" fmla="*/ 3100552 w 4035973"/>
              <a:gd name="connsiteY72" fmla="*/ 2133600 h 6312933"/>
              <a:gd name="connsiteX73" fmla="*/ 3647090 w 4035973"/>
              <a:gd name="connsiteY73" fmla="*/ 2154620 h 6312933"/>
              <a:gd name="connsiteX74" fmla="*/ 3752194 w 4035973"/>
              <a:gd name="connsiteY74" fmla="*/ 1965434 h 6312933"/>
              <a:gd name="connsiteX75" fmla="*/ 3520966 w 4035973"/>
              <a:gd name="connsiteY75" fmla="*/ 1734207 h 6312933"/>
              <a:gd name="connsiteX76" fmla="*/ 3741683 w 4035973"/>
              <a:gd name="connsiteY76" fmla="*/ 1355834 h 6312933"/>
              <a:gd name="connsiteX77" fmla="*/ 3678621 w 4035973"/>
              <a:gd name="connsiteY77" fmla="*/ 767255 h 6312933"/>
              <a:gd name="connsiteX78" fmla="*/ 3605049 w 4035973"/>
              <a:gd name="connsiteY78" fmla="*/ 651641 h 6312933"/>
              <a:gd name="connsiteX79" fmla="*/ 3153104 w 4035973"/>
              <a:gd name="connsiteY79" fmla="*/ 420414 h 6312933"/>
              <a:gd name="connsiteX80" fmla="*/ 2900856 w 4035973"/>
              <a:gd name="connsiteY80" fmla="*/ 367862 h 6312933"/>
              <a:gd name="connsiteX81" fmla="*/ 2669628 w 4035973"/>
              <a:gd name="connsiteY81" fmla="*/ 10510 h 6312933"/>
              <a:gd name="connsiteX82" fmla="*/ 2511973 w 4035973"/>
              <a:gd name="connsiteY82" fmla="*/ 0 h 6312933"/>
              <a:gd name="connsiteX83" fmla="*/ 2406869 w 4035973"/>
              <a:gd name="connsiteY83" fmla="*/ 430924 h 6312933"/>
              <a:gd name="connsiteX84" fmla="*/ 2207173 w 4035973"/>
              <a:gd name="connsiteY84" fmla="*/ 630620 h 6312933"/>
              <a:gd name="connsiteX85" fmla="*/ 1912884 w 4035973"/>
              <a:gd name="connsiteY85" fmla="*/ 725214 h 6312933"/>
              <a:gd name="connsiteX86" fmla="*/ 1681656 w 4035973"/>
              <a:gd name="connsiteY86" fmla="*/ 756744 h 6312933"/>
              <a:gd name="connsiteX87" fmla="*/ 1450428 w 4035973"/>
              <a:gd name="connsiteY87" fmla="*/ 546538 h 6312933"/>
              <a:gd name="connsiteX88" fmla="*/ 1292773 w 4035973"/>
              <a:gd name="connsiteY88" fmla="*/ 252247 h 6312933"/>
              <a:gd name="connsiteX89" fmla="*/ 1208690 w 4035973"/>
              <a:gd name="connsiteY89" fmla="*/ 136634 h 6312933"/>
              <a:gd name="connsiteX0" fmla="*/ 1208690 w 4035973"/>
              <a:gd name="connsiteY0" fmla="*/ 136634 h 6274675"/>
              <a:gd name="connsiteX1" fmla="*/ 1019504 w 4035973"/>
              <a:gd name="connsiteY1" fmla="*/ 525517 h 6274675"/>
              <a:gd name="connsiteX2" fmla="*/ 483476 w 4035973"/>
              <a:gd name="connsiteY2" fmla="*/ 672662 h 6274675"/>
              <a:gd name="connsiteX3" fmla="*/ 168166 w 4035973"/>
              <a:gd name="connsiteY3" fmla="*/ 956441 h 6274675"/>
              <a:gd name="connsiteX4" fmla="*/ 168166 w 4035973"/>
              <a:gd name="connsiteY4" fmla="*/ 1229710 h 6274675"/>
              <a:gd name="connsiteX5" fmla="*/ 378373 w 4035973"/>
              <a:gd name="connsiteY5" fmla="*/ 1629103 h 6274675"/>
              <a:gd name="connsiteX6" fmla="*/ 557049 w 4035973"/>
              <a:gd name="connsiteY6" fmla="*/ 1839310 h 6274675"/>
              <a:gd name="connsiteX7" fmla="*/ 451945 w 4035973"/>
              <a:gd name="connsiteY7" fmla="*/ 2049517 h 6274675"/>
              <a:gd name="connsiteX8" fmla="*/ 714704 w 4035973"/>
              <a:gd name="connsiteY8" fmla="*/ 2102069 h 6274675"/>
              <a:gd name="connsiteX9" fmla="*/ 903890 w 4035973"/>
              <a:gd name="connsiteY9" fmla="*/ 1807779 h 6274675"/>
              <a:gd name="connsiteX10" fmla="*/ 840828 w 4035973"/>
              <a:gd name="connsiteY10" fmla="*/ 1387365 h 6274675"/>
              <a:gd name="connsiteX11" fmla="*/ 756745 w 4035973"/>
              <a:gd name="connsiteY11" fmla="*/ 1187669 h 6274675"/>
              <a:gd name="connsiteX12" fmla="*/ 935421 w 4035973"/>
              <a:gd name="connsiteY12" fmla="*/ 1145627 h 6274675"/>
              <a:gd name="connsiteX13" fmla="*/ 1103587 w 4035973"/>
              <a:gd name="connsiteY13" fmla="*/ 1618593 h 6274675"/>
              <a:gd name="connsiteX14" fmla="*/ 1135118 w 4035973"/>
              <a:gd name="connsiteY14" fmla="*/ 2028496 h 6274675"/>
              <a:gd name="connsiteX15" fmla="*/ 1082566 w 4035973"/>
              <a:gd name="connsiteY15" fmla="*/ 2501462 h 6274675"/>
              <a:gd name="connsiteX16" fmla="*/ 546538 w 4035973"/>
              <a:gd name="connsiteY16" fmla="*/ 3699641 h 6274675"/>
              <a:gd name="connsiteX17" fmla="*/ 557049 w 4035973"/>
              <a:gd name="connsiteY17" fmla="*/ 3804745 h 6274675"/>
              <a:gd name="connsiteX18" fmla="*/ 567559 w 4035973"/>
              <a:gd name="connsiteY18" fmla="*/ 3878317 h 6274675"/>
              <a:gd name="connsiteX19" fmla="*/ 567559 w 4035973"/>
              <a:gd name="connsiteY19" fmla="*/ 4004441 h 6274675"/>
              <a:gd name="connsiteX20" fmla="*/ 346842 w 4035973"/>
              <a:gd name="connsiteY20" fmla="*/ 4162096 h 6274675"/>
              <a:gd name="connsiteX21" fmla="*/ 294290 w 4035973"/>
              <a:gd name="connsiteY21" fmla="*/ 4708634 h 6274675"/>
              <a:gd name="connsiteX22" fmla="*/ 84083 w 4035973"/>
              <a:gd name="connsiteY22" fmla="*/ 5276193 h 6274675"/>
              <a:gd name="connsiteX23" fmla="*/ 0 w 4035973"/>
              <a:gd name="connsiteY23" fmla="*/ 5591503 h 6274675"/>
              <a:gd name="connsiteX24" fmla="*/ 157656 w 4035973"/>
              <a:gd name="connsiteY24" fmla="*/ 5644054 h 6274675"/>
              <a:gd name="connsiteX25" fmla="*/ 231228 w 4035973"/>
              <a:gd name="connsiteY25" fmla="*/ 5759669 h 6274675"/>
              <a:gd name="connsiteX26" fmla="*/ 567560 w 4035973"/>
              <a:gd name="connsiteY26" fmla="*/ 5770179 h 6274675"/>
              <a:gd name="connsiteX27" fmla="*/ 725214 w 4035973"/>
              <a:gd name="connsiteY27" fmla="*/ 5675585 h 6274675"/>
              <a:gd name="connsiteX28" fmla="*/ 725214 w 4035973"/>
              <a:gd name="connsiteY28" fmla="*/ 5549462 h 6274675"/>
              <a:gd name="connsiteX29" fmla="*/ 777765 w 4035973"/>
              <a:gd name="connsiteY29" fmla="*/ 5223641 h 6274675"/>
              <a:gd name="connsiteX30" fmla="*/ 840828 w 4035973"/>
              <a:gd name="connsiteY30" fmla="*/ 4708634 h 6274675"/>
              <a:gd name="connsiteX31" fmla="*/ 966952 w 4035973"/>
              <a:gd name="connsiteY31" fmla="*/ 4593020 h 6274675"/>
              <a:gd name="connsiteX32" fmla="*/ 977463 w 4035973"/>
              <a:gd name="connsiteY32" fmla="*/ 5307724 h 6274675"/>
              <a:gd name="connsiteX33" fmla="*/ 1051035 w 4035973"/>
              <a:gd name="connsiteY33" fmla="*/ 5412827 h 6274675"/>
              <a:gd name="connsiteX34" fmla="*/ 1187670 w 4035973"/>
              <a:gd name="connsiteY34" fmla="*/ 5496909 h 6274675"/>
              <a:gd name="connsiteX35" fmla="*/ 1439917 w 4035973"/>
              <a:gd name="connsiteY35" fmla="*/ 5507421 h 6274675"/>
              <a:gd name="connsiteX36" fmla="*/ 1534511 w 4035973"/>
              <a:gd name="connsiteY36" fmla="*/ 5391807 h 6274675"/>
              <a:gd name="connsiteX37" fmla="*/ 1671145 w 4035973"/>
              <a:gd name="connsiteY37" fmla="*/ 4750675 h 6274675"/>
              <a:gd name="connsiteX38" fmla="*/ 1776249 w 4035973"/>
              <a:gd name="connsiteY38" fmla="*/ 4309242 h 6274675"/>
              <a:gd name="connsiteX39" fmla="*/ 2154622 w 4035973"/>
              <a:gd name="connsiteY39" fmla="*/ 4424854 h 6274675"/>
              <a:gd name="connsiteX40" fmla="*/ 2301766 w 4035973"/>
              <a:gd name="connsiteY40" fmla="*/ 4845270 h 6274675"/>
              <a:gd name="connsiteX41" fmla="*/ 2364828 w 4035973"/>
              <a:gd name="connsiteY41" fmla="*/ 5402317 h 6274675"/>
              <a:gd name="connsiteX42" fmla="*/ 2438400 w 4035973"/>
              <a:gd name="connsiteY42" fmla="*/ 5749158 h 6274675"/>
              <a:gd name="connsiteX43" fmla="*/ 2501464 w 4035973"/>
              <a:gd name="connsiteY43" fmla="*/ 5927833 h 6274675"/>
              <a:gd name="connsiteX44" fmla="*/ 2659118 w 4035973"/>
              <a:gd name="connsiteY44" fmla="*/ 6096000 h 6274675"/>
              <a:gd name="connsiteX45" fmla="*/ 2806263 w 4035973"/>
              <a:gd name="connsiteY45" fmla="*/ 6064469 h 6274675"/>
              <a:gd name="connsiteX46" fmla="*/ 2921877 w 4035973"/>
              <a:gd name="connsiteY46" fmla="*/ 6053958 h 6274675"/>
              <a:gd name="connsiteX47" fmla="*/ 2858814 w 4035973"/>
              <a:gd name="connsiteY47" fmla="*/ 5822731 h 6274675"/>
              <a:gd name="connsiteX48" fmla="*/ 2764221 w 4035973"/>
              <a:gd name="connsiteY48" fmla="*/ 5559972 h 6274675"/>
              <a:gd name="connsiteX49" fmla="*/ 2974428 w 4035973"/>
              <a:gd name="connsiteY49" fmla="*/ 5318234 h 6274675"/>
              <a:gd name="connsiteX50" fmla="*/ 3005959 w 4035973"/>
              <a:gd name="connsiteY50" fmla="*/ 4897820 h 6274675"/>
              <a:gd name="connsiteX51" fmla="*/ 3058511 w 4035973"/>
              <a:gd name="connsiteY51" fmla="*/ 4666593 h 6274675"/>
              <a:gd name="connsiteX52" fmla="*/ 3289738 w 4035973"/>
              <a:gd name="connsiteY52" fmla="*/ 4855779 h 6274675"/>
              <a:gd name="connsiteX53" fmla="*/ 3153104 w 4035973"/>
              <a:gd name="connsiteY53" fmla="*/ 5402317 h 6274675"/>
              <a:gd name="connsiteX54" fmla="*/ 3048000 w 4035973"/>
              <a:gd name="connsiteY54" fmla="*/ 6011917 h 6274675"/>
              <a:gd name="connsiteX55" fmla="*/ 3142593 w 4035973"/>
              <a:gd name="connsiteY55" fmla="*/ 6053958 h 6274675"/>
              <a:gd name="connsiteX56" fmla="*/ 3342290 w 4035973"/>
              <a:gd name="connsiteY56" fmla="*/ 6190594 h 6274675"/>
              <a:gd name="connsiteX57" fmla="*/ 3584027 w 4035973"/>
              <a:gd name="connsiteY57" fmla="*/ 6106510 h 6274675"/>
              <a:gd name="connsiteX58" fmla="*/ 3836277 w 4035973"/>
              <a:gd name="connsiteY58" fmla="*/ 6274675 h 6274675"/>
              <a:gd name="connsiteX59" fmla="*/ 3825767 w 4035973"/>
              <a:gd name="connsiteY59" fmla="*/ 5948855 h 6274675"/>
              <a:gd name="connsiteX60" fmla="*/ 3983422 w 4035973"/>
              <a:gd name="connsiteY60" fmla="*/ 5286703 h 6274675"/>
              <a:gd name="connsiteX61" fmla="*/ 4035973 w 4035973"/>
              <a:gd name="connsiteY61" fmla="*/ 4624552 h 6274675"/>
              <a:gd name="connsiteX62" fmla="*/ 4025463 w 4035973"/>
              <a:gd name="connsiteY62" fmla="*/ 4309241 h 6274675"/>
              <a:gd name="connsiteX63" fmla="*/ 3752194 w 4035973"/>
              <a:gd name="connsiteY63" fmla="*/ 3993931 h 6274675"/>
              <a:gd name="connsiteX64" fmla="*/ 3541987 w 4035973"/>
              <a:gd name="connsiteY64" fmla="*/ 3174124 h 6274675"/>
              <a:gd name="connsiteX65" fmla="*/ 3363311 w 4035973"/>
              <a:gd name="connsiteY65" fmla="*/ 2680138 h 6274675"/>
              <a:gd name="connsiteX66" fmla="*/ 3174125 w 4035973"/>
              <a:gd name="connsiteY66" fmla="*/ 2427889 h 6274675"/>
              <a:gd name="connsiteX67" fmla="*/ 2995449 w 4035973"/>
              <a:gd name="connsiteY67" fmla="*/ 2060027 h 6274675"/>
              <a:gd name="connsiteX68" fmla="*/ 2848304 w 4035973"/>
              <a:gd name="connsiteY68" fmla="*/ 1818289 h 6274675"/>
              <a:gd name="connsiteX69" fmla="*/ 2911366 w 4035973"/>
              <a:gd name="connsiteY69" fmla="*/ 1418896 h 6274675"/>
              <a:gd name="connsiteX70" fmla="*/ 2974428 w 4035973"/>
              <a:gd name="connsiteY70" fmla="*/ 1324303 h 6274675"/>
              <a:gd name="connsiteX71" fmla="*/ 2942897 w 4035973"/>
              <a:gd name="connsiteY71" fmla="*/ 1671145 h 6274675"/>
              <a:gd name="connsiteX72" fmla="*/ 3100552 w 4035973"/>
              <a:gd name="connsiteY72" fmla="*/ 2133600 h 6274675"/>
              <a:gd name="connsiteX73" fmla="*/ 3647090 w 4035973"/>
              <a:gd name="connsiteY73" fmla="*/ 2154620 h 6274675"/>
              <a:gd name="connsiteX74" fmla="*/ 3752194 w 4035973"/>
              <a:gd name="connsiteY74" fmla="*/ 1965434 h 6274675"/>
              <a:gd name="connsiteX75" fmla="*/ 3520966 w 4035973"/>
              <a:gd name="connsiteY75" fmla="*/ 1734207 h 6274675"/>
              <a:gd name="connsiteX76" fmla="*/ 3741683 w 4035973"/>
              <a:gd name="connsiteY76" fmla="*/ 1355834 h 6274675"/>
              <a:gd name="connsiteX77" fmla="*/ 3678621 w 4035973"/>
              <a:gd name="connsiteY77" fmla="*/ 767255 h 6274675"/>
              <a:gd name="connsiteX78" fmla="*/ 3605049 w 4035973"/>
              <a:gd name="connsiteY78" fmla="*/ 651641 h 6274675"/>
              <a:gd name="connsiteX79" fmla="*/ 3153104 w 4035973"/>
              <a:gd name="connsiteY79" fmla="*/ 420414 h 6274675"/>
              <a:gd name="connsiteX80" fmla="*/ 2900856 w 4035973"/>
              <a:gd name="connsiteY80" fmla="*/ 367862 h 6274675"/>
              <a:gd name="connsiteX81" fmla="*/ 2669628 w 4035973"/>
              <a:gd name="connsiteY81" fmla="*/ 10510 h 6274675"/>
              <a:gd name="connsiteX82" fmla="*/ 2511973 w 4035973"/>
              <a:gd name="connsiteY82" fmla="*/ 0 h 6274675"/>
              <a:gd name="connsiteX83" fmla="*/ 2406869 w 4035973"/>
              <a:gd name="connsiteY83" fmla="*/ 430924 h 6274675"/>
              <a:gd name="connsiteX84" fmla="*/ 2207173 w 4035973"/>
              <a:gd name="connsiteY84" fmla="*/ 630620 h 6274675"/>
              <a:gd name="connsiteX85" fmla="*/ 1912884 w 4035973"/>
              <a:gd name="connsiteY85" fmla="*/ 725214 h 6274675"/>
              <a:gd name="connsiteX86" fmla="*/ 1681656 w 4035973"/>
              <a:gd name="connsiteY86" fmla="*/ 756744 h 6274675"/>
              <a:gd name="connsiteX87" fmla="*/ 1450428 w 4035973"/>
              <a:gd name="connsiteY87" fmla="*/ 546538 h 6274675"/>
              <a:gd name="connsiteX88" fmla="*/ 1292773 w 4035973"/>
              <a:gd name="connsiteY88" fmla="*/ 252247 h 6274675"/>
              <a:gd name="connsiteX89" fmla="*/ 1208690 w 4035973"/>
              <a:gd name="connsiteY89" fmla="*/ 136634 h 6274675"/>
              <a:gd name="connsiteX0" fmla="*/ 1208690 w 4035973"/>
              <a:gd name="connsiteY0" fmla="*/ 136634 h 6195884"/>
              <a:gd name="connsiteX1" fmla="*/ 1019504 w 4035973"/>
              <a:gd name="connsiteY1" fmla="*/ 525517 h 6195884"/>
              <a:gd name="connsiteX2" fmla="*/ 483476 w 4035973"/>
              <a:gd name="connsiteY2" fmla="*/ 672662 h 6195884"/>
              <a:gd name="connsiteX3" fmla="*/ 168166 w 4035973"/>
              <a:gd name="connsiteY3" fmla="*/ 956441 h 6195884"/>
              <a:gd name="connsiteX4" fmla="*/ 168166 w 4035973"/>
              <a:gd name="connsiteY4" fmla="*/ 1229710 h 6195884"/>
              <a:gd name="connsiteX5" fmla="*/ 378373 w 4035973"/>
              <a:gd name="connsiteY5" fmla="*/ 1629103 h 6195884"/>
              <a:gd name="connsiteX6" fmla="*/ 557049 w 4035973"/>
              <a:gd name="connsiteY6" fmla="*/ 1839310 h 6195884"/>
              <a:gd name="connsiteX7" fmla="*/ 451945 w 4035973"/>
              <a:gd name="connsiteY7" fmla="*/ 2049517 h 6195884"/>
              <a:gd name="connsiteX8" fmla="*/ 714704 w 4035973"/>
              <a:gd name="connsiteY8" fmla="*/ 2102069 h 6195884"/>
              <a:gd name="connsiteX9" fmla="*/ 903890 w 4035973"/>
              <a:gd name="connsiteY9" fmla="*/ 1807779 h 6195884"/>
              <a:gd name="connsiteX10" fmla="*/ 840828 w 4035973"/>
              <a:gd name="connsiteY10" fmla="*/ 1387365 h 6195884"/>
              <a:gd name="connsiteX11" fmla="*/ 756745 w 4035973"/>
              <a:gd name="connsiteY11" fmla="*/ 1187669 h 6195884"/>
              <a:gd name="connsiteX12" fmla="*/ 935421 w 4035973"/>
              <a:gd name="connsiteY12" fmla="*/ 1145627 h 6195884"/>
              <a:gd name="connsiteX13" fmla="*/ 1103587 w 4035973"/>
              <a:gd name="connsiteY13" fmla="*/ 1618593 h 6195884"/>
              <a:gd name="connsiteX14" fmla="*/ 1135118 w 4035973"/>
              <a:gd name="connsiteY14" fmla="*/ 2028496 h 6195884"/>
              <a:gd name="connsiteX15" fmla="*/ 1082566 w 4035973"/>
              <a:gd name="connsiteY15" fmla="*/ 2501462 h 6195884"/>
              <a:gd name="connsiteX16" fmla="*/ 546538 w 4035973"/>
              <a:gd name="connsiteY16" fmla="*/ 3699641 h 6195884"/>
              <a:gd name="connsiteX17" fmla="*/ 557049 w 4035973"/>
              <a:gd name="connsiteY17" fmla="*/ 3804745 h 6195884"/>
              <a:gd name="connsiteX18" fmla="*/ 567559 w 4035973"/>
              <a:gd name="connsiteY18" fmla="*/ 3878317 h 6195884"/>
              <a:gd name="connsiteX19" fmla="*/ 567559 w 4035973"/>
              <a:gd name="connsiteY19" fmla="*/ 4004441 h 6195884"/>
              <a:gd name="connsiteX20" fmla="*/ 346842 w 4035973"/>
              <a:gd name="connsiteY20" fmla="*/ 4162096 h 6195884"/>
              <a:gd name="connsiteX21" fmla="*/ 294290 w 4035973"/>
              <a:gd name="connsiteY21" fmla="*/ 4708634 h 6195884"/>
              <a:gd name="connsiteX22" fmla="*/ 84083 w 4035973"/>
              <a:gd name="connsiteY22" fmla="*/ 5276193 h 6195884"/>
              <a:gd name="connsiteX23" fmla="*/ 0 w 4035973"/>
              <a:gd name="connsiteY23" fmla="*/ 5591503 h 6195884"/>
              <a:gd name="connsiteX24" fmla="*/ 157656 w 4035973"/>
              <a:gd name="connsiteY24" fmla="*/ 5644054 h 6195884"/>
              <a:gd name="connsiteX25" fmla="*/ 231228 w 4035973"/>
              <a:gd name="connsiteY25" fmla="*/ 5759669 h 6195884"/>
              <a:gd name="connsiteX26" fmla="*/ 567560 w 4035973"/>
              <a:gd name="connsiteY26" fmla="*/ 5770179 h 6195884"/>
              <a:gd name="connsiteX27" fmla="*/ 725214 w 4035973"/>
              <a:gd name="connsiteY27" fmla="*/ 5675585 h 6195884"/>
              <a:gd name="connsiteX28" fmla="*/ 725214 w 4035973"/>
              <a:gd name="connsiteY28" fmla="*/ 5549462 h 6195884"/>
              <a:gd name="connsiteX29" fmla="*/ 777765 w 4035973"/>
              <a:gd name="connsiteY29" fmla="*/ 5223641 h 6195884"/>
              <a:gd name="connsiteX30" fmla="*/ 840828 w 4035973"/>
              <a:gd name="connsiteY30" fmla="*/ 4708634 h 6195884"/>
              <a:gd name="connsiteX31" fmla="*/ 966952 w 4035973"/>
              <a:gd name="connsiteY31" fmla="*/ 4593020 h 6195884"/>
              <a:gd name="connsiteX32" fmla="*/ 977463 w 4035973"/>
              <a:gd name="connsiteY32" fmla="*/ 5307724 h 6195884"/>
              <a:gd name="connsiteX33" fmla="*/ 1051035 w 4035973"/>
              <a:gd name="connsiteY33" fmla="*/ 5412827 h 6195884"/>
              <a:gd name="connsiteX34" fmla="*/ 1187670 w 4035973"/>
              <a:gd name="connsiteY34" fmla="*/ 5496909 h 6195884"/>
              <a:gd name="connsiteX35" fmla="*/ 1439917 w 4035973"/>
              <a:gd name="connsiteY35" fmla="*/ 5507421 h 6195884"/>
              <a:gd name="connsiteX36" fmla="*/ 1534511 w 4035973"/>
              <a:gd name="connsiteY36" fmla="*/ 5391807 h 6195884"/>
              <a:gd name="connsiteX37" fmla="*/ 1671145 w 4035973"/>
              <a:gd name="connsiteY37" fmla="*/ 4750675 h 6195884"/>
              <a:gd name="connsiteX38" fmla="*/ 1776249 w 4035973"/>
              <a:gd name="connsiteY38" fmla="*/ 4309242 h 6195884"/>
              <a:gd name="connsiteX39" fmla="*/ 2154622 w 4035973"/>
              <a:gd name="connsiteY39" fmla="*/ 4424854 h 6195884"/>
              <a:gd name="connsiteX40" fmla="*/ 2301766 w 4035973"/>
              <a:gd name="connsiteY40" fmla="*/ 4845270 h 6195884"/>
              <a:gd name="connsiteX41" fmla="*/ 2364828 w 4035973"/>
              <a:gd name="connsiteY41" fmla="*/ 5402317 h 6195884"/>
              <a:gd name="connsiteX42" fmla="*/ 2438400 w 4035973"/>
              <a:gd name="connsiteY42" fmla="*/ 5749158 h 6195884"/>
              <a:gd name="connsiteX43" fmla="*/ 2501464 w 4035973"/>
              <a:gd name="connsiteY43" fmla="*/ 5927833 h 6195884"/>
              <a:gd name="connsiteX44" fmla="*/ 2659118 w 4035973"/>
              <a:gd name="connsiteY44" fmla="*/ 6096000 h 6195884"/>
              <a:gd name="connsiteX45" fmla="*/ 2806263 w 4035973"/>
              <a:gd name="connsiteY45" fmla="*/ 6064469 h 6195884"/>
              <a:gd name="connsiteX46" fmla="*/ 2921877 w 4035973"/>
              <a:gd name="connsiteY46" fmla="*/ 6053958 h 6195884"/>
              <a:gd name="connsiteX47" fmla="*/ 2858814 w 4035973"/>
              <a:gd name="connsiteY47" fmla="*/ 5822731 h 6195884"/>
              <a:gd name="connsiteX48" fmla="*/ 2764221 w 4035973"/>
              <a:gd name="connsiteY48" fmla="*/ 5559972 h 6195884"/>
              <a:gd name="connsiteX49" fmla="*/ 2974428 w 4035973"/>
              <a:gd name="connsiteY49" fmla="*/ 5318234 h 6195884"/>
              <a:gd name="connsiteX50" fmla="*/ 3005959 w 4035973"/>
              <a:gd name="connsiteY50" fmla="*/ 4897820 h 6195884"/>
              <a:gd name="connsiteX51" fmla="*/ 3058511 w 4035973"/>
              <a:gd name="connsiteY51" fmla="*/ 4666593 h 6195884"/>
              <a:gd name="connsiteX52" fmla="*/ 3289738 w 4035973"/>
              <a:gd name="connsiteY52" fmla="*/ 4855779 h 6195884"/>
              <a:gd name="connsiteX53" fmla="*/ 3153104 w 4035973"/>
              <a:gd name="connsiteY53" fmla="*/ 5402317 h 6195884"/>
              <a:gd name="connsiteX54" fmla="*/ 3048000 w 4035973"/>
              <a:gd name="connsiteY54" fmla="*/ 6011917 h 6195884"/>
              <a:gd name="connsiteX55" fmla="*/ 3142593 w 4035973"/>
              <a:gd name="connsiteY55" fmla="*/ 6053958 h 6195884"/>
              <a:gd name="connsiteX56" fmla="*/ 3342290 w 4035973"/>
              <a:gd name="connsiteY56" fmla="*/ 6190594 h 6195884"/>
              <a:gd name="connsiteX57" fmla="*/ 3584027 w 4035973"/>
              <a:gd name="connsiteY57" fmla="*/ 6106510 h 6195884"/>
              <a:gd name="connsiteX58" fmla="*/ 3815256 w 4035973"/>
              <a:gd name="connsiteY58" fmla="*/ 5801709 h 6195884"/>
              <a:gd name="connsiteX59" fmla="*/ 3825767 w 4035973"/>
              <a:gd name="connsiteY59" fmla="*/ 5948855 h 6195884"/>
              <a:gd name="connsiteX60" fmla="*/ 3983422 w 4035973"/>
              <a:gd name="connsiteY60" fmla="*/ 5286703 h 6195884"/>
              <a:gd name="connsiteX61" fmla="*/ 4035973 w 4035973"/>
              <a:gd name="connsiteY61" fmla="*/ 4624552 h 6195884"/>
              <a:gd name="connsiteX62" fmla="*/ 4025463 w 4035973"/>
              <a:gd name="connsiteY62" fmla="*/ 4309241 h 6195884"/>
              <a:gd name="connsiteX63" fmla="*/ 3752194 w 4035973"/>
              <a:gd name="connsiteY63" fmla="*/ 3993931 h 6195884"/>
              <a:gd name="connsiteX64" fmla="*/ 3541987 w 4035973"/>
              <a:gd name="connsiteY64" fmla="*/ 3174124 h 6195884"/>
              <a:gd name="connsiteX65" fmla="*/ 3363311 w 4035973"/>
              <a:gd name="connsiteY65" fmla="*/ 2680138 h 6195884"/>
              <a:gd name="connsiteX66" fmla="*/ 3174125 w 4035973"/>
              <a:gd name="connsiteY66" fmla="*/ 2427889 h 6195884"/>
              <a:gd name="connsiteX67" fmla="*/ 2995449 w 4035973"/>
              <a:gd name="connsiteY67" fmla="*/ 2060027 h 6195884"/>
              <a:gd name="connsiteX68" fmla="*/ 2848304 w 4035973"/>
              <a:gd name="connsiteY68" fmla="*/ 1818289 h 6195884"/>
              <a:gd name="connsiteX69" fmla="*/ 2911366 w 4035973"/>
              <a:gd name="connsiteY69" fmla="*/ 1418896 h 6195884"/>
              <a:gd name="connsiteX70" fmla="*/ 2974428 w 4035973"/>
              <a:gd name="connsiteY70" fmla="*/ 1324303 h 6195884"/>
              <a:gd name="connsiteX71" fmla="*/ 2942897 w 4035973"/>
              <a:gd name="connsiteY71" fmla="*/ 1671145 h 6195884"/>
              <a:gd name="connsiteX72" fmla="*/ 3100552 w 4035973"/>
              <a:gd name="connsiteY72" fmla="*/ 2133600 h 6195884"/>
              <a:gd name="connsiteX73" fmla="*/ 3647090 w 4035973"/>
              <a:gd name="connsiteY73" fmla="*/ 2154620 h 6195884"/>
              <a:gd name="connsiteX74" fmla="*/ 3752194 w 4035973"/>
              <a:gd name="connsiteY74" fmla="*/ 1965434 h 6195884"/>
              <a:gd name="connsiteX75" fmla="*/ 3520966 w 4035973"/>
              <a:gd name="connsiteY75" fmla="*/ 1734207 h 6195884"/>
              <a:gd name="connsiteX76" fmla="*/ 3741683 w 4035973"/>
              <a:gd name="connsiteY76" fmla="*/ 1355834 h 6195884"/>
              <a:gd name="connsiteX77" fmla="*/ 3678621 w 4035973"/>
              <a:gd name="connsiteY77" fmla="*/ 767255 h 6195884"/>
              <a:gd name="connsiteX78" fmla="*/ 3605049 w 4035973"/>
              <a:gd name="connsiteY78" fmla="*/ 651641 h 6195884"/>
              <a:gd name="connsiteX79" fmla="*/ 3153104 w 4035973"/>
              <a:gd name="connsiteY79" fmla="*/ 420414 h 6195884"/>
              <a:gd name="connsiteX80" fmla="*/ 2900856 w 4035973"/>
              <a:gd name="connsiteY80" fmla="*/ 367862 h 6195884"/>
              <a:gd name="connsiteX81" fmla="*/ 2669628 w 4035973"/>
              <a:gd name="connsiteY81" fmla="*/ 10510 h 6195884"/>
              <a:gd name="connsiteX82" fmla="*/ 2511973 w 4035973"/>
              <a:gd name="connsiteY82" fmla="*/ 0 h 6195884"/>
              <a:gd name="connsiteX83" fmla="*/ 2406869 w 4035973"/>
              <a:gd name="connsiteY83" fmla="*/ 430924 h 6195884"/>
              <a:gd name="connsiteX84" fmla="*/ 2207173 w 4035973"/>
              <a:gd name="connsiteY84" fmla="*/ 630620 h 6195884"/>
              <a:gd name="connsiteX85" fmla="*/ 1912884 w 4035973"/>
              <a:gd name="connsiteY85" fmla="*/ 725214 h 6195884"/>
              <a:gd name="connsiteX86" fmla="*/ 1681656 w 4035973"/>
              <a:gd name="connsiteY86" fmla="*/ 756744 h 6195884"/>
              <a:gd name="connsiteX87" fmla="*/ 1450428 w 4035973"/>
              <a:gd name="connsiteY87" fmla="*/ 546538 h 6195884"/>
              <a:gd name="connsiteX88" fmla="*/ 1292773 w 4035973"/>
              <a:gd name="connsiteY88" fmla="*/ 252247 h 6195884"/>
              <a:gd name="connsiteX89" fmla="*/ 1208690 w 4035973"/>
              <a:gd name="connsiteY89" fmla="*/ 136634 h 6195884"/>
              <a:gd name="connsiteX0" fmla="*/ 1208690 w 4035973"/>
              <a:gd name="connsiteY0" fmla="*/ 136634 h 6195884"/>
              <a:gd name="connsiteX1" fmla="*/ 1019504 w 4035973"/>
              <a:gd name="connsiteY1" fmla="*/ 525517 h 6195884"/>
              <a:gd name="connsiteX2" fmla="*/ 483476 w 4035973"/>
              <a:gd name="connsiteY2" fmla="*/ 672662 h 6195884"/>
              <a:gd name="connsiteX3" fmla="*/ 168166 w 4035973"/>
              <a:gd name="connsiteY3" fmla="*/ 956441 h 6195884"/>
              <a:gd name="connsiteX4" fmla="*/ 168166 w 4035973"/>
              <a:gd name="connsiteY4" fmla="*/ 1229710 h 6195884"/>
              <a:gd name="connsiteX5" fmla="*/ 378373 w 4035973"/>
              <a:gd name="connsiteY5" fmla="*/ 1629103 h 6195884"/>
              <a:gd name="connsiteX6" fmla="*/ 557049 w 4035973"/>
              <a:gd name="connsiteY6" fmla="*/ 1839310 h 6195884"/>
              <a:gd name="connsiteX7" fmla="*/ 451945 w 4035973"/>
              <a:gd name="connsiteY7" fmla="*/ 2049517 h 6195884"/>
              <a:gd name="connsiteX8" fmla="*/ 714704 w 4035973"/>
              <a:gd name="connsiteY8" fmla="*/ 2102069 h 6195884"/>
              <a:gd name="connsiteX9" fmla="*/ 903890 w 4035973"/>
              <a:gd name="connsiteY9" fmla="*/ 1807779 h 6195884"/>
              <a:gd name="connsiteX10" fmla="*/ 840828 w 4035973"/>
              <a:gd name="connsiteY10" fmla="*/ 1387365 h 6195884"/>
              <a:gd name="connsiteX11" fmla="*/ 756745 w 4035973"/>
              <a:gd name="connsiteY11" fmla="*/ 1187669 h 6195884"/>
              <a:gd name="connsiteX12" fmla="*/ 935421 w 4035973"/>
              <a:gd name="connsiteY12" fmla="*/ 1145627 h 6195884"/>
              <a:gd name="connsiteX13" fmla="*/ 1103587 w 4035973"/>
              <a:gd name="connsiteY13" fmla="*/ 1618593 h 6195884"/>
              <a:gd name="connsiteX14" fmla="*/ 1135118 w 4035973"/>
              <a:gd name="connsiteY14" fmla="*/ 2028496 h 6195884"/>
              <a:gd name="connsiteX15" fmla="*/ 1082566 w 4035973"/>
              <a:gd name="connsiteY15" fmla="*/ 2501462 h 6195884"/>
              <a:gd name="connsiteX16" fmla="*/ 546538 w 4035973"/>
              <a:gd name="connsiteY16" fmla="*/ 3699641 h 6195884"/>
              <a:gd name="connsiteX17" fmla="*/ 557049 w 4035973"/>
              <a:gd name="connsiteY17" fmla="*/ 3804745 h 6195884"/>
              <a:gd name="connsiteX18" fmla="*/ 567559 w 4035973"/>
              <a:gd name="connsiteY18" fmla="*/ 3878317 h 6195884"/>
              <a:gd name="connsiteX19" fmla="*/ 567559 w 4035973"/>
              <a:gd name="connsiteY19" fmla="*/ 4004441 h 6195884"/>
              <a:gd name="connsiteX20" fmla="*/ 346842 w 4035973"/>
              <a:gd name="connsiteY20" fmla="*/ 4162096 h 6195884"/>
              <a:gd name="connsiteX21" fmla="*/ 294290 w 4035973"/>
              <a:gd name="connsiteY21" fmla="*/ 4708634 h 6195884"/>
              <a:gd name="connsiteX22" fmla="*/ 84083 w 4035973"/>
              <a:gd name="connsiteY22" fmla="*/ 5276193 h 6195884"/>
              <a:gd name="connsiteX23" fmla="*/ 0 w 4035973"/>
              <a:gd name="connsiteY23" fmla="*/ 5591503 h 6195884"/>
              <a:gd name="connsiteX24" fmla="*/ 157656 w 4035973"/>
              <a:gd name="connsiteY24" fmla="*/ 5644054 h 6195884"/>
              <a:gd name="connsiteX25" fmla="*/ 231228 w 4035973"/>
              <a:gd name="connsiteY25" fmla="*/ 5759669 h 6195884"/>
              <a:gd name="connsiteX26" fmla="*/ 567560 w 4035973"/>
              <a:gd name="connsiteY26" fmla="*/ 5770179 h 6195884"/>
              <a:gd name="connsiteX27" fmla="*/ 725214 w 4035973"/>
              <a:gd name="connsiteY27" fmla="*/ 5675585 h 6195884"/>
              <a:gd name="connsiteX28" fmla="*/ 725214 w 4035973"/>
              <a:gd name="connsiteY28" fmla="*/ 5549462 h 6195884"/>
              <a:gd name="connsiteX29" fmla="*/ 777765 w 4035973"/>
              <a:gd name="connsiteY29" fmla="*/ 5223641 h 6195884"/>
              <a:gd name="connsiteX30" fmla="*/ 840828 w 4035973"/>
              <a:gd name="connsiteY30" fmla="*/ 4708634 h 6195884"/>
              <a:gd name="connsiteX31" fmla="*/ 966952 w 4035973"/>
              <a:gd name="connsiteY31" fmla="*/ 4593020 h 6195884"/>
              <a:gd name="connsiteX32" fmla="*/ 977463 w 4035973"/>
              <a:gd name="connsiteY32" fmla="*/ 5307724 h 6195884"/>
              <a:gd name="connsiteX33" fmla="*/ 1051035 w 4035973"/>
              <a:gd name="connsiteY33" fmla="*/ 5412827 h 6195884"/>
              <a:gd name="connsiteX34" fmla="*/ 1187670 w 4035973"/>
              <a:gd name="connsiteY34" fmla="*/ 5496909 h 6195884"/>
              <a:gd name="connsiteX35" fmla="*/ 1439917 w 4035973"/>
              <a:gd name="connsiteY35" fmla="*/ 5507421 h 6195884"/>
              <a:gd name="connsiteX36" fmla="*/ 1534511 w 4035973"/>
              <a:gd name="connsiteY36" fmla="*/ 5391807 h 6195884"/>
              <a:gd name="connsiteX37" fmla="*/ 1671145 w 4035973"/>
              <a:gd name="connsiteY37" fmla="*/ 4750675 h 6195884"/>
              <a:gd name="connsiteX38" fmla="*/ 1776249 w 4035973"/>
              <a:gd name="connsiteY38" fmla="*/ 4309242 h 6195884"/>
              <a:gd name="connsiteX39" fmla="*/ 2154622 w 4035973"/>
              <a:gd name="connsiteY39" fmla="*/ 4424854 h 6195884"/>
              <a:gd name="connsiteX40" fmla="*/ 2301766 w 4035973"/>
              <a:gd name="connsiteY40" fmla="*/ 4845270 h 6195884"/>
              <a:gd name="connsiteX41" fmla="*/ 2364828 w 4035973"/>
              <a:gd name="connsiteY41" fmla="*/ 5402317 h 6195884"/>
              <a:gd name="connsiteX42" fmla="*/ 2438400 w 4035973"/>
              <a:gd name="connsiteY42" fmla="*/ 5749158 h 6195884"/>
              <a:gd name="connsiteX43" fmla="*/ 2501464 w 4035973"/>
              <a:gd name="connsiteY43" fmla="*/ 5927833 h 6195884"/>
              <a:gd name="connsiteX44" fmla="*/ 2659118 w 4035973"/>
              <a:gd name="connsiteY44" fmla="*/ 6096000 h 6195884"/>
              <a:gd name="connsiteX45" fmla="*/ 2806263 w 4035973"/>
              <a:gd name="connsiteY45" fmla="*/ 6064469 h 6195884"/>
              <a:gd name="connsiteX46" fmla="*/ 2921877 w 4035973"/>
              <a:gd name="connsiteY46" fmla="*/ 6053958 h 6195884"/>
              <a:gd name="connsiteX47" fmla="*/ 2858814 w 4035973"/>
              <a:gd name="connsiteY47" fmla="*/ 5822731 h 6195884"/>
              <a:gd name="connsiteX48" fmla="*/ 2764221 w 4035973"/>
              <a:gd name="connsiteY48" fmla="*/ 5559972 h 6195884"/>
              <a:gd name="connsiteX49" fmla="*/ 2974428 w 4035973"/>
              <a:gd name="connsiteY49" fmla="*/ 5318234 h 6195884"/>
              <a:gd name="connsiteX50" fmla="*/ 3005959 w 4035973"/>
              <a:gd name="connsiteY50" fmla="*/ 4897820 h 6195884"/>
              <a:gd name="connsiteX51" fmla="*/ 3058511 w 4035973"/>
              <a:gd name="connsiteY51" fmla="*/ 4666593 h 6195884"/>
              <a:gd name="connsiteX52" fmla="*/ 3289738 w 4035973"/>
              <a:gd name="connsiteY52" fmla="*/ 4855779 h 6195884"/>
              <a:gd name="connsiteX53" fmla="*/ 3153104 w 4035973"/>
              <a:gd name="connsiteY53" fmla="*/ 5402317 h 6195884"/>
              <a:gd name="connsiteX54" fmla="*/ 3048000 w 4035973"/>
              <a:gd name="connsiteY54" fmla="*/ 6011917 h 6195884"/>
              <a:gd name="connsiteX55" fmla="*/ 3142593 w 4035973"/>
              <a:gd name="connsiteY55" fmla="*/ 6053958 h 6195884"/>
              <a:gd name="connsiteX56" fmla="*/ 3342290 w 4035973"/>
              <a:gd name="connsiteY56" fmla="*/ 6190594 h 6195884"/>
              <a:gd name="connsiteX57" fmla="*/ 3584027 w 4035973"/>
              <a:gd name="connsiteY57" fmla="*/ 6106510 h 6195884"/>
              <a:gd name="connsiteX58" fmla="*/ 3636580 w 4035973"/>
              <a:gd name="connsiteY58" fmla="*/ 6011916 h 6195884"/>
              <a:gd name="connsiteX59" fmla="*/ 3825767 w 4035973"/>
              <a:gd name="connsiteY59" fmla="*/ 5948855 h 6195884"/>
              <a:gd name="connsiteX60" fmla="*/ 3983422 w 4035973"/>
              <a:gd name="connsiteY60" fmla="*/ 5286703 h 6195884"/>
              <a:gd name="connsiteX61" fmla="*/ 4035973 w 4035973"/>
              <a:gd name="connsiteY61" fmla="*/ 4624552 h 6195884"/>
              <a:gd name="connsiteX62" fmla="*/ 4025463 w 4035973"/>
              <a:gd name="connsiteY62" fmla="*/ 4309241 h 6195884"/>
              <a:gd name="connsiteX63" fmla="*/ 3752194 w 4035973"/>
              <a:gd name="connsiteY63" fmla="*/ 3993931 h 6195884"/>
              <a:gd name="connsiteX64" fmla="*/ 3541987 w 4035973"/>
              <a:gd name="connsiteY64" fmla="*/ 3174124 h 6195884"/>
              <a:gd name="connsiteX65" fmla="*/ 3363311 w 4035973"/>
              <a:gd name="connsiteY65" fmla="*/ 2680138 h 6195884"/>
              <a:gd name="connsiteX66" fmla="*/ 3174125 w 4035973"/>
              <a:gd name="connsiteY66" fmla="*/ 2427889 h 6195884"/>
              <a:gd name="connsiteX67" fmla="*/ 2995449 w 4035973"/>
              <a:gd name="connsiteY67" fmla="*/ 2060027 h 6195884"/>
              <a:gd name="connsiteX68" fmla="*/ 2848304 w 4035973"/>
              <a:gd name="connsiteY68" fmla="*/ 1818289 h 6195884"/>
              <a:gd name="connsiteX69" fmla="*/ 2911366 w 4035973"/>
              <a:gd name="connsiteY69" fmla="*/ 1418896 h 6195884"/>
              <a:gd name="connsiteX70" fmla="*/ 2974428 w 4035973"/>
              <a:gd name="connsiteY70" fmla="*/ 1324303 h 6195884"/>
              <a:gd name="connsiteX71" fmla="*/ 2942897 w 4035973"/>
              <a:gd name="connsiteY71" fmla="*/ 1671145 h 6195884"/>
              <a:gd name="connsiteX72" fmla="*/ 3100552 w 4035973"/>
              <a:gd name="connsiteY72" fmla="*/ 2133600 h 6195884"/>
              <a:gd name="connsiteX73" fmla="*/ 3647090 w 4035973"/>
              <a:gd name="connsiteY73" fmla="*/ 2154620 h 6195884"/>
              <a:gd name="connsiteX74" fmla="*/ 3752194 w 4035973"/>
              <a:gd name="connsiteY74" fmla="*/ 1965434 h 6195884"/>
              <a:gd name="connsiteX75" fmla="*/ 3520966 w 4035973"/>
              <a:gd name="connsiteY75" fmla="*/ 1734207 h 6195884"/>
              <a:gd name="connsiteX76" fmla="*/ 3741683 w 4035973"/>
              <a:gd name="connsiteY76" fmla="*/ 1355834 h 6195884"/>
              <a:gd name="connsiteX77" fmla="*/ 3678621 w 4035973"/>
              <a:gd name="connsiteY77" fmla="*/ 767255 h 6195884"/>
              <a:gd name="connsiteX78" fmla="*/ 3605049 w 4035973"/>
              <a:gd name="connsiteY78" fmla="*/ 651641 h 6195884"/>
              <a:gd name="connsiteX79" fmla="*/ 3153104 w 4035973"/>
              <a:gd name="connsiteY79" fmla="*/ 420414 h 6195884"/>
              <a:gd name="connsiteX80" fmla="*/ 2900856 w 4035973"/>
              <a:gd name="connsiteY80" fmla="*/ 367862 h 6195884"/>
              <a:gd name="connsiteX81" fmla="*/ 2669628 w 4035973"/>
              <a:gd name="connsiteY81" fmla="*/ 10510 h 6195884"/>
              <a:gd name="connsiteX82" fmla="*/ 2511973 w 4035973"/>
              <a:gd name="connsiteY82" fmla="*/ 0 h 6195884"/>
              <a:gd name="connsiteX83" fmla="*/ 2406869 w 4035973"/>
              <a:gd name="connsiteY83" fmla="*/ 430924 h 6195884"/>
              <a:gd name="connsiteX84" fmla="*/ 2207173 w 4035973"/>
              <a:gd name="connsiteY84" fmla="*/ 630620 h 6195884"/>
              <a:gd name="connsiteX85" fmla="*/ 1912884 w 4035973"/>
              <a:gd name="connsiteY85" fmla="*/ 725214 h 6195884"/>
              <a:gd name="connsiteX86" fmla="*/ 1681656 w 4035973"/>
              <a:gd name="connsiteY86" fmla="*/ 756744 h 6195884"/>
              <a:gd name="connsiteX87" fmla="*/ 1450428 w 4035973"/>
              <a:gd name="connsiteY87" fmla="*/ 546538 h 6195884"/>
              <a:gd name="connsiteX88" fmla="*/ 1292773 w 4035973"/>
              <a:gd name="connsiteY88" fmla="*/ 252247 h 6195884"/>
              <a:gd name="connsiteX89" fmla="*/ 1208690 w 4035973"/>
              <a:gd name="connsiteY89" fmla="*/ 136634 h 6195884"/>
              <a:gd name="connsiteX0" fmla="*/ 1208690 w 4035973"/>
              <a:gd name="connsiteY0" fmla="*/ 136634 h 6195884"/>
              <a:gd name="connsiteX1" fmla="*/ 1019504 w 4035973"/>
              <a:gd name="connsiteY1" fmla="*/ 525517 h 6195884"/>
              <a:gd name="connsiteX2" fmla="*/ 483476 w 4035973"/>
              <a:gd name="connsiteY2" fmla="*/ 672662 h 6195884"/>
              <a:gd name="connsiteX3" fmla="*/ 168166 w 4035973"/>
              <a:gd name="connsiteY3" fmla="*/ 956441 h 6195884"/>
              <a:gd name="connsiteX4" fmla="*/ 168166 w 4035973"/>
              <a:gd name="connsiteY4" fmla="*/ 1229710 h 6195884"/>
              <a:gd name="connsiteX5" fmla="*/ 378373 w 4035973"/>
              <a:gd name="connsiteY5" fmla="*/ 1629103 h 6195884"/>
              <a:gd name="connsiteX6" fmla="*/ 557049 w 4035973"/>
              <a:gd name="connsiteY6" fmla="*/ 1839310 h 6195884"/>
              <a:gd name="connsiteX7" fmla="*/ 451945 w 4035973"/>
              <a:gd name="connsiteY7" fmla="*/ 2049517 h 6195884"/>
              <a:gd name="connsiteX8" fmla="*/ 714704 w 4035973"/>
              <a:gd name="connsiteY8" fmla="*/ 2102069 h 6195884"/>
              <a:gd name="connsiteX9" fmla="*/ 903890 w 4035973"/>
              <a:gd name="connsiteY9" fmla="*/ 1807779 h 6195884"/>
              <a:gd name="connsiteX10" fmla="*/ 840828 w 4035973"/>
              <a:gd name="connsiteY10" fmla="*/ 1387365 h 6195884"/>
              <a:gd name="connsiteX11" fmla="*/ 756745 w 4035973"/>
              <a:gd name="connsiteY11" fmla="*/ 1187669 h 6195884"/>
              <a:gd name="connsiteX12" fmla="*/ 935421 w 4035973"/>
              <a:gd name="connsiteY12" fmla="*/ 1145627 h 6195884"/>
              <a:gd name="connsiteX13" fmla="*/ 1103587 w 4035973"/>
              <a:gd name="connsiteY13" fmla="*/ 1618593 h 6195884"/>
              <a:gd name="connsiteX14" fmla="*/ 1135118 w 4035973"/>
              <a:gd name="connsiteY14" fmla="*/ 2028496 h 6195884"/>
              <a:gd name="connsiteX15" fmla="*/ 1082566 w 4035973"/>
              <a:gd name="connsiteY15" fmla="*/ 2501462 h 6195884"/>
              <a:gd name="connsiteX16" fmla="*/ 546538 w 4035973"/>
              <a:gd name="connsiteY16" fmla="*/ 3699641 h 6195884"/>
              <a:gd name="connsiteX17" fmla="*/ 557049 w 4035973"/>
              <a:gd name="connsiteY17" fmla="*/ 3804745 h 6195884"/>
              <a:gd name="connsiteX18" fmla="*/ 567559 w 4035973"/>
              <a:gd name="connsiteY18" fmla="*/ 3878317 h 6195884"/>
              <a:gd name="connsiteX19" fmla="*/ 567559 w 4035973"/>
              <a:gd name="connsiteY19" fmla="*/ 4004441 h 6195884"/>
              <a:gd name="connsiteX20" fmla="*/ 346842 w 4035973"/>
              <a:gd name="connsiteY20" fmla="*/ 4162096 h 6195884"/>
              <a:gd name="connsiteX21" fmla="*/ 294290 w 4035973"/>
              <a:gd name="connsiteY21" fmla="*/ 4708634 h 6195884"/>
              <a:gd name="connsiteX22" fmla="*/ 84083 w 4035973"/>
              <a:gd name="connsiteY22" fmla="*/ 5276193 h 6195884"/>
              <a:gd name="connsiteX23" fmla="*/ 0 w 4035973"/>
              <a:gd name="connsiteY23" fmla="*/ 5591503 h 6195884"/>
              <a:gd name="connsiteX24" fmla="*/ 157656 w 4035973"/>
              <a:gd name="connsiteY24" fmla="*/ 5644054 h 6195884"/>
              <a:gd name="connsiteX25" fmla="*/ 231228 w 4035973"/>
              <a:gd name="connsiteY25" fmla="*/ 5759669 h 6195884"/>
              <a:gd name="connsiteX26" fmla="*/ 567560 w 4035973"/>
              <a:gd name="connsiteY26" fmla="*/ 5770179 h 6195884"/>
              <a:gd name="connsiteX27" fmla="*/ 725214 w 4035973"/>
              <a:gd name="connsiteY27" fmla="*/ 5675585 h 6195884"/>
              <a:gd name="connsiteX28" fmla="*/ 725214 w 4035973"/>
              <a:gd name="connsiteY28" fmla="*/ 5549462 h 6195884"/>
              <a:gd name="connsiteX29" fmla="*/ 777765 w 4035973"/>
              <a:gd name="connsiteY29" fmla="*/ 5223641 h 6195884"/>
              <a:gd name="connsiteX30" fmla="*/ 840828 w 4035973"/>
              <a:gd name="connsiteY30" fmla="*/ 4708634 h 6195884"/>
              <a:gd name="connsiteX31" fmla="*/ 966952 w 4035973"/>
              <a:gd name="connsiteY31" fmla="*/ 4593020 h 6195884"/>
              <a:gd name="connsiteX32" fmla="*/ 977463 w 4035973"/>
              <a:gd name="connsiteY32" fmla="*/ 5307724 h 6195884"/>
              <a:gd name="connsiteX33" fmla="*/ 1051035 w 4035973"/>
              <a:gd name="connsiteY33" fmla="*/ 5412827 h 6195884"/>
              <a:gd name="connsiteX34" fmla="*/ 1187670 w 4035973"/>
              <a:gd name="connsiteY34" fmla="*/ 5496909 h 6195884"/>
              <a:gd name="connsiteX35" fmla="*/ 1439917 w 4035973"/>
              <a:gd name="connsiteY35" fmla="*/ 5507421 h 6195884"/>
              <a:gd name="connsiteX36" fmla="*/ 1534511 w 4035973"/>
              <a:gd name="connsiteY36" fmla="*/ 5391807 h 6195884"/>
              <a:gd name="connsiteX37" fmla="*/ 1671145 w 4035973"/>
              <a:gd name="connsiteY37" fmla="*/ 4750675 h 6195884"/>
              <a:gd name="connsiteX38" fmla="*/ 1776249 w 4035973"/>
              <a:gd name="connsiteY38" fmla="*/ 4309242 h 6195884"/>
              <a:gd name="connsiteX39" fmla="*/ 2154622 w 4035973"/>
              <a:gd name="connsiteY39" fmla="*/ 4424854 h 6195884"/>
              <a:gd name="connsiteX40" fmla="*/ 2301766 w 4035973"/>
              <a:gd name="connsiteY40" fmla="*/ 4845270 h 6195884"/>
              <a:gd name="connsiteX41" fmla="*/ 2364828 w 4035973"/>
              <a:gd name="connsiteY41" fmla="*/ 5402317 h 6195884"/>
              <a:gd name="connsiteX42" fmla="*/ 2438400 w 4035973"/>
              <a:gd name="connsiteY42" fmla="*/ 5749158 h 6195884"/>
              <a:gd name="connsiteX43" fmla="*/ 2501464 w 4035973"/>
              <a:gd name="connsiteY43" fmla="*/ 5927833 h 6195884"/>
              <a:gd name="connsiteX44" fmla="*/ 2659118 w 4035973"/>
              <a:gd name="connsiteY44" fmla="*/ 6096000 h 6195884"/>
              <a:gd name="connsiteX45" fmla="*/ 2806263 w 4035973"/>
              <a:gd name="connsiteY45" fmla="*/ 6064469 h 6195884"/>
              <a:gd name="connsiteX46" fmla="*/ 2921877 w 4035973"/>
              <a:gd name="connsiteY46" fmla="*/ 6053958 h 6195884"/>
              <a:gd name="connsiteX47" fmla="*/ 2858814 w 4035973"/>
              <a:gd name="connsiteY47" fmla="*/ 5822731 h 6195884"/>
              <a:gd name="connsiteX48" fmla="*/ 2764221 w 4035973"/>
              <a:gd name="connsiteY48" fmla="*/ 5559972 h 6195884"/>
              <a:gd name="connsiteX49" fmla="*/ 2974428 w 4035973"/>
              <a:gd name="connsiteY49" fmla="*/ 5318234 h 6195884"/>
              <a:gd name="connsiteX50" fmla="*/ 3005959 w 4035973"/>
              <a:gd name="connsiteY50" fmla="*/ 4897820 h 6195884"/>
              <a:gd name="connsiteX51" fmla="*/ 3058511 w 4035973"/>
              <a:gd name="connsiteY51" fmla="*/ 4666593 h 6195884"/>
              <a:gd name="connsiteX52" fmla="*/ 3289738 w 4035973"/>
              <a:gd name="connsiteY52" fmla="*/ 4855779 h 6195884"/>
              <a:gd name="connsiteX53" fmla="*/ 3153104 w 4035973"/>
              <a:gd name="connsiteY53" fmla="*/ 5402317 h 6195884"/>
              <a:gd name="connsiteX54" fmla="*/ 3048000 w 4035973"/>
              <a:gd name="connsiteY54" fmla="*/ 6011917 h 6195884"/>
              <a:gd name="connsiteX55" fmla="*/ 3142593 w 4035973"/>
              <a:gd name="connsiteY55" fmla="*/ 6053958 h 6195884"/>
              <a:gd name="connsiteX56" fmla="*/ 3342290 w 4035973"/>
              <a:gd name="connsiteY56" fmla="*/ 6190594 h 6195884"/>
              <a:gd name="connsiteX57" fmla="*/ 3584027 w 4035973"/>
              <a:gd name="connsiteY57" fmla="*/ 6106510 h 6195884"/>
              <a:gd name="connsiteX58" fmla="*/ 3636580 w 4035973"/>
              <a:gd name="connsiteY58" fmla="*/ 6011916 h 6195884"/>
              <a:gd name="connsiteX59" fmla="*/ 3867808 w 4035973"/>
              <a:gd name="connsiteY59" fmla="*/ 5591503 h 6195884"/>
              <a:gd name="connsiteX60" fmla="*/ 3983422 w 4035973"/>
              <a:gd name="connsiteY60" fmla="*/ 5286703 h 6195884"/>
              <a:gd name="connsiteX61" fmla="*/ 4035973 w 4035973"/>
              <a:gd name="connsiteY61" fmla="*/ 4624552 h 6195884"/>
              <a:gd name="connsiteX62" fmla="*/ 4025463 w 4035973"/>
              <a:gd name="connsiteY62" fmla="*/ 4309241 h 6195884"/>
              <a:gd name="connsiteX63" fmla="*/ 3752194 w 4035973"/>
              <a:gd name="connsiteY63" fmla="*/ 3993931 h 6195884"/>
              <a:gd name="connsiteX64" fmla="*/ 3541987 w 4035973"/>
              <a:gd name="connsiteY64" fmla="*/ 3174124 h 6195884"/>
              <a:gd name="connsiteX65" fmla="*/ 3363311 w 4035973"/>
              <a:gd name="connsiteY65" fmla="*/ 2680138 h 6195884"/>
              <a:gd name="connsiteX66" fmla="*/ 3174125 w 4035973"/>
              <a:gd name="connsiteY66" fmla="*/ 2427889 h 6195884"/>
              <a:gd name="connsiteX67" fmla="*/ 2995449 w 4035973"/>
              <a:gd name="connsiteY67" fmla="*/ 2060027 h 6195884"/>
              <a:gd name="connsiteX68" fmla="*/ 2848304 w 4035973"/>
              <a:gd name="connsiteY68" fmla="*/ 1818289 h 6195884"/>
              <a:gd name="connsiteX69" fmla="*/ 2911366 w 4035973"/>
              <a:gd name="connsiteY69" fmla="*/ 1418896 h 6195884"/>
              <a:gd name="connsiteX70" fmla="*/ 2974428 w 4035973"/>
              <a:gd name="connsiteY70" fmla="*/ 1324303 h 6195884"/>
              <a:gd name="connsiteX71" fmla="*/ 2942897 w 4035973"/>
              <a:gd name="connsiteY71" fmla="*/ 1671145 h 6195884"/>
              <a:gd name="connsiteX72" fmla="*/ 3100552 w 4035973"/>
              <a:gd name="connsiteY72" fmla="*/ 2133600 h 6195884"/>
              <a:gd name="connsiteX73" fmla="*/ 3647090 w 4035973"/>
              <a:gd name="connsiteY73" fmla="*/ 2154620 h 6195884"/>
              <a:gd name="connsiteX74" fmla="*/ 3752194 w 4035973"/>
              <a:gd name="connsiteY74" fmla="*/ 1965434 h 6195884"/>
              <a:gd name="connsiteX75" fmla="*/ 3520966 w 4035973"/>
              <a:gd name="connsiteY75" fmla="*/ 1734207 h 6195884"/>
              <a:gd name="connsiteX76" fmla="*/ 3741683 w 4035973"/>
              <a:gd name="connsiteY76" fmla="*/ 1355834 h 6195884"/>
              <a:gd name="connsiteX77" fmla="*/ 3678621 w 4035973"/>
              <a:gd name="connsiteY77" fmla="*/ 767255 h 6195884"/>
              <a:gd name="connsiteX78" fmla="*/ 3605049 w 4035973"/>
              <a:gd name="connsiteY78" fmla="*/ 651641 h 6195884"/>
              <a:gd name="connsiteX79" fmla="*/ 3153104 w 4035973"/>
              <a:gd name="connsiteY79" fmla="*/ 420414 h 6195884"/>
              <a:gd name="connsiteX80" fmla="*/ 2900856 w 4035973"/>
              <a:gd name="connsiteY80" fmla="*/ 367862 h 6195884"/>
              <a:gd name="connsiteX81" fmla="*/ 2669628 w 4035973"/>
              <a:gd name="connsiteY81" fmla="*/ 10510 h 6195884"/>
              <a:gd name="connsiteX82" fmla="*/ 2511973 w 4035973"/>
              <a:gd name="connsiteY82" fmla="*/ 0 h 6195884"/>
              <a:gd name="connsiteX83" fmla="*/ 2406869 w 4035973"/>
              <a:gd name="connsiteY83" fmla="*/ 430924 h 6195884"/>
              <a:gd name="connsiteX84" fmla="*/ 2207173 w 4035973"/>
              <a:gd name="connsiteY84" fmla="*/ 630620 h 6195884"/>
              <a:gd name="connsiteX85" fmla="*/ 1912884 w 4035973"/>
              <a:gd name="connsiteY85" fmla="*/ 725214 h 6195884"/>
              <a:gd name="connsiteX86" fmla="*/ 1681656 w 4035973"/>
              <a:gd name="connsiteY86" fmla="*/ 756744 h 6195884"/>
              <a:gd name="connsiteX87" fmla="*/ 1450428 w 4035973"/>
              <a:gd name="connsiteY87" fmla="*/ 546538 h 6195884"/>
              <a:gd name="connsiteX88" fmla="*/ 1292773 w 4035973"/>
              <a:gd name="connsiteY88" fmla="*/ 252247 h 6195884"/>
              <a:gd name="connsiteX89" fmla="*/ 1208690 w 4035973"/>
              <a:gd name="connsiteY89" fmla="*/ 136634 h 6195884"/>
              <a:gd name="connsiteX0" fmla="*/ 1208690 w 4035973"/>
              <a:gd name="connsiteY0" fmla="*/ 136634 h 6195884"/>
              <a:gd name="connsiteX1" fmla="*/ 1019504 w 4035973"/>
              <a:gd name="connsiteY1" fmla="*/ 525517 h 6195884"/>
              <a:gd name="connsiteX2" fmla="*/ 483476 w 4035973"/>
              <a:gd name="connsiteY2" fmla="*/ 672662 h 6195884"/>
              <a:gd name="connsiteX3" fmla="*/ 168166 w 4035973"/>
              <a:gd name="connsiteY3" fmla="*/ 956441 h 6195884"/>
              <a:gd name="connsiteX4" fmla="*/ 168166 w 4035973"/>
              <a:gd name="connsiteY4" fmla="*/ 1229710 h 6195884"/>
              <a:gd name="connsiteX5" fmla="*/ 378373 w 4035973"/>
              <a:gd name="connsiteY5" fmla="*/ 1629103 h 6195884"/>
              <a:gd name="connsiteX6" fmla="*/ 557049 w 4035973"/>
              <a:gd name="connsiteY6" fmla="*/ 1839310 h 6195884"/>
              <a:gd name="connsiteX7" fmla="*/ 451945 w 4035973"/>
              <a:gd name="connsiteY7" fmla="*/ 2049517 h 6195884"/>
              <a:gd name="connsiteX8" fmla="*/ 714704 w 4035973"/>
              <a:gd name="connsiteY8" fmla="*/ 2102069 h 6195884"/>
              <a:gd name="connsiteX9" fmla="*/ 903890 w 4035973"/>
              <a:gd name="connsiteY9" fmla="*/ 1807779 h 6195884"/>
              <a:gd name="connsiteX10" fmla="*/ 840828 w 4035973"/>
              <a:gd name="connsiteY10" fmla="*/ 1387365 h 6195884"/>
              <a:gd name="connsiteX11" fmla="*/ 756745 w 4035973"/>
              <a:gd name="connsiteY11" fmla="*/ 1187669 h 6195884"/>
              <a:gd name="connsiteX12" fmla="*/ 935421 w 4035973"/>
              <a:gd name="connsiteY12" fmla="*/ 1145627 h 6195884"/>
              <a:gd name="connsiteX13" fmla="*/ 1103587 w 4035973"/>
              <a:gd name="connsiteY13" fmla="*/ 1618593 h 6195884"/>
              <a:gd name="connsiteX14" fmla="*/ 1135118 w 4035973"/>
              <a:gd name="connsiteY14" fmla="*/ 2028496 h 6195884"/>
              <a:gd name="connsiteX15" fmla="*/ 1082566 w 4035973"/>
              <a:gd name="connsiteY15" fmla="*/ 2501462 h 6195884"/>
              <a:gd name="connsiteX16" fmla="*/ 546538 w 4035973"/>
              <a:gd name="connsiteY16" fmla="*/ 3699641 h 6195884"/>
              <a:gd name="connsiteX17" fmla="*/ 557049 w 4035973"/>
              <a:gd name="connsiteY17" fmla="*/ 3804745 h 6195884"/>
              <a:gd name="connsiteX18" fmla="*/ 567559 w 4035973"/>
              <a:gd name="connsiteY18" fmla="*/ 3878317 h 6195884"/>
              <a:gd name="connsiteX19" fmla="*/ 567559 w 4035973"/>
              <a:gd name="connsiteY19" fmla="*/ 4004441 h 6195884"/>
              <a:gd name="connsiteX20" fmla="*/ 346842 w 4035973"/>
              <a:gd name="connsiteY20" fmla="*/ 4162096 h 6195884"/>
              <a:gd name="connsiteX21" fmla="*/ 294290 w 4035973"/>
              <a:gd name="connsiteY21" fmla="*/ 4708634 h 6195884"/>
              <a:gd name="connsiteX22" fmla="*/ 84083 w 4035973"/>
              <a:gd name="connsiteY22" fmla="*/ 5276193 h 6195884"/>
              <a:gd name="connsiteX23" fmla="*/ 0 w 4035973"/>
              <a:gd name="connsiteY23" fmla="*/ 5591503 h 6195884"/>
              <a:gd name="connsiteX24" fmla="*/ 157656 w 4035973"/>
              <a:gd name="connsiteY24" fmla="*/ 5644054 h 6195884"/>
              <a:gd name="connsiteX25" fmla="*/ 231228 w 4035973"/>
              <a:gd name="connsiteY25" fmla="*/ 5759669 h 6195884"/>
              <a:gd name="connsiteX26" fmla="*/ 567560 w 4035973"/>
              <a:gd name="connsiteY26" fmla="*/ 5770179 h 6195884"/>
              <a:gd name="connsiteX27" fmla="*/ 725214 w 4035973"/>
              <a:gd name="connsiteY27" fmla="*/ 5675585 h 6195884"/>
              <a:gd name="connsiteX28" fmla="*/ 725214 w 4035973"/>
              <a:gd name="connsiteY28" fmla="*/ 5549462 h 6195884"/>
              <a:gd name="connsiteX29" fmla="*/ 777765 w 4035973"/>
              <a:gd name="connsiteY29" fmla="*/ 5223641 h 6195884"/>
              <a:gd name="connsiteX30" fmla="*/ 840828 w 4035973"/>
              <a:gd name="connsiteY30" fmla="*/ 4708634 h 6195884"/>
              <a:gd name="connsiteX31" fmla="*/ 966952 w 4035973"/>
              <a:gd name="connsiteY31" fmla="*/ 4593020 h 6195884"/>
              <a:gd name="connsiteX32" fmla="*/ 977463 w 4035973"/>
              <a:gd name="connsiteY32" fmla="*/ 5307724 h 6195884"/>
              <a:gd name="connsiteX33" fmla="*/ 1051035 w 4035973"/>
              <a:gd name="connsiteY33" fmla="*/ 5412827 h 6195884"/>
              <a:gd name="connsiteX34" fmla="*/ 1187670 w 4035973"/>
              <a:gd name="connsiteY34" fmla="*/ 5496909 h 6195884"/>
              <a:gd name="connsiteX35" fmla="*/ 1439917 w 4035973"/>
              <a:gd name="connsiteY35" fmla="*/ 5507421 h 6195884"/>
              <a:gd name="connsiteX36" fmla="*/ 1534511 w 4035973"/>
              <a:gd name="connsiteY36" fmla="*/ 5391807 h 6195884"/>
              <a:gd name="connsiteX37" fmla="*/ 1671145 w 4035973"/>
              <a:gd name="connsiteY37" fmla="*/ 4750675 h 6195884"/>
              <a:gd name="connsiteX38" fmla="*/ 1776249 w 4035973"/>
              <a:gd name="connsiteY38" fmla="*/ 4309242 h 6195884"/>
              <a:gd name="connsiteX39" fmla="*/ 2154622 w 4035973"/>
              <a:gd name="connsiteY39" fmla="*/ 4424854 h 6195884"/>
              <a:gd name="connsiteX40" fmla="*/ 2301766 w 4035973"/>
              <a:gd name="connsiteY40" fmla="*/ 4845270 h 6195884"/>
              <a:gd name="connsiteX41" fmla="*/ 2364828 w 4035973"/>
              <a:gd name="connsiteY41" fmla="*/ 5402317 h 6195884"/>
              <a:gd name="connsiteX42" fmla="*/ 2438400 w 4035973"/>
              <a:gd name="connsiteY42" fmla="*/ 5749158 h 6195884"/>
              <a:gd name="connsiteX43" fmla="*/ 2501464 w 4035973"/>
              <a:gd name="connsiteY43" fmla="*/ 5927833 h 6195884"/>
              <a:gd name="connsiteX44" fmla="*/ 2659118 w 4035973"/>
              <a:gd name="connsiteY44" fmla="*/ 6096000 h 6195884"/>
              <a:gd name="connsiteX45" fmla="*/ 2806263 w 4035973"/>
              <a:gd name="connsiteY45" fmla="*/ 6064469 h 6195884"/>
              <a:gd name="connsiteX46" fmla="*/ 2921877 w 4035973"/>
              <a:gd name="connsiteY46" fmla="*/ 6053958 h 6195884"/>
              <a:gd name="connsiteX47" fmla="*/ 2858814 w 4035973"/>
              <a:gd name="connsiteY47" fmla="*/ 5822731 h 6195884"/>
              <a:gd name="connsiteX48" fmla="*/ 2764221 w 4035973"/>
              <a:gd name="connsiteY48" fmla="*/ 5559972 h 6195884"/>
              <a:gd name="connsiteX49" fmla="*/ 2974428 w 4035973"/>
              <a:gd name="connsiteY49" fmla="*/ 5318234 h 6195884"/>
              <a:gd name="connsiteX50" fmla="*/ 3005959 w 4035973"/>
              <a:gd name="connsiteY50" fmla="*/ 4897820 h 6195884"/>
              <a:gd name="connsiteX51" fmla="*/ 3058511 w 4035973"/>
              <a:gd name="connsiteY51" fmla="*/ 4666593 h 6195884"/>
              <a:gd name="connsiteX52" fmla="*/ 3289738 w 4035973"/>
              <a:gd name="connsiteY52" fmla="*/ 4855779 h 6195884"/>
              <a:gd name="connsiteX53" fmla="*/ 3153104 w 4035973"/>
              <a:gd name="connsiteY53" fmla="*/ 5402317 h 6195884"/>
              <a:gd name="connsiteX54" fmla="*/ 3048000 w 4035973"/>
              <a:gd name="connsiteY54" fmla="*/ 6011917 h 6195884"/>
              <a:gd name="connsiteX55" fmla="*/ 3142593 w 4035973"/>
              <a:gd name="connsiteY55" fmla="*/ 6053958 h 6195884"/>
              <a:gd name="connsiteX56" fmla="*/ 3342290 w 4035973"/>
              <a:gd name="connsiteY56" fmla="*/ 6190594 h 6195884"/>
              <a:gd name="connsiteX57" fmla="*/ 3584027 w 4035973"/>
              <a:gd name="connsiteY57" fmla="*/ 6106510 h 6195884"/>
              <a:gd name="connsiteX58" fmla="*/ 3657601 w 4035973"/>
              <a:gd name="connsiteY58" fmla="*/ 5927834 h 6195884"/>
              <a:gd name="connsiteX59" fmla="*/ 3867808 w 4035973"/>
              <a:gd name="connsiteY59" fmla="*/ 5591503 h 6195884"/>
              <a:gd name="connsiteX60" fmla="*/ 3983422 w 4035973"/>
              <a:gd name="connsiteY60" fmla="*/ 5286703 h 6195884"/>
              <a:gd name="connsiteX61" fmla="*/ 4035973 w 4035973"/>
              <a:gd name="connsiteY61" fmla="*/ 4624552 h 6195884"/>
              <a:gd name="connsiteX62" fmla="*/ 4025463 w 4035973"/>
              <a:gd name="connsiteY62" fmla="*/ 4309241 h 6195884"/>
              <a:gd name="connsiteX63" fmla="*/ 3752194 w 4035973"/>
              <a:gd name="connsiteY63" fmla="*/ 3993931 h 6195884"/>
              <a:gd name="connsiteX64" fmla="*/ 3541987 w 4035973"/>
              <a:gd name="connsiteY64" fmla="*/ 3174124 h 6195884"/>
              <a:gd name="connsiteX65" fmla="*/ 3363311 w 4035973"/>
              <a:gd name="connsiteY65" fmla="*/ 2680138 h 6195884"/>
              <a:gd name="connsiteX66" fmla="*/ 3174125 w 4035973"/>
              <a:gd name="connsiteY66" fmla="*/ 2427889 h 6195884"/>
              <a:gd name="connsiteX67" fmla="*/ 2995449 w 4035973"/>
              <a:gd name="connsiteY67" fmla="*/ 2060027 h 6195884"/>
              <a:gd name="connsiteX68" fmla="*/ 2848304 w 4035973"/>
              <a:gd name="connsiteY68" fmla="*/ 1818289 h 6195884"/>
              <a:gd name="connsiteX69" fmla="*/ 2911366 w 4035973"/>
              <a:gd name="connsiteY69" fmla="*/ 1418896 h 6195884"/>
              <a:gd name="connsiteX70" fmla="*/ 2974428 w 4035973"/>
              <a:gd name="connsiteY70" fmla="*/ 1324303 h 6195884"/>
              <a:gd name="connsiteX71" fmla="*/ 2942897 w 4035973"/>
              <a:gd name="connsiteY71" fmla="*/ 1671145 h 6195884"/>
              <a:gd name="connsiteX72" fmla="*/ 3100552 w 4035973"/>
              <a:gd name="connsiteY72" fmla="*/ 2133600 h 6195884"/>
              <a:gd name="connsiteX73" fmla="*/ 3647090 w 4035973"/>
              <a:gd name="connsiteY73" fmla="*/ 2154620 h 6195884"/>
              <a:gd name="connsiteX74" fmla="*/ 3752194 w 4035973"/>
              <a:gd name="connsiteY74" fmla="*/ 1965434 h 6195884"/>
              <a:gd name="connsiteX75" fmla="*/ 3520966 w 4035973"/>
              <a:gd name="connsiteY75" fmla="*/ 1734207 h 6195884"/>
              <a:gd name="connsiteX76" fmla="*/ 3741683 w 4035973"/>
              <a:gd name="connsiteY76" fmla="*/ 1355834 h 6195884"/>
              <a:gd name="connsiteX77" fmla="*/ 3678621 w 4035973"/>
              <a:gd name="connsiteY77" fmla="*/ 767255 h 6195884"/>
              <a:gd name="connsiteX78" fmla="*/ 3605049 w 4035973"/>
              <a:gd name="connsiteY78" fmla="*/ 651641 h 6195884"/>
              <a:gd name="connsiteX79" fmla="*/ 3153104 w 4035973"/>
              <a:gd name="connsiteY79" fmla="*/ 420414 h 6195884"/>
              <a:gd name="connsiteX80" fmla="*/ 2900856 w 4035973"/>
              <a:gd name="connsiteY80" fmla="*/ 367862 h 6195884"/>
              <a:gd name="connsiteX81" fmla="*/ 2669628 w 4035973"/>
              <a:gd name="connsiteY81" fmla="*/ 10510 h 6195884"/>
              <a:gd name="connsiteX82" fmla="*/ 2511973 w 4035973"/>
              <a:gd name="connsiteY82" fmla="*/ 0 h 6195884"/>
              <a:gd name="connsiteX83" fmla="*/ 2406869 w 4035973"/>
              <a:gd name="connsiteY83" fmla="*/ 430924 h 6195884"/>
              <a:gd name="connsiteX84" fmla="*/ 2207173 w 4035973"/>
              <a:gd name="connsiteY84" fmla="*/ 630620 h 6195884"/>
              <a:gd name="connsiteX85" fmla="*/ 1912884 w 4035973"/>
              <a:gd name="connsiteY85" fmla="*/ 725214 h 6195884"/>
              <a:gd name="connsiteX86" fmla="*/ 1681656 w 4035973"/>
              <a:gd name="connsiteY86" fmla="*/ 756744 h 6195884"/>
              <a:gd name="connsiteX87" fmla="*/ 1450428 w 4035973"/>
              <a:gd name="connsiteY87" fmla="*/ 546538 h 6195884"/>
              <a:gd name="connsiteX88" fmla="*/ 1292773 w 4035973"/>
              <a:gd name="connsiteY88" fmla="*/ 252247 h 6195884"/>
              <a:gd name="connsiteX89" fmla="*/ 1208690 w 4035973"/>
              <a:gd name="connsiteY89" fmla="*/ 136634 h 6195884"/>
              <a:gd name="connsiteX0" fmla="*/ 1208690 w 4035973"/>
              <a:gd name="connsiteY0" fmla="*/ 136634 h 6190594"/>
              <a:gd name="connsiteX1" fmla="*/ 1019504 w 4035973"/>
              <a:gd name="connsiteY1" fmla="*/ 525517 h 6190594"/>
              <a:gd name="connsiteX2" fmla="*/ 483476 w 4035973"/>
              <a:gd name="connsiteY2" fmla="*/ 672662 h 6190594"/>
              <a:gd name="connsiteX3" fmla="*/ 168166 w 4035973"/>
              <a:gd name="connsiteY3" fmla="*/ 956441 h 6190594"/>
              <a:gd name="connsiteX4" fmla="*/ 168166 w 4035973"/>
              <a:gd name="connsiteY4" fmla="*/ 1229710 h 6190594"/>
              <a:gd name="connsiteX5" fmla="*/ 378373 w 4035973"/>
              <a:gd name="connsiteY5" fmla="*/ 1629103 h 6190594"/>
              <a:gd name="connsiteX6" fmla="*/ 557049 w 4035973"/>
              <a:gd name="connsiteY6" fmla="*/ 1839310 h 6190594"/>
              <a:gd name="connsiteX7" fmla="*/ 451945 w 4035973"/>
              <a:gd name="connsiteY7" fmla="*/ 2049517 h 6190594"/>
              <a:gd name="connsiteX8" fmla="*/ 714704 w 4035973"/>
              <a:gd name="connsiteY8" fmla="*/ 2102069 h 6190594"/>
              <a:gd name="connsiteX9" fmla="*/ 903890 w 4035973"/>
              <a:gd name="connsiteY9" fmla="*/ 1807779 h 6190594"/>
              <a:gd name="connsiteX10" fmla="*/ 840828 w 4035973"/>
              <a:gd name="connsiteY10" fmla="*/ 1387365 h 6190594"/>
              <a:gd name="connsiteX11" fmla="*/ 756745 w 4035973"/>
              <a:gd name="connsiteY11" fmla="*/ 1187669 h 6190594"/>
              <a:gd name="connsiteX12" fmla="*/ 935421 w 4035973"/>
              <a:gd name="connsiteY12" fmla="*/ 1145627 h 6190594"/>
              <a:gd name="connsiteX13" fmla="*/ 1103587 w 4035973"/>
              <a:gd name="connsiteY13" fmla="*/ 1618593 h 6190594"/>
              <a:gd name="connsiteX14" fmla="*/ 1135118 w 4035973"/>
              <a:gd name="connsiteY14" fmla="*/ 2028496 h 6190594"/>
              <a:gd name="connsiteX15" fmla="*/ 1082566 w 4035973"/>
              <a:gd name="connsiteY15" fmla="*/ 2501462 h 6190594"/>
              <a:gd name="connsiteX16" fmla="*/ 546538 w 4035973"/>
              <a:gd name="connsiteY16" fmla="*/ 3699641 h 6190594"/>
              <a:gd name="connsiteX17" fmla="*/ 557049 w 4035973"/>
              <a:gd name="connsiteY17" fmla="*/ 3804745 h 6190594"/>
              <a:gd name="connsiteX18" fmla="*/ 567559 w 4035973"/>
              <a:gd name="connsiteY18" fmla="*/ 3878317 h 6190594"/>
              <a:gd name="connsiteX19" fmla="*/ 567559 w 4035973"/>
              <a:gd name="connsiteY19" fmla="*/ 4004441 h 6190594"/>
              <a:gd name="connsiteX20" fmla="*/ 346842 w 4035973"/>
              <a:gd name="connsiteY20" fmla="*/ 4162096 h 6190594"/>
              <a:gd name="connsiteX21" fmla="*/ 294290 w 4035973"/>
              <a:gd name="connsiteY21" fmla="*/ 4708634 h 6190594"/>
              <a:gd name="connsiteX22" fmla="*/ 84083 w 4035973"/>
              <a:gd name="connsiteY22" fmla="*/ 5276193 h 6190594"/>
              <a:gd name="connsiteX23" fmla="*/ 0 w 4035973"/>
              <a:gd name="connsiteY23" fmla="*/ 5591503 h 6190594"/>
              <a:gd name="connsiteX24" fmla="*/ 157656 w 4035973"/>
              <a:gd name="connsiteY24" fmla="*/ 5644054 h 6190594"/>
              <a:gd name="connsiteX25" fmla="*/ 231228 w 4035973"/>
              <a:gd name="connsiteY25" fmla="*/ 5759669 h 6190594"/>
              <a:gd name="connsiteX26" fmla="*/ 567560 w 4035973"/>
              <a:gd name="connsiteY26" fmla="*/ 5770179 h 6190594"/>
              <a:gd name="connsiteX27" fmla="*/ 725214 w 4035973"/>
              <a:gd name="connsiteY27" fmla="*/ 5675585 h 6190594"/>
              <a:gd name="connsiteX28" fmla="*/ 725214 w 4035973"/>
              <a:gd name="connsiteY28" fmla="*/ 5549462 h 6190594"/>
              <a:gd name="connsiteX29" fmla="*/ 777765 w 4035973"/>
              <a:gd name="connsiteY29" fmla="*/ 5223641 h 6190594"/>
              <a:gd name="connsiteX30" fmla="*/ 840828 w 4035973"/>
              <a:gd name="connsiteY30" fmla="*/ 4708634 h 6190594"/>
              <a:gd name="connsiteX31" fmla="*/ 966952 w 4035973"/>
              <a:gd name="connsiteY31" fmla="*/ 4593020 h 6190594"/>
              <a:gd name="connsiteX32" fmla="*/ 977463 w 4035973"/>
              <a:gd name="connsiteY32" fmla="*/ 5307724 h 6190594"/>
              <a:gd name="connsiteX33" fmla="*/ 1051035 w 4035973"/>
              <a:gd name="connsiteY33" fmla="*/ 5412827 h 6190594"/>
              <a:gd name="connsiteX34" fmla="*/ 1187670 w 4035973"/>
              <a:gd name="connsiteY34" fmla="*/ 5496909 h 6190594"/>
              <a:gd name="connsiteX35" fmla="*/ 1439917 w 4035973"/>
              <a:gd name="connsiteY35" fmla="*/ 5507421 h 6190594"/>
              <a:gd name="connsiteX36" fmla="*/ 1534511 w 4035973"/>
              <a:gd name="connsiteY36" fmla="*/ 5391807 h 6190594"/>
              <a:gd name="connsiteX37" fmla="*/ 1671145 w 4035973"/>
              <a:gd name="connsiteY37" fmla="*/ 4750675 h 6190594"/>
              <a:gd name="connsiteX38" fmla="*/ 1776249 w 4035973"/>
              <a:gd name="connsiteY38" fmla="*/ 4309242 h 6190594"/>
              <a:gd name="connsiteX39" fmla="*/ 2154622 w 4035973"/>
              <a:gd name="connsiteY39" fmla="*/ 4424854 h 6190594"/>
              <a:gd name="connsiteX40" fmla="*/ 2301766 w 4035973"/>
              <a:gd name="connsiteY40" fmla="*/ 4845270 h 6190594"/>
              <a:gd name="connsiteX41" fmla="*/ 2364828 w 4035973"/>
              <a:gd name="connsiteY41" fmla="*/ 5402317 h 6190594"/>
              <a:gd name="connsiteX42" fmla="*/ 2438400 w 4035973"/>
              <a:gd name="connsiteY42" fmla="*/ 5749158 h 6190594"/>
              <a:gd name="connsiteX43" fmla="*/ 2501464 w 4035973"/>
              <a:gd name="connsiteY43" fmla="*/ 5927833 h 6190594"/>
              <a:gd name="connsiteX44" fmla="*/ 2659118 w 4035973"/>
              <a:gd name="connsiteY44" fmla="*/ 6096000 h 6190594"/>
              <a:gd name="connsiteX45" fmla="*/ 2806263 w 4035973"/>
              <a:gd name="connsiteY45" fmla="*/ 6064469 h 6190594"/>
              <a:gd name="connsiteX46" fmla="*/ 2921877 w 4035973"/>
              <a:gd name="connsiteY46" fmla="*/ 6053958 h 6190594"/>
              <a:gd name="connsiteX47" fmla="*/ 2858814 w 4035973"/>
              <a:gd name="connsiteY47" fmla="*/ 5822731 h 6190594"/>
              <a:gd name="connsiteX48" fmla="*/ 2764221 w 4035973"/>
              <a:gd name="connsiteY48" fmla="*/ 5559972 h 6190594"/>
              <a:gd name="connsiteX49" fmla="*/ 2974428 w 4035973"/>
              <a:gd name="connsiteY49" fmla="*/ 5318234 h 6190594"/>
              <a:gd name="connsiteX50" fmla="*/ 3005959 w 4035973"/>
              <a:gd name="connsiteY50" fmla="*/ 4897820 h 6190594"/>
              <a:gd name="connsiteX51" fmla="*/ 3058511 w 4035973"/>
              <a:gd name="connsiteY51" fmla="*/ 4666593 h 6190594"/>
              <a:gd name="connsiteX52" fmla="*/ 3289738 w 4035973"/>
              <a:gd name="connsiteY52" fmla="*/ 4855779 h 6190594"/>
              <a:gd name="connsiteX53" fmla="*/ 3153104 w 4035973"/>
              <a:gd name="connsiteY53" fmla="*/ 5402317 h 6190594"/>
              <a:gd name="connsiteX54" fmla="*/ 3048000 w 4035973"/>
              <a:gd name="connsiteY54" fmla="*/ 6011917 h 6190594"/>
              <a:gd name="connsiteX55" fmla="*/ 3142593 w 4035973"/>
              <a:gd name="connsiteY55" fmla="*/ 6053958 h 6190594"/>
              <a:gd name="connsiteX56" fmla="*/ 3342290 w 4035973"/>
              <a:gd name="connsiteY56" fmla="*/ 6190594 h 6190594"/>
              <a:gd name="connsiteX57" fmla="*/ 3552496 w 4035973"/>
              <a:gd name="connsiteY57" fmla="*/ 6011917 h 6190594"/>
              <a:gd name="connsiteX58" fmla="*/ 3657601 w 4035973"/>
              <a:gd name="connsiteY58" fmla="*/ 5927834 h 6190594"/>
              <a:gd name="connsiteX59" fmla="*/ 3867808 w 4035973"/>
              <a:gd name="connsiteY59" fmla="*/ 5591503 h 6190594"/>
              <a:gd name="connsiteX60" fmla="*/ 3983422 w 4035973"/>
              <a:gd name="connsiteY60" fmla="*/ 5286703 h 6190594"/>
              <a:gd name="connsiteX61" fmla="*/ 4035973 w 4035973"/>
              <a:gd name="connsiteY61" fmla="*/ 4624552 h 6190594"/>
              <a:gd name="connsiteX62" fmla="*/ 4025463 w 4035973"/>
              <a:gd name="connsiteY62" fmla="*/ 4309241 h 6190594"/>
              <a:gd name="connsiteX63" fmla="*/ 3752194 w 4035973"/>
              <a:gd name="connsiteY63" fmla="*/ 3993931 h 6190594"/>
              <a:gd name="connsiteX64" fmla="*/ 3541987 w 4035973"/>
              <a:gd name="connsiteY64" fmla="*/ 3174124 h 6190594"/>
              <a:gd name="connsiteX65" fmla="*/ 3363311 w 4035973"/>
              <a:gd name="connsiteY65" fmla="*/ 2680138 h 6190594"/>
              <a:gd name="connsiteX66" fmla="*/ 3174125 w 4035973"/>
              <a:gd name="connsiteY66" fmla="*/ 2427889 h 6190594"/>
              <a:gd name="connsiteX67" fmla="*/ 2995449 w 4035973"/>
              <a:gd name="connsiteY67" fmla="*/ 2060027 h 6190594"/>
              <a:gd name="connsiteX68" fmla="*/ 2848304 w 4035973"/>
              <a:gd name="connsiteY68" fmla="*/ 1818289 h 6190594"/>
              <a:gd name="connsiteX69" fmla="*/ 2911366 w 4035973"/>
              <a:gd name="connsiteY69" fmla="*/ 1418896 h 6190594"/>
              <a:gd name="connsiteX70" fmla="*/ 2974428 w 4035973"/>
              <a:gd name="connsiteY70" fmla="*/ 1324303 h 6190594"/>
              <a:gd name="connsiteX71" fmla="*/ 2942897 w 4035973"/>
              <a:gd name="connsiteY71" fmla="*/ 1671145 h 6190594"/>
              <a:gd name="connsiteX72" fmla="*/ 3100552 w 4035973"/>
              <a:gd name="connsiteY72" fmla="*/ 2133600 h 6190594"/>
              <a:gd name="connsiteX73" fmla="*/ 3647090 w 4035973"/>
              <a:gd name="connsiteY73" fmla="*/ 2154620 h 6190594"/>
              <a:gd name="connsiteX74" fmla="*/ 3752194 w 4035973"/>
              <a:gd name="connsiteY74" fmla="*/ 1965434 h 6190594"/>
              <a:gd name="connsiteX75" fmla="*/ 3520966 w 4035973"/>
              <a:gd name="connsiteY75" fmla="*/ 1734207 h 6190594"/>
              <a:gd name="connsiteX76" fmla="*/ 3741683 w 4035973"/>
              <a:gd name="connsiteY76" fmla="*/ 1355834 h 6190594"/>
              <a:gd name="connsiteX77" fmla="*/ 3678621 w 4035973"/>
              <a:gd name="connsiteY77" fmla="*/ 767255 h 6190594"/>
              <a:gd name="connsiteX78" fmla="*/ 3605049 w 4035973"/>
              <a:gd name="connsiteY78" fmla="*/ 651641 h 6190594"/>
              <a:gd name="connsiteX79" fmla="*/ 3153104 w 4035973"/>
              <a:gd name="connsiteY79" fmla="*/ 420414 h 6190594"/>
              <a:gd name="connsiteX80" fmla="*/ 2900856 w 4035973"/>
              <a:gd name="connsiteY80" fmla="*/ 367862 h 6190594"/>
              <a:gd name="connsiteX81" fmla="*/ 2669628 w 4035973"/>
              <a:gd name="connsiteY81" fmla="*/ 10510 h 6190594"/>
              <a:gd name="connsiteX82" fmla="*/ 2511973 w 4035973"/>
              <a:gd name="connsiteY82" fmla="*/ 0 h 6190594"/>
              <a:gd name="connsiteX83" fmla="*/ 2406869 w 4035973"/>
              <a:gd name="connsiteY83" fmla="*/ 430924 h 6190594"/>
              <a:gd name="connsiteX84" fmla="*/ 2207173 w 4035973"/>
              <a:gd name="connsiteY84" fmla="*/ 630620 h 6190594"/>
              <a:gd name="connsiteX85" fmla="*/ 1912884 w 4035973"/>
              <a:gd name="connsiteY85" fmla="*/ 725214 h 6190594"/>
              <a:gd name="connsiteX86" fmla="*/ 1681656 w 4035973"/>
              <a:gd name="connsiteY86" fmla="*/ 756744 h 6190594"/>
              <a:gd name="connsiteX87" fmla="*/ 1450428 w 4035973"/>
              <a:gd name="connsiteY87" fmla="*/ 546538 h 6190594"/>
              <a:gd name="connsiteX88" fmla="*/ 1292773 w 4035973"/>
              <a:gd name="connsiteY88" fmla="*/ 252247 h 6190594"/>
              <a:gd name="connsiteX89" fmla="*/ 1208690 w 4035973"/>
              <a:gd name="connsiteY89" fmla="*/ 136634 h 6190594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53104 w 4035973"/>
              <a:gd name="connsiteY53" fmla="*/ 5402317 h 6096000"/>
              <a:gd name="connsiteX54" fmla="*/ 3048000 w 4035973"/>
              <a:gd name="connsiteY54" fmla="*/ 6011917 h 6096000"/>
              <a:gd name="connsiteX55" fmla="*/ 3142593 w 4035973"/>
              <a:gd name="connsiteY55" fmla="*/ 6053958 h 6096000"/>
              <a:gd name="connsiteX56" fmla="*/ 3352800 w 4035973"/>
              <a:gd name="connsiteY56" fmla="*/ 6043449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53104 w 4035973"/>
              <a:gd name="connsiteY53" fmla="*/ 5402317 h 6096000"/>
              <a:gd name="connsiteX54" fmla="*/ 3048000 w 4035973"/>
              <a:gd name="connsiteY54" fmla="*/ 6011917 h 6096000"/>
              <a:gd name="connsiteX55" fmla="*/ 3174124 w 4035973"/>
              <a:gd name="connsiteY55" fmla="*/ 5906813 h 6096000"/>
              <a:gd name="connsiteX56" fmla="*/ 3352800 w 4035973"/>
              <a:gd name="connsiteY56" fmla="*/ 6043449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53104 w 4035973"/>
              <a:gd name="connsiteY53" fmla="*/ 5402317 h 6096000"/>
              <a:gd name="connsiteX54" fmla="*/ 3048000 w 4035973"/>
              <a:gd name="connsiteY54" fmla="*/ 6011917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53104 w 4035973"/>
              <a:gd name="connsiteY53" fmla="*/ 5402317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2963918 w 4035973"/>
              <a:gd name="connsiteY51" fmla="*/ 4120055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2890345 w 4035973"/>
              <a:gd name="connsiteY50" fmla="*/ 4866289 h 6096000"/>
              <a:gd name="connsiteX51" fmla="*/ 2963918 w 4035973"/>
              <a:gd name="connsiteY51" fmla="*/ 4120055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890345 w 4035973"/>
              <a:gd name="connsiteY50" fmla="*/ 4866289 h 6096000"/>
              <a:gd name="connsiteX51" fmla="*/ 2963918 w 4035973"/>
              <a:gd name="connsiteY51" fmla="*/ 4120055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620111 w 4035973"/>
              <a:gd name="connsiteY27" fmla="*/ 5454868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04498 w 4035973"/>
              <a:gd name="connsiteY26" fmla="*/ 5507421 h 6096000"/>
              <a:gd name="connsiteX27" fmla="*/ 620111 w 4035973"/>
              <a:gd name="connsiteY27" fmla="*/ 5454868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52249 w 4035973"/>
              <a:gd name="connsiteY25" fmla="*/ 5528441 h 6096000"/>
              <a:gd name="connsiteX26" fmla="*/ 504498 w 4035973"/>
              <a:gd name="connsiteY26" fmla="*/ 5507421 h 6096000"/>
              <a:gd name="connsiteX27" fmla="*/ 620111 w 4035973"/>
              <a:gd name="connsiteY27" fmla="*/ 5454868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99698 w 4035973"/>
              <a:gd name="connsiteY24" fmla="*/ 5433847 h 6096000"/>
              <a:gd name="connsiteX25" fmla="*/ 252249 w 4035973"/>
              <a:gd name="connsiteY25" fmla="*/ 5528441 h 6096000"/>
              <a:gd name="connsiteX26" fmla="*/ 504498 w 4035973"/>
              <a:gd name="connsiteY26" fmla="*/ 5507421 h 6096000"/>
              <a:gd name="connsiteX27" fmla="*/ 620111 w 4035973"/>
              <a:gd name="connsiteY27" fmla="*/ 5454868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472966 w 3951890"/>
              <a:gd name="connsiteY17" fmla="*/ 3804745 h 6096000"/>
              <a:gd name="connsiteX18" fmla="*/ 483476 w 3951890"/>
              <a:gd name="connsiteY18" fmla="*/ 3878317 h 6096000"/>
              <a:gd name="connsiteX19" fmla="*/ 483476 w 3951890"/>
              <a:gd name="connsiteY19" fmla="*/ 4004441 h 6096000"/>
              <a:gd name="connsiteX20" fmla="*/ 262759 w 3951890"/>
              <a:gd name="connsiteY20" fmla="*/ 4162096 h 6096000"/>
              <a:gd name="connsiteX21" fmla="*/ 210207 w 3951890"/>
              <a:gd name="connsiteY21" fmla="*/ 4708634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472966 w 3951890"/>
              <a:gd name="connsiteY17" fmla="*/ 3804745 h 6096000"/>
              <a:gd name="connsiteX18" fmla="*/ 483476 w 3951890"/>
              <a:gd name="connsiteY18" fmla="*/ 3878317 h 6096000"/>
              <a:gd name="connsiteX19" fmla="*/ 483476 w 3951890"/>
              <a:gd name="connsiteY19" fmla="*/ 4004441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472966 w 3951890"/>
              <a:gd name="connsiteY17" fmla="*/ 3804745 h 6096000"/>
              <a:gd name="connsiteX18" fmla="*/ 483476 w 3951890"/>
              <a:gd name="connsiteY18" fmla="*/ 3878317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472966 w 3951890"/>
              <a:gd name="connsiteY17" fmla="*/ 3804745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367862 w 3951890"/>
              <a:gd name="connsiteY7" fmla="*/ 2049517 h 6096000"/>
              <a:gd name="connsiteX8" fmla="*/ 630621 w 3951890"/>
              <a:gd name="connsiteY8" fmla="*/ 2060028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430924 w 3951890"/>
              <a:gd name="connsiteY7" fmla="*/ 2007475 h 6096000"/>
              <a:gd name="connsiteX8" fmla="*/ 630621 w 3951890"/>
              <a:gd name="connsiteY8" fmla="*/ 2060028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430924 w 3951890"/>
              <a:gd name="connsiteY7" fmla="*/ 2007475 h 6096000"/>
              <a:gd name="connsiteX8" fmla="*/ 630621 w 3951890"/>
              <a:gd name="connsiteY8" fmla="*/ 2060028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71752 w 3951890"/>
              <a:gd name="connsiteY88" fmla="*/ 210206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430924 w 3951890"/>
              <a:gd name="connsiteY7" fmla="*/ 2007475 h 6096000"/>
              <a:gd name="connsiteX8" fmla="*/ 630621 w 3951890"/>
              <a:gd name="connsiteY8" fmla="*/ 2060028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408387 w 3951890"/>
              <a:gd name="connsiteY87" fmla="*/ 525517 h 6096000"/>
              <a:gd name="connsiteX88" fmla="*/ 1271752 w 3951890"/>
              <a:gd name="connsiteY88" fmla="*/ 210206 h 6096000"/>
              <a:gd name="connsiteX89" fmla="*/ 1124607 w 3951890"/>
              <a:gd name="connsiteY89" fmla="*/ 136634 h 6096000"/>
              <a:gd name="connsiteX0" fmla="*/ 1124607 w 3951890"/>
              <a:gd name="connsiteY0" fmla="*/ 126124 h 6085490"/>
              <a:gd name="connsiteX1" fmla="*/ 935421 w 3951890"/>
              <a:gd name="connsiteY1" fmla="*/ 515007 h 6085490"/>
              <a:gd name="connsiteX2" fmla="*/ 399393 w 3951890"/>
              <a:gd name="connsiteY2" fmla="*/ 662152 h 6085490"/>
              <a:gd name="connsiteX3" fmla="*/ 84083 w 3951890"/>
              <a:gd name="connsiteY3" fmla="*/ 945931 h 6085490"/>
              <a:gd name="connsiteX4" fmla="*/ 84083 w 3951890"/>
              <a:gd name="connsiteY4" fmla="*/ 1219200 h 6085490"/>
              <a:gd name="connsiteX5" fmla="*/ 294290 w 3951890"/>
              <a:gd name="connsiteY5" fmla="*/ 1618593 h 6085490"/>
              <a:gd name="connsiteX6" fmla="*/ 399394 w 3951890"/>
              <a:gd name="connsiteY6" fmla="*/ 1786758 h 6085490"/>
              <a:gd name="connsiteX7" fmla="*/ 430924 w 3951890"/>
              <a:gd name="connsiteY7" fmla="*/ 1996965 h 6085490"/>
              <a:gd name="connsiteX8" fmla="*/ 630621 w 3951890"/>
              <a:gd name="connsiteY8" fmla="*/ 2049518 h 6085490"/>
              <a:gd name="connsiteX9" fmla="*/ 819807 w 3951890"/>
              <a:gd name="connsiteY9" fmla="*/ 1797269 h 6085490"/>
              <a:gd name="connsiteX10" fmla="*/ 756745 w 3951890"/>
              <a:gd name="connsiteY10" fmla="*/ 1376855 h 6085490"/>
              <a:gd name="connsiteX11" fmla="*/ 672662 w 3951890"/>
              <a:gd name="connsiteY11" fmla="*/ 1177159 h 6085490"/>
              <a:gd name="connsiteX12" fmla="*/ 851338 w 3951890"/>
              <a:gd name="connsiteY12" fmla="*/ 1135117 h 6085490"/>
              <a:gd name="connsiteX13" fmla="*/ 1019504 w 3951890"/>
              <a:gd name="connsiteY13" fmla="*/ 1608083 h 6085490"/>
              <a:gd name="connsiteX14" fmla="*/ 1051035 w 3951890"/>
              <a:gd name="connsiteY14" fmla="*/ 2017986 h 6085490"/>
              <a:gd name="connsiteX15" fmla="*/ 998483 w 3951890"/>
              <a:gd name="connsiteY15" fmla="*/ 2490952 h 6085490"/>
              <a:gd name="connsiteX16" fmla="*/ 420414 w 3951890"/>
              <a:gd name="connsiteY16" fmla="*/ 3626069 h 6085490"/>
              <a:gd name="connsiteX17" fmla="*/ 346842 w 3951890"/>
              <a:gd name="connsiteY17" fmla="*/ 3752194 h 6085490"/>
              <a:gd name="connsiteX18" fmla="*/ 357352 w 3951890"/>
              <a:gd name="connsiteY18" fmla="*/ 3836276 h 6085490"/>
              <a:gd name="connsiteX19" fmla="*/ 325821 w 3951890"/>
              <a:gd name="connsiteY19" fmla="*/ 3941379 h 6085490"/>
              <a:gd name="connsiteX20" fmla="*/ 262759 w 3951890"/>
              <a:gd name="connsiteY20" fmla="*/ 4151586 h 6085490"/>
              <a:gd name="connsiteX21" fmla="*/ 157656 w 3951890"/>
              <a:gd name="connsiteY21" fmla="*/ 4677103 h 6085490"/>
              <a:gd name="connsiteX22" fmla="*/ 0 w 3951890"/>
              <a:gd name="connsiteY22" fmla="*/ 5265683 h 6085490"/>
              <a:gd name="connsiteX23" fmla="*/ 21021 w 3951890"/>
              <a:gd name="connsiteY23" fmla="*/ 5381296 h 6085490"/>
              <a:gd name="connsiteX24" fmla="*/ 115615 w 3951890"/>
              <a:gd name="connsiteY24" fmla="*/ 5423337 h 6085490"/>
              <a:gd name="connsiteX25" fmla="*/ 168166 w 3951890"/>
              <a:gd name="connsiteY25" fmla="*/ 5517931 h 6085490"/>
              <a:gd name="connsiteX26" fmla="*/ 420415 w 3951890"/>
              <a:gd name="connsiteY26" fmla="*/ 5496911 h 6085490"/>
              <a:gd name="connsiteX27" fmla="*/ 536028 w 3951890"/>
              <a:gd name="connsiteY27" fmla="*/ 5444358 h 6085490"/>
              <a:gd name="connsiteX28" fmla="*/ 630620 w 3951890"/>
              <a:gd name="connsiteY28" fmla="*/ 5423338 h 6085490"/>
              <a:gd name="connsiteX29" fmla="*/ 714702 w 3951890"/>
              <a:gd name="connsiteY29" fmla="*/ 5055476 h 6085490"/>
              <a:gd name="connsiteX30" fmla="*/ 756745 w 3951890"/>
              <a:gd name="connsiteY30" fmla="*/ 4698124 h 6085490"/>
              <a:gd name="connsiteX31" fmla="*/ 903889 w 3951890"/>
              <a:gd name="connsiteY31" fmla="*/ 4141076 h 6085490"/>
              <a:gd name="connsiteX32" fmla="*/ 966952 w 3951890"/>
              <a:gd name="connsiteY32" fmla="*/ 4950373 h 6085490"/>
              <a:gd name="connsiteX33" fmla="*/ 987973 w 3951890"/>
              <a:gd name="connsiteY33" fmla="*/ 5108027 h 6085490"/>
              <a:gd name="connsiteX34" fmla="*/ 1103587 w 3951890"/>
              <a:gd name="connsiteY34" fmla="*/ 5234150 h 6085490"/>
              <a:gd name="connsiteX35" fmla="*/ 1240220 w 3951890"/>
              <a:gd name="connsiteY35" fmla="*/ 5234152 h 6085490"/>
              <a:gd name="connsiteX36" fmla="*/ 1366345 w 3951890"/>
              <a:gd name="connsiteY36" fmla="*/ 5213131 h 6085490"/>
              <a:gd name="connsiteX37" fmla="*/ 1587062 w 3951890"/>
              <a:gd name="connsiteY37" fmla="*/ 4740165 h 6085490"/>
              <a:gd name="connsiteX38" fmla="*/ 1692166 w 3951890"/>
              <a:gd name="connsiteY38" fmla="*/ 4298732 h 6085490"/>
              <a:gd name="connsiteX39" fmla="*/ 2070539 w 3951890"/>
              <a:gd name="connsiteY39" fmla="*/ 4414344 h 6085490"/>
              <a:gd name="connsiteX40" fmla="*/ 2217683 w 3951890"/>
              <a:gd name="connsiteY40" fmla="*/ 4834760 h 6085490"/>
              <a:gd name="connsiteX41" fmla="*/ 2280745 w 3951890"/>
              <a:gd name="connsiteY41" fmla="*/ 5391807 h 6085490"/>
              <a:gd name="connsiteX42" fmla="*/ 2354317 w 3951890"/>
              <a:gd name="connsiteY42" fmla="*/ 5738648 h 6085490"/>
              <a:gd name="connsiteX43" fmla="*/ 2417381 w 3951890"/>
              <a:gd name="connsiteY43" fmla="*/ 5917323 h 6085490"/>
              <a:gd name="connsiteX44" fmla="*/ 2575035 w 3951890"/>
              <a:gd name="connsiteY44" fmla="*/ 6085490 h 6085490"/>
              <a:gd name="connsiteX45" fmla="*/ 2722180 w 3951890"/>
              <a:gd name="connsiteY45" fmla="*/ 6053959 h 6085490"/>
              <a:gd name="connsiteX46" fmla="*/ 2837794 w 3951890"/>
              <a:gd name="connsiteY46" fmla="*/ 6043448 h 6085490"/>
              <a:gd name="connsiteX47" fmla="*/ 2774731 w 3951890"/>
              <a:gd name="connsiteY47" fmla="*/ 5812221 h 6085490"/>
              <a:gd name="connsiteX48" fmla="*/ 2680138 w 3951890"/>
              <a:gd name="connsiteY48" fmla="*/ 5549462 h 6085490"/>
              <a:gd name="connsiteX49" fmla="*/ 2711669 w 3951890"/>
              <a:gd name="connsiteY49" fmla="*/ 5171089 h 6085490"/>
              <a:gd name="connsiteX50" fmla="*/ 2711669 w 3951890"/>
              <a:gd name="connsiteY50" fmla="*/ 4866289 h 6085490"/>
              <a:gd name="connsiteX51" fmla="*/ 2879835 w 3951890"/>
              <a:gd name="connsiteY51" fmla="*/ 4109545 h 6085490"/>
              <a:gd name="connsiteX52" fmla="*/ 3174123 w 3951890"/>
              <a:gd name="connsiteY52" fmla="*/ 4403835 h 6085490"/>
              <a:gd name="connsiteX53" fmla="*/ 2932386 w 3951890"/>
              <a:gd name="connsiteY53" fmla="*/ 5360275 h 6085490"/>
              <a:gd name="connsiteX54" fmla="*/ 2974428 w 3951890"/>
              <a:gd name="connsiteY54" fmla="*/ 5801711 h 6085490"/>
              <a:gd name="connsiteX55" fmla="*/ 3090041 w 3951890"/>
              <a:gd name="connsiteY55" fmla="*/ 5896303 h 6085490"/>
              <a:gd name="connsiteX56" fmla="*/ 3310758 w 3951890"/>
              <a:gd name="connsiteY56" fmla="*/ 5906815 h 6085490"/>
              <a:gd name="connsiteX57" fmla="*/ 3468413 w 3951890"/>
              <a:gd name="connsiteY57" fmla="*/ 6001407 h 6085490"/>
              <a:gd name="connsiteX58" fmla="*/ 3573518 w 3951890"/>
              <a:gd name="connsiteY58" fmla="*/ 5917324 h 6085490"/>
              <a:gd name="connsiteX59" fmla="*/ 3783725 w 3951890"/>
              <a:gd name="connsiteY59" fmla="*/ 5580993 h 6085490"/>
              <a:gd name="connsiteX60" fmla="*/ 3899339 w 3951890"/>
              <a:gd name="connsiteY60" fmla="*/ 5276193 h 6085490"/>
              <a:gd name="connsiteX61" fmla="*/ 3951890 w 3951890"/>
              <a:gd name="connsiteY61" fmla="*/ 4614042 h 6085490"/>
              <a:gd name="connsiteX62" fmla="*/ 3941380 w 3951890"/>
              <a:gd name="connsiteY62" fmla="*/ 4298731 h 6085490"/>
              <a:gd name="connsiteX63" fmla="*/ 3668111 w 3951890"/>
              <a:gd name="connsiteY63" fmla="*/ 3983421 h 6085490"/>
              <a:gd name="connsiteX64" fmla="*/ 3457904 w 3951890"/>
              <a:gd name="connsiteY64" fmla="*/ 3163614 h 6085490"/>
              <a:gd name="connsiteX65" fmla="*/ 3279228 w 3951890"/>
              <a:gd name="connsiteY65" fmla="*/ 2669628 h 6085490"/>
              <a:gd name="connsiteX66" fmla="*/ 3090042 w 3951890"/>
              <a:gd name="connsiteY66" fmla="*/ 2417379 h 6085490"/>
              <a:gd name="connsiteX67" fmla="*/ 2911366 w 3951890"/>
              <a:gd name="connsiteY67" fmla="*/ 2049517 h 6085490"/>
              <a:gd name="connsiteX68" fmla="*/ 2764221 w 3951890"/>
              <a:gd name="connsiteY68" fmla="*/ 1807779 h 6085490"/>
              <a:gd name="connsiteX69" fmla="*/ 2827283 w 3951890"/>
              <a:gd name="connsiteY69" fmla="*/ 1408386 h 6085490"/>
              <a:gd name="connsiteX70" fmla="*/ 2890345 w 3951890"/>
              <a:gd name="connsiteY70" fmla="*/ 1313793 h 6085490"/>
              <a:gd name="connsiteX71" fmla="*/ 2858814 w 3951890"/>
              <a:gd name="connsiteY71" fmla="*/ 1660635 h 6085490"/>
              <a:gd name="connsiteX72" fmla="*/ 3016469 w 3951890"/>
              <a:gd name="connsiteY72" fmla="*/ 2123090 h 6085490"/>
              <a:gd name="connsiteX73" fmla="*/ 3563007 w 3951890"/>
              <a:gd name="connsiteY73" fmla="*/ 2144110 h 6085490"/>
              <a:gd name="connsiteX74" fmla="*/ 3668111 w 3951890"/>
              <a:gd name="connsiteY74" fmla="*/ 1954924 h 6085490"/>
              <a:gd name="connsiteX75" fmla="*/ 3436883 w 3951890"/>
              <a:gd name="connsiteY75" fmla="*/ 1723697 h 6085490"/>
              <a:gd name="connsiteX76" fmla="*/ 3657600 w 3951890"/>
              <a:gd name="connsiteY76" fmla="*/ 1345324 h 6085490"/>
              <a:gd name="connsiteX77" fmla="*/ 3594538 w 3951890"/>
              <a:gd name="connsiteY77" fmla="*/ 756745 h 6085490"/>
              <a:gd name="connsiteX78" fmla="*/ 3520966 w 3951890"/>
              <a:gd name="connsiteY78" fmla="*/ 641131 h 6085490"/>
              <a:gd name="connsiteX79" fmla="*/ 3069021 w 3951890"/>
              <a:gd name="connsiteY79" fmla="*/ 409904 h 6085490"/>
              <a:gd name="connsiteX80" fmla="*/ 2816773 w 3951890"/>
              <a:gd name="connsiteY80" fmla="*/ 357352 h 6085490"/>
              <a:gd name="connsiteX81" fmla="*/ 2585545 w 3951890"/>
              <a:gd name="connsiteY81" fmla="*/ 0 h 6085490"/>
              <a:gd name="connsiteX82" fmla="*/ 2469931 w 3951890"/>
              <a:gd name="connsiteY82" fmla="*/ 157656 h 6085490"/>
              <a:gd name="connsiteX83" fmla="*/ 2322786 w 3951890"/>
              <a:gd name="connsiteY83" fmla="*/ 420414 h 6085490"/>
              <a:gd name="connsiteX84" fmla="*/ 2123090 w 3951890"/>
              <a:gd name="connsiteY84" fmla="*/ 620110 h 6085490"/>
              <a:gd name="connsiteX85" fmla="*/ 1828801 w 3951890"/>
              <a:gd name="connsiteY85" fmla="*/ 714704 h 6085490"/>
              <a:gd name="connsiteX86" fmla="*/ 1597573 w 3951890"/>
              <a:gd name="connsiteY86" fmla="*/ 746234 h 6085490"/>
              <a:gd name="connsiteX87" fmla="*/ 1408387 w 3951890"/>
              <a:gd name="connsiteY87" fmla="*/ 515007 h 6085490"/>
              <a:gd name="connsiteX88" fmla="*/ 1271752 w 3951890"/>
              <a:gd name="connsiteY88" fmla="*/ 199696 h 6085490"/>
              <a:gd name="connsiteX89" fmla="*/ 1124607 w 3951890"/>
              <a:gd name="connsiteY89" fmla="*/ 126124 h 6085490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722180 w 3951890"/>
              <a:gd name="connsiteY45" fmla="*/ 5927835 h 5959366"/>
              <a:gd name="connsiteX46" fmla="*/ 2837794 w 3951890"/>
              <a:gd name="connsiteY46" fmla="*/ 5917324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68413 w 3951890"/>
              <a:gd name="connsiteY57" fmla="*/ 5875283 h 5959366"/>
              <a:gd name="connsiteX58" fmla="*/ 3573518 w 3951890"/>
              <a:gd name="connsiteY58" fmla="*/ 5791200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722180 w 3951890"/>
              <a:gd name="connsiteY45" fmla="*/ 5927835 h 5959366"/>
              <a:gd name="connsiteX46" fmla="*/ 2837794 w 3951890"/>
              <a:gd name="connsiteY46" fmla="*/ 5917324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89434 w 3951890"/>
              <a:gd name="connsiteY57" fmla="*/ 5717627 h 5959366"/>
              <a:gd name="connsiteX58" fmla="*/ 3573518 w 3951890"/>
              <a:gd name="connsiteY58" fmla="*/ 5791200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722180 w 3951890"/>
              <a:gd name="connsiteY45" fmla="*/ 5927835 h 5959366"/>
              <a:gd name="connsiteX46" fmla="*/ 2837794 w 3951890"/>
              <a:gd name="connsiteY46" fmla="*/ 5917324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89434 w 3951890"/>
              <a:gd name="connsiteY57" fmla="*/ 5717627 h 5959366"/>
              <a:gd name="connsiteX58" fmla="*/ 3626070 w 3951890"/>
              <a:gd name="connsiteY58" fmla="*/ 5644055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722180 w 3951890"/>
              <a:gd name="connsiteY45" fmla="*/ 5927835 h 5959366"/>
              <a:gd name="connsiteX46" fmla="*/ 2680138 w 3951890"/>
              <a:gd name="connsiteY46" fmla="*/ 5717628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89434 w 3951890"/>
              <a:gd name="connsiteY57" fmla="*/ 5717627 h 5959366"/>
              <a:gd name="connsiteX58" fmla="*/ 3626070 w 3951890"/>
              <a:gd name="connsiteY58" fmla="*/ 5644055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543504 w 3951890"/>
              <a:gd name="connsiteY45" fmla="*/ 5696608 h 5959366"/>
              <a:gd name="connsiteX46" fmla="*/ 2680138 w 3951890"/>
              <a:gd name="connsiteY46" fmla="*/ 5717628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89434 w 3951890"/>
              <a:gd name="connsiteY57" fmla="*/ 5717627 h 5959366"/>
              <a:gd name="connsiteX58" fmla="*/ 3626070 w 3951890"/>
              <a:gd name="connsiteY58" fmla="*/ 5644055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396359 w 3951890"/>
              <a:gd name="connsiteY44" fmla="*/ 5675587 h 5797984"/>
              <a:gd name="connsiteX45" fmla="*/ 2543504 w 3951890"/>
              <a:gd name="connsiteY45" fmla="*/ 5696608 h 5797984"/>
              <a:gd name="connsiteX46" fmla="*/ 2680138 w 3951890"/>
              <a:gd name="connsiteY46" fmla="*/ 5717628 h 5797984"/>
              <a:gd name="connsiteX47" fmla="*/ 2774731 w 3951890"/>
              <a:gd name="connsiteY47" fmla="*/ 5686097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396359 w 3951890"/>
              <a:gd name="connsiteY44" fmla="*/ 5675587 h 5797984"/>
              <a:gd name="connsiteX45" fmla="*/ 2554014 w 3951890"/>
              <a:gd name="connsiteY45" fmla="*/ 5559974 h 5797984"/>
              <a:gd name="connsiteX46" fmla="*/ 2680138 w 3951890"/>
              <a:gd name="connsiteY46" fmla="*/ 5717628 h 5797984"/>
              <a:gd name="connsiteX47" fmla="*/ 2774731 w 3951890"/>
              <a:gd name="connsiteY47" fmla="*/ 5686097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396359 w 3951890"/>
              <a:gd name="connsiteY44" fmla="*/ 5675587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774731 w 3951890"/>
              <a:gd name="connsiteY47" fmla="*/ 5686097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396359 w 3951890"/>
              <a:gd name="connsiteY44" fmla="*/ 5675587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43807 w 3951890"/>
              <a:gd name="connsiteY42" fmla="*/ 5360276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28193 w 3951890"/>
              <a:gd name="connsiteY41" fmla="*/ 4950373 h 5797984"/>
              <a:gd name="connsiteX42" fmla="*/ 2343807 w 3951890"/>
              <a:gd name="connsiteY42" fmla="*/ 5360276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343807 w 3951890"/>
              <a:gd name="connsiteY42" fmla="*/ 5360276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343807 w 3951890"/>
              <a:gd name="connsiteY42" fmla="*/ 5360276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280745 w 3951890"/>
              <a:gd name="connsiteY42" fmla="*/ 5108028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280745 w 3951890"/>
              <a:gd name="connsiteY42" fmla="*/ 5108028 h 5797984"/>
              <a:gd name="connsiteX43" fmla="*/ 2333298 w 3951890"/>
              <a:gd name="connsiteY43" fmla="*/ 5360274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30925 w 3951890"/>
              <a:gd name="connsiteY26" fmla="*/ 5223643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280745 w 3951890"/>
              <a:gd name="connsiteY42" fmla="*/ 5108028 h 5797984"/>
              <a:gd name="connsiteX43" fmla="*/ 2333298 w 3951890"/>
              <a:gd name="connsiteY43" fmla="*/ 5360274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220717 w 3951890"/>
              <a:gd name="connsiteY25" fmla="*/ 5255172 h 5797984"/>
              <a:gd name="connsiteX26" fmla="*/ 430925 w 3951890"/>
              <a:gd name="connsiteY26" fmla="*/ 5223643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280745 w 3951890"/>
              <a:gd name="connsiteY42" fmla="*/ 5108028 h 5797984"/>
              <a:gd name="connsiteX43" fmla="*/ 2333298 w 3951890"/>
              <a:gd name="connsiteY43" fmla="*/ 5360274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36635 w 3930869"/>
              <a:gd name="connsiteY21" fmla="*/ 4550979 h 5797984"/>
              <a:gd name="connsiteX22" fmla="*/ 0 w 3930869"/>
              <a:gd name="connsiteY22" fmla="*/ 4834759 h 5797984"/>
              <a:gd name="connsiteX23" fmla="*/ 0 w 3930869"/>
              <a:gd name="connsiteY23" fmla="*/ 5255172 h 5797984"/>
              <a:gd name="connsiteX24" fmla="*/ 94594 w 3930869"/>
              <a:gd name="connsiteY24" fmla="*/ 5297213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09599 w 3930869"/>
              <a:gd name="connsiteY28" fmla="*/ 5297214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0 w 3930869"/>
              <a:gd name="connsiteY23" fmla="*/ 5255172 h 5797984"/>
              <a:gd name="connsiteX24" fmla="*/ 94594 w 3930869"/>
              <a:gd name="connsiteY24" fmla="*/ 5297213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09599 w 3930869"/>
              <a:gd name="connsiteY28" fmla="*/ 5297214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94594 w 3930869"/>
              <a:gd name="connsiteY24" fmla="*/ 5297213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09599 w 3930869"/>
              <a:gd name="connsiteY28" fmla="*/ 5297214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09599 w 3930869"/>
              <a:gd name="connsiteY28" fmla="*/ 5297214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213131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213131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132082 w 3930869"/>
              <a:gd name="connsiteY55" fmla="*/ 5633544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213131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132082 w 3930869"/>
              <a:gd name="connsiteY55" fmla="*/ 5633544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73215 w 3930869"/>
              <a:gd name="connsiteY59" fmla="*/ 5318235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213131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132082 w 3930869"/>
              <a:gd name="connsiteY55" fmla="*/ 5633544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73215 w 3930869"/>
              <a:gd name="connsiteY59" fmla="*/ 5318235 h 5797984"/>
              <a:gd name="connsiteX60" fmla="*/ 3836277 w 3930869"/>
              <a:gd name="connsiteY60" fmla="*/ 4813738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20359"/>
              <a:gd name="connsiteY0" fmla="*/ 0 h 5797984"/>
              <a:gd name="connsiteX1" fmla="*/ 914400 w 3920359"/>
              <a:gd name="connsiteY1" fmla="*/ 388883 h 5797984"/>
              <a:gd name="connsiteX2" fmla="*/ 378372 w 3920359"/>
              <a:gd name="connsiteY2" fmla="*/ 536028 h 5797984"/>
              <a:gd name="connsiteX3" fmla="*/ 63062 w 3920359"/>
              <a:gd name="connsiteY3" fmla="*/ 819807 h 5797984"/>
              <a:gd name="connsiteX4" fmla="*/ 63062 w 3920359"/>
              <a:gd name="connsiteY4" fmla="*/ 1093076 h 5797984"/>
              <a:gd name="connsiteX5" fmla="*/ 273269 w 3920359"/>
              <a:gd name="connsiteY5" fmla="*/ 1492469 h 5797984"/>
              <a:gd name="connsiteX6" fmla="*/ 378373 w 3920359"/>
              <a:gd name="connsiteY6" fmla="*/ 1660634 h 5797984"/>
              <a:gd name="connsiteX7" fmla="*/ 409903 w 3920359"/>
              <a:gd name="connsiteY7" fmla="*/ 1870841 h 5797984"/>
              <a:gd name="connsiteX8" fmla="*/ 609600 w 3920359"/>
              <a:gd name="connsiteY8" fmla="*/ 1923394 h 5797984"/>
              <a:gd name="connsiteX9" fmla="*/ 798786 w 3920359"/>
              <a:gd name="connsiteY9" fmla="*/ 1671145 h 5797984"/>
              <a:gd name="connsiteX10" fmla="*/ 735724 w 3920359"/>
              <a:gd name="connsiteY10" fmla="*/ 1250731 h 5797984"/>
              <a:gd name="connsiteX11" fmla="*/ 651641 w 3920359"/>
              <a:gd name="connsiteY11" fmla="*/ 1051035 h 5797984"/>
              <a:gd name="connsiteX12" fmla="*/ 830317 w 3920359"/>
              <a:gd name="connsiteY12" fmla="*/ 1008993 h 5797984"/>
              <a:gd name="connsiteX13" fmla="*/ 998483 w 3920359"/>
              <a:gd name="connsiteY13" fmla="*/ 1481959 h 5797984"/>
              <a:gd name="connsiteX14" fmla="*/ 1030014 w 3920359"/>
              <a:gd name="connsiteY14" fmla="*/ 1891862 h 5797984"/>
              <a:gd name="connsiteX15" fmla="*/ 977462 w 3920359"/>
              <a:gd name="connsiteY15" fmla="*/ 2364828 h 5797984"/>
              <a:gd name="connsiteX16" fmla="*/ 399393 w 3920359"/>
              <a:gd name="connsiteY16" fmla="*/ 3499945 h 5797984"/>
              <a:gd name="connsiteX17" fmla="*/ 325821 w 3920359"/>
              <a:gd name="connsiteY17" fmla="*/ 3626070 h 5797984"/>
              <a:gd name="connsiteX18" fmla="*/ 336331 w 3920359"/>
              <a:gd name="connsiteY18" fmla="*/ 3710152 h 5797984"/>
              <a:gd name="connsiteX19" fmla="*/ 304800 w 3920359"/>
              <a:gd name="connsiteY19" fmla="*/ 3815255 h 5797984"/>
              <a:gd name="connsiteX20" fmla="*/ 241738 w 3920359"/>
              <a:gd name="connsiteY20" fmla="*/ 4025462 h 5797984"/>
              <a:gd name="connsiteX21" fmla="*/ 105104 w 3920359"/>
              <a:gd name="connsiteY21" fmla="*/ 4498427 h 5797984"/>
              <a:gd name="connsiteX22" fmla="*/ 0 w 3920359"/>
              <a:gd name="connsiteY22" fmla="*/ 4834759 h 5797984"/>
              <a:gd name="connsiteX23" fmla="*/ 31531 w 3920359"/>
              <a:gd name="connsiteY23" fmla="*/ 5097517 h 5797984"/>
              <a:gd name="connsiteX24" fmla="*/ 136635 w 3920359"/>
              <a:gd name="connsiteY24" fmla="*/ 5192110 h 5797984"/>
              <a:gd name="connsiteX25" fmla="*/ 199696 w 3920359"/>
              <a:gd name="connsiteY25" fmla="*/ 5255172 h 5797984"/>
              <a:gd name="connsiteX26" fmla="*/ 409904 w 3920359"/>
              <a:gd name="connsiteY26" fmla="*/ 5223643 h 5797984"/>
              <a:gd name="connsiteX27" fmla="*/ 515007 w 3920359"/>
              <a:gd name="connsiteY27" fmla="*/ 5213131 h 5797984"/>
              <a:gd name="connsiteX28" fmla="*/ 620110 w 3920359"/>
              <a:gd name="connsiteY28" fmla="*/ 5171090 h 5797984"/>
              <a:gd name="connsiteX29" fmla="*/ 693681 w 3920359"/>
              <a:gd name="connsiteY29" fmla="*/ 4929352 h 5797984"/>
              <a:gd name="connsiteX30" fmla="*/ 735724 w 3920359"/>
              <a:gd name="connsiteY30" fmla="*/ 4572000 h 5797984"/>
              <a:gd name="connsiteX31" fmla="*/ 882868 w 3920359"/>
              <a:gd name="connsiteY31" fmla="*/ 4014952 h 5797984"/>
              <a:gd name="connsiteX32" fmla="*/ 945931 w 3920359"/>
              <a:gd name="connsiteY32" fmla="*/ 4824249 h 5797984"/>
              <a:gd name="connsiteX33" fmla="*/ 966952 w 3920359"/>
              <a:gd name="connsiteY33" fmla="*/ 4981903 h 5797984"/>
              <a:gd name="connsiteX34" fmla="*/ 1082566 w 3920359"/>
              <a:gd name="connsiteY34" fmla="*/ 5108026 h 5797984"/>
              <a:gd name="connsiteX35" fmla="*/ 1219199 w 3920359"/>
              <a:gd name="connsiteY35" fmla="*/ 5108028 h 5797984"/>
              <a:gd name="connsiteX36" fmla="*/ 1345324 w 3920359"/>
              <a:gd name="connsiteY36" fmla="*/ 5087007 h 5797984"/>
              <a:gd name="connsiteX37" fmla="*/ 1566041 w 3920359"/>
              <a:gd name="connsiteY37" fmla="*/ 4614041 h 5797984"/>
              <a:gd name="connsiteX38" fmla="*/ 1671145 w 3920359"/>
              <a:gd name="connsiteY38" fmla="*/ 4172608 h 5797984"/>
              <a:gd name="connsiteX39" fmla="*/ 2049518 w 3920359"/>
              <a:gd name="connsiteY39" fmla="*/ 4078013 h 5797984"/>
              <a:gd name="connsiteX40" fmla="*/ 2165131 w 3920359"/>
              <a:gd name="connsiteY40" fmla="*/ 4529960 h 5797984"/>
              <a:gd name="connsiteX41" fmla="*/ 2207172 w 3920359"/>
              <a:gd name="connsiteY41" fmla="*/ 4950373 h 5797984"/>
              <a:gd name="connsiteX42" fmla="*/ 2259724 w 3920359"/>
              <a:gd name="connsiteY42" fmla="*/ 5108028 h 5797984"/>
              <a:gd name="connsiteX43" fmla="*/ 2312277 w 3920359"/>
              <a:gd name="connsiteY43" fmla="*/ 5360274 h 5797984"/>
              <a:gd name="connsiteX44" fmla="*/ 2427890 w 3920359"/>
              <a:gd name="connsiteY44" fmla="*/ 5528443 h 5797984"/>
              <a:gd name="connsiteX45" fmla="*/ 2532993 w 3920359"/>
              <a:gd name="connsiteY45" fmla="*/ 5559974 h 5797984"/>
              <a:gd name="connsiteX46" fmla="*/ 2680138 w 3920359"/>
              <a:gd name="connsiteY46" fmla="*/ 5528441 h 5797984"/>
              <a:gd name="connsiteX47" fmla="*/ 2669627 w 3920359"/>
              <a:gd name="connsiteY47" fmla="*/ 5423339 h 5797984"/>
              <a:gd name="connsiteX48" fmla="*/ 2659117 w 3920359"/>
              <a:gd name="connsiteY48" fmla="*/ 5423338 h 5797984"/>
              <a:gd name="connsiteX49" fmla="*/ 2690648 w 3920359"/>
              <a:gd name="connsiteY49" fmla="*/ 5044965 h 5797984"/>
              <a:gd name="connsiteX50" fmla="*/ 2690648 w 3920359"/>
              <a:gd name="connsiteY50" fmla="*/ 4740165 h 5797984"/>
              <a:gd name="connsiteX51" fmla="*/ 2858814 w 3920359"/>
              <a:gd name="connsiteY51" fmla="*/ 3983421 h 5797984"/>
              <a:gd name="connsiteX52" fmla="*/ 3153102 w 3920359"/>
              <a:gd name="connsiteY52" fmla="*/ 4277711 h 5797984"/>
              <a:gd name="connsiteX53" fmla="*/ 2911365 w 3920359"/>
              <a:gd name="connsiteY53" fmla="*/ 5234151 h 5797984"/>
              <a:gd name="connsiteX54" fmla="*/ 2953407 w 3920359"/>
              <a:gd name="connsiteY54" fmla="*/ 5675587 h 5797984"/>
              <a:gd name="connsiteX55" fmla="*/ 3132082 w 3920359"/>
              <a:gd name="connsiteY55" fmla="*/ 5633544 h 5797984"/>
              <a:gd name="connsiteX56" fmla="*/ 3289737 w 3920359"/>
              <a:gd name="connsiteY56" fmla="*/ 5780691 h 5797984"/>
              <a:gd name="connsiteX57" fmla="*/ 3468413 w 3920359"/>
              <a:gd name="connsiteY57" fmla="*/ 5717627 h 5797984"/>
              <a:gd name="connsiteX58" fmla="*/ 3605049 w 3920359"/>
              <a:gd name="connsiteY58" fmla="*/ 5644055 h 5797984"/>
              <a:gd name="connsiteX59" fmla="*/ 3773215 w 3920359"/>
              <a:gd name="connsiteY59" fmla="*/ 5318235 h 5797984"/>
              <a:gd name="connsiteX60" fmla="*/ 3836277 w 3920359"/>
              <a:gd name="connsiteY60" fmla="*/ 4813738 h 5797984"/>
              <a:gd name="connsiteX61" fmla="*/ 3741682 w 3920359"/>
              <a:gd name="connsiteY61" fmla="*/ 4393325 h 5797984"/>
              <a:gd name="connsiteX62" fmla="*/ 3920359 w 3920359"/>
              <a:gd name="connsiteY62" fmla="*/ 4172607 h 5797984"/>
              <a:gd name="connsiteX63" fmla="*/ 3647090 w 3920359"/>
              <a:gd name="connsiteY63" fmla="*/ 3857297 h 5797984"/>
              <a:gd name="connsiteX64" fmla="*/ 3436883 w 3920359"/>
              <a:gd name="connsiteY64" fmla="*/ 3037490 h 5797984"/>
              <a:gd name="connsiteX65" fmla="*/ 3258207 w 3920359"/>
              <a:gd name="connsiteY65" fmla="*/ 2543504 h 5797984"/>
              <a:gd name="connsiteX66" fmla="*/ 3069021 w 3920359"/>
              <a:gd name="connsiteY66" fmla="*/ 2291255 h 5797984"/>
              <a:gd name="connsiteX67" fmla="*/ 2890345 w 3920359"/>
              <a:gd name="connsiteY67" fmla="*/ 1923393 h 5797984"/>
              <a:gd name="connsiteX68" fmla="*/ 2743200 w 3920359"/>
              <a:gd name="connsiteY68" fmla="*/ 1681655 h 5797984"/>
              <a:gd name="connsiteX69" fmla="*/ 2806262 w 3920359"/>
              <a:gd name="connsiteY69" fmla="*/ 1282262 h 5797984"/>
              <a:gd name="connsiteX70" fmla="*/ 2869324 w 3920359"/>
              <a:gd name="connsiteY70" fmla="*/ 1187669 h 5797984"/>
              <a:gd name="connsiteX71" fmla="*/ 2837793 w 3920359"/>
              <a:gd name="connsiteY71" fmla="*/ 1534511 h 5797984"/>
              <a:gd name="connsiteX72" fmla="*/ 2995448 w 3920359"/>
              <a:gd name="connsiteY72" fmla="*/ 1996966 h 5797984"/>
              <a:gd name="connsiteX73" fmla="*/ 3541986 w 3920359"/>
              <a:gd name="connsiteY73" fmla="*/ 2017986 h 5797984"/>
              <a:gd name="connsiteX74" fmla="*/ 3647090 w 3920359"/>
              <a:gd name="connsiteY74" fmla="*/ 1828800 h 5797984"/>
              <a:gd name="connsiteX75" fmla="*/ 3415862 w 3920359"/>
              <a:gd name="connsiteY75" fmla="*/ 1597573 h 5797984"/>
              <a:gd name="connsiteX76" fmla="*/ 3636579 w 3920359"/>
              <a:gd name="connsiteY76" fmla="*/ 1219200 h 5797984"/>
              <a:gd name="connsiteX77" fmla="*/ 3573517 w 3920359"/>
              <a:gd name="connsiteY77" fmla="*/ 630621 h 5797984"/>
              <a:gd name="connsiteX78" fmla="*/ 3499945 w 3920359"/>
              <a:gd name="connsiteY78" fmla="*/ 515007 h 5797984"/>
              <a:gd name="connsiteX79" fmla="*/ 3048000 w 3920359"/>
              <a:gd name="connsiteY79" fmla="*/ 283780 h 5797984"/>
              <a:gd name="connsiteX80" fmla="*/ 2795752 w 3920359"/>
              <a:gd name="connsiteY80" fmla="*/ 231228 h 5797984"/>
              <a:gd name="connsiteX81" fmla="*/ 2585545 w 3920359"/>
              <a:gd name="connsiteY81" fmla="*/ 42042 h 5797984"/>
              <a:gd name="connsiteX82" fmla="*/ 2448910 w 3920359"/>
              <a:gd name="connsiteY82" fmla="*/ 31532 h 5797984"/>
              <a:gd name="connsiteX83" fmla="*/ 2301765 w 3920359"/>
              <a:gd name="connsiteY83" fmla="*/ 294290 h 5797984"/>
              <a:gd name="connsiteX84" fmla="*/ 2102069 w 3920359"/>
              <a:gd name="connsiteY84" fmla="*/ 493986 h 5797984"/>
              <a:gd name="connsiteX85" fmla="*/ 1807780 w 3920359"/>
              <a:gd name="connsiteY85" fmla="*/ 588580 h 5797984"/>
              <a:gd name="connsiteX86" fmla="*/ 1576552 w 3920359"/>
              <a:gd name="connsiteY86" fmla="*/ 620110 h 5797984"/>
              <a:gd name="connsiteX87" fmla="*/ 1387366 w 3920359"/>
              <a:gd name="connsiteY87" fmla="*/ 388883 h 5797984"/>
              <a:gd name="connsiteX88" fmla="*/ 1250731 w 3920359"/>
              <a:gd name="connsiteY88" fmla="*/ 73572 h 5797984"/>
              <a:gd name="connsiteX89" fmla="*/ 1103586 w 3920359"/>
              <a:gd name="connsiteY89" fmla="*/ 0 h 5797984"/>
              <a:gd name="connsiteX0" fmla="*/ 1103586 w 3836277"/>
              <a:gd name="connsiteY0" fmla="*/ 0 h 5797984"/>
              <a:gd name="connsiteX1" fmla="*/ 914400 w 3836277"/>
              <a:gd name="connsiteY1" fmla="*/ 388883 h 5797984"/>
              <a:gd name="connsiteX2" fmla="*/ 378372 w 3836277"/>
              <a:gd name="connsiteY2" fmla="*/ 536028 h 5797984"/>
              <a:gd name="connsiteX3" fmla="*/ 63062 w 3836277"/>
              <a:gd name="connsiteY3" fmla="*/ 819807 h 5797984"/>
              <a:gd name="connsiteX4" fmla="*/ 63062 w 3836277"/>
              <a:gd name="connsiteY4" fmla="*/ 1093076 h 5797984"/>
              <a:gd name="connsiteX5" fmla="*/ 273269 w 3836277"/>
              <a:gd name="connsiteY5" fmla="*/ 1492469 h 5797984"/>
              <a:gd name="connsiteX6" fmla="*/ 378373 w 3836277"/>
              <a:gd name="connsiteY6" fmla="*/ 1660634 h 5797984"/>
              <a:gd name="connsiteX7" fmla="*/ 409903 w 3836277"/>
              <a:gd name="connsiteY7" fmla="*/ 1870841 h 5797984"/>
              <a:gd name="connsiteX8" fmla="*/ 609600 w 3836277"/>
              <a:gd name="connsiteY8" fmla="*/ 1923394 h 5797984"/>
              <a:gd name="connsiteX9" fmla="*/ 798786 w 3836277"/>
              <a:gd name="connsiteY9" fmla="*/ 1671145 h 5797984"/>
              <a:gd name="connsiteX10" fmla="*/ 735724 w 3836277"/>
              <a:gd name="connsiteY10" fmla="*/ 1250731 h 5797984"/>
              <a:gd name="connsiteX11" fmla="*/ 651641 w 3836277"/>
              <a:gd name="connsiteY11" fmla="*/ 1051035 h 5797984"/>
              <a:gd name="connsiteX12" fmla="*/ 830317 w 3836277"/>
              <a:gd name="connsiteY12" fmla="*/ 1008993 h 5797984"/>
              <a:gd name="connsiteX13" fmla="*/ 998483 w 3836277"/>
              <a:gd name="connsiteY13" fmla="*/ 1481959 h 5797984"/>
              <a:gd name="connsiteX14" fmla="*/ 1030014 w 3836277"/>
              <a:gd name="connsiteY14" fmla="*/ 1891862 h 5797984"/>
              <a:gd name="connsiteX15" fmla="*/ 977462 w 3836277"/>
              <a:gd name="connsiteY15" fmla="*/ 2364828 h 5797984"/>
              <a:gd name="connsiteX16" fmla="*/ 399393 w 3836277"/>
              <a:gd name="connsiteY16" fmla="*/ 3499945 h 5797984"/>
              <a:gd name="connsiteX17" fmla="*/ 325821 w 3836277"/>
              <a:gd name="connsiteY17" fmla="*/ 3626070 h 5797984"/>
              <a:gd name="connsiteX18" fmla="*/ 336331 w 3836277"/>
              <a:gd name="connsiteY18" fmla="*/ 3710152 h 5797984"/>
              <a:gd name="connsiteX19" fmla="*/ 304800 w 3836277"/>
              <a:gd name="connsiteY19" fmla="*/ 3815255 h 5797984"/>
              <a:gd name="connsiteX20" fmla="*/ 241738 w 3836277"/>
              <a:gd name="connsiteY20" fmla="*/ 4025462 h 5797984"/>
              <a:gd name="connsiteX21" fmla="*/ 105104 w 3836277"/>
              <a:gd name="connsiteY21" fmla="*/ 4498427 h 5797984"/>
              <a:gd name="connsiteX22" fmla="*/ 0 w 3836277"/>
              <a:gd name="connsiteY22" fmla="*/ 4834759 h 5797984"/>
              <a:gd name="connsiteX23" fmla="*/ 31531 w 3836277"/>
              <a:gd name="connsiteY23" fmla="*/ 5097517 h 5797984"/>
              <a:gd name="connsiteX24" fmla="*/ 136635 w 3836277"/>
              <a:gd name="connsiteY24" fmla="*/ 5192110 h 5797984"/>
              <a:gd name="connsiteX25" fmla="*/ 199696 w 3836277"/>
              <a:gd name="connsiteY25" fmla="*/ 5255172 h 5797984"/>
              <a:gd name="connsiteX26" fmla="*/ 409904 w 3836277"/>
              <a:gd name="connsiteY26" fmla="*/ 5223643 h 5797984"/>
              <a:gd name="connsiteX27" fmla="*/ 515007 w 3836277"/>
              <a:gd name="connsiteY27" fmla="*/ 5213131 h 5797984"/>
              <a:gd name="connsiteX28" fmla="*/ 620110 w 3836277"/>
              <a:gd name="connsiteY28" fmla="*/ 5171090 h 5797984"/>
              <a:gd name="connsiteX29" fmla="*/ 693681 w 3836277"/>
              <a:gd name="connsiteY29" fmla="*/ 4929352 h 5797984"/>
              <a:gd name="connsiteX30" fmla="*/ 735724 w 3836277"/>
              <a:gd name="connsiteY30" fmla="*/ 4572000 h 5797984"/>
              <a:gd name="connsiteX31" fmla="*/ 882868 w 3836277"/>
              <a:gd name="connsiteY31" fmla="*/ 4014952 h 5797984"/>
              <a:gd name="connsiteX32" fmla="*/ 945931 w 3836277"/>
              <a:gd name="connsiteY32" fmla="*/ 4824249 h 5797984"/>
              <a:gd name="connsiteX33" fmla="*/ 966952 w 3836277"/>
              <a:gd name="connsiteY33" fmla="*/ 4981903 h 5797984"/>
              <a:gd name="connsiteX34" fmla="*/ 1082566 w 3836277"/>
              <a:gd name="connsiteY34" fmla="*/ 5108026 h 5797984"/>
              <a:gd name="connsiteX35" fmla="*/ 1219199 w 3836277"/>
              <a:gd name="connsiteY35" fmla="*/ 5108028 h 5797984"/>
              <a:gd name="connsiteX36" fmla="*/ 1345324 w 3836277"/>
              <a:gd name="connsiteY36" fmla="*/ 5087007 h 5797984"/>
              <a:gd name="connsiteX37" fmla="*/ 1566041 w 3836277"/>
              <a:gd name="connsiteY37" fmla="*/ 4614041 h 5797984"/>
              <a:gd name="connsiteX38" fmla="*/ 1671145 w 3836277"/>
              <a:gd name="connsiteY38" fmla="*/ 4172608 h 5797984"/>
              <a:gd name="connsiteX39" fmla="*/ 2049518 w 3836277"/>
              <a:gd name="connsiteY39" fmla="*/ 4078013 h 5797984"/>
              <a:gd name="connsiteX40" fmla="*/ 2165131 w 3836277"/>
              <a:gd name="connsiteY40" fmla="*/ 4529960 h 5797984"/>
              <a:gd name="connsiteX41" fmla="*/ 2207172 w 3836277"/>
              <a:gd name="connsiteY41" fmla="*/ 4950373 h 5797984"/>
              <a:gd name="connsiteX42" fmla="*/ 2259724 w 3836277"/>
              <a:gd name="connsiteY42" fmla="*/ 5108028 h 5797984"/>
              <a:gd name="connsiteX43" fmla="*/ 2312277 w 3836277"/>
              <a:gd name="connsiteY43" fmla="*/ 5360274 h 5797984"/>
              <a:gd name="connsiteX44" fmla="*/ 2427890 w 3836277"/>
              <a:gd name="connsiteY44" fmla="*/ 5528443 h 5797984"/>
              <a:gd name="connsiteX45" fmla="*/ 2532993 w 3836277"/>
              <a:gd name="connsiteY45" fmla="*/ 5559974 h 5797984"/>
              <a:gd name="connsiteX46" fmla="*/ 2680138 w 3836277"/>
              <a:gd name="connsiteY46" fmla="*/ 5528441 h 5797984"/>
              <a:gd name="connsiteX47" fmla="*/ 2669627 w 3836277"/>
              <a:gd name="connsiteY47" fmla="*/ 5423339 h 5797984"/>
              <a:gd name="connsiteX48" fmla="*/ 2659117 w 3836277"/>
              <a:gd name="connsiteY48" fmla="*/ 5423338 h 5797984"/>
              <a:gd name="connsiteX49" fmla="*/ 2690648 w 3836277"/>
              <a:gd name="connsiteY49" fmla="*/ 5044965 h 5797984"/>
              <a:gd name="connsiteX50" fmla="*/ 2690648 w 3836277"/>
              <a:gd name="connsiteY50" fmla="*/ 4740165 h 5797984"/>
              <a:gd name="connsiteX51" fmla="*/ 2858814 w 3836277"/>
              <a:gd name="connsiteY51" fmla="*/ 3983421 h 5797984"/>
              <a:gd name="connsiteX52" fmla="*/ 3153102 w 3836277"/>
              <a:gd name="connsiteY52" fmla="*/ 4277711 h 5797984"/>
              <a:gd name="connsiteX53" fmla="*/ 2911365 w 3836277"/>
              <a:gd name="connsiteY53" fmla="*/ 5234151 h 5797984"/>
              <a:gd name="connsiteX54" fmla="*/ 2953407 w 3836277"/>
              <a:gd name="connsiteY54" fmla="*/ 5675587 h 5797984"/>
              <a:gd name="connsiteX55" fmla="*/ 3132082 w 3836277"/>
              <a:gd name="connsiteY55" fmla="*/ 5633544 h 5797984"/>
              <a:gd name="connsiteX56" fmla="*/ 3289737 w 3836277"/>
              <a:gd name="connsiteY56" fmla="*/ 5780691 h 5797984"/>
              <a:gd name="connsiteX57" fmla="*/ 3468413 w 3836277"/>
              <a:gd name="connsiteY57" fmla="*/ 5717627 h 5797984"/>
              <a:gd name="connsiteX58" fmla="*/ 3605049 w 3836277"/>
              <a:gd name="connsiteY58" fmla="*/ 5644055 h 5797984"/>
              <a:gd name="connsiteX59" fmla="*/ 3773215 w 3836277"/>
              <a:gd name="connsiteY59" fmla="*/ 5318235 h 5797984"/>
              <a:gd name="connsiteX60" fmla="*/ 3836277 w 3836277"/>
              <a:gd name="connsiteY60" fmla="*/ 4813738 h 5797984"/>
              <a:gd name="connsiteX61" fmla="*/ 3741682 w 3836277"/>
              <a:gd name="connsiteY61" fmla="*/ 4393325 h 5797984"/>
              <a:gd name="connsiteX62" fmla="*/ 3783724 w 3836277"/>
              <a:gd name="connsiteY62" fmla="*/ 4130566 h 5797984"/>
              <a:gd name="connsiteX63" fmla="*/ 3647090 w 3836277"/>
              <a:gd name="connsiteY63" fmla="*/ 3857297 h 5797984"/>
              <a:gd name="connsiteX64" fmla="*/ 3436883 w 3836277"/>
              <a:gd name="connsiteY64" fmla="*/ 3037490 h 5797984"/>
              <a:gd name="connsiteX65" fmla="*/ 3258207 w 3836277"/>
              <a:gd name="connsiteY65" fmla="*/ 2543504 h 5797984"/>
              <a:gd name="connsiteX66" fmla="*/ 3069021 w 3836277"/>
              <a:gd name="connsiteY66" fmla="*/ 2291255 h 5797984"/>
              <a:gd name="connsiteX67" fmla="*/ 2890345 w 3836277"/>
              <a:gd name="connsiteY67" fmla="*/ 1923393 h 5797984"/>
              <a:gd name="connsiteX68" fmla="*/ 2743200 w 3836277"/>
              <a:gd name="connsiteY68" fmla="*/ 1681655 h 5797984"/>
              <a:gd name="connsiteX69" fmla="*/ 2806262 w 3836277"/>
              <a:gd name="connsiteY69" fmla="*/ 1282262 h 5797984"/>
              <a:gd name="connsiteX70" fmla="*/ 2869324 w 3836277"/>
              <a:gd name="connsiteY70" fmla="*/ 1187669 h 5797984"/>
              <a:gd name="connsiteX71" fmla="*/ 2837793 w 3836277"/>
              <a:gd name="connsiteY71" fmla="*/ 1534511 h 5797984"/>
              <a:gd name="connsiteX72" fmla="*/ 2995448 w 3836277"/>
              <a:gd name="connsiteY72" fmla="*/ 1996966 h 5797984"/>
              <a:gd name="connsiteX73" fmla="*/ 3541986 w 3836277"/>
              <a:gd name="connsiteY73" fmla="*/ 2017986 h 5797984"/>
              <a:gd name="connsiteX74" fmla="*/ 3647090 w 3836277"/>
              <a:gd name="connsiteY74" fmla="*/ 1828800 h 5797984"/>
              <a:gd name="connsiteX75" fmla="*/ 3415862 w 3836277"/>
              <a:gd name="connsiteY75" fmla="*/ 1597573 h 5797984"/>
              <a:gd name="connsiteX76" fmla="*/ 3636579 w 3836277"/>
              <a:gd name="connsiteY76" fmla="*/ 1219200 h 5797984"/>
              <a:gd name="connsiteX77" fmla="*/ 3573517 w 3836277"/>
              <a:gd name="connsiteY77" fmla="*/ 630621 h 5797984"/>
              <a:gd name="connsiteX78" fmla="*/ 3499945 w 3836277"/>
              <a:gd name="connsiteY78" fmla="*/ 515007 h 5797984"/>
              <a:gd name="connsiteX79" fmla="*/ 3048000 w 3836277"/>
              <a:gd name="connsiteY79" fmla="*/ 283780 h 5797984"/>
              <a:gd name="connsiteX80" fmla="*/ 2795752 w 3836277"/>
              <a:gd name="connsiteY80" fmla="*/ 231228 h 5797984"/>
              <a:gd name="connsiteX81" fmla="*/ 2585545 w 3836277"/>
              <a:gd name="connsiteY81" fmla="*/ 42042 h 5797984"/>
              <a:gd name="connsiteX82" fmla="*/ 2448910 w 3836277"/>
              <a:gd name="connsiteY82" fmla="*/ 31532 h 5797984"/>
              <a:gd name="connsiteX83" fmla="*/ 2301765 w 3836277"/>
              <a:gd name="connsiteY83" fmla="*/ 294290 h 5797984"/>
              <a:gd name="connsiteX84" fmla="*/ 2102069 w 3836277"/>
              <a:gd name="connsiteY84" fmla="*/ 493986 h 5797984"/>
              <a:gd name="connsiteX85" fmla="*/ 1807780 w 3836277"/>
              <a:gd name="connsiteY85" fmla="*/ 588580 h 5797984"/>
              <a:gd name="connsiteX86" fmla="*/ 1576552 w 3836277"/>
              <a:gd name="connsiteY86" fmla="*/ 620110 h 5797984"/>
              <a:gd name="connsiteX87" fmla="*/ 1387366 w 3836277"/>
              <a:gd name="connsiteY87" fmla="*/ 388883 h 5797984"/>
              <a:gd name="connsiteX88" fmla="*/ 1250731 w 3836277"/>
              <a:gd name="connsiteY88" fmla="*/ 73572 h 5797984"/>
              <a:gd name="connsiteX89" fmla="*/ 1103586 w 3836277"/>
              <a:gd name="connsiteY89" fmla="*/ 0 h 5797984"/>
              <a:gd name="connsiteX0" fmla="*/ 1103586 w 3857297"/>
              <a:gd name="connsiteY0" fmla="*/ 0 h 5797984"/>
              <a:gd name="connsiteX1" fmla="*/ 914400 w 3857297"/>
              <a:gd name="connsiteY1" fmla="*/ 388883 h 5797984"/>
              <a:gd name="connsiteX2" fmla="*/ 378372 w 3857297"/>
              <a:gd name="connsiteY2" fmla="*/ 536028 h 5797984"/>
              <a:gd name="connsiteX3" fmla="*/ 63062 w 3857297"/>
              <a:gd name="connsiteY3" fmla="*/ 819807 h 5797984"/>
              <a:gd name="connsiteX4" fmla="*/ 63062 w 3857297"/>
              <a:gd name="connsiteY4" fmla="*/ 1093076 h 5797984"/>
              <a:gd name="connsiteX5" fmla="*/ 273269 w 3857297"/>
              <a:gd name="connsiteY5" fmla="*/ 1492469 h 5797984"/>
              <a:gd name="connsiteX6" fmla="*/ 378373 w 3857297"/>
              <a:gd name="connsiteY6" fmla="*/ 1660634 h 5797984"/>
              <a:gd name="connsiteX7" fmla="*/ 409903 w 3857297"/>
              <a:gd name="connsiteY7" fmla="*/ 1870841 h 5797984"/>
              <a:gd name="connsiteX8" fmla="*/ 609600 w 3857297"/>
              <a:gd name="connsiteY8" fmla="*/ 1923394 h 5797984"/>
              <a:gd name="connsiteX9" fmla="*/ 798786 w 3857297"/>
              <a:gd name="connsiteY9" fmla="*/ 1671145 h 5797984"/>
              <a:gd name="connsiteX10" fmla="*/ 735724 w 3857297"/>
              <a:gd name="connsiteY10" fmla="*/ 1250731 h 5797984"/>
              <a:gd name="connsiteX11" fmla="*/ 651641 w 3857297"/>
              <a:gd name="connsiteY11" fmla="*/ 1051035 h 5797984"/>
              <a:gd name="connsiteX12" fmla="*/ 830317 w 3857297"/>
              <a:gd name="connsiteY12" fmla="*/ 1008993 h 5797984"/>
              <a:gd name="connsiteX13" fmla="*/ 998483 w 3857297"/>
              <a:gd name="connsiteY13" fmla="*/ 1481959 h 5797984"/>
              <a:gd name="connsiteX14" fmla="*/ 1030014 w 3857297"/>
              <a:gd name="connsiteY14" fmla="*/ 1891862 h 5797984"/>
              <a:gd name="connsiteX15" fmla="*/ 977462 w 3857297"/>
              <a:gd name="connsiteY15" fmla="*/ 2364828 h 5797984"/>
              <a:gd name="connsiteX16" fmla="*/ 399393 w 3857297"/>
              <a:gd name="connsiteY16" fmla="*/ 3499945 h 5797984"/>
              <a:gd name="connsiteX17" fmla="*/ 325821 w 3857297"/>
              <a:gd name="connsiteY17" fmla="*/ 3626070 h 5797984"/>
              <a:gd name="connsiteX18" fmla="*/ 336331 w 3857297"/>
              <a:gd name="connsiteY18" fmla="*/ 3710152 h 5797984"/>
              <a:gd name="connsiteX19" fmla="*/ 304800 w 3857297"/>
              <a:gd name="connsiteY19" fmla="*/ 3815255 h 5797984"/>
              <a:gd name="connsiteX20" fmla="*/ 241738 w 3857297"/>
              <a:gd name="connsiteY20" fmla="*/ 4025462 h 5797984"/>
              <a:gd name="connsiteX21" fmla="*/ 105104 w 3857297"/>
              <a:gd name="connsiteY21" fmla="*/ 4498427 h 5797984"/>
              <a:gd name="connsiteX22" fmla="*/ 0 w 3857297"/>
              <a:gd name="connsiteY22" fmla="*/ 4834759 h 5797984"/>
              <a:gd name="connsiteX23" fmla="*/ 31531 w 3857297"/>
              <a:gd name="connsiteY23" fmla="*/ 5097517 h 5797984"/>
              <a:gd name="connsiteX24" fmla="*/ 136635 w 3857297"/>
              <a:gd name="connsiteY24" fmla="*/ 5192110 h 5797984"/>
              <a:gd name="connsiteX25" fmla="*/ 199696 w 3857297"/>
              <a:gd name="connsiteY25" fmla="*/ 5255172 h 5797984"/>
              <a:gd name="connsiteX26" fmla="*/ 409904 w 3857297"/>
              <a:gd name="connsiteY26" fmla="*/ 5223643 h 5797984"/>
              <a:gd name="connsiteX27" fmla="*/ 515007 w 3857297"/>
              <a:gd name="connsiteY27" fmla="*/ 5213131 h 5797984"/>
              <a:gd name="connsiteX28" fmla="*/ 620110 w 3857297"/>
              <a:gd name="connsiteY28" fmla="*/ 5171090 h 5797984"/>
              <a:gd name="connsiteX29" fmla="*/ 693681 w 3857297"/>
              <a:gd name="connsiteY29" fmla="*/ 4929352 h 5797984"/>
              <a:gd name="connsiteX30" fmla="*/ 735724 w 3857297"/>
              <a:gd name="connsiteY30" fmla="*/ 4572000 h 5797984"/>
              <a:gd name="connsiteX31" fmla="*/ 882868 w 3857297"/>
              <a:gd name="connsiteY31" fmla="*/ 4014952 h 5797984"/>
              <a:gd name="connsiteX32" fmla="*/ 945931 w 3857297"/>
              <a:gd name="connsiteY32" fmla="*/ 4824249 h 5797984"/>
              <a:gd name="connsiteX33" fmla="*/ 966952 w 3857297"/>
              <a:gd name="connsiteY33" fmla="*/ 4981903 h 5797984"/>
              <a:gd name="connsiteX34" fmla="*/ 1082566 w 3857297"/>
              <a:gd name="connsiteY34" fmla="*/ 5108026 h 5797984"/>
              <a:gd name="connsiteX35" fmla="*/ 1219199 w 3857297"/>
              <a:gd name="connsiteY35" fmla="*/ 5108028 h 5797984"/>
              <a:gd name="connsiteX36" fmla="*/ 1345324 w 3857297"/>
              <a:gd name="connsiteY36" fmla="*/ 5087007 h 5797984"/>
              <a:gd name="connsiteX37" fmla="*/ 1566041 w 3857297"/>
              <a:gd name="connsiteY37" fmla="*/ 4614041 h 5797984"/>
              <a:gd name="connsiteX38" fmla="*/ 1671145 w 3857297"/>
              <a:gd name="connsiteY38" fmla="*/ 4172608 h 5797984"/>
              <a:gd name="connsiteX39" fmla="*/ 2049518 w 3857297"/>
              <a:gd name="connsiteY39" fmla="*/ 4078013 h 5797984"/>
              <a:gd name="connsiteX40" fmla="*/ 2165131 w 3857297"/>
              <a:gd name="connsiteY40" fmla="*/ 4529960 h 5797984"/>
              <a:gd name="connsiteX41" fmla="*/ 2207172 w 3857297"/>
              <a:gd name="connsiteY41" fmla="*/ 4950373 h 5797984"/>
              <a:gd name="connsiteX42" fmla="*/ 2259724 w 3857297"/>
              <a:gd name="connsiteY42" fmla="*/ 5108028 h 5797984"/>
              <a:gd name="connsiteX43" fmla="*/ 2312277 w 3857297"/>
              <a:gd name="connsiteY43" fmla="*/ 5360274 h 5797984"/>
              <a:gd name="connsiteX44" fmla="*/ 2427890 w 3857297"/>
              <a:gd name="connsiteY44" fmla="*/ 5528443 h 5797984"/>
              <a:gd name="connsiteX45" fmla="*/ 2532993 w 3857297"/>
              <a:gd name="connsiteY45" fmla="*/ 5559974 h 5797984"/>
              <a:gd name="connsiteX46" fmla="*/ 2680138 w 3857297"/>
              <a:gd name="connsiteY46" fmla="*/ 5528441 h 5797984"/>
              <a:gd name="connsiteX47" fmla="*/ 2669627 w 3857297"/>
              <a:gd name="connsiteY47" fmla="*/ 5423339 h 5797984"/>
              <a:gd name="connsiteX48" fmla="*/ 2659117 w 3857297"/>
              <a:gd name="connsiteY48" fmla="*/ 5423338 h 5797984"/>
              <a:gd name="connsiteX49" fmla="*/ 2690648 w 3857297"/>
              <a:gd name="connsiteY49" fmla="*/ 5044965 h 5797984"/>
              <a:gd name="connsiteX50" fmla="*/ 2690648 w 3857297"/>
              <a:gd name="connsiteY50" fmla="*/ 4740165 h 5797984"/>
              <a:gd name="connsiteX51" fmla="*/ 2858814 w 3857297"/>
              <a:gd name="connsiteY51" fmla="*/ 3983421 h 5797984"/>
              <a:gd name="connsiteX52" fmla="*/ 3153102 w 3857297"/>
              <a:gd name="connsiteY52" fmla="*/ 4277711 h 5797984"/>
              <a:gd name="connsiteX53" fmla="*/ 2911365 w 3857297"/>
              <a:gd name="connsiteY53" fmla="*/ 5234151 h 5797984"/>
              <a:gd name="connsiteX54" fmla="*/ 2953407 w 3857297"/>
              <a:gd name="connsiteY54" fmla="*/ 5675587 h 5797984"/>
              <a:gd name="connsiteX55" fmla="*/ 3132082 w 3857297"/>
              <a:gd name="connsiteY55" fmla="*/ 5633544 h 5797984"/>
              <a:gd name="connsiteX56" fmla="*/ 3289737 w 3857297"/>
              <a:gd name="connsiteY56" fmla="*/ 5780691 h 5797984"/>
              <a:gd name="connsiteX57" fmla="*/ 3468413 w 3857297"/>
              <a:gd name="connsiteY57" fmla="*/ 5717627 h 5797984"/>
              <a:gd name="connsiteX58" fmla="*/ 3605049 w 3857297"/>
              <a:gd name="connsiteY58" fmla="*/ 5644055 h 5797984"/>
              <a:gd name="connsiteX59" fmla="*/ 3773215 w 3857297"/>
              <a:gd name="connsiteY59" fmla="*/ 5318235 h 5797984"/>
              <a:gd name="connsiteX60" fmla="*/ 3836277 w 3857297"/>
              <a:gd name="connsiteY60" fmla="*/ 4813738 h 5797984"/>
              <a:gd name="connsiteX61" fmla="*/ 3741682 w 3857297"/>
              <a:gd name="connsiteY61" fmla="*/ 4393325 h 5797984"/>
              <a:gd name="connsiteX62" fmla="*/ 3857297 w 3857297"/>
              <a:gd name="connsiteY62" fmla="*/ 4120055 h 5797984"/>
              <a:gd name="connsiteX63" fmla="*/ 3647090 w 3857297"/>
              <a:gd name="connsiteY63" fmla="*/ 3857297 h 5797984"/>
              <a:gd name="connsiteX64" fmla="*/ 3436883 w 3857297"/>
              <a:gd name="connsiteY64" fmla="*/ 3037490 h 5797984"/>
              <a:gd name="connsiteX65" fmla="*/ 3258207 w 3857297"/>
              <a:gd name="connsiteY65" fmla="*/ 2543504 h 5797984"/>
              <a:gd name="connsiteX66" fmla="*/ 3069021 w 3857297"/>
              <a:gd name="connsiteY66" fmla="*/ 2291255 h 5797984"/>
              <a:gd name="connsiteX67" fmla="*/ 2890345 w 3857297"/>
              <a:gd name="connsiteY67" fmla="*/ 1923393 h 5797984"/>
              <a:gd name="connsiteX68" fmla="*/ 2743200 w 3857297"/>
              <a:gd name="connsiteY68" fmla="*/ 1681655 h 5797984"/>
              <a:gd name="connsiteX69" fmla="*/ 2806262 w 3857297"/>
              <a:gd name="connsiteY69" fmla="*/ 1282262 h 5797984"/>
              <a:gd name="connsiteX70" fmla="*/ 2869324 w 3857297"/>
              <a:gd name="connsiteY70" fmla="*/ 1187669 h 5797984"/>
              <a:gd name="connsiteX71" fmla="*/ 2837793 w 3857297"/>
              <a:gd name="connsiteY71" fmla="*/ 1534511 h 5797984"/>
              <a:gd name="connsiteX72" fmla="*/ 2995448 w 3857297"/>
              <a:gd name="connsiteY72" fmla="*/ 1996966 h 5797984"/>
              <a:gd name="connsiteX73" fmla="*/ 3541986 w 3857297"/>
              <a:gd name="connsiteY73" fmla="*/ 2017986 h 5797984"/>
              <a:gd name="connsiteX74" fmla="*/ 3647090 w 3857297"/>
              <a:gd name="connsiteY74" fmla="*/ 1828800 h 5797984"/>
              <a:gd name="connsiteX75" fmla="*/ 3415862 w 3857297"/>
              <a:gd name="connsiteY75" fmla="*/ 1597573 h 5797984"/>
              <a:gd name="connsiteX76" fmla="*/ 3636579 w 3857297"/>
              <a:gd name="connsiteY76" fmla="*/ 1219200 h 5797984"/>
              <a:gd name="connsiteX77" fmla="*/ 3573517 w 3857297"/>
              <a:gd name="connsiteY77" fmla="*/ 630621 h 5797984"/>
              <a:gd name="connsiteX78" fmla="*/ 3499945 w 3857297"/>
              <a:gd name="connsiteY78" fmla="*/ 515007 h 5797984"/>
              <a:gd name="connsiteX79" fmla="*/ 3048000 w 3857297"/>
              <a:gd name="connsiteY79" fmla="*/ 283780 h 5797984"/>
              <a:gd name="connsiteX80" fmla="*/ 2795752 w 3857297"/>
              <a:gd name="connsiteY80" fmla="*/ 231228 h 5797984"/>
              <a:gd name="connsiteX81" fmla="*/ 2585545 w 3857297"/>
              <a:gd name="connsiteY81" fmla="*/ 42042 h 5797984"/>
              <a:gd name="connsiteX82" fmla="*/ 2448910 w 3857297"/>
              <a:gd name="connsiteY82" fmla="*/ 31532 h 5797984"/>
              <a:gd name="connsiteX83" fmla="*/ 2301765 w 3857297"/>
              <a:gd name="connsiteY83" fmla="*/ 294290 h 5797984"/>
              <a:gd name="connsiteX84" fmla="*/ 2102069 w 3857297"/>
              <a:gd name="connsiteY84" fmla="*/ 493986 h 5797984"/>
              <a:gd name="connsiteX85" fmla="*/ 1807780 w 3857297"/>
              <a:gd name="connsiteY85" fmla="*/ 588580 h 5797984"/>
              <a:gd name="connsiteX86" fmla="*/ 1576552 w 3857297"/>
              <a:gd name="connsiteY86" fmla="*/ 620110 h 5797984"/>
              <a:gd name="connsiteX87" fmla="*/ 1387366 w 3857297"/>
              <a:gd name="connsiteY87" fmla="*/ 388883 h 5797984"/>
              <a:gd name="connsiteX88" fmla="*/ 1250731 w 3857297"/>
              <a:gd name="connsiteY88" fmla="*/ 73572 h 5797984"/>
              <a:gd name="connsiteX89" fmla="*/ 1103586 w 3857297"/>
              <a:gd name="connsiteY89" fmla="*/ 0 h 5797984"/>
              <a:gd name="connsiteX0" fmla="*/ 1103586 w 3857297"/>
              <a:gd name="connsiteY0" fmla="*/ 0 h 5797984"/>
              <a:gd name="connsiteX1" fmla="*/ 914400 w 3857297"/>
              <a:gd name="connsiteY1" fmla="*/ 388883 h 5797984"/>
              <a:gd name="connsiteX2" fmla="*/ 378372 w 3857297"/>
              <a:gd name="connsiteY2" fmla="*/ 536028 h 5797984"/>
              <a:gd name="connsiteX3" fmla="*/ 63062 w 3857297"/>
              <a:gd name="connsiteY3" fmla="*/ 819807 h 5797984"/>
              <a:gd name="connsiteX4" fmla="*/ 63062 w 3857297"/>
              <a:gd name="connsiteY4" fmla="*/ 1093076 h 5797984"/>
              <a:gd name="connsiteX5" fmla="*/ 273269 w 3857297"/>
              <a:gd name="connsiteY5" fmla="*/ 1492469 h 5797984"/>
              <a:gd name="connsiteX6" fmla="*/ 378373 w 3857297"/>
              <a:gd name="connsiteY6" fmla="*/ 1660634 h 5797984"/>
              <a:gd name="connsiteX7" fmla="*/ 409903 w 3857297"/>
              <a:gd name="connsiteY7" fmla="*/ 1870841 h 5797984"/>
              <a:gd name="connsiteX8" fmla="*/ 609600 w 3857297"/>
              <a:gd name="connsiteY8" fmla="*/ 1923394 h 5797984"/>
              <a:gd name="connsiteX9" fmla="*/ 798786 w 3857297"/>
              <a:gd name="connsiteY9" fmla="*/ 1671145 h 5797984"/>
              <a:gd name="connsiteX10" fmla="*/ 735724 w 3857297"/>
              <a:gd name="connsiteY10" fmla="*/ 1250731 h 5797984"/>
              <a:gd name="connsiteX11" fmla="*/ 651641 w 3857297"/>
              <a:gd name="connsiteY11" fmla="*/ 1051035 h 5797984"/>
              <a:gd name="connsiteX12" fmla="*/ 830317 w 3857297"/>
              <a:gd name="connsiteY12" fmla="*/ 1008993 h 5797984"/>
              <a:gd name="connsiteX13" fmla="*/ 998483 w 3857297"/>
              <a:gd name="connsiteY13" fmla="*/ 1481959 h 5797984"/>
              <a:gd name="connsiteX14" fmla="*/ 1030014 w 3857297"/>
              <a:gd name="connsiteY14" fmla="*/ 1891862 h 5797984"/>
              <a:gd name="connsiteX15" fmla="*/ 977462 w 3857297"/>
              <a:gd name="connsiteY15" fmla="*/ 2364828 h 5797984"/>
              <a:gd name="connsiteX16" fmla="*/ 399393 w 3857297"/>
              <a:gd name="connsiteY16" fmla="*/ 3499945 h 5797984"/>
              <a:gd name="connsiteX17" fmla="*/ 325821 w 3857297"/>
              <a:gd name="connsiteY17" fmla="*/ 3626070 h 5797984"/>
              <a:gd name="connsiteX18" fmla="*/ 336331 w 3857297"/>
              <a:gd name="connsiteY18" fmla="*/ 3710152 h 5797984"/>
              <a:gd name="connsiteX19" fmla="*/ 304800 w 3857297"/>
              <a:gd name="connsiteY19" fmla="*/ 3815255 h 5797984"/>
              <a:gd name="connsiteX20" fmla="*/ 241738 w 3857297"/>
              <a:gd name="connsiteY20" fmla="*/ 4025462 h 5797984"/>
              <a:gd name="connsiteX21" fmla="*/ 105104 w 3857297"/>
              <a:gd name="connsiteY21" fmla="*/ 4498427 h 5797984"/>
              <a:gd name="connsiteX22" fmla="*/ 0 w 3857297"/>
              <a:gd name="connsiteY22" fmla="*/ 4834759 h 5797984"/>
              <a:gd name="connsiteX23" fmla="*/ 31531 w 3857297"/>
              <a:gd name="connsiteY23" fmla="*/ 5097517 h 5797984"/>
              <a:gd name="connsiteX24" fmla="*/ 136635 w 3857297"/>
              <a:gd name="connsiteY24" fmla="*/ 5192110 h 5797984"/>
              <a:gd name="connsiteX25" fmla="*/ 199696 w 3857297"/>
              <a:gd name="connsiteY25" fmla="*/ 5255172 h 5797984"/>
              <a:gd name="connsiteX26" fmla="*/ 409904 w 3857297"/>
              <a:gd name="connsiteY26" fmla="*/ 5223643 h 5797984"/>
              <a:gd name="connsiteX27" fmla="*/ 515007 w 3857297"/>
              <a:gd name="connsiteY27" fmla="*/ 5213131 h 5797984"/>
              <a:gd name="connsiteX28" fmla="*/ 620110 w 3857297"/>
              <a:gd name="connsiteY28" fmla="*/ 5171090 h 5797984"/>
              <a:gd name="connsiteX29" fmla="*/ 693681 w 3857297"/>
              <a:gd name="connsiteY29" fmla="*/ 4929352 h 5797984"/>
              <a:gd name="connsiteX30" fmla="*/ 735724 w 3857297"/>
              <a:gd name="connsiteY30" fmla="*/ 4572000 h 5797984"/>
              <a:gd name="connsiteX31" fmla="*/ 882868 w 3857297"/>
              <a:gd name="connsiteY31" fmla="*/ 4014952 h 5797984"/>
              <a:gd name="connsiteX32" fmla="*/ 945931 w 3857297"/>
              <a:gd name="connsiteY32" fmla="*/ 4824249 h 5797984"/>
              <a:gd name="connsiteX33" fmla="*/ 966952 w 3857297"/>
              <a:gd name="connsiteY33" fmla="*/ 4981903 h 5797984"/>
              <a:gd name="connsiteX34" fmla="*/ 1082566 w 3857297"/>
              <a:gd name="connsiteY34" fmla="*/ 5108026 h 5797984"/>
              <a:gd name="connsiteX35" fmla="*/ 1219199 w 3857297"/>
              <a:gd name="connsiteY35" fmla="*/ 5108028 h 5797984"/>
              <a:gd name="connsiteX36" fmla="*/ 1345324 w 3857297"/>
              <a:gd name="connsiteY36" fmla="*/ 5087007 h 5797984"/>
              <a:gd name="connsiteX37" fmla="*/ 1566041 w 3857297"/>
              <a:gd name="connsiteY37" fmla="*/ 4614041 h 5797984"/>
              <a:gd name="connsiteX38" fmla="*/ 1671145 w 3857297"/>
              <a:gd name="connsiteY38" fmla="*/ 4172608 h 5797984"/>
              <a:gd name="connsiteX39" fmla="*/ 2049518 w 3857297"/>
              <a:gd name="connsiteY39" fmla="*/ 4078013 h 5797984"/>
              <a:gd name="connsiteX40" fmla="*/ 2165131 w 3857297"/>
              <a:gd name="connsiteY40" fmla="*/ 4529960 h 5797984"/>
              <a:gd name="connsiteX41" fmla="*/ 2207172 w 3857297"/>
              <a:gd name="connsiteY41" fmla="*/ 4950373 h 5797984"/>
              <a:gd name="connsiteX42" fmla="*/ 2259724 w 3857297"/>
              <a:gd name="connsiteY42" fmla="*/ 5108028 h 5797984"/>
              <a:gd name="connsiteX43" fmla="*/ 2312277 w 3857297"/>
              <a:gd name="connsiteY43" fmla="*/ 5360274 h 5797984"/>
              <a:gd name="connsiteX44" fmla="*/ 2427890 w 3857297"/>
              <a:gd name="connsiteY44" fmla="*/ 5528443 h 5797984"/>
              <a:gd name="connsiteX45" fmla="*/ 2532993 w 3857297"/>
              <a:gd name="connsiteY45" fmla="*/ 5559974 h 5797984"/>
              <a:gd name="connsiteX46" fmla="*/ 2680138 w 3857297"/>
              <a:gd name="connsiteY46" fmla="*/ 5528441 h 5797984"/>
              <a:gd name="connsiteX47" fmla="*/ 2669627 w 3857297"/>
              <a:gd name="connsiteY47" fmla="*/ 5423339 h 5797984"/>
              <a:gd name="connsiteX48" fmla="*/ 2659117 w 3857297"/>
              <a:gd name="connsiteY48" fmla="*/ 5423338 h 5797984"/>
              <a:gd name="connsiteX49" fmla="*/ 2690648 w 3857297"/>
              <a:gd name="connsiteY49" fmla="*/ 5044965 h 5797984"/>
              <a:gd name="connsiteX50" fmla="*/ 2690648 w 3857297"/>
              <a:gd name="connsiteY50" fmla="*/ 4740165 h 5797984"/>
              <a:gd name="connsiteX51" fmla="*/ 2858814 w 3857297"/>
              <a:gd name="connsiteY51" fmla="*/ 3983421 h 5797984"/>
              <a:gd name="connsiteX52" fmla="*/ 3153102 w 3857297"/>
              <a:gd name="connsiteY52" fmla="*/ 4277711 h 5797984"/>
              <a:gd name="connsiteX53" fmla="*/ 2911365 w 3857297"/>
              <a:gd name="connsiteY53" fmla="*/ 5234151 h 5797984"/>
              <a:gd name="connsiteX54" fmla="*/ 2953407 w 3857297"/>
              <a:gd name="connsiteY54" fmla="*/ 5675587 h 5797984"/>
              <a:gd name="connsiteX55" fmla="*/ 3132082 w 3857297"/>
              <a:gd name="connsiteY55" fmla="*/ 5633544 h 5797984"/>
              <a:gd name="connsiteX56" fmla="*/ 3289737 w 3857297"/>
              <a:gd name="connsiteY56" fmla="*/ 5780691 h 5797984"/>
              <a:gd name="connsiteX57" fmla="*/ 3468413 w 3857297"/>
              <a:gd name="connsiteY57" fmla="*/ 5717627 h 5797984"/>
              <a:gd name="connsiteX58" fmla="*/ 3605049 w 3857297"/>
              <a:gd name="connsiteY58" fmla="*/ 5644055 h 5797984"/>
              <a:gd name="connsiteX59" fmla="*/ 3773215 w 3857297"/>
              <a:gd name="connsiteY59" fmla="*/ 5318235 h 5797984"/>
              <a:gd name="connsiteX60" fmla="*/ 3836277 w 3857297"/>
              <a:gd name="connsiteY60" fmla="*/ 4813738 h 5797984"/>
              <a:gd name="connsiteX61" fmla="*/ 3741682 w 3857297"/>
              <a:gd name="connsiteY61" fmla="*/ 4393325 h 5797984"/>
              <a:gd name="connsiteX62" fmla="*/ 3857297 w 3857297"/>
              <a:gd name="connsiteY62" fmla="*/ 4120055 h 5797984"/>
              <a:gd name="connsiteX63" fmla="*/ 3699642 w 3857297"/>
              <a:gd name="connsiteY63" fmla="*/ 3804745 h 5797984"/>
              <a:gd name="connsiteX64" fmla="*/ 3436883 w 3857297"/>
              <a:gd name="connsiteY64" fmla="*/ 3037490 h 5797984"/>
              <a:gd name="connsiteX65" fmla="*/ 3258207 w 3857297"/>
              <a:gd name="connsiteY65" fmla="*/ 2543504 h 5797984"/>
              <a:gd name="connsiteX66" fmla="*/ 3069021 w 3857297"/>
              <a:gd name="connsiteY66" fmla="*/ 2291255 h 5797984"/>
              <a:gd name="connsiteX67" fmla="*/ 2890345 w 3857297"/>
              <a:gd name="connsiteY67" fmla="*/ 1923393 h 5797984"/>
              <a:gd name="connsiteX68" fmla="*/ 2743200 w 3857297"/>
              <a:gd name="connsiteY68" fmla="*/ 1681655 h 5797984"/>
              <a:gd name="connsiteX69" fmla="*/ 2806262 w 3857297"/>
              <a:gd name="connsiteY69" fmla="*/ 1282262 h 5797984"/>
              <a:gd name="connsiteX70" fmla="*/ 2869324 w 3857297"/>
              <a:gd name="connsiteY70" fmla="*/ 1187669 h 5797984"/>
              <a:gd name="connsiteX71" fmla="*/ 2837793 w 3857297"/>
              <a:gd name="connsiteY71" fmla="*/ 1534511 h 5797984"/>
              <a:gd name="connsiteX72" fmla="*/ 2995448 w 3857297"/>
              <a:gd name="connsiteY72" fmla="*/ 1996966 h 5797984"/>
              <a:gd name="connsiteX73" fmla="*/ 3541986 w 3857297"/>
              <a:gd name="connsiteY73" fmla="*/ 2017986 h 5797984"/>
              <a:gd name="connsiteX74" fmla="*/ 3647090 w 3857297"/>
              <a:gd name="connsiteY74" fmla="*/ 1828800 h 5797984"/>
              <a:gd name="connsiteX75" fmla="*/ 3415862 w 3857297"/>
              <a:gd name="connsiteY75" fmla="*/ 1597573 h 5797984"/>
              <a:gd name="connsiteX76" fmla="*/ 3636579 w 3857297"/>
              <a:gd name="connsiteY76" fmla="*/ 1219200 h 5797984"/>
              <a:gd name="connsiteX77" fmla="*/ 3573517 w 3857297"/>
              <a:gd name="connsiteY77" fmla="*/ 630621 h 5797984"/>
              <a:gd name="connsiteX78" fmla="*/ 3499945 w 3857297"/>
              <a:gd name="connsiteY78" fmla="*/ 515007 h 5797984"/>
              <a:gd name="connsiteX79" fmla="*/ 3048000 w 3857297"/>
              <a:gd name="connsiteY79" fmla="*/ 283780 h 5797984"/>
              <a:gd name="connsiteX80" fmla="*/ 2795752 w 3857297"/>
              <a:gd name="connsiteY80" fmla="*/ 231228 h 5797984"/>
              <a:gd name="connsiteX81" fmla="*/ 2585545 w 3857297"/>
              <a:gd name="connsiteY81" fmla="*/ 42042 h 5797984"/>
              <a:gd name="connsiteX82" fmla="*/ 2448910 w 3857297"/>
              <a:gd name="connsiteY82" fmla="*/ 31532 h 5797984"/>
              <a:gd name="connsiteX83" fmla="*/ 2301765 w 3857297"/>
              <a:gd name="connsiteY83" fmla="*/ 294290 h 5797984"/>
              <a:gd name="connsiteX84" fmla="*/ 2102069 w 3857297"/>
              <a:gd name="connsiteY84" fmla="*/ 493986 h 5797984"/>
              <a:gd name="connsiteX85" fmla="*/ 1807780 w 3857297"/>
              <a:gd name="connsiteY85" fmla="*/ 588580 h 5797984"/>
              <a:gd name="connsiteX86" fmla="*/ 1576552 w 3857297"/>
              <a:gd name="connsiteY86" fmla="*/ 620110 h 5797984"/>
              <a:gd name="connsiteX87" fmla="*/ 1387366 w 3857297"/>
              <a:gd name="connsiteY87" fmla="*/ 388883 h 5797984"/>
              <a:gd name="connsiteX88" fmla="*/ 1250731 w 3857297"/>
              <a:gd name="connsiteY88" fmla="*/ 73572 h 5797984"/>
              <a:gd name="connsiteX89" fmla="*/ 1103586 w 3857297"/>
              <a:gd name="connsiteY89" fmla="*/ 0 h 5797984"/>
              <a:gd name="connsiteX0" fmla="*/ 1103586 w 3857297"/>
              <a:gd name="connsiteY0" fmla="*/ 0 h 5797984"/>
              <a:gd name="connsiteX1" fmla="*/ 914400 w 3857297"/>
              <a:gd name="connsiteY1" fmla="*/ 388883 h 5797984"/>
              <a:gd name="connsiteX2" fmla="*/ 378372 w 3857297"/>
              <a:gd name="connsiteY2" fmla="*/ 536028 h 5797984"/>
              <a:gd name="connsiteX3" fmla="*/ 63062 w 3857297"/>
              <a:gd name="connsiteY3" fmla="*/ 819807 h 5797984"/>
              <a:gd name="connsiteX4" fmla="*/ 63062 w 3857297"/>
              <a:gd name="connsiteY4" fmla="*/ 1093076 h 5797984"/>
              <a:gd name="connsiteX5" fmla="*/ 273269 w 3857297"/>
              <a:gd name="connsiteY5" fmla="*/ 1492469 h 5797984"/>
              <a:gd name="connsiteX6" fmla="*/ 378373 w 3857297"/>
              <a:gd name="connsiteY6" fmla="*/ 1660634 h 5797984"/>
              <a:gd name="connsiteX7" fmla="*/ 409903 w 3857297"/>
              <a:gd name="connsiteY7" fmla="*/ 1870841 h 5797984"/>
              <a:gd name="connsiteX8" fmla="*/ 609600 w 3857297"/>
              <a:gd name="connsiteY8" fmla="*/ 1923394 h 5797984"/>
              <a:gd name="connsiteX9" fmla="*/ 798786 w 3857297"/>
              <a:gd name="connsiteY9" fmla="*/ 1671145 h 5797984"/>
              <a:gd name="connsiteX10" fmla="*/ 735724 w 3857297"/>
              <a:gd name="connsiteY10" fmla="*/ 1250731 h 5797984"/>
              <a:gd name="connsiteX11" fmla="*/ 651641 w 3857297"/>
              <a:gd name="connsiteY11" fmla="*/ 1051035 h 5797984"/>
              <a:gd name="connsiteX12" fmla="*/ 830317 w 3857297"/>
              <a:gd name="connsiteY12" fmla="*/ 1008993 h 5797984"/>
              <a:gd name="connsiteX13" fmla="*/ 998483 w 3857297"/>
              <a:gd name="connsiteY13" fmla="*/ 1481959 h 5797984"/>
              <a:gd name="connsiteX14" fmla="*/ 1030014 w 3857297"/>
              <a:gd name="connsiteY14" fmla="*/ 1891862 h 5797984"/>
              <a:gd name="connsiteX15" fmla="*/ 977462 w 3857297"/>
              <a:gd name="connsiteY15" fmla="*/ 2364828 h 5797984"/>
              <a:gd name="connsiteX16" fmla="*/ 399393 w 3857297"/>
              <a:gd name="connsiteY16" fmla="*/ 3499945 h 5797984"/>
              <a:gd name="connsiteX17" fmla="*/ 325821 w 3857297"/>
              <a:gd name="connsiteY17" fmla="*/ 3626070 h 5797984"/>
              <a:gd name="connsiteX18" fmla="*/ 336331 w 3857297"/>
              <a:gd name="connsiteY18" fmla="*/ 3710152 h 5797984"/>
              <a:gd name="connsiteX19" fmla="*/ 304800 w 3857297"/>
              <a:gd name="connsiteY19" fmla="*/ 3815255 h 5797984"/>
              <a:gd name="connsiteX20" fmla="*/ 241738 w 3857297"/>
              <a:gd name="connsiteY20" fmla="*/ 4025462 h 5797984"/>
              <a:gd name="connsiteX21" fmla="*/ 105104 w 3857297"/>
              <a:gd name="connsiteY21" fmla="*/ 4498427 h 5797984"/>
              <a:gd name="connsiteX22" fmla="*/ 0 w 3857297"/>
              <a:gd name="connsiteY22" fmla="*/ 4834759 h 5797984"/>
              <a:gd name="connsiteX23" fmla="*/ 31531 w 3857297"/>
              <a:gd name="connsiteY23" fmla="*/ 5097517 h 5797984"/>
              <a:gd name="connsiteX24" fmla="*/ 136635 w 3857297"/>
              <a:gd name="connsiteY24" fmla="*/ 5192110 h 5797984"/>
              <a:gd name="connsiteX25" fmla="*/ 199696 w 3857297"/>
              <a:gd name="connsiteY25" fmla="*/ 5255172 h 5797984"/>
              <a:gd name="connsiteX26" fmla="*/ 409904 w 3857297"/>
              <a:gd name="connsiteY26" fmla="*/ 5223643 h 5797984"/>
              <a:gd name="connsiteX27" fmla="*/ 515007 w 3857297"/>
              <a:gd name="connsiteY27" fmla="*/ 5213131 h 5797984"/>
              <a:gd name="connsiteX28" fmla="*/ 620110 w 3857297"/>
              <a:gd name="connsiteY28" fmla="*/ 5171090 h 5797984"/>
              <a:gd name="connsiteX29" fmla="*/ 693681 w 3857297"/>
              <a:gd name="connsiteY29" fmla="*/ 4929352 h 5797984"/>
              <a:gd name="connsiteX30" fmla="*/ 735724 w 3857297"/>
              <a:gd name="connsiteY30" fmla="*/ 4572000 h 5797984"/>
              <a:gd name="connsiteX31" fmla="*/ 882868 w 3857297"/>
              <a:gd name="connsiteY31" fmla="*/ 4014952 h 5797984"/>
              <a:gd name="connsiteX32" fmla="*/ 945931 w 3857297"/>
              <a:gd name="connsiteY32" fmla="*/ 4824249 h 5797984"/>
              <a:gd name="connsiteX33" fmla="*/ 966952 w 3857297"/>
              <a:gd name="connsiteY33" fmla="*/ 4981903 h 5797984"/>
              <a:gd name="connsiteX34" fmla="*/ 1082566 w 3857297"/>
              <a:gd name="connsiteY34" fmla="*/ 5108026 h 5797984"/>
              <a:gd name="connsiteX35" fmla="*/ 1219199 w 3857297"/>
              <a:gd name="connsiteY35" fmla="*/ 5108028 h 5797984"/>
              <a:gd name="connsiteX36" fmla="*/ 1345324 w 3857297"/>
              <a:gd name="connsiteY36" fmla="*/ 5087007 h 5797984"/>
              <a:gd name="connsiteX37" fmla="*/ 1566041 w 3857297"/>
              <a:gd name="connsiteY37" fmla="*/ 4614041 h 5797984"/>
              <a:gd name="connsiteX38" fmla="*/ 1671145 w 3857297"/>
              <a:gd name="connsiteY38" fmla="*/ 4172608 h 5797984"/>
              <a:gd name="connsiteX39" fmla="*/ 2049518 w 3857297"/>
              <a:gd name="connsiteY39" fmla="*/ 4078013 h 5797984"/>
              <a:gd name="connsiteX40" fmla="*/ 2165131 w 3857297"/>
              <a:gd name="connsiteY40" fmla="*/ 4529960 h 5797984"/>
              <a:gd name="connsiteX41" fmla="*/ 2207172 w 3857297"/>
              <a:gd name="connsiteY41" fmla="*/ 4950373 h 5797984"/>
              <a:gd name="connsiteX42" fmla="*/ 2259724 w 3857297"/>
              <a:gd name="connsiteY42" fmla="*/ 5108028 h 5797984"/>
              <a:gd name="connsiteX43" fmla="*/ 2312277 w 3857297"/>
              <a:gd name="connsiteY43" fmla="*/ 5360274 h 5797984"/>
              <a:gd name="connsiteX44" fmla="*/ 2427890 w 3857297"/>
              <a:gd name="connsiteY44" fmla="*/ 5528443 h 5797984"/>
              <a:gd name="connsiteX45" fmla="*/ 2532993 w 3857297"/>
              <a:gd name="connsiteY45" fmla="*/ 5559974 h 5797984"/>
              <a:gd name="connsiteX46" fmla="*/ 2680138 w 3857297"/>
              <a:gd name="connsiteY46" fmla="*/ 5528441 h 5797984"/>
              <a:gd name="connsiteX47" fmla="*/ 2669627 w 3857297"/>
              <a:gd name="connsiteY47" fmla="*/ 5423339 h 5797984"/>
              <a:gd name="connsiteX48" fmla="*/ 2659117 w 3857297"/>
              <a:gd name="connsiteY48" fmla="*/ 5423338 h 5797984"/>
              <a:gd name="connsiteX49" fmla="*/ 2690648 w 3857297"/>
              <a:gd name="connsiteY49" fmla="*/ 5044965 h 5797984"/>
              <a:gd name="connsiteX50" fmla="*/ 2690648 w 3857297"/>
              <a:gd name="connsiteY50" fmla="*/ 4740165 h 5797984"/>
              <a:gd name="connsiteX51" fmla="*/ 2858814 w 3857297"/>
              <a:gd name="connsiteY51" fmla="*/ 3983421 h 5797984"/>
              <a:gd name="connsiteX52" fmla="*/ 3153102 w 3857297"/>
              <a:gd name="connsiteY52" fmla="*/ 4277711 h 5797984"/>
              <a:gd name="connsiteX53" fmla="*/ 2911365 w 3857297"/>
              <a:gd name="connsiteY53" fmla="*/ 5234151 h 5797984"/>
              <a:gd name="connsiteX54" fmla="*/ 2953407 w 3857297"/>
              <a:gd name="connsiteY54" fmla="*/ 5675587 h 5797984"/>
              <a:gd name="connsiteX55" fmla="*/ 3132082 w 3857297"/>
              <a:gd name="connsiteY55" fmla="*/ 5633544 h 5797984"/>
              <a:gd name="connsiteX56" fmla="*/ 3289737 w 3857297"/>
              <a:gd name="connsiteY56" fmla="*/ 5780691 h 5797984"/>
              <a:gd name="connsiteX57" fmla="*/ 3468413 w 3857297"/>
              <a:gd name="connsiteY57" fmla="*/ 5717627 h 5797984"/>
              <a:gd name="connsiteX58" fmla="*/ 3605049 w 3857297"/>
              <a:gd name="connsiteY58" fmla="*/ 5644055 h 5797984"/>
              <a:gd name="connsiteX59" fmla="*/ 3720664 w 3857297"/>
              <a:gd name="connsiteY59" fmla="*/ 5223642 h 5797984"/>
              <a:gd name="connsiteX60" fmla="*/ 3836277 w 3857297"/>
              <a:gd name="connsiteY60" fmla="*/ 4813738 h 5797984"/>
              <a:gd name="connsiteX61" fmla="*/ 3741682 w 3857297"/>
              <a:gd name="connsiteY61" fmla="*/ 4393325 h 5797984"/>
              <a:gd name="connsiteX62" fmla="*/ 3857297 w 3857297"/>
              <a:gd name="connsiteY62" fmla="*/ 4120055 h 5797984"/>
              <a:gd name="connsiteX63" fmla="*/ 3699642 w 3857297"/>
              <a:gd name="connsiteY63" fmla="*/ 3804745 h 5797984"/>
              <a:gd name="connsiteX64" fmla="*/ 3436883 w 3857297"/>
              <a:gd name="connsiteY64" fmla="*/ 3037490 h 5797984"/>
              <a:gd name="connsiteX65" fmla="*/ 3258207 w 3857297"/>
              <a:gd name="connsiteY65" fmla="*/ 2543504 h 5797984"/>
              <a:gd name="connsiteX66" fmla="*/ 3069021 w 3857297"/>
              <a:gd name="connsiteY66" fmla="*/ 2291255 h 5797984"/>
              <a:gd name="connsiteX67" fmla="*/ 2890345 w 3857297"/>
              <a:gd name="connsiteY67" fmla="*/ 1923393 h 5797984"/>
              <a:gd name="connsiteX68" fmla="*/ 2743200 w 3857297"/>
              <a:gd name="connsiteY68" fmla="*/ 1681655 h 5797984"/>
              <a:gd name="connsiteX69" fmla="*/ 2806262 w 3857297"/>
              <a:gd name="connsiteY69" fmla="*/ 1282262 h 5797984"/>
              <a:gd name="connsiteX70" fmla="*/ 2869324 w 3857297"/>
              <a:gd name="connsiteY70" fmla="*/ 1187669 h 5797984"/>
              <a:gd name="connsiteX71" fmla="*/ 2837793 w 3857297"/>
              <a:gd name="connsiteY71" fmla="*/ 1534511 h 5797984"/>
              <a:gd name="connsiteX72" fmla="*/ 2995448 w 3857297"/>
              <a:gd name="connsiteY72" fmla="*/ 1996966 h 5797984"/>
              <a:gd name="connsiteX73" fmla="*/ 3541986 w 3857297"/>
              <a:gd name="connsiteY73" fmla="*/ 2017986 h 5797984"/>
              <a:gd name="connsiteX74" fmla="*/ 3647090 w 3857297"/>
              <a:gd name="connsiteY74" fmla="*/ 1828800 h 5797984"/>
              <a:gd name="connsiteX75" fmla="*/ 3415862 w 3857297"/>
              <a:gd name="connsiteY75" fmla="*/ 1597573 h 5797984"/>
              <a:gd name="connsiteX76" fmla="*/ 3636579 w 3857297"/>
              <a:gd name="connsiteY76" fmla="*/ 1219200 h 5797984"/>
              <a:gd name="connsiteX77" fmla="*/ 3573517 w 3857297"/>
              <a:gd name="connsiteY77" fmla="*/ 630621 h 5797984"/>
              <a:gd name="connsiteX78" fmla="*/ 3499945 w 3857297"/>
              <a:gd name="connsiteY78" fmla="*/ 515007 h 5797984"/>
              <a:gd name="connsiteX79" fmla="*/ 3048000 w 3857297"/>
              <a:gd name="connsiteY79" fmla="*/ 283780 h 5797984"/>
              <a:gd name="connsiteX80" fmla="*/ 2795752 w 3857297"/>
              <a:gd name="connsiteY80" fmla="*/ 231228 h 5797984"/>
              <a:gd name="connsiteX81" fmla="*/ 2585545 w 3857297"/>
              <a:gd name="connsiteY81" fmla="*/ 42042 h 5797984"/>
              <a:gd name="connsiteX82" fmla="*/ 2448910 w 3857297"/>
              <a:gd name="connsiteY82" fmla="*/ 31532 h 5797984"/>
              <a:gd name="connsiteX83" fmla="*/ 2301765 w 3857297"/>
              <a:gd name="connsiteY83" fmla="*/ 294290 h 5797984"/>
              <a:gd name="connsiteX84" fmla="*/ 2102069 w 3857297"/>
              <a:gd name="connsiteY84" fmla="*/ 493986 h 5797984"/>
              <a:gd name="connsiteX85" fmla="*/ 1807780 w 3857297"/>
              <a:gd name="connsiteY85" fmla="*/ 588580 h 5797984"/>
              <a:gd name="connsiteX86" fmla="*/ 1576552 w 3857297"/>
              <a:gd name="connsiteY86" fmla="*/ 620110 h 5797984"/>
              <a:gd name="connsiteX87" fmla="*/ 1387366 w 3857297"/>
              <a:gd name="connsiteY87" fmla="*/ 388883 h 5797984"/>
              <a:gd name="connsiteX88" fmla="*/ 1250731 w 3857297"/>
              <a:gd name="connsiteY88" fmla="*/ 73572 h 5797984"/>
              <a:gd name="connsiteX89" fmla="*/ 1103586 w 3857297"/>
              <a:gd name="connsiteY89" fmla="*/ 0 h 5797984"/>
              <a:gd name="connsiteX0" fmla="*/ 1103586 w 3857297"/>
              <a:gd name="connsiteY0" fmla="*/ 0 h 5797984"/>
              <a:gd name="connsiteX1" fmla="*/ 914400 w 3857297"/>
              <a:gd name="connsiteY1" fmla="*/ 388883 h 5797984"/>
              <a:gd name="connsiteX2" fmla="*/ 378372 w 3857297"/>
              <a:gd name="connsiteY2" fmla="*/ 536028 h 5797984"/>
              <a:gd name="connsiteX3" fmla="*/ 63062 w 3857297"/>
              <a:gd name="connsiteY3" fmla="*/ 819807 h 5797984"/>
              <a:gd name="connsiteX4" fmla="*/ 63062 w 3857297"/>
              <a:gd name="connsiteY4" fmla="*/ 1093076 h 5797984"/>
              <a:gd name="connsiteX5" fmla="*/ 273269 w 3857297"/>
              <a:gd name="connsiteY5" fmla="*/ 1492469 h 5797984"/>
              <a:gd name="connsiteX6" fmla="*/ 378373 w 3857297"/>
              <a:gd name="connsiteY6" fmla="*/ 1660634 h 5797984"/>
              <a:gd name="connsiteX7" fmla="*/ 409903 w 3857297"/>
              <a:gd name="connsiteY7" fmla="*/ 1870841 h 5797984"/>
              <a:gd name="connsiteX8" fmla="*/ 609600 w 3857297"/>
              <a:gd name="connsiteY8" fmla="*/ 1923394 h 5797984"/>
              <a:gd name="connsiteX9" fmla="*/ 798786 w 3857297"/>
              <a:gd name="connsiteY9" fmla="*/ 1671145 h 5797984"/>
              <a:gd name="connsiteX10" fmla="*/ 735724 w 3857297"/>
              <a:gd name="connsiteY10" fmla="*/ 1250731 h 5797984"/>
              <a:gd name="connsiteX11" fmla="*/ 651641 w 3857297"/>
              <a:gd name="connsiteY11" fmla="*/ 1051035 h 5797984"/>
              <a:gd name="connsiteX12" fmla="*/ 830317 w 3857297"/>
              <a:gd name="connsiteY12" fmla="*/ 1008993 h 5797984"/>
              <a:gd name="connsiteX13" fmla="*/ 998483 w 3857297"/>
              <a:gd name="connsiteY13" fmla="*/ 1481959 h 5797984"/>
              <a:gd name="connsiteX14" fmla="*/ 1030014 w 3857297"/>
              <a:gd name="connsiteY14" fmla="*/ 1891862 h 5797984"/>
              <a:gd name="connsiteX15" fmla="*/ 977462 w 3857297"/>
              <a:gd name="connsiteY15" fmla="*/ 2364828 h 5797984"/>
              <a:gd name="connsiteX16" fmla="*/ 399393 w 3857297"/>
              <a:gd name="connsiteY16" fmla="*/ 3499945 h 5797984"/>
              <a:gd name="connsiteX17" fmla="*/ 325821 w 3857297"/>
              <a:gd name="connsiteY17" fmla="*/ 3626070 h 5797984"/>
              <a:gd name="connsiteX18" fmla="*/ 336331 w 3857297"/>
              <a:gd name="connsiteY18" fmla="*/ 3710152 h 5797984"/>
              <a:gd name="connsiteX19" fmla="*/ 304800 w 3857297"/>
              <a:gd name="connsiteY19" fmla="*/ 3815255 h 5797984"/>
              <a:gd name="connsiteX20" fmla="*/ 241738 w 3857297"/>
              <a:gd name="connsiteY20" fmla="*/ 4025462 h 5797984"/>
              <a:gd name="connsiteX21" fmla="*/ 105104 w 3857297"/>
              <a:gd name="connsiteY21" fmla="*/ 4498427 h 5797984"/>
              <a:gd name="connsiteX22" fmla="*/ 0 w 3857297"/>
              <a:gd name="connsiteY22" fmla="*/ 4834759 h 5797984"/>
              <a:gd name="connsiteX23" fmla="*/ 31531 w 3857297"/>
              <a:gd name="connsiteY23" fmla="*/ 5097517 h 5797984"/>
              <a:gd name="connsiteX24" fmla="*/ 136635 w 3857297"/>
              <a:gd name="connsiteY24" fmla="*/ 5192110 h 5797984"/>
              <a:gd name="connsiteX25" fmla="*/ 199696 w 3857297"/>
              <a:gd name="connsiteY25" fmla="*/ 5255172 h 5797984"/>
              <a:gd name="connsiteX26" fmla="*/ 409904 w 3857297"/>
              <a:gd name="connsiteY26" fmla="*/ 5223643 h 5797984"/>
              <a:gd name="connsiteX27" fmla="*/ 515007 w 3857297"/>
              <a:gd name="connsiteY27" fmla="*/ 5213131 h 5797984"/>
              <a:gd name="connsiteX28" fmla="*/ 620110 w 3857297"/>
              <a:gd name="connsiteY28" fmla="*/ 5171090 h 5797984"/>
              <a:gd name="connsiteX29" fmla="*/ 693681 w 3857297"/>
              <a:gd name="connsiteY29" fmla="*/ 4929352 h 5797984"/>
              <a:gd name="connsiteX30" fmla="*/ 735724 w 3857297"/>
              <a:gd name="connsiteY30" fmla="*/ 4572000 h 5797984"/>
              <a:gd name="connsiteX31" fmla="*/ 882868 w 3857297"/>
              <a:gd name="connsiteY31" fmla="*/ 4014952 h 5797984"/>
              <a:gd name="connsiteX32" fmla="*/ 945931 w 3857297"/>
              <a:gd name="connsiteY32" fmla="*/ 4824249 h 5797984"/>
              <a:gd name="connsiteX33" fmla="*/ 966952 w 3857297"/>
              <a:gd name="connsiteY33" fmla="*/ 4981903 h 5797984"/>
              <a:gd name="connsiteX34" fmla="*/ 1082566 w 3857297"/>
              <a:gd name="connsiteY34" fmla="*/ 5108026 h 5797984"/>
              <a:gd name="connsiteX35" fmla="*/ 1219199 w 3857297"/>
              <a:gd name="connsiteY35" fmla="*/ 5108028 h 5797984"/>
              <a:gd name="connsiteX36" fmla="*/ 1345324 w 3857297"/>
              <a:gd name="connsiteY36" fmla="*/ 5087007 h 5797984"/>
              <a:gd name="connsiteX37" fmla="*/ 1566041 w 3857297"/>
              <a:gd name="connsiteY37" fmla="*/ 4614041 h 5797984"/>
              <a:gd name="connsiteX38" fmla="*/ 1671145 w 3857297"/>
              <a:gd name="connsiteY38" fmla="*/ 4172608 h 5797984"/>
              <a:gd name="connsiteX39" fmla="*/ 2049518 w 3857297"/>
              <a:gd name="connsiteY39" fmla="*/ 4078013 h 5797984"/>
              <a:gd name="connsiteX40" fmla="*/ 2165131 w 3857297"/>
              <a:gd name="connsiteY40" fmla="*/ 4529960 h 5797984"/>
              <a:gd name="connsiteX41" fmla="*/ 2207172 w 3857297"/>
              <a:gd name="connsiteY41" fmla="*/ 4950373 h 5797984"/>
              <a:gd name="connsiteX42" fmla="*/ 2259724 w 3857297"/>
              <a:gd name="connsiteY42" fmla="*/ 5108028 h 5797984"/>
              <a:gd name="connsiteX43" fmla="*/ 2312277 w 3857297"/>
              <a:gd name="connsiteY43" fmla="*/ 5360274 h 5797984"/>
              <a:gd name="connsiteX44" fmla="*/ 2427890 w 3857297"/>
              <a:gd name="connsiteY44" fmla="*/ 5528443 h 5797984"/>
              <a:gd name="connsiteX45" fmla="*/ 2532993 w 3857297"/>
              <a:gd name="connsiteY45" fmla="*/ 5559974 h 5797984"/>
              <a:gd name="connsiteX46" fmla="*/ 2680138 w 3857297"/>
              <a:gd name="connsiteY46" fmla="*/ 5528441 h 5797984"/>
              <a:gd name="connsiteX47" fmla="*/ 2669627 w 3857297"/>
              <a:gd name="connsiteY47" fmla="*/ 5423339 h 5797984"/>
              <a:gd name="connsiteX48" fmla="*/ 2659117 w 3857297"/>
              <a:gd name="connsiteY48" fmla="*/ 5423338 h 5797984"/>
              <a:gd name="connsiteX49" fmla="*/ 2690648 w 3857297"/>
              <a:gd name="connsiteY49" fmla="*/ 5044965 h 5797984"/>
              <a:gd name="connsiteX50" fmla="*/ 2690648 w 3857297"/>
              <a:gd name="connsiteY50" fmla="*/ 4740165 h 5797984"/>
              <a:gd name="connsiteX51" fmla="*/ 2858814 w 3857297"/>
              <a:gd name="connsiteY51" fmla="*/ 3983421 h 5797984"/>
              <a:gd name="connsiteX52" fmla="*/ 3153102 w 3857297"/>
              <a:gd name="connsiteY52" fmla="*/ 4277711 h 5797984"/>
              <a:gd name="connsiteX53" fmla="*/ 2911365 w 3857297"/>
              <a:gd name="connsiteY53" fmla="*/ 5234151 h 5797984"/>
              <a:gd name="connsiteX54" fmla="*/ 2953407 w 3857297"/>
              <a:gd name="connsiteY54" fmla="*/ 5675587 h 5797984"/>
              <a:gd name="connsiteX55" fmla="*/ 3132082 w 3857297"/>
              <a:gd name="connsiteY55" fmla="*/ 5633544 h 5797984"/>
              <a:gd name="connsiteX56" fmla="*/ 3289737 w 3857297"/>
              <a:gd name="connsiteY56" fmla="*/ 5780691 h 5797984"/>
              <a:gd name="connsiteX57" fmla="*/ 3468413 w 3857297"/>
              <a:gd name="connsiteY57" fmla="*/ 5717627 h 5797984"/>
              <a:gd name="connsiteX58" fmla="*/ 3584028 w 3857297"/>
              <a:gd name="connsiteY58" fmla="*/ 5528441 h 5797984"/>
              <a:gd name="connsiteX59" fmla="*/ 3720664 w 3857297"/>
              <a:gd name="connsiteY59" fmla="*/ 5223642 h 5797984"/>
              <a:gd name="connsiteX60" fmla="*/ 3836277 w 3857297"/>
              <a:gd name="connsiteY60" fmla="*/ 4813738 h 5797984"/>
              <a:gd name="connsiteX61" fmla="*/ 3741682 w 3857297"/>
              <a:gd name="connsiteY61" fmla="*/ 4393325 h 5797984"/>
              <a:gd name="connsiteX62" fmla="*/ 3857297 w 3857297"/>
              <a:gd name="connsiteY62" fmla="*/ 4120055 h 5797984"/>
              <a:gd name="connsiteX63" fmla="*/ 3699642 w 3857297"/>
              <a:gd name="connsiteY63" fmla="*/ 3804745 h 5797984"/>
              <a:gd name="connsiteX64" fmla="*/ 3436883 w 3857297"/>
              <a:gd name="connsiteY64" fmla="*/ 3037490 h 5797984"/>
              <a:gd name="connsiteX65" fmla="*/ 3258207 w 3857297"/>
              <a:gd name="connsiteY65" fmla="*/ 2543504 h 5797984"/>
              <a:gd name="connsiteX66" fmla="*/ 3069021 w 3857297"/>
              <a:gd name="connsiteY66" fmla="*/ 2291255 h 5797984"/>
              <a:gd name="connsiteX67" fmla="*/ 2890345 w 3857297"/>
              <a:gd name="connsiteY67" fmla="*/ 1923393 h 5797984"/>
              <a:gd name="connsiteX68" fmla="*/ 2743200 w 3857297"/>
              <a:gd name="connsiteY68" fmla="*/ 1681655 h 5797984"/>
              <a:gd name="connsiteX69" fmla="*/ 2806262 w 3857297"/>
              <a:gd name="connsiteY69" fmla="*/ 1282262 h 5797984"/>
              <a:gd name="connsiteX70" fmla="*/ 2869324 w 3857297"/>
              <a:gd name="connsiteY70" fmla="*/ 1187669 h 5797984"/>
              <a:gd name="connsiteX71" fmla="*/ 2837793 w 3857297"/>
              <a:gd name="connsiteY71" fmla="*/ 1534511 h 5797984"/>
              <a:gd name="connsiteX72" fmla="*/ 2995448 w 3857297"/>
              <a:gd name="connsiteY72" fmla="*/ 1996966 h 5797984"/>
              <a:gd name="connsiteX73" fmla="*/ 3541986 w 3857297"/>
              <a:gd name="connsiteY73" fmla="*/ 2017986 h 5797984"/>
              <a:gd name="connsiteX74" fmla="*/ 3647090 w 3857297"/>
              <a:gd name="connsiteY74" fmla="*/ 1828800 h 5797984"/>
              <a:gd name="connsiteX75" fmla="*/ 3415862 w 3857297"/>
              <a:gd name="connsiteY75" fmla="*/ 1597573 h 5797984"/>
              <a:gd name="connsiteX76" fmla="*/ 3636579 w 3857297"/>
              <a:gd name="connsiteY76" fmla="*/ 1219200 h 5797984"/>
              <a:gd name="connsiteX77" fmla="*/ 3573517 w 3857297"/>
              <a:gd name="connsiteY77" fmla="*/ 630621 h 5797984"/>
              <a:gd name="connsiteX78" fmla="*/ 3499945 w 3857297"/>
              <a:gd name="connsiteY78" fmla="*/ 515007 h 5797984"/>
              <a:gd name="connsiteX79" fmla="*/ 3048000 w 3857297"/>
              <a:gd name="connsiteY79" fmla="*/ 283780 h 5797984"/>
              <a:gd name="connsiteX80" fmla="*/ 2795752 w 3857297"/>
              <a:gd name="connsiteY80" fmla="*/ 231228 h 5797984"/>
              <a:gd name="connsiteX81" fmla="*/ 2585545 w 3857297"/>
              <a:gd name="connsiteY81" fmla="*/ 42042 h 5797984"/>
              <a:gd name="connsiteX82" fmla="*/ 2448910 w 3857297"/>
              <a:gd name="connsiteY82" fmla="*/ 31532 h 5797984"/>
              <a:gd name="connsiteX83" fmla="*/ 2301765 w 3857297"/>
              <a:gd name="connsiteY83" fmla="*/ 294290 h 5797984"/>
              <a:gd name="connsiteX84" fmla="*/ 2102069 w 3857297"/>
              <a:gd name="connsiteY84" fmla="*/ 493986 h 5797984"/>
              <a:gd name="connsiteX85" fmla="*/ 1807780 w 3857297"/>
              <a:gd name="connsiteY85" fmla="*/ 588580 h 5797984"/>
              <a:gd name="connsiteX86" fmla="*/ 1576552 w 3857297"/>
              <a:gd name="connsiteY86" fmla="*/ 620110 h 5797984"/>
              <a:gd name="connsiteX87" fmla="*/ 1387366 w 3857297"/>
              <a:gd name="connsiteY87" fmla="*/ 388883 h 5797984"/>
              <a:gd name="connsiteX88" fmla="*/ 1250731 w 3857297"/>
              <a:gd name="connsiteY88" fmla="*/ 73572 h 5797984"/>
              <a:gd name="connsiteX89" fmla="*/ 1103586 w 3857297"/>
              <a:gd name="connsiteY89" fmla="*/ 0 h 5797984"/>
              <a:gd name="connsiteX0" fmla="*/ 1103586 w 3857297"/>
              <a:gd name="connsiteY0" fmla="*/ 0 h 5780691"/>
              <a:gd name="connsiteX1" fmla="*/ 914400 w 3857297"/>
              <a:gd name="connsiteY1" fmla="*/ 388883 h 5780691"/>
              <a:gd name="connsiteX2" fmla="*/ 378372 w 3857297"/>
              <a:gd name="connsiteY2" fmla="*/ 536028 h 5780691"/>
              <a:gd name="connsiteX3" fmla="*/ 63062 w 3857297"/>
              <a:gd name="connsiteY3" fmla="*/ 819807 h 5780691"/>
              <a:gd name="connsiteX4" fmla="*/ 63062 w 3857297"/>
              <a:gd name="connsiteY4" fmla="*/ 1093076 h 5780691"/>
              <a:gd name="connsiteX5" fmla="*/ 273269 w 3857297"/>
              <a:gd name="connsiteY5" fmla="*/ 1492469 h 5780691"/>
              <a:gd name="connsiteX6" fmla="*/ 378373 w 3857297"/>
              <a:gd name="connsiteY6" fmla="*/ 1660634 h 5780691"/>
              <a:gd name="connsiteX7" fmla="*/ 409903 w 3857297"/>
              <a:gd name="connsiteY7" fmla="*/ 1870841 h 5780691"/>
              <a:gd name="connsiteX8" fmla="*/ 609600 w 3857297"/>
              <a:gd name="connsiteY8" fmla="*/ 1923394 h 5780691"/>
              <a:gd name="connsiteX9" fmla="*/ 798786 w 3857297"/>
              <a:gd name="connsiteY9" fmla="*/ 1671145 h 5780691"/>
              <a:gd name="connsiteX10" fmla="*/ 735724 w 3857297"/>
              <a:gd name="connsiteY10" fmla="*/ 1250731 h 5780691"/>
              <a:gd name="connsiteX11" fmla="*/ 651641 w 3857297"/>
              <a:gd name="connsiteY11" fmla="*/ 1051035 h 5780691"/>
              <a:gd name="connsiteX12" fmla="*/ 830317 w 3857297"/>
              <a:gd name="connsiteY12" fmla="*/ 1008993 h 5780691"/>
              <a:gd name="connsiteX13" fmla="*/ 998483 w 3857297"/>
              <a:gd name="connsiteY13" fmla="*/ 1481959 h 5780691"/>
              <a:gd name="connsiteX14" fmla="*/ 1030014 w 3857297"/>
              <a:gd name="connsiteY14" fmla="*/ 1891862 h 5780691"/>
              <a:gd name="connsiteX15" fmla="*/ 977462 w 3857297"/>
              <a:gd name="connsiteY15" fmla="*/ 2364828 h 5780691"/>
              <a:gd name="connsiteX16" fmla="*/ 399393 w 3857297"/>
              <a:gd name="connsiteY16" fmla="*/ 3499945 h 5780691"/>
              <a:gd name="connsiteX17" fmla="*/ 325821 w 3857297"/>
              <a:gd name="connsiteY17" fmla="*/ 3626070 h 5780691"/>
              <a:gd name="connsiteX18" fmla="*/ 336331 w 3857297"/>
              <a:gd name="connsiteY18" fmla="*/ 3710152 h 5780691"/>
              <a:gd name="connsiteX19" fmla="*/ 304800 w 3857297"/>
              <a:gd name="connsiteY19" fmla="*/ 3815255 h 5780691"/>
              <a:gd name="connsiteX20" fmla="*/ 241738 w 3857297"/>
              <a:gd name="connsiteY20" fmla="*/ 4025462 h 5780691"/>
              <a:gd name="connsiteX21" fmla="*/ 105104 w 3857297"/>
              <a:gd name="connsiteY21" fmla="*/ 4498427 h 5780691"/>
              <a:gd name="connsiteX22" fmla="*/ 0 w 3857297"/>
              <a:gd name="connsiteY22" fmla="*/ 4834759 h 5780691"/>
              <a:gd name="connsiteX23" fmla="*/ 31531 w 3857297"/>
              <a:gd name="connsiteY23" fmla="*/ 5097517 h 5780691"/>
              <a:gd name="connsiteX24" fmla="*/ 136635 w 3857297"/>
              <a:gd name="connsiteY24" fmla="*/ 5192110 h 5780691"/>
              <a:gd name="connsiteX25" fmla="*/ 199696 w 3857297"/>
              <a:gd name="connsiteY25" fmla="*/ 5255172 h 5780691"/>
              <a:gd name="connsiteX26" fmla="*/ 409904 w 3857297"/>
              <a:gd name="connsiteY26" fmla="*/ 5223643 h 5780691"/>
              <a:gd name="connsiteX27" fmla="*/ 515007 w 3857297"/>
              <a:gd name="connsiteY27" fmla="*/ 5213131 h 5780691"/>
              <a:gd name="connsiteX28" fmla="*/ 620110 w 3857297"/>
              <a:gd name="connsiteY28" fmla="*/ 5171090 h 5780691"/>
              <a:gd name="connsiteX29" fmla="*/ 693681 w 3857297"/>
              <a:gd name="connsiteY29" fmla="*/ 4929352 h 5780691"/>
              <a:gd name="connsiteX30" fmla="*/ 735724 w 3857297"/>
              <a:gd name="connsiteY30" fmla="*/ 4572000 h 5780691"/>
              <a:gd name="connsiteX31" fmla="*/ 882868 w 3857297"/>
              <a:gd name="connsiteY31" fmla="*/ 4014952 h 5780691"/>
              <a:gd name="connsiteX32" fmla="*/ 945931 w 3857297"/>
              <a:gd name="connsiteY32" fmla="*/ 4824249 h 5780691"/>
              <a:gd name="connsiteX33" fmla="*/ 966952 w 3857297"/>
              <a:gd name="connsiteY33" fmla="*/ 4981903 h 5780691"/>
              <a:gd name="connsiteX34" fmla="*/ 1082566 w 3857297"/>
              <a:gd name="connsiteY34" fmla="*/ 5108026 h 5780691"/>
              <a:gd name="connsiteX35" fmla="*/ 1219199 w 3857297"/>
              <a:gd name="connsiteY35" fmla="*/ 5108028 h 5780691"/>
              <a:gd name="connsiteX36" fmla="*/ 1345324 w 3857297"/>
              <a:gd name="connsiteY36" fmla="*/ 5087007 h 5780691"/>
              <a:gd name="connsiteX37" fmla="*/ 1566041 w 3857297"/>
              <a:gd name="connsiteY37" fmla="*/ 4614041 h 5780691"/>
              <a:gd name="connsiteX38" fmla="*/ 1671145 w 3857297"/>
              <a:gd name="connsiteY38" fmla="*/ 4172608 h 5780691"/>
              <a:gd name="connsiteX39" fmla="*/ 2049518 w 3857297"/>
              <a:gd name="connsiteY39" fmla="*/ 4078013 h 5780691"/>
              <a:gd name="connsiteX40" fmla="*/ 2165131 w 3857297"/>
              <a:gd name="connsiteY40" fmla="*/ 4529960 h 5780691"/>
              <a:gd name="connsiteX41" fmla="*/ 2207172 w 3857297"/>
              <a:gd name="connsiteY41" fmla="*/ 4950373 h 5780691"/>
              <a:gd name="connsiteX42" fmla="*/ 2259724 w 3857297"/>
              <a:gd name="connsiteY42" fmla="*/ 5108028 h 5780691"/>
              <a:gd name="connsiteX43" fmla="*/ 2312277 w 3857297"/>
              <a:gd name="connsiteY43" fmla="*/ 5360274 h 5780691"/>
              <a:gd name="connsiteX44" fmla="*/ 2427890 w 3857297"/>
              <a:gd name="connsiteY44" fmla="*/ 5528443 h 5780691"/>
              <a:gd name="connsiteX45" fmla="*/ 2532993 w 3857297"/>
              <a:gd name="connsiteY45" fmla="*/ 5559974 h 5780691"/>
              <a:gd name="connsiteX46" fmla="*/ 2680138 w 3857297"/>
              <a:gd name="connsiteY46" fmla="*/ 5528441 h 5780691"/>
              <a:gd name="connsiteX47" fmla="*/ 2669627 w 3857297"/>
              <a:gd name="connsiteY47" fmla="*/ 5423339 h 5780691"/>
              <a:gd name="connsiteX48" fmla="*/ 2659117 w 3857297"/>
              <a:gd name="connsiteY48" fmla="*/ 5423338 h 5780691"/>
              <a:gd name="connsiteX49" fmla="*/ 2690648 w 3857297"/>
              <a:gd name="connsiteY49" fmla="*/ 5044965 h 5780691"/>
              <a:gd name="connsiteX50" fmla="*/ 2690648 w 3857297"/>
              <a:gd name="connsiteY50" fmla="*/ 4740165 h 5780691"/>
              <a:gd name="connsiteX51" fmla="*/ 2858814 w 3857297"/>
              <a:gd name="connsiteY51" fmla="*/ 3983421 h 5780691"/>
              <a:gd name="connsiteX52" fmla="*/ 3153102 w 3857297"/>
              <a:gd name="connsiteY52" fmla="*/ 4277711 h 5780691"/>
              <a:gd name="connsiteX53" fmla="*/ 2911365 w 3857297"/>
              <a:gd name="connsiteY53" fmla="*/ 5234151 h 5780691"/>
              <a:gd name="connsiteX54" fmla="*/ 2953407 w 3857297"/>
              <a:gd name="connsiteY54" fmla="*/ 5675587 h 5780691"/>
              <a:gd name="connsiteX55" fmla="*/ 3132082 w 3857297"/>
              <a:gd name="connsiteY55" fmla="*/ 5633544 h 5780691"/>
              <a:gd name="connsiteX56" fmla="*/ 3289737 w 3857297"/>
              <a:gd name="connsiteY56" fmla="*/ 5780691 h 5780691"/>
              <a:gd name="connsiteX57" fmla="*/ 3426372 w 3857297"/>
              <a:gd name="connsiteY57" fmla="*/ 5633544 h 5780691"/>
              <a:gd name="connsiteX58" fmla="*/ 3584028 w 3857297"/>
              <a:gd name="connsiteY58" fmla="*/ 5528441 h 5780691"/>
              <a:gd name="connsiteX59" fmla="*/ 3720664 w 3857297"/>
              <a:gd name="connsiteY59" fmla="*/ 5223642 h 5780691"/>
              <a:gd name="connsiteX60" fmla="*/ 3836277 w 3857297"/>
              <a:gd name="connsiteY60" fmla="*/ 4813738 h 5780691"/>
              <a:gd name="connsiteX61" fmla="*/ 3741682 w 3857297"/>
              <a:gd name="connsiteY61" fmla="*/ 4393325 h 5780691"/>
              <a:gd name="connsiteX62" fmla="*/ 3857297 w 3857297"/>
              <a:gd name="connsiteY62" fmla="*/ 4120055 h 5780691"/>
              <a:gd name="connsiteX63" fmla="*/ 3699642 w 3857297"/>
              <a:gd name="connsiteY63" fmla="*/ 3804745 h 5780691"/>
              <a:gd name="connsiteX64" fmla="*/ 3436883 w 3857297"/>
              <a:gd name="connsiteY64" fmla="*/ 3037490 h 5780691"/>
              <a:gd name="connsiteX65" fmla="*/ 3258207 w 3857297"/>
              <a:gd name="connsiteY65" fmla="*/ 2543504 h 5780691"/>
              <a:gd name="connsiteX66" fmla="*/ 3069021 w 3857297"/>
              <a:gd name="connsiteY66" fmla="*/ 2291255 h 5780691"/>
              <a:gd name="connsiteX67" fmla="*/ 2890345 w 3857297"/>
              <a:gd name="connsiteY67" fmla="*/ 1923393 h 5780691"/>
              <a:gd name="connsiteX68" fmla="*/ 2743200 w 3857297"/>
              <a:gd name="connsiteY68" fmla="*/ 1681655 h 5780691"/>
              <a:gd name="connsiteX69" fmla="*/ 2806262 w 3857297"/>
              <a:gd name="connsiteY69" fmla="*/ 1282262 h 5780691"/>
              <a:gd name="connsiteX70" fmla="*/ 2869324 w 3857297"/>
              <a:gd name="connsiteY70" fmla="*/ 1187669 h 5780691"/>
              <a:gd name="connsiteX71" fmla="*/ 2837793 w 3857297"/>
              <a:gd name="connsiteY71" fmla="*/ 1534511 h 5780691"/>
              <a:gd name="connsiteX72" fmla="*/ 2995448 w 3857297"/>
              <a:gd name="connsiteY72" fmla="*/ 1996966 h 5780691"/>
              <a:gd name="connsiteX73" fmla="*/ 3541986 w 3857297"/>
              <a:gd name="connsiteY73" fmla="*/ 2017986 h 5780691"/>
              <a:gd name="connsiteX74" fmla="*/ 3647090 w 3857297"/>
              <a:gd name="connsiteY74" fmla="*/ 1828800 h 5780691"/>
              <a:gd name="connsiteX75" fmla="*/ 3415862 w 3857297"/>
              <a:gd name="connsiteY75" fmla="*/ 1597573 h 5780691"/>
              <a:gd name="connsiteX76" fmla="*/ 3636579 w 3857297"/>
              <a:gd name="connsiteY76" fmla="*/ 1219200 h 5780691"/>
              <a:gd name="connsiteX77" fmla="*/ 3573517 w 3857297"/>
              <a:gd name="connsiteY77" fmla="*/ 630621 h 5780691"/>
              <a:gd name="connsiteX78" fmla="*/ 3499945 w 3857297"/>
              <a:gd name="connsiteY78" fmla="*/ 515007 h 5780691"/>
              <a:gd name="connsiteX79" fmla="*/ 3048000 w 3857297"/>
              <a:gd name="connsiteY79" fmla="*/ 283780 h 5780691"/>
              <a:gd name="connsiteX80" fmla="*/ 2795752 w 3857297"/>
              <a:gd name="connsiteY80" fmla="*/ 231228 h 5780691"/>
              <a:gd name="connsiteX81" fmla="*/ 2585545 w 3857297"/>
              <a:gd name="connsiteY81" fmla="*/ 42042 h 5780691"/>
              <a:gd name="connsiteX82" fmla="*/ 2448910 w 3857297"/>
              <a:gd name="connsiteY82" fmla="*/ 31532 h 5780691"/>
              <a:gd name="connsiteX83" fmla="*/ 2301765 w 3857297"/>
              <a:gd name="connsiteY83" fmla="*/ 294290 h 5780691"/>
              <a:gd name="connsiteX84" fmla="*/ 2102069 w 3857297"/>
              <a:gd name="connsiteY84" fmla="*/ 493986 h 5780691"/>
              <a:gd name="connsiteX85" fmla="*/ 1807780 w 3857297"/>
              <a:gd name="connsiteY85" fmla="*/ 588580 h 5780691"/>
              <a:gd name="connsiteX86" fmla="*/ 1576552 w 3857297"/>
              <a:gd name="connsiteY86" fmla="*/ 620110 h 5780691"/>
              <a:gd name="connsiteX87" fmla="*/ 1387366 w 3857297"/>
              <a:gd name="connsiteY87" fmla="*/ 388883 h 5780691"/>
              <a:gd name="connsiteX88" fmla="*/ 1250731 w 3857297"/>
              <a:gd name="connsiteY88" fmla="*/ 73572 h 5780691"/>
              <a:gd name="connsiteX89" fmla="*/ 1103586 w 3857297"/>
              <a:gd name="connsiteY89" fmla="*/ 0 h 5780691"/>
              <a:gd name="connsiteX0" fmla="*/ 1103586 w 3857297"/>
              <a:gd name="connsiteY0" fmla="*/ 0 h 5710064"/>
              <a:gd name="connsiteX1" fmla="*/ 914400 w 3857297"/>
              <a:gd name="connsiteY1" fmla="*/ 388883 h 5710064"/>
              <a:gd name="connsiteX2" fmla="*/ 378372 w 3857297"/>
              <a:gd name="connsiteY2" fmla="*/ 536028 h 5710064"/>
              <a:gd name="connsiteX3" fmla="*/ 63062 w 3857297"/>
              <a:gd name="connsiteY3" fmla="*/ 819807 h 5710064"/>
              <a:gd name="connsiteX4" fmla="*/ 63062 w 3857297"/>
              <a:gd name="connsiteY4" fmla="*/ 1093076 h 5710064"/>
              <a:gd name="connsiteX5" fmla="*/ 273269 w 3857297"/>
              <a:gd name="connsiteY5" fmla="*/ 1492469 h 5710064"/>
              <a:gd name="connsiteX6" fmla="*/ 378373 w 3857297"/>
              <a:gd name="connsiteY6" fmla="*/ 1660634 h 5710064"/>
              <a:gd name="connsiteX7" fmla="*/ 409903 w 3857297"/>
              <a:gd name="connsiteY7" fmla="*/ 1870841 h 5710064"/>
              <a:gd name="connsiteX8" fmla="*/ 609600 w 3857297"/>
              <a:gd name="connsiteY8" fmla="*/ 1923394 h 5710064"/>
              <a:gd name="connsiteX9" fmla="*/ 798786 w 3857297"/>
              <a:gd name="connsiteY9" fmla="*/ 1671145 h 5710064"/>
              <a:gd name="connsiteX10" fmla="*/ 735724 w 3857297"/>
              <a:gd name="connsiteY10" fmla="*/ 1250731 h 5710064"/>
              <a:gd name="connsiteX11" fmla="*/ 651641 w 3857297"/>
              <a:gd name="connsiteY11" fmla="*/ 1051035 h 5710064"/>
              <a:gd name="connsiteX12" fmla="*/ 830317 w 3857297"/>
              <a:gd name="connsiteY12" fmla="*/ 1008993 h 5710064"/>
              <a:gd name="connsiteX13" fmla="*/ 998483 w 3857297"/>
              <a:gd name="connsiteY13" fmla="*/ 1481959 h 5710064"/>
              <a:gd name="connsiteX14" fmla="*/ 1030014 w 3857297"/>
              <a:gd name="connsiteY14" fmla="*/ 1891862 h 5710064"/>
              <a:gd name="connsiteX15" fmla="*/ 977462 w 3857297"/>
              <a:gd name="connsiteY15" fmla="*/ 2364828 h 5710064"/>
              <a:gd name="connsiteX16" fmla="*/ 399393 w 3857297"/>
              <a:gd name="connsiteY16" fmla="*/ 3499945 h 5710064"/>
              <a:gd name="connsiteX17" fmla="*/ 325821 w 3857297"/>
              <a:gd name="connsiteY17" fmla="*/ 3626070 h 5710064"/>
              <a:gd name="connsiteX18" fmla="*/ 336331 w 3857297"/>
              <a:gd name="connsiteY18" fmla="*/ 3710152 h 5710064"/>
              <a:gd name="connsiteX19" fmla="*/ 304800 w 3857297"/>
              <a:gd name="connsiteY19" fmla="*/ 3815255 h 5710064"/>
              <a:gd name="connsiteX20" fmla="*/ 241738 w 3857297"/>
              <a:gd name="connsiteY20" fmla="*/ 4025462 h 5710064"/>
              <a:gd name="connsiteX21" fmla="*/ 105104 w 3857297"/>
              <a:gd name="connsiteY21" fmla="*/ 4498427 h 5710064"/>
              <a:gd name="connsiteX22" fmla="*/ 0 w 3857297"/>
              <a:gd name="connsiteY22" fmla="*/ 4834759 h 5710064"/>
              <a:gd name="connsiteX23" fmla="*/ 31531 w 3857297"/>
              <a:gd name="connsiteY23" fmla="*/ 5097517 h 5710064"/>
              <a:gd name="connsiteX24" fmla="*/ 136635 w 3857297"/>
              <a:gd name="connsiteY24" fmla="*/ 5192110 h 5710064"/>
              <a:gd name="connsiteX25" fmla="*/ 199696 w 3857297"/>
              <a:gd name="connsiteY25" fmla="*/ 5255172 h 5710064"/>
              <a:gd name="connsiteX26" fmla="*/ 409904 w 3857297"/>
              <a:gd name="connsiteY26" fmla="*/ 5223643 h 5710064"/>
              <a:gd name="connsiteX27" fmla="*/ 515007 w 3857297"/>
              <a:gd name="connsiteY27" fmla="*/ 5213131 h 5710064"/>
              <a:gd name="connsiteX28" fmla="*/ 620110 w 3857297"/>
              <a:gd name="connsiteY28" fmla="*/ 5171090 h 5710064"/>
              <a:gd name="connsiteX29" fmla="*/ 693681 w 3857297"/>
              <a:gd name="connsiteY29" fmla="*/ 4929352 h 5710064"/>
              <a:gd name="connsiteX30" fmla="*/ 735724 w 3857297"/>
              <a:gd name="connsiteY30" fmla="*/ 4572000 h 5710064"/>
              <a:gd name="connsiteX31" fmla="*/ 882868 w 3857297"/>
              <a:gd name="connsiteY31" fmla="*/ 4014952 h 5710064"/>
              <a:gd name="connsiteX32" fmla="*/ 945931 w 3857297"/>
              <a:gd name="connsiteY32" fmla="*/ 4824249 h 5710064"/>
              <a:gd name="connsiteX33" fmla="*/ 966952 w 3857297"/>
              <a:gd name="connsiteY33" fmla="*/ 4981903 h 5710064"/>
              <a:gd name="connsiteX34" fmla="*/ 1082566 w 3857297"/>
              <a:gd name="connsiteY34" fmla="*/ 5108026 h 5710064"/>
              <a:gd name="connsiteX35" fmla="*/ 1219199 w 3857297"/>
              <a:gd name="connsiteY35" fmla="*/ 5108028 h 5710064"/>
              <a:gd name="connsiteX36" fmla="*/ 1345324 w 3857297"/>
              <a:gd name="connsiteY36" fmla="*/ 5087007 h 5710064"/>
              <a:gd name="connsiteX37" fmla="*/ 1566041 w 3857297"/>
              <a:gd name="connsiteY37" fmla="*/ 4614041 h 5710064"/>
              <a:gd name="connsiteX38" fmla="*/ 1671145 w 3857297"/>
              <a:gd name="connsiteY38" fmla="*/ 4172608 h 5710064"/>
              <a:gd name="connsiteX39" fmla="*/ 2049518 w 3857297"/>
              <a:gd name="connsiteY39" fmla="*/ 4078013 h 5710064"/>
              <a:gd name="connsiteX40" fmla="*/ 2165131 w 3857297"/>
              <a:gd name="connsiteY40" fmla="*/ 4529960 h 5710064"/>
              <a:gd name="connsiteX41" fmla="*/ 2207172 w 3857297"/>
              <a:gd name="connsiteY41" fmla="*/ 4950373 h 5710064"/>
              <a:gd name="connsiteX42" fmla="*/ 2259724 w 3857297"/>
              <a:gd name="connsiteY42" fmla="*/ 5108028 h 5710064"/>
              <a:gd name="connsiteX43" fmla="*/ 2312277 w 3857297"/>
              <a:gd name="connsiteY43" fmla="*/ 5360274 h 5710064"/>
              <a:gd name="connsiteX44" fmla="*/ 2427890 w 3857297"/>
              <a:gd name="connsiteY44" fmla="*/ 5528443 h 5710064"/>
              <a:gd name="connsiteX45" fmla="*/ 2532993 w 3857297"/>
              <a:gd name="connsiteY45" fmla="*/ 5559974 h 5710064"/>
              <a:gd name="connsiteX46" fmla="*/ 2680138 w 3857297"/>
              <a:gd name="connsiteY46" fmla="*/ 5528441 h 5710064"/>
              <a:gd name="connsiteX47" fmla="*/ 2669627 w 3857297"/>
              <a:gd name="connsiteY47" fmla="*/ 5423339 h 5710064"/>
              <a:gd name="connsiteX48" fmla="*/ 2659117 w 3857297"/>
              <a:gd name="connsiteY48" fmla="*/ 5423338 h 5710064"/>
              <a:gd name="connsiteX49" fmla="*/ 2690648 w 3857297"/>
              <a:gd name="connsiteY49" fmla="*/ 5044965 h 5710064"/>
              <a:gd name="connsiteX50" fmla="*/ 2690648 w 3857297"/>
              <a:gd name="connsiteY50" fmla="*/ 4740165 h 5710064"/>
              <a:gd name="connsiteX51" fmla="*/ 2858814 w 3857297"/>
              <a:gd name="connsiteY51" fmla="*/ 3983421 h 5710064"/>
              <a:gd name="connsiteX52" fmla="*/ 3153102 w 3857297"/>
              <a:gd name="connsiteY52" fmla="*/ 4277711 h 5710064"/>
              <a:gd name="connsiteX53" fmla="*/ 2911365 w 3857297"/>
              <a:gd name="connsiteY53" fmla="*/ 5234151 h 5710064"/>
              <a:gd name="connsiteX54" fmla="*/ 2953407 w 3857297"/>
              <a:gd name="connsiteY54" fmla="*/ 5675587 h 5710064"/>
              <a:gd name="connsiteX55" fmla="*/ 3132082 w 3857297"/>
              <a:gd name="connsiteY55" fmla="*/ 5633544 h 5710064"/>
              <a:gd name="connsiteX56" fmla="*/ 3289737 w 3857297"/>
              <a:gd name="connsiteY56" fmla="*/ 5686098 h 5710064"/>
              <a:gd name="connsiteX57" fmla="*/ 3426372 w 3857297"/>
              <a:gd name="connsiteY57" fmla="*/ 5633544 h 5710064"/>
              <a:gd name="connsiteX58" fmla="*/ 3584028 w 3857297"/>
              <a:gd name="connsiteY58" fmla="*/ 5528441 h 5710064"/>
              <a:gd name="connsiteX59" fmla="*/ 3720664 w 3857297"/>
              <a:gd name="connsiteY59" fmla="*/ 5223642 h 5710064"/>
              <a:gd name="connsiteX60" fmla="*/ 3836277 w 3857297"/>
              <a:gd name="connsiteY60" fmla="*/ 4813738 h 5710064"/>
              <a:gd name="connsiteX61" fmla="*/ 3741682 w 3857297"/>
              <a:gd name="connsiteY61" fmla="*/ 4393325 h 5710064"/>
              <a:gd name="connsiteX62" fmla="*/ 3857297 w 3857297"/>
              <a:gd name="connsiteY62" fmla="*/ 4120055 h 5710064"/>
              <a:gd name="connsiteX63" fmla="*/ 3699642 w 3857297"/>
              <a:gd name="connsiteY63" fmla="*/ 3804745 h 5710064"/>
              <a:gd name="connsiteX64" fmla="*/ 3436883 w 3857297"/>
              <a:gd name="connsiteY64" fmla="*/ 3037490 h 5710064"/>
              <a:gd name="connsiteX65" fmla="*/ 3258207 w 3857297"/>
              <a:gd name="connsiteY65" fmla="*/ 2543504 h 5710064"/>
              <a:gd name="connsiteX66" fmla="*/ 3069021 w 3857297"/>
              <a:gd name="connsiteY66" fmla="*/ 2291255 h 5710064"/>
              <a:gd name="connsiteX67" fmla="*/ 2890345 w 3857297"/>
              <a:gd name="connsiteY67" fmla="*/ 1923393 h 5710064"/>
              <a:gd name="connsiteX68" fmla="*/ 2743200 w 3857297"/>
              <a:gd name="connsiteY68" fmla="*/ 1681655 h 5710064"/>
              <a:gd name="connsiteX69" fmla="*/ 2806262 w 3857297"/>
              <a:gd name="connsiteY69" fmla="*/ 1282262 h 5710064"/>
              <a:gd name="connsiteX70" fmla="*/ 2869324 w 3857297"/>
              <a:gd name="connsiteY70" fmla="*/ 1187669 h 5710064"/>
              <a:gd name="connsiteX71" fmla="*/ 2837793 w 3857297"/>
              <a:gd name="connsiteY71" fmla="*/ 1534511 h 5710064"/>
              <a:gd name="connsiteX72" fmla="*/ 2995448 w 3857297"/>
              <a:gd name="connsiteY72" fmla="*/ 1996966 h 5710064"/>
              <a:gd name="connsiteX73" fmla="*/ 3541986 w 3857297"/>
              <a:gd name="connsiteY73" fmla="*/ 2017986 h 5710064"/>
              <a:gd name="connsiteX74" fmla="*/ 3647090 w 3857297"/>
              <a:gd name="connsiteY74" fmla="*/ 1828800 h 5710064"/>
              <a:gd name="connsiteX75" fmla="*/ 3415862 w 3857297"/>
              <a:gd name="connsiteY75" fmla="*/ 1597573 h 5710064"/>
              <a:gd name="connsiteX76" fmla="*/ 3636579 w 3857297"/>
              <a:gd name="connsiteY76" fmla="*/ 1219200 h 5710064"/>
              <a:gd name="connsiteX77" fmla="*/ 3573517 w 3857297"/>
              <a:gd name="connsiteY77" fmla="*/ 630621 h 5710064"/>
              <a:gd name="connsiteX78" fmla="*/ 3499945 w 3857297"/>
              <a:gd name="connsiteY78" fmla="*/ 515007 h 5710064"/>
              <a:gd name="connsiteX79" fmla="*/ 3048000 w 3857297"/>
              <a:gd name="connsiteY79" fmla="*/ 283780 h 5710064"/>
              <a:gd name="connsiteX80" fmla="*/ 2795752 w 3857297"/>
              <a:gd name="connsiteY80" fmla="*/ 231228 h 5710064"/>
              <a:gd name="connsiteX81" fmla="*/ 2585545 w 3857297"/>
              <a:gd name="connsiteY81" fmla="*/ 42042 h 5710064"/>
              <a:gd name="connsiteX82" fmla="*/ 2448910 w 3857297"/>
              <a:gd name="connsiteY82" fmla="*/ 31532 h 5710064"/>
              <a:gd name="connsiteX83" fmla="*/ 2301765 w 3857297"/>
              <a:gd name="connsiteY83" fmla="*/ 294290 h 5710064"/>
              <a:gd name="connsiteX84" fmla="*/ 2102069 w 3857297"/>
              <a:gd name="connsiteY84" fmla="*/ 493986 h 5710064"/>
              <a:gd name="connsiteX85" fmla="*/ 1807780 w 3857297"/>
              <a:gd name="connsiteY85" fmla="*/ 588580 h 5710064"/>
              <a:gd name="connsiteX86" fmla="*/ 1576552 w 3857297"/>
              <a:gd name="connsiteY86" fmla="*/ 620110 h 5710064"/>
              <a:gd name="connsiteX87" fmla="*/ 1387366 w 3857297"/>
              <a:gd name="connsiteY87" fmla="*/ 388883 h 5710064"/>
              <a:gd name="connsiteX88" fmla="*/ 1250731 w 3857297"/>
              <a:gd name="connsiteY88" fmla="*/ 73572 h 5710064"/>
              <a:gd name="connsiteX89" fmla="*/ 1103586 w 3857297"/>
              <a:gd name="connsiteY89" fmla="*/ 0 h 5710064"/>
              <a:gd name="connsiteX0" fmla="*/ 1103586 w 3857297"/>
              <a:gd name="connsiteY0" fmla="*/ 0 h 5738650"/>
              <a:gd name="connsiteX1" fmla="*/ 914400 w 3857297"/>
              <a:gd name="connsiteY1" fmla="*/ 388883 h 5738650"/>
              <a:gd name="connsiteX2" fmla="*/ 378372 w 3857297"/>
              <a:gd name="connsiteY2" fmla="*/ 536028 h 5738650"/>
              <a:gd name="connsiteX3" fmla="*/ 63062 w 3857297"/>
              <a:gd name="connsiteY3" fmla="*/ 819807 h 5738650"/>
              <a:gd name="connsiteX4" fmla="*/ 63062 w 3857297"/>
              <a:gd name="connsiteY4" fmla="*/ 1093076 h 5738650"/>
              <a:gd name="connsiteX5" fmla="*/ 273269 w 3857297"/>
              <a:gd name="connsiteY5" fmla="*/ 1492469 h 5738650"/>
              <a:gd name="connsiteX6" fmla="*/ 378373 w 3857297"/>
              <a:gd name="connsiteY6" fmla="*/ 1660634 h 5738650"/>
              <a:gd name="connsiteX7" fmla="*/ 409903 w 3857297"/>
              <a:gd name="connsiteY7" fmla="*/ 1870841 h 5738650"/>
              <a:gd name="connsiteX8" fmla="*/ 609600 w 3857297"/>
              <a:gd name="connsiteY8" fmla="*/ 1923394 h 5738650"/>
              <a:gd name="connsiteX9" fmla="*/ 798786 w 3857297"/>
              <a:gd name="connsiteY9" fmla="*/ 1671145 h 5738650"/>
              <a:gd name="connsiteX10" fmla="*/ 735724 w 3857297"/>
              <a:gd name="connsiteY10" fmla="*/ 1250731 h 5738650"/>
              <a:gd name="connsiteX11" fmla="*/ 651641 w 3857297"/>
              <a:gd name="connsiteY11" fmla="*/ 1051035 h 5738650"/>
              <a:gd name="connsiteX12" fmla="*/ 830317 w 3857297"/>
              <a:gd name="connsiteY12" fmla="*/ 1008993 h 5738650"/>
              <a:gd name="connsiteX13" fmla="*/ 998483 w 3857297"/>
              <a:gd name="connsiteY13" fmla="*/ 1481959 h 5738650"/>
              <a:gd name="connsiteX14" fmla="*/ 1030014 w 3857297"/>
              <a:gd name="connsiteY14" fmla="*/ 1891862 h 5738650"/>
              <a:gd name="connsiteX15" fmla="*/ 977462 w 3857297"/>
              <a:gd name="connsiteY15" fmla="*/ 2364828 h 5738650"/>
              <a:gd name="connsiteX16" fmla="*/ 399393 w 3857297"/>
              <a:gd name="connsiteY16" fmla="*/ 3499945 h 5738650"/>
              <a:gd name="connsiteX17" fmla="*/ 325821 w 3857297"/>
              <a:gd name="connsiteY17" fmla="*/ 3626070 h 5738650"/>
              <a:gd name="connsiteX18" fmla="*/ 336331 w 3857297"/>
              <a:gd name="connsiteY18" fmla="*/ 3710152 h 5738650"/>
              <a:gd name="connsiteX19" fmla="*/ 304800 w 3857297"/>
              <a:gd name="connsiteY19" fmla="*/ 3815255 h 5738650"/>
              <a:gd name="connsiteX20" fmla="*/ 241738 w 3857297"/>
              <a:gd name="connsiteY20" fmla="*/ 4025462 h 5738650"/>
              <a:gd name="connsiteX21" fmla="*/ 105104 w 3857297"/>
              <a:gd name="connsiteY21" fmla="*/ 4498427 h 5738650"/>
              <a:gd name="connsiteX22" fmla="*/ 0 w 3857297"/>
              <a:gd name="connsiteY22" fmla="*/ 4834759 h 5738650"/>
              <a:gd name="connsiteX23" fmla="*/ 31531 w 3857297"/>
              <a:gd name="connsiteY23" fmla="*/ 5097517 h 5738650"/>
              <a:gd name="connsiteX24" fmla="*/ 136635 w 3857297"/>
              <a:gd name="connsiteY24" fmla="*/ 5192110 h 5738650"/>
              <a:gd name="connsiteX25" fmla="*/ 199696 w 3857297"/>
              <a:gd name="connsiteY25" fmla="*/ 5255172 h 5738650"/>
              <a:gd name="connsiteX26" fmla="*/ 409904 w 3857297"/>
              <a:gd name="connsiteY26" fmla="*/ 5223643 h 5738650"/>
              <a:gd name="connsiteX27" fmla="*/ 515007 w 3857297"/>
              <a:gd name="connsiteY27" fmla="*/ 5213131 h 5738650"/>
              <a:gd name="connsiteX28" fmla="*/ 620110 w 3857297"/>
              <a:gd name="connsiteY28" fmla="*/ 5171090 h 5738650"/>
              <a:gd name="connsiteX29" fmla="*/ 693681 w 3857297"/>
              <a:gd name="connsiteY29" fmla="*/ 4929352 h 5738650"/>
              <a:gd name="connsiteX30" fmla="*/ 735724 w 3857297"/>
              <a:gd name="connsiteY30" fmla="*/ 4572000 h 5738650"/>
              <a:gd name="connsiteX31" fmla="*/ 882868 w 3857297"/>
              <a:gd name="connsiteY31" fmla="*/ 4014952 h 5738650"/>
              <a:gd name="connsiteX32" fmla="*/ 945931 w 3857297"/>
              <a:gd name="connsiteY32" fmla="*/ 4824249 h 5738650"/>
              <a:gd name="connsiteX33" fmla="*/ 966952 w 3857297"/>
              <a:gd name="connsiteY33" fmla="*/ 4981903 h 5738650"/>
              <a:gd name="connsiteX34" fmla="*/ 1082566 w 3857297"/>
              <a:gd name="connsiteY34" fmla="*/ 5108026 h 5738650"/>
              <a:gd name="connsiteX35" fmla="*/ 1219199 w 3857297"/>
              <a:gd name="connsiteY35" fmla="*/ 5108028 h 5738650"/>
              <a:gd name="connsiteX36" fmla="*/ 1345324 w 3857297"/>
              <a:gd name="connsiteY36" fmla="*/ 5087007 h 5738650"/>
              <a:gd name="connsiteX37" fmla="*/ 1566041 w 3857297"/>
              <a:gd name="connsiteY37" fmla="*/ 4614041 h 5738650"/>
              <a:gd name="connsiteX38" fmla="*/ 1671145 w 3857297"/>
              <a:gd name="connsiteY38" fmla="*/ 4172608 h 5738650"/>
              <a:gd name="connsiteX39" fmla="*/ 2049518 w 3857297"/>
              <a:gd name="connsiteY39" fmla="*/ 4078013 h 5738650"/>
              <a:gd name="connsiteX40" fmla="*/ 2165131 w 3857297"/>
              <a:gd name="connsiteY40" fmla="*/ 4529960 h 5738650"/>
              <a:gd name="connsiteX41" fmla="*/ 2207172 w 3857297"/>
              <a:gd name="connsiteY41" fmla="*/ 4950373 h 5738650"/>
              <a:gd name="connsiteX42" fmla="*/ 2259724 w 3857297"/>
              <a:gd name="connsiteY42" fmla="*/ 5108028 h 5738650"/>
              <a:gd name="connsiteX43" fmla="*/ 2312277 w 3857297"/>
              <a:gd name="connsiteY43" fmla="*/ 5360274 h 5738650"/>
              <a:gd name="connsiteX44" fmla="*/ 2427890 w 3857297"/>
              <a:gd name="connsiteY44" fmla="*/ 5528443 h 5738650"/>
              <a:gd name="connsiteX45" fmla="*/ 2532993 w 3857297"/>
              <a:gd name="connsiteY45" fmla="*/ 5559974 h 5738650"/>
              <a:gd name="connsiteX46" fmla="*/ 2680138 w 3857297"/>
              <a:gd name="connsiteY46" fmla="*/ 5528441 h 5738650"/>
              <a:gd name="connsiteX47" fmla="*/ 2669627 w 3857297"/>
              <a:gd name="connsiteY47" fmla="*/ 5423339 h 5738650"/>
              <a:gd name="connsiteX48" fmla="*/ 2659117 w 3857297"/>
              <a:gd name="connsiteY48" fmla="*/ 5423338 h 5738650"/>
              <a:gd name="connsiteX49" fmla="*/ 2690648 w 3857297"/>
              <a:gd name="connsiteY49" fmla="*/ 5044965 h 5738650"/>
              <a:gd name="connsiteX50" fmla="*/ 2690648 w 3857297"/>
              <a:gd name="connsiteY50" fmla="*/ 4740165 h 5738650"/>
              <a:gd name="connsiteX51" fmla="*/ 2858814 w 3857297"/>
              <a:gd name="connsiteY51" fmla="*/ 3983421 h 5738650"/>
              <a:gd name="connsiteX52" fmla="*/ 3153102 w 3857297"/>
              <a:gd name="connsiteY52" fmla="*/ 4277711 h 5738650"/>
              <a:gd name="connsiteX53" fmla="*/ 2911365 w 3857297"/>
              <a:gd name="connsiteY53" fmla="*/ 5234151 h 5738650"/>
              <a:gd name="connsiteX54" fmla="*/ 2953407 w 3857297"/>
              <a:gd name="connsiteY54" fmla="*/ 5675587 h 5738650"/>
              <a:gd name="connsiteX55" fmla="*/ 3132082 w 3857297"/>
              <a:gd name="connsiteY55" fmla="*/ 5633544 h 5738650"/>
              <a:gd name="connsiteX56" fmla="*/ 3300247 w 3857297"/>
              <a:gd name="connsiteY56" fmla="*/ 5738650 h 5738650"/>
              <a:gd name="connsiteX57" fmla="*/ 3426372 w 3857297"/>
              <a:gd name="connsiteY57" fmla="*/ 5633544 h 5738650"/>
              <a:gd name="connsiteX58" fmla="*/ 3584028 w 3857297"/>
              <a:gd name="connsiteY58" fmla="*/ 5528441 h 5738650"/>
              <a:gd name="connsiteX59" fmla="*/ 3720664 w 3857297"/>
              <a:gd name="connsiteY59" fmla="*/ 5223642 h 5738650"/>
              <a:gd name="connsiteX60" fmla="*/ 3836277 w 3857297"/>
              <a:gd name="connsiteY60" fmla="*/ 4813738 h 5738650"/>
              <a:gd name="connsiteX61" fmla="*/ 3741682 w 3857297"/>
              <a:gd name="connsiteY61" fmla="*/ 4393325 h 5738650"/>
              <a:gd name="connsiteX62" fmla="*/ 3857297 w 3857297"/>
              <a:gd name="connsiteY62" fmla="*/ 4120055 h 5738650"/>
              <a:gd name="connsiteX63" fmla="*/ 3699642 w 3857297"/>
              <a:gd name="connsiteY63" fmla="*/ 3804745 h 5738650"/>
              <a:gd name="connsiteX64" fmla="*/ 3436883 w 3857297"/>
              <a:gd name="connsiteY64" fmla="*/ 3037490 h 5738650"/>
              <a:gd name="connsiteX65" fmla="*/ 3258207 w 3857297"/>
              <a:gd name="connsiteY65" fmla="*/ 2543504 h 5738650"/>
              <a:gd name="connsiteX66" fmla="*/ 3069021 w 3857297"/>
              <a:gd name="connsiteY66" fmla="*/ 2291255 h 5738650"/>
              <a:gd name="connsiteX67" fmla="*/ 2890345 w 3857297"/>
              <a:gd name="connsiteY67" fmla="*/ 1923393 h 5738650"/>
              <a:gd name="connsiteX68" fmla="*/ 2743200 w 3857297"/>
              <a:gd name="connsiteY68" fmla="*/ 1681655 h 5738650"/>
              <a:gd name="connsiteX69" fmla="*/ 2806262 w 3857297"/>
              <a:gd name="connsiteY69" fmla="*/ 1282262 h 5738650"/>
              <a:gd name="connsiteX70" fmla="*/ 2869324 w 3857297"/>
              <a:gd name="connsiteY70" fmla="*/ 1187669 h 5738650"/>
              <a:gd name="connsiteX71" fmla="*/ 2837793 w 3857297"/>
              <a:gd name="connsiteY71" fmla="*/ 1534511 h 5738650"/>
              <a:gd name="connsiteX72" fmla="*/ 2995448 w 3857297"/>
              <a:gd name="connsiteY72" fmla="*/ 1996966 h 5738650"/>
              <a:gd name="connsiteX73" fmla="*/ 3541986 w 3857297"/>
              <a:gd name="connsiteY73" fmla="*/ 2017986 h 5738650"/>
              <a:gd name="connsiteX74" fmla="*/ 3647090 w 3857297"/>
              <a:gd name="connsiteY74" fmla="*/ 1828800 h 5738650"/>
              <a:gd name="connsiteX75" fmla="*/ 3415862 w 3857297"/>
              <a:gd name="connsiteY75" fmla="*/ 1597573 h 5738650"/>
              <a:gd name="connsiteX76" fmla="*/ 3636579 w 3857297"/>
              <a:gd name="connsiteY76" fmla="*/ 1219200 h 5738650"/>
              <a:gd name="connsiteX77" fmla="*/ 3573517 w 3857297"/>
              <a:gd name="connsiteY77" fmla="*/ 630621 h 5738650"/>
              <a:gd name="connsiteX78" fmla="*/ 3499945 w 3857297"/>
              <a:gd name="connsiteY78" fmla="*/ 515007 h 5738650"/>
              <a:gd name="connsiteX79" fmla="*/ 3048000 w 3857297"/>
              <a:gd name="connsiteY79" fmla="*/ 283780 h 5738650"/>
              <a:gd name="connsiteX80" fmla="*/ 2795752 w 3857297"/>
              <a:gd name="connsiteY80" fmla="*/ 231228 h 5738650"/>
              <a:gd name="connsiteX81" fmla="*/ 2585545 w 3857297"/>
              <a:gd name="connsiteY81" fmla="*/ 42042 h 5738650"/>
              <a:gd name="connsiteX82" fmla="*/ 2448910 w 3857297"/>
              <a:gd name="connsiteY82" fmla="*/ 31532 h 5738650"/>
              <a:gd name="connsiteX83" fmla="*/ 2301765 w 3857297"/>
              <a:gd name="connsiteY83" fmla="*/ 294290 h 5738650"/>
              <a:gd name="connsiteX84" fmla="*/ 2102069 w 3857297"/>
              <a:gd name="connsiteY84" fmla="*/ 493986 h 5738650"/>
              <a:gd name="connsiteX85" fmla="*/ 1807780 w 3857297"/>
              <a:gd name="connsiteY85" fmla="*/ 588580 h 5738650"/>
              <a:gd name="connsiteX86" fmla="*/ 1576552 w 3857297"/>
              <a:gd name="connsiteY86" fmla="*/ 620110 h 5738650"/>
              <a:gd name="connsiteX87" fmla="*/ 1387366 w 3857297"/>
              <a:gd name="connsiteY87" fmla="*/ 388883 h 5738650"/>
              <a:gd name="connsiteX88" fmla="*/ 1250731 w 3857297"/>
              <a:gd name="connsiteY88" fmla="*/ 73572 h 5738650"/>
              <a:gd name="connsiteX89" fmla="*/ 1103586 w 3857297"/>
              <a:gd name="connsiteY89" fmla="*/ 0 h 5738650"/>
              <a:gd name="connsiteX0" fmla="*/ 1103586 w 3857297"/>
              <a:gd name="connsiteY0" fmla="*/ 0 h 5738650"/>
              <a:gd name="connsiteX1" fmla="*/ 914400 w 3857297"/>
              <a:gd name="connsiteY1" fmla="*/ 388883 h 5738650"/>
              <a:gd name="connsiteX2" fmla="*/ 378372 w 3857297"/>
              <a:gd name="connsiteY2" fmla="*/ 536028 h 5738650"/>
              <a:gd name="connsiteX3" fmla="*/ 63062 w 3857297"/>
              <a:gd name="connsiteY3" fmla="*/ 819807 h 5738650"/>
              <a:gd name="connsiteX4" fmla="*/ 63062 w 3857297"/>
              <a:gd name="connsiteY4" fmla="*/ 1093076 h 5738650"/>
              <a:gd name="connsiteX5" fmla="*/ 273269 w 3857297"/>
              <a:gd name="connsiteY5" fmla="*/ 1492469 h 5738650"/>
              <a:gd name="connsiteX6" fmla="*/ 378373 w 3857297"/>
              <a:gd name="connsiteY6" fmla="*/ 1660634 h 5738650"/>
              <a:gd name="connsiteX7" fmla="*/ 409903 w 3857297"/>
              <a:gd name="connsiteY7" fmla="*/ 1870841 h 5738650"/>
              <a:gd name="connsiteX8" fmla="*/ 609600 w 3857297"/>
              <a:gd name="connsiteY8" fmla="*/ 1923394 h 5738650"/>
              <a:gd name="connsiteX9" fmla="*/ 798786 w 3857297"/>
              <a:gd name="connsiteY9" fmla="*/ 1671145 h 5738650"/>
              <a:gd name="connsiteX10" fmla="*/ 735724 w 3857297"/>
              <a:gd name="connsiteY10" fmla="*/ 1250731 h 5738650"/>
              <a:gd name="connsiteX11" fmla="*/ 651641 w 3857297"/>
              <a:gd name="connsiteY11" fmla="*/ 1051035 h 5738650"/>
              <a:gd name="connsiteX12" fmla="*/ 830317 w 3857297"/>
              <a:gd name="connsiteY12" fmla="*/ 1008993 h 5738650"/>
              <a:gd name="connsiteX13" fmla="*/ 998483 w 3857297"/>
              <a:gd name="connsiteY13" fmla="*/ 1481959 h 5738650"/>
              <a:gd name="connsiteX14" fmla="*/ 1030014 w 3857297"/>
              <a:gd name="connsiteY14" fmla="*/ 1891862 h 5738650"/>
              <a:gd name="connsiteX15" fmla="*/ 977462 w 3857297"/>
              <a:gd name="connsiteY15" fmla="*/ 2364828 h 5738650"/>
              <a:gd name="connsiteX16" fmla="*/ 399393 w 3857297"/>
              <a:gd name="connsiteY16" fmla="*/ 3499945 h 5738650"/>
              <a:gd name="connsiteX17" fmla="*/ 325821 w 3857297"/>
              <a:gd name="connsiteY17" fmla="*/ 3626070 h 5738650"/>
              <a:gd name="connsiteX18" fmla="*/ 336331 w 3857297"/>
              <a:gd name="connsiteY18" fmla="*/ 3710152 h 5738650"/>
              <a:gd name="connsiteX19" fmla="*/ 304800 w 3857297"/>
              <a:gd name="connsiteY19" fmla="*/ 3815255 h 5738650"/>
              <a:gd name="connsiteX20" fmla="*/ 241738 w 3857297"/>
              <a:gd name="connsiteY20" fmla="*/ 4025462 h 5738650"/>
              <a:gd name="connsiteX21" fmla="*/ 105104 w 3857297"/>
              <a:gd name="connsiteY21" fmla="*/ 4498427 h 5738650"/>
              <a:gd name="connsiteX22" fmla="*/ 0 w 3857297"/>
              <a:gd name="connsiteY22" fmla="*/ 4834759 h 5738650"/>
              <a:gd name="connsiteX23" fmla="*/ 31531 w 3857297"/>
              <a:gd name="connsiteY23" fmla="*/ 5097517 h 5738650"/>
              <a:gd name="connsiteX24" fmla="*/ 136635 w 3857297"/>
              <a:gd name="connsiteY24" fmla="*/ 5192110 h 5738650"/>
              <a:gd name="connsiteX25" fmla="*/ 199696 w 3857297"/>
              <a:gd name="connsiteY25" fmla="*/ 5255172 h 5738650"/>
              <a:gd name="connsiteX26" fmla="*/ 409904 w 3857297"/>
              <a:gd name="connsiteY26" fmla="*/ 5223643 h 5738650"/>
              <a:gd name="connsiteX27" fmla="*/ 515007 w 3857297"/>
              <a:gd name="connsiteY27" fmla="*/ 5213131 h 5738650"/>
              <a:gd name="connsiteX28" fmla="*/ 620110 w 3857297"/>
              <a:gd name="connsiteY28" fmla="*/ 5171090 h 5738650"/>
              <a:gd name="connsiteX29" fmla="*/ 693681 w 3857297"/>
              <a:gd name="connsiteY29" fmla="*/ 4929352 h 5738650"/>
              <a:gd name="connsiteX30" fmla="*/ 735724 w 3857297"/>
              <a:gd name="connsiteY30" fmla="*/ 4572000 h 5738650"/>
              <a:gd name="connsiteX31" fmla="*/ 882868 w 3857297"/>
              <a:gd name="connsiteY31" fmla="*/ 4014952 h 5738650"/>
              <a:gd name="connsiteX32" fmla="*/ 945931 w 3857297"/>
              <a:gd name="connsiteY32" fmla="*/ 4824249 h 5738650"/>
              <a:gd name="connsiteX33" fmla="*/ 966952 w 3857297"/>
              <a:gd name="connsiteY33" fmla="*/ 4981903 h 5738650"/>
              <a:gd name="connsiteX34" fmla="*/ 1082566 w 3857297"/>
              <a:gd name="connsiteY34" fmla="*/ 5108026 h 5738650"/>
              <a:gd name="connsiteX35" fmla="*/ 1219199 w 3857297"/>
              <a:gd name="connsiteY35" fmla="*/ 5108028 h 5738650"/>
              <a:gd name="connsiteX36" fmla="*/ 1345324 w 3857297"/>
              <a:gd name="connsiteY36" fmla="*/ 5087007 h 5738650"/>
              <a:gd name="connsiteX37" fmla="*/ 1566041 w 3857297"/>
              <a:gd name="connsiteY37" fmla="*/ 4614041 h 5738650"/>
              <a:gd name="connsiteX38" fmla="*/ 1671145 w 3857297"/>
              <a:gd name="connsiteY38" fmla="*/ 4172608 h 5738650"/>
              <a:gd name="connsiteX39" fmla="*/ 2049518 w 3857297"/>
              <a:gd name="connsiteY39" fmla="*/ 4078013 h 5738650"/>
              <a:gd name="connsiteX40" fmla="*/ 2165131 w 3857297"/>
              <a:gd name="connsiteY40" fmla="*/ 4529960 h 5738650"/>
              <a:gd name="connsiteX41" fmla="*/ 2207172 w 3857297"/>
              <a:gd name="connsiteY41" fmla="*/ 4950373 h 5738650"/>
              <a:gd name="connsiteX42" fmla="*/ 2259724 w 3857297"/>
              <a:gd name="connsiteY42" fmla="*/ 5108028 h 5738650"/>
              <a:gd name="connsiteX43" fmla="*/ 2312277 w 3857297"/>
              <a:gd name="connsiteY43" fmla="*/ 5360274 h 5738650"/>
              <a:gd name="connsiteX44" fmla="*/ 2427890 w 3857297"/>
              <a:gd name="connsiteY44" fmla="*/ 5528443 h 5738650"/>
              <a:gd name="connsiteX45" fmla="*/ 2532993 w 3857297"/>
              <a:gd name="connsiteY45" fmla="*/ 5559974 h 5738650"/>
              <a:gd name="connsiteX46" fmla="*/ 2680138 w 3857297"/>
              <a:gd name="connsiteY46" fmla="*/ 5528441 h 5738650"/>
              <a:gd name="connsiteX47" fmla="*/ 2669627 w 3857297"/>
              <a:gd name="connsiteY47" fmla="*/ 5423339 h 5738650"/>
              <a:gd name="connsiteX48" fmla="*/ 2659117 w 3857297"/>
              <a:gd name="connsiteY48" fmla="*/ 5423338 h 5738650"/>
              <a:gd name="connsiteX49" fmla="*/ 2690648 w 3857297"/>
              <a:gd name="connsiteY49" fmla="*/ 5044965 h 5738650"/>
              <a:gd name="connsiteX50" fmla="*/ 2690648 w 3857297"/>
              <a:gd name="connsiteY50" fmla="*/ 4740165 h 5738650"/>
              <a:gd name="connsiteX51" fmla="*/ 2858814 w 3857297"/>
              <a:gd name="connsiteY51" fmla="*/ 3983421 h 5738650"/>
              <a:gd name="connsiteX52" fmla="*/ 3153102 w 3857297"/>
              <a:gd name="connsiteY52" fmla="*/ 4277711 h 5738650"/>
              <a:gd name="connsiteX53" fmla="*/ 2911365 w 3857297"/>
              <a:gd name="connsiteY53" fmla="*/ 5234151 h 5738650"/>
              <a:gd name="connsiteX54" fmla="*/ 2953407 w 3857297"/>
              <a:gd name="connsiteY54" fmla="*/ 5675587 h 5738650"/>
              <a:gd name="connsiteX55" fmla="*/ 3121572 w 3857297"/>
              <a:gd name="connsiteY55" fmla="*/ 5707117 h 5738650"/>
              <a:gd name="connsiteX56" fmla="*/ 3300247 w 3857297"/>
              <a:gd name="connsiteY56" fmla="*/ 5738650 h 5738650"/>
              <a:gd name="connsiteX57" fmla="*/ 3426372 w 3857297"/>
              <a:gd name="connsiteY57" fmla="*/ 5633544 h 5738650"/>
              <a:gd name="connsiteX58" fmla="*/ 3584028 w 3857297"/>
              <a:gd name="connsiteY58" fmla="*/ 5528441 h 5738650"/>
              <a:gd name="connsiteX59" fmla="*/ 3720664 w 3857297"/>
              <a:gd name="connsiteY59" fmla="*/ 5223642 h 5738650"/>
              <a:gd name="connsiteX60" fmla="*/ 3836277 w 3857297"/>
              <a:gd name="connsiteY60" fmla="*/ 4813738 h 5738650"/>
              <a:gd name="connsiteX61" fmla="*/ 3741682 w 3857297"/>
              <a:gd name="connsiteY61" fmla="*/ 4393325 h 5738650"/>
              <a:gd name="connsiteX62" fmla="*/ 3857297 w 3857297"/>
              <a:gd name="connsiteY62" fmla="*/ 4120055 h 5738650"/>
              <a:gd name="connsiteX63" fmla="*/ 3699642 w 3857297"/>
              <a:gd name="connsiteY63" fmla="*/ 3804745 h 5738650"/>
              <a:gd name="connsiteX64" fmla="*/ 3436883 w 3857297"/>
              <a:gd name="connsiteY64" fmla="*/ 3037490 h 5738650"/>
              <a:gd name="connsiteX65" fmla="*/ 3258207 w 3857297"/>
              <a:gd name="connsiteY65" fmla="*/ 2543504 h 5738650"/>
              <a:gd name="connsiteX66" fmla="*/ 3069021 w 3857297"/>
              <a:gd name="connsiteY66" fmla="*/ 2291255 h 5738650"/>
              <a:gd name="connsiteX67" fmla="*/ 2890345 w 3857297"/>
              <a:gd name="connsiteY67" fmla="*/ 1923393 h 5738650"/>
              <a:gd name="connsiteX68" fmla="*/ 2743200 w 3857297"/>
              <a:gd name="connsiteY68" fmla="*/ 1681655 h 5738650"/>
              <a:gd name="connsiteX69" fmla="*/ 2806262 w 3857297"/>
              <a:gd name="connsiteY69" fmla="*/ 1282262 h 5738650"/>
              <a:gd name="connsiteX70" fmla="*/ 2869324 w 3857297"/>
              <a:gd name="connsiteY70" fmla="*/ 1187669 h 5738650"/>
              <a:gd name="connsiteX71" fmla="*/ 2837793 w 3857297"/>
              <a:gd name="connsiteY71" fmla="*/ 1534511 h 5738650"/>
              <a:gd name="connsiteX72" fmla="*/ 2995448 w 3857297"/>
              <a:gd name="connsiteY72" fmla="*/ 1996966 h 5738650"/>
              <a:gd name="connsiteX73" fmla="*/ 3541986 w 3857297"/>
              <a:gd name="connsiteY73" fmla="*/ 2017986 h 5738650"/>
              <a:gd name="connsiteX74" fmla="*/ 3647090 w 3857297"/>
              <a:gd name="connsiteY74" fmla="*/ 1828800 h 5738650"/>
              <a:gd name="connsiteX75" fmla="*/ 3415862 w 3857297"/>
              <a:gd name="connsiteY75" fmla="*/ 1597573 h 5738650"/>
              <a:gd name="connsiteX76" fmla="*/ 3636579 w 3857297"/>
              <a:gd name="connsiteY76" fmla="*/ 1219200 h 5738650"/>
              <a:gd name="connsiteX77" fmla="*/ 3573517 w 3857297"/>
              <a:gd name="connsiteY77" fmla="*/ 630621 h 5738650"/>
              <a:gd name="connsiteX78" fmla="*/ 3499945 w 3857297"/>
              <a:gd name="connsiteY78" fmla="*/ 515007 h 5738650"/>
              <a:gd name="connsiteX79" fmla="*/ 3048000 w 3857297"/>
              <a:gd name="connsiteY79" fmla="*/ 283780 h 5738650"/>
              <a:gd name="connsiteX80" fmla="*/ 2795752 w 3857297"/>
              <a:gd name="connsiteY80" fmla="*/ 231228 h 5738650"/>
              <a:gd name="connsiteX81" fmla="*/ 2585545 w 3857297"/>
              <a:gd name="connsiteY81" fmla="*/ 42042 h 5738650"/>
              <a:gd name="connsiteX82" fmla="*/ 2448910 w 3857297"/>
              <a:gd name="connsiteY82" fmla="*/ 31532 h 5738650"/>
              <a:gd name="connsiteX83" fmla="*/ 2301765 w 3857297"/>
              <a:gd name="connsiteY83" fmla="*/ 294290 h 5738650"/>
              <a:gd name="connsiteX84" fmla="*/ 2102069 w 3857297"/>
              <a:gd name="connsiteY84" fmla="*/ 493986 h 5738650"/>
              <a:gd name="connsiteX85" fmla="*/ 1807780 w 3857297"/>
              <a:gd name="connsiteY85" fmla="*/ 588580 h 5738650"/>
              <a:gd name="connsiteX86" fmla="*/ 1576552 w 3857297"/>
              <a:gd name="connsiteY86" fmla="*/ 620110 h 5738650"/>
              <a:gd name="connsiteX87" fmla="*/ 1387366 w 3857297"/>
              <a:gd name="connsiteY87" fmla="*/ 388883 h 5738650"/>
              <a:gd name="connsiteX88" fmla="*/ 1250731 w 3857297"/>
              <a:gd name="connsiteY88" fmla="*/ 73572 h 5738650"/>
              <a:gd name="connsiteX89" fmla="*/ 1103586 w 3857297"/>
              <a:gd name="connsiteY89" fmla="*/ 0 h 5738650"/>
              <a:gd name="connsiteX0" fmla="*/ 1103586 w 3857297"/>
              <a:gd name="connsiteY0" fmla="*/ 0 h 5738650"/>
              <a:gd name="connsiteX1" fmla="*/ 914400 w 3857297"/>
              <a:gd name="connsiteY1" fmla="*/ 388883 h 5738650"/>
              <a:gd name="connsiteX2" fmla="*/ 378372 w 3857297"/>
              <a:gd name="connsiteY2" fmla="*/ 536028 h 5738650"/>
              <a:gd name="connsiteX3" fmla="*/ 63062 w 3857297"/>
              <a:gd name="connsiteY3" fmla="*/ 819807 h 5738650"/>
              <a:gd name="connsiteX4" fmla="*/ 63062 w 3857297"/>
              <a:gd name="connsiteY4" fmla="*/ 1093076 h 5738650"/>
              <a:gd name="connsiteX5" fmla="*/ 273269 w 3857297"/>
              <a:gd name="connsiteY5" fmla="*/ 1492469 h 5738650"/>
              <a:gd name="connsiteX6" fmla="*/ 378373 w 3857297"/>
              <a:gd name="connsiteY6" fmla="*/ 1660634 h 5738650"/>
              <a:gd name="connsiteX7" fmla="*/ 409903 w 3857297"/>
              <a:gd name="connsiteY7" fmla="*/ 1870841 h 5738650"/>
              <a:gd name="connsiteX8" fmla="*/ 609600 w 3857297"/>
              <a:gd name="connsiteY8" fmla="*/ 1923394 h 5738650"/>
              <a:gd name="connsiteX9" fmla="*/ 798786 w 3857297"/>
              <a:gd name="connsiteY9" fmla="*/ 1671145 h 5738650"/>
              <a:gd name="connsiteX10" fmla="*/ 735724 w 3857297"/>
              <a:gd name="connsiteY10" fmla="*/ 1250731 h 5738650"/>
              <a:gd name="connsiteX11" fmla="*/ 651641 w 3857297"/>
              <a:gd name="connsiteY11" fmla="*/ 1051035 h 5738650"/>
              <a:gd name="connsiteX12" fmla="*/ 830317 w 3857297"/>
              <a:gd name="connsiteY12" fmla="*/ 1008993 h 5738650"/>
              <a:gd name="connsiteX13" fmla="*/ 998483 w 3857297"/>
              <a:gd name="connsiteY13" fmla="*/ 1481959 h 5738650"/>
              <a:gd name="connsiteX14" fmla="*/ 1030014 w 3857297"/>
              <a:gd name="connsiteY14" fmla="*/ 1891862 h 5738650"/>
              <a:gd name="connsiteX15" fmla="*/ 977462 w 3857297"/>
              <a:gd name="connsiteY15" fmla="*/ 2364828 h 5738650"/>
              <a:gd name="connsiteX16" fmla="*/ 399393 w 3857297"/>
              <a:gd name="connsiteY16" fmla="*/ 3499945 h 5738650"/>
              <a:gd name="connsiteX17" fmla="*/ 325821 w 3857297"/>
              <a:gd name="connsiteY17" fmla="*/ 3626070 h 5738650"/>
              <a:gd name="connsiteX18" fmla="*/ 336331 w 3857297"/>
              <a:gd name="connsiteY18" fmla="*/ 3710152 h 5738650"/>
              <a:gd name="connsiteX19" fmla="*/ 304800 w 3857297"/>
              <a:gd name="connsiteY19" fmla="*/ 3815255 h 5738650"/>
              <a:gd name="connsiteX20" fmla="*/ 241738 w 3857297"/>
              <a:gd name="connsiteY20" fmla="*/ 4025462 h 5738650"/>
              <a:gd name="connsiteX21" fmla="*/ 105104 w 3857297"/>
              <a:gd name="connsiteY21" fmla="*/ 4498427 h 5738650"/>
              <a:gd name="connsiteX22" fmla="*/ 0 w 3857297"/>
              <a:gd name="connsiteY22" fmla="*/ 4834759 h 5738650"/>
              <a:gd name="connsiteX23" fmla="*/ 31531 w 3857297"/>
              <a:gd name="connsiteY23" fmla="*/ 5097517 h 5738650"/>
              <a:gd name="connsiteX24" fmla="*/ 136635 w 3857297"/>
              <a:gd name="connsiteY24" fmla="*/ 5192110 h 5738650"/>
              <a:gd name="connsiteX25" fmla="*/ 199696 w 3857297"/>
              <a:gd name="connsiteY25" fmla="*/ 5255172 h 5738650"/>
              <a:gd name="connsiteX26" fmla="*/ 409904 w 3857297"/>
              <a:gd name="connsiteY26" fmla="*/ 5223643 h 5738650"/>
              <a:gd name="connsiteX27" fmla="*/ 515007 w 3857297"/>
              <a:gd name="connsiteY27" fmla="*/ 5213131 h 5738650"/>
              <a:gd name="connsiteX28" fmla="*/ 620110 w 3857297"/>
              <a:gd name="connsiteY28" fmla="*/ 5171090 h 5738650"/>
              <a:gd name="connsiteX29" fmla="*/ 693681 w 3857297"/>
              <a:gd name="connsiteY29" fmla="*/ 4929352 h 5738650"/>
              <a:gd name="connsiteX30" fmla="*/ 735724 w 3857297"/>
              <a:gd name="connsiteY30" fmla="*/ 4572000 h 5738650"/>
              <a:gd name="connsiteX31" fmla="*/ 882868 w 3857297"/>
              <a:gd name="connsiteY31" fmla="*/ 4014952 h 5738650"/>
              <a:gd name="connsiteX32" fmla="*/ 945931 w 3857297"/>
              <a:gd name="connsiteY32" fmla="*/ 4824249 h 5738650"/>
              <a:gd name="connsiteX33" fmla="*/ 966952 w 3857297"/>
              <a:gd name="connsiteY33" fmla="*/ 4981903 h 5738650"/>
              <a:gd name="connsiteX34" fmla="*/ 1082566 w 3857297"/>
              <a:gd name="connsiteY34" fmla="*/ 5108026 h 5738650"/>
              <a:gd name="connsiteX35" fmla="*/ 1219199 w 3857297"/>
              <a:gd name="connsiteY35" fmla="*/ 5108028 h 5738650"/>
              <a:gd name="connsiteX36" fmla="*/ 1345324 w 3857297"/>
              <a:gd name="connsiteY36" fmla="*/ 5087007 h 5738650"/>
              <a:gd name="connsiteX37" fmla="*/ 1566041 w 3857297"/>
              <a:gd name="connsiteY37" fmla="*/ 4614041 h 5738650"/>
              <a:gd name="connsiteX38" fmla="*/ 1671145 w 3857297"/>
              <a:gd name="connsiteY38" fmla="*/ 4172608 h 5738650"/>
              <a:gd name="connsiteX39" fmla="*/ 2049518 w 3857297"/>
              <a:gd name="connsiteY39" fmla="*/ 4078013 h 5738650"/>
              <a:gd name="connsiteX40" fmla="*/ 2165131 w 3857297"/>
              <a:gd name="connsiteY40" fmla="*/ 4529960 h 5738650"/>
              <a:gd name="connsiteX41" fmla="*/ 2207172 w 3857297"/>
              <a:gd name="connsiteY41" fmla="*/ 4950373 h 5738650"/>
              <a:gd name="connsiteX42" fmla="*/ 2259724 w 3857297"/>
              <a:gd name="connsiteY42" fmla="*/ 5108028 h 5738650"/>
              <a:gd name="connsiteX43" fmla="*/ 2312277 w 3857297"/>
              <a:gd name="connsiteY43" fmla="*/ 5360274 h 5738650"/>
              <a:gd name="connsiteX44" fmla="*/ 2427890 w 3857297"/>
              <a:gd name="connsiteY44" fmla="*/ 5528443 h 5738650"/>
              <a:gd name="connsiteX45" fmla="*/ 2532993 w 3857297"/>
              <a:gd name="connsiteY45" fmla="*/ 5559974 h 5738650"/>
              <a:gd name="connsiteX46" fmla="*/ 2680138 w 3857297"/>
              <a:gd name="connsiteY46" fmla="*/ 5528441 h 5738650"/>
              <a:gd name="connsiteX47" fmla="*/ 2669627 w 3857297"/>
              <a:gd name="connsiteY47" fmla="*/ 5423339 h 5738650"/>
              <a:gd name="connsiteX48" fmla="*/ 2659117 w 3857297"/>
              <a:gd name="connsiteY48" fmla="*/ 5423338 h 5738650"/>
              <a:gd name="connsiteX49" fmla="*/ 2690648 w 3857297"/>
              <a:gd name="connsiteY49" fmla="*/ 5044965 h 5738650"/>
              <a:gd name="connsiteX50" fmla="*/ 2690648 w 3857297"/>
              <a:gd name="connsiteY50" fmla="*/ 4740165 h 5738650"/>
              <a:gd name="connsiteX51" fmla="*/ 2858814 w 3857297"/>
              <a:gd name="connsiteY51" fmla="*/ 3983421 h 5738650"/>
              <a:gd name="connsiteX52" fmla="*/ 3153102 w 3857297"/>
              <a:gd name="connsiteY52" fmla="*/ 4277711 h 5738650"/>
              <a:gd name="connsiteX53" fmla="*/ 2911365 w 3857297"/>
              <a:gd name="connsiteY53" fmla="*/ 5234151 h 5738650"/>
              <a:gd name="connsiteX54" fmla="*/ 2974428 w 3857297"/>
              <a:gd name="connsiteY54" fmla="*/ 5559973 h 5738650"/>
              <a:gd name="connsiteX55" fmla="*/ 3121572 w 3857297"/>
              <a:gd name="connsiteY55" fmla="*/ 5707117 h 5738650"/>
              <a:gd name="connsiteX56" fmla="*/ 3300247 w 3857297"/>
              <a:gd name="connsiteY56" fmla="*/ 5738650 h 5738650"/>
              <a:gd name="connsiteX57" fmla="*/ 3426372 w 3857297"/>
              <a:gd name="connsiteY57" fmla="*/ 5633544 h 5738650"/>
              <a:gd name="connsiteX58" fmla="*/ 3584028 w 3857297"/>
              <a:gd name="connsiteY58" fmla="*/ 5528441 h 5738650"/>
              <a:gd name="connsiteX59" fmla="*/ 3720664 w 3857297"/>
              <a:gd name="connsiteY59" fmla="*/ 5223642 h 5738650"/>
              <a:gd name="connsiteX60" fmla="*/ 3836277 w 3857297"/>
              <a:gd name="connsiteY60" fmla="*/ 4813738 h 5738650"/>
              <a:gd name="connsiteX61" fmla="*/ 3741682 w 3857297"/>
              <a:gd name="connsiteY61" fmla="*/ 4393325 h 5738650"/>
              <a:gd name="connsiteX62" fmla="*/ 3857297 w 3857297"/>
              <a:gd name="connsiteY62" fmla="*/ 4120055 h 5738650"/>
              <a:gd name="connsiteX63" fmla="*/ 3699642 w 3857297"/>
              <a:gd name="connsiteY63" fmla="*/ 3804745 h 5738650"/>
              <a:gd name="connsiteX64" fmla="*/ 3436883 w 3857297"/>
              <a:gd name="connsiteY64" fmla="*/ 3037490 h 5738650"/>
              <a:gd name="connsiteX65" fmla="*/ 3258207 w 3857297"/>
              <a:gd name="connsiteY65" fmla="*/ 2543504 h 5738650"/>
              <a:gd name="connsiteX66" fmla="*/ 3069021 w 3857297"/>
              <a:gd name="connsiteY66" fmla="*/ 2291255 h 5738650"/>
              <a:gd name="connsiteX67" fmla="*/ 2890345 w 3857297"/>
              <a:gd name="connsiteY67" fmla="*/ 1923393 h 5738650"/>
              <a:gd name="connsiteX68" fmla="*/ 2743200 w 3857297"/>
              <a:gd name="connsiteY68" fmla="*/ 1681655 h 5738650"/>
              <a:gd name="connsiteX69" fmla="*/ 2806262 w 3857297"/>
              <a:gd name="connsiteY69" fmla="*/ 1282262 h 5738650"/>
              <a:gd name="connsiteX70" fmla="*/ 2869324 w 3857297"/>
              <a:gd name="connsiteY70" fmla="*/ 1187669 h 5738650"/>
              <a:gd name="connsiteX71" fmla="*/ 2837793 w 3857297"/>
              <a:gd name="connsiteY71" fmla="*/ 1534511 h 5738650"/>
              <a:gd name="connsiteX72" fmla="*/ 2995448 w 3857297"/>
              <a:gd name="connsiteY72" fmla="*/ 1996966 h 5738650"/>
              <a:gd name="connsiteX73" fmla="*/ 3541986 w 3857297"/>
              <a:gd name="connsiteY73" fmla="*/ 2017986 h 5738650"/>
              <a:gd name="connsiteX74" fmla="*/ 3647090 w 3857297"/>
              <a:gd name="connsiteY74" fmla="*/ 1828800 h 5738650"/>
              <a:gd name="connsiteX75" fmla="*/ 3415862 w 3857297"/>
              <a:gd name="connsiteY75" fmla="*/ 1597573 h 5738650"/>
              <a:gd name="connsiteX76" fmla="*/ 3636579 w 3857297"/>
              <a:gd name="connsiteY76" fmla="*/ 1219200 h 5738650"/>
              <a:gd name="connsiteX77" fmla="*/ 3573517 w 3857297"/>
              <a:gd name="connsiteY77" fmla="*/ 630621 h 5738650"/>
              <a:gd name="connsiteX78" fmla="*/ 3499945 w 3857297"/>
              <a:gd name="connsiteY78" fmla="*/ 515007 h 5738650"/>
              <a:gd name="connsiteX79" fmla="*/ 3048000 w 3857297"/>
              <a:gd name="connsiteY79" fmla="*/ 283780 h 5738650"/>
              <a:gd name="connsiteX80" fmla="*/ 2795752 w 3857297"/>
              <a:gd name="connsiteY80" fmla="*/ 231228 h 5738650"/>
              <a:gd name="connsiteX81" fmla="*/ 2585545 w 3857297"/>
              <a:gd name="connsiteY81" fmla="*/ 42042 h 5738650"/>
              <a:gd name="connsiteX82" fmla="*/ 2448910 w 3857297"/>
              <a:gd name="connsiteY82" fmla="*/ 31532 h 5738650"/>
              <a:gd name="connsiteX83" fmla="*/ 2301765 w 3857297"/>
              <a:gd name="connsiteY83" fmla="*/ 294290 h 5738650"/>
              <a:gd name="connsiteX84" fmla="*/ 2102069 w 3857297"/>
              <a:gd name="connsiteY84" fmla="*/ 493986 h 5738650"/>
              <a:gd name="connsiteX85" fmla="*/ 1807780 w 3857297"/>
              <a:gd name="connsiteY85" fmla="*/ 588580 h 5738650"/>
              <a:gd name="connsiteX86" fmla="*/ 1576552 w 3857297"/>
              <a:gd name="connsiteY86" fmla="*/ 620110 h 5738650"/>
              <a:gd name="connsiteX87" fmla="*/ 1387366 w 3857297"/>
              <a:gd name="connsiteY87" fmla="*/ 388883 h 5738650"/>
              <a:gd name="connsiteX88" fmla="*/ 1250731 w 3857297"/>
              <a:gd name="connsiteY88" fmla="*/ 73572 h 5738650"/>
              <a:gd name="connsiteX89" fmla="*/ 1103586 w 3857297"/>
              <a:gd name="connsiteY89" fmla="*/ 0 h 5738650"/>
              <a:gd name="connsiteX0" fmla="*/ 1103586 w 3857297"/>
              <a:gd name="connsiteY0" fmla="*/ 0 h 5738650"/>
              <a:gd name="connsiteX1" fmla="*/ 914400 w 3857297"/>
              <a:gd name="connsiteY1" fmla="*/ 388883 h 5738650"/>
              <a:gd name="connsiteX2" fmla="*/ 378372 w 3857297"/>
              <a:gd name="connsiteY2" fmla="*/ 536028 h 5738650"/>
              <a:gd name="connsiteX3" fmla="*/ 63062 w 3857297"/>
              <a:gd name="connsiteY3" fmla="*/ 819807 h 5738650"/>
              <a:gd name="connsiteX4" fmla="*/ 63062 w 3857297"/>
              <a:gd name="connsiteY4" fmla="*/ 1093076 h 5738650"/>
              <a:gd name="connsiteX5" fmla="*/ 273269 w 3857297"/>
              <a:gd name="connsiteY5" fmla="*/ 1492469 h 5738650"/>
              <a:gd name="connsiteX6" fmla="*/ 378373 w 3857297"/>
              <a:gd name="connsiteY6" fmla="*/ 1660634 h 5738650"/>
              <a:gd name="connsiteX7" fmla="*/ 409903 w 3857297"/>
              <a:gd name="connsiteY7" fmla="*/ 1870841 h 5738650"/>
              <a:gd name="connsiteX8" fmla="*/ 609600 w 3857297"/>
              <a:gd name="connsiteY8" fmla="*/ 1923394 h 5738650"/>
              <a:gd name="connsiteX9" fmla="*/ 798786 w 3857297"/>
              <a:gd name="connsiteY9" fmla="*/ 1671145 h 5738650"/>
              <a:gd name="connsiteX10" fmla="*/ 735724 w 3857297"/>
              <a:gd name="connsiteY10" fmla="*/ 1250731 h 5738650"/>
              <a:gd name="connsiteX11" fmla="*/ 651641 w 3857297"/>
              <a:gd name="connsiteY11" fmla="*/ 1051035 h 5738650"/>
              <a:gd name="connsiteX12" fmla="*/ 830317 w 3857297"/>
              <a:gd name="connsiteY12" fmla="*/ 1008993 h 5738650"/>
              <a:gd name="connsiteX13" fmla="*/ 998483 w 3857297"/>
              <a:gd name="connsiteY13" fmla="*/ 1481959 h 5738650"/>
              <a:gd name="connsiteX14" fmla="*/ 1030014 w 3857297"/>
              <a:gd name="connsiteY14" fmla="*/ 1891862 h 5738650"/>
              <a:gd name="connsiteX15" fmla="*/ 977462 w 3857297"/>
              <a:gd name="connsiteY15" fmla="*/ 2364828 h 5738650"/>
              <a:gd name="connsiteX16" fmla="*/ 399393 w 3857297"/>
              <a:gd name="connsiteY16" fmla="*/ 3499945 h 5738650"/>
              <a:gd name="connsiteX17" fmla="*/ 325821 w 3857297"/>
              <a:gd name="connsiteY17" fmla="*/ 3626070 h 5738650"/>
              <a:gd name="connsiteX18" fmla="*/ 336331 w 3857297"/>
              <a:gd name="connsiteY18" fmla="*/ 3710152 h 5738650"/>
              <a:gd name="connsiteX19" fmla="*/ 304800 w 3857297"/>
              <a:gd name="connsiteY19" fmla="*/ 3815255 h 5738650"/>
              <a:gd name="connsiteX20" fmla="*/ 241738 w 3857297"/>
              <a:gd name="connsiteY20" fmla="*/ 4025462 h 5738650"/>
              <a:gd name="connsiteX21" fmla="*/ 105104 w 3857297"/>
              <a:gd name="connsiteY21" fmla="*/ 4498427 h 5738650"/>
              <a:gd name="connsiteX22" fmla="*/ 0 w 3857297"/>
              <a:gd name="connsiteY22" fmla="*/ 4834759 h 5738650"/>
              <a:gd name="connsiteX23" fmla="*/ 31531 w 3857297"/>
              <a:gd name="connsiteY23" fmla="*/ 5097517 h 5738650"/>
              <a:gd name="connsiteX24" fmla="*/ 136635 w 3857297"/>
              <a:gd name="connsiteY24" fmla="*/ 5192110 h 5738650"/>
              <a:gd name="connsiteX25" fmla="*/ 199696 w 3857297"/>
              <a:gd name="connsiteY25" fmla="*/ 5255172 h 5738650"/>
              <a:gd name="connsiteX26" fmla="*/ 409904 w 3857297"/>
              <a:gd name="connsiteY26" fmla="*/ 5223643 h 5738650"/>
              <a:gd name="connsiteX27" fmla="*/ 515007 w 3857297"/>
              <a:gd name="connsiteY27" fmla="*/ 5213131 h 5738650"/>
              <a:gd name="connsiteX28" fmla="*/ 620110 w 3857297"/>
              <a:gd name="connsiteY28" fmla="*/ 5171090 h 5738650"/>
              <a:gd name="connsiteX29" fmla="*/ 693681 w 3857297"/>
              <a:gd name="connsiteY29" fmla="*/ 4929352 h 5738650"/>
              <a:gd name="connsiteX30" fmla="*/ 735724 w 3857297"/>
              <a:gd name="connsiteY30" fmla="*/ 4572000 h 5738650"/>
              <a:gd name="connsiteX31" fmla="*/ 882868 w 3857297"/>
              <a:gd name="connsiteY31" fmla="*/ 4014952 h 5738650"/>
              <a:gd name="connsiteX32" fmla="*/ 945931 w 3857297"/>
              <a:gd name="connsiteY32" fmla="*/ 4824249 h 5738650"/>
              <a:gd name="connsiteX33" fmla="*/ 966952 w 3857297"/>
              <a:gd name="connsiteY33" fmla="*/ 4981903 h 5738650"/>
              <a:gd name="connsiteX34" fmla="*/ 1082566 w 3857297"/>
              <a:gd name="connsiteY34" fmla="*/ 5108026 h 5738650"/>
              <a:gd name="connsiteX35" fmla="*/ 1219199 w 3857297"/>
              <a:gd name="connsiteY35" fmla="*/ 5108028 h 5738650"/>
              <a:gd name="connsiteX36" fmla="*/ 1345324 w 3857297"/>
              <a:gd name="connsiteY36" fmla="*/ 5087007 h 5738650"/>
              <a:gd name="connsiteX37" fmla="*/ 1566041 w 3857297"/>
              <a:gd name="connsiteY37" fmla="*/ 4614041 h 5738650"/>
              <a:gd name="connsiteX38" fmla="*/ 1671145 w 3857297"/>
              <a:gd name="connsiteY38" fmla="*/ 4172608 h 5738650"/>
              <a:gd name="connsiteX39" fmla="*/ 2049518 w 3857297"/>
              <a:gd name="connsiteY39" fmla="*/ 4078013 h 5738650"/>
              <a:gd name="connsiteX40" fmla="*/ 2165131 w 3857297"/>
              <a:gd name="connsiteY40" fmla="*/ 4529960 h 5738650"/>
              <a:gd name="connsiteX41" fmla="*/ 2207172 w 3857297"/>
              <a:gd name="connsiteY41" fmla="*/ 4950373 h 5738650"/>
              <a:gd name="connsiteX42" fmla="*/ 2259724 w 3857297"/>
              <a:gd name="connsiteY42" fmla="*/ 5108028 h 5738650"/>
              <a:gd name="connsiteX43" fmla="*/ 2312277 w 3857297"/>
              <a:gd name="connsiteY43" fmla="*/ 5360274 h 5738650"/>
              <a:gd name="connsiteX44" fmla="*/ 2427890 w 3857297"/>
              <a:gd name="connsiteY44" fmla="*/ 5528443 h 5738650"/>
              <a:gd name="connsiteX45" fmla="*/ 2532993 w 3857297"/>
              <a:gd name="connsiteY45" fmla="*/ 5559974 h 5738650"/>
              <a:gd name="connsiteX46" fmla="*/ 2680138 w 3857297"/>
              <a:gd name="connsiteY46" fmla="*/ 5528441 h 5738650"/>
              <a:gd name="connsiteX47" fmla="*/ 2669627 w 3857297"/>
              <a:gd name="connsiteY47" fmla="*/ 5423339 h 5738650"/>
              <a:gd name="connsiteX48" fmla="*/ 2659117 w 3857297"/>
              <a:gd name="connsiteY48" fmla="*/ 5423338 h 5738650"/>
              <a:gd name="connsiteX49" fmla="*/ 2690648 w 3857297"/>
              <a:gd name="connsiteY49" fmla="*/ 5044965 h 5738650"/>
              <a:gd name="connsiteX50" fmla="*/ 2690648 w 3857297"/>
              <a:gd name="connsiteY50" fmla="*/ 4740165 h 5738650"/>
              <a:gd name="connsiteX51" fmla="*/ 2858814 w 3857297"/>
              <a:gd name="connsiteY51" fmla="*/ 3983421 h 5738650"/>
              <a:gd name="connsiteX52" fmla="*/ 3153102 w 3857297"/>
              <a:gd name="connsiteY52" fmla="*/ 4277711 h 5738650"/>
              <a:gd name="connsiteX53" fmla="*/ 2911365 w 3857297"/>
              <a:gd name="connsiteY53" fmla="*/ 5234151 h 5738650"/>
              <a:gd name="connsiteX54" fmla="*/ 2974428 w 3857297"/>
              <a:gd name="connsiteY54" fmla="*/ 5559973 h 5738650"/>
              <a:gd name="connsiteX55" fmla="*/ 3142593 w 3857297"/>
              <a:gd name="connsiteY55" fmla="*/ 5612524 h 5738650"/>
              <a:gd name="connsiteX56" fmla="*/ 3300247 w 3857297"/>
              <a:gd name="connsiteY56" fmla="*/ 5738650 h 5738650"/>
              <a:gd name="connsiteX57" fmla="*/ 3426372 w 3857297"/>
              <a:gd name="connsiteY57" fmla="*/ 5633544 h 5738650"/>
              <a:gd name="connsiteX58" fmla="*/ 3584028 w 3857297"/>
              <a:gd name="connsiteY58" fmla="*/ 5528441 h 5738650"/>
              <a:gd name="connsiteX59" fmla="*/ 3720664 w 3857297"/>
              <a:gd name="connsiteY59" fmla="*/ 5223642 h 5738650"/>
              <a:gd name="connsiteX60" fmla="*/ 3836277 w 3857297"/>
              <a:gd name="connsiteY60" fmla="*/ 4813738 h 5738650"/>
              <a:gd name="connsiteX61" fmla="*/ 3741682 w 3857297"/>
              <a:gd name="connsiteY61" fmla="*/ 4393325 h 5738650"/>
              <a:gd name="connsiteX62" fmla="*/ 3857297 w 3857297"/>
              <a:gd name="connsiteY62" fmla="*/ 4120055 h 5738650"/>
              <a:gd name="connsiteX63" fmla="*/ 3699642 w 3857297"/>
              <a:gd name="connsiteY63" fmla="*/ 3804745 h 5738650"/>
              <a:gd name="connsiteX64" fmla="*/ 3436883 w 3857297"/>
              <a:gd name="connsiteY64" fmla="*/ 3037490 h 5738650"/>
              <a:gd name="connsiteX65" fmla="*/ 3258207 w 3857297"/>
              <a:gd name="connsiteY65" fmla="*/ 2543504 h 5738650"/>
              <a:gd name="connsiteX66" fmla="*/ 3069021 w 3857297"/>
              <a:gd name="connsiteY66" fmla="*/ 2291255 h 5738650"/>
              <a:gd name="connsiteX67" fmla="*/ 2890345 w 3857297"/>
              <a:gd name="connsiteY67" fmla="*/ 1923393 h 5738650"/>
              <a:gd name="connsiteX68" fmla="*/ 2743200 w 3857297"/>
              <a:gd name="connsiteY68" fmla="*/ 1681655 h 5738650"/>
              <a:gd name="connsiteX69" fmla="*/ 2806262 w 3857297"/>
              <a:gd name="connsiteY69" fmla="*/ 1282262 h 5738650"/>
              <a:gd name="connsiteX70" fmla="*/ 2869324 w 3857297"/>
              <a:gd name="connsiteY70" fmla="*/ 1187669 h 5738650"/>
              <a:gd name="connsiteX71" fmla="*/ 2837793 w 3857297"/>
              <a:gd name="connsiteY71" fmla="*/ 1534511 h 5738650"/>
              <a:gd name="connsiteX72" fmla="*/ 2995448 w 3857297"/>
              <a:gd name="connsiteY72" fmla="*/ 1996966 h 5738650"/>
              <a:gd name="connsiteX73" fmla="*/ 3541986 w 3857297"/>
              <a:gd name="connsiteY73" fmla="*/ 2017986 h 5738650"/>
              <a:gd name="connsiteX74" fmla="*/ 3647090 w 3857297"/>
              <a:gd name="connsiteY74" fmla="*/ 1828800 h 5738650"/>
              <a:gd name="connsiteX75" fmla="*/ 3415862 w 3857297"/>
              <a:gd name="connsiteY75" fmla="*/ 1597573 h 5738650"/>
              <a:gd name="connsiteX76" fmla="*/ 3636579 w 3857297"/>
              <a:gd name="connsiteY76" fmla="*/ 1219200 h 5738650"/>
              <a:gd name="connsiteX77" fmla="*/ 3573517 w 3857297"/>
              <a:gd name="connsiteY77" fmla="*/ 630621 h 5738650"/>
              <a:gd name="connsiteX78" fmla="*/ 3499945 w 3857297"/>
              <a:gd name="connsiteY78" fmla="*/ 515007 h 5738650"/>
              <a:gd name="connsiteX79" fmla="*/ 3048000 w 3857297"/>
              <a:gd name="connsiteY79" fmla="*/ 283780 h 5738650"/>
              <a:gd name="connsiteX80" fmla="*/ 2795752 w 3857297"/>
              <a:gd name="connsiteY80" fmla="*/ 231228 h 5738650"/>
              <a:gd name="connsiteX81" fmla="*/ 2585545 w 3857297"/>
              <a:gd name="connsiteY81" fmla="*/ 42042 h 5738650"/>
              <a:gd name="connsiteX82" fmla="*/ 2448910 w 3857297"/>
              <a:gd name="connsiteY82" fmla="*/ 31532 h 5738650"/>
              <a:gd name="connsiteX83" fmla="*/ 2301765 w 3857297"/>
              <a:gd name="connsiteY83" fmla="*/ 294290 h 5738650"/>
              <a:gd name="connsiteX84" fmla="*/ 2102069 w 3857297"/>
              <a:gd name="connsiteY84" fmla="*/ 493986 h 5738650"/>
              <a:gd name="connsiteX85" fmla="*/ 1807780 w 3857297"/>
              <a:gd name="connsiteY85" fmla="*/ 588580 h 5738650"/>
              <a:gd name="connsiteX86" fmla="*/ 1576552 w 3857297"/>
              <a:gd name="connsiteY86" fmla="*/ 620110 h 5738650"/>
              <a:gd name="connsiteX87" fmla="*/ 1387366 w 3857297"/>
              <a:gd name="connsiteY87" fmla="*/ 388883 h 5738650"/>
              <a:gd name="connsiteX88" fmla="*/ 1250731 w 3857297"/>
              <a:gd name="connsiteY88" fmla="*/ 73572 h 5738650"/>
              <a:gd name="connsiteX89" fmla="*/ 1103586 w 3857297"/>
              <a:gd name="connsiteY89" fmla="*/ 0 h 5738650"/>
              <a:gd name="connsiteX0" fmla="*/ 1103586 w 3857297"/>
              <a:gd name="connsiteY0" fmla="*/ 0 h 5703411"/>
              <a:gd name="connsiteX1" fmla="*/ 914400 w 3857297"/>
              <a:gd name="connsiteY1" fmla="*/ 388883 h 5703411"/>
              <a:gd name="connsiteX2" fmla="*/ 378372 w 3857297"/>
              <a:gd name="connsiteY2" fmla="*/ 536028 h 5703411"/>
              <a:gd name="connsiteX3" fmla="*/ 63062 w 3857297"/>
              <a:gd name="connsiteY3" fmla="*/ 819807 h 5703411"/>
              <a:gd name="connsiteX4" fmla="*/ 63062 w 3857297"/>
              <a:gd name="connsiteY4" fmla="*/ 1093076 h 5703411"/>
              <a:gd name="connsiteX5" fmla="*/ 273269 w 3857297"/>
              <a:gd name="connsiteY5" fmla="*/ 1492469 h 5703411"/>
              <a:gd name="connsiteX6" fmla="*/ 378373 w 3857297"/>
              <a:gd name="connsiteY6" fmla="*/ 1660634 h 5703411"/>
              <a:gd name="connsiteX7" fmla="*/ 409903 w 3857297"/>
              <a:gd name="connsiteY7" fmla="*/ 1870841 h 5703411"/>
              <a:gd name="connsiteX8" fmla="*/ 609600 w 3857297"/>
              <a:gd name="connsiteY8" fmla="*/ 1923394 h 5703411"/>
              <a:gd name="connsiteX9" fmla="*/ 798786 w 3857297"/>
              <a:gd name="connsiteY9" fmla="*/ 1671145 h 5703411"/>
              <a:gd name="connsiteX10" fmla="*/ 735724 w 3857297"/>
              <a:gd name="connsiteY10" fmla="*/ 1250731 h 5703411"/>
              <a:gd name="connsiteX11" fmla="*/ 651641 w 3857297"/>
              <a:gd name="connsiteY11" fmla="*/ 1051035 h 5703411"/>
              <a:gd name="connsiteX12" fmla="*/ 830317 w 3857297"/>
              <a:gd name="connsiteY12" fmla="*/ 1008993 h 5703411"/>
              <a:gd name="connsiteX13" fmla="*/ 998483 w 3857297"/>
              <a:gd name="connsiteY13" fmla="*/ 1481959 h 5703411"/>
              <a:gd name="connsiteX14" fmla="*/ 1030014 w 3857297"/>
              <a:gd name="connsiteY14" fmla="*/ 1891862 h 5703411"/>
              <a:gd name="connsiteX15" fmla="*/ 977462 w 3857297"/>
              <a:gd name="connsiteY15" fmla="*/ 2364828 h 5703411"/>
              <a:gd name="connsiteX16" fmla="*/ 399393 w 3857297"/>
              <a:gd name="connsiteY16" fmla="*/ 3499945 h 5703411"/>
              <a:gd name="connsiteX17" fmla="*/ 325821 w 3857297"/>
              <a:gd name="connsiteY17" fmla="*/ 3626070 h 5703411"/>
              <a:gd name="connsiteX18" fmla="*/ 336331 w 3857297"/>
              <a:gd name="connsiteY18" fmla="*/ 3710152 h 5703411"/>
              <a:gd name="connsiteX19" fmla="*/ 304800 w 3857297"/>
              <a:gd name="connsiteY19" fmla="*/ 3815255 h 5703411"/>
              <a:gd name="connsiteX20" fmla="*/ 241738 w 3857297"/>
              <a:gd name="connsiteY20" fmla="*/ 4025462 h 5703411"/>
              <a:gd name="connsiteX21" fmla="*/ 105104 w 3857297"/>
              <a:gd name="connsiteY21" fmla="*/ 4498427 h 5703411"/>
              <a:gd name="connsiteX22" fmla="*/ 0 w 3857297"/>
              <a:gd name="connsiteY22" fmla="*/ 4834759 h 5703411"/>
              <a:gd name="connsiteX23" fmla="*/ 31531 w 3857297"/>
              <a:gd name="connsiteY23" fmla="*/ 5097517 h 5703411"/>
              <a:gd name="connsiteX24" fmla="*/ 136635 w 3857297"/>
              <a:gd name="connsiteY24" fmla="*/ 5192110 h 5703411"/>
              <a:gd name="connsiteX25" fmla="*/ 199696 w 3857297"/>
              <a:gd name="connsiteY25" fmla="*/ 5255172 h 5703411"/>
              <a:gd name="connsiteX26" fmla="*/ 409904 w 3857297"/>
              <a:gd name="connsiteY26" fmla="*/ 5223643 h 5703411"/>
              <a:gd name="connsiteX27" fmla="*/ 515007 w 3857297"/>
              <a:gd name="connsiteY27" fmla="*/ 5213131 h 5703411"/>
              <a:gd name="connsiteX28" fmla="*/ 620110 w 3857297"/>
              <a:gd name="connsiteY28" fmla="*/ 5171090 h 5703411"/>
              <a:gd name="connsiteX29" fmla="*/ 693681 w 3857297"/>
              <a:gd name="connsiteY29" fmla="*/ 4929352 h 5703411"/>
              <a:gd name="connsiteX30" fmla="*/ 735724 w 3857297"/>
              <a:gd name="connsiteY30" fmla="*/ 4572000 h 5703411"/>
              <a:gd name="connsiteX31" fmla="*/ 882868 w 3857297"/>
              <a:gd name="connsiteY31" fmla="*/ 4014952 h 5703411"/>
              <a:gd name="connsiteX32" fmla="*/ 945931 w 3857297"/>
              <a:gd name="connsiteY32" fmla="*/ 4824249 h 5703411"/>
              <a:gd name="connsiteX33" fmla="*/ 966952 w 3857297"/>
              <a:gd name="connsiteY33" fmla="*/ 4981903 h 5703411"/>
              <a:gd name="connsiteX34" fmla="*/ 1082566 w 3857297"/>
              <a:gd name="connsiteY34" fmla="*/ 5108026 h 5703411"/>
              <a:gd name="connsiteX35" fmla="*/ 1219199 w 3857297"/>
              <a:gd name="connsiteY35" fmla="*/ 5108028 h 5703411"/>
              <a:gd name="connsiteX36" fmla="*/ 1345324 w 3857297"/>
              <a:gd name="connsiteY36" fmla="*/ 5087007 h 5703411"/>
              <a:gd name="connsiteX37" fmla="*/ 1566041 w 3857297"/>
              <a:gd name="connsiteY37" fmla="*/ 4614041 h 5703411"/>
              <a:gd name="connsiteX38" fmla="*/ 1671145 w 3857297"/>
              <a:gd name="connsiteY38" fmla="*/ 4172608 h 5703411"/>
              <a:gd name="connsiteX39" fmla="*/ 2049518 w 3857297"/>
              <a:gd name="connsiteY39" fmla="*/ 4078013 h 5703411"/>
              <a:gd name="connsiteX40" fmla="*/ 2165131 w 3857297"/>
              <a:gd name="connsiteY40" fmla="*/ 4529960 h 5703411"/>
              <a:gd name="connsiteX41" fmla="*/ 2207172 w 3857297"/>
              <a:gd name="connsiteY41" fmla="*/ 4950373 h 5703411"/>
              <a:gd name="connsiteX42" fmla="*/ 2259724 w 3857297"/>
              <a:gd name="connsiteY42" fmla="*/ 5108028 h 5703411"/>
              <a:gd name="connsiteX43" fmla="*/ 2312277 w 3857297"/>
              <a:gd name="connsiteY43" fmla="*/ 5360274 h 5703411"/>
              <a:gd name="connsiteX44" fmla="*/ 2427890 w 3857297"/>
              <a:gd name="connsiteY44" fmla="*/ 5528443 h 5703411"/>
              <a:gd name="connsiteX45" fmla="*/ 2532993 w 3857297"/>
              <a:gd name="connsiteY45" fmla="*/ 5559974 h 5703411"/>
              <a:gd name="connsiteX46" fmla="*/ 2680138 w 3857297"/>
              <a:gd name="connsiteY46" fmla="*/ 5528441 h 5703411"/>
              <a:gd name="connsiteX47" fmla="*/ 2669627 w 3857297"/>
              <a:gd name="connsiteY47" fmla="*/ 5423339 h 5703411"/>
              <a:gd name="connsiteX48" fmla="*/ 2659117 w 3857297"/>
              <a:gd name="connsiteY48" fmla="*/ 5423338 h 5703411"/>
              <a:gd name="connsiteX49" fmla="*/ 2690648 w 3857297"/>
              <a:gd name="connsiteY49" fmla="*/ 5044965 h 5703411"/>
              <a:gd name="connsiteX50" fmla="*/ 2690648 w 3857297"/>
              <a:gd name="connsiteY50" fmla="*/ 4740165 h 5703411"/>
              <a:gd name="connsiteX51" fmla="*/ 2858814 w 3857297"/>
              <a:gd name="connsiteY51" fmla="*/ 3983421 h 5703411"/>
              <a:gd name="connsiteX52" fmla="*/ 3153102 w 3857297"/>
              <a:gd name="connsiteY52" fmla="*/ 4277711 h 5703411"/>
              <a:gd name="connsiteX53" fmla="*/ 2911365 w 3857297"/>
              <a:gd name="connsiteY53" fmla="*/ 5234151 h 5703411"/>
              <a:gd name="connsiteX54" fmla="*/ 2974428 w 3857297"/>
              <a:gd name="connsiteY54" fmla="*/ 5559973 h 5703411"/>
              <a:gd name="connsiteX55" fmla="*/ 3142593 w 3857297"/>
              <a:gd name="connsiteY55" fmla="*/ 5612524 h 5703411"/>
              <a:gd name="connsiteX56" fmla="*/ 3300247 w 3857297"/>
              <a:gd name="connsiteY56" fmla="*/ 5665078 h 5703411"/>
              <a:gd name="connsiteX57" fmla="*/ 3426372 w 3857297"/>
              <a:gd name="connsiteY57" fmla="*/ 5633544 h 5703411"/>
              <a:gd name="connsiteX58" fmla="*/ 3584028 w 3857297"/>
              <a:gd name="connsiteY58" fmla="*/ 5528441 h 5703411"/>
              <a:gd name="connsiteX59" fmla="*/ 3720664 w 3857297"/>
              <a:gd name="connsiteY59" fmla="*/ 5223642 h 5703411"/>
              <a:gd name="connsiteX60" fmla="*/ 3836277 w 3857297"/>
              <a:gd name="connsiteY60" fmla="*/ 4813738 h 5703411"/>
              <a:gd name="connsiteX61" fmla="*/ 3741682 w 3857297"/>
              <a:gd name="connsiteY61" fmla="*/ 4393325 h 5703411"/>
              <a:gd name="connsiteX62" fmla="*/ 3857297 w 3857297"/>
              <a:gd name="connsiteY62" fmla="*/ 4120055 h 5703411"/>
              <a:gd name="connsiteX63" fmla="*/ 3699642 w 3857297"/>
              <a:gd name="connsiteY63" fmla="*/ 3804745 h 5703411"/>
              <a:gd name="connsiteX64" fmla="*/ 3436883 w 3857297"/>
              <a:gd name="connsiteY64" fmla="*/ 3037490 h 5703411"/>
              <a:gd name="connsiteX65" fmla="*/ 3258207 w 3857297"/>
              <a:gd name="connsiteY65" fmla="*/ 2543504 h 5703411"/>
              <a:gd name="connsiteX66" fmla="*/ 3069021 w 3857297"/>
              <a:gd name="connsiteY66" fmla="*/ 2291255 h 5703411"/>
              <a:gd name="connsiteX67" fmla="*/ 2890345 w 3857297"/>
              <a:gd name="connsiteY67" fmla="*/ 1923393 h 5703411"/>
              <a:gd name="connsiteX68" fmla="*/ 2743200 w 3857297"/>
              <a:gd name="connsiteY68" fmla="*/ 1681655 h 5703411"/>
              <a:gd name="connsiteX69" fmla="*/ 2806262 w 3857297"/>
              <a:gd name="connsiteY69" fmla="*/ 1282262 h 5703411"/>
              <a:gd name="connsiteX70" fmla="*/ 2869324 w 3857297"/>
              <a:gd name="connsiteY70" fmla="*/ 1187669 h 5703411"/>
              <a:gd name="connsiteX71" fmla="*/ 2837793 w 3857297"/>
              <a:gd name="connsiteY71" fmla="*/ 1534511 h 5703411"/>
              <a:gd name="connsiteX72" fmla="*/ 2995448 w 3857297"/>
              <a:gd name="connsiteY72" fmla="*/ 1996966 h 5703411"/>
              <a:gd name="connsiteX73" fmla="*/ 3541986 w 3857297"/>
              <a:gd name="connsiteY73" fmla="*/ 2017986 h 5703411"/>
              <a:gd name="connsiteX74" fmla="*/ 3647090 w 3857297"/>
              <a:gd name="connsiteY74" fmla="*/ 1828800 h 5703411"/>
              <a:gd name="connsiteX75" fmla="*/ 3415862 w 3857297"/>
              <a:gd name="connsiteY75" fmla="*/ 1597573 h 5703411"/>
              <a:gd name="connsiteX76" fmla="*/ 3636579 w 3857297"/>
              <a:gd name="connsiteY76" fmla="*/ 1219200 h 5703411"/>
              <a:gd name="connsiteX77" fmla="*/ 3573517 w 3857297"/>
              <a:gd name="connsiteY77" fmla="*/ 630621 h 5703411"/>
              <a:gd name="connsiteX78" fmla="*/ 3499945 w 3857297"/>
              <a:gd name="connsiteY78" fmla="*/ 515007 h 5703411"/>
              <a:gd name="connsiteX79" fmla="*/ 3048000 w 3857297"/>
              <a:gd name="connsiteY79" fmla="*/ 283780 h 5703411"/>
              <a:gd name="connsiteX80" fmla="*/ 2795752 w 3857297"/>
              <a:gd name="connsiteY80" fmla="*/ 231228 h 5703411"/>
              <a:gd name="connsiteX81" fmla="*/ 2585545 w 3857297"/>
              <a:gd name="connsiteY81" fmla="*/ 42042 h 5703411"/>
              <a:gd name="connsiteX82" fmla="*/ 2448910 w 3857297"/>
              <a:gd name="connsiteY82" fmla="*/ 31532 h 5703411"/>
              <a:gd name="connsiteX83" fmla="*/ 2301765 w 3857297"/>
              <a:gd name="connsiteY83" fmla="*/ 294290 h 5703411"/>
              <a:gd name="connsiteX84" fmla="*/ 2102069 w 3857297"/>
              <a:gd name="connsiteY84" fmla="*/ 493986 h 5703411"/>
              <a:gd name="connsiteX85" fmla="*/ 1807780 w 3857297"/>
              <a:gd name="connsiteY85" fmla="*/ 588580 h 5703411"/>
              <a:gd name="connsiteX86" fmla="*/ 1576552 w 3857297"/>
              <a:gd name="connsiteY86" fmla="*/ 620110 h 5703411"/>
              <a:gd name="connsiteX87" fmla="*/ 1387366 w 3857297"/>
              <a:gd name="connsiteY87" fmla="*/ 388883 h 5703411"/>
              <a:gd name="connsiteX88" fmla="*/ 1250731 w 3857297"/>
              <a:gd name="connsiteY88" fmla="*/ 73572 h 5703411"/>
              <a:gd name="connsiteX89" fmla="*/ 1103586 w 3857297"/>
              <a:gd name="connsiteY89" fmla="*/ 0 h 5703411"/>
              <a:gd name="connsiteX0" fmla="*/ 1103586 w 3857297"/>
              <a:gd name="connsiteY0" fmla="*/ 0 h 5706584"/>
              <a:gd name="connsiteX1" fmla="*/ 914400 w 3857297"/>
              <a:gd name="connsiteY1" fmla="*/ 388883 h 5706584"/>
              <a:gd name="connsiteX2" fmla="*/ 378372 w 3857297"/>
              <a:gd name="connsiteY2" fmla="*/ 536028 h 5706584"/>
              <a:gd name="connsiteX3" fmla="*/ 63062 w 3857297"/>
              <a:gd name="connsiteY3" fmla="*/ 819807 h 5706584"/>
              <a:gd name="connsiteX4" fmla="*/ 63062 w 3857297"/>
              <a:gd name="connsiteY4" fmla="*/ 1093076 h 5706584"/>
              <a:gd name="connsiteX5" fmla="*/ 273269 w 3857297"/>
              <a:gd name="connsiteY5" fmla="*/ 1492469 h 5706584"/>
              <a:gd name="connsiteX6" fmla="*/ 378373 w 3857297"/>
              <a:gd name="connsiteY6" fmla="*/ 1660634 h 5706584"/>
              <a:gd name="connsiteX7" fmla="*/ 409903 w 3857297"/>
              <a:gd name="connsiteY7" fmla="*/ 1870841 h 5706584"/>
              <a:gd name="connsiteX8" fmla="*/ 609600 w 3857297"/>
              <a:gd name="connsiteY8" fmla="*/ 1923394 h 5706584"/>
              <a:gd name="connsiteX9" fmla="*/ 798786 w 3857297"/>
              <a:gd name="connsiteY9" fmla="*/ 1671145 h 5706584"/>
              <a:gd name="connsiteX10" fmla="*/ 735724 w 3857297"/>
              <a:gd name="connsiteY10" fmla="*/ 1250731 h 5706584"/>
              <a:gd name="connsiteX11" fmla="*/ 651641 w 3857297"/>
              <a:gd name="connsiteY11" fmla="*/ 1051035 h 5706584"/>
              <a:gd name="connsiteX12" fmla="*/ 830317 w 3857297"/>
              <a:gd name="connsiteY12" fmla="*/ 1008993 h 5706584"/>
              <a:gd name="connsiteX13" fmla="*/ 998483 w 3857297"/>
              <a:gd name="connsiteY13" fmla="*/ 1481959 h 5706584"/>
              <a:gd name="connsiteX14" fmla="*/ 1030014 w 3857297"/>
              <a:gd name="connsiteY14" fmla="*/ 1891862 h 5706584"/>
              <a:gd name="connsiteX15" fmla="*/ 977462 w 3857297"/>
              <a:gd name="connsiteY15" fmla="*/ 2364828 h 5706584"/>
              <a:gd name="connsiteX16" fmla="*/ 399393 w 3857297"/>
              <a:gd name="connsiteY16" fmla="*/ 3499945 h 5706584"/>
              <a:gd name="connsiteX17" fmla="*/ 325821 w 3857297"/>
              <a:gd name="connsiteY17" fmla="*/ 3626070 h 5706584"/>
              <a:gd name="connsiteX18" fmla="*/ 336331 w 3857297"/>
              <a:gd name="connsiteY18" fmla="*/ 3710152 h 5706584"/>
              <a:gd name="connsiteX19" fmla="*/ 304800 w 3857297"/>
              <a:gd name="connsiteY19" fmla="*/ 3815255 h 5706584"/>
              <a:gd name="connsiteX20" fmla="*/ 241738 w 3857297"/>
              <a:gd name="connsiteY20" fmla="*/ 4025462 h 5706584"/>
              <a:gd name="connsiteX21" fmla="*/ 105104 w 3857297"/>
              <a:gd name="connsiteY21" fmla="*/ 4498427 h 5706584"/>
              <a:gd name="connsiteX22" fmla="*/ 0 w 3857297"/>
              <a:gd name="connsiteY22" fmla="*/ 4834759 h 5706584"/>
              <a:gd name="connsiteX23" fmla="*/ 31531 w 3857297"/>
              <a:gd name="connsiteY23" fmla="*/ 5097517 h 5706584"/>
              <a:gd name="connsiteX24" fmla="*/ 136635 w 3857297"/>
              <a:gd name="connsiteY24" fmla="*/ 5192110 h 5706584"/>
              <a:gd name="connsiteX25" fmla="*/ 199696 w 3857297"/>
              <a:gd name="connsiteY25" fmla="*/ 5255172 h 5706584"/>
              <a:gd name="connsiteX26" fmla="*/ 409904 w 3857297"/>
              <a:gd name="connsiteY26" fmla="*/ 5223643 h 5706584"/>
              <a:gd name="connsiteX27" fmla="*/ 515007 w 3857297"/>
              <a:gd name="connsiteY27" fmla="*/ 5213131 h 5706584"/>
              <a:gd name="connsiteX28" fmla="*/ 620110 w 3857297"/>
              <a:gd name="connsiteY28" fmla="*/ 5171090 h 5706584"/>
              <a:gd name="connsiteX29" fmla="*/ 693681 w 3857297"/>
              <a:gd name="connsiteY29" fmla="*/ 4929352 h 5706584"/>
              <a:gd name="connsiteX30" fmla="*/ 735724 w 3857297"/>
              <a:gd name="connsiteY30" fmla="*/ 4572000 h 5706584"/>
              <a:gd name="connsiteX31" fmla="*/ 882868 w 3857297"/>
              <a:gd name="connsiteY31" fmla="*/ 4014952 h 5706584"/>
              <a:gd name="connsiteX32" fmla="*/ 945931 w 3857297"/>
              <a:gd name="connsiteY32" fmla="*/ 4824249 h 5706584"/>
              <a:gd name="connsiteX33" fmla="*/ 966952 w 3857297"/>
              <a:gd name="connsiteY33" fmla="*/ 4981903 h 5706584"/>
              <a:gd name="connsiteX34" fmla="*/ 1082566 w 3857297"/>
              <a:gd name="connsiteY34" fmla="*/ 5108026 h 5706584"/>
              <a:gd name="connsiteX35" fmla="*/ 1219199 w 3857297"/>
              <a:gd name="connsiteY35" fmla="*/ 5108028 h 5706584"/>
              <a:gd name="connsiteX36" fmla="*/ 1345324 w 3857297"/>
              <a:gd name="connsiteY36" fmla="*/ 5087007 h 5706584"/>
              <a:gd name="connsiteX37" fmla="*/ 1566041 w 3857297"/>
              <a:gd name="connsiteY37" fmla="*/ 4614041 h 5706584"/>
              <a:gd name="connsiteX38" fmla="*/ 1671145 w 3857297"/>
              <a:gd name="connsiteY38" fmla="*/ 4172608 h 5706584"/>
              <a:gd name="connsiteX39" fmla="*/ 2049518 w 3857297"/>
              <a:gd name="connsiteY39" fmla="*/ 4078013 h 5706584"/>
              <a:gd name="connsiteX40" fmla="*/ 2165131 w 3857297"/>
              <a:gd name="connsiteY40" fmla="*/ 4529960 h 5706584"/>
              <a:gd name="connsiteX41" fmla="*/ 2207172 w 3857297"/>
              <a:gd name="connsiteY41" fmla="*/ 4950373 h 5706584"/>
              <a:gd name="connsiteX42" fmla="*/ 2259724 w 3857297"/>
              <a:gd name="connsiteY42" fmla="*/ 5108028 h 5706584"/>
              <a:gd name="connsiteX43" fmla="*/ 2312277 w 3857297"/>
              <a:gd name="connsiteY43" fmla="*/ 5360274 h 5706584"/>
              <a:gd name="connsiteX44" fmla="*/ 2427890 w 3857297"/>
              <a:gd name="connsiteY44" fmla="*/ 5528443 h 5706584"/>
              <a:gd name="connsiteX45" fmla="*/ 2532993 w 3857297"/>
              <a:gd name="connsiteY45" fmla="*/ 5559974 h 5706584"/>
              <a:gd name="connsiteX46" fmla="*/ 2680138 w 3857297"/>
              <a:gd name="connsiteY46" fmla="*/ 5528441 h 5706584"/>
              <a:gd name="connsiteX47" fmla="*/ 2669627 w 3857297"/>
              <a:gd name="connsiteY47" fmla="*/ 5423339 h 5706584"/>
              <a:gd name="connsiteX48" fmla="*/ 2659117 w 3857297"/>
              <a:gd name="connsiteY48" fmla="*/ 5423338 h 5706584"/>
              <a:gd name="connsiteX49" fmla="*/ 2690648 w 3857297"/>
              <a:gd name="connsiteY49" fmla="*/ 5044965 h 5706584"/>
              <a:gd name="connsiteX50" fmla="*/ 2690648 w 3857297"/>
              <a:gd name="connsiteY50" fmla="*/ 4740165 h 5706584"/>
              <a:gd name="connsiteX51" fmla="*/ 2858814 w 3857297"/>
              <a:gd name="connsiteY51" fmla="*/ 3983421 h 5706584"/>
              <a:gd name="connsiteX52" fmla="*/ 3153102 w 3857297"/>
              <a:gd name="connsiteY52" fmla="*/ 4277711 h 5706584"/>
              <a:gd name="connsiteX53" fmla="*/ 2911365 w 3857297"/>
              <a:gd name="connsiteY53" fmla="*/ 5234151 h 5706584"/>
              <a:gd name="connsiteX54" fmla="*/ 2974428 w 3857297"/>
              <a:gd name="connsiteY54" fmla="*/ 5559973 h 5706584"/>
              <a:gd name="connsiteX55" fmla="*/ 3142593 w 3857297"/>
              <a:gd name="connsiteY55" fmla="*/ 5612524 h 5706584"/>
              <a:gd name="connsiteX56" fmla="*/ 3300247 w 3857297"/>
              <a:gd name="connsiteY56" fmla="*/ 5675589 h 5706584"/>
              <a:gd name="connsiteX57" fmla="*/ 3426372 w 3857297"/>
              <a:gd name="connsiteY57" fmla="*/ 5633544 h 5706584"/>
              <a:gd name="connsiteX58" fmla="*/ 3584028 w 3857297"/>
              <a:gd name="connsiteY58" fmla="*/ 5528441 h 5706584"/>
              <a:gd name="connsiteX59" fmla="*/ 3720664 w 3857297"/>
              <a:gd name="connsiteY59" fmla="*/ 5223642 h 5706584"/>
              <a:gd name="connsiteX60" fmla="*/ 3836277 w 3857297"/>
              <a:gd name="connsiteY60" fmla="*/ 4813738 h 5706584"/>
              <a:gd name="connsiteX61" fmla="*/ 3741682 w 3857297"/>
              <a:gd name="connsiteY61" fmla="*/ 4393325 h 5706584"/>
              <a:gd name="connsiteX62" fmla="*/ 3857297 w 3857297"/>
              <a:gd name="connsiteY62" fmla="*/ 4120055 h 5706584"/>
              <a:gd name="connsiteX63" fmla="*/ 3699642 w 3857297"/>
              <a:gd name="connsiteY63" fmla="*/ 3804745 h 5706584"/>
              <a:gd name="connsiteX64" fmla="*/ 3436883 w 3857297"/>
              <a:gd name="connsiteY64" fmla="*/ 3037490 h 5706584"/>
              <a:gd name="connsiteX65" fmla="*/ 3258207 w 3857297"/>
              <a:gd name="connsiteY65" fmla="*/ 2543504 h 5706584"/>
              <a:gd name="connsiteX66" fmla="*/ 3069021 w 3857297"/>
              <a:gd name="connsiteY66" fmla="*/ 2291255 h 5706584"/>
              <a:gd name="connsiteX67" fmla="*/ 2890345 w 3857297"/>
              <a:gd name="connsiteY67" fmla="*/ 1923393 h 5706584"/>
              <a:gd name="connsiteX68" fmla="*/ 2743200 w 3857297"/>
              <a:gd name="connsiteY68" fmla="*/ 1681655 h 5706584"/>
              <a:gd name="connsiteX69" fmla="*/ 2806262 w 3857297"/>
              <a:gd name="connsiteY69" fmla="*/ 1282262 h 5706584"/>
              <a:gd name="connsiteX70" fmla="*/ 2869324 w 3857297"/>
              <a:gd name="connsiteY70" fmla="*/ 1187669 h 5706584"/>
              <a:gd name="connsiteX71" fmla="*/ 2837793 w 3857297"/>
              <a:gd name="connsiteY71" fmla="*/ 1534511 h 5706584"/>
              <a:gd name="connsiteX72" fmla="*/ 2995448 w 3857297"/>
              <a:gd name="connsiteY72" fmla="*/ 1996966 h 5706584"/>
              <a:gd name="connsiteX73" fmla="*/ 3541986 w 3857297"/>
              <a:gd name="connsiteY73" fmla="*/ 2017986 h 5706584"/>
              <a:gd name="connsiteX74" fmla="*/ 3647090 w 3857297"/>
              <a:gd name="connsiteY74" fmla="*/ 1828800 h 5706584"/>
              <a:gd name="connsiteX75" fmla="*/ 3415862 w 3857297"/>
              <a:gd name="connsiteY75" fmla="*/ 1597573 h 5706584"/>
              <a:gd name="connsiteX76" fmla="*/ 3636579 w 3857297"/>
              <a:gd name="connsiteY76" fmla="*/ 1219200 h 5706584"/>
              <a:gd name="connsiteX77" fmla="*/ 3573517 w 3857297"/>
              <a:gd name="connsiteY77" fmla="*/ 630621 h 5706584"/>
              <a:gd name="connsiteX78" fmla="*/ 3499945 w 3857297"/>
              <a:gd name="connsiteY78" fmla="*/ 515007 h 5706584"/>
              <a:gd name="connsiteX79" fmla="*/ 3048000 w 3857297"/>
              <a:gd name="connsiteY79" fmla="*/ 283780 h 5706584"/>
              <a:gd name="connsiteX80" fmla="*/ 2795752 w 3857297"/>
              <a:gd name="connsiteY80" fmla="*/ 231228 h 5706584"/>
              <a:gd name="connsiteX81" fmla="*/ 2585545 w 3857297"/>
              <a:gd name="connsiteY81" fmla="*/ 42042 h 5706584"/>
              <a:gd name="connsiteX82" fmla="*/ 2448910 w 3857297"/>
              <a:gd name="connsiteY82" fmla="*/ 31532 h 5706584"/>
              <a:gd name="connsiteX83" fmla="*/ 2301765 w 3857297"/>
              <a:gd name="connsiteY83" fmla="*/ 294290 h 5706584"/>
              <a:gd name="connsiteX84" fmla="*/ 2102069 w 3857297"/>
              <a:gd name="connsiteY84" fmla="*/ 493986 h 5706584"/>
              <a:gd name="connsiteX85" fmla="*/ 1807780 w 3857297"/>
              <a:gd name="connsiteY85" fmla="*/ 588580 h 5706584"/>
              <a:gd name="connsiteX86" fmla="*/ 1576552 w 3857297"/>
              <a:gd name="connsiteY86" fmla="*/ 620110 h 5706584"/>
              <a:gd name="connsiteX87" fmla="*/ 1387366 w 3857297"/>
              <a:gd name="connsiteY87" fmla="*/ 388883 h 5706584"/>
              <a:gd name="connsiteX88" fmla="*/ 1250731 w 3857297"/>
              <a:gd name="connsiteY88" fmla="*/ 73572 h 5706584"/>
              <a:gd name="connsiteX89" fmla="*/ 1103586 w 3857297"/>
              <a:gd name="connsiteY89" fmla="*/ 0 h 5706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3857297" h="5706584">
                <a:moveTo>
                  <a:pt x="1103586" y="0"/>
                </a:moveTo>
                <a:lnTo>
                  <a:pt x="914400" y="388883"/>
                </a:lnTo>
                <a:lnTo>
                  <a:pt x="378372" y="536028"/>
                </a:lnTo>
                <a:lnTo>
                  <a:pt x="63062" y="819807"/>
                </a:lnTo>
                <a:lnTo>
                  <a:pt x="63062" y="1093076"/>
                </a:lnTo>
                <a:lnTo>
                  <a:pt x="273269" y="1492469"/>
                </a:lnTo>
                <a:lnTo>
                  <a:pt x="378373" y="1660634"/>
                </a:lnTo>
                <a:lnTo>
                  <a:pt x="409903" y="1870841"/>
                </a:lnTo>
                <a:lnTo>
                  <a:pt x="609600" y="1923394"/>
                </a:lnTo>
                <a:lnTo>
                  <a:pt x="798786" y="1671145"/>
                </a:lnTo>
                <a:lnTo>
                  <a:pt x="735724" y="1250731"/>
                </a:lnTo>
                <a:lnTo>
                  <a:pt x="651641" y="1051035"/>
                </a:lnTo>
                <a:lnTo>
                  <a:pt x="830317" y="1008993"/>
                </a:lnTo>
                <a:lnTo>
                  <a:pt x="998483" y="1481959"/>
                </a:lnTo>
                <a:lnTo>
                  <a:pt x="1030014" y="1891862"/>
                </a:lnTo>
                <a:lnTo>
                  <a:pt x="977462" y="2364828"/>
                </a:lnTo>
                <a:lnTo>
                  <a:pt x="399393" y="3499945"/>
                </a:lnTo>
                <a:cubicBezTo>
                  <a:pt x="402897" y="3534980"/>
                  <a:pt x="336331" y="3591036"/>
                  <a:pt x="325821" y="3626070"/>
                </a:cubicBezTo>
                <a:cubicBezTo>
                  <a:pt x="315311" y="3661104"/>
                  <a:pt x="339834" y="3678621"/>
                  <a:pt x="336331" y="3710152"/>
                </a:cubicBezTo>
                <a:cubicBezTo>
                  <a:pt x="332828" y="3741683"/>
                  <a:pt x="357352" y="3790731"/>
                  <a:pt x="304800" y="3815255"/>
                </a:cubicBezTo>
                <a:lnTo>
                  <a:pt x="241738" y="4025462"/>
                </a:lnTo>
                <a:lnTo>
                  <a:pt x="105104" y="4498427"/>
                </a:lnTo>
                <a:lnTo>
                  <a:pt x="0" y="4834759"/>
                </a:lnTo>
                <a:lnTo>
                  <a:pt x="31531" y="5097517"/>
                </a:lnTo>
                <a:lnTo>
                  <a:pt x="136635" y="5192110"/>
                </a:lnTo>
                <a:lnTo>
                  <a:pt x="199696" y="5255172"/>
                </a:lnTo>
                <a:lnTo>
                  <a:pt x="409904" y="5223643"/>
                </a:lnTo>
                <a:lnTo>
                  <a:pt x="515007" y="5213131"/>
                </a:lnTo>
                <a:lnTo>
                  <a:pt x="620110" y="5171090"/>
                </a:lnTo>
                <a:lnTo>
                  <a:pt x="693681" y="4929352"/>
                </a:lnTo>
                <a:lnTo>
                  <a:pt x="735724" y="4572000"/>
                </a:lnTo>
                <a:lnTo>
                  <a:pt x="882868" y="4014952"/>
                </a:lnTo>
                <a:lnTo>
                  <a:pt x="945931" y="4824249"/>
                </a:lnTo>
                <a:lnTo>
                  <a:pt x="966952" y="4981903"/>
                </a:lnTo>
                <a:lnTo>
                  <a:pt x="1082566" y="5108026"/>
                </a:lnTo>
                <a:lnTo>
                  <a:pt x="1219199" y="5108028"/>
                </a:lnTo>
                <a:lnTo>
                  <a:pt x="1345324" y="5087007"/>
                </a:lnTo>
                <a:lnTo>
                  <a:pt x="1566041" y="4614041"/>
                </a:lnTo>
                <a:lnTo>
                  <a:pt x="1671145" y="4172608"/>
                </a:lnTo>
                <a:lnTo>
                  <a:pt x="2049518" y="4078013"/>
                </a:lnTo>
                <a:lnTo>
                  <a:pt x="2165131" y="4529960"/>
                </a:lnTo>
                <a:lnTo>
                  <a:pt x="2207172" y="4950373"/>
                </a:lnTo>
                <a:lnTo>
                  <a:pt x="2259724" y="5108028"/>
                </a:lnTo>
                <a:cubicBezTo>
                  <a:pt x="2259724" y="5223642"/>
                  <a:pt x="2312277" y="5244660"/>
                  <a:pt x="2312277" y="5360274"/>
                </a:cubicBezTo>
                <a:lnTo>
                  <a:pt x="2427890" y="5528443"/>
                </a:lnTo>
                <a:lnTo>
                  <a:pt x="2532993" y="5559974"/>
                </a:lnTo>
                <a:lnTo>
                  <a:pt x="2680138" y="5528441"/>
                </a:lnTo>
                <a:lnTo>
                  <a:pt x="2669627" y="5423339"/>
                </a:lnTo>
                <a:lnTo>
                  <a:pt x="2659117" y="5423338"/>
                </a:lnTo>
                <a:lnTo>
                  <a:pt x="2690648" y="5044965"/>
                </a:lnTo>
                <a:lnTo>
                  <a:pt x="2690648" y="4740165"/>
                </a:lnTo>
                <a:lnTo>
                  <a:pt x="2858814" y="3983421"/>
                </a:lnTo>
                <a:lnTo>
                  <a:pt x="3153102" y="4277711"/>
                </a:lnTo>
                <a:lnTo>
                  <a:pt x="2911365" y="5234151"/>
                </a:lnTo>
                <a:lnTo>
                  <a:pt x="2974428" y="5559973"/>
                </a:lnTo>
                <a:lnTo>
                  <a:pt x="3142593" y="5612524"/>
                </a:lnTo>
                <a:lnTo>
                  <a:pt x="3300247" y="5675589"/>
                </a:lnTo>
                <a:cubicBezTo>
                  <a:pt x="3412357" y="5651064"/>
                  <a:pt x="3314262" y="5784194"/>
                  <a:pt x="3426372" y="5633544"/>
                </a:cubicBezTo>
                <a:lnTo>
                  <a:pt x="3584028" y="5528441"/>
                </a:lnTo>
                <a:lnTo>
                  <a:pt x="3720664" y="5223642"/>
                </a:lnTo>
                <a:lnTo>
                  <a:pt x="3836277" y="4813738"/>
                </a:lnTo>
                <a:lnTo>
                  <a:pt x="3741682" y="4393325"/>
                </a:lnTo>
                <a:lnTo>
                  <a:pt x="3857297" y="4120055"/>
                </a:lnTo>
                <a:lnTo>
                  <a:pt x="3699642" y="3804745"/>
                </a:lnTo>
                <a:lnTo>
                  <a:pt x="3436883" y="3037490"/>
                </a:lnTo>
                <a:lnTo>
                  <a:pt x="3258207" y="2543504"/>
                </a:lnTo>
                <a:lnTo>
                  <a:pt x="3069021" y="2291255"/>
                </a:lnTo>
                <a:lnTo>
                  <a:pt x="2890345" y="1923393"/>
                </a:lnTo>
                <a:lnTo>
                  <a:pt x="2743200" y="1681655"/>
                </a:lnTo>
                <a:lnTo>
                  <a:pt x="2806262" y="1282262"/>
                </a:lnTo>
                <a:lnTo>
                  <a:pt x="2869324" y="1187669"/>
                </a:lnTo>
                <a:lnTo>
                  <a:pt x="2837793" y="1534511"/>
                </a:lnTo>
                <a:lnTo>
                  <a:pt x="2995448" y="1996966"/>
                </a:lnTo>
                <a:lnTo>
                  <a:pt x="3541986" y="2017986"/>
                </a:lnTo>
                <a:lnTo>
                  <a:pt x="3647090" y="1828800"/>
                </a:lnTo>
                <a:lnTo>
                  <a:pt x="3415862" y="1597573"/>
                </a:lnTo>
                <a:lnTo>
                  <a:pt x="3636579" y="1219200"/>
                </a:lnTo>
                <a:lnTo>
                  <a:pt x="3573517" y="630621"/>
                </a:lnTo>
                <a:lnTo>
                  <a:pt x="3499945" y="515007"/>
                </a:lnTo>
                <a:lnTo>
                  <a:pt x="3048000" y="283780"/>
                </a:lnTo>
                <a:lnTo>
                  <a:pt x="2795752" y="231228"/>
                </a:lnTo>
                <a:lnTo>
                  <a:pt x="2585545" y="42042"/>
                </a:lnTo>
                <a:lnTo>
                  <a:pt x="2448910" y="31532"/>
                </a:lnTo>
                <a:lnTo>
                  <a:pt x="2301765" y="294290"/>
                </a:lnTo>
                <a:lnTo>
                  <a:pt x="2102069" y="493986"/>
                </a:lnTo>
                <a:lnTo>
                  <a:pt x="1807780" y="588580"/>
                </a:lnTo>
                <a:lnTo>
                  <a:pt x="1576552" y="620110"/>
                </a:lnTo>
                <a:lnTo>
                  <a:pt x="1387366" y="388883"/>
                </a:lnTo>
                <a:lnTo>
                  <a:pt x="1250731" y="73572"/>
                </a:lnTo>
                <a:lnTo>
                  <a:pt x="1103586" y="0"/>
                </a:lnTo>
                <a:close/>
              </a:path>
            </a:pathLst>
          </a:custGeom>
          <a:blipFill dpi="0" rotWithShape="1"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6" name="Freeform: Shape 45">
            <a:hlinkHover r:id="rId10" action="ppaction://hlinksldjump">
              <a:snd r:embed="rId11" name="Growl.wav"/>
            </a:hlinkHover>
            <a:extLst>
              <a:ext uri="{FF2B5EF4-FFF2-40B4-BE49-F238E27FC236}">
                <a16:creationId xmlns:a16="http://schemas.microsoft.com/office/drawing/2014/main" id="{4E736DE9-6EDF-4C04-9101-DF4B0149F30C}"/>
              </a:ext>
            </a:extLst>
          </p:cNvPr>
          <p:cNvSpPr>
            <a:spLocks noChangeAspect="1"/>
          </p:cNvSpPr>
          <p:nvPr/>
        </p:nvSpPr>
        <p:spPr>
          <a:xfrm>
            <a:off x="4768174" y="1422524"/>
            <a:ext cx="793108" cy="1302512"/>
          </a:xfrm>
          <a:custGeom>
            <a:avLst/>
            <a:gdLst>
              <a:gd name="connsiteX0" fmla="*/ 1261241 w 4151586"/>
              <a:gd name="connsiteY0" fmla="*/ 136634 h 6747641"/>
              <a:gd name="connsiteX1" fmla="*/ 1072055 w 4151586"/>
              <a:gd name="connsiteY1" fmla="*/ 525517 h 6747641"/>
              <a:gd name="connsiteX2" fmla="*/ 536027 w 4151586"/>
              <a:gd name="connsiteY2" fmla="*/ 672662 h 6747641"/>
              <a:gd name="connsiteX3" fmla="*/ 220717 w 4151586"/>
              <a:gd name="connsiteY3" fmla="*/ 956441 h 6747641"/>
              <a:gd name="connsiteX4" fmla="*/ 220717 w 4151586"/>
              <a:gd name="connsiteY4" fmla="*/ 1229710 h 6747641"/>
              <a:gd name="connsiteX5" fmla="*/ 430924 w 4151586"/>
              <a:gd name="connsiteY5" fmla="*/ 1629103 h 6747641"/>
              <a:gd name="connsiteX6" fmla="*/ 609600 w 4151586"/>
              <a:gd name="connsiteY6" fmla="*/ 1839310 h 6747641"/>
              <a:gd name="connsiteX7" fmla="*/ 504496 w 4151586"/>
              <a:gd name="connsiteY7" fmla="*/ 2049517 h 6747641"/>
              <a:gd name="connsiteX8" fmla="*/ 767255 w 4151586"/>
              <a:gd name="connsiteY8" fmla="*/ 2102069 h 6747641"/>
              <a:gd name="connsiteX9" fmla="*/ 956441 w 4151586"/>
              <a:gd name="connsiteY9" fmla="*/ 1807779 h 6747641"/>
              <a:gd name="connsiteX10" fmla="*/ 893379 w 4151586"/>
              <a:gd name="connsiteY10" fmla="*/ 1387365 h 6747641"/>
              <a:gd name="connsiteX11" fmla="*/ 809296 w 4151586"/>
              <a:gd name="connsiteY11" fmla="*/ 1187669 h 6747641"/>
              <a:gd name="connsiteX12" fmla="*/ 987972 w 4151586"/>
              <a:gd name="connsiteY12" fmla="*/ 1145627 h 6747641"/>
              <a:gd name="connsiteX13" fmla="*/ 1156138 w 4151586"/>
              <a:gd name="connsiteY13" fmla="*/ 1618593 h 6747641"/>
              <a:gd name="connsiteX14" fmla="*/ 1187669 w 4151586"/>
              <a:gd name="connsiteY14" fmla="*/ 2028496 h 6747641"/>
              <a:gd name="connsiteX15" fmla="*/ 1135117 w 4151586"/>
              <a:gd name="connsiteY15" fmla="*/ 2501462 h 6747641"/>
              <a:gd name="connsiteX16" fmla="*/ 599089 w 4151586"/>
              <a:gd name="connsiteY16" fmla="*/ 3699641 h 6747641"/>
              <a:gd name="connsiteX17" fmla="*/ 609600 w 4151586"/>
              <a:gd name="connsiteY17" fmla="*/ 3804745 h 6747641"/>
              <a:gd name="connsiteX18" fmla="*/ 620110 w 4151586"/>
              <a:gd name="connsiteY18" fmla="*/ 3878317 h 6747641"/>
              <a:gd name="connsiteX19" fmla="*/ 620110 w 4151586"/>
              <a:gd name="connsiteY19" fmla="*/ 4004441 h 6747641"/>
              <a:gd name="connsiteX20" fmla="*/ 399393 w 4151586"/>
              <a:gd name="connsiteY20" fmla="*/ 4162096 h 6747641"/>
              <a:gd name="connsiteX21" fmla="*/ 346841 w 4151586"/>
              <a:gd name="connsiteY21" fmla="*/ 4708634 h 6747641"/>
              <a:gd name="connsiteX22" fmla="*/ 136634 w 4151586"/>
              <a:gd name="connsiteY22" fmla="*/ 5276193 h 6747641"/>
              <a:gd name="connsiteX23" fmla="*/ 31531 w 4151586"/>
              <a:gd name="connsiteY23" fmla="*/ 5602014 h 6747641"/>
              <a:gd name="connsiteX24" fmla="*/ 0 w 4151586"/>
              <a:gd name="connsiteY24" fmla="*/ 5927834 h 6747641"/>
              <a:gd name="connsiteX25" fmla="*/ 52551 w 4151586"/>
              <a:gd name="connsiteY25" fmla="*/ 6096000 h 6747641"/>
              <a:gd name="connsiteX26" fmla="*/ 693683 w 4151586"/>
              <a:gd name="connsiteY26" fmla="*/ 6232634 h 6747641"/>
              <a:gd name="connsiteX27" fmla="*/ 840827 w 4151586"/>
              <a:gd name="connsiteY27" fmla="*/ 6085489 h 6747641"/>
              <a:gd name="connsiteX28" fmla="*/ 777765 w 4151586"/>
              <a:gd name="connsiteY28" fmla="*/ 5549462 h 6747641"/>
              <a:gd name="connsiteX29" fmla="*/ 903889 w 4151586"/>
              <a:gd name="connsiteY29" fmla="*/ 5255172 h 6747641"/>
              <a:gd name="connsiteX30" fmla="*/ 893379 w 4151586"/>
              <a:gd name="connsiteY30" fmla="*/ 4708634 h 6747641"/>
              <a:gd name="connsiteX31" fmla="*/ 1019503 w 4151586"/>
              <a:gd name="connsiteY31" fmla="*/ 4593020 h 6747641"/>
              <a:gd name="connsiteX32" fmla="*/ 1030014 w 4151586"/>
              <a:gd name="connsiteY32" fmla="*/ 5307724 h 6747641"/>
              <a:gd name="connsiteX33" fmla="*/ 1103586 w 4151586"/>
              <a:gd name="connsiteY33" fmla="*/ 5412827 h 6747641"/>
              <a:gd name="connsiteX34" fmla="*/ 1219200 w 4151586"/>
              <a:gd name="connsiteY34" fmla="*/ 5896303 h 6747641"/>
              <a:gd name="connsiteX35" fmla="*/ 1471448 w 4151586"/>
              <a:gd name="connsiteY35" fmla="*/ 5969876 h 6747641"/>
              <a:gd name="connsiteX36" fmla="*/ 1629103 w 4151586"/>
              <a:gd name="connsiteY36" fmla="*/ 5538952 h 6747641"/>
              <a:gd name="connsiteX37" fmla="*/ 1744717 w 4151586"/>
              <a:gd name="connsiteY37" fmla="*/ 5076496 h 6747641"/>
              <a:gd name="connsiteX38" fmla="*/ 1860331 w 4151586"/>
              <a:gd name="connsiteY38" fmla="*/ 4750676 h 6747641"/>
              <a:gd name="connsiteX39" fmla="*/ 2165131 w 4151586"/>
              <a:gd name="connsiteY39" fmla="*/ 4698124 h 6747641"/>
              <a:gd name="connsiteX40" fmla="*/ 2301765 w 4151586"/>
              <a:gd name="connsiteY40" fmla="*/ 4929352 h 6747641"/>
              <a:gd name="connsiteX41" fmla="*/ 2270234 w 4151586"/>
              <a:gd name="connsiteY41" fmla="*/ 5465379 h 6747641"/>
              <a:gd name="connsiteX42" fmla="*/ 2396358 w 4151586"/>
              <a:gd name="connsiteY42" fmla="*/ 5864772 h 6747641"/>
              <a:gd name="connsiteX43" fmla="*/ 2417379 w 4151586"/>
              <a:gd name="connsiteY43" fmla="*/ 6201103 h 6747641"/>
              <a:gd name="connsiteX44" fmla="*/ 2459420 w 4151586"/>
              <a:gd name="connsiteY44" fmla="*/ 6526924 h 6747641"/>
              <a:gd name="connsiteX45" fmla="*/ 2869324 w 4151586"/>
              <a:gd name="connsiteY45" fmla="*/ 6642538 h 6747641"/>
              <a:gd name="connsiteX46" fmla="*/ 3037489 w 4151586"/>
              <a:gd name="connsiteY46" fmla="*/ 6432331 h 6747641"/>
              <a:gd name="connsiteX47" fmla="*/ 2911365 w 4151586"/>
              <a:gd name="connsiteY47" fmla="*/ 5822731 h 6747641"/>
              <a:gd name="connsiteX48" fmla="*/ 2816772 w 4151586"/>
              <a:gd name="connsiteY48" fmla="*/ 5559972 h 6747641"/>
              <a:gd name="connsiteX49" fmla="*/ 3026979 w 4151586"/>
              <a:gd name="connsiteY49" fmla="*/ 5318234 h 6747641"/>
              <a:gd name="connsiteX50" fmla="*/ 3058510 w 4151586"/>
              <a:gd name="connsiteY50" fmla="*/ 4897820 h 6747641"/>
              <a:gd name="connsiteX51" fmla="*/ 3111062 w 4151586"/>
              <a:gd name="connsiteY51" fmla="*/ 4666593 h 6747641"/>
              <a:gd name="connsiteX52" fmla="*/ 3342289 w 4151586"/>
              <a:gd name="connsiteY52" fmla="*/ 4855779 h 6747641"/>
              <a:gd name="connsiteX53" fmla="*/ 3205655 w 4151586"/>
              <a:gd name="connsiteY53" fmla="*/ 5402317 h 6747641"/>
              <a:gd name="connsiteX54" fmla="*/ 3100551 w 4151586"/>
              <a:gd name="connsiteY54" fmla="*/ 6011917 h 6747641"/>
              <a:gd name="connsiteX55" fmla="*/ 3090041 w 4151586"/>
              <a:gd name="connsiteY55" fmla="*/ 6264165 h 6747641"/>
              <a:gd name="connsiteX56" fmla="*/ 3100551 w 4151586"/>
              <a:gd name="connsiteY56" fmla="*/ 6547945 h 6747641"/>
              <a:gd name="connsiteX57" fmla="*/ 3636579 w 4151586"/>
              <a:gd name="connsiteY57" fmla="*/ 6747641 h 6747641"/>
              <a:gd name="connsiteX58" fmla="*/ 3962400 w 4151586"/>
              <a:gd name="connsiteY58" fmla="*/ 6568965 h 6747641"/>
              <a:gd name="connsiteX59" fmla="*/ 4046483 w 4151586"/>
              <a:gd name="connsiteY59" fmla="*/ 6085489 h 6747641"/>
              <a:gd name="connsiteX60" fmla="*/ 4151586 w 4151586"/>
              <a:gd name="connsiteY60" fmla="*/ 5307724 h 6747641"/>
              <a:gd name="connsiteX61" fmla="*/ 4088524 w 4151586"/>
              <a:gd name="connsiteY61" fmla="*/ 4624552 h 6747641"/>
              <a:gd name="connsiteX62" fmla="*/ 4078014 w 4151586"/>
              <a:gd name="connsiteY62" fmla="*/ 4309241 h 6747641"/>
              <a:gd name="connsiteX63" fmla="*/ 3804745 w 4151586"/>
              <a:gd name="connsiteY63" fmla="*/ 3993931 h 6747641"/>
              <a:gd name="connsiteX64" fmla="*/ 3594538 w 4151586"/>
              <a:gd name="connsiteY64" fmla="*/ 3174124 h 6747641"/>
              <a:gd name="connsiteX65" fmla="*/ 3415862 w 4151586"/>
              <a:gd name="connsiteY65" fmla="*/ 2680138 h 6747641"/>
              <a:gd name="connsiteX66" fmla="*/ 3226676 w 4151586"/>
              <a:gd name="connsiteY66" fmla="*/ 2427889 h 6747641"/>
              <a:gd name="connsiteX67" fmla="*/ 3048000 w 4151586"/>
              <a:gd name="connsiteY67" fmla="*/ 2060027 h 6747641"/>
              <a:gd name="connsiteX68" fmla="*/ 2900855 w 4151586"/>
              <a:gd name="connsiteY68" fmla="*/ 1818289 h 6747641"/>
              <a:gd name="connsiteX69" fmla="*/ 2963917 w 4151586"/>
              <a:gd name="connsiteY69" fmla="*/ 1418896 h 6747641"/>
              <a:gd name="connsiteX70" fmla="*/ 3026979 w 4151586"/>
              <a:gd name="connsiteY70" fmla="*/ 1324303 h 6747641"/>
              <a:gd name="connsiteX71" fmla="*/ 2995448 w 4151586"/>
              <a:gd name="connsiteY71" fmla="*/ 1671145 h 6747641"/>
              <a:gd name="connsiteX72" fmla="*/ 3153103 w 4151586"/>
              <a:gd name="connsiteY72" fmla="*/ 2133600 h 6747641"/>
              <a:gd name="connsiteX73" fmla="*/ 3699641 w 4151586"/>
              <a:gd name="connsiteY73" fmla="*/ 2154620 h 6747641"/>
              <a:gd name="connsiteX74" fmla="*/ 3804745 w 4151586"/>
              <a:gd name="connsiteY74" fmla="*/ 1965434 h 6747641"/>
              <a:gd name="connsiteX75" fmla="*/ 3573517 w 4151586"/>
              <a:gd name="connsiteY75" fmla="*/ 1734207 h 6747641"/>
              <a:gd name="connsiteX76" fmla="*/ 3794234 w 4151586"/>
              <a:gd name="connsiteY76" fmla="*/ 1355834 h 6747641"/>
              <a:gd name="connsiteX77" fmla="*/ 3731172 w 4151586"/>
              <a:gd name="connsiteY77" fmla="*/ 767255 h 6747641"/>
              <a:gd name="connsiteX78" fmla="*/ 3657600 w 4151586"/>
              <a:gd name="connsiteY78" fmla="*/ 651641 h 6747641"/>
              <a:gd name="connsiteX79" fmla="*/ 3205655 w 4151586"/>
              <a:gd name="connsiteY79" fmla="*/ 420414 h 6747641"/>
              <a:gd name="connsiteX80" fmla="*/ 2953407 w 4151586"/>
              <a:gd name="connsiteY80" fmla="*/ 367862 h 6747641"/>
              <a:gd name="connsiteX81" fmla="*/ 2722179 w 4151586"/>
              <a:gd name="connsiteY81" fmla="*/ 10510 h 6747641"/>
              <a:gd name="connsiteX82" fmla="*/ 2564524 w 4151586"/>
              <a:gd name="connsiteY82" fmla="*/ 0 h 6747641"/>
              <a:gd name="connsiteX83" fmla="*/ 2459420 w 4151586"/>
              <a:gd name="connsiteY83" fmla="*/ 430924 h 6747641"/>
              <a:gd name="connsiteX84" fmla="*/ 2259724 w 4151586"/>
              <a:gd name="connsiteY84" fmla="*/ 630620 h 6747641"/>
              <a:gd name="connsiteX85" fmla="*/ 1944414 w 4151586"/>
              <a:gd name="connsiteY85" fmla="*/ 672662 h 6747641"/>
              <a:gd name="connsiteX86" fmla="*/ 1713186 w 4151586"/>
              <a:gd name="connsiteY86" fmla="*/ 620110 h 6747641"/>
              <a:gd name="connsiteX87" fmla="*/ 1566041 w 4151586"/>
              <a:gd name="connsiteY87" fmla="*/ 336331 h 6747641"/>
              <a:gd name="connsiteX88" fmla="*/ 1345324 w 4151586"/>
              <a:gd name="connsiteY88" fmla="*/ 73572 h 6747641"/>
              <a:gd name="connsiteX89" fmla="*/ 1261241 w 4151586"/>
              <a:gd name="connsiteY89" fmla="*/ 136634 h 6747641"/>
              <a:gd name="connsiteX0" fmla="*/ 1261241 w 4151586"/>
              <a:gd name="connsiteY0" fmla="*/ 136634 h 6642538"/>
              <a:gd name="connsiteX1" fmla="*/ 1072055 w 4151586"/>
              <a:gd name="connsiteY1" fmla="*/ 525517 h 6642538"/>
              <a:gd name="connsiteX2" fmla="*/ 536027 w 4151586"/>
              <a:gd name="connsiteY2" fmla="*/ 672662 h 6642538"/>
              <a:gd name="connsiteX3" fmla="*/ 220717 w 4151586"/>
              <a:gd name="connsiteY3" fmla="*/ 956441 h 6642538"/>
              <a:gd name="connsiteX4" fmla="*/ 220717 w 4151586"/>
              <a:gd name="connsiteY4" fmla="*/ 1229710 h 6642538"/>
              <a:gd name="connsiteX5" fmla="*/ 430924 w 4151586"/>
              <a:gd name="connsiteY5" fmla="*/ 1629103 h 6642538"/>
              <a:gd name="connsiteX6" fmla="*/ 609600 w 4151586"/>
              <a:gd name="connsiteY6" fmla="*/ 1839310 h 6642538"/>
              <a:gd name="connsiteX7" fmla="*/ 504496 w 4151586"/>
              <a:gd name="connsiteY7" fmla="*/ 2049517 h 6642538"/>
              <a:gd name="connsiteX8" fmla="*/ 767255 w 4151586"/>
              <a:gd name="connsiteY8" fmla="*/ 2102069 h 6642538"/>
              <a:gd name="connsiteX9" fmla="*/ 956441 w 4151586"/>
              <a:gd name="connsiteY9" fmla="*/ 1807779 h 6642538"/>
              <a:gd name="connsiteX10" fmla="*/ 893379 w 4151586"/>
              <a:gd name="connsiteY10" fmla="*/ 1387365 h 6642538"/>
              <a:gd name="connsiteX11" fmla="*/ 809296 w 4151586"/>
              <a:gd name="connsiteY11" fmla="*/ 1187669 h 6642538"/>
              <a:gd name="connsiteX12" fmla="*/ 987972 w 4151586"/>
              <a:gd name="connsiteY12" fmla="*/ 1145627 h 6642538"/>
              <a:gd name="connsiteX13" fmla="*/ 1156138 w 4151586"/>
              <a:gd name="connsiteY13" fmla="*/ 1618593 h 6642538"/>
              <a:gd name="connsiteX14" fmla="*/ 1187669 w 4151586"/>
              <a:gd name="connsiteY14" fmla="*/ 2028496 h 6642538"/>
              <a:gd name="connsiteX15" fmla="*/ 1135117 w 4151586"/>
              <a:gd name="connsiteY15" fmla="*/ 2501462 h 6642538"/>
              <a:gd name="connsiteX16" fmla="*/ 599089 w 4151586"/>
              <a:gd name="connsiteY16" fmla="*/ 3699641 h 6642538"/>
              <a:gd name="connsiteX17" fmla="*/ 609600 w 4151586"/>
              <a:gd name="connsiteY17" fmla="*/ 3804745 h 6642538"/>
              <a:gd name="connsiteX18" fmla="*/ 620110 w 4151586"/>
              <a:gd name="connsiteY18" fmla="*/ 3878317 h 6642538"/>
              <a:gd name="connsiteX19" fmla="*/ 620110 w 4151586"/>
              <a:gd name="connsiteY19" fmla="*/ 4004441 h 6642538"/>
              <a:gd name="connsiteX20" fmla="*/ 399393 w 4151586"/>
              <a:gd name="connsiteY20" fmla="*/ 4162096 h 6642538"/>
              <a:gd name="connsiteX21" fmla="*/ 346841 w 4151586"/>
              <a:gd name="connsiteY21" fmla="*/ 4708634 h 6642538"/>
              <a:gd name="connsiteX22" fmla="*/ 136634 w 4151586"/>
              <a:gd name="connsiteY22" fmla="*/ 5276193 h 6642538"/>
              <a:gd name="connsiteX23" fmla="*/ 31531 w 4151586"/>
              <a:gd name="connsiteY23" fmla="*/ 5602014 h 6642538"/>
              <a:gd name="connsiteX24" fmla="*/ 0 w 4151586"/>
              <a:gd name="connsiteY24" fmla="*/ 5927834 h 6642538"/>
              <a:gd name="connsiteX25" fmla="*/ 52551 w 4151586"/>
              <a:gd name="connsiteY25" fmla="*/ 6096000 h 6642538"/>
              <a:gd name="connsiteX26" fmla="*/ 693683 w 4151586"/>
              <a:gd name="connsiteY26" fmla="*/ 6232634 h 6642538"/>
              <a:gd name="connsiteX27" fmla="*/ 840827 w 4151586"/>
              <a:gd name="connsiteY27" fmla="*/ 6085489 h 6642538"/>
              <a:gd name="connsiteX28" fmla="*/ 777765 w 4151586"/>
              <a:gd name="connsiteY28" fmla="*/ 5549462 h 6642538"/>
              <a:gd name="connsiteX29" fmla="*/ 903889 w 4151586"/>
              <a:gd name="connsiteY29" fmla="*/ 5255172 h 6642538"/>
              <a:gd name="connsiteX30" fmla="*/ 893379 w 4151586"/>
              <a:gd name="connsiteY30" fmla="*/ 4708634 h 6642538"/>
              <a:gd name="connsiteX31" fmla="*/ 1019503 w 4151586"/>
              <a:gd name="connsiteY31" fmla="*/ 4593020 h 6642538"/>
              <a:gd name="connsiteX32" fmla="*/ 1030014 w 4151586"/>
              <a:gd name="connsiteY32" fmla="*/ 5307724 h 6642538"/>
              <a:gd name="connsiteX33" fmla="*/ 1103586 w 4151586"/>
              <a:gd name="connsiteY33" fmla="*/ 5412827 h 6642538"/>
              <a:gd name="connsiteX34" fmla="*/ 1219200 w 4151586"/>
              <a:gd name="connsiteY34" fmla="*/ 5896303 h 6642538"/>
              <a:gd name="connsiteX35" fmla="*/ 1471448 w 4151586"/>
              <a:gd name="connsiteY35" fmla="*/ 5969876 h 6642538"/>
              <a:gd name="connsiteX36" fmla="*/ 1629103 w 4151586"/>
              <a:gd name="connsiteY36" fmla="*/ 5538952 h 6642538"/>
              <a:gd name="connsiteX37" fmla="*/ 1744717 w 4151586"/>
              <a:gd name="connsiteY37" fmla="*/ 5076496 h 6642538"/>
              <a:gd name="connsiteX38" fmla="*/ 1860331 w 4151586"/>
              <a:gd name="connsiteY38" fmla="*/ 4750676 h 6642538"/>
              <a:gd name="connsiteX39" fmla="*/ 2165131 w 4151586"/>
              <a:gd name="connsiteY39" fmla="*/ 4698124 h 6642538"/>
              <a:gd name="connsiteX40" fmla="*/ 2301765 w 4151586"/>
              <a:gd name="connsiteY40" fmla="*/ 4929352 h 6642538"/>
              <a:gd name="connsiteX41" fmla="*/ 2270234 w 4151586"/>
              <a:gd name="connsiteY41" fmla="*/ 5465379 h 6642538"/>
              <a:gd name="connsiteX42" fmla="*/ 2396358 w 4151586"/>
              <a:gd name="connsiteY42" fmla="*/ 5864772 h 6642538"/>
              <a:gd name="connsiteX43" fmla="*/ 2417379 w 4151586"/>
              <a:gd name="connsiteY43" fmla="*/ 6201103 h 6642538"/>
              <a:gd name="connsiteX44" fmla="*/ 2459420 w 4151586"/>
              <a:gd name="connsiteY44" fmla="*/ 6526924 h 6642538"/>
              <a:gd name="connsiteX45" fmla="*/ 2869324 w 4151586"/>
              <a:gd name="connsiteY45" fmla="*/ 6642538 h 6642538"/>
              <a:gd name="connsiteX46" fmla="*/ 3037489 w 4151586"/>
              <a:gd name="connsiteY46" fmla="*/ 6432331 h 6642538"/>
              <a:gd name="connsiteX47" fmla="*/ 2911365 w 4151586"/>
              <a:gd name="connsiteY47" fmla="*/ 5822731 h 6642538"/>
              <a:gd name="connsiteX48" fmla="*/ 2816772 w 4151586"/>
              <a:gd name="connsiteY48" fmla="*/ 5559972 h 6642538"/>
              <a:gd name="connsiteX49" fmla="*/ 3026979 w 4151586"/>
              <a:gd name="connsiteY49" fmla="*/ 5318234 h 6642538"/>
              <a:gd name="connsiteX50" fmla="*/ 3058510 w 4151586"/>
              <a:gd name="connsiteY50" fmla="*/ 4897820 h 6642538"/>
              <a:gd name="connsiteX51" fmla="*/ 3111062 w 4151586"/>
              <a:gd name="connsiteY51" fmla="*/ 4666593 h 6642538"/>
              <a:gd name="connsiteX52" fmla="*/ 3342289 w 4151586"/>
              <a:gd name="connsiteY52" fmla="*/ 4855779 h 6642538"/>
              <a:gd name="connsiteX53" fmla="*/ 3205655 w 4151586"/>
              <a:gd name="connsiteY53" fmla="*/ 5402317 h 6642538"/>
              <a:gd name="connsiteX54" fmla="*/ 3100551 w 4151586"/>
              <a:gd name="connsiteY54" fmla="*/ 6011917 h 6642538"/>
              <a:gd name="connsiteX55" fmla="*/ 3090041 w 4151586"/>
              <a:gd name="connsiteY55" fmla="*/ 6264165 h 6642538"/>
              <a:gd name="connsiteX56" fmla="*/ 3100551 w 4151586"/>
              <a:gd name="connsiteY56" fmla="*/ 6547945 h 6642538"/>
              <a:gd name="connsiteX57" fmla="*/ 3668110 w 4151586"/>
              <a:gd name="connsiteY57" fmla="*/ 6495393 h 6642538"/>
              <a:gd name="connsiteX58" fmla="*/ 3962400 w 4151586"/>
              <a:gd name="connsiteY58" fmla="*/ 6568965 h 6642538"/>
              <a:gd name="connsiteX59" fmla="*/ 4046483 w 4151586"/>
              <a:gd name="connsiteY59" fmla="*/ 6085489 h 6642538"/>
              <a:gd name="connsiteX60" fmla="*/ 4151586 w 4151586"/>
              <a:gd name="connsiteY60" fmla="*/ 5307724 h 6642538"/>
              <a:gd name="connsiteX61" fmla="*/ 4088524 w 4151586"/>
              <a:gd name="connsiteY61" fmla="*/ 4624552 h 6642538"/>
              <a:gd name="connsiteX62" fmla="*/ 4078014 w 4151586"/>
              <a:gd name="connsiteY62" fmla="*/ 4309241 h 6642538"/>
              <a:gd name="connsiteX63" fmla="*/ 3804745 w 4151586"/>
              <a:gd name="connsiteY63" fmla="*/ 3993931 h 6642538"/>
              <a:gd name="connsiteX64" fmla="*/ 3594538 w 4151586"/>
              <a:gd name="connsiteY64" fmla="*/ 3174124 h 6642538"/>
              <a:gd name="connsiteX65" fmla="*/ 3415862 w 4151586"/>
              <a:gd name="connsiteY65" fmla="*/ 2680138 h 6642538"/>
              <a:gd name="connsiteX66" fmla="*/ 3226676 w 4151586"/>
              <a:gd name="connsiteY66" fmla="*/ 2427889 h 6642538"/>
              <a:gd name="connsiteX67" fmla="*/ 3048000 w 4151586"/>
              <a:gd name="connsiteY67" fmla="*/ 2060027 h 6642538"/>
              <a:gd name="connsiteX68" fmla="*/ 2900855 w 4151586"/>
              <a:gd name="connsiteY68" fmla="*/ 1818289 h 6642538"/>
              <a:gd name="connsiteX69" fmla="*/ 2963917 w 4151586"/>
              <a:gd name="connsiteY69" fmla="*/ 1418896 h 6642538"/>
              <a:gd name="connsiteX70" fmla="*/ 3026979 w 4151586"/>
              <a:gd name="connsiteY70" fmla="*/ 1324303 h 6642538"/>
              <a:gd name="connsiteX71" fmla="*/ 2995448 w 4151586"/>
              <a:gd name="connsiteY71" fmla="*/ 1671145 h 6642538"/>
              <a:gd name="connsiteX72" fmla="*/ 3153103 w 4151586"/>
              <a:gd name="connsiteY72" fmla="*/ 2133600 h 6642538"/>
              <a:gd name="connsiteX73" fmla="*/ 3699641 w 4151586"/>
              <a:gd name="connsiteY73" fmla="*/ 2154620 h 6642538"/>
              <a:gd name="connsiteX74" fmla="*/ 3804745 w 4151586"/>
              <a:gd name="connsiteY74" fmla="*/ 1965434 h 6642538"/>
              <a:gd name="connsiteX75" fmla="*/ 3573517 w 4151586"/>
              <a:gd name="connsiteY75" fmla="*/ 1734207 h 6642538"/>
              <a:gd name="connsiteX76" fmla="*/ 3794234 w 4151586"/>
              <a:gd name="connsiteY76" fmla="*/ 1355834 h 6642538"/>
              <a:gd name="connsiteX77" fmla="*/ 3731172 w 4151586"/>
              <a:gd name="connsiteY77" fmla="*/ 767255 h 6642538"/>
              <a:gd name="connsiteX78" fmla="*/ 3657600 w 4151586"/>
              <a:gd name="connsiteY78" fmla="*/ 651641 h 6642538"/>
              <a:gd name="connsiteX79" fmla="*/ 3205655 w 4151586"/>
              <a:gd name="connsiteY79" fmla="*/ 420414 h 6642538"/>
              <a:gd name="connsiteX80" fmla="*/ 2953407 w 4151586"/>
              <a:gd name="connsiteY80" fmla="*/ 367862 h 6642538"/>
              <a:gd name="connsiteX81" fmla="*/ 2722179 w 4151586"/>
              <a:gd name="connsiteY81" fmla="*/ 10510 h 6642538"/>
              <a:gd name="connsiteX82" fmla="*/ 2564524 w 4151586"/>
              <a:gd name="connsiteY82" fmla="*/ 0 h 6642538"/>
              <a:gd name="connsiteX83" fmla="*/ 2459420 w 4151586"/>
              <a:gd name="connsiteY83" fmla="*/ 430924 h 6642538"/>
              <a:gd name="connsiteX84" fmla="*/ 2259724 w 4151586"/>
              <a:gd name="connsiteY84" fmla="*/ 630620 h 6642538"/>
              <a:gd name="connsiteX85" fmla="*/ 1944414 w 4151586"/>
              <a:gd name="connsiteY85" fmla="*/ 672662 h 6642538"/>
              <a:gd name="connsiteX86" fmla="*/ 1713186 w 4151586"/>
              <a:gd name="connsiteY86" fmla="*/ 620110 h 6642538"/>
              <a:gd name="connsiteX87" fmla="*/ 1566041 w 4151586"/>
              <a:gd name="connsiteY87" fmla="*/ 336331 h 6642538"/>
              <a:gd name="connsiteX88" fmla="*/ 1345324 w 4151586"/>
              <a:gd name="connsiteY88" fmla="*/ 73572 h 6642538"/>
              <a:gd name="connsiteX89" fmla="*/ 1261241 w 4151586"/>
              <a:gd name="connsiteY89" fmla="*/ 136634 h 6642538"/>
              <a:gd name="connsiteX0" fmla="*/ 1261241 w 4151586"/>
              <a:gd name="connsiteY0" fmla="*/ 136634 h 6642538"/>
              <a:gd name="connsiteX1" fmla="*/ 1072055 w 4151586"/>
              <a:gd name="connsiteY1" fmla="*/ 525517 h 6642538"/>
              <a:gd name="connsiteX2" fmla="*/ 536027 w 4151586"/>
              <a:gd name="connsiteY2" fmla="*/ 672662 h 6642538"/>
              <a:gd name="connsiteX3" fmla="*/ 220717 w 4151586"/>
              <a:gd name="connsiteY3" fmla="*/ 956441 h 6642538"/>
              <a:gd name="connsiteX4" fmla="*/ 220717 w 4151586"/>
              <a:gd name="connsiteY4" fmla="*/ 1229710 h 6642538"/>
              <a:gd name="connsiteX5" fmla="*/ 430924 w 4151586"/>
              <a:gd name="connsiteY5" fmla="*/ 1629103 h 6642538"/>
              <a:gd name="connsiteX6" fmla="*/ 609600 w 4151586"/>
              <a:gd name="connsiteY6" fmla="*/ 1839310 h 6642538"/>
              <a:gd name="connsiteX7" fmla="*/ 504496 w 4151586"/>
              <a:gd name="connsiteY7" fmla="*/ 2049517 h 6642538"/>
              <a:gd name="connsiteX8" fmla="*/ 767255 w 4151586"/>
              <a:gd name="connsiteY8" fmla="*/ 2102069 h 6642538"/>
              <a:gd name="connsiteX9" fmla="*/ 956441 w 4151586"/>
              <a:gd name="connsiteY9" fmla="*/ 1807779 h 6642538"/>
              <a:gd name="connsiteX10" fmla="*/ 893379 w 4151586"/>
              <a:gd name="connsiteY10" fmla="*/ 1387365 h 6642538"/>
              <a:gd name="connsiteX11" fmla="*/ 809296 w 4151586"/>
              <a:gd name="connsiteY11" fmla="*/ 1187669 h 6642538"/>
              <a:gd name="connsiteX12" fmla="*/ 987972 w 4151586"/>
              <a:gd name="connsiteY12" fmla="*/ 1145627 h 6642538"/>
              <a:gd name="connsiteX13" fmla="*/ 1156138 w 4151586"/>
              <a:gd name="connsiteY13" fmla="*/ 1618593 h 6642538"/>
              <a:gd name="connsiteX14" fmla="*/ 1187669 w 4151586"/>
              <a:gd name="connsiteY14" fmla="*/ 2028496 h 6642538"/>
              <a:gd name="connsiteX15" fmla="*/ 1135117 w 4151586"/>
              <a:gd name="connsiteY15" fmla="*/ 2501462 h 6642538"/>
              <a:gd name="connsiteX16" fmla="*/ 599089 w 4151586"/>
              <a:gd name="connsiteY16" fmla="*/ 3699641 h 6642538"/>
              <a:gd name="connsiteX17" fmla="*/ 609600 w 4151586"/>
              <a:gd name="connsiteY17" fmla="*/ 3804745 h 6642538"/>
              <a:gd name="connsiteX18" fmla="*/ 620110 w 4151586"/>
              <a:gd name="connsiteY18" fmla="*/ 3878317 h 6642538"/>
              <a:gd name="connsiteX19" fmla="*/ 620110 w 4151586"/>
              <a:gd name="connsiteY19" fmla="*/ 4004441 h 6642538"/>
              <a:gd name="connsiteX20" fmla="*/ 399393 w 4151586"/>
              <a:gd name="connsiteY20" fmla="*/ 4162096 h 6642538"/>
              <a:gd name="connsiteX21" fmla="*/ 346841 w 4151586"/>
              <a:gd name="connsiteY21" fmla="*/ 4708634 h 6642538"/>
              <a:gd name="connsiteX22" fmla="*/ 136634 w 4151586"/>
              <a:gd name="connsiteY22" fmla="*/ 5276193 h 6642538"/>
              <a:gd name="connsiteX23" fmla="*/ 31531 w 4151586"/>
              <a:gd name="connsiteY23" fmla="*/ 5602014 h 6642538"/>
              <a:gd name="connsiteX24" fmla="*/ 0 w 4151586"/>
              <a:gd name="connsiteY24" fmla="*/ 5927834 h 6642538"/>
              <a:gd name="connsiteX25" fmla="*/ 52551 w 4151586"/>
              <a:gd name="connsiteY25" fmla="*/ 6096000 h 6642538"/>
              <a:gd name="connsiteX26" fmla="*/ 693683 w 4151586"/>
              <a:gd name="connsiteY26" fmla="*/ 6232634 h 6642538"/>
              <a:gd name="connsiteX27" fmla="*/ 840827 w 4151586"/>
              <a:gd name="connsiteY27" fmla="*/ 6085489 h 6642538"/>
              <a:gd name="connsiteX28" fmla="*/ 777765 w 4151586"/>
              <a:gd name="connsiteY28" fmla="*/ 5549462 h 6642538"/>
              <a:gd name="connsiteX29" fmla="*/ 903889 w 4151586"/>
              <a:gd name="connsiteY29" fmla="*/ 5255172 h 6642538"/>
              <a:gd name="connsiteX30" fmla="*/ 893379 w 4151586"/>
              <a:gd name="connsiteY30" fmla="*/ 4708634 h 6642538"/>
              <a:gd name="connsiteX31" fmla="*/ 1019503 w 4151586"/>
              <a:gd name="connsiteY31" fmla="*/ 4593020 h 6642538"/>
              <a:gd name="connsiteX32" fmla="*/ 1030014 w 4151586"/>
              <a:gd name="connsiteY32" fmla="*/ 5307724 h 6642538"/>
              <a:gd name="connsiteX33" fmla="*/ 1103586 w 4151586"/>
              <a:gd name="connsiteY33" fmla="*/ 5412827 h 6642538"/>
              <a:gd name="connsiteX34" fmla="*/ 1219200 w 4151586"/>
              <a:gd name="connsiteY34" fmla="*/ 5896303 h 6642538"/>
              <a:gd name="connsiteX35" fmla="*/ 1471448 w 4151586"/>
              <a:gd name="connsiteY35" fmla="*/ 5969876 h 6642538"/>
              <a:gd name="connsiteX36" fmla="*/ 1629103 w 4151586"/>
              <a:gd name="connsiteY36" fmla="*/ 5538952 h 6642538"/>
              <a:gd name="connsiteX37" fmla="*/ 1744717 w 4151586"/>
              <a:gd name="connsiteY37" fmla="*/ 5076496 h 6642538"/>
              <a:gd name="connsiteX38" fmla="*/ 1860331 w 4151586"/>
              <a:gd name="connsiteY38" fmla="*/ 4750676 h 6642538"/>
              <a:gd name="connsiteX39" fmla="*/ 2165131 w 4151586"/>
              <a:gd name="connsiteY39" fmla="*/ 4698124 h 6642538"/>
              <a:gd name="connsiteX40" fmla="*/ 2301765 w 4151586"/>
              <a:gd name="connsiteY40" fmla="*/ 4929352 h 6642538"/>
              <a:gd name="connsiteX41" fmla="*/ 2270234 w 4151586"/>
              <a:gd name="connsiteY41" fmla="*/ 5465379 h 6642538"/>
              <a:gd name="connsiteX42" fmla="*/ 2396358 w 4151586"/>
              <a:gd name="connsiteY42" fmla="*/ 5864772 h 6642538"/>
              <a:gd name="connsiteX43" fmla="*/ 2417379 w 4151586"/>
              <a:gd name="connsiteY43" fmla="*/ 6201103 h 6642538"/>
              <a:gd name="connsiteX44" fmla="*/ 2459420 w 4151586"/>
              <a:gd name="connsiteY44" fmla="*/ 6526924 h 6642538"/>
              <a:gd name="connsiteX45" fmla="*/ 2869324 w 4151586"/>
              <a:gd name="connsiteY45" fmla="*/ 6642538 h 6642538"/>
              <a:gd name="connsiteX46" fmla="*/ 3037489 w 4151586"/>
              <a:gd name="connsiteY46" fmla="*/ 6432331 h 6642538"/>
              <a:gd name="connsiteX47" fmla="*/ 2911365 w 4151586"/>
              <a:gd name="connsiteY47" fmla="*/ 5822731 h 6642538"/>
              <a:gd name="connsiteX48" fmla="*/ 2816772 w 4151586"/>
              <a:gd name="connsiteY48" fmla="*/ 5559972 h 6642538"/>
              <a:gd name="connsiteX49" fmla="*/ 3026979 w 4151586"/>
              <a:gd name="connsiteY49" fmla="*/ 5318234 h 6642538"/>
              <a:gd name="connsiteX50" fmla="*/ 3058510 w 4151586"/>
              <a:gd name="connsiteY50" fmla="*/ 4897820 h 6642538"/>
              <a:gd name="connsiteX51" fmla="*/ 3111062 w 4151586"/>
              <a:gd name="connsiteY51" fmla="*/ 4666593 h 6642538"/>
              <a:gd name="connsiteX52" fmla="*/ 3342289 w 4151586"/>
              <a:gd name="connsiteY52" fmla="*/ 4855779 h 6642538"/>
              <a:gd name="connsiteX53" fmla="*/ 3205655 w 4151586"/>
              <a:gd name="connsiteY53" fmla="*/ 5402317 h 6642538"/>
              <a:gd name="connsiteX54" fmla="*/ 3100551 w 4151586"/>
              <a:gd name="connsiteY54" fmla="*/ 6011917 h 6642538"/>
              <a:gd name="connsiteX55" fmla="*/ 3090041 w 4151586"/>
              <a:gd name="connsiteY55" fmla="*/ 6264165 h 6642538"/>
              <a:gd name="connsiteX56" fmla="*/ 3226675 w 4151586"/>
              <a:gd name="connsiteY56" fmla="*/ 6411310 h 6642538"/>
              <a:gd name="connsiteX57" fmla="*/ 3668110 w 4151586"/>
              <a:gd name="connsiteY57" fmla="*/ 6495393 h 6642538"/>
              <a:gd name="connsiteX58" fmla="*/ 3962400 w 4151586"/>
              <a:gd name="connsiteY58" fmla="*/ 6568965 h 6642538"/>
              <a:gd name="connsiteX59" fmla="*/ 4046483 w 4151586"/>
              <a:gd name="connsiteY59" fmla="*/ 6085489 h 6642538"/>
              <a:gd name="connsiteX60" fmla="*/ 4151586 w 4151586"/>
              <a:gd name="connsiteY60" fmla="*/ 5307724 h 6642538"/>
              <a:gd name="connsiteX61" fmla="*/ 4088524 w 4151586"/>
              <a:gd name="connsiteY61" fmla="*/ 4624552 h 6642538"/>
              <a:gd name="connsiteX62" fmla="*/ 4078014 w 4151586"/>
              <a:gd name="connsiteY62" fmla="*/ 4309241 h 6642538"/>
              <a:gd name="connsiteX63" fmla="*/ 3804745 w 4151586"/>
              <a:gd name="connsiteY63" fmla="*/ 3993931 h 6642538"/>
              <a:gd name="connsiteX64" fmla="*/ 3594538 w 4151586"/>
              <a:gd name="connsiteY64" fmla="*/ 3174124 h 6642538"/>
              <a:gd name="connsiteX65" fmla="*/ 3415862 w 4151586"/>
              <a:gd name="connsiteY65" fmla="*/ 2680138 h 6642538"/>
              <a:gd name="connsiteX66" fmla="*/ 3226676 w 4151586"/>
              <a:gd name="connsiteY66" fmla="*/ 2427889 h 6642538"/>
              <a:gd name="connsiteX67" fmla="*/ 3048000 w 4151586"/>
              <a:gd name="connsiteY67" fmla="*/ 2060027 h 6642538"/>
              <a:gd name="connsiteX68" fmla="*/ 2900855 w 4151586"/>
              <a:gd name="connsiteY68" fmla="*/ 1818289 h 6642538"/>
              <a:gd name="connsiteX69" fmla="*/ 2963917 w 4151586"/>
              <a:gd name="connsiteY69" fmla="*/ 1418896 h 6642538"/>
              <a:gd name="connsiteX70" fmla="*/ 3026979 w 4151586"/>
              <a:gd name="connsiteY70" fmla="*/ 1324303 h 6642538"/>
              <a:gd name="connsiteX71" fmla="*/ 2995448 w 4151586"/>
              <a:gd name="connsiteY71" fmla="*/ 1671145 h 6642538"/>
              <a:gd name="connsiteX72" fmla="*/ 3153103 w 4151586"/>
              <a:gd name="connsiteY72" fmla="*/ 2133600 h 6642538"/>
              <a:gd name="connsiteX73" fmla="*/ 3699641 w 4151586"/>
              <a:gd name="connsiteY73" fmla="*/ 2154620 h 6642538"/>
              <a:gd name="connsiteX74" fmla="*/ 3804745 w 4151586"/>
              <a:gd name="connsiteY74" fmla="*/ 1965434 h 6642538"/>
              <a:gd name="connsiteX75" fmla="*/ 3573517 w 4151586"/>
              <a:gd name="connsiteY75" fmla="*/ 1734207 h 6642538"/>
              <a:gd name="connsiteX76" fmla="*/ 3794234 w 4151586"/>
              <a:gd name="connsiteY76" fmla="*/ 1355834 h 6642538"/>
              <a:gd name="connsiteX77" fmla="*/ 3731172 w 4151586"/>
              <a:gd name="connsiteY77" fmla="*/ 767255 h 6642538"/>
              <a:gd name="connsiteX78" fmla="*/ 3657600 w 4151586"/>
              <a:gd name="connsiteY78" fmla="*/ 651641 h 6642538"/>
              <a:gd name="connsiteX79" fmla="*/ 3205655 w 4151586"/>
              <a:gd name="connsiteY79" fmla="*/ 420414 h 6642538"/>
              <a:gd name="connsiteX80" fmla="*/ 2953407 w 4151586"/>
              <a:gd name="connsiteY80" fmla="*/ 367862 h 6642538"/>
              <a:gd name="connsiteX81" fmla="*/ 2722179 w 4151586"/>
              <a:gd name="connsiteY81" fmla="*/ 10510 h 6642538"/>
              <a:gd name="connsiteX82" fmla="*/ 2564524 w 4151586"/>
              <a:gd name="connsiteY82" fmla="*/ 0 h 6642538"/>
              <a:gd name="connsiteX83" fmla="*/ 2459420 w 4151586"/>
              <a:gd name="connsiteY83" fmla="*/ 430924 h 6642538"/>
              <a:gd name="connsiteX84" fmla="*/ 2259724 w 4151586"/>
              <a:gd name="connsiteY84" fmla="*/ 630620 h 6642538"/>
              <a:gd name="connsiteX85" fmla="*/ 1944414 w 4151586"/>
              <a:gd name="connsiteY85" fmla="*/ 672662 h 6642538"/>
              <a:gd name="connsiteX86" fmla="*/ 1713186 w 4151586"/>
              <a:gd name="connsiteY86" fmla="*/ 620110 h 6642538"/>
              <a:gd name="connsiteX87" fmla="*/ 1566041 w 4151586"/>
              <a:gd name="connsiteY87" fmla="*/ 336331 h 6642538"/>
              <a:gd name="connsiteX88" fmla="*/ 1345324 w 4151586"/>
              <a:gd name="connsiteY88" fmla="*/ 73572 h 6642538"/>
              <a:gd name="connsiteX89" fmla="*/ 1261241 w 4151586"/>
              <a:gd name="connsiteY89" fmla="*/ 136634 h 6642538"/>
              <a:gd name="connsiteX0" fmla="*/ 1261241 w 4151586"/>
              <a:gd name="connsiteY0" fmla="*/ 136634 h 6642538"/>
              <a:gd name="connsiteX1" fmla="*/ 1072055 w 4151586"/>
              <a:gd name="connsiteY1" fmla="*/ 525517 h 6642538"/>
              <a:gd name="connsiteX2" fmla="*/ 536027 w 4151586"/>
              <a:gd name="connsiteY2" fmla="*/ 672662 h 6642538"/>
              <a:gd name="connsiteX3" fmla="*/ 220717 w 4151586"/>
              <a:gd name="connsiteY3" fmla="*/ 956441 h 6642538"/>
              <a:gd name="connsiteX4" fmla="*/ 220717 w 4151586"/>
              <a:gd name="connsiteY4" fmla="*/ 1229710 h 6642538"/>
              <a:gd name="connsiteX5" fmla="*/ 430924 w 4151586"/>
              <a:gd name="connsiteY5" fmla="*/ 1629103 h 6642538"/>
              <a:gd name="connsiteX6" fmla="*/ 609600 w 4151586"/>
              <a:gd name="connsiteY6" fmla="*/ 1839310 h 6642538"/>
              <a:gd name="connsiteX7" fmla="*/ 504496 w 4151586"/>
              <a:gd name="connsiteY7" fmla="*/ 2049517 h 6642538"/>
              <a:gd name="connsiteX8" fmla="*/ 767255 w 4151586"/>
              <a:gd name="connsiteY8" fmla="*/ 2102069 h 6642538"/>
              <a:gd name="connsiteX9" fmla="*/ 956441 w 4151586"/>
              <a:gd name="connsiteY9" fmla="*/ 1807779 h 6642538"/>
              <a:gd name="connsiteX10" fmla="*/ 893379 w 4151586"/>
              <a:gd name="connsiteY10" fmla="*/ 1387365 h 6642538"/>
              <a:gd name="connsiteX11" fmla="*/ 809296 w 4151586"/>
              <a:gd name="connsiteY11" fmla="*/ 1187669 h 6642538"/>
              <a:gd name="connsiteX12" fmla="*/ 987972 w 4151586"/>
              <a:gd name="connsiteY12" fmla="*/ 1145627 h 6642538"/>
              <a:gd name="connsiteX13" fmla="*/ 1156138 w 4151586"/>
              <a:gd name="connsiteY13" fmla="*/ 1618593 h 6642538"/>
              <a:gd name="connsiteX14" fmla="*/ 1187669 w 4151586"/>
              <a:gd name="connsiteY14" fmla="*/ 2028496 h 6642538"/>
              <a:gd name="connsiteX15" fmla="*/ 1135117 w 4151586"/>
              <a:gd name="connsiteY15" fmla="*/ 2501462 h 6642538"/>
              <a:gd name="connsiteX16" fmla="*/ 599089 w 4151586"/>
              <a:gd name="connsiteY16" fmla="*/ 3699641 h 6642538"/>
              <a:gd name="connsiteX17" fmla="*/ 609600 w 4151586"/>
              <a:gd name="connsiteY17" fmla="*/ 3804745 h 6642538"/>
              <a:gd name="connsiteX18" fmla="*/ 620110 w 4151586"/>
              <a:gd name="connsiteY18" fmla="*/ 3878317 h 6642538"/>
              <a:gd name="connsiteX19" fmla="*/ 620110 w 4151586"/>
              <a:gd name="connsiteY19" fmla="*/ 4004441 h 6642538"/>
              <a:gd name="connsiteX20" fmla="*/ 399393 w 4151586"/>
              <a:gd name="connsiteY20" fmla="*/ 4162096 h 6642538"/>
              <a:gd name="connsiteX21" fmla="*/ 346841 w 4151586"/>
              <a:gd name="connsiteY21" fmla="*/ 4708634 h 6642538"/>
              <a:gd name="connsiteX22" fmla="*/ 136634 w 4151586"/>
              <a:gd name="connsiteY22" fmla="*/ 5276193 h 6642538"/>
              <a:gd name="connsiteX23" fmla="*/ 31531 w 4151586"/>
              <a:gd name="connsiteY23" fmla="*/ 5602014 h 6642538"/>
              <a:gd name="connsiteX24" fmla="*/ 0 w 4151586"/>
              <a:gd name="connsiteY24" fmla="*/ 5927834 h 6642538"/>
              <a:gd name="connsiteX25" fmla="*/ 52551 w 4151586"/>
              <a:gd name="connsiteY25" fmla="*/ 6096000 h 6642538"/>
              <a:gd name="connsiteX26" fmla="*/ 693683 w 4151586"/>
              <a:gd name="connsiteY26" fmla="*/ 6232634 h 6642538"/>
              <a:gd name="connsiteX27" fmla="*/ 840827 w 4151586"/>
              <a:gd name="connsiteY27" fmla="*/ 6085489 h 6642538"/>
              <a:gd name="connsiteX28" fmla="*/ 777765 w 4151586"/>
              <a:gd name="connsiteY28" fmla="*/ 5549462 h 6642538"/>
              <a:gd name="connsiteX29" fmla="*/ 903889 w 4151586"/>
              <a:gd name="connsiteY29" fmla="*/ 5255172 h 6642538"/>
              <a:gd name="connsiteX30" fmla="*/ 893379 w 4151586"/>
              <a:gd name="connsiteY30" fmla="*/ 4708634 h 6642538"/>
              <a:gd name="connsiteX31" fmla="*/ 1019503 w 4151586"/>
              <a:gd name="connsiteY31" fmla="*/ 4593020 h 6642538"/>
              <a:gd name="connsiteX32" fmla="*/ 1030014 w 4151586"/>
              <a:gd name="connsiteY32" fmla="*/ 5307724 h 6642538"/>
              <a:gd name="connsiteX33" fmla="*/ 1103586 w 4151586"/>
              <a:gd name="connsiteY33" fmla="*/ 5412827 h 6642538"/>
              <a:gd name="connsiteX34" fmla="*/ 1219200 w 4151586"/>
              <a:gd name="connsiteY34" fmla="*/ 5896303 h 6642538"/>
              <a:gd name="connsiteX35" fmla="*/ 1471448 w 4151586"/>
              <a:gd name="connsiteY35" fmla="*/ 5969876 h 6642538"/>
              <a:gd name="connsiteX36" fmla="*/ 1629103 w 4151586"/>
              <a:gd name="connsiteY36" fmla="*/ 5538952 h 6642538"/>
              <a:gd name="connsiteX37" fmla="*/ 1744717 w 4151586"/>
              <a:gd name="connsiteY37" fmla="*/ 5076496 h 6642538"/>
              <a:gd name="connsiteX38" fmla="*/ 1860331 w 4151586"/>
              <a:gd name="connsiteY38" fmla="*/ 4750676 h 6642538"/>
              <a:gd name="connsiteX39" fmla="*/ 2165131 w 4151586"/>
              <a:gd name="connsiteY39" fmla="*/ 4698124 h 6642538"/>
              <a:gd name="connsiteX40" fmla="*/ 2301765 w 4151586"/>
              <a:gd name="connsiteY40" fmla="*/ 4929352 h 6642538"/>
              <a:gd name="connsiteX41" fmla="*/ 2270234 w 4151586"/>
              <a:gd name="connsiteY41" fmla="*/ 5465379 h 6642538"/>
              <a:gd name="connsiteX42" fmla="*/ 2396358 w 4151586"/>
              <a:gd name="connsiteY42" fmla="*/ 5864772 h 6642538"/>
              <a:gd name="connsiteX43" fmla="*/ 2417379 w 4151586"/>
              <a:gd name="connsiteY43" fmla="*/ 6201103 h 6642538"/>
              <a:gd name="connsiteX44" fmla="*/ 2459420 w 4151586"/>
              <a:gd name="connsiteY44" fmla="*/ 6526924 h 6642538"/>
              <a:gd name="connsiteX45" fmla="*/ 2869324 w 4151586"/>
              <a:gd name="connsiteY45" fmla="*/ 6642538 h 6642538"/>
              <a:gd name="connsiteX46" fmla="*/ 3037489 w 4151586"/>
              <a:gd name="connsiteY46" fmla="*/ 6432331 h 6642538"/>
              <a:gd name="connsiteX47" fmla="*/ 2911365 w 4151586"/>
              <a:gd name="connsiteY47" fmla="*/ 5822731 h 6642538"/>
              <a:gd name="connsiteX48" fmla="*/ 2816772 w 4151586"/>
              <a:gd name="connsiteY48" fmla="*/ 5559972 h 6642538"/>
              <a:gd name="connsiteX49" fmla="*/ 3026979 w 4151586"/>
              <a:gd name="connsiteY49" fmla="*/ 5318234 h 6642538"/>
              <a:gd name="connsiteX50" fmla="*/ 3058510 w 4151586"/>
              <a:gd name="connsiteY50" fmla="*/ 4897820 h 6642538"/>
              <a:gd name="connsiteX51" fmla="*/ 3111062 w 4151586"/>
              <a:gd name="connsiteY51" fmla="*/ 4666593 h 6642538"/>
              <a:gd name="connsiteX52" fmla="*/ 3342289 w 4151586"/>
              <a:gd name="connsiteY52" fmla="*/ 4855779 h 6642538"/>
              <a:gd name="connsiteX53" fmla="*/ 3205655 w 4151586"/>
              <a:gd name="connsiteY53" fmla="*/ 5402317 h 6642538"/>
              <a:gd name="connsiteX54" fmla="*/ 3100551 w 4151586"/>
              <a:gd name="connsiteY54" fmla="*/ 6011917 h 6642538"/>
              <a:gd name="connsiteX55" fmla="*/ 3090041 w 4151586"/>
              <a:gd name="connsiteY55" fmla="*/ 6264165 h 6642538"/>
              <a:gd name="connsiteX56" fmla="*/ 3226675 w 4151586"/>
              <a:gd name="connsiteY56" fmla="*/ 6411310 h 6642538"/>
              <a:gd name="connsiteX57" fmla="*/ 3668110 w 4151586"/>
              <a:gd name="connsiteY57" fmla="*/ 6495393 h 6642538"/>
              <a:gd name="connsiteX58" fmla="*/ 3888828 w 4151586"/>
              <a:gd name="connsiteY58" fmla="*/ 6274675 h 6642538"/>
              <a:gd name="connsiteX59" fmla="*/ 4046483 w 4151586"/>
              <a:gd name="connsiteY59" fmla="*/ 6085489 h 6642538"/>
              <a:gd name="connsiteX60" fmla="*/ 4151586 w 4151586"/>
              <a:gd name="connsiteY60" fmla="*/ 5307724 h 6642538"/>
              <a:gd name="connsiteX61" fmla="*/ 4088524 w 4151586"/>
              <a:gd name="connsiteY61" fmla="*/ 4624552 h 6642538"/>
              <a:gd name="connsiteX62" fmla="*/ 4078014 w 4151586"/>
              <a:gd name="connsiteY62" fmla="*/ 4309241 h 6642538"/>
              <a:gd name="connsiteX63" fmla="*/ 3804745 w 4151586"/>
              <a:gd name="connsiteY63" fmla="*/ 3993931 h 6642538"/>
              <a:gd name="connsiteX64" fmla="*/ 3594538 w 4151586"/>
              <a:gd name="connsiteY64" fmla="*/ 3174124 h 6642538"/>
              <a:gd name="connsiteX65" fmla="*/ 3415862 w 4151586"/>
              <a:gd name="connsiteY65" fmla="*/ 2680138 h 6642538"/>
              <a:gd name="connsiteX66" fmla="*/ 3226676 w 4151586"/>
              <a:gd name="connsiteY66" fmla="*/ 2427889 h 6642538"/>
              <a:gd name="connsiteX67" fmla="*/ 3048000 w 4151586"/>
              <a:gd name="connsiteY67" fmla="*/ 2060027 h 6642538"/>
              <a:gd name="connsiteX68" fmla="*/ 2900855 w 4151586"/>
              <a:gd name="connsiteY68" fmla="*/ 1818289 h 6642538"/>
              <a:gd name="connsiteX69" fmla="*/ 2963917 w 4151586"/>
              <a:gd name="connsiteY69" fmla="*/ 1418896 h 6642538"/>
              <a:gd name="connsiteX70" fmla="*/ 3026979 w 4151586"/>
              <a:gd name="connsiteY70" fmla="*/ 1324303 h 6642538"/>
              <a:gd name="connsiteX71" fmla="*/ 2995448 w 4151586"/>
              <a:gd name="connsiteY71" fmla="*/ 1671145 h 6642538"/>
              <a:gd name="connsiteX72" fmla="*/ 3153103 w 4151586"/>
              <a:gd name="connsiteY72" fmla="*/ 2133600 h 6642538"/>
              <a:gd name="connsiteX73" fmla="*/ 3699641 w 4151586"/>
              <a:gd name="connsiteY73" fmla="*/ 2154620 h 6642538"/>
              <a:gd name="connsiteX74" fmla="*/ 3804745 w 4151586"/>
              <a:gd name="connsiteY74" fmla="*/ 1965434 h 6642538"/>
              <a:gd name="connsiteX75" fmla="*/ 3573517 w 4151586"/>
              <a:gd name="connsiteY75" fmla="*/ 1734207 h 6642538"/>
              <a:gd name="connsiteX76" fmla="*/ 3794234 w 4151586"/>
              <a:gd name="connsiteY76" fmla="*/ 1355834 h 6642538"/>
              <a:gd name="connsiteX77" fmla="*/ 3731172 w 4151586"/>
              <a:gd name="connsiteY77" fmla="*/ 767255 h 6642538"/>
              <a:gd name="connsiteX78" fmla="*/ 3657600 w 4151586"/>
              <a:gd name="connsiteY78" fmla="*/ 651641 h 6642538"/>
              <a:gd name="connsiteX79" fmla="*/ 3205655 w 4151586"/>
              <a:gd name="connsiteY79" fmla="*/ 420414 h 6642538"/>
              <a:gd name="connsiteX80" fmla="*/ 2953407 w 4151586"/>
              <a:gd name="connsiteY80" fmla="*/ 367862 h 6642538"/>
              <a:gd name="connsiteX81" fmla="*/ 2722179 w 4151586"/>
              <a:gd name="connsiteY81" fmla="*/ 10510 h 6642538"/>
              <a:gd name="connsiteX82" fmla="*/ 2564524 w 4151586"/>
              <a:gd name="connsiteY82" fmla="*/ 0 h 6642538"/>
              <a:gd name="connsiteX83" fmla="*/ 2459420 w 4151586"/>
              <a:gd name="connsiteY83" fmla="*/ 430924 h 6642538"/>
              <a:gd name="connsiteX84" fmla="*/ 2259724 w 4151586"/>
              <a:gd name="connsiteY84" fmla="*/ 630620 h 6642538"/>
              <a:gd name="connsiteX85" fmla="*/ 1944414 w 4151586"/>
              <a:gd name="connsiteY85" fmla="*/ 672662 h 6642538"/>
              <a:gd name="connsiteX86" fmla="*/ 1713186 w 4151586"/>
              <a:gd name="connsiteY86" fmla="*/ 620110 h 6642538"/>
              <a:gd name="connsiteX87" fmla="*/ 1566041 w 4151586"/>
              <a:gd name="connsiteY87" fmla="*/ 336331 h 6642538"/>
              <a:gd name="connsiteX88" fmla="*/ 1345324 w 4151586"/>
              <a:gd name="connsiteY88" fmla="*/ 73572 h 6642538"/>
              <a:gd name="connsiteX89" fmla="*/ 1261241 w 4151586"/>
              <a:gd name="connsiteY89" fmla="*/ 136634 h 6642538"/>
              <a:gd name="connsiteX0" fmla="*/ 1261241 w 4151586"/>
              <a:gd name="connsiteY0" fmla="*/ 136634 h 6642538"/>
              <a:gd name="connsiteX1" fmla="*/ 1072055 w 4151586"/>
              <a:gd name="connsiteY1" fmla="*/ 525517 h 6642538"/>
              <a:gd name="connsiteX2" fmla="*/ 536027 w 4151586"/>
              <a:gd name="connsiteY2" fmla="*/ 672662 h 6642538"/>
              <a:gd name="connsiteX3" fmla="*/ 220717 w 4151586"/>
              <a:gd name="connsiteY3" fmla="*/ 956441 h 6642538"/>
              <a:gd name="connsiteX4" fmla="*/ 220717 w 4151586"/>
              <a:gd name="connsiteY4" fmla="*/ 1229710 h 6642538"/>
              <a:gd name="connsiteX5" fmla="*/ 430924 w 4151586"/>
              <a:gd name="connsiteY5" fmla="*/ 1629103 h 6642538"/>
              <a:gd name="connsiteX6" fmla="*/ 609600 w 4151586"/>
              <a:gd name="connsiteY6" fmla="*/ 1839310 h 6642538"/>
              <a:gd name="connsiteX7" fmla="*/ 504496 w 4151586"/>
              <a:gd name="connsiteY7" fmla="*/ 2049517 h 6642538"/>
              <a:gd name="connsiteX8" fmla="*/ 767255 w 4151586"/>
              <a:gd name="connsiteY8" fmla="*/ 2102069 h 6642538"/>
              <a:gd name="connsiteX9" fmla="*/ 956441 w 4151586"/>
              <a:gd name="connsiteY9" fmla="*/ 1807779 h 6642538"/>
              <a:gd name="connsiteX10" fmla="*/ 893379 w 4151586"/>
              <a:gd name="connsiteY10" fmla="*/ 1387365 h 6642538"/>
              <a:gd name="connsiteX11" fmla="*/ 809296 w 4151586"/>
              <a:gd name="connsiteY11" fmla="*/ 1187669 h 6642538"/>
              <a:gd name="connsiteX12" fmla="*/ 987972 w 4151586"/>
              <a:gd name="connsiteY12" fmla="*/ 1145627 h 6642538"/>
              <a:gd name="connsiteX13" fmla="*/ 1156138 w 4151586"/>
              <a:gd name="connsiteY13" fmla="*/ 1618593 h 6642538"/>
              <a:gd name="connsiteX14" fmla="*/ 1187669 w 4151586"/>
              <a:gd name="connsiteY14" fmla="*/ 2028496 h 6642538"/>
              <a:gd name="connsiteX15" fmla="*/ 1135117 w 4151586"/>
              <a:gd name="connsiteY15" fmla="*/ 2501462 h 6642538"/>
              <a:gd name="connsiteX16" fmla="*/ 599089 w 4151586"/>
              <a:gd name="connsiteY16" fmla="*/ 3699641 h 6642538"/>
              <a:gd name="connsiteX17" fmla="*/ 609600 w 4151586"/>
              <a:gd name="connsiteY17" fmla="*/ 3804745 h 6642538"/>
              <a:gd name="connsiteX18" fmla="*/ 620110 w 4151586"/>
              <a:gd name="connsiteY18" fmla="*/ 3878317 h 6642538"/>
              <a:gd name="connsiteX19" fmla="*/ 620110 w 4151586"/>
              <a:gd name="connsiteY19" fmla="*/ 4004441 h 6642538"/>
              <a:gd name="connsiteX20" fmla="*/ 399393 w 4151586"/>
              <a:gd name="connsiteY20" fmla="*/ 4162096 h 6642538"/>
              <a:gd name="connsiteX21" fmla="*/ 346841 w 4151586"/>
              <a:gd name="connsiteY21" fmla="*/ 4708634 h 6642538"/>
              <a:gd name="connsiteX22" fmla="*/ 136634 w 4151586"/>
              <a:gd name="connsiteY22" fmla="*/ 5276193 h 6642538"/>
              <a:gd name="connsiteX23" fmla="*/ 31531 w 4151586"/>
              <a:gd name="connsiteY23" fmla="*/ 5602014 h 6642538"/>
              <a:gd name="connsiteX24" fmla="*/ 0 w 4151586"/>
              <a:gd name="connsiteY24" fmla="*/ 5927834 h 6642538"/>
              <a:gd name="connsiteX25" fmla="*/ 52551 w 4151586"/>
              <a:gd name="connsiteY25" fmla="*/ 6096000 h 6642538"/>
              <a:gd name="connsiteX26" fmla="*/ 693683 w 4151586"/>
              <a:gd name="connsiteY26" fmla="*/ 6232634 h 6642538"/>
              <a:gd name="connsiteX27" fmla="*/ 840827 w 4151586"/>
              <a:gd name="connsiteY27" fmla="*/ 6085489 h 6642538"/>
              <a:gd name="connsiteX28" fmla="*/ 777765 w 4151586"/>
              <a:gd name="connsiteY28" fmla="*/ 5549462 h 6642538"/>
              <a:gd name="connsiteX29" fmla="*/ 903889 w 4151586"/>
              <a:gd name="connsiteY29" fmla="*/ 5255172 h 6642538"/>
              <a:gd name="connsiteX30" fmla="*/ 893379 w 4151586"/>
              <a:gd name="connsiteY30" fmla="*/ 4708634 h 6642538"/>
              <a:gd name="connsiteX31" fmla="*/ 1019503 w 4151586"/>
              <a:gd name="connsiteY31" fmla="*/ 4593020 h 6642538"/>
              <a:gd name="connsiteX32" fmla="*/ 1030014 w 4151586"/>
              <a:gd name="connsiteY32" fmla="*/ 5307724 h 6642538"/>
              <a:gd name="connsiteX33" fmla="*/ 1103586 w 4151586"/>
              <a:gd name="connsiteY33" fmla="*/ 5412827 h 6642538"/>
              <a:gd name="connsiteX34" fmla="*/ 1219200 w 4151586"/>
              <a:gd name="connsiteY34" fmla="*/ 5896303 h 6642538"/>
              <a:gd name="connsiteX35" fmla="*/ 1471448 w 4151586"/>
              <a:gd name="connsiteY35" fmla="*/ 5969876 h 6642538"/>
              <a:gd name="connsiteX36" fmla="*/ 1629103 w 4151586"/>
              <a:gd name="connsiteY36" fmla="*/ 5538952 h 6642538"/>
              <a:gd name="connsiteX37" fmla="*/ 1744717 w 4151586"/>
              <a:gd name="connsiteY37" fmla="*/ 5076496 h 6642538"/>
              <a:gd name="connsiteX38" fmla="*/ 1860331 w 4151586"/>
              <a:gd name="connsiteY38" fmla="*/ 4750676 h 6642538"/>
              <a:gd name="connsiteX39" fmla="*/ 2165131 w 4151586"/>
              <a:gd name="connsiteY39" fmla="*/ 4698124 h 6642538"/>
              <a:gd name="connsiteX40" fmla="*/ 2301765 w 4151586"/>
              <a:gd name="connsiteY40" fmla="*/ 4929352 h 6642538"/>
              <a:gd name="connsiteX41" fmla="*/ 2270234 w 4151586"/>
              <a:gd name="connsiteY41" fmla="*/ 5465379 h 6642538"/>
              <a:gd name="connsiteX42" fmla="*/ 2396358 w 4151586"/>
              <a:gd name="connsiteY42" fmla="*/ 5864772 h 6642538"/>
              <a:gd name="connsiteX43" fmla="*/ 2417379 w 4151586"/>
              <a:gd name="connsiteY43" fmla="*/ 6201103 h 6642538"/>
              <a:gd name="connsiteX44" fmla="*/ 2459420 w 4151586"/>
              <a:gd name="connsiteY44" fmla="*/ 6526924 h 6642538"/>
              <a:gd name="connsiteX45" fmla="*/ 2869324 w 4151586"/>
              <a:gd name="connsiteY45" fmla="*/ 6642538 h 6642538"/>
              <a:gd name="connsiteX46" fmla="*/ 2900855 w 4151586"/>
              <a:gd name="connsiteY46" fmla="*/ 6264165 h 6642538"/>
              <a:gd name="connsiteX47" fmla="*/ 2911365 w 4151586"/>
              <a:gd name="connsiteY47" fmla="*/ 5822731 h 6642538"/>
              <a:gd name="connsiteX48" fmla="*/ 2816772 w 4151586"/>
              <a:gd name="connsiteY48" fmla="*/ 5559972 h 6642538"/>
              <a:gd name="connsiteX49" fmla="*/ 3026979 w 4151586"/>
              <a:gd name="connsiteY49" fmla="*/ 5318234 h 6642538"/>
              <a:gd name="connsiteX50" fmla="*/ 3058510 w 4151586"/>
              <a:gd name="connsiteY50" fmla="*/ 4897820 h 6642538"/>
              <a:gd name="connsiteX51" fmla="*/ 3111062 w 4151586"/>
              <a:gd name="connsiteY51" fmla="*/ 4666593 h 6642538"/>
              <a:gd name="connsiteX52" fmla="*/ 3342289 w 4151586"/>
              <a:gd name="connsiteY52" fmla="*/ 4855779 h 6642538"/>
              <a:gd name="connsiteX53" fmla="*/ 3205655 w 4151586"/>
              <a:gd name="connsiteY53" fmla="*/ 5402317 h 6642538"/>
              <a:gd name="connsiteX54" fmla="*/ 3100551 w 4151586"/>
              <a:gd name="connsiteY54" fmla="*/ 6011917 h 6642538"/>
              <a:gd name="connsiteX55" fmla="*/ 3090041 w 4151586"/>
              <a:gd name="connsiteY55" fmla="*/ 6264165 h 6642538"/>
              <a:gd name="connsiteX56" fmla="*/ 3226675 w 4151586"/>
              <a:gd name="connsiteY56" fmla="*/ 6411310 h 6642538"/>
              <a:gd name="connsiteX57" fmla="*/ 3668110 w 4151586"/>
              <a:gd name="connsiteY57" fmla="*/ 6495393 h 6642538"/>
              <a:gd name="connsiteX58" fmla="*/ 3888828 w 4151586"/>
              <a:gd name="connsiteY58" fmla="*/ 6274675 h 6642538"/>
              <a:gd name="connsiteX59" fmla="*/ 4046483 w 4151586"/>
              <a:gd name="connsiteY59" fmla="*/ 6085489 h 6642538"/>
              <a:gd name="connsiteX60" fmla="*/ 4151586 w 4151586"/>
              <a:gd name="connsiteY60" fmla="*/ 5307724 h 6642538"/>
              <a:gd name="connsiteX61" fmla="*/ 4088524 w 4151586"/>
              <a:gd name="connsiteY61" fmla="*/ 4624552 h 6642538"/>
              <a:gd name="connsiteX62" fmla="*/ 4078014 w 4151586"/>
              <a:gd name="connsiteY62" fmla="*/ 4309241 h 6642538"/>
              <a:gd name="connsiteX63" fmla="*/ 3804745 w 4151586"/>
              <a:gd name="connsiteY63" fmla="*/ 3993931 h 6642538"/>
              <a:gd name="connsiteX64" fmla="*/ 3594538 w 4151586"/>
              <a:gd name="connsiteY64" fmla="*/ 3174124 h 6642538"/>
              <a:gd name="connsiteX65" fmla="*/ 3415862 w 4151586"/>
              <a:gd name="connsiteY65" fmla="*/ 2680138 h 6642538"/>
              <a:gd name="connsiteX66" fmla="*/ 3226676 w 4151586"/>
              <a:gd name="connsiteY66" fmla="*/ 2427889 h 6642538"/>
              <a:gd name="connsiteX67" fmla="*/ 3048000 w 4151586"/>
              <a:gd name="connsiteY67" fmla="*/ 2060027 h 6642538"/>
              <a:gd name="connsiteX68" fmla="*/ 2900855 w 4151586"/>
              <a:gd name="connsiteY68" fmla="*/ 1818289 h 6642538"/>
              <a:gd name="connsiteX69" fmla="*/ 2963917 w 4151586"/>
              <a:gd name="connsiteY69" fmla="*/ 1418896 h 6642538"/>
              <a:gd name="connsiteX70" fmla="*/ 3026979 w 4151586"/>
              <a:gd name="connsiteY70" fmla="*/ 1324303 h 6642538"/>
              <a:gd name="connsiteX71" fmla="*/ 2995448 w 4151586"/>
              <a:gd name="connsiteY71" fmla="*/ 1671145 h 6642538"/>
              <a:gd name="connsiteX72" fmla="*/ 3153103 w 4151586"/>
              <a:gd name="connsiteY72" fmla="*/ 2133600 h 6642538"/>
              <a:gd name="connsiteX73" fmla="*/ 3699641 w 4151586"/>
              <a:gd name="connsiteY73" fmla="*/ 2154620 h 6642538"/>
              <a:gd name="connsiteX74" fmla="*/ 3804745 w 4151586"/>
              <a:gd name="connsiteY74" fmla="*/ 1965434 h 6642538"/>
              <a:gd name="connsiteX75" fmla="*/ 3573517 w 4151586"/>
              <a:gd name="connsiteY75" fmla="*/ 1734207 h 6642538"/>
              <a:gd name="connsiteX76" fmla="*/ 3794234 w 4151586"/>
              <a:gd name="connsiteY76" fmla="*/ 1355834 h 6642538"/>
              <a:gd name="connsiteX77" fmla="*/ 3731172 w 4151586"/>
              <a:gd name="connsiteY77" fmla="*/ 767255 h 6642538"/>
              <a:gd name="connsiteX78" fmla="*/ 3657600 w 4151586"/>
              <a:gd name="connsiteY78" fmla="*/ 651641 h 6642538"/>
              <a:gd name="connsiteX79" fmla="*/ 3205655 w 4151586"/>
              <a:gd name="connsiteY79" fmla="*/ 420414 h 6642538"/>
              <a:gd name="connsiteX80" fmla="*/ 2953407 w 4151586"/>
              <a:gd name="connsiteY80" fmla="*/ 367862 h 6642538"/>
              <a:gd name="connsiteX81" fmla="*/ 2722179 w 4151586"/>
              <a:gd name="connsiteY81" fmla="*/ 10510 h 6642538"/>
              <a:gd name="connsiteX82" fmla="*/ 2564524 w 4151586"/>
              <a:gd name="connsiteY82" fmla="*/ 0 h 6642538"/>
              <a:gd name="connsiteX83" fmla="*/ 2459420 w 4151586"/>
              <a:gd name="connsiteY83" fmla="*/ 430924 h 6642538"/>
              <a:gd name="connsiteX84" fmla="*/ 2259724 w 4151586"/>
              <a:gd name="connsiteY84" fmla="*/ 630620 h 6642538"/>
              <a:gd name="connsiteX85" fmla="*/ 1944414 w 4151586"/>
              <a:gd name="connsiteY85" fmla="*/ 672662 h 6642538"/>
              <a:gd name="connsiteX86" fmla="*/ 1713186 w 4151586"/>
              <a:gd name="connsiteY86" fmla="*/ 620110 h 6642538"/>
              <a:gd name="connsiteX87" fmla="*/ 1566041 w 4151586"/>
              <a:gd name="connsiteY87" fmla="*/ 336331 h 6642538"/>
              <a:gd name="connsiteX88" fmla="*/ 1345324 w 4151586"/>
              <a:gd name="connsiteY88" fmla="*/ 73572 h 6642538"/>
              <a:gd name="connsiteX89" fmla="*/ 1261241 w 4151586"/>
              <a:gd name="connsiteY89" fmla="*/ 136634 h 6642538"/>
              <a:gd name="connsiteX0" fmla="*/ 1261241 w 4151586"/>
              <a:gd name="connsiteY0" fmla="*/ 136634 h 6526924"/>
              <a:gd name="connsiteX1" fmla="*/ 1072055 w 4151586"/>
              <a:gd name="connsiteY1" fmla="*/ 525517 h 6526924"/>
              <a:gd name="connsiteX2" fmla="*/ 536027 w 4151586"/>
              <a:gd name="connsiteY2" fmla="*/ 672662 h 6526924"/>
              <a:gd name="connsiteX3" fmla="*/ 220717 w 4151586"/>
              <a:gd name="connsiteY3" fmla="*/ 956441 h 6526924"/>
              <a:gd name="connsiteX4" fmla="*/ 220717 w 4151586"/>
              <a:gd name="connsiteY4" fmla="*/ 1229710 h 6526924"/>
              <a:gd name="connsiteX5" fmla="*/ 430924 w 4151586"/>
              <a:gd name="connsiteY5" fmla="*/ 1629103 h 6526924"/>
              <a:gd name="connsiteX6" fmla="*/ 609600 w 4151586"/>
              <a:gd name="connsiteY6" fmla="*/ 1839310 h 6526924"/>
              <a:gd name="connsiteX7" fmla="*/ 504496 w 4151586"/>
              <a:gd name="connsiteY7" fmla="*/ 2049517 h 6526924"/>
              <a:gd name="connsiteX8" fmla="*/ 767255 w 4151586"/>
              <a:gd name="connsiteY8" fmla="*/ 2102069 h 6526924"/>
              <a:gd name="connsiteX9" fmla="*/ 956441 w 4151586"/>
              <a:gd name="connsiteY9" fmla="*/ 1807779 h 6526924"/>
              <a:gd name="connsiteX10" fmla="*/ 893379 w 4151586"/>
              <a:gd name="connsiteY10" fmla="*/ 1387365 h 6526924"/>
              <a:gd name="connsiteX11" fmla="*/ 809296 w 4151586"/>
              <a:gd name="connsiteY11" fmla="*/ 1187669 h 6526924"/>
              <a:gd name="connsiteX12" fmla="*/ 987972 w 4151586"/>
              <a:gd name="connsiteY12" fmla="*/ 1145627 h 6526924"/>
              <a:gd name="connsiteX13" fmla="*/ 1156138 w 4151586"/>
              <a:gd name="connsiteY13" fmla="*/ 1618593 h 6526924"/>
              <a:gd name="connsiteX14" fmla="*/ 1187669 w 4151586"/>
              <a:gd name="connsiteY14" fmla="*/ 2028496 h 6526924"/>
              <a:gd name="connsiteX15" fmla="*/ 1135117 w 4151586"/>
              <a:gd name="connsiteY15" fmla="*/ 2501462 h 6526924"/>
              <a:gd name="connsiteX16" fmla="*/ 599089 w 4151586"/>
              <a:gd name="connsiteY16" fmla="*/ 3699641 h 6526924"/>
              <a:gd name="connsiteX17" fmla="*/ 609600 w 4151586"/>
              <a:gd name="connsiteY17" fmla="*/ 3804745 h 6526924"/>
              <a:gd name="connsiteX18" fmla="*/ 620110 w 4151586"/>
              <a:gd name="connsiteY18" fmla="*/ 3878317 h 6526924"/>
              <a:gd name="connsiteX19" fmla="*/ 620110 w 4151586"/>
              <a:gd name="connsiteY19" fmla="*/ 4004441 h 6526924"/>
              <a:gd name="connsiteX20" fmla="*/ 399393 w 4151586"/>
              <a:gd name="connsiteY20" fmla="*/ 4162096 h 6526924"/>
              <a:gd name="connsiteX21" fmla="*/ 346841 w 4151586"/>
              <a:gd name="connsiteY21" fmla="*/ 4708634 h 6526924"/>
              <a:gd name="connsiteX22" fmla="*/ 136634 w 4151586"/>
              <a:gd name="connsiteY22" fmla="*/ 5276193 h 6526924"/>
              <a:gd name="connsiteX23" fmla="*/ 31531 w 4151586"/>
              <a:gd name="connsiteY23" fmla="*/ 5602014 h 6526924"/>
              <a:gd name="connsiteX24" fmla="*/ 0 w 4151586"/>
              <a:gd name="connsiteY24" fmla="*/ 5927834 h 6526924"/>
              <a:gd name="connsiteX25" fmla="*/ 52551 w 4151586"/>
              <a:gd name="connsiteY25" fmla="*/ 6096000 h 6526924"/>
              <a:gd name="connsiteX26" fmla="*/ 693683 w 4151586"/>
              <a:gd name="connsiteY26" fmla="*/ 6232634 h 6526924"/>
              <a:gd name="connsiteX27" fmla="*/ 840827 w 4151586"/>
              <a:gd name="connsiteY27" fmla="*/ 6085489 h 6526924"/>
              <a:gd name="connsiteX28" fmla="*/ 777765 w 4151586"/>
              <a:gd name="connsiteY28" fmla="*/ 5549462 h 6526924"/>
              <a:gd name="connsiteX29" fmla="*/ 903889 w 4151586"/>
              <a:gd name="connsiteY29" fmla="*/ 5255172 h 6526924"/>
              <a:gd name="connsiteX30" fmla="*/ 893379 w 4151586"/>
              <a:gd name="connsiteY30" fmla="*/ 4708634 h 6526924"/>
              <a:gd name="connsiteX31" fmla="*/ 1019503 w 4151586"/>
              <a:gd name="connsiteY31" fmla="*/ 4593020 h 6526924"/>
              <a:gd name="connsiteX32" fmla="*/ 1030014 w 4151586"/>
              <a:gd name="connsiteY32" fmla="*/ 5307724 h 6526924"/>
              <a:gd name="connsiteX33" fmla="*/ 1103586 w 4151586"/>
              <a:gd name="connsiteY33" fmla="*/ 5412827 h 6526924"/>
              <a:gd name="connsiteX34" fmla="*/ 1219200 w 4151586"/>
              <a:gd name="connsiteY34" fmla="*/ 5896303 h 6526924"/>
              <a:gd name="connsiteX35" fmla="*/ 1471448 w 4151586"/>
              <a:gd name="connsiteY35" fmla="*/ 5969876 h 6526924"/>
              <a:gd name="connsiteX36" fmla="*/ 1629103 w 4151586"/>
              <a:gd name="connsiteY36" fmla="*/ 5538952 h 6526924"/>
              <a:gd name="connsiteX37" fmla="*/ 1744717 w 4151586"/>
              <a:gd name="connsiteY37" fmla="*/ 5076496 h 6526924"/>
              <a:gd name="connsiteX38" fmla="*/ 1860331 w 4151586"/>
              <a:gd name="connsiteY38" fmla="*/ 4750676 h 6526924"/>
              <a:gd name="connsiteX39" fmla="*/ 2165131 w 4151586"/>
              <a:gd name="connsiteY39" fmla="*/ 4698124 h 6526924"/>
              <a:gd name="connsiteX40" fmla="*/ 2301765 w 4151586"/>
              <a:gd name="connsiteY40" fmla="*/ 4929352 h 6526924"/>
              <a:gd name="connsiteX41" fmla="*/ 2270234 w 4151586"/>
              <a:gd name="connsiteY41" fmla="*/ 5465379 h 6526924"/>
              <a:gd name="connsiteX42" fmla="*/ 2396358 w 4151586"/>
              <a:gd name="connsiteY42" fmla="*/ 5864772 h 6526924"/>
              <a:gd name="connsiteX43" fmla="*/ 2417379 w 4151586"/>
              <a:gd name="connsiteY43" fmla="*/ 6201103 h 6526924"/>
              <a:gd name="connsiteX44" fmla="*/ 2459420 w 4151586"/>
              <a:gd name="connsiteY44" fmla="*/ 6526924 h 6526924"/>
              <a:gd name="connsiteX45" fmla="*/ 2806262 w 4151586"/>
              <a:gd name="connsiteY45" fmla="*/ 6369269 h 6526924"/>
              <a:gd name="connsiteX46" fmla="*/ 2900855 w 4151586"/>
              <a:gd name="connsiteY46" fmla="*/ 6264165 h 6526924"/>
              <a:gd name="connsiteX47" fmla="*/ 2911365 w 4151586"/>
              <a:gd name="connsiteY47" fmla="*/ 5822731 h 6526924"/>
              <a:gd name="connsiteX48" fmla="*/ 2816772 w 4151586"/>
              <a:gd name="connsiteY48" fmla="*/ 5559972 h 6526924"/>
              <a:gd name="connsiteX49" fmla="*/ 3026979 w 4151586"/>
              <a:gd name="connsiteY49" fmla="*/ 5318234 h 6526924"/>
              <a:gd name="connsiteX50" fmla="*/ 3058510 w 4151586"/>
              <a:gd name="connsiteY50" fmla="*/ 4897820 h 6526924"/>
              <a:gd name="connsiteX51" fmla="*/ 3111062 w 4151586"/>
              <a:gd name="connsiteY51" fmla="*/ 4666593 h 6526924"/>
              <a:gd name="connsiteX52" fmla="*/ 3342289 w 4151586"/>
              <a:gd name="connsiteY52" fmla="*/ 4855779 h 6526924"/>
              <a:gd name="connsiteX53" fmla="*/ 3205655 w 4151586"/>
              <a:gd name="connsiteY53" fmla="*/ 5402317 h 6526924"/>
              <a:gd name="connsiteX54" fmla="*/ 3100551 w 4151586"/>
              <a:gd name="connsiteY54" fmla="*/ 6011917 h 6526924"/>
              <a:gd name="connsiteX55" fmla="*/ 3090041 w 4151586"/>
              <a:gd name="connsiteY55" fmla="*/ 6264165 h 6526924"/>
              <a:gd name="connsiteX56" fmla="*/ 3226675 w 4151586"/>
              <a:gd name="connsiteY56" fmla="*/ 6411310 h 6526924"/>
              <a:gd name="connsiteX57" fmla="*/ 3668110 w 4151586"/>
              <a:gd name="connsiteY57" fmla="*/ 6495393 h 6526924"/>
              <a:gd name="connsiteX58" fmla="*/ 3888828 w 4151586"/>
              <a:gd name="connsiteY58" fmla="*/ 6274675 h 6526924"/>
              <a:gd name="connsiteX59" fmla="*/ 4046483 w 4151586"/>
              <a:gd name="connsiteY59" fmla="*/ 6085489 h 6526924"/>
              <a:gd name="connsiteX60" fmla="*/ 4151586 w 4151586"/>
              <a:gd name="connsiteY60" fmla="*/ 5307724 h 6526924"/>
              <a:gd name="connsiteX61" fmla="*/ 4088524 w 4151586"/>
              <a:gd name="connsiteY61" fmla="*/ 4624552 h 6526924"/>
              <a:gd name="connsiteX62" fmla="*/ 4078014 w 4151586"/>
              <a:gd name="connsiteY62" fmla="*/ 4309241 h 6526924"/>
              <a:gd name="connsiteX63" fmla="*/ 3804745 w 4151586"/>
              <a:gd name="connsiteY63" fmla="*/ 3993931 h 6526924"/>
              <a:gd name="connsiteX64" fmla="*/ 3594538 w 4151586"/>
              <a:gd name="connsiteY64" fmla="*/ 3174124 h 6526924"/>
              <a:gd name="connsiteX65" fmla="*/ 3415862 w 4151586"/>
              <a:gd name="connsiteY65" fmla="*/ 2680138 h 6526924"/>
              <a:gd name="connsiteX66" fmla="*/ 3226676 w 4151586"/>
              <a:gd name="connsiteY66" fmla="*/ 2427889 h 6526924"/>
              <a:gd name="connsiteX67" fmla="*/ 3048000 w 4151586"/>
              <a:gd name="connsiteY67" fmla="*/ 2060027 h 6526924"/>
              <a:gd name="connsiteX68" fmla="*/ 2900855 w 4151586"/>
              <a:gd name="connsiteY68" fmla="*/ 1818289 h 6526924"/>
              <a:gd name="connsiteX69" fmla="*/ 2963917 w 4151586"/>
              <a:gd name="connsiteY69" fmla="*/ 1418896 h 6526924"/>
              <a:gd name="connsiteX70" fmla="*/ 3026979 w 4151586"/>
              <a:gd name="connsiteY70" fmla="*/ 1324303 h 6526924"/>
              <a:gd name="connsiteX71" fmla="*/ 2995448 w 4151586"/>
              <a:gd name="connsiteY71" fmla="*/ 1671145 h 6526924"/>
              <a:gd name="connsiteX72" fmla="*/ 3153103 w 4151586"/>
              <a:gd name="connsiteY72" fmla="*/ 2133600 h 6526924"/>
              <a:gd name="connsiteX73" fmla="*/ 3699641 w 4151586"/>
              <a:gd name="connsiteY73" fmla="*/ 2154620 h 6526924"/>
              <a:gd name="connsiteX74" fmla="*/ 3804745 w 4151586"/>
              <a:gd name="connsiteY74" fmla="*/ 1965434 h 6526924"/>
              <a:gd name="connsiteX75" fmla="*/ 3573517 w 4151586"/>
              <a:gd name="connsiteY75" fmla="*/ 1734207 h 6526924"/>
              <a:gd name="connsiteX76" fmla="*/ 3794234 w 4151586"/>
              <a:gd name="connsiteY76" fmla="*/ 1355834 h 6526924"/>
              <a:gd name="connsiteX77" fmla="*/ 3731172 w 4151586"/>
              <a:gd name="connsiteY77" fmla="*/ 767255 h 6526924"/>
              <a:gd name="connsiteX78" fmla="*/ 3657600 w 4151586"/>
              <a:gd name="connsiteY78" fmla="*/ 651641 h 6526924"/>
              <a:gd name="connsiteX79" fmla="*/ 3205655 w 4151586"/>
              <a:gd name="connsiteY79" fmla="*/ 420414 h 6526924"/>
              <a:gd name="connsiteX80" fmla="*/ 2953407 w 4151586"/>
              <a:gd name="connsiteY80" fmla="*/ 367862 h 6526924"/>
              <a:gd name="connsiteX81" fmla="*/ 2722179 w 4151586"/>
              <a:gd name="connsiteY81" fmla="*/ 10510 h 6526924"/>
              <a:gd name="connsiteX82" fmla="*/ 2564524 w 4151586"/>
              <a:gd name="connsiteY82" fmla="*/ 0 h 6526924"/>
              <a:gd name="connsiteX83" fmla="*/ 2459420 w 4151586"/>
              <a:gd name="connsiteY83" fmla="*/ 430924 h 6526924"/>
              <a:gd name="connsiteX84" fmla="*/ 2259724 w 4151586"/>
              <a:gd name="connsiteY84" fmla="*/ 630620 h 6526924"/>
              <a:gd name="connsiteX85" fmla="*/ 1944414 w 4151586"/>
              <a:gd name="connsiteY85" fmla="*/ 672662 h 6526924"/>
              <a:gd name="connsiteX86" fmla="*/ 1713186 w 4151586"/>
              <a:gd name="connsiteY86" fmla="*/ 620110 h 6526924"/>
              <a:gd name="connsiteX87" fmla="*/ 1566041 w 4151586"/>
              <a:gd name="connsiteY87" fmla="*/ 336331 h 6526924"/>
              <a:gd name="connsiteX88" fmla="*/ 1345324 w 4151586"/>
              <a:gd name="connsiteY88" fmla="*/ 73572 h 6526924"/>
              <a:gd name="connsiteX89" fmla="*/ 1261241 w 4151586"/>
              <a:gd name="connsiteY89" fmla="*/ 136634 h 6526924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44414 w 4151586"/>
              <a:gd name="connsiteY85" fmla="*/ 672662 h 6495393"/>
              <a:gd name="connsiteX86" fmla="*/ 1713186 w 4151586"/>
              <a:gd name="connsiteY86" fmla="*/ 620110 h 6495393"/>
              <a:gd name="connsiteX87" fmla="*/ 1566041 w 4151586"/>
              <a:gd name="connsiteY87" fmla="*/ 336331 h 6495393"/>
              <a:gd name="connsiteX88" fmla="*/ 1345324 w 4151586"/>
              <a:gd name="connsiteY88" fmla="*/ 73572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44414 w 4151586"/>
              <a:gd name="connsiteY85" fmla="*/ 672662 h 6495393"/>
              <a:gd name="connsiteX86" fmla="*/ 1713186 w 4151586"/>
              <a:gd name="connsiteY86" fmla="*/ 620110 h 6495393"/>
              <a:gd name="connsiteX87" fmla="*/ 1566041 w 4151586"/>
              <a:gd name="connsiteY87" fmla="*/ 336331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44414 w 4151586"/>
              <a:gd name="connsiteY85" fmla="*/ 672662 h 6495393"/>
              <a:gd name="connsiteX86" fmla="*/ 1713186 w 4151586"/>
              <a:gd name="connsiteY86" fmla="*/ 620110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44414 w 4151586"/>
              <a:gd name="connsiteY85" fmla="*/ 672662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364827 w 4151586"/>
              <a:gd name="connsiteY41" fmla="*/ 5433848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364827 w 4151586"/>
              <a:gd name="connsiteY41" fmla="*/ 5433848 h 6495393"/>
              <a:gd name="connsiteX42" fmla="*/ 2396358 w 4151586"/>
              <a:gd name="connsiteY42" fmla="*/ 5864772 h 6495393"/>
              <a:gd name="connsiteX43" fmla="*/ 2490952 w 4151586"/>
              <a:gd name="connsiteY43" fmla="*/ 6095999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364827 w 4151586"/>
              <a:gd name="connsiteY41" fmla="*/ 5433848 h 6495393"/>
              <a:gd name="connsiteX42" fmla="*/ 2396358 w 4151586"/>
              <a:gd name="connsiteY42" fmla="*/ 5864772 h 6495393"/>
              <a:gd name="connsiteX43" fmla="*/ 2490952 w 4151586"/>
              <a:gd name="connsiteY43" fmla="*/ 6095999 h 6495393"/>
              <a:gd name="connsiteX44" fmla="*/ 2627586 w 4151586"/>
              <a:gd name="connsiteY44" fmla="*/ 6222124 h 6495393"/>
              <a:gd name="connsiteX45" fmla="*/ 2795752 w 4151586"/>
              <a:gd name="connsiteY45" fmla="*/ 6243145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364827 w 4151586"/>
              <a:gd name="connsiteY41" fmla="*/ 5433848 h 6495393"/>
              <a:gd name="connsiteX42" fmla="*/ 2396358 w 4151586"/>
              <a:gd name="connsiteY42" fmla="*/ 5864772 h 6495393"/>
              <a:gd name="connsiteX43" fmla="*/ 2490952 w 4151586"/>
              <a:gd name="connsiteY43" fmla="*/ 6095999 h 6495393"/>
              <a:gd name="connsiteX44" fmla="*/ 2627586 w 4151586"/>
              <a:gd name="connsiteY44" fmla="*/ 6222124 h 6495393"/>
              <a:gd name="connsiteX45" fmla="*/ 2795752 w 4151586"/>
              <a:gd name="connsiteY45" fmla="*/ 6243145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68717 w 4151586"/>
              <a:gd name="connsiteY56" fmla="*/ 6306207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358758"/>
              <a:gd name="connsiteX1" fmla="*/ 1072055 w 4151586"/>
              <a:gd name="connsiteY1" fmla="*/ 525517 h 6358758"/>
              <a:gd name="connsiteX2" fmla="*/ 536027 w 4151586"/>
              <a:gd name="connsiteY2" fmla="*/ 672662 h 6358758"/>
              <a:gd name="connsiteX3" fmla="*/ 220717 w 4151586"/>
              <a:gd name="connsiteY3" fmla="*/ 956441 h 6358758"/>
              <a:gd name="connsiteX4" fmla="*/ 220717 w 4151586"/>
              <a:gd name="connsiteY4" fmla="*/ 1229710 h 6358758"/>
              <a:gd name="connsiteX5" fmla="*/ 430924 w 4151586"/>
              <a:gd name="connsiteY5" fmla="*/ 1629103 h 6358758"/>
              <a:gd name="connsiteX6" fmla="*/ 609600 w 4151586"/>
              <a:gd name="connsiteY6" fmla="*/ 1839310 h 6358758"/>
              <a:gd name="connsiteX7" fmla="*/ 504496 w 4151586"/>
              <a:gd name="connsiteY7" fmla="*/ 2049517 h 6358758"/>
              <a:gd name="connsiteX8" fmla="*/ 767255 w 4151586"/>
              <a:gd name="connsiteY8" fmla="*/ 2102069 h 6358758"/>
              <a:gd name="connsiteX9" fmla="*/ 956441 w 4151586"/>
              <a:gd name="connsiteY9" fmla="*/ 1807779 h 6358758"/>
              <a:gd name="connsiteX10" fmla="*/ 893379 w 4151586"/>
              <a:gd name="connsiteY10" fmla="*/ 1387365 h 6358758"/>
              <a:gd name="connsiteX11" fmla="*/ 809296 w 4151586"/>
              <a:gd name="connsiteY11" fmla="*/ 1187669 h 6358758"/>
              <a:gd name="connsiteX12" fmla="*/ 987972 w 4151586"/>
              <a:gd name="connsiteY12" fmla="*/ 1145627 h 6358758"/>
              <a:gd name="connsiteX13" fmla="*/ 1156138 w 4151586"/>
              <a:gd name="connsiteY13" fmla="*/ 1618593 h 6358758"/>
              <a:gd name="connsiteX14" fmla="*/ 1187669 w 4151586"/>
              <a:gd name="connsiteY14" fmla="*/ 2028496 h 6358758"/>
              <a:gd name="connsiteX15" fmla="*/ 1135117 w 4151586"/>
              <a:gd name="connsiteY15" fmla="*/ 2501462 h 6358758"/>
              <a:gd name="connsiteX16" fmla="*/ 599089 w 4151586"/>
              <a:gd name="connsiteY16" fmla="*/ 3699641 h 6358758"/>
              <a:gd name="connsiteX17" fmla="*/ 609600 w 4151586"/>
              <a:gd name="connsiteY17" fmla="*/ 3804745 h 6358758"/>
              <a:gd name="connsiteX18" fmla="*/ 620110 w 4151586"/>
              <a:gd name="connsiteY18" fmla="*/ 3878317 h 6358758"/>
              <a:gd name="connsiteX19" fmla="*/ 620110 w 4151586"/>
              <a:gd name="connsiteY19" fmla="*/ 4004441 h 6358758"/>
              <a:gd name="connsiteX20" fmla="*/ 399393 w 4151586"/>
              <a:gd name="connsiteY20" fmla="*/ 4162096 h 6358758"/>
              <a:gd name="connsiteX21" fmla="*/ 346841 w 4151586"/>
              <a:gd name="connsiteY21" fmla="*/ 4708634 h 6358758"/>
              <a:gd name="connsiteX22" fmla="*/ 136634 w 4151586"/>
              <a:gd name="connsiteY22" fmla="*/ 5276193 h 6358758"/>
              <a:gd name="connsiteX23" fmla="*/ 31531 w 4151586"/>
              <a:gd name="connsiteY23" fmla="*/ 5602014 h 6358758"/>
              <a:gd name="connsiteX24" fmla="*/ 0 w 4151586"/>
              <a:gd name="connsiteY24" fmla="*/ 5927834 h 6358758"/>
              <a:gd name="connsiteX25" fmla="*/ 52551 w 4151586"/>
              <a:gd name="connsiteY25" fmla="*/ 6096000 h 6358758"/>
              <a:gd name="connsiteX26" fmla="*/ 693683 w 4151586"/>
              <a:gd name="connsiteY26" fmla="*/ 6232634 h 6358758"/>
              <a:gd name="connsiteX27" fmla="*/ 840827 w 4151586"/>
              <a:gd name="connsiteY27" fmla="*/ 6085489 h 6358758"/>
              <a:gd name="connsiteX28" fmla="*/ 777765 w 4151586"/>
              <a:gd name="connsiteY28" fmla="*/ 5549462 h 6358758"/>
              <a:gd name="connsiteX29" fmla="*/ 903889 w 4151586"/>
              <a:gd name="connsiteY29" fmla="*/ 5255172 h 6358758"/>
              <a:gd name="connsiteX30" fmla="*/ 893379 w 4151586"/>
              <a:gd name="connsiteY30" fmla="*/ 4708634 h 6358758"/>
              <a:gd name="connsiteX31" fmla="*/ 1019503 w 4151586"/>
              <a:gd name="connsiteY31" fmla="*/ 4593020 h 6358758"/>
              <a:gd name="connsiteX32" fmla="*/ 1030014 w 4151586"/>
              <a:gd name="connsiteY32" fmla="*/ 5307724 h 6358758"/>
              <a:gd name="connsiteX33" fmla="*/ 1103586 w 4151586"/>
              <a:gd name="connsiteY33" fmla="*/ 5412827 h 6358758"/>
              <a:gd name="connsiteX34" fmla="*/ 1219200 w 4151586"/>
              <a:gd name="connsiteY34" fmla="*/ 5896303 h 6358758"/>
              <a:gd name="connsiteX35" fmla="*/ 1471448 w 4151586"/>
              <a:gd name="connsiteY35" fmla="*/ 5969876 h 6358758"/>
              <a:gd name="connsiteX36" fmla="*/ 1629103 w 4151586"/>
              <a:gd name="connsiteY36" fmla="*/ 5538952 h 6358758"/>
              <a:gd name="connsiteX37" fmla="*/ 1734206 w 4151586"/>
              <a:gd name="connsiteY37" fmla="*/ 4813737 h 6358758"/>
              <a:gd name="connsiteX38" fmla="*/ 1828800 w 4151586"/>
              <a:gd name="connsiteY38" fmla="*/ 4487918 h 6358758"/>
              <a:gd name="connsiteX39" fmla="*/ 2207173 w 4151586"/>
              <a:gd name="connsiteY39" fmla="*/ 4540468 h 6358758"/>
              <a:gd name="connsiteX40" fmla="*/ 2354317 w 4151586"/>
              <a:gd name="connsiteY40" fmla="*/ 4845270 h 6358758"/>
              <a:gd name="connsiteX41" fmla="*/ 2364827 w 4151586"/>
              <a:gd name="connsiteY41" fmla="*/ 5433848 h 6358758"/>
              <a:gd name="connsiteX42" fmla="*/ 2396358 w 4151586"/>
              <a:gd name="connsiteY42" fmla="*/ 5864772 h 6358758"/>
              <a:gd name="connsiteX43" fmla="*/ 2490952 w 4151586"/>
              <a:gd name="connsiteY43" fmla="*/ 6095999 h 6358758"/>
              <a:gd name="connsiteX44" fmla="*/ 2627586 w 4151586"/>
              <a:gd name="connsiteY44" fmla="*/ 6222124 h 6358758"/>
              <a:gd name="connsiteX45" fmla="*/ 2795752 w 4151586"/>
              <a:gd name="connsiteY45" fmla="*/ 6243145 h 6358758"/>
              <a:gd name="connsiteX46" fmla="*/ 2900855 w 4151586"/>
              <a:gd name="connsiteY46" fmla="*/ 6264165 h 6358758"/>
              <a:gd name="connsiteX47" fmla="*/ 2911365 w 4151586"/>
              <a:gd name="connsiteY47" fmla="*/ 5822731 h 6358758"/>
              <a:gd name="connsiteX48" fmla="*/ 2816772 w 4151586"/>
              <a:gd name="connsiteY48" fmla="*/ 5559972 h 6358758"/>
              <a:gd name="connsiteX49" fmla="*/ 3026979 w 4151586"/>
              <a:gd name="connsiteY49" fmla="*/ 5318234 h 6358758"/>
              <a:gd name="connsiteX50" fmla="*/ 3058510 w 4151586"/>
              <a:gd name="connsiteY50" fmla="*/ 4897820 h 6358758"/>
              <a:gd name="connsiteX51" fmla="*/ 3111062 w 4151586"/>
              <a:gd name="connsiteY51" fmla="*/ 4666593 h 6358758"/>
              <a:gd name="connsiteX52" fmla="*/ 3342289 w 4151586"/>
              <a:gd name="connsiteY52" fmla="*/ 4855779 h 6358758"/>
              <a:gd name="connsiteX53" fmla="*/ 3205655 w 4151586"/>
              <a:gd name="connsiteY53" fmla="*/ 5402317 h 6358758"/>
              <a:gd name="connsiteX54" fmla="*/ 3100551 w 4151586"/>
              <a:gd name="connsiteY54" fmla="*/ 6011917 h 6358758"/>
              <a:gd name="connsiteX55" fmla="*/ 3090041 w 4151586"/>
              <a:gd name="connsiteY55" fmla="*/ 6264165 h 6358758"/>
              <a:gd name="connsiteX56" fmla="*/ 3268717 w 4151586"/>
              <a:gd name="connsiteY56" fmla="*/ 6306207 h 6358758"/>
              <a:gd name="connsiteX57" fmla="*/ 3689131 w 4151586"/>
              <a:gd name="connsiteY57" fmla="*/ 6358758 h 6358758"/>
              <a:gd name="connsiteX58" fmla="*/ 3888828 w 4151586"/>
              <a:gd name="connsiteY58" fmla="*/ 6274675 h 6358758"/>
              <a:gd name="connsiteX59" fmla="*/ 4046483 w 4151586"/>
              <a:gd name="connsiteY59" fmla="*/ 6085489 h 6358758"/>
              <a:gd name="connsiteX60" fmla="*/ 4151586 w 4151586"/>
              <a:gd name="connsiteY60" fmla="*/ 5307724 h 6358758"/>
              <a:gd name="connsiteX61" fmla="*/ 4088524 w 4151586"/>
              <a:gd name="connsiteY61" fmla="*/ 4624552 h 6358758"/>
              <a:gd name="connsiteX62" fmla="*/ 4078014 w 4151586"/>
              <a:gd name="connsiteY62" fmla="*/ 4309241 h 6358758"/>
              <a:gd name="connsiteX63" fmla="*/ 3804745 w 4151586"/>
              <a:gd name="connsiteY63" fmla="*/ 3993931 h 6358758"/>
              <a:gd name="connsiteX64" fmla="*/ 3594538 w 4151586"/>
              <a:gd name="connsiteY64" fmla="*/ 3174124 h 6358758"/>
              <a:gd name="connsiteX65" fmla="*/ 3415862 w 4151586"/>
              <a:gd name="connsiteY65" fmla="*/ 2680138 h 6358758"/>
              <a:gd name="connsiteX66" fmla="*/ 3226676 w 4151586"/>
              <a:gd name="connsiteY66" fmla="*/ 2427889 h 6358758"/>
              <a:gd name="connsiteX67" fmla="*/ 3048000 w 4151586"/>
              <a:gd name="connsiteY67" fmla="*/ 2060027 h 6358758"/>
              <a:gd name="connsiteX68" fmla="*/ 2900855 w 4151586"/>
              <a:gd name="connsiteY68" fmla="*/ 1818289 h 6358758"/>
              <a:gd name="connsiteX69" fmla="*/ 2963917 w 4151586"/>
              <a:gd name="connsiteY69" fmla="*/ 1418896 h 6358758"/>
              <a:gd name="connsiteX70" fmla="*/ 3026979 w 4151586"/>
              <a:gd name="connsiteY70" fmla="*/ 1324303 h 6358758"/>
              <a:gd name="connsiteX71" fmla="*/ 2995448 w 4151586"/>
              <a:gd name="connsiteY71" fmla="*/ 1671145 h 6358758"/>
              <a:gd name="connsiteX72" fmla="*/ 3153103 w 4151586"/>
              <a:gd name="connsiteY72" fmla="*/ 2133600 h 6358758"/>
              <a:gd name="connsiteX73" fmla="*/ 3699641 w 4151586"/>
              <a:gd name="connsiteY73" fmla="*/ 2154620 h 6358758"/>
              <a:gd name="connsiteX74" fmla="*/ 3804745 w 4151586"/>
              <a:gd name="connsiteY74" fmla="*/ 1965434 h 6358758"/>
              <a:gd name="connsiteX75" fmla="*/ 3573517 w 4151586"/>
              <a:gd name="connsiteY75" fmla="*/ 1734207 h 6358758"/>
              <a:gd name="connsiteX76" fmla="*/ 3794234 w 4151586"/>
              <a:gd name="connsiteY76" fmla="*/ 1355834 h 6358758"/>
              <a:gd name="connsiteX77" fmla="*/ 3731172 w 4151586"/>
              <a:gd name="connsiteY77" fmla="*/ 767255 h 6358758"/>
              <a:gd name="connsiteX78" fmla="*/ 3657600 w 4151586"/>
              <a:gd name="connsiteY78" fmla="*/ 651641 h 6358758"/>
              <a:gd name="connsiteX79" fmla="*/ 3205655 w 4151586"/>
              <a:gd name="connsiteY79" fmla="*/ 420414 h 6358758"/>
              <a:gd name="connsiteX80" fmla="*/ 2953407 w 4151586"/>
              <a:gd name="connsiteY80" fmla="*/ 367862 h 6358758"/>
              <a:gd name="connsiteX81" fmla="*/ 2722179 w 4151586"/>
              <a:gd name="connsiteY81" fmla="*/ 10510 h 6358758"/>
              <a:gd name="connsiteX82" fmla="*/ 2564524 w 4151586"/>
              <a:gd name="connsiteY82" fmla="*/ 0 h 6358758"/>
              <a:gd name="connsiteX83" fmla="*/ 2459420 w 4151586"/>
              <a:gd name="connsiteY83" fmla="*/ 430924 h 6358758"/>
              <a:gd name="connsiteX84" fmla="*/ 2259724 w 4151586"/>
              <a:gd name="connsiteY84" fmla="*/ 630620 h 6358758"/>
              <a:gd name="connsiteX85" fmla="*/ 1965435 w 4151586"/>
              <a:gd name="connsiteY85" fmla="*/ 725214 h 6358758"/>
              <a:gd name="connsiteX86" fmla="*/ 1734207 w 4151586"/>
              <a:gd name="connsiteY86" fmla="*/ 756744 h 6358758"/>
              <a:gd name="connsiteX87" fmla="*/ 1502979 w 4151586"/>
              <a:gd name="connsiteY87" fmla="*/ 546538 h 6358758"/>
              <a:gd name="connsiteX88" fmla="*/ 1345324 w 4151586"/>
              <a:gd name="connsiteY88" fmla="*/ 252247 h 6358758"/>
              <a:gd name="connsiteX89" fmla="*/ 1261241 w 4151586"/>
              <a:gd name="connsiteY89" fmla="*/ 136634 h 6358758"/>
              <a:gd name="connsiteX0" fmla="*/ 1261241 w 4151586"/>
              <a:gd name="connsiteY0" fmla="*/ 136634 h 6358758"/>
              <a:gd name="connsiteX1" fmla="*/ 1072055 w 4151586"/>
              <a:gd name="connsiteY1" fmla="*/ 525517 h 6358758"/>
              <a:gd name="connsiteX2" fmla="*/ 536027 w 4151586"/>
              <a:gd name="connsiteY2" fmla="*/ 672662 h 6358758"/>
              <a:gd name="connsiteX3" fmla="*/ 220717 w 4151586"/>
              <a:gd name="connsiteY3" fmla="*/ 956441 h 6358758"/>
              <a:gd name="connsiteX4" fmla="*/ 220717 w 4151586"/>
              <a:gd name="connsiteY4" fmla="*/ 1229710 h 6358758"/>
              <a:gd name="connsiteX5" fmla="*/ 430924 w 4151586"/>
              <a:gd name="connsiteY5" fmla="*/ 1629103 h 6358758"/>
              <a:gd name="connsiteX6" fmla="*/ 609600 w 4151586"/>
              <a:gd name="connsiteY6" fmla="*/ 1839310 h 6358758"/>
              <a:gd name="connsiteX7" fmla="*/ 504496 w 4151586"/>
              <a:gd name="connsiteY7" fmla="*/ 2049517 h 6358758"/>
              <a:gd name="connsiteX8" fmla="*/ 767255 w 4151586"/>
              <a:gd name="connsiteY8" fmla="*/ 2102069 h 6358758"/>
              <a:gd name="connsiteX9" fmla="*/ 956441 w 4151586"/>
              <a:gd name="connsiteY9" fmla="*/ 1807779 h 6358758"/>
              <a:gd name="connsiteX10" fmla="*/ 893379 w 4151586"/>
              <a:gd name="connsiteY10" fmla="*/ 1387365 h 6358758"/>
              <a:gd name="connsiteX11" fmla="*/ 809296 w 4151586"/>
              <a:gd name="connsiteY11" fmla="*/ 1187669 h 6358758"/>
              <a:gd name="connsiteX12" fmla="*/ 987972 w 4151586"/>
              <a:gd name="connsiteY12" fmla="*/ 1145627 h 6358758"/>
              <a:gd name="connsiteX13" fmla="*/ 1156138 w 4151586"/>
              <a:gd name="connsiteY13" fmla="*/ 1618593 h 6358758"/>
              <a:gd name="connsiteX14" fmla="*/ 1187669 w 4151586"/>
              <a:gd name="connsiteY14" fmla="*/ 2028496 h 6358758"/>
              <a:gd name="connsiteX15" fmla="*/ 1135117 w 4151586"/>
              <a:gd name="connsiteY15" fmla="*/ 2501462 h 6358758"/>
              <a:gd name="connsiteX16" fmla="*/ 599089 w 4151586"/>
              <a:gd name="connsiteY16" fmla="*/ 3699641 h 6358758"/>
              <a:gd name="connsiteX17" fmla="*/ 609600 w 4151586"/>
              <a:gd name="connsiteY17" fmla="*/ 3804745 h 6358758"/>
              <a:gd name="connsiteX18" fmla="*/ 620110 w 4151586"/>
              <a:gd name="connsiteY18" fmla="*/ 3878317 h 6358758"/>
              <a:gd name="connsiteX19" fmla="*/ 620110 w 4151586"/>
              <a:gd name="connsiteY19" fmla="*/ 4004441 h 6358758"/>
              <a:gd name="connsiteX20" fmla="*/ 399393 w 4151586"/>
              <a:gd name="connsiteY20" fmla="*/ 4162096 h 6358758"/>
              <a:gd name="connsiteX21" fmla="*/ 346841 w 4151586"/>
              <a:gd name="connsiteY21" fmla="*/ 4708634 h 6358758"/>
              <a:gd name="connsiteX22" fmla="*/ 136634 w 4151586"/>
              <a:gd name="connsiteY22" fmla="*/ 5276193 h 6358758"/>
              <a:gd name="connsiteX23" fmla="*/ 31531 w 4151586"/>
              <a:gd name="connsiteY23" fmla="*/ 5602014 h 6358758"/>
              <a:gd name="connsiteX24" fmla="*/ 0 w 4151586"/>
              <a:gd name="connsiteY24" fmla="*/ 5927834 h 6358758"/>
              <a:gd name="connsiteX25" fmla="*/ 52551 w 4151586"/>
              <a:gd name="connsiteY25" fmla="*/ 6096000 h 6358758"/>
              <a:gd name="connsiteX26" fmla="*/ 620111 w 4151586"/>
              <a:gd name="connsiteY26" fmla="*/ 5770179 h 6358758"/>
              <a:gd name="connsiteX27" fmla="*/ 840827 w 4151586"/>
              <a:gd name="connsiteY27" fmla="*/ 6085489 h 6358758"/>
              <a:gd name="connsiteX28" fmla="*/ 777765 w 4151586"/>
              <a:gd name="connsiteY28" fmla="*/ 5549462 h 6358758"/>
              <a:gd name="connsiteX29" fmla="*/ 903889 w 4151586"/>
              <a:gd name="connsiteY29" fmla="*/ 5255172 h 6358758"/>
              <a:gd name="connsiteX30" fmla="*/ 893379 w 4151586"/>
              <a:gd name="connsiteY30" fmla="*/ 4708634 h 6358758"/>
              <a:gd name="connsiteX31" fmla="*/ 1019503 w 4151586"/>
              <a:gd name="connsiteY31" fmla="*/ 4593020 h 6358758"/>
              <a:gd name="connsiteX32" fmla="*/ 1030014 w 4151586"/>
              <a:gd name="connsiteY32" fmla="*/ 5307724 h 6358758"/>
              <a:gd name="connsiteX33" fmla="*/ 1103586 w 4151586"/>
              <a:gd name="connsiteY33" fmla="*/ 5412827 h 6358758"/>
              <a:gd name="connsiteX34" fmla="*/ 1219200 w 4151586"/>
              <a:gd name="connsiteY34" fmla="*/ 5896303 h 6358758"/>
              <a:gd name="connsiteX35" fmla="*/ 1471448 w 4151586"/>
              <a:gd name="connsiteY35" fmla="*/ 5969876 h 6358758"/>
              <a:gd name="connsiteX36" fmla="*/ 1629103 w 4151586"/>
              <a:gd name="connsiteY36" fmla="*/ 5538952 h 6358758"/>
              <a:gd name="connsiteX37" fmla="*/ 1734206 w 4151586"/>
              <a:gd name="connsiteY37" fmla="*/ 4813737 h 6358758"/>
              <a:gd name="connsiteX38" fmla="*/ 1828800 w 4151586"/>
              <a:gd name="connsiteY38" fmla="*/ 4487918 h 6358758"/>
              <a:gd name="connsiteX39" fmla="*/ 2207173 w 4151586"/>
              <a:gd name="connsiteY39" fmla="*/ 4540468 h 6358758"/>
              <a:gd name="connsiteX40" fmla="*/ 2354317 w 4151586"/>
              <a:gd name="connsiteY40" fmla="*/ 4845270 h 6358758"/>
              <a:gd name="connsiteX41" fmla="*/ 2364827 w 4151586"/>
              <a:gd name="connsiteY41" fmla="*/ 5433848 h 6358758"/>
              <a:gd name="connsiteX42" fmla="*/ 2396358 w 4151586"/>
              <a:gd name="connsiteY42" fmla="*/ 5864772 h 6358758"/>
              <a:gd name="connsiteX43" fmla="*/ 2490952 w 4151586"/>
              <a:gd name="connsiteY43" fmla="*/ 6095999 h 6358758"/>
              <a:gd name="connsiteX44" fmla="*/ 2627586 w 4151586"/>
              <a:gd name="connsiteY44" fmla="*/ 6222124 h 6358758"/>
              <a:gd name="connsiteX45" fmla="*/ 2795752 w 4151586"/>
              <a:gd name="connsiteY45" fmla="*/ 6243145 h 6358758"/>
              <a:gd name="connsiteX46" fmla="*/ 2900855 w 4151586"/>
              <a:gd name="connsiteY46" fmla="*/ 6264165 h 6358758"/>
              <a:gd name="connsiteX47" fmla="*/ 2911365 w 4151586"/>
              <a:gd name="connsiteY47" fmla="*/ 5822731 h 6358758"/>
              <a:gd name="connsiteX48" fmla="*/ 2816772 w 4151586"/>
              <a:gd name="connsiteY48" fmla="*/ 5559972 h 6358758"/>
              <a:gd name="connsiteX49" fmla="*/ 3026979 w 4151586"/>
              <a:gd name="connsiteY49" fmla="*/ 5318234 h 6358758"/>
              <a:gd name="connsiteX50" fmla="*/ 3058510 w 4151586"/>
              <a:gd name="connsiteY50" fmla="*/ 4897820 h 6358758"/>
              <a:gd name="connsiteX51" fmla="*/ 3111062 w 4151586"/>
              <a:gd name="connsiteY51" fmla="*/ 4666593 h 6358758"/>
              <a:gd name="connsiteX52" fmla="*/ 3342289 w 4151586"/>
              <a:gd name="connsiteY52" fmla="*/ 4855779 h 6358758"/>
              <a:gd name="connsiteX53" fmla="*/ 3205655 w 4151586"/>
              <a:gd name="connsiteY53" fmla="*/ 5402317 h 6358758"/>
              <a:gd name="connsiteX54" fmla="*/ 3100551 w 4151586"/>
              <a:gd name="connsiteY54" fmla="*/ 6011917 h 6358758"/>
              <a:gd name="connsiteX55" fmla="*/ 3090041 w 4151586"/>
              <a:gd name="connsiteY55" fmla="*/ 6264165 h 6358758"/>
              <a:gd name="connsiteX56" fmla="*/ 3268717 w 4151586"/>
              <a:gd name="connsiteY56" fmla="*/ 6306207 h 6358758"/>
              <a:gd name="connsiteX57" fmla="*/ 3689131 w 4151586"/>
              <a:gd name="connsiteY57" fmla="*/ 6358758 h 6358758"/>
              <a:gd name="connsiteX58" fmla="*/ 3888828 w 4151586"/>
              <a:gd name="connsiteY58" fmla="*/ 6274675 h 6358758"/>
              <a:gd name="connsiteX59" fmla="*/ 4046483 w 4151586"/>
              <a:gd name="connsiteY59" fmla="*/ 6085489 h 6358758"/>
              <a:gd name="connsiteX60" fmla="*/ 4151586 w 4151586"/>
              <a:gd name="connsiteY60" fmla="*/ 5307724 h 6358758"/>
              <a:gd name="connsiteX61" fmla="*/ 4088524 w 4151586"/>
              <a:gd name="connsiteY61" fmla="*/ 4624552 h 6358758"/>
              <a:gd name="connsiteX62" fmla="*/ 4078014 w 4151586"/>
              <a:gd name="connsiteY62" fmla="*/ 4309241 h 6358758"/>
              <a:gd name="connsiteX63" fmla="*/ 3804745 w 4151586"/>
              <a:gd name="connsiteY63" fmla="*/ 3993931 h 6358758"/>
              <a:gd name="connsiteX64" fmla="*/ 3594538 w 4151586"/>
              <a:gd name="connsiteY64" fmla="*/ 3174124 h 6358758"/>
              <a:gd name="connsiteX65" fmla="*/ 3415862 w 4151586"/>
              <a:gd name="connsiteY65" fmla="*/ 2680138 h 6358758"/>
              <a:gd name="connsiteX66" fmla="*/ 3226676 w 4151586"/>
              <a:gd name="connsiteY66" fmla="*/ 2427889 h 6358758"/>
              <a:gd name="connsiteX67" fmla="*/ 3048000 w 4151586"/>
              <a:gd name="connsiteY67" fmla="*/ 2060027 h 6358758"/>
              <a:gd name="connsiteX68" fmla="*/ 2900855 w 4151586"/>
              <a:gd name="connsiteY68" fmla="*/ 1818289 h 6358758"/>
              <a:gd name="connsiteX69" fmla="*/ 2963917 w 4151586"/>
              <a:gd name="connsiteY69" fmla="*/ 1418896 h 6358758"/>
              <a:gd name="connsiteX70" fmla="*/ 3026979 w 4151586"/>
              <a:gd name="connsiteY70" fmla="*/ 1324303 h 6358758"/>
              <a:gd name="connsiteX71" fmla="*/ 2995448 w 4151586"/>
              <a:gd name="connsiteY71" fmla="*/ 1671145 h 6358758"/>
              <a:gd name="connsiteX72" fmla="*/ 3153103 w 4151586"/>
              <a:gd name="connsiteY72" fmla="*/ 2133600 h 6358758"/>
              <a:gd name="connsiteX73" fmla="*/ 3699641 w 4151586"/>
              <a:gd name="connsiteY73" fmla="*/ 2154620 h 6358758"/>
              <a:gd name="connsiteX74" fmla="*/ 3804745 w 4151586"/>
              <a:gd name="connsiteY74" fmla="*/ 1965434 h 6358758"/>
              <a:gd name="connsiteX75" fmla="*/ 3573517 w 4151586"/>
              <a:gd name="connsiteY75" fmla="*/ 1734207 h 6358758"/>
              <a:gd name="connsiteX76" fmla="*/ 3794234 w 4151586"/>
              <a:gd name="connsiteY76" fmla="*/ 1355834 h 6358758"/>
              <a:gd name="connsiteX77" fmla="*/ 3731172 w 4151586"/>
              <a:gd name="connsiteY77" fmla="*/ 767255 h 6358758"/>
              <a:gd name="connsiteX78" fmla="*/ 3657600 w 4151586"/>
              <a:gd name="connsiteY78" fmla="*/ 651641 h 6358758"/>
              <a:gd name="connsiteX79" fmla="*/ 3205655 w 4151586"/>
              <a:gd name="connsiteY79" fmla="*/ 420414 h 6358758"/>
              <a:gd name="connsiteX80" fmla="*/ 2953407 w 4151586"/>
              <a:gd name="connsiteY80" fmla="*/ 367862 h 6358758"/>
              <a:gd name="connsiteX81" fmla="*/ 2722179 w 4151586"/>
              <a:gd name="connsiteY81" fmla="*/ 10510 h 6358758"/>
              <a:gd name="connsiteX82" fmla="*/ 2564524 w 4151586"/>
              <a:gd name="connsiteY82" fmla="*/ 0 h 6358758"/>
              <a:gd name="connsiteX83" fmla="*/ 2459420 w 4151586"/>
              <a:gd name="connsiteY83" fmla="*/ 430924 h 6358758"/>
              <a:gd name="connsiteX84" fmla="*/ 2259724 w 4151586"/>
              <a:gd name="connsiteY84" fmla="*/ 630620 h 6358758"/>
              <a:gd name="connsiteX85" fmla="*/ 1965435 w 4151586"/>
              <a:gd name="connsiteY85" fmla="*/ 725214 h 6358758"/>
              <a:gd name="connsiteX86" fmla="*/ 1734207 w 4151586"/>
              <a:gd name="connsiteY86" fmla="*/ 756744 h 6358758"/>
              <a:gd name="connsiteX87" fmla="*/ 1502979 w 4151586"/>
              <a:gd name="connsiteY87" fmla="*/ 546538 h 6358758"/>
              <a:gd name="connsiteX88" fmla="*/ 1345324 w 4151586"/>
              <a:gd name="connsiteY88" fmla="*/ 252247 h 6358758"/>
              <a:gd name="connsiteX89" fmla="*/ 1261241 w 4151586"/>
              <a:gd name="connsiteY89" fmla="*/ 136634 h 6358758"/>
              <a:gd name="connsiteX0" fmla="*/ 1261241 w 4151586"/>
              <a:gd name="connsiteY0" fmla="*/ 136634 h 6358758"/>
              <a:gd name="connsiteX1" fmla="*/ 1072055 w 4151586"/>
              <a:gd name="connsiteY1" fmla="*/ 525517 h 6358758"/>
              <a:gd name="connsiteX2" fmla="*/ 536027 w 4151586"/>
              <a:gd name="connsiteY2" fmla="*/ 672662 h 6358758"/>
              <a:gd name="connsiteX3" fmla="*/ 220717 w 4151586"/>
              <a:gd name="connsiteY3" fmla="*/ 956441 h 6358758"/>
              <a:gd name="connsiteX4" fmla="*/ 220717 w 4151586"/>
              <a:gd name="connsiteY4" fmla="*/ 1229710 h 6358758"/>
              <a:gd name="connsiteX5" fmla="*/ 430924 w 4151586"/>
              <a:gd name="connsiteY5" fmla="*/ 1629103 h 6358758"/>
              <a:gd name="connsiteX6" fmla="*/ 609600 w 4151586"/>
              <a:gd name="connsiteY6" fmla="*/ 1839310 h 6358758"/>
              <a:gd name="connsiteX7" fmla="*/ 504496 w 4151586"/>
              <a:gd name="connsiteY7" fmla="*/ 2049517 h 6358758"/>
              <a:gd name="connsiteX8" fmla="*/ 767255 w 4151586"/>
              <a:gd name="connsiteY8" fmla="*/ 2102069 h 6358758"/>
              <a:gd name="connsiteX9" fmla="*/ 956441 w 4151586"/>
              <a:gd name="connsiteY9" fmla="*/ 1807779 h 6358758"/>
              <a:gd name="connsiteX10" fmla="*/ 893379 w 4151586"/>
              <a:gd name="connsiteY10" fmla="*/ 1387365 h 6358758"/>
              <a:gd name="connsiteX11" fmla="*/ 809296 w 4151586"/>
              <a:gd name="connsiteY11" fmla="*/ 1187669 h 6358758"/>
              <a:gd name="connsiteX12" fmla="*/ 987972 w 4151586"/>
              <a:gd name="connsiteY12" fmla="*/ 1145627 h 6358758"/>
              <a:gd name="connsiteX13" fmla="*/ 1156138 w 4151586"/>
              <a:gd name="connsiteY13" fmla="*/ 1618593 h 6358758"/>
              <a:gd name="connsiteX14" fmla="*/ 1187669 w 4151586"/>
              <a:gd name="connsiteY14" fmla="*/ 2028496 h 6358758"/>
              <a:gd name="connsiteX15" fmla="*/ 1135117 w 4151586"/>
              <a:gd name="connsiteY15" fmla="*/ 2501462 h 6358758"/>
              <a:gd name="connsiteX16" fmla="*/ 599089 w 4151586"/>
              <a:gd name="connsiteY16" fmla="*/ 3699641 h 6358758"/>
              <a:gd name="connsiteX17" fmla="*/ 609600 w 4151586"/>
              <a:gd name="connsiteY17" fmla="*/ 3804745 h 6358758"/>
              <a:gd name="connsiteX18" fmla="*/ 620110 w 4151586"/>
              <a:gd name="connsiteY18" fmla="*/ 3878317 h 6358758"/>
              <a:gd name="connsiteX19" fmla="*/ 620110 w 4151586"/>
              <a:gd name="connsiteY19" fmla="*/ 4004441 h 6358758"/>
              <a:gd name="connsiteX20" fmla="*/ 399393 w 4151586"/>
              <a:gd name="connsiteY20" fmla="*/ 4162096 h 6358758"/>
              <a:gd name="connsiteX21" fmla="*/ 346841 w 4151586"/>
              <a:gd name="connsiteY21" fmla="*/ 4708634 h 6358758"/>
              <a:gd name="connsiteX22" fmla="*/ 136634 w 4151586"/>
              <a:gd name="connsiteY22" fmla="*/ 5276193 h 6358758"/>
              <a:gd name="connsiteX23" fmla="*/ 31531 w 4151586"/>
              <a:gd name="connsiteY23" fmla="*/ 5602014 h 6358758"/>
              <a:gd name="connsiteX24" fmla="*/ 0 w 4151586"/>
              <a:gd name="connsiteY24" fmla="*/ 5927834 h 6358758"/>
              <a:gd name="connsiteX25" fmla="*/ 283779 w 4151586"/>
              <a:gd name="connsiteY25" fmla="*/ 5759669 h 6358758"/>
              <a:gd name="connsiteX26" fmla="*/ 620111 w 4151586"/>
              <a:gd name="connsiteY26" fmla="*/ 5770179 h 6358758"/>
              <a:gd name="connsiteX27" fmla="*/ 840827 w 4151586"/>
              <a:gd name="connsiteY27" fmla="*/ 6085489 h 6358758"/>
              <a:gd name="connsiteX28" fmla="*/ 777765 w 4151586"/>
              <a:gd name="connsiteY28" fmla="*/ 5549462 h 6358758"/>
              <a:gd name="connsiteX29" fmla="*/ 903889 w 4151586"/>
              <a:gd name="connsiteY29" fmla="*/ 5255172 h 6358758"/>
              <a:gd name="connsiteX30" fmla="*/ 893379 w 4151586"/>
              <a:gd name="connsiteY30" fmla="*/ 4708634 h 6358758"/>
              <a:gd name="connsiteX31" fmla="*/ 1019503 w 4151586"/>
              <a:gd name="connsiteY31" fmla="*/ 4593020 h 6358758"/>
              <a:gd name="connsiteX32" fmla="*/ 1030014 w 4151586"/>
              <a:gd name="connsiteY32" fmla="*/ 5307724 h 6358758"/>
              <a:gd name="connsiteX33" fmla="*/ 1103586 w 4151586"/>
              <a:gd name="connsiteY33" fmla="*/ 5412827 h 6358758"/>
              <a:gd name="connsiteX34" fmla="*/ 1219200 w 4151586"/>
              <a:gd name="connsiteY34" fmla="*/ 5896303 h 6358758"/>
              <a:gd name="connsiteX35" fmla="*/ 1471448 w 4151586"/>
              <a:gd name="connsiteY35" fmla="*/ 5969876 h 6358758"/>
              <a:gd name="connsiteX36" fmla="*/ 1629103 w 4151586"/>
              <a:gd name="connsiteY36" fmla="*/ 5538952 h 6358758"/>
              <a:gd name="connsiteX37" fmla="*/ 1734206 w 4151586"/>
              <a:gd name="connsiteY37" fmla="*/ 4813737 h 6358758"/>
              <a:gd name="connsiteX38" fmla="*/ 1828800 w 4151586"/>
              <a:gd name="connsiteY38" fmla="*/ 4487918 h 6358758"/>
              <a:gd name="connsiteX39" fmla="*/ 2207173 w 4151586"/>
              <a:gd name="connsiteY39" fmla="*/ 4540468 h 6358758"/>
              <a:gd name="connsiteX40" fmla="*/ 2354317 w 4151586"/>
              <a:gd name="connsiteY40" fmla="*/ 4845270 h 6358758"/>
              <a:gd name="connsiteX41" fmla="*/ 2364827 w 4151586"/>
              <a:gd name="connsiteY41" fmla="*/ 5433848 h 6358758"/>
              <a:gd name="connsiteX42" fmla="*/ 2396358 w 4151586"/>
              <a:gd name="connsiteY42" fmla="*/ 5864772 h 6358758"/>
              <a:gd name="connsiteX43" fmla="*/ 2490952 w 4151586"/>
              <a:gd name="connsiteY43" fmla="*/ 6095999 h 6358758"/>
              <a:gd name="connsiteX44" fmla="*/ 2627586 w 4151586"/>
              <a:gd name="connsiteY44" fmla="*/ 6222124 h 6358758"/>
              <a:gd name="connsiteX45" fmla="*/ 2795752 w 4151586"/>
              <a:gd name="connsiteY45" fmla="*/ 6243145 h 6358758"/>
              <a:gd name="connsiteX46" fmla="*/ 2900855 w 4151586"/>
              <a:gd name="connsiteY46" fmla="*/ 6264165 h 6358758"/>
              <a:gd name="connsiteX47" fmla="*/ 2911365 w 4151586"/>
              <a:gd name="connsiteY47" fmla="*/ 5822731 h 6358758"/>
              <a:gd name="connsiteX48" fmla="*/ 2816772 w 4151586"/>
              <a:gd name="connsiteY48" fmla="*/ 5559972 h 6358758"/>
              <a:gd name="connsiteX49" fmla="*/ 3026979 w 4151586"/>
              <a:gd name="connsiteY49" fmla="*/ 5318234 h 6358758"/>
              <a:gd name="connsiteX50" fmla="*/ 3058510 w 4151586"/>
              <a:gd name="connsiteY50" fmla="*/ 4897820 h 6358758"/>
              <a:gd name="connsiteX51" fmla="*/ 3111062 w 4151586"/>
              <a:gd name="connsiteY51" fmla="*/ 4666593 h 6358758"/>
              <a:gd name="connsiteX52" fmla="*/ 3342289 w 4151586"/>
              <a:gd name="connsiteY52" fmla="*/ 4855779 h 6358758"/>
              <a:gd name="connsiteX53" fmla="*/ 3205655 w 4151586"/>
              <a:gd name="connsiteY53" fmla="*/ 5402317 h 6358758"/>
              <a:gd name="connsiteX54" fmla="*/ 3100551 w 4151586"/>
              <a:gd name="connsiteY54" fmla="*/ 6011917 h 6358758"/>
              <a:gd name="connsiteX55" fmla="*/ 3090041 w 4151586"/>
              <a:gd name="connsiteY55" fmla="*/ 6264165 h 6358758"/>
              <a:gd name="connsiteX56" fmla="*/ 3268717 w 4151586"/>
              <a:gd name="connsiteY56" fmla="*/ 6306207 h 6358758"/>
              <a:gd name="connsiteX57" fmla="*/ 3689131 w 4151586"/>
              <a:gd name="connsiteY57" fmla="*/ 6358758 h 6358758"/>
              <a:gd name="connsiteX58" fmla="*/ 3888828 w 4151586"/>
              <a:gd name="connsiteY58" fmla="*/ 6274675 h 6358758"/>
              <a:gd name="connsiteX59" fmla="*/ 4046483 w 4151586"/>
              <a:gd name="connsiteY59" fmla="*/ 6085489 h 6358758"/>
              <a:gd name="connsiteX60" fmla="*/ 4151586 w 4151586"/>
              <a:gd name="connsiteY60" fmla="*/ 5307724 h 6358758"/>
              <a:gd name="connsiteX61" fmla="*/ 4088524 w 4151586"/>
              <a:gd name="connsiteY61" fmla="*/ 4624552 h 6358758"/>
              <a:gd name="connsiteX62" fmla="*/ 4078014 w 4151586"/>
              <a:gd name="connsiteY62" fmla="*/ 4309241 h 6358758"/>
              <a:gd name="connsiteX63" fmla="*/ 3804745 w 4151586"/>
              <a:gd name="connsiteY63" fmla="*/ 3993931 h 6358758"/>
              <a:gd name="connsiteX64" fmla="*/ 3594538 w 4151586"/>
              <a:gd name="connsiteY64" fmla="*/ 3174124 h 6358758"/>
              <a:gd name="connsiteX65" fmla="*/ 3415862 w 4151586"/>
              <a:gd name="connsiteY65" fmla="*/ 2680138 h 6358758"/>
              <a:gd name="connsiteX66" fmla="*/ 3226676 w 4151586"/>
              <a:gd name="connsiteY66" fmla="*/ 2427889 h 6358758"/>
              <a:gd name="connsiteX67" fmla="*/ 3048000 w 4151586"/>
              <a:gd name="connsiteY67" fmla="*/ 2060027 h 6358758"/>
              <a:gd name="connsiteX68" fmla="*/ 2900855 w 4151586"/>
              <a:gd name="connsiteY68" fmla="*/ 1818289 h 6358758"/>
              <a:gd name="connsiteX69" fmla="*/ 2963917 w 4151586"/>
              <a:gd name="connsiteY69" fmla="*/ 1418896 h 6358758"/>
              <a:gd name="connsiteX70" fmla="*/ 3026979 w 4151586"/>
              <a:gd name="connsiteY70" fmla="*/ 1324303 h 6358758"/>
              <a:gd name="connsiteX71" fmla="*/ 2995448 w 4151586"/>
              <a:gd name="connsiteY71" fmla="*/ 1671145 h 6358758"/>
              <a:gd name="connsiteX72" fmla="*/ 3153103 w 4151586"/>
              <a:gd name="connsiteY72" fmla="*/ 2133600 h 6358758"/>
              <a:gd name="connsiteX73" fmla="*/ 3699641 w 4151586"/>
              <a:gd name="connsiteY73" fmla="*/ 2154620 h 6358758"/>
              <a:gd name="connsiteX74" fmla="*/ 3804745 w 4151586"/>
              <a:gd name="connsiteY74" fmla="*/ 1965434 h 6358758"/>
              <a:gd name="connsiteX75" fmla="*/ 3573517 w 4151586"/>
              <a:gd name="connsiteY75" fmla="*/ 1734207 h 6358758"/>
              <a:gd name="connsiteX76" fmla="*/ 3794234 w 4151586"/>
              <a:gd name="connsiteY76" fmla="*/ 1355834 h 6358758"/>
              <a:gd name="connsiteX77" fmla="*/ 3731172 w 4151586"/>
              <a:gd name="connsiteY77" fmla="*/ 767255 h 6358758"/>
              <a:gd name="connsiteX78" fmla="*/ 3657600 w 4151586"/>
              <a:gd name="connsiteY78" fmla="*/ 651641 h 6358758"/>
              <a:gd name="connsiteX79" fmla="*/ 3205655 w 4151586"/>
              <a:gd name="connsiteY79" fmla="*/ 420414 h 6358758"/>
              <a:gd name="connsiteX80" fmla="*/ 2953407 w 4151586"/>
              <a:gd name="connsiteY80" fmla="*/ 367862 h 6358758"/>
              <a:gd name="connsiteX81" fmla="*/ 2722179 w 4151586"/>
              <a:gd name="connsiteY81" fmla="*/ 10510 h 6358758"/>
              <a:gd name="connsiteX82" fmla="*/ 2564524 w 4151586"/>
              <a:gd name="connsiteY82" fmla="*/ 0 h 6358758"/>
              <a:gd name="connsiteX83" fmla="*/ 2459420 w 4151586"/>
              <a:gd name="connsiteY83" fmla="*/ 430924 h 6358758"/>
              <a:gd name="connsiteX84" fmla="*/ 2259724 w 4151586"/>
              <a:gd name="connsiteY84" fmla="*/ 630620 h 6358758"/>
              <a:gd name="connsiteX85" fmla="*/ 1965435 w 4151586"/>
              <a:gd name="connsiteY85" fmla="*/ 725214 h 6358758"/>
              <a:gd name="connsiteX86" fmla="*/ 1734207 w 4151586"/>
              <a:gd name="connsiteY86" fmla="*/ 756744 h 6358758"/>
              <a:gd name="connsiteX87" fmla="*/ 1502979 w 4151586"/>
              <a:gd name="connsiteY87" fmla="*/ 546538 h 6358758"/>
              <a:gd name="connsiteX88" fmla="*/ 1345324 w 4151586"/>
              <a:gd name="connsiteY88" fmla="*/ 252247 h 6358758"/>
              <a:gd name="connsiteX89" fmla="*/ 1261241 w 4151586"/>
              <a:gd name="connsiteY89" fmla="*/ 136634 h 6358758"/>
              <a:gd name="connsiteX0" fmla="*/ 1229710 w 4120055"/>
              <a:gd name="connsiteY0" fmla="*/ 136634 h 6358758"/>
              <a:gd name="connsiteX1" fmla="*/ 1040524 w 4120055"/>
              <a:gd name="connsiteY1" fmla="*/ 525517 h 6358758"/>
              <a:gd name="connsiteX2" fmla="*/ 504496 w 4120055"/>
              <a:gd name="connsiteY2" fmla="*/ 672662 h 6358758"/>
              <a:gd name="connsiteX3" fmla="*/ 189186 w 4120055"/>
              <a:gd name="connsiteY3" fmla="*/ 956441 h 6358758"/>
              <a:gd name="connsiteX4" fmla="*/ 189186 w 4120055"/>
              <a:gd name="connsiteY4" fmla="*/ 1229710 h 6358758"/>
              <a:gd name="connsiteX5" fmla="*/ 399393 w 4120055"/>
              <a:gd name="connsiteY5" fmla="*/ 1629103 h 6358758"/>
              <a:gd name="connsiteX6" fmla="*/ 578069 w 4120055"/>
              <a:gd name="connsiteY6" fmla="*/ 1839310 h 6358758"/>
              <a:gd name="connsiteX7" fmla="*/ 472965 w 4120055"/>
              <a:gd name="connsiteY7" fmla="*/ 2049517 h 6358758"/>
              <a:gd name="connsiteX8" fmla="*/ 735724 w 4120055"/>
              <a:gd name="connsiteY8" fmla="*/ 2102069 h 6358758"/>
              <a:gd name="connsiteX9" fmla="*/ 924910 w 4120055"/>
              <a:gd name="connsiteY9" fmla="*/ 1807779 h 6358758"/>
              <a:gd name="connsiteX10" fmla="*/ 861848 w 4120055"/>
              <a:gd name="connsiteY10" fmla="*/ 1387365 h 6358758"/>
              <a:gd name="connsiteX11" fmla="*/ 777765 w 4120055"/>
              <a:gd name="connsiteY11" fmla="*/ 1187669 h 6358758"/>
              <a:gd name="connsiteX12" fmla="*/ 956441 w 4120055"/>
              <a:gd name="connsiteY12" fmla="*/ 1145627 h 6358758"/>
              <a:gd name="connsiteX13" fmla="*/ 1124607 w 4120055"/>
              <a:gd name="connsiteY13" fmla="*/ 1618593 h 6358758"/>
              <a:gd name="connsiteX14" fmla="*/ 1156138 w 4120055"/>
              <a:gd name="connsiteY14" fmla="*/ 2028496 h 6358758"/>
              <a:gd name="connsiteX15" fmla="*/ 1103586 w 4120055"/>
              <a:gd name="connsiteY15" fmla="*/ 2501462 h 6358758"/>
              <a:gd name="connsiteX16" fmla="*/ 567558 w 4120055"/>
              <a:gd name="connsiteY16" fmla="*/ 3699641 h 6358758"/>
              <a:gd name="connsiteX17" fmla="*/ 578069 w 4120055"/>
              <a:gd name="connsiteY17" fmla="*/ 3804745 h 6358758"/>
              <a:gd name="connsiteX18" fmla="*/ 588579 w 4120055"/>
              <a:gd name="connsiteY18" fmla="*/ 3878317 h 6358758"/>
              <a:gd name="connsiteX19" fmla="*/ 588579 w 4120055"/>
              <a:gd name="connsiteY19" fmla="*/ 4004441 h 6358758"/>
              <a:gd name="connsiteX20" fmla="*/ 367862 w 4120055"/>
              <a:gd name="connsiteY20" fmla="*/ 4162096 h 6358758"/>
              <a:gd name="connsiteX21" fmla="*/ 315310 w 4120055"/>
              <a:gd name="connsiteY21" fmla="*/ 4708634 h 6358758"/>
              <a:gd name="connsiteX22" fmla="*/ 105103 w 4120055"/>
              <a:gd name="connsiteY22" fmla="*/ 5276193 h 6358758"/>
              <a:gd name="connsiteX23" fmla="*/ 0 w 4120055"/>
              <a:gd name="connsiteY23" fmla="*/ 5602014 h 6358758"/>
              <a:gd name="connsiteX24" fmla="*/ 178676 w 4120055"/>
              <a:gd name="connsiteY24" fmla="*/ 5644054 h 6358758"/>
              <a:gd name="connsiteX25" fmla="*/ 252248 w 4120055"/>
              <a:gd name="connsiteY25" fmla="*/ 5759669 h 6358758"/>
              <a:gd name="connsiteX26" fmla="*/ 588580 w 4120055"/>
              <a:gd name="connsiteY26" fmla="*/ 5770179 h 6358758"/>
              <a:gd name="connsiteX27" fmla="*/ 809296 w 4120055"/>
              <a:gd name="connsiteY27" fmla="*/ 6085489 h 6358758"/>
              <a:gd name="connsiteX28" fmla="*/ 746234 w 4120055"/>
              <a:gd name="connsiteY28" fmla="*/ 5549462 h 6358758"/>
              <a:gd name="connsiteX29" fmla="*/ 872358 w 4120055"/>
              <a:gd name="connsiteY29" fmla="*/ 5255172 h 6358758"/>
              <a:gd name="connsiteX30" fmla="*/ 861848 w 4120055"/>
              <a:gd name="connsiteY30" fmla="*/ 4708634 h 6358758"/>
              <a:gd name="connsiteX31" fmla="*/ 987972 w 4120055"/>
              <a:gd name="connsiteY31" fmla="*/ 4593020 h 6358758"/>
              <a:gd name="connsiteX32" fmla="*/ 998483 w 4120055"/>
              <a:gd name="connsiteY32" fmla="*/ 5307724 h 6358758"/>
              <a:gd name="connsiteX33" fmla="*/ 1072055 w 4120055"/>
              <a:gd name="connsiteY33" fmla="*/ 5412827 h 6358758"/>
              <a:gd name="connsiteX34" fmla="*/ 1187669 w 4120055"/>
              <a:gd name="connsiteY34" fmla="*/ 5896303 h 6358758"/>
              <a:gd name="connsiteX35" fmla="*/ 1439917 w 4120055"/>
              <a:gd name="connsiteY35" fmla="*/ 5969876 h 6358758"/>
              <a:gd name="connsiteX36" fmla="*/ 1597572 w 4120055"/>
              <a:gd name="connsiteY36" fmla="*/ 5538952 h 6358758"/>
              <a:gd name="connsiteX37" fmla="*/ 1702675 w 4120055"/>
              <a:gd name="connsiteY37" fmla="*/ 4813737 h 6358758"/>
              <a:gd name="connsiteX38" fmla="*/ 1797269 w 4120055"/>
              <a:gd name="connsiteY38" fmla="*/ 4487918 h 6358758"/>
              <a:gd name="connsiteX39" fmla="*/ 2175642 w 4120055"/>
              <a:gd name="connsiteY39" fmla="*/ 4540468 h 6358758"/>
              <a:gd name="connsiteX40" fmla="*/ 2322786 w 4120055"/>
              <a:gd name="connsiteY40" fmla="*/ 4845270 h 6358758"/>
              <a:gd name="connsiteX41" fmla="*/ 2333296 w 4120055"/>
              <a:gd name="connsiteY41" fmla="*/ 5433848 h 6358758"/>
              <a:gd name="connsiteX42" fmla="*/ 2364827 w 4120055"/>
              <a:gd name="connsiteY42" fmla="*/ 5864772 h 6358758"/>
              <a:gd name="connsiteX43" fmla="*/ 2459421 w 4120055"/>
              <a:gd name="connsiteY43" fmla="*/ 6095999 h 6358758"/>
              <a:gd name="connsiteX44" fmla="*/ 2596055 w 4120055"/>
              <a:gd name="connsiteY44" fmla="*/ 6222124 h 6358758"/>
              <a:gd name="connsiteX45" fmla="*/ 2764221 w 4120055"/>
              <a:gd name="connsiteY45" fmla="*/ 6243145 h 6358758"/>
              <a:gd name="connsiteX46" fmla="*/ 2869324 w 4120055"/>
              <a:gd name="connsiteY46" fmla="*/ 6264165 h 6358758"/>
              <a:gd name="connsiteX47" fmla="*/ 2879834 w 4120055"/>
              <a:gd name="connsiteY47" fmla="*/ 5822731 h 6358758"/>
              <a:gd name="connsiteX48" fmla="*/ 2785241 w 4120055"/>
              <a:gd name="connsiteY48" fmla="*/ 5559972 h 6358758"/>
              <a:gd name="connsiteX49" fmla="*/ 2995448 w 4120055"/>
              <a:gd name="connsiteY49" fmla="*/ 5318234 h 6358758"/>
              <a:gd name="connsiteX50" fmla="*/ 3026979 w 4120055"/>
              <a:gd name="connsiteY50" fmla="*/ 4897820 h 6358758"/>
              <a:gd name="connsiteX51" fmla="*/ 3079531 w 4120055"/>
              <a:gd name="connsiteY51" fmla="*/ 4666593 h 6358758"/>
              <a:gd name="connsiteX52" fmla="*/ 3310758 w 4120055"/>
              <a:gd name="connsiteY52" fmla="*/ 4855779 h 6358758"/>
              <a:gd name="connsiteX53" fmla="*/ 3174124 w 4120055"/>
              <a:gd name="connsiteY53" fmla="*/ 5402317 h 6358758"/>
              <a:gd name="connsiteX54" fmla="*/ 3069020 w 4120055"/>
              <a:gd name="connsiteY54" fmla="*/ 6011917 h 6358758"/>
              <a:gd name="connsiteX55" fmla="*/ 3058510 w 4120055"/>
              <a:gd name="connsiteY55" fmla="*/ 6264165 h 6358758"/>
              <a:gd name="connsiteX56" fmla="*/ 3237186 w 4120055"/>
              <a:gd name="connsiteY56" fmla="*/ 6306207 h 6358758"/>
              <a:gd name="connsiteX57" fmla="*/ 3657600 w 4120055"/>
              <a:gd name="connsiteY57" fmla="*/ 6358758 h 6358758"/>
              <a:gd name="connsiteX58" fmla="*/ 3857297 w 4120055"/>
              <a:gd name="connsiteY58" fmla="*/ 6274675 h 6358758"/>
              <a:gd name="connsiteX59" fmla="*/ 4014952 w 4120055"/>
              <a:gd name="connsiteY59" fmla="*/ 6085489 h 6358758"/>
              <a:gd name="connsiteX60" fmla="*/ 4120055 w 4120055"/>
              <a:gd name="connsiteY60" fmla="*/ 5307724 h 6358758"/>
              <a:gd name="connsiteX61" fmla="*/ 4056993 w 4120055"/>
              <a:gd name="connsiteY61" fmla="*/ 4624552 h 6358758"/>
              <a:gd name="connsiteX62" fmla="*/ 4046483 w 4120055"/>
              <a:gd name="connsiteY62" fmla="*/ 4309241 h 6358758"/>
              <a:gd name="connsiteX63" fmla="*/ 3773214 w 4120055"/>
              <a:gd name="connsiteY63" fmla="*/ 3993931 h 6358758"/>
              <a:gd name="connsiteX64" fmla="*/ 3563007 w 4120055"/>
              <a:gd name="connsiteY64" fmla="*/ 3174124 h 6358758"/>
              <a:gd name="connsiteX65" fmla="*/ 3384331 w 4120055"/>
              <a:gd name="connsiteY65" fmla="*/ 2680138 h 6358758"/>
              <a:gd name="connsiteX66" fmla="*/ 3195145 w 4120055"/>
              <a:gd name="connsiteY66" fmla="*/ 2427889 h 6358758"/>
              <a:gd name="connsiteX67" fmla="*/ 3016469 w 4120055"/>
              <a:gd name="connsiteY67" fmla="*/ 2060027 h 6358758"/>
              <a:gd name="connsiteX68" fmla="*/ 2869324 w 4120055"/>
              <a:gd name="connsiteY68" fmla="*/ 1818289 h 6358758"/>
              <a:gd name="connsiteX69" fmla="*/ 2932386 w 4120055"/>
              <a:gd name="connsiteY69" fmla="*/ 1418896 h 6358758"/>
              <a:gd name="connsiteX70" fmla="*/ 2995448 w 4120055"/>
              <a:gd name="connsiteY70" fmla="*/ 1324303 h 6358758"/>
              <a:gd name="connsiteX71" fmla="*/ 2963917 w 4120055"/>
              <a:gd name="connsiteY71" fmla="*/ 1671145 h 6358758"/>
              <a:gd name="connsiteX72" fmla="*/ 3121572 w 4120055"/>
              <a:gd name="connsiteY72" fmla="*/ 2133600 h 6358758"/>
              <a:gd name="connsiteX73" fmla="*/ 3668110 w 4120055"/>
              <a:gd name="connsiteY73" fmla="*/ 2154620 h 6358758"/>
              <a:gd name="connsiteX74" fmla="*/ 3773214 w 4120055"/>
              <a:gd name="connsiteY74" fmla="*/ 1965434 h 6358758"/>
              <a:gd name="connsiteX75" fmla="*/ 3541986 w 4120055"/>
              <a:gd name="connsiteY75" fmla="*/ 1734207 h 6358758"/>
              <a:gd name="connsiteX76" fmla="*/ 3762703 w 4120055"/>
              <a:gd name="connsiteY76" fmla="*/ 1355834 h 6358758"/>
              <a:gd name="connsiteX77" fmla="*/ 3699641 w 4120055"/>
              <a:gd name="connsiteY77" fmla="*/ 767255 h 6358758"/>
              <a:gd name="connsiteX78" fmla="*/ 3626069 w 4120055"/>
              <a:gd name="connsiteY78" fmla="*/ 651641 h 6358758"/>
              <a:gd name="connsiteX79" fmla="*/ 3174124 w 4120055"/>
              <a:gd name="connsiteY79" fmla="*/ 420414 h 6358758"/>
              <a:gd name="connsiteX80" fmla="*/ 2921876 w 4120055"/>
              <a:gd name="connsiteY80" fmla="*/ 367862 h 6358758"/>
              <a:gd name="connsiteX81" fmla="*/ 2690648 w 4120055"/>
              <a:gd name="connsiteY81" fmla="*/ 10510 h 6358758"/>
              <a:gd name="connsiteX82" fmla="*/ 2532993 w 4120055"/>
              <a:gd name="connsiteY82" fmla="*/ 0 h 6358758"/>
              <a:gd name="connsiteX83" fmla="*/ 2427889 w 4120055"/>
              <a:gd name="connsiteY83" fmla="*/ 430924 h 6358758"/>
              <a:gd name="connsiteX84" fmla="*/ 2228193 w 4120055"/>
              <a:gd name="connsiteY84" fmla="*/ 630620 h 6358758"/>
              <a:gd name="connsiteX85" fmla="*/ 1933904 w 4120055"/>
              <a:gd name="connsiteY85" fmla="*/ 725214 h 6358758"/>
              <a:gd name="connsiteX86" fmla="*/ 1702676 w 4120055"/>
              <a:gd name="connsiteY86" fmla="*/ 756744 h 6358758"/>
              <a:gd name="connsiteX87" fmla="*/ 1471448 w 4120055"/>
              <a:gd name="connsiteY87" fmla="*/ 546538 h 6358758"/>
              <a:gd name="connsiteX88" fmla="*/ 1313793 w 4120055"/>
              <a:gd name="connsiteY88" fmla="*/ 252247 h 6358758"/>
              <a:gd name="connsiteX89" fmla="*/ 1229710 w 412005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88276 w 4099035"/>
              <a:gd name="connsiteY27" fmla="*/ 6085489 h 6358758"/>
              <a:gd name="connsiteX28" fmla="*/ 725214 w 4099035"/>
              <a:gd name="connsiteY28" fmla="*/ 5549462 h 6358758"/>
              <a:gd name="connsiteX29" fmla="*/ 851338 w 4099035"/>
              <a:gd name="connsiteY29" fmla="*/ 5255172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66649 w 4099035"/>
              <a:gd name="connsiteY34" fmla="*/ 5896303 h 6358758"/>
              <a:gd name="connsiteX35" fmla="*/ 1418897 w 4099035"/>
              <a:gd name="connsiteY35" fmla="*/ 5969876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851338 w 4099035"/>
              <a:gd name="connsiteY29" fmla="*/ 5255172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66649 w 4099035"/>
              <a:gd name="connsiteY34" fmla="*/ 5896303 h 6358758"/>
              <a:gd name="connsiteX35" fmla="*/ 1418897 w 4099035"/>
              <a:gd name="connsiteY35" fmla="*/ 5969876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66649 w 4099035"/>
              <a:gd name="connsiteY34" fmla="*/ 5896303 h 6358758"/>
              <a:gd name="connsiteX35" fmla="*/ 1418897 w 4099035"/>
              <a:gd name="connsiteY35" fmla="*/ 5969876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18897 w 4099035"/>
              <a:gd name="connsiteY35" fmla="*/ 5969876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806263 w 4099035"/>
              <a:gd name="connsiteY45" fmla="*/ 6064469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806263 w 4099035"/>
              <a:gd name="connsiteY45" fmla="*/ 6064469 h 6358758"/>
              <a:gd name="connsiteX46" fmla="*/ 2921877 w 4099035"/>
              <a:gd name="connsiteY46" fmla="*/ 6053958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806263 w 4099035"/>
              <a:gd name="connsiteY45" fmla="*/ 6064469 h 6358758"/>
              <a:gd name="connsiteX46" fmla="*/ 2921877 w 4099035"/>
              <a:gd name="connsiteY46" fmla="*/ 6053958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142593 w 4099035"/>
              <a:gd name="connsiteY55" fmla="*/ 6053958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806263 w 4099035"/>
              <a:gd name="connsiteY45" fmla="*/ 6064469 h 6358758"/>
              <a:gd name="connsiteX46" fmla="*/ 2921877 w 4099035"/>
              <a:gd name="connsiteY46" fmla="*/ 6053958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142593 w 4099035"/>
              <a:gd name="connsiteY55" fmla="*/ 6053958 h 6358758"/>
              <a:gd name="connsiteX56" fmla="*/ 3342290 w 4099035"/>
              <a:gd name="connsiteY56" fmla="*/ 6190594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274675"/>
              <a:gd name="connsiteX1" fmla="*/ 1019504 w 4099035"/>
              <a:gd name="connsiteY1" fmla="*/ 525517 h 6274675"/>
              <a:gd name="connsiteX2" fmla="*/ 483476 w 4099035"/>
              <a:gd name="connsiteY2" fmla="*/ 672662 h 6274675"/>
              <a:gd name="connsiteX3" fmla="*/ 168166 w 4099035"/>
              <a:gd name="connsiteY3" fmla="*/ 956441 h 6274675"/>
              <a:gd name="connsiteX4" fmla="*/ 168166 w 4099035"/>
              <a:gd name="connsiteY4" fmla="*/ 1229710 h 6274675"/>
              <a:gd name="connsiteX5" fmla="*/ 378373 w 4099035"/>
              <a:gd name="connsiteY5" fmla="*/ 1629103 h 6274675"/>
              <a:gd name="connsiteX6" fmla="*/ 557049 w 4099035"/>
              <a:gd name="connsiteY6" fmla="*/ 1839310 h 6274675"/>
              <a:gd name="connsiteX7" fmla="*/ 451945 w 4099035"/>
              <a:gd name="connsiteY7" fmla="*/ 2049517 h 6274675"/>
              <a:gd name="connsiteX8" fmla="*/ 714704 w 4099035"/>
              <a:gd name="connsiteY8" fmla="*/ 2102069 h 6274675"/>
              <a:gd name="connsiteX9" fmla="*/ 903890 w 4099035"/>
              <a:gd name="connsiteY9" fmla="*/ 1807779 h 6274675"/>
              <a:gd name="connsiteX10" fmla="*/ 840828 w 4099035"/>
              <a:gd name="connsiteY10" fmla="*/ 1387365 h 6274675"/>
              <a:gd name="connsiteX11" fmla="*/ 756745 w 4099035"/>
              <a:gd name="connsiteY11" fmla="*/ 1187669 h 6274675"/>
              <a:gd name="connsiteX12" fmla="*/ 935421 w 4099035"/>
              <a:gd name="connsiteY12" fmla="*/ 1145627 h 6274675"/>
              <a:gd name="connsiteX13" fmla="*/ 1103587 w 4099035"/>
              <a:gd name="connsiteY13" fmla="*/ 1618593 h 6274675"/>
              <a:gd name="connsiteX14" fmla="*/ 1135118 w 4099035"/>
              <a:gd name="connsiteY14" fmla="*/ 2028496 h 6274675"/>
              <a:gd name="connsiteX15" fmla="*/ 1082566 w 4099035"/>
              <a:gd name="connsiteY15" fmla="*/ 2501462 h 6274675"/>
              <a:gd name="connsiteX16" fmla="*/ 546538 w 4099035"/>
              <a:gd name="connsiteY16" fmla="*/ 3699641 h 6274675"/>
              <a:gd name="connsiteX17" fmla="*/ 557049 w 4099035"/>
              <a:gd name="connsiteY17" fmla="*/ 3804745 h 6274675"/>
              <a:gd name="connsiteX18" fmla="*/ 567559 w 4099035"/>
              <a:gd name="connsiteY18" fmla="*/ 3878317 h 6274675"/>
              <a:gd name="connsiteX19" fmla="*/ 567559 w 4099035"/>
              <a:gd name="connsiteY19" fmla="*/ 4004441 h 6274675"/>
              <a:gd name="connsiteX20" fmla="*/ 346842 w 4099035"/>
              <a:gd name="connsiteY20" fmla="*/ 4162096 h 6274675"/>
              <a:gd name="connsiteX21" fmla="*/ 294290 w 4099035"/>
              <a:gd name="connsiteY21" fmla="*/ 4708634 h 6274675"/>
              <a:gd name="connsiteX22" fmla="*/ 84083 w 4099035"/>
              <a:gd name="connsiteY22" fmla="*/ 5276193 h 6274675"/>
              <a:gd name="connsiteX23" fmla="*/ 0 w 4099035"/>
              <a:gd name="connsiteY23" fmla="*/ 5591503 h 6274675"/>
              <a:gd name="connsiteX24" fmla="*/ 157656 w 4099035"/>
              <a:gd name="connsiteY24" fmla="*/ 5644054 h 6274675"/>
              <a:gd name="connsiteX25" fmla="*/ 231228 w 4099035"/>
              <a:gd name="connsiteY25" fmla="*/ 5759669 h 6274675"/>
              <a:gd name="connsiteX26" fmla="*/ 567560 w 4099035"/>
              <a:gd name="connsiteY26" fmla="*/ 5770179 h 6274675"/>
              <a:gd name="connsiteX27" fmla="*/ 725214 w 4099035"/>
              <a:gd name="connsiteY27" fmla="*/ 5675585 h 6274675"/>
              <a:gd name="connsiteX28" fmla="*/ 725214 w 4099035"/>
              <a:gd name="connsiteY28" fmla="*/ 5549462 h 6274675"/>
              <a:gd name="connsiteX29" fmla="*/ 777765 w 4099035"/>
              <a:gd name="connsiteY29" fmla="*/ 5223641 h 6274675"/>
              <a:gd name="connsiteX30" fmla="*/ 840828 w 4099035"/>
              <a:gd name="connsiteY30" fmla="*/ 4708634 h 6274675"/>
              <a:gd name="connsiteX31" fmla="*/ 966952 w 4099035"/>
              <a:gd name="connsiteY31" fmla="*/ 4593020 h 6274675"/>
              <a:gd name="connsiteX32" fmla="*/ 977463 w 4099035"/>
              <a:gd name="connsiteY32" fmla="*/ 5307724 h 6274675"/>
              <a:gd name="connsiteX33" fmla="*/ 1051035 w 4099035"/>
              <a:gd name="connsiteY33" fmla="*/ 5412827 h 6274675"/>
              <a:gd name="connsiteX34" fmla="*/ 1187670 w 4099035"/>
              <a:gd name="connsiteY34" fmla="*/ 5496909 h 6274675"/>
              <a:gd name="connsiteX35" fmla="*/ 1439917 w 4099035"/>
              <a:gd name="connsiteY35" fmla="*/ 5507421 h 6274675"/>
              <a:gd name="connsiteX36" fmla="*/ 1534511 w 4099035"/>
              <a:gd name="connsiteY36" fmla="*/ 5391807 h 6274675"/>
              <a:gd name="connsiteX37" fmla="*/ 1671145 w 4099035"/>
              <a:gd name="connsiteY37" fmla="*/ 4750675 h 6274675"/>
              <a:gd name="connsiteX38" fmla="*/ 1776249 w 4099035"/>
              <a:gd name="connsiteY38" fmla="*/ 4309242 h 6274675"/>
              <a:gd name="connsiteX39" fmla="*/ 2154622 w 4099035"/>
              <a:gd name="connsiteY39" fmla="*/ 4424854 h 6274675"/>
              <a:gd name="connsiteX40" fmla="*/ 2301766 w 4099035"/>
              <a:gd name="connsiteY40" fmla="*/ 4845270 h 6274675"/>
              <a:gd name="connsiteX41" fmla="*/ 2364828 w 4099035"/>
              <a:gd name="connsiteY41" fmla="*/ 5402317 h 6274675"/>
              <a:gd name="connsiteX42" fmla="*/ 2438400 w 4099035"/>
              <a:gd name="connsiteY42" fmla="*/ 5749158 h 6274675"/>
              <a:gd name="connsiteX43" fmla="*/ 2501464 w 4099035"/>
              <a:gd name="connsiteY43" fmla="*/ 5927833 h 6274675"/>
              <a:gd name="connsiteX44" fmla="*/ 2659118 w 4099035"/>
              <a:gd name="connsiteY44" fmla="*/ 6096000 h 6274675"/>
              <a:gd name="connsiteX45" fmla="*/ 2806263 w 4099035"/>
              <a:gd name="connsiteY45" fmla="*/ 6064469 h 6274675"/>
              <a:gd name="connsiteX46" fmla="*/ 2921877 w 4099035"/>
              <a:gd name="connsiteY46" fmla="*/ 6053958 h 6274675"/>
              <a:gd name="connsiteX47" fmla="*/ 2858814 w 4099035"/>
              <a:gd name="connsiteY47" fmla="*/ 5822731 h 6274675"/>
              <a:gd name="connsiteX48" fmla="*/ 2764221 w 4099035"/>
              <a:gd name="connsiteY48" fmla="*/ 5559972 h 6274675"/>
              <a:gd name="connsiteX49" fmla="*/ 2974428 w 4099035"/>
              <a:gd name="connsiteY49" fmla="*/ 5318234 h 6274675"/>
              <a:gd name="connsiteX50" fmla="*/ 3005959 w 4099035"/>
              <a:gd name="connsiteY50" fmla="*/ 4897820 h 6274675"/>
              <a:gd name="connsiteX51" fmla="*/ 3058511 w 4099035"/>
              <a:gd name="connsiteY51" fmla="*/ 4666593 h 6274675"/>
              <a:gd name="connsiteX52" fmla="*/ 3289738 w 4099035"/>
              <a:gd name="connsiteY52" fmla="*/ 4855779 h 6274675"/>
              <a:gd name="connsiteX53" fmla="*/ 3153104 w 4099035"/>
              <a:gd name="connsiteY53" fmla="*/ 5402317 h 6274675"/>
              <a:gd name="connsiteX54" fmla="*/ 3048000 w 4099035"/>
              <a:gd name="connsiteY54" fmla="*/ 6011917 h 6274675"/>
              <a:gd name="connsiteX55" fmla="*/ 3142593 w 4099035"/>
              <a:gd name="connsiteY55" fmla="*/ 6053958 h 6274675"/>
              <a:gd name="connsiteX56" fmla="*/ 3342290 w 4099035"/>
              <a:gd name="connsiteY56" fmla="*/ 6190594 h 6274675"/>
              <a:gd name="connsiteX57" fmla="*/ 3678621 w 4099035"/>
              <a:gd name="connsiteY57" fmla="*/ 6117020 h 6274675"/>
              <a:gd name="connsiteX58" fmla="*/ 3836277 w 4099035"/>
              <a:gd name="connsiteY58" fmla="*/ 6274675 h 6274675"/>
              <a:gd name="connsiteX59" fmla="*/ 3993932 w 4099035"/>
              <a:gd name="connsiteY59" fmla="*/ 6085489 h 6274675"/>
              <a:gd name="connsiteX60" fmla="*/ 4099035 w 4099035"/>
              <a:gd name="connsiteY60" fmla="*/ 5307724 h 6274675"/>
              <a:gd name="connsiteX61" fmla="*/ 4035973 w 4099035"/>
              <a:gd name="connsiteY61" fmla="*/ 4624552 h 6274675"/>
              <a:gd name="connsiteX62" fmla="*/ 4025463 w 4099035"/>
              <a:gd name="connsiteY62" fmla="*/ 4309241 h 6274675"/>
              <a:gd name="connsiteX63" fmla="*/ 3752194 w 4099035"/>
              <a:gd name="connsiteY63" fmla="*/ 3993931 h 6274675"/>
              <a:gd name="connsiteX64" fmla="*/ 3541987 w 4099035"/>
              <a:gd name="connsiteY64" fmla="*/ 3174124 h 6274675"/>
              <a:gd name="connsiteX65" fmla="*/ 3363311 w 4099035"/>
              <a:gd name="connsiteY65" fmla="*/ 2680138 h 6274675"/>
              <a:gd name="connsiteX66" fmla="*/ 3174125 w 4099035"/>
              <a:gd name="connsiteY66" fmla="*/ 2427889 h 6274675"/>
              <a:gd name="connsiteX67" fmla="*/ 2995449 w 4099035"/>
              <a:gd name="connsiteY67" fmla="*/ 2060027 h 6274675"/>
              <a:gd name="connsiteX68" fmla="*/ 2848304 w 4099035"/>
              <a:gd name="connsiteY68" fmla="*/ 1818289 h 6274675"/>
              <a:gd name="connsiteX69" fmla="*/ 2911366 w 4099035"/>
              <a:gd name="connsiteY69" fmla="*/ 1418896 h 6274675"/>
              <a:gd name="connsiteX70" fmla="*/ 2974428 w 4099035"/>
              <a:gd name="connsiteY70" fmla="*/ 1324303 h 6274675"/>
              <a:gd name="connsiteX71" fmla="*/ 2942897 w 4099035"/>
              <a:gd name="connsiteY71" fmla="*/ 1671145 h 6274675"/>
              <a:gd name="connsiteX72" fmla="*/ 3100552 w 4099035"/>
              <a:gd name="connsiteY72" fmla="*/ 2133600 h 6274675"/>
              <a:gd name="connsiteX73" fmla="*/ 3647090 w 4099035"/>
              <a:gd name="connsiteY73" fmla="*/ 2154620 h 6274675"/>
              <a:gd name="connsiteX74" fmla="*/ 3752194 w 4099035"/>
              <a:gd name="connsiteY74" fmla="*/ 1965434 h 6274675"/>
              <a:gd name="connsiteX75" fmla="*/ 3520966 w 4099035"/>
              <a:gd name="connsiteY75" fmla="*/ 1734207 h 6274675"/>
              <a:gd name="connsiteX76" fmla="*/ 3741683 w 4099035"/>
              <a:gd name="connsiteY76" fmla="*/ 1355834 h 6274675"/>
              <a:gd name="connsiteX77" fmla="*/ 3678621 w 4099035"/>
              <a:gd name="connsiteY77" fmla="*/ 767255 h 6274675"/>
              <a:gd name="connsiteX78" fmla="*/ 3605049 w 4099035"/>
              <a:gd name="connsiteY78" fmla="*/ 651641 h 6274675"/>
              <a:gd name="connsiteX79" fmla="*/ 3153104 w 4099035"/>
              <a:gd name="connsiteY79" fmla="*/ 420414 h 6274675"/>
              <a:gd name="connsiteX80" fmla="*/ 2900856 w 4099035"/>
              <a:gd name="connsiteY80" fmla="*/ 367862 h 6274675"/>
              <a:gd name="connsiteX81" fmla="*/ 2669628 w 4099035"/>
              <a:gd name="connsiteY81" fmla="*/ 10510 h 6274675"/>
              <a:gd name="connsiteX82" fmla="*/ 2511973 w 4099035"/>
              <a:gd name="connsiteY82" fmla="*/ 0 h 6274675"/>
              <a:gd name="connsiteX83" fmla="*/ 2406869 w 4099035"/>
              <a:gd name="connsiteY83" fmla="*/ 430924 h 6274675"/>
              <a:gd name="connsiteX84" fmla="*/ 2207173 w 4099035"/>
              <a:gd name="connsiteY84" fmla="*/ 630620 h 6274675"/>
              <a:gd name="connsiteX85" fmla="*/ 1912884 w 4099035"/>
              <a:gd name="connsiteY85" fmla="*/ 725214 h 6274675"/>
              <a:gd name="connsiteX86" fmla="*/ 1681656 w 4099035"/>
              <a:gd name="connsiteY86" fmla="*/ 756744 h 6274675"/>
              <a:gd name="connsiteX87" fmla="*/ 1450428 w 4099035"/>
              <a:gd name="connsiteY87" fmla="*/ 546538 h 6274675"/>
              <a:gd name="connsiteX88" fmla="*/ 1292773 w 4099035"/>
              <a:gd name="connsiteY88" fmla="*/ 252247 h 6274675"/>
              <a:gd name="connsiteX89" fmla="*/ 1208690 w 4099035"/>
              <a:gd name="connsiteY89" fmla="*/ 136634 h 6274675"/>
              <a:gd name="connsiteX0" fmla="*/ 1208690 w 4099035"/>
              <a:gd name="connsiteY0" fmla="*/ 136634 h 6274675"/>
              <a:gd name="connsiteX1" fmla="*/ 1019504 w 4099035"/>
              <a:gd name="connsiteY1" fmla="*/ 525517 h 6274675"/>
              <a:gd name="connsiteX2" fmla="*/ 483476 w 4099035"/>
              <a:gd name="connsiteY2" fmla="*/ 672662 h 6274675"/>
              <a:gd name="connsiteX3" fmla="*/ 168166 w 4099035"/>
              <a:gd name="connsiteY3" fmla="*/ 956441 h 6274675"/>
              <a:gd name="connsiteX4" fmla="*/ 168166 w 4099035"/>
              <a:gd name="connsiteY4" fmla="*/ 1229710 h 6274675"/>
              <a:gd name="connsiteX5" fmla="*/ 378373 w 4099035"/>
              <a:gd name="connsiteY5" fmla="*/ 1629103 h 6274675"/>
              <a:gd name="connsiteX6" fmla="*/ 557049 w 4099035"/>
              <a:gd name="connsiteY6" fmla="*/ 1839310 h 6274675"/>
              <a:gd name="connsiteX7" fmla="*/ 451945 w 4099035"/>
              <a:gd name="connsiteY7" fmla="*/ 2049517 h 6274675"/>
              <a:gd name="connsiteX8" fmla="*/ 714704 w 4099035"/>
              <a:gd name="connsiteY8" fmla="*/ 2102069 h 6274675"/>
              <a:gd name="connsiteX9" fmla="*/ 903890 w 4099035"/>
              <a:gd name="connsiteY9" fmla="*/ 1807779 h 6274675"/>
              <a:gd name="connsiteX10" fmla="*/ 840828 w 4099035"/>
              <a:gd name="connsiteY10" fmla="*/ 1387365 h 6274675"/>
              <a:gd name="connsiteX11" fmla="*/ 756745 w 4099035"/>
              <a:gd name="connsiteY11" fmla="*/ 1187669 h 6274675"/>
              <a:gd name="connsiteX12" fmla="*/ 935421 w 4099035"/>
              <a:gd name="connsiteY12" fmla="*/ 1145627 h 6274675"/>
              <a:gd name="connsiteX13" fmla="*/ 1103587 w 4099035"/>
              <a:gd name="connsiteY13" fmla="*/ 1618593 h 6274675"/>
              <a:gd name="connsiteX14" fmla="*/ 1135118 w 4099035"/>
              <a:gd name="connsiteY14" fmla="*/ 2028496 h 6274675"/>
              <a:gd name="connsiteX15" fmla="*/ 1082566 w 4099035"/>
              <a:gd name="connsiteY15" fmla="*/ 2501462 h 6274675"/>
              <a:gd name="connsiteX16" fmla="*/ 546538 w 4099035"/>
              <a:gd name="connsiteY16" fmla="*/ 3699641 h 6274675"/>
              <a:gd name="connsiteX17" fmla="*/ 557049 w 4099035"/>
              <a:gd name="connsiteY17" fmla="*/ 3804745 h 6274675"/>
              <a:gd name="connsiteX18" fmla="*/ 567559 w 4099035"/>
              <a:gd name="connsiteY18" fmla="*/ 3878317 h 6274675"/>
              <a:gd name="connsiteX19" fmla="*/ 567559 w 4099035"/>
              <a:gd name="connsiteY19" fmla="*/ 4004441 h 6274675"/>
              <a:gd name="connsiteX20" fmla="*/ 346842 w 4099035"/>
              <a:gd name="connsiteY20" fmla="*/ 4162096 h 6274675"/>
              <a:gd name="connsiteX21" fmla="*/ 294290 w 4099035"/>
              <a:gd name="connsiteY21" fmla="*/ 4708634 h 6274675"/>
              <a:gd name="connsiteX22" fmla="*/ 84083 w 4099035"/>
              <a:gd name="connsiteY22" fmla="*/ 5276193 h 6274675"/>
              <a:gd name="connsiteX23" fmla="*/ 0 w 4099035"/>
              <a:gd name="connsiteY23" fmla="*/ 5591503 h 6274675"/>
              <a:gd name="connsiteX24" fmla="*/ 157656 w 4099035"/>
              <a:gd name="connsiteY24" fmla="*/ 5644054 h 6274675"/>
              <a:gd name="connsiteX25" fmla="*/ 231228 w 4099035"/>
              <a:gd name="connsiteY25" fmla="*/ 5759669 h 6274675"/>
              <a:gd name="connsiteX26" fmla="*/ 567560 w 4099035"/>
              <a:gd name="connsiteY26" fmla="*/ 5770179 h 6274675"/>
              <a:gd name="connsiteX27" fmla="*/ 725214 w 4099035"/>
              <a:gd name="connsiteY27" fmla="*/ 5675585 h 6274675"/>
              <a:gd name="connsiteX28" fmla="*/ 725214 w 4099035"/>
              <a:gd name="connsiteY28" fmla="*/ 5549462 h 6274675"/>
              <a:gd name="connsiteX29" fmla="*/ 777765 w 4099035"/>
              <a:gd name="connsiteY29" fmla="*/ 5223641 h 6274675"/>
              <a:gd name="connsiteX30" fmla="*/ 840828 w 4099035"/>
              <a:gd name="connsiteY30" fmla="*/ 4708634 h 6274675"/>
              <a:gd name="connsiteX31" fmla="*/ 966952 w 4099035"/>
              <a:gd name="connsiteY31" fmla="*/ 4593020 h 6274675"/>
              <a:gd name="connsiteX32" fmla="*/ 977463 w 4099035"/>
              <a:gd name="connsiteY32" fmla="*/ 5307724 h 6274675"/>
              <a:gd name="connsiteX33" fmla="*/ 1051035 w 4099035"/>
              <a:gd name="connsiteY33" fmla="*/ 5412827 h 6274675"/>
              <a:gd name="connsiteX34" fmla="*/ 1187670 w 4099035"/>
              <a:gd name="connsiteY34" fmla="*/ 5496909 h 6274675"/>
              <a:gd name="connsiteX35" fmla="*/ 1439917 w 4099035"/>
              <a:gd name="connsiteY35" fmla="*/ 5507421 h 6274675"/>
              <a:gd name="connsiteX36" fmla="*/ 1534511 w 4099035"/>
              <a:gd name="connsiteY36" fmla="*/ 5391807 h 6274675"/>
              <a:gd name="connsiteX37" fmla="*/ 1671145 w 4099035"/>
              <a:gd name="connsiteY37" fmla="*/ 4750675 h 6274675"/>
              <a:gd name="connsiteX38" fmla="*/ 1776249 w 4099035"/>
              <a:gd name="connsiteY38" fmla="*/ 4309242 h 6274675"/>
              <a:gd name="connsiteX39" fmla="*/ 2154622 w 4099035"/>
              <a:gd name="connsiteY39" fmla="*/ 4424854 h 6274675"/>
              <a:gd name="connsiteX40" fmla="*/ 2301766 w 4099035"/>
              <a:gd name="connsiteY40" fmla="*/ 4845270 h 6274675"/>
              <a:gd name="connsiteX41" fmla="*/ 2364828 w 4099035"/>
              <a:gd name="connsiteY41" fmla="*/ 5402317 h 6274675"/>
              <a:gd name="connsiteX42" fmla="*/ 2438400 w 4099035"/>
              <a:gd name="connsiteY42" fmla="*/ 5749158 h 6274675"/>
              <a:gd name="connsiteX43" fmla="*/ 2501464 w 4099035"/>
              <a:gd name="connsiteY43" fmla="*/ 5927833 h 6274675"/>
              <a:gd name="connsiteX44" fmla="*/ 2659118 w 4099035"/>
              <a:gd name="connsiteY44" fmla="*/ 6096000 h 6274675"/>
              <a:gd name="connsiteX45" fmla="*/ 2806263 w 4099035"/>
              <a:gd name="connsiteY45" fmla="*/ 6064469 h 6274675"/>
              <a:gd name="connsiteX46" fmla="*/ 2921877 w 4099035"/>
              <a:gd name="connsiteY46" fmla="*/ 6053958 h 6274675"/>
              <a:gd name="connsiteX47" fmla="*/ 2858814 w 4099035"/>
              <a:gd name="connsiteY47" fmla="*/ 5822731 h 6274675"/>
              <a:gd name="connsiteX48" fmla="*/ 2764221 w 4099035"/>
              <a:gd name="connsiteY48" fmla="*/ 5559972 h 6274675"/>
              <a:gd name="connsiteX49" fmla="*/ 2974428 w 4099035"/>
              <a:gd name="connsiteY49" fmla="*/ 5318234 h 6274675"/>
              <a:gd name="connsiteX50" fmla="*/ 3005959 w 4099035"/>
              <a:gd name="connsiteY50" fmla="*/ 4897820 h 6274675"/>
              <a:gd name="connsiteX51" fmla="*/ 3058511 w 4099035"/>
              <a:gd name="connsiteY51" fmla="*/ 4666593 h 6274675"/>
              <a:gd name="connsiteX52" fmla="*/ 3289738 w 4099035"/>
              <a:gd name="connsiteY52" fmla="*/ 4855779 h 6274675"/>
              <a:gd name="connsiteX53" fmla="*/ 3153104 w 4099035"/>
              <a:gd name="connsiteY53" fmla="*/ 5402317 h 6274675"/>
              <a:gd name="connsiteX54" fmla="*/ 3048000 w 4099035"/>
              <a:gd name="connsiteY54" fmla="*/ 6011917 h 6274675"/>
              <a:gd name="connsiteX55" fmla="*/ 3142593 w 4099035"/>
              <a:gd name="connsiteY55" fmla="*/ 6053958 h 6274675"/>
              <a:gd name="connsiteX56" fmla="*/ 3342290 w 4099035"/>
              <a:gd name="connsiteY56" fmla="*/ 6190594 h 6274675"/>
              <a:gd name="connsiteX57" fmla="*/ 3678621 w 4099035"/>
              <a:gd name="connsiteY57" fmla="*/ 6117020 h 6274675"/>
              <a:gd name="connsiteX58" fmla="*/ 3836277 w 4099035"/>
              <a:gd name="connsiteY58" fmla="*/ 6274675 h 6274675"/>
              <a:gd name="connsiteX59" fmla="*/ 3993932 w 4099035"/>
              <a:gd name="connsiteY59" fmla="*/ 6085489 h 6274675"/>
              <a:gd name="connsiteX60" fmla="*/ 4099035 w 4099035"/>
              <a:gd name="connsiteY60" fmla="*/ 5307724 h 6274675"/>
              <a:gd name="connsiteX61" fmla="*/ 4035973 w 4099035"/>
              <a:gd name="connsiteY61" fmla="*/ 4624552 h 6274675"/>
              <a:gd name="connsiteX62" fmla="*/ 4025463 w 4099035"/>
              <a:gd name="connsiteY62" fmla="*/ 4309241 h 6274675"/>
              <a:gd name="connsiteX63" fmla="*/ 3752194 w 4099035"/>
              <a:gd name="connsiteY63" fmla="*/ 3993931 h 6274675"/>
              <a:gd name="connsiteX64" fmla="*/ 3541987 w 4099035"/>
              <a:gd name="connsiteY64" fmla="*/ 3174124 h 6274675"/>
              <a:gd name="connsiteX65" fmla="*/ 3363311 w 4099035"/>
              <a:gd name="connsiteY65" fmla="*/ 2680138 h 6274675"/>
              <a:gd name="connsiteX66" fmla="*/ 3174125 w 4099035"/>
              <a:gd name="connsiteY66" fmla="*/ 2427889 h 6274675"/>
              <a:gd name="connsiteX67" fmla="*/ 2995449 w 4099035"/>
              <a:gd name="connsiteY67" fmla="*/ 2060027 h 6274675"/>
              <a:gd name="connsiteX68" fmla="*/ 2848304 w 4099035"/>
              <a:gd name="connsiteY68" fmla="*/ 1818289 h 6274675"/>
              <a:gd name="connsiteX69" fmla="*/ 2911366 w 4099035"/>
              <a:gd name="connsiteY69" fmla="*/ 1418896 h 6274675"/>
              <a:gd name="connsiteX70" fmla="*/ 2974428 w 4099035"/>
              <a:gd name="connsiteY70" fmla="*/ 1324303 h 6274675"/>
              <a:gd name="connsiteX71" fmla="*/ 2942897 w 4099035"/>
              <a:gd name="connsiteY71" fmla="*/ 1671145 h 6274675"/>
              <a:gd name="connsiteX72" fmla="*/ 3100552 w 4099035"/>
              <a:gd name="connsiteY72" fmla="*/ 2133600 h 6274675"/>
              <a:gd name="connsiteX73" fmla="*/ 3647090 w 4099035"/>
              <a:gd name="connsiteY73" fmla="*/ 2154620 h 6274675"/>
              <a:gd name="connsiteX74" fmla="*/ 3752194 w 4099035"/>
              <a:gd name="connsiteY74" fmla="*/ 1965434 h 6274675"/>
              <a:gd name="connsiteX75" fmla="*/ 3520966 w 4099035"/>
              <a:gd name="connsiteY75" fmla="*/ 1734207 h 6274675"/>
              <a:gd name="connsiteX76" fmla="*/ 3741683 w 4099035"/>
              <a:gd name="connsiteY76" fmla="*/ 1355834 h 6274675"/>
              <a:gd name="connsiteX77" fmla="*/ 3678621 w 4099035"/>
              <a:gd name="connsiteY77" fmla="*/ 767255 h 6274675"/>
              <a:gd name="connsiteX78" fmla="*/ 3605049 w 4099035"/>
              <a:gd name="connsiteY78" fmla="*/ 651641 h 6274675"/>
              <a:gd name="connsiteX79" fmla="*/ 3153104 w 4099035"/>
              <a:gd name="connsiteY79" fmla="*/ 420414 h 6274675"/>
              <a:gd name="connsiteX80" fmla="*/ 2900856 w 4099035"/>
              <a:gd name="connsiteY80" fmla="*/ 367862 h 6274675"/>
              <a:gd name="connsiteX81" fmla="*/ 2669628 w 4099035"/>
              <a:gd name="connsiteY81" fmla="*/ 10510 h 6274675"/>
              <a:gd name="connsiteX82" fmla="*/ 2511973 w 4099035"/>
              <a:gd name="connsiteY82" fmla="*/ 0 h 6274675"/>
              <a:gd name="connsiteX83" fmla="*/ 2406869 w 4099035"/>
              <a:gd name="connsiteY83" fmla="*/ 430924 h 6274675"/>
              <a:gd name="connsiteX84" fmla="*/ 2207173 w 4099035"/>
              <a:gd name="connsiteY84" fmla="*/ 630620 h 6274675"/>
              <a:gd name="connsiteX85" fmla="*/ 1912884 w 4099035"/>
              <a:gd name="connsiteY85" fmla="*/ 725214 h 6274675"/>
              <a:gd name="connsiteX86" fmla="*/ 1681656 w 4099035"/>
              <a:gd name="connsiteY86" fmla="*/ 756744 h 6274675"/>
              <a:gd name="connsiteX87" fmla="*/ 1450428 w 4099035"/>
              <a:gd name="connsiteY87" fmla="*/ 546538 h 6274675"/>
              <a:gd name="connsiteX88" fmla="*/ 1292773 w 4099035"/>
              <a:gd name="connsiteY88" fmla="*/ 252247 h 6274675"/>
              <a:gd name="connsiteX89" fmla="*/ 1208690 w 4099035"/>
              <a:gd name="connsiteY89" fmla="*/ 136634 h 6274675"/>
              <a:gd name="connsiteX0" fmla="*/ 1208690 w 4099035"/>
              <a:gd name="connsiteY0" fmla="*/ 136634 h 6312933"/>
              <a:gd name="connsiteX1" fmla="*/ 1019504 w 4099035"/>
              <a:gd name="connsiteY1" fmla="*/ 525517 h 6312933"/>
              <a:gd name="connsiteX2" fmla="*/ 483476 w 4099035"/>
              <a:gd name="connsiteY2" fmla="*/ 672662 h 6312933"/>
              <a:gd name="connsiteX3" fmla="*/ 168166 w 4099035"/>
              <a:gd name="connsiteY3" fmla="*/ 956441 h 6312933"/>
              <a:gd name="connsiteX4" fmla="*/ 168166 w 4099035"/>
              <a:gd name="connsiteY4" fmla="*/ 1229710 h 6312933"/>
              <a:gd name="connsiteX5" fmla="*/ 378373 w 4099035"/>
              <a:gd name="connsiteY5" fmla="*/ 1629103 h 6312933"/>
              <a:gd name="connsiteX6" fmla="*/ 557049 w 4099035"/>
              <a:gd name="connsiteY6" fmla="*/ 1839310 h 6312933"/>
              <a:gd name="connsiteX7" fmla="*/ 451945 w 4099035"/>
              <a:gd name="connsiteY7" fmla="*/ 2049517 h 6312933"/>
              <a:gd name="connsiteX8" fmla="*/ 714704 w 4099035"/>
              <a:gd name="connsiteY8" fmla="*/ 2102069 h 6312933"/>
              <a:gd name="connsiteX9" fmla="*/ 903890 w 4099035"/>
              <a:gd name="connsiteY9" fmla="*/ 1807779 h 6312933"/>
              <a:gd name="connsiteX10" fmla="*/ 840828 w 4099035"/>
              <a:gd name="connsiteY10" fmla="*/ 1387365 h 6312933"/>
              <a:gd name="connsiteX11" fmla="*/ 756745 w 4099035"/>
              <a:gd name="connsiteY11" fmla="*/ 1187669 h 6312933"/>
              <a:gd name="connsiteX12" fmla="*/ 935421 w 4099035"/>
              <a:gd name="connsiteY12" fmla="*/ 1145627 h 6312933"/>
              <a:gd name="connsiteX13" fmla="*/ 1103587 w 4099035"/>
              <a:gd name="connsiteY13" fmla="*/ 1618593 h 6312933"/>
              <a:gd name="connsiteX14" fmla="*/ 1135118 w 4099035"/>
              <a:gd name="connsiteY14" fmla="*/ 2028496 h 6312933"/>
              <a:gd name="connsiteX15" fmla="*/ 1082566 w 4099035"/>
              <a:gd name="connsiteY15" fmla="*/ 2501462 h 6312933"/>
              <a:gd name="connsiteX16" fmla="*/ 546538 w 4099035"/>
              <a:gd name="connsiteY16" fmla="*/ 3699641 h 6312933"/>
              <a:gd name="connsiteX17" fmla="*/ 557049 w 4099035"/>
              <a:gd name="connsiteY17" fmla="*/ 3804745 h 6312933"/>
              <a:gd name="connsiteX18" fmla="*/ 567559 w 4099035"/>
              <a:gd name="connsiteY18" fmla="*/ 3878317 h 6312933"/>
              <a:gd name="connsiteX19" fmla="*/ 567559 w 4099035"/>
              <a:gd name="connsiteY19" fmla="*/ 4004441 h 6312933"/>
              <a:gd name="connsiteX20" fmla="*/ 346842 w 4099035"/>
              <a:gd name="connsiteY20" fmla="*/ 4162096 h 6312933"/>
              <a:gd name="connsiteX21" fmla="*/ 294290 w 4099035"/>
              <a:gd name="connsiteY21" fmla="*/ 4708634 h 6312933"/>
              <a:gd name="connsiteX22" fmla="*/ 84083 w 4099035"/>
              <a:gd name="connsiteY22" fmla="*/ 5276193 h 6312933"/>
              <a:gd name="connsiteX23" fmla="*/ 0 w 4099035"/>
              <a:gd name="connsiteY23" fmla="*/ 5591503 h 6312933"/>
              <a:gd name="connsiteX24" fmla="*/ 157656 w 4099035"/>
              <a:gd name="connsiteY24" fmla="*/ 5644054 h 6312933"/>
              <a:gd name="connsiteX25" fmla="*/ 231228 w 4099035"/>
              <a:gd name="connsiteY25" fmla="*/ 5759669 h 6312933"/>
              <a:gd name="connsiteX26" fmla="*/ 567560 w 4099035"/>
              <a:gd name="connsiteY26" fmla="*/ 5770179 h 6312933"/>
              <a:gd name="connsiteX27" fmla="*/ 725214 w 4099035"/>
              <a:gd name="connsiteY27" fmla="*/ 5675585 h 6312933"/>
              <a:gd name="connsiteX28" fmla="*/ 725214 w 4099035"/>
              <a:gd name="connsiteY28" fmla="*/ 5549462 h 6312933"/>
              <a:gd name="connsiteX29" fmla="*/ 777765 w 4099035"/>
              <a:gd name="connsiteY29" fmla="*/ 5223641 h 6312933"/>
              <a:gd name="connsiteX30" fmla="*/ 840828 w 4099035"/>
              <a:gd name="connsiteY30" fmla="*/ 4708634 h 6312933"/>
              <a:gd name="connsiteX31" fmla="*/ 966952 w 4099035"/>
              <a:gd name="connsiteY31" fmla="*/ 4593020 h 6312933"/>
              <a:gd name="connsiteX32" fmla="*/ 977463 w 4099035"/>
              <a:gd name="connsiteY32" fmla="*/ 5307724 h 6312933"/>
              <a:gd name="connsiteX33" fmla="*/ 1051035 w 4099035"/>
              <a:gd name="connsiteY33" fmla="*/ 5412827 h 6312933"/>
              <a:gd name="connsiteX34" fmla="*/ 1187670 w 4099035"/>
              <a:gd name="connsiteY34" fmla="*/ 5496909 h 6312933"/>
              <a:gd name="connsiteX35" fmla="*/ 1439917 w 4099035"/>
              <a:gd name="connsiteY35" fmla="*/ 5507421 h 6312933"/>
              <a:gd name="connsiteX36" fmla="*/ 1534511 w 4099035"/>
              <a:gd name="connsiteY36" fmla="*/ 5391807 h 6312933"/>
              <a:gd name="connsiteX37" fmla="*/ 1671145 w 4099035"/>
              <a:gd name="connsiteY37" fmla="*/ 4750675 h 6312933"/>
              <a:gd name="connsiteX38" fmla="*/ 1776249 w 4099035"/>
              <a:gd name="connsiteY38" fmla="*/ 4309242 h 6312933"/>
              <a:gd name="connsiteX39" fmla="*/ 2154622 w 4099035"/>
              <a:gd name="connsiteY39" fmla="*/ 4424854 h 6312933"/>
              <a:gd name="connsiteX40" fmla="*/ 2301766 w 4099035"/>
              <a:gd name="connsiteY40" fmla="*/ 4845270 h 6312933"/>
              <a:gd name="connsiteX41" fmla="*/ 2364828 w 4099035"/>
              <a:gd name="connsiteY41" fmla="*/ 5402317 h 6312933"/>
              <a:gd name="connsiteX42" fmla="*/ 2438400 w 4099035"/>
              <a:gd name="connsiteY42" fmla="*/ 5749158 h 6312933"/>
              <a:gd name="connsiteX43" fmla="*/ 2501464 w 4099035"/>
              <a:gd name="connsiteY43" fmla="*/ 5927833 h 6312933"/>
              <a:gd name="connsiteX44" fmla="*/ 2659118 w 4099035"/>
              <a:gd name="connsiteY44" fmla="*/ 6096000 h 6312933"/>
              <a:gd name="connsiteX45" fmla="*/ 2806263 w 4099035"/>
              <a:gd name="connsiteY45" fmla="*/ 6064469 h 6312933"/>
              <a:gd name="connsiteX46" fmla="*/ 2921877 w 4099035"/>
              <a:gd name="connsiteY46" fmla="*/ 6053958 h 6312933"/>
              <a:gd name="connsiteX47" fmla="*/ 2858814 w 4099035"/>
              <a:gd name="connsiteY47" fmla="*/ 5822731 h 6312933"/>
              <a:gd name="connsiteX48" fmla="*/ 2764221 w 4099035"/>
              <a:gd name="connsiteY48" fmla="*/ 5559972 h 6312933"/>
              <a:gd name="connsiteX49" fmla="*/ 2974428 w 4099035"/>
              <a:gd name="connsiteY49" fmla="*/ 5318234 h 6312933"/>
              <a:gd name="connsiteX50" fmla="*/ 3005959 w 4099035"/>
              <a:gd name="connsiteY50" fmla="*/ 4897820 h 6312933"/>
              <a:gd name="connsiteX51" fmla="*/ 3058511 w 4099035"/>
              <a:gd name="connsiteY51" fmla="*/ 4666593 h 6312933"/>
              <a:gd name="connsiteX52" fmla="*/ 3289738 w 4099035"/>
              <a:gd name="connsiteY52" fmla="*/ 4855779 h 6312933"/>
              <a:gd name="connsiteX53" fmla="*/ 3153104 w 4099035"/>
              <a:gd name="connsiteY53" fmla="*/ 5402317 h 6312933"/>
              <a:gd name="connsiteX54" fmla="*/ 3048000 w 4099035"/>
              <a:gd name="connsiteY54" fmla="*/ 6011917 h 6312933"/>
              <a:gd name="connsiteX55" fmla="*/ 3142593 w 4099035"/>
              <a:gd name="connsiteY55" fmla="*/ 6053958 h 6312933"/>
              <a:gd name="connsiteX56" fmla="*/ 3342290 w 4099035"/>
              <a:gd name="connsiteY56" fmla="*/ 6190594 h 6312933"/>
              <a:gd name="connsiteX57" fmla="*/ 3699641 w 4099035"/>
              <a:gd name="connsiteY57" fmla="*/ 6264165 h 6312933"/>
              <a:gd name="connsiteX58" fmla="*/ 3836277 w 4099035"/>
              <a:gd name="connsiteY58" fmla="*/ 6274675 h 6312933"/>
              <a:gd name="connsiteX59" fmla="*/ 3993932 w 4099035"/>
              <a:gd name="connsiteY59" fmla="*/ 6085489 h 6312933"/>
              <a:gd name="connsiteX60" fmla="*/ 4099035 w 4099035"/>
              <a:gd name="connsiteY60" fmla="*/ 5307724 h 6312933"/>
              <a:gd name="connsiteX61" fmla="*/ 4035973 w 4099035"/>
              <a:gd name="connsiteY61" fmla="*/ 4624552 h 6312933"/>
              <a:gd name="connsiteX62" fmla="*/ 4025463 w 4099035"/>
              <a:gd name="connsiteY62" fmla="*/ 4309241 h 6312933"/>
              <a:gd name="connsiteX63" fmla="*/ 3752194 w 4099035"/>
              <a:gd name="connsiteY63" fmla="*/ 3993931 h 6312933"/>
              <a:gd name="connsiteX64" fmla="*/ 3541987 w 4099035"/>
              <a:gd name="connsiteY64" fmla="*/ 3174124 h 6312933"/>
              <a:gd name="connsiteX65" fmla="*/ 3363311 w 4099035"/>
              <a:gd name="connsiteY65" fmla="*/ 2680138 h 6312933"/>
              <a:gd name="connsiteX66" fmla="*/ 3174125 w 4099035"/>
              <a:gd name="connsiteY66" fmla="*/ 2427889 h 6312933"/>
              <a:gd name="connsiteX67" fmla="*/ 2995449 w 4099035"/>
              <a:gd name="connsiteY67" fmla="*/ 2060027 h 6312933"/>
              <a:gd name="connsiteX68" fmla="*/ 2848304 w 4099035"/>
              <a:gd name="connsiteY68" fmla="*/ 1818289 h 6312933"/>
              <a:gd name="connsiteX69" fmla="*/ 2911366 w 4099035"/>
              <a:gd name="connsiteY69" fmla="*/ 1418896 h 6312933"/>
              <a:gd name="connsiteX70" fmla="*/ 2974428 w 4099035"/>
              <a:gd name="connsiteY70" fmla="*/ 1324303 h 6312933"/>
              <a:gd name="connsiteX71" fmla="*/ 2942897 w 4099035"/>
              <a:gd name="connsiteY71" fmla="*/ 1671145 h 6312933"/>
              <a:gd name="connsiteX72" fmla="*/ 3100552 w 4099035"/>
              <a:gd name="connsiteY72" fmla="*/ 2133600 h 6312933"/>
              <a:gd name="connsiteX73" fmla="*/ 3647090 w 4099035"/>
              <a:gd name="connsiteY73" fmla="*/ 2154620 h 6312933"/>
              <a:gd name="connsiteX74" fmla="*/ 3752194 w 4099035"/>
              <a:gd name="connsiteY74" fmla="*/ 1965434 h 6312933"/>
              <a:gd name="connsiteX75" fmla="*/ 3520966 w 4099035"/>
              <a:gd name="connsiteY75" fmla="*/ 1734207 h 6312933"/>
              <a:gd name="connsiteX76" fmla="*/ 3741683 w 4099035"/>
              <a:gd name="connsiteY76" fmla="*/ 1355834 h 6312933"/>
              <a:gd name="connsiteX77" fmla="*/ 3678621 w 4099035"/>
              <a:gd name="connsiteY77" fmla="*/ 767255 h 6312933"/>
              <a:gd name="connsiteX78" fmla="*/ 3605049 w 4099035"/>
              <a:gd name="connsiteY78" fmla="*/ 651641 h 6312933"/>
              <a:gd name="connsiteX79" fmla="*/ 3153104 w 4099035"/>
              <a:gd name="connsiteY79" fmla="*/ 420414 h 6312933"/>
              <a:gd name="connsiteX80" fmla="*/ 2900856 w 4099035"/>
              <a:gd name="connsiteY80" fmla="*/ 367862 h 6312933"/>
              <a:gd name="connsiteX81" fmla="*/ 2669628 w 4099035"/>
              <a:gd name="connsiteY81" fmla="*/ 10510 h 6312933"/>
              <a:gd name="connsiteX82" fmla="*/ 2511973 w 4099035"/>
              <a:gd name="connsiteY82" fmla="*/ 0 h 6312933"/>
              <a:gd name="connsiteX83" fmla="*/ 2406869 w 4099035"/>
              <a:gd name="connsiteY83" fmla="*/ 430924 h 6312933"/>
              <a:gd name="connsiteX84" fmla="*/ 2207173 w 4099035"/>
              <a:gd name="connsiteY84" fmla="*/ 630620 h 6312933"/>
              <a:gd name="connsiteX85" fmla="*/ 1912884 w 4099035"/>
              <a:gd name="connsiteY85" fmla="*/ 725214 h 6312933"/>
              <a:gd name="connsiteX86" fmla="*/ 1681656 w 4099035"/>
              <a:gd name="connsiteY86" fmla="*/ 756744 h 6312933"/>
              <a:gd name="connsiteX87" fmla="*/ 1450428 w 4099035"/>
              <a:gd name="connsiteY87" fmla="*/ 546538 h 6312933"/>
              <a:gd name="connsiteX88" fmla="*/ 1292773 w 4099035"/>
              <a:gd name="connsiteY88" fmla="*/ 252247 h 6312933"/>
              <a:gd name="connsiteX89" fmla="*/ 1208690 w 4099035"/>
              <a:gd name="connsiteY89" fmla="*/ 136634 h 6312933"/>
              <a:gd name="connsiteX0" fmla="*/ 1208690 w 4099035"/>
              <a:gd name="connsiteY0" fmla="*/ 136634 h 6312933"/>
              <a:gd name="connsiteX1" fmla="*/ 1019504 w 4099035"/>
              <a:gd name="connsiteY1" fmla="*/ 525517 h 6312933"/>
              <a:gd name="connsiteX2" fmla="*/ 483476 w 4099035"/>
              <a:gd name="connsiteY2" fmla="*/ 672662 h 6312933"/>
              <a:gd name="connsiteX3" fmla="*/ 168166 w 4099035"/>
              <a:gd name="connsiteY3" fmla="*/ 956441 h 6312933"/>
              <a:gd name="connsiteX4" fmla="*/ 168166 w 4099035"/>
              <a:gd name="connsiteY4" fmla="*/ 1229710 h 6312933"/>
              <a:gd name="connsiteX5" fmla="*/ 378373 w 4099035"/>
              <a:gd name="connsiteY5" fmla="*/ 1629103 h 6312933"/>
              <a:gd name="connsiteX6" fmla="*/ 557049 w 4099035"/>
              <a:gd name="connsiteY6" fmla="*/ 1839310 h 6312933"/>
              <a:gd name="connsiteX7" fmla="*/ 451945 w 4099035"/>
              <a:gd name="connsiteY7" fmla="*/ 2049517 h 6312933"/>
              <a:gd name="connsiteX8" fmla="*/ 714704 w 4099035"/>
              <a:gd name="connsiteY8" fmla="*/ 2102069 h 6312933"/>
              <a:gd name="connsiteX9" fmla="*/ 903890 w 4099035"/>
              <a:gd name="connsiteY9" fmla="*/ 1807779 h 6312933"/>
              <a:gd name="connsiteX10" fmla="*/ 840828 w 4099035"/>
              <a:gd name="connsiteY10" fmla="*/ 1387365 h 6312933"/>
              <a:gd name="connsiteX11" fmla="*/ 756745 w 4099035"/>
              <a:gd name="connsiteY11" fmla="*/ 1187669 h 6312933"/>
              <a:gd name="connsiteX12" fmla="*/ 935421 w 4099035"/>
              <a:gd name="connsiteY12" fmla="*/ 1145627 h 6312933"/>
              <a:gd name="connsiteX13" fmla="*/ 1103587 w 4099035"/>
              <a:gd name="connsiteY13" fmla="*/ 1618593 h 6312933"/>
              <a:gd name="connsiteX14" fmla="*/ 1135118 w 4099035"/>
              <a:gd name="connsiteY14" fmla="*/ 2028496 h 6312933"/>
              <a:gd name="connsiteX15" fmla="*/ 1082566 w 4099035"/>
              <a:gd name="connsiteY15" fmla="*/ 2501462 h 6312933"/>
              <a:gd name="connsiteX16" fmla="*/ 546538 w 4099035"/>
              <a:gd name="connsiteY16" fmla="*/ 3699641 h 6312933"/>
              <a:gd name="connsiteX17" fmla="*/ 557049 w 4099035"/>
              <a:gd name="connsiteY17" fmla="*/ 3804745 h 6312933"/>
              <a:gd name="connsiteX18" fmla="*/ 567559 w 4099035"/>
              <a:gd name="connsiteY18" fmla="*/ 3878317 h 6312933"/>
              <a:gd name="connsiteX19" fmla="*/ 567559 w 4099035"/>
              <a:gd name="connsiteY19" fmla="*/ 4004441 h 6312933"/>
              <a:gd name="connsiteX20" fmla="*/ 346842 w 4099035"/>
              <a:gd name="connsiteY20" fmla="*/ 4162096 h 6312933"/>
              <a:gd name="connsiteX21" fmla="*/ 294290 w 4099035"/>
              <a:gd name="connsiteY21" fmla="*/ 4708634 h 6312933"/>
              <a:gd name="connsiteX22" fmla="*/ 84083 w 4099035"/>
              <a:gd name="connsiteY22" fmla="*/ 5276193 h 6312933"/>
              <a:gd name="connsiteX23" fmla="*/ 0 w 4099035"/>
              <a:gd name="connsiteY23" fmla="*/ 5591503 h 6312933"/>
              <a:gd name="connsiteX24" fmla="*/ 157656 w 4099035"/>
              <a:gd name="connsiteY24" fmla="*/ 5644054 h 6312933"/>
              <a:gd name="connsiteX25" fmla="*/ 231228 w 4099035"/>
              <a:gd name="connsiteY25" fmla="*/ 5759669 h 6312933"/>
              <a:gd name="connsiteX26" fmla="*/ 567560 w 4099035"/>
              <a:gd name="connsiteY26" fmla="*/ 5770179 h 6312933"/>
              <a:gd name="connsiteX27" fmla="*/ 725214 w 4099035"/>
              <a:gd name="connsiteY27" fmla="*/ 5675585 h 6312933"/>
              <a:gd name="connsiteX28" fmla="*/ 725214 w 4099035"/>
              <a:gd name="connsiteY28" fmla="*/ 5549462 h 6312933"/>
              <a:gd name="connsiteX29" fmla="*/ 777765 w 4099035"/>
              <a:gd name="connsiteY29" fmla="*/ 5223641 h 6312933"/>
              <a:gd name="connsiteX30" fmla="*/ 840828 w 4099035"/>
              <a:gd name="connsiteY30" fmla="*/ 4708634 h 6312933"/>
              <a:gd name="connsiteX31" fmla="*/ 966952 w 4099035"/>
              <a:gd name="connsiteY31" fmla="*/ 4593020 h 6312933"/>
              <a:gd name="connsiteX32" fmla="*/ 977463 w 4099035"/>
              <a:gd name="connsiteY32" fmla="*/ 5307724 h 6312933"/>
              <a:gd name="connsiteX33" fmla="*/ 1051035 w 4099035"/>
              <a:gd name="connsiteY33" fmla="*/ 5412827 h 6312933"/>
              <a:gd name="connsiteX34" fmla="*/ 1187670 w 4099035"/>
              <a:gd name="connsiteY34" fmla="*/ 5496909 h 6312933"/>
              <a:gd name="connsiteX35" fmla="*/ 1439917 w 4099035"/>
              <a:gd name="connsiteY35" fmla="*/ 5507421 h 6312933"/>
              <a:gd name="connsiteX36" fmla="*/ 1534511 w 4099035"/>
              <a:gd name="connsiteY36" fmla="*/ 5391807 h 6312933"/>
              <a:gd name="connsiteX37" fmla="*/ 1671145 w 4099035"/>
              <a:gd name="connsiteY37" fmla="*/ 4750675 h 6312933"/>
              <a:gd name="connsiteX38" fmla="*/ 1776249 w 4099035"/>
              <a:gd name="connsiteY38" fmla="*/ 4309242 h 6312933"/>
              <a:gd name="connsiteX39" fmla="*/ 2154622 w 4099035"/>
              <a:gd name="connsiteY39" fmla="*/ 4424854 h 6312933"/>
              <a:gd name="connsiteX40" fmla="*/ 2301766 w 4099035"/>
              <a:gd name="connsiteY40" fmla="*/ 4845270 h 6312933"/>
              <a:gd name="connsiteX41" fmla="*/ 2364828 w 4099035"/>
              <a:gd name="connsiteY41" fmla="*/ 5402317 h 6312933"/>
              <a:gd name="connsiteX42" fmla="*/ 2438400 w 4099035"/>
              <a:gd name="connsiteY42" fmla="*/ 5749158 h 6312933"/>
              <a:gd name="connsiteX43" fmla="*/ 2501464 w 4099035"/>
              <a:gd name="connsiteY43" fmla="*/ 5927833 h 6312933"/>
              <a:gd name="connsiteX44" fmla="*/ 2659118 w 4099035"/>
              <a:gd name="connsiteY44" fmla="*/ 6096000 h 6312933"/>
              <a:gd name="connsiteX45" fmla="*/ 2806263 w 4099035"/>
              <a:gd name="connsiteY45" fmla="*/ 6064469 h 6312933"/>
              <a:gd name="connsiteX46" fmla="*/ 2921877 w 4099035"/>
              <a:gd name="connsiteY46" fmla="*/ 6053958 h 6312933"/>
              <a:gd name="connsiteX47" fmla="*/ 2858814 w 4099035"/>
              <a:gd name="connsiteY47" fmla="*/ 5822731 h 6312933"/>
              <a:gd name="connsiteX48" fmla="*/ 2764221 w 4099035"/>
              <a:gd name="connsiteY48" fmla="*/ 5559972 h 6312933"/>
              <a:gd name="connsiteX49" fmla="*/ 2974428 w 4099035"/>
              <a:gd name="connsiteY49" fmla="*/ 5318234 h 6312933"/>
              <a:gd name="connsiteX50" fmla="*/ 3005959 w 4099035"/>
              <a:gd name="connsiteY50" fmla="*/ 4897820 h 6312933"/>
              <a:gd name="connsiteX51" fmla="*/ 3058511 w 4099035"/>
              <a:gd name="connsiteY51" fmla="*/ 4666593 h 6312933"/>
              <a:gd name="connsiteX52" fmla="*/ 3289738 w 4099035"/>
              <a:gd name="connsiteY52" fmla="*/ 4855779 h 6312933"/>
              <a:gd name="connsiteX53" fmla="*/ 3153104 w 4099035"/>
              <a:gd name="connsiteY53" fmla="*/ 5402317 h 6312933"/>
              <a:gd name="connsiteX54" fmla="*/ 3048000 w 4099035"/>
              <a:gd name="connsiteY54" fmla="*/ 6011917 h 6312933"/>
              <a:gd name="connsiteX55" fmla="*/ 3142593 w 4099035"/>
              <a:gd name="connsiteY55" fmla="*/ 6053958 h 6312933"/>
              <a:gd name="connsiteX56" fmla="*/ 3342290 w 4099035"/>
              <a:gd name="connsiteY56" fmla="*/ 6190594 h 6312933"/>
              <a:gd name="connsiteX57" fmla="*/ 3699641 w 4099035"/>
              <a:gd name="connsiteY57" fmla="*/ 6264165 h 6312933"/>
              <a:gd name="connsiteX58" fmla="*/ 3836277 w 4099035"/>
              <a:gd name="connsiteY58" fmla="*/ 6274675 h 6312933"/>
              <a:gd name="connsiteX59" fmla="*/ 3825767 w 4099035"/>
              <a:gd name="connsiteY59" fmla="*/ 5948855 h 6312933"/>
              <a:gd name="connsiteX60" fmla="*/ 4099035 w 4099035"/>
              <a:gd name="connsiteY60" fmla="*/ 5307724 h 6312933"/>
              <a:gd name="connsiteX61" fmla="*/ 4035973 w 4099035"/>
              <a:gd name="connsiteY61" fmla="*/ 4624552 h 6312933"/>
              <a:gd name="connsiteX62" fmla="*/ 4025463 w 4099035"/>
              <a:gd name="connsiteY62" fmla="*/ 4309241 h 6312933"/>
              <a:gd name="connsiteX63" fmla="*/ 3752194 w 4099035"/>
              <a:gd name="connsiteY63" fmla="*/ 3993931 h 6312933"/>
              <a:gd name="connsiteX64" fmla="*/ 3541987 w 4099035"/>
              <a:gd name="connsiteY64" fmla="*/ 3174124 h 6312933"/>
              <a:gd name="connsiteX65" fmla="*/ 3363311 w 4099035"/>
              <a:gd name="connsiteY65" fmla="*/ 2680138 h 6312933"/>
              <a:gd name="connsiteX66" fmla="*/ 3174125 w 4099035"/>
              <a:gd name="connsiteY66" fmla="*/ 2427889 h 6312933"/>
              <a:gd name="connsiteX67" fmla="*/ 2995449 w 4099035"/>
              <a:gd name="connsiteY67" fmla="*/ 2060027 h 6312933"/>
              <a:gd name="connsiteX68" fmla="*/ 2848304 w 4099035"/>
              <a:gd name="connsiteY68" fmla="*/ 1818289 h 6312933"/>
              <a:gd name="connsiteX69" fmla="*/ 2911366 w 4099035"/>
              <a:gd name="connsiteY69" fmla="*/ 1418896 h 6312933"/>
              <a:gd name="connsiteX70" fmla="*/ 2974428 w 4099035"/>
              <a:gd name="connsiteY70" fmla="*/ 1324303 h 6312933"/>
              <a:gd name="connsiteX71" fmla="*/ 2942897 w 4099035"/>
              <a:gd name="connsiteY71" fmla="*/ 1671145 h 6312933"/>
              <a:gd name="connsiteX72" fmla="*/ 3100552 w 4099035"/>
              <a:gd name="connsiteY72" fmla="*/ 2133600 h 6312933"/>
              <a:gd name="connsiteX73" fmla="*/ 3647090 w 4099035"/>
              <a:gd name="connsiteY73" fmla="*/ 2154620 h 6312933"/>
              <a:gd name="connsiteX74" fmla="*/ 3752194 w 4099035"/>
              <a:gd name="connsiteY74" fmla="*/ 1965434 h 6312933"/>
              <a:gd name="connsiteX75" fmla="*/ 3520966 w 4099035"/>
              <a:gd name="connsiteY75" fmla="*/ 1734207 h 6312933"/>
              <a:gd name="connsiteX76" fmla="*/ 3741683 w 4099035"/>
              <a:gd name="connsiteY76" fmla="*/ 1355834 h 6312933"/>
              <a:gd name="connsiteX77" fmla="*/ 3678621 w 4099035"/>
              <a:gd name="connsiteY77" fmla="*/ 767255 h 6312933"/>
              <a:gd name="connsiteX78" fmla="*/ 3605049 w 4099035"/>
              <a:gd name="connsiteY78" fmla="*/ 651641 h 6312933"/>
              <a:gd name="connsiteX79" fmla="*/ 3153104 w 4099035"/>
              <a:gd name="connsiteY79" fmla="*/ 420414 h 6312933"/>
              <a:gd name="connsiteX80" fmla="*/ 2900856 w 4099035"/>
              <a:gd name="connsiteY80" fmla="*/ 367862 h 6312933"/>
              <a:gd name="connsiteX81" fmla="*/ 2669628 w 4099035"/>
              <a:gd name="connsiteY81" fmla="*/ 10510 h 6312933"/>
              <a:gd name="connsiteX82" fmla="*/ 2511973 w 4099035"/>
              <a:gd name="connsiteY82" fmla="*/ 0 h 6312933"/>
              <a:gd name="connsiteX83" fmla="*/ 2406869 w 4099035"/>
              <a:gd name="connsiteY83" fmla="*/ 430924 h 6312933"/>
              <a:gd name="connsiteX84" fmla="*/ 2207173 w 4099035"/>
              <a:gd name="connsiteY84" fmla="*/ 630620 h 6312933"/>
              <a:gd name="connsiteX85" fmla="*/ 1912884 w 4099035"/>
              <a:gd name="connsiteY85" fmla="*/ 725214 h 6312933"/>
              <a:gd name="connsiteX86" fmla="*/ 1681656 w 4099035"/>
              <a:gd name="connsiteY86" fmla="*/ 756744 h 6312933"/>
              <a:gd name="connsiteX87" fmla="*/ 1450428 w 4099035"/>
              <a:gd name="connsiteY87" fmla="*/ 546538 h 6312933"/>
              <a:gd name="connsiteX88" fmla="*/ 1292773 w 4099035"/>
              <a:gd name="connsiteY88" fmla="*/ 252247 h 6312933"/>
              <a:gd name="connsiteX89" fmla="*/ 1208690 w 4099035"/>
              <a:gd name="connsiteY89" fmla="*/ 136634 h 6312933"/>
              <a:gd name="connsiteX0" fmla="*/ 1208690 w 4035973"/>
              <a:gd name="connsiteY0" fmla="*/ 136634 h 6312933"/>
              <a:gd name="connsiteX1" fmla="*/ 1019504 w 4035973"/>
              <a:gd name="connsiteY1" fmla="*/ 525517 h 6312933"/>
              <a:gd name="connsiteX2" fmla="*/ 483476 w 4035973"/>
              <a:gd name="connsiteY2" fmla="*/ 672662 h 6312933"/>
              <a:gd name="connsiteX3" fmla="*/ 168166 w 4035973"/>
              <a:gd name="connsiteY3" fmla="*/ 956441 h 6312933"/>
              <a:gd name="connsiteX4" fmla="*/ 168166 w 4035973"/>
              <a:gd name="connsiteY4" fmla="*/ 1229710 h 6312933"/>
              <a:gd name="connsiteX5" fmla="*/ 378373 w 4035973"/>
              <a:gd name="connsiteY5" fmla="*/ 1629103 h 6312933"/>
              <a:gd name="connsiteX6" fmla="*/ 557049 w 4035973"/>
              <a:gd name="connsiteY6" fmla="*/ 1839310 h 6312933"/>
              <a:gd name="connsiteX7" fmla="*/ 451945 w 4035973"/>
              <a:gd name="connsiteY7" fmla="*/ 2049517 h 6312933"/>
              <a:gd name="connsiteX8" fmla="*/ 714704 w 4035973"/>
              <a:gd name="connsiteY8" fmla="*/ 2102069 h 6312933"/>
              <a:gd name="connsiteX9" fmla="*/ 903890 w 4035973"/>
              <a:gd name="connsiteY9" fmla="*/ 1807779 h 6312933"/>
              <a:gd name="connsiteX10" fmla="*/ 840828 w 4035973"/>
              <a:gd name="connsiteY10" fmla="*/ 1387365 h 6312933"/>
              <a:gd name="connsiteX11" fmla="*/ 756745 w 4035973"/>
              <a:gd name="connsiteY11" fmla="*/ 1187669 h 6312933"/>
              <a:gd name="connsiteX12" fmla="*/ 935421 w 4035973"/>
              <a:gd name="connsiteY12" fmla="*/ 1145627 h 6312933"/>
              <a:gd name="connsiteX13" fmla="*/ 1103587 w 4035973"/>
              <a:gd name="connsiteY13" fmla="*/ 1618593 h 6312933"/>
              <a:gd name="connsiteX14" fmla="*/ 1135118 w 4035973"/>
              <a:gd name="connsiteY14" fmla="*/ 2028496 h 6312933"/>
              <a:gd name="connsiteX15" fmla="*/ 1082566 w 4035973"/>
              <a:gd name="connsiteY15" fmla="*/ 2501462 h 6312933"/>
              <a:gd name="connsiteX16" fmla="*/ 546538 w 4035973"/>
              <a:gd name="connsiteY16" fmla="*/ 3699641 h 6312933"/>
              <a:gd name="connsiteX17" fmla="*/ 557049 w 4035973"/>
              <a:gd name="connsiteY17" fmla="*/ 3804745 h 6312933"/>
              <a:gd name="connsiteX18" fmla="*/ 567559 w 4035973"/>
              <a:gd name="connsiteY18" fmla="*/ 3878317 h 6312933"/>
              <a:gd name="connsiteX19" fmla="*/ 567559 w 4035973"/>
              <a:gd name="connsiteY19" fmla="*/ 4004441 h 6312933"/>
              <a:gd name="connsiteX20" fmla="*/ 346842 w 4035973"/>
              <a:gd name="connsiteY20" fmla="*/ 4162096 h 6312933"/>
              <a:gd name="connsiteX21" fmla="*/ 294290 w 4035973"/>
              <a:gd name="connsiteY21" fmla="*/ 4708634 h 6312933"/>
              <a:gd name="connsiteX22" fmla="*/ 84083 w 4035973"/>
              <a:gd name="connsiteY22" fmla="*/ 5276193 h 6312933"/>
              <a:gd name="connsiteX23" fmla="*/ 0 w 4035973"/>
              <a:gd name="connsiteY23" fmla="*/ 5591503 h 6312933"/>
              <a:gd name="connsiteX24" fmla="*/ 157656 w 4035973"/>
              <a:gd name="connsiteY24" fmla="*/ 5644054 h 6312933"/>
              <a:gd name="connsiteX25" fmla="*/ 231228 w 4035973"/>
              <a:gd name="connsiteY25" fmla="*/ 5759669 h 6312933"/>
              <a:gd name="connsiteX26" fmla="*/ 567560 w 4035973"/>
              <a:gd name="connsiteY26" fmla="*/ 5770179 h 6312933"/>
              <a:gd name="connsiteX27" fmla="*/ 725214 w 4035973"/>
              <a:gd name="connsiteY27" fmla="*/ 5675585 h 6312933"/>
              <a:gd name="connsiteX28" fmla="*/ 725214 w 4035973"/>
              <a:gd name="connsiteY28" fmla="*/ 5549462 h 6312933"/>
              <a:gd name="connsiteX29" fmla="*/ 777765 w 4035973"/>
              <a:gd name="connsiteY29" fmla="*/ 5223641 h 6312933"/>
              <a:gd name="connsiteX30" fmla="*/ 840828 w 4035973"/>
              <a:gd name="connsiteY30" fmla="*/ 4708634 h 6312933"/>
              <a:gd name="connsiteX31" fmla="*/ 966952 w 4035973"/>
              <a:gd name="connsiteY31" fmla="*/ 4593020 h 6312933"/>
              <a:gd name="connsiteX32" fmla="*/ 977463 w 4035973"/>
              <a:gd name="connsiteY32" fmla="*/ 5307724 h 6312933"/>
              <a:gd name="connsiteX33" fmla="*/ 1051035 w 4035973"/>
              <a:gd name="connsiteY33" fmla="*/ 5412827 h 6312933"/>
              <a:gd name="connsiteX34" fmla="*/ 1187670 w 4035973"/>
              <a:gd name="connsiteY34" fmla="*/ 5496909 h 6312933"/>
              <a:gd name="connsiteX35" fmla="*/ 1439917 w 4035973"/>
              <a:gd name="connsiteY35" fmla="*/ 5507421 h 6312933"/>
              <a:gd name="connsiteX36" fmla="*/ 1534511 w 4035973"/>
              <a:gd name="connsiteY36" fmla="*/ 5391807 h 6312933"/>
              <a:gd name="connsiteX37" fmla="*/ 1671145 w 4035973"/>
              <a:gd name="connsiteY37" fmla="*/ 4750675 h 6312933"/>
              <a:gd name="connsiteX38" fmla="*/ 1776249 w 4035973"/>
              <a:gd name="connsiteY38" fmla="*/ 4309242 h 6312933"/>
              <a:gd name="connsiteX39" fmla="*/ 2154622 w 4035973"/>
              <a:gd name="connsiteY39" fmla="*/ 4424854 h 6312933"/>
              <a:gd name="connsiteX40" fmla="*/ 2301766 w 4035973"/>
              <a:gd name="connsiteY40" fmla="*/ 4845270 h 6312933"/>
              <a:gd name="connsiteX41" fmla="*/ 2364828 w 4035973"/>
              <a:gd name="connsiteY41" fmla="*/ 5402317 h 6312933"/>
              <a:gd name="connsiteX42" fmla="*/ 2438400 w 4035973"/>
              <a:gd name="connsiteY42" fmla="*/ 5749158 h 6312933"/>
              <a:gd name="connsiteX43" fmla="*/ 2501464 w 4035973"/>
              <a:gd name="connsiteY43" fmla="*/ 5927833 h 6312933"/>
              <a:gd name="connsiteX44" fmla="*/ 2659118 w 4035973"/>
              <a:gd name="connsiteY44" fmla="*/ 6096000 h 6312933"/>
              <a:gd name="connsiteX45" fmla="*/ 2806263 w 4035973"/>
              <a:gd name="connsiteY45" fmla="*/ 6064469 h 6312933"/>
              <a:gd name="connsiteX46" fmla="*/ 2921877 w 4035973"/>
              <a:gd name="connsiteY46" fmla="*/ 6053958 h 6312933"/>
              <a:gd name="connsiteX47" fmla="*/ 2858814 w 4035973"/>
              <a:gd name="connsiteY47" fmla="*/ 5822731 h 6312933"/>
              <a:gd name="connsiteX48" fmla="*/ 2764221 w 4035973"/>
              <a:gd name="connsiteY48" fmla="*/ 5559972 h 6312933"/>
              <a:gd name="connsiteX49" fmla="*/ 2974428 w 4035973"/>
              <a:gd name="connsiteY49" fmla="*/ 5318234 h 6312933"/>
              <a:gd name="connsiteX50" fmla="*/ 3005959 w 4035973"/>
              <a:gd name="connsiteY50" fmla="*/ 4897820 h 6312933"/>
              <a:gd name="connsiteX51" fmla="*/ 3058511 w 4035973"/>
              <a:gd name="connsiteY51" fmla="*/ 4666593 h 6312933"/>
              <a:gd name="connsiteX52" fmla="*/ 3289738 w 4035973"/>
              <a:gd name="connsiteY52" fmla="*/ 4855779 h 6312933"/>
              <a:gd name="connsiteX53" fmla="*/ 3153104 w 4035973"/>
              <a:gd name="connsiteY53" fmla="*/ 5402317 h 6312933"/>
              <a:gd name="connsiteX54" fmla="*/ 3048000 w 4035973"/>
              <a:gd name="connsiteY54" fmla="*/ 6011917 h 6312933"/>
              <a:gd name="connsiteX55" fmla="*/ 3142593 w 4035973"/>
              <a:gd name="connsiteY55" fmla="*/ 6053958 h 6312933"/>
              <a:gd name="connsiteX56" fmla="*/ 3342290 w 4035973"/>
              <a:gd name="connsiteY56" fmla="*/ 6190594 h 6312933"/>
              <a:gd name="connsiteX57" fmla="*/ 3699641 w 4035973"/>
              <a:gd name="connsiteY57" fmla="*/ 6264165 h 6312933"/>
              <a:gd name="connsiteX58" fmla="*/ 3836277 w 4035973"/>
              <a:gd name="connsiteY58" fmla="*/ 6274675 h 6312933"/>
              <a:gd name="connsiteX59" fmla="*/ 3825767 w 4035973"/>
              <a:gd name="connsiteY59" fmla="*/ 5948855 h 6312933"/>
              <a:gd name="connsiteX60" fmla="*/ 3983422 w 4035973"/>
              <a:gd name="connsiteY60" fmla="*/ 5286703 h 6312933"/>
              <a:gd name="connsiteX61" fmla="*/ 4035973 w 4035973"/>
              <a:gd name="connsiteY61" fmla="*/ 4624552 h 6312933"/>
              <a:gd name="connsiteX62" fmla="*/ 4025463 w 4035973"/>
              <a:gd name="connsiteY62" fmla="*/ 4309241 h 6312933"/>
              <a:gd name="connsiteX63" fmla="*/ 3752194 w 4035973"/>
              <a:gd name="connsiteY63" fmla="*/ 3993931 h 6312933"/>
              <a:gd name="connsiteX64" fmla="*/ 3541987 w 4035973"/>
              <a:gd name="connsiteY64" fmla="*/ 3174124 h 6312933"/>
              <a:gd name="connsiteX65" fmla="*/ 3363311 w 4035973"/>
              <a:gd name="connsiteY65" fmla="*/ 2680138 h 6312933"/>
              <a:gd name="connsiteX66" fmla="*/ 3174125 w 4035973"/>
              <a:gd name="connsiteY66" fmla="*/ 2427889 h 6312933"/>
              <a:gd name="connsiteX67" fmla="*/ 2995449 w 4035973"/>
              <a:gd name="connsiteY67" fmla="*/ 2060027 h 6312933"/>
              <a:gd name="connsiteX68" fmla="*/ 2848304 w 4035973"/>
              <a:gd name="connsiteY68" fmla="*/ 1818289 h 6312933"/>
              <a:gd name="connsiteX69" fmla="*/ 2911366 w 4035973"/>
              <a:gd name="connsiteY69" fmla="*/ 1418896 h 6312933"/>
              <a:gd name="connsiteX70" fmla="*/ 2974428 w 4035973"/>
              <a:gd name="connsiteY70" fmla="*/ 1324303 h 6312933"/>
              <a:gd name="connsiteX71" fmla="*/ 2942897 w 4035973"/>
              <a:gd name="connsiteY71" fmla="*/ 1671145 h 6312933"/>
              <a:gd name="connsiteX72" fmla="*/ 3100552 w 4035973"/>
              <a:gd name="connsiteY72" fmla="*/ 2133600 h 6312933"/>
              <a:gd name="connsiteX73" fmla="*/ 3647090 w 4035973"/>
              <a:gd name="connsiteY73" fmla="*/ 2154620 h 6312933"/>
              <a:gd name="connsiteX74" fmla="*/ 3752194 w 4035973"/>
              <a:gd name="connsiteY74" fmla="*/ 1965434 h 6312933"/>
              <a:gd name="connsiteX75" fmla="*/ 3520966 w 4035973"/>
              <a:gd name="connsiteY75" fmla="*/ 1734207 h 6312933"/>
              <a:gd name="connsiteX76" fmla="*/ 3741683 w 4035973"/>
              <a:gd name="connsiteY76" fmla="*/ 1355834 h 6312933"/>
              <a:gd name="connsiteX77" fmla="*/ 3678621 w 4035973"/>
              <a:gd name="connsiteY77" fmla="*/ 767255 h 6312933"/>
              <a:gd name="connsiteX78" fmla="*/ 3605049 w 4035973"/>
              <a:gd name="connsiteY78" fmla="*/ 651641 h 6312933"/>
              <a:gd name="connsiteX79" fmla="*/ 3153104 w 4035973"/>
              <a:gd name="connsiteY79" fmla="*/ 420414 h 6312933"/>
              <a:gd name="connsiteX80" fmla="*/ 2900856 w 4035973"/>
              <a:gd name="connsiteY80" fmla="*/ 367862 h 6312933"/>
              <a:gd name="connsiteX81" fmla="*/ 2669628 w 4035973"/>
              <a:gd name="connsiteY81" fmla="*/ 10510 h 6312933"/>
              <a:gd name="connsiteX82" fmla="*/ 2511973 w 4035973"/>
              <a:gd name="connsiteY82" fmla="*/ 0 h 6312933"/>
              <a:gd name="connsiteX83" fmla="*/ 2406869 w 4035973"/>
              <a:gd name="connsiteY83" fmla="*/ 430924 h 6312933"/>
              <a:gd name="connsiteX84" fmla="*/ 2207173 w 4035973"/>
              <a:gd name="connsiteY84" fmla="*/ 630620 h 6312933"/>
              <a:gd name="connsiteX85" fmla="*/ 1912884 w 4035973"/>
              <a:gd name="connsiteY85" fmla="*/ 725214 h 6312933"/>
              <a:gd name="connsiteX86" fmla="*/ 1681656 w 4035973"/>
              <a:gd name="connsiteY86" fmla="*/ 756744 h 6312933"/>
              <a:gd name="connsiteX87" fmla="*/ 1450428 w 4035973"/>
              <a:gd name="connsiteY87" fmla="*/ 546538 h 6312933"/>
              <a:gd name="connsiteX88" fmla="*/ 1292773 w 4035973"/>
              <a:gd name="connsiteY88" fmla="*/ 252247 h 6312933"/>
              <a:gd name="connsiteX89" fmla="*/ 1208690 w 4035973"/>
              <a:gd name="connsiteY89" fmla="*/ 136634 h 6312933"/>
              <a:gd name="connsiteX0" fmla="*/ 1208690 w 4035973"/>
              <a:gd name="connsiteY0" fmla="*/ 136634 h 6274675"/>
              <a:gd name="connsiteX1" fmla="*/ 1019504 w 4035973"/>
              <a:gd name="connsiteY1" fmla="*/ 525517 h 6274675"/>
              <a:gd name="connsiteX2" fmla="*/ 483476 w 4035973"/>
              <a:gd name="connsiteY2" fmla="*/ 672662 h 6274675"/>
              <a:gd name="connsiteX3" fmla="*/ 168166 w 4035973"/>
              <a:gd name="connsiteY3" fmla="*/ 956441 h 6274675"/>
              <a:gd name="connsiteX4" fmla="*/ 168166 w 4035973"/>
              <a:gd name="connsiteY4" fmla="*/ 1229710 h 6274675"/>
              <a:gd name="connsiteX5" fmla="*/ 378373 w 4035973"/>
              <a:gd name="connsiteY5" fmla="*/ 1629103 h 6274675"/>
              <a:gd name="connsiteX6" fmla="*/ 557049 w 4035973"/>
              <a:gd name="connsiteY6" fmla="*/ 1839310 h 6274675"/>
              <a:gd name="connsiteX7" fmla="*/ 451945 w 4035973"/>
              <a:gd name="connsiteY7" fmla="*/ 2049517 h 6274675"/>
              <a:gd name="connsiteX8" fmla="*/ 714704 w 4035973"/>
              <a:gd name="connsiteY8" fmla="*/ 2102069 h 6274675"/>
              <a:gd name="connsiteX9" fmla="*/ 903890 w 4035973"/>
              <a:gd name="connsiteY9" fmla="*/ 1807779 h 6274675"/>
              <a:gd name="connsiteX10" fmla="*/ 840828 w 4035973"/>
              <a:gd name="connsiteY10" fmla="*/ 1387365 h 6274675"/>
              <a:gd name="connsiteX11" fmla="*/ 756745 w 4035973"/>
              <a:gd name="connsiteY11" fmla="*/ 1187669 h 6274675"/>
              <a:gd name="connsiteX12" fmla="*/ 935421 w 4035973"/>
              <a:gd name="connsiteY12" fmla="*/ 1145627 h 6274675"/>
              <a:gd name="connsiteX13" fmla="*/ 1103587 w 4035973"/>
              <a:gd name="connsiteY13" fmla="*/ 1618593 h 6274675"/>
              <a:gd name="connsiteX14" fmla="*/ 1135118 w 4035973"/>
              <a:gd name="connsiteY14" fmla="*/ 2028496 h 6274675"/>
              <a:gd name="connsiteX15" fmla="*/ 1082566 w 4035973"/>
              <a:gd name="connsiteY15" fmla="*/ 2501462 h 6274675"/>
              <a:gd name="connsiteX16" fmla="*/ 546538 w 4035973"/>
              <a:gd name="connsiteY16" fmla="*/ 3699641 h 6274675"/>
              <a:gd name="connsiteX17" fmla="*/ 557049 w 4035973"/>
              <a:gd name="connsiteY17" fmla="*/ 3804745 h 6274675"/>
              <a:gd name="connsiteX18" fmla="*/ 567559 w 4035973"/>
              <a:gd name="connsiteY18" fmla="*/ 3878317 h 6274675"/>
              <a:gd name="connsiteX19" fmla="*/ 567559 w 4035973"/>
              <a:gd name="connsiteY19" fmla="*/ 4004441 h 6274675"/>
              <a:gd name="connsiteX20" fmla="*/ 346842 w 4035973"/>
              <a:gd name="connsiteY20" fmla="*/ 4162096 h 6274675"/>
              <a:gd name="connsiteX21" fmla="*/ 294290 w 4035973"/>
              <a:gd name="connsiteY21" fmla="*/ 4708634 h 6274675"/>
              <a:gd name="connsiteX22" fmla="*/ 84083 w 4035973"/>
              <a:gd name="connsiteY22" fmla="*/ 5276193 h 6274675"/>
              <a:gd name="connsiteX23" fmla="*/ 0 w 4035973"/>
              <a:gd name="connsiteY23" fmla="*/ 5591503 h 6274675"/>
              <a:gd name="connsiteX24" fmla="*/ 157656 w 4035973"/>
              <a:gd name="connsiteY24" fmla="*/ 5644054 h 6274675"/>
              <a:gd name="connsiteX25" fmla="*/ 231228 w 4035973"/>
              <a:gd name="connsiteY25" fmla="*/ 5759669 h 6274675"/>
              <a:gd name="connsiteX26" fmla="*/ 567560 w 4035973"/>
              <a:gd name="connsiteY26" fmla="*/ 5770179 h 6274675"/>
              <a:gd name="connsiteX27" fmla="*/ 725214 w 4035973"/>
              <a:gd name="connsiteY27" fmla="*/ 5675585 h 6274675"/>
              <a:gd name="connsiteX28" fmla="*/ 725214 w 4035973"/>
              <a:gd name="connsiteY28" fmla="*/ 5549462 h 6274675"/>
              <a:gd name="connsiteX29" fmla="*/ 777765 w 4035973"/>
              <a:gd name="connsiteY29" fmla="*/ 5223641 h 6274675"/>
              <a:gd name="connsiteX30" fmla="*/ 840828 w 4035973"/>
              <a:gd name="connsiteY30" fmla="*/ 4708634 h 6274675"/>
              <a:gd name="connsiteX31" fmla="*/ 966952 w 4035973"/>
              <a:gd name="connsiteY31" fmla="*/ 4593020 h 6274675"/>
              <a:gd name="connsiteX32" fmla="*/ 977463 w 4035973"/>
              <a:gd name="connsiteY32" fmla="*/ 5307724 h 6274675"/>
              <a:gd name="connsiteX33" fmla="*/ 1051035 w 4035973"/>
              <a:gd name="connsiteY33" fmla="*/ 5412827 h 6274675"/>
              <a:gd name="connsiteX34" fmla="*/ 1187670 w 4035973"/>
              <a:gd name="connsiteY34" fmla="*/ 5496909 h 6274675"/>
              <a:gd name="connsiteX35" fmla="*/ 1439917 w 4035973"/>
              <a:gd name="connsiteY35" fmla="*/ 5507421 h 6274675"/>
              <a:gd name="connsiteX36" fmla="*/ 1534511 w 4035973"/>
              <a:gd name="connsiteY36" fmla="*/ 5391807 h 6274675"/>
              <a:gd name="connsiteX37" fmla="*/ 1671145 w 4035973"/>
              <a:gd name="connsiteY37" fmla="*/ 4750675 h 6274675"/>
              <a:gd name="connsiteX38" fmla="*/ 1776249 w 4035973"/>
              <a:gd name="connsiteY38" fmla="*/ 4309242 h 6274675"/>
              <a:gd name="connsiteX39" fmla="*/ 2154622 w 4035973"/>
              <a:gd name="connsiteY39" fmla="*/ 4424854 h 6274675"/>
              <a:gd name="connsiteX40" fmla="*/ 2301766 w 4035973"/>
              <a:gd name="connsiteY40" fmla="*/ 4845270 h 6274675"/>
              <a:gd name="connsiteX41" fmla="*/ 2364828 w 4035973"/>
              <a:gd name="connsiteY41" fmla="*/ 5402317 h 6274675"/>
              <a:gd name="connsiteX42" fmla="*/ 2438400 w 4035973"/>
              <a:gd name="connsiteY42" fmla="*/ 5749158 h 6274675"/>
              <a:gd name="connsiteX43" fmla="*/ 2501464 w 4035973"/>
              <a:gd name="connsiteY43" fmla="*/ 5927833 h 6274675"/>
              <a:gd name="connsiteX44" fmla="*/ 2659118 w 4035973"/>
              <a:gd name="connsiteY44" fmla="*/ 6096000 h 6274675"/>
              <a:gd name="connsiteX45" fmla="*/ 2806263 w 4035973"/>
              <a:gd name="connsiteY45" fmla="*/ 6064469 h 6274675"/>
              <a:gd name="connsiteX46" fmla="*/ 2921877 w 4035973"/>
              <a:gd name="connsiteY46" fmla="*/ 6053958 h 6274675"/>
              <a:gd name="connsiteX47" fmla="*/ 2858814 w 4035973"/>
              <a:gd name="connsiteY47" fmla="*/ 5822731 h 6274675"/>
              <a:gd name="connsiteX48" fmla="*/ 2764221 w 4035973"/>
              <a:gd name="connsiteY48" fmla="*/ 5559972 h 6274675"/>
              <a:gd name="connsiteX49" fmla="*/ 2974428 w 4035973"/>
              <a:gd name="connsiteY49" fmla="*/ 5318234 h 6274675"/>
              <a:gd name="connsiteX50" fmla="*/ 3005959 w 4035973"/>
              <a:gd name="connsiteY50" fmla="*/ 4897820 h 6274675"/>
              <a:gd name="connsiteX51" fmla="*/ 3058511 w 4035973"/>
              <a:gd name="connsiteY51" fmla="*/ 4666593 h 6274675"/>
              <a:gd name="connsiteX52" fmla="*/ 3289738 w 4035973"/>
              <a:gd name="connsiteY52" fmla="*/ 4855779 h 6274675"/>
              <a:gd name="connsiteX53" fmla="*/ 3153104 w 4035973"/>
              <a:gd name="connsiteY53" fmla="*/ 5402317 h 6274675"/>
              <a:gd name="connsiteX54" fmla="*/ 3048000 w 4035973"/>
              <a:gd name="connsiteY54" fmla="*/ 6011917 h 6274675"/>
              <a:gd name="connsiteX55" fmla="*/ 3142593 w 4035973"/>
              <a:gd name="connsiteY55" fmla="*/ 6053958 h 6274675"/>
              <a:gd name="connsiteX56" fmla="*/ 3342290 w 4035973"/>
              <a:gd name="connsiteY56" fmla="*/ 6190594 h 6274675"/>
              <a:gd name="connsiteX57" fmla="*/ 3584027 w 4035973"/>
              <a:gd name="connsiteY57" fmla="*/ 6106510 h 6274675"/>
              <a:gd name="connsiteX58" fmla="*/ 3836277 w 4035973"/>
              <a:gd name="connsiteY58" fmla="*/ 6274675 h 6274675"/>
              <a:gd name="connsiteX59" fmla="*/ 3825767 w 4035973"/>
              <a:gd name="connsiteY59" fmla="*/ 5948855 h 6274675"/>
              <a:gd name="connsiteX60" fmla="*/ 3983422 w 4035973"/>
              <a:gd name="connsiteY60" fmla="*/ 5286703 h 6274675"/>
              <a:gd name="connsiteX61" fmla="*/ 4035973 w 4035973"/>
              <a:gd name="connsiteY61" fmla="*/ 4624552 h 6274675"/>
              <a:gd name="connsiteX62" fmla="*/ 4025463 w 4035973"/>
              <a:gd name="connsiteY62" fmla="*/ 4309241 h 6274675"/>
              <a:gd name="connsiteX63" fmla="*/ 3752194 w 4035973"/>
              <a:gd name="connsiteY63" fmla="*/ 3993931 h 6274675"/>
              <a:gd name="connsiteX64" fmla="*/ 3541987 w 4035973"/>
              <a:gd name="connsiteY64" fmla="*/ 3174124 h 6274675"/>
              <a:gd name="connsiteX65" fmla="*/ 3363311 w 4035973"/>
              <a:gd name="connsiteY65" fmla="*/ 2680138 h 6274675"/>
              <a:gd name="connsiteX66" fmla="*/ 3174125 w 4035973"/>
              <a:gd name="connsiteY66" fmla="*/ 2427889 h 6274675"/>
              <a:gd name="connsiteX67" fmla="*/ 2995449 w 4035973"/>
              <a:gd name="connsiteY67" fmla="*/ 2060027 h 6274675"/>
              <a:gd name="connsiteX68" fmla="*/ 2848304 w 4035973"/>
              <a:gd name="connsiteY68" fmla="*/ 1818289 h 6274675"/>
              <a:gd name="connsiteX69" fmla="*/ 2911366 w 4035973"/>
              <a:gd name="connsiteY69" fmla="*/ 1418896 h 6274675"/>
              <a:gd name="connsiteX70" fmla="*/ 2974428 w 4035973"/>
              <a:gd name="connsiteY70" fmla="*/ 1324303 h 6274675"/>
              <a:gd name="connsiteX71" fmla="*/ 2942897 w 4035973"/>
              <a:gd name="connsiteY71" fmla="*/ 1671145 h 6274675"/>
              <a:gd name="connsiteX72" fmla="*/ 3100552 w 4035973"/>
              <a:gd name="connsiteY72" fmla="*/ 2133600 h 6274675"/>
              <a:gd name="connsiteX73" fmla="*/ 3647090 w 4035973"/>
              <a:gd name="connsiteY73" fmla="*/ 2154620 h 6274675"/>
              <a:gd name="connsiteX74" fmla="*/ 3752194 w 4035973"/>
              <a:gd name="connsiteY74" fmla="*/ 1965434 h 6274675"/>
              <a:gd name="connsiteX75" fmla="*/ 3520966 w 4035973"/>
              <a:gd name="connsiteY75" fmla="*/ 1734207 h 6274675"/>
              <a:gd name="connsiteX76" fmla="*/ 3741683 w 4035973"/>
              <a:gd name="connsiteY76" fmla="*/ 1355834 h 6274675"/>
              <a:gd name="connsiteX77" fmla="*/ 3678621 w 4035973"/>
              <a:gd name="connsiteY77" fmla="*/ 767255 h 6274675"/>
              <a:gd name="connsiteX78" fmla="*/ 3605049 w 4035973"/>
              <a:gd name="connsiteY78" fmla="*/ 651641 h 6274675"/>
              <a:gd name="connsiteX79" fmla="*/ 3153104 w 4035973"/>
              <a:gd name="connsiteY79" fmla="*/ 420414 h 6274675"/>
              <a:gd name="connsiteX80" fmla="*/ 2900856 w 4035973"/>
              <a:gd name="connsiteY80" fmla="*/ 367862 h 6274675"/>
              <a:gd name="connsiteX81" fmla="*/ 2669628 w 4035973"/>
              <a:gd name="connsiteY81" fmla="*/ 10510 h 6274675"/>
              <a:gd name="connsiteX82" fmla="*/ 2511973 w 4035973"/>
              <a:gd name="connsiteY82" fmla="*/ 0 h 6274675"/>
              <a:gd name="connsiteX83" fmla="*/ 2406869 w 4035973"/>
              <a:gd name="connsiteY83" fmla="*/ 430924 h 6274675"/>
              <a:gd name="connsiteX84" fmla="*/ 2207173 w 4035973"/>
              <a:gd name="connsiteY84" fmla="*/ 630620 h 6274675"/>
              <a:gd name="connsiteX85" fmla="*/ 1912884 w 4035973"/>
              <a:gd name="connsiteY85" fmla="*/ 725214 h 6274675"/>
              <a:gd name="connsiteX86" fmla="*/ 1681656 w 4035973"/>
              <a:gd name="connsiteY86" fmla="*/ 756744 h 6274675"/>
              <a:gd name="connsiteX87" fmla="*/ 1450428 w 4035973"/>
              <a:gd name="connsiteY87" fmla="*/ 546538 h 6274675"/>
              <a:gd name="connsiteX88" fmla="*/ 1292773 w 4035973"/>
              <a:gd name="connsiteY88" fmla="*/ 252247 h 6274675"/>
              <a:gd name="connsiteX89" fmla="*/ 1208690 w 4035973"/>
              <a:gd name="connsiteY89" fmla="*/ 136634 h 6274675"/>
              <a:gd name="connsiteX0" fmla="*/ 1208690 w 4035973"/>
              <a:gd name="connsiteY0" fmla="*/ 136634 h 6195884"/>
              <a:gd name="connsiteX1" fmla="*/ 1019504 w 4035973"/>
              <a:gd name="connsiteY1" fmla="*/ 525517 h 6195884"/>
              <a:gd name="connsiteX2" fmla="*/ 483476 w 4035973"/>
              <a:gd name="connsiteY2" fmla="*/ 672662 h 6195884"/>
              <a:gd name="connsiteX3" fmla="*/ 168166 w 4035973"/>
              <a:gd name="connsiteY3" fmla="*/ 956441 h 6195884"/>
              <a:gd name="connsiteX4" fmla="*/ 168166 w 4035973"/>
              <a:gd name="connsiteY4" fmla="*/ 1229710 h 6195884"/>
              <a:gd name="connsiteX5" fmla="*/ 378373 w 4035973"/>
              <a:gd name="connsiteY5" fmla="*/ 1629103 h 6195884"/>
              <a:gd name="connsiteX6" fmla="*/ 557049 w 4035973"/>
              <a:gd name="connsiteY6" fmla="*/ 1839310 h 6195884"/>
              <a:gd name="connsiteX7" fmla="*/ 451945 w 4035973"/>
              <a:gd name="connsiteY7" fmla="*/ 2049517 h 6195884"/>
              <a:gd name="connsiteX8" fmla="*/ 714704 w 4035973"/>
              <a:gd name="connsiteY8" fmla="*/ 2102069 h 6195884"/>
              <a:gd name="connsiteX9" fmla="*/ 903890 w 4035973"/>
              <a:gd name="connsiteY9" fmla="*/ 1807779 h 6195884"/>
              <a:gd name="connsiteX10" fmla="*/ 840828 w 4035973"/>
              <a:gd name="connsiteY10" fmla="*/ 1387365 h 6195884"/>
              <a:gd name="connsiteX11" fmla="*/ 756745 w 4035973"/>
              <a:gd name="connsiteY11" fmla="*/ 1187669 h 6195884"/>
              <a:gd name="connsiteX12" fmla="*/ 935421 w 4035973"/>
              <a:gd name="connsiteY12" fmla="*/ 1145627 h 6195884"/>
              <a:gd name="connsiteX13" fmla="*/ 1103587 w 4035973"/>
              <a:gd name="connsiteY13" fmla="*/ 1618593 h 6195884"/>
              <a:gd name="connsiteX14" fmla="*/ 1135118 w 4035973"/>
              <a:gd name="connsiteY14" fmla="*/ 2028496 h 6195884"/>
              <a:gd name="connsiteX15" fmla="*/ 1082566 w 4035973"/>
              <a:gd name="connsiteY15" fmla="*/ 2501462 h 6195884"/>
              <a:gd name="connsiteX16" fmla="*/ 546538 w 4035973"/>
              <a:gd name="connsiteY16" fmla="*/ 3699641 h 6195884"/>
              <a:gd name="connsiteX17" fmla="*/ 557049 w 4035973"/>
              <a:gd name="connsiteY17" fmla="*/ 3804745 h 6195884"/>
              <a:gd name="connsiteX18" fmla="*/ 567559 w 4035973"/>
              <a:gd name="connsiteY18" fmla="*/ 3878317 h 6195884"/>
              <a:gd name="connsiteX19" fmla="*/ 567559 w 4035973"/>
              <a:gd name="connsiteY19" fmla="*/ 4004441 h 6195884"/>
              <a:gd name="connsiteX20" fmla="*/ 346842 w 4035973"/>
              <a:gd name="connsiteY20" fmla="*/ 4162096 h 6195884"/>
              <a:gd name="connsiteX21" fmla="*/ 294290 w 4035973"/>
              <a:gd name="connsiteY21" fmla="*/ 4708634 h 6195884"/>
              <a:gd name="connsiteX22" fmla="*/ 84083 w 4035973"/>
              <a:gd name="connsiteY22" fmla="*/ 5276193 h 6195884"/>
              <a:gd name="connsiteX23" fmla="*/ 0 w 4035973"/>
              <a:gd name="connsiteY23" fmla="*/ 5591503 h 6195884"/>
              <a:gd name="connsiteX24" fmla="*/ 157656 w 4035973"/>
              <a:gd name="connsiteY24" fmla="*/ 5644054 h 6195884"/>
              <a:gd name="connsiteX25" fmla="*/ 231228 w 4035973"/>
              <a:gd name="connsiteY25" fmla="*/ 5759669 h 6195884"/>
              <a:gd name="connsiteX26" fmla="*/ 567560 w 4035973"/>
              <a:gd name="connsiteY26" fmla="*/ 5770179 h 6195884"/>
              <a:gd name="connsiteX27" fmla="*/ 725214 w 4035973"/>
              <a:gd name="connsiteY27" fmla="*/ 5675585 h 6195884"/>
              <a:gd name="connsiteX28" fmla="*/ 725214 w 4035973"/>
              <a:gd name="connsiteY28" fmla="*/ 5549462 h 6195884"/>
              <a:gd name="connsiteX29" fmla="*/ 777765 w 4035973"/>
              <a:gd name="connsiteY29" fmla="*/ 5223641 h 6195884"/>
              <a:gd name="connsiteX30" fmla="*/ 840828 w 4035973"/>
              <a:gd name="connsiteY30" fmla="*/ 4708634 h 6195884"/>
              <a:gd name="connsiteX31" fmla="*/ 966952 w 4035973"/>
              <a:gd name="connsiteY31" fmla="*/ 4593020 h 6195884"/>
              <a:gd name="connsiteX32" fmla="*/ 977463 w 4035973"/>
              <a:gd name="connsiteY32" fmla="*/ 5307724 h 6195884"/>
              <a:gd name="connsiteX33" fmla="*/ 1051035 w 4035973"/>
              <a:gd name="connsiteY33" fmla="*/ 5412827 h 6195884"/>
              <a:gd name="connsiteX34" fmla="*/ 1187670 w 4035973"/>
              <a:gd name="connsiteY34" fmla="*/ 5496909 h 6195884"/>
              <a:gd name="connsiteX35" fmla="*/ 1439917 w 4035973"/>
              <a:gd name="connsiteY35" fmla="*/ 5507421 h 6195884"/>
              <a:gd name="connsiteX36" fmla="*/ 1534511 w 4035973"/>
              <a:gd name="connsiteY36" fmla="*/ 5391807 h 6195884"/>
              <a:gd name="connsiteX37" fmla="*/ 1671145 w 4035973"/>
              <a:gd name="connsiteY37" fmla="*/ 4750675 h 6195884"/>
              <a:gd name="connsiteX38" fmla="*/ 1776249 w 4035973"/>
              <a:gd name="connsiteY38" fmla="*/ 4309242 h 6195884"/>
              <a:gd name="connsiteX39" fmla="*/ 2154622 w 4035973"/>
              <a:gd name="connsiteY39" fmla="*/ 4424854 h 6195884"/>
              <a:gd name="connsiteX40" fmla="*/ 2301766 w 4035973"/>
              <a:gd name="connsiteY40" fmla="*/ 4845270 h 6195884"/>
              <a:gd name="connsiteX41" fmla="*/ 2364828 w 4035973"/>
              <a:gd name="connsiteY41" fmla="*/ 5402317 h 6195884"/>
              <a:gd name="connsiteX42" fmla="*/ 2438400 w 4035973"/>
              <a:gd name="connsiteY42" fmla="*/ 5749158 h 6195884"/>
              <a:gd name="connsiteX43" fmla="*/ 2501464 w 4035973"/>
              <a:gd name="connsiteY43" fmla="*/ 5927833 h 6195884"/>
              <a:gd name="connsiteX44" fmla="*/ 2659118 w 4035973"/>
              <a:gd name="connsiteY44" fmla="*/ 6096000 h 6195884"/>
              <a:gd name="connsiteX45" fmla="*/ 2806263 w 4035973"/>
              <a:gd name="connsiteY45" fmla="*/ 6064469 h 6195884"/>
              <a:gd name="connsiteX46" fmla="*/ 2921877 w 4035973"/>
              <a:gd name="connsiteY46" fmla="*/ 6053958 h 6195884"/>
              <a:gd name="connsiteX47" fmla="*/ 2858814 w 4035973"/>
              <a:gd name="connsiteY47" fmla="*/ 5822731 h 6195884"/>
              <a:gd name="connsiteX48" fmla="*/ 2764221 w 4035973"/>
              <a:gd name="connsiteY48" fmla="*/ 5559972 h 6195884"/>
              <a:gd name="connsiteX49" fmla="*/ 2974428 w 4035973"/>
              <a:gd name="connsiteY49" fmla="*/ 5318234 h 6195884"/>
              <a:gd name="connsiteX50" fmla="*/ 3005959 w 4035973"/>
              <a:gd name="connsiteY50" fmla="*/ 4897820 h 6195884"/>
              <a:gd name="connsiteX51" fmla="*/ 3058511 w 4035973"/>
              <a:gd name="connsiteY51" fmla="*/ 4666593 h 6195884"/>
              <a:gd name="connsiteX52" fmla="*/ 3289738 w 4035973"/>
              <a:gd name="connsiteY52" fmla="*/ 4855779 h 6195884"/>
              <a:gd name="connsiteX53" fmla="*/ 3153104 w 4035973"/>
              <a:gd name="connsiteY53" fmla="*/ 5402317 h 6195884"/>
              <a:gd name="connsiteX54" fmla="*/ 3048000 w 4035973"/>
              <a:gd name="connsiteY54" fmla="*/ 6011917 h 6195884"/>
              <a:gd name="connsiteX55" fmla="*/ 3142593 w 4035973"/>
              <a:gd name="connsiteY55" fmla="*/ 6053958 h 6195884"/>
              <a:gd name="connsiteX56" fmla="*/ 3342290 w 4035973"/>
              <a:gd name="connsiteY56" fmla="*/ 6190594 h 6195884"/>
              <a:gd name="connsiteX57" fmla="*/ 3584027 w 4035973"/>
              <a:gd name="connsiteY57" fmla="*/ 6106510 h 6195884"/>
              <a:gd name="connsiteX58" fmla="*/ 3815256 w 4035973"/>
              <a:gd name="connsiteY58" fmla="*/ 5801709 h 6195884"/>
              <a:gd name="connsiteX59" fmla="*/ 3825767 w 4035973"/>
              <a:gd name="connsiteY59" fmla="*/ 5948855 h 6195884"/>
              <a:gd name="connsiteX60" fmla="*/ 3983422 w 4035973"/>
              <a:gd name="connsiteY60" fmla="*/ 5286703 h 6195884"/>
              <a:gd name="connsiteX61" fmla="*/ 4035973 w 4035973"/>
              <a:gd name="connsiteY61" fmla="*/ 4624552 h 6195884"/>
              <a:gd name="connsiteX62" fmla="*/ 4025463 w 4035973"/>
              <a:gd name="connsiteY62" fmla="*/ 4309241 h 6195884"/>
              <a:gd name="connsiteX63" fmla="*/ 3752194 w 4035973"/>
              <a:gd name="connsiteY63" fmla="*/ 3993931 h 6195884"/>
              <a:gd name="connsiteX64" fmla="*/ 3541987 w 4035973"/>
              <a:gd name="connsiteY64" fmla="*/ 3174124 h 6195884"/>
              <a:gd name="connsiteX65" fmla="*/ 3363311 w 4035973"/>
              <a:gd name="connsiteY65" fmla="*/ 2680138 h 6195884"/>
              <a:gd name="connsiteX66" fmla="*/ 3174125 w 4035973"/>
              <a:gd name="connsiteY66" fmla="*/ 2427889 h 6195884"/>
              <a:gd name="connsiteX67" fmla="*/ 2995449 w 4035973"/>
              <a:gd name="connsiteY67" fmla="*/ 2060027 h 6195884"/>
              <a:gd name="connsiteX68" fmla="*/ 2848304 w 4035973"/>
              <a:gd name="connsiteY68" fmla="*/ 1818289 h 6195884"/>
              <a:gd name="connsiteX69" fmla="*/ 2911366 w 4035973"/>
              <a:gd name="connsiteY69" fmla="*/ 1418896 h 6195884"/>
              <a:gd name="connsiteX70" fmla="*/ 2974428 w 4035973"/>
              <a:gd name="connsiteY70" fmla="*/ 1324303 h 6195884"/>
              <a:gd name="connsiteX71" fmla="*/ 2942897 w 4035973"/>
              <a:gd name="connsiteY71" fmla="*/ 1671145 h 6195884"/>
              <a:gd name="connsiteX72" fmla="*/ 3100552 w 4035973"/>
              <a:gd name="connsiteY72" fmla="*/ 2133600 h 6195884"/>
              <a:gd name="connsiteX73" fmla="*/ 3647090 w 4035973"/>
              <a:gd name="connsiteY73" fmla="*/ 2154620 h 6195884"/>
              <a:gd name="connsiteX74" fmla="*/ 3752194 w 4035973"/>
              <a:gd name="connsiteY74" fmla="*/ 1965434 h 6195884"/>
              <a:gd name="connsiteX75" fmla="*/ 3520966 w 4035973"/>
              <a:gd name="connsiteY75" fmla="*/ 1734207 h 6195884"/>
              <a:gd name="connsiteX76" fmla="*/ 3741683 w 4035973"/>
              <a:gd name="connsiteY76" fmla="*/ 1355834 h 6195884"/>
              <a:gd name="connsiteX77" fmla="*/ 3678621 w 4035973"/>
              <a:gd name="connsiteY77" fmla="*/ 767255 h 6195884"/>
              <a:gd name="connsiteX78" fmla="*/ 3605049 w 4035973"/>
              <a:gd name="connsiteY78" fmla="*/ 651641 h 6195884"/>
              <a:gd name="connsiteX79" fmla="*/ 3153104 w 4035973"/>
              <a:gd name="connsiteY79" fmla="*/ 420414 h 6195884"/>
              <a:gd name="connsiteX80" fmla="*/ 2900856 w 4035973"/>
              <a:gd name="connsiteY80" fmla="*/ 367862 h 6195884"/>
              <a:gd name="connsiteX81" fmla="*/ 2669628 w 4035973"/>
              <a:gd name="connsiteY81" fmla="*/ 10510 h 6195884"/>
              <a:gd name="connsiteX82" fmla="*/ 2511973 w 4035973"/>
              <a:gd name="connsiteY82" fmla="*/ 0 h 6195884"/>
              <a:gd name="connsiteX83" fmla="*/ 2406869 w 4035973"/>
              <a:gd name="connsiteY83" fmla="*/ 430924 h 6195884"/>
              <a:gd name="connsiteX84" fmla="*/ 2207173 w 4035973"/>
              <a:gd name="connsiteY84" fmla="*/ 630620 h 6195884"/>
              <a:gd name="connsiteX85" fmla="*/ 1912884 w 4035973"/>
              <a:gd name="connsiteY85" fmla="*/ 725214 h 6195884"/>
              <a:gd name="connsiteX86" fmla="*/ 1681656 w 4035973"/>
              <a:gd name="connsiteY86" fmla="*/ 756744 h 6195884"/>
              <a:gd name="connsiteX87" fmla="*/ 1450428 w 4035973"/>
              <a:gd name="connsiteY87" fmla="*/ 546538 h 6195884"/>
              <a:gd name="connsiteX88" fmla="*/ 1292773 w 4035973"/>
              <a:gd name="connsiteY88" fmla="*/ 252247 h 6195884"/>
              <a:gd name="connsiteX89" fmla="*/ 1208690 w 4035973"/>
              <a:gd name="connsiteY89" fmla="*/ 136634 h 6195884"/>
              <a:gd name="connsiteX0" fmla="*/ 1208690 w 4035973"/>
              <a:gd name="connsiteY0" fmla="*/ 136634 h 6195884"/>
              <a:gd name="connsiteX1" fmla="*/ 1019504 w 4035973"/>
              <a:gd name="connsiteY1" fmla="*/ 525517 h 6195884"/>
              <a:gd name="connsiteX2" fmla="*/ 483476 w 4035973"/>
              <a:gd name="connsiteY2" fmla="*/ 672662 h 6195884"/>
              <a:gd name="connsiteX3" fmla="*/ 168166 w 4035973"/>
              <a:gd name="connsiteY3" fmla="*/ 956441 h 6195884"/>
              <a:gd name="connsiteX4" fmla="*/ 168166 w 4035973"/>
              <a:gd name="connsiteY4" fmla="*/ 1229710 h 6195884"/>
              <a:gd name="connsiteX5" fmla="*/ 378373 w 4035973"/>
              <a:gd name="connsiteY5" fmla="*/ 1629103 h 6195884"/>
              <a:gd name="connsiteX6" fmla="*/ 557049 w 4035973"/>
              <a:gd name="connsiteY6" fmla="*/ 1839310 h 6195884"/>
              <a:gd name="connsiteX7" fmla="*/ 451945 w 4035973"/>
              <a:gd name="connsiteY7" fmla="*/ 2049517 h 6195884"/>
              <a:gd name="connsiteX8" fmla="*/ 714704 w 4035973"/>
              <a:gd name="connsiteY8" fmla="*/ 2102069 h 6195884"/>
              <a:gd name="connsiteX9" fmla="*/ 903890 w 4035973"/>
              <a:gd name="connsiteY9" fmla="*/ 1807779 h 6195884"/>
              <a:gd name="connsiteX10" fmla="*/ 840828 w 4035973"/>
              <a:gd name="connsiteY10" fmla="*/ 1387365 h 6195884"/>
              <a:gd name="connsiteX11" fmla="*/ 756745 w 4035973"/>
              <a:gd name="connsiteY11" fmla="*/ 1187669 h 6195884"/>
              <a:gd name="connsiteX12" fmla="*/ 935421 w 4035973"/>
              <a:gd name="connsiteY12" fmla="*/ 1145627 h 6195884"/>
              <a:gd name="connsiteX13" fmla="*/ 1103587 w 4035973"/>
              <a:gd name="connsiteY13" fmla="*/ 1618593 h 6195884"/>
              <a:gd name="connsiteX14" fmla="*/ 1135118 w 4035973"/>
              <a:gd name="connsiteY14" fmla="*/ 2028496 h 6195884"/>
              <a:gd name="connsiteX15" fmla="*/ 1082566 w 4035973"/>
              <a:gd name="connsiteY15" fmla="*/ 2501462 h 6195884"/>
              <a:gd name="connsiteX16" fmla="*/ 546538 w 4035973"/>
              <a:gd name="connsiteY16" fmla="*/ 3699641 h 6195884"/>
              <a:gd name="connsiteX17" fmla="*/ 557049 w 4035973"/>
              <a:gd name="connsiteY17" fmla="*/ 3804745 h 6195884"/>
              <a:gd name="connsiteX18" fmla="*/ 567559 w 4035973"/>
              <a:gd name="connsiteY18" fmla="*/ 3878317 h 6195884"/>
              <a:gd name="connsiteX19" fmla="*/ 567559 w 4035973"/>
              <a:gd name="connsiteY19" fmla="*/ 4004441 h 6195884"/>
              <a:gd name="connsiteX20" fmla="*/ 346842 w 4035973"/>
              <a:gd name="connsiteY20" fmla="*/ 4162096 h 6195884"/>
              <a:gd name="connsiteX21" fmla="*/ 294290 w 4035973"/>
              <a:gd name="connsiteY21" fmla="*/ 4708634 h 6195884"/>
              <a:gd name="connsiteX22" fmla="*/ 84083 w 4035973"/>
              <a:gd name="connsiteY22" fmla="*/ 5276193 h 6195884"/>
              <a:gd name="connsiteX23" fmla="*/ 0 w 4035973"/>
              <a:gd name="connsiteY23" fmla="*/ 5591503 h 6195884"/>
              <a:gd name="connsiteX24" fmla="*/ 157656 w 4035973"/>
              <a:gd name="connsiteY24" fmla="*/ 5644054 h 6195884"/>
              <a:gd name="connsiteX25" fmla="*/ 231228 w 4035973"/>
              <a:gd name="connsiteY25" fmla="*/ 5759669 h 6195884"/>
              <a:gd name="connsiteX26" fmla="*/ 567560 w 4035973"/>
              <a:gd name="connsiteY26" fmla="*/ 5770179 h 6195884"/>
              <a:gd name="connsiteX27" fmla="*/ 725214 w 4035973"/>
              <a:gd name="connsiteY27" fmla="*/ 5675585 h 6195884"/>
              <a:gd name="connsiteX28" fmla="*/ 725214 w 4035973"/>
              <a:gd name="connsiteY28" fmla="*/ 5549462 h 6195884"/>
              <a:gd name="connsiteX29" fmla="*/ 777765 w 4035973"/>
              <a:gd name="connsiteY29" fmla="*/ 5223641 h 6195884"/>
              <a:gd name="connsiteX30" fmla="*/ 840828 w 4035973"/>
              <a:gd name="connsiteY30" fmla="*/ 4708634 h 6195884"/>
              <a:gd name="connsiteX31" fmla="*/ 966952 w 4035973"/>
              <a:gd name="connsiteY31" fmla="*/ 4593020 h 6195884"/>
              <a:gd name="connsiteX32" fmla="*/ 977463 w 4035973"/>
              <a:gd name="connsiteY32" fmla="*/ 5307724 h 6195884"/>
              <a:gd name="connsiteX33" fmla="*/ 1051035 w 4035973"/>
              <a:gd name="connsiteY33" fmla="*/ 5412827 h 6195884"/>
              <a:gd name="connsiteX34" fmla="*/ 1187670 w 4035973"/>
              <a:gd name="connsiteY34" fmla="*/ 5496909 h 6195884"/>
              <a:gd name="connsiteX35" fmla="*/ 1439917 w 4035973"/>
              <a:gd name="connsiteY35" fmla="*/ 5507421 h 6195884"/>
              <a:gd name="connsiteX36" fmla="*/ 1534511 w 4035973"/>
              <a:gd name="connsiteY36" fmla="*/ 5391807 h 6195884"/>
              <a:gd name="connsiteX37" fmla="*/ 1671145 w 4035973"/>
              <a:gd name="connsiteY37" fmla="*/ 4750675 h 6195884"/>
              <a:gd name="connsiteX38" fmla="*/ 1776249 w 4035973"/>
              <a:gd name="connsiteY38" fmla="*/ 4309242 h 6195884"/>
              <a:gd name="connsiteX39" fmla="*/ 2154622 w 4035973"/>
              <a:gd name="connsiteY39" fmla="*/ 4424854 h 6195884"/>
              <a:gd name="connsiteX40" fmla="*/ 2301766 w 4035973"/>
              <a:gd name="connsiteY40" fmla="*/ 4845270 h 6195884"/>
              <a:gd name="connsiteX41" fmla="*/ 2364828 w 4035973"/>
              <a:gd name="connsiteY41" fmla="*/ 5402317 h 6195884"/>
              <a:gd name="connsiteX42" fmla="*/ 2438400 w 4035973"/>
              <a:gd name="connsiteY42" fmla="*/ 5749158 h 6195884"/>
              <a:gd name="connsiteX43" fmla="*/ 2501464 w 4035973"/>
              <a:gd name="connsiteY43" fmla="*/ 5927833 h 6195884"/>
              <a:gd name="connsiteX44" fmla="*/ 2659118 w 4035973"/>
              <a:gd name="connsiteY44" fmla="*/ 6096000 h 6195884"/>
              <a:gd name="connsiteX45" fmla="*/ 2806263 w 4035973"/>
              <a:gd name="connsiteY45" fmla="*/ 6064469 h 6195884"/>
              <a:gd name="connsiteX46" fmla="*/ 2921877 w 4035973"/>
              <a:gd name="connsiteY46" fmla="*/ 6053958 h 6195884"/>
              <a:gd name="connsiteX47" fmla="*/ 2858814 w 4035973"/>
              <a:gd name="connsiteY47" fmla="*/ 5822731 h 6195884"/>
              <a:gd name="connsiteX48" fmla="*/ 2764221 w 4035973"/>
              <a:gd name="connsiteY48" fmla="*/ 5559972 h 6195884"/>
              <a:gd name="connsiteX49" fmla="*/ 2974428 w 4035973"/>
              <a:gd name="connsiteY49" fmla="*/ 5318234 h 6195884"/>
              <a:gd name="connsiteX50" fmla="*/ 3005959 w 4035973"/>
              <a:gd name="connsiteY50" fmla="*/ 4897820 h 6195884"/>
              <a:gd name="connsiteX51" fmla="*/ 3058511 w 4035973"/>
              <a:gd name="connsiteY51" fmla="*/ 4666593 h 6195884"/>
              <a:gd name="connsiteX52" fmla="*/ 3289738 w 4035973"/>
              <a:gd name="connsiteY52" fmla="*/ 4855779 h 6195884"/>
              <a:gd name="connsiteX53" fmla="*/ 3153104 w 4035973"/>
              <a:gd name="connsiteY53" fmla="*/ 5402317 h 6195884"/>
              <a:gd name="connsiteX54" fmla="*/ 3048000 w 4035973"/>
              <a:gd name="connsiteY54" fmla="*/ 6011917 h 6195884"/>
              <a:gd name="connsiteX55" fmla="*/ 3142593 w 4035973"/>
              <a:gd name="connsiteY55" fmla="*/ 6053958 h 6195884"/>
              <a:gd name="connsiteX56" fmla="*/ 3342290 w 4035973"/>
              <a:gd name="connsiteY56" fmla="*/ 6190594 h 6195884"/>
              <a:gd name="connsiteX57" fmla="*/ 3584027 w 4035973"/>
              <a:gd name="connsiteY57" fmla="*/ 6106510 h 6195884"/>
              <a:gd name="connsiteX58" fmla="*/ 3636580 w 4035973"/>
              <a:gd name="connsiteY58" fmla="*/ 6011916 h 6195884"/>
              <a:gd name="connsiteX59" fmla="*/ 3825767 w 4035973"/>
              <a:gd name="connsiteY59" fmla="*/ 5948855 h 6195884"/>
              <a:gd name="connsiteX60" fmla="*/ 3983422 w 4035973"/>
              <a:gd name="connsiteY60" fmla="*/ 5286703 h 6195884"/>
              <a:gd name="connsiteX61" fmla="*/ 4035973 w 4035973"/>
              <a:gd name="connsiteY61" fmla="*/ 4624552 h 6195884"/>
              <a:gd name="connsiteX62" fmla="*/ 4025463 w 4035973"/>
              <a:gd name="connsiteY62" fmla="*/ 4309241 h 6195884"/>
              <a:gd name="connsiteX63" fmla="*/ 3752194 w 4035973"/>
              <a:gd name="connsiteY63" fmla="*/ 3993931 h 6195884"/>
              <a:gd name="connsiteX64" fmla="*/ 3541987 w 4035973"/>
              <a:gd name="connsiteY64" fmla="*/ 3174124 h 6195884"/>
              <a:gd name="connsiteX65" fmla="*/ 3363311 w 4035973"/>
              <a:gd name="connsiteY65" fmla="*/ 2680138 h 6195884"/>
              <a:gd name="connsiteX66" fmla="*/ 3174125 w 4035973"/>
              <a:gd name="connsiteY66" fmla="*/ 2427889 h 6195884"/>
              <a:gd name="connsiteX67" fmla="*/ 2995449 w 4035973"/>
              <a:gd name="connsiteY67" fmla="*/ 2060027 h 6195884"/>
              <a:gd name="connsiteX68" fmla="*/ 2848304 w 4035973"/>
              <a:gd name="connsiteY68" fmla="*/ 1818289 h 6195884"/>
              <a:gd name="connsiteX69" fmla="*/ 2911366 w 4035973"/>
              <a:gd name="connsiteY69" fmla="*/ 1418896 h 6195884"/>
              <a:gd name="connsiteX70" fmla="*/ 2974428 w 4035973"/>
              <a:gd name="connsiteY70" fmla="*/ 1324303 h 6195884"/>
              <a:gd name="connsiteX71" fmla="*/ 2942897 w 4035973"/>
              <a:gd name="connsiteY71" fmla="*/ 1671145 h 6195884"/>
              <a:gd name="connsiteX72" fmla="*/ 3100552 w 4035973"/>
              <a:gd name="connsiteY72" fmla="*/ 2133600 h 6195884"/>
              <a:gd name="connsiteX73" fmla="*/ 3647090 w 4035973"/>
              <a:gd name="connsiteY73" fmla="*/ 2154620 h 6195884"/>
              <a:gd name="connsiteX74" fmla="*/ 3752194 w 4035973"/>
              <a:gd name="connsiteY74" fmla="*/ 1965434 h 6195884"/>
              <a:gd name="connsiteX75" fmla="*/ 3520966 w 4035973"/>
              <a:gd name="connsiteY75" fmla="*/ 1734207 h 6195884"/>
              <a:gd name="connsiteX76" fmla="*/ 3741683 w 4035973"/>
              <a:gd name="connsiteY76" fmla="*/ 1355834 h 6195884"/>
              <a:gd name="connsiteX77" fmla="*/ 3678621 w 4035973"/>
              <a:gd name="connsiteY77" fmla="*/ 767255 h 6195884"/>
              <a:gd name="connsiteX78" fmla="*/ 3605049 w 4035973"/>
              <a:gd name="connsiteY78" fmla="*/ 651641 h 6195884"/>
              <a:gd name="connsiteX79" fmla="*/ 3153104 w 4035973"/>
              <a:gd name="connsiteY79" fmla="*/ 420414 h 6195884"/>
              <a:gd name="connsiteX80" fmla="*/ 2900856 w 4035973"/>
              <a:gd name="connsiteY80" fmla="*/ 367862 h 6195884"/>
              <a:gd name="connsiteX81" fmla="*/ 2669628 w 4035973"/>
              <a:gd name="connsiteY81" fmla="*/ 10510 h 6195884"/>
              <a:gd name="connsiteX82" fmla="*/ 2511973 w 4035973"/>
              <a:gd name="connsiteY82" fmla="*/ 0 h 6195884"/>
              <a:gd name="connsiteX83" fmla="*/ 2406869 w 4035973"/>
              <a:gd name="connsiteY83" fmla="*/ 430924 h 6195884"/>
              <a:gd name="connsiteX84" fmla="*/ 2207173 w 4035973"/>
              <a:gd name="connsiteY84" fmla="*/ 630620 h 6195884"/>
              <a:gd name="connsiteX85" fmla="*/ 1912884 w 4035973"/>
              <a:gd name="connsiteY85" fmla="*/ 725214 h 6195884"/>
              <a:gd name="connsiteX86" fmla="*/ 1681656 w 4035973"/>
              <a:gd name="connsiteY86" fmla="*/ 756744 h 6195884"/>
              <a:gd name="connsiteX87" fmla="*/ 1450428 w 4035973"/>
              <a:gd name="connsiteY87" fmla="*/ 546538 h 6195884"/>
              <a:gd name="connsiteX88" fmla="*/ 1292773 w 4035973"/>
              <a:gd name="connsiteY88" fmla="*/ 252247 h 6195884"/>
              <a:gd name="connsiteX89" fmla="*/ 1208690 w 4035973"/>
              <a:gd name="connsiteY89" fmla="*/ 136634 h 6195884"/>
              <a:gd name="connsiteX0" fmla="*/ 1208690 w 4035973"/>
              <a:gd name="connsiteY0" fmla="*/ 136634 h 6195884"/>
              <a:gd name="connsiteX1" fmla="*/ 1019504 w 4035973"/>
              <a:gd name="connsiteY1" fmla="*/ 525517 h 6195884"/>
              <a:gd name="connsiteX2" fmla="*/ 483476 w 4035973"/>
              <a:gd name="connsiteY2" fmla="*/ 672662 h 6195884"/>
              <a:gd name="connsiteX3" fmla="*/ 168166 w 4035973"/>
              <a:gd name="connsiteY3" fmla="*/ 956441 h 6195884"/>
              <a:gd name="connsiteX4" fmla="*/ 168166 w 4035973"/>
              <a:gd name="connsiteY4" fmla="*/ 1229710 h 6195884"/>
              <a:gd name="connsiteX5" fmla="*/ 378373 w 4035973"/>
              <a:gd name="connsiteY5" fmla="*/ 1629103 h 6195884"/>
              <a:gd name="connsiteX6" fmla="*/ 557049 w 4035973"/>
              <a:gd name="connsiteY6" fmla="*/ 1839310 h 6195884"/>
              <a:gd name="connsiteX7" fmla="*/ 451945 w 4035973"/>
              <a:gd name="connsiteY7" fmla="*/ 2049517 h 6195884"/>
              <a:gd name="connsiteX8" fmla="*/ 714704 w 4035973"/>
              <a:gd name="connsiteY8" fmla="*/ 2102069 h 6195884"/>
              <a:gd name="connsiteX9" fmla="*/ 903890 w 4035973"/>
              <a:gd name="connsiteY9" fmla="*/ 1807779 h 6195884"/>
              <a:gd name="connsiteX10" fmla="*/ 840828 w 4035973"/>
              <a:gd name="connsiteY10" fmla="*/ 1387365 h 6195884"/>
              <a:gd name="connsiteX11" fmla="*/ 756745 w 4035973"/>
              <a:gd name="connsiteY11" fmla="*/ 1187669 h 6195884"/>
              <a:gd name="connsiteX12" fmla="*/ 935421 w 4035973"/>
              <a:gd name="connsiteY12" fmla="*/ 1145627 h 6195884"/>
              <a:gd name="connsiteX13" fmla="*/ 1103587 w 4035973"/>
              <a:gd name="connsiteY13" fmla="*/ 1618593 h 6195884"/>
              <a:gd name="connsiteX14" fmla="*/ 1135118 w 4035973"/>
              <a:gd name="connsiteY14" fmla="*/ 2028496 h 6195884"/>
              <a:gd name="connsiteX15" fmla="*/ 1082566 w 4035973"/>
              <a:gd name="connsiteY15" fmla="*/ 2501462 h 6195884"/>
              <a:gd name="connsiteX16" fmla="*/ 546538 w 4035973"/>
              <a:gd name="connsiteY16" fmla="*/ 3699641 h 6195884"/>
              <a:gd name="connsiteX17" fmla="*/ 557049 w 4035973"/>
              <a:gd name="connsiteY17" fmla="*/ 3804745 h 6195884"/>
              <a:gd name="connsiteX18" fmla="*/ 567559 w 4035973"/>
              <a:gd name="connsiteY18" fmla="*/ 3878317 h 6195884"/>
              <a:gd name="connsiteX19" fmla="*/ 567559 w 4035973"/>
              <a:gd name="connsiteY19" fmla="*/ 4004441 h 6195884"/>
              <a:gd name="connsiteX20" fmla="*/ 346842 w 4035973"/>
              <a:gd name="connsiteY20" fmla="*/ 4162096 h 6195884"/>
              <a:gd name="connsiteX21" fmla="*/ 294290 w 4035973"/>
              <a:gd name="connsiteY21" fmla="*/ 4708634 h 6195884"/>
              <a:gd name="connsiteX22" fmla="*/ 84083 w 4035973"/>
              <a:gd name="connsiteY22" fmla="*/ 5276193 h 6195884"/>
              <a:gd name="connsiteX23" fmla="*/ 0 w 4035973"/>
              <a:gd name="connsiteY23" fmla="*/ 5591503 h 6195884"/>
              <a:gd name="connsiteX24" fmla="*/ 157656 w 4035973"/>
              <a:gd name="connsiteY24" fmla="*/ 5644054 h 6195884"/>
              <a:gd name="connsiteX25" fmla="*/ 231228 w 4035973"/>
              <a:gd name="connsiteY25" fmla="*/ 5759669 h 6195884"/>
              <a:gd name="connsiteX26" fmla="*/ 567560 w 4035973"/>
              <a:gd name="connsiteY26" fmla="*/ 5770179 h 6195884"/>
              <a:gd name="connsiteX27" fmla="*/ 725214 w 4035973"/>
              <a:gd name="connsiteY27" fmla="*/ 5675585 h 6195884"/>
              <a:gd name="connsiteX28" fmla="*/ 725214 w 4035973"/>
              <a:gd name="connsiteY28" fmla="*/ 5549462 h 6195884"/>
              <a:gd name="connsiteX29" fmla="*/ 777765 w 4035973"/>
              <a:gd name="connsiteY29" fmla="*/ 5223641 h 6195884"/>
              <a:gd name="connsiteX30" fmla="*/ 840828 w 4035973"/>
              <a:gd name="connsiteY30" fmla="*/ 4708634 h 6195884"/>
              <a:gd name="connsiteX31" fmla="*/ 966952 w 4035973"/>
              <a:gd name="connsiteY31" fmla="*/ 4593020 h 6195884"/>
              <a:gd name="connsiteX32" fmla="*/ 977463 w 4035973"/>
              <a:gd name="connsiteY32" fmla="*/ 5307724 h 6195884"/>
              <a:gd name="connsiteX33" fmla="*/ 1051035 w 4035973"/>
              <a:gd name="connsiteY33" fmla="*/ 5412827 h 6195884"/>
              <a:gd name="connsiteX34" fmla="*/ 1187670 w 4035973"/>
              <a:gd name="connsiteY34" fmla="*/ 5496909 h 6195884"/>
              <a:gd name="connsiteX35" fmla="*/ 1439917 w 4035973"/>
              <a:gd name="connsiteY35" fmla="*/ 5507421 h 6195884"/>
              <a:gd name="connsiteX36" fmla="*/ 1534511 w 4035973"/>
              <a:gd name="connsiteY36" fmla="*/ 5391807 h 6195884"/>
              <a:gd name="connsiteX37" fmla="*/ 1671145 w 4035973"/>
              <a:gd name="connsiteY37" fmla="*/ 4750675 h 6195884"/>
              <a:gd name="connsiteX38" fmla="*/ 1776249 w 4035973"/>
              <a:gd name="connsiteY38" fmla="*/ 4309242 h 6195884"/>
              <a:gd name="connsiteX39" fmla="*/ 2154622 w 4035973"/>
              <a:gd name="connsiteY39" fmla="*/ 4424854 h 6195884"/>
              <a:gd name="connsiteX40" fmla="*/ 2301766 w 4035973"/>
              <a:gd name="connsiteY40" fmla="*/ 4845270 h 6195884"/>
              <a:gd name="connsiteX41" fmla="*/ 2364828 w 4035973"/>
              <a:gd name="connsiteY41" fmla="*/ 5402317 h 6195884"/>
              <a:gd name="connsiteX42" fmla="*/ 2438400 w 4035973"/>
              <a:gd name="connsiteY42" fmla="*/ 5749158 h 6195884"/>
              <a:gd name="connsiteX43" fmla="*/ 2501464 w 4035973"/>
              <a:gd name="connsiteY43" fmla="*/ 5927833 h 6195884"/>
              <a:gd name="connsiteX44" fmla="*/ 2659118 w 4035973"/>
              <a:gd name="connsiteY44" fmla="*/ 6096000 h 6195884"/>
              <a:gd name="connsiteX45" fmla="*/ 2806263 w 4035973"/>
              <a:gd name="connsiteY45" fmla="*/ 6064469 h 6195884"/>
              <a:gd name="connsiteX46" fmla="*/ 2921877 w 4035973"/>
              <a:gd name="connsiteY46" fmla="*/ 6053958 h 6195884"/>
              <a:gd name="connsiteX47" fmla="*/ 2858814 w 4035973"/>
              <a:gd name="connsiteY47" fmla="*/ 5822731 h 6195884"/>
              <a:gd name="connsiteX48" fmla="*/ 2764221 w 4035973"/>
              <a:gd name="connsiteY48" fmla="*/ 5559972 h 6195884"/>
              <a:gd name="connsiteX49" fmla="*/ 2974428 w 4035973"/>
              <a:gd name="connsiteY49" fmla="*/ 5318234 h 6195884"/>
              <a:gd name="connsiteX50" fmla="*/ 3005959 w 4035973"/>
              <a:gd name="connsiteY50" fmla="*/ 4897820 h 6195884"/>
              <a:gd name="connsiteX51" fmla="*/ 3058511 w 4035973"/>
              <a:gd name="connsiteY51" fmla="*/ 4666593 h 6195884"/>
              <a:gd name="connsiteX52" fmla="*/ 3289738 w 4035973"/>
              <a:gd name="connsiteY52" fmla="*/ 4855779 h 6195884"/>
              <a:gd name="connsiteX53" fmla="*/ 3153104 w 4035973"/>
              <a:gd name="connsiteY53" fmla="*/ 5402317 h 6195884"/>
              <a:gd name="connsiteX54" fmla="*/ 3048000 w 4035973"/>
              <a:gd name="connsiteY54" fmla="*/ 6011917 h 6195884"/>
              <a:gd name="connsiteX55" fmla="*/ 3142593 w 4035973"/>
              <a:gd name="connsiteY55" fmla="*/ 6053958 h 6195884"/>
              <a:gd name="connsiteX56" fmla="*/ 3342290 w 4035973"/>
              <a:gd name="connsiteY56" fmla="*/ 6190594 h 6195884"/>
              <a:gd name="connsiteX57" fmla="*/ 3584027 w 4035973"/>
              <a:gd name="connsiteY57" fmla="*/ 6106510 h 6195884"/>
              <a:gd name="connsiteX58" fmla="*/ 3636580 w 4035973"/>
              <a:gd name="connsiteY58" fmla="*/ 6011916 h 6195884"/>
              <a:gd name="connsiteX59" fmla="*/ 3867808 w 4035973"/>
              <a:gd name="connsiteY59" fmla="*/ 5591503 h 6195884"/>
              <a:gd name="connsiteX60" fmla="*/ 3983422 w 4035973"/>
              <a:gd name="connsiteY60" fmla="*/ 5286703 h 6195884"/>
              <a:gd name="connsiteX61" fmla="*/ 4035973 w 4035973"/>
              <a:gd name="connsiteY61" fmla="*/ 4624552 h 6195884"/>
              <a:gd name="connsiteX62" fmla="*/ 4025463 w 4035973"/>
              <a:gd name="connsiteY62" fmla="*/ 4309241 h 6195884"/>
              <a:gd name="connsiteX63" fmla="*/ 3752194 w 4035973"/>
              <a:gd name="connsiteY63" fmla="*/ 3993931 h 6195884"/>
              <a:gd name="connsiteX64" fmla="*/ 3541987 w 4035973"/>
              <a:gd name="connsiteY64" fmla="*/ 3174124 h 6195884"/>
              <a:gd name="connsiteX65" fmla="*/ 3363311 w 4035973"/>
              <a:gd name="connsiteY65" fmla="*/ 2680138 h 6195884"/>
              <a:gd name="connsiteX66" fmla="*/ 3174125 w 4035973"/>
              <a:gd name="connsiteY66" fmla="*/ 2427889 h 6195884"/>
              <a:gd name="connsiteX67" fmla="*/ 2995449 w 4035973"/>
              <a:gd name="connsiteY67" fmla="*/ 2060027 h 6195884"/>
              <a:gd name="connsiteX68" fmla="*/ 2848304 w 4035973"/>
              <a:gd name="connsiteY68" fmla="*/ 1818289 h 6195884"/>
              <a:gd name="connsiteX69" fmla="*/ 2911366 w 4035973"/>
              <a:gd name="connsiteY69" fmla="*/ 1418896 h 6195884"/>
              <a:gd name="connsiteX70" fmla="*/ 2974428 w 4035973"/>
              <a:gd name="connsiteY70" fmla="*/ 1324303 h 6195884"/>
              <a:gd name="connsiteX71" fmla="*/ 2942897 w 4035973"/>
              <a:gd name="connsiteY71" fmla="*/ 1671145 h 6195884"/>
              <a:gd name="connsiteX72" fmla="*/ 3100552 w 4035973"/>
              <a:gd name="connsiteY72" fmla="*/ 2133600 h 6195884"/>
              <a:gd name="connsiteX73" fmla="*/ 3647090 w 4035973"/>
              <a:gd name="connsiteY73" fmla="*/ 2154620 h 6195884"/>
              <a:gd name="connsiteX74" fmla="*/ 3752194 w 4035973"/>
              <a:gd name="connsiteY74" fmla="*/ 1965434 h 6195884"/>
              <a:gd name="connsiteX75" fmla="*/ 3520966 w 4035973"/>
              <a:gd name="connsiteY75" fmla="*/ 1734207 h 6195884"/>
              <a:gd name="connsiteX76" fmla="*/ 3741683 w 4035973"/>
              <a:gd name="connsiteY76" fmla="*/ 1355834 h 6195884"/>
              <a:gd name="connsiteX77" fmla="*/ 3678621 w 4035973"/>
              <a:gd name="connsiteY77" fmla="*/ 767255 h 6195884"/>
              <a:gd name="connsiteX78" fmla="*/ 3605049 w 4035973"/>
              <a:gd name="connsiteY78" fmla="*/ 651641 h 6195884"/>
              <a:gd name="connsiteX79" fmla="*/ 3153104 w 4035973"/>
              <a:gd name="connsiteY79" fmla="*/ 420414 h 6195884"/>
              <a:gd name="connsiteX80" fmla="*/ 2900856 w 4035973"/>
              <a:gd name="connsiteY80" fmla="*/ 367862 h 6195884"/>
              <a:gd name="connsiteX81" fmla="*/ 2669628 w 4035973"/>
              <a:gd name="connsiteY81" fmla="*/ 10510 h 6195884"/>
              <a:gd name="connsiteX82" fmla="*/ 2511973 w 4035973"/>
              <a:gd name="connsiteY82" fmla="*/ 0 h 6195884"/>
              <a:gd name="connsiteX83" fmla="*/ 2406869 w 4035973"/>
              <a:gd name="connsiteY83" fmla="*/ 430924 h 6195884"/>
              <a:gd name="connsiteX84" fmla="*/ 2207173 w 4035973"/>
              <a:gd name="connsiteY84" fmla="*/ 630620 h 6195884"/>
              <a:gd name="connsiteX85" fmla="*/ 1912884 w 4035973"/>
              <a:gd name="connsiteY85" fmla="*/ 725214 h 6195884"/>
              <a:gd name="connsiteX86" fmla="*/ 1681656 w 4035973"/>
              <a:gd name="connsiteY86" fmla="*/ 756744 h 6195884"/>
              <a:gd name="connsiteX87" fmla="*/ 1450428 w 4035973"/>
              <a:gd name="connsiteY87" fmla="*/ 546538 h 6195884"/>
              <a:gd name="connsiteX88" fmla="*/ 1292773 w 4035973"/>
              <a:gd name="connsiteY88" fmla="*/ 252247 h 6195884"/>
              <a:gd name="connsiteX89" fmla="*/ 1208690 w 4035973"/>
              <a:gd name="connsiteY89" fmla="*/ 136634 h 6195884"/>
              <a:gd name="connsiteX0" fmla="*/ 1208690 w 4035973"/>
              <a:gd name="connsiteY0" fmla="*/ 136634 h 6195884"/>
              <a:gd name="connsiteX1" fmla="*/ 1019504 w 4035973"/>
              <a:gd name="connsiteY1" fmla="*/ 525517 h 6195884"/>
              <a:gd name="connsiteX2" fmla="*/ 483476 w 4035973"/>
              <a:gd name="connsiteY2" fmla="*/ 672662 h 6195884"/>
              <a:gd name="connsiteX3" fmla="*/ 168166 w 4035973"/>
              <a:gd name="connsiteY3" fmla="*/ 956441 h 6195884"/>
              <a:gd name="connsiteX4" fmla="*/ 168166 w 4035973"/>
              <a:gd name="connsiteY4" fmla="*/ 1229710 h 6195884"/>
              <a:gd name="connsiteX5" fmla="*/ 378373 w 4035973"/>
              <a:gd name="connsiteY5" fmla="*/ 1629103 h 6195884"/>
              <a:gd name="connsiteX6" fmla="*/ 557049 w 4035973"/>
              <a:gd name="connsiteY6" fmla="*/ 1839310 h 6195884"/>
              <a:gd name="connsiteX7" fmla="*/ 451945 w 4035973"/>
              <a:gd name="connsiteY7" fmla="*/ 2049517 h 6195884"/>
              <a:gd name="connsiteX8" fmla="*/ 714704 w 4035973"/>
              <a:gd name="connsiteY8" fmla="*/ 2102069 h 6195884"/>
              <a:gd name="connsiteX9" fmla="*/ 903890 w 4035973"/>
              <a:gd name="connsiteY9" fmla="*/ 1807779 h 6195884"/>
              <a:gd name="connsiteX10" fmla="*/ 840828 w 4035973"/>
              <a:gd name="connsiteY10" fmla="*/ 1387365 h 6195884"/>
              <a:gd name="connsiteX11" fmla="*/ 756745 w 4035973"/>
              <a:gd name="connsiteY11" fmla="*/ 1187669 h 6195884"/>
              <a:gd name="connsiteX12" fmla="*/ 935421 w 4035973"/>
              <a:gd name="connsiteY12" fmla="*/ 1145627 h 6195884"/>
              <a:gd name="connsiteX13" fmla="*/ 1103587 w 4035973"/>
              <a:gd name="connsiteY13" fmla="*/ 1618593 h 6195884"/>
              <a:gd name="connsiteX14" fmla="*/ 1135118 w 4035973"/>
              <a:gd name="connsiteY14" fmla="*/ 2028496 h 6195884"/>
              <a:gd name="connsiteX15" fmla="*/ 1082566 w 4035973"/>
              <a:gd name="connsiteY15" fmla="*/ 2501462 h 6195884"/>
              <a:gd name="connsiteX16" fmla="*/ 546538 w 4035973"/>
              <a:gd name="connsiteY16" fmla="*/ 3699641 h 6195884"/>
              <a:gd name="connsiteX17" fmla="*/ 557049 w 4035973"/>
              <a:gd name="connsiteY17" fmla="*/ 3804745 h 6195884"/>
              <a:gd name="connsiteX18" fmla="*/ 567559 w 4035973"/>
              <a:gd name="connsiteY18" fmla="*/ 3878317 h 6195884"/>
              <a:gd name="connsiteX19" fmla="*/ 567559 w 4035973"/>
              <a:gd name="connsiteY19" fmla="*/ 4004441 h 6195884"/>
              <a:gd name="connsiteX20" fmla="*/ 346842 w 4035973"/>
              <a:gd name="connsiteY20" fmla="*/ 4162096 h 6195884"/>
              <a:gd name="connsiteX21" fmla="*/ 294290 w 4035973"/>
              <a:gd name="connsiteY21" fmla="*/ 4708634 h 6195884"/>
              <a:gd name="connsiteX22" fmla="*/ 84083 w 4035973"/>
              <a:gd name="connsiteY22" fmla="*/ 5276193 h 6195884"/>
              <a:gd name="connsiteX23" fmla="*/ 0 w 4035973"/>
              <a:gd name="connsiteY23" fmla="*/ 5591503 h 6195884"/>
              <a:gd name="connsiteX24" fmla="*/ 157656 w 4035973"/>
              <a:gd name="connsiteY24" fmla="*/ 5644054 h 6195884"/>
              <a:gd name="connsiteX25" fmla="*/ 231228 w 4035973"/>
              <a:gd name="connsiteY25" fmla="*/ 5759669 h 6195884"/>
              <a:gd name="connsiteX26" fmla="*/ 567560 w 4035973"/>
              <a:gd name="connsiteY26" fmla="*/ 5770179 h 6195884"/>
              <a:gd name="connsiteX27" fmla="*/ 725214 w 4035973"/>
              <a:gd name="connsiteY27" fmla="*/ 5675585 h 6195884"/>
              <a:gd name="connsiteX28" fmla="*/ 725214 w 4035973"/>
              <a:gd name="connsiteY28" fmla="*/ 5549462 h 6195884"/>
              <a:gd name="connsiteX29" fmla="*/ 777765 w 4035973"/>
              <a:gd name="connsiteY29" fmla="*/ 5223641 h 6195884"/>
              <a:gd name="connsiteX30" fmla="*/ 840828 w 4035973"/>
              <a:gd name="connsiteY30" fmla="*/ 4708634 h 6195884"/>
              <a:gd name="connsiteX31" fmla="*/ 966952 w 4035973"/>
              <a:gd name="connsiteY31" fmla="*/ 4593020 h 6195884"/>
              <a:gd name="connsiteX32" fmla="*/ 977463 w 4035973"/>
              <a:gd name="connsiteY32" fmla="*/ 5307724 h 6195884"/>
              <a:gd name="connsiteX33" fmla="*/ 1051035 w 4035973"/>
              <a:gd name="connsiteY33" fmla="*/ 5412827 h 6195884"/>
              <a:gd name="connsiteX34" fmla="*/ 1187670 w 4035973"/>
              <a:gd name="connsiteY34" fmla="*/ 5496909 h 6195884"/>
              <a:gd name="connsiteX35" fmla="*/ 1439917 w 4035973"/>
              <a:gd name="connsiteY35" fmla="*/ 5507421 h 6195884"/>
              <a:gd name="connsiteX36" fmla="*/ 1534511 w 4035973"/>
              <a:gd name="connsiteY36" fmla="*/ 5391807 h 6195884"/>
              <a:gd name="connsiteX37" fmla="*/ 1671145 w 4035973"/>
              <a:gd name="connsiteY37" fmla="*/ 4750675 h 6195884"/>
              <a:gd name="connsiteX38" fmla="*/ 1776249 w 4035973"/>
              <a:gd name="connsiteY38" fmla="*/ 4309242 h 6195884"/>
              <a:gd name="connsiteX39" fmla="*/ 2154622 w 4035973"/>
              <a:gd name="connsiteY39" fmla="*/ 4424854 h 6195884"/>
              <a:gd name="connsiteX40" fmla="*/ 2301766 w 4035973"/>
              <a:gd name="connsiteY40" fmla="*/ 4845270 h 6195884"/>
              <a:gd name="connsiteX41" fmla="*/ 2364828 w 4035973"/>
              <a:gd name="connsiteY41" fmla="*/ 5402317 h 6195884"/>
              <a:gd name="connsiteX42" fmla="*/ 2438400 w 4035973"/>
              <a:gd name="connsiteY42" fmla="*/ 5749158 h 6195884"/>
              <a:gd name="connsiteX43" fmla="*/ 2501464 w 4035973"/>
              <a:gd name="connsiteY43" fmla="*/ 5927833 h 6195884"/>
              <a:gd name="connsiteX44" fmla="*/ 2659118 w 4035973"/>
              <a:gd name="connsiteY44" fmla="*/ 6096000 h 6195884"/>
              <a:gd name="connsiteX45" fmla="*/ 2806263 w 4035973"/>
              <a:gd name="connsiteY45" fmla="*/ 6064469 h 6195884"/>
              <a:gd name="connsiteX46" fmla="*/ 2921877 w 4035973"/>
              <a:gd name="connsiteY46" fmla="*/ 6053958 h 6195884"/>
              <a:gd name="connsiteX47" fmla="*/ 2858814 w 4035973"/>
              <a:gd name="connsiteY47" fmla="*/ 5822731 h 6195884"/>
              <a:gd name="connsiteX48" fmla="*/ 2764221 w 4035973"/>
              <a:gd name="connsiteY48" fmla="*/ 5559972 h 6195884"/>
              <a:gd name="connsiteX49" fmla="*/ 2974428 w 4035973"/>
              <a:gd name="connsiteY49" fmla="*/ 5318234 h 6195884"/>
              <a:gd name="connsiteX50" fmla="*/ 3005959 w 4035973"/>
              <a:gd name="connsiteY50" fmla="*/ 4897820 h 6195884"/>
              <a:gd name="connsiteX51" fmla="*/ 3058511 w 4035973"/>
              <a:gd name="connsiteY51" fmla="*/ 4666593 h 6195884"/>
              <a:gd name="connsiteX52" fmla="*/ 3289738 w 4035973"/>
              <a:gd name="connsiteY52" fmla="*/ 4855779 h 6195884"/>
              <a:gd name="connsiteX53" fmla="*/ 3153104 w 4035973"/>
              <a:gd name="connsiteY53" fmla="*/ 5402317 h 6195884"/>
              <a:gd name="connsiteX54" fmla="*/ 3048000 w 4035973"/>
              <a:gd name="connsiteY54" fmla="*/ 6011917 h 6195884"/>
              <a:gd name="connsiteX55" fmla="*/ 3142593 w 4035973"/>
              <a:gd name="connsiteY55" fmla="*/ 6053958 h 6195884"/>
              <a:gd name="connsiteX56" fmla="*/ 3342290 w 4035973"/>
              <a:gd name="connsiteY56" fmla="*/ 6190594 h 6195884"/>
              <a:gd name="connsiteX57" fmla="*/ 3584027 w 4035973"/>
              <a:gd name="connsiteY57" fmla="*/ 6106510 h 6195884"/>
              <a:gd name="connsiteX58" fmla="*/ 3657601 w 4035973"/>
              <a:gd name="connsiteY58" fmla="*/ 5927834 h 6195884"/>
              <a:gd name="connsiteX59" fmla="*/ 3867808 w 4035973"/>
              <a:gd name="connsiteY59" fmla="*/ 5591503 h 6195884"/>
              <a:gd name="connsiteX60" fmla="*/ 3983422 w 4035973"/>
              <a:gd name="connsiteY60" fmla="*/ 5286703 h 6195884"/>
              <a:gd name="connsiteX61" fmla="*/ 4035973 w 4035973"/>
              <a:gd name="connsiteY61" fmla="*/ 4624552 h 6195884"/>
              <a:gd name="connsiteX62" fmla="*/ 4025463 w 4035973"/>
              <a:gd name="connsiteY62" fmla="*/ 4309241 h 6195884"/>
              <a:gd name="connsiteX63" fmla="*/ 3752194 w 4035973"/>
              <a:gd name="connsiteY63" fmla="*/ 3993931 h 6195884"/>
              <a:gd name="connsiteX64" fmla="*/ 3541987 w 4035973"/>
              <a:gd name="connsiteY64" fmla="*/ 3174124 h 6195884"/>
              <a:gd name="connsiteX65" fmla="*/ 3363311 w 4035973"/>
              <a:gd name="connsiteY65" fmla="*/ 2680138 h 6195884"/>
              <a:gd name="connsiteX66" fmla="*/ 3174125 w 4035973"/>
              <a:gd name="connsiteY66" fmla="*/ 2427889 h 6195884"/>
              <a:gd name="connsiteX67" fmla="*/ 2995449 w 4035973"/>
              <a:gd name="connsiteY67" fmla="*/ 2060027 h 6195884"/>
              <a:gd name="connsiteX68" fmla="*/ 2848304 w 4035973"/>
              <a:gd name="connsiteY68" fmla="*/ 1818289 h 6195884"/>
              <a:gd name="connsiteX69" fmla="*/ 2911366 w 4035973"/>
              <a:gd name="connsiteY69" fmla="*/ 1418896 h 6195884"/>
              <a:gd name="connsiteX70" fmla="*/ 2974428 w 4035973"/>
              <a:gd name="connsiteY70" fmla="*/ 1324303 h 6195884"/>
              <a:gd name="connsiteX71" fmla="*/ 2942897 w 4035973"/>
              <a:gd name="connsiteY71" fmla="*/ 1671145 h 6195884"/>
              <a:gd name="connsiteX72" fmla="*/ 3100552 w 4035973"/>
              <a:gd name="connsiteY72" fmla="*/ 2133600 h 6195884"/>
              <a:gd name="connsiteX73" fmla="*/ 3647090 w 4035973"/>
              <a:gd name="connsiteY73" fmla="*/ 2154620 h 6195884"/>
              <a:gd name="connsiteX74" fmla="*/ 3752194 w 4035973"/>
              <a:gd name="connsiteY74" fmla="*/ 1965434 h 6195884"/>
              <a:gd name="connsiteX75" fmla="*/ 3520966 w 4035973"/>
              <a:gd name="connsiteY75" fmla="*/ 1734207 h 6195884"/>
              <a:gd name="connsiteX76" fmla="*/ 3741683 w 4035973"/>
              <a:gd name="connsiteY76" fmla="*/ 1355834 h 6195884"/>
              <a:gd name="connsiteX77" fmla="*/ 3678621 w 4035973"/>
              <a:gd name="connsiteY77" fmla="*/ 767255 h 6195884"/>
              <a:gd name="connsiteX78" fmla="*/ 3605049 w 4035973"/>
              <a:gd name="connsiteY78" fmla="*/ 651641 h 6195884"/>
              <a:gd name="connsiteX79" fmla="*/ 3153104 w 4035973"/>
              <a:gd name="connsiteY79" fmla="*/ 420414 h 6195884"/>
              <a:gd name="connsiteX80" fmla="*/ 2900856 w 4035973"/>
              <a:gd name="connsiteY80" fmla="*/ 367862 h 6195884"/>
              <a:gd name="connsiteX81" fmla="*/ 2669628 w 4035973"/>
              <a:gd name="connsiteY81" fmla="*/ 10510 h 6195884"/>
              <a:gd name="connsiteX82" fmla="*/ 2511973 w 4035973"/>
              <a:gd name="connsiteY82" fmla="*/ 0 h 6195884"/>
              <a:gd name="connsiteX83" fmla="*/ 2406869 w 4035973"/>
              <a:gd name="connsiteY83" fmla="*/ 430924 h 6195884"/>
              <a:gd name="connsiteX84" fmla="*/ 2207173 w 4035973"/>
              <a:gd name="connsiteY84" fmla="*/ 630620 h 6195884"/>
              <a:gd name="connsiteX85" fmla="*/ 1912884 w 4035973"/>
              <a:gd name="connsiteY85" fmla="*/ 725214 h 6195884"/>
              <a:gd name="connsiteX86" fmla="*/ 1681656 w 4035973"/>
              <a:gd name="connsiteY86" fmla="*/ 756744 h 6195884"/>
              <a:gd name="connsiteX87" fmla="*/ 1450428 w 4035973"/>
              <a:gd name="connsiteY87" fmla="*/ 546538 h 6195884"/>
              <a:gd name="connsiteX88" fmla="*/ 1292773 w 4035973"/>
              <a:gd name="connsiteY88" fmla="*/ 252247 h 6195884"/>
              <a:gd name="connsiteX89" fmla="*/ 1208690 w 4035973"/>
              <a:gd name="connsiteY89" fmla="*/ 136634 h 6195884"/>
              <a:gd name="connsiteX0" fmla="*/ 1208690 w 4035973"/>
              <a:gd name="connsiteY0" fmla="*/ 136634 h 6190594"/>
              <a:gd name="connsiteX1" fmla="*/ 1019504 w 4035973"/>
              <a:gd name="connsiteY1" fmla="*/ 525517 h 6190594"/>
              <a:gd name="connsiteX2" fmla="*/ 483476 w 4035973"/>
              <a:gd name="connsiteY2" fmla="*/ 672662 h 6190594"/>
              <a:gd name="connsiteX3" fmla="*/ 168166 w 4035973"/>
              <a:gd name="connsiteY3" fmla="*/ 956441 h 6190594"/>
              <a:gd name="connsiteX4" fmla="*/ 168166 w 4035973"/>
              <a:gd name="connsiteY4" fmla="*/ 1229710 h 6190594"/>
              <a:gd name="connsiteX5" fmla="*/ 378373 w 4035973"/>
              <a:gd name="connsiteY5" fmla="*/ 1629103 h 6190594"/>
              <a:gd name="connsiteX6" fmla="*/ 557049 w 4035973"/>
              <a:gd name="connsiteY6" fmla="*/ 1839310 h 6190594"/>
              <a:gd name="connsiteX7" fmla="*/ 451945 w 4035973"/>
              <a:gd name="connsiteY7" fmla="*/ 2049517 h 6190594"/>
              <a:gd name="connsiteX8" fmla="*/ 714704 w 4035973"/>
              <a:gd name="connsiteY8" fmla="*/ 2102069 h 6190594"/>
              <a:gd name="connsiteX9" fmla="*/ 903890 w 4035973"/>
              <a:gd name="connsiteY9" fmla="*/ 1807779 h 6190594"/>
              <a:gd name="connsiteX10" fmla="*/ 840828 w 4035973"/>
              <a:gd name="connsiteY10" fmla="*/ 1387365 h 6190594"/>
              <a:gd name="connsiteX11" fmla="*/ 756745 w 4035973"/>
              <a:gd name="connsiteY11" fmla="*/ 1187669 h 6190594"/>
              <a:gd name="connsiteX12" fmla="*/ 935421 w 4035973"/>
              <a:gd name="connsiteY12" fmla="*/ 1145627 h 6190594"/>
              <a:gd name="connsiteX13" fmla="*/ 1103587 w 4035973"/>
              <a:gd name="connsiteY13" fmla="*/ 1618593 h 6190594"/>
              <a:gd name="connsiteX14" fmla="*/ 1135118 w 4035973"/>
              <a:gd name="connsiteY14" fmla="*/ 2028496 h 6190594"/>
              <a:gd name="connsiteX15" fmla="*/ 1082566 w 4035973"/>
              <a:gd name="connsiteY15" fmla="*/ 2501462 h 6190594"/>
              <a:gd name="connsiteX16" fmla="*/ 546538 w 4035973"/>
              <a:gd name="connsiteY16" fmla="*/ 3699641 h 6190594"/>
              <a:gd name="connsiteX17" fmla="*/ 557049 w 4035973"/>
              <a:gd name="connsiteY17" fmla="*/ 3804745 h 6190594"/>
              <a:gd name="connsiteX18" fmla="*/ 567559 w 4035973"/>
              <a:gd name="connsiteY18" fmla="*/ 3878317 h 6190594"/>
              <a:gd name="connsiteX19" fmla="*/ 567559 w 4035973"/>
              <a:gd name="connsiteY19" fmla="*/ 4004441 h 6190594"/>
              <a:gd name="connsiteX20" fmla="*/ 346842 w 4035973"/>
              <a:gd name="connsiteY20" fmla="*/ 4162096 h 6190594"/>
              <a:gd name="connsiteX21" fmla="*/ 294290 w 4035973"/>
              <a:gd name="connsiteY21" fmla="*/ 4708634 h 6190594"/>
              <a:gd name="connsiteX22" fmla="*/ 84083 w 4035973"/>
              <a:gd name="connsiteY22" fmla="*/ 5276193 h 6190594"/>
              <a:gd name="connsiteX23" fmla="*/ 0 w 4035973"/>
              <a:gd name="connsiteY23" fmla="*/ 5591503 h 6190594"/>
              <a:gd name="connsiteX24" fmla="*/ 157656 w 4035973"/>
              <a:gd name="connsiteY24" fmla="*/ 5644054 h 6190594"/>
              <a:gd name="connsiteX25" fmla="*/ 231228 w 4035973"/>
              <a:gd name="connsiteY25" fmla="*/ 5759669 h 6190594"/>
              <a:gd name="connsiteX26" fmla="*/ 567560 w 4035973"/>
              <a:gd name="connsiteY26" fmla="*/ 5770179 h 6190594"/>
              <a:gd name="connsiteX27" fmla="*/ 725214 w 4035973"/>
              <a:gd name="connsiteY27" fmla="*/ 5675585 h 6190594"/>
              <a:gd name="connsiteX28" fmla="*/ 725214 w 4035973"/>
              <a:gd name="connsiteY28" fmla="*/ 5549462 h 6190594"/>
              <a:gd name="connsiteX29" fmla="*/ 777765 w 4035973"/>
              <a:gd name="connsiteY29" fmla="*/ 5223641 h 6190594"/>
              <a:gd name="connsiteX30" fmla="*/ 840828 w 4035973"/>
              <a:gd name="connsiteY30" fmla="*/ 4708634 h 6190594"/>
              <a:gd name="connsiteX31" fmla="*/ 966952 w 4035973"/>
              <a:gd name="connsiteY31" fmla="*/ 4593020 h 6190594"/>
              <a:gd name="connsiteX32" fmla="*/ 977463 w 4035973"/>
              <a:gd name="connsiteY32" fmla="*/ 5307724 h 6190594"/>
              <a:gd name="connsiteX33" fmla="*/ 1051035 w 4035973"/>
              <a:gd name="connsiteY33" fmla="*/ 5412827 h 6190594"/>
              <a:gd name="connsiteX34" fmla="*/ 1187670 w 4035973"/>
              <a:gd name="connsiteY34" fmla="*/ 5496909 h 6190594"/>
              <a:gd name="connsiteX35" fmla="*/ 1439917 w 4035973"/>
              <a:gd name="connsiteY35" fmla="*/ 5507421 h 6190594"/>
              <a:gd name="connsiteX36" fmla="*/ 1534511 w 4035973"/>
              <a:gd name="connsiteY36" fmla="*/ 5391807 h 6190594"/>
              <a:gd name="connsiteX37" fmla="*/ 1671145 w 4035973"/>
              <a:gd name="connsiteY37" fmla="*/ 4750675 h 6190594"/>
              <a:gd name="connsiteX38" fmla="*/ 1776249 w 4035973"/>
              <a:gd name="connsiteY38" fmla="*/ 4309242 h 6190594"/>
              <a:gd name="connsiteX39" fmla="*/ 2154622 w 4035973"/>
              <a:gd name="connsiteY39" fmla="*/ 4424854 h 6190594"/>
              <a:gd name="connsiteX40" fmla="*/ 2301766 w 4035973"/>
              <a:gd name="connsiteY40" fmla="*/ 4845270 h 6190594"/>
              <a:gd name="connsiteX41" fmla="*/ 2364828 w 4035973"/>
              <a:gd name="connsiteY41" fmla="*/ 5402317 h 6190594"/>
              <a:gd name="connsiteX42" fmla="*/ 2438400 w 4035973"/>
              <a:gd name="connsiteY42" fmla="*/ 5749158 h 6190594"/>
              <a:gd name="connsiteX43" fmla="*/ 2501464 w 4035973"/>
              <a:gd name="connsiteY43" fmla="*/ 5927833 h 6190594"/>
              <a:gd name="connsiteX44" fmla="*/ 2659118 w 4035973"/>
              <a:gd name="connsiteY44" fmla="*/ 6096000 h 6190594"/>
              <a:gd name="connsiteX45" fmla="*/ 2806263 w 4035973"/>
              <a:gd name="connsiteY45" fmla="*/ 6064469 h 6190594"/>
              <a:gd name="connsiteX46" fmla="*/ 2921877 w 4035973"/>
              <a:gd name="connsiteY46" fmla="*/ 6053958 h 6190594"/>
              <a:gd name="connsiteX47" fmla="*/ 2858814 w 4035973"/>
              <a:gd name="connsiteY47" fmla="*/ 5822731 h 6190594"/>
              <a:gd name="connsiteX48" fmla="*/ 2764221 w 4035973"/>
              <a:gd name="connsiteY48" fmla="*/ 5559972 h 6190594"/>
              <a:gd name="connsiteX49" fmla="*/ 2974428 w 4035973"/>
              <a:gd name="connsiteY49" fmla="*/ 5318234 h 6190594"/>
              <a:gd name="connsiteX50" fmla="*/ 3005959 w 4035973"/>
              <a:gd name="connsiteY50" fmla="*/ 4897820 h 6190594"/>
              <a:gd name="connsiteX51" fmla="*/ 3058511 w 4035973"/>
              <a:gd name="connsiteY51" fmla="*/ 4666593 h 6190594"/>
              <a:gd name="connsiteX52" fmla="*/ 3289738 w 4035973"/>
              <a:gd name="connsiteY52" fmla="*/ 4855779 h 6190594"/>
              <a:gd name="connsiteX53" fmla="*/ 3153104 w 4035973"/>
              <a:gd name="connsiteY53" fmla="*/ 5402317 h 6190594"/>
              <a:gd name="connsiteX54" fmla="*/ 3048000 w 4035973"/>
              <a:gd name="connsiteY54" fmla="*/ 6011917 h 6190594"/>
              <a:gd name="connsiteX55" fmla="*/ 3142593 w 4035973"/>
              <a:gd name="connsiteY55" fmla="*/ 6053958 h 6190594"/>
              <a:gd name="connsiteX56" fmla="*/ 3342290 w 4035973"/>
              <a:gd name="connsiteY56" fmla="*/ 6190594 h 6190594"/>
              <a:gd name="connsiteX57" fmla="*/ 3552496 w 4035973"/>
              <a:gd name="connsiteY57" fmla="*/ 6011917 h 6190594"/>
              <a:gd name="connsiteX58" fmla="*/ 3657601 w 4035973"/>
              <a:gd name="connsiteY58" fmla="*/ 5927834 h 6190594"/>
              <a:gd name="connsiteX59" fmla="*/ 3867808 w 4035973"/>
              <a:gd name="connsiteY59" fmla="*/ 5591503 h 6190594"/>
              <a:gd name="connsiteX60" fmla="*/ 3983422 w 4035973"/>
              <a:gd name="connsiteY60" fmla="*/ 5286703 h 6190594"/>
              <a:gd name="connsiteX61" fmla="*/ 4035973 w 4035973"/>
              <a:gd name="connsiteY61" fmla="*/ 4624552 h 6190594"/>
              <a:gd name="connsiteX62" fmla="*/ 4025463 w 4035973"/>
              <a:gd name="connsiteY62" fmla="*/ 4309241 h 6190594"/>
              <a:gd name="connsiteX63" fmla="*/ 3752194 w 4035973"/>
              <a:gd name="connsiteY63" fmla="*/ 3993931 h 6190594"/>
              <a:gd name="connsiteX64" fmla="*/ 3541987 w 4035973"/>
              <a:gd name="connsiteY64" fmla="*/ 3174124 h 6190594"/>
              <a:gd name="connsiteX65" fmla="*/ 3363311 w 4035973"/>
              <a:gd name="connsiteY65" fmla="*/ 2680138 h 6190594"/>
              <a:gd name="connsiteX66" fmla="*/ 3174125 w 4035973"/>
              <a:gd name="connsiteY66" fmla="*/ 2427889 h 6190594"/>
              <a:gd name="connsiteX67" fmla="*/ 2995449 w 4035973"/>
              <a:gd name="connsiteY67" fmla="*/ 2060027 h 6190594"/>
              <a:gd name="connsiteX68" fmla="*/ 2848304 w 4035973"/>
              <a:gd name="connsiteY68" fmla="*/ 1818289 h 6190594"/>
              <a:gd name="connsiteX69" fmla="*/ 2911366 w 4035973"/>
              <a:gd name="connsiteY69" fmla="*/ 1418896 h 6190594"/>
              <a:gd name="connsiteX70" fmla="*/ 2974428 w 4035973"/>
              <a:gd name="connsiteY70" fmla="*/ 1324303 h 6190594"/>
              <a:gd name="connsiteX71" fmla="*/ 2942897 w 4035973"/>
              <a:gd name="connsiteY71" fmla="*/ 1671145 h 6190594"/>
              <a:gd name="connsiteX72" fmla="*/ 3100552 w 4035973"/>
              <a:gd name="connsiteY72" fmla="*/ 2133600 h 6190594"/>
              <a:gd name="connsiteX73" fmla="*/ 3647090 w 4035973"/>
              <a:gd name="connsiteY73" fmla="*/ 2154620 h 6190594"/>
              <a:gd name="connsiteX74" fmla="*/ 3752194 w 4035973"/>
              <a:gd name="connsiteY74" fmla="*/ 1965434 h 6190594"/>
              <a:gd name="connsiteX75" fmla="*/ 3520966 w 4035973"/>
              <a:gd name="connsiteY75" fmla="*/ 1734207 h 6190594"/>
              <a:gd name="connsiteX76" fmla="*/ 3741683 w 4035973"/>
              <a:gd name="connsiteY76" fmla="*/ 1355834 h 6190594"/>
              <a:gd name="connsiteX77" fmla="*/ 3678621 w 4035973"/>
              <a:gd name="connsiteY77" fmla="*/ 767255 h 6190594"/>
              <a:gd name="connsiteX78" fmla="*/ 3605049 w 4035973"/>
              <a:gd name="connsiteY78" fmla="*/ 651641 h 6190594"/>
              <a:gd name="connsiteX79" fmla="*/ 3153104 w 4035973"/>
              <a:gd name="connsiteY79" fmla="*/ 420414 h 6190594"/>
              <a:gd name="connsiteX80" fmla="*/ 2900856 w 4035973"/>
              <a:gd name="connsiteY80" fmla="*/ 367862 h 6190594"/>
              <a:gd name="connsiteX81" fmla="*/ 2669628 w 4035973"/>
              <a:gd name="connsiteY81" fmla="*/ 10510 h 6190594"/>
              <a:gd name="connsiteX82" fmla="*/ 2511973 w 4035973"/>
              <a:gd name="connsiteY82" fmla="*/ 0 h 6190594"/>
              <a:gd name="connsiteX83" fmla="*/ 2406869 w 4035973"/>
              <a:gd name="connsiteY83" fmla="*/ 430924 h 6190594"/>
              <a:gd name="connsiteX84" fmla="*/ 2207173 w 4035973"/>
              <a:gd name="connsiteY84" fmla="*/ 630620 h 6190594"/>
              <a:gd name="connsiteX85" fmla="*/ 1912884 w 4035973"/>
              <a:gd name="connsiteY85" fmla="*/ 725214 h 6190594"/>
              <a:gd name="connsiteX86" fmla="*/ 1681656 w 4035973"/>
              <a:gd name="connsiteY86" fmla="*/ 756744 h 6190594"/>
              <a:gd name="connsiteX87" fmla="*/ 1450428 w 4035973"/>
              <a:gd name="connsiteY87" fmla="*/ 546538 h 6190594"/>
              <a:gd name="connsiteX88" fmla="*/ 1292773 w 4035973"/>
              <a:gd name="connsiteY88" fmla="*/ 252247 h 6190594"/>
              <a:gd name="connsiteX89" fmla="*/ 1208690 w 4035973"/>
              <a:gd name="connsiteY89" fmla="*/ 136634 h 6190594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53104 w 4035973"/>
              <a:gd name="connsiteY53" fmla="*/ 5402317 h 6096000"/>
              <a:gd name="connsiteX54" fmla="*/ 3048000 w 4035973"/>
              <a:gd name="connsiteY54" fmla="*/ 6011917 h 6096000"/>
              <a:gd name="connsiteX55" fmla="*/ 3142593 w 4035973"/>
              <a:gd name="connsiteY55" fmla="*/ 6053958 h 6096000"/>
              <a:gd name="connsiteX56" fmla="*/ 3352800 w 4035973"/>
              <a:gd name="connsiteY56" fmla="*/ 6043449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53104 w 4035973"/>
              <a:gd name="connsiteY53" fmla="*/ 5402317 h 6096000"/>
              <a:gd name="connsiteX54" fmla="*/ 3048000 w 4035973"/>
              <a:gd name="connsiteY54" fmla="*/ 6011917 h 6096000"/>
              <a:gd name="connsiteX55" fmla="*/ 3174124 w 4035973"/>
              <a:gd name="connsiteY55" fmla="*/ 5906813 h 6096000"/>
              <a:gd name="connsiteX56" fmla="*/ 3352800 w 4035973"/>
              <a:gd name="connsiteY56" fmla="*/ 6043449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53104 w 4035973"/>
              <a:gd name="connsiteY53" fmla="*/ 5402317 h 6096000"/>
              <a:gd name="connsiteX54" fmla="*/ 3048000 w 4035973"/>
              <a:gd name="connsiteY54" fmla="*/ 6011917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53104 w 4035973"/>
              <a:gd name="connsiteY53" fmla="*/ 5402317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2963918 w 4035973"/>
              <a:gd name="connsiteY51" fmla="*/ 4120055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2890345 w 4035973"/>
              <a:gd name="connsiteY50" fmla="*/ 4866289 h 6096000"/>
              <a:gd name="connsiteX51" fmla="*/ 2963918 w 4035973"/>
              <a:gd name="connsiteY51" fmla="*/ 4120055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890345 w 4035973"/>
              <a:gd name="connsiteY50" fmla="*/ 4866289 h 6096000"/>
              <a:gd name="connsiteX51" fmla="*/ 2963918 w 4035973"/>
              <a:gd name="connsiteY51" fmla="*/ 4120055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620111 w 4035973"/>
              <a:gd name="connsiteY27" fmla="*/ 5454868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04498 w 4035973"/>
              <a:gd name="connsiteY26" fmla="*/ 5507421 h 6096000"/>
              <a:gd name="connsiteX27" fmla="*/ 620111 w 4035973"/>
              <a:gd name="connsiteY27" fmla="*/ 5454868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52249 w 4035973"/>
              <a:gd name="connsiteY25" fmla="*/ 5528441 h 6096000"/>
              <a:gd name="connsiteX26" fmla="*/ 504498 w 4035973"/>
              <a:gd name="connsiteY26" fmla="*/ 5507421 h 6096000"/>
              <a:gd name="connsiteX27" fmla="*/ 620111 w 4035973"/>
              <a:gd name="connsiteY27" fmla="*/ 5454868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99698 w 4035973"/>
              <a:gd name="connsiteY24" fmla="*/ 5433847 h 6096000"/>
              <a:gd name="connsiteX25" fmla="*/ 252249 w 4035973"/>
              <a:gd name="connsiteY25" fmla="*/ 5528441 h 6096000"/>
              <a:gd name="connsiteX26" fmla="*/ 504498 w 4035973"/>
              <a:gd name="connsiteY26" fmla="*/ 5507421 h 6096000"/>
              <a:gd name="connsiteX27" fmla="*/ 620111 w 4035973"/>
              <a:gd name="connsiteY27" fmla="*/ 5454868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472966 w 3951890"/>
              <a:gd name="connsiteY17" fmla="*/ 3804745 h 6096000"/>
              <a:gd name="connsiteX18" fmla="*/ 483476 w 3951890"/>
              <a:gd name="connsiteY18" fmla="*/ 3878317 h 6096000"/>
              <a:gd name="connsiteX19" fmla="*/ 483476 w 3951890"/>
              <a:gd name="connsiteY19" fmla="*/ 4004441 h 6096000"/>
              <a:gd name="connsiteX20" fmla="*/ 262759 w 3951890"/>
              <a:gd name="connsiteY20" fmla="*/ 4162096 h 6096000"/>
              <a:gd name="connsiteX21" fmla="*/ 210207 w 3951890"/>
              <a:gd name="connsiteY21" fmla="*/ 4708634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472966 w 3951890"/>
              <a:gd name="connsiteY17" fmla="*/ 3804745 h 6096000"/>
              <a:gd name="connsiteX18" fmla="*/ 483476 w 3951890"/>
              <a:gd name="connsiteY18" fmla="*/ 3878317 h 6096000"/>
              <a:gd name="connsiteX19" fmla="*/ 483476 w 3951890"/>
              <a:gd name="connsiteY19" fmla="*/ 4004441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472966 w 3951890"/>
              <a:gd name="connsiteY17" fmla="*/ 3804745 h 6096000"/>
              <a:gd name="connsiteX18" fmla="*/ 483476 w 3951890"/>
              <a:gd name="connsiteY18" fmla="*/ 3878317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472966 w 3951890"/>
              <a:gd name="connsiteY17" fmla="*/ 3804745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367862 w 3951890"/>
              <a:gd name="connsiteY7" fmla="*/ 2049517 h 6096000"/>
              <a:gd name="connsiteX8" fmla="*/ 630621 w 3951890"/>
              <a:gd name="connsiteY8" fmla="*/ 2060028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430924 w 3951890"/>
              <a:gd name="connsiteY7" fmla="*/ 2007475 h 6096000"/>
              <a:gd name="connsiteX8" fmla="*/ 630621 w 3951890"/>
              <a:gd name="connsiteY8" fmla="*/ 2060028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430924 w 3951890"/>
              <a:gd name="connsiteY7" fmla="*/ 2007475 h 6096000"/>
              <a:gd name="connsiteX8" fmla="*/ 630621 w 3951890"/>
              <a:gd name="connsiteY8" fmla="*/ 2060028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71752 w 3951890"/>
              <a:gd name="connsiteY88" fmla="*/ 210206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430924 w 3951890"/>
              <a:gd name="connsiteY7" fmla="*/ 2007475 h 6096000"/>
              <a:gd name="connsiteX8" fmla="*/ 630621 w 3951890"/>
              <a:gd name="connsiteY8" fmla="*/ 2060028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408387 w 3951890"/>
              <a:gd name="connsiteY87" fmla="*/ 525517 h 6096000"/>
              <a:gd name="connsiteX88" fmla="*/ 1271752 w 3951890"/>
              <a:gd name="connsiteY88" fmla="*/ 210206 h 6096000"/>
              <a:gd name="connsiteX89" fmla="*/ 1124607 w 3951890"/>
              <a:gd name="connsiteY89" fmla="*/ 136634 h 6096000"/>
              <a:gd name="connsiteX0" fmla="*/ 1124607 w 3951890"/>
              <a:gd name="connsiteY0" fmla="*/ 126124 h 6085490"/>
              <a:gd name="connsiteX1" fmla="*/ 935421 w 3951890"/>
              <a:gd name="connsiteY1" fmla="*/ 515007 h 6085490"/>
              <a:gd name="connsiteX2" fmla="*/ 399393 w 3951890"/>
              <a:gd name="connsiteY2" fmla="*/ 662152 h 6085490"/>
              <a:gd name="connsiteX3" fmla="*/ 84083 w 3951890"/>
              <a:gd name="connsiteY3" fmla="*/ 945931 h 6085490"/>
              <a:gd name="connsiteX4" fmla="*/ 84083 w 3951890"/>
              <a:gd name="connsiteY4" fmla="*/ 1219200 h 6085490"/>
              <a:gd name="connsiteX5" fmla="*/ 294290 w 3951890"/>
              <a:gd name="connsiteY5" fmla="*/ 1618593 h 6085490"/>
              <a:gd name="connsiteX6" fmla="*/ 399394 w 3951890"/>
              <a:gd name="connsiteY6" fmla="*/ 1786758 h 6085490"/>
              <a:gd name="connsiteX7" fmla="*/ 430924 w 3951890"/>
              <a:gd name="connsiteY7" fmla="*/ 1996965 h 6085490"/>
              <a:gd name="connsiteX8" fmla="*/ 630621 w 3951890"/>
              <a:gd name="connsiteY8" fmla="*/ 2049518 h 6085490"/>
              <a:gd name="connsiteX9" fmla="*/ 819807 w 3951890"/>
              <a:gd name="connsiteY9" fmla="*/ 1797269 h 6085490"/>
              <a:gd name="connsiteX10" fmla="*/ 756745 w 3951890"/>
              <a:gd name="connsiteY10" fmla="*/ 1376855 h 6085490"/>
              <a:gd name="connsiteX11" fmla="*/ 672662 w 3951890"/>
              <a:gd name="connsiteY11" fmla="*/ 1177159 h 6085490"/>
              <a:gd name="connsiteX12" fmla="*/ 851338 w 3951890"/>
              <a:gd name="connsiteY12" fmla="*/ 1135117 h 6085490"/>
              <a:gd name="connsiteX13" fmla="*/ 1019504 w 3951890"/>
              <a:gd name="connsiteY13" fmla="*/ 1608083 h 6085490"/>
              <a:gd name="connsiteX14" fmla="*/ 1051035 w 3951890"/>
              <a:gd name="connsiteY14" fmla="*/ 2017986 h 6085490"/>
              <a:gd name="connsiteX15" fmla="*/ 998483 w 3951890"/>
              <a:gd name="connsiteY15" fmla="*/ 2490952 h 6085490"/>
              <a:gd name="connsiteX16" fmla="*/ 420414 w 3951890"/>
              <a:gd name="connsiteY16" fmla="*/ 3626069 h 6085490"/>
              <a:gd name="connsiteX17" fmla="*/ 346842 w 3951890"/>
              <a:gd name="connsiteY17" fmla="*/ 3752194 h 6085490"/>
              <a:gd name="connsiteX18" fmla="*/ 357352 w 3951890"/>
              <a:gd name="connsiteY18" fmla="*/ 3836276 h 6085490"/>
              <a:gd name="connsiteX19" fmla="*/ 325821 w 3951890"/>
              <a:gd name="connsiteY19" fmla="*/ 3941379 h 6085490"/>
              <a:gd name="connsiteX20" fmla="*/ 262759 w 3951890"/>
              <a:gd name="connsiteY20" fmla="*/ 4151586 h 6085490"/>
              <a:gd name="connsiteX21" fmla="*/ 157656 w 3951890"/>
              <a:gd name="connsiteY21" fmla="*/ 4677103 h 6085490"/>
              <a:gd name="connsiteX22" fmla="*/ 0 w 3951890"/>
              <a:gd name="connsiteY22" fmla="*/ 5265683 h 6085490"/>
              <a:gd name="connsiteX23" fmla="*/ 21021 w 3951890"/>
              <a:gd name="connsiteY23" fmla="*/ 5381296 h 6085490"/>
              <a:gd name="connsiteX24" fmla="*/ 115615 w 3951890"/>
              <a:gd name="connsiteY24" fmla="*/ 5423337 h 6085490"/>
              <a:gd name="connsiteX25" fmla="*/ 168166 w 3951890"/>
              <a:gd name="connsiteY25" fmla="*/ 5517931 h 6085490"/>
              <a:gd name="connsiteX26" fmla="*/ 420415 w 3951890"/>
              <a:gd name="connsiteY26" fmla="*/ 5496911 h 6085490"/>
              <a:gd name="connsiteX27" fmla="*/ 536028 w 3951890"/>
              <a:gd name="connsiteY27" fmla="*/ 5444358 h 6085490"/>
              <a:gd name="connsiteX28" fmla="*/ 630620 w 3951890"/>
              <a:gd name="connsiteY28" fmla="*/ 5423338 h 6085490"/>
              <a:gd name="connsiteX29" fmla="*/ 714702 w 3951890"/>
              <a:gd name="connsiteY29" fmla="*/ 5055476 h 6085490"/>
              <a:gd name="connsiteX30" fmla="*/ 756745 w 3951890"/>
              <a:gd name="connsiteY30" fmla="*/ 4698124 h 6085490"/>
              <a:gd name="connsiteX31" fmla="*/ 903889 w 3951890"/>
              <a:gd name="connsiteY31" fmla="*/ 4141076 h 6085490"/>
              <a:gd name="connsiteX32" fmla="*/ 966952 w 3951890"/>
              <a:gd name="connsiteY32" fmla="*/ 4950373 h 6085490"/>
              <a:gd name="connsiteX33" fmla="*/ 987973 w 3951890"/>
              <a:gd name="connsiteY33" fmla="*/ 5108027 h 6085490"/>
              <a:gd name="connsiteX34" fmla="*/ 1103587 w 3951890"/>
              <a:gd name="connsiteY34" fmla="*/ 5234150 h 6085490"/>
              <a:gd name="connsiteX35" fmla="*/ 1240220 w 3951890"/>
              <a:gd name="connsiteY35" fmla="*/ 5234152 h 6085490"/>
              <a:gd name="connsiteX36" fmla="*/ 1366345 w 3951890"/>
              <a:gd name="connsiteY36" fmla="*/ 5213131 h 6085490"/>
              <a:gd name="connsiteX37" fmla="*/ 1587062 w 3951890"/>
              <a:gd name="connsiteY37" fmla="*/ 4740165 h 6085490"/>
              <a:gd name="connsiteX38" fmla="*/ 1692166 w 3951890"/>
              <a:gd name="connsiteY38" fmla="*/ 4298732 h 6085490"/>
              <a:gd name="connsiteX39" fmla="*/ 2070539 w 3951890"/>
              <a:gd name="connsiteY39" fmla="*/ 4414344 h 6085490"/>
              <a:gd name="connsiteX40" fmla="*/ 2217683 w 3951890"/>
              <a:gd name="connsiteY40" fmla="*/ 4834760 h 6085490"/>
              <a:gd name="connsiteX41" fmla="*/ 2280745 w 3951890"/>
              <a:gd name="connsiteY41" fmla="*/ 5391807 h 6085490"/>
              <a:gd name="connsiteX42" fmla="*/ 2354317 w 3951890"/>
              <a:gd name="connsiteY42" fmla="*/ 5738648 h 6085490"/>
              <a:gd name="connsiteX43" fmla="*/ 2417381 w 3951890"/>
              <a:gd name="connsiteY43" fmla="*/ 5917323 h 6085490"/>
              <a:gd name="connsiteX44" fmla="*/ 2575035 w 3951890"/>
              <a:gd name="connsiteY44" fmla="*/ 6085490 h 6085490"/>
              <a:gd name="connsiteX45" fmla="*/ 2722180 w 3951890"/>
              <a:gd name="connsiteY45" fmla="*/ 6053959 h 6085490"/>
              <a:gd name="connsiteX46" fmla="*/ 2837794 w 3951890"/>
              <a:gd name="connsiteY46" fmla="*/ 6043448 h 6085490"/>
              <a:gd name="connsiteX47" fmla="*/ 2774731 w 3951890"/>
              <a:gd name="connsiteY47" fmla="*/ 5812221 h 6085490"/>
              <a:gd name="connsiteX48" fmla="*/ 2680138 w 3951890"/>
              <a:gd name="connsiteY48" fmla="*/ 5549462 h 6085490"/>
              <a:gd name="connsiteX49" fmla="*/ 2711669 w 3951890"/>
              <a:gd name="connsiteY49" fmla="*/ 5171089 h 6085490"/>
              <a:gd name="connsiteX50" fmla="*/ 2711669 w 3951890"/>
              <a:gd name="connsiteY50" fmla="*/ 4866289 h 6085490"/>
              <a:gd name="connsiteX51" fmla="*/ 2879835 w 3951890"/>
              <a:gd name="connsiteY51" fmla="*/ 4109545 h 6085490"/>
              <a:gd name="connsiteX52" fmla="*/ 3174123 w 3951890"/>
              <a:gd name="connsiteY52" fmla="*/ 4403835 h 6085490"/>
              <a:gd name="connsiteX53" fmla="*/ 2932386 w 3951890"/>
              <a:gd name="connsiteY53" fmla="*/ 5360275 h 6085490"/>
              <a:gd name="connsiteX54" fmla="*/ 2974428 w 3951890"/>
              <a:gd name="connsiteY54" fmla="*/ 5801711 h 6085490"/>
              <a:gd name="connsiteX55" fmla="*/ 3090041 w 3951890"/>
              <a:gd name="connsiteY55" fmla="*/ 5896303 h 6085490"/>
              <a:gd name="connsiteX56" fmla="*/ 3310758 w 3951890"/>
              <a:gd name="connsiteY56" fmla="*/ 5906815 h 6085490"/>
              <a:gd name="connsiteX57" fmla="*/ 3468413 w 3951890"/>
              <a:gd name="connsiteY57" fmla="*/ 6001407 h 6085490"/>
              <a:gd name="connsiteX58" fmla="*/ 3573518 w 3951890"/>
              <a:gd name="connsiteY58" fmla="*/ 5917324 h 6085490"/>
              <a:gd name="connsiteX59" fmla="*/ 3783725 w 3951890"/>
              <a:gd name="connsiteY59" fmla="*/ 5580993 h 6085490"/>
              <a:gd name="connsiteX60" fmla="*/ 3899339 w 3951890"/>
              <a:gd name="connsiteY60" fmla="*/ 5276193 h 6085490"/>
              <a:gd name="connsiteX61" fmla="*/ 3951890 w 3951890"/>
              <a:gd name="connsiteY61" fmla="*/ 4614042 h 6085490"/>
              <a:gd name="connsiteX62" fmla="*/ 3941380 w 3951890"/>
              <a:gd name="connsiteY62" fmla="*/ 4298731 h 6085490"/>
              <a:gd name="connsiteX63" fmla="*/ 3668111 w 3951890"/>
              <a:gd name="connsiteY63" fmla="*/ 3983421 h 6085490"/>
              <a:gd name="connsiteX64" fmla="*/ 3457904 w 3951890"/>
              <a:gd name="connsiteY64" fmla="*/ 3163614 h 6085490"/>
              <a:gd name="connsiteX65" fmla="*/ 3279228 w 3951890"/>
              <a:gd name="connsiteY65" fmla="*/ 2669628 h 6085490"/>
              <a:gd name="connsiteX66" fmla="*/ 3090042 w 3951890"/>
              <a:gd name="connsiteY66" fmla="*/ 2417379 h 6085490"/>
              <a:gd name="connsiteX67" fmla="*/ 2911366 w 3951890"/>
              <a:gd name="connsiteY67" fmla="*/ 2049517 h 6085490"/>
              <a:gd name="connsiteX68" fmla="*/ 2764221 w 3951890"/>
              <a:gd name="connsiteY68" fmla="*/ 1807779 h 6085490"/>
              <a:gd name="connsiteX69" fmla="*/ 2827283 w 3951890"/>
              <a:gd name="connsiteY69" fmla="*/ 1408386 h 6085490"/>
              <a:gd name="connsiteX70" fmla="*/ 2890345 w 3951890"/>
              <a:gd name="connsiteY70" fmla="*/ 1313793 h 6085490"/>
              <a:gd name="connsiteX71" fmla="*/ 2858814 w 3951890"/>
              <a:gd name="connsiteY71" fmla="*/ 1660635 h 6085490"/>
              <a:gd name="connsiteX72" fmla="*/ 3016469 w 3951890"/>
              <a:gd name="connsiteY72" fmla="*/ 2123090 h 6085490"/>
              <a:gd name="connsiteX73" fmla="*/ 3563007 w 3951890"/>
              <a:gd name="connsiteY73" fmla="*/ 2144110 h 6085490"/>
              <a:gd name="connsiteX74" fmla="*/ 3668111 w 3951890"/>
              <a:gd name="connsiteY74" fmla="*/ 1954924 h 6085490"/>
              <a:gd name="connsiteX75" fmla="*/ 3436883 w 3951890"/>
              <a:gd name="connsiteY75" fmla="*/ 1723697 h 6085490"/>
              <a:gd name="connsiteX76" fmla="*/ 3657600 w 3951890"/>
              <a:gd name="connsiteY76" fmla="*/ 1345324 h 6085490"/>
              <a:gd name="connsiteX77" fmla="*/ 3594538 w 3951890"/>
              <a:gd name="connsiteY77" fmla="*/ 756745 h 6085490"/>
              <a:gd name="connsiteX78" fmla="*/ 3520966 w 3951890"/>
              <a:gd name="connsiteY78" fmla="*/ 641131 h 6085490"/>
              <a:gd name="connsiteX79" fmla="*/ 3069021 w 3951890"/>
              <a:gd name="connsiteY79" fmla="*/ 409904 h 6085490"/>
              <a:gd name="connsiteX80" fmla="*/ 2816773 w 3951890"/>
              <a:gd name="connsiteY80" fmla="*/ 357352 h 6085490"/>
              <a:gd name="connsiteX81" fmla="*/ 2585545 w 3951890"/>
              <a:gd name="connsiteY81" fmla="*/ 0 h 6085490"/>
              <a:gd name="connsiteX82" fmla="*/ 2469931 w 3951890"/>
              <a:gd name="connsiteY82" fmla="*/ 157656 h 6085490"/>
              <a:gd name="connsiteX83" fmla="*/ 2322786 w 3951890"/>
              <a:gd name="connsiteY83" fmla="*/ 420414 h 6085490"/>
              <a:gd name="connsiteX84" fmla="*/ 2123090 w 3951890"/>
              <a:gd name="connsiteY84" fmla="*/ 620110 h 6085490"/>
              <a:gd name="connsiteX85" fmla="*/ 1828801 w 3951890"/>
              <a:gd name="connsiteY85" fmla="*/ 714704 h 6085490"/>
              <a:gd name="connsiteX86" fmla="*/ 1597573 w 3951890"/>
              <a:gd name="connsiteY86" fmla="*/ 746234 h 6085490"/>
              <a:gd name="connsiteX87" fmla="*/ 1408387 w 3951890"/>
              <a:gd name="connsiteY87" fmla="*/ 515007 h 6085490"/>
              <a:gd name="connsiteX88" fmla="*/ 1271752 w 3951890"/>
              <a:gd name="connsiteY88" fmla="*/ 199696 h 6085490"/>
              <a:gd name="connsiteX89" fmla="*/ 1124607 w 3951890"/>
              <a:gd name="connsiteY89" fmla="*/ 126124 h 6085490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722180 w 3951890"/>
              <a:gd name="connsiteY45" fmla="*/ 5927835 h 5959366"/>
              <a:gd name="connsiteX46" fmla="*/ 2837794 w 3951890"/>
              <a:gd name="connsiteY46" fmla="*/ 5917324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68413 w 3951890"/>
              <a:gd name="connsiteY57" fmla="*/ 5875283 h 5959366"/>
              <a:gd name="connsiteX58" fmla="*/ 3573518 w 3951890"/>
              <a:gd name="connsiteY58" fmla="*/ 5791200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722180 w 3951890"/>
              <a:gd name="connsiteY45" fmla="*/ 5927835 h 5959366"/>
              <a:gd name="connsiteX46" fmla="*/ 2837794 w 3951890"/>
              <a:gd name="connsiteY46" fmla="*/ 5917324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89434 w 3951890"/>
              <a:gd name="connsiteY57" fmla="*/ 5717627 h 5959366"/>
              <a:gd name="connsiteX58" fmla="*/ 3573518 w 3951890"/>
              <a:gd name="connsiteY58" fmla="*/ 5791200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722180 w 3951890"/>
              <a:gd name="connsiteY45" fmla="*/ 5927835 h 5959366"/>
              <a:gd name="connsiteX46" fmla="*/ 2837794 w 3951890"/>
              <a:gd name="connsiteY46" fmla="*/ 5917324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89434 w 3951890"/>
              <a:gd name="connsiteY57" fmla="*/ 5717627 h 5959366"/>
              <a:gd name="connsiteX58" fmla="*/ 3626070 w 3951890"/>
              <a:gd name="connsiteY58" fmla="*/ 5644055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722180 w 3951890"/>
              <a:gd name="connsiteY45" fmla="*/ 5927835 h 5959366"/>
              <a:gd name="connsiteX46" fmla="*/ 2680138 w 3951890"/>
              <a:gd name="connsiteY46" fmla="*/ 5717628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89434 w 3951890"/>
              <a:gd name="connsiteY57" fmla="*/ 5717627 h 5959366"/>
              <a:gd name="connsiteX58" fmla="*/ 3626070 w 3951890"/>
              <a:gd name="connsiteY58" fmla="*/ 5644055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543504 w 3951890"/>
              <a:gd name="connsiteY45" fmla="*/ 5696608 h 5959366"/>
              <a:gd name="connsiteX46" fmla="*/ 2680138 w 3951890"/>
              <a:gd name="connsiteY46" fmla="*/ 5717628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89434 w 3951890"/>
              <a:gd name="connsiteY57" fmla="*/ 5717627 h 5959366"/>
              <a:gd name="connsiteX58" fmla="*/ 3626070 w 3951890"/>
              <a:gd name="connsiteY58" fmla="*/ 5644055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396359 w 3951890"/>
              <a:gd name="connsiteY44" fmla="*/ 5675587 h 5797984"/>
              <a:gd name="connsiteX45" fmla="*/ 2543504 w 3951890"/>
              <a:gd name="connsiteY45" fmla="*/ 5696608 h 5797984"/>
              <a:gd name="connsiteX46" fmla="*/ 2680138 w 3951890"/>
              <a:gd name="connsiteY46" fmla="*/ 5717628 h 5797984"/>
              <a:gd name="connsiteX47" fmla="*/ 2774731 w 3951890"/>
              <a:gd name="connsiteY47" fmla="*/ 5686097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396359 w 3951890"/>
              <a:gd name="connsiteY44" fmla="*/ 5675587 h 5797984"/>
              <a:gd name="connsiteX45" fmla="*/ 2554014 w 3951890"/>
              <a:gd name="connsiteY45" fmla="*/ 5559974 h 5797984"/>
              <a:gd name="connsiteX46" fmla="*/ 2680138 w 3951890"/>
              <a:gd name="connsiteY46" fmla="*/ 5717628 h 5797984"/>
              <a:gd name="connsiteX47" fmla="*/ 2774731 w 3951890"/>
              <a:gd name="connsiteY47" fmla="*/ 5686097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396359 w 3951890"/>
              <a:gd name="connsiteY44" fmla="*/ 5675587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774731 w 3951890"/>
              <a:gd name="connsiteY47" fmla="*/ 5686097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396359 w 3951890"/>
              <a:gd name="connsiteY44" fmla="*/ 5675587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43807 w 3951890"/>
              <a:gd name="connsiteY42" fmla="*/ 5360276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28193 w 3951890"/>
              <a:gd name="connsiteY41" fmla="*/ 4950373 h 5797984"/>
              <a:gd name="connsiteX42" fmla="*/ 2343807 w 3951890"/>
              <a:gd name="connsiteY42" fmla="*/ 5360276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343807 w 3951890"/>
              <a:gd name="connsiteY42" fmla="*/ 5360276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343807 w 3951890"/>
              <a:gd name="connsiteY42" fmla="*/ 5360276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280745 w 3951890"/>
              <a:gd name="connsiteY42" fmla="*/ 5108028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280745 w 3951890"/>
              <a:gd name="connsiteY42" fmla="*/ 5108028 h 5797984"/>
              <a:gd name="connsiteX43" fmla="*/ 2333298 w 3951890"/>
              <a:gd name="connsiteY43" fmla="*/ 5360274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30925 w 3951890"/>
              <a:gd name="connsiteY26" fmla="*/ 5223643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280745 w 3951890"/>
              <a:gd name="connsiteY42" fmla="*/ 5108028 h 5797984"/>
              <a:gd name="connsiteX43" fmla="*/ 2333298 w 3951890"/>
              <a:gd name="connsiteY43" fmla="*/ 5360274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220717 w 3951890"/>
              <a:gd name="connsiteY25" fmla="*/ 5255172 h 5797984"/>
              <a:gd name="connsiteX26" fmla="*/ 430925 w 3951890"/>
              <a:gd name="connsiteY26" fmla="*/ 5223643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280745 w 3951890"/>
              <a:gd name="connsiteY42" fmla="*/ 5108028 h 5797984"/>
              <a:gd name="connsiteX43" fmla="*/ 2333298 w 3951890"/>
              <a:gd name="connsiteY43" fmla="*/ 5360274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36635 w 3930869"/>
              <a:gd name="connsiteY21" fmla="*/ 4550979 h 5797984"/>
              <a:gd name="connsiteX22" fmla="*/ 0 w 3930869"/>
              <a:gd name="connsiteY22" fmla="*/ 4834759 h 5797984"/>
              <a:gd name="connsiteX23" fmla="*/ 0 w 3930869"/>
              <a:gd name="connsiteY23" fmla="*/ 5255172 h 5797984"/>
              <a:gd name="connsiteX24" fmla="*/ 94594 w 3930869"/>
              <a:gd name="connsiteY24" fmla="*/ 5297213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09599 w 3930869"/>
              <a:gd name="connsiteY28" fmla="*/ 5297214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0 w 3930869"/>
              <a:gd name="connsiteY23" fmla="*/ 5255172 h 5797984"/>
              <a:gd name="connsiteX24" fmla="*/ 94594 w 3930869"/>
              <a:gd name="connsiteY24" fmla="*/ 5297213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09599 w 3930869"/>
              <a:gd name="connsiteY28" fmla="*/ 5297214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94594 w 3930869"/>
              <a:gd name="connsiteY24" fmla="*/ 5297213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09599 w 3930869"/>
              <a:gd name="connsiteY28" fmla="*/ 5297214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09599 w 3930869"/>
              <a:gd name="connsiteY28" fmla="*/ 5297214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213131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213131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132082 w 3930869"/>
              <a:gd name="connsiteY55" fmla="*/ 5633544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213131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132082 w 3930869"/>
              <a:gd name="connsiteY55" fmla="*/ 5633544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73215 w 3930869"/>
              <a:gd name="connsiteY59" fmla="*/ 5318235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213131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132082 w 3930869"/>
              <a:gd name="connsiteY55" fmla="*/ 5633544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73215 w 3930869"/>
              <a:gd name="connsiteY59" fmla="*/ 5318235 h 5797984"/>
              <a:gd name="connsiteX60" fmla="*/ 3836277 w 3930869"/>
              <a:gd name="connsiteY60" fmla="*/ 4813738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20359"/>
              <a:gd name="connsiteY0" fmla="*/ 0 h 5797984"/>
              <a:gd name="connsiteX1" fmla="*/ 914400 w 3920359"/>
              <a:gd name="connsiteY1" fmla="*/ 388883 h 5797984"/>
              <a:gd name="connsiteX2" fmla="*/ 378372 w 3920359"/>
              <a:gd name="connsiteY2" fmla="*/ 536028 h 5797984"/>
              <a:gd name="connsiteX3" fmla="*/ 63062 w 3920359"/>
              <a:gd name="connsiteY3" fmla="*/ 819807 h 5797984"/>
              <a:gd name="connsiteX4" fmla="*/ 63062 w 3920359"/>
              <a:gd name="connsiteY4" fmla="*/ 1093076 h 5797984"/>
              <a:gd name="connsiteX5" fmla="*/ 273269 w 3920359"/>
              <a:gd name="connsiteY5" fmla="*/ 1492469 h 5797984"/>
              <a:gd name="connsiteX6" fmla="*/ 378373 w 3920359"/>
              <a:gd name="connsiteY6" fmla="*/ 1660634 h 5797984"/>
              <a:gd name="connsiteX7" fmla="*/ 409903 w 3920359"/>
              <a:gd name="connsiteY7" fmla="*/ 1870841 h 5797984"/>
              <a:gd name="connsiteX8" fmla="*/ 609600 w 3920359"/>
              <a:gd name="connsiteY8" fmla="*/ 1923394 h 5797984"/>
              <a:gd name="connsiteX9" fmla="*/ 798786 w 3920359"/>
              <a:gd name="connsiteY9" fmla="*/ 1671145 h 5797984"/>
              <a:gd name="connsiteX10" fmla="*/ 735724 w 3920359"/>
              <a:gd name="connsiteY10" fmla="*/ 1250731 h 5797984"/>
              <a:gd name="connsiteX11" fmla="*/ 651641 w 3920359"/>
              <a:gd name="connsiteY11" fmla="*/ 1051035 h 5797984"/>
              <a:gd name="connsiteX12" fmla="*/ 830317 w 3920359"/>
              <a:gd name="connsiteY12" fmla="*/ 1008993 h 5797984"/>
              <a:gd name="connsiteX13" fmla="*/ 998483 w 3920359"/>
              <a:gd name="connsiteY13" fmla="*/ 1481959 h 5797984"/>
              <a:gd name="connsiteX14" fmla="*/ 1030014 w 3920359"/>
              <a:gd name="connsiteY14" fmla="*/ 1891862 h 5797984"/>
              <a:gd name="connsiteX15" fmla="*/ 977462 w 3920359"/>
              <a:gd name="connsiteY15" fmla="*/ 2364828 h 5797984"/>
              <a:gd name="connsiteX16" fmla="*/ 399393 w 3920359"/>
              <a:gd name="connsiteY16" fmla="*/ 3499945 h 5797984"/>
              <a:gd name="connsiteX17" fmla="*/ 325821 w 3920359"/>
              <a:gd name="connsiteY17" fmla="*/ 3626070 h 5797984"/>
              <a:gd name="connsiteX18" fmla="*/ 336331 w 3920359"/>
              <a:gd name="connsiteY18" fmla="*/ 3710152 h 5797984"/>
              <a:gd name="connsiteX19" fmla="*/ 304800 w 3920359"/>
              <a:gd name="connsiteY19" fmla="*/ 3815255 h 5797984"/>
              <a:gd name="connsiteX20" fmla="*/ 241738 w 3920359"/>
              <a:gd name="connsiteY20" fmla="*/ 4025462 h 5797984"/>
              <a:gd name="connsiteX21" fmla="*/ 105104 w 3920359"/>
              <a:gd name="connsiteY21" fmla="*/ 4498427 h 5797984"/>
              <a:gd name="connsiteX22" fmla="*/ 0 w 3920359"/>
              <a:gd name="connsiteY22" fmla="*/ 4834759 h 5797984"/>
              <a:gd name="connsiteX23" fmla="*/ 31531 w 3920359"/>
              <a:gd name="connsiteY23" fmla="*/ 5097517 h 5797984"/>
              <a:gd name="connsiteX24" fmla="*/ 136635 w 3920359"/>
              <a:gd name="connsiteY24" fmla="*/ 5192110 h 5797984"/>
              <a:gd name="connsiteX25" fmla="*/ 199696 w 3920359"/>
              <a:gd name="connsiteY25" fmla="*/ 5255172 h 5797984"/>
              <a:gd name="connsiteX26" fmla="*/ 409904 w 3920359"/>
              <a:gd name="connsiteY26" fmla="*/ 5223643 h 5797984"/>
              <a:gd name="connsiteX27" fmla="*/ 515007 w 3920359"/>
              <a:gd name="connsiteY27" fmla="*/ 5213131 h 5797984"/>
              <a:gd name="connsiteX28" fmla="*/ 620110 w 3920359"/>
              <a:gd name="connsiteY28" fmla="*/ 5171090 h 5797984"/>
              <a:gd name="connsiteX29" fmla="*/ 693681 w 3920359"/>
              <a:gd name="connsiteY29" fmla="*/ 4929352 h 5797984"/>
              <a:gd name="connsiteX30" fmla="*/ 735724 w 3920359"/>
              <a:gd name="connsiteY30" fmla="*/ 4572000 h 5797984"/>
              <a:gd name="connsiteX31" fmla="*/ 882868 w 3920359"/>
              <a:gd name="connsiteY31" fmla="*/ 4014952 h 5797984"/>
              <a:gd name="connsiteX32" fmla="*/ 945931 w 3920359"/>
              <a:gd name="connsiteY32" fmla="*/ 4824249 h 5797984"/>
              <a:gd name="connsiteX33" fmla="*/ 966952 w 3920359"/>
              <a:gd name="connsiteY33" fmla="*/ 4981903 h 5797984"/>
              <a:gd name="connsiteX34" fmla="*/ 1082566 w 3920359"/>
              <a:gd name="connsiteY34" fmla="*/ 5108026 h 5797984"/>
              <a:gd name="connsiteX35" fmla="*/ 1219199 w 3920359"/>
              <a:gd name="connsiteY35" fmla="*/ 5108028 h 5797984"/>
              <a:gd name="connsiteX36" fmla="*/ 1345324 w 3920359"/>
              <a:gd name="connsiteY36" fmla="*/ 5087007 h 5797984"/>
              <a:gd name="connsiteX37" fmla="*/ 1566041 w 3920359"/>
              <a:gd name="connsiteY37" fmla="*/ 4614041 h 5797984"/>
              <a:gd name="connsiteX38" fmla="*/ 1671145 w 3920359"/>
              <a:gd name="connsiteY38" fmla="*/ 4172608 h 5797984"/>
              <a:gd name="connsiteX39" fmla="*/ 2049518 w 3920359"/>
              <a:gd name="connsiteY39" fmla="*/ 4078013 h 5797984"/>
              <a:gd name="connsiteX40" fmla="*/ 2165131 w 3920359"/>
              <a:gd name="connsiteY40" fmla="*/ 4529960 h 5797984"/>
              <a:gd name="connsiteX41" fmla="*/ 2207172 w 3920359"/>
              <a:gd name="connsiteY41" fmla="*/ 4950373 h 5797984"/>
              <a:gd name="connsiteX42" fmla="*/ 2259724 w 3920359"/>
              <a:gd name="connsiteY42" fmla="*/ 5108028 h 5797984"/>
              <a:gd name="connsiteX43" fmla="*/ 2312277 w 3920359"/>
              <a:gd name="connsiteY43" fmla="*/ 5360274 h 5797984"/>
              <a:gd name="connsiteX44" fmla="*/ 2427890 w 3920359"/>
              <a:gd name="connsiteY44" fmla="*/ 5528443 h 5797984"/>
              <a:gd name="connsiteX45" fmla="*/ 2532993 w 3920359"/>
              <a:gd name="connsiteY45" fmla="*/ 5559974 h 5797984"/>
              <a:gd name="connsiteX46" fmla="*/ 2680138 w 3920359"/>
              <a:gd name="connsiteY46" fmla="*/ 5528441 h 5797984"/>
              <a:gd name="connsiteX47" fmla="*/ 2669627 w 3920359"/>
              <a:gd name="connsiteY47" fmla="*/ 5423339 h 5797984"/>
              <a:gd name="connsiteX48" fmla="*/ 2659117 w 3920359"/>
              <a:gd name="connsiteY48" fmla="*/ 5423338 h 5797984"/>
              <a:gd name="connsiteX49" fmla="*/ 2690648 w 3920359"/>
              <a:gd name="connsiteY49" fmla="*/ 5044965 h 5797984"/>
              <a:gd name="connsiteX50" fmla="*/ 2690648 w 3920359"/>
              <a:gd name="connsiteY50" fmla="*/ 4740165 h 5797984"/>
              <a:gd name="connsiteX51" fmla="*/ 2858814 w 3920359"/>
              <a:gd name="connsiteY51" fmla="*/ 3983421 h 5797984"/>
              <a:gd name="connsiteX52" fmla="*/ 3153102 w 3920359"/>
              <a:gd name="connsiteY52" fmla="*/ 4277711 h 5797984"/>
              <a:gd name="connsiteX53" fmla="*/ 2911365 w 3920359"/>
              <a:gd name="connsiteY53" fmla="*/ 5234151 h 5797984"/>
              <a:gd name="connsiteX54" fmla="*/ 2953407 w 3920359"/>
              <a:gd name="connsiteY54" fmla="*/ 5675587 h 5797984"/>
              <a:gd name="connsiteX55" fmla="*/ 3132082 w 3920359"/>
              <a:gd name="connsiteY55" fmla="*/ 5633544 h 5797984"/>
              <a:gd name="connsiteX56" fmla="*/ 3289737 w 3920359"/>
              <a:gd name="connsiteY56" fmla="*/ 5780691 h 5797984"/>
              <a:gd name="connsiteX57" fmla="*/ 3468413 w 3920359"/>
              <a:gd name="connsiteY57" fmla="*/ 5717627 h 5797984"/>
              <a:gd name="connsiteX58" fmla="*/ 3605049 w 3920359"/>
              <a:gd name="connsiteY58" fmla="*/ 5644055 h 5797984"/>
              <a:gd name="connsiteX59" fmla="*/ 3773215 w 3920359"/>
              <a:gd name="connsiteY59" fmla="*/ 5318235 h 5797984"/>
              <a:gd name="connsiteX60" fmla="*/ 3836277 w 3920359"/>
              <a:gd name="connsiteY60" fmla="*/ 4813738 h 5797984"/>
              <a:gd name="connsiteX61" fmla="*/ 3741682 w 3920359"/>
              <a:gd name="connsiteY61" fmla="*/ 4393325 h 5797984"/>
              <a:gd name="connsiteX62" fmla="*/ 3920359 w 3920359"/>
              <a:gd name="connsiteY62" fmla="*/ 4172607 h 5797984"/>
              <a:gd name="connsiteX63" fmla="*/ 3647090 w 3920359"/>
              <a:gd name="connsiteY63" fmla="*/ 3857297 h 5797984"/>
              <a:gd name="connsiteX64" fmla="*/ 3436883 w 3920359"/>
              <a:gd name="connsiteY64" fmla="*/ 3037490 h 5797984"/>
              <a:gd name="connsiteX65" fmla="*/ 3258207 w 3920359"/>
              <a:gd name="connsiteY65" fmla="*/ 2543504 h 5797984"/>
              <a:gd name="connsiteX66" fmla="*/ 3069021 w 3920359"/>
              <a:gd name="connsiteY66" fmla="*/ 2291255 h 5797984"/>
              <a:gd name="connsiteX67" fmla="*/ 2890345 w 3920359"/>
              <a:gd name="connsiteY67" fmla="*/ 1923393 h 5797984"/>
              <a:gd name="connsiteX68" fmla="*/ 2743200 w 3920359"/>
              <a:gd name="connsiteY68" fmla="*/ 1681655 h 5797984"/>
              <a:gd name="connsiteX69" fmla="*/ 2806262 w 3920359"/>
              <a:gd name="connsiteY69" fmla="*/ 1282262 h 5797984"/>
              <a:gd name="connsiteX70" fmla="*/ 2869324 w 3920359"/>
              <a:gd name="connsiteY70" fmla="*/ 1187669 h 5797984"/>
              <a:gd name="connsiteX71" fmla="*/ 2837793 w 3920359"/>
              <a:gd name="connsiteY71" fmla="*/ 1534511 h 5797984"/>
              <a:gd name="connsiteX72" fmla="*/ 2995448 w 3920359"/>
              <a:gd name="connsiteY72" fmla="*/ 1996966 h 5797984"/>
              <a:gd name="connsiteX73" fmla="*/ 3541986 w 3920359"/>
              <a:gd name="connsiteY73" fmla="*/ 2017986 h 5797984"/>
              <a:gd name="connsiteX74" fmla="*/ 3647090 w 3920359"/>
              <a:gd name="connsiteY74" fmla="*/ 1828800 h 5797984"/>
              <a:gd name="connsiteX75" fmla="*/ 3415862 w 3920359"/>
              <a:gd name="connsiteY75" fmla="*/ 1597573 h 5797984"/>
              <a:gd name="connsiteX76" fmla="*/ 3636579 w 3920359"/>
              <a:gd name="connsiteY76" fmla="*/ 1219200 h 5797984"/>
              <a:gd name="connsiteX77" fmla="*/ 3573517 w 3920359"/>
              <a:gd name="connsiteY77" fmla="*/ 630621 h 5797984"/>
              <a:gd name="connsiteX78" fmla="*/ 3499945 w 3920359"/>
              <a:gd name="connsiteY78" fmla="*/ 515007 h 5797984"/>
              <a:gd name="connsiteX79" fmla="*/ 3048000 w 3920359"/>
              <a:gd name="connsiteY79" fmla="*/ 283780 h 5797984"/>
              <a:gd name="connsiteX80" fmla="*/ 2795752 w 3920359"/>
              <a:gd name="connsiteY80" fmla="*/ 231228 h 5797984"/>
              <a:gd name="connsiteX81" fmla="*/ 2585545 w 3920359"/>
              <a:gd name="connsiteY81" fmla="*/ 42042 h 5797984"/>
              <a:gd name="connsiteX82" fmla="*/ 2448910 w 3920359"/>
              <a:gd name="connsiteY82" fmla="*/ 31532 h 5797984"/>
              <a:gd name="connsiteX83" fmla="*/ 2301765 w 3920359"/>
              <a:gd name="connsiteY83" fmla="*/ 294290 h 5797984"/>
              <a:gd name="connsiteX84" fmla="*/ 2102069 w 3920359"/>
              <a:gd name="connsiteY84" fmla="*/ 493986 h 5797984"/>
              <a:gd name="connsiteX85" fmla="*/ 1807780 w 3920359"/>
              <a:gd name="connsiteY85" fmla="*/ 588580 h 5797984"/>
              <a:gd name="connsiteX86" fmla="*/ 1576552 w 3920359"/>
              <a:gd name="connsiteY86" fmla="*/ 620110 h 5797984"/>
              <a:gd name="connsiteX87" fmla="*/ 1387366 w 3920359"/>
              <a:gd name="connsiteY87" fmla="*/ 388883 h 5797984"/>
              <a:gd name="connsiteX88" fmla="*/ 1250731 w 3920359"/>
              <a:gd name="connsiteY88" fmla="*/ 73572 h 5797984"/>
              <a:gd name="connsiteX89" fmla="*/ 1103586 w 3920359"/>
              <a:gd name="connsiteY89" fmla="*/ 0 h 5797984"/>
              <a:gd name="connsiteX0" fmla="*/ 1103586 w 3836277"/>
              <a:gd name="connsiteY0" fmla="*/ 0 h 5797984"/>
              <a:gd name="connsiteX1" fmla="*/ 914400 w 3836277"/>
              <a:gd name="connsiteY1" fmla="*/ 388883 h 5797984"/>
              <a:gd name="connsiteX2" fmla="*/ 378372 w 3836277"/>
              <a:gd name="connsiteY2" fmla="*/ 536028 h 5797984"/>
              <a:gd name="connsiteX3" fmla="*/ 63062 w 3836277"/>
              <a:gd name="connsiteY3" fmla="*/ 819807 h 5797984"/>
              <a:gd name="connsiteX4" fmla="*/ 63062 w 3836277"/>
              <a:gd name="connsiteY4" fmla="*/ 1093076 h 5797984"/>
              <a:gd name="connsiteX5" fmla="*/ 273269 w 3836277"/>
              <a:gd name="connsiteY5" fmla="*/ 1492469 h 5797984"/>
              <a:gd name="connsiteX6" fmla="*/ 378373 w 3836277"/>
              <a:gd name="connsiteY6" fmla="*/ 1660634 h 5797984"/>
              <a:gd name="connsiteX7" fmla="*/ 409903 w 3836277"/>
              <a:gd name="connsiteY7" fmla="*/ 1870841 h 5797984"/>
              <a:gd name="connsiteX8" fmla="*/ 609600 w 3836277"/>
              <a:gd name="connsiteY8" fmla="*/ 1923394 h 5797984"/>
              <a:gd name="connsiteX9" fmla="*/ 798786 w 3836277"/>
              <a:gd name="connsiteY9" fmla="*/ 1671145 h 5797984"/>
              <a:gd name="connsiteX10" fmla="*/ 735724 w 3836277"/>
              <a:gd name="connsiteY10" fmla="*/ 1250731 h 5797984"/>
              <a:gd name="connsiteX11" fmla="*/ 651641 w 3836277"/>
              <a:gd name="connsiteY11" fmla="*/ 1051035 h 5797984"/>
              <a:gd name="connsiteX12" fmla="*/ 830317 w 3836277"/>
              <a:gd name="connsiteY12" fmla="*/ 1008993 h 5797984"/>
              <a:gd name="connsiteX13" fmla="*/ 998483 w 3836277"/>
              <a:gd name="connsiteY13" fmla="*/ 1481959 h 5797984"/>
              <a:gd name="connsiteX14" fmla="*/ 1030014 w 3836277"/>
              <a:gd name="connsiteY14" fmla="*/ 1891862 h 5797984"/>
              <a:gd name="connsiteX15" fmla="*/ 977462 w 3836277"/>
              <a:gd name="connsiteY15" fmla="*/ 2364828 h 5797984"/>
              <a:gd name="connsiteX16" fmla="*/ 399393 w 3836277"/>
              <a:gd name="connsiteY16" fmla="*/ 3499945 h 5797984"/>
              <a:gd name="connsiteX17" fmla="*/ 325821 w 3836277"/>
              <a:gd name="connsiteY17" fmla="*/ 3626070 h 5797984"/>
              <a:gd name="connsiteX18" fmla="*/ 336331 w 3836277"/>
              <a:gd name="connsiteY18" fmla="*/ 3710152 h 5797984"/>
              <a:gd name="connsiteX19" fmla="*/ 304800 w 3836277"/>
              <a:gd name="connsiteY19" fmla="*/ 3815255 h 5797984"/>
              <a:gd name="connsiteX20" fmla="*/ 241738 w 3836277"/>
              <a:gd name="connsiteY20" fmla="*/ 4025462 h 5797984"/>
              <a:gd name="connsiteX21" fmla="*/ 105104 w 3836277"/>
              <a:gd name="connsiteY21" fmla="*/ 4498427 h 5797984"/>
              <a:gd name="connsiteX22" fmla="*/ 0 w 3836277"/>
              <a:gd name="connsiteY22" fmla="*/ 4834759 h 5797984"/>
              <a:gd name="connsiteX23" fmla="*/ 31531 w 3836277"/>
              <a:gd name="connsiteY23" fmla="*/ 5097517 h 5797984"/>
              <a:gd name="connsiteX24" fmla="*/ 136635 w 3836277"/>
              <a:gd name="connsiteY24" fmla="*/ 5192110 h 5797984"/>
              <a:gd name="connsiteX25" fmla="*/ 199696 w 3836277"/>
              <a:gd name="connsiteY25" fmla="*/ 5255172 h 5797984"/>
              <a:gd name="connsiteX26" fmla="*/ 409904 w 3836277"/>
              <a:gd name="connsiteY26" fmla="*/ 5223643 h 5797984"/>
              <a:gd name="connsiteX27" fmla="*/ 515007 w 3836277"/>
              <a:gd name="connsiteY27" fmla="*/ 5213131 h 5797984"/>
              <a:gd name="connsiteX28" fmla="*/ 620110 w 3836277"/>
              <a:gd name="connsiteY28" fmla="*/ 5171090 h 5797984"/>
              <a:gd name="connsiteX29" fmla="*/ 693681 w 3836277"/>
              <a:gd name="connsiteY29" fmla="*/ 4929352 h 5797984"/>
              <a:gd name="connsiteX30" fmla="*/ 735724 w 3836277"/>
              <a:gd name="connsiteY30" fmla="*/ 4572000 h 5797984"/>
              <a:gd name="connsiteX31" fmla="*/ 882868 w 3836277"/>
              <a:gd name="connsiteY31" fmla="*/ 4014952 h 5797984"/>
              <a:gd name="connsiteX32" fmla="*/ 945931 w 3836277"/>
              <a:gd name="connsiteY32" fmla="*/ 4824249 h 5797984"/>
              <a:gd name="connsiteX33" fmla="*/ 966952 w 3836277"/>
              <a:gd name="connsiteY33" fmla="*/ 4981903 h 5797984"/>
              <a:gd name="connsiteX34" fmla="*/ 1082566 w 3836277"/>
              <a:gd name="connsiteY34" fmla="*/ 5108026 h 5797984"/>
              <a:gd name="connsiteX35" fmla="*/ 1219199 w 3836277"/>
              <a:gd name="connsiteY35" fmla="*/ 5108028 h 5797984"/>
              <a:gd name="connsiteX36" fmla="*/ 1345324 w 3836277"/>
              <a:gd name="connsiteY36" fmla="*/ 5087007 h 5797984"/>
              <a:gd name="connsiteX37" fmla="*/ 1566041 w 3836277"/>
              <a:gd name="connsiteY37" fmla="*/ 4614041 h 5797984"/>
              <a:gd name="connsiteX38" fmla="*/ 1671145 w 3836277"/>
              <a:gd name="connsiteY38" fmla="*/ 4172608 h 5797984"/>
              <a:gd name="connsiteX39" fmla="*/ 2049518 w 3836277"/>
              <a:gd name="connsiteY39" fmla="*/ 4078013 h 5797984"/>
              <a:gd name="connsiteX40" fmla="*/ 2165131 w 3836277"/>
              <a:gd name="connsiteY40" fmla="*/ 4529960 h 5797984"/>
              <a:gd name="connsiteX41" fmla="*/ 2207172 w 3836277"/>
              <a:gd name="connsiteY41" fmla="*/ 4950373 h 5797984"/>
              <a:gd name="connsiteX42" fmla="*/ 2259724 w 3836277"/>
              <a:gd name="connsiteY42" fmla="*/ 5108028 h 5797984"/>
              <a:gd name="connsiteX43" fmla="*/ 2312277 w 3836277"/>
              <a:gd name="connsiteY43" fmla="*/ 5360274 h 5797984"/>
              <a:gd name="connsiteX44" fmla="*/ 2427890 w 3836277"/>
              <a:gd name="connsiteY44" fmla="*/ 5528443 h 5797984"/>
              <a:gd name="connsiteX45" fmla="*/ 2532993 w 3836277"/>
              <a:gd name="connsiteY45" fmla="*/ 5559974 h 5797984"/>
              <a:gd name="connsiteX46" fmla="*/ 2680138 w 3836277"/>
              <a:gd name="connsiteY46" fmla="*/ 5528441 h 5797984"/>
              <a:gd name="connsiteX47" fmla="*/ 2669627 w 3836277"/>
              <a:gd name="connsiteY47" fmla="*/ 5423339 h 5797984"/>
              <a:gd name="connsiteX48" fmla="*/ 2659117 w 3836277"/>
              <a:gd name="connsiteY48" fmla="*/ 5423338 h 5797984"/>
              <a:gd name="connsiteX49" fmla="*/ 2690648 w 3836277"/>
              <a:gd name="connsiteY49" fmla="*/ 5044965 h 5797984"/>
              <a:gd name="connsiteX50" fmla="*/ 2690648 w 3836277"/>
              <a:gd name="connsiteY50" fmla="*/ 4740165 h 5797984"/>
              <a:gd name="connsiteX51" fmla="*/ 2858814 w 3836277"/>
              <a:gd name="connsiteY51" fmla="*/ 3983421 h 5797984"/>
              <a:gd name="connsiteX52" fmla="*/ 3153102 w 3836277"/>
              <a:gd name="connsiteY52" fmla="*/ 4277711 h 5797984"/>
              <a:gd name="connsiteX53" fmla="*/ 2911365 w 3836277"/>
              <a:gd name="connsiteY53" fmla="*/ 5234151 h 5797984"/>
              <a:gd name="connsiteX54" fmla="*/ 2953407 w 3836277"/>
              <a:gd name="connsiteY54" fmla="*/ 5675587 h 5797984"/>
              <a:gd name="connsiteX55" fmla="*/ 3132082 w 3836277"/>
              <a:gd name="connsiteY55" fmla="*/ 5633544 h 5797984"/>
              <a:gd name="connsiteX56" fmla="*/ 3289737 w 3836277"/>
              <a:gd name="connsiteY56" fmla="*/ 5780691 h 5797984"/>
              <a:gd name="connsiteX57" fmla="*/ 3468413 w 3836277"/>
              <a:gd name="connsiteY57" fmla="*/ 5717627 h 5797984"/>
              <a:gd name="connsiteX58" fmla="*/ 3605049 w 3836277"/>
              <a:gd name="connsiteY58" fmla="*/ 5644055 h 5797984"/>
              <a:gd name="connsiteX59" fmla="*/ 3773215 w 3836277"/>
              <a:gd name="connsiteY59" fmla="*/ 5318235 h 5797984"/>
              <a:gd name="connsiteX60" fmla="*/ 3836277 w 3836277"/>
              <a:gd name="connsiteY60" fmla="*/ 4813738 h 5797984"/>
              <a:gd name="connsiteX61" fmla="*/ 3741682 w 3836277"/>
              <a:gd name="connsiteY61" fmla="*/ 4393325 h 5797984"/>
              <a:gd name="connsiteX62" fmla="*/ 3783724 w 3836277"/>
              <a:gd name="connsiteY62" fmla="*/ 4130566 h 5797984"/>
              <a:gd name="connsiteX63" fmla="*/ 3647090 w 3836277"/>
              <a:gd name="connsiteY63" fmla="*/ 3857297 h 5797984"/>
              <a:gd name="connsiteX64" fmla="*/ 3436883 w 3836277"/>
              <a:gd name="connsiteY64" fmla="*/ 3037490 h 5797984"/>
              <a:gd name="connsiteX65" fmla="*/ 3258207 w 3836277"/>
              <a:gd name="connsiteY65" fmla="*/ 2543504 h 5797984"/>
              <a:gd name="connsiteX66" fmla="*/ 3069021 w 3836277"/>
              <a:gd name="connsiteY66" fmla="*/ 2291255 h 5797984"/>
              <a:gd name="connsiteX67" fmla="*/ 2890345 w 3836277"/>
              <a:gd name="connsiteY67" fmla="*/ 1923393 h 5797984"/>
              <a:gd name="connsiteX68" fmla="*/ 2743200 w 3836277"/>
              <a:gd name="connsiteY68" fmla="*/ 1681655 h 5797984"/>
              <a:gd name="connsiteX69" fmla="*/ 2806262 w 3836277"/>
              <a:gd name="connsiteY69" fmla="*/ 1282262 h 5797984"/>
              <a:gd name="connsiteX70" fmla="*/ 2869324 w 3836277"/>
              <a:gd name="connsiteY70" fmla="*/ 1187669 h 5797984"/>
              <a:gd name="connsiteX71" fmla="*/ 2837793 w 3836277"/>
              <a:gd name="connsiteY71" fmla="*/ 1534511 h 5797984"/>
              <a:gd name="connsiteX72" fmla="*/ 2995448 w 3836277"/>
              <a:gd name="connsiteY72" fmla="*/ 1996966 h 5797984"/>
              <a:gd name="connsiteX73" fmla="*/ 3541986 w 3836277"/>
              <a:gd name="connsiteY73" fmla="*/ 2017986 h 5797984"/>
              <a:gd name="connsiteX74" fmla="*/ 3647090 w 3836277"/>
              <a:gd name="connsiteY74" fmla="*/ 1828800 h 5797984"/>
              <a:gd name="connsiteX75" fmla="*/ 3415862 w 3836277"/>
              <a:gd name="connsiteY75" fmla="*/ 1597573 h 5797984"/>
              <a:gd name="connsiteX76" fmla="*/ 3636579 w 3836277"/>
              <a:gd name="connsiteY76" fmla="*/ 1219200 h 5797984"/>
              <a:gd name="connsiteX77" fmla="*/ 3573517 w 3836277"/>
              <a:gd name="connsiteY77" fmla="*/ 630621 h 5797984"/>
              <a:gd name="connsiteX78" fmla="*/ 3499945 w 3836277"/>
              <a:gd name="connsiteY78" fmla="*/ 515007 h 5797984"/>
              <a:gd name="connsiteX79" fmla="*/ 3048000 w 3836277"/>
              <a:gd name="connsiteY79" fmla="*/ 283780 h 5797984"/>
              <a:gd name="connsiteX80" fmla="*/ 2795752 w 3836277"/>
              <a:gd name="connsiteY80" fmla="*/ 231228 h 5797984"/>
              <a:gd name="connsiteX81" fmla="*/ 2585545 w 3836277"/>
              <a:gd name="connsiteY81" fmla="*/ 42042 h 5797984"/>
              <a:gd name="connsiteX82" fmla="*/ 2448910 w 3836277"/>
              <a:gd name="connsiteY82" fmla="*/ 31532 h 5797984"/>
              <a:gd name="connsiteX83" fmla="*/ 2301765 w 3836277"/>
              <a:gd name="connsiteY83" fmla="*/ 294290 h 5797984"/>
              <a:gd name="connsiteX84" fmla="*/ 2102069 w 3836277"/>
              <a:gd name="connsiteY84" fmla="*/ 493986 h 5797984"/>
              <a:gd name="connsiteX85" fmla="*/ 1807780 w 3836277"/>
              <a:gd name="connsiteY85" fmla="*/ 588580 h 5797984"/>
              <a:gd name="connsiteX86" fmla="*/ 1576552 w 3836277"/>
              <a:gd name="connsiteY86" fmla="*/ 620110 h 5797984"/>
              <a:gd name="connsiteX87" fmla="*/ 1387366 w 3836277"/>
              <a:gd name="connsiteY87" fmla="*/ 388883 h 5797984"/>
              <a:gd name="connsiteX88" fmla="*/ 1250731 w 3836277"/>
              <a:gd name="connsiteY88" fmla="*/ 73572 h 5797984"/>
              <a:gd name="connsiteX89" fmla="*/ 1103586 w 3836277"/>
              <a:gd name="connsiteY89" fmla="*/ 0 h 5797984"/>
              <a:gd name="connsiteX0" fmla="*/ 1103586 w 3857297"/>
              <a:gd name="connsiteY0" fmla="*/ 0 h 5797984"/>
              <a:gd name="connsiteX1" fmla="*/ 914400 w 3857297"/>
              <a:gd name="connsiteY1" fmla="*/ 388883 h 5797984"/>
              <a:gd name="connsiteX2" fmla="*/ 378372 w 3857297"/>
              <a:gd name="connsiteY2" fmla="*/ 536028 h 5797984"/>
              <a:gd name="connsiteX3" fmla="*/ 63062 w 3857297"/>
              <a:gd name="connsiteY3" fmla="*/ 819807 h 5797984"/>
              <a:gd name="connsiteX4" fmla="*/ 63062 w 3857297"/>
              <a:gd name="connsiteY4" fmla="*/ 1093076 h 5797984"/>
              <a:gd name="connsiteX5" fmla="*/ 273269 w 3857297"/>
              <a:gd name="connsiteY5" fmla="*/ 1492469 h 5797984"/>
              <a:gd name="connsiteX6" fmla="*/ 378373 w 3857297"/>
              <a:gd name="connsiteY6" fmla="*/ 1660634 h 5797984"/>
              <a:gd name="connsiteX7" fmla="*/ 409903 w 3857297"/>
              <a:gd name="connsiteY7" fmla="*/ 1870841 h 5797984"/>
              <a:gd name="connsiteX8" fmla="*/ 609600 w 3857297"/>
              <a:gd name="connsiteY8" fmla="*/ 1923394 h 5797984"/>
              <a:gd name="connsiteX9" fmla="*/ 798786 w 3857297"/>
              <a:gd name="connsiteY9" fmla="*/ 1671145 h 5797984"/>
              <a:gd name="connsiteX10" fmla="*/ 735724 w 3857297"/>
              <a:gd name="connsiteY10" fmla="*/ 1250731 h 5797984"/>
              <a:gd name="connsiteX11" fmla="*/ 651641 w 3857297"/>
              <a:gd name="connsiteY11" fmla="*/ 1051035 h 5797984"/>
              <a:gd name="connsiteX12" fmla="*/ 830317 w 3857297"/>
              <a:gd name="connsiteY12" fmla="*/ 1008993 h 5797984"/>
              <a:gd name="connsiteX13" fmla="*/ 998483 w 3857297"/>
              <a:gd name="connsiteY13" fmla="*/ 1481959 h 5797984"/>
              <a:gd name="connsiteX14" fmla="*/ 1030014 w 3857297"/>
              <a:gd name="connsiteY14" fmla="*/ 1891862 h 5797984"/>
              <a:gd name="connsiteX15" fmla="*/ 977462 w 3857297"/>
              <a:gd name="connsiteY15" fmla="*/ 2364828 h 5797984"/>
              <a:gd name="connsiteX16" fmla="*/ 399393 w 3857297"/>
              <a:gd name="connsiteY16" fmla="*/ 3499945 h 5797984"/>
              <a:gd name="connsiteX17" fmla="*/ 325821 w 3857297"/>
              <a:gd name="connsiteY17" fmla="*/ 3626070 h 5797984"/>
              <a:gd name="connsiteX18" fmla="*/ 336331 w 3857297"/>
              <a:gd name="connsiteY18" fmla="*/ 3710152 h 5797984"/>
              <a:gd name="connsiteX19" fmla="*/ 304800 w 3857297"/>
              <a:gd name="connsiteY19" fmla="*/ 3815255 h 5797984"/>
              <a:gd name="connsiteX20" fmla="*/ 241738 w 3857297"/>
              <a:gd name="connsiteY20" fmla="*/ 4025462 h 5797984"/>
              <a:gd name="connsiteX21" fmla="*/ 105104 w 3857297"/>
              <a:gd name="connsiteY21" fmla="*/ 4498427 h 5797984"/>
              <a:gd name="connsiteX22" fmla="*/ 0 w 3857297"/>
              <a:gd name="connsiteY22" fmla="*/ 4834759 h 5797984"/>
              <a:gd name="connsiteX23" fmla="*/ 31531 w 3857297"/>
              <a:gd name="connsiteY23" fmla="*/ 5097517 h 5797984"/>
              <a:gd name="connsiteX24" fmla="*/ 136635 w 3857297"/>
              <a:gd name="connsiteY24" fmla="*/ 5192110 h 5797984"/>
              <a:gd name="connsiteX25" fmla="*/ 199696 w 3857297"/>
              <a:gd name="connsiteY25" fmla="*/ 5255172 h 5797984"/>
              <a:gd name="connsiteX26" fmla="*/ 409904 w 3857297"/>
              <a:gd name="connsiteY26" fmla="*/ 5223643 h 5797984"/>
              <a:gd name="connsiteX27" fmla="*/ 515007 w 3857297"/>
              <a:gd name="connsiteY27" fmla="*/ 5213131 h 5797984"/>
              <a:gd name="connsiteX28" fmla="*/ 620110 w 3857297"/>
              <a:gd name="connsiteY28" fmla="*/ 5171090 h 5797984"/>
              <a:gd name="connsiteX29" fmla="*/ 693681 w 3857297"/>
              <a:gd name="connsiteY29" fmla="*/ 4929352 h 5797984"/>
              <a:gd name="connsiteX30" fmla="*/ 735724 w 3857297"/>
              <a:gd name="connsiteY30" fmla="*/ 4572000 h 5797984"/>
              <a:gd name="connsiteX31" fmla="*/ 882868 w 3857297"/>
              <a:gd name="connsiteY31" fmla="*/ 4014952 h 5797984"/>
              <a:gd name="connsiteX32" fmla="*/ 945931 w 3857297"/>
              <a:gd name="connsiteY32" fmla="*/ 4824249 h 5797984"/>
              <a:gd name="connsiteX33" fmla="*/ 966952 w 3857297"/>
              <a:gd name="connsiteY33" fmla="*/ 4981903 h 5797984"/>
              <a:gd name="connsiteX34" fmla="*/ 1082566 w 3857297"/>
              <a:gd name="connsiteY34" fmla="*/ 5108026 h 5797984"/>
              <a:gd name="connsiteX35" fmla="*/ 1219199 w 3857297"/>
              <a:gd name="connsiteY35" fmla="*/ 5108028 h 5797984"/>
              <a:gd name="connsiteX36" fmla="*/ 1345324 w 3857297"/>
              <a:gd name="connsiteY36" fmla="*/ 5087007 h 5797984"/>
              <a:gd name="connsiteX37" fmla="*/ 1566041 w 3857297"/>
              <a:gd name="connsiteY37" fmla="*/ 4614041 h 5797984"/>
              <a:gd name="connsiteX38" fmla="*/ 1671145 w 3857297"/>
              <a:gd name="connsiteY38" fmla="*/ 4172608 h 5797984"/>
              <a:gd name="connsiteX39" fmla="*/ 2049518 w 3857297"/>
              <a:gd name="connsiteY39" fmla="*/ 4078013 h 5797984"/>
              <a:gd name="connsiteX40" fmla="*/ 2165131 w 3857297"/>
              <a:gd name="connsiteY40" fmla="*/ 4529960 h 5797984"/>
              <a:gd name="connsiteX41" fmla="*/ 2207172 w 3857297"/>
              <a:gd name="connsiteY41" fmla="*/ 4950373 h 5797984"/>
              <a:gd name="connsiteX42" fmla="*/ 2259724 w 3857297"/>
              <a:gd name="connsiteY42" fmla="*/ 5108028 h 5797984"/>
              <a:gd name="connsiteX43" fmla="*/ 2312277 w 3857297"/>
              <a:gd name="connsiteY43" fmla="*/ 5360274 h 5797984"/>
              <a:gd name="connsiteX44" fmla="*/ 2427890 w 3857297"/>
              <a:gd name="connsiteY44" fmla="*/ 5528443 h 5797984"/>
              <a:gd name="connsiteX45" fmla="*/ 2532993 w 3857297"/>
              <a:gd name="connsiteY45" fmla="*/ 5559974 h 5797984"/>
              <a:gd name="connsiteX46" fmla="*/ 2680138 w 3857297"/>
              <a:gd name="connsiteY46" fmla="*/ 5528441 h 5797984"/>
              <a:gd name="connsiteX47" fmla="*/ 2669627 w 3857297"/>
              <a:gd name="connsiteY47" fmla="*/ 5423339 h 5797984"/>
              <a:gd name="connsiteX48" fmla="*/ 2659117 w 3857297"/>
              <a:gd name="connsiteY48" fmla="*/ 5423338 h 5797984"/>
              <a:gd name="connsiteX49" fmla="*/ 2690648 w 3857297"/>
              <a:gd name="connsiteY49" fmla="*/ 5044965 h 5797984"/>
              <a:gd name="connsiteX50" fmla="*/ 2690648 w 3857297"/>
              <a:gd name="connsiteY50" fmla="*/ 4740165 h 5797984"/>
              <a:gd name="connsiteX51" fmla="*/ 2858814 w 3857297"/>
              <a:gd name="connsiteY51" fmla="*/ 3983421 h 5797984"/>
              <a:gd name="connsiteX52" fmla="*/ 3153102 w 3857297"/>
              <a:gd name="connsiteY52" fmla="*/ 4277711 h 5797984"/>
              <a:gd name="connsiteX53" fmla="*/ 2911365 w 3857297"/>
              <a:gd name="connsiteY53" fmla="*/ 5234151 h 5797984"/>
              <a:gd name="connsiteX54" fmla="*/ 2953407 w 3857297"/>
              <a:gd name="connsiteY54" fmla="*/ 5675587 h 5797984"/>
              <a:gd name="connsiteX55" fmla="*/ 3132082 w 3857297"/>
              <a:gd name="connsiteY55" fmla="*/ 5633544 h 5797984"/>
              <a:gd name="connsiteX56" fmla="*/ 3289737 w 3857297"/>
              <a:gd name="connsiteY56" fmla="*/ 5780691 h 5797984"/>
              <a:gd name="connsiteX57" fmla="*/ 3468413 w 3857297"/>
              <a:gd name="connsiteY57" fmla="*/ 5717627 h 5797984"/>
              <a:gd name="connsiteX58" fmla="*/ 3605049 w 3857297"/>
              <a:gd name="connsiteY58" fmla="*/ 5644055 h 5797984"/>
              <a:gd name="connsiteX59" fmla="*/ 3773215 w 3857297"/>
              <a:gd name="connsiteY59" fmla="*/ 5318235 h 5797984"/>
              <a:gd name="connsiteX60" fmla="*/ 3836277 w 3857297"/>
              <a:gd name="connsiteY60" fmla="*/ 4813738 h 5797984"/>
              <a:gd name="connsiteX61" fmla="*/ 3741682 w 3857297"/>
              <a:gd name="connsiteY61" fmla="*/ 4393325 h 5797984"/>
              <a:gd name="connsiteX62" fmla="*/ 3857297 w 3857297"/>
              <a:gd name="connsiteY62" fmla="*/ 4120055 h 5797984"/>
              <a:gd name="connsiteX63" fmla="*/ 3647090 w 3857297"/>
              <a:gd name="connsiteY63" fmla="*/ 3857297 h 5797984"/>
              <a:gd name="connsiteX64" fmla="*/ 3436883 w 3857297"/>
              <a:gd name="connsiteY64" fmla="*/ 3037490 h 5797984"/>
              <a:gd name="connsiteX65" fmla="*/ 3258207 w 3857297"/>
              <a:gd name="connsiteY65" fmla="*/ 2543504 h 5797984"/>
              <a:gd name="connsiteX66" fmla="*/ 3069021 w 3857297"/>
              <a:gd name="connsiteY66" fmla="*/ 2291255 h 5797984"/>
              <a:gd name="connsiteX67" fmla="*/ 2890345 w 3857297"/>
              <a:gd name="connsiteY67" fmla="*/ 1923393 h 5797984"/>
              <a:gd name="connsiteX68" fmla="*/ 2743200 w 3857297"/>
              <a:gd name="connsiteY68" fmla="*/ 1681655 h 5797984"/>
              <a:gd name="connsiteX69" fmla="*/ 2806262 w 3857297"/>
              <a:gd name="connsiteY69" fmla="*/ 1282262 h 5797984"/>
              <a:gd name="connsiteX70" fmla="*/ 2869324 w 3857297"/>
              <a:gd name="connsiteY70" fmla="*/ 1187669 h 5797984"/>
              <a:gd name="connsiteX71" fmla="*/ 2837793 w 3857297"/>
              <a:gd name="connsiteY71" fmla="*/ 1534511 h 5797984"/>
              <a:gd name="connsiteX72" fmla="*/ 2995448 w 3857297"/>
              <a:gd name="connsiteY72" fmla="*/ 1996966 h 5797984"/>
              <a:gd name="connsiteX73" fmla="*/ 3541986 w 3857297"/>
              <a:gd name="connsiteY73" fmla="*/ 2017986 h 5797984"/>
              <a:gd name="connsiteX74" fmla="*/ 3647090 w 3857297"/>
              <a:gd name="connsiteY74" fmla="*/ 1828800 h 5797984"/>
              <a:gd name="connsiteX75" fmla="*/ 3415862 w 3857297"/>
              <a:gd name="connsiteY75" fmla="*/ 1597573 h 5797984"/>
              <a:gd name="connsiteX76" fmla="*/ 3636579 w 3857297"/>
              <a:gd name="connsiteY76" fmla="*/ 1219200 h 5797984"/>
              <a:gd name="connsiteX77" fmla="*/ 3573517 w 3857297"/>
              <a:gd name="connsiteY77" fmla="*/ 630621 h 5797984"/>
              <a:gd name="connsiteX78" fmla="*/ 3499945 w 3857297"/>
              <a:gd name="connsiteY78" fmla="*/ 515007 h 5797984"/>
              <a:gd name="connsiteX79" fmla="*/ 3048000 w 3857297"/>
              <a:gd name="connsiteY79" fmla="*/ 283780 h 5797984"/>
              <a:gd name="connsiteX80" fmla="*/ 2795752 w 3857297"/>
              <a:gd name="connsiteY80" fmla="*/ 231228 h 5797984"/>
              <a:gd name="connsiteX81" fmla="*/ 2585545 w 3857297"/>
              <a:gd name="connsiteY81" fmla="*/ 42042 h 5797984"/>
              <a:gd name="connsiteX82" fmla="*/ 2448910 w 3857297"/>
              <a:gd name="connsiteY82" fmla="*/ 31532 h 5797984"/>
              <a:gd name="connsiteX83" fmla="*/ 2301765 w 3857297"/>
              <a:gd name="connsiteY83" fmla="*/ 294290 h 5797984"/>
              <a:gd name="connsiteX84" fmla="*/ 2102069 w 3857297"/>
              <a:gd name="connsiteY84" fmla="*/ 493986 h 5797984"/>
              <a:gd name="connsiteX85" fmla="*/ 1807780 w 3857297"/>
              <a:gd name="connsiteY85" fmla="*/ 588580 h 5797984"/>
              <a:gd name="connsiteX86" fmla="*/ 1576552 w 3857297"/>
              <a:gd name="connsiteY86" fmla="*/ 620110 h 5797984"/>
              <a:gd name="connsiteX87" fmla="*/ 1387366 w 3857297"/>
              <a:gd name="connsiteY87" fmla="*/ 388883 h 5797984"/>
              <a:gd name="connsiteX88" fmla="*/ 1250731 w 3857297"/>
              <a:gd name="connsiteY88" fmla="*/ 73572 h 5797984"/>
              <a:gd name="connsiteX89" fmla="*/ 1103586 w 3857297"/>
              <a:gd name="connsiteY89" fmla="*/ 0 h 5797984"/>
              <a:gd name="connsiteX0" fmla="*/ 1103586 w 3857297"/>
              <a:gd name="connsiteY0" fmla="*/ 0 h 5797984"/>
              <a:gd name="connsiteX1" fmla="*/ 914400 w 3857297"/>
              <a:gd name="connsiteY1" fmla="*/ 388883 h 5797984"/>
              <a:gd name="connsiteX2" fmla="*/ 378372 w 3857297"/>
              <a:gd name="connsiteY2" fmla="*/ 536028 h 5797984"/>
              <a:gd name="connsiteX3" fmla="*/ 63062 w 3857297"/>
              <a:gd name="connsiteY3" fmla="*/ 819807 h 5797984"/>
              <a:gd name="connsiteX4" fmla="*/ 63062 w 3857297"/>
              <a:gd name="connsiteY4" fmla="*/ 1093076 h 5797984"/>
              <a:gd name="connsiteX5" fmla="*/ 273269 w 3857297"/>
              <a:gd name="connsiteY5" fmla="*/ 1492469 h 5797984"/>
              <a:gd name="connsiteX6" fmla="*/ 378373 w 3857297"/>
              <a:gd name="connsiteY6" fmla="*/ 1660634 h 5797984"/>
              <a:gd name="connsiteX7" fmla="*/ 409903 w 3857297"/>
              <a:gd name="connsiteY7" fmla="*/ 1870841 h 5797984"/>
              <a:gd name="connsiteX8" fmla="*/ 609600 w 3857297"/>
              <a:gd name="connsiteY8" fmla="*/ 1923394 h 5797984"/>
              <a:gd name="connsiteX9" fmla="*/ 798786 w 3857297"/>
              <a:gd name="connsiteY9" fmla="*/ 1671145 h 5797984"/>
              <a:gd name="connsiteX10" fmla="*/ 735724 w 3857297"/>
              <a:gd name="connsiteY10" fmla="*/ 1250731 h 5797984"/>
              <a:gd name="connsiteX11" fmla="*/ 651641 w 3857297"/>
              <a:gd name="connsiteY11" fmla="*/ 1051035 h 5797984"/>
              <a:gd name="connsiteX12" fmla="*/ 830317 w 3857297"/>
              <a:gd name="connsiteY12" fmla="*/ 1008993 h 5797984"/>
              <a:gd name="connsiteX13" fmla="*/ 998483 w 3857297"/>
              <a:gd name="connsiteY13" fmla="*/ 1481959 h 5797984"/>
              <a:gd name="connsiteX14" fmla="*/ 1030014 w 3857297"/>
              <a:gd name="connsiteY14" fmla="*/ 1891862 h 5797984"/>
              <a:gd name="connsiteX15" fmla="*/ 977462 w 3857297"/>
              <a:gd name="connsiteY15" fmla="*/ 2364828 h 5797984"/>
              <a:gd name="connsiteX16" fmla="*/ 399393 w 3857297"/>
              <a:gd name="connsiteY16" fmla="*/ 3499945 h 5797984"/>
              <a:gd name="connsiteX17" fmla="*/ 325821 w 3857297"/>
              <a:gd name="connsiteY17" fmla="*/ 3626070 h 5797984"/>
              <a:gd name="connsiteX18" fmla="*/ 336331 w 3857297"/>
              <a:gd name="connsiteY18" fmla="*/ 3710152 h 5797984"/>
              <a:gd name="connsiteX19" fmla="*/ 304800 w 3857297"/>
              <a:gd name="connsiteY19" fmla="*/ 3815255 h 5797984"/>
              <a:gd name="connsiteX20" fmla="*/ 241738 w 3857297"/>
              <a:gd name="connsiteY20" fmla="*/ 4025462 h 5797984"/>
              <a:gd name="connsiteX21" fmla="*/ 105104 w 3857297"/>
              <a:gd name="connsiteY21" fmla="*/ 4498427 h 5797984"/>
              <a:gd name="connsiteX22" fmla="*/ 0 w 3857297"/>
              <a:gd name="connsiteY22" fmla="*/ 4834759 h 5797984"/>
              <a:gd name="connsiteX23" fmla="*/ 31531 w 3857297"/>
              <a:gd name="connsiteY23" fmla="*/ 5097517 h 5797984"/>
              <a:gd name="connsiteX24" fmla="*/ 136635 w 3857297"/>
              <a:gd name="connsiteY24" fmla="*/ 5192110 h 5797984"/>
              <a:gd name="connsiteX25" fmla="*/ 199696 w 3857297"/>
              <a:gd name="connsiteY25" fmla="*/ 5255172 h 5797984"/>
              <a:gd name="connsiteX26" fmla="*/ 409904 w 3857297"/>
              <a:gd name="connsiteY26" fmla="*/ 5223643 h 5797984"/>
              <a:gd name="connsiteX27" fmla="*/ 515007 w 3857297"/>
              <a:gd name="connsiteY27" fmla="*/ 5213131 h 5797984"/>
              <a:gd name="connsiteX28" fmla="*/ 620110 w 3857297"/>
              <a:gd name="connsiteY28" fmla="*/ 5171090 h 5797984"/>
              <a:gd name="connsiteX29" fmla="*/ 693681 w 3857297"/>
              <a:gd name="connsiteY29" fmla="*/ 4929352 h 5797984"/>
              <a:gd name="connsiteX30" fmla="*/ 735724 w 3857297"/>
              <a:gd name="connsiteY30" fmla="*/ 4572000 h 5797984"/>
              <a:gd name="connsiteX31" fmla="*/ 882868 w 3857297"/>
              <a:gd name="connsiteY31" fmla="*/ 4014952 h 5797984"/>
              <a:gd name="connsiteX32" fmla="*/ 945931 w 3857297"/>
              <a:gd name="connsiteY32" fmla="*/ 4824249 h 5797984"/>
              <a:gd name="connsiteX33" fmla="*/ 966952 w 3857297"/>
              <a:gd name="connsiteY33" fmla="*/ 4981903 h 5797984"/>
              <a:gd name="connsiteX34" fmla="*/ 1082566 w 3857297"/>
              <a:gd name="connsiteY34" fmla="*/ 5108026 h 5797984"/>
              <a:gd name="connsiteX35" fmla="*/ 1219199 w 3857297"/>
              <a:gd name="connsiteY35" fmla="*/ 5108028 h 5797984"/>
              <a:gd name="connsiteX36" fmla="*/ 1345324 w 3857297"/>
              <a:gd name="connsiteY36" fmla="*/ 5087007 h 5797984"/>
              <a:gd name="connsiteX37" fmla="*/ 1566041 w 3857297"/>
              <a:gd name="connsiteY37" fmla="*/ 4614041 h 5797984"/>
              <a:gd name="connsiteX38" fmla="*/ 1671145 w 3857297"/>
              <a:gd name="connsiteY38" fmla="*/ 4172608 h 5797984"/>
              <a:gd name="connsiteX39" fmla="*/ 2049518 w 3857297"/>
              <a:gd name="connsiteY39" fmla="*/ 4078013 h 5797984"/>
              <a:gd name="connsiteX40" fmla="*/ 2165131 w 3857297"/>
              <a:gd name="connsiteY40" fmla="*/ 4529960 h 5797984"/>
              <a:gd name="connsiteX41" fmla="*/ 2207172 w 3857297"/>
              <a:gd name="connsiteY41" fmla="*/ 4950373 h 5797984"/>
              <a:gd name="connsiteX42" fmla="*/ 2259724 w 3857297"/>
              <a:gd name="connsiteY42" fmla="*/ 5108028 h 5797984"/>
              <a:gd name="connsiteX43" fmla="*/ 2312277 w 3857297"/>
              <a:gd name="connsiteY43" fmla="*/ 5360274 h 5797984"/>
              <a:gd name="connsiteX44" fmla="*/ 2427890 w 3857297"/>
              <a:gd name="connsiteY44" fmla="*/ 5528443 h 5797984"/>
              <a:gd name="connsiteX45" fmla="*/ 2532993 w 3857297"/>
              <a:gd name="connsiteY45" fmla="*/ 5559974 h 5797984"/>
              <a:gd name="connsiteX46" fmla="*/ 2680138 w 3857297"/>
              <a:gd name="connsiteY46" fmla="*/ 5528441 h 5797984"/>
              <a:gd name="connsiteX47" fmla="*/ 2669627 w 3857297"/>
              <a:gd name="connsiteY47" fmla="*/ 5423339 h 5797984"/>
              <a:gd name="connsiteX48" fmla="*/ 2659117 w 3857297"/>
              <a:gd name="connsiteY48" fmla="*/ 5423338 h 5797984"/>
              <a:gd name="connsiteX49" fmla="*/ 2690648 w 3857297"/>
              <a:gd name="connsiteY49" fmla="*/ 5044965 h 5797984"/>
              <a:gd name="connsiteX50" fmla="*/ 2690648 w 3857297"/>
              <a:gd name="connsiteY50" fmla="*/ 4740165 h 5797984"/>
              <a:gd name="connsiteX51" fmla="*/ 2858814 w 3857297"/>
              <a:gd name="connsiteY51" fmla="*/ 3983421 h 5797984"/>
              <a:gd name="connsiteX52" fmla="*/ 3153102 w 3857297"/>
              <a:gd name="connsiteY52" fmla="*/ 4277711 h 5797984"/>
              <a:gd name="connsiteX53" fmla="*/ 2911365 w 3857297"/>
              <a:gd name="connsiteY53" fmla="*/ 5234151 h 5797984"/>
              <a:gd name="connsiteX54" fmla="*/ 2953407 w 3857297"/>
              <a:gd name="connsiteY54" fmla="*/ 5675587 h 5797984"/>
              <a:gd name="connsiteX55" fmla="*/ 3132082 w 3857297"/>
              <a:gd name="connsiteY55" fmla="*/ 5633544 h 5797984"/>
              <a:gd name="connsiteX56" fmla="*/ 3289737 w 3857297"/>
              <a:gd name="connsiteY56" fmla="*/ 5780691 h 5797984"/>
              <a:gd name="connsiteX57" fmla="*/ 3468413 w 3857297"/>
              <a:gd name="connsiteY57" fmla="*/ 5717627 h 5797984"/>
              <a:gd name="connsiteX58" fmla="*/ 3605049 w 3857297"/>
              <a:gd name="connsiteY58" fmla="*/ 5644055 h 5797984"/>
              <a:gd name="connsiteX59" fmla="*/ 3773215 w 3857297"/>
              <a:gd name="connsiteY59" fmla="*/ 5318235 h 5797984"/>
              <a:gd name="connsiteX60" fmla="*/ 3836277 w 3857297"/>
              <a:gd name="connsiteY60" fmla="*/ 4813738 h 5797984"/>
              <a:gd name="connsiteX61" fmla="*/ 3741682 w 3857297"/>
              <a:gd name="connsiteY61" fmla="*/ 4393325 h 5797984"/>
              <a:gd name="connsiteX62" fmla="*/ 3857297 w 3857297"/>
              <a:gd name="connsiteY62" fmla="*/ 4120055 h 5797984"/>
              <a:gd name="connsiteX63" fmla="*/ 3699642 w 3857297"/>
              <a:gd name="connsiteY63" fmla="*/ 3804745 h 5797984"/>
              <a:gd name="connsiteX64" fmla="*/ 3436883 w 3857297"/>
              <a:gd name="connsiteY64" fmla="*/ 3037490 h 5797984"/>
              <a:gd name="connsiteX65" fmla="*/ 3258207 w 3857297"/>
              <a:gd name="connsiteY65" fmla="*/ 2543504 h 5797984"/>
              <a:gd name="connsiteX66" fmla="*/ 3069021 w 3857297"/>
              <a:gd name="connsiteY66" fmla="*/ 2291255 h 5797984"/>
              <a:gd name="connsiteX67" fmla="*/ 2890345 w 3857297"/>
              <a:gd name="connsiteY67" fmla="*/ 1923393 h 5797984"/>
              <a:gd name="connsiteX68" fmla="*/ 2743200 w 3857297"/>
              <a:gd name="connsiteY68" fmla="*/ 1681655 h 5797984"/>
              <a:gd name="connsiteX69" fmla="*/ 2806262 w 3857297"/>
              <a:gd name="connsiteY69" fmla="*/ 1282262 h 5797984"/>
              <a:gd name="connsiteX70" fmla="*/ 2869324 w 3857297"/>
              <a:gd name="connsiteY70" fmla="*/ 1187669 h 5797984"/>
              <a:gd name="connsiteX71" fmla="*/ 2837793 w 3857297"/>
              <a:gd name="connsiteY71" fmla="*/ 1534511 h 5797984"/>
              <a:gd name="connsiteX72" fmla="*/ 2995448 w 3857297"/>
              <a:gd name="connsiteY72" fmla="*/ 1996966 h 5797984"/>
              <a:gd name="connsiteX73" fmla="*/ 3541986 w 3857297"/>
              <a:gd name="connsiteY73" fmla="*/ 2017986 h 5797984"/>
              <a:gd name="connsiteX74" fmla="*/ 3647090 w 3857297"/>
              <a:gd name="connsiteY74" fmla="*/ 1828800 h 5797984"/>
              <a:gd name="connsiteX75" fmla="*/ 3415862 w 3857297"/>
              <a:gd name="connsiteY75" fmla="*/ 1597573 h 5797984"/>
              <a:gd name="connsiteX76" fmla="*/ 3636579 w 3857297"/>
              <a:gd name="connsiteY76" fmla="*/ 1219200 h 5797984"/>
              <a:gd name="connsiteX77" fmla="*/ 3573517 w 3857297"/>
              <a:gd name="connsiteY77" fmla="*/ 630621 h 5797984"/>
              <a:gd name="connsiteX78" fmla="*/ 3499945 w 3857297"/>
              <a:gd name="connsiteY78" fmla="*/ 515007 h 5797984"/>
              <a:gd name="connsiteX79" fmla="*/ 3048000 w 3857297"/>
              <a:gd name="connsiteY79" fmla="*/ 283780 h 5797984"/>
              <a:gd name="connsiteX80" fmla="*/ 2795752 w 3857297"/>
              <a:gd name="connsiteY80" fmla="*/ 231228 h 5797984"/>
              <a:gd name="connsiteX81" fmla="*/ 2585545 w 3857297"/>
              <a:gd name="connsiteY81" fmla="*/ 42042 h 5797984"/>
              <a:gd name="connsiteX82" fmla="*/ 2448910 w 3857297"/>
              <a:gd name="connsiteY82" fmla="*/ 31532 h 5797984"/>
              <a:gd name="connsiteX83" fmla="*/ 2301765 w 3857297"/>
              <a:gd name="connsiteY83" fmla="*/ 294290 h 5797984"/>
              <a:gd name="connsiteX84" fmla="*/ 2102069 w 3857297"/>
              <a:gd name="connsiteY84" fmla="*/ 493986 h 5797984"/>
              <a:gd name="connsiteX85" fmla="*/ 1807780 w 3857297"/>
              <a:gd name="connsiteY85" fmla="*/ 588580 h 5797984"/>
              <a:gd name="connsiteX86" fmla="*/ 1576552 w 3857297"/>
              <a:gd name="connsiteY86" fmla="*/ 620110 h 5797984"/>
              <a:gd name="connsiteX87" fmla="*/ 1387366 w 3857297"/>
              <a:gd name="connsiteY87" fmla="*/ 388883 h 5797984"/>
              <a:gd name="connsiteX88" fmla="*/ 1250731 w 3857297"/>
              <a:gd name="connsiteY88" fmla="*/ 73572 h 5797984"/>
              <a:gd name="connsiteX89" fmla="*/ 1103586 w 3857297"/>
              <a:gd name="connsiteY89" fmla="*/ 0 h 5797984"/>
              <a:gd name="connsiteX0" fmla="*/ 1103586 w 3857297"/>
              <a:gd name="connsiteY0" fmla="*/ 0 h 5797984"/>
              <a:gd name="connsiteX1" fmla="*/ 914400 w 3857297"/>
              <a:gd name="connsiteY1" fmla="*/ 388883 h 5797984"/>
              <a:gd name="connsiteX2" fmla="*/ 378372 w 3857297"/>
              <a:gd name="connsiteY2" fmla="*/ 536028 h 5797984"/>
              <a:gd name="connsiteX3" fmla="*/ 63062 w 3857297"/>
              <a:gd name="connsiteY3" fmla="*/ 819807 h 5797984"/>
              <a:gd name="connsiteX4" fmla="*/ 63062 w 3857297"/>
              <a:gd name="connsiteY4" fmla="*/ 1093076 h 5797984"/>
              <a:gd name="connsiteX5" fmla="*/ 273269 w 3857297"/>
              <a:gd name="connsiteY5" fmla="*/ 1492469 h 5797984"/>
              <a:gd name="connsiteX6" fmla="*/ 378373 w 3857297"/>
              <a:gd name="connsiteY6" fmla="*/ 1660634 h 5797984"/>
              <a:gd name="connsiteX7" fmla="*/ 409903 w 3857297"/>
              <a:gd name="connsiteY7" fmla="*/ 1870841 h 5797984"/>
              <a:gd name="connsiteX8" fmla="*/ 609600 w 3857297"/>
              <a:gd name="connsiteY8" fmla="*/ 1923394 h 5797984"/>
              <a:gd name="connsiteX9" fmla="*/ 798786 w 3857297"/>
              <a:gd name="connsiteY9" fmla="*/ 1671145 h 5797984"/>
              <a:gd name="connsiteX10" fmla="*/ 735724 w 3857297"/>
              <a:gd name="connsiteY10" fmla="*/ 1250731 h 5797984"/>
              <a:gd name="connsiteX11" fmla="*/ 651641 w 3857297"/>
              <a:gd name="connsiteY11" fmla="*/ 1051035 h 5797984"/>
              <a:gd name="connsiteX12" fmla="*/ 830317 w 3857297"/>
              <a:gd name="connsiteY12" fmla="*/ 1008993 h 5797984"/>
              <a:gd name="connsiteX13" fmla="*/ 998483 w 3857297"/>
              <a:gd name="connsiteY13" fmla="*/ 1481959 h 5797984"/>
              <a:gd name="connsiteX14" fmla="*/ 1030014 w 3857297"/>
              <a:gd name="connsiteY14" fmla="*/ 1891862 h 5797984"/>
              <a:gd name="connsiteX15" fmla="*/ 977462 w 3857297"/>
              <a:gd name="connsiteY15" fmla="*/ 2364828 h 5797984"/>
              <a:gd name="connsiteX16" fmla="*/ 399393 w 3857297"/>
              <a:gd name="connsiteY16" fmla="*/ 3499945 h 5797984"/>
              <a:gd name="connsiteX17" fmla="*/ 325821 w 3857297"/>
              <a:gd name="connsiteY17" fmla="*/ 3626070 h 5797984"/>
              <a:gd name="connsiteX18" fmla="*/ 336331 w 3857297"/>
              <a:gd name="connsiteY18" fmla="*/ 3710152 h 5797984"/>
              <a:gd name="connsiteX19" fmla="*/ 304800 w 3857297"/>
              <a:gd name="connsiteY19" fmla="*/ 3815255 h 5797984"/>
              <a:gd name="connsiteX20" fmla="*/ 241738 w 3857297"/>
              <a:gd name="connsiteY20" fmla="*/ 4025462 h 5797984"/>
              <a:gd name="connsiteX21" fmla="*/ 105104 w 3857297"/>
              <a:gd name="connsiteY21" fmla="*/ 4498427 h 5797984"/>
              <a:gd name="connsiteX22" fmla="*/ 0 w 3857297"/>
              <a:gd name="connsiteY22" fmla="*/ 4834759 h 5797984"/>
              <a:gd name="connsiteX23" fmla="*/ 31531 w 3857297"/>
              <a:gd name="connsiteY23" fmla="*/ 5097517 h 5797984"/>
              <a:gd name="connsiteX24" fmla="*/ 136635 w 3857297"/>
              <a:gd name="connsiteY24" fmla="*/ 5192110 h 5797984"/>
              <a:gd name="connsiteX25" fmla="*/ 199696 w 3857297"/>
              <a:gd name="connsiteY25" fmla="*/ 5255172 h 5797984"/>
              <a:gd name="connsiteX26" fmla="*/ 409904 w 3857297"/>
              <a:gd name="connsiteY26" fmla="*/ 5223643 h 5797984"/>
              <a:gd name="connsiteX27" fmla="*/ 515007 w 3857297"/>
              <a:gd name="connsiteY27" fmla="*/ 5213131 h 5797984"/>
              <a:gd name="connsiteX28" fmla="*/ 620110 w 3857297"/>
              <a:gd name="connsiteY28" fmla="*/ 5171090 h 5797984"/>
              <a:gd name="connsiteX29" fmla="*/ 693681 w 3857297"/>
              <a:gd name="connsiteY29" fmla="*/ 4929352 h 5797984"/>
              <a:gd name="connsiteX30" fmla="*/ 735724 w 3857297"/>
              <a:gd name="connsiteY30" fmla="*/ 4572000 h 5797984"/>
              <a:gd name="connsiteX31" fmla="*/ 882868 w 3857297"/>
              <a:gd name="connsiteY31" fmla="*/ 4014952 h 5797984"/>
              <a:gd name="connsiteX32" fmla="*/ 945931 w 3857297"/>
              <a:gd name="connsiteY32" fmla="*/ 4824249 h 5797984"/>
              <a:gd name="connsiteX33" fmla="*/ 966952 w 3857297"/>
              <a:gd name="connsiteY33" fmla="*/ 4981903 h 5797984"/>
              <a:gd name="connsiteX34" fmla="*/ 1082566 w 3857297"/>
              <a:gd name="connsiteY34" fmla="*/ 5108026 h 5797984"/>
              <a:gd name="connsiteX35" fmla="*/ 1219199 w 3857297"/>
              <a:gd name="connsiteY35" fmla="*/ 5108028 h 5797984"/>
              <a:gd name="connsiteX36" fmla="*/ 1345324 w 3857297"/>
              <a:gd name="connsiteY36" fmla="*/ 5087007 h 5797984"/>
              <a:gd name="connsiteX37" fmla="*/ 1566041 w 3857297"/>
              <a:gd name="connsiteY37" fmla="*/ 4614041 h 5797984"/>
              <a:gd name="connsiteX38" fmla="*/ 1671145 w 3857297"/>
              <a:gd name="connsiteY38" fmla="*/ 4172608 h 5797984"/>
              <a:gd name="connsiteX39" fmla="*/ 2049518 w 3857297"/>
              <a:gd name="connsiteY39" fmla="*/ 4078013 h 5797984"/>
              <a:gd name="connsiteX40" fmla="*/ 2165131 w 3857297"/>
              <a:gd name="connsiteY40" fmla="*/ 4529960 h 5797984"/>
              <a:gd name="connsiteX41" fmla="*/ 2207172 w 3857297"/>
              <a:gd name="connsiteY41" fmla="*/ 4950373 h 5797984"/>
              <a:gd name="connsiteX42" fmla="*/ 2259724 w 3857297"/>
              <a:gd name="connsiteY42" fmla="*/ 5108028 h 5797984"/>
              <a:gd name="connsiteX43" fmla="*/ 2312277 w 3857297"/>
              <a:gd name="connsiteY43" fmla="*/ 5360274 h 5797984"/>
              <a:gd name="connsiteX44" fmla="*/ 2427890 w 3857297"/>
              <a:gd name="connsiteY44" fmla="*/ 5528443 h 5797984"/>
              <a:gd name="connsiteX45" fmla="*/ 2532993 w 3857297"/>
              <a:gd name="connsiteY45" fmla="*/ 5559974 h 5797984"/>
              <a:gd name="connsiteX46" fmla="*/ 2680138 w 3857297"/>
              <a:gd name="connsiteY46" fmla="*/ 5528441 h 5797984"/>
              <a:gd name="connsiteX47" fmla="*/ 2669627 w 3857297"/>
              <a:gd name="connsiteY47" fmla="*/ 5423339 h 5797984"/>
              <a:gd name="connsiteX48" fmla="*/ 2659117 w 3857297"/>
              <a:gd name="connsiteY48" fmla="*/ 5423338 h 5797984"/>
              <a:gd name="connsiteX49" fmla="*/ 2690648 w 3857297"/>
              <a:gd name="connsiteY49" fmla="*/ 5044965 h 5797984"/>
              <a:gd name="connsiteX50" fmla="*/ 2690648 w 3857297"/>
              <a:gd name="connsiteY50" fmla="*/ 4740165 h 5797984"/>
              <a:gd name="connsiteX51" fmla="*/ 2858814 w 3857297"/>
              <a:gd name="connsiteY51" fmla="*/ 3983421 h 5797984"/>
              <a:gd name="connsiteX52" fmla="*/ 3153102 w 3857297"/>
              <a:gd name="connsiteY52" fmla="*/ 4277711 h 5797984"/>
              <a:gd name="connsiteX53" fmla="*/ 2911365 w 3857297"/>
              <a:gd name="connsiteY53" fmla="*/ 5234151 h 5797984"/>
              <a:gd name="connsiteX54" fmla="*/ 2953407 w 3857297"/>
              <a:gd name="connsiteY54" fmla="*/ 5675587 h 5797984"/>
              <a:gd name="connsiteX55" fmla="*/ 3132082 w 3857297"/>
              <a:gd name="connsiteY55" fmla="*/ 5633544 h 5797984"/>
              <a:gd name="connsiteX56" fmla="*/ 3289737 w 3857297"/>
              <a:gd name="connsiteY56" fmla="*/ 5780691 h 5797984"/>
              <a:gd name="connsiteX57" fmla="*/ 3468413 w 3857297"/>
              <a:gd name="connsiteY57" fmla="*/ 5717627 h 5797984"/>
              <a:gd name="connsiteX58" fmla="*/ 3605049 w 3857297"/>
              <a:gd name="connsiteY58" fmla="*/ 5644055 h 5797984"/>
              <a:gd name="connsiteX59" fmla="*/ 3720664 w 3857297"/>
              <a:gd name="connsiteY59" fmla="*/ 5223642 h 5797984"/>
              <a:gd name="connsiteX60" fmla="*/ 3836277 w 3857297"/>
              <a:gd name="connsiteY60" fmla="*/ 4813738 h 5797984"/>
              <a:gd name="connsiteX61" fmla="*/ 3741682 w 3857297"/>
              <a:gd name="connsiteY61" fmla="*/ 4393325 h 5797984"/>
              <a:gd name="connsiteX62" fmla="*/ 3857297 w 3857297"/>
              <a:gd name="connsiteY62" fmla="*/ 4120055 h 5797984"/>
              <a:gd name="connsiteX63" fmla="*/ 3699642 w 3857297"/>
              <a:gd name="connsiteY63" fmla="*/ 3804745 h 5797984"/>
              <a:gd name="connsiteX64" fmla="*/ 3436883 w 3857297"/>
              <a:gd name="connsiteY64" fmla="*/ 3037490 h 5797984"/>
              <a:gd name="connsiteX65" fmla="*/ 3258207 w 3857297"/>
              <a:gd name="connsiteY65" fmla="*/ 2543504 h 5797984"/>
              <a:gd name="connsiteX66" fmla="*/ 3069021 w 3857297"/>
              <a:gd name="connsiteY66" fmla="*/ 2291255 h 5797984"/>
              <a:gd name="connsiteX67" fmla="*/ 2890345 w 3857297"/>
              <a:gd name="connsiteY67" fmla="*/ 1923393 h 5797984"/>
              <a:gd name="connsiteX68" fmla="*/ 2743200 w 3857297"/>
              <a:gd name="connsiteY68" fmla="*/ 1681655 h 5797984"/>
              <a:gd name="connsiteX69" fmla="*/ 2806262 w 3857297"/>
              <a:gd name="connsiteY69" fmla="*/ 1282262 h 5797984"/>
              <a:gd name="connsiteX70" fmla="*/ 2869324 w 3857297"/>
              <a:gd name="connsiteY70" fmla="*/ 1187669 h 5797984"/>
              <a:gd name="connsiteX71" fmla="*/ 2837793 w 3857297"/>
              <a:gd name="connsiteY71" fmla="*/ 1534511 h 5797984"/>
              <a:gd name="connsiteX72" fmla="*/ 2995448 w 3857297"/>
              <a:gd name="connsiteY72" fmla="*/ 1996966 h 5797984"/>
              <a:gd name="connsiteX73" fmla="*/ 3541986 w 3857297"/>
              <a:gd name="connsiteY73" fmla="*/ 2017986 h 5797984"/>
              <a:gd name="connsiteX74" fmla="*/ 3647090 w 3857297"/>
              <a:gd name="connsiteY74" fmla="*/ 1828800 h 5797984"/>
              <a:gd name="connsiteX75" fmla="*/ 3415862 w 3857297"/>
              <a:gd name="connsiteY75" fmla="*/ 1597573 h 5797984"/>
              <a:gd name="connsiteX76" fmla="*/ 3636579 w 3857297"/>
              <a:gd name="connsiteY76" fmla="*/ 1219200 h 5797984"/>
              <a:gd name="connsiteX77" fmla="*/ 3573517 w 3857297"/>
              <a:gd name="connsiteY77" fmla="*/ 630621 h 5797984"/>
              <a:gd name="connsiteX78" fmla="*/ 3499945 w 3857297"/>
              <a:gd name="connsiteY78" fmla="*/ 515007 h 5797984"/>
              <a:gd name="connsiteX79" fmla="*/ 3048000 w 3857297"/>
              <a:gd name="connsiteY79" fmla="*/ 283780 h 5797984"/>
              <a:gd name="connsiteX80" fmla="*/ 2795752 w 3857297"/>
              <a:gd name="connsiteY80" fmla="*/ 231228 h 5797984"/>
              <a:gd name="connsiteX81" fmla="*/ 2585545 w 3857297"/>
              <a:gd name="connsiteY81" fmla="*/ 42042 h 5797984"/>
              <a:gd name="connsiteX82" fmla="*/ 2448910 w 3857297"/>
              <a:gd name="connsiteY82" fmla="*/ 31532 h 5797984"/>
              <a:gd name="connsiteX83" fmla="*/ 2301765 w 3857297"/>
              <a:gd name="connsiteY83" fmla="*/ 294290 h 5797984"/>
              <a:gd name="connsiteX84" fmla="*/ 2102069 w 3857297"/>
              <a:gd name="connsiteY84" fmla="*/ 493986 h 5797984"/>
              <a:gd name="connsiteX85" fmla="*/ 1807780 w 3857297"/>
              <a:gd name="connsiteY85" fmla="*/ 588580 h 5797984"/>
              <a:gd name="connsiteX86" fmla="*/ 1576552 w 3857297"/>
              <a:gd name="connsiteY86" fmla="*/ 620110 h 5797984"/>
              <a:gd name="connsiteX87" fmla="*/ 1387366 w 3857297"/>
              <a:gd name="connsiteY87" fmla="*/ 388883 h 5797984"/>
              <a:gd name="connsiteX88" fmla="*/ 1250731 w 3857297"/>
              <a:gd name="connsiteY88" fmla="*/ 73572 h 5797984"/>
              <a:gd name="connsiteX89" fmla="*/ 1103586 w 3857297"/>
              <a:gd name="connsiteY89" fmla="*/ 0 h 5797984"/>
              <a:gd name="connsiteX0" fmla="*/ 1103586 w 3857297"/>
              <a:gd name="connsiteY0" fmla="*/ 0 h 5797984"/>
              <a:gd name="connsiteX1" fmla="*/ 914400 w 3857297"/>
              <a:gd name="connsiteY1" fmla="*/ 388883 h 5797984"/>
              <a:gd name="connsiteX2" fmla="*/ 378372 w 3857297"/>
              <a:gd name="connsiteY2" fmla="*/ 536028 h 5797984"/>
              <a:gd name="connsiteX3" fmla="*/ 63062 w 3857297"/>
              <a:gd name="connsiteY3" fmla="*/ 819807 h 5797984"/>
              <a:gd name="connsiteX4" fmla="*/ 63062 w 3857297"/>
              <a:gd name="connsiteY4" fmla="*/ 1093076 h 5797984"/>
              <a:gd name="connsiteX5" fmla="*/ 273269 w 3857297"/>
              <a:gd name="connsiteY5" fmla="*/ 1492469 h 5797984"/>
              <a:gd name="connsiteX6" fmla="*/ 378373 w 3857297"/>
              <a:gd name="connsiteY6" fmla="*/ 1660634 h 5797984"/>
              <a:gd name="connsiteX7" fmla="*/ 409903 w 3857297"/>
              <a:gd name="connsiteY7" fmla="*/ 1870841 h 5797984"/>
              <a:gd name="connsiteX8" fmla="*/ 609600 w 3857297"/>
              <a:gd name="connsiteY8" fmla="*/ 1923394 h 5797984"/>
              <a:gd name="connsiteX9" fmla="*/ 798786 w 3857297"/>
              <a:gd name="connsiteY9" fmla="*/ 1671145 h 5797984"/>
              <a:gd name="connsiteX10" fmla="*/ 735724 w 3857297"/>
              <a:gd name="connsiteY10" fmla="*/ 1250731 h 5797984"/>
              <a:gd name="connsiteX11" fmla="*/ 651641 w 3857297"/>
              <a:gd name="connsiteY11" fmla="*/ 1051035 h 5797984"/>
              <a:gd name="connsiteX12" fmla="*/ 830317 w 3857297"/>
              <a:gd name="connsiteY12" fmla="*/ 1008993 h 5797984"/>
              <a:gd name="connsiteX13" fmla="*/ 998483 w 3857297"/>
              <a:gd name="connsiteY13" fmla="*/ 1481959 h 5797984"/>
              <a:gd name="connsiteX14" fmla="*/ 1030014 w 3857297"/>
              <a:gd name="connsiteY14" fmla="*/ 1891862 h 5797984"/>
              <a:gd name="connsiteX15" fmla="*/ 977462 w 3857297"/>
              <a:gd name="connsiteY15" fmla="*/ 2364828 h 5797984"/>
              <a:gd name="connsiteX16" fmla="*/ 399393 w 3857297"/>
              <a:gd name="connsiteY16" fmla="*/ 3499945 h 5797984"/>
              <a:gd name="connsiteX17" fmla="*/ 325821 w 3857297"/>
              <a:gd name="connsiteY17" fmla="*/ 3626070 h 5797984"/>
              <a:gd name="connsiteX18" fmla="*/ 336331 w 3857297"/>
              <a:gd name="connsiteY18" fmla="*/ 3710152 h 5797984"/>
              <a:gd name="connsiteX19" fmla="*/ 304800 w 3857297"/>
              <a:gd name="connsiteY19" fmla="*/ 3815255 h 5797984"/>
              <a:gd name="connsiteX20" fmla="*/ 241738 w 3857297"/>
              <a:gd name="connsiteY20" fmla="*/ 4025462 h 5797984"/>
              <a:gd name="connsiteX21" fmla="*/ 105104 w 3857297"/>
              <a:gd name="connsiteY21" fmla="*/ 4498427 h 5797984"/>
              <a:gd name="connsiteX22" fmla="*/ 0 w 3857297"/>
              <a:gd name="connsiteY22" fmla="*/ 4834759 h 5797984"/>
              <a:gd name="connsiteX23" fmla="*/ 31531 w 3857297"/>
              <a:gd name="connsiteY23" fmla="*/ 5097517 h 5797984"/>
              <a:gd name="connsiteX24" fmla="*/ 136635 w 3857297"/>
              <a:gd name="connsiteY24" fmla="*/ 5192110 h 5797984"/>
              <a:gd name="connsiteX25" fmla="*/ 199696 w 3857297"/>
              <a:gd name="connsiteY25" fmla="*/ 5255172 h 5797984"/>
              <a:gd name="connsiteX26" fmla="*/ 409904 w 3857297"/>
              <a:gd name="connsiteY26" fmla="*/ 5223643 h 5797984"/>
              <a:gd name="connsiteX27" fmla="*/ 515007 w 3857297"/>
              <a:gd name="connsiteY27" fmla="*/ 5213131 h 5797984"/>
              <a:gd name="connsiteX28" fmla="*/ 620110 w 3857297"/>
              <a:gd name="connsiteY28" fmla="*/ 5171090 h 5797984"/>
              <a:gd name="connsiteX29" fmla="*/ 693681 w 3857297"/>
              <a:gd name="connsiteY29" fmla="*/ 4929352 h 5797984"/>
              <a:gd name="connsiteX30" fmla="*/ 735724 w 3857297"/>
              <a:gd name="connsiteY30" fmla="*/ 4572000 h 5797984"/>
              <a:gd name="connsiteX31" fmla="*/ 882868 w 3857297"/>
              <a:gd name="connsiteY31" fmla="*/ 4014952 h 5797984"/>
              <a:gd name="connsiteX32" fmla="*/ 945931 w 3857297"/>
              <a:gd name="connsiteY32" fmla="*/ 4824249 h 5797984"/>
              <a:gd name="connsiteX33" fmla="*/ 966952 w 3857297"/>
              <a:gd name="connsiteY33" fmla="*/ 4981903 h 5797984"/>
              <a:gd name="connsiteX34" fmla="*/ 1082566 w 3857297"/>
              <a:gd name="connsiteY34" fmla="*/ 5108026 h 5797984"/>
              <a:gd name="connsiteX35" fmla="*/ 1219199 w 3857297"/>
              <a:gd name="connsiteY35" fmla="*/ 5108028 h 5797984"/>
              <a:gd name="connsiteX36" fmla="*/ 1345324 w 3857297"/>
              <a:gd name="connsiteY36" fmla="*/ 5087007 h 5797984"/>
              <a:gd name="connsiteX37" fmla="*/ 1566041 w 3857297"/>
              <a:gd name="connsiteY37" fmla="*/ 4614041 h 5797984"/>
              <a:gd name="connsiteX38" fmla="*/ 1671145 w 3857297"/>
              <a:gd name="connsiteY38" fmla="*/ 4172608 h 5797984"/>
              <a:gd name="connsiteX39" fmla="*/ 2049518 w 3857297"/>
              <a:gd name="connsiteY39" fmla="*/ 4078013 h 5797984"/>
              <a:gd name="connsiteX40" fmla="*/ 2165131 w 3857297"/>
              <a:gd name="connsiteY40" fmla="*/ 4529960 h 5797984"/>
              <a:gd name="connsiteX41" fmla="*/ 2207172 w 3857297"/>
              <a:gd name="connsiteY41" fmla="*/ 4950373 h 5797984"/>
              <a:gd name="connsiteX42" fmla="*/ 2259724 w 3857297"/>
              <a:gd name="connsiteY42" fmla="*/ 5108028 h 5797984"/>
              <a:gd name="connsiteX43" fmla="*/ 2312277 w 3857297"/>
              <a:gd name="connsiteY43" fmla="*/ 5360274 h 5797984"/>
              <a:gd name="connsiteX44" fmla="*/ 2427890 w 3857297"/>
              <a:gd name="connsiteY44" fmla="*/ 5528443 h 5797984"/>
              <a:gd name="connsiteX45" fmla="*/ 2532993 w 3857297"/>
              <a:gd name="connsiteY45" fmla="*/ 5559974 h 5797984"/>
              <a:gd name="connsiteX46" fmla="*/ 2680138 w 3857297"/>
              <a:gd name="connsiteY46" fmla="*/ 5528441 h 5797984"/>
              <a:gd name="connsiteX47" fmla="*/ 2669627 w 3857297"/>
              <a:gd name="connsiteY47" fmla="*/ 5423339 h 5797984"/>
              <a:gd name="connsiteX48" fmla="*/ 2659117 w 3857297"/>
              <a:gd name="connsiteY48" fmla="*/ 5423338 h 5797984"/>
              <a:gd name="connsiteX49" fmla="*/ 2690648 w 3857297"/>
              <a:gd name="connsiteY49" fmla="*/ 5044965 h 5797984"/>
              <a:gd name="connsiteX50" fmla="*/ 2690648 w 3857297"/>
              <a:gd name="connsiteY50" fmla="*/ 4740165 h 5797984"/>
              <a:gd name="connsiteX51" fmla="*/ 2858814 w 3857297"/>
              <a:gd name="connsiteY51" fmla="*/ 3983421 h 5797984"/>
              <a:gd name="connsiteX52" fmla="*/ 3153102 w 3857297"/>
              <a:gd name="connsiteY52" fmla="*/ 4277711 h 5797984"/>
              <a:gd name="connsiteX53" fmla="*/ 2911365 w 3857297"/>
              <a:gd name="connsiteY53" fmla="*/ 5234151 h 5797984"/>
              <a:gd name="connsiteX54" fmla="*/ 2953407 w 3857297"/>
              <a:gd name="connsiteY54" fmla="*/ 5675587 h 5797984"/>
              <a:gd name="connsiteX55" fmla="*/ 3132082 w 3857297"/>
              <a:gd name="connsiteY55" fmla="*/ 5633544 h 5797984"/>
              <a:gd name="connsiteX56" fmla="*/ 3289737 w 3857297"/>
              <a:gd name="connsiteY56" fmla="*/ 5780691 h 5797984"/>
              <a:gd name="connsiteX57" fmla="*/ 3468413 w 3857297"/>
              <a:gd name="connsiteY57" fmla="*/ 5717627 h 5797984"/>
              <a:gd name="connsiteX58" fmla="*/ 3584028 w 3857297"/>
              <a:gd name="connsiteY58" fmla="*/ 5528441 h 5797984"/>
              <a:gd name="connsiteX59" fmla="*/ 3720664 w 3857297"/>
              <a:gd name="connsiteY59" fmla="*/ 5223642 h 5797984"/>
              <a:gd name="connsiteX60" fmla="*/ 3836277 w 3857297"/>
              <a:gd name="connsiteY60" fmla="*/ 4813738 h 5797984"/>
              <a:gd name="connsiteX61" fmla="*/ 3741682 w 3857297"/>
              <a:gd name="connsiteY61" fmla="*/ 4393325 h 5797984"/>
              <a:gd name="connsiteX62" fmla="*/ 3857297 w 3857297"/>
              <a:gd name="connsiteY62" fmla="*/ 4120055 h 5797984"/>
              <a:gd name="connsiteX63" fmla="*/ 3699642 w 3857297"/>
              <a:gd name="connsiteY63" fmla="*/ 3804745 h 5797984"/>
              <a:gd name="connsiteX64" fmla="*/ 3436883 w 3857297"/>
              <a:gd name="connsiteY64" fmla="*/ 3037490 h 5797984"/>
              <a:gd name="connsiteX65" fmla="*/ 3258207 w 3857297"/>
              <a:gd name="connsiteY65" fmla="*/ 2543504 h 5797984"/>
              <a:gd name="connsiteX66" fmla="*/ 3069021 w 3857297"/>
              <a:gd name="connsiteY66" fmla="*/ 2291255 h 5797984"/>
              <a:gd name="connsiteX67" fmla="*/ 2890345 w 3857297"/>
              <a:gd name="connsiteY67" fmla="*/ 1923393 h 5797984"/>
              <a:gd name="connsiteX68" fmla="*/ 2743200 w 3857297"/>
              <a:gd name="connsiteY68" fmla="*/ 1681655 h 5797984"/>
              <a:gd name="connsiteX69" fmla="*/ 2806262 w 3857297"/>
              <a:gd name="connsiteY69" fmla="*/ 1282262 h 5797984"/>
              <a:gd name="connsiteX70" fmla="*/ 2869324 w 3857297"/>
              <a:gd name="connsiteY70" fmla="*/ 1187669 h 5797984"/>
              <a:gd name="connsiteX71" fmla="*/ 2837793 w 3857297"/>
              <a:gd name="connsiteY71" fmla="*/ 1534511 h 5797984"/>
              <a:gd name="connsiteX72" fmla="*/ 2995448 w 3857297"/>
              <a:gd name="connsiteY72" fmla="*/ 1996966 h 5797984"/>
              <a:gd name="connsiteX73" fmla="*/ 3541986 w 3857297"/>
              <a:gd name="connsiteY73" fmla="*/ 2017986 h 5797984"/>
              <a:gd name="connsiteX74" fmla="*/ 3647090 w 3857297"/>
              <a:gd name="connsiteY74" fmla="*/ 1828800 h 5797984"/>
              <a:gd name="connsiteX75" fmla="*/ 3415862 w 3857297"/>
              <a:gd name="connsiteY75" fmla="*/ 1597573 h 5797984"/>
              <a:gd name="connsiteX76" fmla="*/ 3636579 w 3857297"/>
              <a:gd name="connsiteY76" fmla="*/ 1219200 h 5797984"/>
              <a:gd name="connsiteX77" fmla="*/ 3573517 w 3857297"/>
              <a:gd name="connsiteY77" fmla="*/ 630621 h 5797984"/>
              <a:gd name="connsiteX78" fmla="*/ 3499945 w 3857297"/>
              <a:gd name="connsiteY78" fmla="*/ 515007 h 5797984"/>
              <a:gd name="connsiteX79" fmla="*/ 3048000 w 3857297"/>
              <a:gd name="connsiteY79" fmla="*/ 283780 h 5797984"/>
              <a:gd name="connsiteX80" fmla="*/ 2795752 w 3857297"/>
              <a:gd name="connsiteY80" fmla="*/ 231228 h 5797984"/>
              <a:gd name="connsiteX81" fmla="*/ 2585545 w 3857297"/>
              <a:gd name="connsiteY81" fmla="*/ 42042 h 5797984"/>
              <a:gd name="connsiteX82" fmla="*/ 2448910 w 3857297"/>
              <a:gd name="connsiteY82" fmla="*/ 31532 h 5797984"/>
              <a:gd name="connsiteX83" fmla="*/ 2301765 w 3857297"/>
              <a:gd name="connsiteY83" fmla="*/ 294290 h 5797984"/>
              <a:gd name="connsiteX84" fmla="*/ 2102069 w 3857297"/>
              <a:gd name="connsiteY84" fmla="*/ 493986 h 5797984"/>
              <a:gd name="connsiteX85" fmla="*/ 1807780 w 3857297"/>
              <a:gd name="connsiteY85" fmla="*/ 588580 h 5797984"/>
              <a:gd name="connsiteX86" fmla="*/ 1576552 w 3857297"/>
              <a:gd name="connsiteY86" fmla="*/ 620110 h 5797984"/>
              <a:gd name="connsiteX87" fmla="*/ 1387366 w 3857297"/>
              <a:gd name="connsiteY87" fmla="*/ 388883 h 5797984"/>
              <a:gd name="connsiteX88" fmla="*/ 1250731 w 3857297"/>
              <a:gd name="connsiteY88" fmla="*/ 73572 h 5797984"/>
              <a:gd name="connsiteX89" fmla="*/ 1103586 w 3857297"/>
              <a:gd name="connsiteY89" fmla="*/ 0 h 5797984"/>
              <a:gd name="connsiteX0" fmla="*/ 1103586 w 3857297"/>
              <a:gd name="connsiteY0" fmla="*/ 0 h 5780691"/>
              <a:gd name="connsiteX1" fmla="*/ 914400 w 3857297"/>
              <a:gd name="connsiteY1" fmla="*/ 388883 h 5780691"/>
              <a:gd name="connsiteX2" fmla="*/ 378372 w 3857297"/>
              <a:gd name="connsiteY2" fmla="*/ 536028 h 5780691"/>
              <a:gd name="connsiteX3" fmla="*/ 63062 w 3857297"/>
              <a:gd name="connsiteY3" fmla="*/ 819807 h 5780691"/>
              <a:gd name="connsiteX4" fmla="*/ 63062 w 3857297"/>
              <a:gd name="connsiteY4" fmla="*/ 1093076 h 5780691"/>
              <a:gd name="connsiteX5" fmla="*/ 273269 w 3857297"/>
              <a:gd name="connsiteY5" fmla="*/ 1492469 h 5780691"/>
              <a:gd name="connsiteX6" fmla="*/ 378373 w 3857297"/>
              <a:gd name="connsiteY6" fmla="*/ 1660634 h 5780691"/>
              <a:gd name="connsiteX7" fmla="*/ 409903 w 3857297"/>
              <a:gd name="connsiteY7" fmla="*/ 1870841 h 5780691"/>
              <a:gd name="connsiteX8" fmla="*/ 609600 w 3857297"/>
              <a:gd name="connsiteY8" fmla="*/ 1923394 h 5780691"/>
              <a:gd name="connsiteX9" fmla="*/ 798786 w 3857297"/>
              <a:gd name="connsiteY9" fmla="*/ 1671145 h 5780691"/>
              <a:gd name="connsiteX10" fmla="*/ 735724 w 3857297"/>
              <a:gd name="connsiteY10" fmla="*/ 1250731 h 5780691"/>
              <a:gd name="connsiteX11" fmla="*/ 651641 w 3857297"/>
              <a:gd name="connsiteY11" fmla="*/ 1051035 h 5780691"/>
              <a:gd name="connsiteX12" fmla="*/ 830317 w 3857297"/>
              <a:gd name="connsiteY12" fmla="*/ 1008993 h 5780691"/>
              <a:gd name="connsiteX13" fmla="*/ 998483 w 3857297"/>
              <a:gd name="connsiteY13" fmla="*/ 1481959 h 5780691"/>
              <a:gd name="connsiteX14" fmla="*/ 1030014 w 3857297"/>
              <a:gd name="connsiteY14" fmla="*/ 1891862 h 5780691"/>
              <a:gd name="connsiteX15" fmla="*/ 977462 w 3857297"/>
              <a:gd name="connsiteY15" fmla="*/ 2364828 h 5780691"/>
              <a:gd name="connsiteX16" fmla="*/ 399393 w 3857297"/>
              <a:gd name="connsiteY16" fmla="*/ 3499945 h 5780691"/>
              <a:gd name="connsiteX17" fmla="*/ 325821 w 3857297"/>
              <a:gd name="connsiteY17" fmla="*/ 3626070 h 5780691"/>
              <a:gd name="connsiteX18" fmla="*/ 336331 w 3857297"/>
              <a:gd name="connsiteY18" fmla="*/ 3710152 h 5780691"/>
              <a:gd name="connsiteX19" fmla="*/ 304800 w 3857297"/>
              <a:gd name="connsiteY19" fmla="*/ 3815255 h 5780691"/>
              <a:gd name="connsiteX20" fmla="*/ 241738 w 3857297"/>
              <a:gd name="connsiteY20" fmla="*/ 4025462 h 5780691"/>
              <a:gd name="connsiteX21" fmla="*/ 105104 w 3857297"/>
              <a:gd name="connsiteY21" fmla="*/ 4498427 h 5780691"/>
              <a:gd name="connsiteX22" fmla="*/ 0 w 3857297"/>
              <a:gd name="connsiteY22" fmla="*/ 4834759 h 5780691"/>
              <a:gd name="connsiteX23" fmla="*/ 31531 w 3857297"/>
              <a:gd name="connsiteY23" fmla="*/ 5097517 h 5780691"/>
              <a:gd name="connsiteX24" fmla="*/ 136635 w 3857297"/>
              <a:gd name="connsiteY24" fmla="*/ 5192110 h 5780691"/>
              <a:gd name="connsiteX25" fmla="*/ 199696 w 3857297"/>
              <a:gd name="connsiteY25" fmla="*/ 5255172 h 5780691"/>
              <a:gd name="connsiteX26" fmla="*/ 409904 w 3857297"/>
              <a:gd name="connsiteY26" fmla="*/ 5223643 h 5780691"/>
              <a:gd name="connsiteX27" fmla="*/ 515007 w 3857297"/>
              <a:gd name="connsiteY27" fmla="*/ 5213131 h 5780691"/>
              <a:gd name="connsiteX28" fmla="*/ 620110 w 3857297"/>
              <a:gd name="connsiteY28" fmla="*/ 5171090 h 5780691"/>
              <a:gd name="connsiteX29" fmla="*/ 693681 w 3857297"/>
              <a:gd name="connsiteY29" fmla="*/ 4929352 h 5780691"/>
              <a:gd name="connsiteX30" fmla="*/ 735724 w 3857297"/>
              <a:gd name="connsiteY30" fmla="*/ 4572000 h 5780691"/>
              <a:gd name="connsiteX31" fmla="*/ 882868 w 3857297"/>
              <a:gd name="connsiteY31" fmla="*/ 4014952 h 5780691"/>
              <a:gd name="connsiteX32" fmla="*/ 945931 w 3857297"/>
              <a:gd name="connsiteY32" fmla="*/ 4824249 h 5780691"/>
              <a:gd name="connsiteX33" fmla="*/ 966952 w 3857297"/>
              <a:gd name="connsiteY33" fmla="*/ 4981903 h 5780691"/>
              <a:gd name="connsiteX34" fmla="*/ 1082566 w 3857297"/>
              <a:gd name="connsiteY34" fmla="*/ 5108026 h 5780691"/>
              <a:gd name="connsiteX35" fmla="*/ 1219199 w 3857297"/>
              <a:gd name="connsiteY35" fmla="*/ 5108028 h 5780691"/>
              <a:gd name="connsiteX36" fmla="*/ 1345324 w 3857297"/>
              <a:gd name="connsiteY36" fmla="*/ 5087007 h 5780691"/>
              <a:gd name="connsiteX37" fmla="*/ 1566041 w 3857297"/>
              <a:gd name="connsiteY37" fmla="*/ 4614041 h 5780691"/>
              <a:gd name="connsiteX38" fmla="*/ 1671145 w 3857297"/>
              <a:gd name="connsiteY38" fmla="*/ 4172608 h 5780691"/>
              <a:gd name="connsiteX39" fmla="*/ 2049518 w 3857297"/>
              <a:gd name="connsiteY39" fmla="*/ 4078013 h 5780691"/>
              <a:gd name="connsiteX40" fmla="*/ 2165131 w 3857297"/>
              <a:gd name="connsiteY40" fmla="*/ 4529960 h 5780691"/>
              <a:gd name="connsiteX41" fmla="*/ 2207172 w 3857297"/>
              <a:gd name="connsiteY41" fmla="*/ 4950373 h 5780691"/>
              <a:gd name="connsiteX42" fmla="*/ 2259724 w 3857297"/>
              <a:gd name="connsiteY42" fmla="*/ 5108028 h 5780691"/>
              <a:gd name="connsiteX43" fmla="*/ 2312277 w 3857297"/>
              <a:gd name="connsiteY43" fmla="*/ 5360274 h 5780691"/>
              <a:gd name="connsiteX44" fmla="*/ 2427890 w 3857297"/>
              <a:gd name="connsiteY44" fmla="*/ 5528443 h 5780691"/>
              <a:gd name="connsiteX45" fmla="*/ 2532993 w 3857297"/>
              <a:gd name="connsiteY45" fmla="*/ 5559974 h 5780691"/>
              <a:gd name="connsiteX46" fmla="*/ 2680138 w 3857297"/>
              <a:gd name="connsiteY46" fmla="*/ 5528441 h 5780691"/>
              <a:gd name="connsiteX47" fmla="*/ 2669627 w 3857297"/>
              <a:gd name="connsiteY47" fmla="*/ 5423339 h 5780691"/>
              <a:gd name="connsiteX48" fmla="*/ 2659117 w 3857297"/>
              <a:gd name="connsiteY48" fmla="*/ 5423338 h 5780691"/>
              <a:gd name="connsiteX49" fmla="*/ 2690648 w 3857297"/>
              <a:gd name="connsiteY49" fmla="*/ 5044965 h 5780691"/>
              <a:gd name="connsiteX50" fmla="*/ 2690648 w 3857297"/>
              <a:gd name="connsiteY50" fmla="*/ 4740165 h 5780691"/>
              <a:gd name="connsiteX51" fmla="*/ 2858814 w 3857297"/>
              <a:gd name="connsiteY51" fmla="*/ 3983421 h 5780691"/>
              <a:gd name="connsiteX52" fmla="*/ 3153102 w 3857297"/>
              <a:gd name="connsiteY52" fmla="*/ 4277711 h 5780691"/>
              <a:gd name="connsiteX53" fmla="*/ 2911365 w 3857297"/>
              <a:gd name="connsiteY53" fmla="*/ 5234151 h 5780691"/>
              <a:gd name="connsiteX54" fmla="*/ 2953407 w 3857297"/>
              <a:gd name="connsiteY54" fmla="*/ 5675587 h 5780691"/>
              <a:gd name="connsiteX55" fmla="*/ 3132082 w 3857297"/>
              <a:gd name="connsiteY55" fmla="*/ 5633544 h 5780691"/>
              <a:gd name="connsiteX56" fmla="*/ 3289737 w 3857297"/>
              <a:gd name="connsiteY56" fmla="*/ 5780691 h 5780691"/>
              <a:gd name="connsiteX57" fmla="*/ 3426372 w 3857297"/>
              <a:gd name="connsiteY57" fmla="*/ 5633544 h 5780691"/>
              <a:gd name="connsiteX58" fmla="*/ 3584028 w 3857297"/>
              <a:gd name="connsiteY58" fmla="*/ 5528441 h 5780691"/>
              <a:gd name="connsiteX59" fmla="*/ 3720664 w 3857297"/>
              <a:gd name="connsiteY59" fmla="*/ 5223642 h 5780691"/>
              <a:gd name="connsiteX60" fmla="*/ 3836277 w 3857297"/>
              <a:gd name="connsiteY60" fmla="*/ 4813738 h 5780691"/>
              <a:gd name="connsiteX61" fmla="*/ 3741682 w 3857297"/>
              <a:gd name="connsiteY61" fmla="*/ 4393325 h 5780691"/>
              <a:gd name="connsiteX62" fmla="*/ 3857297 w 3857297"/>
              <a:gd name="connsiteY62" fmla="*/ 4120055 h 5780691"/>
              <a:gd name="connsiteX63" fmla="*/ 3699642 w 3857297"/>
              <a:gd name="connsiteY63" fmla="*/ 3804745 h 5780691"/>
              <a:gd name="connsiteX64" fmla="*/ 3436883 w 3857297"/>
              <a:gd name="connsiteY64" fmla="*/ 3037490 h 5780691"/>
              <a:gd name="connsiteX65" fmla="*/ 3258207 w 3857297"/>
              <a:gd name="connsiteY65" fmla="*/ 2543504 h 5780691"/>
              <a:gd name="connsiteX66" fmla="*/ 3069021 w 3857297"/>
              <a:gd name="connsiteY66" fmla="*/ 2291255 h 5780691"/>
              <a:gd name="connsiteX67" fmla="*/ 2890345 w 3857297"/>
              <a:gd name="connsiteY67" fmla="*/ 1923393 h 5780691"/>
              <a:gd name="connsiteX68" fmla="*/ 2743200 w 3857297"/>
              <a:gd name="connsiteY68" fmla="*/ 1681655 h 5780691"/>
              <a:gd name="connsiteX69" fmla="*/ 2806262 w 3857297"/>
              <a:gd name="connsiteY69" fmla="*/ 1282262 h 5780691"/>
              <a:gd name="connsiteX70" fmla="*/ 2869324 w 3857297"/>
              <a:gd name="connsiteY70" fmla="*/ 1187669 h 5780691"/>
              <a:gd name="connsiteX71" fmla="*/ 2837793 w 3857297"/>
              <a:gd name="connsiteY71" fmla="*/ 1534511 h 5780691"/>
              <a:gd name="connsiteX72" fmla="*/ 2995448 w 3857297"/>
              <a:gd name="connsiteY72" fmla="*/ 1996966 h 5780691"/>
              <a:gd name="connsiteX73" fmla="*/ 3541986 w 3857297"/>
              <a:gd name="connsiteY73" fmla="*/ 2017986 h 5780691"/>
              <a:gd name="connsiteX74" fmla="*/ 3647090 w 3857297"/>
              <a:gd name="connsiteY74" fmla="*/ 1828800 h 5780691"/>
              <a:gd name="connsiteX75" fmla="*/ 3415862 w 3857297"/>
              <a:gd name="connsiteY75" fmla="*/ 1597573 h 5780691"/>
              <a:gd name="connsiteX76" fmla="*/ 3636579 w 3857297"/>
              <a:gd name="connsiteY76" fmla="*/ 1219200 h 5780691"/>
              <a:gd name="connsiteX77" fmla="*/ 3573517 w 3857297"/>
              <a:gd name="connsiteY77" fmla="*/ 630621 h 5780691"/>
              <a:gd name="connsiteX78" fmla="*/ 3499945 w 3857297"/>
              <a:gd name="connsiteY78" fmla="*/ 515007 h 5780691"/>
              <a:gd name="connsiteX79" fmla="*/ 3048000 w 3857297"/>
              <a:gd name="connsiteY79" fmla="*/ 283780 h 5780691"/>
              <a:gd name="connsiteX80" fmla="*/ 2795752 w 3857297"/>
              <a:gd name="connsiteY80" fmla="*/ 231228 h 5780691"/>
              <a:gd name="connsiteX81" fmla="*/ 2585545 w 3857297"/>
              <a:gd name="connsiteY81" fmla="*/ 42042 h 5780691"/>
              <a:gd name="connsiteX82" fmla="*/ 2448910 w 3857297"/>
              <a:gd name="connsiteY82" fmla="*/ 31532 h 5780691"/>
              <a:gd name="connsiteX83" fmla="*/ 2301765 w 3857297"/>
              <a:gd name="connsiteY83" fmla="*/ 294290 h 5780691"/>
              <a:gd name="connsiteX84" fmla="*/ 2102069 w 3857297"/>
              <a:gd name="connsiteY84" fmla="*/ 493986 h 5780691"/>
              <a:gd name="connsiteX85" fmla="*/ 1807780 w 3857297"/>
              <a:gd name="connsiteY85" fmla="*/ 588580 h 5780691"/>
              <a:gd name="connsiteX86" fmla="*/ 1576552 w 3857297"/>
              <a:gd name="connsiteY86" fmla="*/ 620110 h 5780691"/>
              <a:gd name="connsiteX87" fmla="*/ 1387366 w 3857297"/>
              <a:gd name="connsiteY87" fmla="*/ 388883 h 5780691"/>
              <a:gd name="connsiteX88" fmla="*/ 1250731 w 3857297"/>
              <a:gd name="connsiteY88" fmla="*/ 73572 h 5780691"/>
              <a:gd name="connsiteX89" fmla="*/ 1103586 w 3857297"/>
              <a:gd name="connsiteY89" fmla="*/ 0 h 5780691"/>
              <a:gd name="connsiteX0" fmla="*/ 1103586 w 3857297"/>
              <a:gd name="connsiteY0" fmla="*/ 0 h 5710064"/>
              <a:gd name="connsiteX1" fmla="*/ 914400 w 3857297"/>
              <a:gd name="connsiteY1" fmla="*/ 388883 h 5710064"/>
              <a:gd name="connsiteX2" fmla="*/ 378372 w 3857297"/>
              <a:gd name="connsiteY2" fmla="*/ 536028 h 5710064"/>
              <a:gd name="connsiteX3" fmla="*/ 63062 w 3857297"/>
              <a:gd name="connsiteY3" fmla="*/ 819807 h 5710064"/>
              <a:gd name="connsiteX4" fmla="*/ 63062 w 3857297"/>
              <a:gd name="connsiteY4" fmla="*/ 1093076 h 5710064"/>
              <a:gd name="connsiteX5" fmla="*/ 273269 w 3857297"/>
              <a:gd name="connsiteY5" fmla="*/ 1492469 h 5710064"/>
              <a:gd name="connsiteX6" fmla="*/ 378373 w 3857297"/>
              <a:gd name="connsiteY6" fmla="*/ 1660634 h 5710064"/>
              <a:gd name="connsiteX7" fmla="*/ 409903 w 3857297"/>
              <a:gd name="connsiteY7" fmla="*/ 1870841 h 5710064"/>
              <a:gd name="connsiteX8" fmla="*/ 609600 w 3857297"/>
              <a:gd name="connsiteY8" fmla="*/ 1923394 h 5710064"/>
              <a:gd name="connsiteX9" fmla="*/ 798786 w 3857297"/>
              <a:gd name="connsiteY9" fmla="*/ 1671145 h 5710064"/>
              <a:gd name="connsiteX10" fmla="*/ 735724 w 3857297"/>
              <a:gd name="connsiteY10" fmla="*/ 1250731 h 5710064"/>
              <a:gd name="connsiteX11" fmla="*/ 651641 w 3857297"/>
              <a:gd name="connsiteY11" fmla="*/ 1051035 h 5710064"/>
              <a:gd name="connsiteX12" fmla="*/ 830317 w 3857297"/>
              <a:gd name="connsiteY12" fmla="*/ 1008993 h 5710064"/>
              <a:gd name="connsiteX13" fmla="*/ 998483 w 3857297"/>
              <a:gd name="connsiteY13" fmla="*/ 1481959 h 5710064"/>
              <a:gd name="connsiteX14" fmla="*/ 1030014 w 3857297"/>
              <a:gd name="connsiteY14" fmla="*/ 1891862 h 5710064"/>
              <a:gd name="connsiteX15" fmla="*/ 977462 w 3857297"/>
              <a:gd name="connsiteY15" fmla="*/ 2364828 h 5710064"/>
              <a:gd name="connsiteX16" fmla="*/ 399393 w 3857297"/>
              <a:gd name="connsiteY16" fmla="*/ 3499945 h 5710064"/>
              <a:gd name="connsiteX17" fmla="*/ 325821 w 3857297"/>
              <a:gd name="connsiteY17" fmla="*/ 3626070 h 5710064"/>
              <a:gd name="connsiteX18" fmla="*/ 336331 w 3857297"/>
              <a:gd name="connsiteY18" fmla="*/ 3710152 h 5710064"/>
              <a:gd name="connsiteX19" fmla="*/ 304800 w 3857297"/>
              <a:gd name="connsiteY19" fmla="*/ 3815255 h 5710064"/>
              <a:gd name="connsiteX20" fmla="*/ 241738 w 3857297"/>
              <a:gd name="connsiteY20" fmla="*/ 4025462 h 5710064"/>
              <a:gd name="connsiteX21" fmla="*/ 105104 w 3857297"/>
              <a:gd name="connsiteY21" fmla="*/ 4498427 h 5710064"/>
              <a:gd name="connsiteX22" fmla="*/ 0 w 3857297"/>
              <a:gd name="connsiteY22" fmla="*/ 4834759 h 5710064"/>
              <a:gd name="connsiteX23" fmla="*/ 31531 w 3857297"/>
              <a:gd name="connsiteY23" fmla="*/ 5097517 h 5710064"/>
              <a:gd name="connsiteX24" fmla="*/ 136635 w 3857297"/>
              <a:gd name="connsiteY24" fmla="*/ 5192110 h 5710064"/>
              <a:gd name="connsiteX25" fmla="*/ 199696 w 3857297"/>
              <a:gd name="connsiteY25" fmla="*/ 5255172 h 5710064"/>
              <a:gd name="connsiteX26" fmla="*/ 409904 w 3857297"/>
              <a:gd name="connsiteY26" fmla="*/ 5223643 h 5710064"/>
              <a:gd name="connsiteX27" fmla="*/ 515007 w 3857297"/>
              <a:gd name="connsiteY27" fmla="*/ 5213131 h 5710064"/>
              <a:gd name="connsiteX28" fmla="*/ 620110 w 3857297"/>
              <a:gd name="connsiteY28" fmla="*/ 5171090 h 5710064"/>
              <a:gd name="connsiteX29" fmla="*/ 693681 w 3857297"/>
              <a:gd name="connsiteY29" fmla="*/ 4929352 h 5710064"/>
              <a:gd name="connsiteX30" fmla="*/ 735724 w 3857297"/>
              <a:gd name="connsiteY30" fmla="*/ 4572000 h 5710064"/>
              <a:gd name="connsiteX31" fmla="*/ 882868 w 3857297"/>
              <a:gd name="connsiteY31" fmla="*/ 4014952 h 5710064"/>
              <a:gd name="connsiteX32" fmla="*/ 945931 w 3857297"/>
              <a:gd name="connsiteY32" fmla="*/ 4824249 h 5710064"/>
              <a:gd name="connsiteX33" fmla="*/ 966952 w 3857297"/>
              <a:gd name="connsiteY33" fmla="*/ 4981903 h 5710064"/>
              <a:gd name="connsiteX34" fmla="*/ 1082566 w 3857297"/>
              <a:gd name="connsiteY34" fmla="*/ 5108026 h 5710064"/>
              <a:gd name="connsiteX35" fmla="*/ 1219199 w 3857297"/>
              <a:gd name="connsiteY35" fmla="*/ 5108028 h 5710064"/>
              <a:gd name="connsiteX36" fmla="*/ 1345324 w 3857297"/>
              <a:gd name="connsiteY36" fmla="*/ 5087007 h 5710064"/>
              <a:gd name="connsiteX37" fmla="*/ 1566041 w 3857297"/>
              <a:gd name="connsiteY37" fmla="*/ 4614041 h 5710064"/>
              <a:gd name="connsiteX38" fmla="*/ 1671145 w 3857297"/>
              <a:gd name="connsiteY38" fmla="*/ 4172608 h 5710064"/>
              <a:gd name="connsiteX39" fmla="*/ 2049518 w 3857297"/>
              <a:gd name="connsiteY39" fmla="*/ 4078013 h 5710064"/>
              <a:gd name="connsiteX40" fmla="*/ 2165131 w 3857297"/>
              <a:gd name="connsiteY40" fmla="*/ 4529960 h 5710064"/>
              <a:gd name="connsiteX41" fmla="*/ 2207172 w 3857297"/>
              <a:gd name="connsiteY41" fmla="*/ 4950373 h 5710064"/>
              <a:gd name="connsiteX42" fmla="*/ 2259724 w 3857297"/>
              <a:gd name="connsiteY42" fmla="*/ 5108028 h 5710064"/>
              <a:gd name="connsiteX43" fmla="*/ 2312277 w 3857297"/>
              <a:gd name="connsiteY43" fmla="*/ 5360274 h 5710064"/>
              <a:gd name="connsiteX44" fmla="*/ 2427890 w 3857297"/>
              <a:gd name="connsiteY44" fmla="*/ 5528443 h 5710064"/>
              <a:gd name="connsiteX45" fmla="*/ 2532993 w 3857297"/>
              <a:gd name="connsiteY45" fmla="*/ 5559974 h 5710064"/>
              <a:gd name="connsiteX46" fmla="*/ 2680138 w 3857297"/>
              <a:gd name="connsiteY46" fmla="*/ 5528441 h 5710064"/>
              <a:gd name="connsiteX47" fmla="*/ 2669627 w 3857297"/>
              <a:gd name="connsiteY47" fmla="*/ 5423339 h 5710064"/>
              <a:gd name="connsiteX48" fmla="*/ 2659117 w 3857297"/>
              <a:gd name="connsiteY48" fmla="*/ 5423338 h 5710064"/>
              <a:gd name="connsiteX49" fmla="*/ 2690648 w 3857297"/>
              <a:gd name="connsiteY49" fmla="*/ 5044965 h 5710064"/>
              <a:gd name="connsiteX50" fmla="*/ 2690648 w 3857297"/>
              <a:gd name="connsiteY50" fmla="*/ 4740165 h 5710064"/>
              <a:gd name="connsiteX51" fmla="*/ 2858814 w 3857297"/>
              <a:gd name="connsiteY51" fmla="*/ 3983421 h 5710064"/>
              <a:gd name="connsiteX52" fmla="*/ 3153102 w 3857297"/>
              <a:gd name="connsiteY52" fmla="*/ 4277711 h 5710064"/>
              <a:gd name="connsiteX53" fmla="*/ 2911365 w 3857297"/>
              <a:gd name="connsiteY53" fmla="*/ 5234151 h 5710064"/>
              <a:gd name="connsiteX54" fmla="*/ 2953407 w 3857297"/>
              <a:gd name="connsiteY54" fmla="*/ 5675587 h 5710064"/>
              <a:gd name="connsiteX55" fmla="*/ 3132082 w 3857297"/>
              <a:gd name="connsiteY55" fmla="*/ 5633544 h 5710064"/>
              <a:gd name="connsiteX56" fmla="*/ 3289737 w 3857297"/>
              <a:gd name="connsiteY56" fmla="*/ 5686098 h 5710064"/>
              <a:gd name="connsiteX57" fmla="*/ 3426372 w 3857297"/>
              <a:gd name="connsiteY57" fmla="*/ 5633544 h 5710064"/>
              <a:gd name="connsiteX58" fmla="*/ 3584028 w 3857297"/>
              <a:gd name="connsiteY58" fmla="*/ 5528441 h 5710064"/>
              <a:gd name="connsiteX59" fmla="*/ 3720664 w 3857297"/>
              <a:gd name="connsiteY59" fmla="*/ 5223642 h 5710064"/>
              <a:gd name="connsiteX60" fmla="*/ 3836277 w 3857297"/>
              <a:gd name="connsiteY60" fmla="*/ 4813738 h 5710064"/>
              <a:gd name="connsiteX61" fmla="*/ 3741682 w 3857297"/>
              <a:gd name="connsiteY61" fmla="*/ 4393325 h 5710064"/>
              <a:gd name="connsiteX62" fmla="*/ 3857297 w 3857297"/>
              <a:gd name="connsiteY62" fmla="*/ 4120055 h 5710064"/>
              <a:gd name="connsiteX63" fmla="*/ 3699642 w 3857297"/>
              <a:gd name="connsiteY63" fmla="*/ 3804745 h 5710064"/>
              <a:gd name="connsiteX64" fmla="*/ 3436883 w 3857297"/>
              <a:gd name="connsiteY64" fmla="*/ 3037490 h 5710064"/>
              <a:gd name="connsiteX65" fmla="*/ 3258207 w 3857297"/>
              <a:gd name="connsiteY65" fmla="*/ 2543504 h 5710064"/>
              <a:gd name="connsiteX66" fmla="*/ 3069021 w 3857297"/>
              <a:gd name="connsiteY66" fmla="*/ 2291255 h 5710064"/>
              <a:gd name="connsiteX67" fmla="*/ 2890345 w 3857297"/>
              <a:gd name="connsiteY67" fmla="*/ 1923393 h 5710064"/>
              <a:gd name="connsiteX68" fmla="*/ 2743200 w 3857297"/>
              <a:gd name="connsiteY68" fmla="*/ 1681655 h 5710064"/>
              <a:gd name="connsiteX69" fmla="*/ 2806262 w 3857297"/>
              <a:gd name="connsiteY69" fmla="*/ 1282262 h 5710064"/>
              <a:gd name="connsiteX70" fmla="*/ 2869324 w 3857297"/>
              <a:gd name="connsiteY70" fmla="*/ 1187669 h 5710064"/>
              <a:gd name="connsiteX71" fmla="*/ 2837793 w 3857297"/>
              <a:gd name="connsiteY71" fmla="*/ 1534511 h 5710064"/>
              <a:gd name="connsiteX72" fmla="*/ 2995448 w 3857297"/>
              <a:gd name="connsiteY72" fmla="*/ 1996966 h 5710064"/>
              <a:gd name="connsiteX73" fmla="*/ 3541986 w 3857297"/>
              <a:gd name="connsiteY73" fmla="*/ 2017986 h 5710064"/>
              <a:gd name="connsiteX74" fmla="*/ 3647090 w 3857297"/>
              <a:gd name="connsiteY74" fmla="*/ 1828800 h 5710064"/>
              <a:gd name="connsiteX75" fmla="*/ 3415862 w 3857297"/>
              <a:gd name="connsiteY75" fmla="*/ 1597573 h 5710064"/>
              <a:gd name="connsiteX76" fmla="*/ 3636579 w 3857297"/>
              <a:gd name="connsiteY76" fmla="*/ 1219200 h 5710064"/>
              <a:gd name="connsiteX77" fmla="*/ 3573517 w 3857297"/>
              <a:gd name="connsiteY77" fmla="*/ 630621 h 5710064"/>
              <a:gd name="connsiteX78" fmla="*/ 3499945 w 3857297"/>
              <a:gd name="connsiteY78" fmla="*/ 515007 h 5710064"/>
              <a:gd name="connsiteX79" fmla="*/ 3048000 w 3857297"/>
              <a:gd name="connsiteY79" fmla="*/ 283780 h 5710064"/>
              <a:gd name="connsiteX80" fmla="*/ 2795752 w 3857297"/>
              <a:gd name="connsiteY80" fmla="*/ 231228 h 5710064"/>
              <a:gd name="connsiteX81" fmla="*/ 2585545 w 3857297"/>
              <a:gd name="connsiteY81" fmla="*/ 42042 h 5710064"/>
              <a:gd name="connsiteX82" fmla="*/ 2448910 w 3857297"/>
              <a:gd name="connsiteY82" fmla="*/ 31532 h 5710064"/>
              <a:gd name="connsiteX83" fmla="*/ 2301765 w 3857297"/>
              <a:gd name="connsiteY83" fmla="*/ 294290 h 5710064"/>
              <a:gd name="connsiteX84" fmla="*/ 2102069 w 3857297"/>
              <a:gd name="connsiteY84" fmla="*/ 493986 h 5710064"/>
              <a:gd name="connsiteX85" fmla="*/ 1807780 w 3857297"/>
              <a:gd name="connsiteY85" fmla="*/ 588580 h 5710064"/>
              <a:gd name="connsiteX86" fmla="*/ 1576552 w 3857297"/>
              <a:gd name="connsiteY86" fmla="*/ 620110 h 5710064"/>
              <a:gd name="connsiteX87" fmla="*/ 1387366 w 3857297"/>
              <a:gd name="connsiteY87" fmla="*/ 388883 h 5710064"/>
              <a:gd name="connsiteX88" fmla="*/ 1250731 w 3857297"/>
              <a:gd name="connsiteY88" fmla="*/ 73572 h 5710064"/>
              <a:gd name="connsiteX89" fmla="*/ 1103586 w 3857297"/>
              <a:gd name="connsiteY89" fmla="*/ 0 h 5710064"/>
              <a:gd name="connsiteX0" fmla="*/ 1103586 w 3857297"/>
              <a:gd name="connsiteY0" fmla="*/ 0 h 5738650"/>
              <a:gd name="connsiteX1" fmla="*/ 914400 w 3857297"/>
              <a:gd name="connsiteY1" fmla="*/ 388883 h 5738650"/>
              <a:gd name="connsiteX2" fmla="*/ 378372 w 3857297"/>
              <a:gd name="connsiteY2" fmla="*/ 536028 h 5738650"/>
              <a:gd name="connsiteX3" fmla="*/ 63062 w 3857297"/>
              <a:gd name="connsiteY3" fmla="*/ 819807 h 5738650"/>
              <a:gd name="connsiteX4" fmla="*/ 63062 w 3857297"/>
              <a:gd name="connsiteY4" fmla="*/ 1093076 h 5738650"/>
              <a:gd name="connsiteX5" fmla="*/ 273269 w 3857297"/>
              <a:gd name="connsiteY5" fmla="*/ 1492469 h 5738650"/>
              <a:gd name="connsiteX6" fmla="*/ 378373 w 3857297"/>
              <a:gd name="connsiteY6" fmla="*/ 1660634 h 5738650"/>
              <a:gd name="connsiteX7" fmla="*/ 409903 w 3857297"/>
              <a:gd name="connsiteY7" fmla="*/ 1870841 h 5738650"/>
              <a:gd name="connsiteX8" fmla="*/ 609600 w 3857297"/>
              <a:gd name="connsiteY8" fmla="*/ 1923394 h 5738650"/>
              <a:gd name="connsiteX9" fmla="*/ 798786 w 3857297"/>
              <a:gd name="connsiteY9" fmla="*/ 1671145 h 5738650"/>
              <a:gd name="connsiteX10" fmla="*/ 735724 w 3857297"/>
              <a:gd name="connsiteY10" fmla="*/ 1250731 h 5738650"/>
              <a:gd name="connsiteX11" fmla="*/ 651641 w 3857297"/>
              <a:gd name="connsiteY11" fmla="*/ 1051035 h 5738650"/>
              <a:gd name="connsiteX12" fmla="*/ 830317 w 3857297"/>
              <a:gd name="connsiteY12" fmla="*/ 1008993 h 5738650"/>
              <a:gd name="connsiteX13" fmla="*/ 998483 w 3857297"/>
              <a:gd name="connsiteY13" fmla="*/ 1481959 h 5738650"/>
              <a:gd name="connsiteX14" fmla="*/ 1030014 w 3857297"/>
              <a:gd name="connsiteY14" fmla="*/ 1891862 h 5738650"/>
              <a:gd name="connsiteX15" fmla="*/ 977462 w 3857297"/>
              <a:gd name="connsiteY15" fmla="*/ 2364828 h 5738650"/>
              <a:gd name="connsiteX16" fmla="*/ 399393 w 3857297"/>
              <a:gd name="connsiteY16" fmla="*/ 3499945 h 5738650"/>
              <a:gd name="connsiteX17" fmla="*/ 325821 w 3857297"/>
              <a:gd name="connsiteY17" fmla="*/ 3626070 h 5738650"/>
              <a:gd name="connsiteX18" fmla="*/ 336331 w 3857297"/>
              <a:gd name="connsiteY18" fmla="*/ 3710152 h 5738650"/>
              <a:gd name="connsiteX19" fmla="*/ 304800 w 3857297"/>
              <a:gd name="connsiteY19" fmla="*/ 3815255 h 5738650"/>
              <a:gd name="connsiteX20" fmla="*/ 241738 w 3857297"/>
              <a:gd name="connsiteY20" fmla="*/ 4025462 h 5738650"/>
              <a:gd name="connsiteX21" fmla="*/ 105104 w 3857297"/>
              <a:gd name="connsiteY21" fmla="*/ 4498427 h 5738650"/>
              <a:gd name="connsiteX22" fmla="*/ 0 w 3857297"/>
              <a:gd name="connsiteY22" fmla="*/ 4834759 h 5738650"/>
              <a:gd name="connsiteX23" fmla="*/ 31531 w 3857297"/>
              <a:gd name="connsiteY23" fmla="*/ 5097517 h 5738650"/>
              <a:gd name="connsiteX24" fmla="*/ 136635 w 3857297"/>
              <a:gd name="connsiteY24" fmla="*/ 5192110 h 5738650"/>
              <a:gd name="connsiteX25" fmla="*/ 199696 w 3857297"/>
              <a:gd name="connsiteY25" fmla="*/ 5255172 h 5738650"/>
              <a:gd name="connsiteX26" fmla="*/ 409904 w 3857297"/>
              <a:gd name="connsiteY26" fmla="*/ 5223643 h 5738650"/>
              <a:gd name="connsiteX27" fmla="*/ 515007 w 3857297"/>
              <a:gd name="connsiteY27" fmla="*/ 5213131 h 5738650"/>
              <a:gd name="connsiteX28" fmla="*/ 620110 w 3857297"/>
              <a:gd name="connsiteY28" fmla="*/ 5171090 h 5738650"/>
              <a:gd name="connsiteX29" fmla="*/ 693681 w 3857297"/>
              <a:gd name="connsiteY29" fmla="*/ 4929352 h 5738650"/>
              <a:gd name="connsiteX30" fmla="*/ 735724 w 3857297"/>
              <a:gd name="connsiteY30" fmla="*/ 4572000 h 5738650"/>
              <a:gd name="connsiteX31" fmla="*/ 882868 w 3857297"/>
              <a:gd name="connsiteY31" fmla="*/ 4014952 h 5738650"/>
              <a:gd name="connsiteX32" fmla="*/ 945931 w 3857297"/>
              <a:gd name="connsiteY32" fmla="*/ 4824249 h 5738650"/>
              <a:gd name="connsiteX33" fmla="*/ 966952 w 3857297"/>
              <a:gd name="connsiteY33" fmla="*/ 4981903 h 5738650"/>
              <a:gd name="connsiteX34" fmla="*/ 1082566 w 3857297"/>
              <a:gd name="connsiteY34" fmla="*/ 5108026 h 5738650"/>
              <a:gd name="connsiteX35" fmla="*/ 1219199 w 3857297"/>
              <a:gd name="connsiteY35" fmla="*/ 5108028 h 5738650"/>
              <a:gd name="connsiteX36" fmla="*/ 1345324 w 3857297"/>
              <a:gd name="connsiteY36" fmla="*/ 5087007 h 5738650"/>
              <a:gd name="connsiteX37" fmla="*/ 1566041 w 3857297"/>
              <a:gd name="connsiteY37" fmla="*/ 4614041 h 5738650"/>
              <a:gd name="connsiteX38" fmla="*/ 1671145 w 3857297"/>
              <a:gd name="connsiteY38" fmla="*/ 4172608 h 5738650"/>
              <a:gd name="connsiteX39" fmla="*/ 2049518 w 3857297"/>
              <a:gd name="connsiteY39" fmla="*/ 4078013 h 5738650"/>
              <a:gd name="connsiteX40" fmla="*/ 2165131 w 3857297"/>
              <a:gd name="connsiteY40" fmla="*/ 4529960 h 5738650"/>
              <a:gd name="connsiteX41" fmla="*/ 2207172 w 3857297"/>
              <a:gd name="connsiteY41" fmla="*/ 4950373 h 5738650"/>
              <a:gd name="connsiteX42" fmla="*/ 2259724 w 3857297"/>
              <a:gd name="connsiteY42" fmla="*/ 5108028 h 5738650"/>
              <a:gd name="connsiteX43" fmla="*/ 2312277 w 3857297"/>
              <a:gd name="connsiteY43" fmla="*/ 5360274 h 5738650"/>
              <a:gd name="connsiteX44" fmla="*/ 2427890 w 3857297"/>
              <a:gd name="connsiteY44" fmla="*/ 5528443 h 5738650"/>
              <a:gd name="connsiteX45" fmla="*/ 2532993 w 3857297"/>
              <a:gd name="connsiteY45" fmla="*/ 5559974 h 5738650"/>
              <a:gd name="connsiteX46" fmla="*/ 2680138 w 3857297"/>
              <a:gd name="connsiteY46" fmla="*/ 5528441 h 5738650"/>
              <a:gd name="connsiteX47" fmla="*/ 2669627 w 3857297"/>
              <a:gd name="connsiteY47" fmla="*/ 5423339 h 5738650"/>
              <a:gd name="connsiteX48" fmla="*/ 2659117 w 3857297"/>
              <a:gd name="connsiteY48" fmla="*/ 5423338 h 5738650"/>
              <a:gd name="connsiteX49" fmla="*/ 2690648 w 3857297"/>
              <a:gd name="connsiteY49" fmla="*/ 5044965 h 5738650"/>
              <a:gd name="connsiteX50" fmla="*/ 2690648 w 3857297"/>
              <a:gd name="connsiteY50" fmla="*/ 4740165 h 5738650"/>
              <a:gd name="connsiteX51" fmla="*/ 2858814 w 3857297"/>
              <a:gd name="connsiteY51" fmla="*/ 3983421 h 5738650"/>
              <a:gd name="connsiteX52" fmla="*/ 3153102 w 3857297"/>
              <a:gd name="connsiteY52" fmla="*/ 4277711 h 5738650"/>
              <a:gd name="connsiteX53" fmla="*/ 2911365 w 3857297"/>
              <a:gd name="connsiteY53" fmla="*/ 5234151 h 5738650"/>
              <a:gd name="connsiteX54" fmla="*/ 2953407 w 3857297"/>
              <a:gd name="connsiteY54" fmla="*/ 5675587 h 5738650"/>
              <a:gd name="connsiteX55" fmla="*/ 3132082 w 3857297"/>
              <a:gd name="connsiteY55" fmla="*/ 5633544 h 5738650"/>
              <a:gd name="connsiteX56" fmla="*/ 3300247 w 3857297"/>
              <a:gd name="connsiteY56" fmla="*/ 5738650 h 5738650"/>
              <a:gd name="connsiteX57" fmla="*/ 3426372 w 3857297"/>
              <a:gd name="connsiteY57" fmla="*/ 5633544 h 5738650"/>
              <a:gd name="connsiteX58" fmla="*/ 3584028 w 3857297"/>
              <a:gd name="connsiteY58" fmla="*/ 5528441 h 5738650"/>
              <a:gd name="connsiteX59" fmla="*/ 3720664 w 3857297"/>
              <a:gd name="connsiteY59" fmla="*/ 5223642 h 5738650"/>
              <a:gd name="connsiteX60" fmla="*/ 3836277 w 3857297"/>
              <a:gd name="connsiteY60" fmla="*/ 4813738 h 5738650"/>
              <a:gd name="connsiteX61" fmla="*/ 3741682 w 3857297"/>
              <a:gd name="connsiteY61" fmla="*/ 4393325 h 5738650"/>
              <a:gd name="connsiteX62" fmla="*/ 3857297 w 3857297"/>
              <a:gd name="connsiteY62" fmla="*/ 4120055 h 5738650"/>
              <a:gd name="connsiteX63" fmla="*/ 3699642 w 3857297"/>
              <a:gd name="connsiteY63" fmla="*/ 3804745 h 5738650"/>
              <a:gd name="connsiteX64" fmla="*/ 3436883 w 3857297"/>
              <a:gd name="connsiteY64" fmla="*/ 3037490 h 5738650"/>
              <a:gd name="connsiteX65" fmla="*/ 3258207 w 3857297"/>
              <a:gd name="connsiteY65" fmla="*/ 2543504 h 5738650"/>
              <a:gd name="connsiteX66" fmla="*/ 3069021 w 3857297"/>
              <a:gd name="connsiteY66" fmla="*/ 2291255 h 5738650"/>
              <a:gd name="connsiteX67" fmla="*/ 2890345 w 3857297"/>
              <a:gd name="connsiteY67" fmla="*/ 1923393 h 5738650"/>
              <a:gd name="connsiteX68" fmla="*/ 2743200 w 3857297"/>
              <a:gd name="connsiteY68" fmla="*/ 1681655 h 5738650"/>
              <a:gd name="connsiteX69" fmla="*/ 2806262 w 3857297"/>
              <a:gd name="connsiteY69" fmla="*/ 1282262 h 5738650"/>
              <a:gd name="connsiteX70" fmla="*/ 2869324 w 3857297"/>
              <a:gd name="connsiteY70" fmla="*/ 1187669 h 5738650"/>
              <a:gd name="connsiteX71" fmla="*/ 2837793 w 3857297"/>
              <a:gd name="connsiteY71" fmla="*/ 1534511 h 5738650"/>
              <a:gd name="connsiteX72" fmla="*/ 2995448 w 3857297"/>
              <a:gd name="connsiteY72" fmla="*/ 1996966 h 5738650"/>
              <a:gd name="connsiteX73" fmla="*/ 3541986 w 3857297"/>
              <a:gd name="connsiteY73" fmla="*/ 2017986 h 5738650"/>
              <a:gd name="connsiteX74" fmla="*/ 3647090 w 3857297"/>
              <a:gd name="connsiteY74" fmla="*/ 1828800 h 5738650"/>
              <a:gd name="connsiteX75" fmla="*/ 3415862 w 3857297"/>
              <a:gd name="connsiteY75" fmla="*/ 1597573 h 5738650"/>
              <a:gd name="connsiteX76" fmla="*/ 3636579 w 3857297"/>
              <a:gd name="connsiteY76" fmla="*/ 1219200 h 5738650"/>
              <a:gd name="connsiteX77" fmla="*/ 3573517 w 3857297"/>
              <a:gd name="connsiteY77" fmla="*/ 630621 h 5738650"/>
              <a:gd name="connsiteX78" fmla="*/ 3499945 w 3857297"/>
              <a:gd name="connsiteY78" fmla="*/ 515007 h 5738650"/>
              <a:gd name="connsiteX79" fmla="*/ 3048000 w 3857297"/>
              <a:gd name="connsiteY79" fmla="*/ 283780 h 5738650"/>
              <a:gd name="connsiteX80" fmla="*/ 2795752 w 3857297"/>
              <a:gd name="connsiteY80" fmla="*/ 231228 h 5738650"/>
              <a:gd name="connsiteX81" fmla="*/ 2585545 w 3857297"/>
              <a:gd name="connsiteY81" fmla="*/ 42042 h 5738650"/>
              <a:gd name="connsiteX82" fmla="*/ 2448910 w 3857297"/>
              <a:gd name="connsiteY82" fmla="*/ 31532 h 5738650"/>
              <a:gd name="connsiteX83" fmla="*/ 2301765 w 3857297"/>
              <a:gd name="connsiteY83" fmla="*/ 294290 h 5738650"/>
              <a:gd name="connsiteX84" fmla="*/ 2102069 w 3857297"/>
              <a:gd name="connsiteY84" fmla="*/ 493986 h 5738650"/>
              <a:gd name="connsiteX85" fmla="*/ 1807780 w 3857297"/>
              <a:gd name="connsiteY85" fmla="*/ 588580 h 5738650"/>
              <a:gd name="connsiteX86" fmla="*/ 1576552 w 3857297"/>
              <a:gd name="connsiteY86" fmla="*/ 620110 h 5738650"/>
              <a:gd name="connsiteX87" fmla="*/ 1387366 w 3857297"/>
              <a:gd name="connsiteY87" fmla="*/ 388883 h 5738650"/>
              <a:gd name="connsiteX88" fmla="*/ 1250731 w 3857297"/>
              <a:gd name="connsiteY88" fmla="*/ 73572 h 5738650"/>
              <a:gd name="connsiteX89" fmla="*/ 1103586 w 3857297"/>
              <a:gd name="connsiteY89" fmla="*/ 0 h 5738650"/>
              <a:gd name="connsiteX0" fmla="*/ 1103586 w 3857297"/>
              <a:gd name="connsiteY0" fmla="*/ 0 h 5738650"/>
              <a:gd name="connsiteX1" fmla="*/ 914400 w 3857297"/>
              <a:gd name="connsiteY1" fmla="*/ 388883 h 5738650"/>
              <a:gd name="connsiteX2" fmla="*/ 378372 w 3857297"/>
              <a:gd name="connsiteY2" fmla="*/ 536028 h 5738650"/>
              <a:gd name="connsiteX3" fmla="*/ 63062 w 3857297"/>
              <a:gd name="connsiteY3" fmla="*/ 819807 h 5738650"/>
              <a:gd name="connsiteX4" fmla="*/ 63062 w 3857297"/>
              <a:gd name="connsiteY4" fmla="*/ 1093076 h 5738650"/>
              <a:gd name="connsiteX5" fmla="*/ 273269 w 3857297"/>
              <a:gd name="connsiteY5" fmla="*/ 1492469 h 5738650"/>
              <a:gd name="connsiteX6" fmla="*/ 378373 w 3857297"/>
              <a:gd name="connsiteY6" fmla="*/ 1660634 h 5738650"/>
              <a:gd name="connsiteX7" fmla="*/ 409903 w 3857297"/>
              <a:gd name="connsiteY7" fmla="*/ 1870841 h 5738650"/>
              <a:gd name="connsiteX8" fmla="*/ 609600 w 3857297"/>
              <a:gd name="connsiteY8" fmla="*/ 1923394 h 5738650"/>
              <a:gd name="connsiteX9" fmla="*/ 798786 w 3857297"/>
              <a:gd name="connsiteY9" fmla="*/ 1671145 h 5738650"/>
              <a:gd name="connsiteX10" fmla="*/ 735724 w 3857297"/>
              <a:gd name="connsiteY10" fmla="*/ 1250731 h 5738650"/>
              <a:gd name="connsiteX11" fmla="*/ 651641 w 3857297"/>
              <a:gd name="connsiteY11" fmla="*/ 1051035 h 5738650"/>
              <a:gd name="connsiteX12" fmla="*/ 830317 w 3857297"/>
              <a:gd name="connsiteY12" fmla="*/ 1008993 h 5738650"/>
              <a:gd name="connsiteX13" fmla="*/ 998483 w 3857297"/>
              <a:gd name="connsiteY13" fmla="*/ 1481959 h 5738650"/>
              <a:gd name="connsiteX14" fmla="*/ 1030014 w 3857297"/>
              <a:gd name="connsiteY14" fmla="*/ 1891862 h 5738650"/>
              <a:gd name="connsiteX15" fmla="*/ 977462 w 3857297"/>
              <a:gd name="connsiteY15" fmla="*/ 2364828 h 5738650"/>
              <a:gd name="connsiteX16" fmla="*/ 399393 w 3857297"/>
              <a:gd name="connsiteY16" fmla="*/ 3499945 h 5738650"/>
              <a:gd name="connsiteX17" fmla="*/ 325821 w 3857297"/>
              <a:gd name="connsiteY17" fmla="*/ 3626070 h 5738650"/>
              <a:gd name="connsiteX18" fmla="*/ 336331 w 3857297"/>
              <a:gd name="connsiteY18" fmla="*/ 3710152 h 5738650"/>
              <a:gd name="connsiteX19" fmla="*/ 304800 w 3857297"/>
              <a:gd name="connsiteY19" fmla="*/ 3815255 h 5738650"/>
              <a:gd name="connsiteX20" fmla="*/ 241738 w 3857297"/>
              <a:gd name="connsiteY20" fmla="*/ 4025462 h 5738650"/>
              <a:gd name="connsiteX21" fmla="*/ 105104 w 3857297"/>
              <a:gd name="connsiteY21" fmla="*/ 4498427 h 5738650"/>
              <a:gd name="connsiteX22" fmla="*/ 0 w 3857297"/>
              <a:gd name="connsiteY22" fmla="*/ 4834759 h 5738650"/>
              <a:gd name="connsiteX23" fmla="*/ 31531 w 3857297"/>
              <a:gd name="connsiteY23" fmla="*/ 5097517 h 5738650"/>
              <a:gd name="connsiteX24" fmla="*/ 136635 w 3857297"/>
              <a:gd name="connsiteY24" fmla="*/ 5192110 h 5738650"/>
              <a:gd name="connsiteX25" fmla="*/ 199696 w 3857297"/>
              <a:gd name="connsiteY25" fmla="*/ 5255172 h 5738650"/>
              <a:gd name="connsiteX26" fmla="*/ 409904 w 3857297"/>
              <a:gd name="connsiteY26" fmla="*/ 5223643 h 5738650"/>
              <a:gd name="connsiteX27" fmla="*/ 515007 w 3857297"/>
              <a:gd name="connsiteY27" fmla="*/ 5213131 h 5738650"/>
              <a:gd name="connsiteX28" fmla="*/ 620110 w 3857297"/>
              <a:gd name="connsiteY28" fmla="*/ 5171090 h 5738650"/>
              <a:gd name="connsiteX29" fmla="*/ 693681 w 3857297"/>
              <a:gd name="connsiteY29" fmla="*/ 4929352 h 5738650"/>
              <a:gd name="connsiteX30" fmla="*/ 735724 w 3857297"/>
              <a:gd name="connsiteY30" fmla="*/ 4572000 h 5738650"/>
              <a:gd name="connsiteX31" fmla="*/ 882868 w 3857297"/>
              <a:gd name="connsiteY31" fmla="*/ 4014952 h 5738650"/>
              <a:gd name="connsiteX32" fmla="*/ 945931 w 3857297"/>
              <a:gd name="connsiteY32" fmla="*/ 4824249 h 5738650"/>
              <a:gd name="connsiteX33" fmla="*/ 966952 w 3857297"/>
              <a:gd name="connsiteY33" fmla="*/ 4981903 h 5738650"/>
              <a:gd name="connsiteX34" fmla="*/ 1082566 w 3857297"/>
              <a:gd name="connsiteY34" fmla="*/ 5108026 h 5738650"/>
              <a:gd name="connsiteX35" fmla="*/ 1219199 w 3857297"/>
              <a:gd name="connsiteY35" fmla="*/ 5108028 h 5738650"/>
              <a:gd name="connsiteX36" fmla="*/ 1345324 w 3857297"/>
              <a:gd name="connsiteY36" fmla="*/ 5087007 h 5738650"/>
              <a:gd name="connsiteX37" fmla="*/ 1566041 w 3857297"/>
              <a:gd name="connsiteY37" fmla="*/ 4614041 h 5738650"/>
              <a:gd name="connsiteX38" fmla="*/ 1671145 w 3857297"/>
              <a:gd name="connsiteY38" fmla="*/ 4172608 h 5738650"/>
              <a:gd name="connsiteX39" fmla="*/ 2049518 w 3857297"/>
              <a:gd name="connsiteY39" fmla="*/ 4078013 h 5738650"/>
              <a:gd name="connsiteX40" fmla="*/ 2165131 w 3857297"/>
              <a:gd name="connsiteY40" fmla="*/ 4529960 h 5738650"/>
              <a:gd name="connsiteX41" fmla="*/ 2207172 w 3857297"/>
              <a:gd name="connsiteY41" fmla="*/ 4950373 h 5738650"/>
              <a:gd name="connsiteX42" fmla="*/ 2259724 w 3857297"/>
              <a:gd name="connsiteY42" fmla="*/ 5108028 h 5738650"/>
              <a:gd name="connsiteX43" fmla="*/ 2312277 w 3857297"/>
              <a:gd name="connsiteY43" fmla="*/ 5360274 h 5738650"/>
              <a:gd name="connsiteX44" fmla="*/ 2427890 w 3857297"/>
              <a:gd name="connsiteY44" fmla="*/ 5528443 h 5738650"/>
              <a:gd name="connsiteX45" fmla="*/ 2532993 w 3857297"/>
              <a:gd name="connsiteY45" fmla="*/ 5559974 h 5738650"/>
              <a:gd name="connsiteX46" fmla="*/ 2680138 w 3857297"/>
              <a:gd name="connsiteY46" fmla="*/ 5528441 h 5738650"/>
              <a:gd name="connsiteX47" fmla="*/ 2669627 w 3857297"/>
              <a:gd name="connsiteY47" fmla="*/ 5423339 h 5738650"/>
              <a:gd name="connsiteX48" fmla="*/ 2659117 w 3857297"/>
              <a:gd name="connsiteY48" fmla="*/ 5423338 h 5738650"/>
              <a:gd name="connsiteX49" fmla="*/ 2690648 w 3857297"/>
              <a:gd name="connsiteY49" fmla="*/ 5044965 h 5738650"/>
              <a:gd name="connsiteX50" fmla="*/ 2690648 w 3857297"/>
              <a:gd name="connsiteY50" fmla="*/ 4740165 h 5738650"/>
              <a:gd name="connsiteX51" fmla="*/ 2858814 w 3857297"/>
              <a:gd name="connsiteY51" fmla="*/ 3983421 h 5738650"/>
              <a:gd name="connsiteX52" fmla="*/ 3153102 w 3857297"/>
              <a:gd name="connsiteY52" fmla="*/ 4277711 h 5738650"/>
              <a:gd name="connsiteX53" fmla="*/ 2911365 w 3857297"/>
              <a:gd name="connsiteY53" fmla="*/ 5234151 h 5738650"/>
              <a:gd name="connsiteX54" fmla="*/ 2953407 w 3857297"/>
              <a:gd name="connsiteY54" fmla="*/ 5675587 h 5738650"/>
              <a:gd name="connsiteX55" fmla="*/ 3121572 w 3857297"/>
              <a:gd name="connsiteY55" fmla="*/ 5707117 h 5738650"/>
              <a:gd name="connsiteX56" fmla="*/ 3300247 w 3857297"/>
              <a:gd name="connsiteY56" fmla="*/ 5738650 h 5738650"/>
              <a:gd name="connsiteX57" fmla="*/ 3426372 w 3857297"/>
              <a:gd name="connsiteY57" fmla="*/ 5633544 h 5738650"/>
              <a:gd name="connsiteX58" fmla="*/ 3584028 w 3857297"/>
              <a:gd name="connsiteY58" fmla="*/ 5528441 h 5738650"/>
              <a:gd name="connsiteX59" fmla="*/ 3720664 w 3857297"/>
              <a:gd name="connsiteY59" fmla="*/ 5223642 h 5738650"/>
              <a:gd name="connsiteX60" fmla="*/ 3836277 w 3857297"/>
              <a:gd name="connsiteY60" fmla="*/ 4813738 h 5738650"/>
              <a:gd name="connsiteX61" fmla="*/ 3741682 w 3857297"/>
              <a:gd name="connsiteY61" fmla="*/ 4393325 h 5738650"/>
              <a:gd name="connsiteX62" fmla="*/ 3857297 w 3857297"/>
              <a:gd name="connsiteY62" fmla="*/ 4120055 h 5738650"/>
              <a:gd name="connsiteX63" fmla="*/ 3699642 w 3857297"/>
              <a:gd name="connsiteY63" fmla="*/ 3804745 h 5738650"/>
              <a:gd name="connsiteX64" fmla="*/ 3436883 w 3857297"/>
              <a:gd name="connsiteY64" fmla="*/ 3037490 h 5738650"/>
              <a:gd name="connsiteX65" fmla="*/ 3258207 w 3857297"/>
              <a:gd name="connsiteY65" fmla="*/ 2543504 h 5738650"/>
              <a:gd name="connsiteX66" fmla="*/ 3069021 w 3857297"/>
              <a:gd name="connsiteY66" fmla="*/ 2291255 h 5738650"/>
              <a:gd name="connsiteX67" fmla="*/ 2890345 w 3857297"/>
              <a:gd name="connsiteY67" fmla="*/ 1923393 h 5738650"/>
              <a:gd name="connsiteX68" fmla="*/ 2743200 w 3857297"/>
              <a:gd name="connsiteY68" fmla="*/ 1681655 h 5738650"/>
              <a:gd name="connsiteX69" fmla="*/ 2806262 w 3857297"/>
              <a:gd name="connsiteY69" fmla="*/ 1282262 h 5738650"/>
              <a:gd name="connsiteX70" fmla="*/ 2869324 w 3857297"/>
              <a:gd name="connsiteY70" fmla="*/ 1187669 h 5738650"/>
              <a:gd name="connsiteX71" fmla="*/ 2837793 w 3857297"/>
              <a:gd name="connsiteY71" fmla="*/ 1534511 h 5738650"/>
              <a:gd name="connsiteX72" fmla="*/ 2995448 w 3857297"/>
              <a:gd name="connsiteY72" fmla="*/ 1996966 h 5738650"/>
              <a:gd name="connsiteX73" fmla="*/ 3541986 w 3857297"/>
              <a:gd name="connsiteY73" fmla="*/ 2017986 h 5738650"/>
              <a:gd name="connsiteX74" fmla="*/ 3647090 w 3857297"/>
              <a:gd name="connsiteY74" fmla="*/ 1828800 h 5738650"/>
              <a:gd name="connsiteX75" fmla="*/ 3415862 w 3857297"/>
              <a:gd name="connsiteY75" fmla="*/ 1597573 h 5738650"/>
              <a:gd name="connsiteX76" fmla="*/ 3636579 w 3857297"/>
              <a:gd name="connsiteY76" fmla="*/ 1219200 h 5738650"/>
              <a:gd name="connsiteX77" fmla="*/ 3573517 w 3857297"/>
              <a:gd name="connsiteY77" fmla="*/ 630621 h 5738650"/>
              <a:gd name="connsiteX78" fmla="*/ 3499945 w 3857297"/>
              <a:gd name="connsiteY78" fmla="*/ 515007 h 5738650"/>
              <a:gd name="connsiteX79" fmla="*/ 3048000 w 3857297"/>
              <a:gd name="connsiteY79" fmla="*/ 283780 h 5738650"/>
              <a:gd name="connsiteX80" fmla="*/ 2795752 w 3857297"/>
              <a:gd name="connsiteY80" fmla="*/ 231228 h 5738650"/>
              <a:gd name="connsiteX81" fmla="*/ 2585545 w 3857297"/>
              <a:gd name="connsiteY81" fmla="*/ 42042 h 5738650"/>
              <a:gd name="connsiteX82" fmla="*/ 2448910 w 3857297"/>
              <a:gd name="connsiteY82" fmla="*/ 31532 h 5738650"/>
              <a:gd name="connsiteX83" fmla="*/ 2301765 w 3857297"/>
              <a:gd name="connsiteY83" fmla="*/ 294290 h 5738650"/>
              <a:gd name="connsiteX84" fmla="*/ 2102069 w 3857297"/>
              <a:gd name="connsiteY84" fmla="*/ 493986 h 5738650"/>
              <a:gd name="connsiteX85" fmla="*/ 1807780 w 3857297"/>
              <a:gd name="connsiteY85" fmla="*/ 588580 h 5738650"/>
              <a:gd name="connsiteX86" fmla="*/ 1576552 w 3857297"/>
              <a:gd name="connsiteY86" fmla="*/ 620110 h 5738650"/>
              <a:gd name="connsiteX87" fmla="*/ 1387366 w 3857297"/>
              <a:gd name="connsiteY87" fmla="*/ 388883 h 5738650"/>
              <a:gd name="connsiteX88" fmla="*/ 1250731 w 3857297"/>
              <a:gd name="connsiteY88" fmla="*/ 73572 h 5738650"/>
              <a:gd name="connsiteX89" fmla="*/ 1103586 w 3857297"/>
              <a:gd name="connsiteY89" fmla="*/ 0 h 5738650"/>
              <a:gd name="connsiteX0" fmla="*/ 1103586 w 3857297"/>
              <a:gd name="connsiteY0" fmla="*/ 0 h 5738650"/>
              <a:gd name="connsiteX1" fmla="*/ 914400 w 3857297"/>
              <a:gd name="connsiteY1" fmla="*/ 388883 h 5738650"/>
              <a:gd name="connsiteX2" fmla="*/ 378372 w 3857297"/>
              <a:gd name="connsiteY2" fmla="*/ 536028 h 5738650"/>
              <a:gd name="connsiteX3" fmla="*/ 63062 w 3857297"/>
              <a:gd name="connsiteY3" fmla="*/ 819807 h 5738650"/>
              <a:gd name="connsiteX4" fmla="*/ 63062 w 3857297"/>
              <a:gd name="connsiteY4" fmla="*/ 1093076 h 5738650"/>
              <a:gd name="connsiteX5" fmla="*/ 273269 w 3857297"/>
              <a:gd name="connsiteY5" fmla="*/ 1492469 h 5738650"/>
              <a:gd name="connsiteX6" fmla="*/ 378373 w 3857297"/>
              <a:gd name="connsiteY6" fmla="*/ 1660634 h 5738650"/>
              <a:gd name="connsiteX7" fmla="*/ 409903 w 3857297"/>
              <a:gd name="connsiteY7" fmla="*/ 1870841 h 5738650"/>
              <a:gd name="connsiteX8" fmla="*/ 609600 w 3857297"/>
              <a:gd name="connsiteY8" fmla="*/ 1923394 h 5738650"/>
              <a:gd name="connsiteX9" fmla="*/ 798786 w 3857297"/>
              <a:gd name="connsiteY9" fmla="*/ 1671145 h 5738650"/>
              <a:gd name="connsiteX10" fmla="*/ 735724 w 3857297"/>
              <a:gd name="connsiteY10" fmla="*/ 1250731 h 5738650"/>
              <a:gd name="connsiteX11" fmla="*/ 651641 w 3857297"/>
              <a:gd name="connsiteY11" fmla="*/ 1051035 h 5738650"/>
              <a:gd name="connsiteX12" fmla="*/ 830317 w 3857297"/>
              <a:gd name="connsiteY12" fmla="*/ 1008993 h 5738650"/>
              <a:gd name="connsiteX13" fmla="*/ 998483 w 3857297"/>
              <a:gd name="connsiteY13" fmla="*/ 1481959 h 5738650"/>
              <a:gd name="connsiteX14" fmla="*/ 1030014 w 3857297"/>
              <a:gd name="connsiteY14" fmla="*/ 1891862 h 5738650"/>
              <a:gd name="connsiteX15" fmla="*/ 977462 w 3857297"/>
              <a:gd name="connsiteY15" fmla="*/ 2364828 h 5738650"/>
              <a:gd name="connsiteX16" fmla="*/ 399393 w 3857297"/>
              <a:gd name="connsiteY16" fmla="*/ 3499945 h 5738650"/>
              <a:gd name="connsiteX17" fmla="*/ 325821 w 3857297"/>
              <a:gd name="connsiteY17" fmla="*/ 3626070 h 5738650"/>
              <a:gd name="connsiteX18" fmla="*/ 336331 w 3857297"/>
              <a:gd name="connsiteY18" fmla="*/ 3710152 h 5738650"/>
              <a:gd name="connsiteX19" fmla="*/ 304800 w 3857297"/>
              <a:gd name="connsiteY19" fmla="*/ 3815255 h 5738650"/>
              <a:gd name="connsiteX20" fmla="*/ 241738 w 3857297"/>
              <a:gd name="connsiteY20" fmla="*/ 4025462 h 5738650"/>
              <a:gd name="connsiteX21" fmla="*/ 105104 w 3857297"/>
              <a:gd name="connsiteY21" fmla="*/ 4498427 h 5738650"/>
              <a:gd name="connsiteX22" fmla="*/ 0 w 3857297"/>
              <a:gd name="connsiteY22" fmla="*/ 4834759 h 5738650"/>
              <a:gd name="connsiteX23" fmla="*/ 31531 w 3857297"/>
              <a:gd name="connsiteY23" fmla="*/ 5097517 h 5738650"/>
              <a:gd name="connsiteX24" fmla="*/ 136635 w 3857297"/>
              <a:gd name="connsiteY24" fmla="*/ 5192110 h 5738650"/>
              <a:gd name="connsiteX25" fmla="*/ 199696 w 3857297"/>
              <a:gd name="connsiteY25" fmla="*/ 5255172 h 5738650"/>
              <a:gd name="connsiteX26" fmla="*/ 409904 w 3857297"/>
              <a:gd name="connsiteY26" fmla="*/ 5223643 h 5738650"/>
              <a:gd name="connsiteX27" fmla="*/ 515007 w 3857297"/>
              <a:gd name="connsiteY27" fmla="*/ 5213131 h 5738650"/>
              <a:gd name="connsiteX28" fmla="*/ 620110 w 3857297"/>
              <a:gd name="connsiteY28" fmla="*/ 5171090 h 5738650"/>
              <a:gd name="connsiteX29" fmla="*/ 693681 w 3857297"/>
              <a:gd name="connsiteY29" fmla="*/ 4929352 h 5738650"/>
              <a:gd name="connsiteX30" fmla="*/ 735724 w 3857297"/>
              <a:gd name="connsiteY30" fmla="*/ 4572000 h 5738650"/>
              <a:gd name="connsiteX31" fmla="*/ 882868 w 3857297"/>
              <a:gd name="connsiteY31" fmla="*/ 4014952 h 5738650"/>
              <a:gd name="connsiteX32" fmla="*/ 945931 w 3857297"/>
              <a:gd name="connsiteY32" fmla="*/ 4824249 h 5738650"/>
              <a:gd name="connsiteX33" fmla="*/ 966952 w 3857297"/>
              <a:gd name="connsiteY33" fmla="*/ 4981903 h 5738650"/>
              <a:gd name="connsiteX34" fmla="*/ 1082566 w 3857297"/>
              <a:gd name="connsiteY34" fmla="*/ 5108026 h 5738650"/>
              <a:gd name="connsiteX35" fmla="*/ 1219199 w 3857297"/>
              <a:gd name="connsiteY35" fmla="*/ 5108028 h 5738650"/>
              <a:gd name="connsiteX36" fmla="*/ 1345324 w 3857297"/>
              <a:gd name="connsiteY36" fmla="*/ 5087007 h 5738650"/>
              <a:gd name="connsiteX37" fmla="*/ 1566041 w 3857297"/>
              <a:gd name="connsiteY37" fmla="*/ 4614041 h 5738650"/>
              <a:gd name="connsiteX38" fmla="*/ 1671145 w 3857297"/>
              <a:gd name="connsiteY38" fmla="*/ 4172608 h 5738650"/>
              <a:gd name="connsiteX39" fmla="*/ 2049518 w 3857297"/>
              <a:gd name="connsiteY39" fmla="*/ 4078013 h 5738650"/>
              <a:gd name="connsiteX40" fmla="*/ 2165131 w 3857297"/>
              <a:gd name="connsiteY40" fmla="*/ 4529960 h 5738650"/>
              <a:gd name="connsiteX41" fmla="*/ 2207172 w 3857297"/>
              <a:gd name="connsiteY41" fmla="*/ 4950373 h 5738650"/>
              <a:gd name="connsiteX42" fmla="*/ 2259724 w 3857297"/>
              <a:gd name="connsiteY42" fmla="*/ 5108028 h 5738650"/>
              <a:gd name="connsiteX43" fmla="*/ 2312277 w 3857297"/>
              <a:gd name="connsiteY43" fmla="*/ 5360274 h 5738650"/>
              <a:gd name="connsiteX44" fmla="*/ 2427890 w 3857297"/>
              <a:gd name="connsiteY44" fmla="*/ 5528443 h 5738650"/>
              <a:gd name="connsiteX45" fmla="*/ 2532993 w 3857297"/>
              <a:gd name="connsiteY45" fmla="*/ 5559974 h 5738650"/>
              <a:gd name="connsiteX46" fmla="*/ 2680138 w 3857297"/>
              <a:gd name="connsiteY46" fmla="*/ 5528441 h 5738650"/>
              <a:gd name="connsiteX47" fmla="*/ 2669627 w 3857297"/>
              <a:gd name="connsiteY47" fmla="*/ 5423339 h 5738650"/>
              <a:gd name="connsiteX48" fmla="*/ 2659117 w 3857297"/>
              <a:gd name="connsiteY48" fmla="*/ 5423338 h 5738650"/>
              <a:gd name="connsiteX49" fmla="*/ 2690648 w 3857297"/>
              <a:gd name="connsiteY49" fmla="*/ 5044965 h 5738650"/>
              <a:gd name="connsiteX50" fmla="*/ 2690648 w 3857297"/>
              <a:gd name="connsiteY50" fmla="*/ 4740165 h 5738650"/>
              <a:gd name="connsiteX51" fmla="*/ 2858814 w 3857297"/>
              <a:gd name="connsiteY51" fmla="*/ 3983421 h 5738650"/>
              <a:gd name="connsiteX52" fmla="*/ 3153102 w 3857297"/>
              <a:gd name="connsiteY52" fmla="*/ 4277711 h 5738650"/>
              <a:gd name="connsiteX53" fmla="*/ 2911365 w 3857297"/>
              <a:gd name="connsiteY53" fmla="*/ 5234151 h 5738650"/>
              <a:gd name="connsiteX54" fmla="*/ 2974428 w 3857297"/>
              <a:gd name="connsiteY54" fmla="*/ 5559973 h 5738650"/>
              <a:gd name="connsiteX55" fmla="*/ 3121572 w 3857297"/>
              <a:gd name="connsiteY55" fmla="*/ 5707117 h 5738650"/>
              <a:gd name="connsiteX56" fmla="*/ 3300247 w 3857297"/>
              <a:gd name="connsiteY56" fmla="*/ 5738650 h 5738650"/>
              <a:gd name="connsiteX57" fmla="*/ 3426372 w 3857297"/>
              <a:gd name="connsiteY57" fmla="*/ 5633544 h 5738650"/>
              <a:gd name="connsiteX58" fmla="*/ 3584028 w 3857297"/>
              <a:gd name="connsiteY58" fmla="*/ 5528441 h 5738650"/>
              <a:gd name="connsiteX59" fmla="*/ 3720664 w 3857297"/>
              <a:gd name="connsiteY59" fmla="*/ 5223642 h 5738650"/>
              <a:gd name="connsiteX60" fmla="*/ 3836277 w 3857297"/>
              <a:gd name="connsiteY60" fmla="*/ 4813738 h 5738650"/>
              <a:gd name="connsiteX61" fmla="*/ 3741682 w 3857297"/>
              <a:gd name="connsiteY61" fmla="*/ 4393325 h 5738650"/>
              <a:gd name="connsiteX62" fmla="*/ 3857297 w 3857297"/>
              <a:gd name="connsiteY62" fmla="*/ 4120055 h 5738650"/>
              <a:gd name="connsiteX63" fmla="*/ 3699642 w 3857297"/>
              <a:gd name="connsiteY63" fmla="*/ 3804745 h 5738650"/>
              <a:gd name="connsiteX64" fmla="*/ 3436883 w 3857297"/>
              <a:gd name="connsiteY64" fmla="*/ 3037490 h 5738650"/>
              <a:gd name="connsiteX65" fmla="*/ 3258207 w 3857297"/>
              <a:gd name="connsiteY65" fmla="*/ 2543504 h 5738650"/>
              <a:gd name="connsiteX66" fmla="*/ 3069021 w 3857297"/>
              <a:gd name="connsiteY66" fmla="*/ 2291255 h 5738650"/>
              <a:gd name="connsiteX67" fmla="*/ 2890345 w 3857297"/>
              <a:gd name="connsiteY67" fmla="*/ 1923393 h 5738650"/>
              <a:gd name="connsiteX68" fmla="*/ 2743200 w 3857297"/>
              <a:gd name="connsiteY68" fmla="*/ 1681655 h 5738650"/>
              <a:gd name="connsiteX69" fmla="*/ 2806262 w 3857297"/>
              <a:gd name="connsiteY69" fmla="*/ 1282262 h 5738650"/>
              <a:gd name="connsiteX70" fmla="*/ 2869324 w 3857297"/>
              <a:gd name="connsiteY70" fmla="*/ 1187669 h 5738650"/>
              <a:gd name="connsiteX71" fmla="*/ 2837793 w 3857297"/>
              <a:gd name="connsiteY71" fmla="*/ 1534511 h 5738650"/>
              <a:gd name="connsiteX72" fmla="*/ 2995448 w 3857297"/>
              <a:gd name="connsiteY72" fmla="*/ 1996966 h 5738650"/>
              <a:gd name="connsiteX73" fmla="*/ 3541986 w 3857297"/>
              <a:gd name="connsiteY73" fmla="*/ 2017986 h 5738650"/>
              <a:gd name="connsiteX74" fmla="*/ 3647090 w 3857297"/>
              <a:gd name="connsiteY74" fmla="*/ 1828800 h 5738650"/>
              <a:gd name="connsiteX75" fmla="*/ 3415862 w 3857297"/>
              <a:gd name="connsiteY75" fmla="*/ 1597573 h 5738650"/>
              <a:gd name="connsiteX76" fmla="*/ 3636579 w 3857297"/>
              <a:gd name="connsiteY76" fmla="*/ 1219200 h 5738650"/>
              <a:gd name="connsiteX77" fmla="*/ 3573517 w 3857297"/>
              <a:gd name="connsiteY77" fmla="*/ 630621 h 5738650"/>
              <a:gd name="connsiteX78" fmla="*/ 3499945 w 3857297"/>
              <a:gd name="connsiteY78" fmla="*/ 515007 h 5738650"/>
              <a:gd name="connsiteX79" fmla="*/ 3048000 w 3857297"/>
              <a:gd name="connsiteY79" fmla="*/ 283780 h 5738650"/>
              <a:gd name="connsiteX80" fmla="*/ 2795752 w 3857297"/>
              <a:gd name="connsiteY80" fmla="*/ 231228 h 5738650"/>
              <a:gd name="connsiteX81" fmla="*/ 2585545 w 3857297"/>
              <a:gd name="connsiteY81" fmla="*/ 42042 h 5738650"/>
              <a:gd name="connsiteX82" fmla="*/ 2448910 w 3857297"/>
              <a:gd name="connsiteY82" fmla="*/ 31532 h 5738650"/>
              <a:gd name="connsiteX83" fmla="*/ 2301765 w 3857297"/>
              <a:gd name="connsiteY83" fmla="*/ 294290 h 5738650"/>
              <a:gd name="connsiteX84" fmla="*/ 2102069 w 3857297"/>
              <a:gd name="connsiteY84" fmla="*/ 493986 h 5738650"/>
              <a:gd name="connsiteX85" fmla="*/ 1807780 w 3857297"/>
              <a:gd name="connsiteY85" fmla="*/ 588580 h 5738650"/>
              <a:gd name="connsiteX86" fmla="*/ 1576552 w 3857297"/>
              <a:gd name="connsiteY86" fmla="*/ 620110 h 5738650"/>
              <a:gd name="connsiteX87" fmla="*/ 1387366 w 3857297"/>
              <a:gd name="connsiteY87" fmla="*/ 388883 h 5738650"/>
              <a:gd name="connsiteX88" fmla="*/ 1250731 w 3857297"/>
              <a:gd name="connsiteY88" fmla="*/ 73572 h 5738650"/>
              <a:gd name="connsiteX89" fmla="*/ 1103586 w 3857297"/>
              <a:gd name="connsiteY89" fmla="*/ 0 h 5738650"/>
              <a:gd name="connsiteX0" fmla="*/ 1103586 w 3857297"/>
              <a:gd name="connsiteY0" fmla="*/ 0 h 5738650"/>
              <a:gd name="connsiteX1" fmla="*/ 914400 w 3857297"/>
              <a:gd name="connsiteY1" fmla="*/ 388883 h 5738650"/>
              <a:gd name="connsiteX2" fmla="*/ 378372 w 3857297"/>
              <a:gd name="connsiteY2" fmla="*/ 536028 h 5738650"/>
              <a:gd name="connsiteX3" fmla="*/ 63062 w 3857297"/>
              <a:gd name="connsiteY3" fmla="*/ 819807 h 5738650"/>
              <a:gd name="connsiteX4" fmla="*/ 63062 w 3857297"/>
              <a:gd name="connsiteY4" fmla="*/ 1093076 h 5738650"/>
              <a:gd name="connsiteX5" fmla="*/ 273269 w 3857297"/>
              <a:gd name="connsiteY5" fmla="*/ 1492469 h 5738650"/>
              <a:gd name="connsiteX6" fmla="*/ 378373 w 3857297"/>
              <a:gd name="connsiteY6" fmla="*/ 1660634 h 5738650"/>
              <a:gd name="connsiteX7" fmla="*/ 409903 w 3857297"/>
              <a:gd name="connsiteY7" fmla="*/ 1870841 h 5738650"/>
              <a:gd name="connsiteX8" fmla="*/ 609600 w 3857297"/>
              <a:gd name="connsiteY8" fmla="*/ 1923394 h 5738650"/>
              <a:gd name="connsiteX9" fmla="*/ 798786 w 3857297"/>
              <a:gd name="connsiteY9" fmla="*/ 1671145 h 5738650"/>
              <a:gd name="connsiteX10" fmla="*/ 735724 w 3857297"/>
              <a:gd name="connsiteY10" fmla="*/ 1250731 h 5738650"/>
              <a:gd name="connsiteX11" fmla="*/ 651641 w 3857297"/>
              <a:gd name="connsiteY11" fmla="*/ 1051035 h 5738650"/>
              <a:gd name="connsiteX12" fmla="*/ 830317 w 3857297"/>
              <a:gd name="connsiteY12" fmla="*/ 1008993 h 5738650"/>
              <a:gd name="connsiteX13" fmla="*/ 998483 w 3857297"/>
              <a:gd name="connsiteY13" fmla="*/ 1481959 h 5738650"/>
              <a:gd name="connsiteX14" fmla="*/ 1030014 w 3857297"/>
              <a:gd name="connsiteY14" fmla="*/ 1891862 h 5738650"/>
              <a:gd name="connsiteX15" fmla="*/ 977462 w 3857297"/>
              <a:gd name="connsiteY15" fmla="*/ 2364828 h 5738650"/>
              <a:gd name="connsiteX16" fmla="*/ 399393 w 3857297"/>
              <a:gd name="connsiteY16" fmla="*/ 3499945 h 5738650"/>
              <a:gd name="connsiteX17" fmla="*/ 325821 w 3857297"/>
              <a:gd name="connsiteY17" fmla="*/ 3626070 h 5738650"/>
              <a:gd name="connsiteX18" fmla="*/ 336331 w 3857297"/>
              <a:gd name="connsiteY18" fmla="*/ 3710152 h 5738650"/>
              <a:gd name="connsiteX19" fmla="*/ 304800 w 3857297"/>
              <a:gd name="connsiteY19" fmla="*/ 3815255 h 5738650"/>
              <a:gd name="connsiteX20" fmla="*/ 241738 w 3857297"/>
              <a:gd name="connsiteY20" fmla="*/ 4025462 h 5738650"/>
              <a:gd name="connsiteX21" fmla="*/ 105104 w 3857297"/>
              <a:gd name="connsiteY21" fmla="*/ 4498427 h 5738650"/>
              <a:gd name="connsiteX22" fmla="*/ 0 w 3857297"/>
              <a:gd name="connsiteY22" fmla="*/ 4834759 h 5738650"/>
              <a:gd name="connsiteX23" fmla="*/ 31531 w 3857297"/>
              <a:gd name="connsiteY23" fmla="*/ 5097517 h 5738650"/>
              <a:gd name="connsiteX24" fmla="*/ 136635 w 3857297"/>
              <a:gd name="connsiteY24" fmla="*/ 5192110 h 5738650"/>
              <a:gd name="connsiteX25" fmla="*/ 199696 w 3857297"/>
              <a:gd name="connsiteY25" fmla="*/ 5255172 h 5738650"/>
              <a:gd name="connsiteX26" fmla="*/ 409904 w 3857297"/>
              <a:gd name="connsiteY26" fmla="*/ 5223643 h 5738650"/>
              <a:gd name="connsiteX27" fmla="*/ 515007 w 3857297"/>
              <a:gd name="connsiteY27" fmla="*/ 5213131 h 5738650"/>
              <a:gd name="connsiteX28" fmla="*/ 620110 w 3857297"/>
              <a:gd name="connsiteY28" fmla="*/ 5171090 h 5738650"/>
              <a:gd name="connsiteX29" fmla="*/ 693681 w 3857297"/>
              <a:gd name="connsiteY29" fmla="*/ 4929352 h 5738650"/>
              <a:gd name="connsiteX30" fmla="*/ 735724 w 3857297"/>
              <a:gd name="connsiteY30" fmla="*/ 4572000 h 5738650"/>
              <a:gd name="connsiteX31" fmla="*/ 882868 w 3857297"/>
              <a:gd name="connsiteY31" fmla="*/ 4014952 h 5738650"/>
              <a:gd name="connsiteX32" fmla="*/ 945931 w 3857297"/>
              <a:gd name="connsiteY32" fmla="*/ 4824249 h 5738650"/>
              <a:gd name="connsiteX33" fmla="*/ 966952 w 3857297"/>
              <a:gd name="connsiteY33" fmla="*/ 4981903 h 5738650"/>
              <a:gd name="connsiteX34" fmla="*/ 1082566 w 3857297"/>
              <a:gd name="connsiteY34" fmla="*/ 5108026 h 5738650"/>
              <a:gd name="connsiteX35" fmla="*/ 1219199 w 3857297"/>
              <a:gd name="connsiteY35" fmla="*/ 5108028 h 5738650"/>
              <a:gd name="connsiteX36" fmla="*/ 1345324 w 3857297"/>
              <a:gd name="connsiteY36" fmla="*/ 5087007 h 5738650"/>
              <a:gd name="connsiteX37" fmla="*/ 1566041 w 3857297"/>
              <a:gd name="connsiteY37" fmla="*/ 4614041 h 5738650"/>
              <a:gd name="connsiteX38" fmla="*/ 1671145 w 3857297"/>
              <a:gd name="connsiteY38" fmla="*/ 4172608 h 5738650"/>
              <a:gd name="connsiteX39" fmla="*/ 2049518 w 3857297"/>
              <a:gd name="connsiteY39" fmla="*/ 4078013 h 5738650"/>
              <a:gd name="connsiteX40" fmla="*/ 2165131 w 3857297"/>
              <a:gd name="connsiteY40" fmla="*/ 4529960 h 5738650"/>
              <a:gd name="connsiteX41" fmla="*/ 2207172 w 3857297"/>
              <a:gd name="connsiteY41" fmla="*/ 4950373 h 5738650"/>
              <a:gd name="connsiteX42" fmla="*/ 2259724 w 3857297"/>
              <a:gd name="connsiteY42" fmla="*/ 5108028 h 5738650"/>
              <a:gd name="connsiteX43" fmla="*/ 2312277 w 3857297"/>
              <a:gd name="connsiteY43" fmla="*/ 5360274 h 5738650"/>
              <a:gd name="connsiteX44" fmla="*/ 2427890 w 3857297"/>
              <a:gd name="connsiteY44" fmla="*/ 5528443 h 5738650"/>
              <a:gd name="connsiteX45" fmla="*/ 2532993 w 3857297"/>
              <a:gd name="connsiteY45" fmla="*/ 5559974 h 5738650"/>
              <a:gd name="connsiteX46" fmla="*/ 2680138 w 3857297"/>
              <a:gd name="connsiteY46" fmla="*/ 5528441 h 5738650"/>
              <a:gd name="connsiteX47" fmla="*/ 2669627 w 3857297"/>
              <a:gd name="connsiteY47" fmla="*/ 5423339 h 5738650"/>
              <a:gd name="connsiteX48" fmla="*/ 2659117 w 3857297"/>
              <a:gd name="connsiteY48" fmla="*/ 5423338 h 5738650"/>
              <a:gd name="connsiteX49" fmla="*/ 2690648 w 3857297"/>
              <a:gd name="connsiteY49" fmla="*/ 5044965 h 5738650"/>
              <a:gd name="connsiteX50" fmla="*/ 2690648 w 3857297"/>
              <a:gd name="connsiteY50" fmla="*/ 4740165 h 5738650"/>
              <a:gd name="connsiteX51" fmla="*/ 2858814 w 3857297"/>
              <a:gd name="connsiteY51" fmla="*/ 3983421 h 5738650"/>
              <a:gd name="connsiteX52" fmla="*/ 3153102 w 3857297"/>
              <a:gd name="connsiteY52" fmla="*/ 4277711 h 5738650"/>
              <a:gd name="connsiteX53" fmla="*/ 2911365 w 3857297"/>
              <a:gd name="connsiteY53" fmla="*/ 5234151 h 5738650"/>
              <a:gd name="connsiteX54" fmla="*/ 2974428 w 3857297"/>
              <a:gd name="connsiteY54" fmla="*/ 5559973 h 5738650"/>
              <a:gd name="connsiteX55" fmla="*/ 3142593 w 3857297"/>
              <a:gd name="connsiteY55" fmla="*/ 5612524 h 5738650"/>
              <a:gd name="connsiteX56" fmla="*/ 3300247 w 3857297"/>
              <a:gd name="connsiteY56" fmla="*/ 5738650 h 5738650"/>
              <a:gd name="connsiteX57" fmla="*/ 3426372 w 3857297"/>
              <a:gd name="connsiteY57" fmla="*/ 5633544 h 5738650"/>
              <a:gd name="connsiteX58" fmla="*/ 3584028 w 3857297"/>
              <a:gd name="connsiteY58" fmla="*/ 5528441 h 5738650"/>
              <a:gd name="connsiteX59" fmla="*/ 3720664 w 3857297"/>
              <a:gd name="connsiteY59" fmla="*/ 5223642 h 5738650"/>
              <a:gd name="connsiteX60" fmla="*/ 3836277 w 3857297"/>
              <a:gd name="connsiteY60" fmla="*/ 4813738 h 5738650"/>
              <a:gd name="connsiteX61" fmla="*/ 3741682 w 3857297"/>
              <a:gd name="connsiteY61" fmla="*/ 4393325 h 5738650"/>
              <a:gd name="connsiteX62" fmla="*/ 3857297 w 3857297"/>
              <a:gd name="connsiteY62" fmla="*/ 4120055 h 5738650"/>
              <a:gd name="connsiteX63" fmla="*/ 3699642 w 3857297"/>
              <a:gd name="connsiteY63" fmla="*/ 3804745 h 5738650"/>
              <a:gd name="connsiteX64" fmla="*/ 3436883 w 3857297"/>
              <a:gd name="connsiteY64" fmla="*/ 3037490 h 5738650"/>
              <a:gd name="connsiteX65" fmla="*/ 3258207 w 3857297"/>
              <a:gd name="connsiteY65" fmla="*/ 2543504 h 5738650"/>
              <a:gd name="connsiteX66" fmla="*/ 3069021 w 3857297"/>
              <a:gd name="connsiteY66" fmla="*/ 2291255 h 5738650"/>
              <a:gd name="connsiteX67" fmla="*/ 2890345 w 3857297"/>
              <a:gd name="connsiteY67" fmla="*/ 1923393 h 5738650"/>
              <a:gd name="connsiteX68" fmla="*/ 2743200 w 3857297"/>
              <a:gd name="connsiteY68" fmla="*/ 1681655 h 5738650"/>
              <a:gd name="connsiteX69" fmla="*/ 2806262 w 3857297"/>
              <a:gd name="connsiteY69" fmla="*/ 1282262 h 5738650"/>
              <a:gd name="connsiteX70" fmla="*/ 2869324 w 3857297"/>
              <a:gd name="connsiteY70" fmla="*/ 1187669 h 5738650"/>
              <a:gd name="connsiteX71" fmla="*/ 2837793 w 3857297"/>
              <a:gd name="connsiteY71" fmla="*/ 1534511 h 5738650"/>
              <a:gd name="connsiteX72" fmla="*/ 2995448 w 3857297"/>
              <a:gd name="connsiteY72" fmla="*/ 1996966 h 5738650"/>
              <a:gd name="connsiteX73" fmla="*/ 3541986 w 3857297"/>
              <a:gd name="connsiteY73" fmla="*/ 2017986 h 5738650"/>
              <a:gd name="connsiteX74" fmla="*/ 3647090 w 3857297"/>
              <a:gd name="connsiteY74" fmla="*/ 1828800 h 5738650"/>
              <a:gd name="connsiteX75" fmla="*/ 3415862 w 3857297"/>
              <a:gd name="connsiteY75" fmla="*/ 1597573 h 5738650"/>
              <a:gd name="connsiteX76" fmla="*/ 3636579 w 3857297"/>
              <a:gd name="connsiteY76" fmla="*/ 1219200 h 5738650"/>
              <a:gd name="connsiteX77" fmla="*/ 3573517 w 3857297"/>
              <a:gd name="connsiteY77" fmla="*/ 630621 h 5738650"/>
              <a:gd name="connsiteX78" fmla="*/ 3499945 w 3857297"/>
              <a:gd name="connsiteY78" fmla="*/ 515007 h 5738650"/>
              <a:gd name="connsiteX79" fmla="*/ 3048000 w 3857297"/>
              <a:gd name="connsiteY79" fmla="*/ 283780 h 5738650"/>
              <a:gd name="connsiteX80" fmla="*/ 2795752 w 3857297"/>
              <a:gd name="connsiteY80" fmla="*/ 231228 h 5738650"/>
              <a:gd name="connsiteX81" fmla="*/ 2585545 w 3857297"/>
              <a:gd name="connsiteY81" fmla="*/ 42042 h 5738650"/>
              <a:gd name="connsiteX82" fmla="*/ 2448910 w 3857297"/>
              <a:gd name="connsiteY82" fmla="*/ 31532 h 5738650"/>
              <a:gd name="connsiteX83" fmla="*/ 2301765 w 3857297"/>
              <a:gd name="connsiteY83" fmla="*/ 294290 h 5738650"/>
              <a:gd name="connsiteX84" fmla="*/ 2102069 w 3857297"/>
              <a:gd name="connsiteY84" fmla="*/ 493986 h 5738650"/>
              <a:gd name="connsiteX85" fmla="*/ 1807780 w 3857297"/>
              <a:gd name="connsiteY85" fmla="*/ 588580 h 5738650"/>
              <a:gd name="connsiteX86" fmla="*/ 1576552 w 3857297"/>
              <a:gd name="connsiteY86" fmla="*/ 620110 h 5738650"/>
              <a:gd name="connsiteX87" fmla="*/ 1387366 w 3857297"/>
              <a:gd name="connsiteY87" fmla="*/ 388883 h 5738650"/>
              <a:gd name="connsiteX88" fmla="*/ 1250731 w 3857297"/>
              <a:gd name="connsiteY88" fmla="*/ 73572 h 5738650"/>
              <a:gd name="connsiteX89" fmla="*/ 1103586 w 3857297"/>
              <a:gd name="connsiteY89" fmla="*/ 0 h 5738650"/>
              <a:gd name="connsiteX0" fmla="*/ 1103586 w 3857297"/>
              <a:gd name="connsiteY0" fmla="*/ 0 h 5703411"/>
              <a:gd name="connsiteX1" fmla="*/ 914400 w 3857297"/>
              <a:gd name="connsiteY1" fmla="*/ 388883 h 5703411"/>
              <a:gd name="connsiteX2" fmla="*/ 378372 w 3857297"/>
              <a:gd name="connsiteY2" fmla="*/ 536028 h 5703411"/>
              <a:gd name="connsiteX3" fmla="*/ 63062 w 3857297"/>
              <a:gd name="connsiteY3" fmla="*/ 819807 h 5703411"/>
              <a:gd name="connsiteX4" fmla="*/ 63062 w 3857297"/>
              <a:gd name="connsiteY4" fmla="*/ 1093076 h 5703411"/>
              <a:gd name="connsiteX5" fmla="*/ 273269 w 3857297"/>
              <a:gd name="connsiteY5" fmla="*/ 1492469 h 5703411"/>
              <a:gd name="connsiteX6" fmla="*/ 378373 w 3857297"/>
              <a:gd name="connsiteY6" fmla="*/ 1660634 h 5703411"/>
              <a:gd name="connsiteX7" fmla="*/ 409903 w 3857297"/>
              <a:gd name="connsiteY7" fmla="*/ 1870841 h 5703411"/>
              <a:gd name="connsiteX8" fmla="*/ 609600 w 3857297"/>
              <a:gd name="connsiteY8" fmla="*/ 1923394 h 5703411"/>
              <a:gd name="connsiteX9" fmla="*/ 798786 w 3857297"/>
              <a:gd name="connsiteY9" fmla="*/ 1671145 h 5703411"/>
              <a:gd name="connsiteX10" fmla="*/ 735724 w 3857297"/>
              <a:gd name="connsiteY10" fmla="*/ 1250731 h 5703411"/>
              <a:gd name="connsiteX11" fmla="*/ 651641 w 3857297"/>
              <a:gd name="connsiteY11" fmla="*/ 1051035 h 5703411"/>
              <a:gd name="connsiteX12" fmla="*/ 830317 w 3857297"/>
              <a:gd name="connsiteY12" fmla="*/ 1008993 h 5703411"/>
              <a:gd name="connsiteX13" fmla="*/ 998483 w 3857297"/>
              <a:gd name="connsiteY13" fmla="*/ 1481959 h 5703411"/>
              <a:gd name="connsiteX14" fmla="*/ 1030014 w 3857297"/>
              <a:gd name="connsiteY14" fmla="*/ 1891862 h 5703411"/>
              <a:gd name="connsiteX15" fmla="*/ 977462 w 3857297"/>
              <a:gd name="connsiteY15" fmla="*/ 2364828 h 5703411"/>
              <a:gd name="connsiteX16" fmla="*/ 399393 w 3857297"/>
              <a:gd name="connsiteY16" fmla="*/ 3499945 h 5703411"/>
              <a:gd name="connsiteX17" fmla="*/ 325821 w 3857297"/>
              <a:gd name="connsiteY17" fmla="*/ 3626070 h 5703411"/>
              <a:gd name="connsiteX18" fmla="*/ 336331 w 3857297"/>
              <a:gd name="connsiteY18" fmla="*/ 3710152 h 5703411"/>
              <a:gd name="connsiteX19" fmla="*/ 304800 w 3857297"/>
              <a:gd name="connsiteY19" fmla="*/ 3815255 h 5703411"/>
              <a:gd name="connsiteX20" fmla="*/ 241738 w 3857297"/>
              <a:gd name="connsiteY20" fmla="*/ 4025462 h 5703411"/>
              <a:gd name="connsiteX21" fmla="*/ 105104 w 3857297"/>
              <a:gd name="connsiteY21" fmla="*/ 4498427 h 5703411"/>
              <a:gd name="connsiteX22" fmla="*/ 0 w 3857297"/>
              <a:gd name="connsiteY22" fmla="*/ 4834759 h 5703411"/>
              <a:gd name="connsiteX23" fmla="*/ 31531 w 3857297"/>
              <a:gd name="connsiteY23" fmla="*/ 5097517 h 5703411"/>
              <a:gd name="connsiteX24" fmla="*/ 136635 w 3857297"/>
              <a:gd name="connsiteY24" fmla="*/ 5192110 h 5703411"/>
              <a:gd name="connsiteX25" fmla="*/ 199696 w 3857297"/>
              <a:gd name="connsiteY25" fmla="*/ 5255172 h 5703411"/>
              <a:gd name="connsiteX26" fmla="*/ 409904 w 3857297"/>
              <a:gd name="connsiteY26" fmla="*/ 5223643 h 5703411"/>
              <a:gd name="connsiteX27" fmla="*/ 515007 w 3857297"/>
              <a:gd name="connsiteY27" fmla="*/ 5213131 h 5703411"/>
              <a:gd name="connsiteX28" fmla="*/ 620110 w 3857297"/>
              <a:gd name="connsiteY28" fmla="*/ 5171090 h 5703411"/>
              <a:gd name="connsiteX29" fmla="*/ 693681 w 3857297"/>
              <a:gd name="connsiteY29" fmla="*/ 4929352 h 5703411"/>
              <a:gd name="connsiteX30" fmla="*/ 735724 w 3857297"/>
              <a:gd name="connsiteY30" fmla="*/ 4572000 h 5703411"/>
              <a:gd name="connsiteX31" fmla="*/ 882868 w 3857297"/>
              <a:gd name="connsiteY31" fmla="*/ 4014952 h 5703411"/>
              <a:gd name="connsiteX32" fmla="*/ 945931 w 3857297"/>
              <a:gd name="connsiteY32" fmla="*/ 4824249 h 5703411"/>
              <a:gd name="connsiteX33" fmla="*/ 966952 w 3857297"/>
              <a:gd name="connsiteY33" fmla="*/ 4981903 h 5703411"/>
              <a:gd name="connsiteX34" fmla="*/ 1082566 w 3857297"/>
              <a:gd name="connsiteY34" fmla="*/ 5108026 h 5703411"/>
              <a:gd name="connsiteX35" fmla="*/ 1219199 w 3857297"/>
              <a:gd name="connsiteY35" fmla="*/ 5108028 h 5703411"/>
              <a:gd name="connsiteX36" fmla="*/ 1345324 w 3857297"/>
              <a:gd name="connsiteY36" fmla="*/ 5087007 h 5703411"/>
              <a:gd name="connsiteX37" fmla="*/ 1566041 w 3857297"/>
              <a:gd name="connsiteY37" fmla="*/ 4614041 h 5703411"/>
              <a:gd name="connsiteX38" fmla="*/ 1671145 w 3857297"/>
              <a:gd name="connsiteY38" fmla="*/ 4172608 h 5703411"/>
              <a:gd name="connsiteX39" fmla="*/ 2049518 w 3857297"/>
              <a:gd name="connsiteY39" fmla="*/ 4078013 h 5703411"/>
              <a:gd name="connsiteX40" fmla="*/ 2165131 w 3857297"/>
              <a:gd name="connsiteY40" fmla="*/ 4529960 h 5703411"/>
              <a:gd name="connsiteX41" fmla="*/ 2207172 w 3857297"/>
              <a:gd name="connsiteY41" fmla="*/ 4950373 h 5703411"/>
              <a:gd name="connsiteX42" fmla="*/ 2259724 w 3857297"/>
              <a:gd name="connsiteY42" fmla="*/ 5108028 h 5703411"/>
              <a:gd name="connsiteX43" fmla="*/ 2312277 w 3857297"/>
              <a:gd name="connsiteY43" fmla="*/ 5360274 h 5703411"/>
              <a:gd name="connsiteX44" fmla="*/ 2427890 w 3857297"/>
              <a:gd name="connsiteY44" fmla="*/ 5528443 h 5703411"/>
              <a:gd name="connsiteX45" fmla="*/ 2532993 w 3857297"/>
              <a:gd name="connsiteY45" fmla="*/ 5559974 h 5703411"/>
              <a:gd name="connsiteX46" fmla="*/ 2680138 w 3857297"/>
              <a:gd name="connsiteY46" fmla="*/ 5528441 h 5703411"/>
              <a:gd name="connsiteX47" fmla="*/ 2669627 w 3857297"/>
              <a:gd name="connsiteY47" fmla="*/ 5423339 h 5703411"/>
              <a:gd name="connsiteX48" fmla="*/ 2659117 w 3857297"/>
              <a:gd name="connsiteY48" fmla="*/ 5423338 h 5703411"/>
              <a:gd name="connsiteX49" fmla="*/ 2690648 w 3857297"/>
              <a:gd name="connsiteY49" fmla="*/ 5044965 h 5703411"/>
              <a:gd name="connsiteX50" fmla="*/ 2690648 w 3857297"/>
              <a:gd name="connsiteY50" fmla="*/ 4740165 h 5703411"/>
              <a:gd name="connsiteX51" fmla="*/ 2858814 w 3857297"/>
              <a:gd name="connsiteY51" fmla="*/ 3983421 h 5703411"/>
              <a:gd name="connsiteX52" fmla="*/ 3153102 w 3857297"/>
              <a:gd name="connsiteY52" fmla="*/ 4277711 h 5703411"/>
              <a:gd name="connsiteX53" fmla="*/ 2911365 w 3857297"/>
              <a:gd name="connsiteY53" fmla="*/ 5234151 h 5703411"/>
              <a:gd name="connsiteX54" fmla="*/ 2974428 w 3857297"/>
              <a:gd name="connsiteY54" fmla="*/ 5559973 h 5703411"/>
              <a:gd name="connsiteX55" fmla="*/ 3142593 w 3857297"/>
              <a:gd name="connsiteY55" fmla="*/ 5612524 h 5703411"/>
              <a:gd name="connsiteX56" fmla="*/ 3300247 w 3857297"/>
              <a:gd name="connsiteY56" fmla="*/ 5665078 h 5703411"/>
              <a:gd name="connsiteX57" fmla="*/ 3426372 w 3857297"/>
              <a:gd name="connsiteY57" fmla="*/ 5633544 h 5703411"/>
              <a:gd name="connsiteX58" fmla="*/ 3584028 w 3857297"/>
              <a:gd name="connsiteY58" fmla="*/ 5528441 h 5703411"/>
              <a:gd name="connsiteX59" fmla="*/ 3720664 w 3857297"/>
              <a:gd name="connsiteY59" fmla="*/ 5223642 h 5703411"/>
              <a:gd name="connsiteX60" fmla="*/ 3836277 w 3857297"/>
              <a:gd name="connsiteY60" fmla="*/ 4813738 h 5703411"/>
              <a:gd name="connsiteX61" fmla="*/ 3741682 w 3857297"/>
              <a:gd name="connsiteY61" fmla="*/ 4393325 h 5703411"/>
              <a:gd name="connsiteX62" fmla="*/ 3857297 w 3857297"/>
              <a:gd name="connsiteY62" fmla="*/ 4120055 h 5703411"/>
              <a:gd name="connsiteX63" fmla="*/ 3699642 w 3857297"/>
              <a:gd name="connsiteY63" fmla="*/ 3804745 h 5703411"/>
              <a:gd name="connsiteX64" fmla="*/ 3436883 w 3857297"/>
              <a:gd name="connsiteY64" fmla="*/ 3037490 h 5703411"/>
              <a:gd name="connsiteX65" fmla="*/ 3258207 w 3857297"/>
              <a:gd name="connsiteY65" fmla="*/ 2543504 h 5703411"/>
              <a:gd name="connsiteX66" fmla="*/ 3069021 w 3857297"/>
              <a:gd name="connsiteY66" fmla="*/ 2291255 h 5703411"/>
              <a:gd name="connsiteX67" fmla="*/ 2890345 w 3857297"/>
              <a:gd name="connsiteY67" fmla="*/ 1923393 h 5703411"/>
              <a:gd name="connsiteX68" fmla="*/ 2743200 w 3857297"/>
              <a:gd name="connsiteY68" fmla="*/ 1681655 h 5703411"/>
              <a:gd name="connsiteX69" fmla="*/ 2806262 w 3857297"/>
              <a:gd name="connsiteY69" fmla="*/ 1282262 h 5703411"/>
              <a:gd name="connsiteX70" fmla="*/ 2869324 w 3857297"/>
              <a:gd name="connsiteY70" fmla="*/ 1187669 h 5703411"/>
              <a:gd name="connsiteX71" fmla="*/ 2837793 w 3857297"/>
              <a:gd name="connsiteY71" fmla="*/ 1534511 h 5703411"/>
              <a:gd name="connsiteX72" fmla="*/ 2995448 w 3857297"/>
              <a:gd name="connsiteY72" fmla="*/ 1996966 h 5703411"/>
              <a:gd name="connsiteX73" fmla="*/ 3541986 w 3857297"/>
              <a:gd name="connsiteY73" fmla="*/ 2017986 h 5703411"/>
              <a:gd name="connsiteX74" fmla="*/ 3647090 w 3857297"/>
              <a:gd name="connsiteY74" fmla="*/ 1828800 h 5703411"/>
              <a:gd name="connsiteX75" fmla="*/ 3415862 w 3857297"/>
              <a:gd name="connsiteY75" fmla="*/ 1597573 h 5703411"/>
              <a:gd name="connsiteX76" fmla="*/ 3636579 w 3857297"/>
              <a:gd name="connsiteY76" fmla="*/ 1219200 h 5703411"/>
              <a:gd name="connsiteX77" fmla="*/ 3573517 w 3857297"/>
              <a:gd name="connsiteY77" fmla="*/ 630621 h 5703411"/>
              <a:gd name="connsiteX78" fmla="*/ 3499945 w 3857297"/>
              <a:gd name="connsiteY78" fmla="*/ 515007 h 5703411"/>
              <a:gd name="connsiteX79" fmla="*/ 3048000 w 3857297"/>
              <a:gd name="connsiteY79" fmla="*/ 283780 h 5703411"/>
              <a:gd name="connsiteX80" fmla="*/ 2795752 w 3857297"/>
              <a:gd name="connsiteY80" fmla="*/ 231228 h 5703411"/>
              <a:gd name="connsiteX81" fmla="*/ 2585545 w 3857297"/>
              <a:gd name="connsiteY81" fmla="*/ 42042 h 5703411"/>
              <a:gd name="connsiteX82" fmla="*/ 2448910 w 3857297"/>
              <a:gd name="connsiteY82" fmla="*/ 31532 h 5703411"/>
              <a:gd name="connsiteX83" fmla="*/ 2301765 w 3857297"/>
              <a:gd name="connsiteY83" fmla="*/ 294290 h 5703411"/>
              <a:gd name="connsiteX84" fmla="*/ 2102069 w 3857297"/>
              <a:gd name="connsiteY84" fmla="*/ 493986 h 5703411"/>
              <a:gd name="connsiteX85" fmla="*/ 1807780 w 3857297"/>
              <a:gd name="connsiteY85" fmla="*/ 588580 h 5703411"/>
              <a:gd name="connsiteX86" fmla="*/ 1576552 w 3857297"/>
              <a:gd name="connsiteY86" fmla="*/ 620110 h 5703411"/>
              <a:gd name="connsiteX87" fmla="*/ 1387366 w 3857297"/>
              <a:gd name="connsiteY87" fmla="*/ 388883 h 5703411"/>
              <a:gd name="connsiteX88" fmla="*/ 1250731 w 3857297"/>
              <a:gd name="connsiteY88" fmla="*/ 73572 h 5703411"/>
              <a:gd name="connsiteX89" fmla="*/ 1103586 w 3857297"/>
              <a:gd name="connsiteY89" fmla="*/ 0 h 5703411"/>
              <a:gd name="connsiteX0" fmla="*/ 1103586 w 3857297"/>
              <a:gd name="connsiteY0" fmla="*/ 0 h 5706584"/>
              <a:gd name="connsiteX1" fmla="*/ 914400 w 3857297"/>
              <a:gd name="connsiteY1" fmla="*/ 388883 h 5706584"/>
              <a:gd name="connsiteX2" fmla="*/ 378372 w 3857297"/>
              <a:gd name="connsiteY2" fmla="*/ 536028 h 5706584"/>
              <a:gd name="connsiteX3" fmla="*/ 63062 w 3857297"/>
              <a:gd name="connsiteY3" fmla="*/ 819807 h 5706584"/>
              <a:gd name="connsiteX4" fmla="*/ 63062 w 3857297"/>
              <a:gd name="connsiteY4" fmla="*/ 1093076 h 5706584"/>
              <a:gd name="connsiteX5" fmla="*/ 273269 w 3857297"/>
              <a:gd name="connsiteY5" fmla="*/ 1492469 h 5706584"/>
              <a:gd name="connsiteX6" fmla="*/ 378373 w 3857297"/>
              <a:gd name="connsiteY6" fmla="*/ 1660634 h 5706584"/>
              <a:gd name="connsiteX7" fmla="*/ 409903 w 3857297"/>
              <a:gd name="connsiteY7" fmla="*/ 1870841 h 5706584"/>
              <a:gd name="connsiteX8" fmla="*/ 609600 w 3857297"/>
              <a:gd name="connsiteY8" fmla="*/ 1923394 h 5706584"/>
              <a:gd name="connsiteX9" fmla="*/ 798786 w 3857297"/>
              <a:gd name="connsiteY9" fmla="*/ 1671145 h 5706584"/>
              <a:gd name="connsiteX10" fmla="*/ 735724 w 3857297"/>
              <a:gd name="connsiteY10" fmla="*/ 1250731 h 5706584"/>
              <a:gd name="connsiteX11" fmla="*/ 651641 w 3857297"/>
              <a:gd name="connsiteY11" fmla="*/ 1051035 h 5706584"/>
              <a:gd name="connsiteX12" fmla="*/ 830317 w 3857297"/>
              <a:gd name="connsiteY12" fmla="*/ 1008993 h 5706584"/>
              <a:gd name="connsiteX13" fmla="*/ 998483 w 3857297"/>
              <a:gd name="connsiteY13" fmla="*/ 1481959 h 5706584"/>
              <a:gd name="connsiteX14" fmla="*/ 1030014 w 3857297"/>
              <a:gd name="connsiteY14" fmla="*/ 1891862 h 5706584"/>
              <a:gd name="connsiteX15" fmla="*/ 977462 w 3857297"/>
              <a:gd name="connsiteY15" fmla="*/ 2364828 h 5706584"/>
              <a:gd name="connsiteX16" fmla="*/ 399393 w 3857297"/>
              <a:gd name="connsiteY16" fmla="*/ 3499945 h 5706584"/>
              <a:gd name="connsiteX17" fmla="*/ 325821 w 3857297"/>
              <a:gd name="connsiteY17" fmla="*/ 3626070 h 5706584"/>
              <a:gd name="connsiteX18" fmla="*/ 336331 w 3857297"/>
              <a:gd name="connsiteY18" fmla="*/ 3710152 h 5706584"/>
              <a:gd name="connsiteX19" fmla="*/ 304800 w 3857297"/>
              <a:gd name="connsiteY19" fmla="*/ 3815255 h 5706584"/>
              <a:gd name="connsiteX20" fmla="*/ 241738 w 3857297"/>
              <a:gd name="connsiteY20" fmla="*/ 4025462 h 5706584"/>
              <a:gd name="connsiteX21" fmla="*/ 105104 w 3857297"/>
              <a:gd name="connsiteY21" fmla="*/ 4498427 h 5706584"/>
              <a:gd name="connsiteX22" fmla="*/ 0 w 3857297"/>
              <a:gd name="connsiteY22" fmla="*/ 4834759 h 5706584"/>
              <a:gd name="connsiteX23" fmla="*/ 31531 w 3857297"/>
              <a:gd name="connsiteY23" fmla="*/ 5097517 h 5706584"/>
              <a:gd name="connsiteX24" fmla="*/ 136635 w 3857297"/>
              <a:gd name="connsiteY24" fmla="*/ 5192110 h 5706584"/>
              <a:gd name="connsiteX25" fmla="*/ 199696 w 3857297"/>
              <a:gd name="connsiteY25" fmla="*/ 5255172 h 5706584"/>
              <a:gd name="connsiteX26" fmla="*/ 409904 w 3857297"/>
              <a:gd name="connsiteY26" fmla="*/ 5223643 h 5706584"/>
              <a:gd name="connsiteX27" fmla="*/ 515007 w 3857297"/>
              <a:gd name="connsiteY27" fmla="*/ 5213131 h 5706584"/>
              <a:gd name="connsiteX28" fmla="*/ 620110 w 3857297"/>
              <a:gd name="connsiteY28" fmla="*/ 5171090 h 5706584"/>
              <a:gd name="connsiteX29" fmla="*/ 693681 w 3857297"/>
              <a:gd name="connsiteY29" fmla="*/ 4929352 h 5706584"/>
              <a:gd name="connsiteX30" fmla="*/ 735724 w 3857297"/>
              <a:gd name="connsiteY30" fmla="*/ 4572000 h 5706584"/>
              <a:gd name="connsiteX31" fmla="*/ 882868 w 3857297"/>
              <a:gd name="connsiteY31" fmla="*/ 4014952 h 5706584"/>
              <a:gd name="connsiteX32" fmla="*/ 945931 w 3857297"/>
              <a:gd name="connsiteY32" fmla="*/ 4824249 h 5706584"/>
              <a:gd name="connsiteX33" fmla="*/ 966952 w 3857297"/>
              <a:gd name="connsiteY33" fmla="*/ 4981903 h 5706584"/>
              <a:gd name="connsiteX34" fmla="*/ 1082566 w 3857297"/>
              <a:gd name="connsiteY34" fmla="*/ 5108026 h 5706584"/>
              <a:gd name="connsiteX35" fmla="*/ 1219199 w 3857297"/>
              <a:gd name="connsiteY35" fmla="*/ 5108028 h 5706584"/>
              <a:gd name="connsiteX36" fmla="*/ 1345324 w 3857297"/>
              <a:gd name="connsiteY36" fmla="*/ 5087007 h 5706584"/>
              <a:gd name="connsiteX37" fmla="*/ 1566041 w 3857297"/>
              <a:gd name="connsiteY37" fmla="*/ 4614041 h 5706584"/>
              <a:gd name="connsiteX38" fmla="*/ 1671145 w 3857297"/>
              <a:gd name="connsiteY38" fmla="*/ 4172608 h 5706584"/>
              <a:gd name="connsiteX39" fmla="*/ 2049518 w 3857297"/>
              <a:gd name="connsiteY39" fmla="*/ 4078013 h 5706584"/>
              <a:gd name="connsiteX40" fmla="*/ 2165131 w 3857297"/>
              <a:gd name="connsiteY40" fmla="*/ 4529960 h 5706584"/>
              <a:gd name="connsiteX41" fmla="*/ 2207172 w 3857297"/>
              <a:gd name="connsiteY41" fmla="*/ 4950373 h 5706584"/>
              <a:gd name="connsiteX42" fmla="*/ 2259724 w 3857297"/>
              <a:gd name="connsiteY42" fmla="*/ 5108028 h 5706584"/>
              <a:gd name="connsiteX43" fmla="*/ 2312277 w 3857297"/>
              <a:gd name="connsiteY43" fmla="*/ 5360274 h 5706584"/>
              <a:gd name="connsiteX44" fmla="*/ 2427890 w 3857297"/>
              <a:gd name="connsiteY44" fmla="*/ 5528443 h 5706584"/>
              <a:gd name="connsiteX45" fmla="*/ 2532993 w 3857297"/>
              <a:gd name="connsiteY45" fmla="*/ 5559974 h 5706584"/>
              <a:gd name="connsiteX46" fmla="*/ 2680138 w 3857297"/>
              <a:gd name="connsiteY46" fmla="*/ 5528441 h 5706584"/>
              <a:gd name="connsiteX47" fmla="*/ 2669627 w 3857297"/>
              <a:gd name="connsiteY47" fmla="*/ 5423339 h 5706584"/>
              <a:gd name="connsiteX48" fmla="*/ 2659117 w 3857297"/>
              <a:gd name="connsiteY48" fmla="*/ 5423338 h 5706584"/>
              <a:gd name="connsiteX49" fmla="*/ 2690648 w 3857297"/>
              <a:gd name="connsiteY49" fmla="*/ 5044965 h 5706584"/>
              <a:gd name="connsiteX50" fmla="*/ 2690648 w 3857297"/>
              <a:gd name="connsiteY50" fmla="*/ 4740165 h 5706584"/>
              <a:gd name="connsiteX51" fmla="*/ 2858814 w 3857297"/>
              <a:gd name="connsiteY51" fmla="*/ 3983421 h 5706584"/>
              <a:gd name="connsiteX52" fmla="*/ 3153102 w 3857297"/>
              <a:gd name="connsiteY52" fmla="*/ 4277711 h 5706584"/>
              <a:gd name="connsiteX53" fmla="*/ 2911365 w 3857297"/>
              <a:gd name="connsiteY53" fmla="*/ 5234151 h 5706584"/>
              <a:gd name="connsiteX54" fmla="*/ 2974428 w 3857297"/>
              <a:gd name="connsiteY54" fmla="*/ 5559973 h 5706584"/>
              <a:gd name="connsiteX55" fmla="*/ 3142593 w 3857297"/>
              <a:gd name="connsiteY55" fmla="*/ 5612524 h 5706584"/>
              <a:gd name="connsiteX56" fmla="*/ 3300247 w 3857297"/>
              <a:gd name="connsiteY56" fmla="*/ 5675589 h 5706584"/>
              <a:gd name="connsiteX57" fmla="*/ 3426372 w 3857297"/>
              <a:gd name="connsiteY57" fmla="*/ 5633544 h 5706584"/>
              <a:gd name="connsiteX58" fmla="*/ 3584028 w 3857297"/>
              <a:gd name="connsiteY58" fmla="*/ 5528441 h 5706584"/>
              <a:gd name="connsiteX59" fmla="*/ 3720664 w 3857297"/>
              <a:gd name="connsiteY59" fmla="*/ 5223642 h 5706584"/>
              <a:gd name="connsiteX60" fmla="*/ 3836277 w 3857297"/>
              <a:gd name="connsiteY60" fmla="*/ 4813738 h 5706584"/>
              <a:gd name="connsiteX61" fmla="*/ 3741682 w 3857297"/>
              <a:gd name="connsiteY61" fmla="*/ 4393325 h 5706584"/>
              <a:gd name="connsiteX62" fmla="*/ 3857297 w 3857297"/>
              <a:gd name="connsiteY62" fmla="*/ 4120055 h 5706584"/>
              <a:gd name="connsiteX63" fmla="*/ 3699642 w 3857297"/>
              <a:gd name="connsiteY63" fmla="*/ 3804745 h 5706584"/>
              <a:gd name="connsiteX64" fmla="*/ 3436883 w 3857297"/>
              <a:gd name="connsiteY64" fmla="*/ 3037490 h 5706584"/>
              <a:gd name="connsiteX65" fmla="*/ 3258207 w 3857297"/>
              <a:gd name="connsiteY65" fmla="*/ 2543504 h 5706584"/>
              <a:gd name="connsiteX66" fmla="*/ 3069021 w 3857297"/>
              <a:gd name="connsiteY66" fmla="*/ 2291255 h 5706584"/>
              <a:gd name="connsiteX67" fmla="*/ 2890345 w 3857297"/>
              <a:gd name="connsiteY67" fmla="*/ 1923393 h 5706584"/>
              <a:gd name="connsiteX68" fmla="*/ 2743200 w 3857297"/>
              <a:gd name="connsiteY68" fmla="*/ 1681655 h 5706584"/>
              <a:gd name="connsiteX69" fmla="*/ 2806262 w 3857297"/>
              <a:gd name="connsiteY69" fmla="*/ 1282262 h 5706584"/>
              <a:gd name="connsiteX70" fmla="*/ 2869324 w 3857297"/>
              <a:gd name="connsiteY70" fmla="*/ 1187669 h 5706584"/>
              <a:gd name="connsiteX71" fmla="*/ 2837793 w 3857297"/>
              <a:gd name="connsiteY71" fmla="*/ 1534511 h 5706584"/>
              <a:gd name="connsiteX72" fmla="*/ 2995448 w 3857297"/>
              <a:gd name="connsiteY72" fmla="*/ 1996966 h 5706584"/>
              <a:gd name="connsiteX73" fmla="*/ 3541986 w 3857297"/>
              <a:gd name="connsiteY73" fmla="*/ 2017986 h 5706584"/>
              <a:gd name="connsiteX74" fmla="*/ 3647090 w 3857297"/>
              <a:gd name="connsiteY74" fmla="*/ 1828800 h 5706584"/>
              <a:gd name="connsiteX75" fmla="*/ 3415862 w 3857297"/>
              <a:gd name="connsiteY75" fmla="*/ 1597573 h 5706584"/>
              <a:gd name="connsiteX76" fmla="*/ 3636579 w 3857297"/>
              <a:gd name="connsiteY76" fmla="*/ 1219200 h 5706584"/>
              <a:gd name="connsiteX77" fmla="*/ 3573517 w 3857297"/>
              <a:gd name="connsiteY77" fmla="*/ 630621 h 5706584"/>
              <a:gd name="connsiteX78" fmla="*/ 3499945 w 3857297"/>
              <a:gd name="connsiteY78" fmla="*/ 515007 h 5706584"/>
              <a:gd name="connsiteX79" fmla="*/ 3048000 w 3857297"/>
              <a:gd name="connsiteY79" fmla="*/ 283780 h 5706584"/>
              <a:gd name="connsiteX80" fmla="*/ 2795752 w 3857297"/>
              <a:gd name="connsiteY80" fmla="*/ 231228 h 5706584"/>
              <a:gd name="connsiteX81" fmla="*/ 2585545 w 3857297"/>
              <a:gd name="connsiteY81" fmla="*/ 42042 h 5706584"/>
              <a:gd name="connsiteX82" fmla="*/ 2448910 w 3857297"/>
              <a:gd name="connsiteY82" fmla="*/ 31532 h 5706584"/>
              <a:gd name="connsiteX83" fmla="*/ 2301765 w 3857297"/>
              <a:gd name="connsiteY83" fmla="*/ 294290 h 5706584"/>
              <a:gd name="connsiteX84" fmla="*/ 2102069 w 3857297"/>
              <a:gd name="connsiteY84" fmla="*/ 493986 h 5706584"/>
              <a:gd name="connsiteX85" fmla="*/ 1807780 w 3857297"/>
              <a:gd name="connsiteY85" fmla="*/ 588580 h 5706584"/>
              <a:gd name="connsiteX86" fmla="*/ 1576552 w 3857297"/>
              <a:gd name="connsiteY86" fmla="*/ 620110 h 5706584"/>
              <a:gd name="connsiteX87" fmla="*/ 1387366 w 3857297"/>
              <a:gd name="connsiteY87" fmla="*/ 388883 h 5706584"/>
              <a:gd name="connsiteX88" fmla="*/ 1250731 w 3857297"/>
              <a:gd name="connsiteY88" fmla="*/ 73572 h 5706584"/>
              <a:gd name="connsiteX89" fmla="*/ 1103586 w 3857297"/>
              <a:gd name="connsiteY89" fmla="*/ 0 h 5706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3857297" h="5706584">
                <a:moveTo>
                  <a:pt x="1103586" y="0"/>
                </a:moveTo>
                <a:lnTo>
                  <a:pt x="914400" y="388883"/>
                </a:lnTo>
                <a:lnTo>
                  <a:pt x="378372" y="536028"/>
                </a:lnTo>
                <a:lnTo>
                  <a:pt x="63062" y="819807"/>
                </a:lnTo>
                <a:lnTo>
                  <a:pt x="63062" y="1093076"/>
                </a:lnTo>
                <a:lnTo>
                  <a:pt x="273269" y="1492469"/>
                </a:lnTo>
                <a:lnTo>
                  <a:pt x="378373" y="1660634"/>
                </a:lnTo>
                <a:lnTo>
                  <a:pt x="409903" y="1870841"/>
                </a:lnTo>
                <a:lnTo>
                  <a:pt x="609600" y="1923394"/>
                </a:lnTo>
                <a:lnTo>
                  <a:pt x="798786" y="1671145"/>
                </a:lnTo>
                <a:lnTo>
                  <a:pt x="735724" y="1250731"/>
                </a:lnTo>
                <a:lnTo>
                  <a:pt x="651641" y="1051035"/>
                </a:lnTo>
                <a:lnTo>
                  <a:pt x="830317" y="1008993"/>
                </a:lnTo>
                <a:lnTo>
                  <a:pt x="998483" y="1481959"/>
                </a:lnTo>
                <a:lnTo>
                  <a:pt x="1030014" y="1891862"/>
                </a:lnTo>
                <a:lnTo>
                  <a:pt x="977462" y="2364828"/>
                </a:lnTo>
                <a:lnTo>
                  <a:pt x="399393" y="3499945"/>
                </a:lnTo>
                <a:cubicBezTo>
                  <a:pt x="402897" y="3534980"/>
                  <a:pt x="336331" y="3591036"/>
                  <a:pt x="325821" y="3626070"/>
                </a:cubicBezTo>
                <a:cubicBezTo>
                  <a:pt x="315311" y="3661104"/>
                  <a:pt x="339834" y="3678621"/>
                  <a:pt x="336331" y="3710152"/>
                </a:cubicBezTo>
                <a:cubicBezTo>
                  <a:pt x="332828" y="3741683"/>
                  <a:pt x="357352" y="3790731"/>
                  <a:pt x="304800" y="3815255"/>
                </a:cubicBezTo>
                <a:lnTo>
                  <a:pt x="241738" y="4025462"/>
                </a:lnTo>
                <a:lnTo>
                  <a:pt x="105104" y="4498427"/>
                </a:lnTo>
                <a:lnTo>
                  <a:pt x="0" y="4834759"/>
                </a:lnTo>
                <a:lnTo>
                  <a:pt x="31531" y="5097517"/>
                </a:lnTo>
                <a:lnTo>
                  <a:pt x="136635" y="5192110"/>
                </a:lnTo>
                <a:lnTo>
                  <a:pt x="199696" y="5255172"/>
                </a:lnTo>
                <a:lnTo>
                  <a:pt x="409904" y="5223643"/>
                </a:lnTo>
                <a:lnTo>
                  <a:pt x="515007" y="5213131"/>
                </a:lnTo>
                <a:lnTo>
                  <a:pt x="620110" y="5171090"/>
                </a:lnTo>
                <a:lnTo>
                  <a:pt x="693681" y="4929352"/>
                </a:lnTo>
                <a:lnTo>
                  <a:pt x="735724" y="4572000"/>
                </a:lnTo>
                <a:lnTo>
                  <a:pt x="882868" y="4014952"/>
                </a:lnTo>
                <a:lnTo>
                  <a:pt x="945931" y="4824249"/>
                </a:lnTo>
                <a:lnTo>
                  <a:pt x="966952" y="4981903"/>
                </a:lnTo>
                <a:lnTo>
                  <a:pt x="1082566" y="5108026"/>
                </a:lnTo>
                <a:lnTo>
                  <a:pt x="1219199" y="5108028"/>
                </a:lnTo>
                <a:lnTo>
                  <a:pt x="1345324" y="5087007"/>
                </a:lnTo>
                <a:lnTo>
                  <a:pt x="1566041" y="4614041"/>
                </a:lnTo>
                <a:lnTo>
                  <a:pt x="1671145" y="4172608"/>
                </a:lnTo>
                <a:lnTo>
                  <a:pt x="2049518" y="4078013"/>
                </a:lnTo>
                <a:lnTo>
                  <a:pt x="2165131" y="4529960"/>
                </a:lnTo>
                <a:lnTo>
                  <a:pt x="2207172" y="4950373"/>
                </a:lnTo>
                <a:lnTo>
                  <a:pt x="2259724" y="5108028"/>
                </a:lnTo>
                <a:cubicBezTo>
                  <a:pt x="2259724" y="5223642"/>
                  <a:pt x="2312277" y="5244660"/>
                  <a:pt x="2312277" y="5360274"/>
                </a:cubicBezTo>
                <a:lnTo>
                  <a:pt x="2427890" y="5528443"/>
                </a:lnTo>
                <a:lnTo>
                  <a:pt x="2532993" y="5559974"/>
                </a:lnTo>
                <a:lnTo>
                  <a:pt x="2680138" y="5528441"/>
                </a:lnTo>
                <a:lnTo>
                  <a:pt x="2669627" y="5423339"/>
                </a:lnTo>
                <a:lnTo>
                  <a:pt x="2659117" y="5423338"/>
                </a:lnTo>
                <a:lnTo>
                  <a:pt x="2690648" y="5044965"/>
                </a:lnTo>
                <a:lnTo>
                  <a:pt x="2690648" y="4740165"/>
                </a:lnTo>
                <a:lnTo>
                  <a:pt x="2858814" y="3983421"/>
                </a:lnTo>
                <a:lnTo>
                  <a:pt x="3153102" y="4277711"/>
                </a:lnTo>
                <a:lnTo>
                  <a:pt x="2911365" y="5234151"/>
                </a:lnTo>
                <a:lnTo>
                  <a:pt x="2974428" y="5559973"/>
                </a:lnTo>
                <a:lnTo>
                  <a:pt x="3142593" y="5612524"/>
                </a:lnTo>
                <a:lnTo>
                  <a:pt x="3300247" y="5675589"/>
                </a:lnTo>
                <a:cubicBezTo>
                  <a:pt x="3412357" y="5651064"/>
                  <a:pt x="3314262" y="5784194"/>
                  <a:pt x="3426372" y="5633544"/>
                </a:cubicBezTo>
                <a:lnTo>
                  <a:pt x="3584028" y="5528441"/>
                </a:lnTo>
                <a:lnTo>
                  <a:pt x="3720664" y="5223642"/>
                </a:lnTo>
                <a:lnTo>
                  <a:pt x="3836277" y="4813738"/>
                </a:lnTo>
                <a:lnTo>
                  <a:pt x="3741682" y="4393325"/>
                </a:lnTo>
                <a:lnTo>
                  <a:pt x="3857297" y="4120055"/>
                </a:lnTo>
                <a:lnTo>
                  <a:pt x="3699642" y="3804745"/>
                </a:lnTo>
                <a:lnTo>
                  <a:pt x="3436883" y="3037490"/>
                </a:lnTo>
                <a:lnTo>
                  <a:pt x="3258207" y="2543504"/>
                </a:lnTo>
                <a:lnTo>
                  <a:pt x="3069021" y="2291255"/>
                </a:lnTo>
                <a:lnTo>
                  <a:pt x="2890345" y="1923393"/>
                </a:lnTo>
                <a:lnTo>
                  <a:pt x="2743200" y="1681655"/>
                </a:lnTo>
                <a:lnTo>
                  <a:pt x="2806262" y="1282262"/>
                </a:lnTo>
                <a:lnTo>
                  <a:pt x="2869324" y="1187669"/>
                </a:lnTo>
                <a:lnTo>
                  <a:pt x="2837793" y="1534511"/>
                </a:lnTo>
                <a:lnTo>
                  <a:pt x="2995448" y="1996966"/>
                </a:lnTo>
                <a:lnTo>
                  <a:pt x="3541986" y="2017986"/>
                </a:lnTo>
                <a:lnTo>
                  <a:pt x="3647090" y="1828800"/>
                </a:lnTo>
                <a:lnTo>
                  <a:pt x="3415862" y="1597573"/>
                </a:lnTo>
                <a:lnTo>
                  <a:pt x="3636579" y="1219200"/>
                </a:lnTo>
                <a:lnTo>
                  <a:pt x="3573517" y="630621"/>
                </a:lnTo>
                <a:lnTo>
                  <a:pt x="3499945" y="515007"/>
                </a:lnTo>
                <a:lnTo>
                  <a:pt x="3048000" y="283780"/>
                </a:lnTo>
                <a:lnTo>
                  <a:pt x="2795752" y="231228"/>
                </a:lnTo>
                <a:lnTo>
                  <a:pt x="2585545" y="42042"/>
                </a:lnTo>
                <a:lnTo>
                  <a:pt x="2448910" y="31532"/>
                </a:lnTo>
                <a:lnTo>
                  <a:pt x="2301765" y="294290"/>
                </a:lnTo>
                <a:lnTo>
                  <a:pt x="2102069" y="493986"/>
                </a:lnTo>
                <a:lnTo>
                  <a:pt x="1807780" y="588580"/>
                </a:lnTo>
                <a:lnTo>
                  <a:pt x="1576552" y="620110"/>
                </a:lnTo>
                <a:lnTo>
                  <a:pt x="1387366" y="388883"/>
                </a:lnTo>
                <a:lnTo>
                  <a:pt x="1250731" y="73572"/>
                </a:lnTo>
                <a:lnTo>
                  <a:pt x="1103586" y="0"/>
                </a:lnTo>
                <a:close/>
              </a:path>
            </a:pathLst>
          </a:custGeom>
          <a:blipFill dpi="0" rotWithShape="1"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9" name="Freeform: Shape 38">
            <a:hlinkHover r:id="rId10" action="ppaction://hlinksldjump">
              <a:snd r:embed="rId11" name="Growl.wav"/>
            </a:hlinkHover>
            <a:extLst>
              <a:ext uri="{FF2B5EF4-FFF2-40B4-BE49-F238E27FC236}">
                <a16:creationId xmlns:a16="http://schemas.microsoft.com/office/drawing/2014/main" id="{2E6B5702-4EFC-41F0-B923-EA31D7BE9FEF}"/>
              </a:ext>
            </a:extLst>
          </p:cNvPr>
          <p:cNvSpPr>
            <a:spLocks noChangeAspect="1"/>
          </p:cNvSpPr>
          <p:nvPr/>
        </p:nvSpPr>
        <p:spPr>
          <a:xfrm>
            <a:off x="6758769" y="2041772"/>
            <a:ext cx="849758" cy="1395549"/>
          </a:xfrm>
          <a:custGeom>
            <a:avLst/>
            <a:gdLst>
              <a:gd name="connsiteX0" fmla="*/ 1261241 w 4151586"/>
              <a:gd name="connsiteY0" fmla="*/ 136634 h 6747641"/>
              <a:gd name="connsiteX1" fmla="*/ 1072055 w 4151586"/>
              <a:gd name="connsiteY1" fmla="*/ 525517 h 6747641"/>
              <a:gd name="connsiteX2" fmla="*/ 536027 w 4151586"/>
              <a:gd name="connsiteY2" fmla="*/ 672662 h 6747641"/>
              <a:gd name="connsiteX3" fmla="*/ 220717 w 4151586"/>
              <a:gd name="connsiteY3" fmla="*/ 956441 h 6747641"/>
              <a:gd name="connsiteX4" fmla="*/ 220717 w 4151586"/>
              <a:gd name="connsiteY4" fmla="*/ 1229710 h 6747641"/>
              <a:gd name="connsiteX5" fmla="*/ 430924 w 4151586"/>
              <a:gd name="connsiteY5" fmla="*/ 1629103 h 6747641"/>
              <a:gd name="connsiteX6" fmla="*/ 609600 w 4151586"/>
              <a:gd name="connsiteY6" fmla="*/ 1839310 h 6747641"/>
              <a:gd name="connsiteX7" fmla="*/ 504496 w 4151586"/>
              <a:gd name="connsiteY7" fmla="*/ 2049517 h 6747641"/>
              <a:gd name="connsiteX8" fmla="*/ 767255 w 4151586"/>
              <a:gd name="connsiteY8" fmla="*/ 2102069 h 6747641"/>
              <a:gd name="connsiteX9" fmla="*/ 956441 w 4151586"/>
              <a:gd name="connsiteY9" fmla="*/ 1807779 h 6747641"/>
              <a:gd name="connsiteX10" fmla="*/ 893379 w 4151586"/>
              <a:gd name="connsiteY10" fmla="*/ 1387365 h 6747641"/>
              <a:gd name="connsiteX11" fmla="*/ 809296 w 4151586"/>
              <a:gd name="connsiteY11" fmla="*/ 1187669 h 6747641"/>
              <a:gd name="connsiteX12" fmla="*/ 987972 w 4151586"/>
              <a:gd name="connsiteY12" fmla="*/ 1145627 h 6747641"/>
              <a:gd name="connsiteX13" fmla="*/ 1156138 w 4151586"/>
              <a:gd name="connsiteY13" fmla="*/ 1618593 h 6747641"/>
              <a:gd name="connsiteX14" fmla="*/ 1187669 w 4151586"/>
              <a:gd name="connsiteY14" fmla="*/ 2028496 h 6747641"/>
              <a:gd name="connsiteX15" fmla="*/ 1135117 w 4151586"/>
              <a:gd name="connsiteY15" fmla="*/ 2501462 h 6747641"/>
              <a:gd name="connsiteX16" fmla="*/ 599089 w 4151586"/>
              <a:gd name="connsiteY16" fmla="*/ 3699641 h 6747641"/>
              <a:gd name="connsiteX17" fmla="*/ 609600 w 4151586"/>
              <a:gd name="connsiteY17" fmla="*/ 3804745 h 6747641"/>
              <a:gd name="connsiteX18" fmla="*/ 620110 w 4151586"/>
              <a:gd name="connsiteY18" fmla="*/ 3878317 h 6747641"/>
              <a:gd name="connsiteX19" fmla="*/ 620110 w 4151586"/>
              <a:gd name="connsiteY19" fmla="*/ 4004441 h 6747641"/>
              <a:gd name="connsiteX20" fmla="*/ 399393 w 4151586"/>
              <a:gd name="connsiteY20" fmla="*/ 4162096 h 6747641"/>
              <a:gd name="connsiteX21" fmla="*/ 346841 w 4151586"/>
              <a:gd name="connsiteY21" fmla="*/ 4708634 h 6747641"/>
              <a:gd name="connsiteX22" fmla="*/ 136634 w 4151586"/>
              <a:gd name="connsiteY22" fmla="*/ 5276193 h 6747641"/>
              <a:gd name="connsiteX23" fmla="*/ 31531 w 4151586"/>
              <a:gd name="connsiteY23" fmla="*/ 5602014 h 6747641"/>
              <a:gd name="connsiteX24" fmla="*/ 0 w 4151586"/>
              <a:gd name="connsiteY24" fmla="*/ 5927834 h 6747641"/>
              <a:gd name="connsiteX25" fmla="*/ 52551 w 4151586"/>
              <a:gd name="connsiteY25" fmla="*/ 6096000 h 6747641"/>
              <a:gd name="connsiteX26" fmla="*/ 693683 w 4151586"/>
              <a:gd name="connsiteY26" fmla="*/ 6232634 h 6747641"/>
              <a:gd name="connsiteX27" fmla="*/ 840827 w 4151586"/>
              <a:gd name="connsiteY27" fmla="*/ 6085489 h 6747641"/>
              <a:gd name="connsiteX28" fmla="*/ 777765 w 4151586"/>
              <a:gd name="connsiteY28" fmla="*/ 5549462 h 6747641"/>
              <a:gd name="connsiteX29" fmla="*/ 903889 w 4151586"/>
              <a:gd name="connsiteY29" fmla="*/ 5255172 h 6747641"/>
              <a:gd name="connsiteX30" fmla="*/ 893379 w 4151586"/>
              <a:gd name="connsiteY30" fmla="*/ 4708634 h 6747641"/>
              <a:gd name="connsiteX31" fmla="*/ 1019503 w 4151586"/>
              <a:gd name="connsiteY31" fmla="*/ 4593020 h 6747641"/>
              <a:gd name="connsiteX32" fmla="*/ 1030014 w 4151586"/>
              <a:gd name="connsiteY32" fmla="*/ 5307724 h 6747641"/>
              <a:gd name="connsiteX33" fmla="*/ 1103586 w 4151586"/>
              <a:gd name="connsiteY33" fmla="*/ 5412827 h 6747641"/>
              <a:gd name="connsiteX34" fmla="*/ 1219200 w 4151586"/>
              <a:gd name="connsiteY34" fmla="*/ 5896303 h 6747641"/>
              <a:gd name="connsiteX35" fmla="*/ 1471448 w 4151586"/>
              <a:gd name="connsiteY35" fmla="*/ 5969876 h 6747641"/>
              <a:gd name="connsiteX36" fmla="*/ 1629103 w 4151586"/>
              <a:gd name="connsiteY36" fmla="*/ 5538952 h 6747641"/>
              <a:gd name="connsiteX37" fmla="*/ 1744717 w 4151586"/>
              <a:gd name="connsiteY37" fmla="*/ 5076496 h 6747641"/>
              <a:gd name="connsiteX38" fmla="*/ 1860331 w 4151586"/>
              <a:gd name="connsiteY38" fmla="*/ 4750676 h 6747641"/>
              <a:gd name="connsiteX39" fmla="*/ 2165131 w 4151586"/>
              <a:gd name="connsiteY39" fmla="*/ 4698124 h 6747641"/>
              <a:gd name="connsiteX40" fmla="*/ 2301765 w 4151586"/>
              <a:gd name="connsiteY40" fmla="*/ 4929352 h 6747641"/>
              <a:gd name="connsiteX41" fmla="*/ 2270234 w 4151586"/>
              <a:gd name="connsiteY41" fmla="*/ 5465379 h 6747641"/>
              <a:gd name="connsiteX42" fmla="*/ 2396358 w 4151586"/>
              <a:gd name="connsiteY42" fmla="*/ 5864772 h 6747641"/>
              <a:gd name="connsiteX43" fmla="*/ 2417379 w 4151586"/>
              <a:gd name="connsiteY43" fmla="*/ 6201103 h 6747641"/>
              <a:gd name="connsiteX44" fmla="*/ 2459420 w 4151586"/>
              <a:gd name="connsiteY44" fmla="*/ 6526924 h 6747641"/>
              <a:gd name="connsiteX45" fmla="*/ 2869324 w 4151586"/>
              <a:gd name="connsiteY45" fmla="*/ 6642538 h 6747641"/>
              <a:gd name="connsiteX46" fmla="*/ 3037489 w 4151586"/>
              <a:gd name="connsiteY46" fmla="*/ 6432331 h 6747641"/>
              <a:gd name="connsiteX47" fmla="*/ 2911365 w 4151586"/>
              <a:gd name="connsiteY47" fmla="*/ 5822731 h 6747641"/>
              <a:gd name="connsiteX48" fmla="*/ 2816772 w 4151586"/>
              <a:gd name="connsiteY48" fmla="*/ 5559972 h 6747641"/>
              <a:gd name="connsiteX49" fmla="*/ 3026979 w 4151586"/>
              <a:gd name="connsiteY49" fmla="*/ 5318234 h 6747641"/>
              <a:gd name="connsiteX50" fmla="*/ 3058510 w 4151586"/>
              <a:gd name="connsiteY50" fmla="*/ 4897820 h 6747641"/>
              <a:gd name="connsiteX51" fmla="*/ 3111062 w 4151586"/>
              <a:gd name="connsiteY51" fmla="*/ 4666593 h 6747641"/>
              <a:gd name="connsiteX52" fmla="*/ 3342289 w 4151586"/>
              <a:gd name="connsiteY52" fmla="*/ 4855779 h 6747641"/>
              <a:gd name="connsiteX53" fmla="*/ 3205655 w 4151586"/>
              <a:gd name="connsiteY53" fmla="*/ 5402317 h 6747641"/>
              <a:gd name="connsiteX54" fmla="*/ 3100551 w 4151586"/>
              <a:gd name="connsiteY54" fmla="*/ 6011917 h 6747641"/>
              <a:gd name="connsiteX55" fmla="*/ 3090041 w 4151586"/>
              <a:gd name="connsiteY55" fmla="*/ 6264165 h 6747641"/>
              <a:gd name="connsiteX56" fmla="*/ 3100551 w 4151586"/>
              <a:gd name="connsiteY56" fmla="*/ 6547945 h 6747641"/>
              <a:gd name="connsiteX57" fmla="*/ 3636579 w 4151586"/>
              <a:gd name="connsiteY57" fmla="*/ 6747641 h 6747641"/>
              <a:gd name="connsiteX58" fmla="*/ 3962400 w 4151586"/>
              <a:gd name="connsiteY58" fmla="*/ 6568965 h 6747641"/>
              <a:gd name="connsiteX59" fmla="*/ 4046483 w 4151586"/>
              <a:gd name="connsiteY59" fmla="*/ 6085489 h 6747641"/>
              <a:gd name="connsiteX60" fmla="*/ 4151586 w 4151586"/>
              <a:gd name="connsiteY60" fmla="*/ 5307724 h 6747641"/>
              <a:gd name="connsiteX61" fmla="*/ 4088524 w 4151586"/>
              <a:gd name="connsiteY61" fmla="*/ 4624552 h 6747641"/>
              <a:gd name="connsiteX62" fmla="*/ 4078014 w 4151586"/>
              <a:gd name="connsiteY62" fmla="*/ 4309241 h 6747641"/>
              <a:gd name="connsiteX63" fmla="*/ 3804745 w 4151586"/>
              <a:gd name="connsiteY63" fmla="*/ 3993931 h 6747641"/>
              <a:gd name="connsiteX64" fmla="*/ 3594538 w 4151586"/>
              <a:gd name="connsiteY64" fmla="*/ 3174124 h 6747641"/>
              <a:gd name="connsiteX65" fmla="*/ 3415862 w 4151586"/>
              <a:gd name="connsiteY65" fmla="*/ 2680138 h 6747641"/>
              <a:gd name="connsiteX66" fmla="*/ 3226676 w 4151586"/>
              <a:gd name="connsiteY66" fmla="*/ 2427889 h 6747641"/>
              <a:gd name="connsiteX67" fmla="*/ 3048000 w 4151586"/>
              <a:gd name="connsiteY67" fmla="*/ 2060027 h 6747641"/>
              <a:gd name="connsiteX68" fmla="*/ 2900855 w 4151586"/>
              <a:gd name="connsiteY68" fmla="*/ 1818289 h 6747641"/>
              <a:gd name="connsiteX69" fmla="*/ 2963917 w 4151586"/>
              <a:gd name="connsiteY69" fmla="*/ 1418896 h 6747641"/>
              <a:gd name="connsiteX70" fmla="*/ 3026979 w 4151586"/>
              <a:gd name="connsiteY70" fmla="*/ 1324303 h 6747641"/>
              <a:gd name="connsiteX71" fmla="*/ 2995448 w 4151586"/>
              <a:gd name="connsiteY71" fmla="*/ 1671145 h 6747641"/>
              <a:gd name="connsiteX72" fmla="*/ 3153103 w 4151586"/>
              <a:gd name="connsiteY72" fmla="*/ 2133600 h 6747641"/>
              <a:gd name="connsiteX73" fmla="*/ 3699641 w 4151586"/>
              <a:gd name="connsiteY73" fmla="*/ 2154620 h 6747641"/>
              <a:gd name="connsiteX74" fmla="*/ 3804745 w 4151586"/>
              <a:gd name="connsiteY74" fmla="*/ 1965434 h 6747641"/>
              <a:gd name="connsiteX75" fmla="*/ 3573517 w 4151586"/>
              <a:gd name="connsiteY75" fmla="*/ 1734207 h 6747641"/>
              <a:gd name="connsiteX76" fmla="*/ 3794234 w 4151586"/>
              <a:gd name="connsiteY76" fmla="*/ 1355834 h 6747641"/>
              <a:gd name="connsiteX77" fmla="*/ 3731172 w 4151586"/>
              <a:gd name="connsiteY77" fmla="*/ 767255 h 6747641"/>
              <a:gd name="connsiteX78" fmla="*/ 3657600 w 4151586"/>
              <a:gd name="connsiteY78" fmla="*/ 651641 h 6747641"/>
              <a:gd name="connsiteX79" fmla="*/ 3205655 w 4151586"/>
              <a:gd name="connsiteY79" fmla="*/ 420414 h 6747641"/>
              <a:gd name="connsiteX80" fmla="*/ 2953407 w 4151586"/>
              <a:gd name="connsiteY80" fmla="*/ 367862 h 6747641"/>
              <a:gd name="connsiteX81" fmla="*/ 2722179 w 4151586"/>
              <a:gd name="connsiteY81" fmla="*/ 10510 h 6747641"/>
              <a:gd name="connsiteX82" fmla="*/ 2564524 w 4151586"/>
              <a:gd name="connsiteY82" fmla="*/ 0 h 6747641"/>
              <a:gd name="connsiteX83" fmla="*/ 2459420 w 4151586"/>
              <a:gd name="connsiteY83" fmla="*/ 430924 h 6747641"/>
              <a:gd name="connsiteX84" fmla="*/ 2259724 w 4151586"/>
              <a:gd name="connsiteY84" fmla="*/ 630620 h 6747641"/>
              <a:gd name="connsiteX85" fmla="*/ 1944414 w 4151586"/>
              <a:gd name="connsiteY85" fmla="*/ 672662 h 6747641"/>
              <a:gd name="connsiteX86" fmla="*/ 1713186 w 4151586"/>
              <a:gd name="connsiteY86" fmla="*/ 620110 h 6747641"/>
              <a:gd name="connsiteX87" fmla="*/ 1566041 w 4151586"/>
              <a:gd name="connsiteY87" fmla="*/ 336331 h 6747641"/>
              <a:gd name="connsiteX88" fmla="*/ 1345324 w 4151586"/>
              <a:gd name="connsiteY88" fmla="*/ 73572 h 6747641"/>
              <a:gd name="connsiteX89" fmla="*/ 1261241 w 4151586"/>
              <a:gd name="connsiteY89" fmla="*/ 136634 h 6747641"/>
              <a:gd name="connsiteX0" fmla="*/ 1261241 w 4151586"/>
              <a:gd name="connsiteY0" fmla="*/ 136634 h 6642538"/>
              <a:gd name="connsiteX1" fmla="*/ 1072055 w 4151586"/>
              <a:gd name="connsiteY1" fmla="*/ 525517 h 6642538"/>
              <a:gd name="connsiteX2" fmla="*/ 536027 w 4151586"/>
              <a:gd name="connsiteY2" fmla="*/ 672662 h 6642538"/>
              <a:gd name="connsiteX3" fmla="*/ 220717 w 4151586"/>
              <a:gd name="connsiteY3" fmla="*/ 956441 h 6642538"/>
              <a:gd name="connsiteX4" fmla="*/ 220717 w 4151586"/>
              <a:gd name="connsiteY4" fmla="*/ 1229710 h 6642538"/>
              <a:gd name="connsiteX5" fmla="*/ 430924 w 4151586"/>
              <a:gd name="connsiteY5" fmla="*/ 1629103 h 6642538"/>
              <a:gd name="connsiteX6" fmla="*/ 609600 w 4151586"/>
              <a:gd name="connsiteY6" fmla="*/ 1839310 h 6642538"/>
              <a:gd name="connsiteX7" fmla="*/ 504496 w 4151586"/>
              <a:gd name="connsiteY7" fmla="*/ 2049517 h 6642538"/>
              <a:gd name="connsiteX8" fmla="*/ 767255 w 4151586"/>
              <a:gd name="connsiteY8" fmla="*/ 2102069 h 6642538"/>
              <a:gd name="connsiteX9" fmla="*/ 956441 w 4151586"/>
              <a:gd name="connsiteY9" fmla="*/ 1807779 h 6642538"/>
              <a:gd name="connsiteX10" fmla="*/ 893379 w 4151586"/>
              <a:gd name="connsiteY10" fmla="*/ 1387365 h 6642538"/>
              <a:gd name="connsiteX11" fmla="*/ 809296 w 4151586"/>
              <a:gd name="connsiteY11" fmla="*/ 1187669 h 6642538"/>
              <a:gd name="connsiteX12" fmla="*/ 987972 w 4151586"/>
              <a:gd name="connsiteY12" fmla="*/ 1145627 h 6642538"/>
              <a:gd name="connsiteX13" fmla="*/ 1156138 w 4151586"/>
              <a:gd name="connsiteY13" fmla="*/ 1618593 h 6642538"/>
              <a:gd name="connsiteX14" fmla="*/ 1187669 w 4151586"/>
              <a:gd name="connsiteY14" fmla="*/ 2028496 h 6642538"/>
              <a:gd name="connsiteX15" fmla="*/ 1135117 w 4151586"/>
              <a:gd name="connsiteY15" fmla="*/ 2501462 h 6642538"/>
              <a:gd name="connsiteX16" fmla="*/ 599089 w 4151586"/>
              <a:gd name="connsiteY16" fmla="*/ 3699641 h 6642538"/>
              <a:gd name="connsiteX17" fmla="*/ 609600 w 4151586"/>
              <a:gd name="connsiteY17" fmla="*/ 3804745 h 6642538"/>
              <a:gd name="connsiteX18" fmla="*/ 620110 w 4151586"/>
              <a:gd name="connsiteY18" fmla="*/ 3878317 h 6642538"/>
              <a:gd name="connsiteX19" fmla="*/ 620110 w 4151586"/>
              <a:gd name="connsiteY19" fmla="*/ 4004441 h 6642538"/>
              <a:gd name="connsiteX20" fmla="*/ 399393 w 4151586"/>
              <a:gd name="connsiteY20" fmla="*/ 4162096 h 6642538"/>
              <a:gd name="connsiteX21" fmla="*/ 346841 w 4151586"/>
              <a:gd name="connsiteY21" fmla="*/ 4708634 h 6642538"/>
              <a:gd name="connsiteX22" fmla="*/ 136634 w 4151586"/>
              <a:gd name="connsiteY22" fmla="*/ 5276193 h 6642538"/>
              <a:gd name="connsiteX23" fmla="*/ 31531 w 4151586"/>
              <a:gd name="connsiteY23" fmla="*/ 5602014 h 6642538"/>
              <a:gd name="connsiteX24" fmla="*/ 0 w 4151586"/>
              <a:gd name="connsiteY24" fmla="*/ 5927834 h 6642538"/>
              <a:gd name="connsiteX25" fmla="*/ 52551 w 4151586"/>
              <a:gd name="connsiteY25" fmla="*/ 6096000 h 6642538"/>
              <a:gd name="connsiteX26" fmla="*/ 693683 w 4151586"/>
              <a:gd name="connsiteY26" fmla="*/ 6232634 h 6642538"/>
              <a:gd name="connsiteX27" fmla="*/ 840827 w 4151586"/>
              <a:gd name="connsiteY27" fmla="*/ 6085489 h 6642538"/>
              <a:gd name="connsiteX28" fmla="*/ 777765 w 4151586"/>
              <a:gd name="connsiteY28" fmla="*/ 5549462 h 6642538"/>
              <a:gd name="connsiteX29" fmla="*/ 903889 w 4151586"/>
              <a:gd name="connsiteY29" fmla="*/ 5255172 h 6642538"/>
              <a:gd name="connsiteX30" fmla="*/ 893379 w 4151586"/>
              <a:gd name="connsiteY30" fmla="*/ 4708634 h 6642538"/>
              <a:gd name="connsiteX31" fmla="*/ 1019503 w 4151586"/>
              <a:gd name="connsiteY31" fmla="*/ 4593020 h 6642538"/>
              <a:gd name="connsiteX32" fmla="*/ 1030014 w 4151586"/>
              <a:gd name="connsiteY32" fmla="*/ 5307724 h 6642538"/>
              <a:gd name="connsiteX33" fmla="*/ 1103586 w 4151586"/>
              <a:gd name="connsiteY33" fmla="*/ 5412827 h 6642538"/>
              <a:gd name="connsiteX34" fmla="*/ 1219200 w 4151586"/>
              <a:gd name="connsiteY34" fmla="*/ 5896303 h 6642538"/>
              <a:gd name="connsiteX35" fmla="*/ 1471448 w 4151586"/>
              <a:gd name="connsiteY35" fmla="*/ 5969876 h 6642538"/>
              <a:gd name="connsiteX36" fmla="*/ 1629103 w 4151586"/>
              <a:gd name="connsiteY36" fmla="*/ 5538952 h 6642538"/>
              <a:gd name="connsiteX37" fmla="*/ 1744717 w 4151586"/>
              <a:gd name="connsiteY37" fmla="*/ 5076496 h 6642538"/>
              <a:gd name="connsiteX38" fmla="*/ 1860331 w 4151586"/>
              <a:gd name="connsiteY38" fmla="*/ 4750676 h 6642538"/>
              <a:gd name="connsiteX39" fmla="*/ 2165131 w 4151586"/>
              <a:gd name="connsiteY39" fmla="*/ 4698124 h 6642538"/>
              <a:gd name="connsiteX40" fmla="*/ 2301765 w 4151586"/>
              <a:gd name="connsiteY40" fmla="*/ 4929352 h 6642538"/>
              <a:gd name="connsiteX41" fmla="*/ 2270234 w 4151586"/>
              <a:gd name="connsiteY41" fmla="*/ 5465379 h 6642538"/>
              <a:gd name="connsiteX42" fmla="*/ 2396358 w 4151586"/>
              <a:gd name="connsiteY42" fmla="*/ 5864772 h 6642538"/>
              <a:gd name="connsiteX43" fmla="*/ 2417379 w 4151586"/>
              <a:gd name="connsiteY43" fmla="*/ 6201103 h 6642538"/>
              <a:gd name="connsiteX44" fmla="*/ 2459420 w 4151586"/>
              <a:gd name="connsiteY44" fmla="*/ 6526924 h 6642538"/>
              <a:gd name="connsiteX45" fmla="*/ 2869324 w 4151586"/>
              <a:gd name="connsiteY45" fmla="*/ 6642538 h 6642538"/>
              <a:gd name="connsiteX46" fmla="*/ 3037489 w 4151586"/>
              <a:gd name="connsiteY46" fmla="*/ 6432331 h 6642538"/>
              <a:gd name="connsiteX47" fmla="*/ 2911365 w 4151586"/>
              <a:gd name="connsiteY47" fmla="*/ 5822731 h 6642538"/>
              <a:gd name="connsiteX48" fmla="*/ 2816772 w 4151586"/>
              <a:gd name="connsiteY48" fmla="*/ 5559972 h 6642538"/>
              <a:gd name="connsiteX49" fmla="*/ 3026979 w 4151586"/>
              <a:gd name="connsiteY49" fmla="*/ 5318234 h 6642538"/>
              <a:gd name="connsiteX50" fmla="*/ 3058510 w 4151586"/>
              <a:gd name="connsiteY50" fmla="*/ 4897820 h 6642538"/>
              <a:gd name="connsiteX51" fmla="*/ 3111062 w 4151586"/>
              <a:gd name="connsiteY51" fmla="*/ 4666593 h 6642538"/>
              <a:gd name="connsiteX52" fmla="*/ 3342289 w 4151586"/>
              <a:gd name="connsiteY52" fmla="*/ 4855779 h 6642538"/>
              <a:gd name="connsiteX53" fmla="*/ 3205655 w 4151586"/>
              <a:gd name="connsiteY53" fmla="*/ 5402317 h 6642538"/>
              <a:gd name="connsiteX54" fmla="*/ 3100551 w 4151586"/>
              <a:gd name="connsiteY54" fmla="*/ 6011917 h 6642538"/>
              <a:gd name="connsiteX55" fmla="*/ 3090041 w 4151586"/>
              <a:gd name="connsiteY55" fmla="*/ 6264165 h 6642538"/>
              <a:gd name="connsiteX56" fmla="*/ 3100551 w 4151586"/>
              <a:gd name="connsiteY56" fmla="*/ 6547945 h 6642538"/>
              <a:gd name="connsiteX57" fmla="*/ 3668110 w 4151586"/>
              <a:gd name="connsiteY57" fmla="*/ 6495393 h 6642538"/>
              <a:gd name="connsiteX58" fmla="*/ 3962400 w 4151586"/>
              <a:gd name="connsiteY58" fmla="*/ 6568965 h 6642538"/>
              <a:gd name="connsiteX59" fmla="*/ 4046483 w 4151586"/>
              <a:gd name="connsiteY59" fmla="*/ 6085489 h 6642538"/>
              <a:gd name="connsiteX60" fmla="*/ 4151586 w 4151586"/>
              <a:gd name="connsiteY60" fmla="*/ 5307724 h 6642538"/>
              <a:gd name="connsiteX61" fmla="*/ 4088524 w 4151586"/>
              <a:gd name="connsiteY61" fmla="*/ 4624552 h 6642538"/>
              <a:gd name="connsiteX62" fmla="*/ 4078014 w 4151586"/>
              <a:gd name="connsiteY62" fmla="*/ 4309241 h 6642538"/>
              <a:gd name="connsiteX63" fmla="*/ 3804745 w 4151586"/>
              <a:gd name="connsiteY63" fmla="*/ 3993931 h 6642538"/>
              <a:gd name="connsiteX64" fmla="*/ 3594538 w 4151586"/>
              <a:gd name="connsiteY64" fmla="*/ 3174124 h 6642538"/>
              <a:gd name="connsiteX65" fmla="*/ 3415862 w 4151586"/>
              <a:gd name="connsiteY65" fmla="*/ 2680138 h 6642538"/>
              <a:gd name="connsiteX66" fmla="*/ 3226676 w 4151586"/>
              <a:gd name="connsiteY66" fmla="*/ 2427889 h 6642538"/>
              <a:gd name="connsiteX67" fmla="*/ 3048000 w 4151586"/>
              <a:gd name="connsiteY67" fmla="*/ 2060027 h 6642538"/>
              <a:gd name="connsiteX68" fmla="*/ 2900855 w 4151586"/>
              <a:gd name="connsiteY68" fmla="*/ 1818289 h 6642538"/>
              <a:gd name="connsiteX69" fmla="*/ 2963917 w 4151586"/>
              <a:gd name="connsiteY69" fmla="*/ 1418896 h 6642538"/>
              <a:gd name="connsiteX70" fmla="*/ 3026979 w 4151586"/>
              <a:gd name="connsiteY70" fmla="*/ 1324303 h 6642538"/>
              <a:gd name="connsiteX71" fmla="*/ 2995448 w 4151586"/>
              <a:gd name="connsiteY71" fmla="*/ 1671145 h 6642538"/>
              <a:gd name="connsiteX72" fmla="*/ 3153103 w 4151586"/>
              <a:gd name="connsiteY72" fmla="*/ 2133600 h 6642538"/>
              <a:gd name="connsiteX73" fmla="*/ 3699641 w 4151586"/>
              <a:gd name="connsiteY73" fmla="*/ 2154620 h 6642538"/>
              <a:gd name="connsiteX74" fmla="*/ 3804745 w 4151586"/>
              <a:gd name="connsiteY74" fmla="*/ 1965434 h 6642538"/>
              <a:gd name="connsiteX75" fmla="*/ 3573517 w 4151586"/>
              <a:gd name="connsiteY75" fmla="*/ 1734207 h 6642538"/>
              <a:gd name="connsiteX76" fmla="*/ 3794234 w 4151586"/>
              <a:gd name="connsiteY76" fmla="*/ 1355834 h 6642538"/>
              <a:gd name="connsiteX77" fmla="*/ 3731172 w 4151586"/>
              <a:gd name="connsiteY77" fmla="*/ 767255 h 6642538"/>
              <a:gd name="connsiteX78" fmla="*/ 3657600 w 4151586"/>
              <a:gd name="connsiteY78" fmla="*/ 651641 h 6642538"/>
              <a:gd name="connsiteX79" fmla="*/ 3205655 w 4151586"/>
              <a:gd name="connsiteY79" fmla="*/ 420414 h 6642538"/>
              <a:gd name="connsiteX80" fmla="*/ 2953407 w 4151586"/>
              <a:gd name="connsiteY80" fmla="*/ 367862 h 6642538"/>
              <a:gd name="connsiteX81" fmla="*/ 2722179 w 4151586"/>
              <a:gd name="connsiteY81" fmla="*/ 10510 h 6642538"/>
              <a:gd name="connsiteX82" fmla="*/ 2564524 w 4151586"/>
              <a:gd name="connsiteY82" fmla="*/ 0 h 6642538"/>
              <a:gd name="connsiteX83" fmla="*/ 2459420 w 4151586"/>
              <a:gd name="connsiteY83" fmla="*/ 430924 h 6642538"/>
              <a:gd name="connsiteX84" fmla="*/ 2259724 w 4151586"/>
              <a:gd name="connsiteY84" fmla="*/ 630620 h 6642538"/>
              <a:gd name="connsiteX85" fmla="*/ 1944414 w 4151586"/>
              <a:gd name="connsiteY85" fmla="*/ 672662 h 6642538"/>
              <a:gd name="connsiteX86" fmla="*/ 1713186 w 4151586"/>
              <a:gd name="connsiteY86" fmla="*/ 620110 h 6642538"/>
              <a:gd name="connsiteX87" fmla="*/ 1566041 w 4151586"/>
              <a:gd name="connsiteY87" fmla="*/ 336331 h 6642538"/>
              <a:gd name="connsiteX88" fmla="*/ 1345324 w 4151586"/>
              <a:gd name="connsiteY88" fmla="*/ 73572 h 6642538"/>
              <a:gd name="connsiteX89" fmla="*/ 1261241 w 4151586"/>
              <a:gd name="connsiteY89" fmla="*/ 136634 h 6642538"/>
              <a:gd name="connsiteX0" fmla="*/ 1261241 w 4151586"/>
              <a:gd name="connsiteY0" fmla="*/ 136634 h 6642538"/>
              <a:gd name="connsiteX1" fmla="*/ 1072055 w 4151586"/>
              <a:gd name="connsiteY1" fmla="*/ 525517 h 6642538"/>
              <a:gd name="connsiteX2" fmla="*/ 536027 w 4151586"/>
              <a:gd name="connsiteY2" fmla="*/ 672662 h 6642538"/>
              <a:gd name="connsiteX3" fmla="*/ 220717 w 4151586"/>
              <a:gd name="connsiteY3" fmla="*/ 956441 h 6642538"/>
              <a:gd name="connsiteX4" fmla="*/ 220717 w 4151586"/>
              <a:gd name="connsiteY4" fmla="*/ 1229710 h 6642538"/>
              <a:gd name="connsiteX5" fmla="*/ 430924 w 4151586"/>
              <a:gd name="connsiteY5" fmla="*/ 1629103 h 6642538"/>
              <a:gd name="connsiteX6" fmla="*/ 609600 w 4151586"/>
              <a:gd name="connsiteY6" fmla="*/ 1839310 h 6642538"/>
              <a:gd name="connsiteX7" fmla="*/ 504496 w 4151586"/>
              <a:gd name="connsiteY7" fmla="*/ 2049517 h 6642538"/>
              <a:gd name="connsiteX8" fmla="*/ 767255 w 4151586"/>
              <a:gd name="connsiteY8" fmla="*/ 2102069 h 6642538"/>
              <a:gd name="connsiteX9" fmla="*/ 956441 w 4151586"/>
              <a:gd name="connsiteY9" fmla="*/ 1807779 h 6642538"/>
              <a:gd name="connsiteX10" fmla="*/ 893379 w 4151586"/>
              <a:gd name="connsiteY10" fmla="*/ 1387365 h 6642538"/>
              <a:gd name="connsiteX11" fmla="*/ 809296 w 4151586"/>
              <a:gd name="connsiteY11" fmla="*/ 1187669 h 6642538"/>
              <a:gd name="connsiteX12" fmla="*/ 987972 w 4151586"/>
              <a:gd name="connsiteY12" fmla="*/ 1145627 h 6642538"/>
              <a:gd name="connsiteX13" fmla="*/ 1156138 w 4151586"/>
              <a:gd name="connsiteY13" fmla="*/ 1618593 h 6642538"/>
              <a:gd name="connsiteX14" fmla="*/ 1187669 w 4151586"/>
              <a:gd name="connsiteY14" fmla="*/ 2028496 h 6642538"/>
              <a:gd name="connsiteX15" fmla="*/ 1135117 w 4151586"/>
              <a:gd name="connsiteY15" fmla="*/ 2501462 h 6642538"/>
              <a:gd name="connsiteX16" fmla="*/ 599089 w 4151586"/>
              <a:gd name="connsiteY16" fmla="*/ 3699641 h 6642538"/>
              <a:gd name="connsiteX17" fmla="*/ 609600 w 4151586"/>
              <a:gd name="connsiteY17" fmla="*/ 3804745 h 6642538"/>
              <a:gd name="connsiteX18" fmla="*/ 620110 w 4151586"/>
              <a:gd name="connsiteY18" fmla="*/ 3878317 h 6642538"/>
              <a:gd name="connsiteX19" fmla="*/ 620110 w 4151586"/>
              <a:gd name="connsiteY19" fmla="*/ 4004441 h 6642538"/>
              <a:gd name="connsiteX20" fmla="*/ 399393 w 4151586"/>
              <a:gd name="connsiteY20" fmla="*/ 4162096 h 6642538"/>
              <a:gd name="connsiteX21" fmla="*/ 346841 w 4151586"/>
              <a:gd name="connsiteY21" fmla="*/ 4708634 h 6642538"/>
              <a:gd name="connsiteX22" fmla="*/ 136634 w 4151586"/>
              <a:gd name="connsiteY22" fmla="*/ 5276193 h 6642538"/>
              <a:gd name="connsiteX23" fmla="*/ 31531 w 4151586"/>
              <a:gd name="connsiteY23" fmla="*/ 5602014 h 6642538"/>
              <a:gd name="connsiteX24" fmla="*/ 0 w 4151586"/>
              <a:gd name="connsiteY24" fmla="*/ 5927834 h 6642538"/>
              <a:gd name="connsiteX25" fmla="*/ 52551 w 4151586"/>
              <a:gd name="connsiteY25" fmla="*/ 6096000 h 6642538"/>
              <a:gd name="connsiteX26" fmla="*/ 693683 w 4151586"/>
              <a:gd name="connsiteY26" fmla="*/ 6232634 h 6642538"/>
              <a:gd name="connsiteX27" fmla="*/ 840827 w 4151586"/>
              <a:gd name="connsiteY27" fmla="*/ 6085489 h 6642538"/>
              <a:gd name="connsiteX28" fmla="*/ 777765 w 4151586"/>
              <a:gd name="connsiteY28" fmla="*/ 5549462 h 6642538"/>
              <a:gd name="connsiteX29" fmla="*/ 903889 w 4151586"/>
              <a:gd name="connsiteY29" fmla="*/ 5255172 h 6642538"/>
              <a:gd name="connsiteX30" fmla="*/ 893379 w 4151586"/>
              <a:gd name="connsiteY30" fmla="*/ 4708634 h 6642538"/>
              <a:gd name="connsiteX31" fmla="*/ 1019503 w 4151586"/>
              <a:gd name="connsiteY31" fmla="*/ 4593020 h 6642538"/>
              <a:gd name="connsiteX32" fmla="*/ 1030014 w 4151586"/>
              <a:gd name="connsiteY32" fmla="*/ 5307724 h 6642538"/>
              <a:gd name="connsiteX33" fmla="*/ 1103586 w 4151586"/>
              <a:gd name="connsiteY33" fmla="*/ 5412827 h 6642538"/>
              <a:gd name="connsiteX34" fmla="*/ 1219200 w 4151586"/>
              <a:gd name="connsiteY34" fmla="*/ 5896303 h 6642538"/>
              <a:gd name="connsiteX35" fmla="*/ 1471448 w 4151586"/>
              <a:gd name="connsiteY35" fmla="*/ 5969876 h 6642538"/>
              <a:gd name="connsiteX36" fmla="*/ 1629103 w 4151586"/>
              <a:gd name="connsiteY36" fmla="*/ 5538952 h 6642538"/>
              <a:gd name="connsiteX37" fmla="*/ 1744717 w 4151586"/>
              <a:gd name="connsiteY37" fmla="*/ 5076496 h 6642538"/>
              <a:gd name="connsiteX38" fmla="*/ 1860331 w 4151586"/>
              <a:gd name="connsiteY38" fmla="*/ 4750676 h 6642538"/>
              <a:gd name="connsiteX39" fmla="*/ 2165131 w 4151586"/>
              <a:gd name="connsiteY39" fmla="*/ 4698124 h 6642538"/>
              <a:gd name="connsiteX40" fmla="*/ 2301765 w 4151586"/>
              <a:gd name="connsiteY40" fmla="*/ 4929352 h 6642538"/>
              <a:gd name="connsiteX41" fmla="*/ 2270234 w 4151586"/>
              <a:gd name="connsiteY41" fmla="*/ 5465379 h 6642538"/>
              <a:gd name="connsiteX42" fmla="*/ 2396358 w 4151586"/>
              <a:gd name="connsiteY42" fmla="*/ 5864772 h 6642538"/>
              <a:gd name="connsiteX43" fmla="*/ 2417379 w 4151586"/>
              <a:gd name="connsiteY43" fmla="*/ 6201103 h 6642538"/>
              <a:gd name="connsiteX44" fmla="*/ 2459420 w 4151586"/>
              <a:gd name="connsiteY44" fmla="*/ 6526924 h 6642538"/>
              <a:gd name="connsiteX45" fmla="*/ 2869324 w 4151586"/>
              <a:gd name="connsiteY45" fmla="*/ 6642538 h 6642538"/>
              <a:gd name="connsiteX46" fmla="*/ 3037489 w 4151586"/>
              <a:gd name="connsiteY46" fmla="*/ 6432331 h 6642538"/>
              <a:gd name="connsiteX47" fmla="*/ 2911365 w 4151586"/>
              <a:gd name="connsiteY47" fmla="*/ 5822731 h 6642538"/>
              <a:gd name="connsiteX48" fmla="*/ 2816772 w 4151586"/>
              <a:gd name="connsiteY48" fmla="*/ 5559972 h 6642538"/>
              <a:gd name="connsiteX49" fmla="*/ 3026979 w 4151586"/>
              <a:gd name="connsiteY49" fmla="*/ 5318234 h 6642538"/>
              <a:gd name="connsiteX50" fmla="*/ 3058510 w 4151586"/>
              <a:gd name="connsiteY50" fmla="*/ 4897820 h 6642538"/>
              <a:gd name="connsiteX51" fmla="*/ 3111062 w 4151586"/>
              <a:gd name="connsiteY51" fmla="*/ 4666593 h 6642538"/>
              <a:gd name="connsiteX52" fmla="*/ 3342289 w 4151586"/>
              <a:gd name="connsiteY52" fmla="*/ 4855779 h 6642538"/>
              <a:gd name="connsiteX53" fmla="*/ 3205655 w 4151586"/>
              <a:gd name="connsiteY53" fmla="*/ 5402317 h 6642538"/>
              <a:gd name="connsiteX54" fmla="*/ 3100551 w 4151586"/>
              <a:gd name="connsiteY54" fmla="*/ 6011917 h 6642538"/>
              <a:gd name="connsiteX55" fmla="*/ 3090041 w 4151586"/>
              <a:gd name="connsiteY55" fmla="*/ 6264165 h 6642538"/>
              <a:gd name="connsiteX56" fmla="*/ 3226675 w 4151586"/>
              <a:gd name="connsiteY56" fmla="*/ 6411310 h 6642538"/>
              <a:gd name="connsiteX57" fmla="*/ 3668110 w 4151586"/>
              <a:gd name="connsiteY57" fmla="*/ 6495393 h 6642538"/>
              <a:gd name="connsiteX58" fmla="*/ 3962400 w 4151586"/>
              <a:gd name="connsiteY58" fmla="*/ 6568965 h 6642538"/>
              <a:gd name="connsiteX59" fmla="*/ 4046483 w 4151586"/>
              <a:gd name="connsiteY59" fmla="*/ 6085489 h 6642538"/>
              <a:gd name="connsiteX60" fmla="*/ 4151586 w 4151586"/>
              <a:gd name="connsiteY60" fmla="*/ 5307724 h 6642538"/>
              <a:gd name="connsiteX61" fmla="*/ 4088524 w 4151586"/>
              <a:gd name="connsiteY61" fmla="*/ 4624552 h 6642538"/>
              <a:gd name="connsiteX62" fmla="*/ 4078014 w 4151586"/>
              <a:gd name="connsiteY62" fmla="*/ 4309241 h 6642538"/>
              <a:gd name="connsiteX63" fmla="*/ 3804745 w 4151586"/>
              <a:gd name="connsiteY63" fmla="*/ 3993931 h 6642538"/>
              <a:gd name="connsiteX64" fmla="*/ 3594538 w 4151586"/>
              <a:gd name="connsiteY64" fmla="*/ 3174124 h 6642538"/>
              <a:gd name="connsiteX65" fmla="*/ 3415862 w 4151586"/>
              <a:gd name="connsiteY65" fmla="*/ 2680138 h 6642538"/>
              <a:gd name="connsiteX66" fmla="*/ 3226676 w 4151586"/>
              <a:gd name="connsiteY66" fmla="*/ 2427889 h 6642538"/>
              <a:gd name="connsiteX67" fmla="*/ 3048000 w 4151586"/>
              <a:gd name="connsiteY67" fmla="*/ 2060027 h 6642538"/>
              <a:gd name="connsiteX68" fmla="*/ 2900855 w 4151586"/>
              <a:gd name="connsiteY68" fmla="*/ 1818289 h 6642538"/>
              <a:gd name="connsiteX69" fmla="*/ 2963917 w 4151586"/>
              <a:gd name="connsiteY69" fmla="*/ 1418896 h 6642538"/>
              <a:gd name="connsiteX70" fmla="*/ 3026979 w 4151586"/>
              <a:gd name="connsiteY70" fmla="*/ 1324303 h 6642538"/>
              <a:gd name="connsiteX71" fmla="*/ 2995448 w 4151586"/>
              <a:gd name="connsiteY71" fmla="*/ 1671145 h 6642538"/>
              <a:gd name="connsiteX72" fmla="*/ 3153103 w 4151586"/>
              <a:gd name="connsiteY72" fmla="*/ 2133600 h 6642538"/>
              <a:gd name="connsiteX73" fmla="*/ 3699641 w 4151586"/>
              <a:gd name="connsiteY73" fmla="*/ 2154620 h 6642538"/>
              <a:gd name="connsiteX74" fmla="*/ 3804745 w 4151586"/>
              <a:gd name="connsiteY74" fmla="*/ 1965434 h 6642538"/>
              <a:gd name="connsiteX75" fmla="*/ 3573517 w 4151586"/>
              <a:gd name="connsiteY75" fmla="*/ 1734207 h 6642538"/>
              <a:gd name="connsiteX76" fmla="*/ 3794234 w 4151586"/>
              <a:gd name="connsiteY76" fmla="*/ 1355834 h 6642538"/>
              <a:gd name="connsiteX77" fmla="*/ 3731172 w 4151586"/>
              <a:gd name="connsiteY77" fmla="*/ 767255 h 6642538"/>
              <a:gd name="connsiteX78" fmla="*/ 3657600 w 4151586"/>
              <a:gd name="connsiteY78" fmla="*/ 651641 h 6642538"/>
              <a:gd name="connsiteX79" fmla="*/ 3205655 w 4151586"/>
              <a:gd name="connsiteY79" fmla="*/ 420414 h 6642538"/>
              <a:gd name="connsiteX80" fmla="*/ 2953407 w 4151586"/>
              <a:gd name="connsiteY80" fmla="*/ 367862 h 6642538"/>
              <a:gd name="connsiteX81" fmla="*/ 2722179 w 4151586"/>
              <a:gd name="connsiteY81" fmla="*/ 10510 h 6642538"/>
              <a:gd name="connsiteX82" fmla="*/ 2564524 w 4151586"/>
              <a:gd name="connsiteY82" fmla="*/ 0 h 6642538"/>
              <a:gd name="connsiteX83" fmla="*/ 2459420 w 4151586"/>
              <a:gd name="connsiteY83" fmla="*/ 430924 h 6642538"/>
              <a:gd name="connsiteX84" fmla="*/ 2259724 w 4151586"/>
              <a:gd name="connsiteY84" fmla="*/ 630620 h 6642538"/>
              <a:gd name="connsiteX85" fmla="*/ 1944414 w 4151586"/>
              <a:gd name="connsiteY85" fmla="*/ 672662 h 6642538"/>
              <a:gd name="connsiteX86" fmla="*/ 1713186 w 4151586"/>
              <a:gd name="connsiteY86" fmla="*/ 620110 h 6642538"/>
              <a:gd name="connsiteX87" fmla="*/ 1566041 w 4151586"/>
              <a:gd name="connsiteY87" fmla="*/ 336331 h 6642538"/>
              <a:gd name="connsiteX88" fmla="*/ 1345324 w 4151586"/>
              <a:gd name="connsiteY88" fmla="*/ 73572 h 6642538"/>
              <a:gd name="connsiteX89" fmla="*/ 1261241 w 4151586"/>
              <a:gd name="connsiteY89" fmla="*/ 136634 h 6642538"/>
              <a:gd name="connsiteX0" fmla="*/ 1261241 w 4151586"/>
              <a:gd name="connsiteY0" fmla="*/ 136634 h 6642538"/>
              <a:gd name="connsiteX1" fmla="*/ 1072055 w 4151586"/>
              <a:gd name="connsiteY1" fmla="*/ 525517 h 6642538"/>
              <a:gd name="connsiteX2" fmla="*/ 536027 w 4151586"/>
              <a:gd name="connsiteY2" fmla="*/ 672662 h 6642538"/>
              <a:gd name="connsiteX3" fmla="*/ 220717 w 4151586"/>
              <a:gd name="connsiteY3" fmla="*/ 956441 h 6642538"/>
              <a:gd name="connsiteX4" fmla="*/ 220717 w 4151586"/>
              <a:gd name="connsiteY4" fmla="*/ 1229710 h 6642538"/>
              <a:gd name="connsiteX5" fmla="*/ 430924 w 4151586"/>
              <a:gd name="connsiteY5" fmla="*/ 1629103 h 6642538"/>
              <a:gd name="connsiteX6" fmla="*/ 609600 w 4151586"/>
              <a:gd name="connsiteY6" fmla="*/ 1839310 h 6642538"/>
              <a:gd name="connsiteX7" fmla="*/ 504496 w 4151586"/>
              <a:gd name="connsiteY7" fmla="*/ 2049517 h 6642538"/>
              <a:gd name="connsiteX8" fmla="*/ 767255 w 4151586"/>
              <a:gd name="connsiteY8" fmla="*/ 2102069 h 6642538"/>
              <a:gd name="connsiteX9" fmla="*/ 956441 w 4151586"/>
              <a:gd name="connsiteY9" fmla="*/ 1807779 h 6642538"/>
              <a:gd name="connsiteX10" fmla="*/ 893379 w 4151586"/>
              <a:gd name="connsiteY10" fmla="*/ 1387365 h 6642538"/>
              <a:gd name="connsiteX11" fmla="*/ 809296 w 4151586"/>
              <a:gd name="connsiteY11" fmla="*/ 1187669 h 6642538"/>
              <a:gd name="connsiteX12" fmla="*/ 987972 w 4151586"/>
              <a:gd name="connsiteY12" fmla="*/ 1145627 h 6642538"/>
              <a:gd name="connsiteX13" fmla="*/ 1156138 w 4151586"/>
              <a:gd name="connsiteY13" fmla="*/ 1618593 h 6642538"/>
              <a:gd name="connsiteX14" fmla="*/ 1187669 w 4151586"/>
              <a:gd name="connsiteY14" fmla="*/ 2028496 h 6642538"/>
              <a:gd name="connsiteX15" fmla="*/ 1135117 w 4151586"/>
              <a:gd name="connsiteY15" fmla="*/ 2501462 h 6642538"/>
              <a:gd name="connsiteX16" fmla="*/ 599089 w 4151586"/>
              <a:gd name="connsiteY16" fmla="*/ 3699641 h 6642538"/>
              <a:gd name="connsiteX17" fmla="*/ 609600 w 4151586"/>
              <a:gd name="connsiteY17" fmla="*/ 3804745 h 6642538"/>
              <a:gd name="connsiteX18" fmla="*/ 620110 w 4151586"/>
              <a:gd name="connsiteY18" fmla="*/ 3878317 h 6642538"/>
              <a:gd name="connsiteX19" fmla="*/ 620110 w 4151586"/>
              <a:gd name="connsiteY19" fmla="*/ 4004441 h 6642538"/>
              <a:gd name="connsiteX20" fmla="*/ 399393 w 4151586"/>
              <a:gd name="connsiteY20" fmla="*/ 4162096 h 6642538"/>
              <a:gd name="connsiteX21" fmla="*/ 346841 w 4151586"/>
              <a:gd name="connsiteY21" fmla="*/ 4708634 h 6642538"/>
              <a:gd name="connsiteX22" fmla="*/ 136634 w 4151586"/>
              <a:gd name="connsiteY22" fmla="*/ 5276193 h 6642538"/>
              <a:gd name="connsiteX23" fmla="*/ 31531 w 4151586"/>
              <a:gd name="connsiteY23" fmla="*/ 5602014 h 6642538"/>
              <a:gd name="connsiteX24" fmla="*/ 0 w 4151586"/>
              <a:gd name="connsiteY24" fmla="*/ 5927834 h 6642538"/>
              <a:gd name="connsiteX25" fmla="*/ 52551 w 4151586"/>
              <a:gd name="connsiteY25" fmla="*/ 6096000 h 6642538"/>
              <a:gd name="connsiteX26" fmla="*/ 693683 w 4151586"/>
              <a:gd name="connsiteY26" fmla="*/ 6232634 h 6642538"/>
              <a:gd name="connsiteX27" fmla="*/ 840827 w 4151586"/>
              <a:gd name="connsiteY27" fmla="*/ 6085489 h 6642538"/>
              <a:gd name="connsiteX28" fmla="*/ 777765 w 4151586"/>
              <a:gd name="connsiteY28" fmla="*/ 5549462 h 6642538"/>
              <a:gd name="connsiteX29" fmla="*/ 903889 w 4151586"/>
              <a:gd name="connsiteY29" fmla="*/ 5255172 h 6642538"/>
              <a:gd name="connsiteX30" fmla="*/ 893379 w 4151586"/>
              <a:gd name="connsiteY30" fmla="*/ 4708634 h 6642538"/>
              <a:gd name="connsiteX31" fmla="*/ 1019503 w 4151586"/>
              <a:gd name="connsiteY31" fmla="*/ 4593020 h 6642538"/>
              <a:gd name="connsiteX32" fmla="*/ 1030014 w 4151586"/>
              <a:gd name="connsiteY32" fmla="*/ 5307724 h 6642538"/>
              <a:gd name="connsiteX33" fmla="*/ 1103586 w 4151586"/>
              <a:gd name="connsiteY33" fmla="*/ 5412827 h 6642538"/>
              <a:gd name="connsiteX34" fmla="*/ 1219200 w 4151586"/>
              <a:gd name="connsiteY34" fmla="*/ 5896303 h 6642538"/>
              <a:gd name="connsiteX35" fmla="*/ 1471448 w 4151586"/>
              <a:gd name="connsiteY35" fmla="*/ 5969876 h 6642538"/>
              <a:gd name="connsiteX36" fmla="*/ 1629103 w 4151586"/>
              <a:gd name="connsiteY36" fmla="*/ 5538952 h 6642538"/>
              <a:gd name="connsiteX37" fmla="*/ 1744717 w 4151586"/>
              <a:gd name="connsiteY37" fmla="*/ 5076496 h 6642538"/>
              <a:gd name="connsiteX38" fmla="*/ 1860331 w 4151586"/>
              <a:gd name="connsiteY38" fmla="*/ 4750676 h 6642538"/>
              <a:gd name="connsiteX39" fmla="*/ 2165131 w 4151586"/>
              <a:gd name="connsiteY39" fmla="*/ 4698124 h 6642538"/>
              <a:gd name="connsiteX40" fmla="*/ 2301765 w 4151586"/>
              <a:gd name="connsiteY40" fmla="*/ 4929352 h 6642538"/>
              <a:gd name="connsiteX41" fmla="*/ 2270234 w 4151586"/>
              <a:gd name="connsiteY41" fmla="*/ 5465379 h 6642538"/>
              <a:gd name="connsiteX42" fmla="*/ 2396358 w 4151586"/>
              <a:gd name="connsiteY42" fmla="*/ 5864772 h 6642538"/>
              <a:gd name="connsiteX43" fmla="*/ 2417379 w 4151586"/>
              <a:gd name="connsiteY43" fmla="*/ 6201103 h 6642538"/>
              <a:gd name="connsiteX44" fmla="*/ 2459420 w 4151586"/>
              <a:gd name="connsiteY44" fmla="*/ 6526924 h 6642538"/>
              <a:gd name="connsiteX45" fmla="*/ 2869324 w 4151586"/>
              <a:gd name="connsiteY45" fmla="*/ 6642538 h 6642538"/>
              <a:gd name="connsiteX46" fmla="*/ 3037489 w 4151586"/>
              <a:gd name="connsiteY46" fmla="*/ 6432331 h 6642538"/>
              <a:gd name="connsiteX47" fmla="*/ 2911365 w 4151586"/>
              <a:gd name="connsiteY47" fmla="*/ 5822731 h 6642538"/>
              <a:gd name="connsiteX48" fmla="*/ 2816772 w 4151586"/>
              <a:gd name="connsiteY48" fmla="*/ 5559972 h 6642538"/>
              <a:gd name="connsiteX49" fmla="*/ 3026979 w 4151586"/>
              <a:gd name="connsiteY49" fmla="*/ 5318234 h 6642538"/>
              <a:gd name="connsiteX50" fmla="*/ 3058510 w 4151586"/>
              <a:gd name="connsiteY50" fmla="*/ 4897820 h 6642538"/>
              <a:gd name="connsiteX51" fmla="*/ 3111062 w 4151586"/>
              <a:gd name="connsiteY51" fmla="*/ 4666593 h 6642538"/>
              <a:gd name="connsiteX52" fmla="*/ 3342289 w 4151586"/>
              <a:gd name="connsiteY52" fmla="*/ 4855779 h 6642538"/>
              <a:gd name="connsiteX53" fmla="*/ 3205655 w 4151586"/>
              <a:gd name="connsiteY53" fmla="*/ 5402317 h 6642538"/>
              <a:gd name="connsiteX54" fmla="*/ 3100551 w 4151586"/>
              <a:gd name="connsiteY54" fmla="*/ 6011917 h 6642538"/>
              <a:gd name="connsiteX55" fmla="*/ 3090041 w 4151586"/>
              <a:gd name="connsiteY55" fmla="*/ 6264165 h 6642538"/>
              <a:gd name="connsiteX56" fmla="*/ 3226675 w 4151586"/>
              <a:gd name="connsiteY56" fmla="*/ 6411310 h 6642538"/>
              <a:gd name="connsiteX57" fmla="*/ 3668110 w 4151586"/>
              <a:gd name="connsiteY57" fmla="*/ 6495393 h 6642538"/>
              <a:gd name="connsiteX58" fmla="*/ 3888828 w 4151586"/>
              <a:gd name="connsiteY58" fmla="*/ 6274675 h 6642538"/>
              <a:gd name="connsiteX59" fmla="*/ 4046483 w 4151586"/>
              <a:gd name="connsiteY59" fmla="*/ 6085489 h 6642538"/>
              <a:gd name="connsiteX60" fmla="*/ 4151586 w 4151586"/>
              <a:gd name="connsiteY60" fmla="*/ 5307724 h 6642538"/>
              <a:gd name="connsiteX61" fmla="*/ 4088524 w 4151586"/>
              <a:gd name="connsiteY61" fmla="*/ 4624552 h 6642538"/>
              <a:gd name="connsiteX62" fmla="*/ 4078014 w 4151586"/>
              <a:gd name="connsiteY62" fmla="*/ 4309241 h 6642538"/>
              <a:gd name="connsiteX63" fmla="*/ 3804745 w 4151586"/>
              <a:gd name="connsiteY63" fmla="*/ 3993931 h 6642538"/>
              <a:gd name="connsiteX64" fmla="*/ 3594538 w 4151586"/>
              <a:gd name="connsiteY64" fmla="*/ 3174124 h 6642538"/>
              <a:gd name="connsiteX65" fmla="*/ 3415862 w 4151586"/>
              <a:gd name="connsiteY65" fmla="*/ 2680138 h 6642538"/>
              <a:gd name="connsiteX66" fmla="*/ 3226676 w 4151586"/>
              <a:gd name="connsiteY66" fmla="*/ 2427889 h 6642538"/>
              <a:gd name="connsiteX67" fmla="*/ 3048000 w 4151586"/>
              <a:gd name="connsiteY67" fmla="*/ 2060027 h 6642538"/>
              <a:gd name="connsiteX68" fmla="*/ 2900855 w 4151586"/>
              <a:gd name="connsiteY68" fmla="*/ 1818289 h 6642538"/>
              <a:gd name="connsiteX69" fmla="*/ 2963917 w 4151586"/>
              <a:gd name="connsiteY69" fmla="*/ 1418896 h 6642538"/>
              <a:gd name="connsiteX70" fmla="*/ 3026979 w 4151586"/>
              <a:gd name="connsiteY70" fmla="*/ 1324303 h 6642538"/>
              <a:gd name="connsiteX71" fmla="*/ 2995448 w 4151586"/>
              <a:gd name="connsiteY71" fmla="*/ 1671145 h 6642538"/>
              <a:gd name="connsiteX72" fmla="*/ 3153103 w 4151586"/>
              <a:gd name="connsiteY72" fmla="*/ 2133600 h 6642538"/>
              <a:gd name="connsiteX73" fmla="*/ 3699641 w 4151586"/>
              <a:gd name="connsiteY73" fmla="*/ 2154620 h 6642538"/>
              <a:gd name="connsiteX74" fmla="*/ 3804745 w 4151586"/>
              <a:gd name="connsiteY74" fmla="*/ 1965434 h 6642538"/>
              <a:gd name="connsiteX75" fmla="*/ 3573517 w 4151586"/>
              <a:gd name="connsiteY75" fmla="*/ 1734207 h 6642538"/>
              <a:gd name="connsiteX76" fmla="*/ 3794234 w 4151586"/>
              <a:gd name="connsiteY76" fmla="*/ 1355834 h 6642538"/>
              <a:gd name="connsiteX77" fmla="*/ 3731172 w 4151586"/>
              <a:gd name="connsiteY77" fmla="*/ 767255 h 6642538"/>
              <a:gd name="connsiteX78" fmla="*/ 3657600 w 4151586"/>
              <a:gd name="connsiteY78" fmla="*/ 651641 h 6642538"/>
              <a:gd name="connsiteX79" fmla="*/ 3205655 w 4151586"/>
              <a:gd name="connsiteY79" fmla="*/ 420414 h 6642538"/>
              <a:gd name="connsiteX80" fmla="*/ 2953407 w 4151586"/>
              <a:gd name="connsiteY80" fmla="*/ 367862 h 6642538"/>
              <a:gd name="connsiteX81" fmla="*/ 2722179 w 4151586"/>
              <a:gd name="connsiteY81" fmla="*/ 10510 h 6642538"/>
              <a:gd name="connsiteX82" fmla="*/ 2564524 w 4151586"/>
              <a:gd name="connsiteY82" fmla="*/ 0 h 6642538"/>
              <a:gd name="connsiteX83" fmla="*/ 2459420 w 4151586"/>
              <a:gd name="connsiteY83" fmla="*/ 430924 h 6642538"/>
              <a:gd name="connsiteX84" fmla="*/ 2259724 w 4151586"/>
              <a:gd name="connsiteY84" fmla="*/ 630620 h 6642538"/>
              <a:gd name="connsiteX85" fmla="*/ 1944414 w 4151586"/>
              <a:gd name="connsiteY85" fmla="*/ 672662 h 6642538"/>
              <a:gd name="connsiteX86" fmla="*/ 1713186 w 4151586"/>
              <a:gd name="connsiteY86" fmla="*/ 620110 h 6642538"/>
              <a:gd name="connsiteX87" fmla="*/ 1566041 w 4151586"/>
              <a:gd name="connsiteY87" fmla="*/ 336331 h 6642538"/>
              <a:gd name="connsiteX88" fmla="*/ 1345324 w 4151586"/>
              <a:gd name="connsiteY88" fmla="*/ 73572 h 6642538"/>
              <a:gd name="connsiteX89" fmla="*/ 1261241 w 4151586"/>
              <a:gd name="connsiteY89" fmla="*/ 136634 h 6642538"/>
              <a:gd name="connsiteX0" fmla="*/ 1261241 w 4151586"/>
              <a:gd name="connsiteY0" fmla="*/ 136634 h 6642538"/>
              <a:gd name="connsiteX1" fmla="*/ 1072055 w 4151586"/>
              <a:gd name="connsiteY1" fmla="*/ 525517 h 6642538"/>
              <a:gd name="connsiteX2" fmla="*/ 536027 w 4151586"/>
              <a:gd name="connsiteY2" fmla="*/ 672662 h 6642538"/>
              <a:gd name="connsiteX3" fmla="*/ 220717 w 4151586"/>
              <a:gd name="connsiteY3" fmla="*/ 956441 h 6642538"/>
              <a:gd name="connsiteX4" fmla="*/ 220717 w 4151586"/>
              <a:gd name="connsiteY4" fmla="*/ 1229710 h 6642538"/>
              <a:gd name="connsiteX5" fmla="*/ 430924 w 4151586"/>
              <a:gd name="connsiteY5" fmla="*/ 1629103 h 6642538"/>
              <a:gd name="connsiteX6" fmla="*/ 609600 w 4151586"/>
              <a:gd name="connsiteY6" fmla="*/ 1839310 h 6642538"/>
              <a:gd name="connsiteX7" fmla="*/ 504496 w 4151586"/>
              <a:gd name="connsiteY7" fmla="*/ 2049517 h 6642538"/>
              <a:gd name="connsiteX8" fmla="*/ 767255 w 4151586"/>
              <a:gd name="connsiteY8" fmla="*/ 2102069 h 6642538"/>
              <a:gd name="connsiteX9" fmla="*/ 956441 w 4151586"/>
              <a:gd name="connsiteY9" fmla="*/ 1807779 h 6642538"/>
              <a:gd name="connsiteX10" fmla="*/ 893379 w 4151586"/>
              <a:gd name="connsiteY10" fmla="*/ 1387365 h 6642538"/>
              <a:gd name="connsiteX11" fmla="*/ 809296 w 4151586"/>
              <a:gd name="connsiteY11" fmla="*/ 1187669 h 6642538"/>
              <a:gd name="connsiteX12" fmla="*/ 987972 w 4151586"/>
              <a:gd name="connsiteY12" fmla="*/ 1145627 h 6642538"/>
              <a:gd name="connsiteX13" fmla="*/ 1156138 w 4151586"/>
              <a:gd name="connsiteY13" fmla="*/ 1618593 h 6642538"/>
              <a:gd name="connsiteX14" fmla="*/ 1187669 w 4151586"/>
              <a:gd name="connsiteY14" fmla="*/ 2028496 h 6642538"/>
              <a:gd name="connsiteX15" fmla="*/ 1135117 w 4151586"/>
              <a:gd name="connsiteY15" fmla="*/ 2501462 h 6642538"/>
              <a:gd name="connsiteX16" fmla="*/ 599089 w 4151586"/>
              <a:gd name="connsiteY16" fmla="*/ 3699641 h 6642538"/>
              <a:gd name="connsiteX17" fmla="*/ 609600 w 4151586"/>
              <a:gd name="connsiteY17" fmla="*/ 3804745 h 6642538"/>
              <a:gd name="connsiteX18" fmla="*/ 620110 w 4151586"/>
              <a:gd name="connsiteY18" fmla="*/ 3878317 h 6642538"/>
              <a:gd name="connsiteX19" fmla="*/ 620110 w 4151586"/>
              <a:gd name="connsiteY19" fmla="*/ 4004441 h 6642538"/>
              <a:gd name="connsiteX20" fmla="*/ 399393 w 4151586"/>
              <a:gd name="connsiteY20" fmla="*/ 4162096 h 6642538"/>
              <a:gd name="connsiteX21" fmla="*/ 346841 w 4151586"/>
              <a:gd name="connsiteY21" fmla="*/ 4708634 h 6642538"/>
              <a:gd name="connsiteX22" fmla="*/ 136634 w 4151586"/>
              <a:gd name="connsiteY22" fmla="*/ 5276193 h 6642538"/>
              <a:gd name="connsiteX23" fmla="*/ 31531 w 4151586"/>
              <a:gd name="connsiteY23" fmla="*/ 5602014 h 6642538"/>
              <a:gd name="connsiteX24" fmla="*/ 0 w 4151586"/>
              <a:gd name="connsiteY24" fmla="*/ 5927834 h 6642538"/>
              <a:gd name="connsiteX25" fmla="*/ 52551 w 4151586"/>
              <a:gd name="connsiteY25" fmla="*/ 6096000 h 6642538"/>
              <a:gd name="connsiteX26" fmla="*/ 693683 w 4151586"/>
              <a:gd name="connsiteY26" fmla="*/ 6232634 h 6642538"/>
              <a:gd name="connsiteX27" fmla="*/ 840827 w 4151586"/>
              <a:gd name="connsiteY27" fmla="*/ 6085489 h 6642538"/>
              <a:gd name="connsiteX28" fmla="*/ 777765 w 4151586"/>
              <a:gd name="connsiteY28" fmla="*/ 5549462 h 6642538"/>
              <a:gd name="connsiteX29" fmla="*/ 903889 w 4151586"/>
              <a:gd name="connsiteY29" fmla="*/ 5255172 h 6642538"/>
              <a:gd name="connsiteX30" fmla="*/ 893379 w 4151586"/>
              <a:gd name="connsiteY30" fmla="*/ 4708634 h 6642538"/>
              <a:gd name="connsiteX31" fmla="*/ 1019503 w 4151586"/>
              <a:gd name="connsiteY31" fmla="*/ 4593020 h 6642538"/>
              <a:gd name="connsiteX32" fmla="*/ 1030014 w 4151586"/>
              <a:gd name="connsiteY32" fmla="*/ 5307724 h 6642538"/>
              <a:gd name="connsiteX33" fmla="*/ 1103586 w 4151586"/>
              <a:gd name="connsiteY33" fmla="*/ 5412827 h 6642538"/>
              <a:gd name="connsiteX34" fmla="*/ 1219200 w 4151586"/>
              <a:gd name="connsiteY34" fmla="*/ 5896303 h 6642538"/>
              <a:gd name="connsiteX35" fmla="*/ 1471448 w 4151586"/>
              <a:gd name="connsiteY35" fmla="*/ 5969876 h 6642538"/>
              <a:gd name="connsiteX36" fmla="*/ 1629103 w 4151586"/>
              <a:gd name="connsiteY36" fmla="*/ 5538952 h 6642538"/>
              <a:gd name="connsiteX37" fmla="*/ 1744717 w 4151586"/>
              <a:gd name="connsiteY37" fmla="*/ 5076496 h 6642538"/>
              <a:gd name="connsiteX38" fmla="*/ 1860331 w 4151586"/>
              <a:gd name="connsiteY38" fmla="*/ 4750676 h 6642538"/>
              <a:gd name="connsiteX39" fmla="*/ 2165131 w 4151586"/>
              <a:gd name="connsiteY39" fmla="*/ 4698124 h 6642538"/>
              <a:gd name="connsiteX40" fmla="*/ 2301765 w 4151586"/>
              <a:gd name="connsiteY40" fmla="*/ 4929352 h 6642538"/>
              <a:gd name="connsiteX41" fmla="*/ 2270234 w 4151586"/>
              <a:gd name="connsiteY41" fmla="*/ 5465379 h 6642538"/>
              <a:gd name="connsiteX42" fmla="*/ 2396358 w 4151586"/>
              <a:gd name="connsiteY42" fmla="*/ 5864772 h 6642538"/>
              <a:gd name="connsiteX43" fmla="*/ 2417379 w 4151586"/>
              <a:gd name="connsiteY43" fmla="*/ 6201103 h 6642538"/>
              <a:gd name="connsiteX44" fmla="*/ 2459420 w 4151586"/>
              <a:gd name="connsiteY44" fmla="*/ 6526924 h 6642538"/>
              <a:gd name="connsiteX45" fmla="*/ 2869324 w 4151586"/>
              <a:gd name="connsiteY45" fmla="*/ 6642538 h 6642538"/>
              <a:gd name="connsiteX46" fmla="*/ 2900855 w 4151586"/>
              <a:gd name="connsiteY46" fmla="*/ 6264165 h 6642538"/>
              <a:gd name="connsiteX47" fmla="*/ 2911365 w 4151586"/>
              <a:gd name="connsiteY47" fmla="*/ 5822731 h 6642538"/>
              <a:gd name="connsiteX48" fmla="*/ 2816772 w 4151586"/>
              <a:gd name="connsiteY48" fmla="*/ 5559972 h 6642538"/>
              <a:gd name="connsiteX49" fmla="*/ 3026979 w 4151586"/>
              <a:gd name="connsiteY49" fmla="*/ 5318234 h 6642538"/>
              <a:gd name="connsiteX50" fmla="*/ 3058510 w 4151586"/>
              <a:gd name="connsiteY50" fmla="*/ 4897820 h 6642538"/>
              <a:gd name="connsiteX51" fmla="*/ 3111062 w 4151586"/>
              <a:gd name="connsiteY51" fmla="*/ 4666593 h 6642538"/>
              <a:gd name="connsiteX52" fmla="*/ 3342289 w 4151586"/>
              <a:gd name="connsiteY52" fmla="*/ 4855779 h 6642538"/>
              <a:gd name="connsiteX53" fmla="*/ 3205655 w 4151586"/>
              <a:gd name="connsiteY53" fmla="*/ 5402317 h 6642538"/>
              <a:gd name="connsiteX54" fmla="*/ 3100551 w 4151586"/>
              <a:gd name="connsiteY54" fmla="*/ 6011917 h 6642538"/>
              <a:gd name="connsiteX55" fmla="*/ 3090041 w 4151586"/>
              <a:gd name="connsiteY55" fmla="*/ 6264165 h 6642538"/>
              <a:gd name="connsiteX56" fmla="*/ 3226675 w 4151586"/>
              <a:gd name="connsiteY56" fmla="*/ 6411310 h 6642538"/>
              <a:gd name="connsiteX57" fmla="*/ 3668110 w 4151586"/>
              <a:gd name="connsiteY57" fmla="*/ 6495393 h 6642538"/>
              <a:gd name="connsiteX58" fmla="*/ 3888828 w 4151586"/>
              <a:gd name="connsiteY58" fmla="*/ 6274675 h 6642538"/>
              <a:gd name="connsiteX59" fmla="*/ 4046483 w 4151586"/>
              <a:gd name="connsiteY59" fmla="*/ 6085489 h 6642538"/>
              <a:gd name="connsiteX60" fmla="*/ 4151586 w 4151586"/>
              <a:gd name="connsiteY60" fmla="*/ 5307724 h 6642538"/>
              <a:gd name="connsiteX61" fmla="*/ 4088524 w 4151586"/>
              <a:gd name="connsiteY61" fmla="*/ 4624552 h 6642538"/>
              <a:gd name="connsiteX62" fmla="*/ 4078014 w 4151586"/>
              <a:gd name="connsiteY62" fmla="*/ 4309241 h 6642538"/>
              <a:gd name="connsiteX63" fmla="*/ 3804745 w 4151586"/>
              <a:gd name="connsiteY63" fmla="*/ 3993931 h 6642538"/>
              <a:gd name="connsiteX64" fmla="*/ 3594538 w 4151586"/>
              <a:gd name="connsiteY64" fmla="*/ 3174124 h 6642538"/>
              <a:gd name="connsiteX65" fmla="*/ 3415862 w 4151586"/>
              <a:gd name="connsiteY65" fmla="*/ 2680138 h 6642538"/>
              <a:gd name="connsiteX66" fmla="*/ 3226676 w 4151586"/>
              <a:gd name="connsiteY66" fmla="*/ 2427889 h 6642538"/>
              <a:gd name="connsiteX67" fmla="*/ 3048000 w 4151586"/>
              <a:gd name="connsiteY67" fmla="*/ 2060027 h 6642538"/>
              <a:gd name="connsiteX68" fmla="*/ 2900855 w 4151586"/>
              <a:gd name="connsiteY68" fmla="*/ 1818289 h 6642538"/>
              <a:gd name="connsiteX69" fmla="*/ 2963917 w 4151586"/>
              <a:gd name="connsiteY69" fmla="*/ 1418896 h 6642538"/>
              <a:gd name="connsiteX70" fmla="*/ 3026979 w 4151586"/>
              <a:gd name="connsiteY70" fmla="*/ 1324303 h 6642538"/>
              <a:gd name="connsiteX71" fmla="*/ 2995448 w 4151586"/>
              <a:gd name="connsiteY71" fmla="*/ 1671145 h 6642538"/>
              <a:gd name="connsiteX72" fmla="*/ 3153103 w 4151586"/>
              <a:gd name="connsiteY72" fmla="*/ 2133600 h 6642538"/>
              <a:gd name="connsiteX73" fmla="*/ 3699641 w 4151586"/>
              <a:gd name="connsiteY73" fmla="*/ 2154620 h 6642538"/>
              <a:gd name="connsiteX74" fmla="*/ 3804745 w 4151586"/>
              <a:gd name="connsiteY74" fmla="*/ 1965434 h 6642538"/>
              <a:gd name="connsiteX75" fmla="*/ 3573517 w 4151586"/>
              <a:gd name="connsiteY75" fmla="*/ 1734207 h 6642538"/>
              <a:gd name="connsiteX76" fmla="*/ 3794234 w 4151586"/>
              <a:gd name="connsiteY76" fmla="*/ 1355834 h 6642538"/>
              <a:gd name="connsiteX77" fmla="*/ 3731172 w 4151586"/>
              <a:gd name="connsiteY77" fmla="*/ 767255 h 6642538"/>
              <a:gd name="connsiteX78" fmla="*/ 3657600 w 4151586"/>
              <a:gd name="connsiteY78" fmla="*/ 651641 h 6642538"/>
              <a:gd name="connsiteX79" fmla="*/ 3205655 w 4151586"/>
              <a:gd name="connsiteY79" fmla="*/ 420414 h 6642538"/>
              <a:gd name="connsiteX80" fmla="*/ 2953407 w 4151586"/>
              <a:gd name="connsiteY80" fmla="*/ 367862 h 6642538"/>
              <a:gd name="connsiteX81" fmla="*/ 2722179 w 4151586"/>
              <a:gd name="connsiteY81" fmla="*/ 10510 h 6642538"/>
              <a:gd name="connsiteX82" fmla="*/ 2564524 w 4151586"/>
              <a:gd name="connsiteY82" fmla="*/ 0 h 6642538"/>
              <a:gd name="connsiteX83" fmla="*/ 2459420 w 4151586"/>
              <a:gd name="connsiteY83" fmla="*/ 430924 h 6642538"/>
              <a:gd name="connsiteX84" fmla="*/ 2259724 w 4151586"/>
              <a:gd name="connsiteY84" fmla="*/ 630620 h 6642538"/>
              <a:gd name="connsiteX85" fmla="*/ 1944414 w 4151586"/>
              <a:gd name="connsiteY85" fmla="*/ 672662 h 6642538"/>
              <a:gd name="connsiteX86" fmla="*/ 1713186 w 4151586"/>
              <a:gd name="connsiteY86" fmla="*/ 620110 h 6642538"/>
              <a:gd name="connsiteX87" fmla="*/ 1566041 w 4151586"/>
              <a:gd name="connsiteY87" fmla="*/ 336331 h 6642538"/>
              <a:gd name="connsiteX88" fmla="*/ 1345324 w 4151586"/>
              <a:gd name="connsiteY88" fmla="*/ 73572 h 6642538"/>
              <a:gd name="connsiteX89" fmla="*/ 1261241 w 4151586"/>
              <a:gd name="connsiteY89" fmla="*/ 136634 h 6642538"/>
              <a:gd name="connsiteX0" fmla="*/ 1261241 w 4151586"/>
              <a:gd name="connsiteY0" fmla="*/ 136634 h 6526924"/>
              <a:gd name="connsiteX1" fmla="*/ 1072055 w 4151586"/>
              <a:gd name="connsiteY1" fmla="*/ 525517 h 6526924"/>
              <a:gd name="connsiteX2" fmla="*/ 536027 w 4151586"/>
              <a:gd name="connsiteY2" fmla="*/ 672662 h 6526924"/>
              <a:gd name="connsiteX3" fmla="*/ 220717 w 4151586"/>
              <a:gd name="connsiteY3" fmla="*/ 956441 h 6526924"/>
              <a:gd name="connsiteX4" fmla="*/ 220717 w 4151586"/>
              <a:gd name="connsiteY4" fmla="*/ 1229710 h 6526924"/>
              <a:gd name="connsiteX5" fmla="*/ 430924 w 4151586"/>
              <a:gd name="connsiteY5" fmla="*/ 1629103 h 6526924"/>
              <a:gd name="connsiteX6" fmla="*/ 609600 w 4151586"/>
              <a:gd name="connsiteY6" fmla="*/ 1839310 h 6526924"/>
              <a:gd name="connsiteX7" fmla="*/ 504496 w 4151586"/>
              <a:gd name="connsiteY7" fmla="*/ 2049517 h 6526924"/>
              <a:gd name="connsiteX8" fmla="*/ 767255 w 4151586"/>
              <a:gd name="connsiteY8" fmla="*/ 2102069 h 6526924"/>
              <a:gd name="connsiteX9" fmla="*/ 956441 w 4151586"/>
              <a:gd name="connsiteY9" fmla="*/ 1807779 h 6526924"/>
              <a:gd name="connsiteX10" fmla="*/ 893379 w 4151586"/>
              <a:gd name="connsiteY10" fmla="*/ 1387365 h 6526924"/>
              <a:gd name="connsiteX11" fmla="*/ 809296 w 4151586"/>
              <a:gd name="connsiteY11" fmla="*/ 1187669 h 6526924"/>
              <a:gd name="connsiteX12" fmla="*/ 987972 w 4151586"/>
              <a:gd name="connsiteY12" fmla="*/ 1145627 h 6526924"/>
              <a:gd name="connsiteX13" fmla="*/ 1156138 w 4151586"/>
              <a:gd name="connsiteY13" fmla="*/ 1618593 h 6526924"/>
              <a:gd name="connsiteX14" fmla="*/ 1187669 w 4151586"/>
              <a:gd name="connsiteY14" fmla="*/ 2028496 h 6526924"/>
              <a:gd name="connsiteX15" fmla="*/ 1135117 w 4151586"/>
              <a:gd name="connsiteY15" fmla="*/ 2501462 h 6526924"/>
              <a:gd name="connsiteX16" fmla="*/ 599089 w 4151586"/>
              <a:gd name="connsiteY16" fmla="*/ 3699641 h 6526924"/>
              <a:gd name="connsiteX17" fmla="*/ 609600 w 4151586"/>
              <a:gd name="connsiteY17" fmla="*/ 3804745 h 6526924"/>
              <a:gd name="connsiteX18" fmla="*/ 620110 w 4151586"/>
              <a:gd name="connsiteY18" fmla="*/ 3878317 h 6526924"/>
              <a:gd name="connsiteX19" fmla="*/ 620110 w 4151586"/>
              <a:gd name="connsiteY19" fmla="*/ 4004441 h 6526924"/>
              <a:gd name="connsiteX20" fmla="*/ 399393 w 4151586"/>
              <a:gd name="connsiteY20" fmla="*/ 4162096 h 6526924"/>
              <a:gd name="connsiteX21" fmla="*/ 346841 w 4151586"/>
              <a:gd name="connsiteY21" fmla="*/ 4708634 h 6526924"/>
              <a:gd name="connsiteX22" fmla="*/ 136634 w 4151586"/>
              <a:gd name="connsiteY22" fmla="*/ 5276193 h 6526924"/>
              <a:gd name="connsiteX23" fmla="*/ 31531 w 4151586"/>
              <a:gd name="connsiteY23" fmla="*/ 5602014 h 6526924"/>
              <a:gd name="connsiteX24" fmla="*/ 0 w 4151586"/>
              <a:gd name="connsiteY24" fmla="*/ 5927834 h 6526924"/>
              <a:gd name="connsiteX25" fmla="*/ 52551 w 4151586"/>
              <a:gd name="connsiteY25" fmla="*/ 6096000 h 6526924"/>
              <a:gd name="connsiteX26" fmla="*/ 693683 w 4151586"/>
              <a:gd name="connsiteY26" fmla="*/ 6232634 h 6526924"/>
              <a:gd name="connsiteX27" fmla="*/ 840827 w 4151586"/>
              <a:gd name="connsiteY27" fmla="*/ 6085489 h 6526924"/>
              <a:gd name="connsiteX28" fmla="*/ 777765 w 4151586"/>
              <a:gd name="connsiteY28" fmla="*/ 5549462 h 6526924"/>
              <a:gd name="connsiteX29" fmla="*/ 903889 w 4151586"/>
              <a:gd name="connsiteY29" fmla="*/ 5255172 h 6526924"/>
              <a:gd name="connsiteX30" fmla="*/ 893379 w 4151586"/>
              <a:gd name="connsiteY30" fmla="*/ 4708634 h 6526924"/>
              <a:gd name="connsiteX31" fmla="*/ 1019503 w 4151586"/>
              <a:gd name="connsiteY31" fmla="*/ 4593020 h 6526924"/>
              <a:gd name="connsiteX32" fmla="*/ 1030014 w 4151586"/>
              <a:gd name="connsiteY32" fmla="*/ 5307724 h 6526924"/>
              <a:gd name="connsiteX33" fmla="*/ 1103586 w 4151586"/>
              <a:gd name="connsiteY33" fmla="*/ 5412827 h 6526924"/>
              <a:gd name="connsiteX34" fmla="*/ 1219200 w 4151586"/>
              <a:gd name="connsiteY34" fmla="*/ 5896303 h 6526924"/>
              <a:gd name="connsiteX35" fmla="*/ 1471448 w 4151586"/>
              <a:gd name="connsiteY35" fmla="*/ 5969876 h 6526924"/>
              <a:gd name="connsiteX36" fmla="*/ 1629103 w 4151586"/>
              <a:gd name="connsiteY36" fmla="*/ 5538952 h 6526924"/>
              <a:gd name="connsiteX37" fmla="*/ 1744717 w 4151586"/>
              <a:gd name="connsiteY37" fmla="*/ 5076496 h 6526924"/>
              <a:gd name="connsiteX38" fmla="*/ 1860331 w 4151586"/>
              <a:gd name="connsiteY38" fmla="*/ 4750676 h 6526924"/>
              <a:gd name="connsiteX39" fmla="*/ 2165131 w 4151586"/>
              <a:gd name="connsiteY39" fmla="*/ 4698124 h 6526924"/>
              <a:gd name="connsiteX40" fmla="*/ 2301765 w 4151586"/>
              <a:gd name="connsiteY40" fmla="*/ 4929352 h 6526924"/>
              <a:gd name="connsiteX41" fmla="*/ 2270234 w 4151586"/>
              <a:gd name="connsiteY41" fmla="*/ 5465379 h 6526924"/>
              <a:gd name="connsiteX42" fmla="*/ 2396358 w 4151586"/>
              <a:gd name="connsiteY42" fmla="*/ 5864772 h 6526924"/>
              <a:gd name="connsiteX43" fmla="*/ 2417379 w 4151586"/>
              <a:gd name="connsiteY43" fmla="*/ 6201103 h 6526924"/>
              <a:gd name="connsiteX44" fmla="*/ 2459420 w 4151586"/>
              <a:gd name="connsiteY44" fmla="*/ 6526924 h 6526924"/>
              <a:gd name="connsiteX45" fmla="*/ 2806262 w 4151586"/>
              <a:gd name="connsiteY45" fmla="*/ 6369269 h 6526924"/>
              <a:gd name="connsiteX46" fmla="*/ 2900855 w 4151586"/>
              <a:gd name="connsiteY46" fmla="*/ 6264165 h 6526924"/>
              <a:gd name="connsiteX47" fmla="*/ 2911365 w 4151586"/>
              <a:gd name="connsiteY47" fmla="*/ 5822731 h 6526924"/>
              <a:gd name="connsiteX48" fmla="*/ 2816772 w 4151586"/>
              <a:gd name="connsiteY48" fmla="*/ 5559972 h 6526924"/>
              <a:gd name="connsiteX49" fmla="*/ 3026979 w 4151586"/>
              <a:gd name="connsiteY49" fmla="*/ 5318234 h 6526924"/>
              <a:gd name="connsiteX50" fmla="*/ 3058510 w 4151586"/>
              <a:gd name="connsiteY50" fmla="*/ 4897820 h 6526924"/>
              <a:gd name="connsiteX51" fmla="*/ 3111062 w 4151586"/>
              <a:gd name="connsiteY51" fmla="*/ 4666593 h 6526924"/>
              <a:gd name="connsiteX52" fmla="*/ 3342289 w 4151586"/>
              <a:gd name="connsiteY52" fmla="*/ 4855779 h 6526924"/>
              <a:gd name="connsiteX53" fmla="*/ 3205655 w 4151586"/>
              <a:gd name="connsiteY53" fmla="*/ 5402317 h 6526924"/>
              <a:gd name="connsiteX54" fmla="*/ 3100551 w 4151586"/>
              <a:gd name="connsiteY54" fmla="*/ 6011917 h 6526924"/>
              <a:gd name="connsiteX55" fmla="*/ 3090041 w 4151586"/>
              <a:gd name="connsiteY55" fmla="*/ 6264165 h 6526924"/>
              <a:gd name="connsiteX56" fmla="*/ 3226675 w 4151586"/>
              <a:gd name="connsiteY56" fmla="*/ 6411310 h 6526924"/>
              <a:gd name="connsiteX57" fmla="*/ 3668110 w 4151586"/>
              <a:gd name="connsiteY57" fmla="*/ 6495393 h 6526924"/>
              <a:gd name="connsiteX58" fmla="*/ 3888828 w 4151586"/>
              <a:gd name="connsiteY58" fmla="*/ 6274675 h 6526924"/>
              <a:gd name="connsiteX59" fmla="*/ 4046483 w 4151586"/>
              <a:gd name="connsiteY59" fmla="*/ 6085489 h 6526924"/>
              <a:gd name="connsiteX60" fmla="*/ 4151586 w 4151586"/>
              <a:gd name="connsiteY60" fmla="*/ 5307724 h 6526924"/>
              <a:gd name="connsiteX61" fmla="*/ 4088524 w 4151586"/>
              <a:gd name="connsiteY61" fmla="*/ 4624552 h 6526924"/>
              <a:gd name="connsiteX62" fmla="*/ 4078014 w 4151586"/>
              <a:gd name="connsiteY62" fmla="*/ 4309241 h 6526924"/>
              <a:gd name="connsiteX63" fmla="*/ 3804745 w 4151586"/>
              <a:gd name="connsiteY63" fmla="*/ 3993931 h 6526924"/>
              <a:gd name="connsiteX64" fmla="*/ 3594538 w 4151586"/>
              <a:gd name="connsiteY64" fmla="*/ 3174124 h 6526924"/>
              <a:gd name="connsiteX65" fmla="*/ 3415862 w 4151586"/>
              <a:gd name="connsiteY65" fmla="*/ 2680138 h 6526924"/>
              <a:gd name="connsiteX66" fmla="*/ 3226676 w 4151586"/>
              <a:gd name="connsiteY66" fmla="*/ 2427889 h 6526924"/>
              <a:gd name="connsiteX67" fmla="*/ 3048000 w 4151586"/>
              <a:gd name="connsiteY67" fmla="*/ 2060027 h 6526924"/>
              <a:gd name="connsiteX68" fmla="*/ 2900855 w 4151586"/>
              <a:gd name="connsiteY68" fmla="*/ 1818289 h 6526924"/>
              <a:gd name="connsiteX69" fmla="*/ 2963917 w 4151586"/>
              <a:gd name="connsiteY69" fmla="*/ 1418896 h 6526924"/>
              <a:gd name="connsiteX70" fmla="*/ 3026979 w 4151586"/>
              <a:gd name="connsiteY70" fmla="*/ 1324303 h 6526924"/>
              <a:gd name="connsiteX71" fmla="*/ 2995448 w 4151586"/>
              <a:gd name="connsiteY71" fmla="*/ 1671145 h 6526924"/>
              <a:gd name="connsiteX72" fmla="*/ 3153103 w 4151586"/>
              <a:gd name="connsiteY72" fmla="*/ 2133600 h 6526924"/>
              <a:gd name="connsiteX73" fmla="*/ 3699641 w 4151586"/>
              <a:gd name="connsiteY73" fmla="*/ 2154620 h 6526924"/>
              <a:gd name="connsiteX74" fmla="*/ 3804745 w 4151586"/>
              <a:gd name="connsiteY74" fmla="*/ 1965434 h 6526924"/>
              <a:gd name="connsiteX75" fmla="*/ 3573517 w 4151586"/>
              <a:gd name="connsiteY75" fmla="*/ 1734207 h 6526924"/>
              <a:gd name="connsiteX76" fmla="*/ 3794234 w 4151586"/>
              <a:gd name="connsiteY76" fmla="*/ 1355834 h 6526924"/>
              <a:gd name="connsiteX77" fmla="*/ 3731172 w 4151586"/>
              <a:gd name="connsiteY77" fmla="*/ 767255 h 6526924"/>
              <a:gd name="connsiteX78" fmla="*/ 3657600 w 4151586"/>
              <a:gd name="connsiteY78" fmla="*/ 651641 h 6526924"/>
              <a:gd name="connsiteX79" fmla="*/ 3205655 w 4151586"/>
              <a:gd name="connsiteY79" fmla="*/ 420414 h 6526924"/>
              <a:gd name="connsiteX80" fmla="*/ 2953407 w 4151586"/>
              <a:gd name="connsiteY80" fmla="*/ 367862 h 6526924"/>
              <a:gd name="connsiteX81" fmla="*/ 2722179 w 4151586"/>
              <a:gd name="connsiteY81" fmla="*/ 10510 h 6526924"/>
              <a:gd name="connsiteX82" fmla="*/ 2564524 w 4151586"/>
              <a:gd name="connsiteY82" fmla="*/ 0 h 6526924"/>
              <a:gd name="connsiteX83" fmla="*/ 2459420 w 4151586"/>
              <a:gd name="connsiteY83" fmla="*/ 430924 h 6526924"/>
              <a:gd name="connsiteX84" fmla="*/ 2259724 w 4151586"/>
              <a:gd name="connsiteY84" fmla="*/ 630620 h 6526924"/>
              <a:gd name="connsiteX85" fmla="*/ 1944414 w 4151586"/>
              <a:gd name="connsiteY85" fmla="*/ 672662 h 6526924"/>
              <a:gd name="connsiteX86" fmla="*/ 1713186 w 4151586"/>
              <a:gd name="connsiteY86" fmla="*/ 620110 h 6526924"/>
              <a:gd name="connsiteX87" fmla="*/ 1566041 w 4151586"/>
              <a:gd name="connsiteY87" fmla="*/ 336331 h 6526924"/>
              <a:gd name="connsiteX88" fmla="*/ 1345324 w 4151586"/>
              <a:gd name="connsiteY88" fmla="*/ 73572 h 6526924"/>
              <a:gd name="connsiteX89" fmla="*/ 1261241 w 4151586"/>
              <a:gd name="connsiteY89" fmla="*/ 136634 h 6526924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44414 w 4151586"/>
              <a:gd name="connsiteY85" fmla="*/ 672662 h 6495393"/>
              <a:gd name="connsiteX86" fmla="*/ 1713186 w 4151586"/>
              <a:gd name="connsiteY86" fmla="*/ 620110 h 6495393"/>
              <a:gd name="connsiteX87" fmla="*/ 1566041 w 4151586"/>
              <a:gd name="connsiteY87" fmla="*/ 336331 h 6495393"/>
              <a:gd name="connsiteX88" fmla="*/ 1345324 w 4151586"/>
              <a:gd name="connsiteY88" fmla="*/ 73572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44414 w 4151586"/>
              <a:gd name="connsiteY85" fmla="*/ 672662 h 6495393"/>
              <a:gd name="connsiteX86" fmla="*/ 1713186 w 4151586"/>
              <a:gd name="connsiteY86" fmla="*/ 620110 h 6495393"/>
              <a:gd name="connsiteX87" fmla="*/ 1566041 w 4151586"/>
              <a:gd name="connsiteY87" fmla="*/ 336331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44414 w 4151586"/>
              <a:gd name="connsiteY85" fmla="*/ 672662 h 6495393"/>
              <a:gd name="connsiteX86" fmla="*/ 1713186 w 4151586"/>
              <a:gd name="connsiteY86" fmla="*/ 620110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44414 w 4151586"/>
              <a:gd name="connsiteY85" fmla="*/ 672662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364827 w 4151586"/>
              <a:gd name="connsiteY41" fmla="*/ 5433848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364827 w 4151586"/>
              <a:gd name="connsiteY41" fmla="*/ 5433848 h 6495393"/>
              <a:gd name="connsiteX42" fmla="*/ 2396358 w 4151586"/>
              <a:gd name="connsiteY42" fmla="*/ 5864772 h 6495393"/>
              <a:gd name="connsiteX43" fmla="*/ 2490952 w 4151586"/>
              <a:gd name="connsiteY43" fmla="*/ 6095999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364827 w 4151586"/>
              <a:gd name="connsiteY41" fmla="*/ 5433848 h 6495393"/>
              <a:gd name="connsiteX42" fmla="*/ 2396358 w 4151586"/>
              <a:gd name="connsiteY42" fmla="*/ 5864772 h 6495393"/>
              <a:gd name="connsiteX43" fmla="*/ 2490952 w 4151586"/>
              <a:gd name="connsiteY43" fmla="*/ 6095999 h 6495393"/>
              <a:gd name="connsiteX44" fmla="*/ 2627586 w 4151586"/>
              <a:gd name="connsiteY44" fmla="*/ 6222124 h 6495393"/>
              <a:gd name="connsiteX45" fmla="*/ 2795752 w 4151586"/>
              <a:gd name="connsiteY45" fmla="*/ 6243145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364827 w 4151586"/>
              <a:gd name="connsiteY41" fmla="*/ 5433848 h 6495393"/>
              <a:gd name="connsiteX42" fmla="*/ 2396358 w 4151586"/>
              <a:gd name="connsiteY42" fmla="*/ 5864772 h 6495393"/>
              <a:gd name="connsiteX43" fmla="*/ 2490952 w 4151586"/>
              <a:gd name="connsiteY43" fmla="*/ 6095999 h 6495393"/>
              <a:gd name="connsiteX44" fmla="*/ 2627586 w 4151586"/>
              <a:gd name="connsiteY44" fmla="*/ 6222124 h 6495393"/>
              <a:gd name="connsiteX45" fmla="*/ 2795752 w 4151586"/>
              <a:gd name="connsiteY45" fmla="*/ 6243145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68717 w 4151586"/>
              <a:gd name="connsiteY56" fmla="*/ 6306207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358758"/>
              <a:gd name="connsiteX1" fmla="*/ 1072055 w 4151586"/>
              <a:gd name="connsiteY1" fmla="*/ 525517 h 6358758"/>
              <a:gd name="connsiteX2" fmla="*/ 536027 w 4151586"/>
              <a:gd name="connsiteY2" fmla="*/ 672662 h 6358758"/>
              <a:gd name="connsiteX3" fmla="*/ 220717 w 4151586"/>
              <a:gd name="connsiteY3" fmla="*/ 956441 h 6358758"/>
              <a:gd name="connsiteX4" fmla="*/ 220717 w 4151586"/>
              <a:gd name="connsiteY4" fmla="*/ 1229710 h 6358758"/>
              <a:gd name="connsiteX5" fmla="*/ 430924 w 4151586"/>
              <a:gd name="connsiteY5" fmla="*/ 1629103 h 6358758"/>
              <a:gd name="connsiteX6" fmla="*/ 609600 w 4151586"/>
              <a:gd name="connsiteY6" fmla="*/ 1839310 h 6358758"/>
              <a:gd name="connsiteX7" fmla="*/ 504496 w 4151586"/>
              <a:gd name="connsiteY7" fmla="*/ 2049517 h 6358758"/>
              <a:gd name="connsiteX8" fmla="*/ 767255 w 4151586"/>
              <a:gd name="connsiteY8" fmla="*/ 2102069 h 6358758"/>
              <a:gd name="connsiteX9" fmla="*/ 956441 w 4151586"/>
              <a:gd name="connsiteY9" fmla="*/ 1807779 h 6358758"/>
              <a:gd name="connsiteX10" fmla="*/ 893379 w 4151586"/>
              <a:gd name="connsiteY10" fmla="*/ 1387365 h 6358758"/>
              <a:gd name="connsiteX11" fmla="*/ 809296 w 4151586"/>
              <a:gd name="connsiteY11" fmla="*/ 1187669 h 6358758"/>
              <a:gd name="connsiteX12" fmla="*/ 987972 w 4151586"/>
              <a:gd name="connsiteY12" fmla="*/ 1145627 h 6358758"/>
              <a:gd name="connsiteX13" fmla="*/ 1156138 w 4151586"/>
              <a:gd name="connsiteY13" fmla="*/ 1618593 h 6358758"/>
              <a:gd name="connsiteX14" fmla="*/ 1187669 w 4151586"/>
              <a:gd name="connsiteY14" fmla="*/ 2028496 h 6358758"/>
              <a:gd name="connsiteX15" fmla="*/ 1135117 w 4151586"/>
              <a:gd name="connsiteY15" fmla="*/ 2501462 h 6358758"/>
              <a:gd name="connsiteX16" fmla="*/ 599089 w 4151586"/>
              <a:gd name="connsiteY16" fmla="*/ 3699641 h 6358758"/>
              <a:gd name="connsiteX17" fmla="*/ 609600 w 4151586"/>
              <a:gd name="connsiteY17" fmla="*/ 3804745 h 6358758"/>
              <a:gd name="connsiteX18" fmla="*/ 620110 w 4151586"/>
              <a:gd name="connsiteY18" fmla="*/ 3878317 h 6358758"/>
              <a:gd name="connsiteX19" fmla="*/ 620110 w 4151586"/>
              <a:gd name="connsiteY19" fmla="*/ 4004441 h 6358758"/>
              <a:gd name="connsiteX20" fmla="*/ 399393 w 4151586"/>
              <a:gd name="connsiteY20" fmla="*/ 4162096 h 6358758"/>
              <a:gd name="connsiteX21" fmla="*/ 346841 w 4151586"/>
              <a:gd name="connsiteY21" fmla="*/ 4708634 h 6358758"/>
              <a:gd name="connsiteX22" fmla="*/ 136634 w 4151586"/>
              <a:gd name="connsiteY22" fmla="*/ 5276193 h 6358758"/>
              <a:gd name="connsiteX23" fmla="*/ 31531 w 4151586"/>
              <a:gd name="connsiteY23" fmla="*/ 5602014 h 6358758"/>
              <a:gd name="connsiteX24" fmla="*/ 0 w 4151586"/>
              <a:gd name="connsiteY24" fmla="*/ 5927834 h 6358758"/>
              <a:gd name="connsiteX25" fmla="*/ 52551 w 4151586"/>
              <a:gd name="connsiteY25" fmla="*/ 6096000 h 6358758"/>
              <a:gd name="connsiteX26" fmla="*/ 693683 w 4151586"/>
              <a:gd name="connsiteY26" fmla="*/ 6232634 h 6358758"/>
              <a:gd name="connsiteX27" fmla="*/ 840827 w 4151586"/>
              <a:gd name="connsiteY27" fmla="*/ 6085489 h 6358758"/>
              <a:gd name="connsiteX28" fmla="*/ 777765 w 4151586"/>
              <a:gd name="connsiteY28" fmla="*/ 5549462 h 6358758"/>
              <a:gd name="connsiteX29" fmla="*/ 903889 w 4151586"/>
              <a:gd name="connsiteY29" fmla="*/ 5255172 h 6358758"/>
              <a:gd name="connsiteX30" fmla="*/ 893379 w 4151586"/>
              <a:gd name="connsiteY30" fmla="*/ 4708634 h 6358758"/>
              <a:gd name="connsiteX31" fmla="*/ 1019503 w 4151586"/>
              <a:gd name="connsiteY31" fmla="*/ 4593020 h 6358758"/>
              <a:gd name="connsiteX32" fmla="*/ 1030014 w 4151586"/>
              <a:gd name="connsiteY32" fmla="*/ 5307724 h 6358758"/>
              <a:gd name="connsiteX33" fmla="*/ 1103586 w 4151586"/>
              <a:gd name="connsiteY33" fmla="*/ 5412827 h 6358758"/>
              <a:gd name="connsiteX34" fmla="*/ 1219200 w 4151586"/>
              <a:gd name="connsiteY34" fmla="*/ 5896303 h 6358758"/>
              <a:gd name="connsiteX35" fmla="*/ 1471448 w 4151586"/>
              <a:gd name="connsiteY35" fmla="*/ 5969876 h 6358758"/>
              <a:gd name="connsiteX36" fmla="*/ 1629103 w 4151586"/>
              <a:gd name="connsiteY36" fmla="*/ 5538952 h 6358758"/>
              <a:gd name="connsiteX37" fmla="*/ 1734206 w 4151586"/>
              <a:gd name="connsiteY37" fmla="*/ 4813737 h 6358758"/>
              <a:gd name="connsiteX38" fmla="*/ 1828800 w 4151586"/>
              <a:gd name="connsiteY38" fmla="*/ 4487918 h 6358758"/>
              <a:gd name="connsiteX39" fmla="*/ 2207173 w 4151586"/>
              <a:gd name="connsiteY39" fmla="*/ 4540468 h 6358758"/>
              <a:gd name="connsiteX40" fmla="*/ 2354317 w 4151586"/>
              <a:gd name="connsiteY40" fmla="*/ 4845270 h 6358758"/>
              <a:gd name="connsiteX41" fmla="*/ 2364827 w 4151586"/>
              <a:gd name="connsiteY41" fmla="*/ 5433848 h 6358758"/>
              <a:gd name="connsiteX42" fmla="*/ 2396358 w 4151586"/>
              <a:gd name="connsiteY42" fmla="*/ 5864772 h 6358758"/>
              <a:gd name="connsiteX43" fmla="*/ 2490952 w 4151586"/>
              <a:gd name="connsiteY43" fmla="*/ 6095999 h 6358758"/>
              <a:gd name="connsiteX44" fmla="*/ 2627586 w 4151586"/>
              <a:gd name="connsiteY44" fmla="*/ 6222124 h 6358758"/>
              <a:gd name="connsiteX45" fmla="*/ 2795752 w 4151586"/>
              <a:gd name="connsiteY45" fmla="*/ 6243145 h 6358758"/>
              <a:gd name="connsiteX46" fmla="*/ 2900855 w 4151586"/>
              <a:gd name="connsiteY46" fmla="*/ 6264165 h 6358758"/>
              <a:gd name="connsiteX47" fmla="*/ 2911365 w 4151586"/>
              <a:gd name="connsiteY47" fmla="*/ 5822731 h 6358758"/>
              <a:gd name="connsiteX48" fmla="*/ 2816772 w 4151586"/>
              <a:gd name="connsiteY48" fmla="*/ 5559972 h 6358758"/>
              <a:gd name="connsiteX49" fmla="*/ 3026979 w 4151586"/>
              <a:gd name="connsiteY49" fmla="*/ 5318234 h 6358758"/>
              <a:gd name="connsiteX50" fmla="*/ 3058510 w 4151586"/>
              <a:gd name="connsiteY50" fmla="*/ 4897820 h 6358758"/>
              <a:gd name="connsiteX51" fmla="*/ 3111062 w 4151586"/>
              <a:gd name="connsiteY51" fmla="*/ 4666593 h 6358758"/>
              <a:gd name="connsiteX52" fmla="*/ 3342289 w 4151586"/>
              <a:gd name="connsiteY52" fmla="*/ 4855779 h 6358758"/>
              <a:gd name="connsiteX53" fmla="*/ 3205655 w 4151586"/>
              <a:gd name="connsiteY53" fmla="*/ 5402317 h 6358758"/>
              <a:gd name="connsiteX54" fmla="*/ 3100551 w 4151586"/>
              <a:gd name="connsiteY54" fmla="*/ 6011917 h 6358758"/>
              <a:gd name="connsiteX55" fmla="*/ 3090041 w 4151586"/>
              <a:gd name="connsiteY55" fmla="*/ 6264165 h 6358758"/>
              <a:gd name="connsiteX56" fmla="*/ 3268717 w 4151586"/>
              <a:gd name="connsiteY56" fmla="*/ 6306207 h 6358758"/>
              <a:gd name="connsiteX57" fmla="*/ 3689131 w 4151586"/>
              <a:gd name="connsiteY57" fmla="*/ 6358758 h 6358758"/>
              <a:gd name="connsiteX58" fmla="*/ 3888828 w 4151586"/>
              <a:gd name="connsiteY58" fmla="*/ 6274675 h 6358758"/>
              <a:gd name="connsiteX59" fmla="*/ 4046483 w 4151586"/>
              <a:gd name="connsiteY59" fmla="*/ 6085489 h 6358758"/>
              <a:gd name="connsiteX60" fmla="*/ 4151586 w 4151586"/>
              <a:gd name="connsiteY60" fmla="*/ 5307724 h 6358758"/>
              <a:gd name="connsiteX61" fmla="*/ 4088524 w 4151586"/>
              <a:gd name="connsiteY61" fmla="*/ 4624552 h 6358758"/>
              <a:gd name="connsiteX62" fmla="*/ 4078014 w 4151586"/>
              <a:gd name="connsiteY62" fmla="*/ 4309241 h 6358758"/>
              <a:gd name="connsiteX63" fmla="*/ 3804745 w 4151586"/>
              <a:gd name="connsiteY63" fmla="*/ 3993931 h 6358758"/>
              <a:gd name="connsiteX64" fmla="*/ 3594538 w 4151586"/>
              <a:gd name="connsiteY64" fmla="*/ 3174124 h 6358758"/>
              <a:gd name="connsiteX65" fmla="*/ 3415862 w 4151586"/>
              <a:gd name="connsiteY65" fmla="*/ 2680138 h 6358758"/>
              <a:gd name="connsiteX66" fmla="*/ 3226676 w 4151586"/>
              <a:gd name="connsiteY66" fmla="*/ 2427889 h 6358758"/>
              <a:gd name="connsiteX67" fmla="*/ 3048000 w 4151586"/>
              <a:gd name="connsiteY67" fmla="*/ 2060027 h 6358758"/>
              <a:gd name="connsiteX68" fmla="*/ 2900855 w 4151586"/>
              <a:gd name="connsiteY68" fmla="*/ 1818289 h 6358758"/>
              <a:gd name="connsiteX69" fmla="*/ 2963917 w 4151586"/>
              <a:gd name="connsiteY69" fmla="*/ 1418896 h 6358758"/>
              <a:gd name="connsiteX70" fmla="*/ 3026979 w 4151586"/>
              <a:gd name="connsiteY70" fmla="*/ 1324303 h 6358758"/>
              <a:gd name="connsiteX71" fmla="*/ 2995448 w 4151586"/>
              <a:gd name="connsiteY71" fmla="*/ 1671145 h 6358758"/>
              <a:gd name="connsiteX72" fmla="*/ 3153103 w 4151586"/>
              <a:gd name="connsiteY72" fmla="*/ 2133600 h 6358758"/>
              <a:gd name="connsiteX73" fmla="*/ 3699641 w 4151586"/>
              <a:gd name="connsiteY73" fmla="*/ 2154620 h 6358758"/>
              <a:gd name="connsiteX74" fmla="*/ 3804745 w 4151586"/>
              <a:gd name="connsiteY74" fmla="*/ 1965434 h 6358758"/>
              <a:gd name="connsiteX75" fmla="*/ 3573517 w 4151586"/>
              <a:gd name="connsiteY75" fmla="*/ 1734207 h 6358758"/>
              <a:gd name="connsiteX76" fmla="*/ 3794234 w 4151586"/>
              <a:gd name="connsiteY76" fmla="*/ 1355834 h 6358758"/>
              <a:gd name="connsiteX77" fmla="*/ 3731172 w 4151586"/>
              <a:gd name="connsiteY77" fmla="*/ 767255 h 6358758"/>
              <a:gd name="connsiteX78" fmla="*/ 3657600 w 4151586"/>
              <a:gd name="connsiteY78" fmla="*/ 651641 h 6358758"/>
              <a:gd name="connsiteX79" fmla="*/ 3205655 w 4151586"/>
              <a:gd name="connsiteY79" fmla="*/ 420414 h 6358758"/>
              <a:gd name="connsiteX80" fmla="*/ 2953407 w 4151586"/>
              <a:gd name="connsiteY80" fmla="*/ 367862 h 6358758"/>
              <a:gd name="connsiteX81" fmla="*/ 2722179 w 4151586"/>
              <a:gd name="connsiteY81" fmla="*/ 10510 h 6358758"/>
              <a:gd name="connsiteX82" fmla="*/ 2564524 w 4151586"/>
              <a:gd name="connsiteY82" fmla="*/ 0 h 6358758"/>
              <a:gd name="connsiteX83" fmla="*/ 2459420 w 4151586"/>
              <a:gd name="connsiteY83" fmla="*/ 430924 h 6358758"/>
              <a:gd name="connsiteX84" fmla="*/ 2259724 w 4151586"/>
              <a:gd name="connsiteY84" fmla="*/ 630620 h 6358758"/>
              <a:gd name="connsiteX85" fmla="*/ 1965435 w 4151586"/>
              <a:gd name="connsiteY85" fmla="*/ 725214 h 6358758"/>
              <a:gd name="connsiteX86" fmla="*/ 1734207 w 4151586"/>
              <a:gd name="connsiteY86" fmla="*/ 756744 h 6358758"/>
              <a:gd name="connsiteX87" fmla="*/ 1502979 w 4151586"/>
              <a:gd name="connsiteY87" fmla="*/ 546538 h 6358758"/>
              <a:gd name="connsiteX88" fmla="*/ 1345324 w 4151586"/>
              <a:gd name="connsiteY88" fmla="*/ 252247 h 6358758"/>
              <a:gd name="connsiteX89" fmla="*/ 1261241 w 4151586"/>
              <a:gd name="connsiteY89" fmla="*/ 136634 h 6358758"/>
              <a:gd name="connsiteX0" fmla="*/ 1261241 w 4151586"/>
              <a:gd name="connsiteY0" fmla="*/ 136634 h 6358758"/>
              <a:gd name="connsiteX1" fmla="*/ 1072055 w 4151586"/>
              <a:gd name="connsiteY1" fmla="*/ 525517 h 6358758"/>
              <a:gd name="connsiteX2" fmla="*/ 536027 w 4151586"/>
              <a:gd name="connsiteY2" fmla="*/ 672662 h 6358758"/>
              <a:gd name="connsiteX3" fmla="*/ 220717 w 4151586"/>
              <a:gd name="connsiteY3" fmla="*/ 956441 h 6358758"/>
              <a:gd name="connsiteX4" fmla="*/ 220717 w 4151586"/>
              <a:gd name="connsiteY4" fmla="*/ 1229710 h 6358758"/>
              <a:gd name="connsiteX5" fmla="*/ 430924 w 4151586"/>
              <a:gd name="connsiteY5" fmla="*/ 1629103 h 6358758"/>
              <a:gd name="connsiteX6" fmla="*/ 609600 w 4151586"/>
              <a:gd name="connsiteY6" fmla="*/ 1839310 h 6358758"/>
              <a:gd name="connsiteX7" fmla="*/ 504496 w 4151586"/>
              <a:gd name="connsiteY7" fmla="*/ 2049517 h 6358758"/>
              <a:gd name="connsiteX8" fmla="*/ 767255 w 4151586"/>
              <a:gd name="connsiteY8" fmla="*/ 2102069 h 6358758"/>
              <a:gd name="connsiteX9" fmla="*/ 956441 w 4151586"/>
              <a:gd name="connsiteY9" fmla="*/ 1807779 h 6358758"/>
              <a:gd name="connsiteX10" fmla="*/ 893379 w 4151586"/>
              <a:gd name="connsiteY10" fmla="*/ 1387365 h 6358758"/>
              <a:gd name="connsiteX11" fmla="*/ 809296 w 4151586"/>
              <a:gd name="connsiteY11" fmla="*/ 1187669 h 6358758"/>
              <a:gd name="connsiteX12" fmla="*/ 987972 w 4151586"/>
              <a:gd name="connsiteY12" fmla="*/ 1145627 h 6358758"/>
              <a:gd name="connsiteX13" fmla="*/ 1156138 w 4151586"/>
              <a:gd name="connsiteY13" fmla="*/ 1618593 h 6358758"/>
              <a:gd name="connsiteX14" fmla="*/ 1187669 w 4151586"/>
              <a:gd name="connsiteY14" fmla="*/ 2028496 h 6358758"/>
              <a:gd name="connsiteX15" fmla="*/ 1135117 w 4151586"/>
              <a:gd name="connsiteY15" fmla="*/ 2501462 h 6358758"/>
              <a:gd name="connsiteX16" fmla="*/ 599089 w 4151586"/>
              <a:gd name="connsiteY16" fmla="*/ 3699641 h 6358758"/>
              <a:gd name="connsiteX17" fmla="*/ 609600 w 4151586"/>
              <a:gd name="connsiteY17" fmla="*/ 3804745 h 6358758"/>
              <a:gd name="connsiteX18" fmla="*/ 620110 w 4151586"/>
              <a:gd name="connsiteY18" fmla="*/ 3878317 h 6358758"/>
              <a:gd name="connsiteX19" fmla="*/ 620110 w 4151586"/>
              <a:gd name="connsiteY19" fmla="*/ 4004441 h 6358758"/>
              <a:gd name="connsiteX20" fmla="*/ 399393 w 4151586"/>
              <a:gd name="connsiteY20" fmla="*/ 4162096 h 6358758"/>
              <a:gd name="connsiteX21" fmla="*/ 346841 w 4151586"/>
              <a:gd name="connsiteY21" fmla="*/ 4708634 h 6358758"/>
              <a:gd name="connsiteX22" fmla="*/ 136634 w 4151586"/>
              <a:gd name="connsiteY22" fmla="*/ 5276193 h 6358758"/>
              <a:gd name="connsiteX23" fmla="*/ 31531 w 4151586"/>
              <a:gd name="connsiteY23" fmla="*/ 5602014 h 6358758"/>
              <a:gd name="connsiteX24" fmla="*/ 0 w 4151586"/>
              <a:gd name="connsiteY24" fmla="*/ 5927834 h 6358758"/>
              <a:gd name="connsiteX25" fmla="*/ 52551 w 4151586"/>
              <a:gd name="connsiteY25" fmla="*/ 6096000 h 6358758"/>
              <a:gd name="connsiteX26" fmla="*/ 620111 w 4151586"/>
              <a:gd name="connsiteY26" fmla="*/ 5770179 h 6358758"/>
              <a:gd name="connsiteX27" fmla="*/ 840827 w 4151586"/>
              <a:gd name="connsiteY27" fmla="*/ 6085489 h 6358758"/>
              <a:gd name="connsiteX28" fmla="*/ 777765 w 4151586"/>
              <a:gd name="connsiteY28" fmla="*/ 5549462 h 6358758"/>
              <a:gd name="connsiteX29" fmla="*/ 903889 w 4151586"/>
              <a:gd name="connsiteY29" fmla="*/ 5255172 h 6358758"/>
              <a:gd name="connsiteX30" fmla="*/ 893379 w 4151586"/>
              <a:gd name="connsiteY30" fmla="*/ 4708634 h 6358758"/>
              <a:gd name="connsiteX31" fmla="*/ 1019503 w 4151586"/>
              <a:gd name="connsiteY31" fmla="*/ 4593020 h 6358758"/>
              <a:gd name="connsiteX32" fmla="*/ 1030014 w 4151586"/>
              <a:gd name="connsiteY32" fmla="*/ 5307724 h 6358758"/>
              <a:gd name="connsiteX33" fmla="*/ 1103586 w 4151586"/>
              <a:gd name="connsiteY33" fmla="*/ 5412827 h 6358758"/>
              <a:gd name="connsiteX34" fmla="*/ 1219200 w 4151586"/>
              <a:gd name="connsiteY34" fmla="*/ 5896303 h 6358758"/>
              <a:gd name="connsiteX35" fmla="*/ 1471448 w 4151586"/>
              <a:gd name="connsiteY35" fmla="*/ 5969876 h 6358758"/>
              <a:gd name="connsiteX36" fmla="*/ 1629103 w 4151586"/>
              <a:gd name="connsiteY36" fmla="*/ 5538952 h 6358758"/>
              <a:gd name="connsiteX37" fmla="*/ 1734206 w 4151586"/>
              <a:gd name="connsiteY37" fmla="*/ 4813737 h 6358758"/>
              <a:gd name="connsiteX38" fmla="*/ 1828800 w 4151586"/>
              <a:gd name="connsiteY38" fmla="*/ 4487918 h 6358758"/>
              <a:gd name="connsiteX39" fmla="*/ 2207173 w 4151586"/>
              <a:gd name="connsiteY39" fmla="*/ 4540468 h 6358758"/>
              <a:gd name="connsiteX40" fmla="*/ 2354317 w 4151586"/>
              <a:gd name="connsiteY40" fmla="*/ 4845270 h 6358758"/>
              <a:gd name="connsiteX41" fmla="*/ 2364827 w 4151586"/>
              <a:gd name="connsiteY41" fmla="*/ 5433848 h 6358758"/>
              <a:gd name="connsiteX42" fmla="*/ 2396358 w 4151586"/>
              <a:gd name="connsiteY42" fmla="*/ 5864772 h 6358758"/>
              <a:gd name="connsiteX43" fmla="*/ 2490952 w 4151586"/>
              <a:gd name="connsiteY43" fmla="*/ 6095999 h 6358758"/>
              <a:gd name="connsiteX44" fmla="*/ 2627586 w 4151586"/>
              <a:gd name="connsiteY44" fmla="*/ 6222124 h 6358758"/>
              <a:gd name="connsiteX45" fmla="*/ 2795752 w 4151586"/>
              <a:gd name="connsiteY45" fmla="*/ 6243145 h 6358758"/>
              <a:gd name="connsiteX46" fmla="*/ 2900855 w 4151586"/>
              <a:gd name="connsiteY46" fmla="*/ 6264165 h 6358758"/>
              <a:gd name="connsiteX47" fmla="*/ 2911365 w 4151586"/>
              <a:gd name="connsiteY47" fmla="*/ 5822731 h 6358758"/>
              <a:gd name="connsiteX48" fmla="*/ 2816772 w 4151586"/>
              <a:gd name="connsiteY48" fmla="*/ 5559972 h 6358758"/>
              <a:gd name="connsiteX49" fmla="*/ 3026979 w 4151586"/>
              <a:gd name="connsiteY49" fmla="*/ 5318234 h 6358758"/>
              <a:gd name="connsiteX50" fmla="*/ 3058510 w 4151586"/>
              <a:gd name="connsiteY50" fmla="*/ 4897820 h 6358758"/>
              <a:gd name="connsiteX51" fmla="*/ 3111062 w 4151586"/>
              <a:gd name="connsiteY51" fmla="*/ 4666593 h 6358758"/>
              <a:gd name="connsiteX52" fmla="*/ 3342289 w 4151586"/>
              <a:gd name="connsiteY52" fmla="*/ 4855779 h 6358758"/>
              <a:gd name="connsiteX53" fmla="*/ 3205655 w 4151586"/>
              <a:gd name="connsiteY53" fmla="*/ 5402317 h 6358758"/>
              <a:gd name="connsiteX54" fmla="*/ 3100551 w 4151586"/>
              <a:gd name="connsiteY54" fmla="*/ 6011917 h 6358758"/>
              <a:gd name="connsiteX55" fmla="*/ 3090041 w 4151586"/>
              <a:gd name="connsiteY55" fmla="*/ 6264165 h 6358758"/>
              <a:gd name="connsiteX56" fmla="*/ 3268717 w 4151586"/>
              <a:gd name="connsiteY56" fmla="*/ 6306207 h 6358758"/>
              <a:gd name="connsiteX57" fmla="*/ 3689131 w 4151586"/>
              <a:gd name="connsiteY57" fmla="*/ 6358758 h 6358758"/>
              <a:gd name="connsiteX58" fmla="*/ 3888828 w 4151586"/>
              <a:gd name="connsiteY58" fmla="*/ 6274675 h 6358758"/>
              <a:gd name="connsiteX59" fmla="*/ 4046483 w 4151586"/>
              <a:gd name="connsiteY59" fmla="*/ 6085489 h 6358758"/>
              <a:gd name="connsiteX60" fmla="*/ 4151586 w 4151586"/>
              <a:gd name="connsiteY60" fmla="*/ 5307724 h 6358758"/>
              <a:gd name="connsiteX61" fmla="*/ 4088524 w 4151586"/>
              <a:gd name="connsiteY61" fmla="*/ 4624552 h 6358758"/>
              <a:gd name="connsiteX62" fmla="*/ 4078014 w 4151586"/>
              <a:gd name="connsiteY62" fmla="*/ 4309241 h 6358758"/>
              <a:gd name="connsiteX63" fmla="*/ 3804745 w 4151586"/>
              <a:gd name="connsiteY63" fmla="*/ 3993931 h 6358758"/>
              <a:gd name="connsiteX64" fmla="*/ 3594538 w 4151586"/>
              <a:gd name="connsiteY64" fmla="*/ 3174124 h 6358758"/>
              <a:gd name="connsiteX65" fmla="*/ 3415862 w 4151586"/>
              <a:gd name="connsiteY65" fmla="*/ 2680138 h 6358758"/>
              <a:gd name="connsiteX66" fmla="*/ 3226676 w 4151586"/>
              <a:gd name="connsiteY66" fmla="*/ 2427889 h 6358758"/>
              <a:gd name="connsiteX67" fmla="*/ 3048000 w 4151586"/>
              <a:gd name="connsiteY67" fmla="*/ 2060027 h 6358758"/>
              <a:gd name="connsiteX68" fmla="*/ 2900855 w 4151586"/>
              <a:gd name="connsiteY68" fmla="*/ 1818289 h 6358758"/>
              <a:gd name="connsiteX69" fmla="*/ 2963917 w 4151586"/>
              <a:gd name="connsiteY69" fmla="*/ 1418896 h 6358758"/>
              <a:gd name="connsiteX70" fmla="*/ 3026979 w 4151586"/>
              <a:gd name="connsiteY70" fmla="*/ 1324303 h 6358758"/>
              <a:gd name="connsiteX71" fmla="*/ 2995448 w 4151586"/>
              <a:gd name="connsiteY71" fmla="*/ 1671145 h 6358758"/>
              <a:gd name="connsiteX72" fmla="*/ 3153103 w 4151586"/>
              <a:gd name="connsiteY72" fmla="*/ 2133600 h 6358758"/>
              <a:gd name="connsiteX73" fmla="*/ 3699641 w 4151586"/>
              <a:gd name="connsiteY73" fmla="*/ 2154620 h 6358758"/>
              <a:gd name="connsiteX74" fmla="*/ 3804745 w 4151586"/>
              <a:gd name="connsiteY74" fmla="*/ 1965434 h 6358758"/>
              <a:gd name="connsiteX75" fmla="*/ 3573517 w 4151586"/>
              <a:gd name="connsiteY75" fmla="*/ 1734207 h 6358758"/>
              <a:gd name="connsiteX76" fmla="*/ 3794234 w 4151586"/>
              <a:gd name="connsiteY76" fmla="*/ 1355834 h 6358758"/>
              <a:gd name="connsiteX77" fmla="*/ 3731172 w 4151586"/>
              <a:gd name="connsiteY77" fmla="*/ 767255 h 6358758"/>
              <a:gd name="connsiteX78" fmla="*/ 3657600 w 4151586"/>
              <a:gd name="connsiteY78" fmla="*/ 651641 h 6358758"/>
              <a:gd name="connsiteX79" fmla="*/ 3205655 w 4151586"/>
              <a:gd name="connsiteY79" fmla="*/ 420414 h 6358758"/>
              <a:gd name="connsiteX80" fmla="*/ 2953407 w 4151586"/>
              <a:gd name="connsiteY80" fmla="*/ 367862 h 6358758"/>
              <a:gd name="connsiteX81" fmla="*/ 2722179 w 4151586"/>
              <a:gd name="connsiteY81" fmla="*/ 10510 h 6358758"/>
              <a:gd name="connsiteX82" fmla="*/ 2564524 w 4151586"/>
              <a:gd name="connsiteY82" fmla="*/ 0 h 6358758"/>
              <a:gd name="connsiteX83" fmla="*/ 2459420 w 4151586"/>
              <a:gd name="connsiteY83" fmla="*/ 430924 h 6358758"/>
              <a:gd name="connsiteX84" fmla="*/ 2259724 w 4151586"/>
              <a:gd name="connsiteY84" fmla="*/ 630620 h 6358758"/>
              <a:gd name="connsiteX85" fmla="*/ 1965435 w 4151586"/>
              <a:gd name="connsiteY85" fmla="*/ 725214 h 6358758"/>
              <a:gd name="connsiteX86" fmla="*/ 1734207 w 4151586"/>
              <a:gd name="connsiteY86" fmla="*/ 756744 h 6358758"/>
              <a:gd name="connsiteX87" fmla="*/ 1502979 w 4151586"/>
              <a:gd name="connsiteY87" fmla="*/ 546538 h 6358758"/>
              <a:gd name="connsiteX88" fmla="*/ 1345324 w 4151586"/>
              <a:gd name="connsiteY88" fmla="*/ 252247 h 6358758"/>
              <a:gd name="connsiteX89" fmla="*/ 1261241 w 4151586"/>
              <a:gd name="connsiteY89" fmla="*/ 136634 h 6358758"/>
              <a:gd name="connsiteX0" fmla="*/ 1261241 w 4151586"/>
              <a:gd name="connsiteY0" fmla="*/ 136634 h 6358758"/>
              <a:gd name="connsiteX1" fmla="*/ 1072055 w 4151586"/>
              <a:gd name="connsiteY1" fmla="*/ 525517 h 6358758"/>
              <a:gd name="connsiteX2" fmla="*/ 536027 w 4151586"/>
              <a:gd name="connsiteY2" fmla="*/ 672662 h 6358758"/>
              <a:gd name="connsiteX3" fmla="*/ 220717 w 4151586"/>
              <a:gd name="connsiteY3" fmla="*/ 956441 h 6358758"/>
              <a:gd name="connsiteX4" fmla="*/ 220717 w 4151586"/>
              <a:gd name="connsiteY4" fmla="*/ 1229710 h 6358758"/>
              <a:gd name="connsiteX5" fmla="*/ 430924 w 4151586"/>
              <a:gd name="connsiteY5" fmla="*/ 1629103 h 6358758"/>
              <a:gd name="connsiteX6" fmla="*/ 609600 w 4151586"/>
              <a:gd name="connsiteY6" fmla="*/ 1839310 h 6358758"/>
              <a:gd name="connsiteX7" fmla="*/ 504496 w 4151586"/>
              <a:gd name="connsiteY7" fmla="*/ 2049517 h 6358758"/>
              <a:gd name="connsiteX8" fmla="*/ 767255 w 4151586"/>
              <a:gd name="connsiteY8" fmla="*/ 2102069 h 6358758"/>
              <a:gd name="connsiteX9" fmla="*/ 956441 w 4151586"/>
              <a:gd name="connsiteY9" fmla="*/ 1807779 h 6358758"/>
              <a:gd name="connsiteX10" fmla="*/ 893379 w 4151586"/>
              <a:gd name="connsiteY10" fmla="*/ 1387365 h 6358758"/>
              <a:gd name="connsiteX11" fmla="*/ 809296 w 4151586"/>
              <a:gd name="connsiteY11" fmla="*/ 1187669 h 6358758"/>
              <a:gd name="connsiteX12" fmla="*/ 987972 w 4151586"/>
              <a:gd name="connsiteY12" fmla="*/ 1145627 h 6358758"/>
              <a:gd name="connsiteX13" fmla="*/ 1156138 w 4151586"/>
              <a:gd name="connsiteY13" fmla="*/ 1618593 h 6358758"/>
              <a:gd name="connsiteX14" fmla="*/ 1187669 w 4151586"/>
              <a:gd name="connsiteY14" fmla="*/ 2028496 h 6358758"/>
              <a:gd name="connsiteX15" fmla="*/ 1135117 w 4151586"/>
              <a:gd name="connsiteY15" fmla="*/ 2501462 h 6358758"/>
              <a:gd name="connsiteX16" fmla="*/ 599089 w 4151586"/>
              <a:gd name="connsiteY16" fmla="*/ 3699641 h 6358758"/>
              <a:gd name="connsiteX17" fmla="*/ 609600 w 4151586"/>
              <a:gd name="connsiteY17" fmla="*/ 3804745 h 6358758"/>
              <a:gd name="connsiteX18" fmla="*/ 620110 w 4151586"/>
              <a:gd name="connsiteY18" fmla="*/ 3878317 h 6358758"/>
              <a:gd name="connsiteX19" fmla="*/ 620110 w 4151586"/>
              <a:gd name="connsiteY19" fmla="*/ 4004441 h 6358758"/>
              <a:gd name="connsiteX20" fmla="*/ 399393 w 4151586"/>
              <a:gd name="connsiteY20" fmla="*/ 4162096 h 6358758"/>
              <a:gd name="connsiteX21" fmla="*/ 346841 w 4151586"/>
              <a:gd name="connsiteY21" fmla="*/ 4708634 h 6358758"/>
              <a:gd name="connsiteX22" fmla="*/ 136634 w 4151586"/>
              <a:gd name="connsiteY22" fmla="*/ 5276193 h 6358758"/>
              <a:gd name="connsiteX23" fmla="*/ 31531 w 4151586"/>
              <a:gd name="connsiteY23" fmla="*/ 5602014 h 6358758"/>
              <a:gd name="connsiteX24" fmla="*/ 0 w 4151586"/>
              <a:gd name="connsiteY24" fmla="*/ 5927834 h 6358758"/>
              <a:gd name="connsiteX25" fmla="*/ 283779 w 4151586"/>
              <a:gd name="connsiteY25" fmla="*/ 5759669 h 6358758"/>
              <a:gd name="connsiteX26" fmla="*/ 620111 w 4151586"/>
              <a:gd name="connsiteY26" fmla="*/ 5770179 h 6358758"/>
              <a:gd name="connsiteX27" fmla="*/ 840827 w 4151586"/>
              <a:gd name="connsiteY27" fmla="*/ 6085489 h 6358758"/>
              <a:gd name="connsiteX28" fmla="*/ 777765 w 4151586"/>
              <a:gd name="connsiteY28" fmla="*/ 5549462 h 6358758"/>
              <a:gd name="connsiteX29" fmla="*/ 903889 w 4151586"/>
              <a:gd name="connsiteY29" fmla="*/ 5255172 h 6358758"/>
              <a:gd name="connsiteX30" fmla="*/ 893379 w 4151586"/>
              <a:gd name="connsiteY30" fmla="*/ 4708634 h 6358758"/>
              <a:gd name="connsiteX31" fmla="*/ 1019503 w 4151586"/>
              <a:gd name="connsiteY31" fmla="*/ 4593020 h 6358758"/>
              <a:gd name="connsiteX32" fmla="*/ 1030014 w 4151586"/>
              <a:gd name="connsiteY32" fmla="*/ 5307724 h 6358758"/>
              <a:gd name="connsiteX33" fmla="*/ 1103586 w 4151586"/>
              <a:gd name="connsiteY33" fmla="*/ 5412827 h 6358758"/>
              <a:gd name="connsiteX34" fmla="*/ 1219200 w 4151586"/>
              <a:gd name="connsiteY34" fmla="*/ 5896303 h 6358758"/>
              <a:gd name="connsiteX35" fmla="*/ 1471448 w 4151586"/>
              <a:gd name="connsiteY35" fmla="*/ 5969876 h 6358758"/>
              <a:gd name="connsiteX36" fmla="*/ 1629103 w 4151586"/>
              <a:gd name="connsiteY36" fmla="*/ 5538952 h 6358758"/>
              <a:gd name="connsiteX37" fmla="*/ 1734206 w 4151586"/>
              <a:gd name="connsiteY37" fmla="*/ 4813737 h 6358758"/>
              <a:gd name="connsiteX38" fmla="*/ 1828800 w 4151586"/>
              <a:gd name="connsiteY38" fmla="*/ 4487918 h 6358758"/>
              <a:gd name="connsiteX39" fmla="*/ 2207173 w 4151586"/>
              <a:gd name="connsiteY39" fmla="*/ 4540468 h 6358758"/>
              <a:gd name="connsiteX40" fmla="*/ 2354317 w 4151586"/>
              <a:gd name="connsiteY40" fmla="*/ 4845270 h 6358758"/>
              <a:gd name="connsiteX41" fmla="*/ 2364827 w 4151586"/>
              <a:gd name="connsiteY41" fmla="*/ 5433848 h 6358758"/>
              <a:gd name="connsiteX42" fmla="*/ 2396358 w 4151586"/>
              <a:gd name="connsiteY42" fmla="*/ 5864772 h 6358758"/>
              <a:gd name="connsiteX43" fmla="*/ 2490952 w 4151586"/>
              <a:gd name="connsiteY43" fmla="*/ 6095999 h 6358758"/>
              <a:gd name="connsiteX44" fmla="*/ 2627586 w 4151586"/>
              <a:gd name="connsiteY44" fmla="*/ 6222124 h 6358758"/>
              <a:gd name="connsiteX45" fmla="*/ 2795752 w 4151586"/>
              <a:gd name="connsiteY45" fmla="*/ 6243145 h 6358758"/>
              <a:gd name="connsiteX46" fmla="*/ 2900855 w 4151586"/>
              <a:gd name="connsiteY46" fmla="*/ 6264165 h 6358758"/>
              <a:gd name="connsiteX47" fmla="*/ 2911365 w 4151586"/>
              <a:gd name="connsiteY47" fmla="*/ 5822731 h 6358758"/>
              <a:gd name="connsiteX48" fmla="*/ 2816772 w 4151586"/>
              <a:gd name="connsiteY48" fmla="*/ 5559972 h 6358758"/>
              <a:gd name="connsiteX49" fmla="*/ 3026979 w 4151586"/>
              <a:gd name="connsiteY49" fmla="*/ 5318234 h 6358758"/>
              <a:gd name="connsiteX50" fmla="*/ 3058510 w 4151586"/>
              <a:gd name="connsiteY50" fmla="*/ 4897820 h 6358758"/>
              <a:gd name="connsiteX51" fmla="*/ 3111062 w 4151586"/>
              <a:gd name="connsiteY51" fmla="*/ 4666593 h 6358758"/>
              <a:gd name="connsiteX52" fmla="*/ 3342289 w 4151586"/>
              <a:gd name="connsiteY52" fmla="*/ 4855779 h 6358758"/>
              <a:gd name="connsiteX53" fmla="*/ 3205655 w 4151586"/>
              <a:gd name="connsiteY53" fmla="*/ 5402317 h 6358758"/>
              <a:gd name="connsiteX54" fmla="*/ 3100551 w 4151586"/>
              <a:gd name="connsiteY54" fmla="*/ 6011917 h 6358758"/>
              <a:gd name="connsiteX55" fmla="*/ 3090041 w 4151586"/>
              <a:gd name="connsiteY55" fmla="*/ 6264165 h 6358758"/>
              <a:gd name="connsiteX56" fmla="*/ 3268717 w 4151586"/>
              <a:gd name="connsiteY56" fmla="*/ 6306207 h 6358758"/>
              <a:gd name="connsiteX57" fmla="*/ 3689131 w 4151586"/>
              <a:gd name="connsiteY57" fmla="*/ 6358758 h 6358758"/>
              <a:gd name="connsiteX58" fmla="*/ 3888828 w 4151586"/>
              <a:gd name="connsiteY58" fmla="*/ 6274675 h 6358758"/>
              <a:gd name="connsiteX59" fmla="*/ 4046483 w 4151586"/>
              <a:gd name="connsiteY59" fmla="*/ 6085489 h 6358758"/>
              <a:gd name="connsiteX60" fmla="*/ 4151586 w 4151586"/>
              <a:gd name="connsiteY60" fmla="*/ 5307724 h 6358758"/>
              <a:gd name="connsiteX61" fmla="*/ 4088524 w 4151586"/>
              <a:gd name="connsiteY61" fmla="*/ 4624552 h 6358758"/>
              <a:gd name="connsiteX62" fmla="*/ 4078014 w 4151586"/>
              <a:gd name="connsiteY62" fmla="*/ 4309241 h 6358758"/>
              <a:gd name="connsiteX63" fmla="*/ 3804745 w 4151586"/>
              <a:gd name="connsiteY63" fmla="*/ 3993931 h 6358758"/>
              <a:gd name="connsiteX64" fmla="*/ 3594538 w 4151586"/>
              <a:gd name="connsiteY64" fmla="*/ 3174124 h 6358758"/>
              <a:gd name="connsiteX65" fmla="*/ 3415862 w 4151586"/>
              <a:gd name="connsiteY65" fmla="*/ 2680138 h 6358758"/>
              <a:gd name="connsiteX66" fmla="*/ 3226676 w 4151586"/>
              <a:gd name="connsiteY66" fmla="*/ 2427889 h 6358758"/>
              <a:gd name="connsiteX67" fmla="*/ 3048000 w 4151586"/>
              <a:gd name="connsiteY67" fmla="*/ 2060027 h 6358758"/>
              <a:gd name="connsiteX68" fmla="*/ 2900855 w 4151586"/>
              <a:gd name="connsiteY68" fmla="*/ 1818289 h 6358758"/>
              <a:gd name="connsiteX69" fmla="*/ 2963917 w 4151586"/>
              <a:gd name="connsiteY69" fmla="*/ 1418896 h 6358758"/>
              <a:gd name="connsiteX70" fmla="*/ 3026979 w 4151586"/>
              <a:gd name="connsiteY70" fmla="*/ 1324303 h 6358758"/>
              <a:gd name="connsiteX71" fmla="*/ 2995448 w 4151586"/>
              <a:gd name="connsiteY71" fmla="*/ 1671145 h 6358758"/>
              <a:gd name="connsiteX72" fmla="*/ 3153103 w 4151586"/>
              <a:gd name="connsiteY72" fmla="*/ 2133600 h 6358758"/>
              <a:gd name="connsiteX73" fmla="*/ 3699641 w 4151586"/>
              <a:gd name="connsiteY73" fmla="*/ 2154620 h 6358758"/>
              <a:gd name="connsiteX74" fmla="*/ 3804745 w 4151586"/>
              <a:gd name="connsiteY74" fmla="*/ 1965434 h 6358758"/>
              <a:gd name="connsiteX75" fmla="*/ 3573517 w 4151586"/>
              <a:gd name="connsiteY75" fmla="*/ 1734207 h 6358758"/>
              <a:gd name="connsiteX76" fmla="*/ 3794234 w 4151586"/>
              <a:gd name="connsiteY76" fmla="*/ 1355834 h 6358758"/>
              <a:gd name="connsiteX77" fmla="*/ 3731172 w 4151586"/>
              <a:gd name="connsiteY77" fmla="*/ 767255 h 6358758"/>
              <a:gd name="connsiteX78" fmla="*/ 3657600 w 4151586"/>
              <a:gd name="connsiteY78" fmla="*/ 651641 h 6358758"/>
              <a:gd name="connsiteX79" fmla="*/ 3205655 w 4151586"/>
              <a:gd name="connsiteY79" fmla="*/ 420414 h 6358758"/>
              <a:gd name="connsiteX80" fmla="*/ 2953407 w 4151586"/>
              <a:gd name="connsiteY80" fmla="*/ 367862 h 6358758"/>
              <a:gd name="connsiteX81" fmla="*/ 2722179 w 4151586"/>
              <a:gd name="connsiteY81" fmla="*/ 10510 h 6358758"/>
              <a:gd name="connsiteX82" fmla="*/ 2564524 w 4151586"/>
              <a:gd name="connsiteY82" fmla="*/ 0 h 6358758"/>
              <a:gd name="connsiteX83" fmla="*/ 2459420 w 4151586"/>
              <a:gd name="connsiteY83" fmla="*/ 430924 h 6358758"/>
              <a:gd name="connsiteX84" fmla="*/ 2259724 w 4151586"/>
              <a:gd name="connsiteY84" fmla="*/ 630620 h 6358758"/>
              <a:gd name="connsiteX85" fmla="*/ 1965435 w 4151586"/>
              <a:gd name="connsiteY85" fmla="*/ 725214 h 6358758"/>
              <a:gd name="connsiteX86" fmla="*/ 1734207 w 4151586"/>
              <a:gd name="connsiteY86" fmla="*/ 756744 h 6358758"/>
              <a:gd name="connsiteX87" fmla="*/ 1502979 w 4151586"/>
              <a:gd name="connsiteY87" fmla="*/ 546538 h 6358758"/>
              <a:gd name="connsiteX88" fmla="*/ 1345324 w 4151586"/>
              <a:gd name="connsiteY88" fmla="*/ 252247 h 6358758"/>
              <a:gd name="connsiteX89" fmla="*/ 1261241 w 4151586"/>
              <a:gd name="connsiteY89" fmla="*/ 136634 h 6358758"/>
              <a:gd name="connsiteX0" fmla="*/ 1229710 w 4120055"/>
              <a:gd name="connsiteY0" fmla="*/ 136634 h 6358758"/>
              <a:gd name="connsiteX1" fmla="*/ 1040524 w 4120055"/>
              <a:gd name="connsiteY1" fmla="*/ 525517 h 6358758"/>
              <a:gd name="connsiteX2" fmla="*/ 504496 w 4120055"/>
              <a:gd name="connsiteY2" fmla="*/ 672662 h 6358758"/>
              <a:gd name="connsiteX3" fmla="*/ 189186 w 4120055"/>
              <a:gd name="connsiteY3" fmla="*/ 956441 h 6358758"/>
              <a:gd name="connsiteX4" fmla="*/ 189186 w 4120055"/>
              <a:gd name="connsiteY4" fmla="*/ 1229710 h 6358758"/>
              <a:gd name="connsiteX5" fmla="*/ 399393 w 4120055"/>
              <a:gd name="connsiteY5" fmla="*/ 1629103 h 6358758"/>
              <a:gd name="connsiteX6" fmla="*/ 578069 w 4120055"/>
              <a:gd name="connsiteY6" fmla="*/ 1839310 h 6358758"/>
              <a:gd name="connsiteX7" fmla="*/ 472965 w 4120055"/>
              <a:gd name="connsiteY7" fmla="*/ 2049517 h 6358758"/>
              <a:gd name="connsiteX8" fmla="*/ 735724 w 4120055"/>
              <a:gd name="connsiteY8" fmla="*/ 2102069 h 6358758"/>
              <a:gd name="connsiteX9" fmla="*/ 924910 w 4120055"/>
              <a:gd name="connsiteY9" fmla="*/ 1807779 h 6358758"/>
              <a:gd name="connsiteX10" fmla="*/ 861848 w 4120055"/>
              <a:gd name="connsiteY10" fmla="*/ 1387365 h 6358758"/>
              <a:gd name="connsiteX11" fmla="*/ 777765 w 4120055"/>
              <a:gd name="connsiteY11" fmla="*/ 1187669 h 6358758"/>
              <a:gd name="connsiteX12" fmla="*/ 956441 w 4120055"/>
              <a:gd name="connsiteY12" fmla="*/ 1145627 h 6358758"/>
              <a:gd name="connsiteX13" fmla="*/ 1124607 w 4120055"/>
              <a:gd name="connsiteY13" fmla="*/ 1618593 h 6358758"/>
              <a:gd name="connsiteX14" fmla="*/ 1156138 w 4120055"/>
              <a:gd name="connsiteY14" fmla="*/ 2028496 h 6358758"/>
              <a:gd name="connsiteX15" fmla="*/ 1103586 w 4120055"/>
              <a:gd name="connsiteY15" fmla="*/ 2501462 h 6358758"/>
              <a:gd name="connsiteX16" fmla="*/ 567558 w 4120055"/>
              <a:gd name="connsiteY16" fmla="*/ 3699641 h 6358758"/>
              <a:gd name="connsiteX17" fmla="*/ 578069 w 4120055"/>
              <a:gd name="connsiteY17" fmla="*/ 3804745 h 6358758"/>
              <a:gd name="connsiteX18" fmla="*/ 588579 w 4120055"/>
              <a:gd name="connsiteY18" fmla="*/ 3878317 h 6358758"/>
              <a:gd name="connsiteX19" fmla="*/ 588579 w 4120055"/>
              <a:gd name="connsiteY19" fmla="*/ 4004441 h 6358758"/>
              <a:gd name="connsiteX20" fmla="*/ 367862 w 4120055"/>
              <a:gd name="connsiteY20" fmla="*/ 4162096 h 6358758"/>
              <a:gd name="connsiteX21" fmla="*/ 315310 w 4120055"/>
              <a:gd name="connsiteY21" fmla="*/ 4708634 h 6358758"/>
              <a:gd name="connsiteX22" fmla="*/ 105103 w 4120055"/>
              <a:gd name="connsiteY22" fmla="*/ 5276193 h 6358758"/>
              <a:gd name="connsiteX23" fmla="*/ 0 w 4120055"/>
              <a:gd name="connsiteY23" fmla="*/ 5602014 h 6358758"/>
              <a:gd name="connsiteX24" fmla="*/ 178676 w 4120055"/>
              <a:gd name="connsiteY24" fmla="*/ 5644054 h 6358758"/>
              <a:gd name="connsiteX25" fmla="*/ 252248 w 4120055"/>
              <a:gd name="connsiteY25" fmla="*/ 5759669 h 6358758"/>
              <a:gd name="connsiteX26" fmla="*/ 588580 w 4120055"/>
              <a:gd name="connsiteY26" fmla="*/ 5770179 h 6358758"/>
              <a:gd name="connsiteX27" fmla="*/ 809296 w 4120055"/>
              <a:gd name="connsiteY27" fmla="*/ 6085489 h 6358758"/>
              <a:gd name="connsiteX28" fmla="*/ 746234 w 4120055"/>
              <a:gd name="connsiteY28" fmla="*/ 5549462 h 6358758"/>
              <a:gd name="connsiteX29" fmla="*/ 872358 w 4120055"/>
              <a:gd name="connsiteY29" fmla="*/ 5255172 h 6358758"/>
              <a:gd name="connsiteX30" fmla="*/ 861848 w 4120055"/>
              <a:gd name="connsiteY30" fmla="*/ 4708634 h 6358758"/>
              <a:gd name="connsiteX31" fmla="*/ 987972 w 4120055"/>
              <a:gd name="connsiteY31" fmla="*/ 4593020 h 6358758"/>
              <a:gd name="connsiteX32" fmla="*/ 998483 w 4120055"/>
              <a:gd name="connsiteY32" fmla="*/ 5307724 h 6358758"/>
              <a:gd name="connsiteX33" fmla="*/ 1072055 w 4120055"/>
              <a:gd name="connsiteY33" fmla="*/ 5412827 h 6358758"/>
              <a:gd name="connsiteX34" fmla="*/ 1187669 w 4120055"/>
              <a:gd name="connsiteY34" fmla="*/ 5896303 h 6358758"/>
              <a:gd name="connsiteX35" fmla="*/ 1439917 w 4120055"/>
              <a:gd name="connsiteY35" fmla="*/ 5969876 h 6358758"/>
              <a:gd name="connsiteX36" fmla="*/ 1597572 w 4120055"/>
              <a:gd name="connsiteY36" fmla="*/ 5538952 h 6358758"/>
              <a:gd name="connsiteX37" fmla="*/ 1702675 w 4120055"/>
              <a:gd name="connsiteY37" fmla="*/ 4813737 h 6358758"/>
              <a:gd name="connsiteX38" fmla="*/ 1797269 w 4120055"/>
              <a:gd name="connsiteY38" fmla="*/ 4487918 h 6358758"/>
              <a:gd name="connsiteX39" fmla="*/ 2175642 w 4120055"/>
              <a:gd name="connsiteY39" fmla="*/ 4540468 h 6358758"/>
              <a:gd name="connsiteX40" fmla="*/ 2322786 w 4120055"/>
              <a:gd name="connsiteY40" fmla="*/ 4845270 h 6358758"/>
              <a:gd name="connsiteX41" fmla="*/ 2333296 w 4120055"/>
              <a:gd name="connsiteY41" fmla="*/ 5433848 h 6358758"/>
              <a:gd name="connsiteX42" fmla="*/ 2364827 w 4120055"/>
              <a:gd name="connsiteY42" fmla="*/ 5864772 h 6358758"/>
              <a:gd name="connsiteX43" fmla="*/ 2459421 w 4120055"/>
              <a:gd name="connsiteY43" fmla="*/ 6095999 h 6358758"/>
              <a:gd name="connsiteX44" fmla="*/ 2596055 w 4120055"/>
              <a:gd name="connsiteY44" fmla="*/ 6222124 h 6358758"/>
              <a:gd name="connsiteX45" fmla="*/ 2764221 w 4120055"/>
              <a:gd name="connsiteY45" fmla="*/ 6243145 h 6358758"/>
              <a:gd name="connsiteX46" fmla="*/ 2869324 w 4120055"/>
              <a:gd name="connsiteY46" fmla="*/ 6264165 h 6358758"/>
              <a:gd name="connsiteX47" fmla="*/ 2879834 w 4120055"/>
              <a:gd name="connsiteY47" fmla="*/ 5822731 h 6358758"/>
              <a:gd name="connsiteX48" fmla="*/ 2785241 w 4120055"/>
              <a:gd name="connsiteY48" fmla="*/ 5559972 h 6358758"/>
              <a:gd name="connsiteX49" fmla="*/ 2995448 w 4120055"/>
              <a:gd name="connsiteY49" fmla="*/ 5318234 h 6358758"/>
              <a:gd name="connsiteX50" fmla="*/ 3026979 w 4120055"/>
              <a:gd name="connsiteY50" fmla="*/ 4897820 h 6358758"/>
              <a:gd name="connsiteX51" fmla="*/ 3079531 w 4120055"/>
              <a:gd name="connsiteY51" fmla="*/ 4666593 h 6358758"/>
              <a:gd name="connsiteX52" fmla="*/ 3310758 w 4120055"/>
              <a:gd name="connsiteY52" fmla="*/ 4855779 h 6358758"/>
              <a:gd name="connsiteX53" fmla="*/ 3174124 w 4120055"/>
              <a:gd name="connsiteY53" fmla="*/ 5402317 h 6358758"/>
              <a:gd name="connsiteX54" fmla="*/ 3069020 w 4120055"/>
              <a:gd name="connsiteY54" fmla="*/ 6011917 h 6358758"/>
              <a:gd name="connsiteX55" fmla="*/ 3058510 w 4120055"/>
              <a:gd name="connsiteY55" fmla="*/ 6264165 h 6358758"/>
              <a:gd name="connsiteX56" fmla="*/ 3237186 w 4120055"/>
              <a:gd name="connsiteY56" fmla="*/ 6306207 h 6358758"/>
              <a:gd name="connsiteX57" fmla="*/ 3657600 w 4120055"/>
              <a:gd name="connsiteY57" fmla="*/ 6358758 h 6358758"/>
              <a:gd name="connsiteX58" fmla="*/ 3857297 w 4120055"/>
              <a:gd name="connsiteY58" fmla="*/ 6274675 h 6358758"/>
              <a:gd name="connsiteX59" fmla="*/ 4014952 w 4120055"/>
              <a:gd name="connsiteY59" fmla="*/ 6085489 h 6358758"/>
              <a:gd name="connsiteX60" fmla="*/ 4120055 w 4120055"/>
              <a:gd name="connsiteY60" fmla="*/ 5307724 h 6358758"/>
              <a:gd name="connsiteX61" fmla="*/ 4056993 w 4120055"/>
              <a:gd name="connsiteY61" fmla="*/ 4624552 h 6358758"/>
              <a:gd name="connsiteX62" fmla="*/ 4046483 w 4120055"/>
              <a:gd name="connsiteY62" fmla="*/ 4309241 h 6358758"/>
              <a:gd name="connsiteX63" fmla="*/ 3773214 w 4120055"/>
              <a:gd name="connsiteY63" fmla="*/ 3993931 h 6358758"/>
              <a:gd name="connsiteX64" fmla="*/ 3563007 w 4120055"/>
              <a:gd name="connsiteY64" fmla="*/ 3174124 h 6358758"/>
              <a:gd name="connsiteX65" fmla="*/ 3384331 w 4120055"/>
              <a:gd name="connsiteY65" fmla="*/ 2680138 h 6358758"/>
              <a:gd name="connsiteX66" fmla="*/ 3195145 w 4120055"/>
              <a:gd name="connsiteY66" fmla="*/ 2427889 h 6358758"/>
              <a:gd name="connsiteX67" fmla="*/ 3016469 w 4120055"/>
              <a:gd name="connsiteY67" fmla="*/ 2060027 h 6358758"/>
              <a:gd name="connsiteX68" fmla="*/ 2869324 w 4120055"/>
              <a:gd name="connsiteY68" fmla="*/ 1818289 h 6358758"/>
              <a:gd name="connsiteX69" fmla="*/ 2932386 w 4120055"/>
              <a:gd name="connsiteY69" fmla="*/ 1418896 h 6358758"/>
              <a:gd name="connsiteX70" fmla="*/ 2995448 w 4120055"/>
              <a:gd name="connsiteY70" fmla="*/ 1324303 h 6358758"/>
              <a:gd name="connsiteX71" fmla="*/ 2963917 w 4120055"/>
              <a:gd name="connsiteY71" fmla="*/ 1671145 h 6358758"/>
              <a:gd name="connsiteX72" fmla="*/ 3121572 w 4120055"/>
              <a:gd name="connsiteY72" fmla="*/ 2133600 h 6358758"/>
              <a:gd name="connsiteX73" fmla="*/ 3668110 w 4120055"/>
              <a:gd name="connsiteY73" fmla="*/ 2154620 h 6358758"/>
              <a:gd name="connsiteX74" fmla="*/ 3773214 w 4120055"/>
              <a:gd name="connsiteY74" fmla="*/ 1965434 h 6358758"/>
              <a:gd name="connsiteX75" fmla="*/ 3541986 w 4120055"/>
              <a:gd name="connsiteY75" fmla="*/ 1734207 h 6358758"/>
              <a:gd name="connsiteX76" fmla="*/ 3762703 w 4120055"/>
              <a:gd name="connsiteY76" fmla="*/ 1355834 h 6358758"/>
              <a:gd name="connsiteX77" fmla="*/ 3699641 w 4120055"/>
              <a:gd name="connsiteY77" fmla="*/ 767255 h 6358758"/>
              <a:gd name="connsiteX78" fmla="*/ 3626069 w 4120055"/>
              <a:gd name="connsiteY78" fmla="*/ 651641 h 6358758"/>
              <a:gd name="connsiteX79" fmla="*/ 3174124 w 4120055"/>
              <a:gd name="connsiteY79" fmla="*/ 420414 h 6358758"/>
              <a:gd name="connsiteX80" fmla="*/ 2921876 w 4120055"/>
              <a:gd name="connsiteY80" fmla="*/ 367862 h 6358758"/>
              <a:gd name="connsiteX81" fmla="*/ 2690648 w 4120055"/>
              <a:gd name="connsiteY81" fmla="*/ 10510 h 6358758"/>
              <a:gd name="connsiteX82" fmla="*/ 2532993 w 4120055"/>
              <a:gd name="connsiteY82" fmla="*/ 0 h 6358758"/>
              <a:gd name="connsiteX83" fmla="*/ 2427889 w 4120055"/>
              <a:gd name="connsiteY83" fmla="*/ 430924 h 6358758"/>
              <a:gd name="connsiteX84" fmla="*/ 2228193 w 4120055"/>
              <a:gd name="connsiteY84" fmla="*/ 630620 h 6358758"/>
              <a:gd name="connsiteX85" fmla="*/ 1933904 w 4120055"/>
              <a:gd name="connsiteY85" fmla="*/ 725214 h 6358758"/>
              <a:gd name="connsiteX86" fmla="*/ 1702676 w 4120055"/>
              <a:gd name="connsiteY86" fmla="*/ 756744 h 6358758"/>
              <a:gd name="connsiteX87" fmla="*/ 1471448 w 4120055"/>
              <a:gd name="connsiteY87" fmla="*/ 546538 h 6358758"/>
              <a:gd name="connsiteX88" fmla="*/ 1313793 w 4120055"/>
              <a:gd name="connsiteY88" fmla="*/ 252247 h 6358758"/>
              <a:gd name="connsiteX89" fmla="*/ 1229710 w 412005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88276 w 4099035"/>
              <a:gd name="connsiteY27" fmla="*/ 6085489 h 6358758"/>
              <a:gd name="connsiteX28" fmla="*/ 725214 w 4099035"/>
              <a:gd name="connsiteY28" fmla="*/ 5549462 h 6358758"/>
              <a:gd name="connsiteX29" fmla="*/ 851338 w 4099035"/>
              <a:gd name="connsiteY29" fmla="*/ 5255172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66649 w 4099035"/>
              <a:gd name="connsiteY34" fmla="*/ 5896303 h 6358758"/>
              <a:gd name="connsiteX35" fmla="*/ 1418897 w 4099035"/>
              <a:gd name="connsiteY35" fmla="*/ 5969876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851338 w 4099035"/>
              <a:gd name="connsiteY29" fmla="*/ 5255172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66649 w 4099035"/>
              <a:gd name="connsiteY34" fmla="*/ 5896303 h 6358758"/>
              <a:gd name="connsiteX35" fmla="*/ 1418897 w 4099035"/>
              <a:gd name="connsiteY35" fmla="*/ 5969876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66649 w 4099035"/>
              <a:gd name="connsiteY34" fmla="*/ 5896303 h 6358758"/>
              <a:gd name="connsiteX35" fmla="*/ 1418897 w 4099035"/>
              <a:gd name="connsiteY35" fmla="*/ 5969876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18897 w 4099035"/>
              <a:gd name="connsiteY35" fmla="*/ 5969876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806263 w 4099035"/>
              <a:gd name="connsiteY45" fmla="*/ 6064469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806263 w 4099035"/>
              <a:gd name="connsiteY45" fmla="*/ 6064469 h 6358758"/>
              <a:gd name="connsiteX46" fmla="*/ 2921877 w 4099035"/>
              <a:gd name="connsiteY46" fmla="*/ 6053958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806263 w 4099035"/>
              <a:gd name="connsiteY45" fmla="*/ 6064469 h 6358758"/>
              <a:gd name="connsiteX46" fmla="*/ 2921877 w 4099035"/>
              <a:gd name="connsiteY46" fmla="*/ 6053958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142593 w 4099035"/>
              <a:gd name="connsiteY55" fmla="*/ 6053958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806263 w 4099035"/>
              <a:gd name="connsiteY45" fmla="*/ 6064469 h 6358758"/>
              <a:gd name="connsiteX46" fmla="*/ 2921877 w 4099035"/>
              <a:gd name="connsiteY46" fmla="*/ 6053958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142593 w 4099035"/>
              <a:gd name="connsiteY55" fmla="*/ 6053958 h 6358758"/>
              <a:gd name="connsiteX56" fmla="*/ 3342290 w 4099035"/>
              <a:gd name="connsiteY56" fmla="*/ 6190594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274675"/>
              <a:gd name="connsiteX1" fmla="*/ 1019504 w 4099035"/>
              <a:gd name="connsiteY1" fmla="*/ 525517 h 6274675"/>
              <a:gd name="connsiteX2" fmla="*/ 483476 w 4099035"/>
              <a:gd name="connsiteY2" fmla="*/ 672662 h 6274675"/>
              <a:gd name="connsiteX3" fmla="*/ 168166 w 4099035"/>
              <a:gd name="connsiteY3" fmla="*/ 956441 h 6274675"/>
              <a:gd name="connsiteX4" fmla="*/ 168166 w 4099035"/>
              <a:gd name="connsiteY4" fmla="*/ 1229710 h 6274675"/>
              <a:gd name="connsiteX5" fmla="*/ 378373 w 4099035"/>
              <a:gd name="connsiteY5" fmla="*/ 1629103 h 6274675"/>
              <a:gd name="connsiteX6" fmla="*/ 557049 w 4099035"/>
              <a:gd name="connsiteY6" fmla="*/ 1839310 h 6274675"/>
              <a:gd name="connsiteX7" fmla="*/ 451945 w 4099035"/>
              <a:gd name="connsiteY7" fmla="*/ 2049517 h 6274675"/>
              <a:gd name="connsiteX8" fmla="*/ 714704 w 4099035"/>
              <a:gd name="connsiteY8" fmla="*/ 2102069 h 6274675"/>
              <a:gd name="connsiteX9" fmla="*/ 903890 w 4099035"/>
              <a:gd name="connsiteY9" fmla="*/ 1807779 h 6274675"/>
              <a:gd name="connsiteX10" fmla="*/ 840828 w 4099035"/>
              <a:gd name="connsiteY10" fmla="*/ 1387365 h 6274675"/>
              <a:gd name="connsiteX11" fmla="*/ 756745 w 4099035"/>
              <a:gd name="connsiteY11" fmla="*/ 1187669 h 6274675"/>
              <a:gd name="connsiteX12" fmla="*/ 935421 w 4099035"/>
              <a:gd name="connsiteY12" fmla="*/ 1145627 h 6274675"/>
              <a:gd name="connsiteX13" fmla="*/ 1103587 w 4099035"/>
              <a:gd name="connsiteY13" fmla="*/ 1618593 h 6274675"/>
              <a:gd name="connsiteX14" fmla="*/ 1135118 w 4099035"/>
              <a:gd name="connsiteY14" fmla="*/ 2028496 h 6274675"/>
              <a:gd name="connsiteX15" fmla="*/ 1082566 w 4099035"/>
              <a:gd name="connsiteY15" fmla="*/ 2501462 h 6274675"/>
              <a:gd name="connsiteX16" fmla="*/ 546538 w 4099035"/>
              <a:gd name="connsiteY16" fmla="*/ 3699641 h 6274675"/>
              <a:gd name="connsiteX17" fmla="*/ 557049 w 4099035"/>
              <a:gd name="connsiteY17" fmla="*/ 3804745 h 6274675"/>
              <a:gd name="connsiteX18" fmla="*/ 567559 w 4099035"/>
              <a:gd name="connsiteY18" fmla="*/ 3878317 h 6274675"/>
              <a:gd name="connsiteX19" fmla="*/ 567559 w 4099035"/>
              <a:gd name="connsiteY19" fmla="*/ 4004441 h 6274675"/>
              <a:gd name="connsiteX20" fmla="*/ 346842 w 4099035"/>
              <a:gd name="connsiteY20" fmla="*/ 4162096 h 6274675"/>
              <a:gd name="connsiteX21" fmla="*/ 294290 w 4099035"/>
              <a:gd name="connsiteY21" fmla="*/ 4708634 h 6274675"/>
              <a:gd name="connsiteX22" fmla="*/ 84083 w 4099035"/>
              <a:gd name="connsiteY22" fmla="*/ 5276193 h 6274675"/>
              <a:gd name="connsiteX23" fmla="*/ 0 w 4099035"/>
              <a:gd name="connsiteY23" fmla="*/ 5591503 h 6274675"/>
              <a:gd name="connsiteX24" fmla="*/ 157656 w 4099035"/>
              <a:gd name="connsiteY24" fmla="*/ 5644054 h 6274675"/>
              <a:gd name="connsiteX25" fmla="*/ 231228 w 4099035"/>
              <a:gd name="connsiteY25" fmla="*/ 5759669 h 6274675"/>
              <a:gd name="connsiteX26" fmla="*/ 567560 w 4099035"/>
              <a:gd name="connsiteY26" fmla="*/ 5770179 h 6274675"/>
              <a:gd name="connsiteX27" fmla="*/ 725214 w 4099035"/>
              <a:gd name="connsiteY27" fmla="*/ 5675585 h 6274675"/>
              <a:gd name="connsiteX28" fmla="*/ 725214 w 4099035"/>
              <a:gd name="connsiteY28" fmla="*/ 5549462 h 6274675"/>
              <a:gd name="connsiteX29" fmla="*/ 777765 w 4099035"/>
              <a:gd name="connsiteY29" fmla="*/ 5223641 h 6274675"/>
              <a:gd name="connsiteX30" fmla="*/ 840828 w 4099035"/>
              <a:gd name="connsiteY30" fmla="*/ 4708634 h 6274675"/>
              <a:gd name="connsiteX31" fmla="*/ 966952 w 4099035"/>
              <a:gd name="connsiteY31" fmla="*/ 4593020 h 6274675"/>
              <a:gd name="connsiteX32" fmla="*/ 977463 w 4099035"/>
              <a:gd name="connsiteY32" fmla="*/ 5307724 h 6274675"/>
              <a:gd name="connsiteX33" fmla="*/ 1051035 w 4099035"/>
              <a:gd name="connsiteY33" fmla="*/ 5412827 h 6274675"/>
              <a:gd name="connsiteX34" fmla="*/ 1187670 w 4099035"/>
              <a:gd name="connsiteY34" fmla="*/ 5496909 h 6274675"/>
              <a:gd name="connsiteX35" fmla="*/ 1439917 w 4099035"/>
              <a:gd name="connsiteY35" fmla="*/ 5507421 h 6274675"/>
              <a:gd name="connsiteX36" fmla="*/ 1534511 w 4099035"/>
              <a:gd name="connsiteY36" fmla="*/ 5391807 h 6274675"/>
              <a:gd name="connsiteX37" fmla="*/ 1671145 w 4099035"/>
              <a:gd name="connsiteY37" fmla="*/ 4750675 h 6274675"/>
              <a:gd name="connsiteX38" fmla="*/ 1776249 w 4099035"/>
              <a:gd name="connsiteY38" fmla="*/ 4309242 h 6274675"/>
              <a:gd name="connsiteX39" fmla="*/ 2154622 w 4099035"/>
              <a:gd name="connsiteY39" fmla="*/ 4424854 h 6274675"/>
              <a:gd name="connsiteX40" fmla="*/ 2301766 w 4099035"/>
              <a:gd name="connsiteY40" fmla="*/ 4845270 h 6274675"/>
              <a:gd name="connsiteX41" fmla="*/ 2364828 w 4099035"/>
              <a:gd name="connsiteY41" fmla="*/ 5402317 h 6274675"/>
              <a:gd name="connsiteX42" fmla="*/ 2438400 w 4099035"/>
              <a:gd name="connsiteY42" fmla="*/ 5749158 h 6274675"/>
              <a:gd name="connsiteX43" fmla="*/ 2501464 w 4099035"/>
              <a:gd name="connsiteY43" fmla="*/ 5927833 h 6274675"/>
              <a:gd name="connsiteX44" fmla="*/ 2659118 w 4099035"/>
              <a:gd name="connsiteY44" fmla="*/ 6096000 h 6274675"/>
              <a:gd name="connsiteX45" fmla="*/ 2806263 w 4099035"/>
              <a:gd name="connsiteY45" fmla="*/ 6064469 h 6274675"/>
              <a:gd name="connsiteX46" fmla="*/ 2921877 w 4099035"/>
              <a:gd name="connsiteY46" fmla="*/ 6053958 h 6274675"/>
              <a:gd name="connsiteX47" fmla="*/ 2858814 w 4099035"/>
              <a:gd name="connsiteY47" fmla="*/ 5822731 h 6274675"/>
              <a:gd name="connsiteX48" fmla="*/ 2764221 w 4099035"/>
              <a:gd name="connsiteY48" fmla="*/ 5559972 h 6274675"/>
              <a:gd name="connsiteX49" fmla="*/ 2974428 w 4099035"/>
              <a:gd name="connsiteY49" fmla="*/ 5318234 h 6274675"/>
              <a:gd name="connsiteX50" fmla="*/ 3005959 w 4099035"/>
              <a:gd name="connsiteY50" fmla="*/ 4897820 h 6274675"/>
              <a:gd name="connsiteX51" fmla="*/ 3058511 w 4099035"/>
              <a:gd name="connsiteY51" fmla="*/ 4666593 h 6274675"/>
              <a:gd name="connsiteX52" fmla="*/ 3289738 w 4099035"/>
              <a:gd name="connsiteY52" fmla="*/ 4855779 h 6274675"/>
              <a:gd name="connsiteX53" fmla="*/ 3153104 w 4099035"/>
              <a:gd name="connsiteY53" fmla="*/ 5402317 h 6274675"/>
              <a:gd name="connsiteX54" fmla="*/ 3048000 w 4099035"/>
              <a:gd name="connsiteY54" fmla="*/ 6011917 h 6274675"/>
              <a:gd name="connsiteX55" fmla="*/ 3142593 w 4099035"/>
              <a:gd name="connsiteY55" fmla="*/ 6053958 h 6274675"/>
              <a:gd name="connsiteX56" fmla="*/ 3342290 w 4099035"/>
              <a:gd name="connsiteY56" fmla="*/ 6190594 h 6274675"/>
              <a:gd name="connsiteX57" fmla="*/ 3678621 w 4099035"/>
              <a:gd name="connsiteY57" fmla="*/ 6117020 h 6274675"/>
              <a:gd name="connsiteX58" fmla="*/ 3836277 w 4099035"/>
              <a:gd name="connsiteY58" fmla="*/ 6274675 h 6274675"/>
              <a:gd name="connsiteX59" fmla="*/ 3993932 w 4099035"/>
              <a:gd name="connsiteY59" fmla="*/ 6085489 h 6274675"/>
              <a:gd name="connsiteX60" fmla="*/ 4099035 w 4099035"/>
              <a:gd name="connsiteY60" fmla="*/ 5307724 h 6274675"/>
              <a:gd name="connsiteX61" fmla="*/ 4035973 w 4099035"/>
              <a:gd name="connsiteY61" fmla="*/ 4624552 h 6274675"/>
              <a:gd name="connsiteX62" fmla="*/ 4025463 w 4099035"/>
              <a:gd name="connsiteY62" fmla="*/ 4309241 h 6274675"/>
              <a:gd name="connsiteX63" fmla="*/ 3752194 w 4099035"/>
              <a:gd name="connsiteY63" fmla="*/ 3993931 h 6274675"/>
              <a:gd name="connsiteX64" fmla="*/ 3541987 w 4099035"/>
              <a:gd name="connsiteY64" fmla="*/ 3174124 h 6274675"/>
              <a:gd name="connsiteX65" fmla="*/ 3363311 w 4099035"/>
              <a:gd name="connsiteY65" fmla="*/ 2680138 h 6274675"/>
              <a:gd name="connsiteX66" fmla="*/ 3174125 w 4099035"/>
              <a:gd name="connsiteY66" fmla="*/ 2427889 h 6274675"/>
              <a:gd name="connsiteX67" fmla="*/ 2995449 w 4099035"/>
              <a:gd name="connsiteY67" fmla="*/ 2060027 h 6274675"/>
              <a:gd name="connsiteX68" fmla="*/ 2848304 w 4099035"/>
              <a:gd name="connsiteY68" fmla="*/ 1818289 h 6274675"/>
              <a:gd name="connsiteX69" fmla="*/ 2911366 w 4099035"/>
              <a:gd name="connsiteY69" fmla="*/ 1418896 h 6274675"/>
              <a:gd name="connsiteX70" fmla="*/ 2974428 w 4099035"/>
              <a:gd name="connsiteY70" fmla="*/ 1324303 h 6274675"/>
              <a:gd name="connsiteX71" fmla="*/ 2942897 w 4099035"/>
              <a:gd name="connsiteY71" fmla="*/ 1671145 h 6274675"/>
              <a:gd name="connsiteX72" fmla="*/ 3100552 w 4099035"/>
              <a:gd name="connsiteY72" fmla="*/ 2133600 h 6274675"/>
              <a:gd name="connsiteX73" fmla="*/ 3647090 w 4099035"/>
              <a:gd name="connsiteY73" fmla="*/ 2154620 h 6274675"/>
              <a:gd name="connsiteX74" fmla="*/ 3752194 w 4099035"/>
              <a:gd name="connsiteY74" fmla="*/ 1965434 h 6274675"/>
              <a:gd name="connsiteX75" fmla="*/ 3520966 w 4099035"/>
              <a:gd name="connsiteY75" fmla="*/ 1734207 h 6274675"/>
              <a:gd name="connsiteX76" fmla="*/ 3741683 w 4099035"/>
              <a:gd name="connsiteY76" fmla="*/ 1355834 h 6274675"/>
              <a:gd name="connsiteX77" fmla="*/ 3678621 w 4099035"/>
              <a:gd name="connsiteY77" fmla="*/ 767255 h 6274675"/>
              <a:gd name="connsiteX78" fmla="*/ 3605049 w 4099035"/>
              <a:gd name="connsiteY78" fmla="*/ 651641 h 6274675"/>
              <a:gd name="connsiteX79" fmla="*/ 3153104 w 4099035"/>
              <a:gd name="connsiteY79" fmla="*/ 420414 h 6274675"/>
              <a:gd name="connsiteX80" fmla="*/ 2900856 w 4099035"/>
              <a:gd name="connsiteY80" fmla="*/ 367862 h 6274675"/>
              <a:gd name="connsiteX81" fmla="*/ 2669628 w 4099035"/>
              <a:gd name="connsiteY81" fmla="*/ 10510 h 6274675"/>
              <a:gd name="connsiteX82" fmla="*/ 2511973 w 4099035"/>
              <a:gd name="connsiteY82" fmla="*/ 0 h 6274675"/>
              <a:gd name="connsiteX83" fmla="*/ 2406869 w 4099035"/>
              <a:gd name="connsiteY83" fmla="*/ 430924 h 6274675"/>
              <a:gd name="connsiteX84" fmla="*/ 2207173 w 4099035"/>
              <a:gd name="connsiteY84" fmla="*/ 630620 h 6274675"/>
              <a:gd name="connsiteX85" fmla="*/ 1912884 w 4099035"/>
              <a:gd name="connsiteY85" fmla="*/ 725214 h 6274675"/>
              <a:gd name="connsiteX86" fmla="*/ 1681656 w 4099035"/>
              <a:gd name="connsiteY86" fmla="*/ 756744 h 6274675"/>
              <a:gd name="connsiteX87" fmla="*/ 1450428 w 4099035"/>
              <a:gd name="connsiteY87" fmla="*/ 546538 h 6274675"/>
              <a:gd name="connsiteX88" fmla="*/ 1292773 w 4099035"/>
              <a:gd name="connsiteY88" fmla="*/ 252247 h 6274675"/>
              <a:gd name="connsiteX89" fmla="*/ 1208690 w 4099035"/>
              <a:gd name="connsiteY89" fmla="*/ 136634 h 6274675"/>
              <a:gd name="connsiteX0" fmla="*/ 1208690 w 4099035"/>
              <a:gd name="connsiteY0" fmla="*/ 136634 h 6274675"/>
              <a:gd name="connsiteX1" fmla="*/ 1019504 w 4099035"/>
              <a:gd name="connsiteY1" fmla="*/ 525517 h 6274675"/>
              <a:gd name="connsiteX2" fmla="*/ 483476 w 4099035"/>
              <a:gd name="connsiteY2" fmla="*/ 672662 h 6274675"/>
              <a:gd name="connsiteX3" fmla="*/ 168166 w 4099035"/>
              <a:gd name="connsiteY3" fmla="*/ 956441 h 6274675"/>
              <a:gd name="connsiteX4" fmla="*/ 168166 w 4099035"/>
              <a:gd name="connsiteY4" fmla="*/ 1229710 h 6274675"/>
              <a:gd name="connsiteX5" fmla="*/ 378373 w 4099035"/>
              <a:gd name="connsiteY5" fmla="*/ 1629103 h 6274675"/>
              <a:gd name="connsiteX6" fmla="*/ 557049 w 4099035"/>
              <a:gd name="connsiteY6" fmla="*/ 1839310 h 6274675"/>
              <a:gd name="connsiteX7" fmla="*/ 451945 w 4099035"/>
              <a:gd name="connsiteY7" fmla="*/ 2049517 h 6274675"/>
              <a:gd name="connsiteX8" fmla="*/ 714704 w 4099035"/>
              <a:gd name="connsiteY8" fmla="*/ 2102069 h 6274675"/>
              <a:gd name="connsiteX9" fmla="*/ 903890 w 4099035"/>
              <a:gd name="connsiteY9" fmla="*/ 1807779 h 6274675"/>
              <a:gd name="connsiteX10" fmla="*/ 840828 w 4099035"/>
              <a:gd name="connsiteY10" fmla="*/ 1387365 h 6274675"/>
              <a:gd name="connsiteX11" fmla="*/ 756745 w 4099035"/>
              <a:gd name="connsiteY11" fmla="*/ 1187669 h 6274675"/>
              <a:gd name="connsiteX12" fmla="*/ 935421 w 4099035"/>
              <a:gd name="connsiteY12" fmla="*/ 1145627 h 6274675"/>
              <a:gd name="connsiteX13" fmla="*/ 1103587 w 4099035"/>
              <a:gd name="connsiteY13" fmla="*/ 1618593 h 6274675"/>
              <a:gd name="connsiteX14" fmla="*/ 1135118 w 4099035"/>
              <a:gd name="connsiteY14" fmla="*/ 2028496 h 6274675"/>
              <a:gd name="connsiteX15" fmla="*/ 1082566 w 4099035"/>
              <a:gd name="connsiteY15" fmla="*/ 2501462 h 6274675"/>
              <a:gd name="connsiteX16" fmla="*/ 546538 w 4099035"/>
              <a:gd name="connsiteY16" fmla="*/ 3699641 h 6274675"/>
              <a:gd name="connsiteX17" fmla="*/ 557049 w 4099035"/>
              <a:gd name="connsiteY17" fmla="*/ 3804745 h 6274675"/>
              <a:gd name="connsiteX18" fmla="*/ 567559 w 4099035"/>
              <a:gd name="connsiteY18" fmla="*/ 3878317 h 6274675"/>
              <a:gd name="connsiteX19" fmla="*/ 567559 w 4099035"/>
              <a:gd name="connsiteY19" fmla="*/ 4004441 h 6274675"/>
              <a:gd name="connsiteX20" fmla="*/ 346842 w 4099035"/>
              <a:gd name="connsiteY20" fmla="*/ 4162096 h 6274675"/>
              <a:gd name="connsiteX21" fmla="*/ 294290 w 4099035"/>
              <a:gd name="connsiteY21" fmla="*/ 4708634 h 6274675"/>
              <a:gd name="connsiteX22" fmla="*/ 84083 w 4099035"/>
              <a:gd name="connsiteY22" fmla="*/ 5276193 h 6274675"/>
              <a:gd name="connsiteX23" fmla="*/ 0 w 4099035"/>
              <a:gd name="connsiteY23" fmla="*/ 5591503 h 6274675"/>
              <a:gd name="connsiteX24" fmla="*/ 157656 w 4099035"/>
              <a:gd name="connsiteY24" fmla="*/ 5644054 h 6274675"/>
              <a:gd name="connsiteX25" fmla="*/ 231228 w 4099035"/>
              <a:gd name="connsiteY25" fmla="*/ 5759669 h 6274675"/>
              <a:gd name="connsiteX26" fmla="*/ 567560 w 4099035"/>
              <a:gd name="connsiteY26" fmla="*/ 5770179 h 6274675"/>
              <a:gd name="connsiteX27" fmla="*/ 725214 w 4099035"/>
              <a:gd name="connsiteY27" fmla="*/ 5675585 h 6274675"/>
              <a:gd name="connsiteX28" fmla="*/ 725214 w 4099035"/>
              <a:gd name="connsiteY28" fmla="*/ 5549462 h 6274675"/>
              <a:gd name="connsiteX29" fmla="*/ 777765 w 4099035"/>
              <a:gd name="connsiteY29" fmla="*/ 5223641 h 6274675"/>
              <a:gd name="connsiteX30" fmla="*/ 840828 w 4099035"/>
              <a:gd name="connsiteY30" fmla="*/ 4708634 h 6274675"/>
              <a:gd name="connsiteX31" fmla="*/ 966952 w 4099035"/>
              <a:gd name="connsiteY31" fmla="*/ 4593020 h 6274675"/>
              <a:gd name="connsiteX32" fmla="*/ 977463 w 4099035"/>
              <a:gd name="connsiteY32" fmla="*/ 5307724 h 6274675"/>
              <a:gd name="connsiteX33" fmla="*/ 1051035 w 4099035"/>
              <a:gd name="connsiteY33" fmla="*/ 5412827 h 6274675"/>
              <a:gd name="connsiteX34" fmla="*/ 1187670 w 4099035"/>
              <a:gd name="connsiteY34" fmla="*/ 5496909 h 6274675"/>
              <a:gd name="connsiteX35" fmla="*/ 1439917 w 4099035"/>
              <a:gd name="connsiteY35" fmla="*/ 5507421 h 6274675"/>
              <a:gd name="connsiteX36" fmla="*/ 1534511 w 4099035"/>
              <a:gd name="connsiteY36" fmla="*/ 5391807 h 6274675"/>
              <a:gd name="connsiteX37" fmla="*/ 1671145 w 4099035"/>
              <a:gd name="connsiteY37" fmla="*/ 4750675 h 6274675"/>
              <a:gd name="connsiteX38" fmla="*/ 1776249 w 4099035"/>
              <a:gd name="connsiteY38" fmla="*/ 4309242 h 6274675"/>
              <a:gd name="connsiteX39" fmla="*/ 2154622 w 4099035"/>
              <a:gd name="connsiteY39" fmla="*/ 4424854 h 6274675"/>
              <a:gd name="connsiteX40" fmla="*/ 2301766 w 4099035"/>
              <a:gd name="connsiteY40" fmla="*/ 4845270 h 6274675"/>
              <a:gd name="connsiteX41" fmla="*/ 2364828 w 4099035"/>
              <a:gd name="connsiteY41" fmla="*/ 5402317 h 6274675"/>
              <a:gd name="connsiteX42" fmla="*/ 2438400 w 4099035"/>
              <a:gd name="connsiteY42" fmla="*/ 5749158 h 6274675"/>
              <a:gd name="connsiteX43" fmla="*/ 2501464 w 4099035"/>
              <a:gd name="connsiteY43" fmla="*/ 5927833 h 6274675"/>
              <a:gd name="connsiteX44" fmla="*/ 2659118 w 4099035"/>
              <a:gd name="connsiteY44" fmla="*/ 6096000 h 6274675"/>
              <a:gd name="connsiteX45" fmla="*/ 2806263 w 4099035"/>
              <a:gd name="connsiteY45" fmla="*/ 6064469 h 6274675"/>
              <a:gd name="connsiteX46" fmla="*/ 2921877 w 4099035"/>
              <a:gd name="connsiteY46" fmla="*/ 6053958 h 6274675"/>
              <a:gd name="connsiteX47" fmla="*/ 2858814 w 4099035"/>
              <a:gd name="connsiteY47" fmla="*/ 5822731 h 6274675"/>
              <a:gd name="connsiteX48" fmla="*/ 2764221 w 4099035"/>
              <a:gd name="connsiteY48" fmla="*/ 5559972 h 6274675"/>
              <a:gd name="connsiteX49" fmla="*/ 2974428 w 4099035"/>
              <a:gd name="connsiteY49" fmla="*/ 5318234 h 6274675"/>
              <a:gd name="connsiteX50" fmla="*/ 3005959 w 4099035"/>
              <a:gd name="connsiteY50" fmla="*/ 4897820 h 6274675"/>
              <a:gd name="connsiteX51" fmla="*/ 3058511 w 4099035"/>
              <a:gd name="connsiteY51" fmla="*/ 4666593 h 6274675"/>
              <a:gd name="connsiteX52" fmla="*/ 3289738 w 4099035"/>
              <a:gd name="connsiteY52" fmla="*/ 4855779 h 6274675"/>
              <a:gd name="connsiteX53" fmla="*/ 3153104 w 4099035"/>
              <a:gd name="connsiteY53" fmla="*/ 5402317 h 6274675"/>
              <a:gd name="connsiteX54" fmla="*/ 3048000 w 4099035"/>
              <a:gd name="connsiteY54" fmla="*/ 6011917 h 6274675"/>
              <a:gd name="connsiteX55" fmla="*/ 3142593 w 4099035"/>
              <a:gd name="connsiteY55" fmla="*/ 6053958 h 6274675"/>
              <a:gd name="connsiteX56" fmla="*/ 3342290 w 4099035"/>
              <a:gd name="connsiteY56" fmla="*/ 6190594 h 6274675"/>
              <a:gd name="connsiteX57" fmla="*/ 3678621 w 4099035"/>
              <a:gd name="connsiteY57" fmla="*/ 6117020 h 6274675"/>
              <a:gd name="connsiteX58" fmla="*/ 3836277 w 4099035"/>
              <a:gd name="connsiteY58" fmla="*/ 6274675 h 6274675"/>
              <a:gd name="connsiteX59" fmla="*/ 3993932 w 4099035"/>
              <a:gd name="connsiteY59" fmla="*/ 6085489 h 6274675"/>
              <a:gd name="connsiteX60" fmla="*/ 4099035 w 4099035"/>
              <a:gd name="connsiteY60" fmla="*/ 5307724 h 6274675"/>
              <a:gd name="connsiteX61" fmla="*/ 4035973 w 4099035"/>
              <a:gd name="connsiteY61" fmla="*/ 4624552 h 6274675"/>
              <a:gd name="connsiteX62" fmla="*/ 4025463 w 4099035"/>
              <a:gd name="connsiteY62" fmla="*/ 4309241 h 6274675"/>
              <a:gd name="connsiteX63" fmla="*/ 3752194 w 4099035"/>
              <a:gd name="connsiteY63" fmla="*/ 3993931 h 6274675"/>
              <a:gd name="connsiteX64" fmla="*/ 3541987 w 4099035"/>
              <a:gd name="connsiteY64" fmla="*/ 3174124 h 6274675"/>
              <a:gd name="connsiteX65" fmla="*/ 3363311 w 4099035"/>
              <a:gd name="connsiteY65" fmla="*/ 2680138 h 6274675"/>
              <a:gd name="connsiteX66" fmla="*/ 3174125 w 4099035"/>
              <a:gd name="connsiteY66" fmla="*/ 2427889 h 6274675"/>
              <a:gd name="connsiteX67" fmla="*/ 2995449 w 4099035"/>
              <a:gd name="connsiteY67" fmla="*/ 2060027 h 6274675"/>
              <a:gd name="connsiteX68" fmla="*/ 2848304 w 4099035"/>
              <a:gd name="connsiteY68" fmla="*/ 1818289 h 6274675"/>
              <a:gd name="connsiteX69" fmla="*/ 2911366 w 4099035"/>
              <a:gd name="connsiteY69" fmla="*/ 1418896 h 6274675"/>
              <a:gd name="connsiteX70" fmla="*/ 2974428 w 4099035"/>
              <a:gd name="connsiteY70" fmla="*/ 1324303 h 6274675"/>
              <a:gd name="connsiteX71" fmla="*/ 2942897 w 4099035"/>
              <a:gd name="connsiteY71" fmla="*/ 1671145 h 6274675"/>
              <a:gd name="connsiteX72" fmla="*/ 3100552 w 4099035"/>
              <a:gd name="connsiteY72" fmla="*/ 2133600 h 6274675"/>
              <a:gd name="connsiteX73" fmla="*/ 3647090 w 4099035"/>
              <a:gd name="connsiteY73" fmla="*/ 2154620 h 6274675"/>
              <a:gd name="connsiteX74" fmla="*/ 3752194 w 4099035"/>
              <a:gd name="connsiteY74" fmla="*/ 1965434 h 6274675"/>
              <a:gd name="connsiteX75" fmla="*/ 3520966 w 4099035"/>
              <a:gd name="connsiteY75" fmla="*/ 1734207 h 6274675"/>
              <a:gd name="connsiteX76" fmla="*/ 3741683 w 4099035"/>
              <a:gd name="connsiteY76" fmla="*/ 1355834 h 6274675"/>
              <a:gd name="connsiteX77" fmla="*/ 3678621 w 4099035"/>
              <a:gd name="connsiteY77" fmla="*/ 767255 h 6274675"/>
              <a:gd name="connsiteX78" fmla="*/ 3605049 w 4099035"/>
              <a:gd name="connsiteY78" fmla="*/ 651641 h 6274675"/>
              <a:gd name="connsiteX79" fmla="*/ 3153104 w 4099035"/>
              <a:gd name="connsiteY79" fmla="*/ 420414 h 6274675"/>
              <a:gd name="connsiteX80" fmla="*/ 2900856 w 4099035"/>
              <a:gd name="connsiteY80" fmla="*/ 367862 h 6274675"/>
              <a:gd name="connsiteX81" fmla="*/ 2669628 w 4099035"/>
              <a:gd name="connsiteY81" fmla="*/ 10510 h 6274675"/>
              <a:gd name="connsiteX82" fmla="*/ 2511973 w 4099035"/>
              <a:gd name="connsiteY82" fmla="*/ 0 h 6274675"/>
              <a:gd name="connsiteX83" fmla="*/ 2406869 w 4099035"/>
              <a:gd name="connsiteY83" fmla="*/ 430924 h 6274675"/>
              <a:gd name="connsiteX84" fmla="*/ 2207173 w 4099035"/>
              <a:gd name="connsiteY84" fmla="*/ 630620 h 6274675"/>
              <a:gd name="connsiteX85" fmla="*/ 1912884 w 4099035"/>
              <a:gd name="connsiteY85" fmla="*/ 725214 h 6274675"/>
              <a:gd name="connsiteX86" fmla="*/ 1681656 w 4099035"/>
              <a:gd name="connsiteY86" fmla="*/ 756744 h 6274675"/>
              <a:gd name="connsiteX87" fmla="*/ 1450428 w 4099035"/>
              <a:gd name="connsiteY87" fmla="*/ 546538 h 6274675"/>
              <a:gd name="connsiteX88" fmla="*/ 1292773 w 4099035"/>
              <a:gd name="connsiteY88" fmla="*/ 252247 h 6274675"/>
              <a:gd name="connsiteX89" fmla="*/ 1208690 w 4099035"/>
              <a:gd name="connsiteY89" fmla="*/ 136634 h 6274675"/>
              <a:gd name="connsiteX0" fmla="*/ 1208690 w 4099035"/>
              <a:gd name="connsiteY0" fmla="*/ 136634 h 6312933"/>
              <a:gd name="connsiteX1" fmla="*/ 1019504 w 4099035"/>
              <a:gd name="connsiteY1" fmla="*/ 525517 h 6312933"/>
              <a:gd name="connsiteX2" fmla="*/ 483476 w 4099035"/>
              <a:gd name="connsiteY2" fmla="*/ 672662 h 6312933"/>
              <a:gd name="connsiteX3" fmla="*/ 168166 w 4099035"/>
              <a:gd name="connsiteY3" fmla="*/ 956441 h 6312933"/>
              <a:gd name="connsiteX4" fmla="*/ 168166 w 4099035"/>
              <a:gd name="connsiteY4" fmla="*/ 1229710 h 6312933"/>
              <a:gd name="connsiteX5" fmla="*/ 378373 w 4099035"/>
              <a:gd name="connsiteY5" fmla="*/ 1629103 h 6312933"/>
              <a:gd name="connsiteX6" fmla="*/ 557049 w 4099035"/>
              <a:gd name="connsiteY6" fmla="*/ 1839310 h 6312933"/>
              <a:gd name="connsiteX7" fmla="*/ 451945 w 4099035"/>
              <a:gd name="connsiteY7" fmla="*/ 2049517 h 6312933"/>
              <a:gd name="connsiteX8" fmla="*/ 714704 w 4099035"/>
              <a:gd name="connsiteY8" fmla="*/ 2102069 h 6312933"/>
              <a:gd name="connsiteX9" fmla="*/ 903890 w 4099035"/>
              <a:gd name="connsiteY9" fmla="*/ 1807779 h 6312933"/>
              <a:gd name="connsiteX10" fmla="*/ 840828 w 4099035"/>
              <a:gd name="connsiteY10" fmla="*/ 1387365 h 6312933"/>
              <a:gd name="connsiteX11" fmla="*/ 756745 w 4099035"/>
              <a:gd name="connsiteY11" fmla="*/ 1187669 h 6312933"/>
              <a:gd name="connsiteX12" fmla="*/ 935421 w 4099035"/>
              <a:gd name="connsiteY12" fmla="*/ 1145627 h 6312933"/>
              <a:gd name="connsiteX13" fmla="*/ 1103587 w 4099035"/>
              <a:gd name="connsiteY13" fmla="*/ 1618593 h 6312933"/>
              <a:gd name="connsiteX14" fmla="*/ 1135118 w 4099035"/>
              <a:gd name="connsiteY14" fmla="*/ 2028496 h 6312933"/>
              <a:gd name="connsiteX15" fmla="*/ 1082566 w 4099035"/>
              <a:gd name="connsiteY15" fmla="*/ 2501462 h 6312933"/>
              <a:gd name="connsiteX16" fmla="*/ 546538 w 4099035"/>
              <a:gd name="connsiteY16" fmla="*/ 3699641 h 6312933"/>
              <a:gd name="connsiteX17" fmla="*/ 557049 w 4099035"/>
              <a:gd name="connsiteY17" fmla="*/ 3804745 h 6312933"/>
              <a:gd name="connsiteX18" fmla="*/ 567559 w 4099035"/>
              <a:gd name="connsiteY18" fmla="*/ 3878317 h 6312933"/>
              <a:gd name="connsiteX19" fmla="*/ 567559 w 4099035"/>
              <a:gd name="connsiteY19" fmla="*/ 4004441 h 6312933"/>
              <a:gd name="connsiteX20" fmla="*/ 346842 w 4099035"/>
              <a:gd name="connsiteY20" fmla="*/ 4162096 h 6312933"/>
              <a:gd name="connsiteX21" fmla="*/ 294290 w 4099035"/>
              <a:gd name="connsiteY21" fmla="*/ 4708634 h 6312933"/>
              <a:gd name="connsiteX22" fmla="*/ 84083 w 4099035"/>
              <a:gd name="connsiteY22" fmla="*/ 5276193 h 6312933"/>
              <a:gd name="connsiteX23" fmla="*/ 0 w 4099035"/>
              <a:gd name="connsiteY23" fmla="*/ 5591503 h 6312933"/>
              <a:gd name="connsiteX24" fmla="*/ 157656 w 4099035"/>
              <a:gd name="connsiteY24" fmla="*/ 5644054 h 6312933"/>
              <a:gd name="connsiteX25" fmla="*/ 231228 w 4099035"/>
              <a:gd name="connsiteY25" fmla="*/ 5759669 h 6312933"/>
              <a:gd name="connsiteX26" fmla="*/ 567560 w 4099035"/>
              <a:gd name="connsiteY26" fmla="*/ 5770179 h 6312933"/>
              <a:gd name="connsiteX27" fmla="*/ 725214 w 4099035"/>
              <a:gd name="connsiteY27" fmla="*/ 5675585 h 6312933"/>
              <a:gd name="connsiteX28" fmla="*/ 725214 w 4099035"/>
              <a:gd name="connsiteY28" fmla="*/ 5549462 h 6312933"/>
              <a:gd name="connsiteX29" fmla="*/ 777765 w 4099035"/>
              <a:gd name="connsiteY29" fmla="*/ 5223641 h 6312933"/>
              <a:gd name="connsiteX30" fmla="*/ 840828 w 4099035"/>
              <a:gd name="connsiteY30" fmla="*/ 4708634 h 6312933"/>
              <a:gd name="connsiteX31" fmla="*/ 966952 w 4099035"/>
              <a:gd name="connsiteY31" fmla="*/ 4593020 h 6312933"/>
              <a:gd name="connsiteX32" fmla="*/ 977463 w 4099035"/>
              <a:gd name="connsiteY32" fmla="*/ 5307724 h 6312933"/>
              <a:gd name="connsiteX33" fmla="*/ 1051035 w 4099035"/>
              <a:gd name="connsiteY33" fmla="*/ 5412827 h 6312933"/>
              <a:gd name="connsiteX34" fmla="*/ 1187670 w 4099035"/>
              <a:gd name="connsiteY34" fmla="*/ 5496909 h 6312933"/>
              <a:gd name="connsiteX35" fmla="*/ 1439917 w 4099035"/>
              <a:gd name="connsiteY35" fmla="*/ 5507421 h 6312933"/>
              <a:gd name="connsiteX36" fmla="*/ 1534511 w 4099035"/>
              <a:gd name="connsiteY36" fmla="*/ 5391807 h 6312933"/>
              <a:gd name="connsiteX37" fmla="*/ 1671145 w 4099035"/>
              <a:gd name="connsiteY37" fmla="*/ 4750675 h 6312933"/>
              <a:gd name="connsiteX38" fmla="*/ 1776249 w 4099035"/>
              <a:gd name="connsiteY38" fmla="*/ 4309242 h 6312933"/>
              <a:gd name="connsiteX39" fmla="*/ 2154622 w 4099035"/>
              <a:gd name="connsiteY39" fmla="*/ 4424854 h 6312933"/>
              <a:gd name="connsiteX40" fmla="*/ 2301766 w 4099035"/>
              <a:gd name="connsiteY40" fmla="*/ 4845270 h 6312933"/>
              <a:gd name="connsiteX41" fmla="*/ 2364828 w 4099035"/>
              <a:gd name="connsiteY41" fmla="*/ 5402317 h 6312933"/>
              <a:gd name="connsiteX42" fmla="*/ 2438400 w 4099035"/>
              <a:gd name="connsiteY42" fmla="*/ 5749158 h 6312933"/>
              <a:gd name="connsiteX43" fmla="*/ 2501464 w 4099035"/>
              <a:gd name="connsiteY43" fmla="*/ 5927833 h 6312933"/>
              <a:gd name="connsiteX44" fmla="*/ 2659118 w 4099035"/>
              <a:gd name="connsiteY44" fmla="*/ 6096000 h 6312933"/>
              <a:gd name="connsiteX45" fmla="*/ 2806263 w 4099035"/>
              <a:gd name="connsiteY45" fmla="*/ 6064469 h 6312933"/>
              <a:gd name="connsiteX46" fmla="*/ 2921877 w 4099035"/>
              <a:gd name="connsiteY46" fmla="*/ 6053958 h 6312933"/>
              <a:gd name="connsiteX47" fmla="*/ 2858814 w 4099035"/>
              <a:gd name="connsiteY47" fmla="*/ 5822731 h 6312933"/>
              <a:gd name="connsiteX48" fmla="*/ 2764221 w 4099035"/>
              <a:gd name="connsiteY48" fmla="*/ 5559972 h 6312933"/>
              <a:gd name="connsiteX49" fmla="*/ 2974428 w 4099035"/>
              <a:gd name="connsiteY49" fmla="*/ 5318234 h 6312933"/>
              <a:gd name="connsiteX50" fmla="*/ 3005959 w 4099035"/>
              <a:gd name="connsiteY50" fmla="*/ 4897820 h 6312933"/>
              <a:gd name="connsiteX51" fmla="*/ 3058511 w 4099035"/>
              <a:gd name="connsiteY51" fmla="*/ 4666593 h 6312933"/>
              <a:gd name="connsiteX52" fmla="*/ 3289738 w 4099035"/>
              <a:gd name="connsiteY52" fmla="*/ 4855779 h 6312933"/>
              <a:gd name="connsiteX53" fmla="*/ 3153104 w 4099035"/>
              <a:gd name="connsiteY53" fmla="*/ 5402317 h 6312933"/>
              <a:gd name="connsiteX54" fmla="*/ 3048000 w 4099035"/>
              <a:gd name="connsiteY54" fmla="*/ 6011917 h 6312933"/>
              <a:gd name="connsiteX55" fmla="*/ 3142593 w 4099035"/>
              <a:gd name="connsiteY55" fmla="*/ 6053958 h 6312933"/>
              <a:gd name="connsiteX56" fmla="*/ 3342290 w 4099035"/>
              <a:gd name="connsiteY56" fmla="*/ 6190594 h 6312933"/>
              <a:gd name="connsiteX57" fmla="*/ 3699641 w 4099035"/>
              <a:gd name="connsiteY57" fmla="*/ 6264165 h 6312933"/>
              <a:gd name="connsiteX58" fmla="*/ 3836277 w 4099035"/>
              <a:gd name="connsiteY58" fmla="*/ 6274675 h 6312933"/>
              <a:gd name="connsiteX59" fmla="*/ 3993932 w 4099035"/>
              <a:gd name="connsiteY59" fmla="*/ 6085489 h 6312933"/>
              <a:gd name="connsiteX60" fmla="*/ 4099035 w 4099035"/>
              <a:gd name="connsiteY60" fmla="*/ 5307724 h 6312933"/>
              <a:gd name="connsiteX61" fmla="*/ 4035973 w 4099035"/>
              <a:gd name="connsiteY61" fmla="*/ 4624552 h 6312933"/>
              <a:gd name="connsiteX62" fmla="*/ 4025463 w 4099035"/>
              <a:gd name="connsiteY62" fmla="*/ 4309241 h 6312933"/>
              <a:gd name="connsiteX63" fmla="*/ 3752194 w 4099035"/>
              <a:gd name="connsiteY63" fmla="*/ 3993931 h 6312933"/>
              <a:gd name="connsiteX64" fmla="*/ 3541987 w 4099035"/>
              <a:gd name="connsiteY64" fmla="*/ 3174124 h 6312933"/>
              <a:gd name="connsiteX65" fmla="*/ 3363311 w 4099035"/>
              <a:gd name="connsiteY65" fmla="*/ 2680138 h 6312933"/>
              <a:gd name="connsiteX66" fmla="*/ 3174125 w 4099035"/>
              <a:gd name="connsiteY66" fmla="*/ 2427889 h 6312933"/>
              <a:gd name="connsiteX67" fmla="*/ 2995449 w 4099035"/>
              <a:gd name="connsiteY67" fmla="*/ 2060027 h 6312933"/>
              <a:gd name="connsiteX68" fmla="*/ 2848304 w 4099035"/>
              <a:gd name="connsiteY68" fmla="*/ 1818289 h 6312933"/>
              <a:gd name="connsiteX69" fmla="*/ 2911366 w 4099035"/>
              <a:gd name="connsiteY69" fmla="*/ 1418896 h 6312933"/>
              <a:gd name="connsiteX70" fmla="*/ 2974428 w 4099035"/>
              <a:gd name="connsiteY70" fmla="*/ 1324303 h 6312933"/>
              <a:gd name="connsiteX71" fmla="*/ 2942897 w 4099035"/>
              <a:gd name="connsiteY71" fmla="*/ 1671145 h 6312933"/>
              <a:gd name="connsiteX72" fmla="*/ 3100552 w 4099035"/>
              <a:gd name="connsiteY72" fmla="*/ 2133600 h 6312933"/>
              <a:gd name="connsiteX73" fmla="*/ 3647090 w 4099035"/>
              <a:gd name="connsiteY73" fmla="*/ 2154620 h 6312933"/>
              <a:gd name="connsiteX74" fmla="*/ 3752194 w 4099035"/>
              <a:gd name="connsiteY74" fmla="*/ 1965434 h 6312933"/>
              <a:gd name="connsiteX75" fmla="*/ 3520966 w 4099035"/>
              <a:gd name="connsiteY75" fmla="*/ 1734207 h 6312933"/>
              <a:gd name="connsiteX76" fmla="*/ 3741683 w 4099035"/>
              <a:gd name="connsiteY76" fmla="*/ 1355834 h 6312933"/>
              <a:gd name="connsiteX77" fmla="*/ 3678621 w 4099035"/>
              <a:gd name="connsiteY77" fmla="*/ 767255 h 6312933"/>
              <a:gd name="connsiteX78" fmla="*/ 3605049 w 4099035"/>
              <a:gd name="connsiteY78" fmla="*/ 651641 h 6312933"/>
              <a:gd name="connsiteX79" fmla="*/ 3153104 w 4099035"/>
              <a:gd name="connsiteY79" fmla="*/ 420414 h 6312933"/>
              <a:gd name="connsiteX80" fmla="*/ 2900856 w 4099035"/>
              <a:gd name="connsiteY80" fmla="*/ 367862 h 6312933"/>
              <a:gd name="connsiteX81" fmla="*/ 2669628 w 4099035"/>
              <a:gd name="connsiteY81" fmla="*/ 10510 h 6312933"/>
              <a:gd name="connsiteX82" fmla="*/ 2511973 w 4099035"/>
              <a:gd name="connsiteY82" fmla="*/ 0 h 6312933"/>
              <a:gd name="connsiteX83" fmla="*/ 2406869 w 4099035"/>
              <a:gd name="connsiteY83" fmla="*/ 430924 h 6312933"/>
              <a:gd name="connsiteX84" fmla="*/ 2207173 w 4099035"/>
              <a:gd name="connsiteY84" fmla="*/ 630620 h 6312933"/>
              <a:gd name="connsiteX85" fmla="*/ 1912884 w 4099035"/>
              <a:gd name="connsiteY85" fmla="*/ 725214 h 6312933"/>
              <a:gd name="connsiteX86" fmla="*/ 1681656 w 4099035"/>
              <a:gd name="connsiteY86" fmla="*/ 756744 h 6312933"/>
              <a:gd name="connsiteX87" fmla="*/ 1450428 w 4099035"/>
              <a:gd name="connsiteY87" fmla="*/ 546538 h 6312933"/>
              <a:gd name="connsiteX88" fmla="*/ 1292773 w 4099035"/>
              <a:gd name="connsiteY88" fmla="*/ 252247 h 6312933"/>
              <a:gd name="connsiteX89" fmla="*/ 1208690 w 4099035"/>
              <a:gd name="connsiteY89" fmla="*/ 136634 h 6312933"/>
              <a:gd name="connsiteX0" fmla="*/ 1208690 w 4099035"/>
              <a:gd name="connsiteY0" fmla="*/ 136634 h 6312933"/>
              <a:gd name="connsiteX1" fmla="*/ 1019504 w 4099035"/>
              <a:gd name="connsiteY1" fmla="*/ 525517 h 6312933"/>
              <a:gd name="connsiteX2" fmla="*/ 483476 w 4099035"/>
              <a:gd name="connsiteY2" fmla="*/ 672662 h 6312933"/>
              <a:gd name="connsiteX3" fmla="*/ 168166 w 4099035"/>
              <a:gd name="connsiteY3" fmla="*/ 956441 h 6312933"/>
              <a:gd name="connsiteX4" fmla="*/ 168166 w 4099035"/>
              <a:gd name="connsiteY4" fmla="*/ 1229710 h 6312933"/>
              <a:gd name="connsiteX5" fmla="*/ 378373 w 4099035"/>
              <a:gd name="connsiteY5" fmla="*/ 1629103 h 6312933"/>
              <a:gd name="connsiteX6" fmla="*/ 557049 w 4099035"/>
              <a:gd name="connsiteY6" fmla="*/ 1839310 h 6312933"/>
              <a:gd name="connsiteX7" fmla="*/ 451945 w 4099035"/>
              <a:gd name="connsiteY7" fmla="*/ 2049517 h 6312933"/>
              <a:gd name="connsiteX8" fmla="*/ 714704 w 4099035"/>
              <a:gd name="connsiteY8" fmla="*/ 2102069 h 6312933"/>
              <a:gd name="connsiteX9" fmla="*/ 903890 w 4099035"/>
              <a:gd name="connsiteY9" fmla="*/ 1807779 h 6312933"/>
              <a:gd name="connsiteX10" fmla="*/ 840828 w 4099035"/>
              <a:gd name="connsiteY10" fmla="*/ 1387365 h 6312933"/>
              <a:gd name="connsiteX11" fmla="*/ 756745 w 4099035"/>
              <a:gd name="connsiteY11" fmla="*/ 1187669 h 6312933"/>
              <a:gd name="connsiteX12" fmla="*/ 935421 w 4099035"/>
              <a:gd name="connsiteY12" fmla="*/ 1145627 h 6312933"/>
              <a:gd name="connsiteX13" fmla="*/ 1103587 w 4099035"/>
              <a:gd name="connsiteY13" fmla="*/ 1618593 h 6312933"/>
              <a:gd name="connsiteX14" fmla="*/ 1135118 w 4099035"/>
              <a:gd name="connsiteY14" fmla="*/ 2028496 h 6312933"/>
              <a:gd name="connsiteX15" fmla="*/ 1082566 w 4099035"/>
              <a:gd name="connsiteY15" fmla="*/ 2501462 h 6312933"/>
              <a:gd name="connsiteX16" fmla="*/ 546538 w 4099035"/>
              <a:gd name="connsiteY16" fmla="*/ 3699641 h 6312933"/>
              <a:gd name="connsiteX17" fmla="*/ 557049 w 4099035"/>
              <a:gd name="connsiteY17" fmla="*/ 3804745 h 6312933"/>
              <a:gd name="connsiteX18" fmla="*/ 567559 w 4099035"/>
              <a:gd name="connsiteY18" fmla="*/ 3878317 h 6312933"/>
              <a:gd name="connsiteX19" fmla="*/ 567559 w 4099035"/>
              <a:gd name="connsiteY19" fmla="*/ 4004441 h 6312933"/>
              <a:gd name="connsiteX20" fmla="*/ 346842 w 4099035"/>
              <a:gd name="connsiteY20" fmla="*/ 4162096 h 6312933"/>
              <a:gd name="connsiteX21" fmla="*/ 294290 w 4099035"/>
              <a:gd name="connsiteY21" fmla="*/ 4708634 h 6312933"/>
              <a:gd name="connsiteX22" fmla="*/ 84083 w 4099035"/>
              <a:gd name="connsiteY22" fmla="*/ 5276193 h 6312933"/>
              <a:gd name="connsiteX23" fmla="*/ 0 w 4099035"/>
              <a:gd name="connsiteY23" fmla="*/ 5591503 h 6312933"/>
              <a:gd name="connsiteX24" fmla="*/ 157656 w 4099035"/>
              <a:gd name="connsiteY24" fmla="*/ 5644054 h 6312933"/>
              <a:gd name="connsiteX25" fmla="*/ 231228 w 4099035"/>
              <a:gd name="connsiteY25" fmla="*/ 5759669 h 6312933"/>
              <a:gd name="connsiteX26" fmla="*/ 567560 w 4099035"/>
              <a:gd name="connsiteY26" fmla="*/ 5770179 h 6312933"/>
              <a:gd name="connsiteX27" fmla="*/ 725214 w 4099035"/>
              <a:gd name="connsiteY27" fmla="*/ 5675585 h 6312933"/>
              <a:gd name="connsiteX28" fmla="*/ 725214 w 4099035"/>
              <a:gd name="connsiteY28" fmla="*/ 5549462 h 6312933"/>
              <a:gd name="connsiteX29" fmla="*/ 777765 w 4099035"/>
              <a:gd name="connsiteY29" fmla="*/ 5223641 h 6312933"/>
              <a:gd name="connsiteX30" fmla="*/ 840828 w 4099035"/>
              <a:gd name="connsiteY30" fmla="*/ 4708634 h 6312933"/>
              <a:gd name="connsiteX31" fmla="*/ 966952 w 4099035"/>
              <a:gd name="connsiteY31" fmla="*/ 4593020 h 6312933"/>
              <a:gd name="connsiteX32" fmla="*/ 977463 w 4099035"/>
              <a:gd name="connsiteY32" fmla="*/ 5307724 h 6312933"/>
              <a:gd name="connsiteX33" fmla="*/ 1051035 w 4099035"/>
              <a:gd name="connsiteY33" fmla="*/ 5412827 h 6312933"/>
              <a:gd name="connsiteX34" fmla="*/ 1187670 w 4099035"/>
              <a:gd name="connsiteY34" fmla="*/ 5496909 h 6312933"/>
              <a:gd name="connsiteX35" fmla="*/ 1439917 w 4099035"/>
              <a:gd name="connsiteY35" fmla="*/ 5507421 h 6312933"/>
              <a:gd name="connsiteX36" fmla="*/ 1534511 w 4099035"/>
              <a:gd name="connsiteY36" fmla="*/ 5391807 h 6312933"/>
              <a:gd name="connsiteX37" fmla="*/ 1671145 w 4099035"/>
              <a:gd name="connsiteY37" fmla="*/ 4750675 h 6312933"/>
              <a:gd name="connsiteX38" fmla="*/ 1776249 w 4099035"/>
              <a:gd name="connsiteY38" fmla="*/ 4309242 h 6312933"/>
              <a:gd name="connsiteX39" fmla="*/ 2154622 w 4099035"/>
              <a:gd name="connsiteY39" fmla="*/ 4424854 h 6312933"/>
              <a:gd name="connsiteX40" fmla="*/ 2301766 w 4099035"/>
              <a:gd name="connsiteY40" fmla="*/ 4845270 h 6312933"/>
              <a:gd name="connsiteX41" fmla="*/ 2364828 w 4099035"/>
              <a:gd name="connsiteY41" fmla="*/ 5402317 h 6312933"/>
              <a:gd name="connsiteX42" fmla="*/ 2438400 w 4099035"/>
              <a:gd name="connsiteY42" fmla="*/ 5749158 h 6312933"/>
              <a:gd name="connsiteX43" fmla="*/ 2501464 w 4099035"/>
              <a:gd name="connsiteY43" fmla="*/ 5927833 h 6312933"/>
              <a:gd name="connsiteX44" fmla="*/ 2659118 w 4099035"/>
              <a:gd name="connsiteY44" fmla="*/ 6096000 h 6312933"/>
              <a:gd name="connsiteX45" fmla="*/ 2806263 w 4099035"/>
              <a:gd name="connsiteY45" fmla="*/ 6064469 h 6312933"/>
              <a:gd name="connsiteX46" fmla="*/ 2921877 w 4099035"/>
              <a:gd name="connsiteY46" fmla="*/ 6053958 h 6312933"/>
              <a:gd name="connsiteX47" fmla="*/ 2858814 w 4099035"/>
              <a:gd name="connsiteY47" fmla="*/ 5822731 h 6312933"/>
              <a:gd name="connsiteX48" fmla="*/ 2764221 w 4099035"/>
              <a:gd name="connsiteY48" fmla="*/ 5559972 h 6312933"/>
              <a:gd name="connsiteX49" fmla="*/ 2974428 w 4099035"/>
              <a:gd name="connsiteY49" fmla="*/ 5318234 h 6312933"/>
              <a:gd name="connsiteX50" fmla="*/ 3005959 w 4099035"/>
              <a:gd name="connsiteY50" fmla="*/ 4897820 h 6312933"/>
              <a:gd name="connsiteX51" fmla="*/ 3058511 w 4099035"/>
              <a:gd name="connsiteY51" fmla="*/ 4666593 h 6312933"/>
              <a:gd name="connsiteX52" fmla="*/ 3289738 w 4099035"/>
              <a:gd name="connsiteY52" fmla="*/ 4855779 h 6312933"/>
              <a:gd name="connsiteX53" fmla="*/ 3153104 w 4099035"/>
              <a:gd name="connsiteY53" fmla="*/ 5402317 h 6312933"/>
              <a:gd name="connsiteX54" fmla="*/ 3048000 w 4099035"/>
              <a:gd name="connsiteY54" fmla="*/ 6011917 h 6312933"/>
              <a:gd name="connsiteX55" fmla="*/ 3142593 w 4099035"/>
              <a:gd name="connsiteY55" fmla="*/ 6053958 h 6312933"/>
              <a:gd name="connsiteX56" fmla="*/ 3342290 w 4099035"/>
              <a:gd name="connsiteY56" fmla="*/ 6190594 h 6312933"/>
              <a:gd name="connsiteX57" fmla="*/ 3699641 w 4099035"/>
              <a:gd name="connsiteY57" fmla="*/ 6264165 h 6312933"/>
              <a:gd name="connsiteX58" fmla="*/ 3836277 w 4099035"/>
              <a:gd name="connsiteY58" fmla="*/ 6274675 h 6312933"/>
              <a:gd name="connsiteX59" fmla="*/ 3825767 w 4099035"/>
              <a:gd name="connsiteY59" fmla="*/ 5948855 h 6312933"/>
              <a:gd name="connsiteX60" fmla="*/ 4099035 w 4099035"/>
              <a:gd name="connsiteY60" fmla="*/ 5307724 h 6312933"/>
              <a:gd name="connsiteX61" fmla="*/ 4035973 w 4099035"/>
              <a:gd name="connsiteY61" fmla="*/ 4624552 h 6312933"/>
              <a:gd name="connsiteX62" fmla="*/ 4025463 w 4099035"/>
              <a:gd name="connsiteY62" fmla="*/ 4309241 h 6312933"/>
              <a:gd name="connsiteX63" fmla="*/ 3752194 w 4099035"/>
              <a:gd name="connsiteY63" fmla="*/ 3993931 h 6312933"/>
              <a:gd name="connsiteX64" fmla="*/ 3541987 w 4099035"/>
              <a:gd name="connsiteY64" fmla="*/ 3174124 h 6312933"/>
              <a:gd name="connsiteX65" fmla="*/ 3363311 w 4099035"/>
              <a:gd name="connsiteY65" fmla="*/ 2680138 h 6312933"/>
              <a:gd name="connsiteX66" fmla="*/ 3174125 w 4099035"/>
              <a:gd name="connsiteY66" fmla="*/ 2427889 h 6312933"/>
              <a:gd name="connsiteX67" fmla="*/ 2995449 w 4099035"/>
              <a:gd name="connsiteY67" fmla="*/ 2060027 h 6312933"/>
              <a:gd name="connsiteX68" fmla="*/ 2848304 w 4099035"/>
              <a:gd name="connsiteY68" fmla="*/ 1818289 h 6312933"/>
              <a:gd name="connsiteX69" fmla="*/ 2911366 w 4099035"/>
              <a:gd name="connsiteY69" fmla="*/ 1418896 h 6312933"/>
              <a:gd name="connsiteX70" fmla="*/ 2974428 w 4099035"/>
              <a:gd name="connsiteY70" fmla="*/ 1324303 h 6312933"/>
              <a:gd name="connsiteX71" fmla="*/ 2942897 w 4099035"/>
              <a:gd name="connsiteY71" fmla="*/ 1671145 h 6312933"/>
              <a:gd name="connsiteX72" fmla="*/ 3100552 w 4099035"/>
              <a:gd name="connsiteY72" fmla="*/ 2133600 h 6312933"/>
              <a:gd name="connsiteX73" fmla="*/ 3647090 w 4099035"/>
              <a:gd name="connsiteY73" fmla="*/ 2154620 h 6312933"/>
              <a:gd name="connsiteX74" fmla="*/ 3752194 w 4099035"/>
              <a:gd name="connsiteY74" fmla="*/ 1965434 h 6312933"/>
              <a:gd name="connsiteX75" fmla="*/ 3520966 w 4099035"/>
              <a:gd name="connsiteY75" fmla="*/ 1734207 h 6312933"/>
              <a:gd name="connsiteX76" fmla="*/ 3741683 w 4099035"/>
              <a:gd name="connsiteY76" fmla="*/ 1355834 h 6312933"/>
              <a:gd name="connsiteX77" fmla="*/ 3678621 w 4099035"/>
              <a:gd name="connsiteY77" fmla="*/ 767255 h 6312933"/>
              <a:gd name="connsiteX78" fmla="*/ 3605049 w 4099035"/>
              <a:gd name="connsiteY78" fmla="*/ 651641 h 6312933"/>
              <a:gd name="connsiteX79" fmla="*/ 3153104 w 4099035"/>
              <a:gd name="connsiteY79" fmla="*/ 420414 h 6312933"/>
              <a:gd name="connsiteX80" fmla="*/ 2900856 w 4099035"/>
              <a:gd name="connsiteY80" fmla="*/ 367862 h 6312933"/>
              <a:gd name="connsiteX81" fmla="*/ 2669628 w 4099035"/>
              <a:gd name="connsiteY81" fmla="*/ 10510 h 6312933"/>
              <a:gd name="connsiteX82" fmla="*/ 2511973 w 4099035"/>
              <a:gd name="connsiteY82" fmla="*/ 0 h 6312933"/>
              <a:gd name="connsiteX83" fmla="*/ 2406869 w 4099035"/>
              <a:gd name="connsiteY83" fmla="*/ 430924 h 6312933"/>
              <a:gd name="connsiteX84" fmla="*/ 2207173 w 4099035"/>
              <a:gd name="connsiteY84" fmla="*/ 630620 h 6312933"/>
              <a:gd name="connsiteX85" fmla="*/ 1912884 w 4099035"/>
              <a:gd name="connsiteY85" fmla="*/ 725214 h 6312933"/>
              <a:gd name="connsiteX86" fmla="*/ 1681656 w 4099035"/>
              <a:gd name="connsiteY86" fmla="*/ 756744 h 6312933"/>
              <a:gd name="connsiteX87" fmla="*/ 1450428 w 4099035"/>
              <a:gd name="connsiteY87" fmla="*/ 546538 h 6312933"/>
              <a:gd name="connsiteX88" fmla="*/ 1292773 w 4099035"/>
              <a:gd name="connsiteY88" fmla="*/ 252247 h 6312933"/>
              <a:gd name="connsiteX89" fmla="*/ 1208690 w 4099035"/>
              <a:gd name="connsiteY89" fmla="*/ 136634 h 6312933"/>
              <a:gd name="connsiteX0" fmla="*/ 1208690 w 4035973"/>
              <a:gd name="connsiteY0" fmla="*/ 136634 h 6312933"/>
              <a:gd name="connsiteX1" fmla="*/ 1019504 w 4035973"/>
              <a:gd name="connsiteY1" fmla="*/ 525517 h 6312933"/>
              <a:gd name="connsiteX2" fmla="*/ 483476 w 4035973"/>
              <a:gd name="connsiteY2" fmla="*/ 672662 h 6312933"/>
              <a:gd name="connsiteX3" fmla="*/ 168166 w 4035973"/>
              <a:gd name="connsiteY3" fmla="*/ 956441 h 6312933"/>
              <a:gd name="connsiteX4" fmla="*/ 168166 w 4035973"/>
              <a:gd name="connsiteY4" fmla="*/ 1229710 h 6312933"/>
              <a:gd name="connsiteX5" fmla="*/ 378373 w 4035973"/>
              <a:gd name="connsiteY5" fmla="*/ 1629103 h 6312933"/>
              <a:gd name="connsiteX6" fmla="*/ 557049 w 4035973"/>
              <a:gd name="connsiteY6" fmla="*/ 1839310 h 6312933"/>
              <a:gd name="connsiteX7" fmla="*/ 451945 w 4035973"/>
              <a:gd name="connsiteY7" fmla="*/ 2049517 h 6312933"/>
              <a:gd name="connsiteX8" fmla="*/ 714704 w 4035973"/>
              <a:gd name="connsiteY8" fmla="*/ 2102069 h 6312933"/>
              <a:gd name="connsiteX9" fmla="*/ 903890 w 4035973"/>
              <a:gd name="connsiteY9" fmla="*/ 1807779 h 6312933"/>
              <a:gd name="connsiteX10" fmla="*/ 840828 w 4035973"/>
              <a:gd name="connsiteY10" fmla="*/ 1387365 h 6312933"/>
              <a:gd name="connsiteX11" fmla="*/ 756745 w 4035973"/>
              <a:gd name="connsiteY11" fmla="*/ 1187669 h 6312933"/>
              <a:gd name="connsiteX12" fmla="*/ 935421 w 4035973"/>
              <a:gd name="connsiteY12" fmla="*/ 1145627 h 6312933"/>
              <a:gd name="connsiteX13" fmla="*/ 1103587 w 4035973"/>
              <a:gd name="connsiteY13" fmla="*/ 1618593 h 6312933"/>
              <a:gd name="connsiteX14" fmla="*/ 1135118 w 4035973"/>
              <a:gd name="connsiteY14" fmla="*/ 2028496 h 6312933"/>
              <a:gd name="connsiteX15" fmla="*/ 1082566 w 4035973"/>
              <a:gd name="connsiteY15" fmla="*/ 2501462 h 6312933"/>
              <a:gd name="connsiteX16" fmla="*/ 546538 w 4035973"/>
              <a:gd name="connsiteY16" fmla="*/ 3699641 h 6312933"/>
              <a:gd name="connsiteX17" fmla="*/ 557049 w 4035973"/>
              <a:gd name="connsiteY17" fmla="*/ 3804745 h 6312933"/>
              <a:gd name="connsiteX18" fmla="*/ 567559 w 4035973"/>
              <a:gd name="connsiteY18" fmla="*/ 3878317 h 6312933"/>
              <a:gd name="connsiteX19" fmla="*/ 567559 w 4035973"/>
              <a:gd name="connsiteY19" fmla="*/ 4004441 h 6312933"/>
              <a:gd name="connsiteX20" fmla="*/ 346842 w 4035973"/>
              <a:gd name="connsiteY20" fmla="*/ 4162096 h 6312933"/>
              <a:gd name="connsiteX21" fmla="*/ 294290 w 4035973"/>
              <a:gd name="connsiteY21" fmla="*/ 4708634 h 6312933"/>
              <a:gd name="connsiteX22" fmla="*/ 84083 w 4035973"/>
              <a:gd name="connsiteY22" fmla="*/ 5276193 h 6312933"/>
              <a:gd name="connsiteX23" fmla="*/ 0 w 4035973"/>
              <a:gd name="connsiteY23" fmla="*/ 5591503 h 6312933"/>
              <a:gd name="connsiteX24" fmla="*/ 157656 w 4035973"/>
              <a:gd name="connsiteY24" fmla="*/ 5644054 h 6312933"/>
              <a:gd name="connsiteX25" fmla="*/ 231228 w 4035973"/>
              <a:gd name="connsiteY25" fmla="*/ 5759669 h 6312933"/>
              <a:gd name="connsiteX26" fmla="*/ 567560 w 4035973"/>
              <a:gd name="connsiteY26" fmla="*/ 5770179 h 6312933"/>
              <a:gd name="connsiteX27" fmla="*/ 725214 w 4035973"/>
              <a:gd name="connsiteY27" fmla="*/ 5675585 h 6312933"/>
              <a:gd name="connsiteX28" fmla="*/ 725214 w 4035973"/>
              <a:gd name="connsiteY28" fmla="*/ 5549462 h 6312933"/>
              <a:gd name="connsiteX29" fmla="*/ 777765 w 4035973"/>
              <a:gd name="connsiteY29" fmla="*/ 5223641 h 6312933"/>
              <a:gd name="connsiteX30" fmla="*/ 840828 w 4035973"/>
              <a:gd name="connsiteY30" fmla="*/ 4708634 h 6312933"/>
              <a:gd name="connsiteX31" fmla="*/ 966952 w 4035973"/>
              <a:gd name="connsiteY31" fmla="*/ 4593020 h 6312933"/>
              <a:gd name="connsiteX32" fmla="*/ 977463 w 4035973"/>
              <a:gd name="connsiteY32" fmla="*/ 5307724 h 6312933"/>
              <a:gd name="connsiteX33" fmla="*/ 1051035 w 4035973"/>
              <a:gd name="connsiteY33" fmla="*/ 5412827 h 6312933"/>
              <a:gd name="connsiteX34" fmla="*/ 1187670 w 4035973"/>
              <a:gd name="connsiteY34" fmla="*/ 5496909 h 6312933"/>
              <a:gd name="connsiteX35" fmla="*/ 1439917 w 4035973"/>
              <a:gd name="connsiteY35" fmla="*/ 5507421 h 6312933"/>
              <a:gd name="connsiteX36" fmla="*/ 1534511 w 4035973"/>
              <a:gd name="connsiteY36" fmla="*/ 5391807 h 6312933"/>
              <a:gd name="connsiteX37" fmla="*/ 1671145 w 4035973"/>
              <a:gd name="connsiteY37" fmla="*/ 4750675 h 6312933"/>
              <a:gd name="connsiteX38" fmla="*/ 1776249 w 4035973"/>
              <a:gd name="connsiteY38" fmla="*/ 4309242 h 6312933"/>
              <a:gd name="connsiteX39" fmla="*/ 2154622 w 4035973"/>
              <a:gd name="connsiteY39" fmla="*/ 4424854 h 6312933"/>
              <a:gd name="connsiteX40" fmla="*/ 2301766 w 4035973"/>
              <a:gd name="connsiteY40" fmla="*/ 4845270 h 6312933"/>
              <a:gd name="connsiteX41" fmla="*/ 2364828 w 4035973"/>
              <a:gd name="connsiteY41" fmla="*/ 5402317 h 6312933"/>
              <a:gd name="connsiteX42" fmla="*/ 2438400 w 4035973"/>
              <a:gd name="connsiteY42" fmla="*/ 5749158 h 6312933"/>
              <a:gd name="connsiteX43" fmla="*/ 2501464 w 4035973"/>
              <a:gd name="connsiteY43" fmla="*/ 5927833 h 6312933"/>
              <a:gd name="connsiteX44" fmla="*/ 2659118 w 4035973"/>
              <a:gd name="connsiteY44" fmla="*/ 6096000 h 6312933"/>
              <a:gd name="connsiteX45" fmla="*/ 2806263 w 4035973"/>
              <a:gd name="connsiteY45" fmla="*/ 6064469 h 6312933"/>
              <a:gd name="connsiteX46" fmla="*/ 2921877 w 4035973"/>
              <a:gd name="connsiteY46" fmla="*/ 6053958 h 6312933"/>
              <a:gd name="connsiteX47" fmla="*/ 2858814 w 4035973"/>
              <a:gd name="connsiteY47" fmla="*/ 5822731 h 6312933"/>
              <a:gd name="connsiteX48" fmla="*/ 2764221 w 4035973"/>
              <a:gd name="connsiteY48" fmla="*/ 5559972 h 6312933"/>
              <a:gd name="connsiteX49" fmla="*/ 2974428 w 4035973"/>
              <a:gd name="connsiteY49" fmla="*/ 5318234 h 6312933"/>
              <a:gd name="connsiteX50" fmla="*/ 3005959 w 4035973"/>
              <a:gd name="connsiteY50" fmla="*/ 4897820 h 6312933"/>
              <a:gd name="connsiteX51" fmla="*/ 3058511 w 4035973"/>
              <a:gd name="connsiteY51" fmla="*/ 4666593 h 6312933"/>
              <a:gd name="connsiteX52" fmla="*/ 3289738 w 4035973"/>
              <a:gd name="connsiteY52" fmla="*/ 4855779 h 6312933"/>
              <a:gd name="connsiteX53" fmla="*/ 3153104 w 4035973"/>
              <a:gd name="connsiteY53" fmla="*/ 5402317 h 6312933"/>
              <a:gd name="connsiteX54" fmla="*/ 3048000 w 4035973"/>
              <a:gd name="connsiteY54" fmla="*/ 6011917 h 6312933"/>
              <a:gd name="connsiteX55" fmla="*/ 3142593 w 4035973"/>
              <a:gd name="connsiteY55" fmla="*/ 6053958 h 6312933"/>
              <a:gd name="connsiteX56" fmla="*/ 3342290 w 4035973"/>
              <a:gd name="connsiteY56" fmla="*/ 6190594 h 6312933"/>
              <a:gd name="connsiteX57" fmla="*/ 3699641 w 4035973"/>
              <a:gd name="connsiteY57" fmla="*/ 6264165 h 6312933"/>
              <a:gd name="connsiteX58" fmla="*/ 3836277 w 4035973"/>
              <a:gd name="connsiteY58" fmla="*/ 6274675 h 6312933"/>
              <a:gd name="connsiteX59" fmla="*/ 3825767 w 4035973"/>
              <a:gd name="connsiteY59" fmla="*/ 5948855 h 6312933"/>
              <a:gd name="connsiteX60" fmla="*/ 3983422 w 4035973"/>
              <a:gd name="connsiteY60" fmla="*/ 5286703 h 6312933"/>
              <a:gd name="connsiteX61" fmla="*/ 4035973 w 4035973"/>
              <a:gd name="connsiteY61" fmla="*/ 4624552 h 6312933"/>
              <a:gd name="connsiteX62" fmla="*/ 4025463 w 4035973"/>
              <a:gd name="connsiteY62" fmla="*/ 4309241 h 6312933"/>
              <a:gd name="connsiteX63" fmla="*/ 3752194 w 4035973"/>
              <a:gd name="connsiteY63" fmla="*/ 3993931 h 6312933"/>
              <a:gd name="connsiteX64" fmla="*/ 3541987 w 4035973"/>
              <a:gd name="connsiteY64" fmla="*/ 3174124 h 6312933"/>
              <a:gd name="connsiteX65" fmla="*/ 3363311 w 4035973"/>
              <a:gd name="connsiteY65" fmla="*/ 2680138 h 6312933"/>
              <a:gd name="connsiteX66" fmla="*/ 3174125 w 4035973"/>
              <a:gd name="connsiteY66" fmla="*/ 2427889 h 6312933"/>
              <a:gd name="connsiteX67" fmla="*/ 2995449 w 4035973"/>
              <a:gd name="connsiteY67" fmla="*/ 2060027 h 6312933"/>
              <a:gd name="connsiteX68" fmla="*/ 2848304 w 4035973"/>
              <a:gd name="connsiteY68" fmla="*/ 1818289 h 6312933"/>
              <a:gd name="connsiteX69" fmla="*/ 2911366 w 4035973"/>
              <a:gd name="connsiteY69" fmla="*/ 1418896 h 6312933"/>
              <a:gd name="connsiteX70" fmla="*/ 2974428 w 4035973"/>
              <a:gd name="connsiteY70" fmla="*/ 1324303 h 6312933"/>
              <a:gd name="connsiteX71" fmla="*/ 2942897 w 4035973"/>
              <a:gd name="connsiteY71" fmla="*/ 1671145 h 6312933"/>
              <a:gd name="connsiteX72" fmla="*/ 3100552 w 4035973"/>
              <a:gd name="connsiteY72" fmla="*/ 2133600 h 6312933"/>
              <a:gd name="connsiteX73" fmla="*/ 3647090 w 4035973"/>
              <a:gd name="connsiteY73" fmla="*/ 2154620 h 6312933"/>
              <a:gd name="connsiteX74" fmla="*/ 3752194 w 4035973"/>
              <a:gd name="connsiteY74" fmla="*/ 1965434 h 6312933"/>
              <a:gd name="connsiteX75" fmla="*/ 3520966 w 4035973"/>
              <a:gd name="connsiteY75" fmla="*/ 1734207 h 6312933"/>
              <a:gd name="connsiteX76" fmla="*/ 3741683 w 4035973"/>
              <a:gd name="connsiteY76" fmla="*/ 1355834 h 6312933"/>
              <a:gd name="connsiteX77" fmla="*/ 3678621 w 4035973"/>
              <a:gd name="connsiteY77" fmla="*/ 767255 h 6312933"/>
              <a:gd name="connsiteX78" fmla="*/ 3605049 w 4035973"/>
              <a:gd name="connsiteY78" fmla="*/ 651641 h 6312933"/>
              <a:gd name="connsiteX79" fmla="*/ 3153104 w 4035973"/>
              <a:gd name="connsiteY79" fmla="*/ 420414 h 6312933"/>
              <a:gd name="connsiteX80" fmla="*/ 2900856 w 4035973"/>
              <a:gd name="connsiteY80" fmla="*/ 367862 h 6312933"/>
              <a:gd name="connsiteX81" fmla="*/ 2669628 w 4035973"/>
              <a:gd name="connsiteY81" fmla="*/ 10510 h 6312933"/>
              <a:gd name="connsiteX82" fmla="*/ 2511973 w 4035973"/>
              <a:gd name="connsiteY82" fmla="*/ 0 h 6312933"/>
              <a:gd name="connsiteX83" fmla="*/ 2406869 w 4035973"/>
              <a:gd name="connsiteY83" fmla="*/ 430924 h 6312933"/>
              <a:gd name="connsiteX84" fmla="*/ 2207173 w 4035973"/>
              <a:gd name="connsiteY84" fmla="*/ 630620 h 6312933"/>
              <a:gd name="connsiteX85" fmla="*/ 1912884 w 4035973"/>
              <a:gd name="connsiteY85" fmla="*/ 725214 h 6312933"/>
              <a:gd name="connsiteX86" fmla="*/ 1681656 w 4035973"/>
              <a:gd name="connsiteY86" fmla="*/ 756744 h 6312933"/>
              <a:gd name="connsiteX87" fmla="*/ 1450428 w 4035973"/>
              <a:gd name="connsiteY87" fmla="*/ 546538 h 6312933"/>
              <a:gd name="connsiteX88" fmla="*/ 1292773 w 4035973"/>
              <a:gd name="connsiteY88" fmla="*/ 252247 h 6312933"/>
              <a:gd name="connsiteX89" fmla="*/ 1208690 w 4035973"/>
              <a:gd name="connsiteY89" fmla="*/ 136634 h 6312933"/>
              <a:gd name="connsiteX0" fmla="*/ 1208690 w 4035973"/>
              <a:gd name="connsiteY0" fmla="*/ 136634 h 6274675"/>
              <a:gd name="connsiteX1" fmla="*/ 1019504 w 4035973"/>
              <a:gd name="connsiteY1" fmla="*/ 525517 h 6274675"/>
              <a:gd name="connsiteX2" fmla="*/ 483476 w 4035973"/>
              <a:gd name="connsiteY2" fmla="*/ 672662 h 6274675"/>
              <a:gd name="connsiteX3" fmla="*/ 168166 w 4035973"/>
              <a:gd name="connsiteY3" fmla="*/ 956441 h 6274675"/>
              <a:gd name="connsiteX4" fmla="*/ 168166 w 4035973"/>
              <a:gd name="connsiteY4" fmla="*/ 1229710 h 6274675"/>
              <a:gd name="connsiteX5" fmla="*/ 378373 w 4035973"/>
              <a:gd name="connsiteY5" fmla="*/ 1629103 h 6274675"/>
              <a:gd name="connsiteX6" fmla="*/ 557049 w 4035973"/>
              <a:gd name="connsiteY6" fmla="*/ 1839310 h 6274675"/>
              <a:gd name="connsiteX7" fmla="*/ 451945 w 4035973"/>
              <a:gd name="connsiteY7" fmla="*/ 2049517 h 6274675"/>
              <a:gd name="connsiteX8" fmla="*/ 714704 w 4035973"/>
              <a:gd name="connsiteY8" fmla="*/ 2102069 h 6274675"/>
              <a:gd name="connsiteX9" fmla="*/ 903890 w 4035973"/>
              <a:gd name="connsiteY9" fmla="*/ 1807779 h 6274675"/>
              <a:gd name="connsiteX10" fmla="*/ 840828 w 4035973"/>
              <a:gd name="connsiteY10" fmla="*/ 1387365 h 6274675"/>
              <a:gd name="connsiteX11" fmla="*/ 756745 w 4035973"/>
              <a:gd name="connsiteY11" fmla="*/ 1187669 h 6274675"/>
              <a:gd name="connsiteX12" fmla="*/ 935421 w 4035973"/>
              <a:gd name="connsiteY12" fmla="*/ 1145627 h 6274675"/>
              <a:gd name="connsiteX13" fmla="*/ 1103587 w 4035973"/>
              <a:gd name="connsiteY13" fmla="*/ 1618593 h 6274675"/>
              <a:gd name="connsiteX14" fmla="*/ 1135118 w 4035973"/>
              <a:gd name="connsiteY14" fmla="*/ 2028496 h 6274675"/>
              <a:gd name="connsiteX15" fmla="*/ 1082566 w 4035973"/>
              <a:gd name="connsiteY15" fmla="*/ 2501462 h 6274675"/>
              <a:gd name="connsiteX16" fmla="*/ 546538 w 4035973"/>
              <a:gd name="connsiteY16" fmla="*/ 3699641 h 6274675"/>
              <a:gd name="connsiteX17" fmla="*/ 557049 w 4035973"/>
              <a:gd name="connsiteY17" fmla="*/ 3804745 h 6274675"/>
              <a:gd name="connsiteX18" fmla="*/ 567559 w 4035973"/>
              <a:gd name="connsiteY18" fmla="*/ 3878317 h 6274675"/>
              <a:gd name="connsiteX19" fmla="*/ 567559 w 4035973"/>
              <a:gd name="connsiteY19" fmla="*/ 4004441 h 6274675"/>
              <a:gd name="connsiteX20" fmla="*/ 346842 w 4035973"/>
              <a:gd name="connsiteY20" fmla="*/ 4162096 h 6274675"/>
              <a:gd name="connsiteX21" fmla="*/ 294290 w 4035973"/>
              <a:gd name="connsiteY21" fmla="*/ 4708634 h 6274675"/>
              <a:gd name="connsiteX22" fmla="*/ 84083 w 4035973"/>
              <a:gd name="connsiteY22" fmla="*/ 5276193 h 6274675"/>
              <a:gd name="connsiteX23" fmla="*/ 0 w 4035973"/>
              <a:gd name="connsiteY23" fmla="*/ 5591503 h 6274675"/>
              <a:gd name="connsiteX24" fmla="*/ 157656 w 4035973"/>
              <a:gd name="connsiteY24" fmla="*/ 5644054 h 6274675"/>
              <a:gd name="connsiteX25" fmla="*/ 231228 w 4035973"/>
              <a:gd name="connsiteY25" fmla="*/ 5759669 h 6274675"/>
              <a:gd name="connsiteX26" fmla="*/ 567560 w 4035973"/>
              <a:gd name="connsiteY26" fmla="*/ 5770179 h 6274675"/>
              <a:gd name="connsiteX27" fmla="*/ 725214 w 4035973"/>
              <a:gd name="connsiteY27" fmla="*/ 5675585 h 6274675"/>
              <a:gd name="connsiteX28" fmla="*/ 725214 w 4035973"/>
              <a:gd name="connsiteY28" fmla="*/ 5549462 h 6274675"/>
              <a:gd name="connsiteX29" fmla="*/ 777765 w 4035973"/>
              <a:gd name="connsiteY29" fmla="*/ 5223641 h 6274675"/>
              <a:gd name="connsiteX30" fmla="*/ 840828 w 4035973"/>
              <a:gd name="connsiteY30" fmla="*/ 4708634 h 6274675"/>
              <a:gd name="connsiteX31" fmla="*/ 966952 w 4035973"/>
              <a:gd name="connsiteY31" fmla="*/ 4593020 h 6274675"/>
              <a:gd name="connsiteX32" fmla="*/ 977463 w 4035973"/>
              <a:gd name="connsiteY32" fmla="*/ 5307724 h 6274675"/>
              <a:gd name="connsiteX33" fmla="*/ 1051035 w 4035973"/>
              <a:gd name="connsiteY33" fmla="*/ 5412827 h 6274675"/>
              <a:gd name="connsiteX34" fmla="*/ 1187670 w 4035973"/>
              <a:gd name="connsiteY34" fmla="*/ 5496909 h 6274675"/>
              <a:gd name="connsiteX35" fmla="*/ 1439917 w 4035973"/>
              <a:gd name="connsiteY35" fmla="*/ 5507421 h 6274675"/>
              <a:gd name="connsiteX36" fmla="*/ 1534511 w 4035973"/>
              <a:gd name="connsiteY36" fmla="*/ 5391807 h 6274675"/>
              <a:gd name="connsiteX37" fmla="*/ 1671145 w 4035973"/>
              <a:gd name="connsiteY37" fmla="*/ 4750675 h 6274675"/>
              <a:gd name="connsiteX38" fmla="*/ 1776249 w 4035973"/>
              <a:gd name="connsiteY38" fmla="*/ 4309242 h 6274675"/>
              <a:gd name="connsiteX39" fmla="*/ 2154622 w 4035973"/>
              <a:gd name="connsiteY39" fmla="*/ 4424854 h 6274675"/>
              <a:gd name="connsiteX40" fmla="*/ 2301766 w 4035973"/>
              <a:gd name="connsiteY40" fmla="*/ 4845270 h 6274675"/>
              <a:gd name="connsiteX41" fmla="*/ 2364828 w 4035973"/>
              <a:gd name="connsiteY41" fmla="*/ 5402317 h 6274675"/>
              <a:gd name="connsiteX42" fmla="*/ 2438400 w 4035973"/>
              <a:gd name="connsiteY42" fmla="*/ 5749158 h 6274675"/>
              <a:gd name="connsiteX43" fmla="*/ 2501464 w 4035973"/>
              <a:gd name="connsiteY43" fmla="*/ 5927833 h 6274675"/>
              <a:gd name="connsiteX44" fmla="*/ 2659118 w 4035973"/>
              <a:gd name="connsiteY44" fmla="*/ 6096000 h 6274675"/>
              <a:gd name="connsiteX45" fmla="*/ 2806263 w 4035973"/>
              <a:gd name="connsiteY45" fmla="*/ 6064469 h 6274675"/>
              <a:gd name="connsiteX46" fmla="*/ 2921877 w 4035973"/>
              <a:gd name="connsiteY46" fmla="*/ 6053958 h 6274675"/>
              <a:gd name="connsiteX47" fmla="*/ 2858814 w 4035973"/>
              <a:gd name="connsiteY47" fmla="*/ 5822731 h 6274675"/>
              <a:gd name="connsiteX48" fmla="*/ 2764221 w 4035973"/>
              <a:gd name="connsiteY48" fmla="*/ 5559972 h 6274675"/>
              <a:gd name="connsiteX49" fmla="*/ 2974428 w 4035973"/>
              <a:gd name="connsiteY49" fmla="*/ 5318234 h 6274675"/>
              <a:gd name="connsiteX50" fmla="*/ 3005959 w 4035973"/>
              <a:gd name="connsiteY50" fmla="*/ 4897820 h 6274675"/>
              <a:gd name="connsiteX51" fmla="*/ 3058511 w 4035973"/>
              <a:gd name="connsiteY51" fmla="*/ 4666593 h 6274675"/>
              <a:gd name="connsiteX52" fmla="*/ 3289738 w 4035973"/>
              <a:gd name="connsiteY52" fmla="*/ 4855779 h 6274675"/>
              <a:gd name="connsiteX53" fmla="*/ 3153104 w 4035973"/>
              <a:gd name="connsiteY53" fmla="*/ 5402317 h 6274675"/>
              <a:gd name="connsiteX54" fmla="*/ 3048000 w 4035973"/>
              <a:gd name="connsiteY54" fmla="*/ 6011917 h 6274675"/>
              <a:gd name="connsiteX55" fmla="*/ 3142593 w 4035973"/>
              <a:gd name="connsiteY55" fmla="*/ 6053958 h 6274675"/>
              <a:gd name="connsiteX56" fmla="*/ 3342290 w 4035973"/>
              <a:gd name="connsiteY56" fmla="*/ 6190594 h 6274675"/>
              <a:gd name="connsiteX57" fmla="*/ 3584027 w 4035973"/>
              <a:gd name="connsiteY57" fmla="*/ 6106510 h 6274675"/>
              <a:gd name="connsiteX58" fmla="*/ 3836277 w 4035973"/>
              <a:gd name="connsiteY58" fmla="*/ 6274675 h 6274675"/>
              <a:gd name="connsiteX59" fmla="*/ 3825767 w 4035973"/>
              <a:gd name="connsiteY59" fmla="*/ 5948855 h 6274675"/>
              <a:gd name="connsiteX60" fmla="*/ 3983422 w 4035973"/>
              <a:gd name="connsiteY60" fmla="*/ 5286703 h 6274675"/>
              <a:gd name="connsiteX61" fmla="*/ 4035973 w 4035973"/>
              <a:gd name="connsiteY61" fmla="*/ 4624552 h 6274675"/>
              <a:gd name="connsiteX62" fmla="*/ 4025463 w 4035973"/>
              <a:gd name="connsiteY62" fmla="*/ 4309241 h 6274675"/>
              <a:gd name="connsiteX63" fmla="*/ 3752194 w 4035973"/>
              <a:gd name="connsiteY63" fmla="*/ 3993931 h 6274675"/>
              <a:gd name="connsiteX64" fmla="*/ 3541987 w 4035973"/>
              <a:gd name="connsiteY64" fmla="*/ 3174124 h 6274675"/>
              <a:gd name="connsiteX65" fmla="*/ 3363311 w 4035973"/>
              <a:gd name="connsiteY65" fmla="*/ 2680138 h 6274675"/>
              <a:gd name="connsiteX66" fmla="*/ 3174125 w 4035973"/>
              <a:gd name="connsiteY66" fmla="*/ 2427889 h 6274675"/>
              <a:gd name="connsiteX67" fmla="*/ 2995449 w 4035973"/>
              <a:gd name="connsiteY67" fmla="*/ 2060027 h 6274675"/>
              <a:gd name="connsiteX68" fmla="*/ 2848304 w 4035973"/>
              <a:gd name="connsiteY68" fmla="*/ 1818289 h 6274675"/>
              <a:gd name="connsiteX69" fmla="*/ 2911366 w 4035973"/>
              <a:gd name="connsiteY69" fmla="*/ 1418896 h 6274675"/>
              <a:gd name="connsiteX70" fmla="*/ 2974428 w 4035973"/>
              <a:gd name="connsiteY70" fmla="*/ 1324303 h 6274675"/>
              <a:gd name="connsiteX71" fmla="*/ 2942897 w 4035973"/>
              <a:gd name="connsiteY71" fmla="*/ 1671145 h 6274675"/>
              <a:gd name="connsiteX72" fmla="*/ 3100552 w 4035973"/>
              <a:gd name="connsiteY72" fmla="*/ 2133600 h 6274675"/>
              <a:gd name="connsiteX73" fmla="*/ 3647090 w 4035973"/>
              <a:gd name="connsiteY73" fmla="*/ 2154620 h 6274675"/>
              <a:gd name="connsiteX74" fmla="*/ 3752194 w 4035973"/>
              <a:gd name="connsiteY74" fmla="*/ 1965434 h 6274675"/>
              <a:gd name="connsiteX75" fmla="*/ 3520966 w 4035973"/>
              <a:gd name="connsiteY75" fmla="*/ 1734207 h 6274675"/>
              <a:gd name="connsiteX76" fmla="*/ 3741683 w 4035973"/>
              <a:gd name="connsiteY76" fmla="*/ 1355834 h 6274675"/>
              <a:gd name="connsiteX77" fmla="*/ 3678621 w 4035973"/>
              <a:gd name="connsiteY77" fmla="*/ 767255 h 6274675"/>
              <a:gd name="connsiteX78" fmla="*/ 3605049 w 4035973"/>
              <a:gd name="connsiteY78" fmla="*/ 651641 h 6274675"/>
              <a:gd name="connsiteX79" fmla="*/ 3153104 w 4035973"/>
              <a:gd name="connsiteY79" fmla="*/ 420414 h 6274675"/>
              <a:gd name="connsiteX80" fmla="*/ 2900856 w 4035973"/>
              <a:gd name="connsiteY80" fmla="*/ 367862 h 6274675"/>
              <a:gd name="connsiteX81" fmla="*/ 2669628 w 4035973"/>
              <a:gd name="connsiteY81" fmla="*/ 10510 h 6274675"/>
              <a:gd name="connsiteX82" fmla="*/ 2511973 w 4035973"/>
              <a:gd name="connsiteY82" fmla="*/ 0 h 6274675"/>
              <a:gd name="connsiteX83" fmla="*/ 2406869 w 4035973"/>
              <a:gd name="connsiteY83" fmla="*/ 430924 h 6274675"/>
              <a:gd name="connsiteX84" fmla="*/ 2207173 w 4035973"/>
              <a:gd name="connsiteY84" fmla="*/ 630620 h 6274675"/>
              <a:gd name="connsiteX85" fmla="*/ 1912884 w 4035973"/>
              <a:gd name="connsiteY85" fmla="*/ 725214 h 6274675"/>
              <a:gd name="connsiteX86" fmla="*/ 1681656 w 4035973"/>
              <a:gd name="connsiteY86" fmla="*/ 756744 h 6274675"/>
              <a:gd name="connsiteX87" fmla="*/ 1450428 w 4035973"/>
              <a:gd name="connsiteY87" fmla="*/ 546538 h 6274675"/>
              <a:gd name="connsiteX88" fmla="*/ 1292773 w 4035973"/>
              <a:gd name="connsiteY88" fmla="*/ 252247 h 6274675"/>
              <a:gd name="connsiteX89" fmla="*/ 1208690 w 4035973"/>
              <a:gd name="connsiteY89" fmla="*/ 136634 h 6274675"/>
              <a:gd name="connsiteX0" fmla="*/ 1208690 w 4035973"/>
              <a:gd name="connsiteY0" fmla="*/ 136634 h 6195884"/>
              <a:gd name="connsiteX1" fmla="*/ 1019504 w 4035973"/>
              <a:gd name="connsiteY1" fmla="*/ 525517 h 6195884"/>
              <a:gd name="connsiteX2" fmla="*/ 483476 w 4035973"/>
              <a:gd name="connsiteY2" fmla="*/ 672662 h 6195884"/>
              <a:gd name="connsiteX3" fmla="*/ 168166 w 4035973"/>
              <a:gd name="connsiteY3" fmla="*/ 956441 h 6195884"/>
              <a:gd name="connsiteX4" fmla="*/ 168166 w 4035973"/>
              <a:gd name="connsiteY4" fmla="*/ 1229710 h 6195884"/>
              <a:gd name="connsiteX5" fmla="*/ 378373 w 4035973"/>
              <a:gd name="connsiteY5" fmla="*/ 1629103 h 6195884"/>
              <a:gd name="connsiteX6" fmla="*/ 557049 w 4035973"/>
              <a:gd name="connsiteY6" fmla="*/ 1839310 h 6195884"/>
              <a:gd name="connsiteX7" fmla="*/ 451945 w 4035973"/>
              <a:gd name="connsiteY7" fmla="*/ 2049517 h 6195884"/>
              <a:gd name="connsiteX8" fmla="*/ 714704 w 4035973"/>
              <a:gd name="connsiteY8" fmla="*/ 2102069 h 6195884"/>
              <a:gd name="connsiteX9" fmla="*/ 903890 w 4035973"/>
              <a:gd name="connsiteY9" fmla="*/ 1807779 h 6195884"/>
              <a:gd name="connsiteX10" fmla="*/ 840828 w 4035973"/>
              <a:gd name="connsiteY10" fmla="*/ 1387365 h 6195884"/>
              <a:gd name="connsiteX11" fmla="*/ 756745 w 4035973"/>
              <a:gd name="connsiteY11" fmla="*/ 1187669 h 6195884"/>
              <a:gd name="connsiteX12" fmla="*/ 935421 w 4035973"/>
              <a:gd name="connsiteY12" fmla="*/ 1145627 h 6195884"/>
              <a:gd name="connsiteX13" fmla="*/ 1103587 w 4035973"/>
              <a:gd name="connsiteY13" fmla="*/ 1618593 h 6195884"/>
              <a:gd name="connsiteX14" fmla="*/ 1135118 w 4035973"/>
              <a:gd name="connsiteY14" fmla="*/ 2028496 h 6195884"/>
              <a:gd name="connsiteX15" fmla="*/ 1082566 w 4035973"/>
              <a:gd name="connsiteY15" fmla="*/ 2501462 h 6195884"/>
              <a:gd name="connsiteX16" fmla="*/ 546538 w 4035973"/>
              <a:gd name="connsiteY16" fmla="*/ 3699641 h 6195884"/>
              <a:gd name="connsiteX17" fmla="*/ 557049 w 4035973"/>
              <a:gd name="connsiteY17" fmla="*/ 3804745 h 6195884"/>
              <a:gd name="connsiteX18" fmla="*/ 567559 w 4035973"/>
              <a:gd name="connsiteY18" fmla="*/ 3878317 h 6195884"/>
              <a:gd name="connsiteX19" fmla="*/ 567559 w 4035973"/>
              <a:gd name="connsiteY19" fmla="*/ 4004441 h 6195884"/>
              <a:gd name="connsiteX20" fmla="*/ 346842 w 4035973"/>
              <a:gd name="connsiteY20" fmla="*/ 4162096 h 6195884"/>
              <a:gd name="connsiteX21" fmla="*/ 294290 w 4035973"/>
              <a:gd name="connsiteY21" fmla="*/ 4708634 h 6195884"/>
              <a:gd name="connsiteX22" fmla="*/ 84083 w 4035973"/>
              <a:gd name="connsiteY22" fmla="*/ 5276193 h 6195884"/>
              <a:gd name="connsiteX23" fmla="*/ 0 w 4035973"/>
              <a:gd name="connsiteY23" fmla="*/ 5591503 h 6195884"/>
              <a:gd name="connsiteX24" fmla="*/ 157656 w 4035973"/>
              <a:gd name="connsiteY24" fmla="*/ 5644054 h 6195884"/>
              <a:gd name="connsiteX25" fmla="*/ 231228 w 4035973"/>
              <a:gd name="connsiteY25" fmla="*/ 5759669 h 6195884"/>
              <a:gd name="connsiteX26" fmla="*/ 567560 w 4035973"/>
              <a:gd name="connsiteY26" fmla="*/ 5770179 h 6195884"/>
              <a:gd name="connsiteX27" fmla="*/ 725214 w 4035973"/>
              <a:gd name="connsiteY27" fmla="*/ 5675585 h 6195884"/>
              <a:gd name="connsiteX28" fmla="*/ 725214 w 4035973"/>
              <a:gd name="connsiteY28" fmla="*/ 5549462 h 6195884"/>
              <a:gd name="connsiteX29" fmla="*/ 777765 w 4035973"/>
              <a:gd name="connsiteY29" fmla="*/ 5223641 h 6195884"/>
              <a:gd name="connsiteX30" fmla="*/ 840828 w 4035973"/>
              <a:gd name="connsiteY30" fmla="*/ 4708634 h 6195884"/>
              <a:gd name="connsiteX31" fmla="*/ 966952 w 4035973"/>
              <a:gd name="connsiteY31" fmla="*/ 4593020 h 6195884"/>
              <a:gd name="connsiteX32" fmla="*/ 977463 w 4035973"/>
              <a:gd name="connsiteY32" fmla="*/ 5307724 h 6195884"/>
              <a:gd name="connsiteX33" fmla="*/ 1051035 w 4035973"/>
              <a:gd name="connsiteY33" fmla="*/ 5412827 h 6195884"/>
              <a:gd name="connsiteX34" fmla="*/ 1187670 w 4035973"/>
              <a:gd name="connsiteY34" fmla="*/ 5496909 h 6195884"/>
              <a:gd name="connsiteX35" fmla="*/ 1439917 w 4035973"/>
              <a:gd name="connsiteY35" fmla="*/ 5507421 h 6195884"/>
              <a:gd name="connsiteX36" fmla="*/ 1534511 w 4035973"/>
              <a:gd name="connsiteY36" fmla="*/ 5391807 h 6195884"/>
              <a:gd name="connsiteX37" fmla="*/ 1671145 w 4035973"/>
              <a:gd name="connsiteY37" fmla="*/ 4750675 h 6195884"/>
              <a:gd name="connsiteX38" fmla="*/ 1776249 w 4035973"/>
              <a:gd name="connsiteY38" fmla="*/ 4309242 h 6195884"/>
              <a:gd name="connsiteX39" fmla="*/ 2154622 w 4035973"/>
              <a:gd name="connsiteY39" fmla="*/ 4424854 h 6195884"/>
              <a:gd name="connsiteX40" fmla="*/ 2301766 w 4035973"/>
              <a:gd name="connsiteY40" fmla="*/ 4845270 h 6195884"/>
              <a:gd name="connsiteX41" fmla="*/ 2364828 w 4035973"/>
              <a:gd name="connsiteY41" fmla="*/ 5402317 h 6195884"/>
              <a:gd name="connsiteX42" fmla="*/ 2438400 w 4035973"/>
              <a:gd name="connsiteY42" fmla="*/ 5749158 h 6195884"/>
              <a:gd name="connsiteX43" fmla="*/ 2501464 w 4035973"/>
              <a:gd name="connsiteY43" fmla="*/ 5927833 h 6195884"/>
              <a:gd name="connsiteX44" fmla="*/ 2659118 w 4035973"/>
              <a:gd name="connsiteY44" fmla="*/ 6096000 h 6195884"/>
              <a:gd name="connsiteX45" fmla="*/ 2806263 w 4035973"/>
              <a:gd name="connsiteY45" fmla="*/ 6064469 h 6195884"/>
              <a:gd name="connsiteX46" fmla="*/ 2921877 w 4035973"/>
              <a:gd name="connsiteY46" fmla="*/ 6053958 h 6195884"/>
              <a:gd name="connsiteX47" fmla="*/ 2858814 w 4035973"/>
              <a:gd name="connsiteY47" fmla="*/ 5822731 h 6195884"/>
              <a:gd name="connsiteX48" fmla="*/ 2764221 w 4035973"/>
              <a:gd name="connsiteY48" fmla="*/ 5559972 h 6195884"/>
              <a:gd name="connsiteX49" fmla="*/ 2974428 w 4035973"/>
              <a:gd name="connsiteY49" fmla="*/ 5318234 h 6195884"/>
              <a:gd name="connsiteX50" fmla="*/ 3005959 w 4035973"/>
              <a:gd name="connsiteY50" fmla="*/ 4897820 h 6195884"/>
              <a:gd name="connsiteX51" fmla="*/ 3058511 w 4035973"/>
              <a:gd name="connsiteY51" fmla="*/ 4666593 h 6195884"/>
              <a:gd name="connsiteX52" fmla="*/ 3289738 w 4035973"/>
              <a:gd name="connsiteY52" fmla="*/ 4855779 h 6195884"/>
              <a:gd name="connsiteX53" fmla="*/ 3153104 w 4035973"/>
              <a:gd name="connsiteY53" fmla="*/ 5402317 h 6195884"/>
              <a:gd name="connsiteX54" fmla="*/ 3048000 w 4035973"/>
              <a:gd name="connsiteY54" fmla="*/ 6011917 h 6195884"/>
              <a:gd name="connsiteX55" fmla="*/ 3142593 w 4035973"/>
              <a:gd name="connsiteY55" fmla="*/ 6053958 h 6195884"/>
              <a:gd name="connsiteX56" fmla="*/ 3342290 w 4035973"/>
              <a:gd name="connsiteY56" fmla="*/ 6190594 h 6195884"/>
              <a:gd name="connsiteX57" fmla="*/ 3584027 w 4035973"/>
              <a:gd name="connsiteY57" fmla="*/ 6106510 h 6195884"/>
              <a:gd name="connsiteX58" fmla="*/ 3815256 w 4035973"/>
              <a:gd name="connsiteY58" fmla="*/ 5801709 h 6195884"/>
              <a:gd name="connsiteX59" fmla="*/ 3825767 w 4035973"/>
              <a:gd name="connsiteY59" fmla="*/ 5948855 h 6195884"/>
              <a:gd name="connsiteX60" fmla="*/ 3983422 w 4035973"/>
              <a:gd name="connsiteY60" fmla="*/ 5286703 h 6195884"/>
              <a:gd name="connsiteX61" fmla="*/ 4035973 w 4035973"/>
              <a:gd name="connsiteY61" fmla="*/ 4624552 h 6195884"/>
              <a:gd name="connsiteX62" fmla="*/ 4025463 w 4035973"/>
              <a:gd name="connsiteY62" fmla="*/ 4309241 h 6195884"/>
              <a:gd name="connsiteX63" fmla="*/ 3752194 w 4035973"/>
              <a:gd name="connsiteY63" fmla="*/ 3993931 h 6195884"/>
              <a:gd name="connsiteX64" fmla="*/ 3541987 w 4035973"/>
              <a:gd name="connsiteY64" fmla="*/ 3174124 h 6195884"/>
              <a:gd name="connsiteX65" fmla="*/ 3363311 w 4035973"/>
              <a:gd name="connsiteY65" fmla="*/ 2680138 h 6195884"/>
              <a:gd name="connsiteX66" fmla="*/ 3174125 w 4035973"/>
              <a:gd name="connsiteY66" fmla="*/ 2427889 h 6195884"/>
              <a:gd name="connsiteX67" fmla="*/ 2995449 w 4035973"/>
              <a:gd name="connsiteY67" fmla="*/ 2060027 h 6195884"/>
              <a:gd name="connsiteX68" fmla="*/ 2848304 w 4035973"/>
              <a:gd name="connsiteY68" fmla="*/ 1818289 h 6195884"/>
              <a:gd name="connsiteX69" fmla="*/ 2911366 w 4035973"/>
              <a:gd name="connsiteY69" fmla="*/ 1418896 h 6195884"/>
              <a:gd name="connsiteX70" fmla="*/ 2974428 w 4035973"/>
              <a:gd name="connsiteY70" fmla="*/ 1324303 h 6195884"/>
              <a:gd name="connsiteX71" fmla="*/ 2942897 w 4035973"/>
              <a:gd name="connsiteY71" fmla="*/ 1671145 h 6195884"/>
              <a:gd name="connsiteX72" fmla="*/ 3100552 w 4035973"/>
              <a:gd name="connsiteY72" fmla="*/ 2133600 h 6195884"/>
              <a:gd name="connsiteX73" fmla="*/ 3647090 w 4035973"/>
              <a:gd name="connsiteY73" fmla="*/ 2154620 h 6195884"/>
              <a:gd name="connsiteX74" fmla="*/ 3752194 w 4035973"/>
              <a:gd name="connsiteY74" fmla="*/ 1965434 h 6195884"/>
              <a:gd name="connsiteX75" fmla="*/ 3520966 w 4035973"/>
              <a:gd name="connsiteY75" fmla="*/ 1734207 h 6195884"/>
              <a:gd name="connsiteX76" fmla="*/ 3741683 w 4035973"/>
              <a:gd name="connsiteY76" fmla="*/ 1355834 h 6195884"/>
              <a:gd name="connsiteX77" fmla="*/ 3678621 w 4035973"/>
              <a:gd name="connsiteY77" fmla="*/ 767255 h 6195884"/>
              <a:gd name="connsiteX78" fmla="*/ 3605049 w 4035973"/>
              <a:gd name="connsiteY78" fmla="*/ 651641 h 6195884"/>
              <a:gd name="connsiteX79" fmla="*/ 3153104 w 4035973"/>
              <a:gd name="connsiteY79" fmla="*/ 420414 h 6195884"/>
              <a:gd name="connsiteX80" fmla="*/ 2900856 w 4035973"/>
              <a:gd name="connsiteY80" fmla="*/ 367862 h 6195884"/>
              <a:gd name="connsiteX81" fmla="*/ 2669628 w 4035973"/>
              <a:gd name="connsiteY81" fmla="*/ 10510 h 6195884"/>
              <a:gd name="connsiteX82" fmla="*/ 2511973 w 4035973"/>
              <a:gd name="connsiteY82" fmla="*/ 0 h 6195884"/>
              <a:gd name="connsiteX83" fmla="*/ 2406869 w 4035973"/>
              <a:gd name="connsiteY83" fmla="*/ 430924 h 6195884"/>
              <a:gd name="connsiteX84" fmla="*/ 2207173 w 4035973"/>
              <a:gd name="connsiteY84" fmla="*/ 630620 h 6195884"/>
              <a:gd name="connsiteX85" fmla="*/ 1912884 w 4035973"/>
              <a:gd name="connsiteY85" fmla="*/ 725214 h 6195884"/>
              <a:gd name="connsiteX86" fmla="*/ 1681656 w 4035973"/>
              <a:gd name="connsiteY86" fmla="*/ 756744 h 6195884"/>
              <a:gd name="connsiteX87" fmla="*/ 1450428 w 4035973"/>
              <a:gd name="connsiteY87" fmla="*/ 546538 h 6195884"/>
              <a:gd name="connsiteX88" fmla="*/ 1292773 w 4035973"/>
              <a:gd name="connsiteY88" fmla="*/ 252247 h 6195884"/>
              <a:gd name="connsiteX89" fmla="*/ 1208690 w 4035973"/>
              <a:gd name="connsiteY89" fmla="*/ 136634 h 6195884"/>
              <a:gd name="connsiteX0" fmla="*/ 1208690 w 4035973"/>
              <a:gd name="connsiteY0" fmla="*/ 136634 h 6195884"/>
              <a:gd name="connsiteX1" fmla="*/ 1019504 w 4035973"/>
              <a:gd name="connsiteY1" fmla="*/ 525517 h 6195884"/>
              <a:gd name="connsiteX2" fmla="*/ 483476 w 4035973"/>
              <a:gd name="connsiteY2" fmla="*/ 672662 h 6195884"/>
              <a:gd name="connsiteX3" fmla="*/ 168166 w 4035973"/>
              <a:gd name="connsiteY3" fmla="*/ 956441 h 6195884"/>
              <a:gd name="connsiteX4" fmla="*/ 168166 w 4035973"/>
              <a:gd name="connsiteY4" fmla="*/ 1229710 h 6195884"/>
              <a:gd name="connsiteX5" fmla="*/ 378373 w 4035973"/>
              <a:gd name="connsiteY5" fmla="*/ 1629103 h 6195884"/>
              <a:gd name="connsiteX6" fmla="*/ 557049 w 4035973"/>
              <a:gd name="connsiteY6" fmla="*/ 1839310 h 6195884"/>
              <a:gd name="connsiteX7" fmla="*/ 451945 w 4035973"/>
              <a:gd name="connsiteY7" fmla="*/ 2049517 h 6195884"/>
              <a:gd name="connsiteX8" fmla="*/ 714704 w 4035973"/>
              <a:gd name="connsiteY8" fmla="*/ 2102069 h 6195884"/>
              <a:gd name="connsiteX9" fmla="*/ 903890 w 4035973"/>
              <a:gd name="connsiteY9" fmla="*/ 1807779 h 6195884"/>
              <a:gd name="connsiteX10" fmla="*/ 840828 w 4035973"/>
              <a:gd name="connsiteY10" fmla="*/ 1387365 h 6195884"/>
              <a:gd name="connsiteX11" fmla="*/ 756745 w 4035973"/>
              <a:gd name="connsiteY11" fmla="*/ 1187669 h 6195884"/>
              <a:gd name="connsiteX12" fmla="*/ 935421 w 4035973"/>
              <a:gd name="connsiteY12" fmla="*/ 1145627 h 6195884"/>
              <a:gd name="connsiteX13" fmla="*/ 1103587 w 4035973"/>
              <a:gd name="connsiteY13" fmla="*/ 1618593 h 6195884"/>
              <a:gd name="connsiteX14" fmla="*/ 1135118 w 4035973"/>
              <a:gd name="connsiteY14" fmla="*/ 2028496 h 6195884"/>
              <a:gd name="connsiteX15" fmla="*/ 1082566 w 4035973"/>
              <a:gd name="connsiteY15" fmla="*/ 2501462 h 6195884"/>
              <a:gd name="connsiteX16" fmla="*/ 546538 w 4035973"/>
              <a:gd name="connsiteY16" fmla="*/ 3699641 h 6195884"/>
              <a:gd name="connsiteX17" fmla="*/ 557049 w 4035973"/>
              <a:gd name="connsiteY17" fmla="*/ 3804745 h 6195884"/>
              <a:gd name="connsiteX18" fmla="*/ 567559 w 4035973"/>
              <a:gd name="connsiteY18" fmla="*/ 3878317 h 6195884"/>
              <a:gd name="connsiteX19" fmla="*/ 567559 w 4035973"/>
              <a:gd name="connsiteY19" fmla="*/ 4004441 h 6195884"/>
              <a:gd name="connsiteX20" fmla="*/ 346842 w 4035973"/>
              <a:gd name="connsiteY20" fmla="*/ 4162096 h 6195884"/>
              <a:gd name="connsiteX21" fmla="*/ 294290 w 4035973"/>
              <a:gd name="connsiteY21" fmla="*/ 4708634 h 6195884"/>
              <a:gd name="connsiteX22" fmla="*/ 84083 w 4035973"/>
              <a:gd name="connsiteY22" fmla="*/ 5276193 h 6195884"/>
              <a:gd name="connsiteX23" fmla="*/ 0 w 4035973"/>
              <a:gd name="connsiteY23" fmla="*/ 5591503 h 6195884"/>
              <a:gd name="connsiteX24" fmla="*/ 157656 w 4035973"/>
              <a:gd name="connsiteY24" fmla="*/ 5644054 h 6195884"/>
              <a:gd name="connsiteX25" fmla="*/ 231228 w 4035973"/>
              <a:gd name="connsiteY25" fmla="*/ 5759669 h 6195884"/>
              <a:gd name="connsiteX26" fmla="*/ 567560 w 4035973"/>
              <a:gd name="connsiteY26" fmla="*/ 5770179 h 6195884"/>
              <a:gd name="connsiteX27" fmla="*/ 725214 w 4035973"/>
              <a:gd name="connsiteY27" fmla="*/ 5675585 h 6195884"/>
              <a:gd name="connsiteX28" fmla="*/ 725214 w 4035973"/>
              <a:gd name="connsiteY28" fmla="*/ 5549462 h 6195884"/>
              <a:gd name="connsiteX29" fmla="*/ 777765 w 4035973"/>
              <a:gd name="connsiteY29" fmla="*/ 5223641 h 6195884"/>
              <a:gd name="connsiteX30" fmla="*/ 840828 w 4035973"/>
              <a:gd name="connsiteY30" fmla="*/ 4708634 h 6195884"/>
              <a:gd name="connsiteX31" fmla="*/ 966952 w 4035973"/>
              <a:gd name="connsiteY31" fmla="*/ 4593020 h 6195884"/>
              <a:gd name="connsiteX32" fmla="*/ 977463 w 4035973"/>
              <a:gd name="connsiteY32" fmla="*/ 5307724 h 6195884"/>
              <a:gd name="connsiteX33" fmla="*/ 1051035 w 4035973"/>
              <a:gd name="connsiteY33" fmla="*/ 5412827 h 6195884"/>
              <a:gd name="connsiteX34" fmla="*/ 1187670 w 4035973"/>
              <a:gd name="connsiteY34" fmla="*/ 5496909 h 6195884"/>
              <a:gd name="connsiteX35" fmla="*/ 1439917 w 4035973"/>
              <a:gd name="connsiteY35" fmla="*/ 5507421 h 6195884"/>
              <a:gd name="connsiteX36" fmla="*/ 1534511 w 4035973"/>
              <a:gd name="connsiteY36" fmla="*/ 5391807 h 6195884"/>
              <a:gd name="connsiteX37" fmla="*/ 1671145 w 4035973"/>
              <a:gd name="connsiteY37" fmla="*/ 4750675 h 6195884"/>
              <a:gd name="connsiteX38" fmla="*/ 1776249 w 4035973"/>
              <a:gd name="connsiteY38" fmla="*/ 4309242 h 6195884"/>
              <a:gd name="connsiteX39" fmla="*/ 2154622 w 4035973"/>
              <a:gd name="connsiteY39" fmla="*/ 4424854 h 6195884"/>
              <a:gd name="connsiteX40" fmla="*/ 2301766 w 4035973"/>
              <a:gd name="connsiteY40" fmla="*/ 4845270 h 6195884"/>
              <a:gd name="connsiteX41" fmla="*/ 2364828 w 4035973"/>
              <a:gd name="connsiteY41" fmla="*/ 5402317 h 6195884"/>
              <a:gd name="connsiteX42" fmla="*/ 2438400 w 4035973"/>
              <a:gd name="connsiteY42" fmla="*/ 5749158 h 6195884"/>
              <a:gd name="connsiteX43" fmla="*/ 2501464 w 4035973"/>
              <a:gd name="connsiteY43" fmla="*/ 5927833 h 6195884"/>
              <a:gd name="connsiteX44" fmla="*/ 2659118 w 4035973"/>
              <a:gd name="connsiteY44" fmla="*/ 6096000 h 6195884"/>
              <a:gd name="connsiteX45" fmla="*/ 2806263 w 4035973"/>
              <a:gd name="connsiteY45" fmla="*/ 6064469 h 6195884"/>
              <a:gd name="connsiteX46" fmla="*/ 2921877 w 4035973"/>
              <a:gd name="connsiteY46" fmla="*/ 6053958 h 6195884"/>
              <a:gd name="connsiteX47" fmla="*/ 2858814 w 4035973"/>
              <a:gd name="connsiteY47" fmla="*/ 5822731 h 6195884"/>
              <a:gd name="connsiteX48" fmla="*/ 2764221 w 4035973"/>
              <a:gd name="connsiteY48" fmla="*/ 5559972 h 6195884"/>
              <a:gd name="connsiteX49" fmla="*/ 2974428 w 4035973"/>
              <a:gd name="connsiteY49" fmla="*/ 5318234 h 6195884"/>
              <a:gd name="connsiteX50" fmla="*/ 3005959 w 4035973"/>
              <a:gd name="connsiteY50" fmla="*/ 4897820 h 6195884"/>
              <a:gd name="connsiteX51" fmla="*/ 3058511 w 4035973"/>
              <a:gd name="connsiteY51" fmla="*/ 4666593 h 6195884"/>
              <a:gd name="connsiteX52" fmla="*/ 3289738 w 4035973"/>
              <a:gd name="connsiteY52" fmla="*/ 4855779 h 6195884"/>
              <a:gd name="connsiteX53" fmla="*/ 3153104 w 4035973"/>
              <a:gd name="connsiteY53" fmla="*/ 5402317 h 6195884"/>
              <a:gd name="connsiteX54" fmla="*/ 3048000 w 4035973"/>
              <a:gd name="connsiteY54" fmla="*/ 6011917 h 6195884"/>
              <a:gd name="connsiteX55" fmla="*/ 3142593 w 4035973"/>
              <a:gd name="connsiteY55" fmla="*/ 6053958 h 6195884"/>
              <a:gd name="connsiteX56" fmla="*/ 3342290 w 4035973"/>
              <a:gd name="connsiteY56" fmla="*/ 6190594 h 6195884"/>
              <a:gd name="connsiteX57" fmla="*/ 3584027 w 4035973"/>
              <a:gd name="connsiteY57" fmla="*/ 6106510 h 6195884"/>
              <a:gd name="connsiteX58" fmla="*/ 3636580 w 4035973"/>
              <a:gd name="connsiteY58" fmla="*/ 6011916 h 6195884"/>
              <a:gd name="connsiteX59" fmla="*/ 3825767 w 4035973"/>
              <a:gd name="connsiteY59" fmla="*/ 5948855 h 6195884"/>
              <a:gd name="connsiteX60" fmla="*/ 3983422 w 4035973"/>
              <a:gd name="connsiteY60" fmla="*/ 5286703 h 6195884"/>
              <a:gd name="connsiteX61" fmla="*/ 4035973 w 4035973"/>
              <a:gd name="connsiteY61" fmla="*/ 4624552 h 6195884"/>
              <a:gd name="connsiteX62" fmla="*/ 4025463 w 4035973"/>
              <a:gd name="connsiteY62" fmla="*/ 4309241 h 6195884"/>
              <a:gd name="connsiteX63" fmla="*/ 3752194 w 4035973"/>
              <a:gd name="connsiteY63" fmla="*/ 3993931 h 6195884"/>
              <a:gd name="connsiteX64" fmla="*/ 3541987 w 4035973"/>
              <a:gd name="connsiteY64" fmla="*/ 3174124 h 6195884"/>
              <a:gd name="connsiteX65" fmla="*/ 3363311 w 4035973"/>
              <a:gd name="connsiteY65" fmla="*/ 2680138 h 6195884"/>
              <a:gd name="connsiteX66" fmla="*/ 3174125 w 4035973"/>
              <a:gd name="connsiteY66" fmla="*/ 2427889 h 6195884"/>
              <a:gd name="connsiteX67" fmla="*/ 2995449 w 4035973"/>
              <a:gd name="connsiteY67" fmla="*/ 2060027 h 6195884"/>
              <a:gd name="connsiteX68" fmla="*/ 2848304 w 4035973"/>
              <a:gd name="connsiteY68" fmla="*/ 1818289 h 6195884"/>
              <a:gd name="connsiteX69" fmla="*/ 2911366 w 4035973"/>
              <a:gd name="connsiteY69" fmla="*/ 1418896 h 6195884"/>
              <a:gd name="connsiteX70" fmla="*/ 2974428 w 4035973"/>
              <a:gd name="connsiteY70" fmla="*/ 1324303 h 6195884"/>
              <a:gd name="connsiteX71" fmla="*/ 2942897 w 4035973"/>
              <a:gd name="connsiteY71" fmla="*/ 1671145 h 6195884"/>
              <a:gd name="connsiteX72" fmla="*/ 3100552 w 4035973"/>
              <a:gd name="connsiteY72" fmla="*/ 2133600 h 6195884"/>
              <a:gd name="connsiteX73" fmla="*/ 3647090 w 4035973"/>
              <a:gd name="connsiteY73" fmla="*/ 2154620 h 6195884"/>
              <a:gd name="connsiteX74" fmla="*/ 3752194 w 4035973"/>
              <a:gd name="connsiteY74" fmla="*/ 1965434 h 6195884"/>
              <a:gd name="connsiteX75" fmla="*/ 3520966 w 4035973"/>
              <a:gd name="connsiteY75" fmla="*/ 1734207 h 6195884"/>
              <a:gd name="connsiteX76" fmla="*/ 3741683 w 4035973"/>
              <a:gd name="connsiteY76" fmla="*/ 1355834 h 6195884"/>
              <a:gd name="connsiteX77" fmla="*/ 3678621 w 4035973"/>
              <a:gd name="connsiteY77" fmla="*/ 767255 h 6195884"/>
              <a:gd name="connsiteX78" fmla="*/ 3605049 w 4035973"/>
              <a:gd name="connsiteY78" fmla="*/ 651641 h 6195884"/>
              <a:gd name="connsiteX79" fmla="*/ 3153104 w 4035973"/>
              <a:gd name="connsiteY79" fmla="*/ 420414 h 6195884"/>
              <a:gd name="connsiteX80" fmla="*/ 2900856 w 4035973"/>
              <a:gd name="connsiteY80" fmla="*/ 367862 h 6195884"/>
              <a:gd name="connsiteX81" fmla="*/ 2669628 w 4035973"/>
              <a:gd name="connsiteY81" fmla="*/ 10510 h 6195884"/>
              <a:gd name="connsiteX82" fmla="*/ 2511973 w 4035973"/>
              <a:gd name="connsiteY82" fmla="*/ 0 h 6195884"/>
              <a:gd name="connsiteX83" fmla="*/ 2406869 w 4035973"/>
              <a:gd name="connsiteY83" fmla="*/ 430924 h 6195884"/>
              <a:gd name="connsiteX84" fmla="*/ 2207173 w 4035973"/>
              <a:gd name="connsiteY84" fmla="*/ 630620 h 6195884"/>
              <a:gd name="connsiteX85" fmla="*/ 1912884 w 4035973"/>
              <a:gd name="connsiteY85" fmla="*/ 725214 h 6195884"/>
              <a:gd name="connsiteX86" fmla="*/ 1681656 w 4035973"/>
              <a:gd name="connsiteY86" fmla="*/ 756744 h 6195884"/>
              <a:gd name="connsiteX87" fmla="*/ 1450428 w 4035973"/>
              <a:gd name="connsiteY87" fmla="*/ 546538 h 6195884"/>
              <a:gd name="connsiteX88" fmla="*/ 1292773 w 4035973"/>
              <a:gd name="connsiteY88" fmla="*/ 252247 h 6195884"/>
              <a:gd name="connsiteX89" fmla="*/ 1208690 w 4035973"/>
              <a:gd name="connsiteY89" fmla="*/ 136634 h 6195884"/>
              <a:gd name="connsiteX0" fmla="*/ 1208690 w 4035973"/>
              <a:gd name="connsiteY0" fmla="*/ 136634 h 6195884"/>
              <a:gd name="connsiteX1" fmla="*/ 1019504 w 4035973"/>
              <a:gd name="connsiteY1" fmla="*/ 525517 h 6195884"/>
              <a:gd name="connsiteX2" fmla="*/ 483476 w 4035973"/>
              <a:gd name="connsiteY2" fmla="*/ 672662 h 6195884"/>
              <a:gd name="connsiteX3" fmla="*/ 168166 w 4035973"/>
              <a:gd name="connsiteY3" fmla="*/ 956441 h 6195884"/>
              <a:gd name="connsiteX4" fmla="*/ 168166 w 4035973"/>
              <a:gd name="connsiteY4" fmla="*/ 1229710 h 6195884"/>
              <a:gd name="connsiteX5" fmla="*/ 378373 w 4035973"/>
              <a:gd name="connsiteY5" fmla="*/ 1629103 h 6195884"/>
              <a:gd name="connsiteX6" fmla="*/ 557049 w 4035973"/>
              <a:gd name="connsiteY6" fmla="*/ 1839310 h 6195884"/>
              <a:gd name="connsiteX7" fmla="*/ 451945 w 4035973"/>
              <a:gd name="connsiteY7" fmla="*/ 2049517 h 6195884"/>
              <a:gd name="connsiteX8" fmla="*/ 714704 w 4035973"/>
              <a:gd name="connsiteY8" fmla="*/ 2102069 h 6195884"/>
              <a:gd name="connsiteX9" fmla="*/ 903890 w 4035973"/>
              <a:gd name="connsiteY9" fmla="*/ 1807779 h 6195884"/>
              <a:gd name="connsiteX10" fmla="*/ 840828 w 4035973"/>
              <a:gd name="connsiteY10" fmla="*/ 1387365 h 6195884"/>
              <a:gd name="connsiteX11" fmla="*/ 756745 w 4035973"/>
              <a:gd name="connsiteY11" fmla="*/ 1187669 h 6195884"/>
              <a:gd name="connsiteX12" fmla="*/ 935421 w 4035973"/>
              <a:gd name="connsiteY12" fmla="*/ 1145627 h 6195884"/>
              <a:gd name="connsiteX13" fmla="*/ 1103587 w 4035973"/>
              <a:gd name="connsiteY13" fmla="*/ 1618593 h 6195884"/>
              <a:gd name="connsiteX14" fmla="*/ 1135118 w 4035973"/>
              <a:gd name="connsiteY14" fmla="*/ 2028496 h 6195884"/>
              <a:gd name="connsiteX15" fmla="*/ 1082566 w 4035973"/>
              <a:gd name="connsiteY15" fmla="*/ 2501462 h 6195884"/>
              <a:gd name="connsiteX16" fmla="*/ 546538 w 4035973"/>
              <a:gd name="connsiteY16" fmla="*/ 3699641 h 6195884"/>
              <a:gd name="connsiteX17" fmla="*/ 557049 w 4035973"/>
              <a:gd name="connsiteY17" fmla="*/ 3804745 h 6195884"/>
              <a:gd name="connsiteX18" fmla="*/ 567559 w 4035973"/>
              <a:gd name="connsiteY18" fmla="*/ 3878317 h 6195884"/>
              <a:gd name="connsiteX19" fmla="*/ 567559 w 4035973"/>
              <a:gd name="connsiteY19" fmla="*/ 4004441 h 6195884"/>
              <a:gd name="connsiteX20" fmla="*/ 346842 w 4035973"/>
              <a:gd name="connsiteY20" fmla="*/ 4162096 h 6195884"/>
              <a:gd name="connsiteX21" fmla="*/ 294290 w 4035973"/>
              <a:gd name="connsiteY21" fmla="*/ 4708634 h 6195884"/>
              <a:gd name="connsiteX22" fmla="*/ 84083 w 4035973"/>
              <a:gd name="connsiteY22" fmla="*/ 5276193 h 6195884"/>
              <a:gd name="connsiteX23" fmla="*/ 0 w 4035973"/>
              <a:gd name="connsiteY23" fmla="*/ 5591503 h 6195884"/>
              <a:gd name="connsiteX24" fmla="*/ 157656 w 4035973"/>
              <a:gd name="connsiteY24" fmla="*/ 5644054 h 6195884"/>
              <a:gd name="connsiteX25" fmla="*/ 231228 w 4035973"/>
              <a:gd name="connsiteY25" fmla="*/ 5759669 h 6195884"/>
              <a:gd name="connsiteX26" fmla="*/ 567560 w 4035973"/>
              <a:gd name="connsiteY26" fmla="*/ 5770179 h 6195884"/>
              <a:gd name="connsiteX27" fmla="*/ 725214 w 4035973"/>
              <a:gd name="connsiteY27" fmla="*/ 5675585 h 6195884"/>
              <a:gd name="connsiteX28" fmla="*/ 725214 w 4035973"/>
              <a:gd name="connsiteY28" fmla="*/ 5549462 h 6195884"/>
              <a:gd name="connsiteX29" fmla="*/ 777765 w 4035973"/>
              <a:gd name="connsiteY29" fmla="*/ 5223641 h 6195884"/>
              <a:gd name="connsiteX30" fmla="*/ 840828 w 4035973"/>
              <a:gd name="connsiteY30" fmla="*/ 4708634 h 6195884"/>
              <a:gd name="connsiteX31" fmla="*/ 966952 w 4035973"/>
              <a:gd name="connsiteY31" fmla="*/ 4593020 h 6195884"/>
              <a:gd name="connsiteX32" fmla="*/ 977463 w 4035973"/>
              <a:gd name="connsiteY32" fmla="*/ 5307724 h 6195884"/>
              <a:gd name="connsiteX33" fmla="*/ 1051035 w 4035973"/>
              <a:gd name="connsiteY33" fmla="*/ 5412827 h 6195884"/>
              <a:gd name="connsiteX34" fmla="*/ 1187670 w 4035973"/>
              <a:gd name="connsiteY34" fmla="*/ 5496909 h 6195884"/>
              <a:gd name="connsiteX35" fmla="*/ 1439917 w 4035973"/>
              <a:gd name="connsiteY35" fmla="*/ 5507421 h 6195884"/>
              <a:gd name="connsiteX36" fmla="*/ 1534511 w 4035973"/>
              <a:gd name="connsiteY36" fmla="*/ 5391807 h 6195884"/>
              <a:gd name="connsiteX37" fmla="*/ 1671145 w 4035973"/>
              <a:gd name="connsiteY37" fmla="*/ 4750675 h 6195884"/>
              <a:gd name="connsiteX38" fmla="*/ 1776249 w 4035973"/>
              <a:gd name="connsiteY38" fmla="*/ 4309242 h 6195884"/>
              <a:gd name="connsiteX39" fmla="*/ 2154622 w 4035973"/>
              <a:gd name="connsiteY39" fmla="*/ 4424854 h 6195884"/>
              <a:gd name="connsiteX40" fmla="*/ 2301766 w 4035973"/>
              <a:gd name="connsiteY40" fmla="*/ 4845270 h 6195884"/>
              <a:gd name="connsiteX41" fmla="*/ 2364828 w 4035973"/>
              <a:gd name="connsiteY41" fmla="*/ 5402317 h 6195884"/>
              <a:gd name="connsiteX42" fmla="*/ 2438400 w 4035973"/>
              <a:gd name="connsiteY42" fmla="*/ 5749158 h 6195884"/>
              <a:gd name="connsiteX43" fmla="*/ 2501464 w 4035973"/>
              <a:gd name="connsiteY43" fmla="*/ 5927833 h 6195884"/>
              <a:gd name="connsiteX44" fmla="*/ 2659118 w 4035973"/>
              <a:gd name="connsiteY44" fmla="*/ 6096000 h 6195884"/>
              <a:gd name="connsiteX45" fmla="*/ 2806263 w 4035973"/>
              <a:gd name="connsiteY45" fmla="*/ 6064469 h 6195884"/>
              <a:gd name="connsiteX46" fmla="*/ 2921877 w 4035973"/>
              <a:gd name="connsiteY46" fmla="*/ 6053958 h 6195884"/>
              <a:gd name="connsiteX47" fmla="*/ 2858814 w 4035973"/>
              <a:gd name="connsiteY47" fmla="*/ 5822731 h 6195884"/>
              <a:gd name="connsiteX48" fmla="*/ 2764221 w 4035973"/>
              <a:gd name="connsiteY48" fmla="*/ 5559972 h 6195884"/>
              <a:gd name="connsiteX49" fmla="*/ 2974428 w 4035973"/>
              <a:gd name="connsiteY49" fmla="*/ 5318234 h 6195884"/>
              <a:gd name="connsiteX50" fmla="*/ 3005959 w 4035973"/>
              <a:gd name="connsiteY50" fmla="*/ 4897820 h 6195884"/>
              <a:gd name="connsiteX51" fmla="*/ 3058511 w 4035973"/>
              <a:gd name="connsiteY51" fmla="*/ 4666593 h 6195884"/>
              <a:gd name="connsiteX52" fmla="*/ 3289738 w 4035973"/>
              <a:gd name="connsiteY52" fmla="*/ 4855779 h 6195884"/>
              <a:gd name="connsiteX53" fmla="*/ 3153104 w 4035973"/>
              <a:gd name="connsiteY53" fmla="*/ 5402317 h 6195884"/>
              <a:gd name="connsiteX54" fmla="*/ 3048000 w 4035973"/>
              <a:gd name="connsiteY54" fmla="*/ 6011917 h 6195884"/>
              <a:gd name="connsiteX55" fmla="*/ 3142593 w 4035973"/>
              <a:gd name="connsiteY55" fmla="*/ 6053958 h 6195884"/>
              <a:gd name="connsiteX56" fmla="*/ 3342290 w 4035973"/>
              <a:gd name="connsiteY56" fmla="*/ 6190594 h 6195884"/>
              <a:gd name="connsiteX57" fmla="*/ 3584027 w 4035973"/>
              <a:gd name="connsiteY57" fmla="*/ 6106510 h 6195884"/>
              <a:gd name="connsiteX58" fmla="*/ 3636580 w 4035973"/>
              <a:gd name="connsiteY58" fmla="*/ 6011916 h 6195884"/>
              <a:gd name="connsiteX59" fmla="*/ 3867808 w 4035973"/>
              <a:gd name="connsiteY59" fmla="*/ 5591503 h 6195884"/>
              <a:gd name="connsiteX60" fmla="*/ 3983422 w 4035973"/>
              <a:gd name="connsiteY60" fmla="*/ 5286703 h 6195884"/>
              <a:gd name="connsiteX61" fmla="*/ 4035973 w 4035973"/>
              <a:gd name="connsiteY61" fmla="*/ 4624552 h 6195884"/>
              <a:gd name="connsiteX62" fmla="*/ 4025463 w 4035973"/>
              <a:gd name="connsiteY62" fmla="*/ 4309241 h 6195884"/>
              <a:gd name="connsiteX63" fmla="*/ 3752194 w 4035973"/>
              <a:gd name="connsiteY63" fmla="*/ 3993931 h 6195884"/>
              <a:gd name="connsiteX64" fmla="*/ 3541987 w 4035973"/>
              <a:gd name="connsiteY64" fmla="*/ 3174124 h 6195884"/>
              <a:gd name="connsiteX65" fmla="*/ 3363311 w 4035973"/>
              <a:gd name="connsiteY65" fmla="*/ 2680138 h 6195884"/>
              <a:gd name="connsiteX66" fmla="*/ 3174125 w 4035973"/>
              <a:gd name="connsiteY66" fmla="*/ 2427889 h 6195884"/>
              <a:gd name="connsiteX67" fmla="*/ 2995449 w 4035973"/>
              <a:gd name="connsiteY67" fmla="*/ 2060027 h 6195884"/>
              <a:gd name="connsiteX68" fmla="*/ 2848304 w 4035973"/>
              <a:gd name="connsiteY68" fmla="*/ 1818289 h 6195884"/>
              <a:gd name="connsiteX69" fmla="*/ 2911366 w 4035973"/>
              <a:gd name="connsiteY69" fmla="*/ 1418896 h 6195884"/>
              <a:gd name="connsiteX70" fmla="*/ 2974428 w 4035973"/>
              <a:gd name="connsiteY70" fmla="*/ 1324303 h 6195884"/>
              <a:gd name="connsiteX71" fmla="*/ 2942897 w 4035973"/>
              <a:gd name="connsiteY71" fmla="*/ 1671145 h 6195884"/>
              <a:gd name="connsiteX72" fmla="*/ 3100552 w 4035973"/>
              <a:gd name="connsiteY72" fmla="*/ 2133600 h 6195884"/>
              <a:gd name="connsiteX73" fmla="*/ 3647090 w 4035973"/>
              <a:gd name="connsiteY73" fmla="*/ 2154620 h 6195884"/>
              <a:gd name="connsiteX74" fmla="*/ 3752194 w 4035973"/>
              <a:gd name="connsiteY74" fmla="*/ 1965434 h 6195884"/>
              <a:gd name="connsiteX75" fmla="*/ 3520966 w 4035973"/>
              <a:gd name="connsiteY75" fmla="*/ 1734207 h 6195884"/>
              <a:gd name="connsiteX76" fmla="*/ 3741683 w 4035973"/>
              <a:gd name="connsiteY76" fmla="*/ 1355834 h 6195884"/>
              <a:gd name="connsiteX77" fmla="*/ 3678621 w 4035973"/>
              <a:gd name="connsiteY77" fmla="*/ 767255 h 6195884"/>
              <a:gd name="connsiteX78" fmla="*/ 3605049 w 4035973"/>
              <a:gd name="connsiteY78" fmla="*/ 651641 h 6195884"/>
              <a:gd name="connsiteX79" fmla="*/ 3153104 w 4035973"/>
              <a:gd name="connsiteY79" fmla="*/ 420414 h 6195884"/>
              <a:gd name="connsiteX80" fmla="*/ 2900856 w 4035973"/>
              <a:gd name="connsiteY80" fmla="*/ 367862 h 6195884"/>
              <a:gd name="connsiteX81" fmla="*/ 2669628 w 4035973"/>
              <a:gd name="connsiteY81" fmla="*/ 10510 h 6195884"/>
              <a:gd name="connsiteX82" fmla="*/ 2511973 w 4035973"/>
              <a:gd name="connsiteY82" fmla="*/ 0 h 6195884"/>
              <a:gd name="connsiteX83" fmla="*/ 2406869 w 4035973"/>
              <a:gd name="connsiteY83" fmla="*/ 430924 h 6195884"/>
              <a:gd name="connsiteX84" fmla="*/ 2207173 w 4035973"/>
              <a:gd name="connsiteY84" fmla="*/ 630620 h 6195884"/>
              <a:gd name="connsiteX85" fmla="*/ 1912884 w 4035973"/>
              <a:gd name="connsiteY85" fmla="*/ 725214 h 6195884"/>
              <a:gd name="connsiteX86" fmla="*/ 1681656 w 4035973"/>
              <a:gd name="connsiteY86" fmla="*/ 756744 h 6195884"/>
              <a:gd name="connsiteX87" fmla="*/ 1450428 w 4035973"/>
              <a:gd name="connsiteY87" fmla="*/ 546538 h 6195884"/>
              <a:gd name="connsiteX88" fmla="*/ 1292773 w 4035973"/>
              <a:gd name="connsiteY88" fmla="*/ 252247 h 6195884"/>
              <a:gd name="connsiteX89" fmla="*/ 1208690 w 4035973"/>
              <a:gd name="connsiteY89" fmla="*/ 136634 h 6195884"/>
              <a:gd name="connsiteX0" fmla="*/ 1208690 w 4035973"/>
              <a:gd name="connsiteY0" fmla="*/ 136634 h 6195884"/>
              <a:gd name="connsiteX1" fmla="*/ 1019504 w 4035973"/>
              <a:gd name="connsiteY1" fmla="*/ 525517 h 6195884"/>
              <a:gd name="connsiteX2" fmla="*/ 483476 w 4035973"/>
              <a:gd name="connsiteY2" fmla="*/ 672662 h 6195884"/>
              <a:gd name="connsiteX3" fmla="*/ 168166 w 4035973"/>
              <a:gd name="connsiteY3" fmla="*/ 956441 h 6195884"/>
              <a:gd name="connsiteX4" fmla="*/ 168166 w 4035973"/>
              <a:gd name="connsiteY4" fmla="*/ 1229710 h 6195884"/>
              <a:gd name="connsiteX5" fmla="*/ 378373 w 4035973"/>
              <a:gd name="connsiteY5" fmla="*/ 1629103 h 6195884"/>
              <a:gd name="connsiteX6" fmla="*/ 557049 w 4035973"/>
              <a:gd name="connsiteY6" fmla="*/ 1839310 h 6195884"/>
              <a:gd name="connsiteX7" fmla="*/ 451945 w 4035973"/>
              <a:gd name="connsiteY7" fmla="*/ 2049517 h 6195884"/>
              <a:gd name="connsiteX8" fmla="*/ 714704 w 4035973"/>
              <a:gd name="connsiteY8" fmla="*/ 2102069 h 6195884"/>
              <a:gd name="connsiteX9" fmla="*/ 903890 w 4035973"/>
              <a:gd name="connsiteY9" fmla="*/ 1807779 h 6195884"/>
              <a:gd name="connsiteX10" fmla="*/ 840828 w 4035973"/>
              <a:gd name="connsiteY10" fmla="*/ 1387365 h 6195884"/>
              <a:gd name="connsiteX11" fmla="*/ 756745 w 4035973"/>
              <a:gd name="connsiteY11" fmla="*/ 1187669 h 6195884"/>
              <a:gd name="connsiteX12" fmla="*/ 935421 w 4035973"/>
              <a:gd name="connsiteY12" fmla="*/ 1145627 h 6195884"/>
              <a:gd name="connsiteX13" fmla="*/ 1103587 w 4035973"/>
              <a:gd name="connsiteY13" fmla="*/ 1618593 h 6195884"/>
              <a:gd name="connsiteX14" fmla="*/ 1135118 w 4035973"/>
              <a:gd name="connsiteY14" fmla="*/ 2028496 h 6195884"/>
              <a:gd name="connsiteX15" fmla="*/ 1082566 w 4035973"/>
              <a:gd name="connsiteY15" fmla="*/ 2501462 h 6195884"/>
              <a:gd name="connsiteX16" fmla="*/ 546538 w 4035973"/>
              <a:gd name="connsiteY16" fmla="*/ 3699641 h 6195884"/>
              <a:gd name="connsiteX17" fmla="*/ 557049 w 4035973"/>
              <a:gd name="connsiteY17" fmla="*/ 3804745 h 6195884"/>
              <a:gd name="connsiteX18" fmla="*/ 567559 w 4035973"/>
              <a:gd name="connsiteY18" fmla="*/ 3878317 h 6195884"/>
              <a:gd name="connsiteX19" fmla="*/ 567559 w 4035973"/>
              <a:gd name="connsiteY19" fmla="*/ 4004441 h 6195884"/>
              <a:gd name="connsiteX20" fmla="*/ 346842 w 4035973"/>
              <a:gd name="connsiteY20" fmla="*/ 4162096 h 6195884"/>
              <a:gd name="connsiteX21" fmla="*/ 294290 w 4035973"/>
              <a:gd name="connsiteY21" fmla="*/ 4708634 h 6195884"/>
              <a:gd name="connsiteX22" fmla="*/ 84083 w 4035973"/>
              <a:gd name="connsiteY22" fmla="*/ 5276193 h 6195884"/>
              <a:gd name="connsiteX23" fmla="*/ 0 w 4035973"/>
              <a:gd name="connsiteY23" fmla="*/ 5591503 h 6195884"/>
              <a:gd name="connsiteX24" fmla="*/ 157656 w 4035973"/>
              <a:gd name="connsiteY24" fmla="*/ 5644054 h 6195884"/>
              <a:gd name="connsiteX25" fmla="*/ 231228 w 4035973"/>
              <a:gd name="connsiteY25" fmla="*/ 5759669 h 6195884"/>
              <a:gd name="connsiteX26" fmla="*/ 567560 w 4035973"/>
              <a:gd name="connsiteY26" fmla="*/ 5770179 h 6195884"/>
              <a:gd name="connsiteX27" fmla="*/ 725214 w 4035973"/>
              <a:gd name="connsiteY27" fmla="*/ 5675585 h 6195884"/>
              <a:gd name="connsiteX28" fmla="*/ 725214 w 4035973"/>
              <a:gd name="connsiteY28" fmla="*/ 5549462 h 6195884"/>
              <a:gd name="connsiteX29" fmla="*/ 777765 w 4035973"/>
              <a:gd name="connsiteY29" fmla="*/ 5223641 h 6195884"/>
              <a:gd name="connsiteX30" fmla="*/ 840828 w 4035973"/>
              <a:gd name="connsiteY30" fmla="*/ 4708634 h 6195884"/>
              <a:gd name="connsiteX31" fmla="*/ 966952 w 4035973"/>
              <a:gd name="connsiteY31" fmla="*/ 4593020 h 6195884"/>
              <a:gd name="connsiteX32" fmla="*/ 977463 w 4035973"/>
              <a:gd name="connsiteY32" fmla="*/ 5307724 h 6195884"/>
              <a:gd name="connsiteX33" fmla="*/ 1051035 w 4035973"/>
              <a:gd name="connsiteY33" fmla="*/ 5412827 h 6195884"/>
              <a:gd name="connsiteX34" fmla="*/ 1187670 w 4035973"/>
              <a:gd name="connsiteY34" fmla="*/ 5496909 h 6195884"/>
              <a:gd name="connsiteX35" fmla="*/ 1439917 w 4035973"/>
              <a:gd name="connsiteY35" fmla="*/ 5507421 h 6195884"/>
              <a:gd name="connsiteX36" fmla="*/ 1534511 w 4035973"/>
              <a:gd name="connsiteY36" fmla="*/ 5391807 h 6195884"/>
              <a:gd name="connsiteX37" fmla="*/ 1671145 w 4035973"/>
              <a:gd name="connsiteY37" fmla="*/ 4750675 h 6195884"/>
              <a:gd name="connsiteX38" fmla="*/ 1776249 w 4035973"/>
              <a:gd name="connsiteY38" fmla="*/ 4309242 h 6195884"/>
              <a:gd name="connsiteX39" fmla="*/ 2154622 w 4035973"/>
              <a:gd name="connsiteY39" fmla="*/ 4424854 h 6195884"/>
              <a:gd name="connsiteX40" fmla="*/ 2301766 w 4035973"/>
              <a:gd name="connsiteY40" fmla="*/ 4845270 h 6195884"/>
              <a:gd name="connsiteX41" fmla="*/ 2364828 w 4035973"/>
              <a:gd name="connsiteY41" fmla="*/ 5402317 h 6195884"/>
              <a:gd name="connsiteX42" fmla="*/ 2438400 w 4035973"/>
              <a:gd name="connsiteY42" fmla="*/ 5749158 h 6195884"/>
              <a:gd name="connsiteX43" fmla="*/ 2501464 w 4035973"/>
              <a:gd name="connsiteY43" fmla="*/ 5927833 h 6195884"/>
              <a:gd name="connsiteX44" fmla="*/ 2659118 w 4035973"/>
              <a:gd name="connsiteY44" fmla="*/ 6096000 h 6195884"/>
              <a:gd name="connsiteX45" fmla="*/ 2806263 w 4035973"/>
              <a:gd name="connsiteY45" fmla="*/ 6064469 h 6195884"/>
              <a:gd name="connsiteX46" fmla="*/ 2921877 w 4035973"/>
              <a:gd name="connsiteY46" fmla="*/ 6053958 h 6195884"/>
              <a:gd name="connsiteX47" fmla="*/ 2858814 w 4035973"/>
              <a:gd name="connsiteY47" fmla="*/ 5822731 h 6195884"/>
              <a:gd name="connsiteX48" fmla="*/ 2764221 w 4035973"/>
              <a:gd name="connsiteY48" fmla="*/ 5559972 h 6195884"/>
              <a:gd name="connsiteX49" fmla="*/ 2974428 w 4035973"/>
              <a:gd name="connsiteY49" fmla="*/ 5318234 h 6195884"/>
              <a:gd name="connsiteX50" fmla="*/ 3005959 w 4035973"/>
              <a:gd name="connsiteY50" fmla="*/ 4897820 h 6195884"/>
              <a:gd name="connsiteX51" fmla="*/ 3058511 w 4035973"/>
              <a:gd name="connsiteY51" fmla="*/ 4666593 h 6195884"/>
              <a:gd name="connsiteX52" fmla="*/ 3289738 w 4035973"/>
              <a:gd name="connsiteY52" fmla="*/ 4855779 h 6195884"/>
              <a:gd name="connsiteX53" fmla="*/ 3153104 w 4035973"/>
              <a:gd name="connsiteY53" fmla="*/ 5402317 h 6195884"/>
              <a:gd name="connsiteX54" fmla="*/ 3048000 w 4035973"/>
              <a:gd name="connsiteY54" fmla="*/ 6011917 h 6195884"/>
              <a:gd name="connsiteX55" fmla="*/ 3142593 w 4035973"/>
              <a:gd name="connsiteY55" fmla="*/ 6053958 h 6195884"/>
              <a:gd name="connsiteX56" fmla="*/ 3342290 w 4035973"/>
              <a:gd name="connsiteY56" fmla="*/ 6190594 h 6195884"/>
              <a:gd name="connsiteX57" fmla="*/ 3584027 w 4035973"/>
              <a:gd name="connsiteY57" fmla="*/ 6106510 h 6195884"/>
              <a:gd name="connsiteX58" fmla="*/ 3657601 w 4035973"/>
              <a:gd name="connsiteY58" fmla="*/ 5927834 h 6195884"/>
              <a:gd name="connsiteX59" fmla="*/ 3867808 w 4035973"/>
              <a:gd name="connsiteY59" fmla="*/ 5591503 h 6195884"/>
              <a:gd name="connsiteX60" fmla="*/ 3983422 w 4035973"/>
              <a:gd name="connsiteY60" fmla="*/ 5286703 h 6195884"/>
              <a:gd name="connsiteX61" fmla="*/ 4035973 w 4035973"/>
              <a:gd name="connsiteY61" fmla="*/ 4624552 h 6195884"/>
              <a:gd name="connsiteX62" fmla="*/ 4025463 w 4035973"/>
              <a:gd name="connsiteY62" fmla="*/ 4309241 h 6195884"/>
              <a:gd name="connsiteX63" fmla="*/ 3752194 w 4035973"/>
              <a:gd name="connsiteY63" fmla="*/ 3993931 h 6195884"/>
              <a:gd name="connsiteX64" fmla="*/ 3541987 w 4035973"/>
              <a:gd name="connsiteY64" fmla="*/ 3174124 h 6195884"/>
              <a:gd name="connsiteX65" fmla="*/ 3363311 w 4035973"/>
              <a:gd name="connsiteY65" fmla="*/ 2680138 h 6195884"/>
              <a:gd name="connsiteX66" fmla="*/ 3174125 w 4035973"/>
              <a:gd name="connsiteY66" fmla="*/ 2427889 h 6195884"/>
              <a:gd name="connsiteX67" fmla="*/ 2995449 w 4035973"/>
              <a:gd name="connsiteY67" fmla="*/ 2060027 h 6195884"/>
              <a:gd name="connsiteX68" fmla="*/ 2848304 w 4035973"/>
              <a:gd name="connsiteY68" fmla="*/ 1818289 h 6195884"/>
              <a:gd name="connsiteX69" fmla="*/ 2911366 w 4035973"/>
              <a:gd name="connsiteY69" fmla="*/ 1418896 h 6195884"/>
              <a:gd name="connsiteX70" fmla="*/ 2974428 w 4035973"/>
              <a:gd name="connsiteY70" fmla="*/ 1324303 h 6195884"/>
              <a:gd name="connsiteX71" fmla="*/ 2942897 w 4035973"/>
              <a:gd name="connsiteY71" fmla="*/ 1671145 h 6195884"/>
              <a:gd name="connsiteX72" fmla="*/ 3100552 w 4035973"/>
              <a:gd name="connsiteY72" fmla="*/ 2133600 h 6195884"/>
              <a:gd name="connsiteX73" fmla="*/ 3647090 w 4035973"/>
              <a:gd name="connsiteY73" fmla="*/ 2154620 h 6195884"/>
              <a:gd name="connsiteX74" fmla="*/ 3752194 w 4035973"/>
              <a:gd name="connsiteY74" fmla="*/ 1965434 h 6195884"/>
              <a:gd name="connsiteX75" fmla="*/ 3520966 w 4035973"/>
              <a:gd name="connsiteY75" fmla="*/ 1734207 h 6195884"/>
              <a:gd name="connsiteX76" fmla="*/ 3741683 w 4035973"/>
              <a:gd name="connsiteY76" fmla="*/ 1355834 h 6195884"/>
              <a:gd name="connsiteX77" fmla="*/ 3678621 w 4035973"/>
              <a:gd name="connsiteY77" fmla="*/ 767255 h 6195884"/>
              <a:gd name="connsiteX78" fmla="*/ 3605049 w 4035973"/>
              <a:gd name="connsiteY78" fmla="*/ 651641 h 6195884"/>
              <a:gd name="connsiteX79" fmla="*/ 3153104 w 4035973"/>
              <a:gd name="connsiteY79" fmla="*/ 420414 h 6195884"/>
              <a:gd name="connsiteX80" fmla="*/ 2900856 w 4035973"/>
              <a:gd name="connsiteY80" fmla="*/ 367862 h 6195884"/>
              <a:gd name="connsiteX81" fmla="*/ 2669628 w 4035973"/>
              <a:gd name="connsiteY81" fmla="*/ 10510 h 6195884"/>
              <a:gd name="connsiteX82" fmla="*/ 2511973 w 4035973"/>
              <a:gd name="connsiteY82" fmla="*/ 0 h 6195884"/>
              <a:gd name="connsiteX83" fmla="*/ 2406869 w 4035973"/>
              <a:gd name="connsiteY83" fmla="*/ 430924 h 6195884"/>
              <a:gd name="connsiteX84" fmla="*/ 2207173 w 4035973"/>
              <a:gd name="connsiteY84" fmla="*/ 630620 h 6195884"/>
              <a:gd name="connsiteX85" fmla="*/ 1912884 w 4035973"/>
              <a:gd name="connsiteY85" fmla="*/ 725214 h 6195884"/>
              <a:gd name="connsiteX86" fmla="*/ 1681656 w 4035973"/>
              <a:gd name="connsiteY86" fmla="*/ 756744 h 6195884"/>
              <a:gd name="connsiteX87" fmla="*/ 1450428 w 4035973"/>
              <a:gd name="connsiteY87" fmla="*/ 546538 h 6195884"/>
              <a:gd name="connsiteX88" fmla="*/ 1292773 w 4035973"/>
              <a:gd name="connsiteY88" fmla="*/ 252247 h 6195884"/>
              <a:gd name="connsiteX89" fmla="*/ 1208690 w 4035973"/>
              <a:gd name="connsiteY89" fmla="*/ 136634 h 6195884"/>
              <a:gd name="connsiteX0" fmla="*/ 1208690 w 4035973"/>
              <a:gd name="connsiteY0" fmla="*/ 136634 h 6190594"/>
              <a:gd name="connsiteX1" fmla="*/ 1019504 w 4035973"/>
              <a:gd name="connsiteY1" fmla="*/ 525517 h 6190594"/>
              <a:gd name="connsiteX2" fmla="*/ 483476 w 4035973"/>
              <a:gd name="connsiteY2" fmla="*/ 672662 h 6190594"/>
              <a:gd name="connsiteX3" fmla="*/ 168166 w 4035973"/>
              <a:gd name="connsiteY3" fmla="*/ 956441 h 6190594"/>
              <a:gd name="connsiteX4" fmla="*/ 168166 w 4035973"/>
              <a:gd name="connsiteY4" fmla="*/ 1229710 h 6190594"/>
              <a:gd name="connsiteX5" fmla="*/ 378373 w 4035973"/>
              <a:gd name="connsiteY5" fmla="*/ 1629103 h 6190594"/>
              <a:gd name="connsiteX6" fmla="*/ 557049 w 4035973"/>
              <a:gd name="connsiteY6" fmla="*/ 1839310 h 6190594"/>
              <a:gd name="connsiteX7" fmla="*/ 451945 w 4035973"/>
              <a:gd name="connsiteY7" fmla="*/ 2049517 h 6190594"/>
              <a:gd name="connsiteX8" fmla="*/ 714704 w 4035973"/>
              <a:gd name="connsiteY8" fmla="*/ 2102069 h 6190594"/>
              <a:gd name="connsiteX9" fmla="*/ 903890 w 4035973"/>
              <a:gd name="connsiteY9" fmla="*/ 1807779 h 6190594"/>
              <a:gd name="connsiteX10" fmla="*/ 840828 w 4035973"/>
              <a:gd name="connsiteY10" fmla="*/ 1387365 h 6190594"/>
              <a:gd name="connsiteX11" fmla="*/ 756745 w 4035973"/>
              <a:gd name="connsiteY11" fmla="*/ 1187669 h 6190594"/>
              <a:gd name="connsiteX12" fmla="*/ 935421 w 4035973"/>
              <a:gd name="connsiteY12" fmla="*/ 1145627 h 6190594"/>
              <a:gd name="connsiteX13" fmla="*/ 1103587 w 4035973"/>
              <a:gd name="connsiteY13" fmla="*/ 1618593 h 6190594"/>
              <a:gd name="connsiteX14" fmla="*/ 1135118 w 4035973"/>
              <a:gd name="connsiteY14" fmla="*/ 2028496 h 6190594"/>
              <a:gd name="connsiteX15" fmla="*/ 1082566 w 4035973"/>
              <a:gd name="connsiteY15" fmla="*/ 2501462 h 6190594"/>
              <a:gd name="connsiteX16" fmla="*/ 546538 w 4035973"/>
              <a:gd name="connsiteY16" fmla="*/ 3699641 h 6190594"/>
              <a:gd name="connsiteX17" fmla="*/ 557049 w 4035973"/>
              <a:gd name="connsiteY17" fmla="*/ 3804745 h 6190594"/>
              <a:gd name="connsiteX18" fmla="*/ 567559 w 4035973"/>
              <a:gd name="connsiteY18" fmla="*/ 3878317 h 6190594"/>
              <a:gd name="connsiteX19" fmla="*/ 567559 w 4035973"/>
              <a:gd name="connsiteY19" fmla="*/ 4004441 h 6190594"/>
              <a:gd name="connsiteX20" fmla="*/ 346842 w 4035973"/>
              <a:gd name="connsiteY20" fmla="*/ 4162096 h 6190594"/>
              <a:gd name="connsiteX21" fmla="*/ 294290 w 4035973"/>
              <a:gd name="connsiteY21" fmla="*/ 4708634 h 6190594"/>
              <a:gd name="connsiteX22" fmla="*/ 84083 w 4035973"/>
              <a:gd name="connsiteY22" fmla="*/ 5276193 h 6190594"/>
              <a:gd name="connsiteX23" fmla="*/ 0 w 4035973"/>
              <a:gd name="connsiteY23" fmla="*/ 5591503 h 6190594"/>
              <a:gd name="connsiteX24" fmla="*/ 157656 w 4035973"/>
              <a:gd name="connsiteY24" fmla="*/ 5644054 h 6190594"/>
              <a:gd name="connsiteX25" fmla="*/ 231228 w 4035973"/>
              <a:gd name="connsiteY25" fmla="*/ 5759669 h 6190594"/>
              <a:gd name="connsiteX26" fmla="*/ 567560 w 4035973"/>
              <a:gd name="connsiteY26" fmla="*/ 5770179 h 6190594"/>
              <a:gd name="connsiteX27" fmla="*/ 725214 w 4035973"/>
              <a:gd name="connsiteY27" fmla="*/ 5675585 h 6190594"/>
              <a:gd name="connsiteX28" fmla="*/ 725214 w 4035973"/>
              <a:gd name="connsiteY28" fmla="*/ 5549462 h 6190594"/>
              <a:gd name="connsiteX29" fmla="*/ 777765 w 4035973"/>
              <a:gd name="connsiteY29" fmla="*/ 5223641 h 6190594"/>
              <a:gd name="connsiteX30" fmla="*/ 840828 w 4035973"/>
              <a:gd name="connsiteY30" fmla="*/ 4708634 h 6190594"/>
              <a:gd name="connsiteX31" fmla="*/ 966952 w 4035973"/>
              <a:gd name="connsiteY31" fmla="*/ 4593020 h 6190594"/>
              <a:gd name="connsiteX32" fmla="*/ 977463 w 4035973"/>
              <a:gd name="connsiteY32" fmla="*/ 5307724 h 6190594"/>
              <a:gd name="connsiteX33" fmla="*/ 1051035 w 4035973"/>
              <a:gd name="connsiteY33" fmla="*/ 5412827 h 6190594"/>
              <a:gd name="connsiteX34" fmla="*/ 1187670 w 4035973"/>
              <a:gd name="connsiteY34" fmla="*/ 5496909 h 6190594"/>
              <a:gd name="connsiteX35" fmla="*/ 1439917 w 4035973"/>
              <a:gd name="connsiteY35" fmla="*/ 5507421 h 6190594"/>
              <a:gd name="connsiteX36" fmla="*/ 1534511 w 4035973"/>
              <a:gd name="connsiteY36" fmla="*/ 5391807 h 6190594"/>
              <a:gd name="connsiteX37" fmla="*/ 1671145 w 4035973"/>
              <a:gd name="connsiteY37" fmla="*/ 4750675 h 6190594"/>
              <a:gd name="connsiteX38" fmla="*/ 1776249 w 4035973"/>
              <a:gd name="connsiteY38" fmla="*/ 4309242 h 6190594"/>
              <a:gd name="connsiteX39" fmla="*/ 2154622 w 4035973"/>
              <a:gd name="connsiteY39" fmla="*/ 4424854 h 6190594"/>
              <a:gd name="connsiteX40" fmla="*/ 2301766 w 4035973"/>
              <a:gd name="connsiteY40" fmla="*/ 4845270 h 6190594"/>
              <a:gd name="connsiteX41" fmla="*/ 2364828 w 4035973"/>
              <a:gd name="connsiteY41" fmla="*/ 5402317 h 6190594"/>
              <a:gd name="connsiteX42" fmla="*/ 2438400 w 4035973"/>
              <a:gd name="connsiteY42" fmla="*/ 5749158 h 6190594"/>
              <a:gd name="connsiteX43" fmla="*/ 2501464 w 4035973"/>
              <a:gd name="connsiteY43" fmla="*/ 5927833 h 6190594"/>
              <a:gd name="connsiteX44" fmla="*/ 2659118 w 4035973"/>
              <a:gd name="connsiteY44" fmla="*/ 6096000 h 6190594"/>
              <a:gd name="connsiteX45" fmla="*/ 2806263 w 4035973"/>
              <a:gd name="connsiteY45" fmla="*/ 6064469 h 6190594"/>
              <a:gd name="connsiteX46" fmla="*/ 2921877 w 4035973"/>
              <a:gd name="connsiteY46" fmla="*/ 6053958 h 6190594"/>
              <a:gd name="connsiteX47" fmla="*/ 2858814 w 4035973"/>
              <a:gd name="connsiteY47" fmla="*/ 5822731 h 6190594"/>
              <a:gd name="connsiteX48" fmla="*/ 2764221 w 4035973"/>
              <a:gd name="connsiteY48" fmla="*/ 5559972 h 6190594"/>
              <a:gd name="connsiteX49" fmla="*/ 2974428 w 4035973"/>
              <a:gd name="connsiteY49" fmla="*/ 5318234 h 6190594"/>
              <a:gd name="connsiteX50" fmla="*/ 3005959 w 4035973"/>
              <a:gd name="connsiteY50" fmla="*/ 4897820 h 6190594"/>
              <a:gd name="connsiteX51" fmla="*/ 3058511 w 4035973"/>
              <a:gd name="connsiteY51" fmla="*/ 4666593 h 6190594"/>
              <a:gd name="connsiteX52" fmla="*/ 3289738 w 4035973"/>
              <a:gd name="connsiteY52" fmla="*/ 4855779 h 6190594"/>
              <a:gd name="connsiteX53" fmla="*/ 3153104 w 4035973"/>
              <a:gd name="connsiteY53" fmla="*/ 5402317 h 6190594"/>
              <a:gd name="connsiteX54" fmla="*/ 3048000 w 4035973"/>
              <a:gd name="connsiteY54" fmla="*/ 6011917 h 6190594"/>
              <a:gd name="connsiteX55" fmla="*/ 3142593 w 4035973"/>
              <a:gd name="connsiteY55" fmla="*/ 6053958 h 6190594"/>
              <a:gd name="connsiteX56" fmla="*/ 3342290 w 4035973"/>
              <a:gd name="connsiteY56" fmla="*/ 6190594 h 6190594"/>
              <a:gd name="connsiteX57" fmla="*/ 3552496 w 4035973"/>
              <a:gd name="connsiteY57" fmla="*/ 6011917 h 6190594"/>
              <a:gd name="connsiteX58" fmla="*/ 3657601 w 4035973"/>
              <a:gd name="connsiteY58" fmla="*/ 5927834 h 6190594"/>
              <a:gd name="connsiteX59" fmla="*/ 3867808 w 4035973"/>
              <a:gd name="connsiteY59" fmla="*/ 5591503 h 6190594"/>
              <a:gd name="connsiteX60" fmla="*/ 3983422 w 4035973"/>
              <a:gd name="connsiteY60" fmla="*/ 5286703 h 6190594"/>
              <a:gd name="connsiteX61" fmla="*/ 4035973 w 4035973"/>
              <a:gd name="connsiteY61" fmla="*/ 4624552 h 6190594"/>
              <a:gd name="connsiteX62" fmla="*/ 4025463 w 4035973"/>
              <a:gd name="connsiteY62" fmla="*/ 4309241 h 6190594"/>
              <a:gd name="connsiteX63" fmla="*/ 3752194 w 4035973"/>
              <a:gd name="connsiteY63" fmla="*/ 3993931 h 6190594"/>
              <a:gd name="connsiteX64" fmla="*/ 3541987 w 4035973"/>
              <a:gd name="connsiteY64" fmla="*/ 3174124 h 6190594"/>
              <a:gd name="connsiteX65" fmla="*/ 3363311 w 4035973"/>
              <a:gd name="connsiteY65" fmla="*/ 2680138 h 6190594"/>
              <a:gd name="connsiteX66" fmla="*/ 3174125 w 4035973"/>
              <a:gd name="connsiteY66" fmla="*/ 2427889 h 6190594"/>
              <a:gd name="connsiteX67" fmla="*/ 2995449 w 4035973"/>
              <a:gd name="connsiteY67" fmla="*/ 2060027 h 6190594"/>
              <a:gd name="connsiteX68" fmla="*/ 2848304 w 4035973"/>
              <a:gd name="connsiteY68" fmla="*/ 1818289 h 6190594"/>
              <a:gd name="connsiteX69" fmla="*/ 2911366 w 4035973"/>
              <a:gd name="connsiteY69" fmla="*/ 1418896 h 6190594"/>
              <a:gd name="connsiteX70" fmla="*/ 2974428 w 4035973"/>
              <a:gd name="connsiteY70" fmla="*/ 1324303 h 6190594"/>
              <a:gd name="connsiteX71" fmla="*/ 2942897 w 4035973"/>
              <a:gd name="connsiteY71" fmla="*/ 1671145 h 6190594"/>
              <a:gd name="connsiteX72" fmla="*/ 3100552 w 4035973"/>
              <a:gd name="connsiteY72" fmla="*/ 2133600 h 6190594"/>
              <a:gd name="connsiteX73" fmla="*/ 3647090 w 4035973"/>
              <a:gd name="connsiteY73" fmla="*/ 2154620 h 6190594"/>
              <a:gd name="connsiteX74" fmla="*/ 3752194 w 4035973"/>
              <a:gd name="connsiteY74" fmla="*/ 1965434 h 6190594"/>
              <a:gd name="connsiteX75" fmla="*/ 3520966 w 4035973"/>
              <a:gd name="connsiteY75" fmla="*/ 1734207 h 6190594"/>
              <a:gd name="connsiteX76" fmla="*/ 3741683 w 4035973"/>
              <a:gd name="connsiteY76" fmla="*/ 1355834 h 6190594"/>
              <a:gd name="connsiteX77" fmla="*/ 3678621 w 4035973"/>
              <a:gd name="connsiteY77" fmla="*/ 767255 h 6190594"/>
              <a:gd name="connsiteX78" fmla="*/ 3605049 w 4035973"/>
              <a:gd name="connsiteY78" fmla="*/ 651641 h 6190594"/>
              <a:gd name="connsiteX79" fmla="*/ 3153104 w 4035973"/>
              <a:gd name="connsiteY79" fmla="*/ 420414 h 6190594"/>
              <a:gd name="connsiteX80" fmla="*/ 2900856 w 4035973"/>
              <a:gd name="connsiteY80" fmla="*/ 367862 h 6190594"/>
              <a:gd name="connsiteX81" fmla="*/ 2669628 w 4035973"/>
              <a:gd name="connsiteY81" fmla="*/ 10510 h 6190594"/>
              <a:gd name="connsiteX82" fmla="*/ 2511973 w 4035973"/>
              <a:gd name="connsiteY82" fmla="*/ 0 h 6190594"/>
              <a:gd name="connsiteX83" fmla="*/ 2406869 w 4035973"/>
              <a:gd name="connsiteY83" fmla="*/ 430924 h 6190594"/>
              <a:gd name="connsiteX84" fmla="*/ 2207173 w 4035973"/>
              <a:gd name="connsiteY84" fmla="*/ 630620 h 6190594"/>
              <a:gd name="connsiteX85" fmla="*/ 1912884 w 4035973"/>
              <a:gd name="connsiteY85" fmla="*/ 725214 h 6190594"/>
              <a:gd name="connsiteX86" fmla="*/ 1681656 w 4035973"/>
              <a:gd name="connsiteY86" fmla="*/ 756744 h 6190594"/>
              <a:gd name="connsiteX87" fmla="*/ 1450428 w 4035973"/>
              <a:gd name="connsiteY87" fmla="*/ 546538 h 6190594"/>
              <a:gd name="connsiteX88" fmla="*/ 1292773 w 4035973"/>
              <a:gd name="connsiteY88" fmla="*/ 252247 h 6190594"/>
              <a:gd name="connsiteX89" fmla="*/ 1208690 w 4035973"/>
              <a:gd name="connsiteY89" fmla="*/ 136634 h 6190594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53104 w 4035973"/>
              <a:gd name="connsiteY53" fmla="*/ 5402317 h 6096000"/>
              <a:gd name="connsiteX54" fmla="*/ 3048000 w 4035973"/>
              <a:gd name="connsiteY54" fmla="*/ 6011917 h 6096000"/>
              <a:gd name="connsiteX55" fmla="*/ 3142593 w 4035973"/>
              <a:gd name="connsiteY55" fmla="*/ 6053958 h 6096000"/>
              <a:gd name="connsiteX56" fmla="*/ 3352800 w 4035973"/>
              <a:gd name="connsiteY56" fmla="*/ 6043449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53104 w 4035973"/>
              <a:gd name="connsiteY53" fmla="*/ 5402317 h 6096000"/>
              <a:gd name="connsiteX54" fmla="*/ 3048000 w 4035973"/>
              <a:gd name="connsiteY54" fmla="*/ 6011917 h 6096000"/>
              <a:gd name="connsiteX55" fmla="*/ 3174124 w 4035973"/>
              <a:gd name="connsiteY55" fmla="*/ 5906813 h 6096000"/>
              <a:gd name="connsiteX56" fmla="*/ 3352800 w 4035973"/>
              <a:gd name="connsiteY56" fmla="*/ 6043449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53104 w 4035973"/>
              <a:gd name="connsiteY53" fmla="*/ 5402317 h 6096000"/>
              <a:gd name="connsiteX54" fmla="*/ 3048000 w 4035973"/>
              <a:gd name="connsiteY54" fmla="*/ 6011917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53104 w 4035973"/>
              <a:gd name="connsiteY53" fmla="*/ 5402317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2963918 w 4035973"/>
              <a:gd name="connsiteY51" fmla="*/ 4120055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2890345 w 4035973"/>
              <a:gd name="connsiteY50" fmla="*/ 4866289 h 6096000"/>
              <a:gd name="connsiteX51" fmla="*/ 2963918 w 4035973"/>
              <a:gd name="connsiteY51" fmla="*/ 4120055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890345 w 4035973"/>
              <a:gd name="connsiteY50" fmla="*/ 4866289 h 6096000"/>
              <a:gd name="connsiteX51" fmla="*/ 2963918 w 4035973"/>
              <a:gd name="connsiteY51" fmla="*/ 4120055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620111 w 4035973"/>
              <a:gd name="connsiteY27" fmla="*/ 5454868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04498 w 4035973"/>
              <a:gd name="connsiteY26" fmla="*/ 5507421 h 6096000"/>
              <a:gd name="connsiteX27" fmla="*/ 620111 w 4035973"/>
              <a:gd name="connsiteY27" fmla="*/ 5454868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52249 w 4035973"/>
              <a:gd name="connsiteY25" fmla="*/ 5528441 h 6096000"/>
              <a:gd name="connsiteX26" fmla="*/ 504498 w 4035973"/>
              <a:gd name="connsiteY26" fmla="*/ 5507421 h 6096000"/>
              <a:gd name="connsiteX27" fmla="*/ 620111 w 4035973"/>
              <a:gd name="connsiteY27" fmla="*/ 5454868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99698 w 4035973"/>
              <a:gd name="connsiteY24" fmla="*/ 5433847 h 6096000"/>
              <a:gd name="connsiteX25" fmla="*/ 252249 w 4035973"/>
              <a:gd name="connsiteY25" fmla="*/ 5528441 h 6096000"/>
              <a:gd name="connsiteX26" fmla="*/ 504498 w 4035973"/>
              <a:gd name="connsiteY26" fmla="*/ 5507421 h 6096000"/>
              <a:gd name="connsiteX27" fmla="*/ 620111 w 4035973"/>
              <a:gd name="connsiteY27" fmla="*/ 5454868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472966 w 3951890"/>
              <a:gd name="connsiteY17" fmla="*/ 3804745 h 6096000"/>
              <a:gd name="connsiteX18" fmla="*/ 483476 w 3951890"/>
              <a:gd name="connsiteY18" fmla="*/ 3878317 h 6096000"/>
              <a:gd name="connsiteX19" fmla="*/ 483476 w 3951890"/>
              <a:gd name="connsiteY19" fmla="*/ 4004441 h 6096000"/>
              <a:gd name="connsiteX20" fmla="*/ 262759 w 3951890"/>
              <a:gd name="connsiteY20" fmla="*/ 4162096 h 6096000"/>
              <a:gd name="connsiteX21" fmla="*/ 210207 w 3951890"/>
              <a:gd name="connsiteY21" fmla="*/ 4708634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472966 w 3951890"/>
              <a:gd name="connsiteY17" fmla="*/ 3804745 h 6096000"/>
              <a:gd name="connsiteX18" fmla="*/ 483476 w 3951890"/>
              <a:gd name="connsiteY18" fmla="*/ 3878317 h 6096000"/>
              <a:gd name="connsiteX19" fmla="*/ 483476 w 3951890"/>
              <a:gd name="connsiteY19" fmla="*/ 4004441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472966 w 3951890"/>
              <a:gd name="connsiteY17" fmla="*/ 3804745 h 6096000"/>
              <a:gd name="connsiteX18" fmla="*/ 483476 w 3951890"/>
              <a:gd name="connsiteY18" fmla="*/ 3878317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472966 w 3951890"/>
              <a:gd name="connsiteY17" fmla="*/ 3804745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367862 w 3951890"/>
              <a:gd name="connsiteY7" fmla="*/ 2049517 h 6096000"/>
              <a:gd name="connsiteX8" fmla="*/ 630621 w 3951890"/>
              <a:gd name="connsiteY8" fmla="*/ 2060028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430924 w 3951890"/>
              <a:gd name="connsiteY7" fmla="*/ 2007475 h 6096000"/>
              <a:gd name="connsiteX8" fmla="*/ 630621 w 3951890"/>
              <a:gd name="connsiteY8" fmla="*/ 2060028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430924 w 3951890"/>
              <a:gd name="connsiteY7" fmla="*/ 2007475 h 6096000"/>
              <a:gd name="connsiteX8" fmla="*/ 630621 w 3951890"/>
              <a:gd name="connsiteY8" fmla="*/ 2060028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71752 w 3951890"/>
              <a:gd name="connsiteY88" fmla="*/ 210206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430924 w 3951890"/>
              <a:gd name="connsiteY7" fmla="*/ 2007475 h 6096000"/>
              <a:gd name="connsiteX8" fmla="*/ 630621 w 3951890"/>
              <a:gd name="connsiteY8" fmla="*/ 2060028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408387 w 3951890"/>
              <a:gd name="connsiteY87" fmla="*/ 525517 h 6096000"/>
              <a:gd name="connsiteX88" fmla="*/ 1271752 w 3951890"/>
              <a:gd name="connsiteY88" fmla="*/ 210206 h 6096000"/>
              <a:gd name="connsiteX89" fmla="*/ 1124607 w 3951890"/>
              <a:gd name="connsiteY89" fmla="*/ 136634 h 6096000"/>
              <a:gd name="connsiteX0" fmla="*/ 1124607 w 3951890"/>
              <a:gd name="connsiteY0" fmla="*/ 126124 h 6085490"/>
              <a:gd name="connsiteX1" fmla="*/ 935421 w 3951890"/>
              <a:gd name="connsiteY1" fmla="*/ 515007 h 6085490"/>
              <a:gd name="connsiteX2" fmla="*/ 399393 w 3951890"/>
              <a:gd name="connsiteY2" fmla="*/ 662152 h 6085490"/>
              <a:gd name="connsiteX3" fmla="*/ 84083 w 3951890"/>
              <a:gd name="connsiteY3" fmla="*/ 945931 h 6085490"/>
              <a:gd name="connsiteX4" fmla="*/ 84083 w 3951890"/>
              <a:gd name="connsiteY4" fmla="*/ 1219200 h 6085490"/>
              <a:gd name="connsiteX5" fmla="*/ 294290 w 3951890"/>
              <a:gd name="connsiteY5" fmla="*/ 1618593 h 6085490"/>
              <a:gd name="connsiteX6" fmla="*/ 399394 w 3951890"/>
              <a:gd name="connsiteY6" fmla="*/ 1786758 h 6085490"/>
              <a:gd name="connsiteX7" fmla="*/ 430924 w 3951890"/>
              <a:gd name="connsiteY7" fmla="*/ 1996965 h 6085490"/>
              <a:gd name="connsiteX8" fmla="*/ 630621 w 3951890"/>
              <a:gd name="connsiteY8" fmla="*/ 2049518 h 6085490"/>
              <a:gd name="connsiteX9" fmla="*/ 819807 w 3951890"/>
              <a:gd name="connsiteY9" fmla="*/ 1797269 h 6085490"/>
              <a:gd name="connsiteX10" fmla="*/ 756745 w 3951890"/>
              <a:gd name="connsiteY10" fmla="*/ 1376855 h 6085490"/>
              <a:gd name="connsiteX11" fmla="*/ 672662 w 3951890"/>
              <a:gd name="connsiteY11" fmla="*/ 1177159 h 6085490"/>
              <a:gd name="connsiteX12" fmla="*/ 851338 w 3951890"/>
              <a:gd name="connsiteY12" fmla="*/ 1135117 h 6085490"/>
              <a:gd name="connsiteX13" fmla="*/ 1019504 w 3951890"/>
              <a:gd name="connsiteY13" fmla="*/ 1608083 h 6085490"/>
              <a:gd name="connsiteX14" fmla="*/ 1051035 w 3951890"/>
              <a:gd name="connsiteY14" fmla="*/ 2017986 h 6085490"/>
              <a:gd name="connsiteX15" fmla="*/ 998483 w 3951890"/>
              <a:gd name="connsiteY15" fmla="*/ 2490952 h 6085490"/>
              <a:gd name="connsiteX16" fmla="*/ 420414 w 3951890"/>
              <a:gd name="connsiteY16" fmla="*/ 3626069 h 6085490"/>
              <a:gd name="connsiteX17" fmla="*/ 346842 w 3951890"/>
              <a:gd name="connsiteY17" fmla="*/ 3752194 h 6085490"/>
              <a:gd name="connsiteX18" fmla="*/ 357352 w 3951890"/>
              <a:gd name="connsiteY18" fmla="*/ 3836276 h 6085490"/>
              <a:gd name="connsiteX19" fmla="*/ 325821 w 3951890"/>
              <a:gd name="connsiteY19" fmla="*/ 3941379 h 6085490"/>
              <a:gd name="connsiteX20" fmla="*/ 262759 w 3951890"/>
              <a:gd name="connsiteY20" fmla="*/ 4151586 h 6085490"/>
              <a:gd name="connsiteX21" fmla="*/ 157656 w 3951890"/>
              <a:gd name="connsiteY21" fmla="*/ 4677103 h 6085490"/>
              <a:gd name="connsiteX22" fmla="*/ 0 w 3951890"/>
              <a:gd name="connsiteY22" fmla="*/ 5265683 h 6085490"/>
              <a:gd name="connsiteX23" fmla="*/ 21021 w 3951890"/>
              <a:gd name="connsiteY23" fmla="*/ 5381296 h 6085490"/>
              <a:gd name="connsiteX24" fmla="*/ 115615 w 3951890"/>
              <a:gd name="connsiteY24" fmla="*/ 5423337 h 6085490"/>
              <a:gd name="connsiteX25" fmla="*/ 168166 w 3951890"/>
              <a:gd name="connsiteY25" fmla="*/ 5517931 h 6085490"/>
              <a:gd name="connsiteX26" fmla="*/ 420415 w 3951890"/>
              <a:gd name="connsiteY26" fmla="*/ 5496911 h 6085490"/>
              <a:gd name="connsiteX27" fmla="*/ 536028 w 3951890"/>
              <a:gd name="connsiteY27" fmla="*/ 5444358 h 6085490"/>
              <a:gd name="connsiteX28" fmla="*/ 630620 w 3951890"/>
              <a:gd name="connsiteY28" fmla="*/ 5423338 h 6085490"/>
              <a:gd name="connsiteX29" fmla="*/ 714702 w 3951890"/>
              <a:gd name="connsiteY29" fmla="*/ 5055476 h 6085490"/>
              <a:gd name="connsiteX30" fmla="*/ 756745 w 3951890"/>
              <a:gd name="connsiteY30" fmla="*/ 4698124 h 6085490"/>
              <a:gd name="connsiteX31" fmla="*/ 903889 w 3951890"/>
              <a:gd name="connsiteY31" fmla="*/ 4141076 h 6085490"/>
              <a:gd name="connsiteX32" fmla="*/ 966952 w 3951890"/>
              <a:gd name="connsiteY32" fmla="*/ 4950373 h 6085490"/>
              <a:gd name="connsiteX33" fmla="*/ 987973 w 3951890"/>
              <a:gd name="connsiteY33" fmla="*/ 5108027 h 6085490"/>
              <a:gd name="connsiteX34" fmla="*/ 1103587 w 3951890"/>
              <a:gd name="connsiteY34" fmla="*/ 5234150 h 6085490"/>
              <a:gd name="connsiteX35" fmla="*/ 1240220 w 3951890"/>
              <a:gd name="connsiteY35" fmla="*/ 5234152 h 6085490"/>
              <a:gd name="connsiteX36" fmla="*/ 1366345 w 3951890"/>
              <a:gd name="connsiteY36" fmla="*/ 5213131 h 6085490"/>
              <a:gd name="connsiteX37" fmla="*/ 1587062 w 3951890"/>
              <a:gd name="connsiteY37" fmla="*/ 4740165 h 6085490"/>
              <a:gd name="connsiteX38" fmla="*/ 1692166 w 3951890"/>
              <a:gd name="connsiteY38" fmla="*/ 4298732 h 6085490"/>
              <a:gd name="connsiteX39" fmla="*/ 2070539 w 3951890"/>
              <a:gd name="connsiteY39" fmla="*/ 4414344 h 6085490"/>
              <a:gd name="connsiteX40" fmla="*/ 2217683 w 3951890"/>
              <a:gd name="connsiteY40" fmla="*/ 4834760 h 6085490"/>
              <a:gd name="connsiteX41" fmla="*/ 2280745 w 3951890"/>
              <a:gd name="connsiteY41" fmla="*/ 5391807 h 6085490"/>
              <a:gd name="connsiteX42" fmla="*/ 2354317 w 3951890"/>
              <a:gd name="connsiteY42" fmla="*/ 5738648 h 6085490"/>
              <a:gd name="connsiteX43" fmla="*/ 2417381 w 3951890"/>
              <a:gd name="connsiteY43" fmla="*/ 5917323 h 6085490"/>
              <a:gd name="connsiteX44" fmla="*/ 2575035 w 3951890"/>
              <a:gd name="connsiteY44" fmla="*/ 6085490 h 6085490"/>
              <a:gd name="connsiteX45" fmla="*/ 2722180 w 3951890"/>
              <a:gd name="connsiteY45" fmla="*/ 6053959 h 6085490"/>
              <a:gd name="connsiteX46" fmla="*/ 2837794 w 3951890"/>
              <a:gd name="connsiteY46" fmla="*/ 6043448 h 6085490"/>
              <a:gd name="connsiteX47" fmla="*/ 2774731 w 3951890"/>
              <a:gd name="connsiteY47" fmla="*/ 5812221 h 6085490"/>
              <a:gd name="connsiteX48" fmla="*/ 2680138 w 3951890"/>
              <a:gd name="connsiteY48" fmla="*/ 5549462 h 6085490"/>
              <a:gd name="connsiteX49" fmla="*/ 2711669 w 3951890"/>
              <a:gd name="connsiteY49" fmla="*/ 5171089 h 6085490"/>
              <a:gd name="connsiteX50" fmla="*/ 2711669 w 3951890"/>
              <a:gd name="connsiteY50" fmla="*/ 4866289 h 6085490"/>
              <a:gd name="connsiteX51" fmla="*/ 2879835 w 3951890"/>
              <a:gd name="connsiteY51" fmla="*/ 4109545 h 6085490"/>
              <a:gd name="connsiteX52" fmla="*/ 3174123 w 3951890"/>
              <a:gd name="connsiteY52" fmla="*/ 4403835 h 6085490"/>
              <a:gd name="connsiteX53" fmla="*/ 2932386 w 3951890"/>
              <a:gd name="connsiteY53" fmla="*/ 5360275 h 6085490"/>
              <a:gd name="connsiteX54" fmla="*/ 2974428 w 3951890"/>
              <a:gd name="connsiteY54" fmla="*/ 5801711 h 6085490"/>
              <a:gd name="connsiteX55" fmla="*/ 3090041 w 3951890"/>
              <a:gd name="connsiteY55" fmla="*/ 5896303 h 6085490"/>
              <a:gd name="connsiteX56" fmla="*/ 3310758 w 3951890"/>
              <a:gd name="connsiteY56" fmla="*/ 5906815 h 6085490"/>
              <a:gd name="connsiteX57" fmla="*/ 3468413 w 3951890"/>
              <a:gd name="connsiteY57" fmla="*/ 6001407 h 6085490"/>
              <a:gd name="connsiteX58" fmla="*/ 3573518 w 3951890"/>
              <a:gd name="connsiteY58" fmla="*/ 5917324 h 6085490"/>
              <a:gd name="connsiteX59" fmla="*/ 3783725 w 3951890"/>
              <a:gd name="connsiteY59" fmla="*/ 5580993 h 6085490"/>
              <a:gd name="connsiteX60" fmla="*/ 3899339 w 3951890"/>
              <a:gd name="connsiteY60" fmla="*/ 5276193 h 6085490"/>
              <a:gd name="connsiteX61" fmla="*/ 3951890 w 3951890"/>
              <a:gd name="connsiteY61" fmla="*/ 4614042 h 6085490"/>
              <a:gd name="connsiteX62" fmla="*/ 3941380 w 3951890"/>
              <a:gd name="connsiteY62" fmla="*/ 4298731 h 6085490"/>
              <a:gd name="connsiteX63" fmla="*/ 3668111 w 3951890"/>
              <a:gd name="connsiteY63" fmla="*/ 3983421 h 6085490"/>
              <a:gd name="connsiteX64" fmla="*/ 3457904 w 3951890"/>
              <a:gd name="connsiteY64" fmla="*/ 3163614 h 6085490"/>
              <a:gd name="connsiteX65" fmla="*/ 3279228 w 3951890"/>
              <a:gd name="connsiteY65" fmla="*/ 2669628 h 6085490"/>
              <a:gd name="connsiteX66" fmla="*/ 3090042 w 3951890"/>
              <a:gd name="connsiteY66" fmla="*/ 2417379 h 6085490"/>
              <a:gd name="connsiteX67" fmla="*/ 2911366 w 3951890"/>
              <a:gd name="connsiteY67" fmla="*/ 2049517 h 6085490"/>
              <a:gd name="connsiteX68" fmla="*/ 2764221 w 3951890"/>
              <a:gd name="connsiteY68" fmla="*/ 1807779 h 6085490"/>
              <a:gd name="connsiteX69" fmla="*/ 2827283 w 3951890"/>
              <a:gd name="connsiteY69" fmla="*/ 1408386 h 6085490"/>
              <a:gd name="connsiteX70" fmla="*/ 2890345 w 3951890"/>
              <a:gd name="connsiteY70" fmla="*/ 1313793 h 6085490"/>
              <a:gd name="connsiteX71" fmla="*/ 2858814 w 3951890"/>
              <a:gd name="connsiteY71" fmla="*/ 1660635 h 6085490"/>
              <a:gd name="connsiteX72" fmla="*/ 3016469 w 3951890"/>
              <a:gd name="connsiteY72" fmla="*/ 2123090 h 6085490"/>
              <a:gd name="connsiteX73" fmla="*/ 3563007 w 3951890"/>
              <a:gd name="connsiteY73" fmla="*/ 2144110 h 6085490"/>
              <a:gd name="connsiteX74" fmla="*/ 3668111 w 3951890"/>
              <a:gd name="connsiteY74" fmla="*/ 1954924 h 6085490"/>
              <a:gd name="connsiteX75" fmla="*/ 3436883 w 3951890"/>
              <a:gd name="connsiteY75" fmla="*/ 1723697 h 6085490"/>
              <a:gd name="connsiteX76" fmla="*/ 3657600 w 3951890"/>
              <a:gd name="connsiteY76" fmla="*/ 1345324 h 6085490"/>
              <a:gd name="connsiteX77" fmla="*/ 3594538 w 3951890"/>
              <a:gd name="connsiteY77" fmla="*/ 756745 h 6085490"/>
              <a:gd name="connsiteX78" fmla="*/ 3520966 w 3951890"/>
              <a:gd name="connsiteY78" fmla="*/ 641131 h 6085490"/>
              <a:gd name="connsiteX79" fmla="*/ 3069021 w 3951890"/>
              <a:gd name="connsiteY79" fmla="*/ 409904 h 6085490"/>
              <a:gd name="connsiteX80" fmla="*/ 2816773 w 3951890"/>
              <a:gd name="connsiteY80" fmla="*/ 357352 h 6085490"/>
              <a:gd name="connsiteX81" fmla="*/ 2585545 w 3951890"/>
              <a:gd name="connsiteY81" fmla="*/ 0 h 6085490"/>
              <a:gd name="connsiteX82" fmla="*/ 2469931 w 3951890"/>
              <a:gd name="connsiteY82" fmla="*/ 157656 h 6085490"/>
              <a:gd name="connsiteX83" fmla="*/ 2322786 w 3951890"/>
              <a:gd name="connsiteY83" fmla="*/ 420414 h 6085490"/>
              <a:gd name="connsiteX84" fmla="*/ 2123090 w 3951890"/>
              <a:gd name="connsiteY84" fmla="*/ 620110 h 6085490"/>
              <a:gd name="connsiteX85" fmla="*/ 1828801 w 3951890"/>
              <a:gd name="connsiteY85" fmla="*/ 714704 h 6085490"/>
              <a:gd name="connsiteX86" fmla="*/ 1597573 w 3951890"/>
              <a:gd name="connsiteY86" fmla="*/ 746234 h 6085490"/>
              <a:gd name="connsiteX87" fmla="*/ 1408387 w 3951890"/>
              <a:gd name="connsiteY87" fmla="*/ 515007 h 6085490"/>
              <a:gd name="connsiteX88" fmla="*/ 1271752 w 3951890"/>
              <a:gd name="connsiteY88" fmla="*/ 199696 h 6085490"/>
              <a:gd name="connsiteX89" fmla="*/ 1124607 w 3951890"/>
              <a:gd name="connsiteY89" fmla="*/ 126124 h 6085490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722180 w 3951890"/>
              <a:gd name="connsiteY45" fmla="*/ 5927835 h 5959366"/>
              <a:gd name="connsiteX46" fmla="*/ 2837794 w 3951890"/>
              <a:gd name="connsiteY46" fmla="*/ 5917324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68413 w 3951890"/>
              <a:gd name="connsiteY57" fmla="*/ 5875283 h 5959366"/>
              <a:gd name="connsiteX58" fmla="*/ 3573518 w 3951890"/>
              <a:gd name="connsiteY58" fmla="*/ 5791200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722180 w 3951890"/>
              <a:gd name="connsiteY45" fmla="*/ 5927835 h 5959366"/>
              <a:gd name="connsiteX46" fmla="*/ 2837794 w 3951890"/>
              <a:gd name="connsiteY46" fmla="*/ 5917324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89434 w 3951890"/>
              <a:gd name="connsiteY57" fmla="*/ 5717627 h 5959366"/>
              <a:gd name="connsiteX58" fmla="*/ 3573518 w 3951890"/>
              <a:gd name="connsiteY58" fmla="*/ 5791200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722180 w 3951890"/>
              <a:gd name="connsiteY45" fmla="*/ 5927835 h 5959366"/>
              <a:gd name="connsiteX46" fmla="*/ 2837794 w 3951890"/>
              <a:gd name="connsiteY46" fmla="*/ 5917324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89434 w 3951890"/>
              <a:gd name="connsiteY57" fmla="*/ 5717627 h 5959366"/>
              <a:gd name="connsiteX58" fmla="*/ 3626070 w 3951890"/>
              <a:gd name="connsiteY58" fmla="*/ 5644055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722180 w 3951890"/>
              <a:gd name="connsiteY45" fmla="*/ 5927835 h 5959366"/>
              <a:gd name="connsiteX46" fmla="*/ 2680138 w 3951890"/>
              <a:gd name="connsiteY46" fmla="*/ 5717628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89434 w 3951890"/>
              <a:gd name="connsiteY57" fmla="*/ 5717627 h 5959366"/>
              <a:gd name="connsiteX58" fmla="*/ 3626070 w 3951890"/>
              <a:gd name="connsiteY58" fmla="*/ 5644055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543504 w 3951890"/>
              <a:gd name="connsiteY45" fmla="*/ 5696608 h 5959366"/>
              <a:gd name="connsiteX46" fmla="*/ 2680138 w 3951890"/>
              <a:gd name="connsiteY46" fmla="*/ 5717628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89434 w 3951890"/>
              <a:gd name="connsiteY57" fmla="*/ 5717627 h 5959366"/>
              <a:gd name="connsiteX58" fmla="*/ 3626070 w 3951890"/>
              <a:gd name="connsiteY58" fmla="*/ 5644055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396359 w 3951890"/>
              <a:gd name="connsiteY44" fmla="*/ 5675587 h 5797984"/>
              <a:gd name="connsiteX45" fmla="*/ 2543504 w 3951890"/>
              <a:gd name="connsiteY45" fmla="*/ 5696608 h 5797984"/>
              <a:gd name="connsiteX46" fmla="*/ 2680138 w 3951890"/>
              <a:gd name="connsiteY46" fmla="*/ 5717628 h 5797984"/>
              <a:gd name="connsiteX47" fmla="*/ 2774731 w 3951890"/>
              <a:gd name="connsiteY47" fmla="*/ 5686097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396359 w 3951890"/>
              <a:gd name="connsiteY44" fmla="*/ 5675587 h 5797984"/>
              <a:gd name="connsiteX45" fmla="*/ 2554014 w 3951890"/>
              <a:gd name="connsiteY45" fmla="*/ 5559974 h 5797984"/>
              <a:gd name="connsiteX46" fmla="*/ 2680138 w 3951890"/>
              <a:gd name="connsiteY46" fmla="*/ 5717628 h 5797984"/>
              <a:gd name="connsiteX47" fmla="*/ 2774731 w 3951890"/>
              <a:gd name="connsiteY47" fmla="*/ 5686097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396359 w 3951890"/>
              <a:gd name="connsiteY44" fmla="*/ 5675587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774731 w 3951890"/>
              <a:gd name="connsiteY47" fmla="*/ 5686097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396359 w 3951890"/>
              <a:gd name="connsiteY44" fmla="*/ 5675587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43807 w 3951890"/>
              <a:gd name="connsiteY42" fmla="*/ 5360276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28193 w 3951890"/>
              <a:gd name="connsiteY41" fmla="*/ 4950373 h 5797984"/>
              <a:gd name="connsiteX42" fmla="*/ 2343807 w 3951890"/>
              <a:gd name="connsiteY42" fmla="*/ 5360276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343807 w 3951890"/>
              <a:gd name="connsiteY42" fmla="*/ 5360276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343807 w 3951890"/>
              <a:gd name="connsiteY42" fmla="*/ 5360276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280745 w 3951890"/>
              <a:gd name="connsiteY42" fmla="*/ 5108028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280745 w 3951890"/>
              <a:gd name="connsiteY42" fmla="*/ 5108028 h 5797984"/>
              <a:gd name="connsiteX43" fmla="*/ 2333298 w 3951890"/>
              <a:gd name="connsiteY43" fmla="*/ 5360274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30925 w 3951890"/>
              <a:gd name="connsiteY26" fmla="*/ 5223643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280745 w 3951890"/>
              <a:gd name="connsiteY42" fmla="*/ 5108028 h 5797984"/>
              <a:gd name="connsiteX43" fmla="*/ 2333298 w 3951890"/>
              <a:gd name="connsiteY43" fmla="*/ 5360274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220717 w 3951890"/>
              <a:gd name="connsiteY25" fmla="*/ 5255172 h 5797984"/>
              <a:gd name="connsiteX26" fmla="*/ 430925 w 3951890"/>
              <a:gd name="connsiteY26" fmla="*/ 5223643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280745 w 3951890"/>
              <a:gd name="connsiteY42" fmla="*/ 5108028 h 5797984"/>
              <a:gd name="connsiteX43" fmla="*/ 2333298 w 3951890"/>
              <a:gd name="connsiteY43" fmla="*/ 5360274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36635 w 3930869"/>
              <a:gd name="connsiteY21" fmla="*/ 4550979 h 5797984"/>
              <a:gd name="connsiteX22" fmla="*/ 0 w 3930869"/>
              <a:gd name="connsiteY22" fmla="*/ 4834759 h 5797984"/>
              <a:gd name="connsiteX23" fmla="*/ 0 w 3930869"/>
              <a:gd name="connsiteY23" fmla="*/ 5255172 h 5797984"/>
              <a:gd name="connsiteX24" fmla="*/ 94594 w 3930869"/>
              <a:gd name="connsiteY24" fmla="*/ 5297213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09599 w 3930869"/>
              <a:gd name="connsiteY28" fmla="*/ 5297214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0 w 3930869"/>
              <a:gd name="connsiteY23" fmla="*/ 5255172 h 5797984"/>
              <a:gd name="connsiteX24" fmla="*/ 94594 w 3930869"/>
              <a:gd name="connsiteY24" fmla="*/ 5297213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09599 w 3930869"/>
              <a:gd name="connsiteY28" fmla="*/ 5297214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94594 w 3930869"/>
              <a:gd name="connsiteY24" fmla="*/ 5297213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09599 w 3930869"/>
              <a:gd name="connsiteY28" fmla="*/ 5297214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09599 w 3930869"/>
              <a:gd name="connsiteY28" fmla="*/ 5297214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213131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213131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132082 w 3930869"/>
              <a:gd name="connsiteY55" fmla="*/ 5633544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213131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132082 w 3930869"/>
              <a:gd name="connsiteY55" fmla="*/ 5633544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73215 w 3930869"/>
              <a:gd name="connsiteY59" fmla="*/ 5318235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213131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132082 w 3930869"/>
              <a:gd name="connsiteY55" fmla="*/ 5633544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73215 w 3930869"/>
              <a:gd name="connsiteY59" fmla="*/ 5318235 h 5797984"/>
              <a:gd name="connsiteX60" fmla="*/ 3836277 w 3930869"/>
              <a:gd name="connsiteY60" fmla="*/ 4813738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20359"/>
              <a:gd name="connsiteY0" fmla="*/ 0 h 5797984"/>
              <a:gd name="connsiteX1" fmla="*/ 914400 w 3920359"/>
              <a:gd name="connsiteY1" fmla="*/ 388883 h 5797984"/>
              <a:gd name="connsiteX2" fmla="*/ 378372 w 3920359"/>
              <a:gd name="connsiteY2" fmla="*/ 536028 h 5797984"/>
              <a:gd name="connsiteX3" fmla="*/ 63062 w 3920359"/>
              <a:gd name="connsiteY3" fmla="*/ 819807 h 5797984"/>
              <a:gd name="connsiteX4" fmla="*/ 63062 w 3920359"/>
              <a:gd name="connsiteY4" fmla="*/ 1093076 h 5797984"/>
              <a:gd name="connsiteX5" fmla="*/ 273269 w 3920359"/>
              <a:gd name="connsiteY5" fmla="*/ 1492469 h 5797984"/>
              <a:gd name="connsiteX6" fmla="*/ 378373 w 3920359"/>
              <a:gd name="connsiteY6" fmla="*/ 1660634 h 5797984"/>
              <a:gd name="connsiteX7" fmla="*/ 409903 w 3920359"/>
              <a:gd name="connsiteY7" fmla="*/ 1870841 h 5797984"/>
              <a:gd name="connsiteX8" fmla="*/ 609600 w 3920359"/>
              <a:gd name="connsiteY8" fmla="*/ 1923394 h 5797984"/>
              <a:gd name="connsiteX9" fmla="*/ 798786 w 3920359"/>
              <a:gd name="connsiteY9" fmla="*/ 1671145 h 5797984"/>
              <a:gd name="connsiteX10" fmla="*/ 735724 w 3920359"/>
              <a:gd name="connsiteY10" fmla="*/ 1250731 h 5797984"/>
              <a:gd name="connsiteX11" fmla="*/ 651641 w 3920359"/>
              <a:gd name="connsiteY11" fmla="*/ 1051035 h 5797984"/>
              <a:gd name="connsiteX12" fmla="*/ 830317 w 3920359"/>
              <a:gd name="connsiteY12" fmla="*/ 1008993 h 5797984"/>
              <a:gd name="connsiteX13" fmla="*/ 998483 w 3920359"/>
              <a:gd name="connsiteY13" fmla="*/ 1481959 h 5797984"/>
              <a:gd name="connsiteX14" fmla="*/ 1030014 w 3920359"/>
              <a:gd name="connsiteY14" fmla="*/ 1891862 h 5797984"/>
              <a:gd name="connsiteX15" fmla="*/ 977462 w 3920359"/>
              <a:gd name="connsiteY15" fmla="*/ 2364828 h 5797984"/>
              <a:gd name="connsiteX16" fmla="*/ 399393 w 3920359"/>
              <a:gd name="connsiteY16" fmla="*/ 3499945 h 5797984"/>
              <a:gd name="connsiteX17" fmla="*/ 325821 w 3920359"/>
              <a:gd name="connsiteY17" fmla="*/ 3626070 h 5797984"/>
              <a:gd name="connsiteX18" fmla="*/ 336331 w 3920359"/>
              <a:gd name="connsiteY18" fmla="*/ 3710152 h 5797984"/>
              <a:gd name="connsiteX19" fmla="*/ 304800 w 3920359"/>
              <a:gd name="connsiteY19" fmla="*/ 3815255 h 5797984"/>
              <a:gd name="connsiteX20" fmla="*/ 241738 w 3920359"/>
              <a:gd name="connsiteY20" fmla="*/ 4025462 h 5797984"/>
              <a:gd name="connsiteX21" fmla="*/ 105104 w 3920359"/>
              <a:gd name="connsiteY21" fmla="*/ 4498427 h 5797984"/>
              <a:gd name="connsiteX22" fmla="*/ 0 w 3920359"/>
              <a:gd name="connsiteY22" fmla="*/ 4834759 h 5797984"/>
              <a:gd name="connsiteX23" fmla="*/ 31531 w 3920359"/>
              <a:gd name="connsiteY23" fmla="*/ 5097517 h 5797984"/>
              <a:gd name="connsiteX24" fmla="*/ 136635 w 3920359"/>
              <a:gd name="connsiteY24" fmla="*/ 5192110 h 5797984"/>
              <a:gd name="connsiteX25" fmla="*/ 199696 w 3920359"/>
              <a:gd name="connsiteY25" fmla="*/ 5255172 h 5797984"/>
              <a:gd name="connsiteX26" fmla="*/ 409904 w 3920359"/>
              <a:gd name="connsiteY26" fmla="*/ 5223643 h 5797984"/>
              <a:gd name="connsiteX27" fmla="*/ 515007 w 3920359"/>
              <a:gd name="connsiteY27" fmla="*/ 5213131 h 5797984"/>
              <a:gd name="connsiteX28" fmla="*/ 620110 w 3920359"/>
              <a:gd name="connsiteY28" fmla="*/ 5171090 h 5797984"/>
              <a:gd name="connsiteX29" fmla="*/ 693681 w 3920359"/>
              <a:gd name="connsiteY29" fmla="*/ 4929352 h 5797984"/>
              <a:gd name="connsiteX30" fmla="*/ 735724 w 3920359"/>
              <a:gd name="connsiteY30" fmla="*/ 4572000 h 5797984"/>
              <a:gd name="connsiteX31" fmla="*/ 882868 w 3920359"/>
              <a:gd name="connsiteY31" fmla="*/ 4014952 h 5797984"/>
              <a:gd name="connsiteX32" fmla="*/ 945931 w 3920359"/>
              <a:gd name="connsiteY32" fmla="*/ 4824249 h 5797984"/>
              <a:gd name="connsiteX33" fmla="*/ 966952 w 3920359"/>
              <a:gd name="connsiteY33" fmla="*/ 4981903 h 5797984"/>
              <a:gd name="connsiteX34" fmla="*/ 1082566 w 3920359"/>
              <a:gd name="connsiteY34" fmla="*/ 5108026 h 5797984"/>
              <a:gd name="connsiteX35" fmla="*/ 1219199 w 3920359"/>
              <a:gd name="connsiteY35" fmla="*/ 5108028 h 5797984"/>
              <a:gd name="connsiteX36" fmla="*/ 1345324 w 3920359"/>
              <a:gd name="connsiteY36" fmla="*/ 5087007 h 5797984"/>
              <a:gd name="connsiteX37" fmla="*/ 1566041 w 3920359"/>
              <a:gd name="connsiteY37" fmla="*/ 4614041 h 5797984"/>
              <a:gd name="connsiteX38" fmla="*/ 1671145 w 3920359"/>
              <a:gd name="connsiteY38" fmla="*/ 4172608 h 5797984"/>
              <a:gd name="connsiteX39" fmla="*/ 2049518 w 3920359"/>
              <a:gd name="connsiteY39" fmla="*/ 4078013 h 5797984"/>
              <a:gd name="connsiteX40" fmla="*/ 2165131 w 3920359"/>
              <a:gd name="connsiteY40" fmla="*/ 4529960 h 5797984"/>
              <a:gd name="connsiteX41" fmla="*/ 2207172 w 3920359"/>
              <a:gd name="connsiteY41" fmla="*/ 4950373 h 5797984"/>
              <a:gd name="connsiteX42" fmla="*/ 2259724 w 3920359"/>
              <a:gd name="connsiteY42" fmla="*/ 5108028 h 5797984"/>
              <a:gd name="connsiteX43" fmla="*/ 2312277 w 3920359"/>
              <a:gd name="connsiteY43" fmla="*/ 5360274 h 5797984"/>
              <a:gd name="connsiteX44" fmla="*/ 2427890 w 3920359"/>
              <a:gd name="connsiteY44" fmla="*/ 5528443 h 5797984"/>
              <a:gd name="connsiteX45" fmla="*/ 2532993 w 3920359"/>
              <a:gd name="connsiteY45" fmla="*/ 5559974 h 5797984"/>
              <a:gd name="connsiteX46" fmla="*/ 2680138 w 3920359"/>
              <a:gd name="connsiteY46" fmla="*/ 5528441 h 5797984"/>
              <a:gd name="connsiteX47" fmla="*/ 2669627 w 3920359"/>
              <a:gd name="connsiteY47" fmla="*/ 5423339 h 5797984"/>
              <a:gd name="connsiteX48" fmla="*/ 2659117 w 3920359"/>
              <a:gd name="connsiteY48" fmla="*/ 5423338 h 5797984"/>
              <a:gd name="connsiteX49" fmla="*/ 2690648 w 3920359"/>
              <a:gd name="connsiteY49" fmla="*/ 5044965 h 5797984"/>
              <a:gd name="connsiteX50" fmla="*/ 2690648 w 3920359"/>
              <a:gd name="connsiteY50" fmla="*/ 4740165 h 5797984"/>
              <a:gd name="connsiteX51" fmla="*/ 2858814 w 3920359"/>
              <a:gd name="connsiteY51" fmla="*/ 3983421 h 5797984"/>
              <a:gd name="connsiteX52" fmla="*/ 3153102 w 3920359"/>
              <a:gd name="connsiteY52" fmla="*/ 4277711 h 5797984"/>
              <a:gd name="connsiteX53" fmla="*/ 2911365 w 3920359"/>
              <a:gd name="connsiteY53" fmla="*/ 5234151 h 5797984"/>
              <a:gd name="connsiteX54" fmla="*/ 2953407 w 3920359"/>
              <a:gd name="connsiteY54" fmla="*/ 5675587 h 5797984"/>
              <a:gd name="connsiteX55" fmla="*/ 3132082 w 3920359"/>
              <a:gd name="connsiteY55" fmla="*/ 5633544 h 5797984"/>
              <a:gd name="connsiteX56" fmla="*/ 3289737 w 3920359"/>
              <a:gd name="connsiteY56" fmla="*/ 5780691 h 5797984"/>
              <a:gd name="connsiteX57" fmla="*/ 3468413 w 3920359"/>
              <a:gd name="connsiteY57" fmla="*/ 5717627 h 5797984"/>
              <a:gd name="connsiteX58" fmla="*/ 3605049 w 3920359"/>
              <a:gd name="connsiteY58" fmla="*/ 5644055 h 5797984"/>
              <a:gd name="connsiteX59" fmla="*/ 3773215 w 3920359"/>
              <a:gd name="connsiteY59" fmla="*/ 5318235 h 5797984"/>
              <a:gd name="connsiteX60" fmla="*/ 3836277 w 3920359"/>
              <a:gd name="connsiteY60" fmla="*/ 4813738 h 5797984"/>
              <a:gd name="connsiteX61" fmla="*/ 3741682 w 3920359"/>
              <a:gd name="connsiteY61" fmla="*/ 4393325 h 5797984"/>
              <a:gd name="connsiteX62" fmla="*/ 3920359 w 3920359"/>
              <a:gd name="connsiteY62" fmla="*/ 4172607 h 5797984"/>
              <a:gd name="connsiteX63" fmla="*/ 3647090 w 3920359"/>
              <a:gd name="connsiteY63" fmla="*/ 3857297 h 5797984"/>
              <a:gd name="connsiteX64" fmla="*/ 3436883 w 3920359"/>
              <a:gd name="connsiteY64" fmla="*/ 3037490 h 5797984"/>
              <a:gd name="connsiteX65" fmla="*/ 3258207 w 3920359"/>
              <a:gd name="connsiteY65" fmla="*/ 2543504 h 5797984"/>
              <a:gd name="connsiteX66" fmla="*/ 3069021 w 3920359"/>
              <a:gd name="connsiteY66" fmla="*/ 2291255 h 5797984"/>
              <a:gd name="connsiteX67" fmla="*/ 2890345 w 3920359"/>
              <a:gd name="connsiteY67" fmla="*/ 1923393 h 5797984"/>
              <a:gd name="connsiteX68" fmla="*/ 2743200 w 3920359"/>
              <a:gd name="connsiteY68" fmla="*/ 1681655 h 5797984"/>
              <a:gd name="connsiteX69" fmla="*/ 2806262 w 3920359"/>
              <a:gd name="connsiteY69" fmla="*/ 1282262 h 5797984"/>
              <a:gd name="connsiteX70" fmla="*/ 2869324 w 3920359"/>
              <a:gd name="connsiteY70" fmla="*/ 1187669 h 5797984"/>
              <a:gd name="connsiteX71" fmla="*/ 2837793 w 3920359"/>
              <a:gd name="connsiteY71" fmla="*/ 1534511 h 5797984"/>
              <a:gd name="connsiteX72" fmla="*/ 2995448 w 3920359"/>
              <a:gd name="connsiteY72" fmla="*/ 1996966 h 5797984"/>
              <a:gd name="connsiteX73" fmla="*/ 3541986 w 3920359"/>
              <a:gd name="connsiteY73" fmla="*/ 2017986 h 5797984"/>
              <a:gd name="connsiteX74" fmla="*/ 3647090 w 3920359"/>
              <a:gd name="connsiteY74" fmla="*/ 1828800 h 5797984"/>
              <a:gd name="connsiteX75" fmla="*/ 3415862 w 3920359"/>
              <a:gd name="connsiteY75" fmla="*/ 1597573 h 5797984"/>
              <a:gd name="connsiteX76" fmla="*/ 3636579 w 3920359"/>
              <a:gd name="connsiteY76" fmla="*/ 1219200 h 5797984"/>
              <a:gd name="connsiteX77" fmla="*/ 3573517 w 3920359"/>
              <a:gd name="connsiteY77" fmla="*/ 630621 h 5797984"/>
              <a:gd name="connsiteX78" fmla="*/ 3499945 w 3920359"/>
              <a:gd name="connsiteY78" fmla="*/ 515007 h 5797984"/>
              <a:gd name="connsiteX79" fmla="*/ 3048000 w 3920359"/>
              <a:gd name="connsiteY79" fmla="*/ 283780 h 5797984"/>
              <a:gd name="connsiteX80" fmla="*/ 2795752 w 3920359"/>
              <a:gd name="connsiteY80" fmla="*/ 231228 h 5797984"/>
              <a:gd name="connsiteX81" fmla="*/ 2585545 w 3920359"/>
              <a:gd name="connsiteY81" fmla="*/ 42042 h 5797984"/>
              <a:gd name="connsiteX82" fmla="*/ 2448910 w 3920359"/>
              <a:gd name="connsiteY82" fmla="*/ 31532 h 5797984"/>
              <a:gd name="connsiteX83" fmla="*/ 2301765 w 3920359"/>
              <a:gd name="connsiteY83" fmla="*/ 294290 h 5797984"/>
              <a:gd name="connsiteX84" fmla="*/ 2102069 w 3920359"/>
              <a:gd name="connsiteY84" fmla="*/ 493986 h 5797984"/>
              <a:gd name="connsiteX85" fmla="*/ 1807780 w 3920359"/>
              <a:gd name="connsiteY85" fmla="*/ 588580 h 5797984"/>
              <a:gd name="connsiteX86" fmla="*/ 1576552 w 3920359"/>
              <a:gd name="connsiteY86" fmla="*/ 620110 h 5797984"/>
              <a:gd name="connsiteX87" fmla="*/ 1387366 w 3920359"/>
              <a:gd name="connsiteY87" fmla="*/ 388883 h 5797984"/>
              <a:gd name="connsiteX88" fmla="*/ 1250731 w 3920359"/>
              <a:gd name="connsiteY88" fmla="*/ 73572 h 5797984"/>
              <a:gd name="connsiteX89" fmla="*/ 1103586 w 3920359"/>
              <a:gd name="connsiteY89" fmla="*/ 0 h 5797984"/>
              <a:gd name="connsiteX0" fmla="*/ 1103586 w 3836277"/>
              <a:gd name="connsiteY0" fmla="*/ 0 h 5797984"/>
              <a:gd name="connsiteX1" fmla="*/ 914400 w 3836277"/>
              <a:gd name="connsiteY1" fmla="*/ 388883 h 5797984"/>
              <a:gd name="connsiteX2" fmla="*/ 378372 w 3836277"/>
              <a:gd name="connsiteY2" fmla="*/ 536028 h 5797984"/>
              <a:gd name="connsiteX3" fmla="*/ 63062 w 3836277"/>
              <a:gd name="connsiteY3" fmla="*/ 819807 h 5797984"/>
              <a:gd name="connsiteX4" fmla="*/ 63062 w 3836277"/>
              <a:gd name="connsiteY4" fmla="*/ 1093076 h 5797984"/>
              <a:gd name="connsiteX5" fmla="*/ 273269 w 3836277"/>
              <a:gd name="connsiteY5" fmla="*/ 1492469 h 5797984"/>
              <a:gd name="connsiteX6" fmla="*/ 378373 w 3836277"/>
              <a:gd name="connsiteY6" fmla="*/ 1660634 h 5797984"/>
              <a:gd name="connsiteX7" fmla="*/ 409903 w 3836277"/>
              <a:gd name="connsiteY7" fmla="*/ 1870841 h 5797984"/>
              <a:gd name="connsiteX8" fmla="*/ 609600 w 3836277"/>
              <a:gd name="connsiteY8" fmla="*/ 1923394 h 5797984"/>
              <a:gd name="connsiteX9" fmla="*/ 798786 w 3836277"/>
              <a:gd name="connsiteY9" fmla="*/ 1671145 h 5797984"/>
              <a:gd name="connsiteX10" fmla="*/ 735724 w 3836277"/>
              <a:gd name="connsiteY10" fmla="*/ 1250731 h 5797984"/>
              <a:gd name="connsiteX11" fmla="*/ 651641 w 3836277"/>
              <a:gd name="connsiteY11" fmla="*/ 1051035 h 5797984"/>
              <a:gd name="connsiteX12" fmla="*/ 830317 w 3836277"/>
              <a:gd name="connsiteY12" fmla="*/ 1008993 h 5797984"/>
              <a:gd name="connsiteX13" fmla="*/ 998483 w 3836277"/>
              <a:gd name="connsiteY13" fmla="*/ 1481959 h 5797984"/>
              <a:gd name="connsiteX14" fmla="*/ 1030014 w 3836277"/>
              <a:gd name="connsiteY14" fmla="*/ 1891862 h 5797984"/>
              <a:gd name="connsiteX15" fmla="*/ 977462 w 3836277"/>
              <a:gd name="connsiteY15" fmla="*/ 2364828 h 5797984"/>
              <a:gd name="connsiteX16" fmla="*/ 399393 w 3836277"/>
              <a:gd name="connsiteY16" fmla="*/ 3499945 h 5797984"/>
              <a:gd name="connsiteX17" fmla="*/ 325821 w 3836277"/>
              <a:gd name="connsiteY17" fmla="*/ 3626070 h 5797984"/>
              <a:gd name="connsiteX18" fmla="*/ 336331 w 3836277"/>
              <a:gd name="connsiteY18" fmla="*/ 3710152 h 5797984"/>
              <a:gd name="connsiteX19" fmla="*/ 304800 w 3836277"/>
              <a:gd name="connsiteY19" fmla="*/ 3815255 h 5797984"/>
              <a:gd name="connsiteX20" fmla="*/ 241738 w 3836277"/>
              <a:gd name="connsiteY20" fmla="*/ 4025462 h 5797984"/>
              <a:gd name="connsiteX21" fmla="*/ 105104 w 3836277"/>
              <a:gd name="connsiteY21" fmla="*/ 4498427 h 5797984"/>
              <a:gd name="connsiteX22" fmla="*/ 0 w 3836277"/>
              <a:gd name="connsiteY22" fmla="*/ 4834759 h 5797984"/>
              <a:gd name="connsiteX23" fmla="*/ 31531 w 3836277"/>
              <a:gd name="connsiteY23" fmla="*/ 5097517 h 5797984"/>
              <a:gd name="connsiteX24" fmla="*/ 136635 w 3836277"/>
              <a:gd name="connsiteY24" fmla="*/ 5192110 h 5797984"/>
              <a:gd name="connsiteX25" fmla="*/ 199696 w 3836277"/>
              <a:gd name="connsiteY25" fmla="*/ 5255172 h 5797984"/>
              <a:gd name="connsiteX26" fmla="*/ 409904 w 3836277"/>
              <a:gd name="connsiteY26" fmla="*/ 5223643 h 5797984"/>
              <a:gd name="connsiteX27" fmla="*/ 515007 w 3836277"/>
              <a:gd name="connsiteY27" fmla="*/ 5213131 h 5797984"/>
              <a:gd name="connsiteX28" fmla="*/ 620110 w 3836277"/>
              <a:gd name="connsiteY28" fmla="*/ 5171090 h 5797984"/>
              <a:gd name="connsiteX29" fmla="*/ 693681 w 3836277"/>
              <a:gd name="connsiteY29" fmla="*/ 4929352 h 5797984"/>
              <a:gd name="connsiteX30" fmla="*/ 735724 w 3836277"/>
              <a:gd name="connsiteY30" fmla="*/ 4572000 h 5797984"/>
              <a:gd name="connsiteX31" fmla="*/ 882868 w 3836277"/>
              <a:gd name="connsiteY31" fmla="*/ 4014952 h 5797984"/>
              <a:gd name="connsiteX32" fmla="*/ 945931 w 3836277"/>
              <a:gd name="connsiteY32" fmla="*/ 4824249 h 5797984"/>
              <a:gd name="connsiteX33" fmla="*/ 966952 w 3836277"/>
              <a:gd name="connsiteY33" fmla="*/ 4981903 h 5797984"/>
              <a:gd name="connsiteX34" fmla="*/ 1082566 w 3836277"/>
              <a:gd name="connsiteY34" fmla="*/ 5108026 h 5797984"/>
              <a:gd name="connsiteX35" fmla="*/ 1219199 w 3836277"/>
              <a:gd name="connsiteY35" fmla="*/ 5108028 h 5797984"/>
              <a:gd name="connsiteX36" fmla="*/ 1345324 w 3836277"/>
              <a:gd name="connsiteY36" fmla="*/ 5087007 h 5797984"/>
              <a:gd name="connsiteX37" fmla="*/ 1566041 w 3836277"/>
              <a:gd name="connsiteY37" fmla="*/ 4614041 h 5797984"/>
              <a:gd name="connsiteX38" fmla="*/ 1671145 w 3836277"/>
              <a:gd name="connsiteY38" fmla="*/ 4172608 h 5797984"/>
              <a:gd name="connsiteX39" fmla="*/ 2049518 w 3836277"/>
              <a:gd name="connsiteY39" fmla="*/ 4078013 h 5797984"/>
              <a:gd name="connsiteX40" fmla="*/ 2165131 w 3836277"/>
              <a:gd name="connsiteY40" fmla="*/ 4529960 h 5797984"/>
              <a:gd name="connsiteX41" fmla="*/ 2207172 w 3836277"/>
              <a:gd name="connsiteY41" fmla="*/ 4950373 h 5797984"/>
              <a:gd name="connsiteX42" fmla="*/ 2259724 w 3836277"/>
              <a:gd name="connsiteY42" fmla="*/ 5108028 h 5797984"/>
              <a:gd name="connsiteX43" fmla="*/ 2312277 w 3836277"/>
              <a:gd name="connsiteY43" fmla="*/ 5360274 h 5797984"/>
              <a:gd name="connsiteX44" fmla="*/ 2427890 w 3836277"/>
              <a:gd name="connsiteY44" fmla="*/ 5528443 h 5797984"/>
              <a:gd name="connsiteX45" fmla="*/ 2532993 w 3836277"/>
              <a:gd name="connsiteY45" fmla="*/ 5559974 h 5797984"/>
              <a:gd name="connsiteX46" fmla="*/ 2680138 w 3836277"/>
              <a:gd name="connsiteY46" fmla="*/ 5528441 h 5797984"/>
              <a:gd name="connsiteX47" fmla="*/ 2669627 w 3836277"/>
              <a:gd name="connsiteY47" fmla="*/ 5423339 h 5797984"/>
              <a:gd name="connsiteX48" fmla="*/ 2659117 w 3836277"/>
              <a:gd name="connsiteY48" fmla="*/ 5423338 h 5797984"/>
              <a:gd name="connsiteX49" fmla="*/ 2690648 w 3836277"/>
              <a:gd name="connsiteY49" fmla="*/ 5044965 h 5797984"/>
              <a:gd name="connsiteX50" fmla="*/ 2690648 w 3836277"/>
              <a:gd name="connsiteY50" fmla="*/ 4740165 h 5797984"/>
              <a:gd name="connsiteX51" fmla="*/ 2858814 w 3836277"/>
              <a:gd name="connsiteY51" fmla="*/ 3983421 h 5797984"/>
              <a:gd name="connsiteX52" fmla="*/ 3153102 w 3836277"/>
              <a:gd name="connsiteY52" fmla="*/ 4277711 h 5797984"/>
              <a:gd name="connsiteX53" fmla="*/ 2911365 w 3836277"/>
              <a:gd name="connsiteY53" fmla="*/ 5234151 h 5797984"/>
              <a:gd name="connsiteX54" fmla="*/ 2953407 w 3836277"/>
              <a:gd name="connsiteY54" fmla="*/ 5675587 h 5797984"/>
              <a:gd name="connsiteX55" fmla="*/ 3132082 w 3836277"/>
              <a:gd name="connsiteY55" fmla="*/ 5633544 h 5797984"/>
              <a:gd name="connsiteX56" fmla="*/ 3289737 w 3836277"/>
              <a:gd name="connsiteY56" fmla="*/ 5780691 h 5797984"/>
              <a:gd name="connsiteX57" fmla="*/ 3468413 w 3836277"/>
              <a:gd name="connsiteY57" fmla="*/ 5717627 h 5797984"/>
              <a:gd name="connsiteX58" fmla="*/ 3605049 w 3836277"/>
              <a:gd name="connsiteY58" fmla="*/ 5644055 h 5797984"/>
              <a:gd name="connsiteX59" fmla="*/ 3773215 w 3836277"/>
              <a:gd name="connsiteY59" fmla="*/ 5318235 h 5797984"/>
              <a:gd name="connsiteX60" fmla="*/ 3836277 w 3836277"/>
              <a:gd name="connsiteY60" fmla="*/ 4813738 h 5797984"/>
              <a:gd name="connsiteX61" fmla="*/ 3741682 w 3836277"/>
              <a:gd name="connsiteY61" fmla="*/ 4393325 h 5797984"/>
              <a:gd name="connsiteX62" fmla="*/ 3783724 w 3836277"/>
              <a:gd name="connsiteY62" fmla="*/ 4130566 h 5797984"/>
              <a:gd name="connsiteX63" fmla="*/ 3647090 w 3836277"/>
              <a:gd name="connsiteY63" fmla="*/ 3857297 h 5797984"/>
              <a:gd name="connsiteX64" fmla="*/ 3436883 w 3836277"/>
              <a:gd name="connsiteY64" fmla="*/ 3037490 h 5797984"/>
              <a:gd name="connsiteX65" fmla="*/ 3258207 w 3836277"/>
              <a:gd name="connsiteY65" fmla="*/ 2543504 h 5797984"/>
              <a:gd name="connsiteX66" fmla="*/ 3069021 w 3836277"/>
              <a:gd name="connsiteY66" fmla="*/ 2291255 h 5797984"/>
              <a:gd name="connsiteX67" fmla="*/ 2890345 w 3836277"/>
              <a:gd name="connsiteY67" fmla="*/ 1923393 h 5797984"/>
              <a:gd name="connsiteX68" fmla="*/ 2743200 w 3836277"/>
              <a:gd name="connsiteY68" fmla="*/ 1681655 h 5797984"/>
              <a:gd name="connsiteX69" fmla="*/ 2806262 w 3836277"/>
              <a:gd name="connsiteY69" fmla="*/ 1282262 h 5797984"/>
              <a:gd name="connsiteX70" fmla="*/ 2869324 w 3836277"/>
              <a:gd name="connsiteY70" fmla="*/ 1187669 h 5797984"/>
              <a:gd name="connsiteX71" fmla="*/ 2837793 w 3836277"/>
              <a:gd name="connsiteY71" fmla="*/ 1534511 h 5797984"/>
              <a:gd name="connsiteX72" fmla="*/ 2995448 w 3836277"/>
              <a:gd name="connsiteY72" fmla="*/ 1996966 h 5797984"/>
              <a:gd name="connsiteX73" fmla="*/ 3541986 w 3836277"/>
              <a:gd name="connsiteY73" fmla="*/ 2017986 h 5797984"/>
              <a:gd name="connsiteX74" fmla="*/ 3647090 w 3836277"/>
              <a:gd name="connsiteY74" fmla="*/ 1828800 h 5797984"/>
              <a:gd name="connsiteX75" fmla="*/ 3415862 w 3836277"/>
              <a:gd name="connsiteY75" fmla="*/ 1597573 h 5797984"/>
              <a:gd name="connsiteX76" fmla="*/ 3636579 w 3836277"/>
              <a:gd name="connsiteY76" fmla="*/ 1219200 h 5797984"/>
              <a:gd name="connsiteX77" fmla="*/ 3573517 w 3836277"/>
              <a:gd name="connsiteY77" fmla="*/ 630621 h 5797984"/>
              <a:gd name="connsiteX78" fmla="*/ 3499945 w 3836277"/>
              <a:gd name="connsiteY78" fmla="*/ 515007 h 5797984"/>
              <a:gd name="connsiteX79" fmla="*/ 3048000 w 3836277"/>
              <a:gd name="connsiteY79" fmla="*/ 283780 h 5797984"/>
              <a:gd name="connsiteX80" fmla="*/ 2795752 w 3836277"/>
              <a:gd name="connsiteY80" fmla="*/ 231228 h 5797984"/>
              <a:gd name="connsiteX81" fmla="*/ 2585545 w 3836277"/>
              <a:gd name="connsiteY81" fmla="*/ 42042 h 5797984"/>
              <a:gd name="connsiteX82" fmla="*/ 2448910 w 3836277"/>
              <a:gd name="connsiteY82" fmla="*/ 31532 h 5797984"/>
              <a:gd name="connsiteX83" fmla="*/ 2301765 w 3836277"/>
              <a:gd name="connsiteY83" fmla="*/ 294290 h 5797984"/>
              <a:gd name="connsiteX84" fmla="*/ 2102069 w 3836277"/>
              <a:gd name="connsiteY84" fmla="*/ 493986 h 5797984"/>
              <a:gd name="connsiteX85" fmla="*/ 1807780 w 3836277"/>
              <a:gd name="connsiteY85" fmla="*/ 588580 h 5797984"/>
              <a:gd name="connsiteX86" fmla="*/ 1576552 w 3836277"/>
              <a:gd name="connsiteY86" fmla="*/ 620110 h 5797984"/>
              <a:gd name="connsiteX87" fmla="*/ 1387366 w 3836277"/>
              <a:gd name="connsiteY87" fmla="*/ 388883 h 5797984"/>
              <a:gd name="connsiteX88" fmla="*/ 1250731 w 3836277"/>
              <a:gd name="connsiteY88" fmla="*/ 73572 h 5797984"/>
              <a:gd name="connsiteX89" fmla="*/ 1103586 w 3836277"/>
              <a:gd name="connsiteY89" fmla="*/ 0 h 5797984"/>
              <a:gd name="connsiteX0" fmla="*/ 1103586 w 3857297"/>
              <a:gd name="connsiteY0" fmla="*/ 0 h 5797984"/>
              <a:gd name="connsiteX1" fmla="*/ 914400 w 3857297"/>
              <a:gd name="connsiteY1" fmla="*/ 388883 h 5797984"/>
              <a:gd name="connsiteX2" fmla="*/ 378372 w 3857297"/>
              <a:gd name="connsiteY2" fmla="*/ 536028 h 5797984"/>
              <a:gd name="connsiteX3" fmla="*/ 63062 w 3857297"/>
              <a:gd name="connsiteY3" fmla="*/ 819807 h 5797984"/>
              <a:gd name="connsiteX4" fmla="*/ 63062 w 3857297"/>
              <a:gd name="connsiteY4" fmla="*/ 1093076 h 5797984"/>
              <a:gd name="connsiteX5" fmla="*/ 273269 w 3857297"/>
              <a:gd name="connsiteY5" fmla="*/ 1492469 h 5797984"/>
              <a:gd name="connsiteX6" fmla="*/ 378373 w 3857297"/>
              <a:gd name="connsiteY6" fmla="*/ 1660634 h 5797984"/>
              <a:gd name="connsiteX7" fmla="*/ 409903 w 3857297"/>
              <a:gd name="connsiteY7" fmla="*/ 1870841 h 5797984"/>
              <a:gd name="connsiteX8" fmla="*/ 609600 w 3857297"/>
              <a:gd name="connsiteY8" fmla="*/ 1923394 h 5797984"/>
              <a:gd name="connsiteX9" fmla="*/ 798786 w 3857297"/>
              <a:gd name="connsiteY9" fmla="*/ 1671145 h 5797984"/>
              <a:gd name="connsiteX10" fmla="*/ 735724 w 3857297"/>
              <a:gd name="connsiteY10" fmla="*/ 1250731 h 5797984"/>
              <a:gd name="connsiteX11" fmla="*/ 651641 w 3857297"/>
              <a:gd name="connsiteY11" fmla="*/ 1051035 h 5797984"/>
              <a:gd name="connsiteX12" fmla="*/ 830317 w 3857297"/>
              <a:gd name="connsiteY12" fmla="*/ 1008993 h 5797984"/>
              <a:gd name="connsiteX13" fmla="*/ 998483 w 3857297"/>
              <a:gd name="connsiteY13" fmla="*/ 1481959 h 5797984"/>
              <a:gd name="connsiteX14" fmla="*/ 1030014 w 3857297"/>
              <a:gd name="connsiteY14" fmla="*/ 1891862 h 5797984"/>
              <a:gd name="connsiteX15" fmla="*/ 977462 w 3857297"/>
              <a:gd name="connsiteY15" fmla="*/ 2364828 h 5797984"/>
              <a:gd name="connsiteX16" fmla="*/ 399393 w 3857297"/>
              <a:gd name="connsiteY16" fmla="*/ 3499945 h 5797984"/>
              <a:gd name="connsiteX17" fmla="*/ 325821 w 3857297"/>
              <a:gd name="connsiteY17" fmla="*/ 3626070 h 5797984"/>
              <a:gd name="connsiteX18" fmla="*/ 336331 w 3857297"/>
              <a:gd name="connsiteY18" fmla="*/ 3710152 h 5797984"/>
              <a:gd name="connsiteX19" fmla="*/ 304800 w 3857297"/>
              <a:gd name="connsiteY19" fmla="*/ 3815255 h 5797984"/>
              <a:gd name="connsiteX20" fmla="*/ 241738 w 3857297"/>
              <a:gd name="connsiteY20" fmla="*/ 4025462 h 5797984"/>
              <a:gd name="connsiteX21" fmla="*/ 105104 w 3857297"/>
              <a:gd name="connsiteY21" fmla="*/ 4498427 h 5797984"/>
              <a:gd name="connsiteX22" fmla="*/ 0 w 3857297"/>
              <a:gd name="connsiteY22" fmla="*/ 4834759 h 5797984"/>
              <a:gd name="connsiteX23" fmla="*/ 31531 w 3857297"/>
              <a:gd name="connsiteY23" fmla="*/ 5097517 h 5797984"/>
              <a:gd name="connsiteX24" fmla="*/ 136635 w 3857297"/>
              <a:gd name="connsiteY24" fmla="*/ 5192110 h 5797984"/>
              <a:gd name="connsiteX25" fmla="*/ 199696 w 3857297"/>
              <a:gd name="connsiteY25" fmla="*/ 5255172 h 5797984"/>
              <a:gd name="connsiteX26" fmla="*/ 409904 w 3857297"/>
              <a:gd name="connsiteY26" fmla="*/ 5223643 h 5797984"/>
              <a:gd name="connsiteX27" fmla="*/ 515007 w 3857297"/>
              <a:gd name="connsiteY27" fmla="*/ 5213131 h 5797984"/>
              <a:gd name="connsiteX28" fmla="*/ 620110 w 3857297"/>
              <a:gd name="connsiteY28" fmla="*/ 5171090 h 5797984"/>
              <a:gd name="connsiteX29" fmla="*/ 693681 w 3857297"/>
              <a:gd name="connsiteY29" fmla="*/ 4929352 h 5797984"/>
              <a:gd name="connsiteX30" fmla="*/ 735724 w 3857297"/>
              <a:gd name="connsiteY30" fmla="*/ 4572000 h 5797984"/>
              <a:gd name="connsiteX31" fmla="*/ 882868 w 3857297"/>
              <a:gd name="connsiteY31" fmla="*/ 4014952 h 5797984"/>
              <a:gd name="connsiteX32" fmla="*/ 945931 w 3857297"/>
              <a:gd name="connsiteY32" fmla="*/ 4824249 h 5797984"/>
              <a:gd name="connsiteX33" fmla="*/ 966952 w 3857297"/>
              <a:gd name="connsiteY33" fmla="*/ 4981903 h 5797984"/>
              <a:gd name="connsiteX34" fmla="*/ 1082566 w 3857297"/>
              <a:gd name="connsiteY34" fmla="*/ 5108026 h 5797984"/>
              <a:gd name="connsiteX35" fmla="*/ 1219199 w 3857297"/>
              <a:gd name="connsiteY35" fmla="*/ 5108028 h 5797984"/>
              <a:gd name="connsiteX36" fmla="*/ 1345324 w 3857297"/>
              <a:gd name="connsiteY36" fmla="*/ 5087007 h 5797984"/>
              <a:gd name="connsiteX37" fmla="*/ 1566041 w 3857297"/>
              <a:gd name="connsiteY37" fmla="*/ 4614041 h 5797984"/>
              <a:gd name="connsiteX38" fmla="*/ 1671145 w 3857297"/>
              <a:gd name="connsiteY38" fmla="*/ 4172608 h 5797984"/>
              <a:gd name="connsiteX39" fmla="*/ 2049518 w 3857297"/>
              <a:gd name="connsiteY39" fmla="*/ 4078013 h 5797984"/>
              <a:gd name="connsiteX40" fmla="*/ 2165131 w 3857297"/>
              <a:gd name="connsiteY40" fmla="*/ 4529960 h 5797984"/>
              <a:gd name="connsiteX41" fmla="*/ 2207172 w 3857297"/>
              <a:gd name="connsiteY41" fmla="*/ 4950373 h 5797984"/>
              <a:gd name="connsiteX42" fmla="*/ 2259724 w 3857297"/>
              <a:gd name="connsiteY42" fmla="*/ 5108028 h 5797984"/>
              <a:gd name="connsiteX43" fmla="*/ 2312277 w 3857297"/>
              <a:gd name="connsiteY43" fmla="*/ 5360274 h 5797984"/>
              <a:gd name="connsiteX44" fmla="*/ 2427890 w 3857297"/>
              <a:gd name="connsiteY44" fmla="*/ 5528443 h 5797984"/>
              <a:gd name="connsiteX45" fmla="*/ 2532993 w 3857297"/>
              <a:gd name="connsiteY45" fmla="*/ 5559974 h 5797984"/>
              <a:gd name="connsiteX46" fmla="*/ 2680138 w 3857297"/>
              <a:gd name="connsiteY46" fmla="*/ 5528441 h 5797984"/>
              <a:gd name="connsiteX47" fmla="*/ 2669627 w 3857297"/>
              <a:gd name="connsiteY47" fmla="*/ 5423339 h 5797984"/>
              <a:gd name="connsiteX48" fmla="*/ 2659117 w 3857297"/>
              <a:gd name="connsiteY48" fmla="*/ 5423338 h 5797984"/>
              <a:gd name="connsiteX49" fmla="*/ 2690648 w 3857297"/>
              <a:gd name="connsiteY49" fmla="*/ 5044965 h 5797984"/>
              <a:gd name="connsiteX50" fmla="*/ 2690648 w 3857297"/>
              <a:gd name="connsiteY50" fmla="*/ 4740165 h 5797984"/>
              <a:gd name="connsiteX51" fmla="*/ 2858814 w 3857297"/>
              <a:gd name="connsiteY51" fmla="*/ 3983421 h 5797984"/>
              <a:gd name="connsiteX52" fmla="*/ 3153102 w 3857297"/>
              <a:gd name="connsiteY52" fmla="*/ 4277711 h 5797984"/>
              <a:gd name="connsiteX53" fmla="*/ 2911365 w 3857297"/>
              <a:gd name="connsiteY53" fmla="*/ 5234151 h 5797984"/>
              <a:gd name="connsiteX54" fmla="*/ 2953407 w 3857297"/>
              <a:gd name="connsiteY54" fmla="*/ 5675587 h 5797984"/>
              <a:gd name="connsiteX55" fmla="*/ 3132082 w 3857297"/>
              <a:gd name="connsiteY55" fmla="*/ 5633544 h 5797984"/>
              <a:gd name="connsiteX56" fmla="*/ 3289737 w 3857297"/>
              <a:gd name="connsiteY56" fmla="*/ 5780691 h 5797984"/>
              <a:gd name="connsiteX57" fmla="*/ 3468413 w 3857297"/>
              <a:gd name="connsiteY57" fmla="*/ 5717627 h 5797984"/>
              <a:gd name="connsiteX58" fmla="*/ 3605049 w 3857297"/>
              <a:gd name="connsiteY58" fmla="*/ 5644055 h 5797984"/>
              <a:gd name="connsiteX59" fmla="*/ 3773215 w 3857297"/>
              <a:gd name="connsiteY59" fmla="*/ 5318235 h 5797984"/>
              <a:gd name="connsiteX60" fmla="*/ 3836277 w 3857297"/>
              <a:gd name="connsiteY60" fmla="*/ 4813738 h 5797984"/>
              <a:gd name="connsiteX61" fmla="*/ 3741682 w 3857297"/>
              <a:gd name="connsiteY61" fmla="*/ 4393325 h 5797984"/>
              <a:gd name="connsiteX62" fmla="*/ 3857297 w 3857297"/>
              <a:gd name="connsiteY62" fmla="*/ 4120055 h 5797984"/>
              <a:gd name="connsiteX63" fmla="*/ 3647090 w 3857297"/>
              <a:gd name="connsiteY63" fmla="*/ 3857297 h 5797984"/>
              <a:gd name="connsiteX64" fmla="*/ 3436883 w 3857297"/>
              <a:gd name="connsiteY64" fmla="*/ 3037490 h 5797984"/>
              <a:gd name="connsiteX65" fmla="*/ 3258207 w 3857297"/>
              <a:gd name="connsiteY65" fmla="*/ 2543504 h 5797984"/>
              <a:gd name="connsiteX66" fmla="*/ 3069021 w 3857297"/>
              <a:gd name="connsiteY66" fmla="*/ 2291255 h 5797984"/>
              <a:gd name="connsiteX67" fmla="*/ 2890345 w 3857297"/>
              <a:gd name="connsiteY67" fmla="*/ 1923393 h 5797984"/>
              <a:gd name="connsiteX68" fmla="*/ 2743200 w 3857297"/>
              <a:gd name="connsiteY68" fmla="*/ 1681655 h 5797984"/>
              <a:gd name="connsiteX69" fmla="*/ 2806262 w 3857297"/>
              <a:gd name="connsiteY69" fmla="*/ 1282262 h 5797984"/>
              <a:gd name="connsiteX70" fmla="*/ 2869324 w 3857297"/>
              <a:gd name="connsiteY70" fmla="*/ 1187669 h 5797984"/>
              <a:gd name="connsiteX71" fmla="*/ 2837793 w 3857297"/>
              <a:gd name="connsiteY71" fmla="*/ 1534511 h 5797984"/>
              <a:gd name="connsiteX72" fmla="*/ 2995448 w 3857297"/>
              <a:gd name="connsiteY72" fmla="*/ 1996966 h 5797984"/>
              <a:gd name="connsiteX73" fmla="*/ 3541986 w 3857297"/>
              <a:gd name="connsiteY73" fmla="*/ 2017986 h 5797984"/>
              <a:gd name="connsiteX74" fmla="*/ 3647090 w 3857297"/>
              <a:gd name="connsiteY74" fmla="*/ 1828800 h 5797984"/>
              <a:gd name="connsiteX75" fmla="*/ 3415862 w 3857297"/>
              <a:gd name="connsiteY75" fmla="*/ 1597573 h 5797984"/>
              <a:gd name="connsiteX76" fmla="*/ 3636579 w 3857297"/>
              <a:gd name="connsiteY76" fmla="*/ 1219200 h 5797984"/>
              <a:gd name="connsiteX77" fmla="*/ 3573517 w 3857297"/>
              <a:gd name="connsiteY77" fmla="*/ 630621 h 5797984"/>
              <a:gd name="connsiteX78" fmla="*/ 3499945 w 3857297"/>
              <a:gd name="connsiteY78" fmla="*/ 515007 h 5797984"/>
              <a:gd name="connsiteX79" fmla="*/ 3048000 w 3857297"/>
              <a:gd name="connsiteY79" fmla="*/ 283780 h 5797984"/>
              <a:gd name="connsiteX80" fmla="*/ 2795752 w 3857297"/>
              <a:gd name="connsiteY80" fmla="*/ 231228 h 5797984"/>
              <a:gd name="connsiteX81" fmla="*/ 2585545 w 3857297"/>
              <a:gd name="connsiteY81" fmla="*/ 42042 h 5797984"/>
              <a:gd name="connsiteX82" fmla="*/ 2448910 w 3857297"/>
              <a:gd name="connsiteY82" fmla="*/ 31532 h 5797984"/>
              <a:gd name="connsiteX83" fmla="*/ 2301765 w 3857297"/>
              <a:gd name="connsiteY83" fmla="*/ 294290 h 5797984"/>
              <a:gd name="connsiteX84" fmla="*/ 2102069 w 3857297"/>
              <a:gd name="connsiteY84" fmla="*/ 493986 h 5797984"/>
              <a:gd name="connsiteX85" fmla="*/ 1807780 w 3857297"/>
              <a:gd name="connsiteY85" fmla="*/ 588580 h 5797984"/>
              <a:gd name="connsiteX86" fmla="*/ 1576552 w 3857297"/>
              <a:gd name="connsiteY86" fmla="*/ 620110 h 5797984"/>
              <a:gd name="connsiteX87" fmla="*/ 1387366 w 3857297"/>
              <a:gd name="connsiteY87" fmla="*/ 388883 h 5797984"/>
              <a:gd name="connsiteX88" fmla="*/ 1250731 w 3857297"/>
              <a:gd name="connsiteY88" fmla="*/ 73572 h 5797984"/>
              <a:gd name="connsiteX89" fmla="*/ 1103586 w 3857297"/>
              <a:gd name="connsiteY89" fmla="*/ 0 h 5797984"/>
              <a:gd name="connsiteX0" fmla="*/ 1103586 w 3857297"/>
              <a:gd name="connsiteY0" fmla="*/ 0 h 5797984"/>
              <a:gd name="connsiteX1" fmla="*/ 914400 w 3857297"/>
              <a:gd name="connsiteY1" fmla="*/ 388883 h 5797984"/>
              <a:gd name="connsiteX2" fmla="*/ 378372 w 3857297"/>
              <a:gd name="connsiteY2" fmla="*/ 536028 h 5797984"/>
              <a:gd name="connsiteX3" fmla="*/ 63062 w 3857297"/>
              <a:gd name="connsiteY3" fmla="*/ 819807 h 5797984"/>
              <a:gd name="connsiteX4" fmla="*/ 63062 w 3857297"/>
              <a:gd name="connsiteY4" fmla="*/ 1093076 h 5797984"/>
              <a:gd name="connsiteX5" fmla="*/ 273269 w 3857297"/>
              <a:gd name="connsiteY5" fmla="*/ 1492469 h 5797984"/>
              <a:gd name="connsiteX6" fmla="*/ 378373 w 3857297"/>
              <a:gd name="connsiteY6" fmla="*/ 1660634 h 5797984"/>
              <a:gd name="connsiteX7" fmla="*/ 409903 w 3857297"/>
              <a:gd name="connsiteY7" fmla="*/ 1870841 h 5797984"/>
              <a:gd name="connsiteX8" fmla="*/ 609600 w 3857297"/>
              <a:gd name="connsiteY8" fmla="*/ 1923394 h 5797984"/>
              <a:gd name="connsiteX9" fmla="*/ 798786 w 3857297"/>
              <a:gd name="connsiteY9" fmla="*/ 1671145 h 5797984"/>
              <a:gd name="connsiteX10" fmla="*/ 735724 w 3857297"/>
              <a:gd name="connsiteY10" fmla="*/ 1250731 h 5797984"/>
              <a:gd name="connsiteX11" fmla="*/ 651641 w 3857297"/>
              <a:gd name="connsiteY11" fmla="*/ 1051035 h 5797984"/>
              <a:gd name="connsiteX12" fmla="*/ 830317 w 3857297"/>
              <a:gd name="connsiteY12" fmla="*/ 1008993 h 5797984"/>
              <a:gd name="connsiteX13" fmla="*/ 998483 w 3857297"/>
              <a:gd name="connsiteY13" fmla="*/ 1481959 h 5797984"/>
              <a:gd name="connsiteX14" fmla="*/ 1030014 w 3857297"/>
              <a:gd name="connsiteY14" fmla="*/ 1891862 h 5797984"/>
              <a:gd name="connsiteX15" fmla="*/ 977462 w 3857297"/>
              <a:gd name="connsiteY15" fmla="*/ 2364828 h 5797984"/>
              <a:gd name="connsiteX16" fmla="*/ 399393 w 3857297"/>
              <a:gd name="connsiteY16" fmla="*/ 3499945 h 5797984"/>
              <a:gd name="connsiteX17" fmla="*/ 325821 w 3857297"/>
              <a:gd name="connsiteY17" fmla="*/ 3626070 h 5797984"/>
              <a:gd name="connsiteX18" fmla="*/ 336331 w 3857297"/>
              <a:gd name="connsiteY18" fmla="*/ 3710152 h 5797984"/>
              <a:gd name="connsiteX19" fmla="*/ 304800 w 3857297"/>
              <a:gd name="connsiteY19" fmla="*/ 3815255 h 5797984"/>
              <a:gd name="connsiteX20" fmla="*/ 241738 w 3857297"/>
              <a:gd name="connsiteY20" fmla="*/ 4025462 h 5797984"/>
              <a:gd name="connsiteX21" fmla="*/ 105104 w 3857297"/>
              <a:gd name="connsiteY21" fmla="*/ 4498427 h 5797984"/>
              <a:gd name="connsiteX22" fmla="*/ 0 w 3857297"/>
              <a:gd name="connsiteY22" fmla="*/ 4834759 h 5797984"/>
              <a:gd name="connsiteX23" fmla="*/ 31531 w 3857297"/>
              <a:gd name="connsiteY23" fmla="*/ 5097517 h 5797984"/>
              <a:gd name="connsiteX24" fmla="*/ 136635 w 3857297"/>
              <a:gd name="connsiteY24" fmla="*/ 5192110 h 5797984"/>
              <a:gd name="connsiteX25" fmla="*/ 199696 w 3857297"/>
              <a:gd name="connsiteY25" fmla="*/ 5255172 h 5797984"/>
              <a:gd name="connsiteX26" fmla="*/ 409904 w 3857297"/>
              <a:gd name="connsiteY26" fmla="*/ 5223643 h 5797984"/>
              <a:gd name="connsiteX27" fmla="*/ 515007 w 3857297"/>
              <a:gd name="connsiteY27" fmla="*/ 5213131 h 5797984"/>
              <a:gd name="connsiteX28" fmla="*/ 620110 w 3857297"/>
              <a:gd name="connsiteY28" fmla="*/ 5171090 h 5797984"/>
              <a:gd name="connsiteX29" fmla="*/ 693681 w 3857297"/>
              <a:gd name="connsiteY29" fmla="*/ 4929352 h 5797984"/>
              <a:gd name="connsiteX30" fmla="*/ 735724 w 3857297"/>
              <a:gd name="connsiteY30" fmla="*/ 4572000 h 5797984"/>
              <a:gd name="connsiteX31" fmla="*/ 882868 w 3857297"/>
              <a:gd name="connsiteY31" fmla="*/ 4014952 h 5797984"/>
              <a:gd name="connsiteX32" fmla="*/ 945931 w 3857297"/>
              <a:gd name="connsiteY32" fmla="*/ 4824249 h 5797984"/>
              <a:gd name="connsiteX33" fmla="*/ 966952 w 3857297"/>
              <a:gd name="connsiteY33" fmla="*/ 4981903 h 5797984"/>
              <a:gd name="connsiteX34" fmla="*/ 1082566 w 3857297"/>
              <a:gd name="connsiteY34" fmla="*/ 5108026 h 5797984"/>
              <a:gd name="connsiteX35" fmla="*/ 1219199 w 3857297"/>
              <a:gd name="connsiteY35" fmla="*/ 5108028 h 5797984"/>
              <a:gd name="connsiteX36" fmla="*/ 1345324 w 3857297"/>
              <a:gd name="connsiteY36" fmla="*/ 5087007 h 5797984"/>
              <a:gd name="connsiteX37" fmla="*/ 1566041 w 3857297"/>
              <a:gd name="connsiteY37" fmla="*/ 4614041 h 5797984"/>
              <a:gd name="connsiteX38" fmla="*/ 1671145 w 3857297"/>
              <a:gd name="connsiteY38" fmla="*/ 4172608 h 5797984"/>
              <a:gd name="connsiteX39" fmla="*/ 2049518 w 3857297"/>
              <a:gd name="connsiteY39" fmla="*/ 4078013 h 5797984"/>
              <a:gd name="connsiteX40" fmla="*/ 2165131 w 3857297"/>
              <a:gd name="connsiteY40" fmla="*/ 4529960 h 5797984"/>
              <a:gd name="connsiteX41" fmla="*/ 2207172 w 3857297"/>
              <a:gd name="connsiteY41" fmla="*/ 4950373 h 5797984"/>
              <a:gd name="connsiteX42" fmla="*/ 2259724 w 3857297"/>
              <a:gd name="connsiteY42" fmla="*/ 5108028 h 5797984"/>
              <a:gd name="connsiteX43" fmla="*/ 2312277 w 3857297"/>
              <a:gd name="connsiteY43" fmla="*/ 5360274 h 5797984"/>
              <a:gd name="connsiteX44" fmla="*/ 2427890 w 3857297"/>
              <a:gd name="connsiteY44" fmla="*/ 5528443 h 5797984"/>
              <a:gd name="connsiteX45" fmla="*/ 2532993 w 3857297"/>
              <a:gd name="connsiteY45" fmla="*/ 5559974 h 5797984"/>
              <a:gd name="connsiteX46" fmla="*/ 2680138 w 3857297"/>
              <a:gd name="connsiteY46" fmla="*/ 5528441 h 5797984"/>
              <a:gd name="connsiteX47" fmla="*/ 2669627 w 3857297"/>
              <a:gd name="connsiteY47" fmla="*/ 5423339 h 5797984"/>
              <a:gd name="connsiteX48" fmla="*/ 2659117 w 3857297"/>
              <a:gd name="connsiteY48" fmla="*/ 5423338 h 5797984"/>
              <a:gd name="connsiteX49" fmla="*/ 2690648 w 3857297"/>
              <a:gd name="connsiteY49" fmla="*/ 5044965 h 5797984"/>
              <a:gd name="connsiteX50" fmla="*/ 2690648 w 3857297"/>
              <a:gd name="connsiteY50" fmla="*/ 4740165 h 5797984"/>
              <a:gd name="connsiteX51" fmla="*/ 2858814 w 3857297"/>
              <a:gd name="connsiteY51" fmla="*/ 3983421 h 5797984"/>
              <a:gd name="connsiteX52" fmla="*/ 3153102 w 3857297"/>
              <a:gd name="connsiteY52" fmla="*/ 4277711 h 5797984"/>
              <a:gd name="connsiteX53" fmla="*/ 2911365 w 3857297"/>
              <a:gd name="connsiteY53" fmla="*/ 5234151 h 5797984"/>
              <a:gd name="connsiteX54" fmla="*/ 2953407 w 3857297"/>
              <a:gd name="connsiteY54" fmla="*/ 5675587 h 5797984"/>
              <a:gd name="connsiteX55" fmla="*/ 3132082 w 3857297"/>
              <a:gd name="connsiteY55" fmla="*/ 5633544 h 5797984"/>
              <a:gd name="connsiteX56" fmla="*/ 3289737 w 3857297"/>
              <a:gd name="connsiteY56" fmla="*/ 5780691 h 5797984"/>
              <a:gd name="connsiteX57" fmla="*/ 3468413 w 3857297"/>
              <a:gd name="connsiteY57" fmla="*/ 5717627 h 5797984"/>
              <a:gd name="connsiteX58" fmla="*/ 3605049 w 3857297"/>
              <a:gd name="connsiteY58" fmla="*/ 5644055 h 5797984"/>
              <a:gd name="connsiteX59" fmla="*/ 3773215 w 3857297"/>
              <a:gd name="connsiteY59" fmla="*/ 5318235 h 5797984"/>
              <a:gd name="connsiteX60" fmla="*/ 3836277 w 3857297"/>
              <a:gd name="connsiteY60" fmla="*/ 4813738 h 5797984"/>
              <a:gd name="connsiteX61" fmla="*/ 3741682 w 3857297"/>
              <a:gd name="connsiteY61" fmla="*/ 4393325 h 5797984"/>
              <a:gd name="connsiteX62" fmla="*/ 3857297 w 3857297"/>
              <a:gd name="connsiteY62" fmla="*/ 4120055 h 5797984"/>
              <a:gd name="connsiteX63" fmla="*/ 3699642 w 3857297"/>
              <a:gd name="connsiteY63" fmla="*/ 3804745 h 5797984"/>
              <a:gd name="connsiteX64" fmla="*/ 3436883 w 3857297"/>
              <a:gd name="connsiteY64" fmla="*/ 3037490 h 5797984"/>
              <a:gd name="connsiteX65" fmla="*/ 3258207 w 3857297"/>
              <a:gd name="connsiteY65" fmla="*/ 2543504 h 5797984"/>
              <a:gd name="connsiteX66" fmla="*/ 3069021 w 3857297"/>
              <a:gd name="connsiteY66" fmla="*/ 2291255 h 5797984"/>
              <a:gd name="connsiteX67" fmla="*/ 2890345 w 3857297"/>
              <a:gd name="connsiteY67" fmla="*/ 1923393 h 5797984"/>
              <a:gd name="connsiteX68" fmla="*/ 2743200 w 3857297"/>
              <a:gd name="connsiteY68" fmla="*/ 1681655 h 5797984"/>
              <a:gd name="connsiteX69" fmla="*/ 2806262 w 3857297"/>
              <a:gd name="connsiteY69" fmla="*/ 1282262 h 5797984"/>
              <a:gd name="connsiteX70" fmla="*/ 2869324 w 3857297"/>
              <a:gd name="connsiteY70" fmla="*/ 1187669 h 5797984"/>
              <a:gd name="connsiteX71" fmla="*/ 2837793 w 3857297"/>
              <a:gd name="connsiteY71" fmla="*/ 1534511 h 5797984"/>
              <a:gd name="connsiteX72" fmla="*/ 2995448 w 3857297"/>
              <a:gd name="connsiteY72" fmla="*/ 1996966 h 5797984"/>
              <a:gd name="connsiteX73" fmla="*/ 3541986 w 3857297"/>
              <a:gd name="connsiteY73" fmla="*/ 2017986 h 5797984"/>
              <a:gd name="connsiteX74" fmla="*/ 3647090 w 3857297"/>
              <a:gd name="connsiteY74" fmla="*/ 1828800 h 5797984"/>
              <a:gd name="connsiteX75" fmla="*/ 3415862 w 3857297"/>
              <a:gd name="connsiteY75" fmla="*/ 1597573 h 5797984"/>
              <a:gd name="connsiteX76" fmla="*/ 3636579 w 3857297"/>
              <a:gd name="connsiteY76" fmla="*/ 1219200 h 5797984"/>
              <a:gd name="connsiteX77" fmla="*/ 3573517 w 3857297"/>
              <a:gd name="connsiteY77" fmla="*/ 630621 h 5797984"/>
              <a:gd name="connsiteX78" fmla="*/ 3499945 w 3857297"/>
              <a:gd name="connsiteY78" fmla="*/ 515007 h 5797984"/>
              <a:gd name="connsiteX79" fmla="*/ 3048000 w 3857297"/>
              <a:gd name="connsiteY79" fmla="*/ 283780 h 5797984"/>
              <a:gd name="connsiteX80" fmla="*/ 2795752 w 3857297"/>
              <a:gd name="connsiteY80" fmla="*/ 231228 h 5797984"/>
              <a:gd name="connsiteX81" fmla="*/ 2585545 w 3857297"/>
              <a:gd name="connsiteY81" fmla="*/ 42042 h 5797984"/>
              <a:gd name="connsiteX82" fmla="*/ 2448910 w 3857297"/>
              <a:gd name="connsiteY82" fmla="*/ 31532 h 5797984"/>
              <a:gd name="connsiteX83" fmla="*/ 2301765 w 3857297"/>
              <a:gd name="connsiteY83" fmla="*/ 294290 h 5797984"/>
              <a:gd name="connsiteX84" fmla="*/ 2102069 w 3857297"/>
              <a:gd name="connsiteY84" fmla="*/ 493986 h 5797984"/>
              <a:gd name="connsiteX85" fmla="*/ 1807780 w 3857297"/>
              <a:gd name="connsiteY85" fmla="*/ 588580 h 5797984"/>
              <a:gd name="connsiteX86" fmla="*/ 1576552 w 3857297"/>
              <a:gd name="connsiteY86" fmla="*/ 620110 h 5797984"/>
              <a:gd name="connsiteX87" fmla="*/ 1387366 w 3857297"/>
              <a:gd name="connsiteY87" fmla="*/ 388883 h 5797984"/>
              <a:gd name="connsiteX88" fmla="*/ 1250731 w 3857297"/>
              <a:gd name="connsiteY88" fmla="*/ 73572 h 5797984"/>
              <a:gd name="connsiteX89" fmla="*/ 1103586 w 3857297"/>
              <a:gd name="connsiteY89" fmla="*/ 0 h 5797984"/>
              <a:gd name="connsiteX0" fmla="*/ 1103586 w 3857297"/>
              <a:gd name="connsiteY0" fmla="*/ 0 h 5797984"/>
              <a:gd name="connsiteX1" fmla="*/ 914400 w 3857297"/>
              <a:gd name="connsiteY1" fmla="*/ 388883 h 5797984"/>
              <a:gd name="connsiteX2" fmla="*/ 378372 w 3857297"/>
              <a:gd name="connsiteY2" fmla="*/ 536028 h 5797984"/>
              <a:gd name="connsiteX3" fmla="*/ 63062 w 3857297"/>
              <a:gd name="connsiteY3" fmla="*/ 819807 h 5797984"/>
              <a:gd name="connsiteX4" fmla="*/ 63062 w 3857297"/>
              <a:gd name="connsiteY4" fmla="*/ 1093076 h 5797984"/>
              <a:gd name="connsiteX5" fmla="*/ 273269 w 3857297"/>
              <a:gd name="connsiteY5" fmla="*/ 1492469 h 5797984"/>
              <a:gd name="connsiteX6" fmla="*/ 378373 w 3857297"/>
              <a:gd name="connsiteY6" fmla="*/ 1660634 h 5797984"/>
              <a:gd name="connsiteX7" fmla="*/ 409903 w 3857297"/>
              <a:gd name="connsiteY7" fmla="*/ 1870841 h 5797984"/>
              <a:gd name="connsiteX8" fmla="*/ 609600 w 3857297"/>
              <a:gd name="connsiteY8" fmla="*/ 1923394 h 5797984"/>
              <a:gd name="connsiteX9" fmla="*/ 798786 w 3857297"/>
              <a:gd name="connsiteY9" fmla="*/ 1671145 h 5797984"/>
              <a:gd name="connsiteX10" fmla="*/ 735724 w 3857297"/>
              <a:gd name="connsiteY10" fmla="*/ 1250731 h 5797984"/>
              <a:gd name="connsiteX11" fmla="*/ 651641 w 3857297"/>
              <a:gd name="connsiteY11" fmla="*/ 1051035 h 5797984"/>
              <a:gd name="connsiteX12" fmla="*/ 830317 w 3857297"/>
              <a:gd name="connsiteY12" fmla="*/ 1008993 h 5797984"/>
              <a:gd name="connsiteX13" fmla="*/ 998483 w 3857297"/>
              <a:gd name="connsiteY13" fmla="*/ 1481959 h 5797984"/>
              <a:gd name="connsiteX14" fmla="*/ 1030014 w 3857297"/>
              <a:gd name="connsiteY14" fmla="*/ 1891862 h 5797984"/>
              <a:gd name="connsiteX15" fmla="*/ 977462 w 3857297"/>
              <a:gd name="connsiteY15" fmla="*/ 2364828 h 5797984"/>
              <a:gd name="connsiteX16" fmla="*/ 399393 w 3857297"/>
              <a:gd name="connsiteY16" fmla="*/ 3499945 h 5797984"/>
              <a:gd name="connsiteX17" fmla="*/ 325821 w 3857297"/>
              <a:gd name="connsiteY17" fmla="*/ 3626070 h 5797984"/>
              <a:gd name="connsiteX18" fmla="*/ 336331 w 3857297"/>
              <a:gd name="connsiteY18" fmla="*/ 3710152 h 5797984"/>
              <a:gd name="connsiteX19" fmla="*/ 304800 w 3857297"/>
              <a:gd name="connsiteY19" fmla="*/ 3815255 h 5797984"/>
              <a:gd name="connsiteX20" fmla="*/ 241738 w 3857297"/>
              <a:gd name="connsiteY20" fmla="*/ 4025462 h 5797984"/>
              <a:gd name="connsiteX21" fmla="*/ 105104 w 3857297"/>
              <a:gd name="connsiteY21" fmla="*/ 4498427 h 5797984"/>
              <a:gd name="connsiteX22" fmla="*/ 0 w 3857297"/>
              <a:gd name="connsiteY22" fmla="*/ 4834759 h 5797984"/>
              <a:gd name="connsiteX23" fmla="*/ 31531 w 3857297"/>
              <a:gd name="connsiteY23" fmla="*/ 5097517 h 5797984"/>
              <a:gd name="connsiteX24" fmla="*/ 136635 w 3857297"/>
              <a:gd name="connsiteY24" fmla="*/ 5192110 h 5797984"/>
              <a:gd name="connsiteX25" fmla="*/ 199696 w 3857297"/>
              <a:gd name="connsiteY25" fmla="*/ 5255172 h 5797984"/>
              <a:gd name="connsiteX26" fmla="*/ 409904 w 3857297"/>
              <a:gd name="connsiteY26" fmla="*/ 5223643 h 5797984"/>
              <a:gd name="connsiteX27" fmla="*/ 515007 w 3857297"/>
              <a:gd name="connsiteY27" fmla="*/ 5213131 h 5797984"/>
              <a:gd name="connsiteX28" fmla="*/ 620110 w 3857297"/>
              <a:gd name="connsiteY28" fmla="*/ 5171090 h 5797984"/>
              <a:gd name="connsiteX29" fmla="*/ 693681 w 3857297"/>
              <a:gd name="connsiteY29" fmla="*/ 4929352 h 5797984"/>
              <a:gd name="connsiteX30" fmla="*/ 735724 w 3857297"/>
              <a:gd name="connsiteY30" fmla="*/ 4572000 h 5797984"/>
              <a:gd name="connsiteX31" fmla="*/ 882868 w 3857297"/>
              <a:gd name="connsiteY31" fmla="*/ 4014952 h 5797984"/>
              <a:gd name="connsiteX32" fmla="*/ 945931 w 3857297"/>
              <a:gd name="connsiteY32" fmla="*/ 4824249 h 5797984"/>
              <a:gd name="connsiteX33" fmla="*/ 966952 w 3857297"/>
              <a:gd name="connsiteY33" fmla="*/ 4981903 h 5797984"/>
              <a:gd name="connsiteX34" fmla="*/ 1082566 w 3857297"/>
              <a:gd name="connsiteY34" fmla="*/ 5108026 h 5797984"/>
              <a:gd name="connsiteX35" fmla="*/ 1219199 w 3857297"/>
              <a:gd name="connsiteY35" fmla="*/ 5108028 h 5797984"/>
              <a:gd name="connsiteX36" fmla="*/ 1345324 w 3857297"/>
              <a:gd name="connsiteY36" fmla="*/ 5087007 h 5797984"/>
              <a:gd name="connsiteX37" fmla="*/ 1566041 w 3857297"/>
              <a:gd name="connsiteY37" fmla="*/ 4614041 h 5797984"/>
              <a:gd name="connsiteX38" fmla="*/ 1671145 w 3857297"/>
              <a:gd name="connsiteY38" fmla="*/ 4172608 h 5797984"/>
              <a:gd name="connsiteX39" fmla="*/ 2049518 w 3857297"/>
              <a:gd name="connsiteY39" fmla="*/ 4078013 h 5797984"/>
              <a:gd name="connsiteX40" fmla="*/ 2165131 w 3857297"/>
              <a:gd name="connsiteY40" fmla="*/ 4529960 h 5797984"/>
              <a:gd name="connsiteX41" fmla="*/ 2207172 w 3857297"/>
              <a:gd name="connsiteY41" fmla="*/ 4950373 h 5797984"/>
              <a:gd name="connsiteX42" fmla="*/ 2259724 w 3857297"/>
              <a:gd name="connsiteY42" fmla="*/ 5108028 h 5797984"/>
              <a:gd name="connsiteX43" fmla="*/ 2312277 w 3857297"/>
              <a:gd name="connsiteY43" fmla="*/ 5360274 h 5797984"/>
              <a:gd name="connsiteX44" fmla="*/ 2427890 w 3857297"/>
              <a:gd name="connsiteY44" fmla="*/ 5528443 h 5797984"/>
              <a:gd name="connsiteX45" fmla="*/ 2532993 w 3857297"/>
              <a:gd name="connsiteY45" fmla="*/ 5559974 h 5797984"/>
              <a:gd name="connsiteX46" fmla="*/ 2680138 w 3857297"/>
              <a:gd name="connsiteY46" fmla="*/ 5528441 h 5797984"/>
              <a:gd name="connsiteX47" fmla="*/ 2669627 w 3857297"/>
              <a:gd name="connsiteY47" fmla="*/ 5423339 h 5797984"/>
              <a:gd name="connsiteX48" fmla="*/ 2659117 w 3857297"/>
              <a:gd name="connsiteY48" fmla="*/ 5423338 h 5797984"/>
              <a:gd name="connsiteX49" fmla="*/ 2690648 w 3857297"/>
              <a:gd name="connsiteY49" fmla="*/ 5044965 h 5797984"/>
              <a:gd name="connsiteX50" fmla="*/ 2690648 w 3857297"/>
              <a:gd name="connsiteY50" fmla="*/ 4740165 h 5797984"/>
              <a:gd name="connsiteX51" fmla="*/ 2858814 w 3857297"/>
              <a:gd name="connsiteY51" fmla="*/ 3983421 h 5797984"/>
              <a:gd name="connsiteX52" fmla="*/ 3153102 w 3857297"/>
              <a:gd name="connsiteY52" fmla="*/ 4277711 h 5797984"/>
              <a:gd name="connsiteX53" fmla="*/ 2911365 w 3857297"/>
              <a:gd name="connsiteY53" fmla="*/ 5234151 h 5797984"/>
              <a:gd name="connsiteX54" fmla="*/ 2953407 w 3857297"/>
              <a:gd name="connsiteY54" fmla="*/ 5675587 h 5797984"/>
              <a:gd name="connsiteX55" fmla="*/ 3132082 w 3857297"/>
              <a:gd name="connsiteY55" fmla="*/ 5633544 h 5797984"/>
              <a:gd name="connsiteX56" fmla="*/ 3289737 w 3857297"/>
              <a:gd name="connsiteY56" fmla="*/ 5780691 h 5797984"/>
              <a:gd name="connsiteX57" fmla="*/ 3468413 w 3857297"/>
              <a:gd name="connsiteY57" fmla="*/ 5717627 h 5797984"/>
              <a:gd name="connsiteX58" fmla="*/ 3605049 w 3857297"/>
              <a:gd name="connsiteY58" fmla="*/ 5644055 h 5797984"/>
              <a:gd name="connsiteX59" fmla="*/ 3720664 w 3857297"/>
              <a:gd name="connsiteY59" fmla="*/ 5223642 h 5797984"/>
              <a:gd name="connsiteX60" fmla="*/ 3836277 w 3857297"/>
              <a:gd name="connsiteY60" fmla="*/ 4813738 h 5797984"/>
              <a:gd name="connsiteX61" fmla="*/ 3741682 w 3857297"/>
              <a:gd name="connsiteY61" fmla="*/ 4393325 h 5797984"/>
              <a:gd name="connsiteX62" fmla="*/ 3857297 w 3857297"/>
              <a:gd name="connsiteY62" fmla="*/ 4120055 h 5797984"/>
              <a:gd name="connsiteX63" fmla="*/ 3699642 w 3857297"/>
              <a:gd name="connsiteY63" fmla="*/ 3804745 h 5797984"/>
              <a:gd name="connsiteX64" fmla="*/ 3436883 w 3857297"/>
              <a:gd name="connsiteY64" fmla="*/ 3037490 h 5797984"/>
              <a:gd name="connsiteX65" fmla="*/ 3258207 w 3857297"/>
              <a:gd name="connsiteY65" fmla="*/ 2543504 h 5797984"/>
              <a:gd name="connsiteX66" fmla="*/ 3069021 w 3857297"/>
              <a:gd name="connsiteY66" fmla="*/ 2291255 h 5797984"/>
              <a:gd name="connsiteX67" fmla="*/ 2890345 w 3857297"/>
              <a:gd name="connsiteY67" fmla="*/ 1923393 h 5797984"/>
              <a:gd name="connsiteX68" fmla="*/ 2743200 w 3857297"/>
              <a:gd name="connsiteY68" fmla="*/ 1681655 h 5797984"/>
              <a:gd name="connsiteX69" fmla="*/ 2806262 w 3857297"/>
              <a:gd name="connsiteY69" fmla="*/ 1282262 h 5797984"/>
              <a:gd name="connsiteX70" fmla="*/ 2869324 w 3857297"/>
              <a:gd name="connsiteY70" fmla="*/ 1187669 h 5797984"/>
              <a:gd name="connsiteX71" fmla="*/ 2837793 w 3857297"/>
              <a:gd name="connsiteY71" fmla="*/ 1534511 h 5797984"/>
              <a:gd name="connsiteX72" fmla="*/ 2995448 w 3857297"/>
              <a:gd name="connsiteY72" fmla="*/ 1996966 h 5797984"/>
              <a:gd name="connsiteX73" fmla="*/ 3541986 w 3857297"/>
              <a:gd name="connsiteY73" fmla="*/ 2017986 h 5797984"/>
              <a:gd name="connsiteX74" fmla="*/ 3647090 w 3857297"/>
              <a:gd name="connsiteY74" fmla="*/ 1828800 h 5797984"/>
              <a:gd name="connsiteX75" fmla="*/ 3415862 w 3857297"/>
              <a:gd name="connsiteY75" fmla="*/ 1597573 h 5797984"/>
              <a:gd name="connsiteX76" fmla="*/ 3636579 w 3857297"/>
              <a:gd name="connsiteY76" fmla="*/ 1219200 h 5797984"/>
              <a:gd name="connsiteX77" fmla="*/ 3573517 w 3857297"/>
              <a:gd name="connsiteY77" fmla="*/ 630621 h 5797984"/>
              <a:gd name="connsiteX78" fmla="*/ 3499945 w 3857297"/>
              <a:gd name="connsiteY78" fmla="*/ 515007 h 5797984"/>
              <a:gd name="connsiteX79" fmla="*/ 3048000 w 3857297"/>
              <a:gd name="connsiteY79" fmla="*/ 283780 h 5797984"/>
              <a:gd name="connsiteX80" fmla="*/ 2795752 w 3857297"/>
              <a:gd name="connsiteY80" fmla="*/ 231228 h 5797984"/>
              <a:gd name="connsiteX81" fmla="*/ 2585545 w 3857297"/>
              <a:gd name="connsiteY81" fmla="*/ 42042 h 5797984"/>
              <a:gd name="connsiteX82" fmla="*/ 2448910 w 3857297"/>
              <a:gd name="connsiteY82" fmla="*/ 31532 h 5797984"/>
              <a:gd name="connsiteX83" fmla="*/ 2301765 w 3857297"/>
              <a:gd name="connsiteY83" fmla="*/ 294290 h 5797984"/>
              <a:gd name="connsiteX84" fmla="*/ 2102069 w 3857297"/>
              <a:gd name="connsiteY84" fmla="*/ 493986 h 5797984"/>
              <a:gd name="connsiteX85" fmla="*/ 1807780 w 3857297"/>
              <a:gd name="connsiteY85" fmla="*/ 588580 h 5797984"/>
              <a:gd name="connsiteX86" fmla="*/ 1576552 w 3857297"/>
              <a:gd name="connsiteY86" fmla="*/ 620110 h 5797984"/>
              <a:gd name="connsiteX87" fmla="*/ 1387366 w 3857297"/>
              <a:gd name="connsiteY87" fmla="*/ 388883 h 5797984"/>
              <a:gd name="connsiteX88" fmla="*/ 1250731 w 3857297"/>
              <a:gd name="connsiteY88" fmla="*/ 73572 h 5797984"/>
              <a:gd name="connsiteX89" fmla="*/ 1103586 w 3857297"/>
              <a:gd name="connsiteY89" fmla="*/ 0 h 5797984"/>
              <a:gd name="connsiteX0" fmla="*/ 1103586 w 3857297"/>
              <a:gd name="connsiteY0" fmla="*/ 0 h 5797984"/>
              <a:gd name="connsiteX1" fmla="*/ 914400 w 3857297"/>
              <a:gd name="connsiteY1" fmla="*/ 388883 h 5797984"/>
              <a:gd name="connsiteX2" fmla="*/ 378372 w 3857297"/>
              <a:gd name="connsiteY2" fmla="*/ 536028 h 5797984"/>
              <a:gd name="connsiteX3" fmla="*/ 63062 w 3857297"/>
              <a:gd name="connsiteY3" fmla="*/ 819807 h 5797984"/>
              <a:gd name="connsiteX4" fmla="*/ 63062 w 3857297"/>
              <a:gd name="connsiteY4" fmla="*/ 1093076 h 5797984"/>
              <a:gd name="connsiteX5" fmla="*/ 273269 w 3857297"/>
              <a:gd name="connsiteY5" fmla="*/ 1492469 h 5797984"/>
              <a:gd name="connsiteX6" fmla="*/ 378373 w 3857297"/>
              <a:gd name="connsiteY6" fmla="*/ 1660634 h 5797984"/>
              <a:gd name="connsiteX7" fmla="*/ 409903 w 3857297"/>
              <a:gd name="connsiteY7" fmla="*/ 1870841 h 5797984"/>
              <a:gd name="connsiteX8" fmla="*/ 609600 w 3857297"/>
              <a:gd name="connsiteY8" fmla="*/ 1923394 h 5797984"/>
              <a:gd name="connsiteX9" fmla="*/ 798786 w 3857297"/>
              <a:gd name="connsiteY9" fmla="*/ 1671145 h 5797984"/>
              <a:gd name="connsiteX10" fmla="*/ 735724 w 3857297"/>
              <a:gd name="connsiteY10" fmla="*/ 1250731 h 5797984"/>
              <a:gd name="connsiteX11" fmla="*/ 651641 w 3857297"/>
              <a:gd name="connsiteY11" fmla="*/ 1051035 h 5797984"/>
              <a:gd name="connsiteX12" fmla="*/ 830317 w 3857297"/>
              <a:gd name="connsiteY12" fmla="*/ 1008993 h 5797984"/>
              <a:gd name="connsiteX13" fmla="*/ 998483 w 3857297"/>
              <a:gd name="connsiteY13" fmla="*/ 1481959 h 5797984"/>
              <a:gd name="connsiteX14" fmla="*/ 1030014 w 3857297"/>
              <a:gd name="connsiteY14" fmla="*/ 1891862 h 5797984"/>
              <a:gd name="connsiteX15" fmla="*/ 977462 w 3857297"/>
              <a:gd name="connsiteY15" fmla="*/ 2364828 h 5797984"/>
              <a:gd name="connsiteX16" fmla="*/ 399393 w 3857297"/>
              <a:gd name="connsiteY16" fmla="*/ 3499945 h 5797984"/>
              <a:gd name="connsiteX17" fmla="*/ 325821 w 3857297"/>
              <a:gd name="connsiteY17" fmla="*/ 3626070 h 5797984"/>
              <a:gd name="connsiteX18" fmla="*/ 336331 w 3857297"/>
              <a:gd name="connsiteY18" fmla="*/ 3710152 h 5797984"/>
              <a:gd name="connsiteX19" fmla="*/ 304800 w 3857297"/>
              <a:gd name="connsiteY19" fmla="*/ 3815255 h 5797984"/>
              <a:gd name="connsiteX20" fmla="*/ 241738 w 3857297"/>
              <a:gd name="connsiteY20" fmla="*/ 4025462 h 5797984"/>
              <a:gd name="connsiteX21" fmla="*/ 105104 w 3857297"/>
              <a:gd name="connsiteY21" fmla="*/ 4498427 h 5797984"/>
              <a:gd name="connsiteX22" fmla="*/ 0 w 3857297"/>
              <a:gd name="connsiteY22" fmla="*/ 4834759 h 5797984"/>
              <a:gd name="connsiteX23" fmla="*/ 31531 w 3857297"/>
              <a:gd name="connsiteY23" fmla="*/ 5097517 h 5797984"/>
              <a:gd name="connsiteX24" fmla="*/ 136635 w 3857297"/>
              <a:gd name="connsiteY24" fmla="*/ 5192110 h 5797984"/>
              <a:gd name="connsiteX25" fmla="*/ 199696 w 3857297"/>
              <a:gd name="connsiteY25" fmla="*/ 5255172 h 5797984"/>
              <a:gd name="connsiteX26" fmla="*/ 409904 w 3857297"/>
              <a:gd name="connsiteY26" fmla="*/ 5223643 h 5797984"/>
              <a:gd name="connsiteX27" fmla="*/ 515007 w 3857297"/>
              <a:gd name="connsiteY27" fmla="*/ 5213131 h 5797984"/>
              <a:gd name="connsiteX28" fmla="*/ 620110 w 3857297"/>
              <a:gd name="connsiteY28" fmla="*/ 5171090 h 5797984"/>
              <a:gd name="connsiteX29" fmla="*/ 693681 w 3857297"/>
              <a:gd name="connsiteY29" fmla="*/ 4929352 h 5797984"/>
              <a:gd name="connsiteX30" fmla="*/ 735724 w 3857297"/>
              <a:gd name="connsiteY30" fmla="*/ 4572000 h 5797984"/>
              <a:gd name="connsiteX31" fmla="*/ 882868 w 3857297"/>
              <a:gd name="connsiteY31" fmla="*/ 4014952 h 5797984"/>
              <a:gd name="connsiteX32" fmla="*/ 945931 w 3857297"/>
              <a:gd name="connsiteY32" fmla="*/ 4824249 h 5797984"/>
              <a:gd name="connsiteX33" fmla="*/ 966952 w 3857297"/>
              <a:gd name="connsiteY33" fmla="*/ 4981903 h 5797984"/>
              <a:gd name="connsiteX34" fmla="*/ 1082566 w 3857297"/>
              <a:gd name="connsiteY34" fmla="*/ 5108026 h 5797984"/>
              <a:gd name="connsiteX35" fmla="*/ 1219199 w 3857297"/>
              <a:gd name="connsiteY35" fmla="*/ 5108028 h 5797984"/>
              <a:gd name="connsiteX36" fmla="*/ 1345324 w 3857297"/>
              <a:gd name="connsiteY36" fmla="*/ 5087007 h 5797984"/>
              <a:gd name="connsiteX37" fmla="*/ 1566041 w 3857297"/>
              <a:gd name="connsiteY37" fmla="*/ 4614041 h 5797984"/>
              <a:gd name="connsiteX38" fmla="*/ 1671145 w 3857297"/>
              <a:gd name="connsiteY38" fmla="*/ 4172608 h 5797984"/>
              <a:gd name="connsiteX39" fmla="*/ 2049518 w 3857297"/>
              <a:gd name="connsiteY39" fmla="*/ 4078013 h 5797984"/>
              <a:gd name="connsiteX40" fmla="*/ 2165131 w 3857297"/>
              <a:gd name="connsiteY40" fmla="*/ 4529960 h 5797984"/>
              <a:gd name="connsiteX41" fmla="*/ 2207172 w 3857297"/>
              <a:gd name="connsiteY41" fmla="*/ 4950373 h 5797984"/>
              <a:gd name="connsiteX42" fmla="*/ 2259724 w 3857297"/>
              <a:gd name="connsiteY42" fmla="*/ 5108028 h 5797984"/>
              <a:gd name="connsiteX43" fmla="*/ 2312277 w 3857297"/>
              <a:gd name="connsiteY43" fmla="*/ 5360274 h 5797984"/>
              <a:gd name="connsiteX44" fmla="*/ 2427890 w 3857297"/>
              <a:gd name="connsiteY44" fmla="*/ 5528443 h 5797984"/>
              <a:gd name="connsiteX45" fmla="*/ 2532993 w 3857297"/>
              <a:gd name="connsiteY45" fmla="*/ 5559974 h 5797984"/>
              <a:gd name="connsiteX46" fmla="*/ 2680138 w 3857297"/>
              <a:gd name="connsiteY46" fmla="*/ 5528441 h 5797984"/>
              <a:gd name="connsiteX47" fmla="*/ 2669627 w 3857297"/>
              <a:gd name="connsiteY47" fmla="*/ 5423339 h 5797984"/>
              <a:gd name="connsiteX48" fmla="*/ 2659117 w 3857297"/>
              <a:gd name="connsiteY48" fmla="*/ 5423338 h 5797984"/>
              <a:gd name="connsiteX49" fmla="*/ 2690648 w 3857297"/>
              <a:gd name="connsiteY49" fmla="*/ 5044965 h 5797984"/>
              <a:gd name="connsiteX50" fmla="*/ 2690648 w 3857297"/>
              <a:gd name="connsiteY50" fmla="*/ 4740165 h 5797984"/>
              <a:gd name="connsiteX51" fmla="*/ 2858814 w 3857297"/>
              <a:gd name="connsiteY51" fmla="*/ 3983421 h 5797984"/>
              <a:gd name="connsiteX52" fmla="*/ 3153102 w 3857297"/>
              <a:gd name="connsiteY52" fmla="*/ 4277711 h 5797984"/>
              <a:gd name="connsiteX53" fmla="*/ 2911365 w 3857297"/>
              <a:gd name="connsiteY53" fmla="*/ 5234151 h 5797984"/>
              <a:gd name="connsiteX54" fmla="*/ 2953407 w 3857297"/>
              <a:gd name="connsiteY54" fmla="*/ 5675587 h 5797984"/>
              <a:gd name="connsiteX55" fmla="*/ 3132082 w 3857297"/>
              <a:gd name="connsiteY55" fmla="*/ 5633544 h 5797984"/>
              <a:gd name="connsiteX56" fmla="*/ 3289737 w 3857297"/>
              <a:gd name="connsiteY56" fmla="*/ 5780691 h 5797984"/>
              <a:gd name="connsiteX57" fmla="*/ 3468413 w 3857297"/>
              <a:gd name="connsiteY57" fmla="*/ 5717627 h 5797984"/>
              <a:gd name="connsiteX58" fmla="*/ 3584028 w 3857297"/>
              <a:gd name="connsiteY58" fmla="*/ 5528441 h 5797984"/>
              <a:gd name="connsiteX59" fmla="*/ 3720664 w 3857297"/>
              <a:gd name="connsiteY59" fmla="*/ 5223642 h 5797984"/>
              <a:gd name="connsiteX60" fmla="*/ 3836277 w 3857297"/>
              <a:gd name="connsiteY60" fmla="*/ 4813738 h 5797984"/>
              <a:gd name="connsiteX61" fmla="*/ 3741682 w 3857297"/>
              <a:gd name="connsiteY61" fmla="*/ 4393325 h 5797984"/>
              <a:gd name="connsiteX62" fmla="*/ 3857297 w 3857297"/>
              <a:gd name="connsiteY62" fmla="*/ 4120055 h 5797984"/>
              <a:gd name="connsiteX63" fmla="*/ 3699642 w 3857297"/>
              <a:gd name="connsiteY63" fmla="*/ 3804745 h 5797984"/>
              <a:gd name="connsiteX64" fmla="*/ 3436883 w 3857297"/>
              <a:gd name="connsiteY64" fmla="*/ 3037490 h 5797984"/>
              <a:gd name="connsiteX65" fmla="*/ 3258207 w 3857297"/>
              <a:gd name="connsiteY65" fmla="*/ 2543504 h 5797984"/>
              <a:gd name="connsiteX66" fmla="*/ 3069021 w 3857297"/>
              <a:gd name="connsiteY66" fmla="*/ 2291255 h 5797984"/>
              <a:gd name="connsiteX67" fmla="*/ 2890345 w 3857297"/>
              <a:gd name="connsiteY67" fmla="*/ 1923393 h 5797984"/>
              <a:gd name="connsiteX68" fmla="*/ 2743200 w 3857297"/>
              <a:gd name="connsiteY68" fmla="*/ 1681655 h 5797984"/>
              <a:gd name="connsiteX69" fmla="*/ 2806262 w 3857297"/>
              <a:gd name="connsiteY69" fmla="*/ 1282262 h 5797984"/>
              <a:gd name="connsiteX70" fmla="*/ 2869324 w 3857297"/>
              <a:gd name="connsiteY70" fmla="*/ 1187669 h 5797984"/>
              <a:gd name="connsiteX71" fmla="*/ 2837793 w 3857297"/>
              <a:gd name="connsiteY71" fmla="*/ 1534511 h 5797984"/>
              <a:gd name="connsiteX72" fmla="*/ 2995448 w 3857297"/>
              <a:gd name="connsiteY72" fmla="*/ 1996966 h 5797984"/>
              <a:gd name="connsiteX73" fmla="*/ 3541986 w 3857297"/>
              <a:gd name="connsiteY73" fmla="*/ 2017986 h 5797984"/>
              <a:gd name="connsiteX74" fmla="*/ 3647090 w 3857297"/>
              <a:gd name="connsiteY74" fmla="*/ 1828800 h 5797984"/>
              <a:gd name="connsiteX75" fmla="*/ 3415862 w 3857297"/>
              <a:gd name="connsiteY75" fmla="*/ 1597573 h 5797984"/>
              <a:gd name="connsiteX76" fmla="*/ 3636579 w 3857297"/>
              <a:gd name="connsiteY76" fmla="*/ 1219200 h 5797984"/>
              <a:gd name="connsiteX77" fmla="*/ 3573517 w 3857297"/>
              <a:gd name="connsiteY77" fmla="*/ 630621 h 5797984"/>
              <a:gd name="connsiteX78" fmla="*/ 3499945 w 3857297"/>
              <a:gd name="connsiteY78" fmla="*/ 515007 h 5797984"/>
              <a:gd name="connsiteX79" fmla="*/ 3048000 w 3857297"/>
              <a:gd name="connsiteY79" fmla="*/ 283780 h 5797984"/>
              <a:gd name="connsiteX80" fmla="*/ 2795752 w 3857297"/>
              <a:gd name="connsiteY80" fmla="*/ 231228 h 5797984"/>
              <a:gd name="connsiteX81" fmla="*/ 2585545 w 3857297"/>
              <a:gd name="connsiteY81" fmla="*/ 42042 h 5797984"/>
              <a:gd name="connsiteX82" fmla="*/ 2448910 w 3857297"/>
              <a:gd name="connsiteY82" fmla="*/ 31532 h 5797984"/>
              <a:gd name="connsiteX83" fmla="*/ 2301765 w 3857297"/>
              <a:gd name="connsiteY83" fmla="*/ 294290 h 5797984"/>
              <a:gd name="connsiteX84" fmla="*/ 2102069 w 3857297"/>
              <a:gd name="connsiteY84" fmla="*/ 493986 h 5797984"/>
              <a:gd name="connsiteX85" fmla="*/ 1807780 w 3857297"/>
              <a:gd name="connsiteY85" fmla="*/ 588580 h 5797984"/>
              <a:gd name="connsiteX86" fmla="*/ 1576552 w 3857297"/>
              <a:gd name="connsiteY86" fmla="*/ 620110 h 5797984"/>
              <a:gd name="connsiteX87" fmla="*/ 1387366 w 3857297"/>
              <a:gd name="connsiteY87" fmla="*/ 388883 h 5797984"/>
              <a:gd name="connsiteX88" fmla="*/ 1250731 w 3857297"/>
              <a:gd name="connsiteY88" fmla="*/ 73572 h 5797984"/>
              <a:gd name="connsiteX89" fmla="*/ 1103586 w 3857297"/>
              <a:gd name="connsiteY89" fmla="*/ 0 h 5797984"/>
              <a:gd name="connsiteX0" fmla="*/ 1103586 w 3857297"/>
              <a:gd name="connsiteY0" fmla="*/ 0 h 5780691"/>
              <a:gd name="connsiteX1" fmla="*/ 914400 w 3857297"/>
              <a:gd name="connsiteY1" fmla="*/ 388883 h 5780691"/>
              <a:gd name="connsiteX2" fmla="*/ 378372 w 3857297"/>
              <a:gd name="connsiteY2" fmla="*/ 536028 h 5780691"/>
              <a:gd name="connsiteX3" fmla="*/ 63062 w 3857297"/>
              <a:gd name="connsiteY3" fmla="*/ 819807 h 5780691"/>
              <a:gd name="connsiteX4" fmla="*/ 63062 w 3857297"/>
              <a:gd name="connsiteY4" fmla="*/ 1093076 h 5780691"/>
              <a:gd name="connsiteX5" fmla="*/ 273269 w 3857297"/>
              <a:gd name="connsiteY5" fmla="*/ 1492469 h 5780691"/>
              <a:gd name="connsiteX6" fmla="*/ 378373 w 3857297"/>
              <a:gd name="connsiteY6" fmla="*/ 1660634 h 5780691"/>
              <a:gd name="connsiteX7" fmla="*/ 409903 w 3857297"/>
              <a:gd name="connsiteY7" fmla="*/ 1870841 h 5780691"/>
              <a:gd name="connsiteX8" fmla="*/ 609600 w 3857297"/>
              <a:gd name="connsiteY8" fmla="*/ 1923394 h 5780691"/>
              <a:gd name="connsiteX9" fmla="*/ 798786 w 3857297"/>
              <a:gd name="connsiteY9" fmla="*/ 1671145 h 5780691"/>
              <a:gd name="connsiteX10" fmla="*/ 735724 w 3857297"/>
              <a:gd name="connsiteY10" fmla="*/ 1250731 h 5780691"/>
              <a:gd name="connsiteX11" fmla="*/ 651641 w 3857297"/>
              <a:gd name="connsiteY11" fmla="*/ 1051035 h 5780691"/>
              <a:gd name="connsiteX12" fmla="*/ 830317 w 3857297"/>
              <a:gd name="connsiteY12" fmla="*/ 1008993 h 5780691"/>
              <a:gd name="connsiteX13" fmla="*/ 998483 w 3857297"/>
              <a:gd name="connsiteY13" fmla="*/ 1481959 h 5780691"/>
              <a:gd name="connsiteX14" fmla="*/ 1030014 w 3857297"/>
              <a:gd name="connsiteY14" fmla="*/ 1891862 h 5780691"/>
              <a:gd name="connsiteX15" fmla="*/ 977462 w 3857297"/>
              <a:gd name="connsiteY15" fmla="*/ 2364828 h 5780691"/>
              <a:gd name="connsiteX16" fmla="*/ 399393 w 3857297"/>
              <a:gd name="connsiteY16" fmla="*/ 3499945 h 5780691"/>
              <a:gd name="connsiteX17" fmla="*/ 325821 w 3857297"/>
              <a:gd name="connsiteY17" fmla="*/ 3626070 h 5780691"/>
              <a:gd name="connsiteX18" fmla="*/ 336331 w 3857297"/>
              <a:gd name="connsiteY18" fmla="*/ 3710152 h 5780691"/>
              <a:gd name="connsiteX19" fmla="*/ 304800 w 3857297"/>
              <a:gd name="connsiteY19" fmla="*/ 3815255 h 5780691"/>
              <a:gd name="connsiteX20" fmla="*/ 241738 w 3857297"/>
              <a:gd name="connsiteY20" fmla="*/ 4025462 h 5780691"/>
              <a:gd name="connsiteX21" fmla="*/ 105104 w 3857297"/>
              <a:gd name="connsiteY21" fmla="*/ 4498427 h 5780691"/>
              <a:gd name="connsiteX22" fmla="*/ 0 w 3857297"/>
              <a:gd name="connsiteY22" fmla="*/ 4834759 h 5780691"/>
              <a:gd name="connsiteX23" fmla="*/ 31531 w 3857297"/>
              <a:gd name="connsiteY23" fmla="*/ 5097517 h 5780691"/>
              <a:gd name="connsiteX24" fmla="*/ 136635 w 3857297"/>
              <a:gd name="connsiteY24" fmla="*/ 5192110 h 5780691"/>
              <a:gd name="connsiteX25" fmla="*/ 199696 w 3857297"/>
              <a:gd name="connsiteY25" fmla="*/ 5255172 h 5780691"/>
              <a:gd name="connsiteX26" fmla="*/ 409904 w 3857297"/>
              <a:gd name="connsiteY26" fmla="*/ 5223643 h 5780691"/>
              <a:gd name="connsiteX27" fmla="*/ 515007 w 3857297"/>
              <a:gd name="connsiteY27" fmla="*/ 5213131 h 5780691"/>
              <a:gd name="connsiteX28" fmla="*/ 620110 w 3857297"/>
              <a:gd name="connsiteY28" fmla="*/ 5171090 h 5780691"/>
              <a:gd name="connsiteX29" fmla="*/ 693681 w 3857297"/>
              <a:gd name="connsiteY29" fmla="*/ 4929352 h 5780691"/>
              <a:gd name="connsiteX30" fmla="*/ 735724 w 3857297"/>
              <a:gd name="connsiteY30" fmla="*/ 4572000 h 5780691"/>
              <a:gd name="connsiteX31" fmla="*/ 882868 w 3857297"/>
              <a:gd name="connsiteY31" fmla="*/ 4014952 h 5780691"/>
              <a:gd name="connsiteX32" fmla="*/ 945931 w 3857297"/>
              <a:gd name="connsiteY32" fmla="*/ 4824249 h 5780691"/>
              <a:gd name="connsiteX33" fmla="*/ 966952 w 3857297"/>
              <a:gd name="connsiteY33" fmla="*/ 4981903 h 5780691"/>
              <a:gd name="connsiteX34" fmla="*/ 1082566 w 3857297"/>
              <a:gd name="connsiteY34" fmla="*/ 5108026 h 5780691"/>
              <a:gd name="connsiteX35" fmla="*/ 1219199 w 3857297"/>
              <a:gd name="connsiteY35" fmla="*/ 5108028 h 5780691"/>
              <a:gd name="connsiteX36" fmla="*/ 1345324 w 3857297"/>
              <a:gd name="connsiteY36" fmla="*/ 5087007 h 5780691"/>
              <a:gd name="connsiteX37" fmla="*/ 1566041 w 3857297"/>
              <a:gd name="connsiteY37" fmla="*/ 4614041 h 5780691"/>
              <a:gd name="connsiteX38" fmla="*/ 1671145 w 3857297"/>
              <a:gd name="connsiteY38" fmla="*/ 4172608 h 5780691"/>
              <a:gd name="connsiteX39" fmla="*/ 2049518 w 3857297"/>
              <a:gd name="connsiteY39" fmla="*/ 4078013 h 5780691"/>
              <a:gd name="connsiteX40" fmla="*/ 2165131 w 3857297"/>
              <a:gd name="connsiteY40" fmla="*/ 4529960 h 5780691"/>
              <a:gd name="connsiteX41" fmla="*/ 2207172 w 3857297"/>
              <a:gd name="connsiteY41" fmla="*/ 4950373 h 5780691"/>
              <a:gd name="connsiteX42" fmla="*/ 2259724 w 3857297"/>
              <a:gd name="connsiteY42" fmla="*/ 5108028 h 5780691"/>
              <a:gd name="connsiteX43" fmla="*/ 2312277 w 3857297"/>
              <a:gd name="connsiteY43" fmla="*/ 5360274 h 5780691"/>
              <a:gd name="connsiteX44" fmla="*/ 2427890 w 3857297"/>
              <a:gd name="connsiteY44" fmla="*/ 5528443 h 5780691"/>
              <a:gd name="connsiteX45" fmla="*/ 2532993 w 3857297"/>
              <a:gd name="connsiteY45" fmla="*/ 5559974 h 5780691"/>
              <a:gd name="connsiteX46" fmla="*/ 2680138 w 3857297"/>
              <a:gd name="connsiteY46" fmla="*/ 5528441 h 5780691"/>
              <a:gd name="connsiteX47" fmla="*/ 2669627 w 3857297"/>
              <a:gd name="connsiteY47" fmla="*/ 5423339 h 5780691"/>
              <a:gd name="connsiteX48" fmla="*/ 2659117 w 3857297"/>
              <a:gd name="connsiteY48" fmla="*/ 5423338 h 5780691"/>
              <a:gd name="connsiteX49" fmla="*/ 2690648 w 3857297"/>
              <a:gd name="connsiteY49" fmla="*/ 5044965 h 5780691"/>
              <a:gd name="connsiteX50" fmla="*/ 2690648 w 3857297"/>
              <a:gd name="connsiteY50" fmla="*/ 4740165 h 5780691"/>
              <a:gd name="connsiteX51" fmla="*/ 2858814 w 3857297"/>
              <a:gd name="connsiteY51" fmla="*/ 3983421 h 5780691"/>
              <a:gd name="connsiteX52" fmla="*/ 3153102 w 3857297"/>
              <a:gd name="connsiteY52" fmla="*/ 4277711 h 5780691"/>
              <a:gd name="connsiteX53" fmla="*/ 2911365 w 3857297"/>
              <a:gd name="connsiteY53" fmla="*/ 5234151 h 5780691"/>
              <a:gd name="connsiteX54" fmla="*/ 2953407 w 3857297"/>
              <a:gd name="connsiteY54" fmla="*/ 5675587 h 5780691"/>
              <a:gd name="connsiteX55" fmla="*/ 3132082 w 3857297"/>
              <a:gd name="connsiteY55" fmla="*/ 5633544 h 5780691"/>
              <a:gd name="connsiteX56" fmla="*/ 3289737 w 3857297"/>
              <a:gd name="connsiteY56" fmla="*/ 5780691 h 5780691"/>
              <a:gd name="connsiteX57" fmla="*/ 3426372 w 3857297"/>
              <a:gd name="connsiteY57" fmla="*/ 5633544 h 5780691"/>
              <a:gd name="connsiteX58" fmla="*/ 3584028 w 3857297"/>
              <a:gd name="connsiteY58" fmla="*/ 5528441 h 5780691"/>
              <a:gd name="connsiteX59" fmla="*/ 3720664 w 3857297"/>
              <a:gd name="connsiteY59" fmla="*/ 5223642 h 5780691"/>
              <a:gd name="connsiteX60" fmla="*/ 3836277 w 3857297"/>
              <a:gd name="connsiteY60" fmla="*/ 4813738 h 5780691"/>
              <a:gd name="connsiteX61" fmla="*/ 3741682 w 3857297"/>
              <a:gd name="connsiteY61" fmla="*/ 4393325 h 5780691"/>
              <a:gd name="connsiteX62" fmla="*/ 3857297 w 3857297"/>
              <a:gd name="connsiteY62" fmla="*/ 4120055 h 5780691"/>
              <a:gd name="connsiteX63" fmla="*/ 3699642 w 3857297"/>
              <a:gd name="connsiteY63" fmla="*/ 3804745 h 5780691"/>
              <a:gd name="connsiteX64" fmla="*/ 3436883 w 3857297"/>
              <a:gd name="connsiteY64" fmla="*/ 3037490 h 5780691"/>
              <a:gd name="connsiteX65" fmla="*/ 3258207 w 3857297"/>
              <a:gd name="connsiteY65" fmla="*/ 2543504 h 5780691"/>
              <a:gd name="connsiteX66" fmla="*/ 3069021 w 3857297"/>
              <a:gd name="connsiteY66" fmla="*/ 2291255 h 5780691"/>
              <a:gd name="connsiteX67" fmla="*/ 2890345 w 3857297"/>
              <a:gd name="connsiteY67" fmla="*/ 1923393 h 5780691"/>
              <a:gd name="connsiteX68" fmla="*/ 2743200 w 3857297"/>
              <a:gd name="connsiteY68" fmla="*/ 1681655 h 5780691"/>
              <a:gd name="connsiteX69" fmla="*/ 2806262 w 3857297"/>
              <a:gd name="connsiteY69" fmla="*/ 1282262 h 5780691"/>
              <a:gd name="connsiteX70" fmla="*/ 2869324 w 3857297"/>
              <a:gd name="connsiteY70" fmla="*/ 1187669 h 5780691"/>
              <a:gd name="connsiteX71" fmla="*/ 2837793 w 3857297"/>
              <a:gd name="connsiteY71" fmla="*/ 1534511 h 5780691"/>
              <a:gd name="connsiteX72" fmla="*/ 2995448 w 3857297"/>
              <a:gd name="connsiteY72" fmla="*/ 1996966 h 5780691"/>
              <a:gd name="connsiteX73" fmla="*/ 3541986 w 3857297"/>
              <a:gd name="connsiteY73" fmla="*/ 2017986 h 5780691"/>
              <a:gd name="connsiteX74" fmla="*/ 3647090 w 3857297"/>
              <a:gd name="connsiteY74" fmla="*/ 1828800 h 5780691"/>
              <a:gd name="connsiteX75" fmla="*/ 3415862 w 3857297"/>
              <a:gd name="connsiteY75" fmla="*/ 1597573 h 5780691"/>
              <a:gd name="connsiteX76" fmla="*/ 3636579 w 3857297"/>
              <a:gd name="connsiteY76" fmla="*/ 1219200 h 5780691"/>
              <a:gd name="connsiteX77" fmla="*/ 3573517 w 3857297"/>
              <a:gd name="connsiteY77" fmla="*/ 630621 h 5780691"/>
              <a:gd name="connsiteX78" fmla="*/ 3499945 w 3857297"/>
              <a:gd name="connsiteY78" fmla="*/ 515007 h 5780691"/>
              <a:gd name="connsiteX79" fmla="*/ 3048000 w 3857297"/>
              <a:gd name="connsiteY79" fmla="*/ 283780 h 5780691"/>
              <a:gd name="connsiteX80" fmla="*/ 2795752 w 3857297"/>
              <a:gd name="connsiteY80" fmla="*/ 231228 h 5780691"/>
              <a:gd name="connsiteX81" fmla="*/ 2585545 w 3857297"/>
              <a:gd name="connsiteY81" fmla="*/ 42042 h 5780691"/>
              <a:gd name="connsiteX82" fmla="*/ 2448910 w 3857297"/>
              <a:gd name="connsiteY82" fmla="*/ 31532 h 5780691"/>
              <a:gd name="connsiteX83" fmla="*/ 2301765 w 3857297"/>
              <a:gd name="connsiteY83" fmla="*/ 294290 h 5780691"/>
              <a:gd name="connsiteX84" fmla="*/ 2102069 w 3857297"/>
              <a:gd name="connsiteY84" fmla="*/ 493986 h 5780691"/>
              <a:gd name="connsiteX85" fmla="*/ 1807780 w 3857297"/>
              <a:gd name="connsiteY85" fmla="*/ 588580 h 5780691"/>
              <a:gd name="connsiteX86" fmla="*/ 1576552 w 3857297"/>
              <a:gd name="connsiteY86" fmla="*/ 620110 h 5780691"/>
              <a:gd name="connsiteX87" fmla="*/ 1387366 w 3857297"/>
              <a:gd name="connsiteY87" fmla="*/ 388883 h 5780691"/>
              <a:gd name="connsiteX88" fmla="*/ 1250731 w 3857297"/>
              <a:gd name="connsiteY88" fmla="*/ 73572 h 5780691"/>
              <a:gd name="connsiteX89" fmla="*/ 1103586 w 3857297"/>
              <a:gd name="connsiteY89" fmla="*/ 0 h 5780691"/>
              <a:gd name="connsiteX0" fmla="*/ 1103586 w 3857297"/>
              <a:gd name="connsiteY0" fmla="*/ 0 h 5710064"/>
              <a:gd name="connsiteX1" fmla="*/ 914400 w 3857297"/>
              <a:gd name="connsiteY1" fmla="*/ 388883 h 5710064"/>
              <a:gd name="connsiteX2" fmla="*/ 378372 w 3857297"/>
              <a:gd name="connsiteY2" fmla="*/ 536028 h 5710064"/>
              <a:gd name="connsiteX3" fmla="*/ 63062 w 3857297"/>
              <a:gd name="connsiteY3" fmla="*/ 819807 h 5710064"/>
              <a:gd name="connsiteX4" fmla="*/ 63062 w 3857297"/>
              <a:gd name="connsiteY4" fmla="*/ 1093076 h 5710064"/>
              <a:gd name="connsiteX5" fmla="*/ 273269 w 3857297"/>
              <a:gd name="connsiteY5" fmla="*/ 1492469 h 5710064"/>
              <a:gd name="connsiteX6" fmla="*/ 378373 w 3857297"/>
              <a:gd name="connsiteY6" fmla="*/ 1660634 h 5710064"/>
              <a:gd name="connsiteX7" fmla="*/ 409903 w 3857297"/>
              <a:gd name="connsiteY7" fmla="*/ 1870841 h 5710064"/>
              <a:gd name="connsiteX8" fmla="*/ 609600 w 3857297"/>
              <a:gd name="connsiteY8" fmla="*/ 1923394 h 5710064"/>
              <a:gd name="connsiteX9" fmla="*/ 798786 w 3857297"/>
              <a:gd name="connsiteY9" fmla="*/ 1671145 h 5710064"/>
              <a:gd name="connsiteX10" fmla="*/ 735724 w 3857297"/>
              <a:gd name="connsiteY10" fmla="*/ 1250731 h 5710064"/>
              <a:gd name="connsiteX11" fmla="*/ 651641 w 3857297"/>
              <a:gd name="connsiteY11" fmla="*/ 1051035 h 5710064"/>
              <a:gd name="connsiteX12" fmla="*/ 830317 w 3857297"/>
              <a:gd name="connsiteY12" fmla="*/ 1008993 h 5710064"/>
              <a:gd name="connsiteX13" fmla="*/ 998483 w 3857297"/>
              <a:gd name="connsiteY13" fmla="*/ 1481959 h 5710064"/>
              <a:gd name="connsiteX14" fmla="*/ 1030014 w 3857297"/>
              <a:gd name="connsiteY14" fmla="*/ 1891862 h 5710064"/>
              <a:gd name="connsiteX15" fmla="*/ 977462 w 3857297"/>
              <a:gd name="connsiteY15" fmla="*/ 2364828 h 5710064"/>
              <a:gd name="connsiteX16" fmla="*/ 399393 w 3857297"/>
              <a:gd name="connsiteY16" fmla="*/ 3499945 h 5710064"/>
              <a:gd name="connsiteX17" fmla="*/ 325821 w 3857297"/>
              <a:gd name="connsiteY17" fmla="*/ 3626070 h 5710064"/>
              <a:gd name="connsiteX18" fmla="*/ 336331 w 3857297"/>
              <a:gd name="connsiteY18" fmla="*/ 3710152 h 5710064"/>
              <a:gd name="connsiteX19" fmla="*/ 304800 w 3857297"/>
              <a:gd name="connsiteY19" fmla="*/ 3815255 h 5710064"/>
              <a:gd name="connsiteX20" fmla="*/ 241738 w 3857297"/>
              <a:gd name="connsiteY20" fmla="*/ 4025462 h 5710064"/>
              <a:gd name="connsiteX21" fmla="*/ 105104 w 3857297"/>
              <a:gd name="connsiteY21" fmla="*/ 4498427 h 5710064"/>
              <a:gd name="connsiteX22" fmla="*/ 0 w 3857297"/>
              <a:gd name="connsiteY22" fmla="*/ 4834759 h 5710064"/>
              <a:gd name="connsiteX23" fmla="*/ 31531 w 3857297"/>
              <a:gd name="connsiteY23" fmla="*/ 5097517 h 5710064"/>
              <a:gd name="connsiteX24" fmla="*/ 136635 w 3857297"/>
              <a:gd name="connsiteY24" fmla="*/ 5192110 h 5710064"/>
              <a:gd name="connsiteX25" fmla="*/ 199696 w 3857297"/>
              <a:gd name="connsiteY25" fmla="*/ 5255172 h 5710064"/>
              <a:gd name="connsiteX26" fmla="*/ 409904 w 3857297"/>
              <a:gd name="connsiteY26" fmla="*/ 5223643 h 5710064"/>
              <a:gd name="connsiteX27" fmla="*/ 515007 w 3857297"/>
              <a:gd name="connsiteY27" fmla="*/ 5213131 h 5710064"/>
              <a:gd name="connsiteX28" fmla="*/ 620110 w 3857297"/>
              <a:gd name="connsiteY28" fmla="*/ 5171090 h 5710064"/>
              <a:gd name="connsiteX29" fmla="*/ 693681 w 3857297"/>
              <a:gd name="connsiteY29" fmla="*/ 4929352 h 5710064"/>
              <a:gd name="connsiteX30" fmla="*/ 735724 w 3857297"/>
              <a:gd name="connsiteY30" fmla="*/ 4572000 h 5710064"/>
              <a:gd name="connsiteX31" fmla="*/ 882868 w 3857297"/>
              <a:gd name="connsiteY31" fmla="*/ 4014952 h 5710064"/>
              <a:gd name="connsiteX32" fmla="*/ 945931 w 3857297"/>
              <a:gd name="connsiteY32" fmla="*/ 4824249 h 5710064"/>
              <a:gd name="connsiteX33" fmla="*/ 966952 w 3857297"/>
              <a:gd name="connsiteY33" fmla="*/ 4981903 h 5710064"/>
              <a:gd name="connsiteX34" fmla="*/ 1082566 w 3857297"/>
              <a:gd name="connsiteY34" fmla="*/ 5108026 h 5710064"/>
              <a:gd name="connsiteX35" fmla="*/ 1219199 w 3857297"/>
              <a:gd name="connsiteY35" fmla="*/ 5108028 h 5710064"/>
              <a:gd name="connsiteX36" fmla="*/ 1345324 w 3857297"/>
              <a:gd name="connsiteY36" fmla="*/ 5087007 h 5710064"/>
              <a:gd name="connsiteX37" fmla="*/ 1566041 w 3857297"/>
              <a:gd name="connsiteY37" fmla="*/ 4614041 h 5710064"/>
              <a:gd name="connsiteX38" fmla="*/ 1671145 w 3857297"/>
              <a:gd name="connsiteY38" fmla="*/ 4172608 h 5710064"/>
              <a:gd name="connsiteX39" fmla="*/ 2049518 w 3857297"/>
              <a:gd name="connsiteY39" fmla="*/ 4078013 h 5710064"/>
              <a:gd name="connsiteX40" fmla="*/ 2165131 w 3857297"/>
              <a:gd name="connsiteY40" fmla="*/ 4529960 h 5710064"/>
              <a:gd name="connsiteX41" fmla="*/ 2207172 w 3857297"/>
              <a:gd name="connsiteY41" fmla="*/ 4950373 h 5710064"/>
              <a:gd name="connsiteX42" fmla="*/ 2259724 w 3857297"/>
              <a:gd name="connsiteY42" fmla="*/ 5108028 h 5710064"/>
              <a:gd name="connsiteX43" fmla="*/ 2312277 w 3857297"/>
              <a:gd name="connsiteY43" fmla="*/ 5360274 h 5710064"/>
              <a:gd name="connsiteX44" fmla="*/ 2427890 w 3857297"/>
              <a:gd name="connsiteY44" fmla="*/ 5528443 h 5710064"/>
              <a:gd name="connsiteX45" fmla="*/ 2532993 w 3857297"/>
              <a:gd name="connsiteY45" fmla="*/ 5559974 h 5710064"/>
              <a:gd name="connsiteX46" fmla="*/ 2680138 w 3857297"/>
              <a:gd name="connsiteY46" fmla="*/ 5528441 h 5710064"/>
              <a:gd name="connsiteX47" fmla="*/ 2669627 w 3857297"/>
              <a:gd name="connsiteY47" fmla="*/ 5423339 h 5710064"/>
              <a:gd name="connsiteX48" fmla="*/ 2659117 w 3857297"/>
              <a:gd name="connsiteY48" fmla="*/ 5423338 h 5710064"/>
              <a:gd name="connsiteX49" fmla="*/ 2690648 w 3857297"/>
              <a:gd name="connsiteY49" fmla="*/ 5044965 h 5710064"/>
              <a:gd name="connsiteX50" fmla="*/ 2690648 w 3857297"/>
              <a:gd name="connsiteY50" fmla="*/ 4740165 h 5710064"/>
              <a:gd name="connsiteX51" fmla="*/ 2858814 w 3857297"/>
              <a:gd name="connsiteY51" fmla="*/ 3983421 h 5710064"/>
              <a:gd name="connsiteX52" fmla="*/ 3153102 w 3857297"/>
              <a:gd name="connsiteY52" fmla="*/ 4277711 h 5710064"/>
              <a:gd name="connsiteX53" fmla="*/ 2911365 w 3857297"/>
              <a:gd name="connsiteY53" fmla="*/ 5234151 h 5710064"/>
              <a:gd name="connsiteX54" fmla="*/ 2953407 w 3857297"/>
              <a:gd name="connsiteY54" fmla="*/ 5675587 h 5710064"/>
              <a:gd name="connsiteX55" fmla="*/ 3132082 w 3857297"/>
              <a:gd name="connsiteY55" fmla="*/ 5633544 h 5710064"/>
              <a:gd name="connsiteX56" fmla="*/ 3289737 w 3857297"/>
              <a:gd name="connsiteY56" fmla="*/ 5686098 h 5710064"/>
              <a:gd name="connsiteX57" fmla="*/ 3426372 w 3857297"/>
              <a:gd name="connsiteY57" fmla="*/ 5633544 h 5710064"/>
              <a:gd name="connsiteX58" fmla="*/ 3584028 w 3857297"/>
              <a:gd name="connsiteY58" fmla="*/ 5528441 h 5710064"/>
              <a:gd name="connsiteX59" fmla="*/ 3720664 w 3857297"/>
              <a:gd name="connsiteY59" fmla="*/ 5223642 h 5710064"/>
              <a:gd name="connsiteX60" fmla="*/ 3836277 w 3857297"/>
              <a:gd name="connsiteY60" fmla="*/ 4813738 h 5710064"/>
              <a:gd name="connsiteX61" fmla="*/ 3741682 w 3857297"/>
              <a:gd name="connsiteY61" fmla="*/ 4393325 h 5710064"/>
              <a:gd name="connsiteX62" fmla="*/ 3857297 w 3857297"/>
              <a:gd name="connsiteY62" fmla="*/ 4120055 h 5710064"/>
              <a:gd name="connsiteX63" fmla="*/ 3699642 w 3857297"/>
              <a:gd name="connsiteY63" fmla="*/ 3804745 h 5710064"/>
              <a:gd name="connsiteX64" fmla="*/ 3436883 w 3857297"/>
              <a:gd name="connsiteY64" fmla="*/ 3037490 h 5710064"/>
              <a:gd name="connsiteX65" fmla="*/ 3258207 w 3857297"/>
              <a:gd name="connsiteY65" fmla="*/ 2543504 h 5710064"/>
              <a:gd name="connsiteX66" fmla="*/ 3069021 w 3857297"/>
              <a:gd name="connsiteY66" fmla="*/ 2291255 h 5710064"/>
              <a:gd name="connsiteX67" fmla="*/ 2890345 w 3857297"/>
              <a:gd name="connsiteY67" fmla="*/ 1923393 h 5710064"/>
              <a:gd name="connsiteX68" fmla="*/ 2743200 w 3857297"/>
              <a:gd name="connsiteY68" fmla="*/ 1681655 h 5710064"/>
              <a:gd name="connsiteX69" fmla="*/ 2806262 w 3857297"/>
              <a:gd name="connsiteY69" fmla="*/ 1282262 h 5710064"/>
              <a:gd name="connsiteX70" fmla="*/ 2869324 w 3857297"/>
              <a:gd name="connsiteY70" fmla="*/ 1187669 h 5710064"/>
              <a:gd name="connsiteX71" fmla="*/ 2837793 w 3857297"/>
              <a:gd name="connsiteY71" fmla="*/ 1534511 h 5710064"/>
              <a:gd name="connsiteX72" fmla="*/ 2995448 w 3857297"/>
              <a:gd name="connsiteY72" fmla="*/ 1996966 h 5710064"/>
              <a:gd name="connsiteX73" fmla="*/ 3541986 w 3857297"/>
              <a:gd name="connsiteY73" fmla="*/ 2017986 h 5710064"/>
              <a:gd name="connsiteX74" fmla="*/ 3647090 w 3857297"/>
              <a:gd name="connsiteY74" fmla="*/ 1828800 h 5710064"/>
              <a:gd name="connsiteX75" fmla="*/ 3415862 w 3857297"/>
              <a:gd name="connsiteY75" fmla="*/ 1597573 h 5710064"/>
              <a:gd name="connsiteX76" fmla="*/ 3636579 w 3857297"/>
              <a:gd name="connsiteY76" fmla="*/ 1219200 h 5710064"/>
              <a:gd name="connsiteX77" fmla="*/ 3573517 w 3857297"/>
              <a:gd name="connsiteY77" fmla="*/ 630621 h 5710064"/>
              <a:gd name="connsiteX78" fmla="*/ 3499945 w 3857297"/>
              <a:gd name="connsiteY78" fmla="*/ 515007 h 5710064"/>
              <a:gd name="connsiteX79" fmla="*/ 3048000 w 3857297"/>
              <a:gd name="connsiteY79" fmla="*/ 283780 h 5710064"/>
              <a:gd name="connsiteX80" fmla="*/ 2795752 w 3857297"/>
              <a:gd name="connsiteY80" fmla="*/ 231228 h 5710064"/>
              <a:gd name="connsiteX81" fmla="*/ 2585545 w 3857297"/>
              <a:gd name="connsiteY81" fmla="*/ 42042 h 5710064"/>
              <a:gd name="connsiteX82" fmla="*/ 2448910 w 3857297"/>
              <a:gd name="connsiteY82" fmla="*/ 31532 h 5710064"/>
              <a:gd name="connsiteX83" fmla="*/ 2301765 w 3857297"/>
              <a:gd name="connsiteY83" fmla="*/ 294290 h 5710064"/>
              <a:gd name="connsiteX84" fmla="*/ 2102069 w 3857297"/>
              <a:gd name="connsiteY84" fmla="*/ 493986 h 5710064"/>
              <a:gd name="connsiteX85" fmla="*/ 1807780 w 3857297"/>
              <a:gd name="connsiteY85" fmla="*/ 588580 h 5710064"/>
              <a:gd name="connsiteX86" fmla="*/ 1576552 w 3857297"/>
              <a:gd name="connsiteY86" fmla="*/ 620110 h 5710064"/>
              <a:gd name="connsiteX87" fmla="*/ 1387366 w 3857297"/>
              <a:gd name="connsiteY87" fmla="*/ 388883 h 5710064"/>
              <a:gd name="connsiteX88" fmla="*/ 1250731 w 3857297"/>
              <a:gd name="connsiteY88" fmla="*/ 73572 h 5710064"/>
              <a:gd name="connsiteX89" fmla="*/ 1103586 w 3857297"/>
              <a:gd name="connsiteY89" fmla="*/ 0 h 5710064"/>
              <a:gd name="connsiteX0" fmla="*/ 1103586 w 3857297"/>
              <a:gd name="connsiteY0" fmla="*/ 0 h 5738650"/>
              <a:gd name="connsiteX1" fmla="*/ 914400 w 3857297"/>
              <a:gd name="connsiteY1" fmla="*/ 388883 h 5738650"/>
              <a:gd name="connsiteX2" fmla="*/ 378372 w 3857297"/>
              <a:gd name="connsiteY2" fmla="*/ 536028 h 5738650"/>
              <a:gd name="connsiteX3" fmla="*/ 63062 w 3857297"/>
              <a:gd name="connsiteY3" fmla="*/ 819807 h 5738650"/>
              <a:gd name="connsiteX4" fmla="*/ 63062 w 3857297"/>
              <a:gd name="connsiteY4" fmla="*/ 1093076 h 5738650"/>
              <a:gd name="connsiteX5" fmla="*/ 273269 w 3857297"/>
              <a:gd name="connsiteY5" fmla="*/ 1492469 h 5738650"/>
              <a:gd name="connsiteX6" fmla="*/ 378373 w 3857297"/>
              <a:gd name="connsiteY6" fmla="*/ 1660634 h 5738650"/>
              <a:gd name="connsiteX7" fmla="*/ 409903 w 3857297"/>
              <a:gd name="connsiteY7" fmla="*/ 1870841 h 5738650"/>
              <a:gd name="connsiteX8" fmla="*/ 609600 w 3857297"/>
              <a:gd name="connsiteY8" fmla="*/ 1923394 h 5738650"/>
              <a:gd name="connsiteX9" fmla="*/ 798786 w 3857297"/>
              <a:gd name="connsiteY9" fmla="*/ 1671145 h 5738650"/>
              <a:gd name="connsiteX10" fmla="*/ 735724 w 3857297"/>
              <a:gd name="connsiteY10" fmla="*/ 1250731 h 5738650"/>
              <a:gd name="connsiteX11" fmla="*/ 651641 w 3857297"/>
              <a:gd name="connsiteY11" fmla="*/ 1051035 h 5738650"/>
              <a:gd name="connsiteX12" fmla="*/ 830317 w 3857297"/>
              <a:gd name="connsiteY12" fmla="*/ 1008993 h 5738650"/>
              <a:gd name="connsiteX13" fmla="*/ 998483 w 3857297"/>
              <a:gd name="connsiteY13" fmla="*/ 1481959 h 5738650"/>
              <a:gd name="connsiteX14" fmla="*/ 1030014 w 3857297"/>
              <a:gd name="connsiteY14" fmla="*/ 1891862 h 5738650"/>
              <a:gd name="connsiteX15" fmla="*/ 977462 w 3857297"/>
              <a:gd name="connsiteY15" fmla="*/ 2364828 h 5738650"/>
              <a:gd name="connsiteX16" fmla="*/ 399393 w 3857297"/>
              <a:gd name="connsiteY16" fmla="*/ 3499945 h 5738650"/>
              <a:gd name="connsiteX17" fmla="*/ 325821 w 3857297"/>
              <a:gd name="connsiteY17" fmla="*/ 3626070 h 5738650"/>
              <a:gd name="connsiteX18" fmla="*/ 336331 w 3857297"/>
              <a:gd name="connsiteY18" fmla="*/ 3710152 h 5738650"/>
              <a:gd name="connsiteX19" fmla="*/ 304800 w 3857297"/>
              <a:gd name="connsiteY19" fmla="*/ 3815255 h 5738650"/>
              <a:gd name="connsiteX20" fmla="*/ 241738 w 3857297"/>
              <a:gd name="connsiteY20" fmla="*/ 4025462 h 5738650"/>
              <a:gd name="connsiteX21" fmla="*/ 105104 w 3857297"/>
              <a:gd name="connsiteY21" fmla="*/ 4498427 h 5738650"/>
              <a:gd name="connsiteX22" fmla="*/ 0 w 3857297"/>
              <a:gd name="connsiteY22" fmla="*/ 4834759 h 5738650"/>
              <a:gd name="connsiteX23" fmla="*/ 31531 w 3857297"/>
              <a:gd name="connsiteY23" fmla="*/ 5097517 h 5738650"/>
              <a:gd name="connsiteX24" fmla="*/ 136635 w 3857297"/>
              <a:gd name="connsiteY24" fmla="*/ 5192110 h 5738650"/>
              <a:gd name="connsiteX25" fmla="*/ 199696 w 3857297"/>
              <a:gd name="connsiteY25" fmla="*/ 5255172 h 5738650"/>
              <a:gd name="connsiteX26" fmla="*/ 409904 w 3857297"/>
              <a:gd name="connsiteY26" fmla="*/ 5223643 h 5738650"/>
              <a:gd name="connsiteX27" fmla="*/ 515007 w 3857297"/>
              <a:gd name="connsiteY27" fmla="*/ 5213131 h 5738650"/>
              <a:gd name="connsiteX28" fmla="*/ 620110 w 3857297"/>
              <a:gd name="connsiteY28" fmla="*/ 5171090 h 5738650"/>
              <a:gd name="connsiteX29" fmla="*/ 693681 w 3857297"/>
              <a:gd name="connsiteY29" fmla="*/ 4929352 h 5738650"/>
              <a:gd name="connsiteX30" fmla="*/ 735724 w 3857297"/>
              <a:gd name="connsiteY30" fmla="*/ 4572000 h 5738650"/>
              <a:gd name="connsiteX31" fmla="*/ 882868 w 3857297"/>
              <a:gd name="connsiteY31" fmla="*/ 4014952 h 5738650"/>
              <a:gd name="connsiteX32" fmla="*/ 945931 w 3857297"/>
              <a:gd name="connsiteY32" fmla="*/ 4824249 h 5738650"/>
              <a:gd name="connsiteX33" fmla="*/ 966952 w 3857297"/>
              <a:gd name="connsiteY33" fmla="*/ 4981903 h 5738650"/>
              <a:gd name="connsiteX34" fmla="*/ 1082566 w 3857297"/>
              <a:gd name="connsiteY34" fmla="*/ 5108026 h 5738650"/>
              <a:gd name="connsiteX35" fmla="*/ 1219199 w 3857297"/>
              <a:gd name="connsiteY35" fmla="*/ 5108028 h 5738650"/>
              <a:gd name="connsiteX36" fmla="*/ 1345324 w 3857297"/>
              <a:gd name="connsiteY36" fmla="*/ 5087007 h 5738650"/>
              <a:gd name="connsiteX37" fmla="*/ 1566041 w 3857297"/>
              <a:gd name="connsiteY37" fmla="*/ 4614041 h 5738650"/>
              <a:gd name="connsiteX38" fmla="*/ 1671145 w 3857297"/>
              <a:gd name="connsiteY38" fmla="*/ 4172608 h 5738650"/>
              <a:gd name="connsiteX39" fmla="*/ 2049518 w 3857297"/>
              <a:gd name="connsiteY39" fmla="*/ 4078013 h 5738650"/>
              <a:gd name="connsiteX40" fmla="*/ 2165131 w 3857297"/>
              <a:gd name="connsiteY40" fmla="*/ 4529960 h 5738650"/>
              <a:gd name="connsiteX41" fmla="*/ 2207172 w 3857297"/>
              <a:gd name="connsiteY41" fmla="*/ 4950373 h 5738650"/>
              <a:gd name="connsiteX42" fmla="*/ 2259724 w 3857297"/>
              <a:gd name="connsiteY42" fmla="*/ 5108028 h 5738650"/>
              <a:gd name="connsiteX43" fmla="*/ 2312277 w 3857297"/>
              <a:gd name="connsiteY43" fmla="*/ 5360274 h 5738650"/>
              <a:gd name="connsiteX44" fmla="*/ 2427890 w 3857297"/>
              <a:gd name="connsiteY44" fmla="*/ 5528443 h 5738650"/>
              <a:gd name="connsiteX45" fmla="*/ 2532993 w 3857297"/>
              <a:gd name="connsiteY45" fmla="*/ 5559974 h 5738650"/>
              <a:gd name="connsiteX46" fmla="*/ 2680138 w 3857297"/>
              <a:gd name="connsiteY46" fmla="*/ 5528441 h 5738650"/>
              <a:gd name="connsiteX47" fmla="*/ 2669627 w 3857297"/>
              <a:gd name="connsiteY47" fmla="*/ 5423339 h 5738650"/>
              <a:gd name="connsiteX48" fmla="*/ 2659117 w 3857297"/>
              <a:gd name="connsiteY48" fmla="*/ 5423338 h 5738650"/>
              <a:gd name="connsiteX49" fmla="*/ 2690648 w 3857297"/>
              <a:gd name="connsiteY49" fmla="*/ 5044965 h 5738650"/>
              <a:gd name="connsiteX50" fmla="*/ 2690648 w 3857297"/>
              <a:gd name="connsiteY50" fmla="*/ 4740165 h 5738650"/>
              <a:gd name="connsiteX51" fmla="*/ 2858814 w 3857297"/>
              <a:gd name="connsiteY51" fmla="*/ 3983421 h 5738650"/>
              <a:gd name="connsiteX52" fmla="*/ 3153102 w 3857297"/>
              <a:gd name="connsiteY52" fmla="*/ 4277711 h 5738650"/>
              <a:gd name="connsiteX53" fmla="*/ 2911365 w 3857297"/>
              <a:gd name="connsiteY53" fmla="*/ 5234151 h 5738650"/>
              <a:gd name="connsiteX54" fmla="*/ 2953407 w 3857297"/>
              <a:gd name="connsiteY54" fmla="*/ 5675587 h 5738650"/>
              <a:gd name="connsiteX55" fmla="*/ 3132082 w 3857297"/>
              <a:gd name="connsiteY55" fmla="*/ 5633544 h 5738650"/>
              <a:gd name="connsiteX56" fmla="*/ 3300247 w 3857297"/>
              <a:gd name="connsiteY56" fmla="*/ 5738650 h 5738650"/>
              <a:gd name="connsiteX57" fmla="*/ 3426372 w 3857297"/>
              <a:gd name="connsiteY57" fmla="*/ 5633544 h 5738650"/>
              <a:gd name="connsiteX58" fmla="*/ 3584028 w 3857297"/>
              <a:gd name="connsiteY58" fmla="*/ 5528441 h 5738650"/>
              <a:gd name="connsiteX59" fmla="*/ 3720664 w 3857297"/>
              <a:gd name="connsiteY59" fmla="*/ 5223642 h 5738650"/>
              <a:gd name="connsiteX60" fmla="*/ 3836277 w 3857297"/>
              <a:gd name="connsiteY60" fmla="*/ 4813738 h 5738650"/>
              <a:gd name="connsiteX61" fmla="*/ 3741682 w 3857297"/>
              <a:gd name="connsiteY61" fmla="*/ 4393325 h 5738650"/>
              <a:gd name="connsiteX62" fmla="*/ 3857297 w 3857297"/>
              <a:gd name="connsiteY62" fmla="*/ 4120055 h 5738650"/>
              <a:gd name="connsiteX63" fmla="*/ 3699642 w 3857297"/>
              <a:gd name="connsiteY63" fmla="*/ 3804745 h 5738650"/>
              <a:gd name="connsiteX64" fmla="*/ 3436883 w 3857297"/>
              <a:gd name="connsiteY64" fmla="*/ 3037490 h 5738650"/>
              <a:gd name="connsiteX65" fmla="*/ 3258207 w 3857297"/>
              <a:gd name="connsiteY65" fmla="*/ 2543504 h 5738650"/>
              <a:gd name="connsiteX66" fmla="*/ 3069021 w 3857297"/>
              <a:gd name="connsiteY66" fmla="*/ 2291255 h 5738650"/>
              <a:gd name="connsiteX67" fmla="*/ 2890345 w 3857297"/>
              <a:gd name="connsiteY67" fmla="*/ 1923393 h 5738650"/>
              <a:gd name="connsiteX68" fmla="*/ 2743200 w 3857297"/>
              <a:gd name="connsiteY68" fmla="*/ 1681655 h 5738650"/>
              <a:gd name="connsiteX69" fmla="*/ 2806262 w 3857297"/>
              <a:gd name="connsiteY69" fmla="*/ 1282262 h 5738650"/>
              <a:gd name="connsiteX70" fmla="*/ 2869324 w 3857297"/>
              <a:gd name="connsiteY70" fmla="*/ 1187669 h 5738650"/>
              <a:gd name="connsiteX71" fmla="*/ 2837793 w 3857297"/>
              <a:gd name="connsiteY71" fmla="*/ 1534511 h 5738650"/>
              <a:gd name="connsiteX72" fmla="*/ 2995448 w 3857297"/>
              <a:gd name="connsiteY72" fmla="*/ 1996966 h 5738650"/>
              <a:gd name="connsiteX73" fmla="*/ 3541986 w 3857297"/>
              <a:gd name="connsiteY73" fmla="*/ 2017986 h 5738650"/>
              <a:gd name="connsiteX74" fmla="*/ 3647090 w 3857297"/>
              <a:gd name="connsiteY74" fmla="*/ 1828800 h 5738650"/>
              <a:gd name="connsiteX75" fmla="*/ 3415862 w 3857297"/>
              <a:gd name="connsiteY75" fmla="*/ 1597573 h 5738650"/>
              <a:gd name="connsiteX76" fmla="*/ 3636579 w 3857297"/>
              <a:gd name="connsiteY76" fmla="*/ 1219200 h 5738650"/>
              <a:gd name="connsiteX77" fmla="*/ 3573517 w 3857297"/>
              <a:gd name="connsiteY77" fmla="*/ 630621 h 5738650"/>
              <a:gd name="connsiteX78" fmla="*/ 3499945 w 3857297"/>
              <a:gd name="connsiteY78" fmla="*/ 515007 h 5738650"/>
              <a:gd name="connsiteX79" fmla="*/ 3048000 w 3857297"/>
              <a:gd name="connsiteY79" fmla="*/ 283780 h 5738650"/>
              <a:gd name="connsiteX80" fmla="*/ 2795752 w 3857297"/>
              <a:gd name="connsiteY80" fmla="*/ 231228 h 5738650"/>
              <a:gd name="connsiteX81" fmla="*/ 2585545 w 3857297"/>
              <a:gd name="connsiteY81" fmla="*/ 42042 h 5738650"/>
              <a:gd name="connsiteX82" fmla="*/ 2448910 w 3857297"/>
              <a:gd name="connsiteY82" fmla="*/ 31532 h 5738650"/>
              <a:gd name="connsiteX83" fmla="*/ 2301765 w 3857297"/>
              <a:gd name="connsiteY83" fmla="*/ 294290 h 5738650"/>
              <a:gd name="connsiteX84" fmla="*/ 2102069 w 3857297"/>
              <a:gd name="connsiteY84" fmla="*/ 493986 h 5738650"/>
              <a:gd name="connsiteX85" fmla="*/ 1807780 w 3857297"/>
              <a:gd name="connsiteY85" fmla="*/ 588580 h 5738650"/>
              <a:gd name="connsiteX86" fmla="*/ 1576552 w 3857297"/>
              <a:gd name="connsiteY86" fmla="*/ 620110 h 5738650"/>
              <a:gd name="connsiteX87" fmla="*/ 1387366 w 3857297"/>
              <a:gd name="connsiteY87" fmla="*/ 388883 h 5738650"/>
              <a:gd name="connsiteX88" fmla="*/ 1250731 w 3857297"/>
              <a:gd name="connsiteY88" fmla="*/ 73572 h 5738650"/>
              <a:gd name="connsiteX89" fmla="*/ 1103586 w 3857297"/>
              <a:gd name="connsiteY89" fmla="*/ 0 h 5738650"/>
              <a:gd name="connsiteX0" fmla="*/ 1103586 w 3857297"/>
              <a:gd name="connsiteY0" fmla="*/ 0 h 5738650"/>
              <a:gd name="connsiteX1" fmla="*/ 914400 w 3857297"/>
              <a:gd name="connsiteY1" fmla="*/ 388883 h 5738650"/>
              <a:gd name="connsiteX2" fmla="*/ 378372 w 3857297"/>
              <a:gd name="connsiteY2" fmla="*/ 536028 h 5738650"/>
              <a:gd name="connsiteX3" fmla="*/ 63062 w 3857297"/>
              <a:gd name="connsiteY3" fmla="*/ 819807 h 5738650"/>
              <a:gd name="connsiteX4" fmla="*/ 63062 w 3857297"/>
              <a:gd name="connsiteY4" fmla="*/ 1093076 h 5738650"/>
              <a:gd name="connsiteX5" fmla="*/ 273269 w 3857297"/>
              <a:gd name="connsiteY5" fmla="*/ 1492469 h 5738650"/>
              <a:gd name="connsiteX6" fmla="*/ 378373 w 3857297"/>
              <a:gd name="connsiteY6" fmla="*/ 1660634 h 5738650"/>
              <a:gd name="connsiteX7" fmla="*/ 409903 w 3857297"/>
              <a:gd name="connsiteY7" fmla="*/ 1870841 h 5738650"/>
              <a:gd name="connsiteX8" fmla="*/ 609600 w 3857297"/>
              <a:gd name="connsiteY8" fmla="*/ 1923394 h 5738650"/>
              <a:gd name="connsiteX9" fmla="*/ 798786 w 3857297"/>
              <a:gd name="connsiteY9" fmla="*/ 1671145 h 5738650"/>
              <a:gd name="connsiteX10" fmla="*/ 735724 w 3857297"/>
              <a:gd name="connsiteY10" fmla="*/ 1250731 h 5738650"/>
              <a:gd name="connsiteX11" fmla="*/ 651641 w 3857297"/>
              <a:gd name="connsiteY11" fmla="*/ 1051035 h 5738650"/>
              <a:gd name="connsiteX12" fmla="*/ 830317 w 3857297"/>
              <a:gd name="connsiteY12" fmla="*/ 1008993 h 5738650"/>
              <a:gd name="connsiteX13" fmla="*/ 998483 w 3857297"/>
              <a:gd name="connsiteY13" fmla="*/ 1481959 h 5738650"/>
              <a:gd name="connsiteX14" fmla="*/ 1030014 w 3857297"/>
              <a:gd name="connsiteY14" fmla="*/ 1891862 h 5738650"/>
              <a:gd name="connsiteX15" fmla="*/ 977462 w 3857297"/>
              <a:gd name="connsiteY15" fmla="*/ 2364828 h 5738650"/>
              <a:gd name="connsiteX16" fmla="*/ 399393 w 3857297"/>
              <a:gd name="connsiteY16" fmla="*/ 3499945 h 5738650"/>
              <a:gd name="connsiteX17" fmla="*/ 325821 w 3857297"/>
              <a:gd name="connsiteY17" fmla="*/ 3626070 h 5738650"/>
              <a:gd name="connsiteX18" fmla="*/ 336331 w 3857297"/>
              <a:gd name="connsiteY18" fmla="*/ 3710152 h 5738650"/>
              <a:gd name="connsiteX19" fmla="*/ 304800 w 3857297"/>
              <a:gd name="connsiteY19" fmla="*/ 3815255 h 5738650"/>
              <a:gd name="connsiteX20" fmla="*/ 241738 w 3857297"/>
              <a:gd name="connsiteY20" fmla="*/ 4025462 h 5738650"/>
              <a:gd name="connsiteX21" fmla="*/ 105104 w 3857297"/>
              <a:gd name="connsiteY21" fmla="*/ 4498427 h 5738650"/>
              <a:gd name="connsiteX22" fmla="*/ 0 w 3857297"/>
              <a:gd name="connsiteY22" fmla="*/ 4834759 h 5738650"/>
              <a:gd name="connsiteX23" fmla="*/ 31531 w 3857297"/>
              <a:gd name="connsiteY23" fmla="*/ 5097517 h 5738650"/>
              <a:gd name="connsiteX24" fmla="*/ 136635 w 3857297"/>
              <a:gd name="connsiteY24" fmla="*/ 5192110 h 5738650"/>
              <a:gd name="connsiteX25" fmla="*/ 199696 w 3857297"/>
              <a:gd name="connsiteY25" fmla="*/ 5255172 h 5738650"/>
              <a:gd name="connsiteX26" fmla="*/ 409904 w 3857297"/>
              <a:gd name="connsiteY26" fmla="*/ 5223643 h 5738650"/>
              <a:gd name="connsiteX27" fmla="*/ 515007 w 3857297"/>
              <a:gd name="connsiteY27" fmla="*/ 5213131 h 5738650"/>
              <a:gd name="connsiteX28" fmla="*/ 620110 w 3857297"/>
              <a:gd name="connsiteY28" fmla="*/ 5171090 h 5738650"/>
              <a:gd name="connsiteX29" fmla="*/ 693681 w 3857297"/>
              <a:gd name="connsiteY29" fmla="*/ 4929352 h 5738650"/>
              <a:gd name="connsiteX30" fmla="*/ 735724 w 3857297"/>
              <a:gd name="connsiteY30" fmla="*/ 4572000 h 5738650"/>
              <a:gd name="connsiteX31" fmla="*/ 882868 w 3857297"/>
              <a:gd name="connsiteY31" fmla="*/ 4014952 h 5738650"/>
              <a:gd name="connsiteX32" fmla="*/ 945931 w 3857297"/>
              <a:gd name="connsiteY32" fmla="*/ 4824249 h 5738650"/>
              <a:gd name="connsiteX33" fmla="*/ 966952 w 3857297"/>
              <a:gd name="connsiteY33" fmla="*/ 4981903 h 5738650"/>
              <a:gd name="connsiteX34" fmla="*/ 1082566 w 3857297"/>
              <a:gd name="connsiteY34" fmla="*/ 5108026 h 5738650"/>
              <a:gd name="connsiteX35" fmla="*/ 1219199 w 3857297"/>
              <a:gd name="connsiteY35" fmla="*/ 5108028 h 5738650"/>
              <a:gd name="connsiteX36" fmla="*/ 1345324 w 3857297"/>
              <a:gd name="connsiteY36" fmla="*/ 5087007 h 5738650"/>
              <a:gd name="connsiteX37" fmla="*/ 1566041 w 3857297"/>
              <a:gd name="connsiteY37" fmla="*/ 4614041 h 5738650"/>
              <a:gd name="connsiteX38" fmla="*/ 1671145 w 3857297"/>
              <a:gd name="connsiteY38" fmla="*/ 4172608 h 5738650"/>
              <a:gd name="connsiteX39" fmla="*/ 2049518 w 3857297"/>
              <a:gd name="connsiteY39" fmla="*/ 4078013 h 5738650"/>
              <a:gd name="connsiteX40" fmla="*/ 2165131 w 3857297"/>
              <a:gd name="connsiteY40" fmla="*/ 4529960 h 5738650"/>
              <a:gd name="connsiteX41" fmla="*/ 2207172 w 3857297"/>
              <a:gd name="connsiteY41" fmla="*/ 4950373 h 5738650"/>
              <a:gd name="connsiteX42" fmla="*/ 2259724 w 3857297"/>
              <a:gd name="connsiteY42" fmla="*/ 5108028 h 5738650"/>
              <a:gd name="connsiteX43" fmla="*/ 2312277 w 3857297"/>
              <a:gd name="connsiteY43" fmla="*/ 5360274 h 5738650"/>
              <a:gd name="connsiteX44" fmla="*/ 2427890 w 3857297"/>
              <a:gd name="connsiteY44" fmla="*/ 5528443 h 5738650"/>
              <a:gd name="connsiteX45" fmla="*/ 2532993 w 3857297"/>
              <a:gd name="connsiteY45" fmla="*/ 5559974 h 5738650"/>
              <a:gd name="connsiteX46" fmla="*/ 2680138 w 3857297"/>
              <a:gd name="connsiteY46" fmla="*/ 5528441 h 5738650"/>
              <a:gd name="connsiteX47" fmla="*/ 2669627 w 3857297"/>
              <a:gd name="connsiteY47" fmla="*/ 5423339 h 5738650"/>
              <a:gd name="connsiteX48" fmla="*/ 2659117 w 3857297"/>
              <a:gd name="connsiteY48" fmla="*/ 5423338 h 5738650"/>
              <a:gd name="connsiteX49" fmla="*/ 2690648 w 3857297"/>
              <a:gd name="connsiteY49" fmla="*/ 5044965 h 5738650"/>
              <a:gd name="connsiteX50" fmla="*/ 2690648 w 3857297"/>
              <a:gd name="connsiteY50" fmla="*/ 4740165 h 5738650"/>
              <a:gd name="connsiteX51" fmla="*/ 2858814 w 3857297"/>
              <a:gd name="connsiteY51" fmla="*/ 3983421 h 5738650"/>
              <a:gd name="connsiteX52" fmla="*/ 3153102 w 3857297"/>
              <a:gd name="connsiteY52" fmla="*/ 4277711 h 5738650"/>
              <a:gd name="connsiteX53" fmla="*/ 2911365 w 3857297"/>
              <a:gd name="connsiteY53" fmla="*/ 5234151 h 5738650"/>
              <a:gd name="connsiteX54" fmla="*/ 2953407 w 3857297"/>
              <a:gd name="connsiteY54" fmla="*/ 5675587 h 5738650"/>
              <a:gd name="connsiteX55" fmla="*/ 3121572 w 3857297"/>
              <a:gd name="connsiteY55" fmla="*/ 5707117 h 5738650"/>
              <a:gd name="connsiteX56" fmla="*/ 3300247 w 3857297"/>
              <a:gd name="connsiteY56" fmla="*/ 5738650 h 5738650"/>
              <a:gd name="connsiteX57" fmla="*/ 3426372 w 3857297"/>
              <a:gd name="connsiteY57" fmla="*/ 5633544 h 5738650"/>
              <a:gd name="connsiteX58" fmla="*/ 3584028 w 3857297"/>
              <a:gd name="connsiteY58" fmla="*/ 5528441 h 5738650"/>
              <a:gd name="connsiteX59" fmla="*/ 3720664 w 3857297"/>
              <a:gd name="connsiteY59" fmla="*/ 5223642 h 5738650"/>
              <a:gd name="connsiteX60" fmla="*/ 3836277 w 3857297"/>
              <a:gd name="connsiteY60" fmla="*/ 4813738 h 5738650"/>
              <a:gd name="connsiteX61" fmla="*/ 3741682 w 3857297"/>
              <a:gd name="connsiteY61" fmla="*/ 4393325 h 5738650"/>
              <a:gd name="connsiteX62" fmla="*/ 3857297 w 3857297"/>
              <a:gd name="connsiteY62" fmla="*/ 4120055 h 5738650"/>
              <a:gd name="connsiteX63" fmla="*/ 3699642 w 3857297"/>
              <a:gd name="connsiteY63" fmla="*/ 3804745 h 5738650"/>
              <a:gd name="connsiteX64" fmla="*/ 3436883 w 3857297"/>
              <a:gd name="connsiteY64" fmla="*/ 3037490 h 5738650"/>
              <a:gd name="connsiteX65" fmla="*/ 3258207 w 3857297"/>
              <a:gd name="connsiteY65" fmla="*/ 2543504 h 5738650"/>
              <a:gd name="connsiteX66" fmla="*/ 3069021 w 3857297"/>
              <a:gd name="connsiteY66" fmla="*/ 2291255 h 5738650"/>
              <a:gd name="connsiteX67" fmla="*/ 2890345 w 3857297"/>
              <a:gd name="connsiteY67" fmla="*/ 1923393 h 5738650"/>
              <a:gd name="connsiteX68" fmla="*/ 2743200 w 3857297"/>
              <a:gd name="connsiteY68" fmla="*/ 1681655 h 5738650"/>
              <a:gd name="connsiteX69" fmla="*/ 2806262 w 3857297"/>
              <a:gd name="connsiteY69" fmla="*/ 1282262 h 5738650"/>
              <a:gd name="connsiteX70" fmla="*/ 2869324 w 3857297"/>
              <a:gd name="connsiteY70" fmla="*/ 1187669 h 5738650"/>
              <a:gd name="connsiteX71" fmla="*/ 2837793 w 3857297"/>
              <a:gd name="connsiteY71" fmla="*/ 1534511 h 5738650"/>
              <a:gd name="connsiteX72" fmla="*/ 2995448 w 3857297"/>
              <a:gd name="connsiteY72" fmla="*/ 1996966 h 5738650"/>
              <a:gd name="connsiteX73" fmla="*/ 3541986 w 3857297"/>
              <a:gd name="connsiteY73" fmla="*/ 2017986 h 5738650"/>
              <a:gd name="connsiteX74" fmla="*/ 3647090 w 3857297"/>
              <a:gd name="connsiteY74" fmla="*/ 1828800 h 5738650"/>
              <a:gd name="connsiteX75" fmla="*/ 3415862 w 3857297"/>
              <a:gd name="connsiteY75" fmla="*/ 1597573 h 5738650"/>
              <a:gd name="connsiteX76" fmla="*/ 3636579 w 3857297"/>
              <a:gd name="connsiteY76" fmla="*/ 1219200 h 5738650"/>
              <a:gd name="connsiteX77" fmla="*/ 3573517 w 3857297"/>
              <a:gd name="connsiteY77" fmla="*/ 630621 h 5738650"/>
              <a:gd name="connsiteX78" fmla="*/ 3499945 w 3857297"/>
              <a:gd name="connsiteY78" fmla="*/ 515007 h 5738650"/>
              <a:gd name="connsiteX79" fmla="*/ 3048000 w 3857297"/>
              <a:gd name="connsiteY79" fmla="*/ 283780 h 5738650"/>
              <a:gd name="connsiteX80" fmla="*/ 2795752 w 3857297"/>
              <a:gd name="connsiteY80" fmla="*/ 231228 h 5738650"/>
              <a:gd name="connsiteX81" fmla="*/ 2585545 w 3857297"/>
              <a:gd name="connsiteY81" fmla="*/ 42042 h 5738650"/>
              <a:gd name="connsiteX82" fmla="*/ 2448910 w 3857297"/>
              <a:gd name="connsiteY82" fmla="*/ 31532 h 5738650"/>
              <a:gd name="connsiteX83" fmla="*/ 2301765 w 3857297"/>
              <a:gd name="connsiteY83" fmla="*/ 294290 h 5738650"/>
              <a:gd name="connsiteX84" fmla="*/ 2102069 w 3857297"/>
              <a:gd name="connsiteY84" fmla="*/ 493986 h 5738650"/>
              <a:gd name="connsiteX85" fmla="*/ 1807780 w 3857297"/>
              <a:gd name="connsiteY85" fmla="*/ 588580 h 5738650"/>
              <a:gd name="connsiteX86" fmla="*/ 1576552 w 3857297"/>
              <a:gd name="connsiteY86" fmla="*/ 620110 h 5738650"/>
              <a:gd name="connsiteX87" fmla="*/ 1387366 w 3857297"/>
              <a:gd name="connsiteY87" fmla="*/ 388883 h 5738650"/>
              <a:gd name="connsiteX88" fmla="*/ 1250731 w 3857297"/>
              <a:gd name="connsiteY88" fmla="*/ 73572 h 5738650"/>
              <a:gd name="connsiteX89" fmla="*/ 1103586 w 3857297"/>
              <a:gd name="connsiteY89" fmla="*/ 0 h 5738650"/>
              <a:gd name="connsiteX0" fmla="*/ 1103586 w 3857297"/>
              <a:gd name="connsiteY0" fmla="*/ 0 h 5738650"/>
              <a:gd name="connsiteX1" fmla="*/ 914400 w 3857297"/>
              <a:gd name="connsiteY1" fmla="*/ 388883 h 5738650"/>
              <a:gd name="connsiteX2" fmla="*/ 378372 w 3857297"/>
              <a:gd name="connsiteY2" fmla="*/ 536028 h 5738650"/>
              <a:gd name="connsiteX3" fmla="*/ 63062 w 3857297"/>
              <a:gd name="connsiteY3" fmla="*/ 819807 h 5738650"/>
              <a:gd name="connsiteX4" fmla="*/ 63062 w 3857297"/>
              <a:gd name="connsiteY4" fmla="*/ 1093076 h 5738650"/>
              <a:gd name="connsiteX5" fmla="*/ 273269 w 3857297"/>
              <a:gd name="connsiteY5" fmla="*/ 1492469 h 5738650"/>
              <a:gd name="connsiteX6" fmla="*/ 378373 w 3857297"/>
              <a:gd name="connsiteY6" fmla="*/ 1660634 h 5738650"/>
              <a:gd name="connsiteX7" fmla="*/ 409903 w 3857297"/>
              <a:gd name="connsiteY7" fmla="*/ 1870841 h 5738650"/>
              <a:gd name="connsiteX8" fmla="*/ 609600 w 3857297"/>
              <a:gd name="connsiteY8" fmla="*/ 1923394 h 5738650"/>
              <a:gd name="connsiteX9" fmla="*/ 798786 w 3857297"/>
              <a:gd name="connsiteY9" fmla="*/ 1671145 h 5738650"/>
              <a:gd name="connsiteX10" fmla="*/ 735724 w 3857297"/>
              <a:gd name="connsiteY10" fmla="*/ 1250731 h 5738650"/>
              <a:gd name="connsiteX11" fmla="*/ 651641 w 3857297"/>
              <a:gd name="connsiteY11" fmla="*/ 1051035 h 5738650"/>
              <a:gd name="connsiteX12" fmla="*/ 830317 w 3857297"/>
              <a:gd name="connsiteY12" fmla="*/ 1008993 h 5738650"/>
              <a:gd name="connsiteX13" fmla="*/ 998483 w 3857297"/>
              <a:gd name="connsiteY13" fmla="*/ 1481959 h 5738650"/>
              <a:gd name="connsiteX14" fmla="*/ 1030014 w 3857297"/>
              <a:gd name="connsiteY14" fmla="*/ 1891862 h 5738650"/>
              <a:gd name="connsiteX15" fmla="*/ 977462 w 3857297"/>
              <a:gd name="connsiteY15" fmla="*/ 2364828 h 5738650"/>
              <a:gd name="connsiteX16" fmla="*/ 399393 w 3857297"/>
              <a:gd name="connsiteY16" fmla="*/ 3499945 h 5738650"/>
              <a:gd name="connsiteX17" fmla="*/ 325821 w 3857297"/>
              <a:gd name="connsiteY17" fmla="*/ 3626070 h 5738650"/>
              <a:gd name="connsiteX18" fmla="*/ 336331 w 3857297"/>
              <a:gd name="connsiteY18" fmla="*/ 3710152 h 5738650"/>
              <a:gd name="connsiteX19" fmla="*/ 304800 w 3857297"/>
              <a:gd name="connsiteY19" fmla="*/ 3815255 h 5738650"/>
              <a:gd name="connsiteX20" fmla="*/ 241738 w 3857297"/>
              <a:gd name="connsiteY20" fmla="*/ 4025462 h 5738650"/>
              <a:gd name="connsiteX21" fmla="*/ 105104 w 3857297"/>
              <a:gd name="connsiteY21" fmla="*/ 4498427 h 5738650"/>
              <a:gd name="connsiteX22" fmla="*/ 0 w 3857297"/>
              <a:gd name="connsiteY22" fmla="*/ 4834759 h 5738650"/>
              <a:gd name="connsiteX23" fmla="*/ 31531 w 3857297"/>
              <a:gd name="connsiteY23" fmla="*/ 5097517 h 5738650"/>
              <a:gd name="connsiteX24" fmla="*/ 136635 w 3857297"/>
              <a:gd name="connsiteY24" fmla="*/ 5192110 h 5738650"/>
              <a:gd name="connsiteX25" fmla="*/ 199696 w 3857297"/>
              <a:gd name="connsiteY25" fmla="*/ 5255172 h 5738650"/>
              <a:gd name="connsiteX26" fmla="*/ 409904 w 3857297"/>
              <a:gd name="connsiteY26" fmla="*/ 5223643 h 5738650"/>
              <a:gd name="connsiteX27" fmla="*/ 515007 w 3857297"/>
              <a:gd name="connsiteY27" fmla="*/ 5213131 h 5738650"/>
              <a:gd name="connsiteX28" fmla="*/ 620110 w 3857297"/>
              <a:gd name="connsiteY28" fmla="*/ 5171090 h 5738650"/>
              <a:gd name="connsiteX29" fmla="*/ 693681 w 3857297"/>
              <a:gd name="connsiteY29" fmla="*/ 4929352 h 5738650"/>
              <a:gd name="connsiteX30" fmla="*/ 735724 w 3857297"/>
              <a:gd name="connsiteY30" fmla="*/ 4572000 h 5738650"/>
              <a:gd name="connsiteX31" fmla="*/ 882868 w 3857297"/>
              <a:gd name="connsiteY31" fmla="*/ 4014952 h 5738650"/>
              <a:gd name="connsiteX32" fmla="*/ 945931 w 3857297"/>
              <a:gd name="connsiteY32" fmla="*/ 4824249 h 5738650"/>
              <a:gd name="connsiteX33" fmla="*/ 966952 w 3857297"/>
              <a:gd name="connsiteY33" fmla="*/ 4981903 h 5738650"/>
              <a:gd name="connsiteX34" fmla="*/ 1082566 w 3857297"/>
              <a:gd name="connsiteY34" fmla="*/ 5108026 h 5738650"/>
              <a:gd name="connsiteX35" fmla="*/ 1219199 w 3857297"/>
              <a:gd name="connsiteY35" fmla="*/ 5108028 h 5738650"/>
              <a:gd name="connsiteX36" fmla="*/ 1345324 w 3857297"/>
              <a:gd name="connsiteY36" fmla="*/ 5087007 h 5738650"/>
              <a:gd name="connsiteX37" fmla="*/ 1566041 w 3857297"/>
              <a:gd name="connsiteY37" fmla="*/ 4614041 h 5738650"/>
              <a:gd name="connsiteX38" fmla="*/ 1671145 w 3857297"/>
              <a:gd name="connsiteY38" fmla="*/ 4172608 h 5738650"/>
              <a:gd name="connsiteX39" fmla="*/ 2049518 w 3857297"/>
              <a:gd name="connsiteY39" fmla="*/ 4078013 h 5738650"/>
              <a:gd name="connsiteX40" fmla="*/ 2165131 w 3857297"/>
              <a:gd name="connsiteY40" fmla="*/ 4529960 h 5738650"/>
              <a:gd name="connsiteX41" fmla="*/ 2207172 w 3857297"/>
              <a:gd name="connsiteY41" fmla="*/ 4950373 h 5738650"/>
              <a:gd name="connsiteX42" fmla="*/ 2259724 w 3857297"/>
              <a:gd name="connsiteY42" fmla="*/ 5108028 h 5738650"/>
              <a:gd name="connsiteX43" fmla="*/ 2312277 w 3857297"/>
              <a:gd name="connsiteY43" fmla="*/ 5360274 h 5738650"/>
              <a:gd name="connsiteX44" fmla="*/ 2427890 w 3857297"/>
              <a:gd name="connsiteY44" fmla="*/ 5528443 h 5738650"/>
              <a:gd name="connsiteX45" fmla="*/ 2532993 w 3857297"/>
              <a:gd name="connsiteY45" fmla="*/ 5559974 h 5738650"/>
              <a:gd name="connsiteX46" fmla="*/ 2680138 w 3857297"/>
              <a:gd name="connsiteY46" fmla="*/ 5528441 h 5738650"/>
              <a:gd name="connsiteX47" fmla="*/ 2669627 w 3857297"/>
              <a:gd name="connsiteY47" fmla="*/ 5423339 h 5738650"/>
              <a:gd name="connsiteX48" fmla="*/ 2659117 w 3857297"/>
              <a:gd name="connsiteY48" fmla="*/ 5423338 h 5738650"/>
              <a:gd name="connsiteX49" fmla="*/ 2690648 w 3857297"/>
              <a:gd name="connsiteY49" fmla="*/ 5044965 h 5738650"/>
              <a:gd name="connsiteX50" fmla="*/ 2690648 w 3857297"/>
              <a:gd name="connsiteY50" fmla="*/ 4740165 h 5738650"/>
              <a:gd name="connsiteX51" fmla="*/ 2858814 w 3857297"/>
              <a:gd name="connsiteY51" fmla="*/ 3983421 h 5738650"/>
              <a:gd name="connsiteX52" fmla="*/ 3153102 w 3857297"/>
              <a:gd name="connsiteY52" fmla="*/ 4277711 h 5738650"/>
              <a:gd name="connsiteX53" fmla="*/ 2911365 w 3857297"/>
              <a:gd name="connsiteY53" fmla="*/ 5234151 h 5738650"/>
              <a:gd name="connsiteX54" fmla="*/ 2974428 w 3857297"/>
              <a:gd name="connsiteY54" fmla="*/ 5559973 h 5738650"/>
              <a:gd name="connsiteX55" fmla="*/ 3121572 w 3857297"/>
              <a:gd name="connsiteY55" fmla="*/ 5707117 h 5738650"/>
              <a:gd name="connsiteX56" fmla="*/ 3300247 w 3857297"/>
              <a:gd name="connsiteY56" fmla="*/ 5738650 h 5738650"/>
              <a:gd name="connsiteX57" fmla="*/ 3426372 w 3857297"/>
              <a:gd name="connsiteY57" fmla="*/ 5633544 h 5738650"/>
              <a:gd name="connsiteX58" fmla="*/ 3584028 w 3857297"/>
              <a:gd name="connsiteY58" fmla="*/ 5528441 h 5738650"/>
              <a:gd name="connsiteX59" fmla="*/ 3720664 w 3857297"/>
              <a:gd name="connsiteY59" fmla="*/ 5223642 h 5738650"/>
              <a:gd name="connsiteX60" fmla="*/ 3836277 w 3857297"/>
              <a:gd name="connsiteY60" fmla="*/ 4813738 h 5738650"/>
              <a:gd name="connsiteX61" fmla="*/ 3741682 w 3857297"/>
              <a:gd name="connsiteY61" fmla="*/ 4393325 h 5738650"/>
              <a:gd name="connsiteX62" fmla="*/ 3857297 w 3857297"/>
              <a:gd name="connsiteY62" fmla="*/ 4120055 h 5738650"/>
              <a:gd name="connsiteX63" fmla="*/ 3699642 w 3857297"/>
              <a:gd name="connsiteY63" fmla="*/ 3804745 h 5738650"/>
              <a:gd name="connsiteX64" fmla="*/ 3436883 w 3857297"/>
              <a:gd name="connsiteY64" fmla="*/ 3037490 h 5738650"/>
              <a:gd name="connsiteX65" fmla="*/ 3258207 w 3857297"/>
              <a:gd name="connsiteY65" fmla="*/ 2543504 h 5738650"/>
              <a:gd name="connsiteX66" fmla="*/ 3069021 w 3857297"/>
              <a:gd name="connsiteY66" fmla="*/ 2291255 h 5738650"/>
              <a:gd name="connsiteX67" fmla="*/ 2890345 w 3857297"/>
              <a:gd name="connsiteY67" fmla="*/ 1923393 h 5738650"/>
              <a:gd name="connsiteX68" fmla="*/ 2743200 w 3857297"/>
              <a:gd name="connsiteY68" fmla="*/ 1681655 h 5738650"/>
              <a:gd name="connsiteX69" fmla="*/ 2806262 w 3857297"/>
              <a:gd name="connsiteY69" fmla="*/ 1282262 h 5738650"/>
              <a:gd name="connsiteX70" fmla="*/ 2869324 w 3857297"/>
              <a:gd name="connsiteY70" fmla="*/ 1187669 h 5738650"/>
              <a:gd name="connsiteX71" fmla="*/ 2837793 w 3857297"/>
              <a:gd name="connsiteY71" fmla="*/ 1534511 h 5738650"/>
              <a:gd name="connsiteX72" fmla="*/ 2995448 w 3857297"/>
              <a:gd name="connsiteY72" fmla="*/ 1996966 h 5738650"/>
              <a:gd name="connsiteX73" fmla="*/ 3541986 w 3857297"/>
              <a:gd name="connsiteY73" fmla="*/ 2017986 h 5738650"/>
              <a:gd name="connsiteX74" fmla="*/ 3647090 w 3857297"/>
              <a:gd name="connsiteY74" fmla="*/ 1828800 h 5738650"/>
              <a:gd name="connsiteX75" fmla="*/ 3415862 w 3857297"/>
              <a:gd name="connsiteY75" fmla="*/ 1597573 h 5738650"/>
              <a:gd name="connsiteX76" fmla="*/ 3636579 w 3857297"/>
              <a:gd name="connsiteY76" fmla="*/ 1219200 h 5738650"/>
              <a:gd name="connsiteX77" fmla="*/ 3573517 w 3857297"/>
              <a:gd name="connsiteY77" fmla="*/ 630621 h 5738650"/>
              <a:gd name="connsiteX78" fmla="*/ 3499945 w 3857297"/>
              <a:gd name="connsiteY78" fmla="*/ 515007 h 5738650"/>
              <a:gd name="connsiteX79" fmla="*/ 3048000 w 3857297"/>
              <a:gd name="connsiteY79" fmla="*/ 283780 h 5738650"/>
              <a:gd name="connsiteX80" fmla="*/ 2795752 w 3857297"/>
              <a:gd name="connsiteY80" fmla="*/ 231228 h 5738650"/>
              <a:gd name="connsiteX81" fmla="*/ 2585545 w 3857297"/>
              <a:gd name="connsiteY81" fmla="*/ 42042 h 5738650"/>
              <a:gd name="connsiteX82" fmla="*/ 2448910 w 3857297"/>
              <a:gd name="connsiteY82" fmla="*/ 31532 h 5738650"/>
              <a:gd name="connsiteX83" fmla="*/ 2301765 w 3857297"/>
              <a:gd name="connsiteY83" fmla="*/ 294290 h 5738650"/>
              <a:gd name="connsiteX84" fmla="*/ 2102069 w 3857297"/>
              <a:gd name="connsiteY84" fmla="*/ 493986 h 5738650"/>
              <a:gd name="connsiteX85" fmla="*/ 1807780 w 3857297"/>
              <a:gd name="connsiteY85" fmla="*/ 588580 h 5738650"/>
              <a:gd name="connsiteX86" fmla="*/ 1576552 w 3857297"/>
              <a:gd name="connsiteY86" fmla="*/ 620110 h 5738650"/>
              <a:gd name="connsiteX87" fmla="*/ 1387366 w 3857297"/>
              <a:gd name="connsiteY87" fmla="*/ 388883 h 5738650"/>
              <a:gd name="connsiteX88" fmla="*/ 1250731 w 3857297"/>
              <a:gd name="connsiteY88" fmla="*/ 73572 h 5738650"/>
              <a:gd name="connsiteX89" fmla="*/ 1103586 w 3857297"/>
              <a:gd name="connsiteY89" fmla="*/ 0 h 5738650"/>
              <a:gd name="connsiteX0" fmla="*/ 1103586 w 3857297"/>
              <a:gd name="connsiteY0" fmla="*/ 0 h 5738650"/>
              <a:gd name="connsiteX1" fmla="*/ 914400 w 3857297"/>
              <a:gd name="connsiteY1" fmla="*/ 388883 h 5738650"/>
              <a:gd name="connsiteX2" fmla="*/ 378372 w 3857297"/>
              <a:gd name="connsiteY2" fmla="*/ 536028 h 5738650"/>
              <a:gd name="connsiteX3" fmla="*/ 63062 w 3857297"/>
              <a:gd name="connsiteY3" fmla="*/ 819807 h 5738650"/>
              <a:gd name="connsiteX4" fmla="*/ 63062 w 3857297"/>
              <a:gd name="connsiteY4" fmla="*/ 1093076 h 5738650"/>
              <a:gd name="connsiteX5" fmla="*/ 273269 w 3857297"/>
              <a:gd name="connsiteY5" fmla="*/ 1492469 h 5738650"/>
              <a:gd name="connsiteX6" fmla="*/ 378373 w 3857297"/>
              <a:gd name="connsiteY6" fmla="*/ 1660634 h 5738650"/>
              <a:gd name="connsiteX7" fmla="*/ 409903 w 3857297"/>
              <a:gd name="connsiteY7" fmla="*/ 1870841 h 5738650"/>
              <a:gd name="connsiteX8" fmla="*/ 609600 w 3857297"/>
              <a:gd name="connsiteY8" fmla="*/ 1923394 h 5738650"/>
              <a:gd name="connsiteX9" fmla="*/ 798786 w 3857297"/>
              <a:gd name="connsiteY9" fmla="*/ 1671145 h 5738650"/>
              <a:gd name="connsiteX10" fmla="*/ 735724 w 3857297"/>
              <a:gd name="connsiteY10" fmla="*/ 1250731 h 5738650"/>
              <a:gd name="connsiteX11" fmla="*/ 651641 w 3857297"/>
              <a:gd name="connsiteY11" fmla="*/ 1051035 h 5738650"/>
              <a:gd name="connsiteX12" fmla="*/ 830317 w 3857297"/>
              <a:gd name="connsiteY12" fmla="*/ 1008993 h 5738650"/>
              <a:gd name="connsiteX13" fmla="*/ 998483 w 3857297"/>
              <a:gd name="connsiteY13" fmla="*/ 1481959 h 5738650"/>
              <a:gd name="connsiteX14" fmla="*/ 1030014 w 3857297"/>
              <a:gd name="connsiteY14" fmla="*/ 1891862 h 5738650"/>
              <a:gd name="connsiteX15" fmla="*/ 977462 w 3857297"/>
              <a:gd name="connsiteY15" fmla="*/ 2364828 h 5738650"/>
              <a:gd name="connsiteX16" fmla="*/ 399393 w 3857297"/>
              <a:gd name="connsiteY16" fmla="*/ 3499945 h 5738650"/>
              <a:gd name="connsiteX17" fmla="*/ 325821 w 3857297"/>
              <a:gd name="connsiteY17" fmla="*/ 3626070 h 5738650"/>
              <a:gd name="connsiteX18" fmla="*/ 336331 w 3857297"/>
              <a:gd name="connsiteY18" fmla="*/ 3710152 h 5738650"/>
              <a:gd name="connsiteX19" fmla="*/ 304800 w 3857297"/>
              <a:gd name="connsiteY19" fmla="*/ 3815255 h 5738650"/>
              <a:gd name="connsiteX20" fmla="*/ 241738 w 3857297"/>
              <a:gd name="connsiteY20" fmla="*/ 4025462 h 5738650"/>
              <a:gd name="connsiteX21" fmla="*/ 105104 w 3857297"/>
              <a:gd name="connsiteY21" fmla="*/ 4498427 h 5738650"/>
              <a:gd name="connsiteX22" fmla="*/ 0 w 3857297"/>
              <a:gd name="connsiteY22" fmla="*/ 4834759 h 5738650"/>
              <a:gd name="connsiteX23" fmla="*/ 31531 w 3857297"/>
              <a:gd name="connsiteY23" fmla="*/ 5097517 h 5738650"/>
              <a:gd name="connsiteX24" fmla="*/ 136635 w 3857297"/>
              <a:gd name="connsiteY24" fmla="*/ 5192110 h 5738650"/>
              <a:gd name="connsiteX25" fmla="*/ 199696 w 3857297"/>
              <a:gd name="connsiteY25" fmla="*/ 5255172 h 5738650"/>
              <a:gd name="connsiteX26" fmla="*/ 409904 w 3857297"/>
              <a:gd name="connsiteY26" fmla="*/ 5223643 h 5738650"/>
              <a:gd name="connsiteX27" fmla="*/ 515007 w 3857297"/>
              <a:gd name="connsiteY27" fmla="*/ 5213131 h 5738650"/>
              <a:gd name="connsiteX28" fmla="*/ 620110 w 3857297"/>
              <a:gd name="connsiteY28" fmla="*/ 5171090 h 5738650"/>
              <a:gd name="connsiteX29" fmla="*/ 693681 w 3857297"/>
              <a:gd name="connsiteY29" fmla="*/ 4929352 h 5738650"/>
              <a:gd name="connsiteX30" fmla="*/ 735724 w 3857297"/>
              <a:gd name="connsiteY30" fmla="*/ 4572000 h 5738650"/>
              <a:gd name="connsiteX31" fmla="*/ 882868 w 3857297"/>
              <a:gd name="connsiteY31" fmla="*/ 4014952 h 5738650"/>
              <a:gd name="connsiteX32" fmla="*/ 945931 w 3857297"/>
              <a:gd name="connsiteY32" fmla="*/ 4824249 h 5738650"/>
              <a:gd name="connsiteX33" fmla="*/ 966952 w 3857297"/>
              <a:gd name="connsiteY33" fmla="*/ 4981903 h 5738650"/>
              <a:gd name="connsiteX34" fmla="*/ 1082566 w 3857297"/>
              <a:gd name="connsiteY34" fmla="*/ 5108026 h 5738650"/>
              <a:gd name="connsiteX35" fmla="*/ 1219199 w 3857297"/>
              <a:gd name="connsiteY35" fmla="*/ 5108028 h 5738650"/>
              <a:gd name="connsiteX36" fmla="*/ 1345324 w 3857297"/>
              <a:gd name="connsiteY36" fmla="*/ 5087007 h 5738650"/>
              <a:gd name="connsiteX37" fmla="*/ 1566041 w 3857297"/>
              <a:gd name="connsiteY37" fmla="*/ 4614041 h 5738650"/>
              <a:gd name="connsiteX38" fmla="*/ 1671145 w 3857297"/>
              <a:gd name="connsiteY38" fmla="*/ 4172608 h 5738650"/>
              <a:gd name="connsiteX39" fmla="*/ 2049518 w 3857297"/>
              <a:gd name="connsiteY39" fmla="*/ 4078013 h 5738650"/>
              <a:gd name="connsiteX40" fmla="*/ 2165131 w 3857297"/>
              <a:gd name="connsiteY40" fmla="*/ 4529960 h 5738650"/>
              <a:gd name="connsiteX41" fmla="*/ 2207172 w 3857297"/>
              <a:gd name="connsiteY41" fmla="*/ 4950373 h 5738650"/>
              <a:gd name="connsiteX42" fmla="*/ 2259724 w 3857297"/>
              <a:gd name="connsiteY42" fmla="*/ 5108028 h 5738650"/>
              <a:gd name="connsiteX43" fmla="*/ 2312277 w 3857297"/>
              <a:gd name="connsiteY43" fmla="*/ 5360274 h 5738650"/>
              <a:gd name="connsiteX44" fmla="*/ 2427890 w 3857297"/>
              <a:gd name="connsiteY44" fmla="*/ 5528443 h 5738650"/>
              <a:gd name="connsiteX45" fmla="*/ 2532993 w 3857297"/>
              <a:gd name="connsiteY45" fmla="*/ 5559974 h 5738650"/>
              <a:gd name="connsiteX46" fmla="*/ 2680138 w 3857297"/>
              <a:gd name="connsiteY46" fmla="*/ 5528441 h 5738650"/>
              <a:gd name="connsiteX47" fmla="*/ 2669627 w 3857297"/>
              <a:gd name="connsiteY47" fmla="*/ 5423339 h 5738650"/>
              <a:gd name="connsiteX48" fmla="*/ 2659117 w 3857297"/>
              <a:gd name="connsiteY48" fmla="*/ 5423338 h 5738650"/>
              <a:gd name="connsiteX49" fmla="*/ 2690648 w 3857297"/>
              <a:gd name="connsiteY49" fmla="*/ 5044965 h 5738650"/>
              <a:gd name="connsiteX50" fmla="*/ 2690648 w 3857297"/>
              <a:gd name="connsiteY50" fmla="*/ 4740165 h 5738650"/>
              <a:gd name="connsiteX51" fmla="*/ 2858814 w 3857297"/>
              <a:gd name="connsiteY51" fmla="*/ 3983421 h 5738650"/>
              <a:gd name="connsiteX52" fmla="*/ 3153102 w 3857297"/>
              <a:gd name="connsiteY52" fmla="*/ 4277711 h 5738650"/>
              <a:gd name="connsiteX53" fmla="*/ 2911365 w 3857297"/>
              <a:gd name="connsiteY53" fmla="*/ 5234151 h 5738650"/>
              <a:gd name="connsiteX54" fmla="*/ 2974428 w 3857297"/>
              <a:gd name="connsiteY54" fmla="*/ 5559973 h 5738650"/>
              <a:gd name="connsiteX55" fmla="*/ 3142593 w 3857297"/>
              <a:gd name="connsiteY55" fmla="*/ 5612524 h 5738650"/>
              <a:gd name="connsiteX56" fmla="*/ 3300247 w 3857297"/>
              <a:gd name="connsiteY56" fmla="*/ 5738650 h 5738650"/>
              <a:gd name="connsiteX57" fmla="*/ 3426372 w 3857297"/>
              <a:gd name="connsiteY57" fmla="*/ 5633544 h 5738650"/>
              <a:gd name="connsiteX58" fmla="*/ 3584028 w 3857297"/>
              <a:gd name="connsiteY58" fmla="*/ 5528441 h 5738650"/>
              <a:gd name="connsiteX59" fmla="*/ 3720664 w 3857297"/>
              <a:gd name="connsiteY59" fmla="*/ 5223642 h 5738650"/>
              <a:gd name="connsiteX60" fmla="*/ 3836277 w 3857297"/>
              <a:gd name="connsiteY60" fmla="*/ 4813738 h 5738650"/>
              <a:gd name="connsiteX61" fmla="*/ 3741682 w 3857297"/>
              <a:gd name="connsiteY61" fmla="*/ 4393325 h 5738650"/>
              <a:gd name="connsiteX62" fmla="*/ 3857297 w 3857297"/>
              <a:gd name="connsiteY62" fmla="*/ 4120055 h 5738650"/>
              <a:gd name="connsiteX63" fmla="*/ 3699642 w 3857297"/>
              <a:gd name="connsiteY63" fmla="*/ 3804745 h 5738650"/>
              <a:gd name="connsiteX64" fmla="*/ 3436883 w 3857297"/>
              <a:gd name="connsiteY64" fmla="*/ 3037490 h 5738650"/>
              <a:gd name="connsiteX65" fmla="*/ 3258207 w 3857297"/>
              <a:gd name="connsiteY65" fmla="*/ 2543504 h 5738650"/>
              <a:gd name="connsiteX66" fmla="*/ 3069021 w 3857297"/>
              <a:gd name="connsiteY66" fmla="*/ 2291255 h 5738650"/>
              <a:gd name="connsiteX67" fmla="*/ 2890345 w 3857297"/>
              <a:gd name="connsiteY67" fmla="*/ 1923393 h 5738650"/>
              <a:gd name="connsiteX68" fmla="*/ 2743200 w 3857297"/>
              <a:gd name="connsiteY68" fmla="*/ 1681655 h 5738650"/>
              <a:gd name="connsiteX69" fmla="*/ 2806262 w 3857297"/>
              <a:gd name="connsiteY69" fmla="*/ 1282262 h 5738650"/>
              <a:gd name="connsiteX70" fmla="*/ 2869324 w 3857297"/>
              <a:gd name="connsiteY70" fmla="*/ 1187669 h 5738650"/>
              <a:gd name="connsiteX71" fmla="*/ 2837793 w 3857297"/>
              <a:gd name="connsiteY71" fmla="*/ 1534511 h 5738650"/>
              <a:gd name="connsiteX72" fmla="*/ 2995448 w 3857297"/>
              <a:gd name="connsiteY72" fmla="*/ 1996966 h 5738650"/>
              <a:gd name="connsiteX73" fmla="*/ 3541986 w 3857297"/>
              <a:gd name="connsiteY73" fmla="*/ 2017986 h 5738650"/>
              <a:gd name="connsiteX74" fmla="*/ 3647090 w 3857297"/>
              <a:gd name="connsiteY74" fmla="*/ 1828800 h 5738650"/>
              <a:gd name="connsiteX75" fmla="*/ 3415862 w 3857297"/>
              <a:gd name="connsiteY75" fmla="*/ 1597573 h 5738650"/>
              <a:gd name="connsiteX76" fmla="*/ 3636579 w 3857297"/>
              <a:gd name="connsiteY76" fmla="*/ 1219200 h 5738650"/>
              <a:gd name="connsiteX77" fmla="*/ 3573517 w 3857297"/>
              <a:gd name="connsiteY77" fmla="*/ 630621 h 5738650"/>
              <a:gd name="connsiteX78" fmla="*/ 3499945 w 3857297"/>
              <a:gd name="connsiteY78" fmla="*/ 515007 h 5738650"/>
              <a:gd name="connsiteX79" fmla="*/ 3048000 w 3857297"/>
              <a:gd name="connsiteY79" fmla="*/ 283780 h 5738650"/>
              <a:gd name="connsiteX80" fmla="*/ 2795752 w 3857297"/>
              <a:gd name="connsiteY80" fmla="*/ 231228 h 5738650"/>
              <a:gd name="connsiteX81" fmla="*/ 2585545 w 3857297"/>
              <a:gd name="connsiteY81" fmla="*/ 42042 h 5738650"/>
              <a:gd name="connsiteX82" fmla="*/ 2448910 w 3857297"/>
              <a:gd name="connsiteY82" fmla="*/ 31532 h 5738650"/>
              <a:gd name="connsiteX83" fmla="*/ 2301765 w 3857297"/>
              <a:gd name="connsiteY83" fmla="*/ 294290 h 5738650"/>
              <a:gd name="connsiteX84" fmla="*/ 2102069 w 3857297"/>
              <a:gd name="connsiteY84" fmla="*/ 493986 h 5738650"/>
              <a:gd name="connsiteX85" fmla="*/ 1807780 w 3857297"/>
              <a:gd name="connsiteY85" fmla="*/ 588580 h 5738650"/>
              <a:gd name="connsiteX86" fmla="*/ 1576552 w 3857297"/>
              <a:gd name="connsiteY86" fmla="*/ 620110 h 5738650"/>
              <a:gd name="connsiteX87" fmla="*/ 1387366 w 3857297"/>
              <a:gd name="connsiteY87" fmla="*/ 388883 h 5738650"/>
              <a:gd name="connsiteX88" fmla="*/ 1250731 w 3857297"/>
              <a:gd name="connsiteY88" fmla="*/ 73572 h 5738650"/>
              <a:gd name="connsiteX89" fmla="*/ 1103586 w 3857297"/>
              <a:gd name="connsiteY89" fmla="*/ 0 h 5738650"/>
              <a:gd name="connsiteX0" fmla="*/ 1103586 w 3857297"/>
              <a:gd name="connsiteY0" fmla="*/ 0 h 5703411"/>
              <a:gd name="connsiteX1" fmla="*/ 914400 w 3857297"/>
              <a:gd name="connsiteY1" fmla="*/ 388883 h 5703411"/>
              <a:gd name="connsiteX2" fmla="*/ 378372 w 3857297"/>
              <a:gd name="connsiteY2" fmla="*/ 536028 h 5703411"/>
              <a:gd name="connsiteX3" fmla="*/ 63062 w 3857297"/>
              <a:gd name="connsiteY3" fmla="*/ 819807 h 5703411"/>
              <a:gd name="connsiteX4" fmla="*/ 63062 w 3857297"/>
              <a:gd name="connsiteY4" fmla="*/ 1093076 h 5703411"/>
              <a:gd name="connsiteX5" fmla="*/ 273269 w 3857297"/>
              <a:gd name="connsiteY5" fmla="*/ 1492469 h 5703411"/>
              <a:gd name="connsiteX6" fmla="*/ 378373 w 3857297"/>
              <a:gd name="connsiteY6" fmla="*/ 1660634 h 5703411"/>
              <a:gd name="connsiteX7" fmla="*/ 409903 w 3857297"/>
              <a:gd name="connsiteY7" fmla="*/ 1870841 h 5703411"/>
              <a:gd name="connsiteX8" fmla="*/ 609600 w 3857297"/>
              <a:gd name="connsiteY8" fmla="*/ 1923394 h 5703411"/>
              <a:gd name="connsiteX9" fmla="*/ 798786 w 3857297"/>
              <a:gd name="connsiteY9" fmla="*/ 1671145 h 5703411"/>
              <a:gd name="connsiteX10" fmla="*/ 735724 w 3857297"/>
              <a:gd name="connsiteY10" fmla="*/ 1250731 h 5703411"/>
              <a:gd name="connsiteX11" fmla="*/ 651641 w 3857297"/>
              <a:gd name="connsiteY11" fmla="*/ 1051035 h 5703411"/>
              <a:gd name="connsiteX12" fmla="*/ 830317 w 3857297"/>
              <a:gd name="connsiteY12" fmla="*/ 1008993 h 5703411"/>
              <a:gd name="connsiteX13" fmla="*/ 998483 w 3857297"/>
              <a:gd name="connsiteY13" fmla="*/ 1481959 h 5703411"/>
              <a:gd name="connsiteX14" fmla="*/ 1030014 w 3857297"/>
              <a:gd name="connsiteY14" fmla="*/ 1891862 h 5703411"/>
              <a:gd name="connsiteX15" fmla="*/ 977462 w 3857297"/>
              <a:gd name="connsiteY15" fmla="*/ 2364828 h 5703411"/>
              <a:gd name="connsiteX16" fmla="*/ 399393 w 3857297"/>
              <a:gd name="connsiteY16" fmla="*/ 3499945 h 5703411"/>
              <a:gd name="connsiteX17" fmla="*/ 325821 w 3857297"/>
              <a:gd name="connsiteY17" fmla="*/ 3626070 h 5703411"/>
              <a:gd name="connsiteX18" fmla="*/ 336331 w 3857297"/>
              <a:gd name="connsiteY18" fmla="*/ 3710152 h 5703411"/>
              <a:gd name="connsiteX19" fmla="*/ 304800 w 3857297"/>
              <a:gd name="connsiteY19" fmla="*/ 3815255 h 5703411"/>
              <a:gd name="connsiteX20" fmla="*/ 241738 w 3857297"/>
              <a:gd name="connsiteY20" fmla="*/ 4025462 h 5703411"/>
              <a:gd name="connsiteX21" fmla="*/ 105104 w 3857297"/>
              <a:gd name="connsiteY21" fmla="*/ 4498427 h 5703411"/>
              <a:gd name="connsiteX22" fmla="*/ 0 w 3857297"/>
              <a:gd name="connsiteY22" fmla="*/ 4834759 h 5703411"/>
              <a:gd name="connsiteX23" fmla="*/ 31531 w 3857297"/>
              <a:gd name="connsiteY23" fmla="*/ 5097517 h 5703411"/>
              <a:gd name="connsiteX24" fmla="*/ 136635 w 3857297"/>
              <a:gd name="connsiteY24" fmla="*/ 5192110 h 5703411"/>
              <a:gd name="connsiteX25" fmla="*/ 199696 w 3857297"/>
              <a:gd name="connsiteY25" fmla="*/ 5255172 h 5703411"/>
              <a:gd name="connsiteX26" fmla="*/ 409904 w 3857297"/>
              <a:gd name="connsiteY26" fmla="*/ 5223643 h 5703411"/>
              <a:gd name="connsiteX27" fmla="*/ 515007 w 3857297"/>
              <a:gd name="connsiteY27" fmla="*/ 5213131 h 5703411"/>
              <a:gd name="connsiteX28" fmla="*/ 620110 w 3857297"/>
              <a:gd name="connsiteY28" fmla="*/ 5171090 h 5703411"/>
              <a:gd name="connsiteX29" fmla="*/ 693681 w 3857297"/>
              <a:gd name="connsiteY29" fmla="*/ 4929352 h 5703411"/>
              <a:gd name="connsiteX30" fmla="*/ 735724 w 3857297"/>
              <a:gd name="connsiteY30" fmla="*/ 4572000 h 5703411"/>
              <a:gd name="connsiteX31" fmla="*/ 882868 w 3857297"/>
              <a:gd name="connsiteY31" fmla="*/ 4014952 h 5703411"/>
              <a:gd name="connsiteX32" fmla="*/ 945931 w 3857297"/>
              <a:gd name="connsiteY32" fmla="*/ 4824249 h 5703411"/>
              <a:gd name="connsiteX33" fmla="*/ 966952 w 3857297"/>
              <a:gd name="connsiteY33" fmla="*/ 4981903 h 5703411"/>
              <a:gd name="connsiteX34" fmla="*/ 1082566 w 3857297"/>
              <a:gd name="connsiteY34" fmla="*/ 5108026 h 5703411"/>
              <a:gd name="connsiteX35" fmla="*/ 1219199 w 3857297"/>
              <a:gd name="connsiteY35" fmla="*/ 5108028 h 5703411"/>
              <a:gd name="connsiteX36" fmla="*/ 1345324 w 3857297"/>
              <a:gd name="connsiteY36" fmla="*/ 5087007 h 5703411"/>
              <a:gd name="connsiteX37" fmla="*/ 1566041 w 3857297"/>
              <a:gd name="connsiteY37" fmla="*/ 4614041 h 5703411"/>
              <a:gd name="connsiteX38" fmla="*/ 1671145 w 3857297"/>
              <a:gd name="connsiteY38" fmla="*/ 4172608 h 5703411"/>
              <a:gd name="connsiteX39" fmla="*/ 2049518 w 3857297"/>
              <a:gd name="connsiteY39" fmla="*/ 4078013 h 5703411"/>
              <a:gd name="connsiteX40" fmla="*/ 2165131 w 3857297"/>
              <a:gd name="connsiteY40" fmla="*/ 4529960 h 5703411"/>
              <a:gd name="connsiteX41" fmla="*/ 2207172 w 3857297"/>
              <a:gd name="connsiteY41" fmla="*/ 4950373 h 5703411"/>
              <a:gd name="connsiteX42" fmla="*/ 2259724 w 3857297"/>
              <a:gd name="connsiteY42" fmla="*/ 5108028 h 5703411"/>
              <a:gd name="connsiteX43" fmla="*/ 2312277 w 3857297"/>
              <a:gd name="connsiteY43" fmla="*/ 5360274 h 5703411"/>
              <a:gd name="connsiteX44" fmla="*/ 2427890 w 3857297"/>
              <a:gd name="connsiteY44" fmla="*/ 5528443 h 5703411"/>
              <a:gd name="connsiteX45" fmla="*/ 2532993 w 3857297"/>
              <a:gd name="connsiteY45" fmla="*/ 5559974 h 5703411"/>
              <a:gd name="connsiteX46" fmla="*/ 2680138 w 3857297"/>
              <a:gd name="connsiteY46" fmla="*/ 5528441 h 5703411"/>
              <a:gd name="connsiteX47" fmla="*/ 2669627 w 3857297"/>
              <a:gd name="connsiteY47" fmla="*/ 5423339 h 5703411"/>
              <a:gd name="connsiteX48" fmla="*/ 2659117 w 3857297"/>
              <a:gd name="connsiteY48" fmla="*/ 5423338 h 5703411"/>
              <a:gd name="connsiteX49" fmla="*/ 2690648 w 3857297"/>
              <a:gd name="connsiteY49" fmla="*/ 5044965 h 5703411"/>
              <a:gd name="connsiteX50" fmla="*/ 2690648 w 3857297"/>
              <a:gd name="connsiteY50" fmla="*/ 4740165 h 5703411"/>
              <a:gd name="connsiteX51" fmla="*/ 2858814 w 3857297"/>
              <a:gd name="connsiteY51" fmla="*/ 3983421 h 5703411"/>
              <a:gd name="connsiteX52" fmla="*/ 3153102 w 3857297"/>
              <a:gd name="connsiteY52" fmla="*/ 4277711 h 5703411"/>
              <a:gd name="connsiteX53" fmla="*/ 2911365 w 3857297"/>
              <a:gd name="connsiteY53" fmla="*/ 5234151 h 5703411"/>
              <a:gd name="connsiteX54" fmla="*/ 2974428 w 3857297"/>
              <a:gd name="connsiteY54" fmla="*/ 5559973 h 5703411"/>
              <a:gd name="connsiteX55" fmla="*/ 3142593 w 3857297"/>
              <a:gd name="connsiteY55" fmla="*/ 5612524 h 5703411"/>
              <a:gd name="connsiteX56" fmla="*/ 3300247 w 3857297"/>
              <a:gd name="connsiteY56" fmla="*/ 5665078 h 5703411"/>
              <a:gd name="connsiteX57" fmla="*/ 3426372 w 3857297"/>
              <a:gd name="connsiteY57" fmla="*/ 5633544 h 5703411"/>
              <a:gd name="connsiteX58" fmla="*/ 3584028 w 3857297"/>
              <a:gd name="connsiteY58" fmla="*/ 5528441 h 5703411"/>
              <a:gd name="connsiteX59" fmla="*/ 3720664 w 3857297"/>
              <a:gd name="connsiteY59" fmla="*/ 5223642 h 5703411"/>
              <a:gd name="connsiteX60" fmla="*/ 3836277 w 3857297"/>
              <a:gd name="connsiteY60" fmla="*/ 4813738 h 5703411"/>
              <a:gd name="connsiteX61" fmla="*/ 3741682 w 3857297"/>
              <a:gd name="connsiteY61" fmla="*/ 4393325 h 5703411"/>
              <a:gd name="connsiteX62" fmla="*/ 3857297 w 3857297"/>
              <a:gd name="connsiteY62" fmla="*/ 4120055 h 5703411"/>
              <a:gd name="connsiteX63" fmla="*/ 3699642 w 3857297"/>
              <a:gd name="connsiteY63" fmla="*/ 3804745 h 5703411"/>
              <a:gd name="connsiteX64" fmla="*/ 3436883 w 3857297"/>
              <a:gd name="connsiteY64" fmla="*/ 3037490 h 5703411"/>
              <a:gd name="connsiteX65" fmla="*/ 3258207 w 3857297"/>
              <a:gd name="connsiteY65" fmla="*/ 2543504 h 5703411"/>
              <a:gd name="connsiteX66" fmla="*/ 3069021 w 3857297"/>
              <a:gd name="connsiteY66" fmla="*/ 2291255 h 5703411"/>
              <a:gd name="connsiteX67" fmla="*/ 2890345 w 3857297"/>
              <a:gd name="connsiteY67" fmla="*/ 1923393 h 5703411"/>
              <a:gd name="connsiteX68" fmla="*/ 2743200 w 3857297"/>
              <a:gd name="connsiteY68" fmla="*/ 1681655 h 5703411"/>
              <a:gd name="connsiteX69" fmla="*/ 2806262 w 3857297"/>
              <a:gd name="connsiteY69" fmla="*/ 1282262 h 5703411"/>
              <a:gd name="connsiteX70" fmla="*/ 2869324 w 3857297"/>
              <a:gd name="connsiteY70" fmla="*/ 1187669 h 5703411"/>
              <a:gd name="connsiteX71" fmla="*/ 2837793 w 3857297"/>
              <a:gd name="connsiteY71" fmla="*/ 1534511 h 5703411"/>
              <a:gd name="connsiteX72" fmla="*/ 2995448 w 3857297"/>
              <a:gd name="connsiteY72" fmla="*/ 1996966 h 5703411"/>
              <a:gd name="connsiteX73" fmla="*/ 3541986 w 3857297"/>
              <a:gd name="connsiteY73" fmla="*/ 2017986 h 5703411"/>
              <a:gd name="connsiteX74" fmla="*/ 3647090 w 3857297"/>
              <a:gd name="connsiteY74" fmla="*/ 1828800 h 5703411"/>
              <a:gd name="connsiteX75" fmla="*/ 3415862 w 3857297"/>
              <a:gd name="connsiteY75" fmla="*/ 1597573 h 5703411"/>
              <a:gd name="connsiteX76" fmla="*/ 3636579 w 3857297"/>
              <a:gd name="connsiteY76" fmla="*/ 1219200 h 5703411"/>
              <a:gd name="connsiteX77" fmla="*/ 3573517 w 3857297"/>
              <a:gd name="connsiteY77" fmla="*/ 630621 h 5703411"/>
              <a:gd name="connsiteX78" fmla="*/ 3499945 w 3857297"/>
              <a:gd name="connsiteY78" fmla="*/ 515007 h 5703411"/>
              <a:gd name="connsiteX79" fmla="*/ 3048000 w 3857297"/>
              <a:gd name="connsiteY79" fmla="*/ 283780 h 5703411"/>
              <a:gd name="connsiteX80" fmla="*/ 2795752 w 3857297"/>
              <a:gd name="connsiteY80" fmla="*/ 231228 h 5703411"/>
              <a:gd name="connsiteX81" fmla="*/ 2585545 w 3857297"/>
              <a:gd name="connsiteY81" fmla="*/ 42042 h 5703411"/>
              <a:gd name="connsiteX82" fmla="*/ 2448910 w 3857297"/>
              <a:gd name="connsiteY82" fmla="*/ 31532 h 5703411"/>
              <a:gd name="connsiteX83" fmla="*/ 2301765 w 3857297"/>
              <a:gd name="connsiteY83" fmla="*/ 294290 h 5703411"/>
              <a:gd name="connsiteX84" fmla="*/ 2102069 w 3857297"/>
              <a:gd name="connsiteY84" fmla="*/ 493986 h 5703411"/>
              <a:gd name="connsiteX85" fmla="*/ 1807780 w 3857297"/>
              <a:gd name="connsiteY85" fmla="*/ 588580 h 5703411"/>
              <a:gd name="connsiteX86" fmla="*/ 1576552 w 3857297"/>
              <a:gd name="connsiteY86" fmla="*/ 620110 h 5703411"/>
              <a:gd name="connsiteX87" fmla="*/ 1387366 w 3857297"/>
              <a:gd name="connsiteY87" fmla="*/ 388883 h 5703411"/>
              <a:gd name="connsiteX88" fmla="*/ 1250731 w 3857297"/>
              <a:gd name="connsiteY88" fmla="*/ 73572 h 5703411"/>
              <a:gd name="connsiteX89" fmla="*/ 1103586 w 3857297"/>
              <a:gd name="connsiteY89" fmla="*/ 0 h 5703411"/>
              <a:gd name="connsiteX0" fmla="*/ 1103586 w 3857297"/>
              <a:gd name="connsiteY0" fmla="*/ 0 h 5706584"/>
              <a:gd name="connsiteX1" fmla="*/ 914400 w 3857297"/>
              <a:gd name="connsiteY1" fmla="*/ 388883 h 5706584"/>
              <a:gd name="connsiteX2" fmla="*/ 378372 w 3857297"/>
              <a:gd name="connsiteY2" fmla="*/ 536028 h 5706584"/>
              <a:gd name="connsiteX3" fmla="*/ 63062 w 3857297"/>
              <a:gd name="connsiteY3" fmla="*/ 819807 h 5706584"/>
              <a:gd name="connsiteX4" fmla="*/ 63062 w 3857297"/>
              <a:gd name="connsiteY4" fmla="*/ 1093076 h 5706584"/>
              <a:gd name="connsiteX5" fmla="*/ 273269 w 3857297"/>
              <a:gd name="connsiteY5" fmla="*/ 1492469 h 5706584"/>
              <a:gd name="connsiteX6" fmla="*/ 378373 w 3857297"/>
              <a:gd name="connsiteY6" fmla="*/ 1660634 h 5706584"/>
              <a:gd name="connsiteX7" fmla="*/ 409903 w 3857297"/>
              <a:gd name="connsiteY7" fmla="*/ 1870841 h 5706584"/>
              <a:gd name="connsiteX8" fmla="*/ 609600 w 3857297"/>
              <a:gd name="connsiteY8" fmla="*/ 1923394 h 5706584"/>
              <a:gd name="connsiteX9" fmla="*/ 798786 w 3857297"/>
              <a:gd name="connsiteY9" fmla="*/ 1671145 h 5706584"/>
              <a:gd name="connsiteX10" fmla="*/ 735724 w 3857297"/>
              <a:gd name="connsiteY10" fmla="*/ 1250731 h 5706584"/>
              <a:gd name="connsiteX11" fmla="*/ 651641 w 3857297"/>
              <a:gd name="connsiteY11" fmla="*/ 1051035 h 5706584"/>
              <a:gd name="connsiteX12" fmla="*/ 830317 w 3857297"/>
              <a:gd name="connsiteY12" fmla="*/ 1008993 h 5706584"/>
              <a:gd name="connsiteX13" fmla="*/ 998483 w 3857297"/>
              <a:gd name="connsiteY13" fmla="*/ 1481959 h 5706584"/>
              <a:gd name="connsiteX14" fmla="*/ 1030014 w 3857297"/>
              <a:gd name="connsiteY14" fmla="*/ 1891862 h 5706584"/>
              <a:gd name="connsiteX15" fmla="*/ 977462 w 3857297"/>
              <a:gd name="connsiteY15" fmla="*/ 2364828 h 5706584"/>
              <a:gd name="connsiteX16" fmla="*/ 399393 w 3857297"/>
              <a:gd name="connsiteY16" fmla="*/ 3499945 h 5706584"/>
              <a:gd name="connsiteX17" fmla="*/ 325821 w 3857297"/>
              <a:gd name="connsiteY17" fmla="*/ 3626070 h 5706584"/>
              <a:gd name="connsiteX18" fmla="*/ 336331 w 3857297"/>
              <a:gd name="connsiteY18" fmla="*/ 3710152 h 5706584"/>
              <a:gd name="connsiteX19" fmla="*/ 304800 w 3857297"/>
              <a:gd name="connsiteY19" fmla="*/ 3815255 h 5706584"/>
              <a:gd name="connsiteX20" fmla="*/ 241738 w 3857297"/>
              <a:gd name="connsiteY20" fmla="*/ 4025462 h 5706584"/>
              <a:gd name="connsiteX21" fmla="*/ 105104 w 3857297"/>
              <a:gd name="connsiteY21" fmla="*/ 4498427 h 5706584"/>
              <a:gd name="connsiteX22" fmla="*/ 0 w 3857297"/>
              <a:gd name="connsiteY22" fmla="*/ 4834759 h 5706584"/>
              <a:gd name="connsiteX23" fmla="*/ 31531 w 3857297"/>
              <a:gd name="connsiteY23" fmla="*/ 5097517 h 5706584"/>
              <a:gd name="connsiteX24" fmla="*/ 136635 w 3857297"/>
              <a:gd name="connsiteY24" fmla="*/ 5192110 h 5706584"/>
              <a:gd name="connsiteX25" fmla="*/ 199696 w 3857297"/>
              <a:gd name="connsiteY25" fmla="*/ 5255172 h 5706584"/>
              <a:gd name="connsiteX26" fmla="*/ 409904 w 3857297"/>
              <a:gd name="connsiteY26" fmla="*/ 5223643 h 5706584"/>
              <a:gd name="connsiteX27" fmla="*/ 515007 w 3857297"/>
              <a:gd name="connsiteY27" fmla="*/ 5213131 h 5706584"/>
              <a:gd name="connsiteX28" fmla="*/ 620110 w 3857297"/>
              <a:gd name="connsiteY28" fmla="*/ 5171090 h 5706584"/>
              <a:gd name="connsiteX29" fmla="*/ 693681 w 3857297"/>
              <a:gd name="connsiteY29" fmla="*/ 4929352 h 5706584"/>
              <a:gd name="connsiteX30" fmla="*/ 735724 w 3857297"/>
              <a:gd name="connsiteY30" fmla="*/ 4572000 h 5706584"/>
              <a:gd name="connsiteX31" fmla="*/ 882868 w 3857297"/>
              <a:gd name="connsiteY31" fmla="*/ 4014952 h 5706584"/>
              <a:gd name="connsiteX32" fmla="*/ 945931 w 3857297"/>
              <a:gd name="connsiteY32" fmla="*/ 4824249 h 5706584"/>
              <a:gd name="connsiteX33" fmla="*/ 966952 w 3857297"/>
              <a:gd name="connsiteY33" fmla="*/ 4981903 h 5706584"/>
              <a:gd name="connsiteX34" fmla="*/ 1082566 w 3857297"/>
              <a:gd name="connsiteY34" fmla="*/ 5108026 h 5706584"/>
              <a:gd name="connsiteX35" fmla="*/ 1219199 w 3857297"/>
              <a:gd name="connsiteY35" fmla="*/ 5108028 h 5706584"/>
              <a:gd name="connsiteX36" fmla="*/ 1345324 w 3857297"/>
              <a:gd name="connsiteY36" fmla="*/ 5087007 h 5706584"/>
              <a:gd name="connsiteX37" fmla="*/ 1566041 w 3857297"/>
              <a:gd name="connsiteY37" fmla="*/ 4614041 h 5706584"/>
              <a:gd name="connsiteX38" fmla="*/ 1671145 w 3857297"/>
              <a:gd name="connsiteY38" fmla="*/ 4172608 h 5706584"/>
              <a:gd name="connsiteX39" fmla="*/ 2049518 w 3857297"/>
              <a:gd name="connsiteY39" fmla="*/ 4078013 h 5706584"/>
              <a:gd name="connsiteX40" fmla="*/ 2165131 w 3857297"/>
              <a:gd name="connsiteY40" fmla="*/ 4529960 h 5706584"/>
              <a:gd name="connsiteX41" fmla="*/ 2207172 w 3857297"/>
              <a:gd name="connsiteY41" fmla="*/ 4950373 h 5706584"/>
              <a:gd name="connsiteX42" fmla="*/ 2259724 w 3857297"/>
              <a:gd name="connsiteY42" fmla="*/ 5108028 h 5706584"/>
              <a:gd name="connsiteX43" fmla="*/ 2312277 w 3857297"/>
              <a:gd name="connsiteY43" fmla="*/ 5360274 h 5706584"/>
              <a:gd name="connsiteX44" fmla="*/ 2427890 w 3857297"/>
              <a:gd name="connsiteY44" fmla="*/ 5528443 h 5706584"/>
              <a:gd name="connsiteX45" fmla="*/ 2532993 w 3857297"/>
              <a:gd name="connsiteY45" fmla="*/ 5559974 h 5706584"/>
              <a:gd name="connsiteX46" fmla="*/ 2680138 w 3857297"/>
              <a:gd name="connsiteY46" fmla="*/ 5528441 h 5706584"/>
              <a:gd name="connsiteX47" fmla="*/ 2669627 w 3857297"/>
              <a:gd name="connsiteY47" fmla="*/ 5423339 h 5706584"/>
              <a:gd name="connsiteX48" fmla="*/ 2659117 w 3857297"/>
              <a:gd name="connsiteY48" fmla="*/ 5423338 h 5706584"/>
              <a:gd name="connsiteX49" fmla="*/ 2690648 w 3857297"/>
              <a:gd name="connsiteY49" fmla="*/ 5044965 h 5706584"/>
              <a:gd name="connsiteX50" fmla="*/ 2690648 w 3857297"/>
              <a:gd name="connsiteY50" fmla="*/ 4740165 h 5706584"/>
              <a:gd name="connsiteX51" fmla="*/ 2858814 w 3857297"/>
              <a:gd name="connsiteY51" fmla="*/ 3983421 h 5706584"/>
              <a:gd name="connsiteX52" fmla="*/ 3153102 w 3857297"/>
              <a:gd name="connsiteY52" fmla="*/ 4277711 h 5706584"/>
              <a:gd name="connsiteX53" fmla="*/ 2911365 w 3857297"/>
              <a:gd name="connsiteY53" fmla="*/ 5234151 h 5706584"/>
              <a:gd name="connsiteX54" fmla="*/ 2974428 w 3857297"/>
              <a:gd name="connsiteY54" fmla="*/ 5559973 h 5706584"/>
              <a:gd name="connsiteX55" fmla="*/ 3142593 w 3857297"/>
              <a:gd name="connsiteY55" fmla="*/ 5612524 h 5706584"/>
              <a:gd name="connsiteX56" fmla="*/ 3300247 w 3857297"/>
              <a:gd name="connsiteY56" fmla="*/ 5675589 h 5706584"/>
              <a:gd name="connsiteX57" fmla="*/ 3426372 w 3857297"/>
              <a:gd name="connsiteY57" fmla="*/ 5633544 h 5706584"/>
              <a:gd name="connsiteX58" fmla="*/ 3584028 w 3857297"/>
              <a:gd name="connsiteY58" fmla="*/ 5528441 h 5706584"/>
              <a:gd name="connsiteX59" fmla="*/ 3720664 w 3857297"/>
              <a:gd name="connsiteY59" fmla="*/ 5223642 h 5706584"/>
              <a:gd name="connsiteX60" fmla="*/ 3836277 w 3857297"/>
              <a:gd name="connsiteY60" fmla="*/ 4813738 h 5706584"/>
              <a:gd name="connsiteX61" fmla="*/ 3741682 w 3857297"/>
              <a:gd name="connsiteY61" fmla="*/ 4393325 h 5706584"/>
              <a:gd name="connsiteX62" fmla="*/ 3857297 w 3857297"/>
              <a:gd name="connsiteY62" fmla="*/ 4120055 h 5706584"/>
              <a:gd name="connsiteX63" fmla="*/ 3699642 w 3857297"/>
              <a:gd name="connsiteY63" fmla="*/ 3804745 h 5706584"/>
              <a:gd name="connsiteX64" fmla="*/ 3436883 w 3857297"/>
              <a:gd name="connsiteY64" fmla="*/ 3037490 h 5706584"/>
              <a:gd name="connsiteX65" fmla="*/ 3258207 w 3857297"/>
              <a:gd name="connsiteY65" fmla="*/ 2543504 h 5706584"/>
              <a:gd name="connsiteX66" fmla="*/ 3069021 w 3857297"/>
              <a:gd name="connsiteY66" fmla="*/ 2291255 h 5706584"/>
              <a:gd name="connsiteX67" fmla="*/ 2890345 w 3857297"/>
              <a:gd name="connsiteY67" fmla="*/ 1923393 h 5706584"/>
              <a:gd name="connsiteX68" fmla="*/ 2743200 w 3857297"/>
              <a:gd name="connsiteY68" fmla="*/ 1681655 h 5706584"/>
              <a:gd name="connsiteX69" fmla="*/ 2806262 w 3857297"/>
              <a:gd name="connsiteY69" fmla="*/ 1282262 h 5706584"/>
              <a:gd name="connsiteX70" fmla="*/ 2869324 w 3857297"/>
              <a:gd name="connsiteY70" fmla="*/ 1187669 h 5706584"/>
              <a:gd name="connsiteX71" fmla="*/ 2837793 w 3857297"/>
              <a:gd name="connsiteY71" fmla="*/ 1534511 h 5706584"/>
              <a:gd name="connsiteX72" fmla="*/ 2995448 w 3857297"/>
              <a:gd name="connsiteY72" fmla="*/ 1996966 h 5706584"/>
              <a:gd name="connsiteX73" fmla="*/ 3541986 w 3857297"/>
              <a:gd name="connsiteY73" fmla="*/ 2017986 h 5706584"/>
              <a:gd name="connsiteX74" fmla="*/ 3647090 w 3857297"/>
              <a:gd name="connsiteY74" fmla="*/ 1828800 h 5706584"/>
              <a:gd name="connsiteX75" fmla="*/ 3415862 w 3857297"/>
              <a:gd name="connsiteY75" fmla="*/ 1597573 h 5706584"/>
              <a:gd name="connsiteX76" fmla="*/ 3636579 w 3857297"/>
              <a:gd name="connsiteY76" fmla="*/ 1219200 h 5706584"/>
              <a:gd name="connsiteX77" fmla="*/ 3573517 w 3857297"/>
              <a:gd name="connsiteY77" fmla="*/ 630621 h 5706584"/>
              <a:gd name="connsiteX78" fmla="*/ 3499945 w 3857297"/>
              <a:gd name="connsiteY78" fmla="*/ 515007 h 5706584"/>
              <a:gd name="connsiteX79" fmla="*/ 3048000 w 3857297"/>
              <a:gd name="connsiteY79" fmla="*/ 283780 h 5706584"/>
              <a:gd name="connsiteX80" fmla="*/ 2795752 w 3857297"/>
              <a:gd name="connsiteY80" fmla="*/ 231228 h 5706584"/>
              <a:gd name="connsiteX81" fmla="*/ 2585545 w 3857297"/>
              <a:gd name="connsiteY81" fmla="*/ 42042 h 5706584"/>
              <a:gd name="connsiteX82" fmla="*/ 2448910 w 3857297"/>
              <a:gd name="connsiteY82" fmla="*/ 31532 h 5706584"/>
              <a:gd name="connsiteX83" fmla="*/ 2301765 w 3857297"/>
              <a:gd name="connsiteY83" fmla="*/ 294290 h 5706584"/>
              <a:gd name="connsiteX84" fmla="*/ 2102069 w 3857297"/>
              <a:gd name="connsiteY84" fmla="*/ 493986 h 5706584"/>
              <a:gd name="connsiteX85" fmla="*/ 1807780 w 3857297"/>
              <a:gd name="connsiteY85" fmla="*/ 588580 h 5706584"/>
              <a:gd name="connsiteX86" fmla="*/ 1576552 w 3857297"/>
              <a:gd name="connsiteY86" fmla="*/ 620110 h 5706584"/>
              <a:gd name="connsiteX87" fmla="*/ 1387366 w 3857297"/>
              <a:gd name="connsiteY87" fmla="*/ 388883 h 5706584"/>
              <a:gd name="connsiteX88" fmla="*/ 1250731 w 3857297"/>
              <a:gd name="connsiteY88" fmla="*/ 73572 h 5706584"/>
              <a:gd name="connsiteX89" fmla="*/ 1103586 w 3857297"/>
              <a:gd name="connsiteY89" fmla="*/ 0 h 5706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3857297" h="5706584">
                <a:moveTo>
                  <a:pt x="1103586" y="0"/>
                </a:moveTo>
                <a:lnTo>
                  <a:pt x="914400" y="388883"/>
                </a:lnTo>
                <a:lnTo>
                  <a:pt x="378372" y="536028"/>
                </a:lnTo>
                <a:lnTo>
                  <a:pt x="63062" y="819807"/>
                </a:lnTo>
                <a:lnTo>
                  <a:pt x="63062" y="1093076"/>
                </a:lnTo>
                <a:lnTo>
                  <a:pt x="273269" y="1492469"/>
                </a:lnTo>
                <a:lnTo>
                  <a:pt x="378373" y="1660634"/>
                </a:lnTo>
                <a:lnTo>
                  <a:pt x="409903" y="1870841"/>
                </a:lnTo>
                <a:lnTo>
                  <a:pt x="609600" y="1923394"/>
                </a:lnTo>
                <a:lnTo>
                  <a:pt x="798786" y="1671145"/>
                </a:lnTo>
                <a:lnTo>
                  <a:pt x="735724" y="1250731"/>
                </a:lnTo>
                <a:lnTo>
                  <a:pt x="651641" y="1051035"/>
                </a:lnTo>
                <a:lnTo>
                  <a:pt x="830317" y="1008993"/>
                </a:lnTo>
                <a:lnTo>
                  <a:pt x="998483" y="1481959"/>
                </a:lnTo>
                <a:lnTo>
                  <a:pt x="1030014" y="1891862"/>
                </a:lnTo>
                <a:lnTo>
                  <a:pt x="977462" y="2364828"/>
                </a:lnTo>
                <a:lnTo>
                  <a:pt x="399393" y="3499945"/>
                </a:lnTo>
                <a:cubicBezTo>
                  <a:pt x="402897" y="3534980"/>
                  <a:pt x="336331" y="3591036"/>
                  <a:pt x="325821" y="3626070"/>
                </a:cubicBezTo>
                <a:cubicBezTo>
                  <a:pt x="315311" y="3661104"/>
                  <a:pt x="339834" y="3678621"/>
                  <a:pt x="336331" y="3710152"/>
                </a:cubicBezTo>
                <a:cubicBezTo>
                  <a:pt x="332828" y="3741683"/>
                  <a:pt x="357352" y="3790731"/>
                  <a:pt x="304800" y="3815255"/>
                </a:cubicBezTo>
                <a:lnTo>
                  <a:pt x="241738" y="4025462"/>
                </a:lnTo>
                <a:lnTo>
                  <a:pt x="105104" y="4498427"/>
                </a:lnTo>
                <a:lnTo>
                  <a:pt x="0" y="4834759"/>
                </a:lnTo>
                <a:lnTo>
                  <a:pt x="31531" y="5097517"/>
                </a:lnTo>
                <a:lnTo>
                  <a:pt x="136635" y="5192110"/>
                </a:lnTo>
                <a:lnTo>
                  <a:pt x="199696" y="5255172"/>
                </a:lnTo>
                <a:lnTo>
                  <a:pt x="409904" y="5223643"/>
                </a:lnTo>
                <a:lnTo>
                  <a:pt x="515007" y="5213131"/>
                </a:lnTo>
                <a:lnTo>
                  <a:pt x="620110" y="5171090"/>
                </a:lnTo>
                <a:lnTo>
                  <a:pt x="693681" y="4929352"/>
                </a:lnTo>
                <a:lnTo>
                  <a:pt x="735724" y="4572000"/>
                </a:lnTo>
                <a:lnTo>
                  <a:pt x="882868" y="4014952"/>
                </a:lnTo>
                <a:lnTo>
                  <a:pt x="945931" y="4824249"/>
                </a:lnTo>
                <a:lnTo>
                  <a:pt x="966952" y="4981903"/>
                </a:lnTo>
                <a:lnTo>
                  <a:pt x="1082566" y="5108026"/>
                </a:lnTo>
                <a:lnTo>
                  <a:pt x="1219199" y="5108028"/>
                </a:lnTo>
                <a:lnTo>
                  <a:pt x="1345324" y="5087007"/>
                </a:lnTo>
                <a:lnTo>
                  <a:pt x="1566041" y="4614041"/>
                </a:lnTo>
                <a:lnTo>
                  <a:pt x="1671145" y="4172608"/>
                </a:lnTo>
                <a:lnTo>
                  <a:pt x="2049518" y="4078013"/>
                </a:lnTo>
                <a:lnTo>
                  <a:pt x="2165131" y="4529960"/>
                </a:lnTo>
                <a:lnTo>
                  <a:pt x="2207172" y="4950373"/>
                </a:lnTo>
                <a:lnTo>
                  <a:pt x="2259724" y="5108028"/>
                </a:lnTo>
                <a:cubicBezTo>
                  <a:pt x="2259724" y="5223642"/>
                  <a:pt x="2312277" y="5244660"/>
                  <a:pt x="2312277" y="5360274"/>
                </a:cubicBezTo>
                <a:lnTo>
                  <a:pt x="2427890" y="5528443"/>
                </a:lnTo>
                <a:lnTo>
                  <a:pt x="2532993" y="5559974"/>
                </a:lnTo>
                <a:lnTo>
                  <a:pt x="2680138" y="5528441"/>
                </a:lnTo>
                <a:lnTo>
                  <a:pt x="2669627" y="5423339"/>
                </a:lnTo>
                <a:lnTo>
                  <a:pt x="2659117" y="5423338"/>
                </a:lnTo>
                <a:lnTo>
                  <a:pt x="2690648" y="5044965"/>
                </a:lnTo>
                <a:lnTo>
                  <a:pt x="2690648" y="4740165"/>
                </a:lnTo>
                <a:lnTo>
                  <a:pt x="2858814" y="3983421"/>
                </a:lnTo>
                <a:lnTo>
                  <a:pt x="3153102" y="4277711"/>
                </a:lnTo>
                <a:lnTo>
                  <a:pt x="2911365" y="5234151"/>
                </a:lnTo>
                <a:lnTo>
                  <a:pt x="2974428" y="5559973"/>
                </a:lnTo>
                <a:lnTo>
                  <a:pt x="3142593" y="5612524"/>
                </a:lnTo>
                <a:lnTo>
                  <a:pt x="3300247" y="5675589"/>
                </a:lnTo>
                <a:cubicBezTo>
                  <a:pt x="3412357" y="5651064"/>
                  <a:pt x="3314262" y="5784194"/>
                  <a:pt x="3426372" y="5633544"/>
                </a:cubicBezTo>
                <a:lnTo>
                  <a:pt x="3584028" y="5528441"/>
                </a:lnTo>
                <a:lnTo>
                  <a:pt x="3720664" y="5223642"/>
                </a:lnTo>
                <a:lnTo>
                  <a:pt x="3836277" y="4813738"/>
                </a:lnTo>
                <a:lnTo>
                  <a:pt x="3741682" y="4393325"/>
                </a:lnTo>
                <a:lnTo>
                  <a:pt x="3857297" y="4120055"/>
                </a:lnTo>
                <a:lnTo>
                  <a:pt x="3699642" y="3804745"/>
                </a:lnTo>
                <a:lnTo>
                  <a:pt x="3436883" y="3037490"/>
                </a:lnTo>
                <a:lnTo>
                  <a:pt x="3258207" y="2543504"/>
                </a:lnTo>
                <a:lnTo>
                  <a:pt x="3069021" y="2291255"/>
                </a:lnTo>
                <a:lnTo>
                  <a:pt x="2890345" y="1923393"/>
                </a:lnTo>
                <a:lnTo>
                  <a:pt x="2743200" y="1681655"/>
                </a:lnTo>
                <a:lnTo>
                  <a:pt x="2806262" y="1282262"/>
                </a:lnTo>
                <a:lnTo>
                  <a:pt x="2869324" y="1187669"/>
                </a:lnTo>
                <a:lnTo>
                  <a:pt x="2837793" y="1534511"/>
                </a:lnTo>
                <a:lnTo>
                  <a:pt x="2995448" y="1996966"/>
                </a:lnTo>
                <a:lnTo>
                  <a:pt x="3541986" y="2017986"/>
                </a:lnTo>
                <a:lnTo>
                  <a:pt x="3647090" y="1828800"/>
                </a:lnTo>
                <a:lnTo>
                  <a:pt x="3415862" y="1597573"/>
                </a:lnTo>
                <a:lnTo>
                  <a:pt x="3636579" y="1219200"/>
                </a:lnTo>
                <a:lnTo>
                  <a:pt x="3573517" y="630621"/>
                </a:lnTo>
                <a:lnTo>
                  <a:pt x="3499945" y="515007"/>
                </a:lnTo>
                <a:lnTo>
                  <a:pt x="3048000" y="283780"/>
                </a:lnTo>
                <a:lnTo>
                  <a:pt x="2795752" y="231228"/>
                </a:lnTo>
                <a:lnTo>
                  <a:pt x="2585545" y="42042"/>
                </a:lnTo>
                <a:lnTo>
                  <a:pt x="2448910" y="31532"/>
                </a:lnTo>
                <a:lnTo>
                  <a:pt x="2301765" y="294290"/>
                </a:lnTo>
                <a:lnTo>
                  <a:pt x="2102069" y="493986"/>
                </a:lnTo>
                <a:lnTo>
                  <a:pt x="1807780" y="588580"/>
                </a:lnTo>
                <a:lnTo>
                  <a:pt x="1576552" y="620110"/>
                </a:lnTo>
                <a:lnTo>
                  <a:pt x="1387366" y="388883"/>
                </a:lnTo>
                <a:lnTo>
                  <a:pt x="1250731" y="73572"/>
                </a:lnTo>
                <a:lnTo>
                  <a:pt x="1103586" y="0"/>
                </a:lnTo>
                <a:close/>
              </a:path>
            </a:pathLst>
          </a:custGeom>
          <a:blipFill dpi="0" rotWithShape="1"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" name="Freeform: Shape 28">
            <a:hlinkHover r:id="rId10" action="ppaction://hlinksldjump">
              <a:snd r:embed="rId11" name="Growl.wav"/>
            </a:hlinkHover>
            <a:extLst>
              <a:ext uri="{FF2B5EF4-FFF2-40B4-BE49-F238E27FC236}">
                <a16:creationId xmlns:a16="http://schemas.microsoft.com/office/drawing/2014/main" id="{8C62351D-EC4F-456A-8D3A-1255E9AA4C51}"/>
              </a:ext>
            </a:extLst>
          </p:cNvPr>
          <p:cNvSpPr>
            <a:spLocks noChangeAspect="1"/>
          </p:cNvSpPr>
          <p:nvPr/>
        </p:nvSpPr>
        <p:spPr>
          <a:xfrm>
            <a:off x="5057514" y="2170116"/>
            <a:ext cx="944176" cy="1550609"/>
          </a:xfrm>
          <a:custGeom>
            <a:avLst/>
            <a:gdLst>
              <a:gd name="connsiteX0" fmla="*/ 1261241 w 4151586"/>
              <a:gd name="connsiteY0" fmla="*/ 136634 h 6747641"/>
              <a:gd name="connsiteX1" fmla="*/ 1072055 w 4151586"/>
              <a:gd name="connsiteY1" fmla="*/ 525517 h 6747641"/>
              <a:gd name="connsiteX2" fmla="*/ 536027 w 4151586"/>
              <a:gd name="connsiteY2" fmla="*/ 672662 h 6747641"/>
              <a:gd name="connsiteX3" fmla="*/ 220717 w 4151586"/>
              <a:gd name="connsiteY3" fmla="*/ 956441 h 6747641"/>
              <a:gd name="connsiteX4" fmla="*/ 220717 w 4151586"/>
              <a:gd name="connsiteY4" fmla="*/ 1229710 h 6747641"/>
              <a:gd name="connsiteX5" fmla="*/ 430924 w 4151586"/>
              <a:gd name="connsiteY5" fmla="*/ 1629103 h 6747641"/>
              <a:gd name="connsiteX6" fmla="*/ 609600 w 4151586"/>
              <a:gd name="connsiteY6" fmla="*/ 1839310 h 6747641"/>
              <a:gd name="connsiteX7" fmla="*/ 504496 w 4151586"/>
              <a:gd name="connsiteY7" fmla="*/ 2049517 h 6747641"/>
              <a:gd name="connsiteX8" fmla="*/ 767255 w 4151586"/>
              <a:gd name="connsiteY8" fmla="*/ 2102069 h 6747641"/>
              <a:gd name="connsiteX9" fmla="*/ 956441 w 4151586"/>
              <a:gd name="connsiteY9" fmla="*/ 1807779 h 6747641"/>
              <a:gd name="connsiteX10" fmla="*/ 893379 w 4151586"/>
              <a:gd name="connsiteY10" fmla="*/ 1387365 h 6747641"/>
              <a:gd name="connsiteX11" fmla="*/ 809296 w 4151586"/>
              <a:gd name="connsiteY11" fmla="*/ 1187669 h 6747641"/>
              <a:gd name="connsiteX12" fmla="*/ 987972 w 4151586"/>
              <a:gd name="connsiteY12" fmla="*/ 1145627 h 6747641"/>
              <a:gd name="connsiteX13" fmla="*/ 1156138 w 4151586"/>
              <a:gd name="connsiteY13" fmla="*/ 1618593 h 6747641"/>
              <a:gd name="connsiteX14" fmla="*/ 1187669 w 4151586"/>
              <a:gd name="connsiteY14" fmla="*/ 2028496 h 6747641"/>
              <a:gd name="connsiteX15" fmla="*/ 1135117 w 4151586"/>
              <a:gd name="connsiteY15" fmla="*/ 2501462 h 6747641"/>
              <a:gd name="connsiteX16" fmla="*/ 599089 w 4151586"/>
              <a:gd name="connsiteY16" fmla="*/ 3699641 h 6747641"/>
              <a:gd name="connsiteX17" fmla="*/ 609600 w 4151586"/>
              <a:gd name="connsiteY17" fmla="*/ 3804745 h 6747641"/>
              <a:gd name="connsiteX18" fmla="*/ 620110 w 4151586"/>
              <a:gd name="connsiteY18" fmla="*/ 3878317 h 6747641"/>
              <a:gd name="connsiteX19" fmla="*/ 620110 w 4151586"/>
              <a:gd name="connsiteY19" fmla="*/ 4004441 h 6747641"/>
              <a:gd name="connsiteX20" fmla="*/ 399393 w 4151586"/>
              <a:gd name="connsiteY20" fmla="*/ 4162096 h 6747641"/>
              <a:gd name="connsiteX21" fmla="*/ 346841 w 4151586"/>
              <a:gd name="connsiteY21" fmla="*/ 4708634 h 6747641"/>
              <a:gd name="connsiteX22" fmla="*/ 136634 w 4151586"/>
              <a:gd name="connsiteY22" fmla="*/ 5276193 h 6747641"/>
              <a:gd name="connsiteX23" fmla="*/ 31531 w 4151586"/>
              <a:gd name="connsiteY23" fmla="*/ 5602014 h 6747641"/>
              <a:gd name="connsiteX24" fmla="*/ 0 w 4151586"/>
              <a:gd name="connsiteY24" fmla="*/ 5927834 h 6747641"/>
              <a:gd name="connsiteX25" fmla="*/ 52551 w 4151586"/>
              <a:gd name="connsiteY25" fmla="*/ 6096000 h 6747641"/>
              <a:gd name="connsiteX26" fmla="*/ 693683 w 4151586"/>
              <a:gd name="connsiteY26" fmla="*/ 6232634 h 6747641"/>
              <a:gd name="connsiteX27" fmla="*/ 840827 w 4151586"/>
              <a:gd name="connsiteY27" fmla="*/ 6085489 h 6747641"/>
              <a:gd name="connsiteX28" fmla="*/ 777765 w 4151586"/>
              <a:gd name="connsiteY28" fmla="*/ 5549462 h 6747641"/>
              <a:gd name="connsiteX29" fmla="*/ 903889 w 4151586"/>
              <a:gd name="connsiteY29" fmla="*/ 5255172 h 6747641"/>
              <a:gd name="connsiteX30" fmla="*/ 893379 w 4151586"/>
              <a:gd name="connsiteY30" fmla="*/ 4708634 h 6747641"/>
              <a:gd name="connsiteX31" fmla="*/ 1019503 w 4151586"/>
              <a:gd name="connsiteY31" fmla="*/ 4593020 h 6747641"/>
              <a:gd name="connsiteX32" fmla="*/ 1030014 w 4151586"/>
              <a:gd name="connsiteY32" fmla="*/ 5307724 h 6747641"/>
              <a:gd name="connsiteX33" fmla="*/ 1103586 w 4151586"/>
              <a:gd name="connsiteY33" fmla="*/ 5412827 h 6747641"/>
              <a:gd name="connsiteX34" fmla="*/ 1219200 w 4151586"/>
              <a:gd name="connsiteY34" fmla="*/ 5896303 h 6747641"/>
              <a:gd name="connsiteX35" fmla="*/ 1471448 w 4151586"/>
              <a:gd name="connsiteY35" fmla="*/ 5969876 h 6747641"/>
              <a:gd name="connsiteX36" fmla="*/ 1629103 w 4151586"/>
              <a:gd name="connsiteY36" fmla="*/ 5538952 h 6747641"/>
              <a:gd name="connsiteX37" fmla="*/ 1744717 w 4151586"/>
              <a:gd name="connsiteY37" fmla="*/ 5076496 h 6747641"/>
              <a:gd name="connsiteX38" fmla="*/ 1860331 w 4151586"/>
              <a:gd name="connsiteY38" fmla="*/ 4750676 h 6747641"/>
              <a:gd name="connsiteX39" fmla="*/ 2165131 w 4151586"/>
              <a:gd name="connsiteY39" fmla="*/ 4698124 h 6747641"/>
              <a:gd name="connsiteX40" fmla="*/ 2301765 w 4151586"/>
              <a:gd name="connsiteY40" fmla="*/ 4929352 h 6747641"/>
              <a:gd name="connsiteX41" fmla="*/ 2270234 w 4151586"/>
              <a:gd name="connsiteY41" fmla="*/ 5465379 h 6747641"/>
              <a:gd name="connsiteX42" fmla="*/ 2396358 w 4151586"/>
              <a:gd name="connsiteY42" fmla="*/ 5864772 h 6747641"/>
              <a:gd name="connsiteX43" fmla="*/ 2417379 w 4151586"/>
              <a:gd name="connsiteY43" fmla="*/ 6201103 h 6747641"/>
              <a:gd name="connsiteX44" fmla="*/ 2459420 w 4151586"/>
              <a:gd name="connsiteY44" fmla="*/ 6526924 h 6747641"/>
              <a:gd name="connsiteX45" fmla="*/ 2869324 w 4151586"/>
              <a:gd name="connsiteY45" fmla="*/ 6642538 h 6747641"/>
              <a:gd name="connsiteX46" fmla="*/ 3037489 w 4151586"/>
              <a:gd name="connsiteY46" fmla="*/ 6432331 h 6747641"/>
              <a:gd name="connsiteX47" fmla="*/ 2911365 w 4151586"/>
              <a:gd name="connsiteY47" fmla="*/ 5822731 h 6747641"/>
              <a:gd name="connsiteX48" fmla="*/ 2816772 w 4151586"/>
              <a:gd name="connsiteY48" fmla="*/ 5559972 h 6747641"/>
              <a:gd name="connsiteX49" fmla="*/ 3026979 w 4151586"/>
              <a:gd name="connsiteY49" fmla="*/ 5318234 h 6747641"/>
              <a:gd name="connsiteX50" fmla="*/ 3058510 w 4151586"/>
              <a:gd name="connsiteY50" fmla="*/ 4897820 h 6747641"/>
              <a:gd name="connsiteX51" fmla="*/ 3111062 w 4151586"/>
              <a:gd name="connsiteY51" fmla="*/ 4666593 h 6747641"/>
              <a:gd name="connsiteX52" fmla="*/ 3342289 w 4151586"/>
              <a:gd name="connsiteY52" fmla="*/ 4855779 h 6747641"/>
              <a:gd name="connsiteX53" fmla="*/ 3205655 w 4151586"/>
              <a:gd name="connsiteY53" fmla="*/ 5402317 h 6747641"/>
              <a:gd name="connsiteX54" fmla="*/ 3100551 w 4151586"/>
              <a:gd name="connsiteY54" fmla="*/ 6011917 h 6747641"/>
              <a:gd name="connsiteX55" fmla="*/ 3090041 w 4151586"/>
              <a:gd name="connsiteY55" fmla="*/ 6264165 h 6747641"/>
              <a:gd name="connsiteX56" fmla="*/ 3100551 w 4151586"/>
              <a:gd name="connsiteY56" fmla="*/ 6547945 h 6747641"/>
              <a:gd name="connsiteX57" fmla="*/ 3636579 w 4151586"/>
              <a:gd name="connsiteY57" fmla="*/ 6747641 h 6747641"/>
              <a:gd name="connsiteX58" fmla="*/ 3962400 w 4151586"/>
              <a:gd name="connsiteY58" fmla="*/ 6568965 h 6747641"/>
              <a:gd name="connsiteX59" fmla="*/ 4046483 w 4151586"/>
              <a:gd name="connsiteY59" fmla="*/ 6085489 h 6747641"/>
              <a:gd name="connsiteX60" fmla="*/ 4151586 w 4151586"/>
              <a:gd name="connsiteY60" fmla="*/ 5307724 h 6747641"/>
              <a:gd name="connsiteX61" fmla="*/ 4088524 w 4151586"/>
              <a:gd name="connsiteY61" fmla="*/ 4624552 h 6747641"/>
              <a:gd name="connsiteX62" fmla="*/ 4078014 w 4151586"/>
              <a:gd name="connsiteY62" fmla="*/ 4309241 h 6747641"/>
              <a:gd name="connsiteX63" fmla="*/ 3804745 w 4151586"/>
              <a:gd name="connsiteY63" fmla="*/ 3993931 h 6747641"/>
              <a:gd name="connsiteX64" fmla="*/ 3594538 w 4151586"/>
              <a:gd name="connsiteY64" fmla="*/ 3174124 h 6747641"/>
              <a:gd name="connsiteX65" fmla="*/ 3415862 w 4151586"/>
              <a:gd name="connsiteY65" fmla="*/ 2680138 h 6747641"/>
              <a:gd name="connsiteX66" fmla="*/ 3226676 w 4151586"/>
              <a:gd name="connsiteY66" fmla="*/ 2427889 h 6747641"/>
              <a:gd name="connsiteX67" fmla="*/ 3048000 w 4151586"/>
              <a:gd name="connsiteY67" fmla="*/ 2060027 h 6747641"/>
              <a:gd name="connsiteX68" fmla="*/ 2900855 w 4151586"/>
              <a:gd name="connsiteY68" fmla="*/ 1818289 h 6747641"/>
              <a:gd name="connsiteX69" fmla="*/ 2963917 w 4151586"/>
              <a:gd name="connsiteY69" fmla="*/ 1418896 h 6747641"/>
              <a:gd name="connsiteX70" fmla="*/ 3026979 w 4151586"/>
              <a:gd name="connsiteY70" fmla="*/ 1324303 h 6747641"/>
              <a:gd name="connsiteX71" fmla="*/ 2995448 w 4151586"/>
              <a:gd name="connsiteY71" fmla="*/ 1671145 h 6747641"/>
              <a:gd name="connsiteX72" fmla="*/ 3153103 w 4151586"/>
              <a:gd name="connsiteY72" fmla="*/ 2133600 h 6747641"/>
              <a:gd name="connsiteX73" fmla="*/ 3699641 w 4151586"/>
              <a:gd name="connsiteY73" fmla="*/ 2154620 h 6747641"/>
              <a:gd name="connsiteX74" fmla="*/ 3804745 w 4151586"/>
              <a:gd name="connsiteY74" fmla="*/ 1965434 h 6747641"/>
              <a:gd name="connsiteX75" fmla="*/ 3573517 w 4151586"/>
              <a:gd name="connsiteY75" fmla="*/ 1734207 h 6747641"/>
              <a:gd name="connsiteX76" fmla="*/ 3794234 w 4151586"/>
              <a:gd name="connsiteY76" fmla="*/ 1355834 h 6747641"/>
              <a:gd name="connsiteX77" fmla="*/ 3731172 w 4151586"/>
              <a:gd name="connsiteY77" fmla="*/ 767255 h 6747641"/>
              <a:gd name="connsiteX78" fmla="*/ 3657600 w 4151586"/>
              <a:gd name="connsiteY78" fmla="*/ 651641 h 6747641"/>
              <a:gd name="connsiteX79" fmla="*/ 3205655 w 4151586"/>
              <a:gd name="connsiteY79" fmla="*/ 420414 h 6747641"/>
              <a:gd name="connsiteX80" fmla="*/ 2953407 w 4151586"/>
              <a:gd name="connsiteY80" fmla="*/ 367862 h 6747641"/>
              <a:gd name="connsiteX81" fmla="*/ 2722179 w 4151586"/>
              <a:gd name="connsiteY81" fmla="*/ 10510 h 6747641"/>
              <a:gd name="connsiteX82" fmla="*/ 2564524 w 4151586"/>
              <a:gd name="connsiteY82" fmla="*/ 0 h 6747641"/>
              <a:gd name="connsiteX83" fmla="*/ 2459420 w 4151586"/>
              <a:gd name="connsiteY83" fmla="*/ 430924 h 6747641"/>
              <a:gd name="connsiteX84" fmla="*/ 2259724 w 4151586"/>
              <a:gd name="connsiteY84" fmla="*/ 630620 h 6747641"/>
              <a:gd name="connsiteX85" fmla="*/ 1944414 w 4151586"/>
              <a:gd name="connsiteY85" fmla="*/ 672662 h 6747641"/>
              <a:gd name="connsiteX86" fmla="*/ 1713186 w 4151586"/>
              <a:gd name="connsiteY86" fmla="*/ 620110 h 6747641"/>
              <a:gd name="connsiteX87" fmla="*/ 1566041 w 4151586"/>
              <a:gd name="connsiteY87" fmla="*/ 336331 h 6747641"/>
              <a:gd name="connsiteX88" fmla="*/ 1345324 w 4151586"/>
              <a:gd name="connsiteY88" fmla="*/ 73572 h 6747641"/>
              <a:gd name="connsiteX89" fmla="*/ 1261241 w 4151586"/>
              <a:gd name="connsiteY89" fmla="*/ 136634 h 6747641"/>
              <a:gd name="connsiteX0" fmla="*/ 1261241 w 4151586"/>
              <a:gd name="connsiteY0" fmla="*/ 136634 h 6642538"/>
              <a:gd name="connsiteX1" fmla="*/ 1072055 w 4151586"/>
              <a:gd name="connsiteY1" fmla="*/ 525517 h 6642538"/>
              <a:gd name="connsiteX2" fmla="*/ 536027 w 4151586"/>
              <a:gd name="connsiteY2" fmla="*/ 672662 h 6642538"/>
              <a:gd name="connsiteX3" fmla="*/ 220717 w 4151586"/>
              <a:gd name="connsiteY3" fmla="*/ 956441 h 6642538"/>
              <a:gd name="connsiteX4" fmla="*/ 220717 w 4151586"/>
              <a:gd name="connsiteY4" fmla="*/ 1229710 h 6642538"/>
              <a:gd name="connsiteX5" fmla="*/ 430924 w 4151586"/>
              <a:gd name="connsiteY5" fmla="*/ 1629103 h 6642538"/>
              <a:gd name="connsiteX6" fmla="*/ 609600 w 4151586"/>
              <a:gd name="connsiteY6" fmla="*/ 1839310 h 6642538"/>
              <a:gd name="connsiteX7" fmla="*/ 504496 w 4151586"/>
              <a:gd name="connsiteY7" fmla="*/ 2049517 h 6642538"/>
              <a:gd name="connsiteX8" fmla="*/ 767255 w 4151586"/>
              <a:gd name="connsiteY8" fmla="*/ 2102069 h 6642538"/>
              <a:gd name="connsiteX9" fmla="*/ 956441 w 4151586"/>
              <a:gd name="connsiteY9" fmla="*/ 1807779 h 6642538"/>
              <a:gd name="connsiteX10" fmla="*/ 893379 w 4151586"/>
              <a:gd name="connsiteY10" fmla="*/ 1387365 h 6642538"/>
              <a:gd name="connsiteX11" fmla="*/ 809296 w 4151586"/>
              <a:gd name="connsiteY11" fmla="*/ 1187669 h 6642538"/>
              <a:gd name="connsiteX12" fmla="*/ 987972 w 4151586"/>
              <a:gd name="connsiteY12" fmla="*/ 1145627 h 6642538"/>
              <a:gd name="connsiteX13" fmla="*/ 1156138 w 4151586"/>
              <a:gd name="connsiteY13" fmla="*/ 1618593 h 6642538"/>
              <a:gd name="connsiteX14" fmla="*/ 1187669 w 4151586"/>
              <a:gd name="connsiteY14" fmla="*/ 2028496 h 6642538"/>
              <a:gd name="connsiteX15" fmla="*/ 1135117 w 4151586"/>
              <a:gd name="connsiteY15" fmla="*/ 2501462 h 6642538"/>
              <a:gd name="connsiteX16" fmla="*/ 599089 w 4151586"/>
              <a:gd name="connsiteY16" fmla="*/ 3699641 h 6642538"/>
              <a:gd name="connsiteX17" fmla="*/ 609600 w 4151586"/>
              <a:gd name="connsiteY17" fmla="*/ 3804745 h 6642538"/>
              <a:gd name="connsiteX18" fmla="*/ 620110 w 4151586"/>
              <a:gd name="connsiteY18" fmla="*/ 3878317 h 6642538"/>
              <a:gd name="connsiteX19" fmla="*/ 620110 w 4151586"/>
              <a:gd name="connsiteY19" fmla="*/ 4004441 h 6642538"/>
              <a:gd name="connsiteX20" fmla="*/ 399393 w 4151586"/>
              <a:gd name="connsiteY20" fmla="*/ 4162096 h 6642538"/>
              <a:gd name="connsiteX21" fmla="*/ 346841 w 4151586"/>
              <a:gd name="connsiteY21" fmla="*/ 4708634 h 6642538"/>
              <a:gd name="connsiteX22" fmla="*/ 136634 w 4151586"/>
              <a:gd name="connsiteY22" fmla="*/ 5276193 h 6642538"/>
              <a:gd name="connsiteX23" fmla="*/ 31531 w 4151586"/>
              <a:gd name="connsiteY23" fmla="*/ 5602014 h 6642538"/>
              <a:gd name="connsiteX24" fmla="*/ 0 w 4151586"/>
              <a:gd name="connsiteY24" fmla="*/ 5927834 h 6642538"/>
              <a:gd name="connsiteX25" fmla="*/ 52551 w 4151586"/>
              <a:gd name="connsiteY25" fmla="*/ 6096000 h 6642538"/>
              <a:gd name="connsiteX26" fmla="*/ 693683 w 4151586"/>
              <a:gd name="connsiteY26" fmla="*/ 6232634 h 6642538"/>
              <a:gd name="connsiteX27" fmla="*/ 840827 w 4151586"/>
              <a:gd name="connsiteY27" fmla="*/ 6085489 h 6642538"/>
              <a:gd name="connsiteX28" fmla="*/ 777765 w 4151586"/>
              <a:gd name="connsiteY28" fmla="*/ 5549462 h 6642538"/>
              <a:gd name="connsiteX29" fmla="*/ 903889 w 4151586"/>
              <a:gd name="connsiteY29" fmla="*/ 5255172 h 6642538"/>
              <a:gd name="connsiteX30" fmla="*/ 893379 w 4151586"/>
              <a:gd name="connsiteY30" fmla="*/ 4708634 h 6642538"/>
              <a:gd name="connsiteX31" fmla="*/ 1019503 w 4151586"/>
              <a:gd name="connsiteY31" fmla="*/ 4593020 h 6642538"/>
              <a:gd name="connsiteX32" fmla="*/ 1030014 w 4151586"/>
              <a:gd name="connsiteY32" fmla="*/ 5307724 h 6642538"/>
              <a:gd name="connsiteX33" fmla="*/ 1103586 w 4151586"/>
              <a:gd name="connsiteY33" fmla="*/ 5412827 h 6642538"/>
              <a:gd name="connsiteX34" fmla="*/ 1219200 w 4151586"/>
              <a:gd name="connsiteY34" fmla="*/ 5896303 h 6642538"/>
              <a:gd name="connsiteX35" fmla="*/ 1471448 w 4151586"/>
              <a:gd name="connsiteY35" fmla="*/ 5969876 h 6642538"/>
              <a:gd name="connsiteX36" fmla="*/ 1629103 w 4151586"/>
              <a:gd name="connsiteY36" fmla="*/ 5538952 h 6642538"/>
              <a:gd name="connsiteX37" fmla="*/ 1744717 w 4151586"/>
              <a:gd name="connsiteY37" fmla="*/ 5076496 h 6642538"/>
              <a:gd name="connsiteX38" fmla="*/ 1860331 w 4151586"/>
              <a:gd name="connsiteY38" fmla="*/ 4750676 h 6642538"/>
              <a:gd name="connsiteX39" fmla="*/ 2165131 w 4151586"/>
              <a:gd name="connsiteY39" fmla="*/ 4698124 h 6642538"/>
              <a:gd name="connsiteX40" fmla="*/ 2301765 w 4151586"/>
              <a:gd name="connsiteY40" fmla="*/ 4929352 h 6642538"/>
              <a:gd name="connsiteX41" fmla="*/ 2270234 w 4151586"/>
              <a:gd name="connsiteY41" fmla="*/ 5465379 h 6642538"/>
              <a:gd name="connsiteX42" fmla="*/ 2396358 w 4151586"/>
              <a:gd name="connsiteY42" fmla="*/ 5864772 h 6642538"/>
              <a:gd name="connsiteX43" fmla="*/ 2417379 w 4151586"/>
              <a:gd name="connsiteY43" fmla="*/ 6201103 h 6642538"/>
              <a:gd name="connsiteX44" fmla="*/ 2459420 w 4151586"/>
              <a:gd name="connsiteY44" fmla="*/ 6526924 h 6642538"/>
              <a:gd name="connsiteX45" fmla="*/ 2869324 w 4151586"/>
              <a:gd name="connsiteY45" fmla="*/ 6642538 h 6642538"/>
              <a:gd name="connsiteX46" fmla="*/ 3037489 w 4151586"/>
              <a:gd name="connsiteY46" fmla="*/ 6432331 h 6642538"/>
              <a:gd name="connsiteX47" fmla="*/ 2911365 w 4151586"/>
              <a:gd name="connsiteY47" fmla="*/ 5822731 h 6642538"/>
              <a:gd name="connsiteX48" fmla="*/ 2816772 w 4151586"/>
              <a:gd name="connsiteY48" fmla="*/ 5559972 h 6642538"/>
              <a:gd name="connsiteX49" fmla="*/ 3026979 w 4151586"/>
              <a:gd name="connsiteY49" fmla="*/ 5318234 h 6642538"/>
              <a:gd name="connsiteX50" fmla="*/ 3058510 w 4151586"/>
              <a:gd name="connsiteY50" fmla="*/ 4897820 h 6642538"/>
              <a:gd name="connsiteX51" fmla="*/ 3111062 w 4151586"/>
              <a:gd name="connsiteY51" fmla="*/ 4666593 h 6642538"/>
              <a:gd name="connsiteX52" fmla="*/ 3342289 w 4151586"/>
              <a:gd name="connsiteY52" fmla="*/ 4855779 h 6642538"/>
              <a:gd name="connsiteX53" fmla="*/ 3205655 w 4151586"/>
              <a:gd name="connsiteY53" fmla="*/ 5402317 h 6642538"/>
              <a:gd name="connsiteX54" fmla="*/ 3100551 w 4151586"/>
              <a:gd name="connsiteY54" fmla="*/ 6011917 h 6642538"/>
              <a:gd name="connsiteX55" fmla="*/ 3090041 w 4151586"/>
              <a:gd name="connsiteY55" fmla="*/ 6264165 h 6642538"/>
              <a:gd name="connsiteX56" fmla="*/ 3100551 w 4151586"/>
              <a:gd name="connsiteY56" fmla="*/ 6547945 h 6642538"/>
              <a:gd name="connsiteX57" fmla="*/ 3668110 w 4151586"/>
              <a:gd name="connsiteY57" fmla="*/ 6495393 h 6642538"/>
              <a:gd name="connsiteX58" fmla="*/ 3962400 w 4151586"/>
              <a:gd name="connsiteY58" fmla="*/ 6568965 h 6642538"/>
              <a:gd name="connsiteX59" fmla="*/ 4046483 w 4151586"/>
              <a:gd name="connsiteY59" fmla="*/ 6085489 h 6642538"/>
              <a:gd name="connsiteX60" fmla="*/ 4151586 w 4151586"/>
              <a:gd name="connsiteY60" fmla="*/ 5307724 h 6642538"/>
              <a:gd name="connsiteX61" fmla="*/ 4088524 w 4151586"/>
              <a:gd name="connsiteY61" fmla="*/ 4624552 h 6642538"/>
              <a:gd name="connsiteX62" fmla="*/ 4078014 w 4151586"/>
              <a:gd name="connsiteY62" fmla="*/ 4309241 h 6642538"/>
              <a:gd name="connsiteX63" fmla="*/ 3804745 w 4151586"/>
              <a:gd name="connsiteY63" fmla="*/ 3993931 h 6642538"/>
              <a:gd name="connsiteX64" fmla="*/ 3594538 w 4151586"/>
              <a:gd name="connsiteY64" fmla="*/ 3174124 h 6642538"/>
              <a:gd name="connsiteX65" fmla="*/ 3415862 w 4151586"/>
              <a:gd name="connsiteY65" fmla="*/ 2680138 h 6642538"/>
              <a:gd name="connsiteX66" fmla="*/ 3226676 w 4151586"/>
              <a:gd name="connsiteY66" fmla="*/ 2427889 h 6642538"/>
              <a:gd name="connsiteX67" fmla="*/ 3048000 w 4151586"/>
              <a:gd name="connsiteY67" fmla="*/ 2060027 h 6642538"/>
              <a:gd name="connsiteX68" fmla="*/ 2900855 w 4151586"/>
              <a:gd name="connsiteY68" fmla="*/ 1818289 h 6642538"/>
              <a:gd name="connsiteX69" fmla="*/ 2963917 w 4151586"/>
              <a:gd name="connsiteY69" fmla="*/ 1418896 h 6642538"/>
              <a:gd name="connsiteX70" fmla="*/ 3026979 w 4151586"/>
              <a:gd name="connsiteY70" fmla="*/ 1324303 h 6642538"/>
              <a:gd name="connsiteX71" fmla="*/ 2995448 w 4151586"/>
              <a:gd name="connsiteY71" fmla="*/ 1671145 h 6642538"/>
              <a:gd name="connsiteX72" fmla="*/ 3153103 w 4151586"/>
              <a:gd name="connsiteY72" fmla="*/ 2133600 h 6642538"/>
              <a:gd name="connsiteX73" fmla="*/ 3699641 w 4151586"/>
              <a:gd name="connsiteY73" fmla="*/ 2154620 h 6642538"/>
              <a:gd name="connsiteX74" fmla="*/ 3804745 w 4151586"/>
              <a:gd name="connsiteY74" fmla="*/ 1965434 h 6642538"/>
              <a:gd name="connsiteX75" fmla="*/ 3573517 w 4151586"/>
              <a:gd name="connsiteY75" fmla="*/ 1734207 h 6642538"/>
              <a:gd name="connsiteX76" fmla="*/ 3794234 w 4151586"/>
              <a:gd name="connsiteY76" fmla="*/ 1355834 h 6642538"/>
              <a:gd name="connsiteX77" fmla="*/ 3731172 w 4151586"/>
              <a:gd name="connsiteY77" fmla="*/ 767255 h 6642538"/>
              <a:gd name="connsiteX78" fmla="*/ 3657600 w 4151586"/>
              <a:gd name="connsiteY78" fmla="*/ 651641 h 6642538"/>
              <a:gd name="connsiteX79" fmla="*/ 3205655 w 4151586"/>
              <a:gd name="connsiteY79" fmla="*/ 420414 h 6642538"/>
              <a:gd name="connsiteX80" fmla="*/ 2953407 w 4151586"/>
              <a:gd name="connsiteY80" fmla="*/ 367862 h 6642538"/>
              <a:gd name="connsiteX81" fmla="*/ 2722179 w 4151586"/>
              <a:gd name="connsiteY81" fmla="*/ 10510 h 6642538"/>
              <a:gd name="connsiteX82" fmla="*/ 2564524 w 4151586"/>
              <a:gd name="connsiteY82" fmla="*/ 0 h 6642538"/>
              <a:gd name="connsiteX83" fmla="*/ 2459420 w 4151586"/>
              <a:gd name="connsiteY83" fmla="*/ 430924 h 6642538"/>
              <a:gd name="connsiteX84" fmla="*/ 2259724 w 4151586"/>
              <a:gd name="connsiteY84" fmla="*/ 630620 h 6642538"/>
              <a:gd name="connsiteX85" fmla="*/ 1944414 w 4151586"/>
              <a:gd name="connsiteY85" fmla="*/ 672662 h 6642538"/>
              <a:gd name="connsiteX86" fmla="*/ 1713186 w 4151586"/>
              <a:gd name="connsiteY86" fmla="*/ 620110 h 6642538"/>
              <a:gd name="connsiteX87" fmla="*/ 1566041 w 4151586"/>
              <a:gd name="connsiteY87" fmla="*/ 336331 h 6642538"/>
              <a:gd name="connsiteX88" fmla="*/ 1345324 w 4151586"/>
              <a:gd name="connsiteY88" fmla="*/ 73572 h 6642538"/>
              <a:gd name="connsiteX89" fmla="*/ 1261241 w 4151586"/>
              <a:gd name="connsiteY89" fmla="*/ 136634 h 6642538"/>
              <a:gd name="connsiteX0" fmla="*/ 1261241 w 4151586"/>
              <a:gd name="connsiteY0" fmla="*/ 136634 h 6642538"/>
              <a:gd name="connsiteX1" fmla="*/ 1072055 w 4151586"/>
              <a:gd name="connsiteY1" fmla="*/ 525517 h 6642538"/>
              <a:gd name="connsiteX2" fmla="*/ 536027 w 4151586"/>
              <a:gd name="connsiteY2" fmla="*/ 672662 h 6642538"/>
              <a:gd name="connsiteX3" fmla="*/ 220717 w 4151586"/>
              <a:gd name="connsiteY3" fmla="*/ 956441 h 6642538"/>
              <a:gd name="connsiteX4" fmla="*/ 220717 w 4151586"/>
              <a:gd name="connsiteY4" fmla="*/ 1229710 h 6642538"/>
              <a:gd name="connsiteX5" fmla="*/ 430924 w 4151586"/>
              <a:gd name="connsiteY5" fmla="*/ 1629103 h 6642538"/>
              <a:gd name="connsiteX6" fmla="*/ 609600 w 4151586"/>
              <a:gd name="connsiteY6" fmla="*/ 1839310 h 6642538"/>
              <a:gd name="connsiteX7" fmla="*/ 504496 w 4151586"/>
              <a:gd name="connsiteY7" fmla="*/ 2049517 h 6642538"/>
              <a:gd name="connsiteX8" fmla="*/ 767255 w 4151586"/>
              <a:gd name="connsiteY8" fmla="*/ 2102069 h 6642538"/>
              <a:gd name="connsiteX9" fmla="*/ 956441 w 4151586"/>
              <a:gd name="connsiteY9" fmla="*/ 1807779 h 6642538"/>
              <a:gd name="connsiteX10" fmla="*/ 893379 w 4151586"/>
              <a:gd name="connsiteY10" fmla="*/ 1387365 h 6642538"/>
              <a:gd name="connsiteX11" fmla="*/ 809296 w 4151586"/>
              <a:gd name="connsiteY11" fmla="*/ 1187669 h 6642538"/>
              <a:gd name="connsiteX12" fmla="*/ 987972 w 4151586"/>
              <a:gd name="connsiteY12" fmla="*/ 1145627 h 6642538"/>
              <a:gd name="connsiteX13" fmla="*/ 1156138 w 4151586"/>
              <a:gd name="connsiteY13" fmla="*/ 1618593 h 6642538"/>
              <a:gd name="connsiteX14" fmla="*/ 1187669 w 4151586"/>
              <a:gd name="connsiteY14" fmla="*/ 2028496 h 6642538"/>
              <a:gd name="connsiteX15" fmla="*/ 1135117 w 4151586"/>
              <a:gd name="connsiteY15" fmla="*/ 2501462 h 6642538"/>
              <a:gd name="connsiteX16" fmla="*/ 599089 w 4151586"/>
              <a:gd name="connsiteY16" fmla="*/ 3699641 h 6642538"/>
              <a:gd name="connsiteX17" fmla="*/ 609600 w 4151586"/>
              <a:gd name="connsiteY17" fmla="*/ 3804745 h 6642538"/>
              <a:gd name="connsiteX18" fmla="*/ 620110 w 4151586"/>
              <a:gd name="connsiteY18" fmla="*/ 3878317 h 6642538"/>
              <a:gd name="connsiteX19" fmla="*/ 620110 w 4151586"/>
              <a:gd name="connsiteY19" fmla="*/ 4004441 h 6642538"/>
              <a:gd name="connsiteX20" fmla="*/ 399393 w 4151586"/>
              <a:gd name="connsiteY20" fmla="*/ 4162096 h 6642538"/>
              <a:gd name="connsiteX21" fmla="*/ 346841 w 4151586"/>
              <a:gd name="connsiteY21" fmla="*/ 4708634 h 6642538"/>
              <a:gd name="connsiteX22" fmla="*/ 136634 w 4151586"/>
              <a:gd name="connsiteY22" fmla="*/ 5276193 h 6642538"/>
              <a:gd name="connsiteX23" fmla="*/ 31531 w 4151586"/>
              <a:gd name="connsiteY23" fmla="*/ 5602014 h 6642538"/>
              <a:gd name="connsiteX24" fmla="*/ 0 w 4151586"/>
              <a:gd name="connsiteY24" fmla="*/ 5927834 h 6642538"/>
              <a:gd name="connsiteX25" fmla="*/ 52551 w 4151586"/>
              <a:gd name="connsiteY25" fmla="*/ 6096000 h 6642538"/>
              <a:gd name="connsiteX26" fmla="*/ 693683 w 4151586"/>
              <a:gd name="connsiteY26" fmla="*/ 6232634 h 6642538"/>
              <a:gd name="connsiteX27" fmla="*/ 840827 w 4151586"/>
              <a:gd name="connsiteY27" fmla="*/ 6085489 h 6642538"/>
              <a:gd name="connsiteX28" fmla="*/ 777765 w 4151586"/>
              <a:gd name="connsiteY28" fmla="*/ 5549462 h 6642538"/>
              <a:gd name="connsiteX29" fmla="*/ 903889 w 4151586"/>
              <a:gd name="connsiteY29" fmla="*/ 5255172 h 6642538"/>
              <a:gd name="connsiteX30" fmla="*/ 893379 w 4151586"/>
              <a:gd name="connsiteY30" fmla="*/ 4708634 h 6642538"/>
              <a:gd name="connsiteX31" fmla="*/ 1019503 w 4151586"/>
              <a:gd name="connsiteY31" fmla="*/ 4593020 h 6642538"/>
              <a:gd name="connsiteX32" fmla="*/ 1030014 w 4151586"/>
              <a:gd name="connsiteY32" fmla="*/ 5307724 h 6642538"/>
              <a:gd name="connsiteX33" fmla="*/ 1103586 w 4151586"/>
              <a:gd name="connsiteY33" fmla="*/ 5412827 h 6642538"/>
              <a:gd name="connsiteX34" fmla="*/ 1219200 w 4151586"/>
              <a:gd name="connsiteY34" fmla="*/ 5896303 h 6642538"/>
              <a:gd name="connsiteX35" fmla="*/ 1471448 w 4151586"/>
              <a:gd name="connsiteY35" fmla="*/ 5969876 h 6642538"/>
              <a:gd name="connsiteX36" fmla="*/ 1629103 w 4151586"/>
              <a:gd name="connsiteY36" fmla="*/ 5538952 h 6642538"/>
              <a:gd name="connsiteX37" fmla="*/ 1744717 w 4151586"/>
              <a:gd name="connsiteY37" fmla="*/ 5076496 h 6642538"/>
              <a:gd name="connsiteX38" fmla="*/ 1860331 w 4151586"/>
              <a:gd name="connsiteY38" fmla="*/ 4750676 h 6642538"/>
              <a:gd name="connsiteX39" fmla="*/ 2165131 w 4151586"/>
              <a:gd name="connsiteY39" fmla="*/ 4698124 h 6642538"/>
              <a:gd name="connsiteX40" fmla="*/ 2301765 w 4151586"/>
              <a:gd name="connsiteY40" fmla="*/ 4929352 h 6642538"/>
              <a:gd name="connsiteX41" fmla="*/ 2270234 w 4151586"/>
              <a:gd name="connsiteY41" fmla="*/ 5465379 h 6642538"/>
              <a:gd name="connsiteX42" fmla="*/ 2396358 w 4151586"/>
              <a:gd name="connsiteY42" fmla="*/ 5864772 h 6642538"/>
              <a:gd name="connsiteX43" fmla="*/ 2417379 w 4151586"/>
              <a:gd name="connsiteY43" fmla="*/ 6201103 h 6642538"/>
              <a:gd name="connsiteX44" fmla="*/ 2459420 w 4151586"/>
              <a:gd name="connsiteY44" fmla="*/ 6526924 h 6642538"/>
              <a:gd name="connsiteX45" fmla="*/ 2869324 w 4151586"/>
              <a:gd name="connsiteY45" fmla="*/ 6642538 h 6642538"/>
              <a:gd name="connsiteX46" fmla="*/ 3037489 w 4151586"/>
              <a:gd name="connsiteY46" fmla="*/ 6432331 h 6642538"/>
              <a:gd name="connsiteX47" fmla="*/ 2911365 w 4151586"/>
              <a:gd name="connsiteY47" fmla="*/ 5822731 h 6642538"/>
              <a:gd name="connsiteX48" fmla="*/ 2816772 w 4151586"/>
              <a:gd name="connsiteY48" fmla="*/ 5559972 h 6642538"/>
              <a:gd name="connsiteX49" fmla="*/ 3026979 w 4151586"/>
              <a:gd name="connsiteY49" fmla="*/ 5318234 h 6642538"/>
              <a:gd name="connsiteX50" fmla="*/ 3058510 w 4151586"/>
              <a:gd name="connsiteY50" fmla="*/ 4897820 h 6642538"/>
              <a:gd name="connsiteX51" fmla="*/ 3111062 w 4151586"/>
              <a:gd name="connsiteY51" fmla="*/ 4666593 h 6642538"/>
              <a:gd name="connsiteX52" fmla="*/ 3342289 w 4151586"/>
              <a:gd name="connsiteY52" fmla="*/ 4855779 h 6642538"/>
              <a:gd name="connsiteX53" fmla="*/ 3205655 w 4151586"/>
              <a:gd name="connsiteY53" fmla="*/ 5402317 h 6642538"/>
              <a:gd name="connsiteX54" fmla="*/ 3100551 w 4151586"/>
              <a:gd name="connsiteY54" fmla="*/ 6011917 h 6642538"/>
              <a:gd name="connsiteX55" fmla="*/ 3090041 w 4151586"/>
              <a:gd name="connsiteY55" fmla="*/ 6264165 h 6642538"/>
              <a:gd name="connsiteX56" fmla="*/ 3226675 w 4151586"/>
              <a:gd name="connsiteY56" fmla="*/ 6411310 h 6642538"/>
              <a:gd name="connsiteX57" fmla="*/ 3668110 w 4151586"/>
              <a:gd name="connsiteY57" fmla="*/ 6495393 h 6642538"/>
              <a:gd name="connsiteX58" fmla="*/ 3962400 w 4151586"/>
              <a:gd name="connsiteY58" fmla="*/ 6568965 h 6642538"/>
              <a:gd name="connsiteX59" fmla="*/ 4046483 w 4151586"/>
              <a:gd name="connsiteY59" fmla="*/ 6085489 h 6642538"/>
              <a:gd name="connsiteX60" fmla="*/ 4151586 w 4151586"/>
              <a:gd name="connsiteY60" fmla="*/ 5307724 h 6642538"/>
              <a:gd name="connsiteX61" fmla="*/ 4088524 w 4151586"/>
              <a:gd name="connsiteY61" fmla="*/ 4624552 h 6642538"/>
              <a:gd name="connsiteX62" fmla="*/ 4078014 w 4151586"/>
              <a:gd name="connsiteY62" fmla="*/ 4309241 h 6642538"/>
              <a:gd name="connsiteX63" fmla="*/ 3804745 w 4151586"/>
              <a:gd name="connsiteY63" fmla="*/ 3993931 h 6642538"/>
              <a:gd name="connsiteX64" fmla="*/ 3594538 w 4151586"/>
              <a:gd name="connsiteY64" fmla="*/ 3174124 h 6642538"/>
              <a:gd name="connsiteX65" fmla="*/ 3415862 w 4151586"/>
              <a:gd name="connsiteY65" fmla="*/ 2680138 h 6642538"/>
              <a:gd name="connsiteX66" fmla="*/ 3226676 w 4151586"/>
              <a:gd name="connsiteY66" fmla="*/ 2427889 h 6642538"/>
              <a:gd name="connsiteX67" fmla="*/ 3048000 w 4151586"/>
              <a:gd name="connsiteY67" fmla="*/ 2060027 h 6642538"/>
              <a:gd name="connsiteX68" fmla="*/ 2900855 w 4151586"/>
              <a:gd name="connsiteY68" fmla="*/ 1818289 h 6642538"/>
              <a:gd name="connsiteX69" fmla="*/ 2963917 w 4151586"/>
              <a:gd name="connsiteY69" fmla="*/ 1418896 h 6642538"/>
              <a:gd name="connsiteX70" fmla="*/ 3026979 w 4151586"/>
              <a:gd name="connsiteY70" fmla="*/ 1324303 h 6642538"/>
              <a:gd name="connsiteX71" fmla="*/ 2995448 w 4151586"/>
              <a:gd name="connsiteY71" fmla="*/ 1671145 h 6642538"/>
              <a:gd name="connsiteX72" fmla="*/ 3153103 w 4151586"/>
              <a:gd name="connsiteY72" fmla="*/ 2133600 h 6642538"/>
              <a:gd name="connsiteX73" fmla="*/ 3699641 w 4151586"/>
              <a:gd name="connsiteY73" fmla="*/ 2154620 h 6642538"/>
              <a:gd name="connsiteX74" fmla="*/ 3804745 w 4151586"/>
              <a:gd name="connsiteY74" fmla="*/ 1965434 h 6642538"/>
              <a:gd name="connsiteX75" fmla="*/ 3573517 w 4151586"/>
              <a:gd name="connsiteY75" fmla="*/ 1734207 h 6642538"/>
              <a:gd name="connsiteX76" fmla="*/ 3794234 w 4151586"/>
              <a:gd name="connsiteY76" fmla="*/ 1355834 h 6642538"/>
              <a:gd name="connsiteX77" fmla="*/ 3731172 w 4151586"/>
              <a:gd name="connsiteY77" fmla="*/ 767255 h 6642538"/>
              <a:gd name="connsiteX78" fmla="*/ 3657600 w 4151586"/>
              <a:gd name="connsiteY78" fmla="*/ 651641 h 6642538"/>
              <a:gd name="connsiteX79" fmla="*/ 3205655 w 4151586"/>
              <a:gd name="connsiteY79" fmla="*/ 420414 h 6642538"/>
              <a:gd name="connsiteX80" fmla="*/ 2953407 w 4151586"/>
              <a:gd name="connsiteY80" fmla="*/ 367862 h 6642538"/>
              <a:gd name="connsiteX81" fmla="*/ 2722179 w 4151586"/>
              <a:gd name="connsiteY81" fmla="*/ 10510 h 6642538"/>
              <a:gd name="connsiteX82" fmla="*/ 2564524 w 4151586"/>
              <a:gd name="connsiteY82" fmla="*/ 0 h 6642538"/>
              <a:gd name="connsiteX83" fmla="*/ 2459420 w 4151586"/>
              <a:gd name="connsiteY83" fmla="*/ 430924 h 6642538"/>
              <a:gd name="connsiteX84" fmla="*/ 2259724 w 4151586"/>
              <a:gd name="connsiteY84" fmla="*/ 630620 h 6642538"/>
              <a:gd name="connsiteX85" fmla="*/ 1944414 w 4151586"/>
              <a:gd name="connsiteY85" fmla="*/ 672662 h 6642538"/>
              <a:gd name="connsiteX86" fmla="*/ 1713186 w 4151586"/>
              <a:gd name="connsiteY86" fmla="*/ 620110 h 6642538"/>
              <a:gd name="connsiteX87" fmla="*/ 1566041 w 4151586"/>
              <a:gd name="connsiteY87" fmla="*/ 336331 h 6642538"/>
              <a:gd name="connsiteX88" fmla="*/ 1345324 w 4151586"/>
              <a:gd name="connsiteY88" fmla="*/ 73572 h 6642538"/>
              <a:gd name="connsiteX89" fmla="*/ 1261241 w 4151586"/>
              <a:gd name="connsiteY89" fmla="*/ 136634 h 6642538"/>
              <a:gd name="connsiteX0" fmla="*/ 1261241 w 4151586"/>
              <a:gd name="connsiteY0" fmla="*/ 136634 h 6642538"/>
              <a:gd name="connsiteX1" fmla="*/ 1072055 w 4151586"/>
              <a:gd name="connsiteY1" fmla="*/ 525517 h 6642538"/>
              <a:gd name="connsiteX2" fmla="*/ 536027 w 4151586"/>
              <a:gd name="connsiteY2" fmla="*/ 672662 h 6642538"/>
              <a:gd name="connsiteX3" fmla="*/ 220717 w 4151586"/>
              <a:gd name="connsiteY3" fmla="*/ 956441 h 6642538"/>
              <a:gd name="connsiteX4" fmla="*/ 220717 w 4151586"/>
              <a:gd name="connsiteY4" fmla="*/ 1229710 h 6642538"/>
              <a:gd name="connsiteX5" fmla="*/ 430924 w 4151586"/>
              <a:gd name="connsiteY5" fmla="*/ 1629103 h 6642538"/>
              <a:gd name="connsiteX6" fmla="*/ 609600 w 4151586"/>
              <a:gd name="connsiteY6" fmla="*/ 1839310 h 6642538"/>
              <a:gd name="connsiteX7" fmla="*/ 504496 w 4151586"/>
              <a:gd name="connsiteY7" fmla="*/ 2049517 h 6642538"/>
              <a:gd name="connsiteX8" fmla="*/ 767255 w 4151586"/>
              <a:gd name="connsiteY8" fmla="*/ 2102069 h 6642538"/>
              <a:gd name="connsiteX9" fmla="*/ 956441 w 4151586"/>
              <a:gd name="connsiteY9" fmla="*/ 1807779 h 6642538"/>
              <a:gd name="connsiteX10" fmla="*/ 893379 w 4151586"/>
              <a:gd name="connsiteY10" fmla="*/ 1387365 h 6642538"/>
              <a:gd name="connsiteX11" fmla="*/ 809296 w 4151586"/>
              <a:gd name="connsiteY11" fmla="*/ 1187669 h 6642538"/>
              <a:gd name="connsiteX12" fmla="*/ 987972 w 4151586"/>
              <a:gd name="connsiteY12" fmla="*/ 1145627 h 6642538"/>
              <a:gd name="connsiteX13" fmla="*/ 1156138 w 4151586"/>
              <a:gd name="connsiteY13" fmla="*/ 1618593 h 6642538"/>
              <a:gd name="connsiteX14" fmla="*/ 1187669 w 4151586"/>
              <a:gd name="connsiteY14" fmla="*/ 2028496 h 6642538"/>
              <a:gd name="connsiteX15" fmla="*/ 1135117 w 4151586"/>
              <a:gd name="connsiteY15" fmla="*/ 2501462 h 6642538"/>
              <a:gd name="connsiteX16" fmla="*/ 599089 w 4151586"/>
              <a:gd name="connsiteY16" fmla="*/ 3699641 h 6642538"/>
              <a:gd name="connsiteX17" fmla="*/ 609600 w 4151586"/>
              <a:gd name="connsiteY17" fmla="*/ 3804745 h 6642538"/>
              <a:gd name="connsiteX18" fmla="*/ 620110 w 4151586"/>
              <a:gd name="connsiteY18" fmla="*/ 3878317 h 6642538"/>
              <a:gd name="connsiteX19" fmla="*/ 620110 w 4151586"/>
              <a:gd name="connsiteY19" fmla="*/ 4004441 h 6642538"/>
              <a:gd name="connsiteX20" fmla="*/ 399393 w 4151586"/>
              <a:gd name="connsiteY20" fmla="*/ 4162096 h 6642538"/>
              <a:gd name="connsiteX21" fmla="*/ 346841 w 4151586"/>
              <a:gd name="connsiteY21" fmla="*/ 4708634 h 6642538"/>
              <a:gd name="connsiteX22" fmla="*/ 136634 w 4151586"/>
              <a:gd name="connsiteY22" fmla="*/ 5276193 h 6642538"/>
              <a:gd name="connsiteX23" fmla="*/ 31531 w 4151586"/>
              <a:gd name="connsiteY23" fmla="*/ 5602014 h 6642538"/>
              <a:gd name="connsiteX24" fmla="*/ 0 w 4151586"/>
              <a:gd name="connsiteY24" fmla="*/ 5927834 h 6642538"/>
              <a:gd name="connsiteX25" fmla="*/ 52551 w 4151586"/>
              <a:gd name="connsiteY25" fmla="*/ 6096000 h 6642538"/>
              <a:gd name="connsiteX26" fmla="*/ 693683 w 4151586"/>
              <a:gd name="connsiteY26" fmla="*/ 6232634 h 6642538"/>
              <a:gd name="connsiteX27" fmla="*/ 840827 w 4151586"/>
              <a:gd name="connsiteY27" fmla="*/ 6085489 h 6642538"/>
              <a:gd name="connsiteX28" fmla="*/ 777765 w 4151586"/>
              <a:gd name="connsiteY28" fmla="*/ 5549462 h 6642538"/>
              <a:gd name="connsiteX29" fmla="*/ 903889 w 4151586"/>
              <a:gd name="connsiteY29" fmla="*/ 5255172 h 6642538"/>
              <a:gd name="connsiteX30" fmla="*/ 893379 w 4151586"/>
              <a:gd name="connsiteY30" fmla="*/ 4708634 h 6642538"/>
              <a:gd name="connsiteX31" fmla="*/ 1019503 w 4151586"/>
              <a:gd name="connsiteY31" fmla="*/ 4593020 h 6642538"/>
              <a:gd name="connsiteX32" fmla="*/ 1030014 w 4151586"/>
              <a:gd name="connsiteY32" fmla="*/ 5307724 h 6642538"/>
              <a:gd name="connsiteX33" fmla="*/ 1103586 w 4151586"/>
              <a:gd name="connsiteY33" fmla="*/ 5412827 h 6642538"/>
              <a:gd name="connsiteX34" fmla="*/ 1219200 w 4151586"/>
              <a:gd name="connsiteY34" fmla="*/ 5896303 h 6642538"/>
              <a:gd name="connsiteX35" fmla="*/ 1471448 w 4151586"/>
              <a:gd name="connsiteY35" fmla="*/ 5969876 h 6642538"/>
              <a:gd name="connsiteX36" fmla="*/ 1629103 w 4151586"/>
              <a:gd name="connsiteY36" fmla="*/ 5538952 h 6642538"/>
              <a:gd name="connsiteX37" fmla="*/ 1744717 w 4151586"/>
              <a:gd name="connsiteY37" fmla="*/ 5076496 h 6642538"/>
              <a:gd name="connsiteX38" fmla="*/ 1860331 w 4151586"/>
              <a:gd name="connsiteY38" fmla="*/ 4750676 h 6642538"/>
              <a:gd name="connsiteX39" fmla="*/ 2165131 w 4151586"/>
              <a:gd name="connsiteY39" fmla="*/ 4698124 h 6642538"/>
              <a:gd name="connsiteX40" fmla="*/ 2301765 w 4151586"/>
              <a:gd name="connsiteY40" fmla="*/ 4929352 h 6642538"/>
              <a:gd name="connsiteX41" fmla="*/ 2270234 w 4151586"/>
              <a:gd name="connsiteY41" fmla="*/ 5465379 h 6642538"/>
              <a:gd name="connsiteX42" fmla="*/ 2396358 w 4151586"/>
              <a:gd name="connsiteY42" fmla="*/ 5864772 h 6642538"/>
              <a:gd name="connsiteX43" fmla="*/ 2417379 w 4151586"/>
              <a:gd name="connsiteY43" fmla="*/ 6201103 h 6642538"/>
              <a:gd name="connsiteX44" fmla="*/ 2459420 w 4151586"/>
              <a:gd name="connsiteY44" fmla="*/ 6526924 h 6642538"/>
              <a:gd name="connsiteX45" fmla="*/ 2869324 w 4151586"/>
              <a:gd name="connsiteY45" fmla="*/ 6642538 h 6642538"/>
              <a:gd name="connsiteX46" fmla="*/ 3037489 w 4151586"/>
              <a:gd name="connsiteY46" fmla="*/ 6432331 h 6642538"/>
              <a:gd name="connsiteX47" fmla="*/ 2911365 w 4151586"/>
              <a:gd name="connsiteY47" fmla="*/ 5822731 h 6642538"/>
              <a:gd name="connsiteX48" fmla="*/ 2816772 w 4151586"/>
              <a:gd name="connsiteY48" fmla="*/ 5559972 h 6642538"/>
              <a:gd name="connsiteX49" fmla="*/ 3026979 w 4151586"/>
              <a:gd name="connsiteY49" fmla="*/ 5318234 h 6642538"/>
              <a:gd name="connsiteX50" fmla="*/ 3058510 w 4151586"/>
              <a:gd name="connsiteY50" fmla="*/ 4897820 h 6642538"/>
              <a:gd name="connsiteX51" fmla="*/ 3111062 w 4151586"/>
              <a:gd name="connsiteY51" fmla="*/ 4666593 h 6642538"/>
              <a:gd name="connsiteX52" fmla="*/ 3342289 w 4151586"/>
              <a:gd name="connsiteY52" fmla="*/ 4855779 h 6642538"/>
              <a:gd name="connsiteX53" fmla="*/ 3205655 w 4151586"/>
              <a:gd name="connsiteY53" fmla="*/ 5402317 h 6642538"/>
              <a:gd name="connsiteX54" fmla="*/ 3100551 w 4151586"/>
              <a:gd name="connsiteY54" fmla="*/ 6011917 h 6642538"/>
              <a:gd name="connsiteX55" fmla="*/ 3090041 w 4151586"/>
              <a:gd name="connsiteY55" fmla="*/ 6264165 h 6642538"/>
              <a:gd name="connsiteX56" fmla="*/ 3226675 w 4151586"/>
              <a:gd name="connsiteY56" fmla="*/ 6411310 h 6642538"/>
              <a:gd name="connsiteX57" fmla="*/ 3668110 w 4151586"/>
              <a:gd name="connsiteY57" fmla="*/ 6495393 h 6642538"/>
              <a:gd name="connsiteX58" fmla="*/ 3888828 w 4151586"/>
              <a:gd name="connsiteY58" fmla="*/ 6274675 h 6642538"/>
              <a:gd name="connsiteX59" fmla="*/ 4046483 w 4151586"/>
              <a:gd name="connsiteY59" fmla="*/ 6085489 h 6642538"/>
              <a:gd name="connsiteX60" fmla="*/ 4151586 w 4151586"/>
              <a:gd name="connsiteY60" fmla="*/ 5307724 h 6642538"/>
              <a:gd name="connsiteX61" fmla="*/ 4088524 w 4151586"/>
              <a:gd name="connsiteY61" fmla="*/ 4624552 h 6642538"/>
              <a:gd name="connsiteX62" fmla="*/ 4078014 w 4151586"/>
              <a:gd name="connsiteY62" fmla="*/ 4309241 h 6642538"/>
              <a:gd name="connsiteX63" fmla="*/ 3804745 w 4151586"/>
              <a:gd name="connsiteY63" fmla="*/ 3993931 h 6642538"/>
              <a:gd name="connsiteX64" fmla="*/ 3594538 w 4151586"/>
              <a:gd name="connsiteY64" fmla="*/ 3174124 h 6642538"/>
              <a:gd name="connsiteX65" fmla="*/ 3415862 w 4151586"/>
              <a:gd name="connsiteY65" fmla="*/ 2680138 h 6642538"/>
              <a:gd name="connsiteX66" fmla="*/ 3226676 w 4151586"/>
              <a:gd name="connsiteY66" fmla="*/ 2427889 h 6642538"/>
              <a:gd name="connsiteX67" fmla="*/ 3048000 w 4151586"/>
              <a:gd name="connsiteY67" fmla="*/ 2060027 h 6642538"/>
              <a:gd name="connsiteX68" fmla="*/ 2900855 w 4151586"/>
              <a:gd name="connsiteY68" fmla="*/ 1818289 h 6642538"/>
              <a:gd name="connsiteX69" fmla="*/ 2963917 w 4151586"/>
              <a:gd name="connsiteY69" fmla="*/ 1418896 h 6642538"/>
              <a:gd name="connsiteX70" fmla="*/ 3026979 w 4151586"/>
              <a:gd name="connsiteY70" fmla="*/ 1324303 h 6642538"/>
              <a:gd name="connsiteX71" fmla="*/ 2995448 w 4151586"/>
              <a:gd name="connsiteY71" fmla="*/ 1671145 h 6642538"/>
              <a:gd name="connsiteX72" fmla="*/ 3153103 w 4151586"/>
              <a:gd name="connsiteY72" fmla="*/ 2133600 h 6642538"/>
              <a:gd name="connsiteX73" fmla="*/ 3699641 w 4151586"/>
              <a:gd name="connsiteY73" fmla="*/ 2154620 h 6642538"/>
              <a:gd name="connsiteX74" fmla="*/ 3804745 w 4151586"/>
              <a:gd name="connsiteY74" fmla="*/ 1965434 h 6642538"/>
              <a:gd name="connsiteX75" fmla="*/ 3573517 w 4151586"/>
              <a:gd name="connsiteY75" fmla="*/ 1734207 h 6642538"/>
              <a:gd name="connsiteX76" fmla="*/ 3794234 w 4151586"/>
              <a:gd name="connsiteY76" fmla="*/ 1355834 h 6642538"/>
              <a:gd name="connsiteX77" fmla="*/ 3731172 w 4151586"/>
              <a:gd name="connsiteY77" fmla="*/ 767255 h 6642538"/>
              <a:gd name="connsiteX78" fmla="*/ 3657600 w 4151586"/>
              <a:gd name="connsiteY78" fmla="*/ 651641 h 6642538"/>
              <a:gd name="connsiteX79" fmla="*/ 3205655 w 4151586"/>
              <a:gd name="connsiteY79" fmla="*/ 420414 h 6642538"/>
              <a:gd name="connsiteX80" fmla="*/ 2953407 w 4151586"/>
              <a:gd name="connsiteY80" fmla="*/ 367862 h 6642538"/>
              <a:gd name="connsiteX81" fmla="*/ 2722179 w 4151586"/>
              <a:gd name="connsiteY81" fmla="*/ 10510 h 6642538"/>
              <a:gd name="connsiteX82" fmla="*/ 2564524 w 4151586"/>
              <a:gd name="connsiteY82" fmla="*/ 0 h 6642538"/>
              <a:gd name="connsiteX83" fmla="*/ 2459420 w 4151586"/>
              <a:gd name="connsiteY83" fmla="*/ 430924 h 6642538"/>
              <a:gd name="connsiteX84" fmla="*/ 2259724 w 4151586"/>
              <a:gd name="connsiteY84" fmla="*/ 630620 h 6642538"/>
              <a:gd name="connsiteX85" fmla="*/ 1944414 w 4151586"/>
              <a:gd name="connsiteY85" fmla="*/ 672662 h 6642538"/>
              <a:gd name="connsiteX86" fmla="*/ 1713186 w 4151586"/>
              <a:gd name="connsiteY86" fmla="*/ 620110 h 6642538"/>
              <a:gd name="connsiteX87" fmla="*/ 1566041 w 4151586"/>
              <a:gd name="connsiteY87" fmla="*/ 336331 h 6642538"/>
              <a:gd name="connsiteX88" fmla="*/ 1345324 w 4151586"/>
              <a:gd name="connsiteY88" fmla="*/ 73572 h 6642538"/>
              <a:gd name="connsiteX89" fmla="*/ 1261241 w 4151586"/>
              <a:gd name="connsiteY89" fmla="*/ 136634 h 6642538"/>
              <a:gd name="connsiteX0" fmla="*/ 1261241 w 4151586"/>
              <a:gd name="connsiteY0" fmla="*/ 136634 h 6642538"/>
              <a:gd name="connsiteX1" fmla="*/ 1072055 w 4151586"/>
              <a:gd name="connsiteY1" fmla="*/ 525517 h 6642538"/>
              <a:gd name="connsiteX2" fmla="*/ 536027 w 4151586"/>
              <a:gd name="connsiteY2" fmla="*/ 672662 h 6642538"/>
              <a:gd name="connsiteX3" fmla="*/ 220717 w 4151586"/>
              <a:gd name="connsiteY3" fmla="*/ 956441 h 6642538"/>
              <a:gd name="connsiteX4" fmla="*/ 220717 w 4151586"/>
              <a:gd name="connsiteY4" fmla="*/ 1229710 h 6642538"/>
              <a:gd name="connsiteX5" fmla="*/ 430924 w 4151586"/>
              <a:gd name="connsiteY5" fmla="*/ 1629103 h 6642538"/>
              <a:gd name="connsiteX6" fmla="*/ 609600 w 4151586"/>
              <a:gd name="connsiteY6" fmla="*/ 1839310 h 6642538"/>
              <a:gd name="connsiteX7" fmla="*/ 504496 w 4151586"/>
              <a:gd name="connsiteY7" fmla="*/ 2049517 h 6642538"/>
              <a:gd name="connsiteX8" fmla="*/ 767255 w 4151586"/>
              <a:gd name="connsiteY8" fmla="*/ 2102069 h 6642538"/>
              <a:gd name="connsiteX9" fmla="*/ 956441 w 4151586"/>
              <a:gd name="connsiteY9" fmla="*/ 1807779 h 6642538"/>
              <a:gd name="connsiteX10" fmla="*/ 893379 w 4151586"/>
              <a:gd name="connsiteY10" fmla="*/ 1387365 h 6642538"/>
              <a:gd name="connsiteX11" fmla="*/ 809296 w 4151586"/>
              <a:gd name="connsiteY11" fmla="*/ 1187669 h 6642538"/>
              <a:gd name="connsiteX12" fmla="*/ 987972 w 4151586"/>
              <a:gd name="connsiteY12" fmla="*/ 1145627 h 6642538"/>
              <a:gd name="connsiteX13" fmla="*/ 1156138 w 4151586"/>
              <a:gd name="connsiteY13" fmla="*/ 1618593 h 6642538"/>
              <a:gd name="connsiteX14" fmla="*/ 1187669 w 4151586"/>
              <a:gd name="connsiteY14" fmla="*/ 2028496 h 6642538"/>
              <a:gd name="connsiteX15" fmla="*/ 1135117 w 4151586"/>
              <a:gd name="connsiteY15" fmla="*/ 2501462 h 6642538"/>
              <a:gd name="connsiteX16" fmla="*/ 599089 w 4151586"/>
              <a:gd name="connsiteY16" fmla="*/ 3699641 h 6642538"/>
              <a:gd name="connsiteX17" fmla="*/ 609600 w 4151586"/>
              <a:gd name="connsiteY17" fmla="*/ 3804745 h 6642538"/>
              <a:gd name="connsiteX18" fmla="*/ 620110 w 4151586"/>
              <a:gd name="connsiteY18" fmla="*/ 3878317 h 6642538"/>
              <a:gd name="connsiteX19" fmla="*/ 620110 w 4151586"/>
              <a:gd name="connsiteY19" fmla="*/ 4004441 h 6642538"/>
              <a:gd name="connsiteX20" fmla="*/ 399393 w 4151586"/>
              <a:gd name="connsiteY20" fmla="*/ 4162096 h 6642538"/>
              <a:gd name="connsiteX21" fmla="*/ 346841 w 4151586"/>
              <a:gd name="connsiteY21" fmla="*/ 4708634 h 6642538"/>
              <a:gd name="connsiteX22" fmla="*/ 136634 w 4151586"/>
              <a:gd name="connsiteY22" fmla="*/ 5276193 h 6642538"/>
              <a:gd name="connsiteX23" fmla="*/ 31531 w 4151586"/>
              <a:gd name="connsiteY23" fmla="*/ 5602014 h 6642538"/>
              <a:gd name="connsiteX24" fmla="*/ 0 w 4151586"/>
              <a:gd name="connsiteY24" fmla="*/ 5927834 h 6642538"/>
              <a:gd name="connsiteX25" fmla="*/ 52551 w 4151586"/>
              <a:gd name="connsiteY25" fmla="*/ 6096000 h 6642538"/>
              <a:gd name="connsiteX26" fmla="*/ 693683 w 4151586"/>
              <a:gd name="connsiteY26" fmla="*/ 6232634 h 6642538"/>
              <a:gd name="connsiteX27" fmla="*/ 840827 w 4151586"/>
              <a:gd name="connsiteY27" fmla="*/ 6085489 h 6642538"/>
              <a:gd name="connsiteX28" fmla="*/ 777765 w 4151586"/>
              <a:gd name="connsiteY28" fmla="*/ 5549462 h 6642538"/>
              <a:gd name="connsiteX29" fmla="*/ 903889 w 4151586"/>
              <a:gd name="connsiteY29" fmla="*/ 5255172 h 6642538"/>
              <a:gd name="connsiteX30" fmla="*/ 893379 w 4151586"/>
              <a:gd name="connsiteY30" fmla="*/ 4708634 h 6642538"/>
              <a:gd name="connsiteX31" fmla="*/ 1019503 w 4151586"/>
              <a:gd name="connsiteY31" fmla="*/ 4593020 h 6642538"/>
              <a:gd name="connsiteX32" fmla="*/ 1030014 w 4151586"/>
              <a:gd name="connsiteY32" fmla="*/ 5307724 h 6642538"/>
              <a:gd name="connsiteX33" fmla="*/ 1103586 w 4151586"/>
              <a:gd name="connsiteY33" fmla="*/ 5412827 h 6642538"/>
              <a:gd name="connsiteX34" fmla="*/ 1219200 w 4151586"/>
              <a:gd name="connsiteY34" fmla="*/ 5896303 h 6642538"/>
              <a:gd name="connsiteX35" fmla="*/ 1471448 w 4151586"/>
              <a:gd name="connsiteY35" fmla="*/ 5969876 h 6642538"/>
              <a:gd name="connsiteX36" fmla="*/ 1629103 w 4151586"/>
              <a:gd name="connsiteY36" fmla="*/ 5538952 h 6642538"/>
              <a:gd name="connsiteX37" fmla="*/ 1744717 w 4151586"/>
              <a:gd name="connsiteY37" fmla="*/ 5076496 h 6642538"/>
              <a:gd name="connsiteX38" fmla="*/ 1860331 w 4151586"/>
              <a:gd name="connsiteY38" fmla="*/ 4750676 h 6642538"/>
              <a:gd name="connsiteX39" fmla="*/ 2165131 w 4151586"/>
              <a:gd name="connsiteY39" fmla="*/ 4698124 h 6642538"/>
              <a:gd name="connsiteX40" fmla="*/ 2301765 w 4151586"/>
              <a:gd name="connsiteY40" fmla="*/ 4929352 h 6642538"/>
              <a:gd name="connsiteX41" fmla="*/ 2270234 w 4151586"/>
              <a:gd name="connsiteY41" fmla="*/ 5465379 h 6642538"/>
              <a:gd name="connsiteX42" fmla="*/ 2396358 w 4151586"/>
              <a:gd name="connsiteY42" fmla="*/ 5864772 h 6642538"/>
              <a:gd name="connsiteX43" fmla="*/ 2417379 w 4151586"/>
              <a:gd name="connsiteY43" fmla="*/ 6201103 h 6642538"/>
              <a:gd name="connsiteX44" fmla="*/ 2459420 w 4151586"/>
              <a:gd name="connsiteY44" fmla="*/ 6526924 h 6642538"/>
              <a:gd name="connsiteX45" fmla="*/ 2869324 w 4151586"/>
              <a:gd name="connsiteY45" fmla="*/ 6642538 h 6642538"/>
              <a:gd name="connsiteX46" fmla="*/ 2900855 w 4151586"/>
              <a:gd name="connsiteY46" fmla="*/ 6264165 h 6642538"/>
              <a:gd name="connsiteX47" fmla="*/ 2911365 w 4151586"/>
              <a:gd name="connsiteY47" fmla="*/ 5822731 h 6642538"/>
              <a:gd name="connsiteX48" fmla="*/ 2816772 w 4151586"/>
              <a:gd name="connsiteY48" fmla="*/ 5559972 h 6642538"/>
              <a:gd name="connsiteX49" fmla="*/ 3026979 w 4151586"/>
              <a:gd name="connsiteY49" fmla="*/ 5318234 h 6642538"/>
              <a:gd name="connsiteX50" fmla="*/ 3058510 w 4151586"/>
              <a:gd name="connsiteY50" fmla="*/ 4897820 h 6642538"/>
              <a:gd name="connsiteX51" fmla="*/ 3111062 w 4151586"/>
              <a:gd name="connsiteY51" fmla="*/ 4666593 h 6642538"/>
              <a:gd name="connsiteX52" fmla="*/ 3342289 w 4151586"/>
              <a:gd name="connsiteY52" fmla="*/ 4855779 h 6642538"/>
              <a:gd name="connsiteX53" fmla="*/ 3205655 w 4151586"/>
              <a:gd name="connsiteY53" fmla="*/ 5402317 h 6642538"/>
              <a:gd name="connsiteX54" fmla="*/ 3100551 w 4151586"/>
              <a:gd name="connsiteY54" fmla="*/ 6011917 h 6642538"/>
              <a:gd name="connsiteX55" fmla="*/ 3090041 w 4151586"/>
              <a:gd name="connsiteY55" fmla="*/ 6264165 h 6642538"/>
              <a:gd name="connsiteX56" fmla="*/ 3226675 w 4151586"/>
              <a:gd name="connsiteY56" fmla="*/ 6411310 h 6642538"/>
              <a:gd name="connsiteX57" fmla="*/ 3668110 w 4151586"/>
              <a:gd name="connsiteY57" fmla="*/ 6495393 h 6642538"/>
              <a:gd name="connsiteX58" fmla="*/ 3888828 w 4151586"/>
              <a:gd name="connsiteY58" fmla="*/ 6274675 h 6642538"/>
              <a:gd name="connsiteX59" fmla="*/ 4046483 w 4151586"/>
              <a:gd name="connsiteY59" fmla="*/ 6085489 h 6642538"/>
              <a:gd name="connsiteX60" fmla="*/ 4151586 w 4151586"/>
              <a:gd name="connsiteY60" fmla="*/ 5307724 h 6642538"/>
              <a:gd name="connsiteX61" fmla="*/ 4088524 w 4151586"/>
              <a:gd name="connsiteY61" fmla="*/ 4624552 h 6642538"/>
              <a:gd name="connsiteX62" fmla="*/ 4078014 w 4151586"/>
              <a:gd name="connsiteY62" fmla="*/ 4309241 h 6642538"/>
              <a:gd name="connsiteX63" fmla="*/ 3804745 w 4151586"/>
              <a:gd name="connsiteY63" fmla="*/ 3993931 h 6642538"/>
              <a:gd name="connsiteX64" fmla="*/ 3594538 w 4151586"/>
              <a:gd name="connsiteY64" fmla="*/ 3174124 h 6642538"/>
              <a:gd name="connsiteX65" fmla="*/ 3415862 w 4151586"/>
              <a:gd name="connsiteY65" fmla="*/ 2680138 h 6642538"/>
              <a:gd name="connsiteX66" fmla="*/ 3226676 w 4151586"/>
              <a:gd name="connsiteY66" fmla="*/ 2427889 h 6642538"/>
              <a:gd name="connsiteX67" fmla="*/ 3048000 w 4151586"/>
              <a:gd name="connsiteY67" fmla="*/ 2060027 h 6642538"/>
              <a:gd name="connsiteX68" fmla="*/ 2900855 w 4151586"/>
              <a:gd name="connsiteY68" fmla="*/ 1818289 h 6642538"/>
              <a:gd name="connsiteX69" fmla="*/ 2963917 w 4151586"/>
              <a:gd name="connsiteY69" fmla="*/ 1418896 h 6642538"/>
              <a:gd name="connsiteX70" fmla="*/ 3026979 w 4151586"/>
              <a:gd name="connsiteY70" fmla="*/ 1324303 h 6642538"/>
              <a:gd name="connsiteX71" fmla="*/ 2995448 w 4151586"/>
              <a:gd name="connsiteY71" fmla="*/ 1671145 h 6642538"/>
              <a:gd name="connsiteX72" fmla="*/ 3153103 w 4151586"/>
              <a:gd name="connsiteY72" fmla="*/ 2133600 h 6642538"/>
              <a:gd name="connsiteX73" fmla="*/ 3699641 w 4151586"/>
              <a:gd name="connsiteY73" fmla="*/ 2154620 h 6642538"/>
              <a:gd name="connsiteX74" fmla="*/ 3804745 w 4151586"/>
              <a:gd name="connsiteY74" fmla="*/ 1965434 h 6642538"/>
              <a:gd name="connsiteX75" fmla="*/ 3573517 w 4151586"/>
              <a:gd name="connsiteY75" fmla="*/ 1734207 h 6642538"/>
              <a:gd name="connsiteX76" fmla="*/ 3794234 w 4151586"/>
              <a:gd name="connsiteY76" fmla="*/ 1355834 h 6642538"/>
              <a:gd name="connsiteX77" fmla="*/ 3731172 w 4151586"/>
              <a:gd name="connsiteY77" fmla="*/ 767255 h 6642538"/>
              <a:gd name="connsiteX78" fmla="*/ 3657600 w 4151586"/>
              <a:gd name="connsiteY78" fmla="*/ 651641 h 6642538"/>
              <a:gd name="connsiteX79" fmla="*/ 3205655 w 4151586"/>
              <a:gd name="connsiteY79" fmla="*/ 420414 h 6642538"/>
              <a:gd name="connsiteX80" fmla="*/ 2953407 w 4151586"/>
              <a:gd name="connsiteY80" fmla="*/ 367862 h 6642538"/>
              <a:gd name="connsiteX81" fmla="*/ 2722179 w 4151586"/>
              <a:gd name="connsiteY81" fmla="*/ 10510 h 6642538"/>
              <a:gd name="connsiteX82" fmla="*/ 2564524 w 4151586"/>
              <a:gd name="connsiteY82" fmla="*/ 0 h 6642538"/>
              <a:gd name="connsiteX83" fmla="*/ 2459420 w 4151586"/>
              <a:gd name="connsiteY83" fmla="*/ 430924 h 6642538"/>
              <a:gd name="connsiteX84" fmla="*/ 2259724 w 4151586"/>
              <a:gd name="connsiteY84" fmla="*/ 630620 h 6642538"/>
              <a:gd name="connsiteX85" fmla="*/ 1944414 w 4151586"/>
              <a:gd name="connsiteY85" fmla="*/ 672662 h 6642538"/>
              <a:gd name="connsiteX86" fmla="*/ 1713186 w 4151586"/>
              <a:gd name="connsiteY86" fmla="*/ 620110 h 6642538"/>
              <a:gd name="connsiteX87" fmla="*/ 1566041 w 4151586"/>
              <a:gd name="connsiteY87" fmla="*/ 336331 h 6642538"/>
              <a:gd name="connsiteX88" fmla="*/ 1345324 w 4151586"/>
              <a:gd name="connsiteY88" fmla="*/ 73572 h 6642538"/>
              <a:gd name="connsiteX89" fmla="*/ 1261241 w 4151586"/>
              <a:gd name="connsiteY89" fmla="*/ 136634 h 6642538"/>
              <a:gd name="connsiteX0" fmla="*/ 1261241 w 4151586"/>
              <a:gd name="connsiteY0" fmla="*/ 136634 h 6526924"/>
              <a:gd name="connsiteX1" fmla="*/ 1072055 w 4151586"/>
              <a:gd name="connsiteY1" fmla="*/ 525517 h 6526924"/>
              <a:gd name="connsiteX2" fmla="*/ 536027 w 4151586"/>
              <a:gd name="connsiteY2" fmla="*/ 672662 h 6526924"/>
              <a:gd name="connsiteX3" fmla="*/ 220717 w 4151586"/>
              <a:gd name="connsiteY3" fmla="*/ 956441 h 6526924"/>
              <a:gd name="connsiteX4" fmla="*/ 220717 w 4151586"/>
              <a:gd name="connsiteY4" fmla="*/ 1229710 h 6526924"/>
              <a:gd name="connsiteX5" fmla="*/ 430924 w 4151586"/>
              <a:gd name="connsiteY5" fmla="*/ 1629103 h 6526924"/>
              <a:gd name="connsiteX6" fmla="*/ 609600 w 4151586"/>
              <a:gd name="connsiteY6" fmla="*/ 1839310 h 6526924"/>
              <a:gd name="connsiteX7" fmla="*/ 504496 w 4151586"/>
              <a:gd name="connsiteY7" fmla="*/ 2049517 h 6526924"/>
              <a:gd name="connsiteX8" fmla="*/ 767255 w 4151586"/>
              <a:gd name="connsiteY8" fmla="*/ 2102069 h 6526924"/>
              <a:gd name="connsiteX9" fmla="*/ 956441 w 4151586"/>
              <a:gd name="connsiteY9" fmla="*/ 1807779 h 6526924"/>
              <a:gd name="connsiteX10" fmla="*/ 893379 w 4151586"/>
              <a:gd name="connsiteY10" fmla="*/ 1387365 h 6526924"/>
              <a:gd name="connsiteX11" fmla="*/ 809296 w 4151586"/>
              <a:gd name="connsiteY11" fmla="*/ 1187669 h 6526924"/>
              <a:gd name="connsiteX12" fmla="*/ 987972 w 4151586"/>
              <a:gd name="connsiteY12" fmla="*/ 1145627 h 6526924"/>
              <a:gd name="connsiteX13" fmla="*/ 1156138 w 4151586"/>
              <a:gd name="connsiteY13" fmla="*/ 1618593 h 6526924"/>
              <a:gd name="connsiteX14" fmla="*/ 1187669 w 4151586"/>
              <a:gd name="connsiteY14" fmla="*/ 2028496 h 6526924"/>
              <a:gd name="connsiteX15" fmla="*/ 1135117 w 4151586"/>
              <a:gd name="connsiteY15" fmla="*/ 2501462 h 6526924"/>
              <a:gd name="connsiteX16" fmla="*/ 599089 w 4151586"/>
              <a:gd name="connsiteY16" fmla="*/ 3699641 h 6526924"/>
              <a:gd name="connsiteX17" fmla="*/ 609600 w 4151586"/>
              <a:gd name="connsiteY17" fmla="*/ 3804745 h 6526924"/>
              <a:gd name="connsiteX18" fmla="*/ 620110 w 4151586"/>
              <a:gd name="connsiteY18" fmla="*/ 3878317 h 6526924"/>
              <a:gd name="connsiteX19" fmla="*/ 620110 w 4151586"/>
              <a:gd name="connsiteY19" fmla="*/ 4004441 h 6526924"/>
              <a:gd name="connsiteX20" fmla="*/ 399393 w 4151586"/>
              <a:gd name="connsiteY20" fmla="*/ 4162096 h 6526924"/>
              <a:gd name="connsiteX21" fmla="*/ 346841 w 4151586"/>
              <a:gd name="connsiteY21" fmla="*/ 4708634 h 6526924"/>
              <a:gd name="connsiteX22" fmla="*/ 136634 w 4151586"/>
              <a:gd name="connsiteY22" fmla="*/ 5276193 h 6526924"/>
              <a:gd name="connsiteX23" fmla="*/ 31531 w 4151586"/>
              <a:gd name="connsiteY23" fmla="*/ 5602014 h 6526924"/>
              <a:gd name="connsiteX24" fmla="*/ 0 w 4151586"/>
              <a:gd name="connsiteY24" fmla="*/ 5927834 h 6526924"/>
              <a:gd name="connsiteX25" fmla="*/ 52551 w 4151586"/>
              <a:gd name="connsiteY25" fmla="*/ 6096000 h 6526924"/>
              <a:gd name="connsiteX26" fmla="*/ 693683 w 4151586"/>
              <a:gd name="connsiteY26" fmla="*/ 6232634 h 6526924"/>
              <a:gd name="connsiteX27" fmla="*/ 840827 w 4151586"/>
              <a:gd name="connsiteY27" fmla="*/ 6085489 h 6526924"/>
              <a:gd name="connsiteX28" fmla="*/ 777765 w 4151586"/>
              <a:gd name="connsiteY28" fmla="*/ 5549462 h 6526924"/>
              <a:gd name="connsiteX29" fmla="*/ 903889 w 4151586"/>
              <a:gd name="connsiteY29" fmla="*/ 5255172 h 6526924"/>
              <a:gd name="connsiteX30" fmla="*/ 893379 w 4151586"/>
              <a:gd name="connsiteY30" fmla="*/ 4708634 h 6526924"/>
              <a:gd name="connsiteX31" fmla="*/ 1019503 w 4151586"/>
              <a:gd name="connsiteY31" fmla="*/ 4593020 h 6526924"/>
              <a:gd name="connsiteX32" fmla="*/ 1030014 w 4151586"/>
              <a:gd name="connsiteY32" fmla="*/ 5307724 h 6526924"/>
              <a:gd name="connsiteX33" fmla="*/ 1103586 w 4151586"/>
              <a:gd name="connsiteY33" fmla="*/ 5412827 h 6526924"/>
              <a:gd name="connsiteX34" fmla="*/ 1219200 w 4151586"/>
              <a:gd name="connsiteY34" fmla="*/ 5896303 h 6526924"/>
              <a:gd name="connsiteX35" fmla="*/ 1471448 w 4151586"/>
              <a:gd name="connsiteY35" fmla="*/ 5969876 h 6526924"/>
              <a:gd name="connsiteX36" fmla="*/ 1629103 w 4151586"/>
              <a:gd name="connsiteY36" fmla="*/ 5538952 h 6526924"/>
              <a:gd name="connsiteX37" fmla="*/ 1744717 w 4151586"/>
              <a:gd name="connsiteY37" fmla="*/ 5076496 h 6526924"/>
              <a:gd name="connsiteX38" fmla="*/ 1860331 w 4151586"/>
              <a:gd name="connsiteY38" fmla="*/ 4750676 h 6526924"/>
              <a:gd name="connsiteX39" fmla="*/ 2165131 w 4151586"/>
              <a:gd name="connsiteY39" fmla="*/ 4698124 h 6526924"/>
              <a:gd name="connsiteX40" fmla="*/ 2301765 w 4151586"/>
              <a:gd name="connsiteY40" fmla="*/ 4929352 h 6526924"/>
              <a:gd name="connsiteX41" fmla="*/ 2270234 w 4151586"/>
              <a:gd name="connsiteY41" fmla="*/ 5465379 h 6526924"/>
              <a:gd name="connsiteX42" fmla="*/ 2396358 w 4151586"/>
              <a:gd name="connsiteY42" fmla="*/ 5864772 h 6526924"/>
              <a:gd name="connsiteX43" fmla="*/ 2417379 w 4151586"/>
              <a:gd name="connsiteY43" fmla="*/ 6201103 h 6526924"/>
              <a:gd name="connsiteX44" fmla="*/ 2459420 w 4151586"/>
              <a:gd name="connsiteY44" fmla="*/ 6526924 h 6526924"/>
              <a:gd name="connsiteX45" fmla="*/ 2806262 w 4151586"/>
              <a:gd name="connsiteY45" fmla="*/ 6369269 h 6526924"/>
              <a:gd name="connsiteX46" fmla="*/ 2900855 w 4151586"/>
              <a:gd name="connsiteY46" fmla="*/ 6264165 h 6526924"/>
              <a:gd name="connsiteX47" fmla="*/ 2911365 w 4151586"/>
              <a:gd name="connsiteY47" fmla="*/ 5822731 h 6526924"/>
              <a:gd name="connsiteX48" fmla="*/ 2816772 w 4151586"/>
              <a:gd name="connsiteY48" fmla="*/ 5559972 h 6526924"/>
              <a:gd name="connsiteX49" fmla="*/ 3026979 w 4151586"/>
              <a:gd name="connsiteY49" fmla="*/ 5318234 h 6526924"/>
              <a:gd name="connsiteX50" fmla="*/ 3058510 w 4151586"/>
              <a:gd name="connsiteY50" fmla="*/ 4897820 h 6526924"/>
              <a:gd name="connsiteX51" fmla="*/ 3111062 w 4151586"/>
              <a:gd name="connsiteY51" fmla="*/ 4666593 h 6526924"/>
              <a:gd name="connsiteX52" fmla="*/ 3342289 w 4151586"/>
              <a:gd name="connsiteY52" fmla="*/ 4855779 h 6526924"/>
              <a:gd name="connsiteX53" fmla="*/ 3205655 w 4151586"/>
              <a:gd name="connsiteY53" fmla="*/ 5402317 h 6526924"/>
              <a:gd name="connsiteX54" fmla="*/ 3100551 w 4151586"/>
              <a:gd name="connsiteY54" fmla="*/ 6011917 h 6526924"/>
              <a:gd name="connsiteX55" fmla="*/ 3090041 w 4151586"/>
              <a:gd name="connsiteY55" fmla="*/ 6264165 h 6526924"/>
              <a:gd name="connsiteX56" fmla="*/ 3226675 w 4151586"/>
              <a:gd name="connsiteY56" fmla="*/ 6411310 h 6526924"/>
              <a:gd name="connsiteX57" fmla="*/ 3668110 w 4151586"/>
              <a:gd name="connsiteY57" fmla="*/ 6495393 h 6526924"/>
              <a:gd name="connsiteX58" fmla="*/ 3888828 w 4151586"/>
              <a:gd name="connsiteY58" fmla="*/ 6274675 h 6526924"/>
              <a:gd name="connsiteX59" fmla="*/ 4046483 w 4151586"/>
              <a:gd name="connsiteY59" fmla="*/ 6085489 h 6526924"/>
              <a:gd name="connsiteX60" fmla="*/ 4151586 w 4151586"/>
              <a:gd name="connsiteY60" fmla="*/ 5307724 h 6526924"/>
              <a:gd name="connsiteX61" fmla="*/ 4088524 w 4151586"/>
              <a:gd name="connsiteY61" fmla="*/ 4624552 h 6526924"/>
              <a:gd name="connsiteX62" fmla="*/ 4078014 w 4151586"/>
              <a:gd name="connsiteY62" fmla="*/ 4309241 h 6526924"/>
              <a:gd name="connsiteX63" fmla="*/ 3804745 w 4151586"/>
              <a:gd name="connsiteY63" fmla="*/ 3993931 h 6526924"/>
              <a:gd name="connsiteX64" fmla="*/ 3594538 w 4151586"/>
              <a:gd name="connsiteY64" fmla="*/ 3174124 h 6526924"/>
              <a:gd name="connsiteX65" fmla="*/ 3415862 w 4151586"/>
              <a:gd name="connsiteY65" fmla="*/ 2680138 h 6526924"/>
              <a:gd name="connsiteX66" fmla="*/ 3226676 w 4151586"/>
              <a:gd name="connsiteY66" fmla="*/ 2427889 h 6526924"/>
              <a:gd name="connsiteX67" fmla="*/ 3048000 w 4151586"/>
              <a:gd name="connsiteY67" fmla="*/ 2060027 h 6526924"/>
              <a:gd name="connsiteX68" fmla="*/ 2900855 w 4151586"/>
              <a:gd name="connsiteY68" fmla="*/ 1818289 h 6526924"/>
              <a:gd name="connsiteX69" fmla="*/ 2963917 w 4151586"/>
              <a:gd name="connsiteY69" fmla="*/ 1418896 h 6526924"/>
              <a:gd name="connsiteX70" fmla="*/ 3026979 w 4151586"/>
              <a:gd name="connsiteY70" fmla="*/ 1324303 h 6526924"/>
              <a:gd name="connsiteX71" fmla="*/ 2995448 w 4151586"/>
              <a:gd name="connsiteY71" fmla="*/ 1671145 h 6526924"/>
              <a:gd name="connsiteX72" fmla="*/ 3153103 w 4151586"/>
              <a:gd name="connsiteY72" fmla="*/ 2133600 h 6526924"/>
              <a:gd name="connsiteX73" fmla="*/ 3699641 w 4151586"/>
              <a:gd name="connsiteY73" fmla="*/ 2154620 h 6526924"/>
              <a:gd name="connsiteX74" fmla="*/ 3804745 w 4151586"/>
              <a:gd name="connsiteY74" fmla="*/ 1965434 h 6526924"/>
              <a:gd name="connsiteX75" fmla="*/ 3573517 w 4151586"/>
              <a:gd name="connsiteY75" fmla="*/ 1734207 h 6526924"/>
              <a:gd name="connsiteX76" fmla="*/ 3794234 w 4151586"/>
              <a:gd name="connsiteY76" fmla="*/ 1355834 h 6526924"/>
              <a:gd name="connsiteX77" fmla="*/ 3731172 w 4151586"/>
              <a:gd name="connsiteY77" fmla="*/ 767255 h 6526924"/>
              <a:gd name="connsiteX78" fmla="*/ 3657600 w 4151586"/>
              <a:gd name="connsiteY78" fmla="*/ 651641 h 6526924"/>
              <a:gd name="connsiteX79" fmla="*/ 3205655 w 4151586"/>
              <a:gd name="connsiteY79" fmla="*/ 420414 h 6526924"/>
              <a:gd name="connsiteX80" fmla="*/ 2953407 w 4151586"/>
              <a:gd name="connsiteY80" fmla="*/ 367862 h 6526924"/>
              <a:gd name="connsiteX81" fmla="*/ 2722179 w 4151586"/>
              <a:gd name="connsiteY81" fmla="*/ 10510 h 6526924"/>
              <a:gd name="connsiteX82" fmla="*/ 2564524 w 4151586"/>
              <a:gd name="connsiteY82" fmla="*/ 0 h 6526924"/>
              <a:gd name="connsiteX83" fmla="*/ 2459420 w 4151586"/>
              <a:gd name="connsiteY83" fmla="*/ 430924 h 6526924"/>
              <a:gd name="connsiteX84" fmla="*/ 2259724 w 4151586"/>
              <a:gd name="connsiteY84" fmla="*/ 630620 h 6526924"/>
              <a:gd name="connsiteX85" fmla="*/ 1944414 w 4151586"/>
              <a:gd name="connsiteY85" fmla="*/ 672662 h 6526924"/>
              <a:gd name="connsiteX86" fmla="*/ 1713186 w 4151586"/>
              <a:gd name="connsiteY86" fmla="*/ 620110 h 6526924"/>
              <a:gd name="connsiteX87" fmla="*/ 1566041 w 4151586"/>
              <a:gd name="connsiteY87" fmla="*/ 336331 h 6526924"/>
              <a:gd name="connsiteX88" fmla="*/ 1345324 w 4151586"/>
              <a:gd name="connsiteY88" fmla="*/ 73572 h 6526924"/>
              <a:gd name="connsiteX89" fmla="*/ 1261241 w 4151586"/>
              <a:gd name="connsiteY89" fmla="*/ 136634 h 6526924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44414 w 4151586"/>
              <a:gd name="connsiteY85" fmla="*/ 672662 h 6495393"/>
              <a:gd name="connsiteX86" fmla="*/ 1713186 w 4151586"/>
              <a:gd name="connsiteY86" fmla="*/ 620110 h 6495393"/>
              <a:gd name="connsiteX87" fmla="*/ 1566041 w 4151586"/>
              <a:gd name="connsiteY87" fmla="*/ 336331 h 6495393"/>
              <a:gd name="connsiteX88" fmla="*/ 1345324 w 4151586"/>
              <a:gd name="connsiteY88" fmla="*/ 73572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44414 w 4151586"/>
              <a:gd name="connsiteY85" fmla="*/ 672662 h 6495393"/>
              <a:gd name="connsiteX86" fmla="*/ 1713186 w 4151586"/>
              <a:gd name="connsiteY86" fmla="*/ 620110 h 6495393"/>
              <a:gd name="connsiteX87" fmla="*/ 1566041 w 4151586"/>
              <a:gd name="connsiteY87" fmla="*/ 336331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44414 w 4151586"/>
              <a:gd name="connsiteY85" fmla="*/ 672662 h 6495393"/>
              <a:gd name="connsiteX86" fmla="*/ 1713186 w 4151586"/>
              <a:gd name="connsiteY86" fmla="*/ 620110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44414 w 4151586"/>
              <a:gd name="connsiteY85" fmla="*/ 672662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364827 w 4151586"/>
              <a:gd name="connsiteY41" fmla="*/ 5433848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364827 w 4151586"/>
              <a:gd name="connsiteY41" fmla="*/ 5433848 h 6495393"/>
              <a:gd name="connsiteX42" fmla="*/ 2396358 w 4151586"/>
              <a:gd name="connsiteY42" fmla="*/ 5864772 h 6495393"/>
              <a:gd name="connsiteX43" fmla="*/ 2490952 w 4151586"/>
              <a:gd name="connsiteY43" fmla="*/ 6095999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364827 w 4151586"/>
              <a:gd name="connsiteY41" fmla="*/ 5433848 h 6495393"/>
              <a:gd name="connsiteX42" fmla="*/ 2396358 w 4151586"/>
              <a:gd name="connsiteY42" fmla="*/ 5864772 h 6495393"/>
              <a:gd name="connsiteX43" fmla="*/ 2490952 w 4151586"/>
              <a:gd name="connsiteY43" fmla="*/ 6095999 h 6495393"/>
              <a:gd name="connsiteX44" fmla="*/ 2627586 w 4151586"/>
              <a:gd name="connsiteY44" fmla="*/ 6222124 h 6495393"/>
              <a:gd name="connsiteX45" fmla="*/ 2795752 w 4151586"/>
              <a:gd name="connsiteY45" fmla="*/ 6243145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364827 w 4151586"/>
              <a:gd name="connsiteY41" fmla="*/ 5433848 h 6495393"/>
              <a:gd name="connsiteX42" fmla="*/ 2396358 w 4151586"/>
              <a:gd name="connsiteY42" fmla="*/ 5864772 h 6495393"/>
              <a:gd name="connsiteX43" fmla="*/ 2490952 w 4151586"/>
              <a:gd name="connsiteY43" fmla="*/ 6095999 h 6495393"/>
              <a:gd name="connsiteX44" fmla="*/ 2627586 w 4151586"/>
              <a:gd name="connsiteY44" fmla="*/ 6222124 h 6495393"/>
              <a:gd name="connsiteX45" fmla="*/ 2795752 w 4151586"/>
              <a:gd name="connsiteY45" fmla="*/ 6243145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68717 w 4151586"/>
              <a:gd name="connsiteY56" fmla="*/ 6306207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358758"/>
              <a:gd name="connsiteX1" fmla="*/ 1072055 w 4151586"/>
              <a:gd name="connsiteY1" fmla="*/ 525517 h 6358758"/>
              <a:gd name="connsiteX2" fmla="*/ 536027 w 4151586"/>
              <a:gd name="connsiteY2" fmla="*/ 672662 h 6358758"/>
              <a:gd name="connsiteX3" fmla="*/ 220717 w 4151586"/>
              <a:gd name="connsiteY3" fmla="*/ 956441 h 6358758"/>
              <a:gd name="connsiteX4" fmla="*/ 220717 w 4151586"/>
              <a:gd name="connsiteY4" fmla="*/ 1229710 h 6358758"/>
              <a:gd name="connsiteX5" fmla="*/ 430924 w 4151586"/>
              <a:gd name="connsiteY5" fmla="*/ 1629103 h 6358758"/>
              <a:gd name="connsiteX6" fmla="*/ 609600 w 4151586"/>
              <a:gd name="connsiteY6" fmla="*/ 1839310 h 6358758"/>
              <a:gd name="connsiteX7" fmla="*/ 504496 w 4151586"/>
              <a:gd name="connsiteY7" fmla="*/ 2049517 h 6358758"/>
              <a:gd name="connsiteX8" fmla="*/ 767255 w 4151586"/>
              <a:gd name="connsiteY8" fmla="*/ 2102069 h 6358758"/>
              <a:gd name="connsiteX9" fmla="*/ 956441 w 4151586"/>
              <a:gd name="connsiteY9" fmla="*/ 1807779 h 6358758"/>
              <a:gd name="connsiteX10" fmla="*/ 893379 w 4151586"/>
              <a:gd name="connsiteY10" fmla="*/ 1387365 h 6358758"/>
              <a:gd name="connsiteX11" fmla="*/ 809296 w 4151586"/>
              <a:gd name="connsiteY11" fmla="*/ 1187669 h 6358758"/>
              <a:gd name="connsiteX12" fmla="*/ 987972 w 4151586"/>
              <a:gd name="connsiteY12" fmla="*/ 1145627 h 6358758"/>
              <a:gd name="connsiteX13" fmla="*/ 1156138 w 4151586"/>
              <a:gd name="connsiteY13" fmla="*/ 1618593 h 6358758"/>
              <a:gd name="connsiteX14" fmla="*/ 1187669 w 4151586"/>
              <a:gd name="connsiteY14" fmla="*/ 2028496 h 6358758"/>
              <a:gd name="connsiteX15" fmla="*/ 1135117 w 4151586"/>
              <a:gd name="connsiteY15" fmla="*/ 2501462 h 6358758"/>
              <a:gd name="connsiteX16" fmla="*/ 599089 w 4151586"/>
              <a:gd name="connsiteY16" fmla="*/ 3699641 h 6358758"/>
              <a:gd name="connsiteX17" fmla="*/ 609600 w 4151586"/>
              <a:gd name="connsiteY17" fmla="*/ 3804745 h 6358758"/>
              <a:gd name="connsiteX18" fmla="*/ 620110 w 4151586"/>
              <a:gd name="connsiteY18" fmla="*/ 3878317 h 6358758"/>
              <a:gd name="connsiteX19" fmla="*/ 620110 w 4151586"/>
              <a:gd name="connsiteY19" fmla="*/ 4004441 h 6358758"/>
              <a:gd name="connsiteX20" fmla="*/ 399393 w 4151586"/>
              <a:gd name="connsiteY20" fmla="*/ 4162096 h 6358758"/>
              <a:gd name="connsiteX21" fmla="*/ 346841 w 4151586"/>
              <a:gd name="connsiteY21" fmla="*/ 4708634 h 6358758"/>
              <a:gd name="connsiteX22" fmla="*/ 136634 w 4151586"/>
              <a:gd name="connsiteY22" fmla="*/ 5276193 h 6358758"/>
              <a:gd name="connsiteX23" fmla="*/ 31531 w 4151586"/>
              <a:gd name="connsiteY23" fmla="*/ 5602014 h 6358758"/>
              <a:gd name="connsiteX24" fmla="*/ 0 w 4151586"/>
              <a:gd name="connsiteY24" fmla="*/ 5927834 h 6358758"/>
              <a:gd name="connsiteX25" fmla="*/ 52551 w 4151586"/>
              <a:gd name="connsiteY25" fmla="*/ 6096000 h 6358758"/>
              <a:gd name="connsiteX26" fmla="*/ 693683 w 4151586"/>
              <a:gd name="connsiteY26" fmla="*/ 6232634 h 6358758"/>
              <a:gd name="connsiteX27" fmla="*/ 840827 w 4151586"/>
              <a:gd name="connsiteY27" fmla="*/ 6085489 h 6358758"/>
              <a:gd name="connsiteX28" fmla="*/ 777765 w 4151586"/>
              <a:gd name="connsiteY28" fmla="*/ 5549462 h 6358758"/>
              <a:gd name="connsiteX29" fmla="*/ 903889 w 4151586"/>
              <a:gd name="connsiteY29" fmla="*/ 5255172 h 6358758"/>
              <a:gd name="connsiteX30" fmla="*/ 893379 w 4151586"/>
              <a:gd name="connsiteY30" fmla="*/ 4708634 h 6358758"/>
              <a:gd name="connsiteX31" fmla="*/ 1019503 w 4151586"/>
              <a:gd name="connsiteY31" fmla="*/ 4593020 h 6358758"/>
              <a:gd name="connsiteX32" fmla="*/ 1030014 w 4151586"/>
              <a:gd name="connsiteY32" fmla="*/ 5307724 h 6358758"/>
              <a:gd name="connsiteX33" fmla="*/ 1103586 w 4151586"/>
              <a:gd name="connsiteY33" fmla="*/ 5412827 h 6358758"/>
              <a:gd name="connsiteX34" fmla="*/ 1219200 w 4151586"/>
              <a:gd name="connsiteY34" fmla="*/ 5896303 h 6358758"/>
              <a:gd name="connsiteX35" fmla="*/ 1471448 w 4151586"/>
              <a:gd name="connsiteY35" fmla="*/ 5969876 h 6358758"/>
              <a:gd name="connsiteX36" fmla="*/ 1629103 w 4151586"/>
              <a:gd name="connsiteY36" fmla="*/ 5538952 h 6358758"/>
              <a:gd name="connsiteX37" fmla="*/ 1734206 w 4151586"/>
              <a:gd name="connsiteY37" fmla="*/ 4813737 h 6358758"/>
              <a:gd name="connsiteX38" fmla="*/ 1828800 w 4151586"/>
              <a:gd name="connsiteY38" fmla="*/ 4487918 h 6358758"/>
              <a:gd name="connsiteX39" fmla="*/ 2207173 w 4151586"/>
              <a:gd name="connsiteY39" fmla="*/ 4540468 h 6358758"/>
              <a:gd name="connsiteX40" fmla="*/ 2354317 w 4151586"/>
              <a:gd name="connsiteY40" fmla="*/ 4845270 h 6358758"/>
              <a:gd name="connsiteX41" fmla="*/ 2364827 w 4151586"/>
              <a:gd name="connsiteY41" fmla="*/ 5433848 h 6358758"/>
              <a:gd name="connsiteX42" fmla="*/ 2396358 w 4151586"/>
              <a:gd name="connsiteY42" fmla="*/ 5864772 h 6358758"/>
              <a:gd name="connsiteX43" fmla="*/ 2490952 w 4151586"/>
              <a:gd name="connsiteY43" fmla="*/ 6095999 h 6358758"/>
              <a:gd name="connsiteX44" fmla="*/ 2627586 w 4151586"/>
              <a:gd name="connsiteY44" fmla="*/ 6222124 h 6358758"/>
              <a:gd name="connsiteX45" fmla="*/ 2795752 w 4151586"/>
              <a:gd name="connsiteY45" fmla="*/ 6243145 h 6358758"/>
              <a:gd name="connsiteX46" fmla="*/ 2900855 w 4151586"/>
              <a:gd name="connsiteY46" fmla="*/ 6264165 h 6358758"/>
              <a:gd name="connsiteX47" fmla="*/ 2911365 w 4151586"/>
              <a:gd name="connsiteY47" fmla="*/ 5822731 h 6358758"/>
              <a:gd name="connsiteX48" fmla="*/ 2816772 w 4151586"/>
              <a:gd name="connsiteY48" fmla="*/ 5559972 h 6358758"/>
              <a:gd name="connsiteX49" fmla="*/ 3026979 w 4151586"/>
              <a:gd name="connsiteY49" fmla="*/ 5318234 h 6358758"/>
              <a:gd name="connsiteX50" fmla="*/ 3058510 w 4151586"/>
              <a:gd name="connsiteY50" fmla="*/ 4897820 h 6358758"/>
              <a:gd name="connsiteX51" fmla="*/ 3111062 w 4151586"/>
              <a:gd name="connsiteY51" fmla="*/ 4666593 h 6358758"/>
              <a:gd name="connsiteX52" fmla="*/ 3342289 w 4151586"/>
              <a:gd name="connsiteY52" fmla="*/ 4855779 h 6358758"/>
              <a:gd name="connsiteX53" fmla="*/ 3205655 w 4151586"/>
              <a:gd name="connsiteY53" fmla="*/ 5402317 h 6358758"/>
              <a:gd name="connsiteX54" fmla="*/ 3100551 w 4151586"/>
              <a:gd name="connsiteY54" fmla="*/ 6011917 h 6358758"/>
              <a:gd name="connsiteX55" fmla="*/ 3090041 w 4151586"/>
              <a:gd name="connsiteY55" fmla="*/ 6264165 h 6358758"/>
              <a:gd name="connsiteX56" fmla="*/ 3268717 w 4151586"/>
              <a:gd name="connsiteY56" fmla="*/ 6306207 h 6358758"/>
              <a:gd name="connsiteX57" fmla="*/ 3689131 w 4151586"/>
              <a:gd name="connsiteY57" fmla="*/ 6358758 h 6358758"/>
              <a:gd name="connsiteX58" fmla="*/ 3888828 w 4151586"/>
              <a:gd name="connsiteY58" fmla="*/ 6274675 h 6358758"/>
              <a:gd name="connsiteX59" fmla="*/ 4046483 w 4151586"/>
              <a:gd name="connsiteY59" fmla="*/ 6085489 h 6358758"/>
              <a:gd name="connsiteX60" fmla="*/ 4151586 w 4151586"/>
              <a:gd name="connsiteY60" fmla="*/ 5307724 h 6358758"/>
              <a:gd name="connsiteX61" fmla="*/ 4088524 w 4151586"/>
              <a:gd name="connsiteY61" fmla="*/ 4624552 h 6358758"/>
              <a:gd name="connsiteX62" fmla="*/ 4078014 w 4151586"/>
              <a:gd name="connsiteY62" fmla="*/ 4309241 h 6358758"/>
              <a:gd name="connsiteX63" fmla="*/ 3804745 w 4151586"/>
              <a:gd name="connsiteY63" fmla="*/ 3993931 h 6358758"/>
              <a:gd name="connsiteX64" fmla="*/ 3594538 w 4151586"/>
              <a:gd name="connsiteY64" fmla="*/ 3174124 h 6358758"/>
              <a:gd name="connsiteX65" fmla="*/ 3415862 w 4151586"/>
              <a:gd name="connsiteY65" fmla="*/ 2680138 h 6358758"/>
              <a:gd name="connsiteX66" fmla="*/ 3226676 w 4151586"/>
              <a:gd name="connsiteY66" fmla="*/ 2427889 h 6358758"/>
              <a:gd name="connsiteX67" fmla="*/ 3048000 w 4151586"/>
              <a:gd name="connsiteY67" fmla="*/ 2060027 h 6358758"/>
              <a:gd name="connsiteX68" fmla="*/ 2900855 w 4151586"/>
              <a:gd name="connsiteY68" fmla="*/ 1818289 h 6358758"/>
              <a:gd name="connsiteX69" fmla="*/ 2963917 w 4151586"/>
              <a:gd name="connsiteY69" fmla="*/ 1418896 h 6358758"/>
              <a:gd name="connsiteX70" fmla="*/ 3026979 w 4151586"/>
              <a:gd name="connsiteY70" fmla="*/ 1324303 h 6358758"/>
              <a:gd name="connsiteX71" fmla="*/ 2995448 w 4151586"/>
              <a:gd name="connsiteY71" fmla="*/ 1671145 h 6358758"/>
              <a:gd name="connsiteX72" fmla="*/ 3153103 w 4151586"/>
              <a:gd name="connsiteY72" fmla="*/ 2133600 h 6358758"/>
              <a:gd name="connsiteX73" fmla="*/ 3699641 w 4151586"/>
              <a:gd name="connsiteY73" fmla="*/ 2154620 h 6358758"/>
              <a:gd name="connsiteX74" fmla="*/ 3804745 w 4151586"/>
              <a:gd name="connsiteY74" fmla="*/ 1965434 h 6358758"/>
              <a:gd name="connsiteX75" fmla="*/ 3573517 w 4151586"/>
              <a:gd name="connsiteY75" fmla="*/ 1734207 h 6358758"/>
              <a:gd name="connsiteX76" fmla="*/ 3794234 w 4151586"/>
              <a:gd name="connsiteY76" fmla="*/ 1355834 h 6358758"/>
              <a:gd name="connsiteX77" fmla="*/ 3731172 w 4151586"/>
              <a:gd name="connsiteY77" fmla="*/ 767255 h 6358758"/>
              <a:gd name="connsiteX78" fmla="*/ 3657600 w 4151586"/>
              <a:gd name="connsiteY78" fmla="*/ 651641 h 6358758"/>
              <a:gd name="connsiteX79" fmla="*/ 3205655 w 4151586"/>
              <a:gd name="connsiteY79" fmla="*/ 420414 h 6358758"/>
              <a:gd name="connsiteX80" fmla="*/ 2953407 w 4151586"/>
              <a:gd name="connsiteY80" fmla="*/ 367862 h 6358758"/>
              <a:gd name="connsiteX81" fmla="*/ 2722179 w 4151586"/>
              <a:gd name="connsiteY81" fmla="*/ 10510 h 6358758"/>
              <a:gd name="connsiteX82" fmla="*/ 2564524 w 4151586"/>
              <a:gd name="connsiteY82" fmla="*/ 0 h 6358758"/>
              <a:gd name="connsiteX83" fmla="*/ 2459420 w 4151586"/>
              <a:gd name="connsiteY83" fmla="*/ 430924 h 6358758"/>
              <a:gd name="connsiteX84" fmla="*/ 2259724 w 4151586"/>
              <a:gd name="connsiteY84" fmla="*/ 630620 h 6358758"/>
              <a:gd name="connsiteX85" fmla="*/ 1965435 w 4151586"/>
              <a:gd name="connsiteY85" fmla="*/ 725214 h 6358758"/>
              <a:gd name="connsiteX86" fmla="*/ 1734207 w 4151586"/>
              <a:gd name="connsiteY86" fmla="*/ 756744 h 6358758"/>
              <a:gd name="connsiteX87" fmla="*/ 1502979 w 4151586"/>
              <a:gd name="connsiteY87" fmla="*/ 546538 h 6358758"/>
              <a:gd name="connsiteX88" fmla="*/ 1345324 w 4151586"/>
              <a:gd name="connsiteY88" fmla="*/ 252247 h 6358758"/>
              <a:gd name="connsiteX89" fmla="*/ 1261241 w 4151586"/>
              <a:gd name="connsiteY89" fmla="*/ 136634 h 6358758"/>
              <a:gd name="connsiteX0" fmla="*/ 1261241 w 4151586"/>
              <a:gd name="connsiteY0" fmla="*/ 136634 h 6358758"/>
              <a:gd name="connsiteX1" fmla="*/ 1072055 w 4151586"/>
              <a:gd name="connsiteY1" fmla="*/ 525517 h 6358758"/>
              <a:gd name="connsiteX2" fmla="*/ 536027 w 4151586"/>
              <a:gd name="connsiteY2" fmla="*/ 672662 h 6358758"/>
              <a:gd name="connsiteX3" fmla="*/ 220717 w 4151586"/>
              <a:gd name="connsiteY3" fmla="*/ 956441 h 6358758"/>
              <a:gd name="connsiteX4" fmla="*/ 220717 w 4151586"/>
              <a:gd name="connsiteY4" fmla="*/ 1229710 h 6358758"/>
              <a:gd name="connsiteX5" fmla="*/ 430924 w 4151586"/>
              <a:gd name="connsiteY5" fmla="*/ 1629103 h 6358758"/>
              <a:gd name="connsiteX6" fmla="*/ 609600 w 4151586"/>
              <a:gd name="connsiteY6" fmla="*/ 1839310 h 6358758"/>
              <a:gd name="connsiteX7" fmla="*/ 504496 w 4151586"/>
              <a:gd name="connsiteY7" fmla="*/ 2049517 h 6358758"/>
              <a:gd name="connsiteX8" fmla="*/ 767255 w 4151586"/>
              <a:gd name="connsiteY8" fmla="*/ 2102069 h 6358758"/>
              <a:gd name="connsiteX9" fmla="*/ 956441 w 4151586"/>
              <a:gd name="connsiteY9" fmla="*/ 1807779 h 6358758"/>
              <a:gd name="connsiteX10" fmla="*/ 893379 w 4151586"/>
              <a:gd name="connsiteY10" fmla="*/ 1387365 h 6358758"/>
              <a:gd name="connsiteX11" fmla="*/ 809296 w 4151586"/>
              <a:gd name="connsiteY11" fmla="*/ 1187669 h 6358758"/>
              <a:gd name="connsiteX12" fmla="*/ 987972 w 4151586"/>
              <a:gd name="connsiteY12" fmla="*/ 1145627 h 6358758"/>
              <a:gd name="connsiteX13" fmla="*/ 1156138 w 4151586"/>
              <a:gd name="connsiteY13" fmla="*/ 1618593 h 6358758"/>
              <a:gd name="connsiteX14" fmla="*/ 1187669 w 4151586"/>
              <a:gd name="connsiteY14" fmla="*/ 2028496 h 6358758"/>
              <a:gd name="connsiteX15" fmla="*/ 1135117 w 4151586"/>
              <a:gd name="connsiteY15" fmla="*/ 2501462 h 6358758"/>
              <a:gd name="connsiteX16" fmla="*/ 599089 w 4151586"/>
              <a:gd name="connsiteY16" fmla="*/ 3699641 h 6358758"/>
              <a:gd name="connsiteX17" fmla="*/ 609600 w 4151586"/>
              <a:gd name="connsiteY17" fmla="*/ 3804745 h 6358758"/>
              <a:gd name="connsiteX18" fmla="*/ 620110 w 4151586"/>
              <a:gd name="connsiteY18" fmla="*/ 3878317 h 6358758"/>
              <a:gd name="connsiteX19" fmla="*/ 620110 w 4151586"/>
              <a:gd name="connsiteY19" fmla="*/ 4004441 h 6358758"/>
              <a:gd name="connsiteX20" fmla="*/ 399393 w 4151586"/>
              <a:gd name="connsiteY20" fmla="*/ 4162096 h 6358758"/>
              <a:gd name="connsiteX21" fmla="*/ 346841 w 4151586"/>
              <a:gd name="connsiteY21" fmla="*/ 4708634 h 6358758"/>
              <a:gd name="connsiteX22" fmla="*/ 136634 w 4151586"/>
              <a:gd name="connsiteY22" fmla="*/ 5276193 h 6358758"/>
              <a:gd name="connsiteX23" fmla="*/ 31531 w 4151586"/>
              <a:gd name="connsiteY23" fmla="*/ 5602014 h 6358758"/>
              <a:gd name="connsiteX24" fmla="*/ 0 w 4151586"/>
              <a:gd name="connsiteY24" fmla="*/ 5927834 h 6358758"/>
              <a:gd name="connsiteX25" fmla="*/ 52551 w 4151586"/>
              <a:gd name="connsiteY25" fmla="*/ 6096000 h 6358758"/>
              <a:gd name="connsiteX26" fmla="*/ 620111 w 4151586"/>
              <a:gd name="connsiteY26" fmla="*/ 5770179 h 6358758"/>
              <a:gd name="connsiteX27" fmla="*/ 840827 w 4151586"/>
              <a:gd name="connsiteY27" fmla="*/ 6085489 h 6358758"/>
              <a:gd name="connsiteX28" fmla="*/ 777765 w 4151586"/>
              <a:gd name="connsiteY28" fmla="*/ 5549462 h 6358758"/>
              <a:gd name="connsiteX29" fmla="*/ 903889 w 4151586"/>
              <a:gd name="connsiteY29" fmla="*/ 5255172 h 6358758"/>
              <a:gd name="connsiteX30" fmla="*/ 893379 w 4151586"/>
              <a:gd name="connsiteY30" fmla="*/ 4708634 h 6358758"/>
              <a:gd name="connsiteX31" fmla="*/ 1019503 w 4151586"/>
              <a:gd name="connsiteY31" fmla="*/ 4593020 h 6358758"/>
              <a:gd name="connsiteX32" fmla="*/ 1030014 w 4151586"/>
              <a:gd name="connsiteY32" fmla="*/ 5307724 h 6358758"/>
              <a:gd name="connsiteX33" fmla="*/ 1103586 w 4151586"/>
              <a:gd name="connsiteY33" fmla="*/ 5412827 h 6358758"/>
              <a:gd name="connsiteX34" fmla="*/ 1219200 w 4151586"/>
              <a:gd name="connsiteY34" fmla="*/ 5896303 h 6358758"/>
              <a:gd name="connsiteX35" fmla="*/ 1471448 w 4151586"/>
              <a:gd name="connsiteY35" fmla="*/ 5969876 h 6358758"/>
              <a:gd name="connsiteX36" fmla="*/ 1629103 w 4151586"/>
              <a:gd name="connsiteY36" fmla="*/ 5538952 h 6358758"/>
              <a:gd name="connsiteX37" fmla="*/ 1734206 w 4151586"/>
              <a:gd name="connsiteY37" fmla="*/ 4813737 h 6358758"/>
              <a:gd name="connsiteX38" fmla="*/ 1828800 w 4151586"/>
              <a:gd name="connsiteY38" fmla="*/ 4487918 h 6358758"/>
              <a:gd name="connsiteX39" fmla="*/ 2207173 w 4151586"/>
              <a:gd name="connsiteY39" fmla="*/ 4540468 h 6358758"/>
              <a:gd name="connsiteX40" fmla="*/ 2354317 w 4151586"/>
              <a:gd name="connsiteY40" fmla="*/ 4845270 h 6358758"/>
              <a:gd name="connsiteX41" fmla="*/ 2364827 w 4151586"/>
              <a:gd name="connsiteY41" fmla="*/ 5433848 h 6358758"/>
              <a:gd name="connsiteX42" fmla="*/ 2396358 w 4151586"/>
              <a:gd name="connsiteY42" fmla="*/ 5864772 h 6358758"/>
              <a:gd name="connsiteX43" fmla="*/ 2490952 w 4151586"/>
              <a:gd name="connsiteY43" fmla="*/ 6095999 h 6358758"/>
              <a:gd name="connsiteX44" fmla="*/ 2627586 w 4151586"/>
              <a:gd name="connsiteY44" fmla="*/ 6222124 h 6358758"/>
              <a:gd name="connsiteX45" fmla="*/ 2795752 w 4151586"/>
              <a:gd name="connsiteY45" fmla="*/ 6243145 h 6358758"/>
              <a:gd name="connsiteX46" fmla="*/ 2900855 w 4151586"/>
              <a:gd name="connsiteY46" fmla="*/ 6264165 h 6358758"/>
              <a:gd name="connsiteX47" fmla="*/ 2911365 w 4151586"/>
              <a:gd name="connsiteY47" fmla="*/ 5822731 h 6358758"/>
              <a:gd name="connsiteX48" fmla="*/ 2816772 w 4151586"/>
              <a:gd name="connsiteY48" fmla="*/ 5559972 h 6358758"/>
              <a:gd name="connsiteX49" fmla="*/ 3026979 w 4151586"/>
              <a:gd name="connsiteY49" fmla="*/ 5318234 h 6358758"/>
              <a:gd name="connsiteX50" fmla="*/ 3058510 w 4151586"/>
              <a:gd name="connsiteY50" fmla="*/ 4897820 h 6358758"/>
              <a:gd name="connsiteX51" fmla="*/ 3111062 w 4151586"/>
              <a:gd name="connsiteY51" fmla="*/ 4666593 h 6358758"/>
              <a:gd name="connsiteX52" fmla="*/ 3342289 w 4151586"/>
              <a:gd name="connsiteY52" fmla="*/ 4855779 h 6358758"/>
              <a:gd name="connsiteX53" fmla="*/ 3205655 w 4151586"/>
              <a:gd name="connsiteY53" fmla="*/ 5402317 h 6358758"/>
              <a:gd name="connsiteX54" fmla="*/ 3100551 w 4151586"/>
              <a:gd name="connsiteY54" fmla="*/ 6011917 h 6358758"/>
              <a:gd name="connsiteX55" fmla="*/ 3090041 w 4151586"/>
              <a:gd name="connsiteY55" fmla="*/ 6264165 h 6358758"/>
              <a:gd name="connsiteX56" fmla="*/ 3268717 w 4151586"/>
              <a:gd name="connsiteY56" fmla="*/ 6306207 h 6358758"/>
              <a:gd name="connsiteX57" fmla="*/ 3689131 w 4151586"/>
              <a:gd name="connsiteY57" fmla="*/ 6358758 h 6358758"/>
              <a:gd name="connsiteX58" fmla="*/ 3888828 w 4151586"/>
              <a:gd name="connsiteY58" fmla="*/ 6274675 h 6358758"/>
              <a:gd name="connsiteX59" fmla="*/ 4046483 w 4151586"/>
              <a:gd name="connsiteY59" fmla="*/ 6085489 h 6358758"/>
              <a:gd name="connsiteX60" fmla="*/ 4151586 w 4151586"/>
              <a:gd name="connsiteY60" fmla="*/ 5307724 h 6358758"/>
              <a:gd name="connsiteX61" fmla="*/ 4088524 w 4151586"/>
              <a:gd name="connsiteY61" fmla="*/ 4624552 h 6358758"/>
              <a:gd name="connsiteX62" fmla="*/ 4078014 w 4151586"/>
              <a:gd name="connsiteY62" fmla="*/ 4309241 h 6358758"/>
              <a:gd name="connsiteX63" fmla="*/ 3804745 w 4151586"/>
              <a:gd name="connsiteY63" fmla="*/ 3993931 h 6358758"/>
              <a:gd name="connsiteX64" fmla="*/ 3594538 w 4151586"/>
              <a:gd name="connsiteY64" fmla="*/ 3174124 h 6358758"/>
              <a:gd name="connsiteX65" fmla="*/ 3415862 w 4151586"/>
              <a:gd name="connsiteY65" fmla="*/ 2680138 h 6358758"/>
              <a:gd name="connsiteX66" fmla="*/ 3226676 w 4151586"/>
              <a:gd name="connsiteY66" fmla="*/ 2427889 h 6358758"/>
              <a:gd name="connsiteX67" fmla="*/ 3048000 w 4151586"/>
              <a:gd name="connsiteY67" fmla="*/ 2060027 h 6358758"/>
              <a:gd name="connsiteX68" fmla="*/ 2900855 w 4151586"/>
              <a:gd name="connsiteY68" fmla="*/ 1818289 h 6358758"/>
              <a:gd name="connsiteX69" fmla="*/ 2963917 w 4151586"/>
              <a:gd name="connsiteY69" fmla="*/ 1418896 h 6358758"/>
              <a:gd name="connsiteX70" fmla="*/ 3026979 w 4151586"/>
              <a:gd name="connsiteY70" fmla="*/ 1324303 h 6358758"/>
              <a:gd name="connsiteX71" fmla="*/ 2995448 w 4151586"/>
              <a:gd name="connsiteY71" fmla="*/ 1671145 h 6358758"/>
              <a:gd name="connsiteX72" fmla="*/ 3153103 w 4151586"/>
              <a:gd name="connsiteY72" fmla="*/ 2133600 h 6358758"/>
              <a:gd name="connsiteX73" fmla="*/ 3699641 w 4151586"/>
              <a:gd name="connsiteY73" fmla="*/ 2154620 h 6358758"/>
              <a:gd name="connsiteX74" fmla="*/ 3804745 w 4151586"/>
              <a:gd name="connsiteY74" fmla="*/ 1965434 h 6358758"/>
              <a:gd name="connsiteX75" fmla="*/ 3573517 w 4151586"/>
              <a:gd name="connsiteY75" fmla="*/ 1734207 h 6358758"/>
              <a:gd name="connsiteX76" fmla="*/ 3794234 w 4151586"/>
              <a:gd name="connsiteY76" fmla="*/ 1355834 h 6358758"/>
              <a:gd name="connsiteX77" fmla="*/ 3731172 w 4151586"/>
              <a:gd name="connsiteY77" fmla="*/ 767255 h 6358758"/>
              <a:gd name="connsiteX78" fmla="*/ 3657600 w 4151586"/>
              <a:gd name="connsiteY78" fmla="*/ 651641 h 6358758"/>
              <a:gd name="connsiteX79" fmla="*/ 3205655 w 4151586"/>
              <a:gd name="connsiteY79" fmla="*/ 420414 h 6358758"/>
              <a:gd name="connsiteX80" fmla="*/ 2953407 w 4151586"/>
              <a:gd name="connsiteY80" fmla="*/ 367862 h 6358758"/>
              <a:gd name="connsiteX81" fmla="*/ 2722179 w 4151586"/>
              <a:gd name="connsiteY81" fmla="*/ 10510 h 6358758"/>
              <a:gd name="connsiteX82" fmla="*/ 2564524 w 4151586"/>
              <a:gd name="connsiteY82" fmla="*/ 0 h 6358758"/>
              <a:gd name="connsiteX83" fmla="*/ 2459420 w 4151586"/>
              <a:gd name="connsiteY83" fmla="*/ 430924 h 6358758"/>
              <a:gd name="connsiteX84" fmla="*/ 2259724 w 4151586"/>
              <a:gd name="connsiteY84" fmla="*/ 630620 h 6358758"/>
              <a:gd name="connsiteX85" fmla="*/ 1965435 w 4151586"/>
              <a:gd name="connsiteY85" fmla="*/ 725214 h 6358758"/>
              <a:gd name="connsiteX86" fmla="*/ 1734207 w 4151586"/>
              <a:gd name="connsiteY86" fmla="*/ 756744 h 6358758"/>
              <a:gd name="connsiteX87" fmla="*/ 1502979 w 4151586"/>
              <a:gd name="connsiteY87" fmla="*/ 546538 h 6358758"/>
              <a:gd name="connsiteX88" fmla="*/ 1345324 w 4151586"/>
              <a:gd name="connsiteY88" fmla="*/ 252247 h 6358758"/>
              <a:gd name="connsiteX89" fmla="*/ 1261241 w 4151586"/>
              <a:gd name="connsiteY89" fmla="*/ 136634 h 6358758"/>
              <a:gd name="connsiteX0" fmla="*/ 1261241 w 4151586"/>
              <a:gd name="connsiteY0" fmla="*/ 136634 h 6358758"/>
              <a:gd name="connsiteX1" fmla="*/ 1072055 w 4151586"/>
              <a:gd name="connsiteY1" fmla="*/ 525517 h 6358758"/>
              <a:gd name="connsiteX2" fmla="*/ 536027 w 4151586"/>
              <a:gd name="connsiteY2" fmla="*/ 672662 h 6358758"/>
              <a:gd name="connsiteX3" fmla="*/ 220717 w 4151586"/>
              <a:gd name="connsiteY3" fmla="*/ 956441 h 6358758"/>
              <a:gd name="connsiteX4" fmla="*/ 220717 w 4151586"/>
              <a:gd name="connsiteY4" fmla="*/ 1229710 h 6358758"/>
              <a:gd name="connsiteX5" fmla="*/ 430924 w 4151586"/>
              <a:gd name="connsiteY5" fmla="*/ 1629103 h 6358758"/>
              <a:gd name="connsiteX6" fmla="*/ 609600 w 4151586"/>
              <a:gd name="connsiteY6" fmla="*/ 1839310 h 6358758"/>
              <a:gd name="connsiteX7" fmla="*/ 504496 w 4151586"/>
              <a:gd name="connsiteY7" fmla="*/ 2049517 h 6358758"/>
              <a:gd name="connsiteX8" fmla="*/ 767255 w 4151586"/>
              <a:gd name="connsiteY8" fmla="*/ 2102069 h 6358758"/>
              <a:gd name="connsiteX9" fmla="*/ 956441 w 4151586"/>
              <a:gd name="connsiteY9" fmla="*/ 1807779 h 6358758"/>
              <a:gd name="connsiteX10" fmla="*/ 893379 w 4151586"/>
              <a:gd name="connsiteY10" fmla="*/ 1387365 h 6358758"/>
              <a:gd name="connsiteX11" fmla="*/ 809296 w 4151586"/>
              <a:gd name="connsiteY11" fmla="*/ 1187669 h 6358758"/>
              <a:gd name="connsiteX12" fmla="*/ 987972 w 4151586"/>
              <a:gd name="connsiteY12" fmla="*/ 1145627 h 6358758"/>
              <a:gd name="connsiteX13" fmla="*/ 1156138 w 4151586"/>
              <a:gd name="connsiteY13" fmla="*/ 1618593 h 6358758"/>
              <a:gd name="connsiteX14" fmla="*/ 1187669 w 4151586"/>
              <a:gd name="connsiteY14" fmla="*/ 2028496 h 6358758"/>
              <a:gd name="connsiteX15" fmla="*/ 1135117 w 4151586"/>
              <a:gd name="connsiteY15" fmla="*/ 2501462 h 6358758"/>
              <a:gd name="connsiteX16" fmla="*/ 599089 w 4151586"/>
              <a:gd name="connsiteY16" fmla="*/ 3699641 h 6358758"/>
              <a:gd name="connsiteX17" fmla="*/ 609600 w 4151586"/>
              <a:gd name="connsiteY17" fmla="*/ 3804745 h 6358758"/>
              <a:gd name="connsiteX18" fmla="*/ 620110 w 4151586"/>
              <a:gd name="connsiteY18" fmla="*/ 3878317 h 6358758"/>
              <a:gd name="connsiteX19" fmla="*/ 620110 w 4151586"/>
              <a:gd name="connsiteY19" fmla="*/ 4004441 h 6358758"/>
              <a:gd name="connsiteX20" fmla="*/ 399393 w 4151586"/>
              <a:gd name="connsiteY20" fmla="*/ 4162096 h 6358758"/>
              <a:gd name="connsiteX21" fmla="*/ 346841 w 4151586"/>
              <a:gd name="connsiteY21" fmla="*/ 4708634 h 6358758"/>
              <a:gd name="connsiteX22" fmla="*/ 136634 w 4151586"/>
              <a:gd name="connsiteY22" fmla="*/ 5276193 h 6358758"/>
              <a:gd name="connsiteX23" fmla="*/ 31531 w 4151586"/>
              <a:gd name="connsiteY23" fmla="*/ 5602014 h 6358758"/>
              <a:gd name="connsiteX24" fmla="*/ 0 w 4151586"/>
              <a:gd name="connsiteY24" fmla="*/ 5927834 h 6358758"/>
              <a:gd name="connsiteX25" fmla="*/ 283779 w 4151586"/>
              <a:gd name="connsiteY25" fmla="*/ 5759669 h 6358758"/>
              <a:gd name="connsiteX26" fmla="*/ 620111 w 4151586"/>
              <a:gd name="connsiteY26" fmla="*/ 5770179 h 6358758"/>
              <a:gd name="connsiteX27" fmla="*/ 840827 w 4151586"/>
              <a:gd name="connsiteY27" fmla="*/ 6085489 h 6358758"/>
              <a:gd name="connsiteX28" fmla="*/ 777765 w 4151586"/>
              <a:gd name="connsiteY28" fmla="*/ 5549462 h 6358758"/>
              <a:gd name="connsiteX29" fmla="*/ 903889 w 4151586"/>
              <a:gd name="connsiteY29" fmla="*/ 5255172 h 6358758"/>
              <a:gd name="connsiteX30" fmla="*/ 893379 w 4151586"/>
              <a:gd name="connsiteY30" fmla="*/ 4708634 h 6358758"/>
              <a:gd name="connsiteX31" fmla="*/ 1019503 w 4151586"/>
              <a:gd name="connsiteY31" fmla="*/ 4593020 h 6358758"/>
              <a:gd name="connsiteX32" fmla="*/ 1030014 w 4151586"/>
              <a:gd name="connsiteY32" fmla="*/ 5307724 h 6358758"/>
              <a:gd name="connsiteX33" fmla="*/ 1103586 w 4151586"/>
              <a:gd name="connsiteY33" fmla="*/ 5412827 h 6358758"/>
              <a:gd name="connsiteX34" fmla="*/ 1219200 w 4151586"/>
              <a:gd name="connsiteY34" fmla="*/ 5896303 h 6358758"/>
              <a:gd name="connsiteX35" fmla="*/ 1471448 w 4151586"/>
              <a:gd name="connsiteY35" fmla="*/ 5969876 h 6358758"/>
              <a:gd name="connsiteX36" fmla="*/ 1629103 w 4151586"/>
              <a:gd name="connsiteY36" fmla="*/ 5538952 h 6358758"/>
              <a:gd name="connsiteX37" fmla="*/ 1734206 w 4151586"/>
              <a:gd name="connsiteY37" fmla="*/ 4813737 h 6358758"/>
              <a:gd name="connsiteX38" fmla="*/ 1828800 w 4151586"/>
              <a:gd name="connsiteY38" fmla="*/ 4487918 h 6358758"/>
              <a:gd name="connsiteX39" fmla="*/ 2207173 w 4151586"/>
              <a:gd name="connsiteY39" fmla="*/ 4540468 h 6358758"/>
              <a:gd name="connsiteX40" fmla="*/ 2354317 w 4151586"/>
              <a:gd name="connsiteY40" fmla="*/ 4845270 h 6358758"/>
              <a:gd name="connsiteX41" fmla="*/ 2364827 w 4151586"/>
              <a:gd name="connsiteY41" fmla="*/ 5433848 h 6358758"/>
              <a:gd name="connsiteX42" fmla="*/ 2396358 w 4151586"/>
              <a:gd name="connsiteY42" fmla="*/ 5864772 h 6358758"/>
              <a:gd name="connsiteX43" fmla="*/ 2490952 w 4151586"/>
              <a:gd name="connsiteY43" fmla="*/ 6095999 h 6358758"/>
              <a:gd name="connsiteX44" fmla="*/ 2627586 w 4151586"/>
              <a:gd name="connsiteY44" fmla="*/ 6222124 h 6358758"/>
              <a:gd name="connsiteX45" fmla="*/ 2795752 w 4151586"/>
              <a:gd name="connsiteY45" fmla="*/ 6243145 h 6358758"/>
              <a:gd name="connsiteX46" fmla="*/ 2900855 w 4151586"/>
              <a:gd name="connsiteY46" fmla="*/ 6264165 h 6358758"/>
              <a:gd name="connsiteX47" fmla="*/ 2911365 w 4151586"/>
              <a:gd name="connsiteY47" fmla="*/ 5822731 h 6358758"/>
              <a:gd name="connsiteX48" fmla="*/ 2816772 w 4151586"/>
              <a:gd name="connsiteY48" fmla="*/ 5559972 h 6358758"/>
              <a:gd name="connsiteX49" fmla="*/ 3026979 w 4151586"/>
              <a:gd name="connsiteY49" fmla="*/ 5318234 h 6358758"/>
              <a:gd name="connsiteX50" fmla="*/ 3058510 w 4151586"/>
              <a:gd name="connsiteY50" fmla="*/ 4897820 h 6358758"/>
              <a:gd name="connsiteX51" fmla="*/ 3111062 w 4151586"/>
              <a:gd name="connsiteY51" fmla="*/ 4666593 h 6358758"/>
              <a:gd name="connsiteX52" fmla="*/ 3342289 w 4151586"/>
              <a:gd name="connsiteY52" fmla="*/ 4855779 h 6358758"/>
              <a:gd name="connsiteX53" fmla="*/ 3205655 w 4151586"/>
              <a:gd name="connsiteY53" fmla="*/ 5402317 h 6358758"/>
              <a:gd name="connsiteX54" fmla="*/ 3100551 w 4151586"/>
              <a:gd name="connsiteY54" fmla="*/ 6011917 h 6358758"/>
              <a:gd name="connsiteX55" fmla="*/ 3090041 w 4151586"/>
              <a:gd name="connsiteY55" fmla="*/ 6264165 h 6358758"/>
              <a:gd name="connsiteX56" fmla="*/ 3268717 w 4151586"/>
              <a:gd name="connsiteY56" fmla="*/ 6306207 h 6358758"/>
              <a:gd name="connsiteX57" fmla="*/ 3689131 w 4151586"/>
              <a:gd name="connsiteY57" fmla="*/ 6358758 h 6358758"/>
              <a:gd name="connsiteX58" fmla="*/ 3888828 w 4151586"/>
              <a:gd name="connsiteY58" fmla="*/ 6274675 h 6358758"/>
              <a:gd name="connsiteX59" fmla="*/ 4046483 w 4151586"/>
              <a:gd name="connsiteY59" fmla="*/ 6085489 h 6358758"/>
              <a:gd name="connsiteX60" fmla="*/ 4151586 w 4151586"/>
              <a:gd name="connsiteY60" fmla="*/ 5307724 h 6358758"/>
              <a:gd name="connsiteX61" fmla="*/ 4088524 w 4151586"/>
              <a:gd name="connsiteY61" fmla="*/ 4624552 h 6358758"/>
              <a:gd name="connsiteX62" fmla="*/ 4078014 w 4151586"/>
              <a:gd name="connsiteY62" fmla="*/ 4309241 h 6358758"/>
              <a:gd name="connsiteX63" fmla="*/ 3804745 w 4151586"/>
              <a:gd name="connsiteY63" fmla="*/ 3993931 h 6358758"/>
              <a:gd name="connsiteX64" fmla="*/ 3594538 w 4151586"/>
              <a:gd name="connsiteY64" fmla="*/ 3174124 h 6358758"/>
              <a:gd name="connsiteX65" fmla="*/ 3415862 w 4151586"/>
              <a:gd name="connsiteY65" fmla="*/ 2680138 h 6358758"/>
              <a:gd name="connsiteX66" fmla="*/ 3226676 w 4151586"/>
              <a:gd name="connsiteY66" fmla="*/ 2427889 h 6358758"/>
              <a:gd name="connsiteX67" fmla="*/ 3048000 w 4151586"/>
              <a:gd name="connsiteY67" fmla="*/ 2060027 h 6358758"/>
              <a:gd name="connsiteX68" fmla="*/ 2900855 w 4151586"/>
              <a:gd name="connsiteY68" fmla="*/ 1818289 h 6358758"/>
              <a:gd name="connsiteX69" fmla="*/ 2963917 w 4151586"/>
              <a:gd name="connsiteY69" fmla="*/ 1418896 h 6358758"/>
              <a:gd name="connsiteX70" fmla="*/ 3026979 w 4151586"/>
              <a:gd name="connsiteY70" fmla="*/ 1324303 h 6358758"/>
              <a:gd name="connsiteX71" fmla="*/ 2995448 w 4151586"/>
              <a:gd name="connsiteY71" fmla="*/ 1671145 h 6358758"/>
              <a:gd name="connsiteX72" fmla="*/ 3153103 w 4151586"/>
              <a:gd name="connsiteY72" fmla="*/ 2133600 h 6358758"/>
              <a:gd name="connsiteX73" fmla="*/ 3699641 w 4151586"/>
              <a:gd name="connsiteY73" fmla="*/ 2154620 h 6358758"/>
              <a:gd name="connsiteX74" fmla="*/ 3804745 w 4151586"/>
              <a:gd name="connsiteY74" fmla="*/ 1965434 h 6358758"/>
              <a:gd name="connsiteX75" fmla="*/ 3573517 w 4151586"/>
              <a:gd name="connsiteY75" fmla="*/ 1734207 h 6358758"/>
              <a:gd name="connsiteX76" fmla="*/ 3794234 w 4151586"/>
              <a:gd name="connsiteY76" fmla="*/ 1355834 h 6358758"/>
              <a:gd name="connsiteX77" fmla="*/ 3731172 w 4151586"/>
              <a:gd name="connsiteY77" fmla="*/ 767255 h 6358758"/>
              <a:gd name="connsiteX78" fmla="*/ 3657600 w 4151586"/>
              <a:gd name="connsiteY78" fmla="*/ 651641 h 6358758"/>
              <a:gd name="connsiteX79" fmla="*/ 3205655 w 4151586"/>
              <a:gd name="connsiteY79" fmla="*/ 420414 h 6358758"/>
              <a:gd name="connsiteX80" fmla="*/ 2953407 w 4151586"/>
              <a:gd name="connsiteY80" fmla="*/ 367862 h 6358758"/>
              <a:gd name="connsiteX81" fmla="*/ 2722179 w 4151586"/>
              <a:gd name="connsiteY81" fmla="*/ 10510 h 6358758"/>
              <a:gd name="connsiteX82" fmla="*/ 2564524 w 4151586"/>
              <a:gd name="connsiteY82" fmla="*/ 0 h 6358758"/>
              <a:gd name="connsiteX83" fmla="*/ 2459420 w 4151586"/>
              <a:gd name="connsiteY83" fmla="*/ 430924 h 6358758"/>
              <a:gd name="connsiteX84" fmla="*/ 2259724 w 4151586"/>
              <a:gd name="connsiteY84" fmla="*/ 630620 h 6358758"/>
              <a:gd name="connsiteX85" fmla="*/ 1965435 w 4151586"/>
              <a:gd name="connsiteY85" fmla="*/ 725214 h 6358758"/>
              <a:gd name="connsiteX86" fmla="*/ 1734207 w 4151586"/>
              <a:gd name="connsiteY86" fmla="*/ 756744 h 6358758"/>
              <a:gd name="connsiteX87" fmla="*/ 1502979 w 4151586"/>
              <a:gd name="connsiteY87" fmla="*/ 546538 h 6358758"/>
              <a:gd name="connsiteX88" fmla="*/ 1345324 w 4151586"/>
              <a:gd name="connsiteY88" fmla="*/ 252247 h 6358758"/>
              <a:gd name="connsiteX89" fmla="*/ 1261241 w 4151586"/>
              <a:gd name="connsiteY89" fmla="*/ 136634 h 6358758"/>
              <a:gd name="connsiteX0" fmla="*/ 1229710 w 4120055"/>
              <a:gd name="connsiteY0" fmla="*/ 136634 h 6358758"/>
              <a:gd name="connsiteX1" fmla="*/ 1040524 w 4120055"/>
              <a:gd name="connsiteY1" fmla="*/ 525517 h 6358758"/>
              <a:gd name="connsiteX2" fmla="*/ 504496 w 4120055"/>
              <a:gd name="connsiteY2" fmla="*/ 672662 h 6358758"/>
              <a:gd name="connsiteX3" fmla="*/ 189186 w 4120055"/>
              <a:gd name="connsiteY3" fmla="*/ 956441 h 6358758"/>
              <a:gd name="connsiteX4" fmla="*/ 189186 w 4120055"/>
              <a:gd name="connsiteY4" fmla="*/ 1229710 h 6358758"/>
              <a:gd name="connsiteX5" fmla="*/ 399393 w 4120055"/>
              <a:gd name="connsiteY5" fmla="*/ 1629103 h 6358758"/>
              <a:gd name="connsiteX6" fmla="*/ 578069 w 4120055"/>
              <a:gd name="connsiteY6" fmla="*/ 1839310 h 6358758"/>
              <a:gd name="connsiteX7" fmla="*/ 472965 w 4120055"/>
              <a:gd name="connsiteY7" fmla="*/ 2049517 h 6358758"/>
              <a:gd name="connsiteX8" fmla="*/ 735724 w 4120055"/>
              <a:gd name="connsiteY8" fmla="*/ 2102069 h 6358758"/>
              <a:gd name="connsiteX9" fmla="*/ 924910 w 4120055"/>
              <a:gd name="connsiteY9" fmla="*/ 1807779 h 6358758"/>
              <a:gd name="connsiteX10" fmla="*/ 861848 w 4120055"/>
              <a:gd name="connsiteY10" fmla="*/ 1387365 h 6358758"/>
              <a:gd name="connsiteX11" fmla="*/ 777765 w 4120055"/>
              <a:gd name="connsiteY11" fmla="*/ 1187669 h 6358758"/>
              <a:gd name="connsiteX12" fmla="*/ 956441 w 4120055"/>
              <a:gd name="connsiteY12" fmla="*/ 1145627 h 6358758"/>
              <a:gd name="connsiteX13" fmla="*/ 1124607 w 4120055"/>
              <a:gd name="connsiteY13" fmla="*/ 1618593 h 6358758"/>
              <a:gd name="connsiteX14" fmla="*/ 1156138 w 4120055"/>
              <a:gd name="connsiteY14" fmla="*/ 2028496 h 6358758"/>
              <a:gd name="connsiteX15" fmla="*/ 1103586 w 4120055"/>
              <a:gd name="connsiteY15" fmla="*/ 2501462 h 6358758"/>
              <a:gd name="connsiteX16" fmla="*/ 567558 w 4120055"/>
              <a:gd name="connsiteY16" fmla="*/ 3699641 h 6358758"/>
              <a:gd name="connsiteX17" fmla="*/ 578069 w 4120055"/>
              <a:gd name="connsiteY17" fmla="*/ 3804745 h 6358758"/>
              <a:gd name="connsiteX18" fmla="*/ 588579 w 4120055"/>
              <a:gd name="connsiteY18" fmla="*/ 3878317 h 6358758"/>
              <a:gd name="connsiteX19" fmla="*/ 588579 w 4120055"/>
              <a:gd name="connsiteY19" fmla="*/ 4004441 h 6358758"/>
              <a:gd name="connsiteX20" fmla="*/ 367862 w 4120055"/>
              <a:gd name="connsiteY20" fmla="*/ 4162096 h 6358758"/>
              <a:gd name="connsiteX21" fmla="*/ 315310 w 4120055"/>
              <a:gd name="connsiteY21" fmla="*/ 4708634 h 6358758"/>
              <a:gd name="connsiteX22" fmla="*/ 105103 w 4120055"/>
              <a:gd name="connsiteY22" fmla="*/ 5276193 h 6358758"/>
              <a:gd name="connsiteX23" fmla="*/ 0 w 4120055"/>
              <a:gd name="connsiteY23" fmla="*/ 5602014 h 6358758"/>
              <a:gd name="connsiteX24" fmla="*/ 178676 w 4120055"/>
              <a:gd name="connsiteY24" fmla="*/ 5644054 h 6358758"/>
              <a:gd name="connsiteX25" fmla="*/ 252248 w 4120055"/>
              <a:gd name="connsiteY25" fmla="*/ 5759669 h 6358758"/>
              <a:gd name="connsiteX26" fmla="*/ 588580 w 4120055"/>
              <a:gd name="connsiteY26" fmla="*/ 5770179 h 6358758"/>
              <a:gd name="connsiteX27" fmla="*/ 809296 w 4120055"/>
              <a:gd name="connsiteY27" fmla="*/ 6085489 h 6358758"/>
              <a:gd name="connsiteX28" fmla="*/ 746234 w 4120055"/>
              <a:gd name="connsiteY28" fmla="*/ 5549462 h 6358758"/>
              <a:gd name="connsiteX29" fmla="*/ 872358 w 4120055"/>
              <a:gd name="connsiteY29" fmla="*/ 5255172 h 6358758"/>
              <a:gd name="connsiteX30" fmla="*/ 861848 w 4120055"/>
              <a:gd name="connsiteY30" fmla="*/ 4708634 h 6358758"/>
              <a:gd name="connsiteX31" fmla="*/ 987972 w 4120055"/>
              <a:gd name="connsiteY31" fmla="*/ 4593020 h 6358758"/>
              <a:gd name="connsiteX32" fmla="*/ 998483 w 4120055"/>
              <a:gd name="connsiteY32" fmla="*/ 5307724 h 6358758"/>
              <a:gd name="connsiteX33" fmla="*/ 1072055 w 4120055"/>
              <a:gd name="connsiteY33" fmla="*/ 5412827 h 6358758"/>
              <a:gd name="connsiteX34" fmla="*/ 1187669 w 4120055"/>
              <a:gd name="connsiteY34" fmla="*/ 5896303 h 6358758"/>
              <a:gd name="connsiteX35" fmla="*/ 1439917 w 4120055"/>
              <a:gd name="connsiteY35" fmla="*/ 5969876 h 6358758"/>
              <a:gd name="connsiteX36" fmla="*/ 1597572 w 4120055"/>
              <a:gd name="connsiteY36" fmla="*/ 5538952 h 6358758"/>
              <a:gd name="connsiteX37" fmla="*/ 1702675 w 4120055"/>
              <a:gd name="connsiteY37" fmla="*/ 4813737 h 6358758"/>
              <a:gd name="connsiteX38" fmla="*/ 1797269 w 4120055"/>
              <a:gd name="connsiteY38" fmla="*/ 4487918 h 6358758"/>
              <a:gd name="connsiteX39" fmla="*/ 2175642 w 4120055"/>
              <a:gd name="connsiteY39" fmla="*/ 4540468 h 6358758"/>
              <a:gd name="connsiteX40" fmla="*/ 2322786 w 4120055"/>
              <a:gd name="connsiteY40" fmla="*/ 4845270 h 6358758"/>
              <a:gd name="connsiteX41" fmla="*/ 2333296 w 4120055"/>
              <a:gd name="connsiteY41" fmla="*/ 5433848 h 6358758"/>
              <a:gd name="connsiteX42" fmla="*/ 2364827 w 4120055"/>
              <a:gd name="connsiteY42" fmla="*/ 5864772 h 6358758"/>
              <a:gd name="connsiteX43" fmla="*/ 2459421 w 4120055"/>
              <a:gd name="connsiteY43" fmla="*/ 6095999 h 6358758"/>
              <a:gd name="connsiteX44" fmla="*/ 2596055 w 4120055"/>
              <a:gd name="connsiteY44" fmla="*/ 6222124 h 6358758"/>
              <a:gd name="connsiteX45" fmla="*/ 2764221 w 4120055"/>
              <a:gd name="connsiteY45" fmla="*/ 6243145 h 6358758"/>
              <a:gd name="connsiteX46" fmla="*/ 2869324 w 4120055"/>
              <a:gd name="connsiteY46" fmla="*/ 6264165 h 6358758"/>
              <a:gd name="connsiteX47" fmla="*/ 2879834 w 4120055"/>
              <a:gd name="connsiteY47" fmla="*/ 5822731 h 6358758"/>
              <a:gd name="connsiteX48" fmla="*/ 2785241 w 4120055"/>
              <a:gd name="connsiteY48" fmla="*/ 5559972 h 6358758"/>
              <a:gd name="connsiteX49" fmla="*/ 2995448 w 4120055"/>
              <a:gd name="connsiteY49" fmla="*/ 5318234 h 6358758"/>
              <a:gd name="connsiteX50" fmla="*/ 3026979 w 4120055"/>
              <a:gd name="connsiteY50" fmla="*/ 4897820 h 6358758"/>
              <a:gd name="connsiteX51" fmla="*/ 3079531 w 4120055"/>
              <a:gd name="connsiteY51" fmla="*/ 4666593 h 6358758"/>
              <a:gd name="connsiteX52" fmla="*/ 3310758 w 4120055"/>
              <a:gd name="connsiteY52" fmla="*/ 4855779 h 6358758"/>
              <a:gd name="connsiteX53" fmla="*/ 3174124 w 4120055"/>
              <a:gd name="connsiteY53" fmla="*/ 5402317 h 6358758"/>
              <a:gd name="connsiteX54" fmla="*/ 3069020 w 4120055"/>
              <a:gd name="connsiteY54" fmla="*/ 6011917 h 6358758"/>
              <a:gd name="connsiteX55" fmla="*/ 3058510 w 4120055"/>
              <a:gd name="connsiteY55" fmla="*/ 6264165 h 6358758"/>
              <a:gd name="connsiteX56" fmla="*/ 3237186 w 4120055"/>
              <a:gd name="connsiteY56" fmla="*/ 6306207 h 6358758"/>
              <a:gd name="connsiteX57" fmla="*/ 3657600 w 4120055"/>
              <a:gd name="connsiteY57" fmla="*/ 6358758 h 6358758"/>
              <a:gd name="connsiteX58" fmla="*/ 3857297 w 4120055"/>
              <a:gd name="connsiteY58" fmla="*/ 6274675 h 6358758"/>
              <a:gd name="connsiteX59" fmla="*/ 4014952 w 4120055"/>
              <a:gd name="connsiteY59" fmla="*/ 6085489 h 6358758"/>
              <a:gd name="connsiteX60" fmla="*/ 4120055 w 4120055"/>
              <a:gd name="connsiteY60" fmla="*/ 5307724 h 6358758"/>
              <a:gd name="connsiteX61" fmla="*/ 4056993 w 4120055"/>
              <a:gd name="connsiteY61" fmla="*/ 4624552 h 6358758"/>
              <a:gd name="connsiteX62" fmla="*/ 4046483 w 4120055"/>
              <a:gd name="connsiteY62" fmla="*/ 4309241 h 6358758"/>
              <a:gd name="connsiteX63" fmla="*/ 3773214 w 4120055"/>
              <a:gd name="connsiteY63" fmla="*/ 3993931 h 6358758"/>
              <a:gd name="connsiteX64" fmla="*/ 3563007 w 4120055"/>
              <a:gd name="connsiteY64" fmla="*/ 3174124 h 6358758"/>
              <a:gd name="connsiteX65" fmla="*/ 3384331 w 4120055"/>
              <a:gd name="connsiteY65" fmla="*/ 2680138 h 6358758"/>
              <a:gd name="connsiteX66" fmla="*/ 3195145 w 4120055"/>
              <a:gd name="connsiteY66" fmla="*/ 2427889 h 6358758"/>
              <a:gd name="connsiteX67" fmla="*/ 3016469 w 4120055"/>
              <a:gd name="connsiteY67" fmla="*/ 2060027 h 6358758"/>
              <a:gd name="connsiteX68" fmla="*/ 2869324 w 4120055"/>
              <a:gd name="connsiteY68" fmla="*/ 1818289 h 6358758"/>
              <a:gd name="connsiteX69" fmla="*/ 2932386 w 4120055"/>
              <a:gd name="connsiteY69" fmla="*/ 1418896 h 6358758"/>
              <a:gd name="connsiteX70" fmla="*/ 2995448 w 4120055"/>
              <a:gd name="connsiteY70" fmla="*/ 1324303 h 6358758"/>
              <a:gd name="connsiteX71" fmla="*/ 2963917 w 4120055"/>
              <a:gd name="connsiteY71" fmla="*/ 1671145 h 6358758"/>
              <a:gd name="connsiteX72" fmla="*/ 3121572 w 4120055"/>
              <a:gd name="connsiteY72" fmla="*/ 2133600 h 6358758"/>
              <a:gd name="connsiteX73" fmla="*/ 3668110 w 4120055"/>
              <a:gd name="connsiteY73" fmla="*/ 2154620 h 6358758"/>
              <a:gd name="connsiteX74" fmla="*/ 3773214 w 4120055"/>
              <a:gd name="connsiteY74" fmla="*/ 1965434 h 6358758"/>
              <a:gd name="connsiteX75" fmla="*/ 3541986 w 4120055"/>
              <a:gd name="connsiteY75" fmla="*/ 1734207 h 6358758"/>
              <a:gd name="connsiteX76" fmla="*/ 3762703 w 4120055"/>
              <a:gd name="connsiteY76" fmla="*/ 1355834 h 6358758"/>
              <a:gd name="connsiteX77" fmla="*/ 3699641 w 4120055"/>
              <a:gd name="connsiteY77" fmla="*/ 767255 h 6358758"/>
              <a:gd name="connsiteX78" fmla="*/ 3626069 w 4120055"/>
              <a:gd name="connsiteY78" fmla="*/ 651641 h 6358758"/>
              <a:gd name="connsiteX79" fmla="*/ 3174124 w 4120055"/>
              <a:gd name="connsiteY79" fmla="*/ 420414 h 6358758"/>
              <a:gd name="connsiteX80" fmla="*/ 2921876 w 4120055"/>
              <a:gd name="connsiteY80" fmla="*/ 367862 h 6358758"/>
              <a:gd name="connsiteX81" fmla="*/ 2690648 w 4120055"/>
              <a:gd name="connsiteY81" fmla="*/ 10510 h 6358758"/>
              <a:gd name="connsiteX82" fmla="*/ 2532993 w 4120055"/>
              <a:gd name="connsiteY82" fmla="*/ 0 h 6358758"/>
              <a:gd name="connsiteX83" fmla="*/ 2427889 w 4120055"/>
              <a:gd name="connsiteY83" fmla="*/ 430924 h 6358758"/>
              <a:gd name="connsiteX84" fmla="*/ 2228193 w 4120055"/>
              <a:gd name="connsiteY84" fmla="*/ 630620 h 6358758"/>
              <a:gd name="connsiteX85" fmla="*/ 1933904 w 4120055"/>
              <a:gd name="connsiteY85" fmla="*/ 725214 h 6358758"/>
              <a:gd name="connsiteX86" fmla="*/ 1702676 w 4120055"/>
              <a:gd name="connsiteY86" fmla="*/ 756744 h 6358758"/>
              <a:gd name="connsiteX87" fmla="*/ 1471448 w 4120055"/>
              <a:gd name="connsiteY87" fmla="*/ 546538 h 6358758"/>
              <a:gd name="connsiteX88" fmla="*/ 1313793 w 4120055"/>
              <a:gd name="connsiteY88" fmla="*/ 252247 h 6358758"/>
              <a:gd name="connsiteX89" fmla="*/ 1229710 w 412005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88276 w 4099035"/>
              <a:gd name="connsiteY27" fmla="*/ 6085489 h 6358758"/>
              <a:gd name="connsiteX28" fmla="*/ 725214 w 4099035"/>
              <a:gd name="connsiteY28" fmla="*/ 5549462 h 6358758"/>
              <a:gd name="connsiteX29" fmla="*/ 851338 w 4099035"/>
              <a:gd name="connsiteY29" fmla="*/ 5255172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66649 w 4099035"/>
              <a:gd name="connsiteY34" fmla="*/ 5896303 h 6358758"/>
              <a:gd name="connsiteX35" fmla="*/ 1418897 w 4099035"/>
              <a:gd name="connsiteY35" fmla="*/ 5969876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851338 w 4099035"/>
              <a:gd name="connsiteY29" fmla="*/ 5255172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66649 w 4099035"/>
              <a:gd name="connsiteY34" fmla="*/ 5896303 h 6358758"/>
              <a:gd name="connsiteX35" fmla="*/ 1418897 w 4099035"/>
              <a:gd name="connsiteY35" fmla="*/ 5969876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66649 w 4099035"/>
              <a:gd name="connsiteY34" fmla="*/ 5896303 h 6358758"/>
              <a:gd name="connsiteX35" fmla="*/ 1418897 w 4099035"/>
              <a:gd name="connsiteY35" fmla="*/ 5969876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18897 w 4099035"/>
              <a:gd name="connsiteY35" fmla="*/ 5969876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806263 w 4099035"/>
              <a:gd name="connsiteY45" fmla="*/ 6064469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806263 w 4099035"/>
              <a:gd name="connsiteY45" fmla="*/ 6064469 h 6358758"/>
              <a:gd name="connsiteX46" fmla="*/ 2921877 w 4099035"/>
              <a:gd name="connsiteY46" fmla="*/ 6053958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806263 w 4099035"/>
              <a:gd name="connsiteY45" fmla="*/ 6064469 h 6358758"/>
              <a:gd name="connsiteX46" fmla="*/ 2921877 w 4099035"/>
              <a:gd name="connsiteY46" fmla="*/ 6053958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142593 w 4099035"/>
              <a:gd name="connsiteY55" fmla="*/ 6053958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806263 w 4099035"/>
              <a:gd name="connsiteY45" fmla="*/ 6064469 h 6358758"/>
              <a:gd name="connsiteX46" fmla="*/ 2921877 w 4099035"/>
              <a:gd name="connsiteY46" fmla="*/ 6053958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142593 w 4099035"/>
              <a:gd name="connsiteY55" fmla="*/ 6053958 h 6358758"/>
              <a:gd name="connsiteX56" fmla="*/ 3342290 w 4099035"/>
              <a:gd name="connsiteY56" fmla="*/ 6190594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274675"/>
              <a:gd name="connsiteX1" fmla="*/ 1019504 w 4099035"/>
              <a:gd name="connsiteY1" fmla="*/ 525517 h 6274675"/>
              <a:gd name="connsiteX2" fmla="*/ 483476 w 4099035"/>
              <a:gd name="connsiteY2" fmla="*/ 672662 h 6274675"/>
              <a:gd name="connsiteX3" fmla="*/ 168166 w 4099035"/>
              <a:gd name="connsiteY3" fmla="*/ 956441 h 6274675"/>
              <a:gd name="connsiteX4" fmla="*/ 168166 w 4099035"/>
              <a:gd name="connsiteY4" fmla="*/ 1229710 h 6274675"/>
              <a:gd name="connsiteX5" fmla="*/ 378373 w 4099035"/>
              <a:gd name="connsiteY5" fmla="*/ 1629103 h 6274675"/>
              <a:gd name="connsiteX6" fmla="*/ 557049 w 4099035"/>
              <a:gd name="connsiteY6" fmla="*/ 1839310 h 6274675"/>
              <a:gd name="connsiteX7" fmla="*/ 451945 w 4099035"/>
              <a:gd name="connsiteY7" fmla="*/ 2049517 h 6274675"/>
              <a:gd name="connsiteX8" fmla="*/ 714704 w 4099035"/>
              <a:gd name="connsiteY8" fmla="*/ 2102069 h 6274675"/>
              <a:gd name="connsiteX9" fmla="*/ 903890 w 4099035"/>
              <a:gd name="connsiteY9" fmla="*/ 1807779 h 6274675"/>
              <a:gd name="connsiteX10" fmla="*/ 840828 w 4099035"/>
              <a:gd name="connsiteY10" fmla="*/ 1387365 h 6274675"/>
              <a:gd name="connsiteX11" fmla="*/ 756745 w 4099035"/>
              <a:gd name="connsiteY11" fmla="*/ 1187669 h 6274675"/>
              <a:gd name="connsiteX12" fmla="*/ 935421 w 4099035"/>
              <a:gd name="connsiteY12" fmla="*/ 1145627 h 6274675"/>
              <a:gd name="connsiteX13" fmla="*/ 1103587 w 4099035"/>
              <a:gd name="connsiteY13" fmla="*/ 1618593 h 6274675"/>
              <a:gd name="connsiteX14" fmla="*/ 1135118 w 4099035"/>
              <a:gd name="connsiteY14" fmla="*/ 2028496 h 6274675"/>
              <a:gd name="connsiteX15" fmla="*/ 1082566 w 4099035"/>
              <a:gd name="connsiteY15" fmla="*/ 2501462 h 6274675"/>
              <a:gd name="connsiteX16" fmla="*/ 546538 w 4099035"/>
              <a:gd name="connsiteY16" fmla="*/ 3699641 h 6274675"/>
              <a:gd name="connsiteX17" fmla="*/ 557049 w 4099035"/>
              <a:gd name="connsiteY17" fmla="*/ 3804745 h 6274675"/>
              <a:gd name="connsiteX18" fmla="*/ 567559 w 4099035"/>
              <a:gd name="connsiteY18" fmla="*/ 3878317 h 6274675"/>
              <a:gd name="connsiteX19" fmla="*/ 567559 w 4099035"/>
              <a:gd name="connsiteY19" fmla="*/ 4004441 h 6274675"/>
              <a:gd name="connsiteX20" fmla="*/ 346842 w 4099035"/>
              <a:gd name="connsiteY20" fmla="*/ 4162096 h 6274675"/>
              <a:gd name="connsiteX21" fmla="*/ 294290 w 4099035"/>
              <a:gd name="connsiteY21" fmla="*/ 4708634 h 6274675"/>
              <a:gd name="connsiteX22" fmla="*/ 84083 w 4099035"/>
              <a:gd name="connsiteY22" fmla="*/ 5276193 h 6274675"/>
              <a:gd name="connsiteX23" fmla="*/ 0 w 4099035"/>
              <a:gd name="connsiteY23" fmla="*/ 5591503 h 6274675"/>
              <a:gd name="connsiteX24" fmla="*/ 157656 w 4099035"/>
              <a:gd name="connsiteY24" fmla="*/ 5644054 h 6274675"/>
              <a:gd name="connsiteX25" fmla="*/ 231228 w 4099035"/>
              <a:gd name="connsiteY25" fmla="*/ 5759669 h 6274675"/>
              <a:gd name="connsiteX26" fmla="*/ 567560 w 4099035"/>
              <a:gd name="connsiteY26" fmla="*/ 5770179 h 6274675"/>
              <a:gd name="connsiteX27" fmla="*/ 725214 w 4099035"/>
              <a:gd name="connsiteY27" fmla="*/ 5675585 h 6274675"/>
              <a:gd name="connsiteX28" fmla="*/ 725214 w 4099035"/>
              <a:gd name="connsiteY28" fmla="*/ 5549462 h 6274675"/>
              <a:gd name="connsiteX29" fmla="*/ 777765 w 4099035"/>
              <a:gd name="connsiteY29" fmla="*/ 5223641 h 6274675"/>
              <a:gd name="connsiteX30" fmla="*/ 840828 w 4099035"/>
              <a:gd name="connsiteY30" fmla="*/ 4708634 h 6274675"/>
              <a:gd name="connsiteX31" fmla="*/ 966952 w 4099035"/>
              <a:gd name="connsiteY31" fmla="*/ 4593020 h 6274675"/>
              <a:gd name="connsiteX32" fmla="*/ 977463 w 4099035"/>
              <a:gd name="connsiteY32" fmla="*/ 5307724 h 6274675"/>
              <a:gd name="connsiteX33" fmla="*/ 1051035 w 4099035"/>
              <a:gd name="connsiteY33" fmla="*/ 5412827 h 6274675"/>
              <a:gd name="connsiteX34" fmla="*/ 1187670 w 4099035"/>
              <a:gd name="connsiteY34" fmla="*/ 5496909 h 6274675"/>
              <a:gd name="connsiteX35" fmla="*/ 1439917 w 4099035"/>
              <a:gd name="connsiteY35" fmla="*/ 5507421 h 6274675"/>
              <a:gd name="connsiteX36" fmla="*/ 1534511 w 4099035"/>
              <a:gd name="connsiteY36" fmla="*/ 5391807 h 6274675"/>
              <a:gd name="connsiteX37" fmla="*/ 1671145 w 4099035"/>
              <a:gd name="connsiteY37" fmla="*/ 4750675 h 6274675"/>
              <a:gd name="connsiteX38" fmla="*/ 1776249 w 4099035"/>
              <a:gd name="connsiteY38" fmla="*/ 4309242 h 6274675"/>
              <a:gd name="connsiteX39" fmla="*/ 2154622 w 4099035"/>
              <a:gd name="connsiteY39" fmla="*/ 4424854 h 6274675"/>
              <a:gd name="connsiteX40" fmla="*/ 2301766 w 4099035"/>
              <a:gd name="connsiteY40" fmla="*/ 4845270 h 6274675"/>
              <a:gd name="connsiteX41" fmla="*/ 2364828 w 4099035"/>
              <a:gd name="connsiteY41" fmla="*/ 5402317 h 6274675"/>
              <a:gd name="connsiteX42" fmla="*/ 2438400 w 4099035"/>
              <a:gd name="connsiteY42" fmla="*/ 5749158 h 6274675"/>
              <a:gd name="connsiteX43" fmla="*/ 2501464 w 4099035"/>
              <a:gd name="connsiteY43" fmla="*/ 5927833 h 6274675"/>
              <a:gd name="connsiteX44" fmla="*/ 2659118 w 4099035"/>
              <a:gd name="connsiteY44" fmla="*/ 6096000 h 6274675"/>
              <a:gd name="connsiteX45" fmla="*/ 2806263 w 4099035"/>
              <a:gd name="connsiteY45" fmla="*/ 6064469 h 6274675"/>
              <a:gd name="connsiteX46" fmla="*/ 2921877 w 4099035"/>
              <a:gd name="connsiteY46" fmla="*/ 6053958 h 6274675"/>
              <a:gd name="connsiteX47" fmla="*/ 2858814 w 4099035"/>
              <a:gd name="connsiteY47" fmla="*/ 5822731 h 6274675"/>
              <a:gd name="connsiteX48" fmla="*/ 2764221 w 4099035"/>
              <a:gd name="connsiteY48" fmla="*/ 5559972 h 6274675"/>
              <a:gd name="connsiteX49" fmla="*/ 2974428 w 4099035"/>
              <a:gd name="connsiteY49" fmla="*/ 5318234 h 6274675"/>
              <a:gd name="connsiteX50" fmla="*/ 3005959 w 4099035"/>
              <a:gd name="connsiteY50" fmla="*/ 4897820 h 6274675"/>
              <a:gd name="connsiteX51" fmla="*/ 3058511 w 4099035"/>
              <a:gd name="connsiteY51" fmla="*/ 4666593 h 6274675"/>
              <a:gd name="connsiteX52" fmla="*/ 3289738 w 4099035"/>
              <a:gd name="connsiteY52" fmla="*/ 4855779 h 6274675"/>
              <a:gd name="connsiteX53" fmla="*/ 3153104 w 4099035"/>
              <a:gd name="connsiteY53" fmla="*/ 5402317 h 6274675"/>
              <a:gd name="connsiteX54" fmla="*/ 3048000 w 4099035"/>
              <a:gd name="connsiteY54" fmla="*/ 6011917 h 6274675"/>
              <a:gd name="connsiteX55" fmla="*/ 3142593 w 4099035"/>
              <a:gd name="connsiteY55" fmla="*/ 6053958 h 6274675"/>
              <a:gd name="connsiteX56" fmla="*/ 3342290 w 4099035"/>
              <a:gd name="connsiteY56" fmla="*/ 6190594 h 6274675"/>
              <a:gd name="connsiteX57" fmla="*/ 3678621 w 4099035"/>
              <a:gd name="connsiteY57" fmla="*/ 6117020 h 6274675"/>
              <a:gd name="connsiteX58" fmla="*/ 3836277 w 4099035"/>
              <a:gd name="connsiteY58" fmla="*/ 6274675 h 6274675"/>
              <a:gd name="connsiteX59" fmla="*/ 3993932 w 4099035"/>
              <a:gd name="connsiteY59" fmla="*/ 6085489 h 6274675"/>
              <a:gd name="connsiteX60" fmla="*/ 4099035 w 4099035"/>
              <a:gd name="connsiteY60" fmla="*/ 5307724 h 6274675"/>
              <a:gd name="connsiteX61" fmla="*/ 4035973 w 4099035"/>
              <a:gd name="connsiteY61" fmla="*/ 4624552 h 6274675"/>
              <a:gd name="connsiteX62" fmla="*/ 4025463 w 4099035"/>
              <a:gd name="connsiteY62" fmla="*/ 4309241 h 6274675"/>
              <a:gd name="connsiteX63" fmla="*/ 3752194 w 4099035"/>
              <a:gd name="connsiteY63" fmla="*/ 3993931 h 6274675"/>
              <a:gd name="connsiteX64" fmla="*/ 3541987 w 4099035"/>
              <a:gd name="connsiteY64" fmla="*/ 3174124 h 6274675"/>
              <a:gd name="connsiteX65" fmla="*/ 3363311 w 4099035"/>
              <a:gd name="connsiteY65" fmla="*/ 2680138 h 6274675"/>
              <a:gd name="connsiteX66" fmla="*/ 3174125 w 4099035"/>
              <a:gd name="connsiteY66" fmla="*/ 2427889 h 6274675"/>
              <a:gd name="connsiteX67" fmla="*/ 2995449 w 4099035"/>
              <a:gd name="connsiteY67" fmla="*/ 2060027 h 6274675"/>
              <a:gd name="connsiteX68" fmla="*/ 2848304 w 4099035"/>
              <a:gd name="connsiteY68" fmla="*/ 1818289 h 6274675"/>
              <a:gd name="connsiteX69" fmla="*/ 2911366 w 4099035"/>
              <a:gd name="connsiteY69" fmla="*/ 1418896 h 6274675"/>
              <a:gd name="connsiteX70" fmla="*/ 2974428 w 4099035"/>
              <a:gd name="connsiteY70" fmla="*/ 1324303 h 6274675"/>
              <a:gd name="connsiteX71" fmla="*/ 2942897 w 4099035"/>
              <a:gd name="connsiteY71" fmla="*/ 1671145 h 6274675"/>
              <a:gd name="connsiteX72" fmla="*/ 3100552 w 4099035"/>
              <a:gd name="connsiteY72" fmla="*/ 2133600 h 6274675"/>
              <a:gd name="connsiteX73" fmla="*/ 3647090 w 4099035"/>
              <a:gd name="connsiteY73" fmla="*/ 2154620 h 6274675"/>
              <a:gd name="connsiteX74" fmla="*/ 3752194 w 4099035"/>
              <a:gd name="connsiteY74" fmla="*/ 1965434 h 6274675"/>
              <a:gd name="connsiteX75" fmla="*/ 3520966 w 4099035"/>
              <a:gd name="connsiteY75" fmla="*/ 1734207 h 6274675"/>
              <a:gd name="connsiteX76" fmla="*/ 3741683 w 4099035"/>
              <a:gd name="connsiteY76" fmla="*/ 1355834 h 6274675"/>
              <a:gd name="connsiteX77" fmla="*/ 3678621 w 4099035"/>
              <a:gd name="connsiteY77" fmla="*/ 767255 h 6274675"/>
              <a:gd name="connsiteX78" fmla="*/ 3605049 w 4099035"/>
              <a:gd name="connsiteY78" fmla="*/ 651641 h 6274675"/>
              <a:gd name="connsiteX79" fmla="*/ 3153104 w 4099035"/>
              <a:gd name="connsiteY79" fmla="*/ 420414 h 6274675"/>
              <a:gd name="connsiteX80" fmla="*/ 2900856 w 4099035"/>
              <a:gd name="connsiteY80" fmla="*/ 367862 h 6274675"/>
              <a:gd name="connsiteX81" fmla="*/ 2669628 w 4099035"/>
              <a:gd name="connsiteY81" fmla="*/ 10510 h 6274675"/>
              <a:gd name="connsiteX82" fmla="*/ 2511973 w 4099035"/>
              <a:gd name="connsiteY82" fmla="*/ 0 h 6274675"/>
              <a:gd name="connsiteX83" fmla="*/ 2406869 w 4099035"/>
              <a:gd name="connsiteY83" fmla="*/ 430924 h 6274675"/>
              <a:gd name="connsiteX84" fmla="*/ 2207173 w 4099035"/>
              <a:gd name="connsiteY84" fmla="*/ 630620 h 6274675"/>
              <a:gd name="connsiteX85" fmla="*/ 1912884 w 4099035"/>
              <a:gd name="connsiteY85" fmla="*/ 725214 h 6274675"/>
              <a:gd name="connsiteX86" fmla="*/ 1681656 w 4099035"/>
              <a:gd name="connsiteY86" fmla="*/ 756744 h 6274675"/>
              <a:gd name="connsiteX87" fmla="*/ 1450428 w 4099035"/>
              <a:gd name="connsiteY87" fmla="*/ 546538 h 6274675"/>
              <a:gd name="connsiteX88" fmla="*/ 1292773 w 4099035"/>
              <a:gd name="connsiteY88" fmla="*/ 252247 h 6274675"/>
              <a:gd name="connsiteX89" fmla="*/ 1208690 w 4099035"/>
              <a:gd name="connsiteY89" fmla="*/ 136634 h 6274675"/>
              <a:gd name="connsiteX0" fmla="*/ 1208690 w 4099035"/>
              <a:gd name="connsiteY0" fmla="*/ 136634 h 6274675"/>
              <a:gd name="connsiteX1" fmla="*/ 1019504 w 4099035"/>
              <a:gd name="connsiteY1" fmla="*/ 525517 h 6274675"/>
              <a:gd name="connsiteX2" fmla="*/ 483476 w 4099035"/>
              <a:gd name="connsiteY2" fmla="*/ 672662 h 6274675"/>
              <a:gd name="connsiteX3" fmla="*/ 168166 w 4099035"/>
              <a:gd name="connsiteY3" fmla="*/ 956441 h 6274675"/>
              <a:gd name="connsiteX4" fmla="*/ 168166 w 4099035"/>
              <a:gd name="connsiteY4" fmla="*/ 1229710 h 6274675"/>
              <a:gd name="connsiteX5" fmla="*/ 378373 w 4099035"/>
              <a:gd name="connsiteY5" fmla="*/ 1629103 h 6274675"/>
              <a:gd name="connsiteX6" fmla="*/ 557049 w 4099035"/>
              <a:gd name="connsiteY6" fmla="*/ 1839310 h 6274675"/>
              <a:gd name="connsiteX7" fmla="*/ 451945 w 4099035"/>
              <a:gd name="connsiteY7" fmla="*/ 2049517 h 6274675"/>
              <a:gd name="connsiteX8" fmla="*/ 714704 w 4099035"/>
              <a:gd name="connsiteY8" fmla="*/ 2102069 h 6274675"/>
              <a:gd name="connsiteX9" fmla="*/ 903890 w 4099035"/>
              <a:gd name="connsiteY9" fmla="*/ 1807779 h 6274675"/>
              <a:gd name="connsiteX10" fmla="*/ 840828 w 4099035"/>
              <a:gd name="connsiteY10" fmla="*/ 1387365 h 6274675"/>
              <a:gd name="connsiteX11" fmla="*/ 756745 w 4099035"/>
              <a:gd name="connsiteY11" fmla="*/ 1187669 h 6274675"/>
              <a:gd name="connsiteX12" fmla="*/ 935421 w 4099035"/>
              <a:gd name="connsiteY12" fmla="*/ 1145627 h 6274675"/>
              <a:gd name="connsiteX13" fmla="*/ 1103587 w 4099035"/>
              <a:gd name="connsiteY13" fmla="*/ 1618593 h 6274675"/>
              <a:gd name="connsiteX14" fmla="*/ 1135118 w 4099035"/>
              <a:gd name="connsiteY14" fmla="*/ 2028496 h 6274675"/>
              <a:gd name="connsiteX15" fmla="*/ 1082566 w 4099035"/>
              <a:gd name="connsiteY15" fmla="*/ 2501462 h 6274675"/>
              <a:gd name="connsiteX16" fmla="*/ 546538 w 4099035"/>
              <a:gd name="connsiteY16" fmla="*/ 3699641 h 6274675"/>
              <a:gd name="connsiteX17" fmla="*/ 557049 w 4099035"/>
              <a:gd name="connsiteY17" fmla="*/ 3804745 h 6274675"/>
              <a:gd name="connsiteX18" fmla="*/ 567559 w 4099035"/>
              <a:gd name="connsiteY18" fmla="*/ 3878317 h 6274675"/>
              <a:gd name="connsiteX19" fmla="*/ 567559 w 4099035"/>
              <a:gd name="connsiteY19" fmla="*/ 4004441 h 6274675"/>
              <a:gd name="connsiteX20" fmla="*/ 346842 w 4099035"/>
              <a:gd name="connsiteY20" fmla="*/ 4162096 h 6274675"/>
              <a:gd name="connsiteX21" fmla="*/ 294290 w 4099035"/>
              <a:gd name="connsiteY21" fmla="*/ 4708634 h 6274675"/>
              <a:gd name="connsiteX22" fmla="*/ 84083 w 4099035"/>
              <a:gd name="connsiteY22" fmla="*/ 5276193 h 6274675"/>
              <a:gd name="connsiteX23" fmla="*/ 0 w 4099035"/>
              <a:gd name="connsiteY23" fmla="*/ 5591503 h 6274675"/>
              <a:gd name="connsiteX24" fmla="*/ 157656 w 4099035"/>
              <a:gd name="connsiteY24" fmla="*/ 5644054 h 6274675"/>
              <a:gd name="connsiteX25" fmla="*/ 231228 w 4099035"/>
              <a:gd name="connsiteY25" fmla="*/ 5759669 h 6274675"/>
              <a:gd name="connsiteX26" fmla="*/ 567560 w 4099035"/>
              <a:gd name="connsiteY26" fmla="*/ 5770179 h 6274675"/>
              <a:gd name="connsiteX27" fmla="*/ 725214 w 4099035"/>
              <a:gd name="connsiteY27" fmla="*/ 5675585 h 6274675"/>
              <a:gd name="connsiteX28" fmla="*/ 725214 w 4099035"/>
              <a:gd name="connsiteY28" fmla="*/ 5549462 h 6274675"/>
              <a:gd name="connsiteX29" fmla="*/ 777765 w 4099035"/>
              <a:gd name="connsiteY29" fmla="*/ 5223641 h 6274675"/>
              <a:gd name="connsiteX30" fmla="*/ 840828 w 4099035"/>
              <a:gd name="connsiteY30" fmla="*/ 4708634 h 6274675"/>
              <a:gd name="connsiteX31" fmla="*/ 966952 w 4099035"/>
              <a:gd name="connsiteY31" fmla="*/ 4593020 h 6274675"/>
              <a:gd name="connsiteX32" fmla="*/ 977463 w 4099035"/>
              <a:gd name="connsiteY32" fmla="*/ 5307724 h 6274675"/>
              <a:gd name="connsiteX33" fmla="*/ 1051035 w 4099035"/>
              <a:gd name="connsiteY33" fmla="*/ 5412827 h 6274675"/>
              <a:gd name="connsiteX34" fmla="*/ 1187670 w 4099035"/>
              <a:gd name="connsiteY34" fmla="*/ 5496909 h 6274675"/>
              <a:gd name="connsiteX35" fmla="*/ 1439917 w 4099035"/>
              <a:gd name="connsiteY35" fmla="*/ 5507421 h 6274675"/>
              <a:gd name="connsiteX36" fmla="*/ 1534511 w 4099035"/>
              <a:gd name="connsiteY36" fmla="*/ 5391807 h 6274675"/>
              <a:gd name="connsiteX37" fmla="*/ 1671145 w 4099035"/>
              <a:gd name="connsiteY37" fmla="*/ 4750675 h 6274675"/>
              <a:gd name="connsiteX38" fmla="*/ 1776249 w 4099035"/>
              <a:gd name="connsiteY38" fmla="*/ 4309242 h 6274675"/>
              <a:gd name="connsiteX39" fmla="*/ 2154622 w 4099035"/>
              <a:gd name="connsiteY39" fmla="*/ 4424854 h 6274675"/>
              <a:gd name="connsiteX40" fmla="*/ 2301766 w 4099035"/>
              <a:gd name="connsiteY40" fmla="*/ 4845270 h 6274675"/>
              <a:gd name="connsiteX41" fmla="*/ 2364828 w 4099035"/>
              <a:gd name="connsiteY41" fmla="*/ 5402317 h 6274675"/>
              <a:gd name="connsiteX42" fmla="*/ 2438400 w 4099035"/>
              <a:gd name="connsiteY42" fmla="*/ 5749158 h 6274675"/>
              <a:gd name="connsiteX43" fmla="*/ 2501464 w 4099035"/>
              <a:gd name="connsiteY43" fmla="*/ 5927833 h 6274675"/>
              <a:gd name="connsiteX44" fmla="*/ 2659118 w 4099035"/>
              <a:gd name="connsiteY44" fmla="*/ 6096000 h 6274675"/>
              <a:gd name="connsiteX45" fmla="*/ 2806263 w 4099035"/>
              <a:gd name="connsiteY45" fmla="*/ 6064469 h 6274675"/>
              <a:gd name="connsiteX46" fmla="*/ 2921877 w 4099035"/>
              <a:gd name="connsiteY46" fmla="*/ 6053958 h 6274675"/>
              <a:gd name="connsiteX47" fmla="*/ 2858814 w 4099035"/>
              <a:gd name="connsiteY47" fmla="*/ 5822731 h 6274675"/>
              <a:gd name="connsiteX48" fmla="*/ 2764221 w 4099035"/>
              <a:gd name="connsiteY48" fmla="*/ 5559972 h 6274675"/>
              <a:gd name="connsiteX49" fmla="*/ 2974428 w 4099035"/>
              <a:gd name="connsiteY49" fmla="*/ 5318234 h 6274675"/>
              <a:gd name="connsiteX50" fmla="*/ 3005959 w 4099035"/>
              <a:gd name="connsiteY50" fmla="*/ 4897820 h 6274675"/>
              <a:gd name="connsiteX51" fmla="*/ 3058511 w 4099035"/>
              <a:gd name="connsiteY51" fmla="*/ 4666593 h 6274675"/>
              <a:gd name="connsiteX52" fmla="*/ 3289738 w 4099035"/>
              <a:gd name="connsiteY52" fmla="*/ 4855779 h 6274675"/>
              <a:gd name="connsiteX53" fmla="*/ 3153104 w 4099035"/>
              <a:gd name="connsiteY53" fmla="*/ 5402317 h 6274675"/>
              <a:gd name="connsiteX54" fmla="*/ 3048000 w 4099035"/>
              <a:gd name="connsiteY54" fmla="*/ 6011917 h 6274675"/>
              <a:gd name="connsiteX55" fmla="*/ 3142593 w 4099035"/>
              <a:gd name="connsiteY55" fmla="*/ 6053958 h 6274675"/>
              <a:gd name="connsiteX56" fmla="*/ 3342290 w 4099035"/>
              <a:gd name="connsiteY56" fmla="*/ 6190594 h 6274675"/>
              <a:gd name="connsiteX57" fmla="*/ 3678621 w 4099035"/>
              <a:gd name="connsiteY57" fmla="*/ 6117020 h 6274675"/>
              <a:gd name="connsiteX58" fmla="*/ 3836277 w 4099035"/>
              <a:gd name="connsiteY58" fmla="*/ 6274675 h 6274675"/>
              <a:gd name="connsiteX59" fmla="*/ 3993932 w 4099035"/>
              <a:gd name="connsiteY59" fmla="*/ 6085489 h 6274675"/>
              <a:gd name="connsiteX60" fmla="*/ 4099035 w 4099035"/>
              <a:gd name="connsiteY60" fmla="*/ 5307724 h 6274675"/>
              <a:gd name="connsiteX61" fmla="*/ 4035973 w 4099035"/>
              <a:gd name="connsiteY61" fmla="*/ 4624552 h 6274675"/>
              <a:gd name="connsiteX62" fmla="*/ 4025463 w 4099035"/>
              <a:gd name="connsiteY62" fmla="*/ 4309241 h 6274675"/>
              <a:gd name="connsiteX63" fmla="*/ 3752194 w 4099035"/>
              <a:gd name="connsiteY63" fmla="*/ 3993931 h 6274675"/>
              <a:gd name="connsiteX64" fmla="*/ 3541987 w 4099035"/>
              <a:gd name="connsiteY64" fmla="*/ 3174124 h 6274675"/>
              <a:gd name="connsiteX65" fmla="*/ 3363311 w 4099035"/>
              <a:gd name="connsiteY65" fmla="*/ 2680138 h 6274675"/>
              <a:gd name="connsiteX66" fmla="*/ 3174125 w 4099035"/>
              <a:gd name="connsiteY66" fmla="*/ 2427889 h 6274675"/>
              <a:gd name="connsiteX67" fmla="*/ 2995449 w 4099035"/>
              <a:gd name="connsiteY67" fmla="*/ 2060027 h 6274675"/>
              <a:gd name="connsiteX68" fmla="*/ 2848304 w 4099035"/>
              <a:gd name="connsiteY68" fmla="*/ 1818289 h 6274675"/>
              <a:gd name="connsiteX69" fmla="*/ 2911366 w 4099035"/>
              <a:gd name="connsiteY69" fmla="*/ 1418896 h 6274675"/>
              <a:gd name="connsiteX70" fmla="*/ 2974428 w 4099035"/>
              <a:gd name="connsiteY70" fmla="*/ 1324303 h 6274675"/>
              <a:gd name="connsiteX71" fmla="*/ 2942897 w 4099035"/>
              <a:gd name="connsiteY71" fmla="*/ 1671145 h 6274675"/>
              <a:gd name="connsiteX72" fmla="*/ 3100552 w 4099035"/>
              <a:gd name="connsiteY72" fmla="*/ 2133600 h 6274675"/>
              <a:gd name="connsiteX73" fmla="*/ 3647090 w 4099035"/>
              <a:gd name="connsiteY73" fmla="*/ 2154620 h 6274675"/>
              <a:gd name="connsiteX74" fmla="*/ 3752194 w 4099035"/>
              <a:gd name="connsiteY74" fmla="*/ 1965434 h 6274675"/>
              <a:gd name="connsiteX75" fmla="*/ 3520966 w 4099035"/>
              <a:gd name="connsiteY75" fmla="*/ 1734207 h 6274675"/>
              <a:gd name="connsiteX76" fmla="*/ 3741683 w 4099035"/>
              <a:gd name="connsiteY76" fmla="*/ 1355834 h 6274675"/>
              <a:gd name="connsiteX77" fmla="*/ 3678621 w 4099035"/>
              <a:gd name="connsiteY77" fmla="*/ 767255 h 6274675"/>
              <a:gd name="connsiteX78" fmla="*/ 3605049 w 4099035"/>
              <a:gd name="connsiteY78" fmla="*/ 651641 h 6274675"/>
              <a:gd name="connsiteX79" fmla="*/ 3153104 w 4099035"/>
              <a:gd name="connsiteY79" fmla="*/ 420414 h 6274675"/>
              <a:gd name="connsiteX80" fmla="*/ 2900856 w 4099035"/>
              <a:gd name="connsiteY80" fmla="*/ 367862 h 6274675"/>
              <a:gd name="connsiteX81" fmla="*/ 2669628 w 4099035"/>
              <a:gd name="connsiteY81" fmla="*/ 10510 h 6274675"/>
              <a:gd name="connsiteX82" fmla="*/ 2511973 w 4099035"/>
              <a:gd name="connsiteY82" fmla="*/ 0 h 6274675"/>
              <a:gd name="connsiteX83" fmla="*/ 2406869 w 4099035"/>
              <a:gd name="connsiteY83" fmla="*/ 430924 h 6274675"/>
              <a:gd name="connsiteX84" fmla="*/ 2207173 w 4099035"/>
              <a:gd name="connsiteY84" fmla="*/ 630620 h 6274675"/>
              <a:gd name="connsiteX85" fmla="*/ 1912884 w 4099035"/>
              <a:gd name="connsiteY85" fmla="*/ 725214 h 6274675"/>
              <a:gd name="connsiteX86" fmla="*/ 1681656 w 4099035"/>
              <a:gd name="connsiteY86" fmla="*/ 756744 h 6274675"/>
              <a:gd name="connsiteX87" fmla="*/ 1450428 w 4099035"/>
              <a:gd name="connsiteY87" fmla="*/ 546538 h 6274675"/>
              <a:gd name="connsiteX88" fmla="*/ 1292773 w 4099035"/>
              <a:gd name="connsiteY88" fmla="*/ 252247 h 6274675"/>
              <a:gd name="connsiteX89" fmla="*/ 1208690 w 4099035"/>
              <a:gd name="connsiteY89" fmla="*/ 136634 h 6274675"/>
              <a:gd name="connsiteX0" fmla="*/ 1208690 w 4099035"/>
              <a:gd name="connsiteY0" fmla="*/ 136634 h 6312933"/>
              <a:gd name="connsiteX1" fmla="*/ 1019504 w 4099035"/>
              <a:gd name="connsiteY1" fmla="*/ 525517 h 6312933"/>
              <a:gd name="connsiteX2" fmla="*/ 483476 w 4099035"/>
              <a:gd name="connsiteY2" fmla="*/ 672662 h 6312933"/>
              <a:gd name="connsiteX3" fmla="*/ 168166 w 4099035"/>
              <a:gd name="connsiteY3" fmla="*/ 956441 h 6312933"/>
              <a:gd name="connsiteX4" fmla="*/ 168166 w 4099035"/>
              <a:gd name="connsiteY4" fmla="*/ 1229710 h 6312933"/>
              <a:gd name="connsiteX5" fmla="*/ 378373 w 4099035"/>
              <a:gd name="connsiteY5" fmla="*/ 1629103 h 6312933"/>
              <a:gd name="connsiteX6" fmla="*/ 557049 w 4099035"/>
              <a:gd name="connsiteY6" fmla="*/ 1839310 h 6312933"/>
              <a:gd name="connsiteX7" fmla="*/ 451945 w 4099035"/>
              <a:gd name="connsiteY7" fmla="*/ 2049517 h 6312933"/>
              <a:gd name="connsiteX8" fmla="*/ 714704 w 4099035"/>
              <a:gd name="connsiteY8" fmla="*/ 2102069 h 6312933"/>
              <a:gd name="connsiteX9" fmla="*/ 903890 w 4099035"/>
              <a:gd name="connsiteY9" fmla="*/ 1807779 h 6312933"/>
              <a:gd name="connsiteX10" fmla="*/ 840828 w 4099035"/>
              <a:gd name="connsiteY10" fmla="*/ 1387365 h 6312933"/>
              <a:gd name="connsiteX11" fmla="*/ 756745 w 4099035"/>
              <a:gd name="connsiteY11" fmla="*/ 1187669 h 6312933"/>
              <a:gd name="connsiteX12" fmla="*/ 935421 w 4099035"/>
              <a:gd name="connsiteY12" fmla="*/ 1145627 h 6312933"/>
              <a:gd name="connsiteX13" fmla="*/ 1103587 w 4099035"/>
              <a:gd name="connsiteY13" fmla="*/ 1618593 h 6312933"/>
              <a:gd name="connsiteX14" fmla="*/ 1135118 w 4099035"/>
              <a:gd name="connsiteY14" fmla="*/ 2028496 h 6312933"/>
              <a:gd name="connsiteX15" fmla="*/ 1082566 w 4099035"/>
              <a:gd name="connsiteY15" fmla="*/ 2501462 h 6312933"/>
              <a:gd name="connsiteX16" fmla="*/ 546538 w 4099035"/>
              <a:gd name="connsiteY16" fmla="*/ 3699641 h 6312933"/>
              <a:gd name="connsiteX17" fmla="*/ 557049 w 4099035"/>
              <a:gd name="connsiteY17" fmla="*/ 3804745 h 6312933"/>
              <a:gd name="connsiteX18" fmla="*/ 567559 w 4099035"/>
              <a:gd name="connsiteY18" fmla="*/ 3878317 h 6312933"/>
              <a:gd name="connsiteX19" fmla="*/ 567559 w 4099035"/>
              <a:gd name="connsiteY19" fmla="*/ 4004441 h 6312933"/>
              <a:gd name="connsiteX20" fmla="*/ 346842 w 4099035"/>
              <a:gd name="connsiteY20" fmla="*/ 4162096 h 6312933"/>
              <a:gd name="connsiteX21" fmla="*/ 294290 w 4099035"/>
              <a:gd name="connsiteY21" fmla="*/ 4708634 h 6312933"/>
              <a:gd name="connsiteX22" fmla="*/ 84083 w 4099035"/>
              <a:gd name="connsiteY22" fmla="*/ 5276193 h 6312933"/>
              <a:gd name="connsiteX23" fmla="*/ 0 w 4099035"/>
              <a:gd name="connsiteY23" fmla="*/ 5591503 h 6312933"/>
              <a:gd name="connsiteX24" fmla="*/ 157656 w 4099035"/>
              <a:gd name="connsiteY24" fmla="*/ 5644054 h 6312933"/>
              <a:gd name="connsiteX25" fmla="*/ 231228 w 4099035"/>
              <a:gd name="connsiteY25" fmla="*/ 5759669 h 6312933"/>
              <a:gd name="connsiteX26" fmla="*/ 567560 w 4099035"/>
              <a:gd name="connsiteY26" fmla="*/ 5770179 h 6312933"/>
              <a:gd name="connsiteX27" fmla="*/ 725214 w 4099035"/>
              <a:gd name="connsiteY27" fmla="*/ 5675585 h 6312933"/>
              <a:gd name="connsiteX28" fmla="*/ 725214 w 4099035"/>
              <a:gd name="connsiteY28" fmla="*/ 5549462 h 6312933"/>
              <a:gd name="connsiteX29" fmla="*/ 777765 w 4099035"/>
              <a:gd name="connsiteY29" fmla="*/ 5223641 h 6312933"/>
              <a:gd name="connsiteX30" fmla="*/ 840828 w 4099035"/>
              <a:gd name="connsiteY30" fmla="*/ 4708634 h 6312933"/>
              <a:gd name="connsiteX31" fmla="*/ 966952 w 4099035"/>
              <a:gd name="connsiteY31" fmla="*/ 4593020 h 6312933"/>
              <a:gd name="connsiteX32" fmla="*/ 977463 w 4099035"/>
              <a:gd name="connsiteY32" fmla="*/ 5307724 h 6312933"/>
              <a:gd name="connsiteX33" fmla="*/ 1051035 w 4099035"/>
              <a:gd name="connsiteY33" fmla="*/ 5412827 h 6312933"/>
              <a:gd name="connsiteX34" fmla="*/ 1187670 w 4099035"/>
              <a:gd name="connsiteY34" fmla="*/ 5496909 h 6312933"/>
              <a:gd name="connsiteX35" fmla="*/ 1439917 w 4099035"/>
              <a:gd name="connsiteY35" fmla="*/ 5507421 h 6312933"/>
              <a:gd name="connsiteX36" fmla="*/ 1534511 w 4099035"/>
              <a:gd name="connsiteY36" fmla="*/ 5391807 h 6312933"/>
              <a:gd name="connsiteX37" fmla="*/ 1671145 w 4099035"/>
              <a:gd name="connsiteY37" fmla="*/ 4750675 h 6312933"/>
              <a:gd name="connsiteX38" fmla="*/ 1776249 w 4099035"/>
              <a:gd name="connsiteY38" fmla="*/ 4309242 h 6312933"/>
              <a:gd name="connsiteX39" fmla="*/ 2154622 w 4099035"/>
              <a:gd name="connsiteY39" fmla="*/ 4424854 h 6312933"/>
              <a:gd name="connsiteX40" fmla="*/ 2301766 w 4099035"/>
              <a:gd name="connsiteY40" fmla="*/ 4845270 h 6312933"/>
              <a:gd name="connsiteX41" fmla="*/ 2364828 w 4099035"/>
              <a:gd name="connsiteY41" fmla="*/ 5402317 h 6312933"/>
              <a:gd name="connsiteX42" fmla="*/ 2438400 w 4099035"/>
              <a:gd name="connsiteY42" fmla="*/ 5749158 h 6312933"/>
              <a:gd name="connsiteX43" fmla="*/ 2501464 w 4099035"/>
              <a:gd name="connsiteY43" fmla="*/ 5927833 h 6312933"/>
              <a:gd name="connsiteX44" fmla="*/ 2659118 w 4099035"/>
              <a:gd name="connsiteY44" fmla="*/ 6096000 h 6312933"/>
              <a:gd name="connsiteX45" fmla="*/ 2806263 w 4099035"/>
              <a:gd name="connsiteY45" fmla="*/ 6064469 h 6312933"/>
              <a:gd name="connsiteX46" fmla="*/ 2921877 w 4099035"/>
              <a:gd name="connsiteY46" fmla="*/ 6053958 h 6312933"/>
              <a:gd name="connsiteX47" fmla="*/ 2858814 w 4099035"/>
              <a:gd name="connsiteY47" fmla="*/ 5822731 h 6312933"/>
              <a:gd name="connsiteX48" fmla="*/ 2764221 w 4099035"/>
              <a:gd name="connsiteY48" fmla="*/ 5559972 h 6312933"/>
              <a:gd name="connsiteX49" fmla="*/ 2974428 w 4099035"/>
              <a:gd name="connsiteY49" fmla="*/ 5318234 h 6312933"/>
              <a:gd name="connsiteX50" fmla="*/ 3005959 w 4099035"/>
              <a:gd name="connsiteY50" fmla="*/ 4897820 h 6312933"/>
              <a:gd name="connsiteX51" fmla="*/ 3058511 w 4099035"/>
              <a:gd name="connsiteY51" fmla="*/ 4666593 h 6312933"/>
              <a:gd name="connsiteX52" fmla="*/ 3289738 w 4099035"/>
              <a:gd name="connsiteY52" fmla="*/ 4855779 h 6312933"/>
              <a:gd name="connsiteX53" fmla="*/ 3153104 w 4099035"/>
              <a:gd name="connsiteY53" fmla="*/ 5402317 h 6312933"/>
              <a:gd name="connsiteX54" fmla="*/ 3048000 w 4099035"/>
              <a:gd name="connsiteY54" fmla="*/ 6011917 h 6312933"/>
              <a:gd name="connsiteX55" fmla="*/ 3142593 w 4099035"/>
              <a:gd name="connsiteY55" fmla="*/ 6053958 h 6312933"/>
              <a:gd name="connsiteX56" fmla="*/ 3342290 w 4099035"/>
              <a:gd name="connsiteY56" fmla="*/ 6190594 h 6312933"/>
              <a:gd name="connsiteX57" fmla="*/ 3699641 w 4099035"/>
              <a:gd name="connsiteY57" fmla="*/ 6264165 h 6312933"/>
              <a:gd name="connsiteX58" fmla="*/ 3836277 w 4099035"/>
              <a:gd name="connsiteY58" fmla="*/ 6274675 h 6312933"/>
              <a:gd name="connsiteX59" fmla="*/ 3993932 w 4099035"/>
              <a:gd name="connsiteY59" fmla="*/ 6085489 h 6312933"/>
              <a:gd name="connsiteX60" fmla="*/ 4099035 w 4099035"/>
              <a:gd name="connsiteY60" fmla="*/ 5307724 h 6312933"/>
              <a:gd name="connsiteX61" fmla="*/ 4035973 w 4099035"/>
              <a:gd name="connsiteY61" fmla="*/ 4624552 h 6312933"/>
              <a:gd name="connsiteX62" fmla="*/ 4025463 w 4099035"/>
              <a:gd name="connsiteY62" fmla="*/ 4309241 h 6312933"/>
              <a:gd name="connsiteX63" fmla="*/ 3752194 w 4099035"/>
              <a:gd name="connsiteY63" fmla="*/ 3993931 h 6312933"/>
              <a:gd name="connsiteX64" fmla="*/ 3541987 w 4099035"/>
              <a:gd name="connsiteY64" fmla="*/ 3174124 h 6312933"/>
              <a:gd name="connsiteX65" fmla="*/ 3363311 w 4099035"/>
              <a:gd name="connsiteY65" fmla="*/ 2680138 h 6312933"/>
              <a:gd name="connsiteX66" fmla="*/ 3174125 w 4099035"/>
              <a:gd name="connsiteY66" fmla="*/ 2427889 h 6312933"/>
              <a:gd name="connsiteX67" fmla="*/ 2995449 w 4099035"/>
              <a:gd name="connsiteY67" fmla="*/ 2060027 h 6312933"/>
              <a:gd name="connsiteX68" fmla="*/ 2848304 w 4099035"/>
              <a:gd name="connsiteY68" fmla="*/ 1818289 h 6312933"/>
              <a:gd name="connsiteX69" fmla="*/ 2911366 w 4099035"/>
              <a:gd name="connsiteY69" fmla="*/ 1418896 h 6312933"/>
              <a:gd name="connsiteX70" fmla="*/ 2974428 w 4099035"/>
              <a:gd name="connsiteY70" fmla="*/ 1324303 h 6312933"/>
              <a:gd name="connsiteX71" fmla="*/ 2942897 w 4099035"/>
              <a:gd name="connsiteY71" fmla="*/ 1671145 h 6312933"/>
              <a:gd name="connsiteX72" fmla="*/ 3100552 w 4099035"/>
              <a:gd name="connsiteY72" fmla="*/ 2133600 h 6312933"/>
              <a:gd name="connsiteX73" fmla="*/ 3647090 w 4099035"/>
              <a:gd name="connsiteY73" fmla="*/ 2154620 h 6312933"/>
              <a:gd name="connsiteX74" fmla="*/ 3752194 w 4099035"/>
              <a:gd name="connsiteY74" fmla="*/ 1965434 h 6312933"/>
              <a:gd name="connsiteX75" fmla="*/ 3520966 w 4099035"/>
              <a:gd name="connsiteY75" fmla="*/ 1734207 h 6312933"/>
              <a:gd name="connsiteX76" fmla="*/ 3741683 w 4099035"/>
              <a:gd name="connsiteY76" fmla="*/ 1355834 h 6312933"/>
              <a:gd name="connsiteX77" fmla="*/ 3678621 w 4099035"/>
              <a:gd name="connsiteY77" fmla="*/ 767255 h 6312933"/>
              <a:gd name="connsiteX78" fmla="*/ 3605049 w 4099035"/>
              <a:gd name="connsiteY78" fmla="*/ 651641 h 6312933"/>
              <a:gd name="connsiteX79" fmla="*/ 3153104 w 4099035"/>
              <a:gd name="connsiteY79" fmla="*/ 420414 h 6312933"/>
              <a:gd name="connsiteX80" fmla="*/ 2900856 w 4099035"/>
              <a:gd name="connsiteY80" fmla="*/ 367862 h 6312933"/>
              <a:gd name="connsiteX81" fmla="*/ 2669628 w 4099035"/>
              <a:gd name="connsiteY81" fmla="*/ 10510 h 6312933"/>
              <a:gd name="connsiteX82" fmla="*/ 2511973 w 4099035"/>
              <a:gd name="connsiteY82" fmla="*/ 0 h 6312933"/>
              <a:gd name="connsiteX83" fmla="*/ 2406869 w 4099035"/>
              <a:gd name="connsiteY83" fmla="*/ 430924 h 6312933"/>
              <a:gd name="connsiteX84" fmla="*/ 2207173 w 4099035"/>
              <a:gd name="connsiteY84" fmla="*/ 630620 h 6312933"/>
              <a:gd name="connsiteX85" fmla="*/ 1912884 w 4099035"/>
              <a:gd name="connsiteY85" fmla="*/ 725214 h 6312933"/>
              <a:gd name="connsiteX86" fmla="*/ 1681656 w 4099035"/>
              <a:gd name="connsiteY86" fmla="*/ 756744 h 6312933"/>
              <a:gd name="connsiteX87" fmla="*/ 1450428 w 4099035"/>
              <a:gd name="connsiteY87" fmla="*/ 546538 h 6312933"/>
              <a:gd name="connsiteX88" fmla="*/ 1292773 w 4099035"/>
              <a:gd name="connsiteY88" fmla="*/ 252247 h 6312933"/>
              <a:gd name="connsiteX89" fmla="*/ 1208690 w 4099035"/>
              <a:gd name="connsiteY89" fmla="*/ 136634 h 6312933"/>
              <a:gd name="connsiteX0" fmla="*/ 1208690 w 4099035"/>
              <a:gd name="connsiteY0" fmla="*/ 136634 h 6312933"/>
              <a:gd name="connsiteX1" fmla="*/ 1019504 w 4099035"/>
              <a:gd name="connsiteY1" fmla="*/ 525517 h 6312933"/>
              <a:gd name="connsiteX2" fmla="*/ 483476 w 4099035"/>
              <a:gd name="connsiteY2" fmla="*/ 672662 h 6312933"/>
              <a:gd name="connsiteX3" fmla="*/ 168166 w 4099035"/>
              <a:gd name="connsiteY3" fmla="*/ 956441 h 6312933"/>
              <a:gd name="connsiteX4" fmla="*/ 168166 w 4099035"/>
              <a:gd name="connsiteY4" fmla="*/ 1229710 h 6312933"/>
              <a:gd name="connsiteX5" fmla="*/ 378373 w 4099035"/>
              <a:gd name="connsiteY5" fmla="*/ 1629103 h 6312933"/>
              <a:gd name="connsiteX6" fmla="*/ 557049 w 4099035"/>
              <a:gd name="connsiteY6" fmla="*/ 1839310 h 6312933"/>
              <a:gd name="connsiteX7" fmla="*/ 451945 w 4099035"/>
              <a:gd name="connsiteY7" fmla="*/ 2049517 h 6312933"/>
              <a:gd name="connsiteX8" fmla="*/ 714704 w 4099035"/>
              <a:gd name="connsiteY8" fmla="*/ 2102069 h 6312933"/>
              <a:gd name="connsiteX9" fmla="*/ 903890 w 4099035"/>
              <a:gd name="connsiteY9" fmla="*/ 1807779 h 6312933"/>
              <a:gd name="connsiteX10" fmla="*/ 840828 w 4099035"/>
              <a:gd name="connsiteY10" fmla="*/ 1387365 h 6312933"/>
              <a:gd name="connsiteX11" fmla="*/ 756745 w 4099035"/>
              <a:gd name="connsiteY11" fmla="*/ 1187669 h 6312933"/>
              <a:gd name="connsiteX12" fmla="*/ 935421 w 4099035"/>
              <a:gd name="connsiteY12" fmla="*/ 1145627 h 6312933"/>
              <a:gd name="connsiteX13" fmla="*/ 1103587 w 4099035"/>
              <a:gd name="connsiteY13" fmla="*/ 1618593 h 6312933"/>
              <a:gd name="connsiteX14" fmla="*/ 1135118 w 4099035"/>
              <a:gd name="connsiteY14" fmla="*/ 2028496 h 6312933"/>
              <a:gd name="connsiteX15" fmla="*/ 1082566 w 4099035"/>
              <a:gd name="connsiteY15" fmla="*/ 2501462 h 6312933"/>
              <a:gd name="connsiteX16" fmla="*/ 546538 w 4099035"/>
              <a:gd name="connsiteY16" fmla="*/ 3699641 h 6312933"/>
              <a:gd name="connsiteX17" fmla="*/ 557049 w 4099035"/>
              <a:gd name="connsiteY17" fmla="*/ 3804745 h 6312933"/>
              <a:gd name="connsiteX18" fmla="*/ 567559 w 4099035"/>
              <a:gd name="connsiteY18" fmla="*/ 3878317 h 6312933"/>
              <a:gd name="connsiteX19" fmla="*/ 567559 w 4099035"/>
              <a:gd name="connsiteY19" fmla="*/ 4004441 h 6312933"/>
              <a:gd name="connsiteX20" fmla="*/ 346842 w 4099035"/>
              <a:gd name="connsiteY20" fmla="*/ 4162096 h 6312933"/>
              <a:gd name="connsiteX21" fmla="*/ 294290 w 4099035"/>
              <a:gd name="connsiteY21" fmla="*/ 4708634 h 6312933"/>
              <a:gd name="connsiteX22" fmla="*/ 84083 w 4099035"/>
              <a:gd name="connsiteY22" fmla="*/ 5276193 h 6312933"/>
              <a:gd name="connsiteX23" fmla="*/ 0 w 4099035"/>
              <a:gd name="connsiteY23" fmla="*/ 5591503 h 6312933"/>
              <a:gd name="connsiteX24" fmla="*/ 157656 w 4099035"/>
              <a:gd name="connsiteY24" fmla="*/ 5644054 h 6312933"/>
              <a:gd name="connsiteX25" fmla="*/ 231228 w 4099035"/>
              <a:gd name="connsiteY25" fmla="*/ 5759669 h 6312933"/>
              <a:gd name="connsiteX26" fmla="*/ 567560 w 4099035"/>
              <a:gd name="connsiteY26" fmla="*/ 5770179 h 6312933"/>
              <a:gd name="connsiteX27" fmla="*/ 725214 w 4099035"/>
              <a:gd name="connsiteY27" fmla="*/ 5675585 h 6312933"/>
              <a:gd name="connsiteX28" fmla="*/ 725214 w 4099035"/>
              <a:gd name="connsiteY28" fmla="*/ 5549462 h 6312933"/>
              <a:gd name="connsiteX29" fmla="*/ 777765 w 4099035"/>
              <a:gd name="connsiteY29" fmla="*/ 5223641 h 6312933"/>
              <a:gd name="connsiteX30" fmla="*/ 840828 w 4099035"/>
              <a:gd name="connsiteY30" fmla="*/ 4708634 h 6312933"/>
              <a:gd name="connsiteX31" fmla="*/ 966952 w 4099035"/>
              <a:gd name="connsiteY31" fmla="*/ 4593020 h 6312933"/>
              <a:gd name="connsiteX32" fmla="*/ 977463 w 4099035"/>
              <a:gd name="connsiteY32" fmla="*/ 5307724 h 6312933"/>
              <a:gd name="connsiteX33" fmla="*/ 1051035 w 4099035"/>
              <a:gd name="connsiteY33" fmla="*/ 5412827 h 6312933"/>
              <a:gd name="connsiteX34" fmla="*/ 1187670 w 4099035"/>
              <a:gd name="connsiteY34" fmla="*/ 5496909 h 6312933"/>
              <a:gd name="connsiteX35" fmla="*/ 1439917 w 4099035"/>
              <a:gd name="connsiteY35" fmla="*/ 5507421 h 6312933"/>
              <a:gd name="connsiteX36" fmla="*/ 1534511 w 4099035"/>
              <a:gd name="connsiteY36" fmla="*/ 5391807 h 6312933"/>
              <a:gd name="connsiteX37" fmla="*/ 1671145 w 4099035"/>
              <a:gd name="connsiteY37" fmla="*/ 4750675 h 6312933"/>
              <a:gd name="connsiteX38" fmla="*/ 1776249 w 4099035"/>
              <a:gd name="connsiteY38" fmla="*/ 4309242 h 6312933"/>
              <a:gd name="connsiteX39" fmla="*/ 2154622 w 4099035"/>
              <a:gd name="connsiteY39" fmla="*/ 4424854 h 6312933"/>
              <a:gd name="connsiteX40" fmla="*/ 2301766 w 4099035"/>
              <a:gd name="connsiteY40" fmla="*/ 4845270 h 6312933"/>
              <a:gd name="connsiteX41" fmla="*/ 2364828 w 4099035"/>
              <a:gd name="connsiteY41" fmla="*/ 5402317 h 6312933"/>
              <a:gd name="connsiteX42" fmla="*/ 2438400 w 4099035"/>
              <a:gd name="connsiteY42" fmla="*/ 5749158 h 6312933"/>
              <a:gd name="connsiteX43" fmla="*/ 2501464 w 4099035"/>
              <a:gd name="connsiteY43" fmla="*/ 5927833 h 6312933"/>
              <a:gd name="connsiteX44" fmla="*/ 2659118 w 4099035"/>
              <a:gd name="connsiteY44" fmla="*/ 6096000 h 6312933"/>
              <a:gd name="connsiteX45" fmla="*/ 2806263 w 4099035"/>
              <a:gd name="connsiteY45" fmla="*/ 6064469 h 6312933"/>
              <a:gd name="connsiteX46" fmla="*/ 2921877 w 4099035"/>
              <a:gd name="connsiteY46" fmla="*/ 6053958 h 6312933"/>
              <a:gd name="connsiteX47" fmla="*/ 2858814 w 4099035"/>
              <a:gd name="connsiteY47" fmla="*/ 5822731 h 6312933"/>
              <a:gd name="connsiteX48" fmla="*/ 2764221 w 4099035"/>
              <a:gd name="connsiteY48" fmla="*/ 5559972 h 6312933"/>
              <a:gd name="connsiteX49" fmla="*/ 2974428 w 4099035"/>
              <a:gd name="connsiteY49" fmla="*/ 5318234 h 6312933"/>
              <a:gd name="connsiteX50" fmla="*/ 3005959 w 4099035"/>
              <a:gd name="connsiteY50" fmla="*/ 4897820 h 6312933"/>
              <a:gd name="connsiteX51" fmla="*/ 3058511 w 4099035"/>
              <a:gd name="connsiteY51" fmla="*/ 4666593 h 6312933"/>
              <a:gd name="connsiteX52" fmla="*/ 3289738 w 4099035"/>
              <a:gd name="connsiteY52" fmla="*/ 4855779 h 6312933"/>
              <a:gd name="connsiteX53" fmla="*/ 3153104 w 4099035"/>
              <a:gd name="connsiteY53" fmla="*/ 5402317 h 6312933"/>
              <a:gd name="connsiteX54" fmla="*/ 3048000 w 4099035"/>
              <a:gd name="connsiteY54" fmla="*/ 6011917 h 6312933"/>
              <a:gd name="connsiteX55" fmla="*/ 3142593 w 4099035"/>
              <a:gd name="connsiteY55" fmla="*/ 6053958 h 6312933"/>
              <a:gd name="connsiteX56" fmla="*/ 3342290 w 4099035"/>
              <a:gd name="connsiteY56" fmla="*/ 6190594 h 6312933"/>
              <a:gd name="connsiteX57" fmla="*/ 3699641 w 4099035"/>
              <a:gd name="connsiteY57" fmla="*/ 6264165 h 6312933"/>
              <a:gd name="connsiteX58" fmla="*/ 3836277 w 4099035"/>
              <a:gd name="connsiteY58" fmla="*/ 6274675 h 6312933"/>
              <a:gd name="connsiteX59" fmla="*/ 3825767 w 4099035"/>
              <a:gd name="connsiteY59" fmla="*/ 5948855 h 6312933"/>
              <a:gd name="connsiteX60" fmla="*/ 4099035 w 4099035"/>
              <a:gd name="connsiteY60" fmla="*/ 5307724 h 6312933"/>
              <a:gd name="connsiteX61" fmla="*/ 4035973 w 4099035"/>
              <a:gd name="connsiteY61" fmla="*/ 4624552 h 6312933"/>
              <a:gd name="connsiteX62" fmla="*/ 4025463 w 4099035"/>
              <a:gd name="connsiteY62" fmla="*/ 4309241 h 6312933"/>
              <a:gd name="connsiteX63" fmla="*/ 3752194 w 4099035"/>
              <a:gd name="connsiteY63" fmla="*/ 3993931 h 6312933"/>
              <a:gd name="connsiteX64" fmla="*/ 3541987 w 4099035"/>
              <a:gd name="connsiteY64" fmla="*/ 3174124 h 6312933"/>
              <a:gd name="connsiteX65" fmla="*/ 3363311 w 4099035"/>
              <a:gd name="connsiteY65" fmla="*/ 2680138 h 6312933"/>
              <a:gd name="connsiteX66" fmla="*/ 3174125 w 4099035"/>
              <a:gd name="connsiteY66" fmla="*/ 2427889 h 6312933"/>
              <a:gd name="connsiteX67" fmla="*/ 2995449 w 4099035"/>
              <a:gd name="connsiteY67" fmla="*/ 2060027 h 6312933"/>
              <a:gd name="connsiteX68" fmla="*/ 2848304 w 4099035"/>
              <a:gd name="connsiteY68" fmla="*/ 1818289 h 6312933"/>
              <a:gd name="connsiteX69" fmla="*/ 2911366 w 4099035"/>
              <a:gd name="connsiteY69" fmla="*/ 1418896 h 6312933"/>
              <a:gd name="connsiteX70" fmla="*/ 2974428 w 4099035"/>
              <a:gd name="connsiteY70" fmla="*/ 1324303 h 6312933"/>
              <a:gd name="connsiteX71" fmla="*/ 2942897 w 4099035"/>
              <a:gd name="connsiteY71" fmla="*/ 1671145 h 6312933"/>
              <a:gd name="connsiteX72" fmla="*/ 3100552 w 4099035"/>
              <a:gd name="connsiteY72" fmla="*/ 2133600 h 6312933"/>
              <a:gd name="connsiteX73" fmla="*/ 3647090 w 4099035"/>
              <a:gd name="connsiteY73" fmla="*/ 2154620 h 6312933"/>
              <a:gd name="connsiteX74" fmla="*/ 3752194 w 4099035"/>
              <a:gd name="connsiteY74" fmla="*/ 1965434 h 6312933"/>
              <a:gd name="connsiteX75" fmla="*/ 3520966 w 4099035"/>
              <a:gd name="connsiteY75" fmla="*/ 1734207 h 6312933"/>
              <a:gd name="connsiteX76" fmla="*/ 3741683 w 4099035"/>
              <a:gd name="connsiteY76" fmla="*/ 1355834 h 6312933"/>
              <a:gd name="connsiteX77" fmla="*/ 3678621 w 4099035"/>
              <a:gd name="connsiteY77" fmla="*/ 767255 h 6312933"/>
              <a:gd name="connsiteX78" fmla="*/ 3605049 w 4099035"/>
              <a:gd name="connsiteY78" fmla="*/ 651641 h 6312933"/>
              <a:gd name="connsiteX79" fmla="*/ 3153104 w 4099035"/>
              <a:gd name="connsiteY79" fmla="*/ 420414 h 6312933"/>
              <a:gd name="connsiteX80" fmla="*/ 2900856 w 4099035"/>
              <a:gd name="connsiteY80" fmla="*/ 367862 h 6312933"/>
              <a:gd name="connsiteX81" fmla="*/ 2669628 w 4099035"/>
              <a:gd name="connsiteY81" fmla="*/ 10510 h 6312933"/>
              <a:gd name="connsiteX82" fmla="*/ 2511973 w 4099035"/>
              <a:gd name="connsiteY82" fmla="*/ 0 h 6312933"/>
              <a:gd name="connsiteX83" fmla="*/ 2406869 w 4099035"/>
              <a:gd name="connsiteY83" fmla="*/ 430924 h 6312933"/>
              <a:gd name="connsiteX84" fmla="*/ 2207173 w 4099035"/>
              <a:gd name="connsiteY84" fmla="*/ 630620 h 6312933"/>
              <a:gd name="connsiteX85" fmla="*/ 1912884 w 4099035"/>
              <a:gd name="connsiteY85" fmla="*/ 725214 h 6312933"/>
              <a:gd name="connsiteX86" fmla="*/ 1681656 w 4099035"/>
              <a:gd name="connsiteY86" fmla="*/ 756744 h 6312933"/>
              <a:gd name="connsiteX87" fmla="*/ 1450428 w 4099035"/>
              <a:gd name="connsiteY87" fmla="*/ 546538 h 6312933"/>
              <a:gd name="connsiteX88" fmla="*/ 1292773 w 4099035"/>
              <a:gd name="connsiteY88" fmla="*/ 252247 h 6312933"/>
              <a:gd name="connsiteX89" fmla="*/ 1208690 w 4099035"/>
              <a:gd name="connsiteY89" fmla="*/ 136634 h 6312933"/>
              <a:gd name="connsiteX0" fmla="*/ 1208690 w 4035973"/>
              <a:gd name="connsiteY0" fmla="*/ 136634 h 6312933"/>
              <a:gd name="connsiteX1" fmla="*/ 1019504 w 4035973"/>
              <a:gd name="connsiteY1" fmla="*/ 525517 h 6312933"/>
              <a:gd name="connsiteX2" fmla="*/ 483476 w 4035973"/>
              <a:gd name="connsiteY2" fmla="*/ 672662 h 6312933"/>
              <a:gd name="connsiteX3" fmla="*/ 168166 w 4035973"/>
              <a:gd name="connsiteY3" fmla="*/ 956441 h 6312933"/>
              <a:gd name="connsiteX4" fmla="*/ 168166 w 4035973"/>
              <a:gd name="connsiteY4" fmla="*/ 1229710 h 6312933"/>
              <a:gd name="connsiteX5" fmla="*/ 378373 w 4035973"/>
              <a:gd name="connsiteY5" fmla="*/ 1629103 h 6312933"/>
              <a:gd name="connsiteX6" fmla="*/ 557049 w 4035973"/>
              <a:gd name="connsiteY6" fmla="*/ 1839310 h 6312933"/>
              <a:gd name="connsiteX7" fmla="*/ 451945 w 4035973"/>
              <a:gd name="connsiteY7" fmla="*/ 2049517 h 6312933"/>
              <a:gd name="connsiteX8" fmla="*/ 714704 w 4035973"/>
              <a:gd name="connsiteY8" fmla="*/ 2102069 h 6312933"/>
              <a:gd name="connsiteX9" fmla="*/ 903890 w 4035973"/>
              <a:gd name="connsiteY9" fmla="*/ 1807779 h 6312933"/>
              <a:gd name="connsiteX10" fmla="*/ 840828 w 4035973"/>
              <a:gd name="connsiteY10" fmla="*/ 1387365 h 6312933"/>
              <a:gd name="connsiteX11" fmla="*/ 756745 w 4035973"/>
              <a:gd name="connsiteY11" fmla="*/ 1187669 h 6312933"/>
              <a:gd name="connsiteX12" fmla="*/ 935421 w 4035973"/>
              <a:gd name="connsiteY12" fmla="*/ 1145627 h 6312933"/>
              <a:gd name="connsiteX13" fmla="*/ 1103587 w 4035973"/>
              <a:gd name="connsiteY13" fmla="*/ 1618593 h 6312933"/>
              <a:gd name="connsiteX14" fmla="*/ 1135118 w 4035973"/>
              <a:gd name="connsiteY14" fmla="*/ 2028496 h 6312933"/>
              <a:gd name="connsiteX15" fmla="*/ 1082566 w 4035973"/>
              <a:gd name="connsiteY15" fmla="*/ 2501462 h 6312933"/>
              <a:gd name="connsiteX16" fmla="*/ 546538 w 4035973"/>
              <a:gd name="connsiteY16" fmla="*/ 3699641 h 6312933"/>
              <a:gd name="connsiteX17" fmla="*/ 557049 w 4035973"/>
              <a:gd name="connsiteY17" fmla="*/ 3804745 h 6312933"/>
              <a:gd name="connsiteX18" fmla="*/ 567559 w 4035973"/>
              <a:gd name="connsiteY18" fmla="*/ 3878317 h 6312933"/>
              <a:gd name="connsiteX19" fmla="*/ 567559 w 4035973"/>
              <a:gd name="connsiteY19" fmla="*/ 4004441 h 6312933"/>
              <a:gd name="connsiteX20" fmla="*/ 346842 w 4035973"/>
              <a:gd name="connsiteY20" fmla="*/ 4162096 h 6312933"/>
              <a:gd name="connsiteX21" fmla="*/ 294290 w 4035973"/>
              <a:gd name="connsiteY21" fmla="*/ 4708634 h 6312933"/>
              <a:gd name="connsiteX22" fmla="*/ 84083 w 4035973"/>
              <a:gd name="connsiteY22" fmla="*/ 5276193 h 6312933"/>
              <a:gd name="connsiteX23" fmla="*/ 0 w 4035973"/>
              <a:gd name="connsiteY23" fmla="*/ 5591503 h 6312933"/>
              <a:gd name="connsiteX24" fmla="*/ 157656 w 4035973"/>
              <a:gd name="connsiteY24" fmla="*/ 5644054 h 6312933"/>
              <a:gd name="connsiteX25" fmla="*/ 231228 w 4035973"/>
              <a:gd name="connsiteY25" fmla="*/ 5759669 h 6312933"/>
              <a:gd name="connsiteX26" fmla="*/ 567560 w 4035973"/>
              <a:gd name="connsiteY26" fmla="*/ 5770179 h 6312933"/>
              <a:gd name="connsiteX27" fmla="*/ 725214 w 4035973"/>
              <a:gd name="connsiteY27" fmla="*/ 5675585 h 6312933"/>
              <a:gd name="connsiteX28" fmla="*/ 725214 w 4035973"/>
              <a:gd name="connsiteY28" fmla="*/ 5549462 h 6312933"/>
              <a:gd name="connsiteX29" fmla="*/ 777765 w 4035973"/>
              <a:gd name="connsiteY29" fmla="*/ 5223641 h 6312933"/>
              <a:gd name="connsiteX30" fmla="*/ 840828 w 4035973"/>
              <a:gd name="connsiteY30" fmla="*/ 4708634 h 6312933"/>
              <a:gd name="connsiteX31" fmla="*/ 966952 w 4035973"/>
              <a:gd name="connsiteY31" fmla="*/ 4593020 h 6312933"/>
              <a:gd name="connsiteX32" fmla="*/ 977463 w 4035973"/>
              <a:gd name="connsiteY32" fmla="*/ 5307724 h 6312933"/>
              <a:gd name="connsiteX33" fmla="*/ 1051035 w 4035973"/>
              <a:gd name="connsiteY33" fmla="*/ 5412827 h 6312933"/>
              <a:gd name="connsiteX34" fmla="*/ 1187670 w 4035973"/>
              <a:gd name="connsiteY34" fmla="*/ 5496909 h 6312933"/>
              <a:gd name="connsiteX35" fmla="*/ 1439917 w 4035973"/>
              <a:gd name="connsiteY35" fmla="*/ 5507421 h 6312933"/>
              <a:gd name="connsiteX36" fmla="*/ 1534511 w 4035973"/>
              <a:gd name="connsiteY36" fmla="*/ 5391807 h 6312933"/>
              <a:gd name="connsiteX37" fmla="*/ 1671145 w 4035973"/>
              <a:gd name="connsiteY37" fmla="*/ 4750675 h 6312933"/>
              <a:gd name="connsiteX38" fmla="*/ 1776249 w 4035973"/>
              <a:gd name="connsiteY38" fmla="*/ 4309242 h 6312933"/>
              <a:gd name="connsiteX39" fmla="*/ 2154622 w 4035973"/>
              <a:gd name="connsiteY39" fmla="*/ 4424854 h 6312933"/>
              <a:gd name="connsiteX40" fmla="*/ 2301766 w 4035973"/>
              <a:gd name="connsiteY40" fmla="*/ 4845270 h 6312933"/>
              <a:gd name="connsiteX41" fmla="*/ 2364828 w 4035973"/>
              <a:gd name="connsiteY41" fmla="*/ 5402317 h 6312933"/>
              <a:gd name="connsiteX42" fmla="*/ 2438400 w 4035973"/>
              <a:gd name="connsiteY42" fmla="*/ 5749158 h 6312933"/>
              <a:gd name="connsiteX43" fmla="*/ 2501464 w 4035973"/>
              <a:gd name="connsiteY43" fmla="*/ 5927833 h 6312933"/>
              <a:gd name="connsiteX44" fmla="*/ 2659118 w 4035973"/>
              <a:gd name="connsiteY44" fmla="*/ 6096000 h 6312933"/>
              <a:gd name="connsiteX45" fmla="*/ 2806263 w 4035973"/>
              <a:gd name="connsiteY45" fmla="*/ 6064469 h 6312933"/>
              <a:gd name="connsiteX46" fmla="*/ 2921877 w 4035973"/>
              <a:gd name="connsiteY46" fmla="*/ 6053958 h 6312933"/>
              <a:gd name="connsiteX47" fmla="*/ 2858814 w 4035973"/>
              <a:gd name="connsiteY47" fmla="*/ 5822731 h 6312933"/>
              <a:gd name="connsiteX48" fmla="*/ 2764221 w 4035973"/>
              <a:gd name="connsiteY48" fmla="*/ 5559972 h 6312933"/>
              <a:gd name="connsiteX49" fmla="*/ 2974428 w 4035973"/>
              <a:gd name="connsiteY49" fmla="*/ 5318234 h 6312933"/>
              <a:gd name="connsiteX50" fmla="*/ 3005959 w 4035973"/>
              <a:gd name="connsiteY50" fmla="*/ 4897820 h 6312933"/>
              <a:gd name="connsiteX51" fmla="*/ 3058511 w 4035973"/>
              <a:gd name="connsiteY51" fmla="*/ 4666593 h 6312933"/>
              <a:gd name="connsiteX52" fmla="*/ 3289738 w 4035973"/>
              <a:gd name="connsiteY52" fmla="*/ 4855779 h 6312933"/>
              <a:gd name="connsiteX53" fmla="*/ 3153104 w 4035973"/>
              <a:gd name="connsiteY53" fmla="*/ 5402317 h 6312933"/>
              <a:gd name="connsiteX54" fmla="*/ 3048000 w 4035973"/>
              <a:gd name="connsiteY54" fmla="*/ 6011917 h 6312933"/>
              <a:gd name="connsiteX55" fmla="*/ 3142593 w 4035973"/>
              <a:gd name="connsiteY55" fmla="*/ 6053958 h 6312933"/>
              <a:gd name="connsiteX56" fmla="*/ 3342290 w 4035973"/>
              <a:gd name="connsiteY56" fmla="*/ 6190594 h 6312933"/>
              <a:gd name="connsiteX57" fmla="*/ 3699641 w 4035973"/>
              <a:gd name="connsiteY57" fmla="*/ 6264165 h 6312933"/>
              <a:gd name="connsiteX58" fmla="*/ 3836277 w 4035973"/>
              <a:gd name="connsiteY58" fmla="*/ 6274675 h 6312933"/>
              <a:gd name="connsiteX59" fmla="*/ 3825767 w 4035973"/>
              <a:gd name="connsiteY59" fmla="*/ 5948855 h 6312933"/>
              <a:gd name="connsiteX60" fmla="*/ 3983422 w 4035973"/>
              <a:gd name="connsiteY60" fmla="*/ 5286703 h 6312933"/>
              <a:gd name="connsiteX61" fmla="*/ 4035973 w 4035973"/>
              <a:gd name="connsiteY61" fmla="*/ 4624552 h 6312933"/>
              <a:gd name="connsiteX62" fmla="*/ 4025463 w 4035973"/>
              <a:gd name="connsiteY62" fmla="*/ 4309241 h 6312933"/>
              <a:gd name="connsiteX63" fmla="*/ 3752194 w 4035973"/>
              <a:gd name="connsiteY63" fmla="*/ 3993931 h 6312933"/>
              <a:gd name="connsiteX64" fmla="*/ 3541987 w 4035973"/>
              <a:gd name="connsiteY64" fmla="*/ 3174124 h 6312933"/>
              <a:gd name="connsiteX65" fmla="*/ 3363311 w 4035973"/>
              <a:gd name="connsiteY65" fmla="*/ 2680138 h 6312933"/>
              <a:gd name="connsiteX66" fmla="*/ 3174125 w 4035973"/>
              <a:gd name="connsiteY66" fmla="*/ 2427889 h 6312933"/>
              <a:gd name="connsiteX67" fmla="*/ 2995449 w 4035973"/>
              <a:gd name="connsiteY67" fmla="*/ 2060027 h 6312933"/>
              <a:gd name="connsiteX68" fmla="*/ 2848304 w 4035973"/>
              <a:gd name="connsiteY68" fmla="*/ 1818289 h 6312933"/>
              <a:gd name="connsiteX69" fmla="*/ 2911366 w 4035973"/>
              <a:gd name="connsiteY69" fmla="*/ 1418896 h 6312933"/>
              <a:gd name="connsiteX70" fmla="*/ 2974428 w 4035973"/>
              <a:gd name="connsiteY70" fmla="*/ 1324303 h 6312933"/>
              <a:gd name="connsiteX71" fmla="*/ 2942897 w 4035973"/>
              <a:gd name="connsiteY71" fmla="*/ 1671145 h 6312933"/>
              <a:gd name="connsiteX72" fmla="*/ 3100552 w 4035973"/>
              <a:gd name="connsiteY72" fmla="*/ 2133600 h 6312933"/>
              <a:gd name="connsiteX73" fmla="*/ 3647090 w 4035973"/>
              <a:gd name="connsiteY73" fmla="*/ 2154620 h 6312933"/>
              <a:gd name="connsiteX74" fmla="*/ 3752194 w 4035973"/>
              <a:gd name="connsiteY74" fmla="*/ 1965434 h 6312933"/>
              <a:gd name="connsiteX75" fmla="*/ 3520966 w 4035973"/>
              <a:gd name="connsiteY75" fmla="*/ 1734207 h 6312933"/>
              <a:gd name="connsiteX76" fmla="*/ 3741683 w 4035973"/>
              <a:gd name="connsiteY76" fmla="*/ 1355834 h 6312933"/>
              <a:gd name="connsiteX77" fmla="*/ 3678621 w 4035973"/>
              <a:gd name="connsiteY77" fmla="*/ 767255 h 6312933"/>
              <a:gd name="connsiteX78" fmla="*/ 3605049 w 4035973"/>
              <a:gd name="connsiteY78" fmla="*/ 651641 h 6312933"/>
              <a:gd name="connsiteX79" fmla="*/ 3153104 w 4035973"/>
              <a:gd name="connsiteY79" fmla="*/ 420414 h 6312933"/>
              <a:gd name="connsiteX80" fmla="*/ 2900856 w 4035973"/>
              <a:gd name="connsiteY80" fmla="*/ 367862 h 6312933"/>
              <a:gd name="connsiteX81" fmla="*/ 2669628 w 4035973"/>
              <a:gd name="connsiteY81" fmla="*/ 10510 h 6312933"/>
              <a:gd name="connsiteX82" fmla="*/ 2511973 w 4035973"/>
              <a:gd name="connsiteY82" fmla="*/ 0 h 6312933"/>
              <a:gd name="connsiteX83" fmla="*/ 2406869 w 4035973"/>
              <a:gd name="connsiteY83" fmla="*/ 430924 h 6312933"/>
              <a:gd name="connsiteX84" fmla="*/ 2207173 w 4035973"/>
              <a:gd name="connsiteY84" fmla="*/ 630620 h 6312933"/>
              <a:gd name="connsiteX85" fmla="*/ 1912884 w 4035973"/>
              <a:gd name="connsiteY85" fmla="*/ 725214 h 6312933"/>
              <a:gd name="connsiteX86" fmla="*/ 1681656 w 4035973"/>
              <a:gd name="connsiteY86" fmla="*/ 756744 h 6312933"/>
              <a:gd name="connsiteX87" fmla="*/ 1450428 w 4035973"/>
              <a:gd name="connsiteY87" fmla="*/ 546538 h 6312933"/>
              <a:gd name="connsiteX88" fmla="*/ 1292773 w 4035973"/>
              <a:gd name="connsiteY88" fmla="*/ 252247 h 6312933"/>
              <a:gd name="connsiteX89" fmla="*/ 1208690 w 4035973"/>
              <a:gd name="connsiteY89" fmla="*/ 136634 h 6312933"/>
              <a:gd name="connsiteX0" fmla="*/ 1208690 w 4035973"/>
              <a:gd name="connsiteY0" fmla="*/ 136634 h 6274675"/>
              <a:gd name="connsiteX1" fmla="*/ 1019504 w 4035973"/>
              <a:gd name="connsiteY1" fmla="*/ 525517 h 6274675"/>
              <a:gd name="connsiteX2" fmla="*/ 483476 w 4035973"/>
              <a:gd name="connsiteY2" fmla="*/ 672662 h 6274675"/>
              <a:gd name="connsiteX3" fmla="*/ 168166 w 4035973"/>
              <a:gd name="connsiteY3" fmla="*/ 956441 h 6274675"/>
              <a:gd name="connsiteX4" fmla="*/ 168166 w 4035973"/>
              <a:gd name="connsiteY4" fmla="*/ 1229710 h 6274675"/>
              <a:gd name="connsiteX5" fmla="*/ 378373 w 4035973"/>
              <a:gd name="connsiteY5" fmla="*/ 1629103 h 6274675"/>
              <a:gd name="connsiteX6" fmla="*/ 557049 w 4035973"/>
              <a:gd name="connsiteY6" fmla="*/ 1839310 h 6274675"/>
              <a:gd name="connsiteX7" fmla="*/ 451945 w 4035973"/>
              <a:gd name="connsiteY7" fmla="*/ 2049517 h 6274675"/>
              <a:gd name="connsiteX8" fmla="*/ 714704 w 4035973"/>
              <a:gd name="connsiteY8" fmla="*/ 2102069 h 6274675"/>
              <a:gd name="connsiteX9" fmla="*/ 903890 w 4035973"/>
              <a:gd name="connsiteY9" fmla="*/ 1807779 h 6274675"/>
              <a:gd name="connsiteX10" fmla="*/ 840828 w 4035973"/>
              <a:gd name="connsiteY10" fmla="*/ 1387365 h 6274675"/>
              <a:gd name="connsiteX11" fmla="*/ 756745 w 4035973"/>
              <a:gd name="connsiteY11" fmla="*/ 1187669 h 6274675"/>
              <a:gd name="connsiteX12" fmla="*/ 935421 w 4035973"/>
              <a:gd name="connsiteY12" fmla="*/ 1145627 h 6274675"/>
              <a:gd name="connsiteX13" fmla="*/ 1103587 w 4035973"/>
              <a:gd name="connsiteY13" fmla="*/ 1618593 h 6274675"/>
              <a:gd name="connsiteX14" fmla="*/ 1135118 w 4035973"/>
              <a:gd name="connsiteY14" fmla="*/ 2028496 h 6274675"/>
              <a:gd name="connsiteX15" fmla="*/ 1082566 w 4035973"/>
              <a:gd name="connsiteY15" fmla="*/ 2501462 h 6274675"/>
              <a:gd name="connsiteX16" fmla="*/ 546538 w 4035973"/>
              <a:gd name="connsiteY16" fmla="*/ 3699641 h 6274675"/>
              <a:gd name="connsiteX17" fmla="*/ 557049 w 4035973"/>
              <a:gd name="connsiteY17" fmla="*/ 3804745 h 6274675"/>
              <a:gd name="connsiteX18" fmla="*/ 567559 w 4035973"/>
              <a:gd name="connsiteY18" fmla="*/ 3878317 h 6274675"/>
              <a:gd name="connsiteX19" fmla="*/ 567559 w 4035973"/>
              <a:gd name="connsiteY19" fmla="*/ 4004441 h 6274675"/>
              <a:gd name="connsiteX20" fmla="*/ 346842 w 4035973"/>
              <a:gd name="connsiteY20" fmla="*/ 4162096 h 6274675"/>
              <a:gd name="connsiteX21" fmla="*/ 294290 w 4035973"/>
              <a:gd name="connsiteY21" fmla="*/ 4708634 h 6274675"/>
              <a:gd name="connsiteX22" fmla="*/ 84083 w 4035973"/>
              <a:gd name="connsiteY22" fmla="*/ 5276193 h 6274675"/>
              <a:gd name="connsiteX23" fmla="*/ 0 w 4035973"/>
              <a:gd name="connsiteY23" fmla="*/ 5591503 h 6274675"/>
              <a:gd name="connsiteX24" fmla="*/ 157656 w 4035973"/>
              <a:gd name="connsiteY24" fmla="*/ 5644054 h 6274675"/>
              <a:gd name="connsiteX25" fmla="*/ 231228 w 4035973"/>
              <a:gd name="connsiteY25" fmla="*/ 5759669 h 6274675"/>
              <a:gd name="connsiteX26" fmla="*/ 567560 w 4035973"/>
              <a:gd name="connsiteY26" fmla="*/ 5770179 h 6274675"/>
              <a:gd name="connsiteX27" fmla="*/ 725214 w 4035973"/>
              <a:gd name="connsiteY27" fmla="*/ 5675585 h 6274675"/>
              <a:gd name="connsiteX28" fmla="*/ 725214 w 4035973"/>
              <a:gd name="connsiteY28" fmla="*/ 5549462 h 6274675"/>
              <a:gd name="connsiteX29" fmla="*/ 777765 w 4035973"/>
              <a:gd name="connsiteY29" fmla="*/ 5223641 h 6274675"/>
              <a:gd name="connsiteX30" fmla="*/ 840828 w 4035973"/>
              <a:gd name="connsiteY30" fmla="*/ 4708634 h 6274675"/>
              <a:gd name="connsiteX31" fmla="*/ 966952 w 4035973"/>
              <a:gd name="connsiteY31" fmla="*/ 4593020 h 6274675"/>
              <a:gd name="connsiteX32" fmla="*/ 977463 w 4035973"/>
              <a:gd name="connsiteY32" fmla="*/ 5307724 h 6274675"/>
              <a:gd name="connsiteX33" fmla="*/ 1051035 w 4035973"/>
              <a:gd name="connsiteY33" fmla="*/ 5412827 h 6274675"/>
              <a:gd name="connsiteX34" fmla="*/ 1187670 w 4035973"/>
              <a:gd name="connsiteY34" fmla="*/ 5496909 h 6274675"/>
              <a:gd name="connsiteX35" fmla="*/ 1439917 w 4035973"/>
              <a:gd name="connsiteY35" fmla="*/ 5507421 h 6274675"/>
              <a:gd name="connsiteX36" fmla="*/ 1534511 w 4035973"/>
              <a:gd name="connsiteY36" fmla="*/ 5391807 h 6274675"/>
              <a:gd name="connsiteX37" fmla="*/ 1671145 w 4035973"/>
              <a:gd name="connsiteY37" fmla="*/ 4750675 h 6274675"/>
              <a:gd name="connsiteX38" fmla="*/ 1776249 w 4035973"/>
              <a:gd name="connsiteY38" fmla="*/ 4309242 h 6274675"/>
              <a:gd name="connsiteX39" fmla="*/ 2154622 w 4035973"/>
              <a:gd name="connsiteY39" fmla="*/ 4424854 h 6274675"/>
              <a:gd name="connsiteX40" fmla="*/ 2301766 w 4035973"/>
              <a:gd name="connsiteY40" fmla="*/ 4845270 h 6274675"/>
              <a:gd name="connsiteX41" fmla="*/ 2364828 w 4035973"/>
              <a:gd name="connsiteY41" fmla="*/ 5402317 h 6274675"/>
              <a:gd name="connsiteX42" fmla="*/ 2438400 w 4035973"/>
              <a:gd name="connsiteY42" fmla="*/ 5749158 h 6274675"/>
              <a:gd name="connsiteX43" fmla="*/ 2501464 w 4035973"/>
              <a:gd name="connsiteY43" fmla="*/ 5927833 h 6274675"/>
              <a:gd name="connsiteX44" fmla="*/ 2659118 w 4035973"/>
              <a:gd name="connsiteY44" fmla="*/ 6096000 h 6274675"/>
              <a:gd name="connsiteX45" fmla="*/ 2806263 w 4035973"/>
              <a:gd name="connsiteY45" fmla="*/ 6064469 h 6274675"/>
              <a:gd name="connsiteX46" fmla="*/ 2921877 w 4035973"/>
              <a:gd name="connsiteY46" fmla="*/ 6053958 h 6274675"/>
              <a:gd name="connsiteX47" fmla="*/ 2858814 w 4035973"/>
              <a:gd name="connsiteY47" fmla="*/ 5822731 h 6274675"/>
              <a:gd name="connsiteX48" fmla="*/ 2764221 w 4035973"/>
              <a:gd name="connsiteY48" fmla="*/ 5559972 h 6274675"/>
              <a:gd name="connsiteX49" fmla="*/ 2974428 w 4035973"/>
              <a:gd name="connsiteY49" fmla="*/ 5318234 h 6274675"/>
              <a:gd name="connsiteX50" fmla="*/ 3005959 w 4035973"/>
              <a:gd name="connsiteY50" fmla="*/ 4897820 h 6274675"/>
              <a:gd name="connsiteX51" fmla="*/ 3058511 w 4035973"/>
              <a:gd name="connsiteY51" fmla="*/ 4666593 h 6274675"/>
              <a:gd name="connsiteX52" fmla="*/ 3289738 w 4035973"/>
              <a:gd name="connsiteY52" fmla="*/ 4855779 h 6274675"/>
              <a:gd name="connsiteX53" fmla="*/ 3153104 w 4035973"/>
              <a:gd name="connsiteY53" fmla="*/ 5402317 h 6274675"/>
              <a:gd name="connsiteX54" fmla="*/ 3048000 w 4035973"/>
              <a:gd name="connsiteY54" fmla="*/ 6011917 h 6274675"/>
              <a:gd name="connsiteX55" fmla="*/ 3142593 w 4035973"/>
              <a:gd name="connsiteY55" fmla="*/ 6053958 h 6274675"/>
              <a:gd name="connsiteX56" fmla="*/ 3342290 w 4035973"/>
              <a:gd name="connsiteY56" fmla="*/ 6190594 h 6274675"/>
              <a:gd name="connsiteX57" fmla="*/ 3584027 w 4035973"/>
              <a:gd name="connsiteY57" fmla="*/ 6106510 h 6274675"/>
              <a:gd name="connsiteX58" fmla="*/ 3836277 w 4035973"/>
              <a:gd name="connsiteY58" fmla="*/ 6274675 h 6274675"/>
              <a:gd name="connsiteX59" fmla="*/ 3825767 w 4035973"/>
              <a:gd name="connsiteY59" fmla="*/ 5948855 h 6274675"/>
              <a:gd name="connsiteX60" fmla="*/ 3983422 w 4035973"/>
              <a:gd name="connsiteY60" fmla="*/ 5286703 h 6274675"/>
              <a:gd name="connsiteX61" fmla="*/ 4035973 w 4035973"/>
              <a:gd name="connsiteY61" fmla="*/ 4624552 h 6274675"/>
              <a:gd name="connsiteX62" fmla="*/ 4025463 w 4035973"/>
              <a:gd name="connsiteY62" fmla="*/ 4309241 h 6274675"/>
              <a:gd name="connsiteX63" fmla="*/ 3752194 w 4035973"/>
              <a:gd name="connsiteY63" fmla="*/ 3993931 h 6274675"/>
              <a:gd name="connsiteX64" fmla="*/ 3541987 w 4035973"/>
              <a:gd name="connsiteY64" fmla="*/ 3174124 h 6274675"/>
              <a:gd name="connsiteX65" fmla="*/ 3363311 w 4035973"/>
              <a:gd name="connsiteY65" fmla="*/ 2680138 h 6274675"/>
              <a:gd name="connsiteX66" fmla="*/ 3174125 w 4035973"/>
              <a:gd name="connsiteY66" fmla="*/ 2427889 h 6274675"/>
              <a:gd name="connsiteX67" fmla="*/ 2995449 w 4035973"/>
              <a:gd name="connsiteY67" fmla="*/ 2060027 h 6274675"/>
              <a:gd name="connsiteX68" fmla="*/ 2848304 w 4035973"/>
              <a:gd name="connsiteY68" fmla="*/ 1818289 h 6274675"/>
              <a:gd name="connsiteX69" fmla="*/ 2911366 w 4035973"/>
              <a:gd name="connsiteY69" fmla="*/ 1418896 h 6274675"/>
              <a:gd name="connsiteX70" fmla="*/ 2974428 w 4035973"/>
              <a:gd name="connsiteY70" fmla="*/ 1324303 h 6274675"/>
              <a:gd name="connsiteX71" fmla="*/ 2942897 w 4035973"/>
              <a:gd name="connsiteY71" fmla="*/ 1671145 h 6274675"/>
              <a:gd name="connsiteX72" fmla="*/ 3100552 w 4035973"/>
              <a:gd name="connsiteY72" fmla="*/ 2133600 h 6274675"/>
              <a:gd name="connsiteX73" fmla="*/ 3647090 w 4035973"/>
              <a:gd name="connsiteY73" fmla="*/ 2154620 h 6274675"/>
              <a:gd name="connsiteX74" fmla="*/ 3752194 w 4035973"/>
              <a:gd name="connsiteY74" fmla="*/ 1965434 h 6274675"/>
              <a:gd name="connsiteX75" fmla="*/ 3520966 w 4035973"/>
              <a:gd name="connsiteY75" fmla="*/ 1734207 h 6274675"/>
              <a:gd name="connsiteX76" fmla="*/ 3741683 w 4035973"/>
              <a:gd name="connsiteY76" fmla="*/ 1355834 h 6274675"/>
              <a:gd name="connsiteX77" fmla="*/ 3678621 w 4035973"/>
              <a:gd name="connsiteY77" fmla="*/ 767255 h 6274675"/>
              <a:gd name="connsiteX78" fmla="*/ 3605049 w 4035973"/>
              <a:gd name="connsiteY78" fmla="*/ 651641 h 6274675"/>
              <a:gd name="connsiteX79" fmla="*/ 3153104 w 4035973"/>
              <a:gd name="connsiteY79" fmla="*/ 420414 h 6274675"/>
              <a:gd name="connsiteX80" fmla="*/ 2900856 w 4035973"/>
              <a:gd name="connsiteY80" fmla="*/ 367862 h 6274675"/>
              <a:gd name="connsiteX81" fmla="*/ 2669628 w 4035973"/>
              <a:gd name="connsiteY81" fmla="*/ 10510 h 6274675"/>
              <a:gd name="connsiteX82" fmla="*/ 2511973 w 4035973"/>
              <a:gd name="connsiteY82" fmla="*/ 0 h 6274675"/>
              <a:gd name="connsiteX83" fmla="*/ 2406869 w 4035973"/>
              <a:gd name="connsiteY83" fmla="*/ 430924 h 6274675"/>
              <a:gd name="connsiteX84" fmla="*/ 2207173 w 4035973"/>
              <a:gd name="connsiteY84" fmla="*/ 630620 h 6274675"/>
              <a:gd name="connsiteX85" fmla="*/ 1912884 w 4035973"/>
              <a:gd name="connsiteY85" fmla="*/ 725214 h 6274675"/>
              <a:gd name="connsiteX86" fmla="*/ 1681656 w 4035973"/>
              <a:gd name="connsiteY86" fmla="*/ 756744 h 6274675"/>
              <a:gd name="connsiteX87" fmla="*/ 1450428 w 4035973"/>
              <a:gd name="connsiteY87" fmla="*/ 546538 h 6274675"/>
              <a:gd name="connsiteX88" fmla="*/ 1292773 w 4035973"/>
              <a:gd name="connsiteY88" fmla="*/ 252247 h 6274675"/>
              <a:gd name="connsiteX89" fmla="*/ 1208690 w 4035973"/>
              <a:gd name="connsiteY89" fmla="*/ 136634 h 6274675"/>
              <a:gd name="connsiteX0" fmla="*/ 1208690 w 4035973"/>
              <a:gd name="connsiteY0" fmla="*/ 136634 h 6195884"/>
              <a:gd name="connsiteX1" fmla="*/ 1019504 w 4035973"/>
              <a:gd name="connsiteY1" fmla="*/ 525517 h 6195884"/>
              <a:gd name="connsiteX2" fmla="*/ 483476 w 4035973"/>
              <a:gd name="connsiteY2" fmla="*/ 672662 h 6195884"/>
              <a:gd name="connsiteX3" fmla="*/ 168166 w 4035973"/>
              <a:gd name="connsiteY3" fmla="*/ 956441 h 6195884"/>
              <a:gd name="connsiteX4" fmla="*/ 168166 w 4035973"/>
              <a:gd name="connsiteY4" fmla="*/ 1229710 h 6195884"/>
              <a:gd name="connsiteX5" fmla="*/ 378373 w 4035973"/>
              <a:gd name="connsiteY5" fmla="*/ 1629103 h 6195884"/>
              <a:gd name="connsiteX6" fmla="*/ 557049 w 4035973"/>
              <a:gd name="connsiteY6" fmla="*/ 1839310 h 6195884"/>
              <a:gd name="connsiteX7" fmla="*/ 451945 w 4035973"/>
              <a:gd name="connsiteY7" fmla="*/ 2049517 h 6195884"/>
              <a:gd name="connsiteX8" fmla="*/ 714704 w 4035973"/>
              <a:gd name="connsiteY8" fmla="*/ 2102069 h 6195884"/>
              <a:gd name="connsiteX9" fmla="*/ 903890 w 4035973"/>
              <a:gd name="connsiteY9" fmla="*/ 1807779 h 6195884"/>
              <a:gd name="connsiteX10" fmla="*/ 840828 w 4035973"/>
              <a:gd name="connsiteY10" fmla="*/ 1387365 h 6195884"/>
              <a:gd name="connsiteX11" fmla="*/ 756745 w 4035973"/>
              <a:gd name="connsiteY11" fmla="*/ 1187669 h 6195884"/>
              <a:gd name="connsiteX12" fmla="*/ 935421 w 4035973"/>
              <a:gd name="connsiteY12" fmla="*/ 1145627 h 6195884"/>
              <a:gd name="connsiteX13" fmla="*/ 1103587 w 4035973"/>
              <a:gd name="connsiteY13" fmla="*/ 1618593 h 6195884"/>
              <a:gd name="connsiteX14" fmla="*/ 1135118 w 4035973"/>
              <a:gd name="connsiteY14" fmla="*/ 2028496 h 6195884"/>
              <a:gd name="connsiteX15" fmla="*/ 1082566 w 4035973"/>
              <a:gd name="connsiteY15" fmla="*/ 2501462 h 6195884"/>
              <a:gd name="connsiteX16" fmla="*/ 546538 w 4035973"/>
              <a:gd name="connsiteY16" fmla="*/ 3699641 h 6195884"/>
              <a:gd name="connsiteX17" fmla="*/ 557049 w 4035973"/>
              <a:gd name="connsiteY17" fmla="*/ 3804745 h 6195884"/>
              <a:gd name="connsiteX18" fmla="*/ 567559 w 4035973"/>
              <a:gd name="connsiteY18" fmla="*/ 3878317 h 6195884"/>
              <a:gd name="connsiteX19" fmla="*/ 567559 w 4035973"/>
              <a:gd name="connsiteY19" fmla="*/ 4004441 h 6195884"/>
              <a:gd name="connsiteX20" fmla="*/ 346842 w 4035973"/>
              <a:gd name="connsiteY20" fmla="*/ 4162096 h 6195884"/>
              <a:gd name="connsiteX21" fmla="*/ 294290 w 4035973"/>
              <a:gd name="connsiteY21" fmla="*/ 4708634 h 6195884"/>
              <a:gd name="connsiteX22" fmla="*/ 84083 w 4035973"/>
              <a:gd name="connsiteY22" fmla="*/ 5276193 h 6195884"/>
              <a:gd name="connsiteX23" fmla="*/ 0 w 4035973"/>
              <a:gd name="connsiteY23" fmla="*/ 5591503 h 6195884"/>
              <a:gd name="connsiteX24" fmla="*/ 157656 w 4035973"/>
              <a:gd name="connsiteY24" fmla="*/ 5644054 h 6195884"/>
              <a:gd name="connsiteX25" fmla="*/ 231228 w 4035973"/>
              <a:gd name="connsiteY25" fmla="*/ 5759669 h 6195884"/>
              <a:gd name="connsiteX26" fmla="*/ 567560 w 4035973"/>
              <a:gd name="connsiteY26" fmla="*/ 5770179 h 6195884"/>
              <a:gd name="connsiteX27" fmla="*/ 725214 w 4035973"/>
              <a:gd name="connsiteY27" fmla="*/ 5675585 h 6195884"/>
              <a:gd name="connsiteX28" fmla="*/ 725214 w 4035973"/>
              <a:gd name="connsiteY28" fmla="*/ 5549462 h 6195884"/>
              <a:gd name="connsiteX29" fmla="*/ 777765 w 4035973"/>
              <a:gd name="connsiteY29" fmla="*/ 5223641 h 6195884"/>
              <a:gd name="connsiteX30" fmla="*/ 840828 w 4035973"/>
              <a:gd name="connsiteY30" fmla="*/ 4708634 h 6195884"/>
              <a:gd name="connsiteX31" fmla="*/ 966952 w 4035973"/>
              <a:gd name="connsiteY31" fmla="*/ 4593020 h 6195884"/>
              <a:gd name="connsiteX32" fmla="*/ 977463 w 4035973"/>
              <a:gd name="connsiteY32" fmla="*/ 5307724 h 6195884"/>
              <a:gd name="connsiteX33" fmla="*/ 1051035 w 4035973"/>
              <a:gd name="connsiteY33" fmla="*/ 5412827 h 6195884"/>
              <a:gd name="connsiteX34" fmla="*/ 1187670 w 4035973"/>
              <a:gd name="connsiteY34" fmla="*/ 5496909 h 6195884"/>
              <a:gd name="connsiteX35" fmla="*/ 1439917 w 4035973"/>
              <a:gd name="connsiteY35" fmla="*/ 5507421 h 6195884"/>
              <a:gd name="connsiteX36" fmla="*/ 1534511 w 4035973"/>
              <a:gd name="connsiteY36" fmla="*/ 5391807 h 6195884"/>
              <a:gd name="connsiteX37" fmla="*/ 1671145 w 4035973"/>
              <a:gd name="connsiteY37" fmla="*/ 4750675 h 6195884"/>
              <a:gd name="connsiteX38" fmla="*/ 1776249 w 4035973"/>
              <a:gd name="connsiteY38" fmla="*/ 4309242 h 6195884"/>
              <a:gd name="connsiteX39" fmla="*/ 2154622 w 4035973"/>
              <a:gd name="connsiteY39" fmla="*/ 4424854 h 6195884"/>
              <a:gd name="connsiteX40" fmla="*/ 2301766 w 4035973"/>
              <a:gd name="connsiteY40" fmla="*/ 4845270 h 6195884"/>
              <a:gd name="connsiteX41" fmla="*/ 2364828 w 4035973"/>
              <a:gd name="connsiteY41" fmla="*/ 5402317 h 6195884"/>
              <a:gd name="connsiteX42" fmla="*/ 2438400 w 4035973"/>
              <a:gd name="connsiteY42" fmla="*/ 5749158 h 6195884"/>
              <a:gd name="connsiteX43" fmla="*/ 2501464 w 4035973"/>
              <a:gd name="connsiteY43" fmla="*/ 5927833 h 6195884"/>
              <a:gd name="connsiteX44" fmla="*/ 2659118 w 4035973"/>
              <a:gd name="connsiteY44" fmla="*/ 6096000 h 6195884"/>
              <a:gd name="connsiteX45" fmla="*/ 2806263 w 4035973"/>
              <a:gd name="connsiteY45" fmla="*/ 6064469 h 6195884"/>
              <a:gd name="connsiteX46" fmla="*/ 2921877 w 4035973"/>
              <a:gd name="connsiteY46" fmla="*/ 6053958 h 6195884"/>
              <a:gd name="connsiteX47" fmla="*/ 2858814 w 4035973"/>
              <a:gd name="connsiteY47" fmla="*/ 5822731 h 6195884"/>
              <a:gd name="connsiteX48" fmla="*/ 2764221 w 4035973"/>
              <a:gd name="connsiteY48" fmla="*/ 5559972 h 6195884"/>
              <a:gd name="connsiteX49" fmla="*/ 2974428 w 4035973"/>
              <a:gd name="connsiteY49" fmla="*/ 5318234 h 6195884"/>
              <a:gd name="connsiteX50" fmla="*/ 3005959 w 4035973"/>
              <a:gd name="connsiteY50" fmla="*/ 4897820 h 6195884"/>
              <a:gd name="connsiteX51" fmla="*/ 3058511 w 4035973"/>
              <a:gd name="connsiteY51" fmla="*/ 4666593 h 6195884"/>
              <a:gd name="connsiteX52" fmla="*/ 3289738 w 4035973"/>
              <a:gd name="connsiteY52" fmla="*/ 4855779 h 6195884"/>
              <a:gd name="connsiteX53" fmla="*/ 3153104 w 4035973"/>
              <a:gd name="connsiteY53" fmla="*/ 5402317 h 6195884"/>
              <a:gd name="connsiteX54" fmla="*/ 3048000 w 4035973"/>
              <a:gd name="connsiteY54" fmla="*/ 6011917 h 6195884"/>
              <a:gd name="connsiteX55" fmla="*/ 3142593 w 4035973"/>
              <a:gd name="connsiteY55" fmla="*/ 6053958 h 6195884"/>
              <a:gd name="connsiteX56" fmla="*/ 3342290 w 4035973"/>
              <a:gd name="connsiteY56" fmla="*/ 6190594 h 6195884"/>
              <a:gd name="connsiteX57" fmla="*/ 3584027 w 4035973"/>
              <a:gd name="connsiteY57" fmla="*/ 6106510 h 6195884"/>
              <a:gd name="connsiteX58" fmla="*/ 3815256 w 4035973"/>
              <a:gd name="connsiteY58" fmla="*/ 5801709 h 6195884"/>
              <a:gd name="connsiteX59" fmla="*/ 3825767 w 4035973"/>
              <a:gd name="connsiteY59" fmla="*/ 5948855 h 6195884"/>
              <a:gd name="connsiteX60" fmla="*/ 3983422 w 4035973"/>
              <a:gd name="connsiteY60" fmla="*/ 5286703 h 6195884"/>
              <a:gd name="connsiteX61" fmla="*/ 4035973 w 4035973"/>
              <a:gd name="connsiteY61" fmla="*/ 4624552 h 6195884"/>
              <a:gd name="connsiteX62" fmla="*/ 4025463 w 4035973"/>
              <a:gd name="connsiteY62" fmla="*/ 4309241 h 6195884"/>
              <a:gd name="connsiteX63" fmla="*/ 3752194 w 4035973"/>
              <a:gd name="connsiteY63" fmla="*/ 3993931 h 6195884"/>
              <a:gd name="connsiteX64" fmla="*/ 3541987 w 4035973"/>
              <a:gd name="connsiteY64" fmla="*/ 3174124 h 6195884"/>
              <a:gd name="connsiteX65" fmla="*/ 3363311 w 4035973"/>
              <a:gd name="connsiteY65" fmla="*/ 2680138 h 6195884"/>
              <a:gd name="connsiteX66" fmla="*/ 3174125 w 4035973"/>
              <a:gd name="connsiteY66" fmla="*/ 2427889 h 6195884"/>
              <a:gd name="connsiteX67" fmla="*/ 2995449 w 4035973"/>
              <a:gd name="connsiteY67" fmla="*/ 2060027 h 6195884"/>
              <a:gd name="connsiteX68" fmla="*/ 2848304 w 4035973"/>
              <a:gd name="connsiteY68" fmla="*/ 1818289 h 6195884"/>
              <a:gd name="connsiteX69" fmla="*/ 2911366 w 4035973"/>
              <a:gd name="connsiteY69" fmla="*/ 1418896 h 6195884"/>
              <a:gd name="connsiteX70" fmla="*/ 2974428 w 4035973"/>
              <a:gd name="connsiteY70" fmla="*/ 1324303 h 6195884"/>
              <a:gd name="connsiteX71" fmla="*/ 2942897 w 4035973"/>
              <a:gd name="connsiteY71" fmla="*/ 1671145 h 6195884"/>
              <a:gd name="connsiteX72" fmla="*/ 3100552 w 4035973"/>
              <a:gd name="connsiteY72" fmla="*/ 2133600 h 6195884"/>
              <a:gd name="connsiteX73" fmla="*/ 3647090 w 4035973"/>
              <a:gd name="connsiteY73" fmla="*/ 2154620 h 6195884"/>
              <a:gd name="connsiteX74" fmla="*/ 3752194 w 4035973"/>
              <a:gd name="connsiteY74" fmla="*/ 1965434 h 6195884"/>
              <a:gd name="connsiteX75" fmla="*/ 3520966 w 4035973"/>
              <a:gd name="connsiteY75" fmla="*/ 1734207 h 6195884"/>
              <a:gd name="connsiteX76" fmla="*/ 3741683 w 4035973"/>
              <a:gd name="connsiteY76" fmla="*/ 1355834 h 6195884"/>
              <a:gd name="connsiteX77" fmla="*/ 3678621 w 4035973"/>
              <a:gd name="connsiteY77" fmla="*/ 767255 h 6195884"/>
              <a:gd name="connsiteX78" fmla="*/ 3605049 w 4035973"/>
              <a:gd name="connsiteY78" fmla="*/ 651641 h 6195884"/>
              <a:gd name="connsiteX79" fmla="*/ 3153104 w 4035973"/>
              <a:gd name="connsiteY79" fmla="*/ 420414 h 6195884"/>
              <a:gd name="connsiteX80" fmla="*/ 2900856 w 4035973"/>
              <a:gd name="connsiteY80" fmla="*/ 367862 h 6195884"/>
              <a:gd name="connsiteX81" fmla="*/ 2669628 w 4035973"/>
              <a:gd name="connsiteY81" fmla="*/ 10510 h 6195884"/>
              <a:gd name="connsiteX82" fmla="*/ 2511973 w 4035973"/>
              <a:gd name="connsiteY82" fmla="*/ 0 h 6195884"/>
              <a:gd name="connsiteX83" fmla="*/ 2406869 w 4035973"/>
              <a:gd name="connsiteY83" fmla="*/ 430924 h 6195884"/>
              <a:gd name="connsiteX84" fmla="*/ 2207173 w 4035973"/>
              <a:gd name="connsiteY84" fmla="*/ 630620 h 6195884"/>
              <a:gd name="connsiteX85" fmla="*/ 1912884 w 4035973"/>
              <a:gd name="connsiteY85" fmla="*/ 725214 h 6195884"/>
              <a:gd name="connsiteX86" fmla="*/ 1681656 w 4035973"/>
              <a:gd name="connsiteY86" fmla="*/ 756744 h 6195884"/>
              <a:gd name="connsiteX87" fmla="*/ 1450428 w 4035973"/>
              <a:gd name="connsiteY87" fmla="*/ 546538 h 6195884"/>
              <a:gd name="connsiteX88" fmla="*/ 1292773 w 4035973"/>
              <a:gd name="connsiteY88" fmla="*/ 252247 h 6195884"/>
              <a:gd name="connsiteX89" fmla="*/ 1208690 w 4035973"/>
              <a:gd name="connsiteY89" fmla="*/ 136634 h 6195884"/>
              <a:gd name="connsiteX0" fmla="*/ 1208690 w 4035973"/>
              <a:gd name="connsiteY0" fmla="*/ 136634 h 6195884"/>
              <a:gd name="connsiteX1" fmla="*/ 1019504 w 4035973"/>
              <a:gd name="connsiteY1" fmla="*/ 525517 h 6195884"/>
              <a:gd name="connsiteX2" fmla="*/ 483476 w 4035973"/>
              <a:gd name="connsiteY2" fmla="*/ 672662 h 6195884"/>
              <a:gd name="connsiteX3" fmla="*/ 168166 w 4035973"/>
              <a:gd name="connsiteY3" fmla="*/ 956441 h 6195884"/>
              <a:gd name="connsiteX4" fmla="*/ 168166 w 4035973"/>
              <a:gd name="connsiteY4" fmla="*/ 1229710 h 6195884"/>
              <a:gd name="connsiteX5" fmla="*/ 378373 w 4035973"/>
              <a:gd name="connsiteY5" fmla="*/ 1629103 h 6195884"/>
              <a:gd name="connsiteX6" fmla="*/ 557049 w 4035973"/>
              <a:gd name="connsiteY6" fmla="*/ 1839310 h 6195884"/>
              <a:gd name="connsiteX7" fmla="*/ 451945 w 4035973"/>
              <a:gd name="connsiteY7" fmla="*/ 2049517 h 6195884"/>
              <a:gd name="connsiteX8" fmla="*/ 714704 w 4035973"/>
              <a:gd name="connsiteY8" fmla="*/ 2102069 h 6195884"/>
              <a:gd name="connsiteX9" fmla="*/ 903890 w 4035973"/>
              <a:gd name="connsiteY9" fmla="*/ 1807779 h 6195884"/>
              <a:gd name="connsiteX10" fmla="*/ 840828 w 4035973"/>
              <a:gd name="connsiteY10" fmla="*/ 1387365 h 6195884"/>
              <a:gd name="connsiteX11" fmla="*/ 756745 w 4035973"/>
              <a:gd name="connsiteY11" fmla="*/ 1187669 h 6195884"/>
              <a:gd name="connsiteX12" fmla="*/ 935421 w 4035973"/>
              <a:gd name="connsiteY12" fmla="*/ 1145627 h 6195884"/>
              <a:gd name="connsiteX13" fmla="*/ 1103587 w 4035973"/>
              <a:gd name="connsiteY13" fmla="*/ 1618593 h 6195884"/>
              <a:gd name="connsiteX14" fmla="*/ 1135118 w 4035973"/>
              <a:gd name="connsiteY14" fmla="*/ 2028496 h 6195884"/>
              <a:gd name="connsiteX15" fmla="*/ 1082566 w 4035973"/>
              <a:gd name="connsiteY15" fmla="*/ 2501462 h 6195884"/>
              <a:gd name="connsiteX16" fmla="*/ 546538 w 4035973"/>
              <a:gd name="connsiteY16" fmla="*/ 3699641 h 6195884"/>
              <a:gd name="connsiteX17" fmla="*/ 557049 w 4035973"/>
              <a:gd name="connsiteY17" fmla="*/ 3804745 h 6195884"/>
              <a:gd name="connsiteX18" fmla="*/ 567559 w 4035973"/>
              <a:gd name="connsiteY18" fmla="*/ 3878317 h 6195884"/>
              <a:gd name="connsiteX19" fmla="*/ 567559 w 4035973"/>
              <a:gd name="connsiteY19" fmla="*/ 4004441 h 6195884"/>
              <a:gd name="connsiteX20" fmla="*/ 346842 w 4035973"/>
              <a:gd name="connsiteY20" fmla="*/ 4162096 h 6195884"/>
              <a:gd name="connsiteX21" fmla="*/ 294290 w 4035973"/>
              <a:gd name="connsiteY21" fmla="*/ 4708634 h 6195884"/>
              <a:gd name="connsiteX22" fmla="*/ 84083 w 4035973"/>
              <a:gd name="connsiteY22" fmla="*/ 5276193 h 6195884"/>
              <a:gd name="connsiteX23" fmla="*/ 0 w 4035973"/>
              <a:gd name="connsiteY23" fmla="*/ 5591503 h 6195884"/>
              <a:gd name="connsiteX24" fmla="*/ 157656 w 4035973"/>
              <a:gd name="connsiteY24" fmla="*/ 5644054 h 6195884"/>
              <a:gd name="connsiteX25" fmla="*/ 231228 w 4035973"/>
              <a:gd name="connsiteY25" fmla="*/ 5759669 h 6195884"/>
              <a:gd name="connsiteX26" fmla="*/ 567560 w 4035973"/>
              <a:gd name="connsiteY26" fmla="*/ 5770179 h 6195884"/>
              <a:gd name="connsiteX27" fmla="*/ 725214 w 4035973"/>
              <a:gd name="connsiteY27" fmla="*/ 5675585 h 6195884"/>
              <a:gd name="connsiteX28" fmla="*/ 725214 w 4035973"/>
              <a:gd name="connsiteY28" fmla="*/ 5549462 h 6195884"/>
              <a:gd name="connsiteX29" fmla="*/ 777765 w 4035973"/>
              <a:gd name="connsiteY29" fmla="*/ 5223641 h 6195884"/>
              <a:gd name="connsiteX30" fmla="*/ 840828 w 4035973"/>
              <a:gd name="connsiteY30" fmla="*/ 4708634 h 6195884"/>
              <a:gd name="connsiteX31" fmla="*/ 966952 w 4035973"/>
              <a:gd name="connsiteY31" fmla="*/ 4593020 h 6195884"/>
              <a:gd name="connsiteX32" fmla="*/ 977463 w 4035973"/>
              <a:gd name="connsiteY32" fmla="*/ 5307724 h 6195884"/>
              <a:gd name="connsiteX33" fmla="*/ 1051035 w 4035973"/>
              <a:gd name="connsiteY33" fmla="*/ 5412827 h 6195884"/>
              <a:gd name="connsiteX34" fmla="*/ 1187670 w 4035973"/>
              <a:gd name="connsiteY34" fmla="*/ 5496909 h 6195884"/>
              <a:gd name="connsiteX35" fmla="*/ 1439917 w 4035973"/>
              <a:gd name="connsiteY35" fmla="*/ 5507421 h 6195884"/>
              <a:gd name="connsiteX36" fmla="*/ 1534511 w 4035973"/>
              <a:gd name="connsiteY36" fmla="*/ 5391807 h 6195884"/>
              <a:gd name="connsiteX37" fmla="*/ 1671145 w 4035973"/>
              <a:gd name="connsiteY37" fmla="*/ 4750675 h 6195884"/>
              <a:gd name="connsiteX38" fmla="*/ 1776249 w 4035973"/>
              <a:gd name="connsiteY38" fmla="*/ 4309242 h 6195884"/>
              <a:gd name="connsiteX39" fmla="*/ 2154622 w 4035973"/>
              <a:gd name="connsiteY39" fmla="*/ 4424854 h 6195884"/>
              <a:gd name="connsiteX40" fmla="*/ 2301766 w 4035973"/>
              <a:gd name="connsiteY40" fmla="*/ 4845270 h 6195884"/>
              <a:gd name="connsiteX41" fmla="*/ 2364828 w 4035973"/>
              <a:gd name="connsiteY41" fmla="*/ 5402317 h 6195884"/>
              <a:gd name="connsiteX42" fmla="*/ 2438400 w 4035973"/>
              <a:gd name="connsiteY42" fmla="*/ 5749158 h 6195884"/>
              <a:gd name="connsiteX43" fmla="*/ 2501464 w 4035973"/>
              <a:gd name="connsiteY43" fmla="*/ 5927833 h 6195884"/>
              <a:gd name="connsiteX44" fmla="*/ 2659118 w 4035973"/>
              <a:gd name="connsiteY44" fmla="*/ 6096000 h 6195884"/>
              <a:gd name="connsiteX45" fmla="*/ 2806263 w 4035973"/>
              <a:gd name="connsiteY45" fmla="*/ 6064469 h 6195884"/>
              <a:gd name="connsiteX46" fmla="*/ 2921877 w 4035973"/>
              <a:gd name="connsiteY46" fmla="*/ 6053958 h 6195884"/>
              <a:gd name="connsiteX47" fmla="*/ 2858814 w 4035973"/>
              <a:gd name="connsiteY47" fmla="*/ 5822731 h 6195884"/>
              <a:gd name="connsiteX48" fmla="*/ 2764221 w 4035973"/>
              <a:gd name="connsiteY48" fmla="*/ 5559972 h 6195884"/>
              <a:gd name="connsiteX49" fmla="*/ 2974428 w 4035973"/>
              <a:gd name="connsiteY49" fmla="*/ 5318234 h 6195884"/>
              <a:gd name="connsiteX50" fmla="*/ 3005959 w 4035973"/>
              <a:gd name="connsiteY50" fmla="*/ 4897820 h 6195884"/>
              <a:gd name="connsiteX51" fmla="*/ 3058511 w 4035973"/>
              <a:gd name="connsiteY51" fmla="*/ 4666593 h 6195884"/>
              <a:gd name="connsiteX52" fmla="*/ 3289738 w 4035973"/>
              <a:gd name="connsiteY52" fmla="*/ 4855779 h 6195884"/>
              <a:gd name="connsiteX53" fmla="*/ 3153104 w 4035973"/>
              <a:gd name="connsiteY53" fmla="*/ 5402317 h 6195884"/>
              <a:gd name="connsiteX54" fmla="*/ 3048000 w 4035973"/>
              <a:gd name="connsiteY54" fmla="*/ 6011917 h 6195884"/>
              <a:gd name="connsiteX55" fmla="*/ 3142593 w 4035973"/>
              <a:gd name="connsiteY55" fmla="*/ 6053958 h 6195884"/>
              <a:gd name="connsiteX56" fmla="*/ 3342290 w 4035973"/>
              <a:gd name="connsiteY56" fmla="*/ 6190594 h 6195884"/>
              <a:gd name="connsiteX57" fmla="*/ 3584027 w 4035973"/>
              <a:gd name="connsiteY57" fmla="*/ 6106510 h 6195884"/>
              <a:gd name="connsiteX58" fmla="*/ 3636580 w 4035973"/>
              <a:gd name="connsiteY58" fmla="*/ 6011916 h 6195884"/>
              <a:gd name="connsiteX59" fmla="*/ 3825767 w 4035973"/>
              <a:gd name="connsiteY59" fmla="*/ 5948855 h 6195884"/>
              <a:gd name="connsiteX60" fmla="*/ 3983422 w 4035973"/>
              <a:gd name="connsiteY60" fmla="*/ 5286703 h 6195884"/>
              <a:gd name="connsiteX61" fmla="*/ 4035973 w 4035973"/>
              <a:gd name="connsiteY61" fmla="*/ 4624552 h 6195884"/>
              <a:gd name="connsiteX62" fmla="*/ 4025463 w 4035973"/>
              <a:gd name="connsiteY62" fmla="*/ 4309241 h 6195884"/>
              <a:gd name="connsiteX63" fmla="*/ 3752194 w 4035973"/>
              <a:gd name="connsiteY63" fmla="*/ 3993931 h 6195884"/>
              <a:gd name="connsiteX64" fmla="*/ 3541987 w 4035973"/>
              <a:gd name="connsiteY64" fmla="*/ 3174124 h 6195884"/>
              <a:gd name="connsiteX65" fmla="*/ 3363311 w 4035973"/>
              <a:gd name="connsiteY65" fmla="*/ 2680138 h 6195884"/>
              <a:gd name="connsiteX66" fmla="*/ 3174125 w 4035973"/>
              <a:gd name="connsiteY66" fmla="*/ 2427889 h 6195884"/>
              <a:gd name="connsiteX67" fmla="*/ 2995449 w 4035973"/>
              <a:gd name="connsiteY67" fmla="*/ 2060027 h 6195884"/>
              <a:gd name="connsiteX68" fmla="*/ 2848304 w 4035973"/>
              <a:gd name="connsiteY68" fmla="*/ 1818289 h 6195884"/>
              <a:gd name="connsiteX69" fmla="*/ 2911366 w 4035973"/>
              <a:gd name="connsiteY69" fmla="*/ 1418896 h 6195884"/>
              <a:gd name="connsiteX70" fmla="*/ 2974428 w 4035973"/>
              <a:gd name="connsiteY70" fmla="*/ 1324303 h 6195884"/>
              <a:gd name="connsiteX71" fmla="*/ 2942897 w 4035973"/>
              <a:gd name="connsiteY71" fmla="*/ 1671145 h 6195884"/>
              <a:gd name="connsiteX72" fmla="*/ 3100552 w 4035973"/>
              <a:gd name="connsiteY72" fmla="*/ 2133600 h 6195884"/>
              <a:gd name="connsiteX73" fmla="*/ 3647090 w 4035973"/>
              <a:gd name="connsiteY73" fmla="*/ 2154620 h 6195884"/>
              <a:gd name="connsiteX74" fmla="*/ 3752194 w 4035973"/>
              <a:gd name="connsiteY74" fmla="*/ 1965434 h 6195884"/>
              <a:gd name="connsiteX75" fmla="*/ 3520966 w 4035973"/>
              <a:gd name="connsiteY75" fmla="*/ 1734207 h 6195884"/>
              <a:gd name="connsiteX76" fmla="*/ 3741683 w 4035973"/>
              <a:gd name="connsiteY76" fmla="*/ 1355834 h 6195884"/>
              <a:gd name="connsiteX77" fmla="*/ 3678621 w 4035973"/>
              <a:gd name="connsiteY77" fmla="*/ 767255 h 6195884"/>
              <a:gd name="connsiteX78" fmla="*/ 3605049 w 4035973"/>
              <a:gd name="connsiteY78" fmla="*/ 651641 h 6195884"/>
              <a:gd name="connsiteX79" fmla="*/ 3153104 w 4035973"/>
              <a:gd name="connsiteY79" fmla="*/ 420414 h 6195884"/>
              <a:gd name="connsiteX80" fmla="*/ 2900856 w 4035973"/>
              <a:gd name="connsiteY80" fmla="*/ 367862 h 6195884"/>
              <a:gd name="connsiteX81" fmla="*/ 2669628 w 4035973"/>
              <a:gd name="connsiteY81" fmla="*/ 10510 h 6195884"/>
              <a:gd name="connsiteX82" fmla="*/ 2511973 w 4035973"/>
              <a:gd name="connsiteY82" fmla="*/ 0 h 6195884"/>
              <a:gd name="connsiteX83" fmla="*/ 2406869 w 4035973"/>
              <a:gd name="connsiteY83" fmla="*/ 430924 h 6195884"/>
              <a:gd name="connsiteX84" fmla="*/ 2207173 w 4035973"/>
              <a:gd name="connsiteY84" fmla="*/ 630620 h 6195884"/>
              <a:gd name="connsiteX85" fmla="*/ 1912884 w 4035973"/>
              <a:gd name="connsiteY85" fmla="*/ 725214 h 6195884"/>
              <a:gd name="connsiteX86" fmla="*/ 1681656 w 4035973"/>
              <a:gd name="connsiteY86" fmla="*/ 756744 h 6195884"/>
              <a:gd name="connsiteX87" fmla="*/ 1450428 w 4035973"/>
              <a:gd name="connsiteY87" fmla="*/ 546538 h 6195884"/>
              <a:gd name="connsiteX88" fmla="*/ 1292773 w 4035973"/>
              <a:gd name="connsiteY88" fmla="*/ 252247 h 6195884"/>
              <a:gd name="connsiteX89" fmla="*/ 1208690 w 4035973"/>
              <a:gd name="connsiteY89" fmla="*/ 136634 h 6195884"/>
              <a:gd name="connsiteX0" fmla="*/ 1208690 w 4035973"/>
              <a:gd name="connsiteY0" fmla="*/ 136634 h 6195884"/>
              <a:gd name="connsiteX1" fmla="*/ 1019504 w 4035973"/>
              <a:gd name="connsiteY1" fmla="*/ 525517 h 6195884"/>
              <a:gd name="connsiteX2" fmla="*/ 483476 w 4035973"/>
              <a:gd name="connsiteY2" fmla="*/ 672662 h 6195884"/>
              <a:gd name="connsiteX3" fmla="*/ 168166 w 4035973"/>
              <a:gd name="connsiteY3" fmla="*/ 956441 h 6195884"/>
              <a:gd name="connsiteX4" fmla="*/ 168166 w 4035973"/>
              <a:gd name="connsiteY4" fmla="*/ 1229710 h 6195884"/>
              <a:gd name="connsiteX5" fmla="*/ 378373 w 4035973"/>
              <a:gd name="connsiteY5" fmla="*/ 1629103 h 6195884"/>
              <a:gd name="connsiteX6" fmla="*/ 557049 w 4035973"/>
              <a:gd name="connsiteY6" fmla="*/ 1839310 h 6195884"/>
              <a:gd name="connsiteX7" fmla="*/ 451945 w 4035973"/>
              <a:gd name="connsiteY7" fmla="*/ 2049517 h 6195884"/>
              <a:gd name="connsiteX8" fmla="*/ 714704 w 4035973"/>
              <a:gd name="connsiteY8" fmla="*/ 2102069 h 6195884"/>
              <a:gd name="connsiteX9" fmla="*/ 903890 w 4035973"/>
              <a:gd name="connsiteY9" fmla="*/ 1807779 h 6195884"/>
              <a:gd name="connsiteX10" fmla="*/ 840828 w 4035973"/>
              <a:gd name="connsiteY10" fmla="*/ 1387365 h 6195884"/>
              <a:gd name="connsiteX11" fmla="*/ 756745 w 4035973"/>
              <a:gd name="connsiteY11" fmla="*/ 1187669 h 6195884"/>
              <a:gd name="connsiteX12" fmla="*/ 935421 w 4035973"/>
              <a:gd name="connsiteY12" fmla="*/ 1145627 h 6195884"/>
              <a:gd name="connsiteX13" fmla="*/ 1103587 w 4035973"/>
              <a:gd name="connsiteY13" fmla="*/ 1618593 h 6195884"/>
              <a:gd name="connsiteX14" fmla="*/ 1135118 w 4035973"/>
              <a:gd name="connsiteY14" fmla="*/ 2028496 h 6195884"/>
              <a:gd name="connsiteX15" fmla="*/ 1082566 w 4035973"/>
              <a:gd name="connsiteY15" fmla="*/ 2501462 h 6195884"/>
              <a:gd name="connsiteX16" fmla="*/ 546538 w 4035973"/>
              <a:gd name="connsiteY16" fmla="*/ 3699641 h 6195884"/>
              <a:gd name="connsiteX17" fmla="*/ 557049 w 4035973"/>
              <a:gd name="connsiteY17" fmla="*/ 3804745 h 6195884"/>
              <a:gd name="connsiteX18" fmla="*/ 567559 w 4035973"/>
              <a:gd name="connsiteY18" fmla="*/ 3878317 h 6195884"/>
              <a:gd name="connsiteX19" fmla="*/ 567559 w 4035973"/>
              <a:gd name="connsiteY19" fmla="*/ 4004441 h 6195884"/>
              <a:gd name="connsiteX20" fmla="*/ 346842 w 4035973"/>
              <a:gd name="connsiteY20" fmla="*/ 4162096 h 6195884"/>
              <a:gd name="connsiteX21" fmla="*/ 294290 w 4035973"/>
              <a:gd name="connsiteY21" fmla="*/ 4708634 h 6195884"/>
              <a:gd name="connsiteX22" fmla="*/ 84083 w 4035973"/>
              <a:gd name="connsiteY22" fmla="*/ 5276193 h 6195884"/>
              <a:gd name="connsiteX23" fmla="*/ 0 w 4035973"/>
              <a:gd name="connsiteY23" fmla="*/ 5591503 h 6195884"/>
              <a:gd name="connsiteX24" fmla="*/ 157656 w 4035973"/>
              <a:gd name="connsiteY24" fmla="*/ 5644054 h 6195884"/>
              <a:gd name="connsiteX25" fmla="*/ 231228 w 4035973"/>
              <a:gd name="connsiteY25" fmla="*/ 5759669 h 6195884"/>
              <a:gd name="connsiteX26" fmla="*/ 567560 w 4035973"/>
              <a:gd name="connsiteY26" fmla="*/ 5770179 h 6195884"/>
              <a:gd name="connsiteX27" fmla="*/ 725214 w 4035973"/>
              <a:gd name="connsiteY27" fmla="*/ 5675585 h 6195884"/>
              <a:gd name="connsiteX28" fmla="*/ 725214 w 4035973"/>
              <a:gd name="connsiteY28" fmla="*/ 5549462 h 6195884"/>
              <a:gd name="connsiteX29" fmla="*/ 777765 w 4035973"/>
              <a:gd name="connsiteY29" fmla="*/ 5223641 h 6195884"/>
              <a:gd name="connsiteX30" fmla="*/ 840828 w 4035973"/>
              <a:gd name="connsiteY30" fmla="*/ 4708634 h 6195884"/>
              <a:gd name="connsiteX31" fmla="*/ 966952 w 4035973"/>
              <a:gd name="connsiteY31" fmla="*/ 4593020 h 6195884"/>
              <a:gd name="connsiteX32" fmla="*/ 977463 w 4035973"/>
              <a:gd name="connsiteY32" fmla="*/ 5307724 h 6195884"/>
              <a:gd name="connsiteX33" fmla="*/ 1051035 w 4035973"/>
              <a:gd name="connsiteY33" fmla="*/ 5412827 h 6195884"/>
              <a:gd name="connsiteX34" fmla="*/ 1187670 w 4035973"/>
              <a:gd name="connsiteY34" fmla="*/ 5496909 h 6195884"/>
              <a:gd name="connsiteX35" fmla="*/ 1439917 w 4035973"/>
              <a:gd name="connsiteY35" fmla="*/ 5507421 h 6195884"/>
              <a:gd name="connsiteX36" fmla="*/ 1534511 w 4035973"/>
              <a:gd name="connsiteY36" fmla="*/ 5391807 h 6195884"/>
              <a:gd name="connsiteX37" fmla="*/ 1671145 w 4035973"/>
              <a:gd name="connsiteY37" fmla="*/ 4750675 h 6195884"/>
              <a:gd name="connsiteX38" fmla="*/ 1776249 w 4035973"/>
              <a:gd name="connsiteY38" fmla="*/ 4309242 h 6195884"/>
              <a:gd name="connsiteX39" fmla="*/ 2154622 w 4035973"/>
              <a:gd name="connsiteY39" fmla="*/ 4424854 h 6195884"/>
              <a:gd name="connsiteX40" fmla="*/ 2301766 w 4035973"/>
              <a:gd name="connsiteY40" fmla="*/ 4845270 h 6195884"/>
              <a:gd name="connsiteX41" fmla="*/ 2364828 w 4035973"/>
              <a:gd name="connsiteY41" fmla="*/ 5402317 h 6195884"/>
              <a:gd name="connsiteX42" fmla="*/ 2438400 w 4035973"/>
              <a:gd name="connsiteY42" fmla="*/ 5749158 h 6195884"/>
              <a:gd name="connsiteX43" fmla="*/ 2501464 w 4035973"/>
              <a:gd name="connsiteY43" fmla="*/ 5927833 h 6195884"/>
              <a:gd name="connsiteX44" fmla="*/ 2659118 w 4035973"/>
              <a:gd name="connsiteY44" fmla="*/ 6096000 h 6195884"/>
              <a:gd name="connsiteX45" fmla="*/ 2806263 w 4035973"/>
              <a:gd name="connsiteY45" fmla="*/ 6064469 h 6195884"/>
              <a:gd name="connsiteX46" fmla="*/ 2921877 w 4035973"/>
              <a:gd name="connsiteY46" fmla="*/ 6053958 h 6195884"/>
              <a:gd name="connsiteX47" fmla="*/ 2858814 w 4035973"/>
              <a:gd name="connsiteY47" fmla="*/ 5822731 h 6195884"/>
              <a:gd name="connsiteX48" fmla="*/ 2764221 w 4035973"/>
              <a:gd name="connsiteY48" fmla="*/ 5559972 h 6195884"/>
              <a:gd name="connsiteX49" fmla="*/ 2974428 w 4035973"/>
              <a:gd name="connsiteY49" fmla="*/ 5318234 h 6195884"/>
              <a:gd name="connsiteX50" fmla="*/ 3005959 w 4035973"/>
              <a:gd name="connsiteY50" fmla="*/ 4897820 h 6195884"/>
              <a:gd name="connsiteX51" fmla="*/ 3058511 w 4035973"/>
              <a:gd name="connsiteY51" fmla="*/ 4666593 h 6195884"/>
              <a:gd name="connsiteX52" fmla="*/ 3289738 w 4035973"/>
              <a:gd name="connsiteY52" fmla="*/ 4855779 h 6195884"/>
              <a:gd name="connsiteX53" fmla="*/ 3153104 w 4035973"/>
              <a:gd name="connsiteY53" fmla="*/ 5402317 h 6195884"/>
              <a:gd name="connsiteX54" fmla="*/ 3048000 w 4035973"/>
              <a:gd name="connsiteY54" fmla="*/ 6011917 h 6195884"/>
              <a:gd name="connsiteX55" fmla="*/ 3142593 w 4035973"/>
              <a:gd name="connsiteY55" fmla="*/ 6053958 h 6195884"/>
              <a:gd name="connsiteX56" fmla="*/ 3342290 w 4035973"/>
              <a:gd name="connsiteY56" fmla="*/ 6190594 h 6195884"/>
              <a:gd name="connsiteX57" fmla="*/ 3584027 w 4035973"/>
              <a:gd name="connsiteY57" fmla="*/ 6106510 h 6195884"/>
              <a:gd name="connsiteX58" fmla="*/ 3636580 w 4035973"/>
              <a:gd name="connsiteY58" fmla="*/ 6011916 h 6195884"/>
              <a:gd name="connsiteX59" fmla="*/ 3867808 w 4035973"/>
              <a:gd name="connsiteY59" fmla="*/ 5591503 h 6195884"/>
              <a:gd name="connsiteX60" fmla="*/ 3983422 w 4035973"/>
              <a:gd name="connsiteY60" fmla="*/ 5286703 h 6195884"/>
              <a:gd name="connsiteX61" fmla="*/ 4035973 w 4035973"/>
              <a:gd name="connsiteY61" fmla="*/ 4624552 h 6195884"/>
              <a:gd name="connsiteX62" fmla="*/ 4025463 w 4035973"/>
              <a:gd name="connsiteY62" fmla="*/ 4309241 h 6195884"/>
              <a:gd name="connsiteX63" fmla="*/ 3752194 w 4035973"/>
              <a:gd name="connsiteY63" fmla="*/ 3993931 h 6195884"/>
              <a:gd name="connsiteX64" fmla="*/ 3541987 w 4035973"/>
              <a:gd name="connsiteY64" fmla="*/ 3174124 h 6195884"/>
              <a:gd name="connsiteX65" fmla="*/ 3363311 w 4035973"/>
              <a:gd name="connsiteY65" fmla="*/ 2680138 h 6195884"/>
              <a:gd name="connsiteX66" fmla="*/ 3174125 w 4035973"/>
              <a:gd name="connsiteY66" fmla="*/ 2427889 h 6195884"/>
              <a:gd name="connsiteX67" fmla="*/ 2995449 w 4035973"/>
              <a:gd name="connsiteY67" fmla="*/ 2060027 h 6195884"/>
              <a:gd name="connsiteX68" fmla="*/ 2848304 w 4035973"/>
              <a:gd name="connsiteY68" fmla="*/ 1818289 h 6195884"/>
              <a:gd name="connsiteX69" fmla="*/ 2911366 w 4035973"/>
              <a:gd name="connsiteY69" fmla="*/ 1418896 h 6195884"/>
              <a:gd name="connsiteX70" fmla="*/ 2974428 w 4035973"/>
              <a:gd name="connsiteY70" fmla="*/ 1324303 h 6195884"/>
              <a:gd name="connsiteX71" fmla="*/ 2942897 w 4035973"/>
              <a:gd name="connsiteY71" fmla="*/ 1671145 h 6195884"/>
              <a:gd name="connsiteX72" fmla="*/ 3100552 w 4035973"/>
              <a:gd name="connsiteY72" fmla="*/ 2133600 h 6195884"/>
              <a:gd name="connsiteX73" fmla="*/ 3647090 w 4035973"/>
              <a:gd name="connsiteY73" fmla="*/ 2154620 h 6195884"/>
              <a:gd name="connsiteX74" fmla="*/ 3752194 w 4035973"/>
              <a:gd name="connsiteY74" fmla="*/ 1965434 h 6195884"/>
              <a:gd name="connsiteX75" fmla="*/ 3520966 w 4035973"/>
              <a:gd name="connsiteY75" fmla="*/ 1734207 h 6195884"/>
              <a:gd name="connsiteX76" fmla="*/ 3741683 w 4035973"/>
              <a:gd name="connsiteY76" fmla="*/ 1355834 h 6195884"/>
              <a:gd name="connsiteX77" fmla="*/ 3678621 w 4035973"/>
              <a:gd name="connsiteY77" fmla="*/ 767255 h 6195884"/>
              <a:gd name="connsiteX78" fmla="*/ 3605049 w 4035973"/>
              <a:gd name="connsiteY78" fmla="*/ 651641 h 6195884"/>
              <a:gd name="connsiteX79" fmla="*/ 3153104 w 4035973"/>
              <a:gd name="connsiteY79" fmla="*/ 420414 h 6195884"/>
              <a:gd name="connsiteX80" fmla="*/ 2900856 w 4035973"/>
              <a:gd name="connsiteY80" fmla="*/ 367862 h 6195884"/>
              <a:gd name="connsiteX81" fmla="*/ 2669628 w 4035973"/>
              <a:gd name="connsiteY81" fmla="*/ 10510 h 6195884"/>
              <a:gd name="connsiteX82" fmla="*/ 2511973 w 4035973"/>
              <a:gd name="connsiteY82" fmla="*/ 0 h 6195884"/>
              <a:gd name="connsiteX83" fmla="*/ 2406869 w 4035973"/>
              <a:gd name="connsiteY83" fmla="*/ 430924 h 6195884"/>
              <a:gd name="connsiteX84" fmla="*/ 2207173 w 4035973"/>
              <a:gd name="connsiteY84" fmla="*/ 630620 h 6195884"/>
              <a:gd name="connsiteX85" fmla="*/ 1912884 w 4035973"/>
              <a:gd name="connsiteY85" fmla="*/ 725214 h 6195884"/>
              <a:gd name="connsiteX86" fmla="*/ 1681656 w 4035973"/>
              <a:gd name="connsiteY86" fmla="*/ 756744 h 6195884"/>
              <a:gd name="connsiteX87" fmla="*/ 1450428 w 4035973"/>
              <a:gd name="connsiteY87" fmla="*/ 546538 h 6195884"/>
              <a:gd name="connsiteX88" fmla="*/ 1292773 w 4035973"/>
              <a:gd name="connsiteY88" fmla="*/ 252247 h 6195884"/>
              <a:gd name="connsiteX89" fmla="*/ 1208690 w 4035973"/>
              <a:gd name="connsiteY89" fmla="*/ 136634 h 6195884"/>
              <a:gd name="connsiteX0" fmla="*/ 1208690 w 4035973"/>
              <a:gd name="connsiteY0" fmla="*/ 136634 h 6195884"/>
              <a:gd name="connsiteX1" fmla="*/ 1019504 w 4035973"/>
              <a:gd name="connsiteY1" fmla="*/ 525517 h 6195884"/>
              <a:gd name="connsiteX2" fmla="*/ 483476 w 4035973"/>
              <a:gd name="connsiteY2" fmla="*/ 672662 h 6195884"/>
              <a:gd name="connsiteX3" fmla="*/ 168166 w 4035973"/>
              <a:gd name="connsiteY3" fmla="*/ 956441 h 6195884"/>
              <a:gd name="connsiteX4" fmla="*/ 168166 w 4035973"/>
              <a:gd name="connsiteY4" fmla="*/ 1229710 h 6195884"/>
              <a:gd name="connsiteX5" fmla="*/ 378373 w 4035973"/>
              <a:gd name="connsiteY5" fmla="*/ 1629103 h 6195884"/>
              <a:gd name="connsiteX6" fmla="*/ 557049 w 4035973"/>
              <a:gd name="connsiteY6" fmla="*/ 1839310 h 6195884"/>
              <a:gd name="connsiteX7" fmla="*/ 451945 w 4035973"/>
              <a:gd name="connsiteY7" fmla="*/ 2049517 h 6195884"/>
              <a:gd name="connsiteX8" fmla="*/ 714704 w 4035973"/>
              <a:gd name="connsiteY8" fmla="*/ 2102069 h 6195884"/>
              <a:gd name="connsiteX9" fmla="*/ 903890 w 4035973"/>
              <a:gd name="connsiteY9" fmla="*/ 1807779 h 6195884"/>
              <a:gd name="connsiteX10" fmla="*/ 840828 w 4035973"/>
              <a:gd name="connsiteY10" fmla="*/ 1387365 h 6195884"/>
              <a:gd name="connsiteX11" fmla="*/ 756745 w 4035973"/>
              <a:gd name="connsiteY11" fmla="*/ 1187669 h 6195884"/>
              <a:gd name="connsiteX12" fmla="*/ 935421 w 4035973"/>
              <a:gd name="connsiteY12" fmla="*/ 1145627 h 6195884"/>
              <a:gd name="connsiteX13" fmla="*/ 1103587 w 4035973"/>
              <a:gd name="connsiteY13" fmla="*/ 1618593 h 6195884"/>
              <a:gd name="connsiteX14" fmla="*/ 1135118 w 4035973"/>
              <a:gd name="connsiteY14" fmla="*/ 2028496 h 6195884"/>
              <a:gd name="connsiteX15" fmla="*/ 1082566 w 4035973"/>
              <a:gd name="connsiteY15" fmla="*/ 2501462 h 6195884"/>
              <a:gd name="connsiteX16" fmla="*/ 546538 w 4035973"/>
              <a:gd name="connsiteY16" fmla="*/ 3699641 h 6195884"/>
              <a:gd name="connsiteX17" fmla="*/ 557049 w 4035973"/>
              <a:gd name="connsiteY17" fmla="*/ 3804745 h 6195884"/>
              <a:gd name="connsiteX18" fmla="*/ 567559 w 4035973"/>
              <a:gd name="connsiteY18" fmla="*/ 3878317 h 6195884"/>
              <a:gd name="connsiteX19" fmla="*/ 567559 w 4035973"/>
              <a:gd name="connsiteY19" fmla="*/ 4004441 h 6195884"/>
              <a:gd name="connsiteX20" fmla="*/ 346842 w 4035973"/>
              <a:gd name="connsiteY20" fmla="*/ 4162096 h 6195884"/>
              <a:gd name="connsiteX21" fmla="*/ 294290 w 4035973"/>
              <a:gd name="connsiteY21" fmla="*/ 4708634 h 6195884"/>
              <a:gd name="connsiteX22" fmla="*/ 84083 w 4035973"/>
              <a:gd name="connsiteY22" fmla="*/ 5276193 h 6195884"/>
              <a:gd name="connsiteX23" fmla="*/ 0 w 4035973"/>
              <a:gd name="connsiteY23" fmla="*/ 5591503 h 6195884"/>
              <a:gd name="connsiteX24" fmla="*/ 157656 w 4035973"/>
              <a:gd name="connsiteY24" fmla="*/ 5644054 h 6195884"/>
              <a:gd name="connsiteX25" fmla="*/ 231228 w 4035973"/>
              <a:gd name="connsiteY25" fmla="*/ 5759669 h 6195884"/>
              <a:gd name="connsiteX26" fmla="*/ 567560 w 4035973"/>
              <a:gd name="connsiteY26" fmla="*/ 5770179 h 6195884"/>
              <a:gd name="connsiteX27" fmla="*/ 725214 w 4035973"/>
              <a:gd name="connsiteY27" fmla="*/ 5675585 h 6195884"/>
              <a:gd name="connsiteX28" fmla="*/ 725214 w 4035973"/>
              <a:gd name="connsiteY28" fmla="*/ 5549462 h 6195884"/>
              <a:gd name="connsiteX29" fmla="*/ 777765 w 4035973"/>
              <a:gd name="connsiteY29" fmla="*/ 5223641 h 6195884"/>
              <a:gd name="connsiteX30" fmla="*/ 840828 w 4035973"/>
              <a:gd name="connsiteY30" fmla="*/ 4708634 h 6195884"/>
              <a:gd name="connsiteX31" fmla="*/ 966952 w 4035973"/>
              <a:gd name="connsiteY31" fmla="*/ 4593020 h 6195884"/>
              <a:gd name="connsiteX32" fmla="*/ 977463 w 4035973"/>
              <a:gd name="connsiteY32" fmla="*/ 5307724 h 6195884"/>
              <a:gd name="connsiteX33" fmla="*/ 1051035 w 4035973"/>
              <a:gd name="connsiteY33" fmla="*/ 5412827 h 6195884"/>
              <a:gd name="connsiteX34" fmla="*/ 1187670 w 4035973"/>
              <a:gd name="connsiteY34" fmla="*/ 5496909 h 6195884"/>
              <a:gd name="connsiteX35" fmla="*/ 1439917 w 4035973"/>
              <a:gd name="connsiteY35" fmla="*/ 5507421 h 6195884"/>
              <a:gd name="connsiteX36" fmla="*/ 1534511 w 4035973"/>
              <a:gd name="connsiteY36" fmla="*/ 5391807 h 6195884"/>
              <a:gd name="connsiteX37" fmla="*/ 1671145 w 4035973"/>
              <a:gd name="connsiteY37" fmla="*/ 4750675 h 6195884"/>
              <a:gd name="connsiteX38" fmla="*/ 1776249 w 4035973"/>
              <a:gd name="connsiteY38" fmla="*/ 4309242 h 6195884"/>
              <a:gd name="connsiteX39" fmla="*/ 2154622 w 4035973"/>
              <a:gd name="connsiteY39" fmla="*/ 4424854 h 6195884"/>
              <a:gd name="connsiteX40" fmla="*/ 2301766 w 4035973"/>
              <a:gd name="connsiteY40" fmla="*/ 4845270 h 6195884"/>
              <a:gd name="connsiteX41" fmla="*/ 2364828 w 4035973"/>
              <a:gd name="connsiteY41" fmla="*/ 5402317 h 6195884"/>
              <a:gd name="connsiteX42" fmla="*/ 2438400 w 4035973"/>
              <a:gd name="connsiteY42" fmla="*/ 5749158 h 6195884"/>
              <a:gd name="connsiteX43" fmla="*/ 2501464 w 4035973"/>
              <a:gd name="connsiteY43" fmla="*/ 5927833 h 6195884"/>
              <a:gd name="connsiteX44" fmla="*/ 2659118 w 4035973"/>
              <a:gd name="connsiteY44" fmla="*/ 6096000 h 6195884"/>
              <a:gd name="connsiteX45" fmla="*/ 2806263 w 4035973"/>
              <a:gd name="connsiteY45" fmla="*/ 6064469 h 6195884"/>
              <a:gd name="connsiteX46" fmla="*/ 2921877 w 4035973"/>
              <a:gd name="connsiteY46" fmla="*/ 6053958 h 6195884"/>
              <a:gd name="connsiteX47" fmla="*/ 2858814 w 4035973"/>
              <a:gd name="connsiteY47" fmla="*/ 5822731 h 6195884"/>
              <a:gd name="connsiteX48" fmla="*/ 2764221 w 4035973"/>
              <a:gd name="connsiteY48" fmla="*/ 5559972 h 6195884"/>
              <a:gd name="connsiteX49" fmla="*/ 2974428 w 4035973"/>
              <a:gd name="connsiteY49" fmla="*/ 5318234 h 6195884"/>
              <a:gd name="connsiteX50" fmla="*/ 3005959 w 4035973"/>
              <a:gd name="connsiteY50" fmla="*/ 4897820 h 6195884"/>
              <a:gd name="connsiteX51" fmla="*/ 3058511 w 4035973"/>
              <a:gd name="connsiteY51" fmla="*/ 4666593 h 6195884"/>
              <a:gd name="connsiteX52" fmla="*/ 3289738 w 4035973"/>
              <a:gd name="connsiteY52" fmla="*/ 4855779 h 6195884"/>
              <a:gd name="connsiteX53" fmla="*/ 3153104 w 4035973"/>
              <a:gd name="connsiteY53" fmla="*/ 5402317 h 6195884"/>
              <a:gd name="connsiteX54" fmla="*/ 3048000 w 4035973"/>
              <a:gd name="connsiteY54" fmla="*/ 6011917 h 6195884"/>
              <a:gd name="connsiteX55" fmla="*/ 3142593 w 4035973"/>
              <a:gd name="connsiteY55" fmla="*/ 6053958 h 6195884"/>
              <a:gd name="connsiteX56" fmla="*/ 3342290 w 4035973"/>
              <a:gd name="connsiteY56" fmla="*/ 6190594 h 6195884"/>
              <a:gd name="connsiteX57" fmla="*/ 3584027 w 4035973"/>
              <a:gd name="connsiteY57" fmla="*/ 6106510 h 6195884"/>
              <a:gd name="connsiteX58" fmla="*/ 3657601 w 4035973"/>
              <a:gd name="connsiteY58" fmla="*/ 5927834 h 6195884"/>
              <a:gd name="connsiteX59" fmla="*/ 3867808 w 4035973"/>
              <a:gd name="connsiteY59" fmla="*/ 5591503 h 6195884"/>
              <a:gd name="connsiteX60" fmla="*/ 3983422 w 4035973"/>
              <a:gd name="connsiteY60" fmla="*/ 5286703 h 6195884"/>
              <a:gd name="connsiteX61" fmla="*/ 4035973 w 4035973"/>
              <a:gd name="connsiteY61" fmla="*/ 4624552 h 6195884"/>
              <a:gd name="connsiteX62" fmla="*/ 4025463 w 4035973"/>
              <a:gd name="connsiteY62" fmla="*/ 4309241 h 6195884"/>
              <a:gd name="connsiteX63" fmla="*/ 3752194 w 4035973"/>
              <a:gd name="connsiteY63" fmla="*/ 3993931 h 6195884"/>
              <a:gd name="connsiteX64" fmla="*/ 3541987 w 4035973"/>
              <a:gd name="connsiteY64" fmla="*/ 3174124 h 6195884"/>
              <a:gd name="connsiteX65" fmla="*/ 3363311 w 4035973"/>
              <a:gd name="connsiteY65" fmla="*/ 2680138 h 6195884"/>
              <a:gd name="connsiteX66" fmla="*/ 3174125 w 4035973"/>
              <a:gd name="connsiteY66" fmla="*/ 2427889 h 6195884"/>
              <a:gd name="connsiteX67" fmla="*/ 2995449 w 4035973"/>
              <a:gd name="connsiteY67" fmla="*/ 2060027 h 6195884"/>
              <a:gd name="connsiteX68" fmla="*/ 2848304 w 4035973"/>
              <a:gd name="connsiteY68" fmla="*/ 1818289 h 6195884"/>
              <a:gd name="connsiteX69" fmla="*/ 2911366 w 4035973"/>
              <a:gd name="connsiteY69" fmla="*/ 1418896 h 6195884"/>
              <a:gd name="connsiteX70" fmla="*/ 2974428 w 4035973"/>
              <a:gd name="connsiteY70" fmla="*/ 1324303 h 6195884"/>
              <a:gd name="connsiteX71" fmla="*/ 2942897 w 4035973"/>
              <a:gd name="connsiteY71" fmla="*/ 1671145 h 6195884"/>
              <a:gd name="connsiteX72" fmla="*/ 3100552 w 4035973"/>
              <a:gd name="connsiteY72" fmla="*/ 2133600 h 6195884"/>
              <a:gd name="connsiteX73" fmla="*/ 3647090 w 4035973"/>
              <a:gd name="connsiteY73" fmla="*/ 2154620 h 6195884"/>
              <a:gd name="connsiteX74" fmla="*/ 3752194 w 4035973"/>
              <a:gd name="connsiteY74" fmla="*/ 1965434 h 6195884"/>
              <a:gd name="connsiteX75" fmla="*/ 3520966 w 4035973"/>
              <a:gd name="connsiteY75" fmla="*/ 1734207 h 6195884"/>
              <a:gd name="connsiteX76" fmla="*/ 3741683 w 4035973"/>
              <a:gd name="connsiteY76" fmla="*/ 1355834 h 6195884"/>
              <a:gd name="connsiteX77" fmla="*/ 3678621 w 4035973"/>
              <a:gd name="connsiteY77" fmla="*/ 767255 h 6195884"/>
              <a:gd name="connsiteX78" fmla="*/ 3605049 w 4035973"/>
              <a:gd name="connsiteY78" fmla="*/ 651641 h 6195884"/>
              <a:gd name="connsiteX79" fmla="*/ 3153104 w 4035973"/>
              <a:gd name="connsiteY79" fmla="*/ 420414 h 6195884"/>
              <a:gd name="connsiteX80" fmla="*/ 2900856 w 4035973"/>
              <a:gd name="connsiteY80" fmla="*/ 367862 h 6195884"/>
              <a:gd name="connsiteX81" fmla="*/ 2669628 w 4035973"/>
              <a:gd name="connsiteY81" fmla="*/ 10510 h 6195884"/>
              <a:gd name="connsiteX82" fmla="*/ 2511973 w 4035973"/>
              <a:gd name="connsiteY82" fmla="*/ 0 h 6195884"/>
              <a:gd name="connsiteX83" fmla="*/ 2406869 w 4035973"/>
              <a:gd name="connsiteY83" fmla="*/ 430924 h 6195884"/>
              <a:gd name="connsiteX84" fmla="*/ 2207173 w 4035973"/>
              <a:gd name="connsiteY84" fmla="*/ 630620 h 6195884"/>
              <a:gd name="connsiteX85" fmla="*/ 1912884 w 4035973"/>
              <a:gd name="connsiteY85" fmla="*/ 725214 h 6195884"/>
              <a:gd name="connsiteX86" fmla="*/ 1681656 w 4035973"/>
              <a:gd name="connsiteY86" fmla="*/ 756744 h 6195884"/>
              <a:gd name="connsiteX87" fmla="*/ 1450428 w 4035973"/>
              <a:gd name="connsiteY87" fmla="*/ 546538 h 6195884"/>
              <a:gd name="connsiteX88" fmla="*/ 1292773 w 4035973"/>
              <a:gd name="connsiteY88" fmla="*/ 252247 h 6195884"/>
              <a:gd name="connsiteX89" fmla="*/ 1208690 w 4035973"/>
              <a:gd name="connsiteY89" fmla="*/ 136634 h 6195884"/>
              <a:gd name="connsiteX0" fmla="*/ 1208690 w 4035973"/>
              <a:gd name="connsiteY0" fmla="*/ 136634 h 6190594"/>
              <a:gd name="connsiteX1" fmla="*/ 1019504 w 4035973"/>
              <a:gd name="connsiteY1" fmla="*/ 525517 h 6190594"/>
              <a:gd name="connsiteX2" fmla="*/ 483476 w 4035973"/>
              <a:gd name="connsiteY2" fmla="*/ 672662 h 6190594"/>
              <a:gd name="connsiteX3" fmla="*/ 168166 w 4035973"/>
              <a:gd name="connsiteY3" fmla="*/ 956441 h 6190594"/>
              <a:gd name="connsiteX4" fmla="*/ 168166 w 4035973"/>
              <a:gd name="connsiteY4" fmla="*/ 1229710 h 6190594"/>
              <a:gd name="connsiteX5" fmla="*/ 378373 w 4035973"/>
              <a:gd name="connsiteY5" fmla="*/ 1629103 h 6190594"/>
              <a:gd name="connsiteX6" fmla="*/ 557049 w 4035973"/>
              <a:gd name="connsiteY6" fmla="*/ 1839310 h 6190594"/>
              <a:gd name="connsiteX7" fmla="*/ 451945 w 4035973"/>
              <a:gd name="connsiteY7" fmla="*/ 2049517 h 6190594"/>
              <a:gd name="connsiteX8" fmla="*/ 714704 w 4035973"/>
              <a:gd name="connsiteY8" fmla="*/ 2102069 h 6190594"/>
              <a:gd name="connsiteX9" fmla="*/ 903890 w 4035973"/>
              <a:gd name="connsiteY9" fmla="*/ 1807779 h 6190594"/>
              <a:gd name="connsiteX10" fmla="*/ 840828 w 4035973"/>
              <a:gd name="connsiteY10" fmla="*/ 1387365 h 6190594"/>
              <a:gd name="connsiteX11" fmla="*/ 756745 w 4035973"/>
              <a:gd name="connsiteY11" fmla="*/ 1187669 h 6190594"/>
              <a:gd name="connsiteX12" fmla="*/ 935421 w 4035973"/>
              <a:gd name="connsiteY12" fmla="*/ 1145627 h 6190594"/>
              <a:gd name="connsiteX13" fmla="*/ 1103587 w 4035973"/>
              <a:gd name="connsiteY13" fmla="*/ 1618593 h 6190594"/>
              <a:gd name="connsiteX14" fmla="*/ 1135118 w 4035973"/>
              <a:gd name="connsiteY14" fmla="*/ 2028496 h 6190594"/>
              <a:gd name="connsiteX15" fmla="*/ 1082566 w 4035973"/>
              <a:gd name="connsiteY15" fmla="*/ 2501462 h 6190594"/>
              <a:gd name="connsiteX16" fmla="*/ 546538 w 4035973"/>
              <a:gd name="connsiteY16" fmla="*/ 3699641 h 6190594"/>
              <a:gd name="connsiteX17" fmla="*/ 557049 w 4035973"/>
              <a:gd name="connsiteY17" fmla="*/ 3804745 h 6190594"/>
              <a:gd name="connsiteX18" fmla="*/ 567559 w 4035973"/>
              <a:gd name="connsiteY18" fmla="*/ 3878317 h 6190594"/>
              <a:gd name="connsiteX19" fmla="*/ 567559 w 4035973"/>
              <a:gd name="connsiteY19" fmla="*/ 4004441 h 6190594"/>
              <a:gd name="connsiteX20" fmla="*/ 346842 w 4035973"/>
              <a:gd name="connsiteY20" fmla="*/ 4162096 h 6190594"/>
              <a:gd name="connsiteX21" fmla="*/ 294290 w 4035973"/>
              <a:gd name="connsiteY21" fmla="*/ 4708634 h 6190594"/>
              <a:gd name="connsiteX22" fmla="*/ 84083 w 4035973"/>
              <a:gd name="connsiteY22" fmla="*/ 5276193 h 6190594"/>
              <a:gd name="connsiteX23" fmla="*/ 0 w 4035973"/>
              <a:gd name="connsiteY23" fmla="*/ 5591503 h 6190594"/>
              <a:gd name="connsiteX24" fmla="*/ 157656 w 4035973"/>
              <a:gd name="connsiteY24" fmla="*/ 5644054 h 6190594"/>
              <a:gd name="connsiteX25" fmla="*/ 231228 w 4035973"/>
              <a:gd name="connsiteY25" fmla="*/ 5759669 h 6190594"/>
              <a:gd name="connsiteX26" fmla="*/ 567560 w 4035973"/>
              <a:gd name="connsiteY26" fmla="*/ 5770179 h 6190594"/>
              <a:gd name="connsiteX27" fmla="*/ 725214 w 4035973"/>
              <a:gd name="connsiteY27" fmla="*/ 5675585 h 6190594"/>
              <a:gd name="connsiteX28" fmla="*/ 725214 w 4035973"/>
              <a:gd name="connsiteY28" fmla="*/ 5549462 h 6190594"/>
              <a:gd name="connsiteX29" fmla="*/ 777765 w 4035973"/>
              <a:gd name="connsiteY29" fmla="*/ 5223641 h 6190594"/>
              <a:gd name="connsiteX30" fmla="*/ 840828 w 4035973"/>
              <a:gd name="connsiteY30" fmla="*/ 4708634 h 6190594"/>
              <a:gd name="connsiteX31" fmla="*/ 966952 w 4035973"/>
              <a:gd name="connsiteY31" fmla="*/ 4593020 h 6190594"/>
              <a:gd name="connsiteX32" fmla="*/ 977463 w 4035973"/>
              <a:gd name="connsiteY32" fmla="*/ 5307724 h 6190594"/>
              <a:gd name="connsiteX33" fmla="*/ 1051035 w 4035973"/>
              <a:gd name="connsiteY33" fmla="*/ 5412827 h 6190594"/>
              <a:gd name="connsiteX34" fmla="*/ 1187670 w 4035973"/>
              <a:gd name="connsiteY34" fmla="*/ 5496909 h 6190594"/>
              <a:gd name="connsiteX35" fmla="*/ 1439917 w 4035973"/>
              <a:gd name="connsiteY35" fmla="*/ 5507421 h 6190594"/>
              <a:gd name="connsiteX36" fmla="*/ 1534511 w 4035973"/>
              <a:gd name="connsiteY36" fmla="*/ 5391807 h 6190594"/>
              <a:gd name="connsiteX37" fmla="*/ 1671145 w 4035973"/>
              <a:gd name="connsiteY37" fmla="*/ 4750675 h 6190594"/>
              <a:gd name="connsiteX38" fmla="*/ 1776249 w 4035973"/>
              <a:gd name="connsiteY38" fmla="*/ 4309242 h 6190594"/>
              <a:gd name="connsiteX39" fmla="*/ 2154622 w 4035973"/>
              <a:gd name="connsiteY39" fmla="*/ 4424854 h 6190594"/>
              <a:gd name="connsiteX40" fmla="*/ 2301766 w 4035973"/>
              <a:gd name="connsiteY40" fmla="*/ 4845270 h 6190594"/>
              <a:gd name="connsiteX41" fmla="*/ 2364828 w 4035973"/>
              <a:gd name="connsiteY41" fmla="*/ 5402317 h 6190594"/>
              <a:gd name="connsiteX42" fmla="*/ 2438400 w 4035973"/>
              <a:gd name="connsiteY42" fmla="*/ 5749158 h 6190594"/>
              <a:gd name="connsiteX43" fmla="*/ 2501464 w 4035973"/>
              <a:gd name="connsiteY43" fmla="*/ 5927833 h 6190594"/>
              <a:gd name="connsiteX44" fmla="*/ 2659118 w 4035973"/>
              <a:gd name="connsiteY44" fmla="*/ 6096000 h 6190594"/>
              <a:gd name="connsiteX45" fmla="*/ 2806263 w 4035973"/>
              <a:gd name="connsiteY45" fmla="*/ 6064469 h 6190594"/>
              <a:gd name="connsiteX46" fmla="*/ 2921877 w 4035973"/>
              <a:gd name="connsiteY46" fmla="*/ 6053958 h 6190594"/>
              <a:gd name="connsiteX47" fmla="*/ 2858814 w 4035973"/>
              <a:gd name="connsiteY47" fmla="*/ 5822731 h 6190594"/>
              <a:gd name="connsiteX48" fmla="*/ 2764221 w 4035973"/>
              <a:gd name="connsiteY48" fmla="*/ 5559972 h 6190594"/>
              <a:gd name="connsiteX49" fmla="*/ 2974428 w 4035973"/>
              <a:gd name="connsiteY49" fmla="*/ 5318234 h 6190594"/>
              <a:gd name="connsiteX50" fmla="*/ 3005959 w 4035973"/>
              <a:gd name="connsiteY50" fmla="*/ 4897820 h 6190594"/>
              <a:gd name="connsiteX51" fmla="*/ 3058511 w 4035973"/>
              <a:gd name="connsiteY51" fmla="*/ 4666593 h 6190594"/>
              <a:gd name="connsiteX52" fmla="*/ 3289738 w 4035973"/>
              <a:gd name="connsiteY52" fmla="*/ 4855779 h 6190594"/>
              <a:gd name="connsiteX53" fmla="*/ 3153104 w 4035973"/>
              <a:gd name="connsiteY53" fmla="*/ 5402317 h 6190594"/>
              <a:gd name="connsiteX54" fmla="*/ 3048000 w 4035973"/>
              <a:gd name="connsiteY54" fmla="*/ 6011917 h 6190594"/>
              <a:gd name="connsiteX55" fmla="*/ 3142593 w 4035973"/>
              <a:gd name="connsiteY55" fmla="*/ 6053958 h 6190594"/>
              <a:gd name="connsiteX56" fmla="*/ 3342290 w 4035973"/>
              <a:gd name="connsiteY56" fmla="*/ 6190594 h 6190594"/>
              <a:gd name="connsiteX57" fmla="*/ 3552496 w 4035973"/>
              <a:gd name="connsiteY57" fmla="*/ 6011917 h 6190594"/>
              <a:gd name="connsiteX58" fmla="*/ 3657601 w 4035973"/>
              <a:gd name="connsiteY58" fmla="*/ 5927834 h 6190594"/>
              <a:gd name="connsiteX59" fmla="*/ 3867808 w 4035973"/>
              <a:gd name="connsiteY59" fmla="*/ 5591503 h 6190594"/>
              <a:gd name="connsiteX60" fmla="*/ 3983422 w 4035973"/>
              <a:gd name="connsiteY60" fmla="*/ 5286703 h 6190594"/>
              <a:gd name="connsiteX61" fmla="*/ 4035973 w 4035973"/>
              <a:gd name="connsiteY61" fmla="*/ 4624552 h 6190594"/>
              <a:gd name="connsiteX62" fmla="*/ 4025463 w 4035973"/>
              <a:gd name="connsiteY62" fmla="*/ 4309241 h 6190594"/>
              <a:gd name="connsiteX63" fmla="*/ 3752194 w 4035973"/>
              <a:gd name="connsiteY63" fmla="*/ 3993931 h 6190594"/>
              <a:gd name="connsiteX64" fmla="*/ 3541987 w 4035973"/>
              <a:gd name="connsiteY64" fmla="*/ 3174124 h 6190594"/>
              <a:gd name="connsiteX65" fmla="*/ 3363311 w 4035973"/>
              <a:gd name="connsiteY65" fmla="*/ 2680138 h 6190594"/>
              <a:gd name="connsiteX66" fmla="*/ 3174125 w 4035973"/>
              <a:gd name="connsiteY66" fmla="*/ 2427889 h 6190594"/>
              <a:gd name="connsiteX67" fmla="*/ 2995449 w 4035973"/>
              <a:gd name="connsiteY67" fmla="*/ 2060027 h 6190594"/>
              <a:gd name="connsiteX68" fmla="*/ 2848304 w 4035973"/>
              <a:gd name="connsiteY68" fmla="*/ 1818289 h 6190594"/>
              <a:gd name="connsiteX69" fmla="*/ 2911366 w 4035973"/>
              <a:gd name="connsiteY69" fmla="*/ 1418896 h 6190594"/>
              <a:gd name="connsiteX70" fmla="*/ 2974428 w 4035973"/>
              <a:gd name="connsiteY70" fmla="*/ 1324303 h 6190594"/>
              <a:gd name="connsiteX71" fmla="*/ 2942897 w 4035973"/>
              <a:gd name="connsiteY71" fmla="*/ 1671145 h 6190594"/>
              <a:gd name="connsiteX72" fmla="*/ 3100552 w 4035973"/>
              <a:gd name="connsiteY72" fmla="*/ 2133600 h 6190594"/>
              <a:gd name="connsiteX73" fmla="*/ 3647090 w 4035973"/>
              <a:gd name="connsiteY73" fmla="*/ 2154620 h 6190594"/>
              <a:gd name="connsiteX74" fmla="*/ 3752194 w 4035973"/>
              <a:gd name="connsiteY74" fmla="*/ 1965434 h 6190594"/>
              <a:gd name="connsiteX75" fmla="*/ 3520966 w 4035973"/>
              <a:gd name="connsiteY75" fmla="*/ 1734207 h 6190594"/>
              <a:gd name="connsiteX76" fmla="*/ 3741683 w 4035973"/>
              <a:gd name="connsiteY76" fmla="*/ 1355834 h 6190594"/>
              <a:gd name="connsiteX77" fmla="*/ 3678621 w 4035973"/>
              <a:gd name="connsiteY77" fmla="*/ 767255 h 6190594"/>
              <a:gd name="connsiteX78" fmla="*/ 3605049 w 4035973"/>
              <a:gd name="connsiteY78" fmla="*/ 651641 h 6190594"/>
              <a:gd name="connsiteX79" fmla="*/ 3153104 w 4035973"/>
              <a:gd name="connsiteY79" fmla="*/ 420414 h 6190594"/>
              <a:gd name="connsiteX80" fmla="*/ 2900856 w 4035973"/>
              <a:gd name="connsiteY80" fmla="*/ 367862 h 6190594"/>
              <a:gd name="connsiteX81" fmla="*/ 2669628 w 4035973"/>
              <a:gd name="connsiteY81" fmla="*/ 10510 h 6190594"/>
              <a:gd name="connsiteX82" fmla="*/ 2511973 w 4035973"/>
              <a:gd name="connsiteY82" fmla="*/ 0 h 6190594"/>
              <a:gd name="connsiteX83" fmla="*/ 2406869 w 4035973"/>
              <a:gd name="connsiteY83" fmla="*/ 430924 h 6190594"/>
              <a:gd name="connsiteX84" fmla="*/ 2207173 w 4035973"/>
              <a:gd name="connsiteY84" fmla="*/ 630620 h 6190594"/>
              <a:gd name="connsiteX85" fmla="*/ 1912884 w 4035973"/>
              <a:gd name="connsiteY85" fmla="*/ 725214 h 6190594"/>
              <a:gd name="connsiteX86" fmla="*/ 1681656 w 4035973"/>
              <a:gd name="connsiteY86" fmla="*/ 756744 h 6190594"/>
              <a:gd name="connsiteX87" fmla="*/ 1450428 w 4035973"/>
              <a:gd name="connsiteY87" fmla="*/ 546538 h 6190594"/>
              <a:gd name="connsiteX88" fmla="*/ 1292773 w 4035973"/>
              <a:gd name="connsiteY88" fmla="*/ 252247 h 6190594"/>
              <a:gd name="connsiteX89" fmla="*/ 1208690 w 4035973"/>
              <a:gd name="connsiteY89" fmla="*/ 136634 h 6190594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53104 w 4035973"/>
              <a:gd name="connsiteY53" fmla="*/ 5402317 h 6096000"/>
              <a:gd name="connsiteX54" fmla="*/ 3048000 w 4035973"/>
              <a:gd name="connsiteY54" fmla="*/ 6011917 h 6096000"/>
              <a:gd name="connsiteX55" fmla="*/ 3142593 w 4035973"/>
              <a:gd name="connsiteY55" fmla="*/ 6053958 h 6096000"/>
              <a:gd name="connsiteX56" fmla="*/ 3352800 w 4035973"/>
              <a:gd name="connsiteY56" fmla="*/ 6043449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53104 w 4035973"/>
              <a:gd name="connsiteY53" fmla="*/ 5402317 h 6096000"/>
              <a:gd name="connsiteX54" fmla="*/ 3048000 w 4035973"/>
              <a:gd name="connsiteY54" fmla="*/ 6011917 h 6096000"/>
              <a:gd name="connsiteX55" fmla="*/ 3174124 w 4035973"/>
              <a:gd name="connsiteY55" fmla="*/ 5906813 h 6096000"/>
              <a:gd name="connsiteX56" fmla="*/ 3352800 w 4035973"/>
              <a:gd name="connsiteY56" fmla="*/ 6043449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53104 w 4035973"/>
              <a:gd name="connsiteY53" fmla="*/ 5402317 h 6096000"/>
              <a:gd name="connsiteX54" fmla="*/ 3048000 w 4035973"/>
              <a:gd name="connsiteY54" fmla="*/ 6011917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53104 w 4035973"/>
              <a:gd name="connsiteY53" fmla="*/ 5402317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2963918 w 4035973"/>
              <a:gd name="connsiteY51" fmla="*/ 4120055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2890345 w 4035973"/>
              <a:gd name="connsiteY50" fmla="*/ 4866289 h 6096000"/>
              <a:gd name="connsiteX51" fmla="*/ 2963918 w 4035973"/>
              <a:gd name="connsiteY51" fmla="*/ 4120055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890345 w 4035973"/>
              <a:gd name="connsiteY50" fmla="*/ 4866289 h 6096000"/>
              <a:gd name="connsiteX51" fmla="*/ 2963918 w 4035973"/>
              <a:gd name="connsiteY51" fmla="*/ 4120055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620111 w 4035973"/>
              <a:gd name="connsiteY27" fmla="*/ 5454868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04498 w 4035973"/>
              <a:gd name="connsiteY26" fmla="*/ 5507421 h 6096000"/>
              <a:gd name="connsiteX27" fmla="*/ 620111 w 4035973"/>
              <a:gd name="connsiteY27" fmla="*/ 5454868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52249 w 4035973"/>
              <a:gd name="connsiteY25" fmla="*/ 5528441 h 6096000"/>
              <a:gd name="connsiteX26" fmla="*/ 504498 w 4035973"/>
              <a:gd name="connsiteY26" fmla="*/ 5507421 h 6096000"/>
              <a:gd name="connsiteX27" fmla="*/ 620111 w 4035973"/>
              <a:gd name="connsiteY27" fmla="*/ 5454868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99698 w 4035973"/>
              <a:gd name="connsiteY24" fmla="*/ 5433847 h 6096000"/>
              <a:gd name="connsiteX25" fmla="*/ 252249 w 4035973"/>
              <a:gd name="connsiteY25" fmla="*/ 5528441 h 6096000"/>
              <a:gd name="connsiteX26" fmla="*/ 504498 w 4035973"/>
              <a:gd name="connsiteY26" fmla="*/ 5507421 h 6096000"/>
              <a:gd name="connsiteX27" fmla="*/ 620111 w 4035973"/>
              <a:gd name="connsiteY27" fmla="*/ 5454868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472966 w 3951890"/>
              <a:gd name="connsiteY17" fmla="*/ 3804745 h 6096000"/>
              <a:gd name="connsiteX18" fmla="*/ 483476 w 3951890"/>
              <a:gd name="connsiteY18" fmla="*/ 3878317 h 6096000"/>
              <a:gd name="connsiteX19" fmla="*/ 483476 w 3951890"/>
              <a:gd name="connsiteY19" fmla="*/ 4004441 h 6096000"/>
              <a:gd name="connsiteX20" fmla="*/ 262759 w 3951890"/>
              <a:gd name="connsiteY20" fmla="*/ 4162096 h 6096000"/>
              <a:gd name="connsiteX21" fmla="*/ 210207 w 3951890"/>
              <a:gd name="connsiteY21" fmla="*/ 4708634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472966 w 3951890"/>
              <a:gd name="connsiteY17" fmla="*/ 3804745 h 6096000"/>
              <a:gd name="connsiteX18" fmla="*/ 483476 w 3951890"/>
              <a:gd name="connsiteY18" fmla="*/ 3878317 h 6096000"/>
              <a:gd name="connsiteX19" fmla="*/ 483476 w 3951890"/>
              <a:gd name="connsiteY19" fmla="*/ 4004441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472966 w 3951890"/>
              <a:gd name="connsiteY17" fmla="*/ 3804745 h 6096000"/>
              <a:gd name="connsiteX18" fmla="*/ 483476 w 3951890"/>
              <a:gd name="connsiteY18" fmla="*/ 3878317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472966 w 3951890"/>
              <a:gd name="connsiteY17" fmla="*/ 3804745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367862 w 3951890"/>
              <a:gd name="connsiteY7" fmla="*/ 2049517 h 6096000"/>
              <a:gd name="connsiteX8" fmla="*/ 630621 w 3951890"/>
              <a:gd name="connsiteY8" fmla="*/ 2060028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430924 w 3951890"/>
              <a:gd name="connsiteY7" fmla="*/ 2007475 h 6096000"/>
              <a:gd name="connsiteX8" fmla="*/ 630621 w 3951890"/>
              <a:gd name="connsiteY8" fmla="*/ 2060028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430924 w 3951890"/>
              <a:gd name="connsiteY7" fmla="*/ 2007475 h 6096000"/>
              <a:gd name="connsiteX8" fmla="*/ 630621 w 3951890"/>
              <a:gd name="connsiteY8" fmla="*/ 2060028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71752 w 3951890"/>
              <a:gd name="connsiteY88" fmla="*/ 210206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430924 w 3951890"/>
              <a:gd name="connsiteY7" fmla="*/ 2007475 h 6096000"/>
              <a:gd name="connsiteX8" fmla="*/ 630621 w 3951890"/>
              <a:gd name="connsiteY8" fmla="*/ 2060028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408387 w 3951890"/>
              <a:gd name="connsiteY87" fmla="*/ 525517 h 6096000"/>
              <a:gd name="connsiteX88" fmla="*/ 1271752 w 3951890"/>
              <a:gd name="connsiteY88" fmla="*/ 210206 h 6096000"/>
              <a:gd name="connsiteX89" fmla="*/ 1124607 w 3951890"/>
              <a:gd name="connsiteY89" fmla="*/ 136634 h 6096000"/>
              <a:gd name="connsiteX0" fmla="*/ 1124607 w 3951890"/>
              <a:gd name="connsiteY0" fmla="*/ 126124 h 6085490"/>
              <a:gd name="connsiteX1" fmla="*/ 935421 w 3951890"/>
              <a:gd name="connsiteY1" fmla="*/ 515007 h 6085490"/>
              <a:gd name="connsiteX2" fmla="*/ 399393 w 3951890"/>
              <a:gd name="connsiteY2" fmla="*/ 662152 h 6085490"/>
              <a:gd name="connsiteX3" fmla="*/ 84083 w 3951890"/>
              <a:gd name="connsiteY3" fmla="*/ 945931 h 6085490"/>
              <a:gd name="connsiteX4" fmla="*/ 84083 w 3951890"/>
              <a:gd name="connsiteY4" fmla="*/ 1219200 h 6085490"/>
              <a:gd name="connsiteX5" fmla="*/ 294290 w 3951890"/>
              <a:gd name="connsiteY5" fmla="*/ 1618593 h 6085490"/>
              <a:gd name="connsiteX6" fmla="*/ 399394 w 3951890"/>
              <a:gd name="connsiteY6" fmla="*/ 1786758 h 6085490"/>
              <a:gd name="connsiteX7" fmla="*/ 430924 w 3951890"/>
              <a:gd name="connsiteY7" fmla="*/ 1996965 h 6085490"/>
              <a:gd name="connsiteX8" fmla="*/ 630621 w 3951890"/>
              <a:gd name="connsiteY8" fmla="*/ 2049518 h 6085490"/>
              <a:gd name="connsiteX9" fmla="*/ 819807 w 3951890"/>
              <a:gd name="connsiteY9" fmla="*/ 1797269 h 6085490"/>
              <a:gd name="connsiteX10" fmla="*/ 756745 w 3951890"/>
              <a:gd name="connsiteY10" fmla="*/ 1376855 h 6085490"/>
              <a:gd name="connsiteX11" fmla="*/ 672662 w 3951890"/>
              <a:gd name="connsiteY11" fmla="*/ 1177159 h 6085490"/>
              <a:gd name="connsiteX12" fmla="*/ 851338 w 3951890"/>
              <a:gd name="connsiteY12" fmla="*/ 1135117 h 6085490"/>
              <a:gd name="connsiteX13" fmla="*/ 1019504 w 3951890"/>
              <a:gd name="connsiteY13" fmla="*/ 1608083 h 6085490"/>
              <a:gd name="connsiteX14" fmla="*/ 1051035 w 3951890"/>
              <a:gd name="connsiteY14" fmla="*/ 2017986 h 6085490"/>
              <a:gd name="connsiteX15" fmla="*/ 998483 w 3951890"/>
              <a:gd name="connsiteY15" fmla="*/ 2490952 h 6085490"/>
              <a:gd name="connsiteX16" fmla="*/ 420414 w 3951890"/>
              <a:gd name="connsiteY16" fmla="*/ 3626069 h 6085490"/>
              <a:gd name="connsiteX17" fmla="*/ 346842 w 3951890"/>
              <a:gd name="connsiteY17" fmla="*/ 3752194 h 6085490"/>
              <a:gd name="connsiteX18" fmla="*/ 357352 w 3951890"/>
              <a:gd name="connsiteY18" fmla="*/ 3836276 h 6085490"/>
              <a:gd name="connsiteX19" fmla="*/ 325821 w 3951890"/>
              <a:gd name="connsiteY19" fmla="*/ 3941379 h 6085490"/>
              <a:gd name="connsiteX20" fmla="*/ 262759 w 3951890"/>
              <a:gd name="connsiteY20" fmla="*/ 4151586 h 6085490"/>
              <a:gd name="connsiteX21" fmla="*/ 157656 w 3951890"/>
              <a:gd name="connsiteY21" fmla="*/ 4677103 h 6085490"/>
              <a:gd name="connsiteX22" fmla="*/ 0 w 3951890"/>
              <a:gd name="connsiteY22" fmla="*/ 5265683 h 6085490"/>
              <a:gd name="connsiteX23" fmla="*/ 21021 w 3951890"/>
              <a:gd name="connsiteY23" fmla="*/ 5381296 h 6085490"/>
              <a:gd name="connsiteX24" fmla="*/ 115615 w 3951890"/>
              <a:gd name="connsiteY24" fmla="*/ 5423337 h 6085490"/>
              <a:gd name="connsiteX25" fmla="*/ 168166 w 3951890"/>
              <a:gd name="connsiteY25" fmla="*/ 5517931 h 6085490"/>
              <a:gd name="connsiteX26" fmla="*/ 420415 w 3951890"/>
              <a:gd name="connsiteY26" fmla="*/ 5496911 h 6085490"/>
              <a:gd name="connsiteX27" fmla="*/ 536028 w 3951890"/>
              <a:gd name="connsiteY27" fmla="*/ 5444358 h 6085490"/>
              <a:gd name="connsiteX28" fmla="*/ 630620 w 3951890"/>
              <a:gd name="connsiteY28" fmla="*/ 5423338 h 6085490"/>
              <a:gd name="connsiteX29" fmla="*/ 714702 w 3951890"/>
              <a:gd name="connsiteY29" fmla="*/ 5055476 h 6085490"/>
              <a:gd name="connsiteX30" fmla="*/ 756745 w 3951890"/>
              <a:gd name="connsiteY30" fmla="*/ 4698124 h 6085490"/>
              <a:gd name="connsiteX31" fmla="*/ 903889 w 3951890"/>
              <a:gd name="connsiteY31" fmla="*/ 4141076 h 6085490"/>
              <a:gd name="connsiteX32" fmla="*/ 966952 w 3951890"/>
              <a:gd name="connsiteY32" fmla="*/ 4950373 h 6085490"/>
              <a:gd name="connsiteX33" fmla="*/ 987973 w 3951890"/>
              <a:gd name="connsiteY33" fmla="*/ 5108027 h 6085490"/>
              <a:gd name="connsiteX34" fmla="*/ 1103587 w 3951890"/>
              <a:gd name="connsiteY34" fmla="*/ 5234150 h 6085490"/>
              <a:gd name="connsiteX35" fmla="*/ 1240220 w 3951890"/>
              <a:gd name="connsiteY35" fmla="*/ 5234152 h 6085490"/>
              <a:gd name="connsiteX36" fmla="*/ 1366345 w 3951890"/>
              <a:gd name="connsiteY36" fmla="*/ 5213131 h 6085490"/>
              <a:gd name="connsiteX37" fmla="*/ 1587062 w 3951890"/>
              <a:gd name="connsiteY37" fmla="*/ 4740165 h 6085490"/>
              <a:gd name="connsiteX38" fmla="*/ 1692166 w 3951890"/>
              <a:gd name="connsiteY38" fmla="*/ 4298732 h 6085490"/>
              <a:gd name="connsiteX39" fmla="*/ 2070539 w 3951890"/>
              <a:gd name="connsiteY39" fmla="*/ 4414344 h 6085490"/>
              <a:gd name="connsiteX40" fmla="*/ 2217683 w 3951890"/>
              <a:gd name="connsiteY40" fmla="*/ 4834760 h 6085490"/>
              <a:gd name="connsiteX41" fmla="*/ 2280745 w 3951890"/>
              <a:gd name="connsiteY41" fmla="*/ 5391807 h 6085490"/>
              <a:gd name="connsiteX42" fmla="*/ 2354317 w 3951890"/>
              <a:gd name="connsiteY42" fmla="*/ 5738648 h 6085490"/>
              <a:gd name="connsiteX43" fmla="*/ 2417381 w 3951890"/>
              <a:gd name="connsiteY43" fmla="*/ 5917323 h 6085490"/>
              <a:gd name="connsiteX44" fmla="*/ 2575035 w 3951890"/>
              <a:gd name="connsiteY44" fmla="*/ 6085490 h 6085490"/>
              <a:gd name="connsiteX45" fmla="*/ 2722180 w 3951890"/>
              <a:gd name="connsiteY45" fmla="*/ 6053959 h 6085490"/>
              <a:gd name="connsiteX46" fmla="*/ 2837794 w 3951890"/>
              <a:gd name="connsiteY46" fmla="*/ 6043448 h 6085490"/>
              <a:gd name="connsiteX47" fmla="*/ 2774731 w 3951890"/>
              <a:gd name="connsiteY47" fmla="*/ 5812221 h 6085490"/>
              <a:gd name="connsiteX48" fmla="*/ 2680138 w 3951890"/>
              <a:gd name="connsiteY48" fmla="*/ 5549462 h 6085490"/>
              <a:gd name="connsiteX49" fmla="*/ 2711669 w 3951890"/>
              <a:gd name="connsiteY49" fmla="*/ 5171089 h 6085490"/>
              <a:gd name="connsiteX50" fmla="*/ 2711669 w 3951890"/>
              <a:gd name="connsiteY50" fmla="*/ 4866289 h 6085490"/>
              <a:gd name="connsiteX51" fmla="*/ 2879835 w 3951890"/>
              <a:gd name="connsiteY51" fmla="*/ 4109545 h 6085490"/>
              <a:gd name="connsiteX52" fmla="*/ 3174123 w 3951890"/>
              <a:gd name="connsiteY52" fmla="*/ 4403835 h 6085490"/>
              <a:gd name="connsiteX53" fmla="*/ 2932386 w 3951890"/>
              <a:gd name="connsiteY53" fmla="*/ 5360275 h 6085490"/>
              <a:gd name="connsiteX54" fmla="*/ 2974428 w 3951890"/>
              <a:gd name="connsiteY54" fmla="*/ 5801711 h 6085490"/>
              <a:gd name="connsiteX55" fmla="*/ 3090041 w 3951890"/>
              <a:gd name="connsiteY55" fmla="*/ 5896303 h 6085490"/>
              <a:gd name="connsiteX56" fmla="*/ 3310758 w 3951890"/>
              <a:gd name="connsiteY56" fmla="*/ 5906815 h 6085490"/>
              <a:gd name="connsiteX57" fmla="*/ 3468413 w 3951890"/>
              <a:gd name="connsiteY57" fmla="*/ 6001407 h 6085490"/>
              <a:gd name="connsiteX58" fmla="*/ 3573518 w 3951890"/>
              <a:gd name="connsiteY58" fmla="*/ 5917324 h 6085490"/>
              <a:gd name="connsiteX59" fmla="*/ 3783725 w 3951890"/>
              <a:gd name="connsiteY59" fmla="*/ 5580993 h 6085490"/>
              <a:gd name="connsiteX60" fmla="*/ 3899339 w 3951890"/>
              <a:gd name="connsiteY60" fmla="*/ 5276193 h 6085490"/>
              <a:gd name="connsiteX61" fmla="*/ 3951890 w 3951890"/>
              <a:gd name="connsiteY61" fmla="*/ 4614042 h 6085490"/>
              <a:gd name="connsiteX62" fmla="*/ 3941380 w 3951890"/>
              <a:gd name="connsiteY62" fmla="*/ 4298731 h 6085490"/>
              <a:gd name="connsiteX63" fmla="*/ 3668111 w 3951890"/>
              <a:gd name="connsiteY63" fmla="*/ 3983421 h 6085490"/>
              <a:gd name="connsiteX64" fmla="*/ 3457904 w 3951890"/>
              <a:gd name="connsiteY64" fmla="*/ 3163614 h 6085490"/>
              <a:gd name="connsiteX65" fmla="*/ 3279228 w 3951890"/>
              <a:gd name="connsiteY65" fmla="*/ 2669628 h 6085490"/>
              <a:gd name="connsiteX66" fmla="*/ 3090042 w 3951890"/>
              <a:gd name="connsiteY66" fmla="*/ 2417379 h 6085490"/>
              <a:gd name="connsiteX67" fmla="*/ 2911366 w 3951890"/>
              <a:gd name="connsiteY67" fmla="*/ 2049517 h 6085490"/>
              <a:gd name="connsiteX68" fmla="*/ 2764221 w 3951890"/>
              <a:gd name="connsiteY68" fmla="*/ 1807779 h 6085490"/>
              <a:gd name="connsiteX69" fmla="*/ 2827283 w 3951890"/>
              <a:gd name="connsiteY69" fmla="*/ 1408386 h 6085490"/>
              <a:gd name="connsiteX70" fmla="*/ 2890345 w 3951890"/>
              <a:gd name="connsiteY70" fmla="*/ 1313793 h 6085490"/>
              <a:gd name="connsiteX71" fmla="*/ 2858814 w 3951890"/>
              <a:gd name="connsiteY71" fmla="*/ 1660635 h 6085490"/>
              <a:gd name="connsiteX72" fmla="*/ 3016469 w 3951890"/>
              <a:gd name="connsiteY72" fmla="*/ 2123090 h 6085490"/>
              <a:gd name="connsiteX73" fmla="*/ 3563007 w 3951890"/>
              <a:gd name="connsiteY73" fmla="*/ 2144110 h 6085490"/>
              <a:gd name="connsiteX74" fmla="*/ 3668111 w 3951890"/>
              <a:gd name="connsiteY74" fmla="*/ 1954924 h 6085490"/>
              <a:gd name="connsiteX75" fmla="*/ 3436883 w 3951890"/>
              <a:gd name="connsiteY75" fmla="*/ 1723697 h 6085490"/>
              <a:gd name="connsiteX76" fmla="*/ 3657600 w 3951890"/>
              <a:gd name="connsiteY76" fmla="*/ 1345324 h 6085490"/>
              <a:gd name="connsiteX77" fmla="*/ 3594538 w 3951890"/>
              <a:gd name="connsiteY77" fmla="*/ 756745 h 6085490"/>
              <a:gd name="connsiteX78" fmla="*/ 3520966 w 3951890"/>
              <a:gd name="connsiteY78" fmla="*/ 641131 h 6085490"/>
              <a:gd name="connsiteX79" fmla="*/ 3069021 w 3951890"/>
              <a:gd name="connsiteY79" fmla="*/ 409904 h 6085490"/>
              <a:gd name="connsiteX80" fmla="*/ 2816773 w 3951890"/>
              <a:gd name="connsiteY80" fmla="*/ 357352 h 6085490"/>
              <a:gd name="connsiteX81" fmla="*/ 2585545 w 3951890"/>
              <a:gd name="connsiteY81" fmla="*/ 0 h 6085490"/>
              <a:gd name="connsiteX82" fmla="*/ 2469931 w 3951890"/>
              <a:gd name="connsiteY82" fmla="*/ 157656 h 6085490"/>
              <a:gd name="connsiteX83" fmla="*/ 2322786 w 3951890"/>
              <a:gd name="connsiteY83" fmla="*/ 420414 h 6085490"/>
              <a:gd name="connsiteX84" fmla="*/ 2123090 w 3951890"/>
              <a:gd name="connsiteY84" fmla="*/ 620110 h 6085490"/>
              <a:gd name="connsiteX85" fmla="*/ 1828801 w 3951890"/>
              <a:gd name="connsiteY85" fmla="*/ 714704 h 6085490"/>
              <a:gd name="connsiteX86" fmla="*/ 1597573 w 3951890"/>
              <a:gd name="connsiteY86" fmla="*/ 746234 h 6085490"/>
              <a:gd name="connsiteX87" fmla="*/ 1408387 w 3951890"/>
              <a:gd name="connsiteY87" fmla="*/ 515007 h 6085490"/>
              <a:gd name="connsiteX88" fmla="*/ 1271752 w 3951890"/>
              <a:gd name="connsiteY88" fmla="*/ 199696 h 6085490"/>
              <a:gd name="connsiteX89" fmla="*/ 1124607 w 3951890"/>
              <a:gd name="connsiteY89" fmla="*/ 126124 h 6085490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722180 w 3951890"/>
              <a:gd name="connsiteY45" fmla="*/ 5927835 h 5959366"/>
              <a:gd name="connsiteX46" fmla="*/ 2837794 w 3951890"/>
              <a:gd name="connsiteY46" fmla="*/ 5917324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68413 w 3951890"/>
              <a:gd name="connsiteY57" fmla="*/ 5875283 h 5959366"/>
              <a:gd name="connsiteX58" fmla="*/ 3573518 w 3951890"/>
              <a:gd name="connsiteY58" fmla="*/ 5791200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722180 w 3951890"/>
              <a:gd name="connsiteY45" fmla="*/ 5927835 h 5959366"/>
              <a:gd name="connsiteX46" fmla="*/ 2837794 w 3951890"/>
              <a:gd name="connsiteY46" fmla="*/ 5917324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89434 w 3951890"/>
              <a:gd name="connsiteY57" fmla="*/ 5717627 h 5959366"/>
              <a:gd name="connsiteX58" fmla="*/ 3573518 w 3951890"/>
              <a:gd name="connsiteY58" fmla="*/ 5791200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722180 w 3951890"/>
              <a:gd name="connsiteY45" fmla="*/ 5927835 h 5959366"/>
              <a:gd name="connsiteX46" fmla="*/ 2837794 w 3951890"/>
              <a:gd name="connsiteY46" fmla="*/ 5917324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89434 w 3951890"/>
              <a:gd name="connsiteY57" fmla="*/ 5717627 h 5959366"/>
              <a:gd name="connsiteX58" fmla="*/ 3626070 w 3951890"/>
              <a:gd name="connsiteY58" fmla="*/ 5644055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722180 w 3951890"/>
              <a:gd name="connsiteY45" fmla="*/ 5927835 h 5959366"/>
              <a:gd name="connsiteX46" fmla="*/ 2680138 w 3951890"/>
              <a:gd name="connsiteY46" fmla="*/ 5717628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89434 w 3951890"/>
              <a:gd name="connsiteY57" fmla="*/ 5717627 h 5959366"/>
              <a:gd name="connsiteX58" fmla="*/ 3626070 w 3951890"/>
              <a:gd name="connsiteY58" fmla="*/ 5644055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543504 w 3951890"/>
              <a:gd name="connsiteY45" fmla="*/ 5696608 h 5959366"/>
              <a:gd name="connsiteX46" fmla="*/ 2680138 w 3951890"/>
              <a:gd name="connsiteY46" fmla="*/ 5717628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89434 w 3951890"/>
              <a:gd name="connsiteY57" fmla="*/ 5717627 h 5959366"/>
              <a:gd name="connsiteX58" fmla="*/ 3626070 w 3951890"/>
              <a:gd name="connsiteY58" fmla="*/ 5644055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396359 w 3951890"/>
              <a:gd name="connsiteY44" fmla="*/ 5675587 h 5797984"/>
              <a:gd name="connsiteX45" fmla="*/ 2543504 w 3951890"/>
              <a:gd name="connsiteY45" fmla="*/ 5696608 h 5797984"/>
              <a:gd name="connsiteX46" fmla="*/ 2680138 w 3951890"/>
              <a:gd name="connsiteY46" fmla="*/ 5717628 h 5797984"/>
              <a:gd name="connsiteX47" fmla="*/ 2774731 w 3951890"/>
              <a:gd name="connsiteY47" fmla="*/ 5686097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396359 w 3951890"/>
              <a:gd name="connsiteY44" fmla="*/ 5675587 h 5797984"/>
              <a:gd name="connsiteX45" fmla="*/ 2554014 w 3951890"/>
              <a:gd name="connsiteY45" fmla="*/ 5559974 h 5797984"/>
              <a:gd name="connsiteX46" fmla="*/ 2680138 w 3951890"/>
              <a:gd name="connsiteY46" fmla="*/ 5717628 h 5797984"/>
              <a:gd name="connsiteX47" fmla="*/ 2774731 w 3951890"/>
              <a:gd name="connsiteY47" fmla="*/ 5686097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396359 w 3951890"/>
              <a:gd name="connsiteY44" fmla="*/ 5675587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774731 w 3951890"/>
              <a:gd name="connsiteY47" fmla="*/ 5686097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396359 w 3951890"/>
              <a:gd name="connsiteY44" fmla="*/ 5675587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43807 w 3951890"/>
              <a:gd name="connsiteY42" fmla="*/ 5360276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28193 w 3951890"/>
              <a:gd name="connsiteY41" fmla="*/ 4950373 h 5797984"/>
              <a:gd name="connsiteX42" fmla="*/ 2343807 w 3951890"/>
              <a:gd name="connsiteY42" fmla="*/ 5360276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343807 w 3951890"/>
              <a:gd name="connsiteY42" fmla="*/ 5360276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343807 w 3951890"/>
              <a:gd name="connsiteY42" fmla="*/ 5360276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280745 w 3951890"/>
              <a:gd name="connsiteY42" fmla="*/ 5108028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280745 w 3951890"/>
              <a:gd name="connsiteY42" fmla="*/ 5108028 h 5797984"/>
              <a:gd name="connsiteX43" fmla="*/ 2333298 w 3951890"/>
              <a:gd name="connsiteY43" fmla="*/ 5360274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30925 w 3951890"/>
              <a:gd name="connsiteY26" fmla="*/ 5223643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280745 w 3951890"/>
              <a:gd name="connsiteY42" fmla="*/ 5108028 h 5797984"/>
              <a:gd name="connsiteX43" fmla="*/ 2333298 w 3951890"/>
              <a:gd name="connsiteY43" fmla="*/ 5360274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220717 w 3951890"/>
              <a:gd name="connsiteY25" fmla="*/ 5255172 h 5797984"/>
              <a:gd name="connsiteX26" fmla="*/ 430925 w 3951890"/>
              <a:gd name="connsiteY26" fmla="*/ 5223643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280745 w 3951890"/>
              <a:gd name="connsiteY42" fmla="*/ 5108028 h 5797984"/>
              <a:gd name="connsiteX43" fmla="*/ 2333298 w 3951890"/>
              <a:gd name="connsiteY43" fmla="*/ 5360274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36635 w 3930869"/>
              <a:gd name="connsiteY21" fmla="*/ 4550979 h 5797984"/>
              <a:gd name="connsiteX22" fmla="*/ 0 w 3930869"/>
              <a:gd name="connsiteY22" fmla="*/ 4834759 h 5797984"/>
              <a:gd name="connsiteX23" fmla="*/ 0 w 3930869"/>
              <a:gd name="connsiteY23" fmla="*/ 5255172 h 5797984"/>
              <a:gd name="connsiteX24" fmla="*/ 94594 w 3930869"/>
              <a:gd name="connsiteY24" fmla="*/ 5297213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09599 w 3930869"/>
              <a:gd name="connsiteY28" fmla="*/ 5297214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0 w 3930869"/>
              <a:gd name="connsiteY23" fmla="*/ 5255172 h 5797984"/>
              <a:gd name="connsiteX24" fmla="*/ 94594 w 3930869"/>
              <a:gd name="connsiteY24" fmla="*/ 5297213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09599 w 3930869"/>
              <a:gd name="connsiteY28" fmla="*/ 5297214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94594 w 3930869"/>
              <a:gd name="connsiteY24" fmla="*/ 5297213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09599 w 3930869"/>
              <a:gd name="connsiteY28" fmla="*/ 5297214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09599 w 3930869"/>
              <a:gd name="connsiteY28" fmla="*/ 5297214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213131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213131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132082 w 3930869"/>
              <a:gd name="connsiteY55" fmla="*/ 5633544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213131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132082 w 3930869"/>
              <a:gd name="connsiteY55" fmla="*/ 5633544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73215 w 3930869"/>
              <a:gd name="connsiteY59" fmla="*/ 5318235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213131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132082 w 3930869"/>
              <a:gd name="connsiteY55" fmla="*/ 5633544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73215 w 3930869"/>
              <a:gd name="connsiteY59" fmla="*/ 5318235 h 5797984"/>
              <a:gd name="connsiteX60" fmla="*/ 3836277 w 3930869"/>
              <a:gd name="connsiteY60" fmla="*/ 4813738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20359"/>
              <a:gd name="connsiteY0" fmla="*/ 0 h 5797984"/>
              <a:gd name="connsiteX1" fmla="*/ 914400 w 3920359"/>
              <a:gd name="connsiteY1" fmla="*/ 388883 h 5797984"/>
              <a:gd name="connsiteX2" fmla="*/ 378372 w 3920359"/>
              <a:gd name="connsiteY2" fmla="*/ 536028 h 5797984"/>
              <a:gd name="connsiteX3" fmla="*/ 63062 w 3920359"/>
              <a:gd name="connsiteY3" fmla="*/ 819807 h 5797984"/>
              <a:gd name="connsiteX4" fmla="*/ 63062 w 3920359"/>
              <a:gd name="connsiteY4" fmla="*/ 1093076 h 5797984"/>
              <a:gd name="connsiteX5" fmla="*/ 273269 w 3920359"/>
              <a:gd name="connsiteY5" fmla="*/ 1492469 h 5797984"/>
              <a:gd name="connsiteX6" fmla="*/ 378373 w 3920359"/>
              <a:gd name="connsiteY6" fmla="*/ 1660634 h 5797984"/>
              <a:gd name="connsiteX7" fmla="*/ 409903 w 3920359"/>
              <a:gd name="connsiteY7" fmla="*/ 1870841 h 5797984"/>
              <a:gd name="connsiteX8" fmla="*/ 609600 w 3920359"/>
              <a:gd name="connsiteY8" fmla="*/ 1923394 h 5797984"/>
              <a:gd name="connsiteX9" fmla="*/ 798786 w 3920359"/>
              <a:gd name="connsiteY9" fmla="*/ 1671145 h 5797984"/>
              <a:gd name="connsiteX10" fmla="*/ 735724 w 3920359"/>
              <a:gd name="connsiteY10" fmla="*/ 1250731 h 5797984"/>
              <a:gd name="connsiteX11" fmla="*/ 651641 w 3920359"/>
              <a:gd name="connsiteY11" fmla="*/ 1051035 h 5797984"/>
              <a:gd name="connsiteX12" fmla="*/ 830317 w 3920359"/>
              <a:gd name="connsiteY12" fmla="*/ 1008993 h 5797984"/>
              <a:gd name="connsiteX13" fmla="*/ 998483 w 3920359"/>
              <a:gd name="connsiteY13" fmla="*/ 1481959 h 5797984"/>
              <a:gd name="connsiteX14" fmla="*/ 1030014 w 3920359"/>
              <a:gd name="connsiteY14" fmla="*/ 1891862 h 5797984"/>
              <a:gd name="connsiteX15" fmla="*/ 977462 w 3920359"/>
              <a:gd name="connsiteY15" fmla="*/ 2364828 h 5797984"/>
              <a:gd name="connsiteX16" fmla="*/ 399393 w 3920359"/>
              <a:gd name="connsiteY16" fmla="*/ 3499945 h 5797984"/>
              <a:gd name="connsiteX17" fmla="*/ 325821 w 3920359"/>
              <a:gd name="connsiteY17" fmla="*/ 3626070 h 5797984"/>
              <a:gd name="connsiteX18" fmla="*/ 336331 w 3920359"/>
              <a:gd name="connsiteY18" fmla="*/ 3710152 h 5797984"/>
              <a:gd name="connsiteX19" fmla="*/ 304800 w 3920359"/>
              <a:gd name="connsiteY19" fmla="*/ 3815255 h 5797984"/>
              <a:gd name="connsiteX20" fmla="*/ 241738 w 3920359"/>
              <a:gd name="connsiteY20" fmla="*/ 4025462 h 5797984"/>
              <a:gd name="connsiteX21" fmla="*/ 105104 w 3920359"/>
              <a:gd name="connsiteY21" fmla="*/ 4498427 h 5797984"/>
              <a:gd name="connsiteX22" fmla="*/ 0 w 3920359"/>
              <a:gd name="connsiteY22" fmla="*/ 4834759 h 5797984"/>
              <a:gd name="connsiteX23" fmla="*/ 31531 w 3920359"/>
              <a:gd name="connsiteY23" fmla="*/ 5097517 h 5797984"/>
              <a:gd name="connsiteX24" fmla="*/ 136635 w 3920359"/>
              <a:gd name="connsiteY24" fmla="*/ 5192110 h 5797984"/>
              <a:gd name="connsiteX25" fmla="*/ 199696 w 3920359"/>
              <a:gd name="connsiteY25" fmla="*/ 5255172 h 5797984"/>
              <a:gd name="connsiteX26" fmla="*/ 409904 w 3920359"/>
              <a:gd name="connsiteY26" fmla="*/ 5223643 h 5797984"/>
              <a:gd name="connsiteX27" fmla="*/ 515007 w 3920359"/>
              <a:gd name="connsiteY27" fmla="*/ 5213131 h 5797984"/>
              <a:gd name="connsiteX28" fmla="*/ 620110 w 3920359"/>
              <a:gd name="connsiteY28" fmla="*/ 5171090 h 5797984"/>
              <a:gd name="connsiteX29" fmla="*/ 693681 w 3920359"/>
              <a:gd name="connsiteY29" fmla="*/ 4929352 h 5797984"/>
              <a:gd name="connsiteX30" fmla="*/ 735724 w 3920359"/>
              <a:gd name="connsiteY30" fmla="*/ 4572000 h 5797984"/>
              <a:gd name="connsiteX31" fmla="*/ 882868 w 3920359"/>
              <a:gd name="connsiteY31" fmla="*/ 4014952 h 5797984"/>
              <a:gd name="connsiteX32" fmla="*/ 945931 w 3920359"/>
              <a:gd name="connsiteY32" fmla="*/ 4824249 h 5797984"/>
              <a:gd name="connsiteX33" fmla="*/ 966952 w 3920359"/>
              <a:gd name="connsiteY33" fmla="*/ 4981903 h 5797984"/>
              <a:gd name="connsiteX34" fmla="*/ 1082566 w 3920359"/>
              <a:gd name="connsiteY34" fmla="*/ 5108026 h 5797984"/>
              <a:gd name="connsiteX35" fmla="*/ 1219199 w 3920359"/>
              <a:gd name="connsiteY35" fmla="*/ 5108028 h 5797984"/>
              <a:gd name="connsiteX36" fmla="*/ 1345324 w 3920359"/>
              <a:gd name="connsiteY36" fmla="*/ 5087007 h 5797984"/>
              <a:gd name="connsiteX37" fmla="*/ 1566041 w 3920359"/>
              <a:gd name="connsiteY37" fmla="*/ 4614041 h 5797984"/>
              <a:gd name="connsiteX38" fmla="*/ 1671145 w 3920359"/>
              <a:gd name="connsiteY38" fmla="*/ 4172608 h 5797984"/>
              <a:gd name="connsiteX39" fmla="*/ 2049518 w 3920359"/>
              <a:gd name="connsiteY39" fmla="*/ 4078013 h 5797984"/>
              <a:gd name="connsiteX40" fmla="*/ 2165131 w 3920359"/>
              <a:gd name="connsiteY40" fmla="*/ 4529960 h 5797984"/>
              <a:gd name="connsiteX41" fmla="*/ 2207172 w 3920359"/>
              <a:gd name="connsiteY41" fmla="*/ 4950373 h 5797984"/>
              <a:gd name="connsiteX42" fmla="*/ 2259724 w 3920359"/>
              <a:gd name="connsiteY42" fmla="*/ 5108028 h 5797984"/>
              <a:gd name="connsiteX43" fmla="*/ 2312277 w 3920359"/>
              <a:gd name="connsiteY43" fmla="*/ 5360274 h 5797984"/>
              <a:gd name="connsiteX44" fmla="*/ 2427890 w 3920359"/>
              <a:gd name="connsiteY44" fmla="*/ 5528443 h 5797984"/>
              <a:gd name="connsiteX45" fmla="*/ 2532993 w 3920359"/>
              <a:gd name="connsiteY45" fmla="*/ 5559974 h 5797984"/>
              <a:gd name="connsiteX46" fmla="*/ 2680138 w 3920359"/>
              <a:gd name="connsiteY46" fmla="*/ 5528441 h 5797984"/>
              <a:gd name="connsiteX47" fmla="*/ 2669627 w 3920359"/>
              <a:gd name="connsiteY47" fmla="*/ 5423339 h 5797984"/>
              <a:gd name="connsiteX48" fmla="*/ 2659117 w 3920359"/>
              <a:gd name="connsiteY48" fmla="*/ 5423338 h 5797984"/>
              <a:gd name="connsiteX49" fmla="*/ 2690648 w 3920359"/>
              <a:gd name="connsiteY49" fmla="*/ 5044965 h 5797984"/>
              <a:gd name="connsiteX50" fmla="*/ 2690648 w 3920359"/>
              <a:gd name="connsiteY50" fmla="*/ 4740165 h 5797984"/>
              <a:gd name="connsiteX51" fmla="*/ 2858814 w 3920359"/>
              <a:gd name="connsiteY51" fmla="*/ 3983421 h 5797984"/>
              <a:gd name="connsiteX52" fmla="*/ 3153102 w 3920359"/>
              <a:gd name="connsiteY52" fmla="*/ 4277711 h 5797984"/>
              <a:gd name="connsiteX53" fmla="*/ 2911365 w 3920359"/>
              <a:gd name="connsiteY53" fmla="*/ 5234151 h 5797984"/>
              <a:gd name="connsiteX54" fmla="*/ 2953407 w 3920359"/>
              <a:gd name="connsiteY54" fmla="*/ 5675587 h 5797984"/>
              <a:gd name="connsiteX55" fmla="*/ 3132082 w 3920359"/>
              <a:gd name="connsiteY55" fmla="*/ 5633544 h 5797984"/>
              <a:gd name="connsiteX56" fmla="*/ 3289737 w 3920359"/>
              <a:gd name="connsiteY56" fmla="*/ 5780691 h 5797984"/>
              <a:gd name="connsiteX57" fmla="*/ 3468413 w 3920359"/>
              <a:gd name="connsiteY57" fmla="*/ 5717627 h 5797984"/>
              <a:gd name="connsiteX58" fmla="*/ 3605049 w 3920359"/>
              <a:gd name="connsiteY58" fmla="*/ 5644055 h 5797984"/>
              <a:gd name="connsiteX59" fmla="*/ 3773215 w 3920359"/>
              <a:gd name="connsiteY59" fmla="*/ 5318235 h 5797984"/>
              <a:gd name="connsiteX60" fmla="*/ 3836277 w 3920359"/>
              <a:gd name="connsiteY60" fmla="*/ 4813738 h 5797984"/>
              <a:gd name="connsiteX61" fmla="*/ 3741682 w 3920359"/>
              <a:gd name="connsiteY61" fmla="*/ 4393325 h 5797984"/>
              <a:gd name="connsiteX62" fmla="*/ 3920359 w 3920359"/>
              <a:gd name="connsiteY62" fmla="*/ 4172607 h 5797984"/>
              <a:gd name="connsiteX63" fmla="*/ 3647090 w 3920359"/>
              <a:gd name="connsiteY63" fmla="*/ 3857297 h 5797984"/>
              <a:gd name="connsiteX64" fmla="*/ 3436883 w 3920359"/>
              <a:gd name="connsiteY64" fmla="*/ 3037490 h 5797984"/>
              <a:gd name="connsiteX65" fmla="*/ 3258207 w 3920359"/>
              <a:gd name="connsiteY65" fmla="*/ 2543504 h 5797984"/>
              <a:gd name="connsiteX66" fmla="*/ 3069021 w 3920359"/>
              <a:gd name="connsiteY66" fmla="*/ 2291255 h 5797984"/>
              <a:gd name="connsiteX67" fmla="*/ 2890345 w 3920359"/>
              <a:gd name="connsiteY67" fmla="*/ 1923393 h 5797984"/>
              <a:gd name="connsiteX68" fmla="*/ 2743200 w 3920359"/>
              <a:gd name="connsiteY68" fmla="*/ 1681655 h 5797984"/>
              <a:gd name="connsiteX69" fmla="*/ 2806262 w 3920359"/>
              <a:gd name="connsiteY69" fmla="*/ 1282262 h 5797984"/>
              <a:gd name="connsiteX70" fmla="*/ 2869324 w 3920359"/>
              <a:gd name="connsiteY70" fmla="*/ 1187669 h 5797984"/>
              <a:gd name="connsiteX71" fmla="*/ 2837793 w 3920359"/>
              <a:gd name="connsiteY71" fmla="*/ 1534511 h 5797984"/>
              <a:gd name="connsiteX72" fmla="*/ 2995448 w 3920359"/>
              <a:gd name="connsiteY72" fmla="*/ 1996966 h 5797984"/>
              <a:gd name="connsiteX73" fmla="*/ 3541986 w 3920359"/>
              <a:gd name="connsiteY73" fmla="*/ 2017986 h 5797984"/>
              <a:gd name="connsiteX74" fmla="*/ 3647090 w 3920359"/>
              <a:gd name="connsiteY74" fmla="*/ 1828800 h 5797984"/>
              <a:gd name="connsiteX75" fmla="*/ 3415862 w 3920359"/>
              <a:gd name="connsiteY75" fmla="*/ 1597573 h 5797984"/>
              <a:gd name="connsiteX76" fmla="*/ 3636579 w 3920359"/>
              <a:gd name="connsiteY76" fmla="*/ 1219200 h 5797984"/>
              <a:gd name="connsiteX77" fmla="*/ 3573517 w 3920359"/>
              <a:gd name="connsiteY77" fmla="*/ 630621 h 5797984"/>
              <a:gd name="connsiteX78" fmla="*/ 3499945 w 3920359"/>
              <a:gd name="connsiteY78" fmla="*/ 515007 h 5797984"/>
              <a:gd name="connsiteX79" fmla="*/ 3048000 w 3920359"/>
              <a:gd name="connsiteY79" fmla="*/ 283780 h 5797984"/>
              <a:gd name="connsiteX80" fmla="*/ 2795752 w 3920359"/>
              <a:gd name="connsiteY80" fmla="*/ 231228 h 5797984"/>
              <a:gd name="connsiteX81" fmla="*/ 2585545 w 3920359"/>
              <a:gd name="connsiteY81" fmla="*/ 42042 h 5797984"/>
              <a:gd name="connsiteX82" fmla="*/ 2448910 w 3920359"/>
              <a:gd name="connsiteY82" fmla="*/ 31532 h 5797984"/>
              <a:gd name="connsiteX83" fmla="*/ 2301765 w 3920359"/>
              <a:gd name="connsiteY83" fmla="*/ 294290 h 5797984"/>
              <a:gd name="connsiteX84" fmla="*/ 2102069 w 3920359"/>
              <a:gd name="connsiteY84" fmla="*/ 493986 h 5797984"/>
              <a:gd name="connsiteX85" fmla="*/ 1807780 w 3920359"/>
              <a:gd name="connsiteY85" fmla="*/ 588580 h 5797984"/>
              <a:gd name="connsiteX86" fmla="*/ 1576552 w 3920359"/>
              <a:gd name="connsiteY86" fmla="*/ 620110 h 5797984"/>
              <a:gd name="connsiteX87" fmla="*/ 1387366 w 3920359"/>
              <a:gd name="connsiteY87" fmla="*/ 388883 h 5797984"/>
              <a:gd name="connsiteX88" fmla="*/ 1250731 w 3920359"/>
              <a:gd name="connsiteY88" fmla="*/ 73572 h 5797984"/>
              <a:gd name="connsiteX89" fmla="*/ 1103586 w 3920359"/>
              <a:gd name="connsiteY89" fmla="*/ 0 h 5797984"/>
              <a:gd name="connsiteX0" fmla="*/ 1103586 w 3836277"/>
              <a:gd name="connsiteY0" fmla="*/ 0 h 5797984"/>
              <a:gd name="connsiteX1" fmla="*/ 914400 w 3836277"/>
              <a:gd name="connsiteY1" fmla="*/ 388883 h 5797984"/>
              <a:gd name="connsiteX2" fmla="*/ 378372 w 3836277"/>
              <a:gd name="connsiteY2" fmla="*/ 536028 h 5797984"/>
              <a:gd name="connsiteX3" fmla="*/ 63062 w 3836277"/>
              <a:gd name="connsiteY3" fmla="*/ 819807 h 5797984"/>
              <a:gd name="connsiteX4" fmla="*/ 63062 w 3836277"/>
              <a:gd name="connsiteY4" fmla="*/ 1093076 h 5797984"/>
              <a:gd name="connsiteX5" fmla="*/ 273269 w 3836277"/>
              <a:gd name="connsiteY5" fmla="*/ 1492469 h 5797984"/>
              <a:gd name="connsiteX6" fmla="*/ 378373 w 3836277"/>
              <a:gd name="connsiteY6" fmla="*/ 1660634 h 5797984"/>
              <a:gd name="connsiteX7" fmla="*/ 409903 w 3836277"/>
              <a:gd name="connsiteY7" fmla="*/ 1870841 h 5797984"/>
              <a:gd name="connsiteX8" fmla="*/ 609600 w 3836277"/>
              <a:gd name="connsiteY8" fmla="*/ 1923394 h 5797984"/>
              <a:gd name="connsiteX9" fmla="*/ 798786 w 3836277"/>
              <a:gd name="connsiteY9" fmla="*/ 1671145 h 5797984"/>
              <a:gd name="connsiteX10" fmla="*/ 735724 w 3836277"/>
              <a:gd name="connsiteY10" fmla="*/ 1250731 h 5797984"/>
              <a:gd name="connsiteX11" fmla="*/ 651641 w 3836277"/>
              <a:gd name="connsiteY11" fmla="*/ 1051035 h 5797984"/>
              <a:gd name="connsiteX12" fmla="*/ 830317 w 3836277"/>
              <a:gd name="connsiteY12" fmla="*/ 1008993 h 5797984"/>
              <a:gd name="connsiteX13" fmla="*/ 998483 w 3836277"/>
              <a:gd name="connsiteY13" fmla="*/ 1481959 h 5797984"/>
              <a:gd name="connsiteX14" fmla="*/ 1030014 w 3836277"/>
              <a:gd name="connsiteY14" fmla="*/ 1891862 h 5797984"/>
              <a:gd name="connsiteX15" fmla="*/ 977462 w 3836277"/>
              <a:gd name="connsiteY15" fmla="*/ 2364828 h 5797984"/>
              <a:gd name="connsiteX16" fmla="*/ 399393 w 3836277"/>
              <a:gd name="connsiteY16" fmla="*/ 3499945 h 5797984"/>
              <a:gd name="connsiteX17" fmla="*/ 325821 w 3836277"/>
              <a:gd name="connsiteY17" fmla="*/ 3626070 h 5797984"/>
              <a:gd name="connsiteX18" fmla="*/ 336331 w 3836277"/>
              <a:gd name="connsiteY18" fmla="*/ 3710152 h 5797984"/>
              <a:gd name="connsiteX19" fmla="*/ 304800 w 3836277"/>
              <a:gd name="connsiteY19" fmla="*/ 3815255 h 5797984"/>
              <a:gd name="connsiteX20" fmla="*/ 241738 w 3836277"/>
              <a:gd name="connsiteY20" fmla="*/ 4025462 h 5797984"/>
              <a:gd name="connsiteX21" fmla="*/ 105104 w 3836277"/>
              <a:gd name="connsiteY21" fmla="*/ 4498427 h 5797984"/>
              <a:gd name="connsiteX22" fmla="*/ 0 w 3836277"/>
              <a:gd name="connsiteY22" fmla="*/ 4834759 h 5797984"/>
              <a:gd name="connsiteX23" fmla="*/ 31531 w 3836277"/>
              <a:gd name="connsiteY23" fmla="*/ 5097517 h 5797984"/>
              <a:gd name="connsiteX24" fmla="*/ 136635 w 3836277"/>
              <a:gd name="connsiteY24" fmla="*/ 5192110 h 5797984"/>
              <a:gd name="connsiteX25" fmla="*/ 199696 w 3836277"/>
              <a:gd name="connsiteY25" fmla="*/ 5255172 h 5797984"/>
              <a:gd name="connsiteX26" fmla="*/ 409904 w 3836277"/>
              <a:gd name="connsiteY26" fmla="*/ 5223643 h 5797984"/>
              <a:gd name="connsiteX27" fmla="*/ 515007 w 3836277"/>
              <a:gd name="connsiteY27" fmla="*/ 5213131 h 5797984"/>
              <a:gd name="connsiteX28" fmla="*/ 620110 w 3836277"/>
              <a:gd name="connsiteY28" fmla="*/ 5171090 h 5797984"/>
              <a:gd name="connsiteX29" fmla="*/ 693681 w 3836277"/>
              <a:gd name="connsiteY29" fmla="*/ 4929352 h 5797984"/>
              <a:gd name="connsiteX30" fmla="*/ 735724 w 3836277"/>
              <a:gd name="connsiteY30" fmla="*/ 4572000 h 5797984"/>
              <a:gd name="connsiteX31" fmla="*/ 882868 w 3836277"/>
              <a:gd name="connsiteY31" fmla="*/ 4014952 h 5797984"/>
              <a:gd name="connsiteX32" fmla="*/ 945931 w 3836277"/>
              <a:gd name="connsiteY32" fmla="*/ 4824249 h 5797984"/>
              <a:gd name="connsiteX33" fmla="*/ 966952 w 3836277"/>
              <a:gd name="connsiteY33" fmla="*/ 4981903 h 5797984"/>
              <a:gd name="connsiteX34" fmla="*/ 1082566 w 3836277"/>
              <a:gd name="connsiteY34" fmla="*/ 5108026 h 5797984"/>
              <a:gd name="connsiteX35" fmla="*/ 1219199 w 3836277"/>
              <a:gd name="connsiteY35" fmla="*/ 5108028 h 5797984"/>
              <a:gd name="connsiteX36" fmla="*/ 1345324 w 3836277"/>
              <a:gd name="connsiteY36" fmla="*/ 5087007 h 5797984"/>
              <a:gd name="connsiteX37" fmla="*/ 1566041 w 3836277"/>
              <a:gd name="connsiteY37" fmla="*/ 4614041 h 5797984"/>
              <a:gd name="connsiteX38" fmla="*/ 1671145 w 3836277"/>
              <a:gd name="connsiteY38" fmla="*/ 4172608 h 5797984"/>
              <a:gd name="connsiteX39" fmla="*/ 2049518 w 3836277"/>
              <a:gd name="connsiteY39" fmla="*/ 4078013 h 5797984"/>
              <a:gd name="connsiteX40" fmla="*/ 2165131 w 3836277"/>
              <a:gd name="connsiteY40" fmla="*/ 4529960 h 5797984"/>
              <a:gd name="connsiteX41" fmla="*/ 2207172 w 3836277"/>
              <a:gd name="connsiteY41" fmla="*/ 4950373 h 5797984"/>
              <a:gd name="connsiteX42" fmla="*/ 2259724 w 3836277"/>
              <a:gd name="connsiteY42" fmla="*/ 5108028 h 5797984"/>
              <a:gd name="connsiteX43" fmla="*/ 2312277 w 3836277"/>
              <a:gd name="connsiteY43" fmla="*/ 5360274 h 5797984"/>
              <a:gd name="connsiteX44" fmla="*/ 2427890 w 3836277"/>
              <a:gd name="connsiteY44" fmla="*/ 5528443 h 5797984"/>
              <a:gd name="connsiteX45" fmla="*/ 2532993 w 3836277"/>
              <a:gd name="connsiteY45" fmla="*/ 5559974 h 5797984"/>
              <a:gd name="connsiteX46" fmla="*/ 2680138 w 3836277"/>
              <a:gd name="connsiteY46" fmla="*/ 5528441 h 5797984"/>
              <a:gd name="connsiteX47" fmla="*/ 2669627 w 3836277"/>
              <a:gd name="connsiteY47" fmla="*/ 5423339 h 5797984"/>
              <a:gd name="connsiteX48" fmla="*/ 2659117 w 3836277"/>
              <a:gd name="connsiteY48" fmla="*/ 5423338 h 5797984"/>
              <a:gd name="connsiteX49" fmla="*/ 2690648 w 3836277"/>
              <a:gd name="connsiteY49" fmla="*/ 5044965 h 5797984"/>
              <a:gd name="connsiteX50" fmla="*/ 2690648 w 3836277"/>
              <a:gd name="connsiteY50" fmla="*/ 4740165 h 5797984"/>
              <a:gd name="connsiteX51" fmla="*/ 2858814 w 3836277"/>
              <a:gd name="connsiteY51" fmla="*/ 3983421 h 5797984"/>
              <a:gd name="connsiteX52" fmla="*/ 3153102 w 3836277"/>
              <a:gd name="connsiteY52" fmla="*/ 4277711 h 5797984"/>
              <a:gd name="connsiteX53" fmla="*/ 2911365 w 3836277"/>
              <a:gd name="connsiteY53" fmla="*/ 5234151 h 5797984"/>
              <a:gd name="connsiteX54" fmla="*/ 2953407 w 3836277"/>
              <a:gd name="connsiteY54" fmla="*/ 5675587 h 5797984"/>
              <a:gd name="connsiteX55" fmla="*/ 3132082 w 3836277"/>
              <a:gd name="connsiteY55" fmla="*/ 5633544 h 5797984"/>
              <a:gd name="connsiteX56" fmla="*/ 3289737 w 3836277"/>
              <a:gd name="connsiteY56" fmla="*/ 5780691 h 5797984"/>
              <a:gd name="connsiteX57" fmla="*/ 3468413 w 3836277"/>
              <a:gd name="connsiteY57" fmla="*/ 5717627 h 5797984"/>
              <a:gd name="connsiteX58" fmla="*/ 3605049 w 3836277"/>
              <a:gd name="connsiteY58" fmla="*/ 5644055 h 5797984"/>
              <a:gd name="connsiteX59" fmla="*/ 3773215 w 3836277"/>
              <a:gd name="connsiteY59" fmla="*/ 5318235 h 5797984"/>
              <a:gd name="connsiteX60" fmla="*/ 3836277 w 3836277"/>
              <a:gd name="connsiteY60" fmla="*/ 4813738 h 5797984"/>
              <a:gd name="connsiteX61" fmla="*/ 3741682 w 3836277"/>
              <a:gd name="connsiteY61" fmla="*/ 4393325 h 5797984"/>
              <a:gd name="connsiteX62" fmla="*/ 3783724 w 3836277"/>
              <a:gd name="connsiteY62" fmla="*/ 4130566 h 5797984"/>
              <a:gd name="connsiteX63" fmla="*/ 3647090 w 3836277"/>
              <a:gd name="connsiteY63" fmla="*/ 3857297 h 5797984"/>
              <a:gd name="connsiteX64" fmla="*/ 3436883 w 3836277"/>
              <a:gd name="connsiteY64" fmla="*/ 3037490 h 5797984"/>
              <a:gd name="connsiteX65" fmla="*/ 3258207 w 3836277"/>
              <a:gd name="connsiteY65" fmla="*/ 2543504 h 5797984"/>
              <a:gd name="connsiteX66" fmla="*/ 3069021 w 3836277"/>
              <a:gd name="connsiteY66" fmla="*/ 2291255 h 5797984"/>
              <a:gd name="connsiteX67" fmla="*/ 2890345 w 3836277"/>
              <a:gd name="connsiteY67" fmla="*/ 1923393 h 5797984"/>
              <a:gd name="connsiteX68" fmla="*/ 2743200 w 3836277"/>
              <a:gd name="connsiteY68" fmla="*/ 1681655 h 5797984"/>
              <a:gd name="connsiteX69" fmla="*/ 2806262 w 3836277"/>
              <a:gd name="connsiteY69" fmla="*/ 1282262 h 5797984"/>
              <a:gd name="connsiteX70" fmla="*/ 2869324 w 3836277"/>
              <a:gd name="connsiteY70" fmla="*/ 1187669 h 5797984"/>
              <a:gd name="connsiteX71" fmla="*/ 2837793 w 3836277"/>
              <a:gd name="connsiteY71" fmla="*/ 1534511 h 5797984"/>
              <a:gd name="connsiteX72" fmla="*/ 2995448 w 3836277"/>
              <a:gd name="connsiteY72" fmla="*/ 1996966 h 5797984"/>
              <a:gd name="connsiteX73" fmla="*/ 3541986 w 3836277"/>
              <a:gd name="connsiteY73" fmla="*/ 2017986 h 5797984"/>
              <a:gd name="connsiteX74" fmla="*/ 3647090 w 3836277"/>
              <a:gd name="connsiteY74" fmla="*/ 1828800 h 5797984"/>
              <a:gd name="connsiteX75" fmla="*/ 3415862 w 3836277"/>
              <a:gd name="connsiteY75" fmla="*/ 1597573 h 5797984"/>
              <a:gd name="connsiteX76" fmla="*/ 3636579 w 3836277"/>
              <a:gd name="connsiteY76" fmla="*/ 1219200 h 5797984"/>
              <a:gd name="connsiteX77" fmla="*/ 3573517 w 3836277"/>
              <a:gd name="connsiteY77" fmla="*/ 630621 h 5797984"/>
              <a:gd name="connsiteX78" fmla="*/ 3499945 w 3836277"/>
              <a:gd name="connsiteY78" fmla="*/ 515007 h 5797984"/>
              <a:gd name="connsiteX79" fmla="*/ 3048000 w 3836277"/>
              <a:gd name="connsiteY79" fmla="*/ 283780 h 5797984"/>
              <a:gd name="connsiteX80" fmla="*/ 2795752 w 3836277"/>
              <a:gd name="connsiteY80" fmla="*/ 231228 h 5797984"/>
              <a:gd name="connsiteX81" fmla="*/ 2585545 w 3836277"/>
              <a:gd name="connsiteY81" fmla="*/ 42042 h 5797984"/>
              <a:gd name="connsiteX82" fmla="*/ 2448910 w 3836277"/>
              <a:gd name="connsiteY82" fmla="*/ 31532 h 5797984"/>
              <a:gd name="connsiteX83" fmla="*/ 2301765 w 3836277"/>
              <a:gd name="connsiteY83" fmla="*/ 294290 h 5797984"/>
              <a:gd name="connsiteX84" fmla="*/ 2102069 w 3836277"/>
              <a:gd name="connsiteY84" fmla="*/ 493986 h 5797984"/>
              <a:gd name="connsiteX85" fmla="*/ 1807780 w 3836277"/>
              <a:gd name="connsiteY85" fmla="*/ 588580 h 5797984"/>
              <a:gd name="connsiteX86" fmla="*/ 1576552 w 3836277"/>
              <a:gd name="connsiteY86" fmla="*/ 620110 h 5797984"/>
              <a:gd name="connsiteX87" fmla="*/ 1387366 w 3836277"/>
              <a:gd name="connsiteY87" fmla="*/ 388883 h 5797984"/>
              <a:gd name="connsiteX88" fmla="*/ 1250731 w 3836277"/>
              <a:gd name="connsiteY88" fmla="*/ 73572 h 5797984"/>
              <a:gd name="connsiteX89" fmla="*/ 1103586 w 3836277"/>
              <a:gd name="connsiteY89" fmla="*/ 0 h 5797984"/>
              <a:gd name="connsiteX0" fmla="*/ 1103586 w 3857297"/>
              <a:gd name="connsiteY0" fmla="*/ 0 h 5797984"/>
              <a:gd name="connsiteX1" fmla="*/ 914400 w 3857297"/>
              <a:gd name="connsiteY1" fmla="*/ 388883 h 5797984"/>
              <a:gd name="connsiteX2" fmla="*/ 378372 w 3857297"/>
              <a:gd name="connsiteY2" fmla="*/ 536028 h 5797984"/>
              <a:gd name="connsiteX3" fmla="*/ 63062 w 3857297"/>
              <a:gd name="connsiteY3" fmla="*/ 819807 h 5797984"/>
              <a:gd name="connsiteX4" fmla="*/ 63062 w 3857297"/>
              <a:gd name="connsiteY4" fmla="*/ 1093076 h 5797984"/>
              <a:gd name="connsiteX5" fmla="*/ 273269 w 3857297"/>
              <a:gd name="connsiteY5" fmla="*/ 1492469 h 5797984"/>
              <a:gd name="connsiteX6" fmla="*/ 378373 w 3857297"/>
              <a:gd name="connsiteY6" fmla="*/ 1660634 h 5797984"/>
              <a:gd name="connsiteX7" fmla="*/ 409903 w 3857297"/>
              <a:gd name="connsiteY7" fmla="*/ 1870841 h 5797984"/>
              <a:gd name="connsiteX8" fmla="*/ 609600 w 3857297"/>
              <a:gd name="connsiteY8" fmla="*/ 1923394 h 5797984"/>
              <a:gd name="connsiteX9" fmla="*/ 798786 w 3857297"/>
              <a:gd name="connsiteY9" fmla="*/ 1671145 h 5797984"/>
              <a:gd name="connsiteX10" fmla="*/ 735724 w 3857297"/>
              <a:gd name="connsiteY10" fmla="*/ 1250731 h 5797984"/>
              <a:gd name="connsiteX11" fmla="*/ 651641 w 3857297"/>
              <a:gd name="connsiteY11" fmla="*/ 1051035 h 5797984"/>
              <a:gd name="connsiteX12" fmla="*/ 830317 w 3857297"/>
              <a:gd name="connsiteY12" fmla="*/ 1008993 h 5797984"/>
              <a:gd name="connsiteX13" fmla="*/ 998483 w 3857297"/>
              <a:gd name="connsiteY13" fmla="*/ 1481959 h 5797984"/>
              <a:gd name="connsiteX14" fmla="*/ 1030014 w 3857297"/>
              <a:gd name="connsiteY14" fmla="*/ 1891862 h 5797984"/>
              <a:gd name="connsiteX15" fmla="*/ 977462 w 3857297"/>
              <a:gd name="connsiteY15" fmla="*/ 2364828 h 5797984"/>
              <a:gd name="connsiteX16" fmla="*/ 399393 w 3857297"/>
              <a:gd name="connsiteY16" fmla="*/ 3499945 h 5797984"/>
              <a:gd name="connsiteX17" fmla="*/ 325821 w 3857297"/>
              <a:gd name="connsiteY17" fmla="*/ 3626070 h 5797984"/>
              <a:gd name="connsiteX18" fmla="*/ 336331 w 3857297"/>
              <a:gd name="connsiteY18" fmla="*/ 3710152 h 5797984"/>
              <a:gd name="connsiteX19" fmla="*/ 304800 w 3857297"/>
              <a:gd name="connsiteY19" fmla="*/ 3815255 h 5797984"/>
              <a:gd name="connsiteX20" fmla="*/ 241738 w 3857297"/>
              <a:gd name="connsiteY20" fmla="*/ 4025462 h 5797984"/>
              <a:gd name="connsiteX21" fmla="*/ 105104 w 3857297"/>
              <a:gd name="connsiteY21" fmla="*/ 4498427 h 5797984"/>
              <a:gd name="connsiteX22" fmla="*/ 0 w 3857297"/>
              <a:gd name="connsiteY22" fmla="*/ 4834759 h 5797984"/>
              <a:gd name="connsiteX23" fmla="*/ 31531 w 3857297"/>
              <a:gd name="connsiteY23" fmla="*/ 5097517 h 5797984"/>
              <a:gd name="connsiteX24" fmla="*/ 136635 w 3857297"/>
              <a:gd name="connsiteY24" fmla="*/ 5192110 h 5797984"/>
              <a:gd name="connsiteX25" fmla="*/ 199696 w 3857297"/>
              <a:gd name="connsiteY25" fmla="*/ 5255172 h 5797984"/>
              <a:gd name="connsiteX26" fmla="*/ 409904 w 3857297"/>
              <a:gd name="connsiteY26" fmla="*/ 5223643 h 5797984"/>
              <a:gd name="connsiteX27" fmla="*/ 515007 w 3857297"/>
              <a:gd name="connsiteY27" fmla="*/ 5213131 h 5797984"/>
              <a:gd name="connsiteX28" fmla="*/ 620110 w 3857297"/>
              <a:gd name="connsiteY28" fmla="*/ 5171090 h 5797984"/>
              <a:gd name="connsiteX29" fmla="*/ 693681 w 3857297"/>
              <a:gd name="connsiteY29" fmla="*/ 4929352 h 5797984"/>
              <a:gd name="connsiteX30" fmla="*/ 735724 w 3857297"/>
              <a:gd name="connsiteY30" fmla="*/ 4572000 h 5797984"/>
              <a:gd name="connsiteX31" fmla="*/ 882868 w 3857297"/>
              <a:gd name="connsiteY31" fmla="*/ 4014952 h 5797984"/>
              <a:gd name="connsiteX32" fmla="*/ 945931 w 3857297"/>
              <a:gd name="connsiteY32" fmla="*/ 4824249 h 5797984"/>
              <a:gd name="connsiteX33" fmla="*/ 966952 w 3857297"/>
              <a:gd name="connsiteY33" fmla="*/ 4981903 h 5797984"/>
              <a:gd name="connsiteX34" fmla="*/ 1082566 w 3857297"/>
              <a:gd name="connsiteY34" fmla="*/ 5108026 h 5797984"/>
              <a:gd name="connsiteX35" fmla="*/ 1219199 w 3857297"/>
              <a:gd name="connsiteY35" fmla="*/ 5108028 h 5797984"/>
              <a:gd name="connsiteX36" fmla="*/ 1345324 w 3857297"/>
              <a:gd name="connsiteY36" fmla="*/ 5087007 h 5797984"/>
              <a:gd name="connsiteX37" fmla="*/ 1566041 w 3857297"/>
              <a:gd name="connsiteY37" fmla="*/ 4614041 h 5797984"/>
              <a:gd name="connsiteX38" fmla="*/ 1671145 w 3857297"/>
              <a:gd name="connsiteY38" fmla="*/ 4172608 h 5797984"/>
              <a:gd name="connsiteX39" fmla="*/ 2049518 w 3857297"/>
              <a:gd name="connsiteY39" fmla="*/ 4078013 h 5797984"/>
              <a:gd name="connsiteX40" fmla="*/ 2165131 w 3857297"/>
              <a:gd name="connsiteY40" fmla="*/ 4529960 h 5797984"/>
              <a:gd name="connsiteX41" fmla="*/ 2207172 w 3857297"/>
              <a:gd name="connsiteY41" fmla="*/ 4950373 h 5797984"/>
              <a:gd name="connsiteX42" fmla="*/ 2259724 w 3857297"/>
              <a:gd name="connsiteY42" fmla="*/ 5108028 h 5797984"/>
              <a:gd name="connsiteX43" fmla="*/ 2312277 w 3857297"/>
              <a:gd name="connsiteY43" fmla="*/ 5360274 h 5797984"/>
              <a:gd name="connsiteX44" fmla="*/ 2427890 w 3857297"/>
              <a:gd name="connsiteY44" fmla="*/ 5528443 h 5797984"/>
              <a:gd name="connsiteX45" fmla="*/ 2532993 w 3857297"/>
              <a:gd name="connsiteY45" fmla="*/ 5559974 h 5797984"/>
              <a:gd name="connsiteX46" fmla="*/ 2680138 w 3857297"/>
              <a:gd name="connsiteY46" fmla="*/ 5528441 h 5797984"/>
              <a:gd name="connsiteX47" fmla="*/ 2669627 w 3857297"/>
              <a:gd name="connsiteY47" fmla="*/ 5423339 h 5797984"/>
              <a:gd name="connsiteX48" fmla="*/ 2659117 w 3857297"/>
              <a:gd name="connsiteY48" fmla="*/ 5423338 h 5797984"/>
              <a:gd name="connsiteX49" fmla="*/ 2690648 w 3857297"/>
              <a:gd name="connsiteY49" fmla="*/ 5044965 h 5797984"/>
              <a:gd name="connsiteX50" fmla="*/ 2690648 w 3857297"/>
              <a:gd name="connsiteY50" fmla="*/ 4740165 h 5797984"/>
              <a:gd name="connsiteX51" fmla="*/ 2858814 w 3857297"/>
              <a:gd name="connsiteY51" fmla="*/ 3983421 h 5797984"/>
              <a:gd name="connsiteX52" fmla="*/ 3153102 w 3857297"/>
              <a:gd name="connsiteY52" fmla="*/ 4277711 h 5797984"/>
              <a:gd name="connsiteX53" fmla="*/ 2911365 w 3857297"/>
              <a:gd name="connsiteY53" fmla="*/ 5234151 h 5797984"/>
              <a:gd name="connsiteX54" fmla="*/ 2953407 w 3857297"/>
              <a:gd name="connsiteY54" fmla="*/ 5675587 h 5797984"/>
              <a:gd name="connsiteX55" fmla="*/ 3132082 w 3857297"/>
              <a:gd name="connsiteY55" fmla="*/ 5633544 h 5797984"/>
              <a:gd name="connsiteX56" fmla="*/ 3289737 w 3857297"/>
              <a:gd name="connsiteY56" fmla="*/ 5780691 h 5797984"/>
              <a:gd name="connsiteX57" fmla="*/ 3468413 w 3857297"/>
              <a:gd name="connsiteY57" fmla="*/ 5717627 h 5797984"/>
              <a:gd name="connsiteX58" fmla="*/ 3605049 w 3857297"/>
              <a:gd name="connsiteY58" fmla="*/ 5644055 h 5797984"/>
              <a:gd name="connsiteX59" fmla="*/ 3773215 w 3857297"/>
              <a:gd name="connsiteY59" fmla="*/ 5318235 h 5797984"/>
              <a:gd name="connsiteX60" fmla="*/ 3836277 w 3857297"/>
              <a:gd name="connsiteY60" fmla="*/ 4813738 h 5797984"/>
              <a:gd name="connsiteX61" fmla="*/ 3741682 w 3857297"/>
              <a:gd name="connsiteY61" fmla="*/ 4393325 h 5797984"/>
              <a:gd name="connsiteX62" fmla="*/ 3857297 w 3857297"/>
              <a:gd name="connsiteY62" fmla="*/ 4120055 h 5797984"/>
              <a:gd name="connsiteX63" fmla="*/ 3647090 w 3857297"/>
              <a:gd name="connsiteY63" fmla="*/ 3857297 h 5797984"/>
              <a:gd name="connsiteX64" fmla="*/ 3436883 w 3857297"/>
              <a:gd name="connsiteY64" fmla="*/ 3037490 h 5797984"/>
              <a:gd name="connsiteX65" fmla="*/ 3258207 w 3857297"/>
              <a:gd name="connsiteY65" fmla="*/ 2543504 h 5797984"/>
              <a:gd name="connsiteX66" fmla="*/ 3069021 w 3857297"/>
              <a:gd name="connsiteY66" fmla="*/ 2291255 h 5797984"/>
              <a:gd name="connsiteX67" fmla="*/ 2890345 w 3857297"/>
              <a:gd name="connsiteY67" fmla="*/ 1923393 h 5797984"/>
              <a:gd name="connsiteX68" fmla="*/ 2743200 w 3857297"/>
              <a:gd name="connsiteY68" fmla="*/ 1681655 h 5797984"/>
              <a:gd name="connsiteX69" fmla="*/ 2806262 w 3857297"/>
              <a:gd name="connsiteY69" fmla="*/ 1282262 h 5797984"/>
              <a:gd name="connsiteX70" fmla="*/ 2869324 w 3857297"/>
              <a:gd name="connsiteY70" fmla="*/ 1187669 h 5797984"/>
              <a:gd name="connsiteX71" fmla="*/ 2837793 w 3857297"/>
              <a:gd name="connsiteY71" fmla="*/ 1534511 h 5797984"/>
              <a:gd name="connsiteX72" fmla="*/ 2995448 w 3857297"/>
              <a:gd name="connsiteY72" fmla="*/ 1996966 h 5797984"/>
              <a:gd name="connsiteX73" fmla="*/ 3541986 w 3857297"/>
              <a:gd name="connsiteY73" fmla="*/ 2017986 h 5797984"/>
              <a:gd name="connsiteX74" fmla="*/ 3647090 w 3857297"/>
              <a:gd name="connsiteY74" fmla="*/ 1828800 h 5797984"/>
              <a:gd name="connsiteX75" fmla="*/ 3415862 w 3857297"/>
              <a:gd name="connsiteY75" fmla="*/ 1597573 h 5797984"/>
              <a:gd name="connsiteX76" fmla="*/ 3636579 w 3857297"/>
              <a:gd name="connsiteY76" fmla="*/ 1219200 h 5797984"/>
              <a:gd name="connsiteX77" fmla="*/ 3573517 w 3857297"/>
              <a:gd name="connsiteY77" fmla="*/ 630621 h 5797984"/>
              <a:gd name="connsiteX78" fmla="*/ 3499945 w 3857297"/>
              <a:gd name="connsiteY78" fmla="*/ 515007 h 5797984"/>
              <a:gd name="connsiteX79" fmla="*/ 3048000 w 3857297"/>
              <a:gd name="connsiteY79" fmla="*/ 283780 h 5797984"/>
              <a:gd name="connsiteX80" fmla="*/ 2795752 w 3857297"/>
              <a:gd name="connsiteY80" fmla="*/ 231228 h 5797984"/>
              <a:gd name="connsiteX81" fmla="*/ 2585545 w 3857297"/>
              <a:gd name="connsiteY81" fmla="*/ 42042 h 5797984"/>
              <a:gd name="connsiteX82" fmla="*/ 2448910 w 3857297"/>
              <a:gd name="connsiteY82" fmla="*/ 31532 h 5797984"/>
              <a:gd name="connsiteX83" fmla="*/ 2301765 w 3857297"/>
              <a:gd name="connsiteY83" fmla="*/ 294290 h 5797984"/>
              <a:gd name="connsiteX84" fmla="*/ 2102069 w 3857297"/>
              <a:gd name="connsiteY84" fmla="*/ 493986 h 5797984"/>
              <a:gd name="connsiteX85" fmla="*/ 1807780 w 3857297"/>
              <a:gd name="connsiteY85" fmla="*/ 588580 h 5797984"/>
              <a:gd name="connsiteX86" fmla="*/ 1576552 w 3857297"/>
              <a:gd name="connsiteY86" fmla="*/ 620110 h 5797984"/>
              <a:gd name="connsiteX87" fmla="*/ 1387366 w 3857297"/>
              <a:gd name="connsiteY87" fmla="*/ 388883 h 5797984"/>
              <a:gd name="connsiteX88" fmla="*/ 1250731 w 3857297"/>
              <a:gd name="connsiteY88" fmla="*/ 73572 h 5797984"/>
              <a:gd name="connsiteX89" fmla="*/ 1103586 w 3857297"/>
              <a:gd name="connsiteY89" fmla="*/ 0 h 5797984"/>
              <a:gd name="connsiteX0" fmla="*/ 1103586 w 3857297"/>
              <a:gd name="connsiteY0" fmla="*/ 0 h 5797984"/>
              <a:gd name="connsiteX1" fmla="*/ 914400 w 3857297"/>
              <a:gd name="connsiteY1" fmla="*/ 388883 h 5797984"/>
              <a:gd name="connsiteX2" fmla="*/ 378372 w 3857297"/>
              <a:gd name="connsiteY2" fmla="*/ 536028 h 5797984"/>
              <a:gd name="connsiteX3" fmla="*/ 63062 w 3857297"/>
              <a:gd name="connsiteY3" fmla="*/ 819807 h 5797984"/>
              <a:gd name="connsiteX4" fmla="*/ 63062 w 3857297"/>
              <a:gd name="connsiteY4" fmla="*/ 1093076 h 5797984"/>
              <a:gd name="connsiteX5" fmla="*/ 273269 w 3857297"/>
              <a:gd name="connsiteY5" fmla="*/ 1492469 h 5797984"/>
              <a:gd name="connsiteX6" fmla="*/ 378373 w 3857297"/>
              <a:gd name="connsiteY6" fmla="*/ 1660634 h 5797984"/>
              <a:gd name="connsiteX7" fmla="*/ 409903 w 3857297"/>
              <a:gd name="connsiteY7" fmla="*/ 1870841 h 5797984"/>
              <a:gd name="connsiteX8" fmla="*/ 609600 w 3857297"/>
              <a:gd name="connsiteY8" fmla="*/ 1923394 h 5797984"/>
              <a:gd name="connsiteX9" fmla="*/ 798786 w 3857297"/>
              <a:gd name="connsiteY9" fmla="*/ 1671145 h 5797984"/>
              <a:gd name="connsiteX10" fmla="*/ 735724 w 3857297"/>
              <a:gd name="connsiteY10" fmla="*/ 1250731 h 5797984"/>
              <a:gd name="connsiteX11" fmla="*/ 651641 w 3857297"/>
              <a:gd name="connsiteY11" fmla="*/ 1051035 h 5797984"/>
              <a:gd name="connsiteX12" fmla="*/ 830317 w 3857297"/>
              <a:gd name="connsiteY12" fmla="*/ 1008993 h 5797984"/>
              <a:gd name="connsiteX13" fmla="*/ 998483 w 3857297"/>
              <a:gd name="connsiteY13" fmla="*/ 1481959 h 5797984"/>
              <a:gd name="connsiteX14" fmla="*/ 1030014 w 3857297"/>
              <a:gd name="connsiteY14" fmla="*/ 1891862 h 5797984"/>
              <a:gd name="connsiteX15" fmla="*/ 977462 w 3857297"/>
              <a:gd name="connsiteY15" fmla="*/ 2364828 h 5797984"/>
              <a:gd name="connsiteX16" fmla="*/ 399393 w 3857297"/>
              <a:gd name="connsiteY16" fmla="*/ 3499945 h 5797984"/>
              <a:gd name="connsiteX17" fmla="*/ 325821 w 3857297"/>
              <a:gd name="connsiteY17" fmla="*/ 3626070 h 5797984"/>
              <a:gd name="connsiteX18" fmla="*/ 336331 w 3857297"/>
              <a:gd name="connsiteY18" fmla="*/ 3710152 h 5797984"/>
              <a:gd name="connsiteX19" fmla="*/ 304800 w 3857297"/>
              <a:gd name="connsiteY19" fmla="*/ 3815255 h 5797984"/>
              <a:gd name="connsiteX20" fmla="*/ 241738 w 3857297"/>
              <a:gd name="connsiteY20" fmla="*/ 4025462 h 5797984"/>
              <a:gd name="connsiteX21" fmla="*/ 105104 w 3857297"/>
              <a:gd name="connsiteY21" fmla="*/ 4498427 h 5797984"/>
              <a:gd name="connsiteX22" fmla="*/ 0 w 3857297"/>
              <a:gd name="connsiteY22" fmla="*/ 4834759 h 5797984"/>
              <a:gd name="connsiteX23" fmla="*/ 31531 w 3857297"/>
              <a:gd name="connsiteY23" fmla="*/ 5097517 h 5797984"/>
              <a:gd name="connsiteX24" fmla="*/ 136635 w 3857297"/>
              <a:gd name="connsiteY24" fmla="*/ 5192110 h 5797984"/>
              <a:gd name="connsiteX25" fmla="*/ 199696 w 3857297"/>
              <a:gd name="connsiteY25" fmla="*/ 5255172 h 5797984"/>
              <a:gd name="connsiteX26" fmla="*/ 409904 w 3857297"/>
              <a:gd name="connsiteY26" fmla="*/ 5223643 h 5797984"/>
              <a:gd name="connsiteX27" fmla="*/ 515007 w 3857297"/>
              <a:gd name="connsiteY27" fmla="*/ 5213131 h 5797984"/>
              <a:gd name="connsiteX28" fmla="*/ 620110 w 3857297"/>
              <a:gd name="connsiteY28" fmla="*/ 5171090 h 5797984"/>
              <a:gd name="connsiteX29" fmla="*/ 693681 w 3857297"/>
              <a:gd name="connsiteY29" fmla="*/ 4929352 h 5797984"/>
              <a:gd name="connsiteX30" fmla="*/ 735724 w 3857297"/>
              <a:gd name="connsiteY30" fmla="*/ 4572000 h 5797984"/>
              <a:gd name="connsiteX31" fmla="*/ 882868 w 3857297"/>
              <a:gd name="connsiteY31" fmla="*/ 4014952 h 5797984"/>
              <a:gd name="connsiteX32" fmla="*/ 945931 w 3857297"/>
              <a:gd name="connsiteY32" fmla="*/ 4824249 h 5797984"/>
              <a:gd name="connsiteX33" fmla="*/ 966952 w 3857297"/>
              <a:gd name="connsiteY33" fmla="*/ 4981903 h 5797984"/>
              <a:gd name="connsiteX34" fmla="*/ 1082566 w 3857297"/>
              <a:gd name="connsiteY34" fmla="*/ 5108026 h 5797984"/>
              <a:gd name="connsiteX35" fmla="*/ 1219199 w 3857297"/>
              <a:gd name="connsiteY35" fmla="*/ 5108028 h 5797984"/>
              <a:gd name="connsiteX36" fmla="*/ 1345324 w 3857297"/>
              <a:gd name="connsiteY36" fmla="*/ 5087007 h 5797984"/>
              <a:gd name="connsiteX37" fmla="*/ 1566041 w 3857297"/>
              <a:gd name="connsiteY37" fmla="*/ 4614041 h 5797984"/>
              <a:gd name="connsiteX38" fmla="*/ 1671145 w 3857297"/>
              <a:gd name="connsiteY38" fmla="*/ 4172608 h 5797984"/>
              <a:gd name="connsiteX39" fmla="*/ 2049518 w 3857297"/>
              <a:gd name="connsiteY39" fmla="*/ 4078013 h 5797984"/>
              <a:gd name="connsiteX40" fmla="*/ 2165131 w 3857297"/>
              <a:gd name="connsiteY40" fmla="*/ 4529960 h 5797984"/>
              <a:gd name="connsiteX41" fmla="*/ 2207172 w 3857297"/>
              <a:gd name="connsiteY41" fmla="*/ 4950373 h 5797984"/>
              <a:gd name="connsiteX42" fmla="*/ 2259724 w 3857297"/>
              <a:gd name="connsiteY42" fmla="*/ 5108028 h 5797984"/>
              <a:gd name="connsiteX43" fmla="*/ 2312277 w 3857297"/>
              <a:gd name="connsiteY43" fmla="*/ 5360274 h 5797984"/>
              <a:gd name="connsiteX44" fmla="*/ 2427890 w 3857297"/>
              <a:gd name="connsiteY44" fmla="*/ 5528443 h 5797984"/>
              <a:gd name="connsiteX45" fmla="*/ 2532993 w 3857297"/>
              <a:gd name="connsiteY45" fmla="*/ 5559974 h 5797984"/>
              <a:gd name="connsiteX46" fmla="*/ 2680138 w 3857297"/>
              <a:gd name="connsiteY46" fmla="*/ 5528441 h 5797984"/>
              <a:gd name="connsiteX47" fmla="*/ 2669627 w 3857297"/>
              <a:gd name="connsiteY47" fmla="*/ 5423339 h 5797984"/>
              <a:gd name="connsiteX48" fmla="*/ 2659117 w 3857297"/>
              <a:gd name="connsiteY48" fmla="*/ 5423338 h 5797984"/>
              <a:gd name="connsiteX49" fmla="*/ 2690648 w 3857297"/>
              <a:gd name="connsiteY49" fmla="*/ 5044965 h 5797984"/>
              <a:gd name="connsiteX50" fmla="*/ 2690648 w 3857297"/>
              <a:gd name="connsiteY50" fmla="*/ 4740165 h 5797984"/>
              <a:gd name="connsiteX51" fmla="*/ 2858814 w 3857297"/>
              <a:gd name="connsiteY51" fmla="*/ 3983421 h 5797984"/>
              <a:gd name="connsiteX52" fmla="*/ 3153102 w 3857297"/>
              <a:gd name="connsiteY52" fmla="*/ 4277711 h 5797984"/>
              <a:gd name="connsiteX53" fmla="*/ 2911365 w 3857297"/>
              <a:gd name="connsiteY53" fmla="*/ 5234151 h 5797984"/>
              <a:gd name="connsiteX54" fmla="*/ 2953407 w 3857297"/>
              <a:gd name="connsiteY54" fmla="*/ 5675587 h 5797984"/>
              <a:gd name="connsiteX55" fmla="*/ 3132082 w 3857297"/>
              <a:gd name="connsiteY55" fmla="*/ 5633544 h 5797984"/>
              <a:gd name="connsiteX56" fmla="*/ 3289737 w 3857297"/>
              <a:gd name="connsiteY56" fmla="*/ 5780691 h 5797984"/>
              <a:gd name="connsiteX57" fmla="*/ 3468413 w 3857297"/>
              <a:gd name="connsiteY57" fmla="*/ 5717627 h 5797984"/>
              <a:gd name="connsiteX58" fmla="*/ 3605049 w 3857297"/>
              <a:gd name="connsiteY58" fmla="*/ 5644055 h 5797984"/>
              <a:gd name="connsiteX59" fmla="*/ 3773215 w 3857297"/>
              <a:gd name="connsiteY59" fmla="*/ 5318235 h 5797984"/>
              <a:gd name="connsiteX60" fmla="*/ 3836277 w 3857297"/>
              <a:gd name="connsiteY60" fmla="*/ 4813738 h 5797984"/>
              <a:gd name="connsiteX61" fmla="*/ 3741682 w 3857297"/>
              <a:gd name="connsiteY61" fmla="*/ 4393325 h 5797984"/>
              <a:gd name="connsiteX62" fmla="*/ 3857297 w 3857297"/>
              <a:gd name="connsiteY62" fmla="*/ 4120055 h 5797984"/>
              <a:gd name="connsiteX63" fmla="*/ 3699642 w 3857297"/>
              <a:gd name="connsiteY63" fmla="*/ 3804745 h 5797984"/>
              <a:gd name="connsiteX64" fmla="*/ 3436883 w 3857297"/>
              <a:gd name="connsiteY64" fmla="*/ 3037490 h 5797984"/>
              <a:gd name="connsiteX65" fmla="*/ 3258207 w 3857297"/>
              <a:gd name="connsiteY65" fmla="*/ 2543504 h 5797984"/>
              <a:gd name="connsiteX66" fmla="*/ 3069021 w 3857297"/>
              <a:gd name="connsiteY66" fmla="*/ 2291255 h 5797984"/>
              <a:gd name="connsiteX67" fmla="*/ 2890345 w 3857297"/>
              <a:gd name="connsiteY67" fmla="*/ 1923393 h 5797984"/>
              <a:gd name="connsiteX68" fmla="*/ 2743200 w 3857297"/>
              <a:gd name="connsiteY68" fmla="*/ 1681655 h 5797984"/>
              <a:gd name="connsiteX69" fmla="*/ 2806262 w 3857297"/>
              <a:gd name="connsiteY69" fmla="*/ 1282262 h 5797984"/>
              <a:gd name="connsiteX70" fmla="*/ 2869324 w 3857297"/>
              <a:gd name="connsiteY70" fmla="*/ 1187669 h 5797984"/>
              <a:gd name="connsiteX71" fmla="*/ 2837793 w 3857297"/>
              <a:gd name="connsiteY71" fmla="*/ 1534511 h 5797984"/>
              <a:gd name="connsiteX72" fmla="*/ 2995448 w 3857297"/>
              <a:gd name="connsiteY72" fmla="*/ 1996966 h 5797984"/>
              <a:gd name="connsiteX73" fmla="*/ 3541986 w 3857297"/>
              <a:gd name="connsiteY73" fmla="*/ 2017986 h 5797984"/>
              <a:gd name="connsiteX74" fmla="*/ 3647090 w 3857297"/>
              <a:gd name="connsiteY74" fmla="*/ 1828800 h 5797984"/>
              <a:gd name="connsiteX75" fmla="*/ 3415862 w 3857297"/>
              <a:gd name="connsiteY75" fmla="*/ 1597573 h 5797984"/>
              <a:gd name="connsiteX76" fmla="*/ 3636579 w 3857297"/>
              <a:gd name="connsiteY76" fmla="*/ 1219200 h 5797984"/>
              <a:gd name="connsiteX77" fmla="*/ 3573517 w 3857297"/>
              <a:gd name="connsiteY77" fmla="*/ 630621 h 5797984"/>
              <a:gd name="connsiteX78" fmla="*/ 3499945 w 3857297"/>
              <a:gd name="connsiteY78" fmla="*/ 515007 h 5797984"/>
              <a:gd name="connsiteX79" fmla="*/ 3048000 w 3857297"/>
              <a:gd name="connsiteY79" fmla="*/ 283780 h 5797984"/>
              <a:gd name="connsiteX80" fmla="*/ 2795752 w 3857297"/>
              <a:gd name="connsiteY80" fmla="*/ 231228 h 5797984"/>
              <a:gd name="connsiteX81" fmla="*/ 2585545 w 3857297"/>
              <a:gd name="connsiteY81" fmla="*/ 42042 h 5797984"/>
              <a:gd name="connsiteX82" fmla="*/ 2448910 w 3857297"/>
              <a:gd name="connsiteY82" fmla="*/ 31532 h 5797984"/>
              <a:gd name="connsiteX83" fmla="*/ 2301765 w 3857297"/>
              <a:gd name="connsiteY83" fmla="*/ 294290 h 5797984"/>
              <a:gd name="connsiteX84" fmla="*/ 2102069 w 3857297"/>
              <a:gd name="connsiteY84" fmla="*/ 493986 h 5797984"/>
              <a:gd name="connsiteX85" fmla="*/ 1807780 w 3857297"/>
              <a:gd name="connsiteY85" fmla="*/ 588580 h 5797984"/>
              <a:gd name="connsiteX86" fmla="*/ 1576552 w 3857297"/>
              <a:gd name="connsiteY86" fmla="*/ 620110 h 5797984"/>
              <a:gd name="connsiteX87" fmla="*/ 1387366 w 3857297"/>
              <a:gd name="connsiteY87" fmla="*/ 388883 h 5797984"/>
              <a:gd name="connsiteX88" fmla="*/ 1250731 w 3857297"/>
              <a:gd name="connsiteY88" fmla="*/ 73572 h 5797984"/>
              <a:gd name="connsiteX89" fmla="*/ 1103586 w 3857297"/>
              <a:gd name="connsiteY89" fmla="*/ 0 h 5797984"/>
              <a:gd name="connsiteX0" fmla="*/ 1103586 w 3857297"/>
              <a:gd name="connsiteY0" fmla="*/ 0 h 5797984"/>
              <a:gd name="connsiteX1" fmla="*/ 914400 w 3857297"/>
              <a:gd name="connsiteY1" fmla="*/ 388883 h 5797984"/>
              <a:gd name="connsiteX2" fmla="*/ 378372 w 3857297"/>
              <a:gd name="connsiteY2" fmla="*/ 536028 h 5797984"/>
              <a:gd name="connsiteX3" fmla="*/ 63062 w 3857297"/>
              <a:gd name="connsiteY3" fmla="*/ 819807 h 5797984"/>
              <a:gd name="connsiteX4" fmla="*/ 63062 w 3857297"/>
              <a:gd name="connsiteY4" fmla="*/ 1093076 h 5797984"/>
              <a:gd name="connsiteX5" fmla="*/ 273269 w 3857297"/>
              <a:gd name="connsiteY5" fmla="*/ 1492469 h 5797984"/>
              <a:gd name="connsiteX6" fmla="*/ 378373 w 3857297"/>
              <a:gd name="connsiteY6" fmla="*/ 1660634 h 5797984"/>
              <a:gd name="connsiteX7" fmla="*/ 409903 w 3857297"/>
              <a:gd name="connsiteY7" fmla="*/ 1870841 h 5797984"/>
              <a:gd name="connsiteX8" fmla="*/ 609600 w 3857297"/>
              <a:gd name="connsiteY8" fmla="*/ 1923394 h 5797984"/>
              <a:gd name="connsiteX9" fmla="*/ 798786 w 3857297"/>
              <a:gd name="connsiteY9" fmla="*/ 1671145 h 5797984"/>
              <a:gd name="connsiteX10" fmla="*/ 735724 w 3857297"/>
              <a:gd name="connsiteY10" fmla="*/ 1250731 h 5797984"/>
              <a:gd name="connsiteX11" fmla="*/ 651641 w 3857297"/>
              <a:gd name="connsiteY11" fmla="*/ 1051035 h 5797984"/>
              <a:gd name="connsiteX12" fmla="*/ 830317 w 3857297"/>
              <a:gd name="connsiteY12" fmla="*/ 1008993 h 5797984"/>
              <a:gd name="connsiteX13" fmla="*/ 998483 w 3857297"/>
              <a:gd name="connsiteY13" fmla="*/ 1481959 h 5797984"/>
              <a:gd name="connsiteX14" fmla="*/ 1030014 w 3857297"/>
              <a:gd name="connsiteY14" fmla="*/ 1891862 h 5797984"/>
              <a:gd name="connsiteX15" fmla="*/ 977462 w 3857297"/>
              <a:gd name="connsiteY15" fmla="*/ 2364828 h 5797984"/>
              <a:gd name="connsiteX16" fmla="*/ 399393 w 3857297"/>
              <a:gd name="connsiteY16" fmla="*/ 3499945 h 5797984"/>
              <a:gd name="connsiteX17" fmla="*/ 325821 w 3857297"/>
              <a:gd name="connsiteY17" fmla="*/ 3626070 h 5797984"/>
              <a:gd name="connsiteX18" fmla="*/ 336331 w 3857297"/>
              <a:gd name="connsiteY18" fmla="*/ 3710152 h 5797984"/>
              <a:gd name="connsiteX19" fmla="*/ 304800 w 3857297"/>
              <a:gd name="connsiteY19" fmla="*/ 3815255 h 5797984"/>
              <a:gd name="connsiteX20" fmla="*/ 241738 w 3857297"/>
              <a:gd name="connsiteY20" fmla="*/ 4025462 h 5797984"/>
              <a:gd name="connsiteX21" fmla="*/ 105104 w 3857297"/>
              <a:gd name="connsiteY21" fmla="*/ 4498427 h 5797984"/>
              <a:gd name="connsiteX22" fmla="*/ 0 w 3857297"/>
              <a:gd name="connsiteY22" fmla="*/ 4834759 h 5797984"/>
              <a:gd name="connsiteX23" fmla="*/ 31531 w 3857297"/>
              <a:gd name="connsiteY23" fmla="*/ 5097517 h 5797984"/>
              <a:gd name="connsiteX24" fmla="*/ 136635 w 3857297"/>
              <a:gd name="connsiteY24" fmla="*/ 5192110 h 5797984"/>
              <a:gd name="connsiteX25" fmla="*/ 199696 w 3857297"/>
              <a:gd name="connsiteY25" fmla="*/ 5255172 h 5797984"/>
              <a:gd name="connsiteX26" fmla="*/ 409904 w 3857297"/>
              <a:gd name="connsiteY26" fmla="*/ 5223643 h 5797984"/>
              <a:gd name="connsiteX27" fmla="*/ 515007 w 3857297"/>
              <a:gd name="connsiteY27" fmla="*/ 5213131 h 5797984"/>
              <a:gd name="connsiteX28" fmla="*/ 620110 w 3857297"/>
              <a:gd name="connsiteY28" fmla="*/ 5171090 h 5797984"/>
              <a:gd name="connsiteX29" fmla="*/ 693681 w 3857297"/>
              <a:gd name="connsiteY29" fmla="*/ 4929352 h 5797984"/>
              <a:gd name="connsiteX30" fmla="*/ 735724 w 3857297"/>
              <a:gd name="connsiteY30" fmla="*/ 4572000 h 5797984"/>
              <a:gd name="connsiteX31" fmla="*/ 882868 w 3857297"/>
              <a:gd name="connsiteY31" fmla="*/ 4014952 h 5797984"/>
              <a:gd name="connsiteX32" fmla="*/ 945931 w 3857297"/>
              <a:gd name="connsiteY32" fmla="*/ 4824249 h 5797984"/>
              <a:gd name="connsiteX33" fmla="*/ 966952 w 3857297"/>
              <a:gd name="connsiteY33" fmla="*/ 4981903 h 5797984"/>
              <a:gd name="connsiteX34" fmla="*/ 1082566 w 3857297"/>
              <a:gd name="connsiteY34" fmla="*/ 5108026 h 5797984"/>
              <a:gd name="connsiteX35" fmla="*/ 1219199 w 3857297"/>
              <a:gd name="connsiteY35" fmla="*/ 5108028 h 5797984"/>
              <a:gd name="connsiteX36" fmla="*/ 1345324 w 3857297"/>
              <a:gd name="connsiteY36" fmla="*/ 5087007 h 5797984"/>
              <a:gd name="connsiteX37" fmla="*/ 1566041 w 3857297"/>
              <a:gd name="connsiteY37" fmla="*/ 4614041 h 5797984"/>
              <a:gd name="connsiteX38" fmla="*/ 1671145 w 3857297"/>
              <a:gd name="connsiteY38" fmla="*/ 4172608 h 5797984"/>
              <a:gd name="connsiteX39" fmla="*/ 2049518 w 3857297"/>
              <a:gd name="connsiteY39" fmla="*/ 4078013 h 5797984"/>
              <a:gd name="connsiteX40" fmla="*/ 2165131 w 3857297"/>
              <a:gd name="connsiteY40" fmla="*/ 4529960 h 5797984"/>
              <a:gd name="connsiteX41" fmla="*/ 2207172 w 3857297"/>
              <a:gd name="connsiteY41" fmla="*/ 4950373 h 5797984"/>
              <a:gd name="connsiteX42" fmla="*/ 2259724 w 3857297"/>
              <a:gd name="connsiteY42" fmla="*/ 5108028 h 5797984"/>
              <a:gd name="connsiteX43" fmla="*/ 2312277 w 3857297"/>
              <a:gd name="connsiteY43" fmla="*/ 5360274 h 5797984"/>
              <a:gd name="connsiteX44" fmla="*/ 2427890 w 3857297"/>
              <a:gd name="connsiteY44" fmla="*/ 5528443 h 5797984"/>
              <a:gd name="connsiteX45" fmla="*/ 2532993 w 3857297"/>
              <a:gd name="connsiteY45" fmla="*/ 5559974 h 5797984"/>
              <a:gd name="connsiteX46" fmla="*/ 2680138 w 3857297"/>
              <a:gd name="connsiteY46" fmla="*/ 5528441 h 5797984"/>
              <a:gd name="connsiteX47" fmla="*/ 2669627 w 3857297"/>
              <a:gd name="connsiteY47" fmla="*/ 5423339 h 5797984"/>
              <a:gd name="connsiteX48" fmla="*/ 2659117 w 3857297"/>
              <a:gd name="connsiteY48" fmla="*/ 5423338 h 5797984"/>
              <a:gd name="connsiteX49" fmla="*/ 2690648 w 3857297"/>
              <a:gd name="connsiteY49" fmla="*/ 5044965 h 5797984"/>
              <a:gd name="connsiteX50" fmla="*/ 2690648 w 3857297"/>
              <a:gd name="connsiteY50" fmla="*/ 4740165 h 5797984"/>
              <a:gd name="connsiteX51" fmla="*/ 2858814 w 3857297"/>
              <a:gd name="connsiteY51" fmla="*/ 3983421 h 5797984"/>
              <a:gd name="connsiteX52" fmla="*/ 3153102 w 3857297"/>
              <a:gd name="connsiteY52" fmla="*/ 4277711 h 5797984"/>
              <a:gd name="connsiteX53" fmla="*/ 2911365 w 3857297"/>
              <a:gd name="connsiteY53" fmla="*/ 5234151 h 5797984"/>
              <a:gd name="connsiteX54" fmla="*/ 2953407 w 3857297"/>
              <a:gd name="connsiteY54" fmla="*/ 5675587 h 5797984"/>
              <a:gd name="connsiteX55" fmla="*/ 3132082 w 3857297"/>
              <a:gd name="connsiteY55" fmla="*/ 5633544 h 5797984"/>
              <a:gd name="connsiteX56" fmla="*/ 3289737 w 3857297"/>
              <a:gd name="connsiteY56" fmla="*/ 5780691 h 5797984"/>
              <a:gd name="connsiteX57" fmla="*/ 3468413 w 3857297"/>
              <a:gd name="connsiteY57" fmla="*/ 5717627 h 5797984"/>
              <a:gd name="connsiteX58" fmla="*/ 3605049 w 3857297"/>
              <a:gd name="connsiteY58" fmla="*/ 5644055 h 5797984"/>
              <a:gd name="connsiteX59" fmla="*/ 3720664 w 3857297"/>
              <a:gd name="connsiteY59" fmla="*/ 5223642 h 5797984"/>
              <a:gd name="connsiteX60" fmla="*/ 3836277 w 3857297"/>
              <a:gd name="connsiteY60" fmla="*/ 4813738 h 5797984"/>
              <a:gd name="connsiteX61" fmla="*/ 3741682 w 3857297"/>
              <a:gd name="connsiteY61" fmla="*/ 4393325 h 5797984"/>
              <a:gd name="connsiteX62" fmla="*/ 3857297 w 3857297"/>
              <a:gd name="connsiteY62" fmla="*/ 4120055 h 5797984"/>
              <a:gd name="connsiteX63" fmla="*/ 3699642 w 3857297"/>
              <a:gd name="connsiteY63" fmla="*/ 3804745 h 5797984"/>
              <a:gd name="connsiteX64" fmla="*/ 3436883 w 3857297"/>
              <a:gd name="connsiteY64" fmla="*/ 3037490 h 5797984"/>
              <a:gd name="connsiteX65" fmla="*/ 3258207 w 3857297"/>
              <a:gd name="connsiteY65" fmla="*/ 2543504 h 5797984"/>
              <a:gd name="connsiteX66" fmla="*/ 3069021 w 3857297"/>
              <a:gd name="connsiteY66" fmla="*/ 2291255 h 5797984"/>
              <a:gd name="connsiteX67" fmla="*/ 2890345 w 3857297"/>
              <a:gd name="connsiteY67" fmla="*/ 1923393 h 5797984"/>
              <a:gd name="connsiteX68" fmla="*/ 2743200 w 3857297"/>
              <a:gd name="connsiteY68" fmla="*/ 1681655 h 5797984"/>
              <a:gd name="connsiteX69" fmla="*/ 2806262 w 3857297"/>
              <a:gd name="connsiteY69" fmla="*/ 1282262 h 5797984"/>
              <a:gd name="connsiteX70" fmla="*/ 2869324 w 3857297"/>
              <a:gd name="connsiteY70" fmla="*/ 1187669 h 5797984"/>
              <a:gd name="connsiteX71" fmla="*/ 2837793 w 3857297"/>
              <a:gd name="connsiteY71" fmla="*/ 1534511 h 5797984"/>
              <a:gd name="connsiteX72" fmla="*/ 2995448 w 3857297"/>
              <a:gd name="connsiteY72" fmla="*/ 1996966 h 5797984"/>
              <a:gd name="connsiteX73" fmla="*/ 3541986 w 3857297"/>
              <a:gd name="connsiteY73" fmla="*/ 2017986 h 5797984"/>
              <a:gd name="connsiteX74" fmla="*/ 3647090 w 3857297"/>
              <a:gd name="connsiteY74" fmla="*/ 1828800 h 5797984"/>
              <a:gd name="connsiteX75" fmla="*/ 3415862 w 3857297"/>
              <a:gd name="connsiteY75" fmla="*/ 1597573 h 5797984"/>
              <a:gd name="connsiteX76" fmla="*/ 3636579 w 3857297"/>
              <a:gd name="connsiteY76" fmla="*/ 1219200 h 5797984"/>
              <a:gd name="connsiteX77" fmla="*/ 3573517 w 3857297"/>
              <a:gd name="connsiteY77" fmla="*/ 630621 h 5797984"/>
              <a:gd name="connsiteX78" fmla="*/ 3499945 w 3857297"/>
              <a:gd name="connsiteY78" fmla="*/ 515007 h 5797984"/>
              <a:gd name="connsiteX79" fmla="*/ 3048000 w 3857297"/>
              <a:gd name="connsiteY79" fmla="*/ 283780 h 5797984"/>
              <a:gd name="connsiteX80" fmla="*/ 2795752 w 3857297"/>
              <a:gd name="connsiteY80" fmla="*/ 231228 h 5797984"/>
              <a:gd name="connsiteX81" fmla="*/ 2585545 w 3857297"/>
              <a:gd name="connsiteY81" fmla="*/ 42042 h 5797984"/>
              <a:gd name="connsiteX82" fmla="*/ 2448910 w 3857297"/>
              <a:gd name="connsiteY82" fmla="*/ 31532 h 5797984"/>
              <a:gd name="connsiteX83" fmla="*/ 2301765 w 3857297"/>
              <a:gd name="connsiteY83" fmla="*/ 294290 h 5797984"/>
              <a:gd name="connsiteX84" fmla="*/ 2102069 w 3857297"/>
              <a:gd name="connsiteY84" fmla="*/ 493986 h 5797984"/>
              <a:gd name="connsiteX85" fmla="*/ 1807780 w 3857297"/>
              <a:gd name="connsiteY85" fmla="*/ 588580 h 5797984"/>
              <a:gd name="connsiteX86" fmla="*/ 1576552 w 3857297"/>
              <a:gd name="connsiteY86" fmla="*/ 620110 h 5797984"/>
              <a:gd name="connsiteX87" fmla="*/ 1387366 w 3857297"/>
              <a:gd name="connsiteY87" fmla="*/ 388883 h 5797984"/>
              <a:gd name="connsiteX88" fmla="*/ 1250731 w 3857297"/>
              <a:gd name="connsiteY88" fmla="*/ 73572 h 5797984"/>
              <a:gd name="connsiteX89" fmla="*/ 1103586 w 3857297"/>
              <a:gd name="connsiteY89" fmla="*/ 0 h 5797984"/>
              <a:gd name="connsiteX0" fmla="*/ 1103586 w 3857297"/>
              <a:gd name="connsiteY0" fmla="*/ 0 h 5797984"/>
              <a:gd name="connsiteX1" fmla="*/ 914400 w 3857297"/>
              <a:gd name="connsiteY1" fmla="*/ 388883 h 5797984"/>
              <a:gd name="connsiteX2" fmla="*/ 378372 w 3857297"/>
              <a:gd name="connsiteY2" fmla="*/ 536028 h 5797984"/>
              <a:gd name="connsiteX3" fmla="*/ 63062 w 3857297"/>
              <a:gd name="connsiteY3" fmla="*/ 819807 h 5797984"/>
              <a:gd name="connsiteX4" fmla="*/ 63062 w 3857297"/>
              <a:gd name="connsiteY4" fmla="*/ 1093076 h 5797984"/>
              <a:gd name="connsiteX5" fmla="*/ 273269 w 3857297"/>
              <a:gd name="connsiteY5" fmla="*/ 1492469 h 5797984"/>
              <a:gd name="connsiteX6" fmla="*/ 378373 w 3857297"/>
              <a:gd name="connsiteY6" fmla="*/ 1660634 h 5797984"/>
              <a:gd name="connsiteX7" fmla="*/ 409903 w 3857297"/>
              <a:gd name="connsiteY7" fmla="*/ 1870841 h 5797984"/>
              <a:gd name="connsiteX8" fmla="*/ 609600 w 3857297"/>
              <a:gd name="connsiteY8" fmla="*/ 1923394 h 5797984"/>
              <a:gd name="connsiteX9" fmla="*/ 798786 w 3857297"/>
              <a:gd name="connsiteY9" fmla="*/ 1671145 h 5797984"/>
              <a:gd name="connsiteX10" fmla="*/ 735724 w 3857297"/>
              <a:gd name="connsiteY10" fmla="*/ 1250731 h 5797984"/>
              <a:gd name="connsiteX11" fmla="*/ 651641 w 3857297"/>
              <a:gd name="connsiteY11" fmla="*/ 1051035 h 5797984"/>
              <a:gd name="connsiteX12" fmla="*/ 830317 w 3857297"/>
              <a:gd name="connsiteY12" fmla="*/ 1008993 h 5797984"/>
              <a:gd name="connsiteX13" fmla="*/ 998483 w 3857297"/>
              <a:gd name="connsiteY13" fmla="*/ 1481959 h 5797984"/>
              <a:gd name="connsiteX14" fmla="*/ 1030014 w 3857297"/>
              <a:gd name="connsiteY14" fmla="*/ 1891862 h 5797984"/>
              <a:gd name="connsiteX15" fmla="*/ 977462 w 3857297"/>
              <a:gd name="connsiteY15" fmla="*/ 2364828 h 5797984"/>
              <a:gd name="connsiteX16" fmla="*/ 399393 w 3857297"/>
              <a:gd name="connsiteY16" fmla="*/ 3499945 h 5797984"/>
              <a:gd name="connsiteX17" fmla="*/ 325821 w 3857297"/>
              <a:gd name="connsiteY17" fmla="*/ 3626070 h 5797984"/>
              <a:gd name="connsiteX18" fmla="*/ 336331 w 3857297"/>
              <a:gd name="connsiteY18" fmla="*/ 3710152 h 5797984"/>
              <a:gd name="connsiteX19" fmla="*/ 304800 w 3857297"/>
              <a:gd name="connsiteY19" fmla="*/ 3815255 h 5797984"/>
              <a:gd name="connsiteX20" fmla="*/ 241738 w 3857297"/>
              <a:gd name="connsiteY20" fmla="*/ 4025462 h 5797984"/>
              <a:gd name="connsiteX21" fmla="*/ 105104 w 3857297"/>
              <a:gd name="connsiteY21" fmla="*/ 4498427 h 5797984"/>
              <a:gd name="connsiteX22" fmla="*/ 0 w 3857297"/>
              <a:gd name="connsiteY22" fmla="*/ 4834759 h 5797984"/>
              <a:gd name="connsiteX23" fmla="*/ 31531 w 3857297"/>
              <a:gd name="connsiteY23" fmla="*/ 5097517 h 5797984"/>
              <a:gd name="connsiteX24" fmla="*/ 136635 w 3857297"/>
              <a:gd name="connsiteY24" fmla="*/ 5192110 h 5797984"/>
              <a:gd name="connsiteX25" fmla="*/ 199696 w 3857297"/>
              <a:gd name="connsiteY25" fmla="*/ 5255172 h 5797984"/>
              <a:gd name="connsiteX26" fmla="*/ 409904 w 3857297"/>
              <a:gd name="connsiteY26" fmla="*/ 5223643 h 5797984"/>
              <a:gd name="connsiteX27" fmla="*/ 515007 w 3857297"/>
              <a:gd name="connsiteY27" fmla="*/ 5213131 h 5797984"/>
              <a:gd name="connsiteX28" fmla="*/ 620110 w 3857297"/>
              <a:gd name="connsiteY28" fmla="*/ 5171090 h 5797984"/>
              <a:gd name="connsiteX29" fmla="*/ 693681 w 3857297"/>
              <a:gd name="connsiteY29" fmla="*/ 4929352 h 5797984"/>
              <a:gd name="connsiteX30" fmla="*/ 735724 w 3857297"/>
              <a:gd name="connsiteY30" fmla="*/ 4572000 h 5797984"/>
              <a:gd name="connsiteX31" fmla="*/ 882868 w 3857297"/>
              <a:gd name="connsiteY31" fmla="*/ 4014952 h 5797984"/>
              <a:gd name="connsiteX32" fmla="*/ 945931 w 3857297"/>
              <a:gd name="connsiteY32" fmla="*/ 4824249 h 5797984"/>
              <a:gd name="connsiteX33" fmla="*/ 966952 w 3857297"/>
              <a:gd name="connsiteY33" fmla="*/ 4981903 h 5797984"/>
              <a:gd name="connsiteX34" fmla="*/ 1082566 w 3857297"/>
              <a:gd name="connsiteY34" fmla="*/ 5108026 h 5797984"/>
              <a:gd name="connsiteX35" fmla="*/ 1219199 w 3857297"/>
              <a:gd name="connsiteY35" fmla="*/ 5108028 h 5797984"/>
              <a:gd name="connsiteX36" fmla="*/ 1345324 w 3857297"/>
              <a:gd name="connsiteY36" fmla="*/ 5087007 h 5797984"/>
              <a:gd name="connsiteX37" fmla="*/ 1566041 w 3857297"/>
              <a:gd name="connsiteY37" fmla="*/ 4614041 h 5797984"/>
              <a:gd name="connsiteX38" fmla="*/ 1671145 w 3857297"/>
              <a:gd name="connsiteY38" fmla="*/ 4172608 h 5797984"/>
              <a:gd name="connsiteX39" fmla="*/ 2049518 w 3857297"/>
              <a:gd name="connsiteY39" fmla="*/ 4078013 h 5797984"/>
              <a:gd name="connsiteX40" fmla="*/ 2165131 w 3857297"/>
              <a:gd name="connsiteY40" fmla="*/ 4529960 h 5797984"/>
              <a:gd name="connsiteX41" fmla="*/ 2207172 w 3857297"/>
              <a:gd name="connsiteY41" fmla="*/ 4950373 h 5797984"/>
              <a:gd name="connsiteX42" fmla="*/ 2259724 w 3857297"/>
              <a:gd name="connsiteY42" fmla="*/ 5108028 h 5797984"/>
              <a:gd name="connsiteX43" fmla="*/ 2312277 w 3857297"/>
              <a:gd name="connsiteY43" fmla="*/ 5360274 h 5797984"/>
              <a:gd name="connsiteX44" fmla="*/ 2427890 w 3857297"/>
              <a:gd name="connsiteY44" fmla="*/ 5528443 h 5797984"/>
              <a:gd name="connsiteX45" fmla="*/ 2532993 w 3857297"/>
              <a:gd name="connsiteY45" fmla="*/ 5559974 h 5797984"/>
              <a:gd name="connsiteX46" fmla="*/ 2680138 w 3857297"/>
              <a:gd name="connsiteY46" fmla="*/ 5528441 h 5797984"/>
              <a:gd name="connsiteX47" fmla="*/ 2669627 w 3857297"/>
              <a:gd name="connsiteY47" fmla="*/ 5423339 h 5797984"/>
              <a:gd name="connsiteX48" fmla="*/ 2659117 w 3857297"/>
              <a:gd name="connsiteY48" fmla="*/ 5423338 h 5797984"/>
              <a:gd name="connsiteX49" fmla="*/ 2690648 w 3857297"/>
              <a:gd name="connsiteY49" fmla="*/ 5044965 h 5797984"/>
              <a:gd name="connsiteX50" fmla="*/ 2690648 w 3857297"/>
              <a:gd name="connsiteY50" fmla="*/ 4740165 h 5797984"/>
              <a:gd name="connsiteX51" fmla="*/ 2858814 w 3857297"/>
              <a:gd name="connsiteY51" fmla="*/ 3983421 h 5797984"/>
              <a:gd name="connsiteX52" fmla="*/ 3153102 w 3857297"/>
              <a:gd name="connsiteY52" fmla="*/ 4277711 h 5797984"/>
              <a:gd name="connsiteX53" fmla="*/ 2911365 w 3857297"/>
              <a:gd name="connsiteY53" fmla="*/ 5234151 h 5797984"/>
              <a:gd name="connsiteX54" fmla="*/ 2953407 w 3857297"/>
              <a:gd name="connsiteY54" fmla="*/ 5675587 h 5797984"/>
              <a:gd name="connsiteX55" fmla="*/ 3132082 w 3857297"/>
              <a:gd name="connsiteY55" fmla="*/ 5633544 h 5797984"/>
              <a:gd name="connsiteX56" fmla="*/ 3289737 w 3857297"/>
              <a:gd name="connsiteY56" fmla="*/ 5780691 h 5797984"/>
              <a:gd name="connsiteX57" fmla="*/ 3468413 w 3857297"/>
              <a:gd name="connsiteY57" fmla="*/ 5717627 h 5797984"/>
              <a:gd name="connsiteX58" fmla="*/ 3584028 w 3857297"/>
              <a:gd name="connsiteY58" fmla="*/ 5528441 h 5797984"/>
              <a:gd name="connsiteX59" fmla="*/ 3720664 w 3857297"/>
              <a:gd name="connsiteY59" fmla="*/ 5223642 h 5797984"/>
              <a:gd name="connsiteX60" fmla="*/ 3836277 w 3857297"/>
              <a:gd name="connsiteY60" fmla="*/ 4813738 h 5797984"/>
              <a:gd name="connsiteX61" fmla="*/ 3741682 w 3857297"/>
              <a:gd name="connsiteY61" fmla="*/ 4393325 h 5797984"/>
              <a:gd name="connsiteX62" fmla="*/ 3857297 w 3857297"/>
              <a:gd name="connsiteY62" fmla="*/ 4120055 h 5797984"/>
              <a:gd name="connsiteX63" fmla="*/ 3699642 w 3857297"/>
              <a:gd name="connsiteY63" fmla="*/ 3804745 h 5797984"/>
              <a:gd name="connsiteX64" fmla="*/ 3436883 w 3857297"/>
              <a:gd name="connsiteY64" fmla="*/ 3037490 h 5797984"/>
              <a:gd name="connsiteX65" fmla="*/ 3258207 w 3857297"/>
              <a:gd name="connsiteY65" fmla="*/ 2543504 h 5797984"/>
              <a:gd name="connsiteX66" fmla="*/ 3069021 w 3857297"/>
              <a:gd name="connsiteY66" fmla="*/ 2291255 h 5797984"/>
              <a:gd name="connsiteX67" fmla="*/ 2890345 w 3857297"/>
              <a:gd name="connsiteY67" fmla="*/ 1923393 h 5797984"/>
              <a:gd name="connsiteX68" fmla="*/ 2743200 w 3857297"/>
              <a:gd name="connsiteY68" fmla="*/ 1681655 h 5797984"/>
              <a:gd name="connsiteX69" fmla="*/ 2806262 w 3857297"/>
              <a:gd name="connsiteY69" fmla="*/ 1282262 h 5797984"/>
              <a:gd name="connsiteX70" fmla="*/ 2869324 w 3857297"/>
              <a:gd name="connsiteY70" fmla="*/ 1187669 h 5797984"/>
              <a:gd name="connsiteX71" fmla="*/ 2837793 w 3857297"/>
              <a:gd name="connsiteY71" fmla="*/ 1534511 h 5797984"/>
              <a:gd name="connsiteX72" fmla="*/ 2995448 w 3857297"/>
              <a:gd name="connsiteY72" fmla="*/ 1996966 h 5797984"/>
              <a:gd name="connsiteX73" fmla="*/ 3541986 w 3857297"/>
              <a:gd name="connsiteY73" fmla="*/ 2017986 h 5797984"/>
              <a:gd name="connsiteX74" fmla="*/ 3647090 w 3857297"/>
              <a:gd name="connsiteY74" fmla="*/ 1828800 h 5797984"/>
              <a:gd name="connsiteX75" fmla="*/ 3415862 w 3857297"/>
              <a:gd name="connsiteY75" fmla="*/ 1597573 h 5797984"/>
              <a:gd name="connsiteX76" fmla="*/ 3636579 w 3857297"/>
              <a:gd name="connsiteY76" fmla="*/ 1219200 h 5797984"/>
              <a:gd name="connsiteX77" fmla="*/ 3573517 w 3857297"/>
              <a:gd name="connsiteY77" fmla="*/ 630621 h 5797984"/>
              <a:gd name="connsiteX78" fmla="*/ 3499945 w 3857297"/>
              <a:gd name="connsiteY78" fmla="*/ 515007 h 5797984"/>
              <a:gd name="connsiteX79" fmla="*/ 3048000 w 3857297"/>
              <a:gd name="connsiteY79" fmla="*/ 283780 h 5797984"/>
              <a:gd name="connsiteX80" fmla="*/ 2795752 w 3857297"/>
              <a:gd name="connsiteY80" fmla="*/ 231228 h 5797984"/>
              <a:gd name="connsiteX81" fmla="*/ 2585545 w 3857297"/>
              <a:gd name="connsiteY81" fmla="*/ 42042 h 5797984"/>
              <a:gd name="connsiteX82" fmla="*/ 2448910 w 3857297"/>
              <a:gd name="connsiteY82" fmla="*/ 31532 h 5797984"/>
              <a:gd name="connsiteX83" fmla="*/ 2301765 w 3857297"/>
              <a:gd name="connsiteY83" fmla="*/ 294290 h 5797984"/>
              <a:gd name="connsiteX84" fmla="*/ 2102069 w 3857297"/>
              <a:gd name="connsiteY84" fmla="*/ 493986 h 5797984"/>
              <a:gd name="connsiteX85" fmla="*/ 1807780 w 3857297"/>
              <a:gd name="connsiteY85" fmla="*/ 588580 h 5797984"/>
              <a:gd name="connsiteX86" fmla="*/ 1576552 w 3857297"/>
              <a:gd name="connsiteY86" fmla="*/ 620110 h 5797984"/>
              <a:gd name="connsiteX87" fmla="*/ 1387366 w 3857297"/>
              <a:gd name="connsiteY87" fmla="*/ 388883 h 5797984"/>
              <a:gd name="connsiteX88" fmla="*/ 1250731 w 3857297"/>
              <a:gd name="connsiteY88" fmla="*/ 73572 h 5797984"/>
              <a:gd name="connsiteX89" fmla="*/ 1103586 w 3857297"/>
              <a:gd name="connsiteY89" fmla="*/ 0 h 5797984"/>
              <a:gd name="connsiteX0" fmla="*/ 1103586 w 3857297"/>
              <a:gd name="connsiteY0" fmla="*/ 0 h 5780691"/>
              <a:gd name="connsiteX1" fmla="*/ 914400 w 3857297"/>
              <a:gd name="connsiteY1" fmla="*/ 388883 h 5780691"/>
              <a:gd name="connsiteX2" fmla="*/ 378372 w 3857297"/>
              <a:gd name="connsiteY2" fmla="*/ 536028 h 5780691"/>
              <a:gd name="connsiteX3" fmla="*/ 63062 w 3857297"/>
              <a:gd name="connsiteY3" fmla="*/ 819807 h 5780691"/>
              <a:gd name="connsiteX4" fmla="*/ 63062 w 3857297"/>
              <a:gd name="connsiteY4" fmla="*/ 1093076 h 5780691"/>
              <a:gd name="connsiteX5" fmla="*/ 273269 w 3857297"/>
              <a:gd name="connsiteY5" fmla="*/ 1492469 h 5780691"/>
              <a:gd name="connsiteX6" fmla="*/ 378373 w 3857297"/>
              <a:gd name="connsiteY6" fmla="*/ 1660634 h 5780691"/>
              <a:gd name="connsiteX7" fmla="*/ 409903 w 3857297"/>
              <a:gd name="connsiteY7" fmla="*/ 1870841 h 5780691"/>
              <a:gd name="connsiteX8" fmla="*/ 609600 w 3857297"/>
              <a:gd name="connsiteY8" fmla="*/ 1923394 h 5780691"/>
              <a:gd name="connsiteX9" fmla="*/ 798786 w 3857297"/>
              <a:gd name="connsiteY9" fmla="*/ 1671145 h 5780691"/>
              <a:gd name="connsiteX10" fmla="*/ 735724 w 3857297"/>
              <a:gd name="connsiteY10" fmla="*/ 1250731 h 5780691"/>
              <a:gd name="connsiteX11" fmla="*/ 651641 w 3857297"/>
              <a:gd name="connsiteY11" fmla="*/ 1051035 h 5780691"/>
              <a:gd name="connsiteX12" fmla="*/ 830317 w 3857297"/>
              <a:gd name="connsiteY12" fmla="*/ 1008993 h 5780691"/>
              <a:gd name="connsiteX13" fmla="*/ 998483 w 3857297"/>
              <a:gd name="connsiteY13" fmla="*/ 1481959 h 5780691"/>
              <a:gd name="connsiteX14" fmla="*/ 1030014 w 3857297"/>
              <a:gd name="connsiteY14" fmla="*/ 1891862 h 5780691"/>
              <a:gd name="connsiteX15" fmla="*/ 977462 w 3857297"/>
              <a:gd name="connsiteY15" fmla="*/ 2364828 h 5780691"/>
              <a:gd name="connsiteX16" fmla="*/ 399393 w 3857297"/>
              <a:gd name="connsiteY16" fmla="*/ 3499945 h 5780691"/>
              <a:gd name="connsiteX17" fmla="*/ 325821 w 3857297"/>
              <a:gd name="connsiteY17" fmla="*/ 3626070 h 5780691"/>
              <a:gd name="connsiteX18" fmla="*/ 336331 w 3857297"/>
              <a:gd name="connsiteY18" fmla="*/ 3710152 h 5780691"/>
              <a:gd name="connsiteX19" fmla="*/ 304800 w 3857297"/>
              <a:gd name="connsiteY19" fmla="*/ 3815255 h 5780691"/>
              <a:gd name="connsiteX20" fmla="*/ 241738 w 3857297"/>
              <a:gd name="connsiteY20" fmla="*/ 4025462 h 5780691"/>
              <a:gd name="connsiteX21" fmla="*/ 105104 w 3857297"/>
              <a:gd name="connsiteY21" fmla="*/ 4498427 h 5780691"/>
              <a:gd name="connsiteX22" fmla="*/ 0 w 3857297"/>
              <a:gd name="connsiteY22" fmla="*/ 4834759 h 5780691"/>
              <a:gd name="connsiteX23" fmla="*/ 31531 w 3857297"/>
              <a:gd name="connsiteY23" fmla="*/ 5097517 h 5780691"/>
              <a:gd name="connsiteX24" fmla="*/ 136635 w 3857297"/>
              <a:gd name="connsiteY24" fmla="*/ 5192110 h 5780691"/>
              <a:gd name="connsiteX25" fmla="*/ 199696 w 3857297"/>
              <a:gd name="connsiteY25" fmla="*/ 5255172 h 5780691"/>
              <a:gd name="connsiteX26" fmla="*/ 409904 w 3857297"/>
              <a:gd name="connsiteY26" fmla="*/ 5223643 h 5780691"/>
              <a:gd name="connsiteX27" fmla="*/ 515007 w 3857297"/>
              <a:gd name="connsiteY27" fmla="*/ 5213131 h 5780691"/>
              <a:gd name="connsiteX28" fmla="*/ 620110 w 3857297"/>
              <a:gd name="connsiteY28" fmla="*/ 5171090 h 5780691"/>
              <a:gd name="connsiteX29" fmla="*/ 693681 w 3857297"/>
              <a:gd name="connsiteY29" fmla="*/ 4929352 h 5780691"/>
              <a:gd name="connsiteX30" fmla="*/ 735724 w 3857297"/>
              <a:gd name="connsiteY30" fmla="*/ 4572000 h 5780691"/>
              <a:gd name="connsiteX31" fmla="*/ 882868 w 3857297"/>
              <a:gd name="connsiteY31" fmla="*/ 4014952 h 5780691"/>
              <a:gd name="connsiteX32" fmla="*/ 945931 w 3857297"/>
              <a:gd name="connsiteY32" fmla="*/ 4824249 h 5780691"/>
              <a:gd name="connsiteX33" fmla="*/ 966952 w 3857297"/>
              <a:gd name="connsiteY33" fmla="*/ 4981903 h 5780691"/>
              <a:gd name="connsiteX34" fmla="*/ 1082566 w 3857297"/>
              <a:gd name="connsiteY34" fmla="*/ 5108026 h 5780691"/>
              <a:gd name="connsiteX35" fmla="*/ 1219199 w 3857297"/>
              <a:gd name="connsiteY35" fmla="*/ 5108028 h 5780691"/>
              <a:gd name="connsiteX36" fmla="*/ 1345324 w 3857297"/>
              <a:gd name="connsiteY36" fmla="*/ 5087007 h 5780691"/>
              <a:gd name="connsiteX37" fmla="*/ 1566041 w 3857297"/>
              <a:gd name="connsiteY37" fmla="*/ 4614041 h 5780691"/>
              <a:gd name="connsiteX38" fmla="*/ 1671145 w 3857297"/>
              <a:gd name="connsiteY38" fmla="*/ 4172608 h 5780691"/>
              <a:gd name="connsiteX39" fmla="*/ 2049518 w 3857297"/>
              <a:gd name="connsiteY39" fmla="*/ 4078013 h 5780691"/>
              <a:gd name="connsiteX40" fmla="*/ 2165131 w 3857297"/>
              <a:gd name="connsiteY40" fmla="*/ 4529960 h 5780691"/>
              <a:gd name="connsiteX41" fmla="*/ 2207172 w 3857297"/>
              <a:gd name="connsiteY41" fmla="*/ 4950373 h 5780691"/>
              <a:gd name="connsiteX42" fmla="*/ 2259724 w 3857297"/>
              <a:gd name="connsiteY42" fmla="*/ 5108028 h 5780691"/>
              <a:gd name="connsiteX43" fmla="*/ 2312277 w 3857297"/>
              <a:gd name="connsiteY43" fmla="*/ 5360274 h 5780691"/>
              <a:gd name="connsiteX44" fmla="*/ 2427890 w 3857297"/>
              <a:gd name="connsiteY44" fmla="*/ 5528443 h 5780691"/>
              <a:gd name="connsiteX45" fmla="*/ 2532993 w 3857297"/>
              <a:gd name="connsiteY45" fmla="*/ 5559974 h 5780691"/>
              <a:gd name="connsiteX46" fmla="*/ 2680138 w 3857297"/>
              <a:gd name="connsiteY46" fmla="*/ 5528441 h 5780691"/>
              <a:gd name="connsiteX47" fmla="*/ 2669627 w 3857297"/>
              <a:gd name="connsiteY47" fmla="*/ 5423339 h 5780691"/>
              <a:gd name="connsiteX48" fmla="*/ 2659117 w 3857297"/>
              <a:gd name="connsiteY48" fmla="*/ 5423338 h 5780691"/>
              <a:gd name="connsiteX49" fmla="*/ 2690648 w 3857297"/>
              <a:gd name="connsiteY49" fmla="*/ 5044965 h 5780691"/>
              <a:gd name="connsiteX50" fmla="*/ 2690648 w 3857297"/>
              <a:gd name="connsiteY50" fmla="*/ 4740165 h 5780691"/>
              <a:gd name="connsiteX51" fmla="*/ 2858814 w 3857297"/>
              <a:gd name="connsiteY51" fmla="*/ 3983421 h 5780691"/>
              <a:gd name="connsiteX52" fmla="*/ 3153102 w 3857297"/>
              <a:gd name="connsiteY52" fmla="*/ 4277711 h 5780691"/>
              <a:gd name="connsiteX53" fmla="*/ 2911365 w 3857297"/>
              <a:gd name="connsiteY53" fmla="*/ 5234151 h 5780691"/>
              <a:gd name="connsiteX54" fmla="*/ 2953407 w 3857297"/>
              <a:gd name="connsiteY54" fmla="*/ 5675587 h 5780691"/>
              <a:gd name="connsiteX55" fmla="*/ 3132082 w 3857297"/>
              <a:gd name="connsiteY55" fmla="*/ 5633544 h 5780691"/>
              <a:gd name="connsiteX56" fmla="*/ 3289737 w 3857297"/>
              <a:gd name="connsiteY56" fmla="*/ 5780691 h 5780691"/>
              <a:gd name="connsiteX57" fmla="*/ 3426372 w 3857297"/>
              <a:gd name="connsiteY57" fmla="*/ 5633544 h 5780691"/>
              <a:gd name="connsiteX58" fmla="*/ 3584028 w 3857297"/>
              <a:gd name="connsiteY58" fmla="*/ 5528441 h 5780691"/>
              <a:gd name="connsiteX59" fmla="*/ 3720664 w 3857297"/>
              <a:gd name="connsiteY59" fmla="*/ 5223642 h 5780691"/>
              <a:gd name="connsiteX60" fmla="*/ 3836277 w 3857297"/>
              <a:gd name="connsiteY60" fmla="*/ 4813738 h 5780691"/>
              <a:gd name="connsiteX61" fmla="*/ 3741682 w 3857297"/>
              <a:gd name="connsiteY61" fmla="*/ 4393325 h 5780691"/>
              <a:gd name="connsiteX62" fmla="*/ 3857297 w 3857297"/>
              <a:gd name="connsiteY62" fmla="*/ 4120055 h 5780691"/>
              <a:gd name="connsiteX63" fmla="*/ 3699642 w 3857297"/>
              <a:gd name="connsiteY63" fmla="*/ 3804745 h 5780691"/>
              <a:gd name="connsiteX64" fmla="*/ 3436883 w 3857297"/>
              <a:gd name="connsiteY64" fmla="*/ 3037490 h 5780691"/>
              <a:gd name="connsiteX65" fmla="*/ 3258207 w 3857297"/>
              <a:gd name="connsiteY65" fmla="*/ 2543504 h 5780691"/>
              <a:gd name="connsiteX66" fmla="*/ 3069021 w 3857297"/>
              <a:gd name="connsiteY66" fmla="*/ 2291255 h 5780691"/>
              <a:gd name="connsiteX67" fmla="*/ 2890345 w 3857297"/>
              <a:gd name="connsiteY67" fmla="*/ 1923393 h 5780691"/>
              <a:gd name="connsiteX68" fmla="*/ 2743200 w 3857297"/>
              <a:gd name="connsiteY68" fmla="*/ 1681655 h 5780691"/>
              <a:gd name="connsiteX69" fmla="*/ 2806262 w 3857297"/>
              <a:gd name="connsiteY69" fmla="*/ 1282262 h 5780691"/>
              <a:gd name="connsiteX70" fmla="*/ 2869324 w 3857297"/>
              <a:gd name="connsiteY70" fmla="*/ 1187669 h 5780691"/>
              <a:gd name="connsiteX71" fmla="*/ 2837793 w 3857297"/>
              <a:gd name="connsiteY71" fmla="*/ 1534511 h 5780691"/>
              <a:gd name="connsiteX72" fmla="*/ 2995448 w 3857297"/>
              <a:gd name="connsiteY72" fmla="*/ 1996966 h 5780691"/>
              <a:gd name="connsiteX73" fmla="*/ 3541986 w 3857297"/>
              <a:gd name="connsiteY73" fmla="*/ 2017986 h 5780691"/>
              <a:gd name="connsiteX74" fmla="*/ 3647090 w 3857297"/>
              <a:gd name="connsiteY74" fmla="*/ 1828800 h 5780691"/>
              <a:gd name="connsiteX75" fmla="*/ 3415862 w 3857297"/>
              <a:gd name="connsiteY75" fmla="*/ 1597573 h 5780691"/>
              <a:gd name="connsiteX76" fmla="*/ 3636579 w 3857297"/>
              <a:gd name="connsiteY76" fmla="*/ 1219200 h 5780691"/>
              <a:gd name="connsiteX77" fmla="*/ 3573517 w 3857297"/>
              <a:gd name="connsiteY77" fmla="*/ 630621 h 5780691"/>
              <a:gd name="connsiteX78" fmla="*/ 3499945 w 3857297"/>
              <a:gd name="connsiteY78" fmla="*/ 515007 h 5780691"/>
              <a:gd name="connsiteX79" fmla="*/ 3048000 w 3857297"/>
              <a:gd name="connsiteY79" fmla="*/ 283780 h 5780691"/>
              <a:gd name="connsiteX80" fmla="*/ 2795752 w 3857297"/>
              <a:gd name="connsiteY80" fmla="*/ 231228 h 5780691"/>
              <a:gd name="connsiteX81" fmla="*/ 2585545 w 3857297"/>
              <a:gd name="connsiteY81" fmla="*/ 42042 h 5780691"/>
              <a:gd name="connsiteX82" fmla="*/ 2448910 w 3857297"/>
              <a:gd name="connsiteY82" fmla="*/ 31532 h 5780691"/>
              <a:gd name="connsiteX83" fmla="*/ 2301765 w 3857297"/>
              <a:gd name="connsiteY83" fmla="*/ 294290 h 5780691"/>
              <a:gd name="connsiteX84" fmla="*/ 2102069 w 3857297"/>
              <a:gd name="connsiteY84" fmla="*/ 493986 h 5780691"/>
              <a:gd name="connsiteX85" fmla="*/ 1807780 w 3857297"/>
              <a:gd name="connsiteY85" fmla="*/ 588580 h 5780691"/>
              <a:gd name="connsiteX86" fmla="*/ 1576552 w 3857297"/>
              <a:gd name="connsiteY86" fmla="*/ 620110 h 5780691"/>
              <a:gd name="connsiteX87" fmla="*/ 1387366 w 3857297"/>
              <a:gd name="connsiteY87" fmla="*/ 388883 h 5780691"/>
              <a:gd name="connsiteX88" fmla="*/ 1250731 w 3857297"/>
              <a:gd name="connsiteY88" fmla="*/ 73572 h 5780691"/>
              <a:gd name="connsiteX89" fmla="*/ 1103586 w 3857297"/>
              <a:gd name="connsiteY89" fmla="*/ 0 h 5780691"/>
              <a:gd name="connsiteX0" fmla="*/ 1103586 w 3857297"/>
              <a:gd name="connsiteY0" fmla="*/ 0 h 5710064"/>
              <a:gd name="connsiteX1" fmla="*/ 914400 w 3857297"/>
              <a:gd name="connsiteY1" fmla="*/ 388883 h 5710064"/>
              <a:gd name="connsiteX2" fmla="*/ 378372 w 3857297"/>
              <a:gd name="connsiteY2" fmla="*/ 536028 h 5710064"/>
              <a:gd name="connsiteX3" fmla="*/ 63062 w 3857297"/>
              <a:gd name="connsiteY3" fmla="*/ 819807 h 5710064"/>
              <a:gd name="connsiteX4" fmla="*/ 63062 w 3857297"/>
              <a:gd name="connsiteY4" fmla="*/ 1093076 h 5710064"/>
              <a:gd name="connsiteX5" fmla="*/ 273269 w 3857297"/>
              <a:gd name="connsiteY5" fmla="*/ 1492469 h 5710064"/>
              <a:gd name="connsiteX6" fmla="*/ 378373 w 3857297"/>
              <a:gd name="connsiteY6" fmla="*/ 1660634 h 5710064"/>
              <a:gd name="connsiteX7" fmla="*/ 409903 w 3857297"/>
              <a:gd name="connsiteY7" fmla="*/ 1870841 h 5710064"/>
              <a:gd name="connsiteX8" fmla="*/ 609600 w 3857297"/>
              <a:gd name="connsiteY8" fmla="*/ 1923394 h 5710064"/>
              <a:gd name="connsiteX9" fmla="*/ 798786 w 3857297"/>
              <a:gd name="connsiteY9" fmla="*/ 1671145 h 5710064"/>
              <a:gd name="connsiteX10" fmla="*/ 735724 w 3857297"/>
              <a:gd name="connsiteY10" fmla="*/ 1250731 h 5710064"/>
              <a:gd name="connsiteX11" fmla="*/ 651641 w 3857297"/>
              <a:gd name="connsiteY11" fmla="*/ 1051035 h 5710064"/>
              <a:gd name="connsiteX12" fmla="*/ 830317 w 3857297"/>
              <a:gd name="connsiteY12" fmla="*/ 1008993 h 5710064"/>
              <a:gd name="connsiteX13" fmla="*/ 998483 w 3857297"/>
              <a:gd name="connsiteY13" fmla="*/ 1481959 h 5710064"/>
              <a:gd name="connsiteX14" fmla="*/ 1030014 w 3857297"/>
              <a:gd name="connsiteY14" fmla="*/ 1891862 h 5710064"/>
              <a:gd name="connsiteX15" fmla="*/ 977462 w 3857297"/>
              <a:gd name="connsiteY15" fmla="*/ 2364828 h 5710064"/>
              <a:gd name="connsiteX16" fmla="*/ 399393 w 3857297"/>
              <a:gd name="connsiteY16" fmla="*/ 3499945 h 5710064"/>
              <a:gd name="connsiteX17" fmla="*/ 325821 w 3857297"/>
              <a:gd name="connsiteY17" fmla="*/ 3626070 h 5710064"/>
              <a:gd name="connsiteX18" fmla="*/ 336331 w 3857297"/>
              <a:gd name="connsiteY18" fmla="*/ 3710152 h 5710064"/>
              <a:gd name="connsiteX19" fmla="*/ 304800 w 3857297"/>
              <a:gd name="connsiteY19" fmla="*/ 3815255 h 5710064"/>
              <a:gd name="connsiteX20" fmla="*/ 241738 w 3857297"/>
              <a:gd name="connsiteY20" fmla="*/ 4025462 h 5710064"/>
              <a:gd name="connsiteX21" fmla="*/ 105104 w 3857297"/>
              <a:gd name="connsiteY21" fmla="*/ 4498427 h 5710064"/>
              <a:gd name="connsiteX22" fmla="*/ 0 w 3857297"/>
              <a:gd name="connsiteY22" fmla="*/ 4834759 h 5710064"/>
              <a:gd name="connsiteX23" fmla="*/ 31531 w 3857297"/>
              <a:gd name="connsiteY23" fmla="*/ 5097517 h 5710064"/>
              <a:gd name="connsiteX24" fmla="*/ 136635 w 3857297"/>
              <a:gd name="connsiteY24" fmla="*/ 5192110 h 5710064"/>
              <a:gd name="connsiteX25" fmla="*/ 199696 w 3857297"/>
              <a:gd name="connsiteY25" fmla="*/ 5255172 h 5710064"/>
              <a:gd name="connsiteX26" fmla="*/ 409904 w 3857297"/>
              <a:gd name="connsiteY26" fmla="*/ 5223643 h 5710064"/>
              <a:gd name="connsiteX27" fmla="*/ 515007 w 3857297"/>
              <a:gd name="connsiteY27" fmla="*/ 5213131 h 5710064"/>
              <a:gd name="connsiteX28" fmla="*/ 620110 w 3857297"/>
              <a:gd name="connsiteY28" fmla="*/ 5171090 h 5710064"/>
              <a:gd name="connsiteX29" fmla="*/ 693681 w 3857297"/>
              <a:gd name="connsiteY29" fmla="*/ 4929352 h 5710064"/>
              <a:gd name="connsiteX30" fmla="*/ 735724 w 3857297"/>
              <a:gd name="connsiteY30" fmla="*/ 4572000 h 5710064"/>
              <a:gd name="connsiteX31" fmla="*/ 882868 w 3857297"/>
              <a:gd name="connsiteY31" fmla="*/ 4014952 h 5710064"/>
              <a:gd name="connsiteX32" fmla="*/ 945931 w 3857297"/>
              <a:gd name="connsiteY32" fmla="*/ 4824249 h 5710064"/>
              <a:gd name="connsiteX33" fmla="*/ 966952 w 3857297"/>
              <a:gd name="connsiteY33" fmla="*/ 4981903 h 5710064"/>
              <a:gd name="connsiteX34" fmla="*/ 1082566 w 3857297"/>
              <a:gd name="connsiteY34" fmla="*/ 5108026 h 5710064"/>
              <a:gd name="connsiteX35" fmla="*/ 1219199 w 3857297"/>
              <a:gd name="connsiteY35" fmla="*/ 5108028 h 5710064"/>
              <a:gd name="connsiteX36" fmla="*/ 1345324 w 3857297"/>
              <a:gd name="connsiteY36" fmla="*/ 5087007 h 5710064"/>
              <a:gd name="connsiteX37" fmla="*/ 1566041 w 3857297"/>
              <a:gd name="connsiteY37" fmla="*/ 4614041 h 5710064"/>
              <a:gd name="connsiteX38" fmla="*/ 1671145 w 3857297"/>
              <a:gd name="connsiteY38" fmla="*/ 4172608 h 5710064"/>
              <a:gd name="connsiteX39" fmla="*/ 2049518 w 3857297"/>
              <a:gd name="connsiteY39" fmla="*/ 4078013 h 5710064"/>
              <a:gd name="connsiteX40" fmla="*/ 2165131 w 3857297"/>
              <a:gd name="connsiteY40" fmla="*/ 4529960 h 5710064"/>
              <a:gd name="connsiteX41" fmla="*/ 2207172 w 3857297"/>
              <a:gd name="connsiteY41" fmla="*/ 4950373 h 5710064"/>
              <a:gd name="connsiteX42" fmla="*/ 2259724 w 3857297"/>
              <a:gd name="connsiteY42" fmla="*/ 5108028 h 5710064"/>
              <a:gd name="connsiteX43" fmla="*/ 2312277 w 3857297"/>
              <a:gd name="connsiteY43" fmla="*/ 5360274 h 5710064"/>
              <a:gd name="connsiteX44" fmla="*/ 2427890 w 3857297"/>
              <a:gd name="connsiteY44" fmla="*/ 5528443 h 5710064"/>
              <a:gd name="connsiteX45" fmla="*/ 2532993 w 3857297"/>
              <a:gd name="connsiteY45" fmla="*/ 5559974 h 5710064"/>
              <a:gd name="connsiteX46" fmla="*/ 2680138 w 3857297"/>
              <a:gd name="connsiteY46" fmla="*/ 5528441 h 5710064"/>
              <a:gd name="connsiteX47" fmla="*/ 2669627 w 3857297"/>
              <a:gd name="connsiteY47" fmla="*/ 5423339 h 5710064"/>
              <a:gd name="connsiteX48" fmla="*/ 2659117 w 3857297"/>
              <a:gd name="connsiteY48" fmla="*/ 5423338 h 5710064"/>
              <a:gd name="connsiteX49" fmla="*/ 2690648 w 3857297"/>
              <a:gd name="connsiteY49" fmla="*/ 5044965 h 5710064"/>
              <a:gd name="connsiteX50" fmla="*/ 2690648 w 3857297"/>
              <a:gd name="connsiteY50" fmla="*/ 4740165 h 5710064"/>
              <a:gd name="connsiteX51" fmla="*/ 2858814 w 3857297"/>
              <a:gd name="connsiteY51" fmla="*/ 3983421 h 5710064"/>
              <a:gd name="connsiteX52" fmla="*/ 3153102 w 3857297"/>
              <a:gd name="connsiteY52" fmla="*/ 4277711 h 5710064"/>
              <a:gd name="connsiteX53" fmla="*/ 2911365 w 3857297"/>
              <a:gd name="connsiteY53" fmla="*/ 5234151 h 5710064"/>
              <a:gd name="connsiteX54" fmla="*/ 2953407 w 3857297"/>
              <a:gd name="connsiteY54" fmla="*/ 5675587 h 5710064"/>
              <a:gd name="connsiteX55" fmla="*/ 3132082 w 3857297"/>
              <a:gd name="connsiteY55" fmla="*/ 5633544 h 5710064"/>
              <a:gd name="connsiteX56" fmla="*/ 3289737 w 3857297"/>
              <a:gd name="connsiteY56" fmla="*/ 5686098 h 5710064"/>
              <a:gd name="connsiteX57" fmla="*/ 3426372 w 3857297"/>
              <a:gd name="connsiteY57" fmla="*/ 5633544 h 5710064"/>
              <a:gd name="connsiteX58" fmla="*/ 3584028 w 3857297"/>
              <a:gd name="connsiteY58" fmla="*/ 5528441 h 5710064"/>
              <a:gd name="connsiteX59" fmla="*/ 3720664 w 3857297"/>
              <a:gd name="connsiteY59" fmla="*/ 5223642 h 5710064"/>
              <a:gd name="connsiteX60" fmla="*/ 3836277 w 3857297"/>
              <a:gd name="connsiteY60" fmla="*/ 4813738 h 5710064"/>
              <a:gd name="connsiteX61" fmla="*/ 3741682 w 3857297"/>
              <a:gd name="connsiteY61" fmla="*/ 4393325 h 5710064"/>
              <a:gd name="connsiteX62" fmla="*/ 3857297 w 3857297"/>
              <a:gd name="connsiteY62" fmla="*/ 4120055 h 5710064"/>
              <a:gd name="connsiteX63" fmla="*/ 3699642 w 3857297"/>
              <a:gd name="connsiteY63" fmla="*/ 3804745 h 5710064"/>
              <a:gd name="connsiteX64" fmla="*/ 3436883 w 3857297"/>
              <a:gd name="connsiteY64" fmla="*/ 3037490 h 5710064"/>
              <a:gd name="connsiteX65" fmla="*/ 3258207 w 3857297"/>
              <a:gd name="connsiteY65" fmla="*/ 2543504 h 5710064"/>
              <a:gd name="connsiteX66" fmla="*/ 3069021 w 3857297"/>
              <a:gd name="connsiteY66" fmla="*/ 2291255 h 5710064"/>
              <a:gd name="connsiteX67" fmla="*/ 2890345 w 3857297"/>
              <a:gd name="connsiteY67" fmla="*/ 1923393 h 5710064"/>
              <a:gd name="connsiteX68" fmla="*/ 2743200 w 3857297"/>
              <a:gd name="connsiteY68" fmla="*/ 1681655 h 5710064"/>
              <a:gd name="connsiteX69" fmla="*/ 2806262 w 3857297"/>
              <a:gd name="connsiteY69" fmla="*/ 1282262 h 5710064"/>
              <a:gd name="connsiteX70" fmla="*/ 2869324 w 3857297"/>
              <a:gd name="connsiteY70" fmla="*/ 1187669 h 5710064"/>
              <a:gd name="connsiteX71" fmla="*/ 2837793 w 3857297"/>
              <a:gd name="connsiteY71" fmla="*/ 1534511 h 5710064"/>
              <a:gd name="connsiteX72" fmla="*/ 2995448 w 3857297"/>
              <a:gd name="connsiteY72" fmla="*/ 1996966 h 5710064"/>
              <a:gd name="connsiteX73" fmla="*/ 3541986 w 3857297"/>
              <a:gd name="connsiteY73" fmla="*/ 2017986 h 5710064"/>
              <a:gd name="connsiteX74" fmla="*/ 3647090 w 3857297"/>
              <a:gd name="connsiteY74" fmla="*/ 1828800 h 5710064"/>
              <a:gd name="connsiteX75" fmla="*/ 3415862 w 3857297"/>
              <a:gd name="connsiteY75" fmla="*/ 1597573 h 5710064"/>
              <a:gd name="connsiteX76" fmla="*/ 3636579 w 3857297"/>
              <a:gd name="connsiteY76" fmla="*/ 1219200 h 5710064"/>
              <a:gd name="connsiteX77" fmla="*/ 3573517 w 3857297"/>
              <a:gd name="connsiteY77" fmla="*/ 630621 h 5710064"/>
              <a:gd name="connsiteX78" fmla="*/ 3499945 w 3857297"/>
              <a:gd name="connsiteY78" fmla="*/ 515007 h 5710064"/>
              <a:gd name="connsiteX79" fmla="*/ 3048000 w 3857297"/>
              <a:gd name="connsiteY79" fmla="*/ 283780 h 5710064"/>
              <a:gd name="connsiteX80" fmla="*/ 2795752 w 3857297"/>
              <a:gd name="connsiteY80" fmla="*/ 231228 h 5710064"/>
              <a:gd name="connsiteX81" fmla="*/ 2585545 w 3857297"/>
              <a:gd name="connsiteY81" fmla="*/ 42042 h 5710064"/>
              <a:gd name="connsiteX82" fmla="*/ 2448910 w 3857297"/>
              <a:gd name="connsiteY82" fmla="*/ 31532 h 5710064"/>
              <a:gd name="connsiteX83" fmla="*/ 2301765 w 3857297"/>
              <a:gd name="connsiteY83" fmla="*/ 294290 h 5710064"/>
              <a:gd name="connsiteX84" fmla="*/ 2102069 w 3857297"/>
              <a:gd name="connsiteY84" fmla="*/ 493986 h 5710064"/>
              <a:gd name="connsiteX85" fmla="*/ 1807780 w 3857297"/>
              <a:gd name="connsiteY85" fmla="*/ 588580 h 5710064"/>
              <a:gd name="connsiteX86" fmla="*/ 1576552 w 3857297"/>
              <a:gd name="connsiteY86" fmla="*/ 620110 h 5710064"/>
              <a:gd name="connsiteX87" fmla="*/ 1387366 w 3857297"/>
              <a:gd name="connsiteY87" fmla="*/ 388883 h 5710064"/>
              <a:gd name="connsiteX88" fmla="*/ 1250731 w 3857297"/>
              <a:gd name="connsiteY88" fmla="*/ 73572 h 5710064"/>
              <a:gd name="connsiteX89" fmla="*/ 1103586 w 3857297"/>
              <a:gd name="connsiteY89" fmla="*/ 0 h 5710064"/>
              <a:gd name="connsiteX0" fmla="*/ 1103586 w 3857297"/>
              <a:gd name="connsiteY0" fmla="*/ 0 h 5738650"/>
              <a:gd name="connsiteX1" fmla="*/ 914400 w 3857297"/>
              <a:gd name="connsiteY1" fmla="*/ 388883 h 5738650"/>
              <a:gd name="connsiteX2" fmla="*/ 378372 w 3857297"/>
              <a:gd name="connsiteY2" fmla="*/ 536028 h 5738650"/>
              <a:gd name="connsiteX3" fmla="*/ 63062 w 3857297"/>
              <a:gd name="connsiteY3" fmla="*/ 819807 h 5738650"/>
              <a:gd name="connsiteX4" fmla="*/ 63062 w 3857297"/>
              <a:gd name="connsiteY4" fmla="*/ 1093076 h 5738650"/>
              <a:gd name="connsiteX5" fmla="*/ 273269 w 3857297"/>
              <a:gd name="connsiteY5" fmla="*/ 1492469 h 5738650"/>
              <a:gd name="connsiteX6" fmla="*/ 378373 w 3857297"/>
              <a:gd name="connsiteY6" fmla="*/ 1660634 h 5738650"/>
              <a:gd name="connsiteX7" fmla="*/ 409903 w 3857297"/>
              <a:gd name="connsiteY7" fmla="*/ 1870841 h 5738650"/>
              <a:gd name="connsiteX8" fmla="*/ 609600 w 3857297"/>
              <a:gd name="connsiteY8" fmla="*/ 1923394 h 5738650"/>
              <a:gd name="connsiteX9" fmla="*/ 798786 w 3857297"/>
              <a:gd name="connsiteY9" fmla="*/ 1671145 h 5738650"/>
              <a:gd name="connsiteX10" fmla="*/ 735724 w 3857297"/>
              <a:gd name="connsiteY10" fmla="*/ 1250731 h 5738650"/>
              <a:gd name="connsiteX11" fmla="*/ 651641 w 3857297"/>
              <a:gd name="connsiteY11" fmla="*/ 1051035 h 5738650"/>
              <a:gd name="connsiteX12" fmla="*/ 830317 w 3857297"/>
              <a:gd name="connsiteY12" fmla="*/ 1008993 h 5738650"/>
              <a:gd name="connsiteX13" fmla="*/ 998483 w 3857297"/>
              <a:gd name="connsiteY13" fmla="*/ 1481959 h 5738650"/>
              <a:gd name="connsiteX14" fmla="*/ 1030014 w 3857297"/>
              <a:gd name="connsiteY14" fmla="*/ 1891862 h 5738650"/>
              <a:gd name="connsiteX15" fmla="*/ 977462 w 3857297"/>
              <a:gd name="connsiteY15" fmla="*/ 2364828 h 5738650"/>
              <a:gd name="connsiteX16" fmla="*/ 399393 w 3857297"/>
              <a:gd name="connsiteY16" fmla="*/ 3499945 h 5738650"/>
              <a:gd name="connsiteX17" fmla="*/ 325821 w 3857297"/>
              <a:gd name="connsiteY17" fmla="*/ 3626070 h 5738650"/>
              <a:gd name="connsiteX18" fmla="*/ 336331 w 3857297"/>
              <a:gd name="connsiteY18" fmla="*/ 3710152 h 5738650"/>
              <a:gd name="connsiteX19" fmla="*/ 304800 w 3857297"/>
              <a:gd name="connsiteY19" fmla="*/ 3815255 h 5738650"/>
              <a:gd name="connsiteX20" fmla="*/ 241738 w 3857297"/>
              <a:gd name="connsiteY20" fmla="*/ 4025462 h 5738650"/>
              <a:gd name="connsiteX21" fmla="*/ 105104 w 3857297"/>
              <a:gd name="connsiteY21" fmla="*/ 4498427 h 5738650"/>
              <a:gd name="connsiteX22" fmla="*/ 0 w 3857297"/>
              <a:gd name="connsiteY22" fmla="*/ 4834759 h 5738650"/>
              <a:gd name="connsiteX23" fmla="*/ 31531 w 3857297"/>
              <a:gd name="connsiteY23" fmla="*/ 5097517 h 5738650"/>
              <a:gd name="connsiteX24" fmla="*/ 136635 w 3857297"/>
              <a:gd name="connsiteY24" fmla="*/ 5192110 h 5738650"/>
              <a:gd name="connsiteX25" fmla="*/ 199696 w 3857297"/>
              <a:gd name="connsiteY25" fmla="*/ 5255172 h 5738650"/>
              <a:gd name="connsiteX26" fmla="*/ 409904 w 3857297"/>
              <a:gd name="connsiteY26" fmla="*/ 5223643 h 5738650"/>
              <a:gd name="connsiteX27" fmla="*/ 515007 w 3857297"/>
              <a:gd name="connsiteY27" fmla="*/ 5213131 h 5738650"/>
              <a:gd name="connsiteX28" fmla="*/ 620110 w 3857297"/>
              <a:gd name="connsiteY28" fmla="*/ 5171090 h 5738650"/>
              <a:gd name="connsiteX29" fmla="*/ 693681 w 3857297"/>
              <a:gd name="connsiteY29" fmla="*/ 4929352 h 5738650"/>
              <a:gd name="connsiteX30" fmla="*/ 735724 w 3857297"/>
              <a:gd name="connsiteY30" fmla="*/ 4572000 h 5738650"/>
              <a:gd name="connsiteX31" fmla="*/ 882868 w 3857297"/>
              <a:gd name="connsiteY31" fmla="*/ 4014952 h 5738650"/>
              <a:gd name="connsiteX32" fmla="*/ 945931 w 3857297"/>
              <a:gd name="connsiteY32" fmla="*/ 4824249 h 5738650"/>
              <a:gd name="connsiteX33" fmla="*/ 966952 w 3857297"/>
              <a:gd name="connsiteY33" fmla="*/ 4981903 h 5738650"/>
              <a:gd name="connsiteX34" fmla="*/ 1082566 w 3857297"/>
              <a:gd name="connsiteY34" fmla="*/ 5108026 h 5738650"/>
              <a:gd name="connsiteX35" fmla="*/ 1219199 w 3857297"/>
              <a:gd name="connsiteY35" fmla="*/ 5108028 h 5738650"/>
              <a:gd name="connsiteX36" fmla="*/ 1345324 w 3857297"/>
              <a:gd name="connsiteY36" fmla="*/ 5087007 h 5738650"/>
              <a:gd name="connsiteX37" fmla="*/ 1566041 w 3857297"/>
              <a:gd name="connsiteY37" fmla="*/ 4614041 h 5738650"/>
              <a:gd name="connsiteX38" fmla="*/ 1671145 w 3857297"/>
              <a:gd name="connsiteY38" fmla="*/ 4172608 h 5738650"/>
              <a:gd name="connsiteX39" fmla="*/ 2049518 w 3857297"/>
              <a:gd name="connsiteY39" fmla="*/ 4078013 h 5738650"/>
              <a:gd name="connsiteX40" fmla="*/ 2165131 w 3857297"/>
              <a:gd name="connsiteY40" fmla="*/ 4529960 h 5738650"/>
              <a:gd name="connsiteX41" fmla="*/ 2207172 w 3857297"/>
              <a:gd name="connsiteY41" fmla="*/ 4950373 h 5738650"/>
              <a:gd name="connsiteX42" fmla="*/ 2259724 w 3857297"/>
              <a:gd name="connsiteY42" fmla="*/ 5108028 h 5738650"/>
              <a:gd name="connsiteX43" fmla="*/ 2312277 w 3857297"/>
              <a:gd name="connsiteY43" fmla="*/ 5360274 h 5738650"/>
              <a:gd name="connsiteX44" fmla="*/ 2427890 w 3857297"/>
              <a:gd name="connsiteY44" fmla="*/ 5528443 h 5738650"/>
              <a:gd name="connsiteX45" fmla="*/ 2532993 w 3857297"/>
              <a:gd name="connsiteY45" fmla="*/ 5559974 h 5738650"/>
              <a:gd name="connsiteX46" fmla="*/ 2680138 w 3857297"/>
              <a:gd name="connsiteY46" fmla="*/ 5528441 h 5738650"/>
              <a:gd name="connsiteX47" fmla="*/ 2669627 w 3857297"/>
              <a:gd name="connsiteY47" fmla="*/ 5423339 h 5738650"/>
              <a:gd name="connsiteX48" fmla="*/ 2659117 w 3857297"/>
              <a:gd name="connsiteY48" fmla="*/ 5423338 h 5738650"/>
              <a:gd name="connsiteX49" fmla="*/ 2690648 w 3857297"/>
              <a:gd name="connsiteY49" fmla="*/ 5044965 h 5738650"/>
              <a:gd name="connsiteX50" fmla="*/ 2690648 w 3857297"/>
              <a:gd name="connsiteY50" fmla="*/ 4740165 h 5738650"/>
              <a:gd name="connsiteX51" fmla="*/ 2858814 w 3857297"/>
              <a:gd name="connsiteY51" fmla="*/ 3983421 h 5738650"/>
              <a:gd name="connsiteX52" fmla="*/ 3153102 w 3857297"/>
              <a:gd name="connsiteY52" fmla="*/ 4277711 h 5738650"/>
              <a:gd name="connsiteX53" fmla="*/ 2911365 w 3857297"/>
              <a:gd name="connsiteY53" fmla="*/ 5234151 h 5738650"/>
              <a:gd name="connsiteX54" fmla="*/ 2953407 w 3857297"/>
              <a:gd name="connsiteY54" fmla="*/ 5675587 h 5738650"/>
              <a:gd name="connsiteX55" fmla="*/ 3132082 w 3857297"/>
              <a:gd name="connsiteY55" fmla="*/ 5633544 h 5738650"/>
              <a:gd name="connsiteX56" fmla="*/ 3300247 w 3857297"/>
              <a:gd name="connsiteY56" fmla="*/ 5738650 h 5738650"/>
              <a:gd name="connsiteX57" fmla="*/ 3426372 w 3857297"/>
              <a:gd name="connsiteY57" fmla="*/ 5633544 h 5738650"/>
              <a:gd name="connsiteX58" fmla="*/ 3584028 w 3857297"/>
              <a:gd name="connsiteY58" fmla="*/ 5528441 h 5738650"/>
              <a:gd name="connsiteX59" fmla="*/ 3720664 w 3857297"/>
              <a:gd name="connsiteY59" fmla="*/ 5223642 h 5738650"/>
              <a:gd name="connsiteX60" fmla="*/ 3836277 w 3857297"/>
              <a:gd name="connsiteY60" fmla="*/ 4813738 h 5738650"/>
              <a:gd name="connsiteX61" fmla="*/ 3741682 w 3857297"/>
              <a:gd name="connsiteY61" fmla="*/ 4393325 h 5738650"/>
              <a:gd name="connsiteX62" fmla="*/ 3857297 w 3857297"/>
              <a:gd name="connsiteY62" fmla="*/ 4120055 h 5738650"/>
              <a:gd name="connsiteX63" fmla="*/ 3699642 w 3857297"/>
              <a:gd name="connsiteY63" fmla="*/ 3804745 h 5738650"/>
              <a:gd name="connsiteX64" fmla="*/ 3436883 w 3857297"/>
              <a:gd name="connsiteY64" fmla="*/ 3037490 h 5738650"/>
              <a:gd name="connsiteX65" fmla="*/ 3258207 w 3857297"/>
              <a:gd name="connsiteY65" fmla="*/ 2543504 h 5738650"/>
              <a:gd name="connsiteX66" fmla="*/ 3069021 w 3857297"/>
              <a:gd name="connsiteY66" fmla="*/ 2291255 h 5738650"/>
              <a:gd name="connsiteX67" fmla="*/ 2890345 w 3857297"/>
              <a:gd name="connsiteY67" fmla="*/ 1923393 h 5738650"/>
              <a:gd name="connsiteX68" fmla="*/ 2743200 w 3857297"/>
              <a:gd name="connsiteY68" fmla="*/ 1681655 h 5738650"/>
              <a:gd name="connsiteX69" fmla="*/ 2806262 w 3857297"/>
              <a:gd name="connsiteY69" fmla="*/ 1282262 h 5738650"/>
              <a:gd name="connsiteX70" fmla="*/ 2869324 w 3857297"/>
              <a:gd name="connsiteY70" fmla="*/ 1187669 h 5738650"/>
              <a:gd name="connsiteX71" fmla="*/ 2837793 w 3857297"/>
              <a:gd name="connsiteY71" fmla="*/ 1534511 h 5738650"/>
              <a:gd name="connsiteX72" fmla="*/ 2995448 w 3857297"/>
              <a:gd name="connsiteY72" fmla="*/ 1996966 h 5738650"/>
              <a:gd name="connsiteX73" fmla="*/ 3541986 w 3857297"/>
              <a:gd name="connsiteY73" fmla="*/ 2017986 h 5738650"/>
              <a:gd name="connsiteX74" fmla="*/ 3647090 w 3857297"/>
              <a:gd name="connsiteY74" fmla="*/ 1828800 h 5738650"/>
              <a:gd name="connsiteX75" fmla="*/ 3415862 w 3857297"/>
              <a:gd name="connsiteY75" fmla="*/ 1597573 h 5738650"/>
              <a:gd name="connsiteX76" fmla="*/ 3636579 w 3857297"/>
              <a:gd name="connsiteY76" fmla="*/ 1219200 h 5738650"/>
              <a:gd name="connsiteX77" fmla="*/ 3573517 w 3857297"/>
              <a:gd name="connsiteY77" fmla="*/ 630621 h 5738650"/>
              <a:gd name="connsiteX78" fmla="*/ 3499945 w 3857297"/>
              <a:gd name="connsiteY78" fmla="*/ 515007 h 5738650"/>
              <a:gd name="connsiteX79" fmla="*/ 3048000 w 3857297"/>
              <a:gd name="connsiteY79" fmla="*/ 283780 h 5738650"/>
              <a:gd name="connsiteX80" fmla="*/ 2795752 w 3857297"/>
              <a:gd name="connsiteY80" fmla="*/ 231228 h 5738650"/>
              <a:gd name="connsiteX81" fmla="*/ 2585545 w 3857297"/>
              <a:gd name="connsiteY81" fmla="*/ 42042 h 5738650"/>
              <a:gd name="connsiteX82" fmla="*/ 2448910 w 3857297"/>
              <a:gd name="connsiteY82" fmla="*/ 31532 h 5738650"/>
              <a:gd name="connsiteX83" fmla="*/ 2301765 w 3857297"/>
              <a:gd name="connsiteY83" fmla="*/ 294290 h 5738650"/>
              <a:gd name="connsiteX84" fmla="*/ 2102069 w 3857297"/>
              <a:gd name="connsiteY84" fmla="*/ 493986 h 5738650"/>
              <a:gd name="connsiteX85" fmla="*/ 1807780 w 3857297"/>
              <a:gd name="connsiteY85" fmla="*/ 588580 h 5738650"/>
              <a:gd name="connsiteX86" fmla="*/ 1576552 w 3857297"/>
              <a:gd name="connsiteY86" fmla="*/ 620110 h 5738650"/>
              <a:gd name="connsiteX87" fmla="*/ 1387366 w 3857297"/>
              <a:gd name="connsiteY87" fmla="*/ 388883 h 5738650"/>
              <a:gd name="connsiteX88" fmla="*/ 1250731 w 3857297"/>
              <a:gd name="connsiteY88" fmla="*/ 73572 h 5738650"/>
              <a:gd name="connsiteX89" fmla="*/ 1103586 w 3857297"/>
              <a:gd name="connsiteY89" fmla="*/ 0 h 5738650"/>
              <a:gd name="connsiteX0" fmla="*/ 1103586 w 3857297"/>
              <a:gd name="connsiteY0" fmla="*/ 0 h 5738650"/>
              <a:gd name="connsiteX1" fmla="*/ 914400 w 3857297"/>
              <a:gd name="connsiteY1" fmla="*/ 388883 h 5738650"/>
              <a:gd name="connsiteX2" fmla="*/ 378372 w 3857297"/>
              <a:gd name="connsiteY2" fmla="*/ 536028 h 5738650"/>
              <a:gd name="connsiteX3" fmla="*/ 63062 w 3857297"/>
              <a:gd name="connsiteY3" fmla="*/ 819807 h 5738650"/>
              <a:gd name="connsiteX4" fmla="*/ 63062 w 3857297"/>
              <a:gd name="connsiteY4" fmla="*/ 1093076 h 5738650"/>
              <a:gd name="connsiteX5" fmla="*/ 273269 w 3857297"/>
              <a:gd name="connsiteY5" fmla="*/ 1492469 h 5738650"/>
              <a:gd name="connsiteX6" fmla="*/ 378373 w 3857297"/>
              <a:gd name="connsiteY6" fmla="*/ 1660634 h 5738650"/>
              <a:gd name="connsiteX7" fmla="*/ 409903 w 3857297"/>
              <a:gd name="connsiteY7" fmla="*/ 1870841 h 5738650"/>
              <a:gd name="connsiteX8" fmla="*/ 609600 w 3857297"/>
              <a:gd name="connsiteY8" fmla="*/ 1923394 h 5738650"/>
              <a:gd name="connsiteX9" fmla="*/ 798786 w 3857297"/>
              <a:gd name="connsiteY9" fmla="*/ 1671145 h 5738650"/>
              <a:gd name="connsiteX10" fmla="*/ 735724 w 3857297"/>
              <a:gd name="connsiteY10" fmla="*/ 1250731 h 5738650"/>
              <a:gd name="connsiteX11" fmla="*/ 651641 w 3857297"/>
              <a:gd name="connsiteY11" fmla="*/ 1051035 h 5738650"/>
              <a:gd name="connsiteX12" fmla="*/ 830317 w 3857297"/>
              <a:gd name="connsiteY12" fmla="*/ 1008993 h 5738650"/>
              <a:gd name="connsiteX13" fmla="*/ 998483 w 3857297"/>
              <a:gd name="connsiteY13" fmla="*/ 1481959 h 5738650"/>
              <a:gd name="connsiteX14" fmla="*/ 1030014 w 3857297"/>
              <a:gd name="connsiteY14" fmla="*/ 1891862 h 5738650"/>
              <a:gd name="connsiteX15" fmla="*/ 977462 w 3857297"/>
              <a:gd name="connsiteY15" fmla="*/ 2364828 h 5738650"/>
              <a:gd name="connsiteX16" fmla="*/ 399393 w 3857297"/>
              <a:gd name="connsiteY16" fmla="*/ 3499945 h 5738650"/>
              <a:gd name="connsiteX17" fmla="*/ 325821 w 3857297"/>
              <a:gd name="connsiteY17" fmla="*/ 3626070 h 5738650"/>
              <a:gd name="connsiteX18" fmla="*/ 336331 w 3857297"/>
              <a:gd name="connsiteY18" fmla="*/ 3710152 h 5738650"/>
              <a:gd name="connsiteX19" fmla="*/ 304800 w 3857297"/>
              <a:gd name="connsiteY19" fmla="*/ 3815255 h 5738650"/>
              <a:gd name="connsiteX20" fmla="*/ 241738 w 3857297"/>
              <a:gd name="connsiteY20" fmla="*/ 4025462 h 5738650"/>
              <a:gd name="connsiteX21" fmla="*/ 105104 w 3857297"/>
              <a:gd name="connsiteY21" fmla="*/ 4498427 h 5738650"/>
              <a:gd name="connsiteX22" fmla="*/ 0 w 3857297"/>
              <a:gd name="connsiteY22" fmla="*/ 4834759 h 5738650"/>
              <a:gd name="connsiteX23" fmla="*/ 31531 w 3857297"/>
              <a:gd name="connsiteY23" fmla="*/ 5097517 h 5738650"/>
              <a:gd name="connsiteX24" fmla="*/ 136635 w 3857297"/>
              <a:gd name="connsiteY24" fmla="*/ 5192110 h 5738650"/>
              <a:gd name="connsiteX25" fmla="*/ 199696 w 3857297"/>
              <a:gd name="connsiteY25" fmla="*/ 5255172 h 5738650"/>
              <a:gd name="connsiteX26" fmla="*/ 409904 w 3857297"/>
              <a:gd name="connsiteY26" fmla="*/ 5223643 h 5738650"/>
              <a:gd name="connsiteX27" fmla="*/ 515007 w 3857297"/>
              <a:gd name="connsiteY27" fmla="*/ 5213131 h 5738650"/>
              <a:gd name="connsiteX28" fmla="*/ 620110 w 3857297"/>
              <a:gd name="connsiteY28" fmla="*/ 5171090 h 5738650"/>
              <a:gd name="connsiteX29" fmla="*/ 693681 w 3857297"/>
              <a:gd name="connsiteY29" fmla="*/ 4929352 h 5738650"/>
              <a:gd name="connsiteX30" fmla="*/ 735724 w 3857297"/>
              <a:gd name="connsiteY30" fmla="*/ 4572000 h 5738650"/>
              <a:gd name="connsiteX31" fmla="*/ 882868 w 3857297"/>
              <a:gd name="connsiteY31" fmla="*/ 4014952 h 5738650"/>
              <a:gd name="connsiteX32" fmla="*/ 945931 w 3857297"/>
              <a:gd name="connsiteY32" fmla="*/ 4824249 h 5738650"/>
              <a:gd name="connsiteX33" fmla="*/ 966952 w 3857297"/>
              <a:gd name="connsiteY33" fmla="*/ 4981903 h 5738650"/>
              <a:gd name="connsiteX34" fmla="*/ 1082566 w 3857297"/>
              <a:gd name="connsiteY34" fmla="*/ 5108026 h 5738650"/>
              <a:gd name="connsiteX35" fmla="*/ 1219199 w 3857297"/>
              <a:gd name="connsiteY35" fmla="*/ 5108028 h 5738650"/>
              <a:gd name="connsiteX36" fmla="*/ 1345324 w 3857297"/>
              <a:gd name="connsiteY36" fmla="*/ 5087007 h 5738650"/>
              <a:gd name="connsiteX37" fmla="*/ 1566041 w 3857297"/>
              <a:gd name="connsiteY37" fmla="*/ 4614041 h 5738650"/>
              <a:gd name="connsiteX38" fmla="*/ 1671145 w 3857297"/>
              <a:gd name="connsiteY38" fmla="*/ 4172608 h 5738650"/>
              <a:gd name="connsiteX39" fmla="*/ 2049518 w 3857297"/>
              <a:gd name="connsiteY39" fmla="*/ 4078013 h 5738650"/>
              <a:gd name="connsiteX40" fmla="*/ 2165131 w 3857297"/>
              <a:gd name="connsiteY40" fmla="*/ 4529960 h 5738650"/>
              <a:gd name="connsiteX41" fmla="*/ 2207172 w 3857297"/>
              <a:gd name="connsiteY41" fmla="*/ 4950373 h 5738650"/>
              <a:gd name="connsiteX42" fmla="*/ 2259724 w 3857297"/>
              <a:gd name="connsiteY42" fmla="*/ 5108028 h 5738650"/>
              <a:gd name="connsiteX43" fmla="*/ 2312277 w 3857297"/>
              <a:gd name="connsiteY43" fmla="*/ 5360274 h 5738650"/>
              <a:gd name="connsiteX44" fmla="*/ 2427890 w 3857297"/>
              <a:gd name="connsiteY44" fmla="*/ 5528443 h 5738650"/>
              <a:gd name="connsiteX45" fmla="*/ 2532993 w 3857297"/>
              <a:gd name="connsiteY45" fmla="*/ 5559974 h 5738650"/>
              <a:gd name="connsiteX46" fmla="*/ 2680138 w 3857297"/>
              <a:gd name="connsiteY46" fmla="*/ 5528441 h 5738650"/>
              <a:gd name="connsiteX47" fmla="*/ 2669627 w 3857297"/>
              <a:gd name="connsiteY47" fmla="*/ 5423339 h 5738650"/>
              <a:gd name="connsiteX48" fmla="*/ 2659117 w 3857297"/>
              <a:gd name="connsiteY48" fmla="*/ 5423338 h 5738650"/>
              <a:gd name="connsiteX49" fmla="*/ 2690648 w 3857297"/>
              <a:gd name="connsiteY49" fmla="*/ 5044965 h 5738650"/>
              <a:gd name="connsiteX50" fmla="*/ 2690648 w 3857297"/>
              <a:gd name="connsiteY50" fmla="*/ 4740165 h 5738650"/>
              <a:gd name="connsiteX51" fmla="*/ 2858814 w 3857297"/>
              <a:gd name="connsiteY51" fmla="*/ 3983421 h 5738650"/>
              <a:gd name="connsiteX52" fmla="*/ 3153102 w 3857297"/>
              <a:gd name="connsiteY52" fmla="*/ 4277711 h 5738650"/>
              <a:gd name="connsiteX53" fmla="*/ 2911365 w 3857297"/>
              <a:gd name="connsiteY53" fmla="*/ 5234151 h 5738650"/>
              <a:gd name="connsiteX54" fmla="*/ 2953407 w 3857297"/>
              <a:gd name="connsiteY54" fmla="*/ 5675587 h 5738650"/>
              <a:gd name="connsiteX55" fmla="*/ 3121572 w 3857297"/>
              <a:gd name="connsiteY55" fmla="*/ 5707117 h 5738650"/>
              <a:gd name="connsiteX56" fmla="*/ 3300247 w 3857297"/>
              <a:gd name="connsiteY56" fmla="*/ 5738650 h 5738650"/>
              <a:gd name="connsiteX57" fmla="*/ 3426372 w 3857297"/>
              <a:gd name="connsiteY57" fmla="*/ 5633544 h 5738650"/>
              <a:gd name="connsiteX58" fmla="*/ 3584028 w 3857297"/>
              <a:gd name="connsiteY58" fmla="*/ 5528441 h 5738650"/>
              <a:gd name="connsiteX59" fmla="*/ 3720664 w 3857297"/>
              <a:gd name="connsiteY59" fmla="*/ 5223642 h 5738650"/>
              <a:gd name="connsiteX60" fmla="*/ 3836277 w 3857297"/>
              <a:gd name="connsiteY60" fmla="*/ 4813738 h 5738650"/>
              <a:gd name="connsiteX61" fmla="*/ 3741682 w 3857297"/>
              <a:gd name="connsiteY61" fmla="*/ 4393325 h 5738650"/>
              <a:gd name="connsiteX62" fmla="*/ 3857297 w 3857297"/>
              <a:gd name="connsiteY62" fmla="*/ 4120055 h 5738650"/>
              <a:gd name="connsiteX63" fmla="*/ 3699642 w 3857297"/>
              <a:gd name="connsiteY63" fmla="*/ 3804745 h 5738650"/>
              <a:gd name="connsiteX64" fmla="*/ 3436883 w 3857297"/>
              <a:gd name="connsiteY64" fmla="*/ 3037490 h 5738650"/>
              <a:gd name="connsiteX65" fmla="*/ 3258207 w 3857297"/>
              <a:gd name="connsiteY65" fmla="*/ 2543504 h 5738650"/>
              <a:gd name="connsiteX66" fmla="*/ 3069021 w 3857297"/>
              <a:gd name="connsiteY66" fmla="*/ 2291255 h 5738650"/>
              <a:gd name="connsiteX67" fmla="*/ 2890345 w 3857297"/>
              <a:gd name="connsiteY67" fmla="*/ 1923393 h 5738650"/>
              <a:gd name="connsiteX68" fmla="*/ 2743200 w 3857297"/>
              <a:gd name="connsiteY68" fmla="*/ 1681655 h 5738650"/>
              <a:gd name="connsiteX69" fmla="*/ 2806262 w 3857297"/>
              <a:gd name="connsiteY69" fmla="*/ 1282262 h 5738650"/>
              <a:gd name="connsiteX70" fmla="*/ 2869324 w 3857297"/>
              <a:gd name="connsiteY70" fmla="*/ 1187669 h 5738650"/>
              <a:gd name="connsiteX71" fmla="*/ 2837793 w 3857297"/>
              <a:gd name="connsiteY71" fmla="*/ 1534511 h 5738650"/>
              <a:gd name="connsiteX72" fmla="*/ 2995448 w 3857297"/>
              <a:gd name="connsiteY72" fmla="*/ 1996966 h 5738650"/>
              <a:gd name="connsiteX73" fmla="*/ 3541986 w 3857297"/>
              <a:gd name="connsiteY73" fmla="*/ 2017986 h 5738650"/>
              <a:gd name="connsiteX74" fmla="*/ 3647090 w 3857297"/>
              <a:gd name="connsiteY74" fmla="*/ 1828800 h 5738650"/>
              <a:gd name="connsiteX75" fmla="*/ 3415862 w 3857297"/>
              <a:gd name="connsiteY75" fmla="*/ 1597573 h 5738650"/>
              <a:gd name="connsiteX76" fmla="*/ 3636579 w 3857297"/>
              <a:gd name="connsiteY76" fmla="*/ 1219200 h 5738650"/>
              <a:gd name="connsiteX77" fmla="*/ 3573517 w 3857297"/>
              <a:gd name="connsiteY77" fmla="*/ 630621 h 5738650"/>
              <a:gd name="connsiteX78" fmla="*/ 3499945 w 3857297"/>
              <a:gd name="connsiteY78" fmla="*/ 515007 h 5738650"/>
              <a:gd name="connsiteX79" fmla="*/ 3048000 w 3857297"/>
              <a:gd name="connsiteY79" fmla="*/ 283780 h 5738650"/>
              <a:gd name="connsiteX80" fmla="*/ 2795752 w 3857297"/>
              <a:gd name="connsiteY80" fmla="*/ 231228 h 5738650"/>
              <a:gd name="connsiteX81" fmla="*/ 2585545 w 3857297"/>
              <a:gd name="connsiteY81" fmla="*/ 42042 h 5738650"/>
              <a:gd name="connsiteX82" fmla="*/ 2448910 w 3857297"/>
              <a:gd name="connsiteY82" fmla="*/ 31532 h 5738650"/>
              <a:gd name="connsiteX83" fmla="*/ 2301765 w 3857297"/>
              <a:gd name="connsiteY83" fmla="*/ 294290 h 5738650"/>
              <a:gd name="connsiteX84" fmla="*/ 2102069 w 3857297"/>
              <a:gd name="connsiteY84" fmla="*/ 493986 h 5738650"/>
              <a:gd name="connsiteX85" fmla="*/ 1807780 w 3857297"/>
              <a:gd name="connsiteY85" fmla="*/ 588580 h 5738650"/>
              <a:gd name="connsiteX86" fmla="*/ 1576552 w 3857297"/>
              <a:gd name="connsiteY86" fmla="*/ 620110 h 5738650"/>
              <a:gd name="connsiteX87" fmla="*/ 1387366 w 3857297"/>
              <a:gd name="connsiteY87" fmla="*/ 388883 h 5738650"/>
              <a:gd name="connsiteX88" fmla="*/ 1250731 w 3857297"/>
              <a:gd name="connsiteY88" fmla="*/ 73572 h 5738650"/>
              <a:gd name="connsiteX89" fmla="*/ 1103586 w 3857297"/>
              <a:gd name="connsiteY89" fmla="*/ 0 h 5738650"/>
              <a:gd name="connsiteX0" fmla="*/ 1103586 w 3857297"/>
              <a:gd name="connsiteY0" fmla="*/ 0 h 5738650"/>
              <a:gd name="connsiteX1" fmla="*/ 914400 w 3857297"/>
              <a:gd name="connsiteY1" fmla="*/ 388883 h 5738650"/>
              <a:gd name="connsiteX2" fmla="*/ 378372 w 3857297"/>
              <a:gd name="connsiteY2" fmla="*/ 536028 h 5738650"/>
              <a:gd name="connsiteX3" fmla="*/ 63062 w 3857297"/>
              <a:gd name="connsiteY3" fmla="*/ 819807 h 5738650"/>
              <a:gd name="connsiteX4" fmla="*/ 63062 w 3857297"/>
              <a:gd name="connsiteY4" fmla="*/ 1093076 h 5738650"/>
              <a:gd name="connsiteX5" fmla="*/ 273269 w 3857297"/>
              <a:gd name="connsiteY5" fmla="*/ 1492469 h 5738650"/>
              <a:gd name="connsiteX6" fmla="*/ 378373 w 3857297"/>
              <a:gd name="connsiteY6" fmla="*/ 1660634 h 5738650"/>
              <a:gd name="connsiteX7" fmla="*/ 409903 w 3857297"/>
              <a:gd name="connsiteY7" fmla="*/ 1870841 h 5738650"/>
              <a:gd name="connsiteX8" fmla="*/ 609600 w 3857297"/>
              <a:gd name="connsiteY8" fmla="*/ 1923394 h 5738650"/>
              <a:gd name="connsiteX9" fmla="*/ 798786 w 3857297"/>
              <a:gd name="connsiteY9" fmla="*/ 1671145 h 5738650"/>
              <a:gd name="connsiteX10" fmla="*/ 735724 w 3857297"/>
              <a:gd name="connsiteY10" fmla="*/ 1250731 h 5738650"/>
              <a:gd name="connsiteX11" fmla="*/ 651641 w 3857297"/>
              <a:gd name="connsiteY11" fmla="*/ 1051035 h 5738650"/>
              <a:gd name="connsiteX12" fmla="*/ 830317 w 3857297"/>
              <a:gd name="connsiteY12" fmla="*/ 1008993 h 5738650"/>
              <a:gd name="connsiteX13" fmla="*/ 998483 w 3857297"/>
              <a:gd name="connsiteY13" fmla="*/ 1481959 h 5738650"/>
              <a:gd name="connsiteX14" fmla="*/ 1030014 w 3857297"/>
              <a:gd name="connsiteY14" fmla="*/ 1891862 h 5738650"/>
              <a:gd name="connsiteX15" fmla="*/ 977462 w 3857297"/>
              <a:gd name="connsiteY15" fmla="*/ 2364828 h 5738650"/>
              <a:gd name="connsiteX16" fmla="*/ 399393 w 3857297"/>
              <a:gd name="connsiteY16" fmla="*/ 3499945 h 5738650"/>
              <a:gd name="connsiteX17" fmla="*/ 325821 w 3857297"/>
              <a:gd name="connsiteY17" fmla="*/ 3626070 h 5738650"/>
              <a:gd name="connsiteX18" fmla="*/ 336331 w 3857297"/>
              <a:gd name="connsiteY18" fmla="*/ 3710152 h 5738650"/>
              <a:gd name="connsiteX19" fmla="*/ 304800 w 3857297"/>
              <a:gd name="connsiteY19" fmla="*/ 3815255 h 5738650"/>
              <a:gd name="connsiteX20" fmla="*/ 241738 w 3857297"/>
              <a:gd name="connsiteY20" fmla="*/ 4025462 h 5738650"/>
              <a:gd name="connsiteX21" fmla="*/ 105104 w 3857297"/>
              <a:gd name="connsiteY21" fmla="*/ 4498427 h 5738650"/>
              <a:gd name="connsiteX22" fmla="*/ 0 w 3857297"/>
              <a:gd name="connsiteY22" fmla="*/ 4834759 h 5738650"/>
              <a:gd name="connsiteX23" fmla="*/ 31531 w 3857297"/>
              <a:gd name="connsiteY23" fmla="*/ 5097517 h 5738650"/>
              <a:gd name="connsiteX24" fmla="*/ 136635 w 3857297"/>
              <a:gd name="connsiteY24" fmla="*/ 5192110 h 5738650"/>
              <a:gd name="connsiteX25" fmla="*/ 199696 w 3857297"/>
              <a:gd name="connsiteY25" fmla="*/ 5255172 h 5738650"/>
              <a:gd name="connsiteX26" fmla="*/ 409904 w 3857297"/>
              <a:gd name="connsiteY26" fmla="*/ 5223643 h 5738650"/>
              <a:gd name="connsiteX27" fmla="*/ 515007 w 3857297"/>
              <a:gd name="connsiteY27" fmla="*/ 5213131 h 5738650"/>
              <a:gd name="connsiteX28" fmla="*/ 620110 w 3857297"/>
              <a:gd name="connsiteY28" fmla="*/ 5171090 h 5738650"/>
              <a:gd name="connsiteX29" fmla="*/ 693681 w 3857297"/>
              <a:gd name="connsiteY29" fmla="*/ 4929352 h 5738650"/>
              <a:gd name="connsiteX30" fmla="*/ 735724 w 3857297"/>
              <a:gd name="connsiteY30" fmla="*/ 4572000 h 5738650"/>
              <a:gd name="connsiteX31" fmla="*/ 882868 w 3857297"/>
              <a:gd name="connsiteY31" fmla="*/ 4014952 h 5738650"/>
              <a:gd name="connsiteX32" fmla="*/ 945931 w 3857297"/>
              <a:gd name="connsiteY32" fmla="*/ 4824249 h 5738650"/>
              <a:gd name="connsiteX33" fmla="*/ 966952 w 3857297"/>
              <a:gd name="connsiteY33" fmla="*/ 4981903 h 5738650"/>
              <a:gd name="connsiteX34" fmla="*/ 1082566 w 3857297"/>
              <a:gd name="connsiteY34" fmla="*/ 5108026 h 5738650"/>
              <a:gd name="connsiteX35" fmla="*/ 1219199 w 3857297"/>
              <a:gd name="connsiteY35" fmla="*/ 5108028 h 5738650"/>
              <a:gd name="connsiteX36" fmla="*/ 1345324 w 3857297"/>
              <a:gd name="connsiteY36" fmla="*/ 5087007 h 5738650"/>
              <a:gd name="connsiteX37" fmla="*/ 1566041 w 3857297"/>
              <a:gd name="connsiteY37" fmla="*/ 4614041 h 5738650"/>
              <a:gd name="connsiteX38" fmla="*/ 1671145 w 3857297"/>
              <a:gd name="connsiteY38" fmla="*/ 4172608 h 5738650"/>
              <a:gd name="connsiteX39" fmla="*/ 2049518 w 3857297"/>
              <a:gd name="connsiteY39" fmla="*/ 4078013 h 5738650"/>
              <a:gd name="connsiteX40" fmla="*/ 2165131 w 3857297"/>
              <a:gd name="connsiteY40" fmla="*/ 4529960 h 5738650"/>
              <a:gd name="connsiteX41" fmla="*/ 2207172 w 3857297"/>
              <a:gd name="connsiteY41" fmla="*/ 4950373 h 5738650"/>
              <a:gd name="connsiteX42" fmla="*/ 2259724 w 3857297"/>
              <a:gd name="connsiteY42" fmla="*/ 5108028 h 5738650"/>
              <a:gd name="connsiteX43" fmla="*/ 2312277 w 3857297"/>
              <a:gd name="connsiteY43" fmla="*/ 5360274 h 5738650"/>
              <a:gd name="connsiteX44" fmla="*/ 2427890 w 3857297"/>
              <a:gd name="connsiteY44" fmla="*/ 5528443 h 5738650"/>
              <a:gd name="connsiteX45" fmla="*/ 2532993 w 3857297"/>
              <a:gd name="connsiteY45" fmla="*/ 5559974 h 5738650"/>
              <a:gd name="connsiteX46" fmla="*/ 2680138 w 3857297"/>
              <a:gd name="connsiteY46" fmla="*/ 5528441 h 5738650"/>
              <a:gd name="connsiteX47" fmla="*/ 2669627 w 3857297"/>
              <a:gd name="connsiteY47" fmla="*/ 5423339 h 5738650"/>
              <a:gd name="connsiteX48" fmla="*/ 2659117 w 3857297"/>
              <a:gd name="connsiteY48" fmla="*/ 5423338 h 5738650"/>
              <a:gd name="connsiteX49" fmla="*/ 2690648 w 3857297"/>
              <a:gd name="connsiteY49" fmla="*/ 5044965 h 5738650"/>
              <a:gd name="connsiteX50" fmla="*/ 2690648 w 3857297"/>
              <a:gd name="connsiteY50" fmla="*/ 4740165 h 5738650"/>
              <a:gd name="connsiteX51" fmla="*/ 2858814 w 3857297"/>
              <a:gd name="connsiteY51" fmla="*/ 3983421 h 5738650"/>
              <a:gd name="connsiteX52" fmla="*/ 3153102 w 3857297"/>
              <a:gd name="connsiteY52" fmla="*/ 4277711 h 5738650"/>
              <a:gd name="connsiteX53" fmla="*/ 2911365 w 3857297"/>
              <a:gd name="connsiteY53" fmla="*/ 5234151 h 5738650"/>
              <a:gd name="connsiteX54" fmla="*/ 2974428 w 3857297"/>
              <a:gd name="connsiteY54" fmla="*/ 5559973 h 5738650"/>
              <a:gd name="connsiteX55" fmla="*/ 3121572 w 3857297"/>
              <a:gd name="connsiteY55" fmla="*/ 5707117 h 5738650"/>
              <a:gd name="connsiteX56" fmla="*/ 3300247 w 3857297"/>
              <a:gd name="connsiteY56" fmla="*/ 5738650 h 5738650"/>
              <a:gd name="connsiteX57" fmla="*/ 3426372 w 3857297"/>
              <a:gd name="connsiteY57" fmla="*/ 5633544 h 5738650"/>
              <a:gd name="connsiteX58" fmla="*/ 3584028 w 3857297"/>
              <a:gd name="connsiteY58" fmla="*/ 5528441 h 5738650"/>
              <a:gd name="connsiteX59" fmla="*/ 3720664 w 3857297"/>
              <a:gd name="connsiteY59" fmla="*/ 5223642 h 5738650"/>
              <a:gd name="connsiteX60" fmla="*/ 3836277 w 3857297"/>
              <a:gd name="connsiteY60" fmla="*/ 4813738 h 5738650"/>
              <a:gd name="connsiteX61" fmla="*/ 3741682 w 3857297"/>
              <a:gd name="connsiteY61" fmla="*/ 4393325 h 5738650"/>
              <a:gd name="connsiteX62" fmla="*/ 3857297 w 3857297"/>
              <a:gd name="connsiteY62" fmla="*/ 4120055 h 5738650"/>
              <a:gd name="connsiteX63" fmla="*/ 3699642 w 3857297"/>
              <a:gd name="connsiteY63" fmla="*/ 3804745 h 5738650"/>
              <a:gd name="connsiteX64" fmla="*/ 3436883 w 3857297"/>
              <a:gd name="connsiteY64" fmla="*/ 3037490 h 5738650"/>
              <a:gd name="connsiteX65" fmla="*/ 3258207 w 3857297"/>
              <a:gd name="connsiteY65" fmla="*/ 2543504 h 5738650"/>
              <a:gd name="connsiteX66" fmla="*/ 3069021 w 3857297"/>
              <a:gd name="connsiteY66" fmla="*/ 2291255 h 5738650"/>
              <a:gd name="connsiteX67" fmla="*/ 2890345 w 3857297"/>
              <a:gd name="connsiteY67" fmla="*/ 1923393 h 5738650"/>
              <a:gd name="connsiteX68" fmla="*/ 2743200 w 3857297"/>
              <a:gd name="connsiteY68" fmla="*/ 1681655 h 5738650"/>
              <a:gd name="connsiteX69" fmla="*/ 2806262 w 3857297"/>
              <a:gd name="connsiteY69" fmla="*/ 1282262 h 5738650"/>
              <a:gd name="connsiteX70" fmla="*/ 2869324 w 3857297"/>
              <a:gd name="connsiteY70" fmla="*/ 1187669 h 5738650"/>
              <a:gd name="connsiteX71" fmla="*/ 2837793 w 3857297"/>
              <a:gd name="connsiteY71" fmla="*/ 1534511 h 5738650"/>
              <a:gd name="connsiteX72" fmla="*/ 2995448 w 3857297"/>
              <a:gd name="connsiteY72" fmla="*/ 1996966 h 5738650"/>
              <a:gd name="connsiteX73" fmla="*/ 3541986 w 3857297"/>
              <a:gd name="connsiteY73" fmla="*/ 2017986 h 5738650"/>
              <a:gd name="connsiteX74" fmla="*/ 3647090 w 3857297"/>
              <a:gd name="connsiteY74" fmla="*/ 1828800 h 5738650"/>
              <a:gd name="connsiteX75" fmla="*/ 3415862 w 3857297"/>
              <a:gd name="connsiteY75" fmla="*/ 1597573 h 5738650"/>
              <a:gd name="connsiteX76" fmla="*/ 3636579 w 3857297"/>
              <a:gd name="connsiteY76" fmla="*/ 1219200 h 5738650"/>
              <a:gd name="connsiteX77" fmla="*/ 3573517 w 3857297"/>
              <a:gd name="connsiteY77" fmla="*/ 630621 h 5738650"/>
              <a:gd name="connsiteX78" fmla="*/ 3499945 w 3857297"/>
              <a:gd name="connsiteY78" fmla="*/ 515007 h 5738650"/>
              <a:gd name="connsiteX79" fmla="*/ 3048000 w 3857297"/>
              <a:gd name="connsiteY79" fmla="*/ 283780 h 5738650"/>
              <a:gd name="connsiteX80" fmla="*/ 2795752 w 3857297"/>
              <a:gd name="connsiteY80" fmla="*/ 231228 h 5738650"/>
              <a:gd name="connsiteX81" fmla="*/ 2585545 w 3857297"/>
              <a:gd name="connsiteY81" fmla="*/ 42042 h 5738650"/>
              <a:gd name="connsiteX82" fmla="*/ 2448910 w 3857297"/>
              <a:gd name="connsiteY82" fmla="*/ 31532 h 5738650"/>
              <a:gd name="connsiteX83" fmla="*/ 2301765 w 3857297"/>
              <a:gd name="connsiteY83" fmla="*/ 294290 h 5738650"/>
              <a:gd name="connsiteX84" fmla="*/ 2102069 w 3857297"/>
              <a:gd name="connsiteY84" fmla="*/ 493986 h 5738650"/>
              <a:gd name="connsiteX85" fmla="*/ 1807780 w 3857297"/>
              <a:gd name="connsiteY85" fmla="*/ 588580 h 5738650"/>
              <a:gd name="connsiteX86" fmla="*/ 1576552 w 3857297"/>
              <a:gd name="connsiteY86" fmla="*/ 620110 h 5738650"/>
              <a:gd name="connsiteX87" fmla="*/ 1387366 w 3857297"/>
              <a:gd name="connsiteY87" fmla="*/ 388883 h 5738650"/>
              <a:gd name="connsiteX88" fmla="*/ 1250731 w 3857297"/>
              <a:gd name="connsiteY88" fmla="*/ 73572 h 5738650"/>
              <a:gd name="connsiteX89" fmla="*/ 1103586 w 3857297"/>
              <a:gd name="connsiteY89" fmla="*/ 0 h 5738650"/>
              <a:gd name="connsiteX0" fmla="*/ 1103586 w 3857297"/>
              <a:gd name="connsiteY0" fmla="*/ 0 h 5738650"/>
              <a:gd name="connsiteX1" fmla="*/ 914400 w 3857297"/>
              <a:gd name="connsiteY1" fmla="*/ 388883 h 5738650"/>
              <a:gd name="connsiteX2" fmla="*/ 378372 w 3857297"/>
              <a:gd name="connsiteY2" fmla="*/ 536028 h 5738650"/>
              <a:gd name="connsiteX3" fmla="*/ 63062 w 3857297"/>
              <a:gd name="connsiteY3" fmla="*/ 819807 h 5738650"/>
              <a:gd name="connsiteX4" fmla="*/ 63062 w 3857297"/>
              <a:gd name="connsiteY4" fmla="*/ 1093076 h 5738650"/>
              <a:gd name="connsiteX5" fmla="*/ 273269 w 3857297"/>
              <a:gd name="connsiteY5" fmla="*/ 1492469 h 5738650"/>
              <a:gd name="connsiteX6" fmla="*/ 378373 w 3857297"/>
              <a:gd name="connsiteY6" fmla="*/ 1660634 h 5738650"/>
              <a:gd name="connsiteX7" fmla="*/ 409903 w 3857297"/>
              <a:gd name="connsiteY7" fmla="*/ 1870841 h 5738650"/>
              <a:gd name="connsiteX8" fmla="*/ 609600 w 3857297"/>
              <a:gd name="connsiteY8" fmla="*/ 1923394 h 5738650"/>
              <a:gd name="connsiteX9" fmla="*/ 798786 w 3857297"/>
              <a:gd name="connsiteY9" fmla="*/ 1671145 h 5738650"/>
              <a:gd name="connsiteX10" fmla="*/ 735724 w 3857297"/>
              <a:gd name="connsiteY10" fmla="*/ 1250731 h 5738650"/>
              <a:gd name="connsiteX11" fmla="*/ 651641 w 3857297"/>
              <a:gd name="connsiteY11" fmla="*/ 1051035 h 5738650"/>
              <a:gd name="connsiteX12" fmla="*/ 830317 w 3857297"/>
              <a:gd name="connsiteY12" fmla="*/ 1008993 h 5738650"/>
              <a:gd name="connsiteX13" fmla="*/ 998483 w 3857297"/>
              <a:gd name="connsiteY13" fmla="*/ 1481959 h 5738650"/>
              <a:gd name="connsiteX14" fmla="*/ 1030014 w 3857297"/>
              <a:gd name="connsiteY14" fmla="*/ 1891862 h 5738650"/>
              <a:gd name="connsiteX15" fmla="*/ 977462 w 3857297"/>
              <a:gd name="connsiteY15" fmla="*/ 2364828 h 5738650"/>
              <a:gd name="connsiteX16" fmla="*/ 399393 w 3857297"/>
              <a:gd name="connsiteY16" fmla="*/ 3499945 h 5738650"/>
              <a:gd name="connsiteX17" fmla="*/ 325821 w 3857297"/>
              <a:gd name="connsiteY17" fmla="*/ 3626070 h 5738650"/>
              <a:gd name="connsiteX18" fmla="*/ 336331 w 3857297"/>
              <a:gd name="connsiteY18" fmla="*/ 3710152 h 5738650"/>
              <a:gd name="connsiteX19" fmla="*/ 304800 w 3857297"/>
              <a:gd name="connsiteY19" fmla="*/ 3815255 h 5738650"/>
              <a:gd name="connsiteX20" fmla="*/ 241738 w 3857297"/>
              <a:gd name="connsiteY20" fmla="*/ 4025462 h 5738650"/>
              <a:gd name="connsiteX21" fmla="*/ 105104 w 3857297"/>
              <a:gd name="connsiteY21" fmla="*/ 4498427 h 5738650"/>
              <a:gd name="connsiteX22" fmla="*/ 0 w 3857297"/>
              <a:gd name="connsiteY22" fmla="*/ 4834759 h 5738650"/>
              <a:gd name="connsiteX23" fmla="*/ 31531 w 3857297"/>
              <a:gd name="connsiteY23" fmla="*/ 5097517 h 5738650"/>
              <a:gd name="connsiteX24" fmla="*/ 136635 w 3857297"/>
              <a:gd name="connsiteY24" fmla="*/ 5192110 h 5738650"/>
              <a:gd name="connsiteX25" fmla="*/ 199696 w 3857297"/>
              <a:gd name="connsiteY25" fmla="*/ 5255172 h 5738650"/>
              <a:gd name="connsiteX26" fmla="*/ 409904 w 3857297"/>
              <a:gd name="connsiteY26" fmla="*/ 5223643 h 5738650"/>
              <a:gd name="connsiteX27" fmla="*/ 515007 w 3857297"/>
              <a:gd name="connsiteY27" fmla="*/ 5213131 h 5738650"/>
              <a:gd name="connsiteX28" fmla="*/ 620110 w 3857297"/>
              <a:gd name="connsiteY28" fmla="*/ 5171090 h 5738650"/>
              <a:gd name="connsiteX29" fmla="*/ 693681 w 3857297"/>
              <a:gd name="connsiteY29" fmla="*/ 4929352 h 5738650"/>
              <a:gd name="connsiteX30" fmla="*/ 735724 w 3857297"/>
              <a:gd name="connsiteY30" fmla="*/ 4572000 h 5738650"/>
              <a:gd name="connsiteX31" fmla="*/ 882868 w 3857297"/>
              <a:gd name="connsiteY31" fmla="*/ 4014952 h 5738650"/>
              <a:gd name="connsiteX32" fmla="*/ 945931 w 3857297"/>
              <a:gd name="connsiteY32" fmla="*/ 4824249 h 5738650"/>
              <a:gd name="connsiteX33" fmla="*/ 966952 w 3857297"/>
              <a:gd name="connsiteY33" fmla="*/ 4981903 h 5738650"/>
              <a:gd name="connsiteX34" fmla="*/ 1082566 w 3857297"/>
              <a:gd name="connsiteY34" fmla="*/ 5108026 h 5738650"/>
              <a:gd name="connsiteX35" fmla="*/ 1219199 w 3857297"/>
              <a:gd name="connsiteY35" fmla="*/ 5108028 h 5738650"/>
              <a:gd name="connsiteX36" fmla="*/ 1345324 w 3857297"/>
              <a:gd name="connsiteY36" fmla="*/ 5087007 h 5738650"/>
              <a:gd name="connsiteX37" fmla="*/ 1566041 w 3857297"/>
              <a:gd name="connsiteY37" fmla="*/ 4614041 h 5738650"/>
              <a:gd name="connsiteX38" fmla="*/ 1671145 w 3857297"/>
              <a:gd name="connsiteY38" fmla="*/ 4172608 h 5738650"/>
              <a:gd name="connsiteX39" fmla="*/ 2049518 w 3857297"/>
              <a:gd name="connsiteY39" fmla="*/ 4078013 h 5738650"/>
              <a:gd name="connsiteX40" fmla="*/ 2165131 w 3857297"/>
              <a:gd name="connsiteY40" fmla="*/ 4529960 h 5738650"/>
              <a:gd name="connsiteX41" fmla="*/ 2207172 w 3857297"/>
              <a:gd name="connsiteY41" fmla="*/ 4950373 h 5738650"/>
              <a:gd name="connsiteX42" fmla="*/ 2259724 w 3857297"/>
              <a:gd name="connsiteY42" fmla="*/ 5108028 h 5738650"/>
              <a:gd name="connsiteX43" fmla="*/ 2312277 w 3857297"/>
              <a:gd name="connsiteY43" fmla="*/ 5360274 h 5738650"/>
              <a:gd name="connsiteX44" fmla="*/ 2427890 w 3857297"/>
              <a:gd name="connsiteY44" fmla="*/ 5528443 h 5738650"/>
              <a:gd name="connsiteX45" fmla="*/ 2532993 w 3857297"/>
              <a:gd name="connsiteY45" fmla="*/ 5559974 h 5738650"/>
              <a:gd name="connsiteX46" fmla="*/ 2680138 w 3857297"/>
              <a:gd name="connsiteY46" fmla="*/ 5528441 h 5738650"/>
              <a:gd name="connsiteX47" fmla="*/ 2669627 w 3857297"/>
              <a:gd name="connsiteY47" fmla="*/ 5423339 h 5738650"/>
              <a:gd name="connsiteX48" fmla="*/ 2659117 w 3857297"/>
              <a:gd name="connsiteY48" fmla="*/ 5423338 h 5738650"/>
              <a:gd name="connsiteX49" fmla="*/ 2690648 w 3857297"/>
              <a:gd name="connsiteY49" fmla="*/ 5044965 h 5738650"/>
              <a:gd name="connsiteX50" fmla="*/ 2690648 w 3857297"/>
              <a:gd name="connsiteY50" fmla="*/ 4740165 h 5738650"/>
              <a:gd name="connsiteX51" fmla="*/ 2858814 w 3857297"/>
              <a:gd name="connsiteY51" fmla="*/ 3983421 h 5738650"/>
              <a:gd name="connsiteX52" fmla="*/ 3153102 w 3857297"/>
              <a:gd name="connsiteY52" fmla="*/ 4277711 h 5738650"/>
              <a:gd name="connsiteX53" fmla="*/ 2911365 w 3857297"/>
              <a:gd name="connsiteY53" fmla="*/ 5234151 h 5738650"/>
              <a:gd name="connsiteX54" fmla="*/ 2974428 w 3857297"/>
              <a:gd name="connsiteY54" fmla="*/ 5559973 h 5738650"/>
              <a:gd name="connsiteX55" fmla="*/ 3142593 w 3857297"/>
              <a:gd name="connsiteY55" fmla="*/ 5612524 h 5738650"/>
              <a:gd name="connsiteX56" fmla="*/ 3300247 w 3857297"/>
              <a:gd name="connsiteY56" fmla="*/ 5738650 h 5738650"/>
              <a:gd name="connsiteX57" fmla="*/ 3426372 w 3857297"/>
              <a:gd name="connsiteY57" fmla="*/ 5633544 h 5738650"/>
              <a:gd name="connsiteX58" fmla="*/ 3584028 w 3857297"/>
              <a:gd name="connsiteY58" fmla="*/ 5528441 h 5738650"/>
              <a:gd name="connsiteX59" fmla="*/ 3720664 w 3857297"/>
              <a:gd name="connsiteY59" fmla="*/ 5223642 h 5738650"/>
              <a:gd name="connsiteX60" fmla="*/ 3836277 w 3857297"/>
              <a:gd name="connsiteY60" fmla="*/ 4813738 h 5738650"/>
              <a:gd name="connsiteX61" fmla="*/ 3741682 w 3857297"/>
              <a:gd name="connsiteY61" fmla="*/ 4393325 h 5738650"/>
              <a:gd name="connsiteX62" fmla="*/ 3857297 w 3857297"/>
              <a:gd name="connsiteY62" fmla="*/ 4120055 h 5738650"/>
              <a:gd name="connsiteX63" fmla="*/ 3699642 w 3857297"/>
              <a:gd name="connsiteY63" fmla="*/ 3804745 h 5738650"/>
              <a:gd name="connsiteX64" fmla="*/ 3436883 w 3857297"/>
              <a:gd name="connsiteY64" fmla="*/ 3037490 h 5738650"/>
              <a:gd name="connsiteX65" fmla="*/ 3258207 w 3857297"/>
              <a:gd name="connsiteY65" fmla="*/ 2543504 h 5738650"/>
              <a:gd name="connsiteX66" fmla="*/ 3069021 w 3857297"/>
              <a:gd name="connsiteY66" fmla="*/ 2291255 h 5738650"/>
              <a:gd name="connsiteX67" fmla="*/ 2890345 w 3857297"/>
              <a:gd name="connsiteY67" fmla="*/ 1923393 h 5738650"/>
              <a:gd name="connsiteX68" fmla="*/ 2743200 w 3857297"/>
              <a:gd name="connsiteY68" fmla="*/ 1681655 h 5738650"/>
              <a:gd name="connsiteX69" fmla="*/ 2806262 w 3857297"/>
              <a:gd name="connsiteY69" fmla="*/ 1282262 h 5738650"/>
              <a:gd name="connsiteX70" fmla="*/ 2869324 w 3857297"/>
              <a:gd name="connsiteY70" fmla="*/ 1187669 h 5738650"/>
              <a:gd name="connsiteX71" fmla="*/ 2837793 w 3857297"/>
              <a:gd name="connsiteY71" fmla="*/ 1534511 h 5738650"/>
              <a:gd name="connsiteX72" fmla="*/ 2995448 w 3857297"/>
              <a:gd name="connsiteY72" fmla="*/ 1996966 h 5738650"/>
              <a:gd name="connsiteX73" fmla="*/ 3541986 w 3857297"/>
              <a:gd name="connsiteY73" fmla="*/ 2017986 h 5738650"/>
              <a:gd name="connsiteX74" fmla="*/ 3647090 w 3857297"/>
              <a:gd name="connsiteY74" fmla="*/ 1828800 h 5738650"/>
              <a:gd name="connsiteX75" fmla="*/ 3415862 w 3857297"/>
              <a:gd name="connsiteY75" fmla="*/ 1597573 h 5738650"/>
              <a:gd name="connsiteX76" fmla="*/ 3636579 w 3857297"/>
              <a:gd name="connsiteY76" fmla="*/ 1219200 h 5738650"/>
              <a:gd name="connsiteX77" fmla="*/ 3573517 w 3857297"/>
              <a:gd name="connsiteY77" fmla="*/ 630621 h 5738650"/>
              <a:gd name="connsiteX78" fmla="*/ 3499945 w 3857297"/>
              <a:gd name="connsiteY78" fmla="*/ 515007 h 5738650"/>
              <a:gd name="connsiteX79" fmla="*/ 3048000 w 3857297"/>
              <a:gd name="connsiteY79" fmla="*/ 283780 h 5738650"/>
              <a:gd name="connsiteX80" fmla="*/ 2795752 w 3857297"/>
              <a:gd name="connsiteY80" fmla="*/ 231228 h 5738650"/>
              <a:gd name="connsiteX81" fmla="*/ 2585545 w 3857297"/>
              <a:gd name="connsiteY81" fmla="*/ 42042 h 5738650"/>
              <a:gd name="connsiteX82" fmla="*/ 2448910 w 3857297"/>
              <a:gd name="connsiteY82" fmla="*/ 31532 h 5738650"/>
              <a:gd name="connsiteX83" fmla="*/ 2301765 w 3857297"/>
              <a:gd name="connsiteY83" fmla="*/ 294290 h 5738650"/>
              <a:gd name="connsiteX84" fmla="*/ 2102069 w 3857297"/>
              <a:gd name="connsiteY84" fmla="*/ 493986 h 5738650"/>
              <a:gd name="connsiteX85" fmla="*/ 1807780 w 3857297"/>
              <a:gd name="connsiteY85" fmla="*/ 588580 h 5738650"/>
              <a:gd name="connsiteX86" fmla="*/ 1576552 w 3857297"/>
              <a:gd name="connsiteY86" fmla="*/ 620110 h 5738650"/>
              <a:gd name="connsiteX87" fmla="*/ 1387366 w 3857297"/>
              <a:gd name="connsiteY87" fmla="*/ 388883 h 5738650"/>
              <a:gd name="connsiteX88" fmla="*/ 1250731 w 3857297"/>
              <a:gd name="connsiteY88" fmla="*/ 73572 h 5738650"/>
              <a:gd name="connsiteX89" fmla="*/ 1103586 w 3857297"/>
              <a:gd name="connsiteY89" fmla="*/ 0 h 5738650"/>
              <a:gd name="connsiteX0" fmla="*/ 1103586 w 3857297"/>
              <a:gd name="connsiteY0" fmla="*/ 0 h 5703411"/>
              <a:gd name="connsiteX1" fmla="*/ 914400 w 3857297"/>
              <a:gd name="connsiteY1" fmla="*/ 388883 h 5703411"/>
              <a:gd name="connsiteX2" fmla="*/ 378372 w 3857297"/>
              <a:gd name="connsiteY2" fmla="*/ 536028 h 5703411"/>
              <a:gd name="connsiteX3" fmla="*/ 63062 w 3857297"/>
              <a:gd name="connsiteY3" fmla="*/ 819807 h 5703411"/>
              <a:gd name="connsiteX4" fmla="*/ 63062 w 3857297"/>
              <a:gd name="connsiteY4" fmla="*/ 1093076 h 5703411"/>
              <a:gd name="connsiteX5" fmla="*/ 273269 w 3857297"/>
              <a:gd name="connsiteY5" fmla="*/ 1492469 h 5703411"/>
              <a:gd name="connsiteX6" fmla="*/ 378373 w 3857297"/>
              <a:gd name="connsiteY6" fmla="*/ 1660634 h 5703411"/>
              <a:gd name="connsiteX7" fmla="*/ 409903 w 3857297"/>
              <a:gd name="connsiteY7" fmla="*/ 1870841 h 5703411"/>
              <a:gd name="connsiteX8" fmla="*/ 609600 w 3857297"/>
              <a:gd name="connsiteY8" fmla="*/ 1923394 h 5703411"/>
              <a:gd name="connsiteX9" fmla="*/ 798786 w 3857297"/>
              <a:gd name="connsiteY9" fmla="*/ 1671145 h 5703411"/>
              <a:gd name="connsiteX10" fmla="*/ 735724 w 3857297"/>
              <a:gd name="connsiteY10" fmla="*/ 1250731 h 5703411"/>
              <a:gd name="connsiteX11" fmla="*/ 651641 w 3857297"/>
              <a:gd name="connsiteY11" fmla="*/ 1051035 h 5703411"/>
              <a:gd name="connsiteX12" fmla="*/ 830317 w 3857297"/>
              <a:gd name="connsiteY12" fmla="*/ 1008993 h 5703411"/>
              <a:gd name="connsiteX13" fmla="*/ 998483 w 3857297"/>
              <a:gd name="connsiteY13" fmla="*/ 1481959 h 5703411"/>
              <a:gd name="connsiteX14" fmla="*/ 1030014 w 3857297"/>
              <a:gd name="connsiteY14" fmla="*/ 1891862 h 5703411"/>
              <a:gd name="connsiteX15" fmla="*/ 977462 w 3857297"/>
              <a:gd name="connsiteY15" fmla="*/ 2364828 h 5703411"/>
              <a:gd name="connsiteX16" fmla="*/ 399393 w 3857297"/>
              <a:gd name="connsiteY16" fmla="*/ 3499945 h 5703411"/>
              <a:gd name="connsiteX17" fmla="*/ 325821 w 3857297"/>
              <a:gd name="connsiteY17" fmla="*/ 3626070 h 5703411"/>
              <a:gd name="connsiteX18" fmla="*/ 336331 w 3857297"/>
              <a:gd name="connsiteY18" fmla="*/ 3710152 h 5703411"/>
              <a:gd name="connsiteX19" fmla="*/ 304800 w 3857297"/>
              <a:gd name="connsiteY19" fmla="*/ 3815255 h 5703411"/>
              <a:gd name="connsiteX20" fmla="*/ 241738 w 3857297"/>
              <a:gd name="connsiteY20" fmla="*/ 4025462 h 5703411"/>
              <a:gd name="connsiteX21" fmla="*/ 105104 w 3857297"/>
              <a:gd name="connsiteY21" fmla="*/ 4498427 h 5703411"/>
              <a:gd name="connsiteX22" fmla="*/ 0 w 3857297"/>
              <a:gd name="connsiteY22" fmla="*/ 4834759 h 5703411"/>
              <a:gd name="connsiteX23" fmla="*/ 31531 w 3857297"/>
              <a:gd name="connsiteY23" fmla="*/ 5097517 h 5703411"/>
              <a:gd name="connsiteX24" fmla="*/ 136635 w 3857297"/>
              <a:gd name="connsiteY24" fmla="*/ 5192110 h 5703411"/>
              <a:gd name="connsiteX25" fmla="*/ 199696 w 3857297"/>
              <a:gd name="connsiteY25" fmla="*/ 5255172 h 5703411"/>
              <a:gd name="connsiteX26" fmla="*/ 409904 w 3857297"/>
              <a:gd name="connsiteY26" fmla="*/ 5223643 h 5703411"/>
              <a:gd name="connsiteX27" fmla="*/ 515007 w 3857297"/>
              <a:gd name="connsiteY27" fmla="*/ 5213131 h 5703411"/>
              <a:gd name="connsiteX28" fmla="*/ 620110 w 3857297"/>
              <a:gd name="connsiteY28" fmla="*/ 5171090 h 5703411"/>
              <a:gd name="connsiteX29" fmla="*/ 693681 w 3857297"/>
              <a:gd name="connsiteY29" fmla="*/ 4929352 h 5703411"/>
              <a:gd name="connsiteX30" fmla="*/ 735724 w 3857297"/>
              <a:gd name="connsiteY30" fmla="*/ 4572000 h 5703411"/>
              <a:gd name="connsiteX31" fmla="*/ 882868 w 3857297"/>
              <a:gd name="connsiteY31" fmla="*/ 4014952 h 5703411"/>
              <a:gd name="connsiteX32" fmla="*/ 945931 w 3857297"/>
              <a:gd name="connsiteY32" fmla="*/ 4824249 h 5703411"/>
              <a:gd name="connsiteX33" fmla="*/ 966952 w 3857297"/>
              <a:gd name="connsiteY33" fmla="*/ 4981903 h 5703411"/>
              <a:gd name="connsiteX34" fmla="*/ 1082566 w 3857297"/>
              <a:gd name="connsiteY34" fmla="*/ 5108026 h 5703411"/>
              <a:gd name="connsiteX35" fmla="*/ 1219199 w 3857297"/>
              <a:gd name="connsiteY35" fmla="*/ 5108028 h 5703411"/>
              <a:gd name="connsiteX36" fmla="*/ 1345324 w 3857297"/>
              <a:gd name="connsiteY36" fmla="*/ 5087007 h 5703411"/>
              <a:gd name="connsiteX37" fmla="*/ 1566041 w 3857297"/>
              <a:gd name="connsiteY37" fmla="*/ 4614041 h 5703411"/>
              <a:gd name="connsiteX38" fmla="*/ 1671145 w 3857297"/>
              <a:gd name="connsiteY38" fmla="*/ 4172608 h 5703411"/>
              <a:gd name="connsiteX39" fmla="*/ 2049518 w 3857297"/>
              <a:gd name="connsiteY39" fmla="*/ 4078013 h 5703411"/>
              <a:gd name="connsiteX40" fmla="*/ 2165131 w 3857297"/>
              <a:gd name="connsiteY40" fmla="*/ 4529960 h 5703411"/>
              <a:gd name="connsiteX41" fmla="*/ 2207172 w 3857297"/>
              <a:gd name="connsiteY41" fmla="*/ 4950373 h 5703411"/>
              <a:gd name="connsiteX42" fmla="*/ 2259724 w 3857297"/>
              <a:gd name="connsiteY42" fmla="*/ 5108028 h 5703411"/>
              <a:gd name="connsiteX43" fmla="*/ 2312277 w 3857297"/>
              <a:gd name="connsiteY43" fmla="*/ 5360274 h 5703411"/>
              <a:gd name="connsiteX44" fmla="*/ 2427890 w 3857297"/>
              <a:gd name="connsiteY44" fmla="*/ 5528443 h 5703411"/>
              <a:gd name="connsiteX45" fmla="*/ 2532993 w 3857297"/>
              <a:gd name="connsiteY45" fmla="*/ 5559974 h 5703411"/>
              <a:gd name="connsiteX46" fmla="*/ 2680138 w 3857297"/>
              <a:gd name="connsiteY46" fmla="*/ 5528441 h 5703411"/>
              <a:gd name="connsiteX47" fmla="*/ 2669627 w 3857297"/>
              <a:gd name="connsiteY47" fmla="*/ 5423339 h 5703411"/>
              <a:gd name="connsiteX48" fmla="*/ 2659117 w 3857297"/>
              <a:gd name="connsiteY48" fmla="*/ 5423338 h 5703411"/>
              <a:gd name="connsiteX49" fmla="*/ 2690648 w 3857297"/>
              <a:gd name="connsiteY49" fmla="*/ 5044965 h 5703411"/>
              <a:gd name="connsiteX50" fmla="*/ 2690648 w 3857297"/>
              <a:gd name="connsiteY50" fmla="*/ 4740165 h 5703411"/>
              <a:gd name="connsiteX51" fmla="*/ 2858814 w 3857297"/>
              <a:gd name="connsiteY51" fmla="*/ 3983421 h 5703411"/>
              <a:gd name="connsiteX52" fmla="*/ 3153102 w 3857297"/>
              <a:gd name="connsiteY52" fmla="*/ 4277711 h 5703411"/>
              <a:gd name="connsiteX53" fmla="*/ 2911365 w 3857297"/>
              <a:gd name="connsiteY53" fmla="*/ 5234151 h 5703411"/>
              <a:gd name="connsiteX54" fmla="*/ 2974428 w 3857297"/>
              <a:gd name="connsiteY54" fmla="*/ 5559973 h 5703411"/>
              <a:gd name="connsiteX55" fmla="*/ 3142593 w 3857297"/>
              <a:gd name="connsiteY55" fmla="*/ 5612524 h 5703411"/>
              <a:gd name="connsiteX56" fmla="*/ 3300247 w 3857297"/>
              <a:gd name="connsiteY56" fmla="*/ 5665078 h 5703411"/>
              <a:gd name="connsiteX57" fmla="*/ 3426372 w 3857297"/>
              <a:gd name="connsiteY57" fmla="*/ 5633544 h 5703411"/>
              <a:gd name="connsiteX58" fmla="*/ 3584028 w 3857297"/>
              <a:gd name="connsiteY58" fmla="*/ 5528441 h 5703411"/>
              <a:gd name="connsiteX59" fmla="*/ 3720664 w 3857297"/>
              <a:gd name="connsiteY59" fmla="*/ 5223642 h 5703411"/>
              <a:gd name="connsiteX60" fmla="*/ 3836277 w 3857297"/>
              <a:gd name="connsiteY60" fmla="*/ 4813738 h 5703411"/>
              <a:gd name="connsiteX61" fmla="*/ 3741682 w 3857297"/>
              <a:gd name="connsiteY61" fmla="*/ 4393325 h 5703411"/>
              <a:gd name="connsiteX62" fmla="*/ 3857297 w 3857297"/>
              <a:gd name="connsiteY62" fmla="*/ 4120055 h 5703411"/>
              <a:gd name="connsiteX63" fmla="*/ 3699642 w 3857297"/>
              <a:gd name="connsiteY63" fmla="*/ 3804745 h 5703411"/>
              <a:gd name="connsiteX64" fmla="*/ 3436883 w 3857297"/>
              <a:gd name="connsiteY64" fmla="*/ 3037490 h 5703411"/>
              <a:gd name="connsiteX65" fmla="*/ 3258207 w 3857297"/>
              <a:gd name="connsiteY65" fmla="*/ 2543504 h 5703411"/>
              <a:gd name="connsiteX66" fmla="*/ 3069021 w 3857297"/>
              <a:gd name="connsiteY66" fmla="*/ 2291255 h 5703411"/>
              <a:gd name="connsiteX67" fmla="*/ 2890345 w 3857297"/>
              <a:gd name="connsiteY67" fmla="*/ 1923393 h 5703411"/>
              <a:gd name="connsiteX68" fmla="*/ 2743200 w 3857297"/>
              <a:gd name="connsiteY68" fmla="*/ 1681655 h 5703411"/>
              <a:gd name="connsiteX69" fmla="*/ 2806262 w 3857297"/>
              <a:gd name="connsiteY69" fmla="*/ 1282262 h 5703411"/>
              <a:gd name="connsiteX70" fmla="*/ 2869324 w 3857297"/>
              <a:gd name="connsiteY70" fmla="*/ 1187669 h 5703411"/>
              <a:gd name="connsiteX71" fmla="*/ 2837793 w 3857297"/>
              <a:gd name="connsiteY71" fmla="*/ 1534511 h 5703411"/>
              <a:gd name="connsiteX72" fmla="*/ 2995448 w 3857297"/>
              <a:gd name="connsiteY72" fmla="*/ 1996966 h 5703411"/>
              <a:gd name="connsiteX73" fmla="*/ 3541986 w 3857297"/>
              <a:gd name="connsiteY73" fmla="*/ 2017986 h 5703411"/>
              <a:gd name="connsiteX74" fmla="*/ 3647090 w 3857297"/>
              <a:gd name="connsiteY74" fmla="*/ 1828800 h 5703411"/>
              <a:gd name="connsiteX75" fmla="*/ 3415862 w 3857297"/>
              <a:gd name="connsiteY75" fmla="*/ 1597573 h 5703411"/>
              <a:gd name="connsiteX76" fmla="*/ 3636579 w 3857297"/>
              <a:gd name="connsiteY76" fmla="*/ 1219200 h 5703411"/>
              <a:gd name="connsiteX77" fmla="*/ 3573517 w 3857297"/>
              <a:gd name="connsiteY77" fmla="*/ 630621 h 5703411"/>
              <a:gd name="connsiteX78" fmla="*/ 3499945 w 3857297"/>
              <a:gd name="connsiteY78" fmla="*/ 515007 h 5703411"/>
              <a:gd name="connsiteX79" fmla="*/ 3048000 w 3857297"/>
              <a:gd name="connsiteY79" fmla="*/ 283780 h 5703411"/>
              <a:gd name="connsiteX80" fmla="*/ 2795752 w 3857297"/>
              <a:gd name="connsiteY80" fmla="*/ 231228 h 5703411"/>
              <a:gd name="connsiteX81" fmla="*/ 2585545 w 3857297"/>
              <a:gd name="connsiteY81" fmla="*/ 42042 h 5703411"/>
              <a:gd name="connsiteX82" fmla="*/ 2448910 w 3857297"/>
              <a:gd name="connsiteY82" fmla="*/ 31532 h 5703411"/>
              <a:gd name="connsiteX83" fmla="*/ 2301765 w 3857297"/>
              <a:gd name="connsiteY83" fmla="*/ 294290 h 5703411"/>
              <a:gd name="connsiteX84" fmla="*/ 2102069 w 3857297"/>
              <a:gd name="connsiteY84" fmla="*/ 493986 h 5703411"/>
              <a:gd name="connsiteX85" fmla="*/ 1807780 w 3857297"/>
              <a:gd name="connsiteY85" fmla="*/ 588580 h 5703411"/>
              <a:gd name="connsiteX86" fmla="*/ 1576552 w 3857297"/>
              <a:gd name="connsiteY86" fmla="*/ 620110 h 5703411"/>
              <a:gd name="connsiteX87" fmla="*/ 1387366 w 3857297"/>
              <a:gd name="connsiteY87" fmla="*/ 388883 h 5703411"/>
              <a:gd name="connsiteX88" fmla="*/ 1250731 w 3857297"/>
              <a:gd name="connsiteY88" fmla="*/ 73572 h 5703411"/>
              <a:gd name="connsiteX89" fmla="*/ 1103586 w 3857297"/>
              <a:gd name="connsiteY89" fmla="*/ 0 h 5703411"/>
              <a:gd name="connsiteX0" fmla="*/ 1103586 w 3857297"/>
              <a:gd name="connsiteY0" fmla="*/ 0 h 5706584"/>
              <a:gd name="connsiteX1" fmla="*/ 914400 w 3857297"/>
              <a:gd name="connsiteY1" fmla="*/ 388883 h 5706584"/>
              <a:gd name="connsiteX2" fmla="*/ 378372 w 3857297"/>
              <a:gd name="connsiteY2" fmla="*/ 536028 h 5706584"/>
              <a:gd name="connsiteX3" fmla="*/ 63062 w 3857297"/>
              <a:gd name="connsiteY3" fmla="*/ 819807 h 5706584"/>
              <a:gd name="connsiteX4" fmla="*/ 63062 w 3857297"/>
              <a:gd name="connsiteY4" fmla="*/ 1093076 h 5706584"/>
              <a:gd name="connsiteX5" fmla="*/ 273269 w 3857297"/>
              <a:gd name="connsiteY5" fmla="*/ 1492469 h 5706584"/>
              <a:gd name="connsiteX6" fmla="*/ 378373 w 3857297"/>
              <a:gd name="connsiteY6" fmla="*/ 1660634 h 5706584"/>
              <a:gd name="connsiteX7" fmla="*/ 409903 w 3857297"/>
              <a:gd name="connsiteY7" fmla="*/ 1870841 h 5706584"/>
              <a:gd name="connsiteX8" fmla="*/ 609600 w 3857297"/>
              <a:gd name="connsiteY8" fmla="*/ 1923394 h 5706584"/>
              <a:gd name="connsiteX9" fmla="*/ 798786 w 3857297"/>
              <a:gd name="connsiteY9" fmla="*/ 1671145 h 5706584"/>
              <a:gd name="connsiteX10" fmla="*/ 735724 w 3857297"/>
              <a:gd name="connsiteY10" fmla="*/ 1250731 h 5706584"/>
              <a:gd name="connsiteX11" fmla="*/ 651641 w 3857297"/>
              <a:gd name="connsiteY11" fmla="*/ 1051035 h 5706584"/>
              <a:gd name="connsiteX12" fmla="*/ 830317 w 3857297"/>
              <a:gd name="connsiteY12" fmla="*/ 1008993 h 5706584"/>
              <a:gd name="connsiteX13" fmla="*/ 998483 w 3857297"/>
              <a:gd name="connsiteY13" fmla="*/ 1481959 h 5706584"/>
              <a:gd name="connsiteX14" fmla="*/ 1030014 w 3857297"/>
              <a:gd name="connsiteY14" fmla="*/ 1891862 h 5706584"/>
              <a:gd name="connsiteX15" fmla="*/ 977462 w 3857297"/>
              <a:gd name="connsiteY15" fmla="*/ 2364828 h 5706584"/>
              <a:gd name="connsiteX16" fmla="*/ 399393 w 3857297"/>
              <a:gd name="connsiteY16" fmla="*/ 3499945 h 5706584"/>
              <a:gd name="connsiteX17" fmla="*/ 325821 w 3857297"/>
              <a:gd name="connsiteY17" fmla="*/ 3626070 h 5706584"/>
              <a:gd name="connsiteX18" fmla="*/ 336331 w 3857297"/>
              <a:gd name="connsiteY18" fmla="*/ 3710152 h 5706584"/>
              <a:gd name="connsiteX19" fmla="*/ 304800 w 3857297"/>
              <a:gd name="connsiteY19" fmla="*/ 3815255 h 5706584"/>
              <a:gd name="connsiteX20" fmla="*/ 241738 w 3857297"/>
              <a:gd name="connsiteY20" fmla="*/ 4025462 h 5706584"/>
              <a:gd name="connsiteX21" fmla="*/ 105104 w 3857297"/>
              <a:gd name="connsiteY21" fmla="*/ 4498427 h 5706584"/>
              <a:gd name="connsiteX22" fmla="*/ 0 w 3857297"/>
              <a:gd name="connsiteY22" fmla="*/ 4834759 h 5706584"/>
              <a:gd name="connsiteX23" fmla="*/ 31531 w 3857297"/>
              <a:gd name="connsiteY23" fmla="*/ 5097517 h 5706584"/>
              <a:gd name="connsiteX24" fmla="*/ 136635 w 3857297"/>
              <a:gd name="connsiteY24" fmla="*/ 5192110 h 5706584"/>
              <a:gd name="connsiteX25" fmla="*/ 199696 w 3857297"/>
              <a:gd name="connsiteY25" fmla="*/ 5255172 h 5706584"/>
              <a:gd name="connsiteX26" fmla="*/ 409904 w 3857297"/>
              <a:gd name="connsiteY26" fmla="*/ 5223643 h 5706584"/>
              <a:gd name="connsiteX27" fmla="*/ 515007 w 3857297"/>
              <a:gd name="connsiteY27" fmla="*/ 5213131 h 5706584"/>
              <a:gd name="connsiteX28" fmla="*/ 620110 w 3857297"/>
              <a:gd name="connsiteY28" fmla="*/ 5171090 h 5706584"/>
              <a:gd name="connsiteX29" fmla="*/ 693681 w 3857297"/>
              <a:gd name="connsiteY29" fmla="*/ 4929352 h 5706584"/>
              <a:gd name="connsiteX30" fmla="*/ 735724 w 3857297"/>
              <a:gd name="connsiteY30" fmla="*/ 4572000 h 5706584"/>
              <a:gd name="connsiteX31" fmla="*/ 882868 w 3857297"/>
              <a:gd name="connsiteY31" fmla="*/ 4014952 h 5706584"/>
              <a:gd name="connsiteX32" fmla="*/ 945931 w 3857297"/>
              <a:gd name="connsiteY32" fmla="*/ 4824249 h 5706584"/>
              <a:gd name="connsiteX33" fmla="*/ 966952 w 3857297"/>
              <a:gd name="connsiteY33" fmla="*/ 4981903 h 5706584"/>
              <a:gd name="connsiteX34" fmla="*/ 1082566 w 3857297"/>
              <a:gd name="connsiteY34" fmla="*/ 5108026 h 5706584"/>
              <a:gd name="connsiteX35" fmla="*/ 1219199 w 3857297"/>
              <a:gd name="connsiteY35" fmla="*/ 5108028 h 5706584"/>
              <a:gd name="connsiteX36" fmla="*/ 1345324 w 3857297"/>
              <a:gd name="connsiteY36" fmla="*/ 5087007 h 5706584"/>
              <a:gd name="connsiteX37" fmla="*/ 1566041 w 3857297"/>
              <a:gd name="connsiteY37" fmla="*/ 4614041 h 5706584"/>
              <a:gd name="connsiteX38" fmla="*/ 1671145 w 3857297"/>
              <a:gd name="connsiteY38" fmla="*/ 4172608 h 5706584"/>
              <a:gd name="connsiteX39" fmla="*/ 2049518 w 3857297"/>
              <a:gd name="connsiteY39" fmla="*/ 4078013 h 5706584"/>
              <a:gd name="connsiteX40" fmla="*/ 2165131 w 3857297"/>
              <a:gd name="connsiteY40" fmla="*/ 4529960 h 5706584"/>
              <a:gd name="connsiteX41" fmla="*/ 2207172 w 3857297"/>
              <a:gd name="connsiteY41" fmla="*/ 4950373 h 5706584"/>
              <a:gd name="connsiteX42" fmla="*/ 2259724 w 3857297"/>
              <a:gd name="connsiteY42" fmla="*/ 5108028 h 5706584"/>
              <a:gd name="connsiteX43" fmla="*/ 2312277 w 3857297"/>
              <a:gd name="connsiteY43" fmla="*/ 5360274 h 5706584"/>
              <a:gd name="connsiteX44" fmla="*/ 2427890 w 3857297"/>
              <a:gd name="connsiteY44" fmla="*/ 5528443 h 5706584"/>
              <a:gd name="connsiteX45" fmla="*/ 2532993 w 3857297"/>
              <a:gd name="connsiteY45" fmla="*/ 5559974 h 5706584"/>
              <a:gd name="connsiteX46" fmla="*/ 2680138 w 3857297"/>
              <a:gd name="connsiteY46" fmla="*/ 5528441 h 5706584"/>
              <a:gd name="connsiteX47" fmla="*/ 2669627 w 3857297"/>
              <a:gd name="connsiteY47" fmla="*/ 5423339 h 5706584"/>
              <a:gd name="connsiteX48" fmla="*/ 2659117 w 3857297"/>
              <a:gd name="connsiteY48" fmla="*/ 5423338 h 5706584"/>
              <a:gd name="connsiteX49" fmla="*/ 2690648 w 3857297"/>
              <a:gd name="connsiteY49" fmla="*/ 5044965 h 5706584"/>
              <a:gd name="connsiteX50" fmla="*/ 2690648 w 3857297"/>
              <a:gd name="connsiteY50" fmla="*/ 4740165 h 5706584"/>
              <a:gd name="connsiteX51" fmla="*/ 2858814 w 3857297"/>
              <a:gd name="connsiteY51" fmla="*/ 3983421 h 5706584"/>
              <a:gd name="connsiteX52" fmla="*/ 3153102 w 3857297"/>
              <a:gd name="connsiteY52" fmla="*/ 4277711 h 5706584"/>
              <a:gd name="connsiteX53" fmla="*/ 2911365 w 3857297"/>
              <a:gd name="connsiteY53" fmla="*/ 5234151 h 5706584"/>
              <a:gd name="connsiteX54" fmla="*/ 2974428 w 3857297"/>
              <a:gd name="connsiteY54" fmla="*/ 5559973 h 5706584"/>
              <a:gd name="connsiteX55" fmla="*/ 3142593 w 3857297"/>
              <a:gd name="connsiteY55" fmla="*/ 5612524 h 5706584"/>
              <a:gd name="connsiteX56" fmla="*/ 3300247 w 3857297"/>
              <a:gd name="connsiteY56" fmla="*/ 5675589 h 5706584"/>
              <a:gd name="connsiteX57" fmla="*/ 3426372 w 3857297"/>
              <a:gd name="connsiteY57" fmla="*/ 5633544 h 5706584"/>
              <a:gd name="connsiteX58" fmla="*/ 3584028 w 3857297"/>
              <a:gd name="connsiteY58" fmla="*/ 5528441 h 5706584"/>
              <a:gd name="connsiteX59" fmla="*/ 3720664 w 3857297"/>
              <a:gd name="connsiteY59" fmla="*/ 5223642 h 5706584"/>
              <a:gd name="connsiteX60" fmla="*/ 3836277 w 3857297"/>
              <a:gd name="connsiteY60" fmla="*/ 4813738 h 5706584"/>
              <a:gd name="connsiteX61" fmla="*/ 3741682 w 3857297"/>
              <a:gd name="connsiteY61" fmla="*/ 4393325 h 5706584"/>
              <a:gd name="connsiteX62" fmla="*/ 3857297 w 3857297"/>
              <a:gd name="connsiteY62" fmla="*/ 4120055 h 5706584"/>
              <a:gd name="connsiteX63" fmla="*/ 3699642 w 3857297"/>
              <a:gd name="connsiteY63" fmla="*/ 3804745 h 5706584"/>
              <a:gd name="connsiteX64" fmla="*/ 3436883 w 3857297"/>
              <a:gd name="connsiteY64" fmla="*/ 3037490 h 5706584"/>
              <a:gd name="connsiteX65" fmla="*/ 3258207 w 3857297"/>
              <a:gd name="connsiteY65" fmla="*/ 2543504 h 5706584"/>
              <a:gd name="connsiteX66" fmla="*/ 3069021 w 3857297"/>
              <a:gd name="connsiteY66" fmla="*/ 2291255 h 5706584"/>
              <a:gd name="connsiteX67" fmla="*/ 2890345 w 3857297"/>
              <a:gd name="connsiteY67" fmla="*/ 1923393 h 5706584"/>
              <a:gd name="connsiteX68" fmla="*/ 2743200 w 3857297"/>
              <a:gd name="connsiteY68" fmla="*/ 1681655 h 5706584"/>
              <a:gd name="connsiteX69" fmla="*/ 2806262 w 3857297"/>
              <a:gd name="connsiteY69" fmla="*/ 1282262 h 5706584"/>
              <a:gd name="connsiteX70" fmla="*/ 2869324 w 3857297"/>
              <a:gd name="connsiteY70" fmla="*/ 1187669 h 5706584"/>
              <a:gd name="connsiteX71" fmla="*/ 2837793 w 3857297"/>
              <a:gd name="connsiteY71" fmla="*/ 1534511 h 5706584"/>
              <a:gd name="connsiteX72" fmla="*/ 2995448 w 3857297"/>
              <a:gd name="connsiteY72" fmla="*/ 1996966 h 5706584"/>
              <a:gd name="connsiteX73" fmla="*/ 3541986 w 3857297"/>
              <a:gd name="connsiteY73" fmla="*/ 2017986 h 5706584"/>
              <a:gd name="connsiteX74" fmla="*/ 3647090 w 3857297"/>
              <a:gd name="connsiteY74" fmla="*/ 1828800 h 5706584"/>
              <a:gd name="connsiteX75" fmla="*/ 3415862 w 3857297"/>
              <a:gd name="connsiteY75" fmla="*/ 1597573 h 5706584"/>
              <a:gd name="connsiteX76" fmla="*/ 3636579 w 3857297"/>
              <a:gd name="connsiteY76" fmla="*/ 1219200 h 5706584"/>
              <a:gd name="connsiteX77" fmla="*/ 3573517 w 3857297"/>
              <a:gd name="connsiteY77" fmla="*/ 630621 h 5706584"/>
              <a:gd name="connsiteX78" fmla="*/ 3499945 w 3857297"/>
              <a:gd name="connsiteY78" fmla="*/ 515007 h 5706584"/>
              <a:gd name="connsiteX79" fmla="*/ 3048000 w 3857297"/>
              <a:gd name="connsiteY79" fmla="*/ 283780 h 5706584"/>
              <a:gd name="connsiteX80" fmla="*/ 2795752 w 3857297"/>
              <a:gd name="connsiteY80" fmla="*/ 231228 h 5706584"/>
              <a:gd name="connsiteX81" fmla="*/ 2585545 w 3857297"/>
              <a:gd name="connsiteY81" fmla="*/ 42042 h 5706584"/>
              <a:gd name="connsiteX82" fmla="*/ 2448910 w 3857297"/>
              <a:gd name="connsiteY82" fmla="*/ 31532 h 5706584"/>
              <a:gd name="connsiteX83" fmla="*/ 2301765 w 3857297"/>
              <a:gd name="connsiteY83" fmla="*/ 294290 h 5706584"/>
              <a:gd name="connsiteX84" fmla="*/ 2102069 w 3857297"/>
              <a:gd name="connsiteY84" fmla="*/ 493986 h 5706584"/>
              <a:gd name="connsiteX85" fmla="*/ 1807780 w 3857297"/>
              <a:gd name="connsiteY85" fmla="*/ 588580 h 5706584"/>
              <a:gd name="connsiteX86" fmla="*/ 1576552 w 3857297"/>
              <a:gd name="connsiteY86" fmla="*/ 620110 h 5706584"/>
              <a:gd name="connsiteX87" fmla="*/ 1387366 w 3857297"/>
              <a:gd name="connsiteY87" fmla="*/ 388883 h 5706584"/>
              <a:gd name="connsiteX88" fmla="*/ 1250731 w 3857297"/>
              <a:gd name="connsiteY88" fmla="*/ 73572 h 5706584"/>
              <a:gd name="connsiteX89" fmla="*/ 1103586 w 3857297"/>
              <a:gd name="connsiteY89" fmla="*/ 0 h 5706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3857297" h="5706584">
                <a:moveTo>
                  <a:pt x="1103586" y="0"/>
                </a:moveTo>
                <a:lnTo>
                  <a:pt x="914400" y="388883"/>
                </a:lnTo>
                <a:lnTo>
                  <a:pt x="378372" y="536028"/>
                </a:lnTo>
                <a:lnTo>
                  <a:pt x="63062" y="819807"/>
                </a:lnTo>
                <a:lnTo>
                  <a:pt x="63062" y="1093076"/>
                </a:lnTo>
                <a:lnTo>
                  <a:pt x="273269" y="1492469"/>
                </a:lnTo>
                <a:lnTo>
                  <a:pt x="378373" y="1660634"/>
                </a:lnTo>
                <a:lnTo>
                  <a:pt x="409903" y="1870841"/>
                </a:lnTo>
                <a:lnTo>
                  <a:pt x="609600" y="1923394"/>
                </a:lnTo>
                <a:lnTo>
                  <a:pt x="798786" y="1671145"/>
                </a:lnTo>
                <a:lnTo>
                  <a:pt x="735724" y="1250731"/>
                </a:lnTo>
                <a:lnTo>
                  <a:pt x="651641" y="1051035"/>
                </a:lnTo>
                <a:lnTo>
                  <a:pt x="830317" y="1008993"/>
                </a:lnTo>
                <a:lnTo>
                  <a:pt x="998483" y="1481959"/>
                </a:lnTo>
                <a:lnTo>
                  <a:pt x="1030014" y="1891862"/>
                </a:lnTo>
                <a:lnTo>
                  <a:pt x="977462" y="2364828"/>
                </a:lnTo>
                <a:lnTo>
                  <a:pt x="399393" y="3499945"/>
                </a:lnTo>
                <a:cubicBezTo>
                  <a:pt x="402897" y="3534980"/>
                  <a:pt x="336331" y="3591036"/>
                  <a:pt x="325821" y="3626070"/>
                </a:cubicBezTo>
                <a:cubicBezTo>
                  <a:pt x="315311" y="3661104"/>
                  <a:pt x="339834" y="3678621"/>
                  <a:pt x="336331" y="3710152"/>
                </a:cubicBezTo>
                <a:cubicBezTo>
                  <a:pt x="332828" y="3741683"/>
                  <a:pt x="357352" y="3790731"/>
                  <a:pt x="304800" y="3815255"/>
                </a:cubicBezTo>
                <a:lnTo>
                  <a:pt x="241738" y="4025462"/>
                </a:lnTo>
                <a:lnTo>
                  <a:pt x="105104" y="4498427"/>
                </a:lnTo>
                <a:lnTo>
                  <a:pt x="0" y="4834759"/>
                </a:lnTo>
                <a:lnTo>
                  <a:pt x="31531" y="5097517"/>
                </a:lnTo>
                <a:lnTo>
                  <a:pt x="136635" y="5192110"/>
                </a:lnTo>
                <a:lnTo>
                  <a:pt x="199696" y="5255172"/>
                </a:lnTo>
                <a:lnTo>
                  <a:pt x="409904" y="5223643"/>
                </a:lnTo>
                <a:lnTo>
                  <a:pt x="515007" y="5213131"/>
                </a:lnTo>
                <a:lnTo>
                  <a:pt x="620110" y="5171090"/>
                </a:lnTo>
                <a:lnTo>
                  <a:pt x="693681" y="4929352"/>
                </a:lnTo>
                <a:lnTo>
                  <a:pt x="735724" y="4572000"/>
                </a:lnTo>
                <a:lnTo>
                  <a:pt x="882868" y="4014952"/>
                </a:lnTo>
                <a:lnTo>
                  <a:pt x="945931" y="4824249"/>
                </a:lnTo>
                <a:lnTo>
                  <a:pt x="966952" y="4981903"/>
                </a:lnTo>
                <a:lnTo>
                  <a:pt x="1082566" y="5108026"/>
                </a:lnTo>
                <a:lnTo>
                  <a:pt x="1219199" y="5108028"/>
                </a:lnTo>
                <a:lnTo>
                  <a:pt x="1345324" y="5087007"/>
                </a:lnTo>
                <a:lnTo>
                  <a:pt x="1566041" y="4614041"/>
                </a:lnTo>
                <a:lnTo>
                  <a:pt x="1671145" y="4172608"/>
                </a:lnTo>
                <a:lnTo>
                  <a:pt x="2049518" y="4078013"/>
                </a:lnTo>
                <a:lnTo>
                  <a:pt x="2165131" y="4529960"/>
                </a:lnTo>
                <a:lnTo>
                  <a:pt x="2207172" y="4950373"/>
                </a:lnTo>
                <a:lnTo>
                  <a:pt x="2259724" y="5108028"/>
                </a:lnTo>
                <a:cubicBezTo>
                  <a:pt x="2259724" y="5223642"/>
                  <a:pt x="2312277" y="5244660"/>
                  <a:pt x="2312277" y="5360274"/>
                </a:cubicBezTo>
                <a:lnTo>
                  <a:pt x="2427890" y="5528443"/>
                </a:lnTo>
                <a:lnTo>
                  <a:pt x="2532993" y="5559974"/>
                </a:lnTo>
                <a:lnTo>
                  <a:pt x="2680138" y="5528441"/>
                </a:lnTo>
                <a:lnTo>
                  <a:pt x="2669627" y="5423339"/>
                </a:lnTo>
                <a:lnTo>
                  <a:pt x="2659117" y="5423338"/>
                </a:lnTo>
                <a:lnTo>
                  <a:pt x="2690648" y="5044965"/>
                </a:lnTo>
                <a:lnTo>
                  <a:pt x="2690648" y="4740165"/>
                </a:lnTo>
                <a:lnTo>
                  <a:pt x="2858814" y="3983421"/>
                </a:lnTo>
                <a:lnTo>
                  <a:pt x="3153102" y="4277711"/>
                </a:lnTo>
                <a:lnTo>
                  <a:pt x="2911365" y="5234151"/>
                </a:lnTo>
                <a:lnTo>
                  <a:pt x="2974428" y="5559973"/>
                </a:lnTo>
                <a:lnTo>
                  <a:pt x="3142593" y="5612524"/>
                </a:lnTo>
                <a:lnTo>
                  <a:pt x="3300247" y="5675589"/>
                </a:lnTo>
                <a:cubicBezTo>
                  <a:pt x="3412357" y="5651064"/>
                  <a:pt x="3314262" y="5784194"/>
                  <a:pt x="3426372" y="5633544"/>
                </a:cubicBezTo>
                <a:lnTo>
                  <a:pt x="3584028" y="5528441"/>
                </a:lnTo>
                <a:lnTo>
                  <a:pt x="3720664" y="5223642"/>
                </a:lnTo>
                <a:lnTo>
                  <a:pt x="3836277" y="4813738"/>
                </a:lnTo>
                <a:lnTo>
                  <a:pt x="3741682" y="4393325"/>
                </a:lnTo>
                <a:lnTo>
                  <a:pt x="3857297" y="4120055"/>
                </a:lnTo>
                <a:lnTo>
                  <a:pt x="3699642" y="3804745"/>
                </a:lnTo>
                <a:lnTo>
                  <a:pt x="3436883" y="3037490"/>
                </a:lnTo>
                <a:lnTo>
                  <a:pt x="3258207" y="2543504"/>
                </a:lnTo>
                <a:lnTo>
                  <a:pt x="3069021" y="2291255"/>
                </a:lnTo>
                <a:lnTo>
                  <a:pt x="2890345" y="1923393"/>
                </a:lnTo>
                <a:lnTo>
                  <a:pt x="2743200" y="1681655"/>
                </a:lnTo>
                <a:lnTo>
                  <a:pt x="2806262" y="1282262"/>
                </a:lnTo>
                <a:lnTo>
                  <a:pt x="2869324" y="1187669"/>
                </a:lnTo>
                <a:lnTo>
                  <a:pt x="2837793" y="1534511"/>
                </a:lnTo>
                <a:lnTo>
                  <a:pt x="2995448" y="1996966"/>
                </a:lnTo>
                <a:lnTo>
                  <a:pt x="3541986" y="2017986"/>
                </a:lnTo>
                <a:lnTo>
                  <a:pt x="3647090" y="1828800"/>
                </a:lnTo>
                <a:lnTo>
                  <a:pt x="3415862" y="1597573"/>
                </a:lnTo>
                <a:lnTo>
                  <a:pt x="3636579" y="1219200"/>
                </a:lnTo>
                <a:lnTo>
                  <a:pt x="3573517" y="630621"/>
                </a:lnTo>
                <a:lnTo>
                  <a:pt x="3499945" y="515007"/>
                </a:lnTo>
                <a:lnTo>
                  <a:pt x="3048000" y="283780"/>
                </a:lnTo>
                <a:lnTo>
                  <a:pt x="2795752" y="231228"/>
                </a:lnTo>
                <a:lnTo>
                  <a:pt x="2585545" y="42042"/>
                </a:lnTo>
                <a:lnTo>
                  <a:pt x="2448910" y="31532"/>
                </a:lnTo>
                <a:lnTo>
                  <a:pt x="2301765" y="294290"/>
                </a:lnTo>
                <a:lnTo>
                  <a:pt x="2102069" y="493986"/>
                </a:lnTo>
                <a:lnTo>
                  <a:pt x="1807780" y="588580"/>
                </a:lnTo>
                <a:lnTo>
                  <a:pt x="1576552" y="620110"/>
                </a:lnTo>
                <a:lnTo>
                  <a:pt x="1387366" y="388883"/>
                </a:lnTo>
                <a:lnTo>
                  <a:pt x="1250731" y="73572"/>
                </a:lnTo>
                <a:lnTo>
                  <a:pt x="1103586" y="0"/>
                </a:lnTo>
                <a:close/>
              </a:path>
            </a:pathLst>
          </a:custGeom>
          <a:blipFill dpi="0" rotWithShape="1"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4" name="Freeform: Shape 33">
            <a:hlinkHover r:id="rId10" action="ppaction://hlinksldjump">
              <a:snd r:embed="rId11" name="Growl.wav"/>
            </a:hlinkHover>
            <a:extLst>
              <a:ext uri="{FF2B5EF4-FFF2-40B4-BE49-F238E27FC236}">
                <a16:creationId xmlns:a16="http://schemas.microsoft.com/office/drawing/2014/main" id="{57FEE9BE-EDA4-4AFF-BB86-031C02BF3FD3}"/>
              </a:ext>
            </a:extLst>
          </p:cNvPr>
          <p:cNvSpPr/>
          <p:nvPr/>
        </p:nvSpPr>
        <p:spPr>
          <a:xfrm>
            <a:off x="5903207" y="2390696"/>
            <a:ext cx="1149317" cy="1875024"/>
          </a:xfrm>
          <a:custGeom>
            <a:avLst/>
            <a:gdLst>
              <a:gd name="connsiteX0" fmla="*/ 1261241 w 4151586"/>
              <a:gd name="connsiteY0" fmla="*/ 136634 h 6747641"/>
              <a:gd name="connsiteX1" fmla="*/ 1072055 w 4151586"/>
              <a:gd name="connsiteY1" fmla="*/ 525517 h 6747641"/>
              <a:gd name="connsiteX2" fmla="*/ 536027 w 4151586"/>
              <a:gd name="connsiteY2" fmla="*/ 672662 h 6747641"/>
              <a:gd name="connsiteX3" fmla="*/ 220717 w 4151586"/>
              <a:gd name="connsiteY3" fmla="*/ 956441 h 6747641"/>
              <a:gd name="connsiteX4" fmla="*/ 220717 w 4151586"/>
              <a:gd name="connsiteY4" fmla="*/ 1229710 h 6747641"/>
              <a:gd name="connsiteX5" fmla="*/ 430924 w 4151586"/>
              <a:gd name="connsiteY5" fmla="*/ 1629103 h 6747641"/>
              <a:gd name="connsiteX6" fmla="*/ 609600 w 4151586"/>
              <a:gd name="connsiteY6" fmla="*/ 1839310 h 6747641"/>
              <a:gd name="connsiteX7" fmla="*/ 504496 w 4151586"/>
              <a:gd name="connsiteY7" fmla="*/ 2049517 h 6747641"/>
              <a:gd name="connsiteX8" fmla="*/ 767255 w 4151586"/>
              <a:gd name="connsiteY8" fmla="*/ 2102069 h 6747641"/>
              <a:gd name="connsiteX9" fmla="*/ 956441 w 4151586"/>
              <a:gd name="connsiteY9" fmla="*/ 1807779 h 6747641"/>
              <a:gd name="connsiteX10" fmla="*/ 893379 w 4151586"/>
              <a:gd name="connsiteY10" fmla="*/ 1387365 h 6747641"/>
              <a:gd name="connsiteX11" fmla="*/ 809296 w 4151586"/>
              <a:gd name="connsiteY11" fmla="*/ 1187669 h 6747641"/>
              <a:gd name="connsiteX12" fmla="*/ 987972 w 4151586"/>
              <a:gd name="connsiteY12" fmla="*/ 1145627 h 6747641"/>
              <a:gd name="connsiteX13" fmla="*/ 1156138 w 4151586"/>
              <a:gd name="connsiteY13" fmla="*/ 1618593 h 6747641"/>
              <a:gd name="connsiteX14" fmla="*/ 1187669 w 4151586"/>
              <a:gd name="connsiteY14" fmla="*/ 2028496 h 6747641"/>
              <a:gd name="connsiteX15" fmla="*/ 1135117 w 4151586"/>
              <a:gd name="connsiteY15" fmla="*/ 2501462 h 6747641"/>
              <a:gd name="connsiteX16" fmla="*/ 599089 w 4151586"/>
              <a:gd name="connsiteY16" fmla="*/ 3699641 h 6747641"/>
              <a:gd name="connsiteX17" fmla="*/ 609600 w 4151586"/>
              <a:gd name="connsiteY17" fmla="*/ 3804745 h 6747641"/>
              <a:gd name="connsiteX18" fmla="*/ 620110 w 4151586"/>
              <a:gd name="connsiteY18" fmla="*/ 3878317 h 6747641"/>
              <a:gd name="connsiteX19" fmla="*/ 620110 w 4151586"/>
              <a:gd name="connsiteY19" fmla="*/ 4004441 h 6747641"/>
              <a:gd name="connsiteX20" fmla="*/ 399393 w 4151586"/>
              <a:gd name="connsiteY20" fmla="*/ 4162096 h 6747641"/>
              <a:gd name="connsiteX21" fmla="*/ 346841 w 4151586"/>
              <a:gd name="connsiteY21" fmla="*/ 4708634 h 6747641"/>
              <a:gd name="connsiteX22" fmla="*/ 136634 w 4151586"/>
              <a:gd name="connsiteY22" fmla="*/ 5276193 h 6747641"/>
              <a:gd name="connsiteX23" fmla="*/ 31531 w 4151586"/>
              <a:gd name="connsiteY23" fmla="*/ 5602014 h 6747641"/>
              <a:gd name="connsiteX24" fmla="*/ 0 w 4151586"/>
              <a:gd name="connsiteY24" fmla="*/ 5927834 h 6747641"/>
              <a:gd name="connsiteX25" fmla="*/ 52551 w 4151586"/>
              <a:gd name="connsiteY25" fmla="*/ 6096000 h 6747641"/>
              <a:gd name="connsiteX26" fmla="*/ 693683 w 4151586"/>
              <a:gd name="connsiteY26" fmla="*/ 6232634 h 6747641"/>
              <a:gd name="connsiteX27" fmla="*/ 840827 w 4151586"/>
              <a:gd name="connsiteY27" fmla="*/ 6085489 h 6747641"/>
              <a:gd name="connsiteX28" fmla="*/ 777765 w 4151586"/>
              <a:gd name="connsiteY28" fmla="*/ 5549462 h 6747641"/>
              <a:gd name="connsiteX29" fmla="*/ 903889 w 4151586"/>
              <a:gd name="connsiteY29" fmla="*/ 5255172 h 6747641"/>
              <a:gd name="connsiteX30" fmla="*/ 893379 w 4151586"/>
              <a:gd name="connsiteY30" fmla="*/ 4708634 h 6747641"/>
              <a:gd name="connsiteX31" fmla="*/ 1019503 w 4151586"/>
              <a:gd name="connsiteY31" fmla="*/ 4593020 h 6747641"/>
              <a:gd name="connsiteX32" fmla="*/ 1030014 w 4151586"/>
              <a:gd name="connsiteY32" fmla="*/ 5307724 h 6747641"/>
              <a:gd name="connsiteX33" fmla="*/ 1103586 w 4151586"/>
              <a:gd name="connsiteY33" fmla="*/ 5412827 h 6747641"/>
              <a:gd name="connsiteX34" fmla="*/ 1219200 w 4151586"/>
              <a:gd name="connsiteY34" fmla="*/ 5896303 h 6747641"/>
              <a:gd name="connsiteX35" fmla="*/ 1471448 w 4151586"/>
              <a:gd name="connsiteY35" fmla="*/ 5969876 h 6747641"/>
              <a:gd name="connsiteX36" fmla="*/ 1629103 w 4151586"/>
              <a:gd name="connsiteY36" fmla="*/ 5538952 h 6747641"/>
              <a:gd name="connsiteX37" fmla="*/ 1744717 w 4151586"/>
              <a:gd name="connsiteY37" fmla="*/ 5076496 h 6747641"/>
              <a:gd name="connsiteX38" fmla="*/ 1860331 w 4151586"/>
              <a:gd name="connsiteY38" fmla="*/ 4750676 h 6747641"/>
              <a:gd name="connsiteX39" fmla="*/ 2165131 w 4151586"/>
              <a:gd name="connsiteY39" fmla="*/ 4698124 h 6747641"/>
              <a:gd name="connsiteX40" fmla="*/ 2301765 w 4151586"/>
              <a:gd name="connsiteY40" fmla="*/ 4929352 h 6747641"/>
              <a:gd name="connsiteX41" fmla="*/ 2270234 w 4151586"/>
              <a:gd name="connsiteY41" fmla="*/ 5465379 h 6747641"/>
              <a:gd name="connsiteX42" fmla="*/ 2396358 w 4151586"/>
              <a:gd name="connsiteY42" fmla="*/ 5864772 h 6747641"/>
              <a:gd name="connsiteX43" fmla="*/ 2417379 w 4151586"/>
              <a:gd name="connsiteY43" fmla="*/ 6201103 h 6747641"/>
              <a:gd name="connsiteX44" fmla="*/ 2459420 w 4151586"/>
              <a:gd name="connsiteY44" fmla="*/ 6526924 h 6747641"/>
              <a:gd name="connsiteX45" fmla="*/ 2869324 w 4151586"/>
              <a:gd name="connsiteY45" fmla="*/ 6642538 h 6747641"/>
              <a:gd name="connsiteX46" fmla="*/ 3037489 w 4151586"/>
              <a:gd name="connsiteY46" fmla="*/ 6432331 h 6747641"/>
              <a:gd name="connsiteX47" fmla="*/ 2911365 w 4151586"/>
              <a:gd name="connsiteY47" fmla="*/ 5822731 h 6747641"/>
              <a:gd name="connsiteX48" fmla="*/ 2816772 w 4151586"/>
              <a:gd name="connsiteY48" fmla="*/ 5559972 h 6747641"/>
              <a:gd name="connsiteX49" fmla="*/ 3026979 w 4151586"/>
              <a:gd name="connsiteY49" fmla="*/ 5318234 h 6747641"/>
              <a:gd name="connsiteX50" fmla="*/ 3058510 w 4151586"/>
              <a:gd name="connsiteY50" fmla="*/ 4897820 h 6747641"/>
              <a:gd name="connsiteX51" fmla="*/ 3111062 w 4151586"/>
              <a:gd name="connsiteY51" fmla="*/ 4666593 h 6747641"/>
              <a:gd name="connsiteX52" fmla="*/ 3342289 w 4151586"/>
              <a:gd name="connsiteY52" fmla="*/ 4855779 h 6747641"/>
              <a:gd name="connsiteX53" fmla="*/ 3205655 w 4151586"/>
              <a:gd name="connsiteY53" fmla="*/ 5402317 h 6747641"/>
              <a:gd name="connsiteX54" fmla="*/ 3100551 w 4151586"/>
              <a:gd name="connsiteY54" fmla="*/ 6011917 h 6747641"/>
              <a:gd name="connsiteX55" fmla="*/ 3090041 w 4151586"/>
              <a:gd name="connsiteY55" fmla="*/ 6264165 h 6747641"/>
              <a:gd name="connsiteX56" fmla="*/ 3100551 w 4151586"/>
              <a:gd name="connsiteY56" fmla="*/ 6547945 h 6747641"/>
              <a:gd name="connsiteX57" fmla="*/ 3636579 w 4151586"/>
              <a:gd name="connsiteY57" fmla="*/ 6747641 h 6747641"/>
              <a:gd name="connsiteX58" fmla="*/ 3962400 w 4151586"/>
              <a:gd name="connsiteY58" fmla="*/ 6568965 h 6747641"/>
              <a:gd name="connsiteX59" fmla="*/ 4046483 w 4151586"/>
              <a:gd name="connsiteY59" fmla="*/ 6085489 h 6747641"/>
              <a:gd name="connsiteX60" fmla="*/ 4151586 w 4151586"/>
              <a:gd name="connsiteY60" fmla="*/ 5307724 h 6747641"/>
              <a:gd name="connsiteX61" fmla="*/ 4088524 w 4151586"/>
              <a:gd name="connsiteY61" fmla="*/ 4624552 h 6747641"/>
              <a:gd name="connsiteX62" fmla="*/ 4078014 w 4151586"/>
              <a:gd name="connsiteY62" fmla="*/ 4309241 h 6747641"/>
              <a:gd name="connsiteX63" fmla="*/ 3804745 w 4151586"/>
              <a:gd name="connsiteY63" fmla="*/ 3993931 h 6747641"/>
              <a:gd name="connsiteX64" fmla="*/ 3594538 w 4151586"/>
              <a:gd name="connsiteY64" fmla="*/ 3174124 h 6747641"/>
              <a:gd name="connsiteX65" fmla="*/ 3415862 w 4151586"/>
              <a:gd name="connsiteY65" fmla="*/ 2680138 h 6747641"/>
              <a:gd name="connsiteX66" fmla="*/ 3226676 w 4151586"/>
              <a:gd name="connsiteY66" fmla="*/ 2427889 h 6747641"/>
              <a:gd name="connsiteX67" fmla="*/ 3048000 w 4151586"/>
              <a:gd name="connsiteY67" fmla="*/ 2060027 h 6747641"/>
              <a:gd name="connsiteX68" fmla="*/ 2900855 w 4151586"/>
              <a:gd name="connsiteY68" fmla="*/ 1818289 h 6747641"/>
              <a:gd name="connsiteX69" fmla="*/ 2963917 w 4151586"/>
              <a:gd name="connsiteY69" fmla="*/ 1418896 h 6747641"/>
              <a:gd name="connsiteX70" fmla="*/ 3026979 w 4151586"/>
              <a:gd name="connsiteY70" fmla="*/ 1324303 h 6747641"/>
              <a:gd name="connsiteX71" fmla="*/ 2995448 w 4151586"/>
              <a:gd name="connsiteY71" fmla="*/ 1671145 h 6747641"/>
              <a:gd name="connsiteX72" fmla="*/ 3153103 w 4151586"/>
              <a:gd name="connsiteY72" fmla="*/ 2133600 h 6747641"/>
              <a:gd name="connsiteX73" fmla="*/ 3699641 w 4151586"/>
              <a:gd name="connsiteY73" fmla="*/ 2154620 h 6747641"/>
              <a:gd name="connsiteX74" fmla="*/ 3804745 w 4151586"/>
              <a:gd name="connsiteY74" fmla="*/ 1965434 h 6747641"/>
              <a:gd name="connsiteX75" fmla="*/ 3573517 w 4151586"/>
              <a:gd name="connsiteY75" fmla="*/ 1734207 h 6747641"/>
              <a:gd name="connsiteX76" fmla="*/ 3794234 w 4151586"/>
              <a:gd name="connsiteY76" fmla="*/ 1355834 h 6747641"/>
              <a:gd name="connsiteX77" fmla="*/ 3731172 w 4151586"/>
              <a:gd name="connsiteY77" fmla="*/ 767255 h 6747641"/>
              <a:gd name="connsiteX78" fmla="*/ 3657600 w 4151586"/>
              <a:gd name="connsiteY78" fmla="*/ 651641 h 6747641"/>
              <a:gd name="connsiteX79" fmla="*/ 3205655 w 4151586"/>
              <a:gd name="connsiteY79" fmla="*/ 420414 h 6747641"/>
              <a:gd name="connsiteX80" fmla="*/ 2953407 w 4151586"/>
              <a:gd name="connsiteY80" fmla="*/ 367862 h 6747641"/>
              <a:gd name="connsiteX81" fmla="*/ 2722179 w 4151586"/>
              <a:gd name="connsiteY81" fmla="*/ 10510 h 6747641"/>
              <a:gd name="connsiteX82" fmla="*/ 2564524 w 4151586"/>
              <a:gd name="connsiteY82" fmla="*/ 0 h 6747641"/>
              <a:gd name="connsiteX83" fmla="*/ 2459420 w 4151586"/>
              <a:gd name="connsiteY83" fmla="*/ 430924 h 6747641"/>
              <a:gd name="connsiteX84" fmla="*/ 2259724 w 4151586"/>
              <a:gd name="connsiteY84" fmla="*/ 630620 h 6747641"/>
              <a:gd name="connsiteX85" fmla="*/ 1944414 w 4151586"/>
              <a:gd name="connsiteY85" fmla="*/ 672662 h 6747641"/>
              <a:gd name="connsiteX86" fmla="*/ 1713186 w 4151586"/>
              <a:gd name="connsiteY86" fmla="*/ 620110 h 6747641"/>
              <a:gd name="connsiteX87" fmla="*/ 1566041 w 4151586"/>
              <a:gd name="connsiteY87" fmla="*/ 336331 h 6747641"/>
              <a:gd name="connsiteX88" fmla="*/ 1345324 w 4151586"/>
              <a:gd name="connsiteY88" fmla="*/ 73572 h 6747641"/>
              <a:gd name="connsiteX89" fmla="*/ 1261241 w 4151586"/>
              <a:gd name="connsiteY89" fmla="*/ 136634 h 6747641"/>
              <a:gd name="connsiteX0" fmla="*/ 1261241 w 4151586"/>
              <a:gd name="connsiteY0" fmla="*/ 136634 h 6642538"/>
              <a:gd name="connsiteX1" fmla="*/ 1072055 w 4151586"/>
              <a:gd name="connsiteY1" fmla="*/ 525517 h 6642538"/>
              <a:gd name="connsiteX2" fmla="*/ 536027 w 4151586"/>
              <a:gd name="connsiteY2" fmla="*/ 672662 h 6642538"/>
              <a:gd name="connsiteX3" fmla="*/ 220717 w 4151586"/>
              <a:gd name="connsiteY3" fmla="*/ 956441 h 6642538"/>
              <a:gd name="connsiteX4" fmla="*/ 220717 w 4151586"/>
              <a:gd name="connsiteY4" fmla="*/ 1229710 h 6642538"/>
              <a:gd name="connsiteX5" fmla="*/ 430924 w 4151586"/>
              <a:gd name="connsiteY5" fmla="*/ 1629103 h 6642538"/>
              <a:gd name="connsiteX6" fmla="*/ 609600 w 4151586"/>
              <a:gd name="connsiteY6" fmla="*/ 1839310 h 6642538"/>
              <a:gd name="connsiteX7" fmla="*/ 504496 w 4151586"/>
              <a:gd name="connsiteY7" fmla="*/ 2049517 h 6642538"/>
              <a:gd name="connsiteX8" fmla="*/ 767255 w 4151586"/>
              <a:gd name="connsiteY8" fmla="*/ 2102069 h 6642538"/>
              <a:gd name="connsiteX9" fmla="*/ 956441 w 4151586"/>
              <a:gd name="connsiteY9" fmla="*/ 1807779 h 6642538"/>
              <a:gd name="connsiteX10" fmla="*/ 893379 w 4151586"/>
              <a:gd name="connsiteY10" fmla="*/ 1387365 h 6642538"/>
              <a:gd name="connsiteX11" fmla="*/ 809296 w 4151586"/>
              <a:gd name="connsiteY11" fmla="*/ 1187669 h 6642538"/>
              <a:gd name="connsiteX12" fmla="*/ 987972 w 4151586"/>
              <a:gd name="connsiteY12" fmla="*/ 1145627 h 6642538"/>
              <a:gd name="connsiteX13" fmla="*/ 1156138 w 4151586"/>
              <a:gd name="connsiteY13" fmla="*/ 1618593 h 6642538"/>
              <a:gd name="connsiteX14" fmla="*/ 1187669 w 4151586"/>
              <a:gd name="connsiteY14" fmla="*/ 2028496 h 6642538"/>
              <a:gd name="connsiteX15" fmla="*/ 1135117 w 4151586"/>
              <a:gd name="connsiteY15" fmla="*/ 2501462 h 6642538"/>
              <a:gd name="connsiteX16" fmla="*/ 599089 w 4151586"/>
              <a:gd name="connsiteY16" fmla="*/ 3699641 h 6642538"/>
              <a:gd name="connsiteX17" fmla="*/ 609600 w 4151586"/>
              <a:gd name="connsiteY17" fmla="*/ 3804745 h 6642538"/>
              <a:gd name="connsiteX18" fmla="*/ 620110 w 4151586"/>
              <a:gd name="connsiteY18" fmla="*/ 3878317 h 6642538"/>
              <a:gd name="connsiteX19" fmla="*/ 620110 w 4151586"/>
              <a:gd name="connsiteY19" fmla="*/ 4004441 h 6642538"/>
              <a:gd name="connsiteX20" fmla="*/ 399393 w 4151586"/>
              <a:gd name="connsiteY20" fmla="*/ 4162096 h 6642538"/>
              <a:gd name="connsiteX21" fmla="*/ 346841 w 4151586"/>
              <a:gd name="connsiteY21" fmla="*/ 4708634 h 6642538"/>
              <a:gd name="connsiteX22" fmla="*/ 136634 w 4151586"/>
              <a:gd name="connsiteY22" fmla="*/ 5276193 h 6642538"/>
              <a:gd name="connsiteX23" fmla="*/ 31531 w 4151586"/>
              <a:gd name="connsiteY23" fmla="*/ 5602014 h 6642538"/>
              <a:gd name="connsiteX24" fmla="*/ 0 w 4151586"/>
              <a:gd name="connsiteY24" fmla="*/ 5927834 h 6642538"/>
              <a:gd name="connsiteX25" fmla="*/ 52551 w 4151586"/>
              <a:gd name="connsiteY25" fmla="*/ 6096000 h 6642538"/>
              <a:gd name="connsiteX26" fmla="*/ 693683 w 4151586"/>
              <a:gd name="connsiteY26" fmla="*/ 6232634 h 6642538"/>
              <a:gd name="connsiteX27" fmla="*/ 840827 w 4151586"/>
              <a:gd name="connsiteY27" fmla="*/ 6085489 h 6642538"/>
              <a:gd name="connsiteX28" fmla="*/ 777765 w 4151586"/>
              <a:gd name="connsiteY28" fmla="*/ 5549462 h 6642538"/>
              <a:gd name="connsiteX29" fmla="*/ 903889 w 4151586"/>
              <a:gd name="connsiteY29" fmla="*/ 5255172 h 6642538"/>
              <a:gd name="connsiteX30" fmla="*/ 893379 w 4151586"/>
              <a:gd name="connsiteY30" fmla="*/ 4708634 h 6642538"/>
              <a:gd name="connsiteX31" fmla="*/ 1019503 w 4151586"/>
              <a:gd name="connsiteY31" fmla="*/ 4593020 h 6642538"/>
              <a:gd name="connsiteX32" fmla="*/ 1030014 w 4151586"/>
              <a:gd name="connsiteY32" fmla="*/ 5307724 h 6642538"/>
              <a:gd name="connsiteX33" fmla="*/ 1103586 w 4151586"/>
              <a:gd name="connsiteY33" fmla="*/ 5412827 h 6642538"/>
              <a:gd name="connsiteX34" fmla="*/ 1219200 w 4151586"/>
              <a:gd name="connsiteY34" fmla="*/ 5896303 h 6642538"/>
              <a:gd name="connsiteX35" fmla="*/ 1471448 w 4151586"/>
              <a:gd name="connsiteY35" fmla="*/ 5969876 h 6642538"/>
              <a:gd name="connsiteX36" fmla="*/ 1629103 w 4151586"/>
              <a:gd name="connsiteY36" fmla="*/ 5538952 h 6642538"/>
              <a:gd name="connsiteX37" fmla="*/ 1744717 w 4151586"/>
              <a:gd name="connsiteY37" fmla="*/ 5076496 h 6642538"/>
              <a:gd name="connsiteX38" fmla="*/ 1860331 w 4151586"/>
              <a:gd name="connsiteY38" fmla="*/ 4750676 h 6642538"/>
              <a:gd name="connsiteX39" fmla="*/ 2165131 w 4151586"/>
              <a:gd name="connsiteY39" fmla="*/ 4698124 h 6642538"/>
              <a:gd name="connsiteX40" fmla="*/ 2301765 w 4151586"/>
              <a:gd name="connsiteY40" fmla="*/ 4929352 h 6642538"/>
              <a:gd name="connsiteX41" fmla="*/ 2270234 w 4151586"/>
              <a:gd name="connsiteY41" fmla="*/ 5465379 h 6642538"/>
              <a:gd name="connsiteX42" fmla="*/ 2396358 w 4151586"/>
              <a:gd name="connsiteY42" fmla="*/ 5864772 h 6642538"/>
              <a:gd name="connsiteX43" fmla="*/ 2417379 w 4151586"/>
              <a:gd name="connsiteY43" fmla="*/ 6201103 h 6642538"/>
              <a:gd name="connsiteX44" fmla="*/ 2459420 w 4151586"/>
              <a:gd name="connsiteY44" fmla="*/ 6526924 h 6642538"/>
              <a:gd name="connsiteX45" fmla="*/ 2869324 w 4151586"/>
              <a:gd name="connsiteY45" fmla="*/ 6642538 h 6642538"/>
              <a:gd name="connsiteX46" fmla="*/ 3037489 w 4151586"/>
              <a:gd name="connsiteY46" fmla="*/ 6432331 h 6642538"/>
              <a:gd name="connsiteX47" fmla="*/ 2911365 w 4151586"/>
              <a:gd name="connsiteY47" fmla="*/ 5822731 h 6642538"/>
              <a:gd name="connsiteX48" fmla="*/ 2816772 w 4151586"/>
              <a:gd name="connsiteY48" fmla="*/ 5559972 h 6642538"/>
              <a:gd name="connsiteX49" fmla="*/ 3026979 w 4151586"/>
              <a:gd name="connsiteY49" fmla="*/ 5318234 h 6642538"/>
              <a:gd name="connsiteX50" fmla="*/ 3058510 w 4151586"/>
              <a:gd name="connsiteY50" fmla="*/ 4897820 h 6642538"/>
              <a:gd name="connsiteX51" fmla="*/ 3111062 w 4151586"/>
              <a:gd name="connsiteY51" fmla="*/ 4666593 h 6642538"/>
              <a:gd name="connsiteX52" fmla="*/ 3342289 w 4151586"/>
              <a:gd name="connsiteY52" fmla="*/ 4855779 h 6642538"/>
              <a:gd name="connsiteX53" fmla="*/ 3205655 w 4151586"/>
              <a:gd name="connsiteY53" fmla="*/ 5402317 h 6642538"/>
              <a:gd name="connsiteX54" fmla="*/ 3100551 w 4151586"/>
              <a:gd name="connsiteY54" fmla="*/ 6011917 h 6642538"/>
              <a:gd name="connsiteX55" fmla="*/ 3090041 w 4151586"/>
              <a:gd name="connsiteY55" fmla="*/ 6264165 h 6642538"/>
              <a:gd name="connsiteX56" fmla="*/ 3100551 w 4151586"/>
              <a:gd name="connsiteY56" fmla="*/ 6547945 h 6642538"/>
              <a:gd name="connsiteX57" fmla="*/ 3668110 w 4151586"/>
              <a:gd name="connsiteY57" fmla="*/ 6495393 h 6642538"/>
              <a:gd name="connsiteX58" fmla="*/ 3962400 w 4151586"/>
              <a:gd name="connsiteY58" fmla="*/ 6568965 h 6642538"/>
              <a:gd name="connsiteX59" fmla="*/ 4046483 w 4151586"/>
              <a:gd name="connsiteY59" fmla="*/ 6085489 h 6642538"/>
              <a:gd name="connsiteX60" fmla="*/ 4151586 w 4151586"/>
              <a:gd name="connsiteY60" fmla="*/ 5307724 h 6642538"/>
              <a:gd name="connsiteX61" fmla="*/ 4088524 w 4151586"/>
              <a:gd name="connsiteY61" fmla="*/ 4624552 h 6642538"/>
              <a:gd name="connsiteX62" fmla="*/ 4078014 w 4151586"/>
              <a:gd name="connsiteY62" fmla="*/ 4309241 h 6642538"/>
              <a:gd name="connsiteX63" fmla="*/ 3804745 w 4151586"/>
              <a:gd name="connsiteY63" fmla="*/ 3993931 h 6642538"/>
              <a:gd name="connsiteX64" fmla="*/ 3594538 w 4151586"/>
              <a:gd name="connsiteY64" fmla="*/ 3174124 h 6642538"/>
              <a:gd name="connsiteX65" fmla="*/ 3415862 w 4151586"/>
              <a:gd name="connsiteY65" fmla="*/ 2680138 h 6642538"/>
              <a:gd name="connsiteX66" fmla="*/ 3226676 w 4151586"/>
              <a:gd name="connsiteY66" fmla="*/ 2427889 h 6642538"/>
              <a:gd name="connsiteX67" fmla="*/ 3048000 w 4151586"/>
              <a:gd name="connsiteY67" fmla="*/ 2060027 h 6642538"/>
              <a:gd name="connsiteX68" fmla="*/ 2900855 w 4151586"/>
              <a:gd name="connsiteY68" fmla="*/ 1818289 h 6642538"/>
              <a:gd name="connsiteX69" fmla="*/ 2963917 w 4151586"/>
              <a:gd name="connsiteY69" fmla="*/ 1418896 h 6642538"/>
              <a:gd name="connsiteX70" fmla="*/ 3026979 w 4151586"/>
              <a:gd name="connsiteY70" fmla="*/ 1324303 h 6642538"/>
              <a:gd name="connsiteX71" fmla="*/ 2995448 w 4151586"/>
              <a:gd name="connsiteY71" fmla="*/ 1671145 h 6642538"/>
              <a:gd name="connsiteX72" fmla="*/ 3153103 w 4151586"/>
              <a:gd name="connsiteY72" fmla="*/ 2133600 h 6642538"/>
              <a:gd name="connsiteX73" fmla="*/ 3699641 w 4151586"/>
              <a:gd name="connsiteY73" fmla="*/ 2154620 h 6642538"/>
              <a:gd name="connsiteX74" fmla="*/ 3804745 w 4151586"/>
              <a:gd name="connsiteY74" fmla="*/ 1965434 h 6642538"/>
              <a:gd name="connsiteX75" fmla="*/ 3573517 w 4151586"/>
              <a:gd name="connsiteY75" fmla="*/ 1734207 h 6642538"/>
              <a:gd name="connsiteX76" fmla="*/ 3794234 w 4151586"/>
              <a:gd name="connsiteY76" fmla="*/ 1355834 h 6642538"/>
              <a:gd name="connsiteX77" fmla="*/ 3731172 w 4151586"/>
              <a:gd name="connsiteY77" fmla="*/ 767255 h 6642538"/>
              <a:gd name="connsiteX78" fmla="*/ 3657600 w 4151586"/>
              <a:gd name="connsiteY78" fmla="*/ 651641 h 6642538"/>
              <a:gd name="connsiteX79" fmla="*/ 3205655 w 4151586"/>
              <a:gd name="connsiteY79" fmla="*/ 420414 h 6642538"/>
              <a:gd name="connsiteX80" fmla="*/ 2953407 w 4151586"/>
              <a:gd name="connsiteY80" fmla="*/ 367862 h 6642538"/>
              <a:gd name="connsiteX81" fmla="*/ 2722179 w 4151586"/>
              <a:gd name="connsiteY81" fmla="*/ 10510 h 6642538"/>
              <a:gd name="connsiteX82" fmla="*/ 2564524 w 4151586"/>
              <a:gd name="connsiteY82" fmla="*/ 0 h 6642538"/>
              <a:gd name="connsiteX83" fmla="*/ 2459420 w 4151586"/>
              <a:gd name="connsiteY83" fmla="*/ 430924 h 6642538"/>
              <a:gd name="connsiteX84" fmla="*/ 2259724 w 4151586"/>
              <a:gd name="connsiteY84" fmla="*/ 630620 h 6642538"/>
              <a:gd name="connsiteX85" fmla="*/ 1944414 w 4151586"/>
              <a:gd name="connsiteY85" fmla="*/ 672662 h 6642538"/>
              <a:gd name="connsiteX86" fmla="*/ 1713186 w 4151586"/>
              <a:gd name="connsiteY86" fmla="*/ 620110 h 6642538"/>
              <a:gd name="connsiteX87" fmla="*/ 1566041 w 4151586"/>
              <a:gd name="connsiteY87" fmla="*/ 336331 h 6642538"/>
              <a:gd name="connsiteX88" fmla="*/ 1345324 w 4151586"/>
              <a:gd name="connsiteY88" fmla="*/ 73572 h 6642538"/>
              <a:gd name="connsiteX89" fmla="*/ 1261241 w 4151586"/>
              <a:gd name="connsiteY89" fmla="*/ 136634 h 6642538"/>
              <a:gd name="connsiteX0" fmla="*/ 1261241 w 4151586"/>
              <a:gd name="connsiteY0" fmla="*/ 136634 h 6642538"/>
              <a:gd name="connsiteX1" fmla="*/ 1072055 w 4151586"/>
              <a:gd name="connsiteY1" fmla="*/ 525517 h 6642538"/>
              <a:gd name="connsiteX2" fmla="*/ 536027 w 4151586"/>
              <a:gd name="connsiteY2" fmla="*/ 672662 h 6642538"/>
              <a:gd name="connsiteX3" fmla="*/ 220717 w 4151586"/>
              <a:gd name="connsiteY3" fmla="*/ 956441 h 6642538"/>
              <a:gd name="connsiteX4" fmla="*/ 220717 w 4151586"/>
              <a:gd name="connsiteY4" fmla="*/ 1229710 h 6642538"/>
              <a:gd name="connsiteX5" fmla="*/ 430924 w 4151586"/>
              <a:gd name="connsiteY5" fmla="*/ 1629103 h 6642538"/>
              <a:gd name="connsiteX6" fmla="*/ 609600 w 4151586"/>
              <a:gd name="connsiteY6" fmla="*/ 1839310 h 6642538"/>
              <a:gd name="connsiteX7" fmla="*/ 504496 w 4151586"/>
              <a:gd name="connsiteY7" fmla="*/ 2049517 h 6642538"/>
              <a:gd name="connsiteX8" fmla="*/ 767255 w 4151586"/>
              <a:gd name="connsiteY8" fmla="*/ 2102069 h 6642538"/>
              <a:gd name="connsiteX9" fmla="*/ 956441 w 4151586"/>
              <a:gd name="connsiteY9" fmla="*/ 1807779 h 6642538"/>
              <a:gd name="connsiteX10" fmla="*/ 893379 w 4151586"/>
              <a:gd name="connsiteY10" fmla="*/ 1387365 h 6642538"/>
              <a:gd name="connsiteX11" fmla="*/ 809296 w 4151586"/>
              <a:gd name="connsiteY11" fmla="*/ 1187669 h 6642538"/>
              <a:gd name="connsiteX12" fmla="*/ 987972 w 4151586"/>
              <a:gd name="connsiteY12" fmla="*/ 1145627 h 6642538"/>
              <a:gd name="connsiteX13" fmla="*/ 1156138 w 4151586"/>
              <a:gd name="connsiteY13" fmla="*/ 1618593 h 6642538"/>
              <a:gd name="connsiteX14" fmla="*/ 1187669 w 4151586"/>
              <a:gd name="connsiteY14" fmla="*/ 2028496 h 6642538"/>
              <a:gd name="connsiteX15" fmla="*/ 1135117 w 4151586"/>
              <a:gd name="connsiteY15" fmla="*/ 2501462 h 6642538"/>
              <a:gd name="connsiteX16" fmla="*/ 599089 w 4151586"/>
              <a:gd name="connsiteY16" fmla="*/ 3699641 h 6642538"/>
              <a:gd name="connsiteX17" fmla="*/ 609600 w 4151586"/>
              <a:gd name="connsiteY17" fmla="*/ 3804745 h 6642538"/>
              <a:gd name="connsiteX18" fmla="*/ 620110 w 4151586"/>
              <a:gd name="connsiteY18" fmla="*/ 3878317 h 6642538"/>
              <a:gd name="connsiteX19" fmla="*/ 620110 w 4151586"/>
              <a:gd name="connsiteY19" fmla="*/ 4004441 h 6642538"/>
              <a:gd name="connsiteX20" fmla="*/ 399393 w 4151586"/>
              <a:gd name="connsiteY20" fmla="*/ 4162096 h 6642538"/>
              <a:gd name="connsiteX21" fmla="*/ 346841 w 4151586"/>
              <a:gd name="connsiteY21" fmla="*/ 4708634 h 6642538"/>
              <a:gd name="connsiteX22" fmla="*/ 136634 w 4151586"/>
              <a:gd name="connsiteY22" fmla="*/ 5276193 h 6642538"/>
              <a:gd name="connsiteX23" fmla="*/ 31531 w 4151586"/>
              <a:gd name="connsiteY23" fmla="*/ 5602014 h 6642538"/>
              <a:gd name="connsiteX24" fmla="*/ 0 w 4151586"/>
              <a:gd name="connsiteY24" fmla="*/ 5927834 h 6642538"/>
              <a:gd name="connsiteX25" fmla="*/ 52551 w 4151586"/>
              <a:gd name="connsiteY25" fmla="*/ 6096000 h 6642538"/>
              <a:gd name="connsiteX26" fmla="*/ 693683 w 4151586"/>
              <a:gd name="connsiteY26" fmla="*/ 6232634 h 6642538"/>
              <a:gd name="connsiteX27" fmla="*/ 840827 w 4151586"/>
              <a:gd name="connsiteY27" fmla="*/ 6085489 h 6642538"/>
              <a:gd name="connsiteX28" fmla="*/ 777765 w 4151586"/>
              <a:gd name="connsiteY28" fmla="*/ 5549462 h 6642538"/>
              <a:gd name="connsiteX29" fmla="*/ 903889 w 4151586"/>
              <a:gd name="connsiteY29" fmla="*/ 5255172 h 6642538"/>
              <a:gd name="connsiteX30" fmla="*/ 893379 w 4151586"/>
              <a:gd name="connsiteY30" fmla="*/ 4708634 h 6642538"/>
              <a:gd name="connsiteX31" fmla="*/ 1019503 w 4151586"/>
              <a:gd name="connsiteY31" fmla="*/ 4593020 h 6642538"/>
              <a:gd name="connsiteX32" fmla="*/ 1030014 w 4151586"/>
              <a:gd name="connsiteY32" fmla="*/ 5307724 h 6642538"/>
              <a:gd name="connsiteX33" fmla="*/ 1103586 w 4151586"/>
              <a:gd name="connsiteY33" fmla="*/ 5412827 h 6642538"/>
              <a:gd name="connsiteX34" fmla="*/ 1219200 w 4151586"/>
              <a:gd name="connsiteY34" fmla="*/ 5896303 h 6642538"/>
              <a:gd name="connsiteX35" fmla="*/ 1471448 w 4151586"/>
              <a:gd name="connsiteY35" fmla="*/ 5969876 h 6642538"/>
              <a:gd name="connsiteX36" fmla="*/ 1629103 w 4151586"/>
              <a:gd name="connsiteY36" fmla="*/ 5538952 h 6642538"/>
              <a:gd name="connsiteX37" fmla="*/ 1744717 w 4151586"/>
              <a:gd name="connsiteY37" fmla="*/ 5076496 h 6642538"/>
              <a:gd name="connsiteX38" fmla="*/ 1860331 w 4151586"/>
              <a:gd name="connsiteY38" fmla="*/ 4750676 h 6642538"/>
              <a:gd name="connsiteX39" fmla="*/ 2165131 w 4151586"/>
              <a:gd name="connsiteY39" fmla="*/ 4698124 h 6642538"/>
              <a:gd name="connsiteX40" fmla="*/ 2301765 w 4151586"/>
              <a:gd name="connsiteY40" fmla="*/ 4929352 h 6642538"/>
              <a:gd name="connsiteX41" fmla="*/ 2270234 w 4151586"/>
              <a:gd name="connsiteY41" fmla="*/ 5465379 h 6642538"/>
              <a:gd name="connsiteX42" fmla="*/ 2396358 w 4151586"/>
              <a:gd name="connsiteY42" fmla="*/ 5864772 h 6642538"/>
              <a:gd name="connsiteX43" fmla="*/ 2417379 w 4151586"/>
              <a:gd name="connsiteY43" fmla="*/ 6201103 h 6642538"/>
              <a:gd name="connsiteX44" fmla="*/ 2459420 w 4151586"/>
              <a:gd name="connsiteY44" fmla="*/ 6526924 h 6642538"/>
              <a:gd name="connsiteX45" fmla="*/ 2869324 w 4151586"/>
              <a:gd name="connsiteY45" fmla="*/ 6642538 h 6642538"/>
              <a:gd name="connsiteX46" fmla="*/ 3037489 w 4151586"/>
              <a:gd name="connsiteY46" fmla="*/ 6432331 h 6642538"/>
              <a:gd name="connsiteX47" fmla="*/ 2911365 w 4151586"/>
              <a:gd name="connsiteY47" fmla="*/ 5822731 h 6642538"/>
              <a:gd name="connsiteX48" fmla="*/ 2816772 w 4151586"/>
              <a:gd name="connsiteY48" fmla="*/ 5559972 h 6642538"/>
              <a:gd name="connsiteX49" fmla="*/ 3026979 w 4151586"/>
              <a:gd name="connsiteY49" fmla="*/ 5318234 h 6642538"/>
              <a:gd name="connsiteX50" fmla="*/ 3058510 w 4151586"/>
              <a:gd name="connsiteY50" fmla="*/ 4897820 h 6642538"/>
              <a:gd name="connsiteX51" fmla="*/ 3111062 w 4151586"/>
              <a:gd name="connsiteY51" fmla="*/ 4666593 h 6642538"/>
              <a:gd name="connsiteX52" fmla="*/ 3342289 w 4151586"/>
              <a:gd name="connsiteY52" fmla="*/ 4855779 h 6642538"/>
              <a:gd name="connsiteX53" fmla="*/ 3205655 w 4151586"/>
              <a:gd name="connsiteY53" fmla="*/ 5402317 h 6642538"/>
              <a:gd name="connsiteX54" fmla="*/ 3100551 w 4151586"/>
              <a:gd name="connsiteY54" fmla="*/ 6011917 h 6642538"/>
              <a:gd name="connsiteX55" fmla="*/ 3090041 w 4151586"/>
              <a:gd name="connsiteY55" fmla="*/ 6264165 h 6642538"/>
              <a:gd name="connsiteX56" fmla="*/ 3226675 w 4151586"/>
              <a:gd name="connsiteY56" fmla="*/ 6411310 h 6642538"/>
              <a:gd name="connsiteX57" fmla="*/ 3668110 w 4151586"/>
              <a:gd name="connsiteY57" fmla="*/ 6495393 h 6642538"/>
              <a:gd name="connsiteX58" fmla="*/ 3962400 w 4151586"/>
              <a:gd name="connsiteY58" fmla="*/ 6568965 h 6642538"/>
              <a:gd name="connsiteX59" fmla="*/ 4046483 w 4151586"/>
              <a:gd name="connsiteY59" fmla="*/ 6085489 h 6642538"/>
              <a:gd name="connsiteX60" fmla="*/ 4151586 w 4151586"/>
              <a:gd name="connsiteY60" fmla="*/ 5307724 h 6642538"/>
              <a:gd name="connsiteX61" fmla="*/ 4088524 w 4151586"/>
              <a:gd name="connsiteY61" fmla="*/ 4624552 h 6642538"/>
              <a:gd name="connsiteX62" fmla="*/ 4078014 w 4151586"/>
              <a:gd name="connsiteY62" fmla="*/ 4309241 h 6642538"/>
              <a:gd name="connsiteX63" fmla="*/ 3804745 w 4151586"/>
              <a:gd name="connsiteY63" fmla="*/ 3993931 h 6642538"/>
              <a:gd name="connsiteX64" fmla="*/ 3594538 w 4151586"/>
              <a:gd name="connsiteY64" fmla="*/ 3174124 h 6642538"/>
              <a:gd name="connsiteX65" fmla="*/ 3415862 w 4151586"/>
              <a:gd name="connsiteY65" fmla="*/ 2680138 h 6642538"/>
              <a:gd name="connsiteX66" fmla="*/ 3226676 w 4151586"/>
              <a:gd name="connsiteY66" fmla="*/ 2427889 h 6642538"/>
              <a:gd name="connsiteX67" fmla="*/ 3048000 w 4151586"/>
              <a:gd name="connsiteY67" fmla="*/ 2060027 h 6642538"/>
              <a:gd name="connsiteX68" fmla="*/ 2900855 w 4151586"/>
              <a:gd name="connsiteY68" fmla="*/ 1818289 h 6642538"/>
              <a:gd name="connsiteX69" fmla="*/ 2963917 w 4151586"/>
              <a:gd name="connsiteY69" fmla="*/ 1418896 h 6642538"/>
              <a:gd name="connsiteX70" fmla="*/ 3026979 w 4151586"/>
              <a:gd name="connsiteY70" fmla="*/ 1324303 h 6642538"/>
              <a:gd name="connsiteX71" fmla="*/ 2995448 w 4151586"/>
              <a:gd name="connsiteY71" fmla="*/ 1671145 h 6642538"/>
              <a:gd name="connsiteX72" fmla="*/ 3153103 w 4151586"/>
              <a:gd name="connsiteY72" fmla="*/ 2133600 h 6642538"/>
              <a:gd name="connsiteX73" fmla="*/ 3699641 w 4151586"/>
              <a:gd name="connsiteY73" fmla="*/ 2154620 h 6642538"/>
              <a:gd name="connsiteX74" fmla="*/ 3804745 w 4151586"/>
              <a:gd name="connsiteY74" fmla="*/ 1965434 h 6642538"/>
              <a:gd name="connsiteX75" fmla="*/ 3573517 w 4151586"/>
              <a:gd name="connsiteY75" fmla="*/ 1734207 h 6642538"/>
              <a:gd name="connsiteX76" fmla="*/ 3794234 w 4151586"/>
              <a:gd name="connsiteY76" fmla="*/ 1355834 h 6642538"/>
              <a:gd name="connsiteX77" fmla="*/ 3731172 w 4151586"/>
              <a:gd name="connsiteY77" fmla="*/ 767255 h 6642538"/>
              <a:gd name="connsiteX78" fmla="*/ 3657600 w 4151586"/>
              <a:gd name="connsiteY78" fmla="*/ 651641 h 6642538"/>
              <a:gd name="connsiteX79" fmla="*/ 3205655 w 4151586"/>
              <a:gd name="connsiteY79" fmla="*/ 420414 h 6642538"/>
              <a:gd name="connsiteX80" fmla="*/ 2953407 w 4151586"/>
              <a:gd name="connsiteY80" fmla="*/ 367862 h 6642538"/>
              <a:gd name="connsiteX81" fmla="*/ 2722179 w 4151586"/>
              <a:gd name="connsiteY81" fmla="*/ 10510 h 6642538"/>
              <a:gd name="connsiteX82" fmla="*/ 2564524 w 4151586"/>
              <a:gd name="connsiteY82" fmla="*/ 0 h 6642538"/>
              <a:gd name="connsiteX83" fmla="*/ 2459420 w 4151586"/>
              <a:gd name="connsiteY83" fmla="*/ 430924 h 6642538"/>
              <a:gd name="connsiteX84" fmla="*/ 2259724 w 4151586"/>
              <a:gd name="connsiteY84" fmla="*/ 630620 h 6642538"/>
              <a:gd name="connsiteX85" fmla="*/ 1944414 w 4151586"/>
              <a:gd name="connsiteY85" fmla="*/ 672662 h 6642538"/>
              <a:gd name="connsiteX86" fmla="*/ 1713186 w 4151586"/>
              <a:gd name="connsiteY86" fmla="*/ 620110 h 6642538"/>
              <a:gd name="connsiteX87" fmla="*/ 1566041 w 4151586"/>
              <a:gd name="connsiteY87" fmla="*/ 336331 h 6642538"/>
              <a:gd name="connsiteX88" fmla="*/ 1345324 w 4151586"/>
              <a:gd name="connsiteY88" fmla="*/ 73572 h 6642538"/>
              <a:gd name="connsiteX89" fmla="*/ 1261241 w 4151586"/>
              <a:gd name="connsiteY89" fmla="*/ 136634 h 6642538"/>
              <a:gd name="connsiteX0" fmla="*/ 1261241 w 4151586"/>
              <a:gd name="connsiteY0" fmla="*/ 136634 h 6642538"/>
              <a:gd name="connsiteX1" fmla="*/ 1072055 w 4151586"/>
              <a:gd name="connsiteY1" fmla="*/ 525517 h 6642538"/>
              <a:gd name="connsiteX2" fmla="*/ 536027 w 4151586"/>
              <a:gd name="connsiteY2" fmla="*/ 672662 h 6642538"/>
              <a:gd name="connsiteX3" fmla="*/ 220717 w 4151586"/>
              <a:gd name="connsiteY3" fmla="*/ 956441 h 6642538"/>
              <a:gd name="connsiteX4" fmla="*/ 220717 w 4151586"/>
              <a:gd name="connsiteY4" fmla="*/ 1229710 h 6642538"/>
              <a:gd name="connsiteX5" fmla="*/ 430924 w 4151586"/>
              <a:gd name="connsiteY5" fmla="*/ 1629103 h 6642538"/>
              <a:gd name="connsiteX6" fmla="*/ 609600 w 4151586"/>
              <a:gd name="connsiteY6" fmla="*/ 1839310 h 6642538"/>
              <a:gd name="connsiteX7" fmla="*/ 504496 w 4151586"/>
              <a:gd name="connsiteY7" fmla="*/ 2049517 h 6642538"/>
              <a:gd name="connsiteX8" fmla="*/ 767255 w 4151586"/>
              <a:gd name="connsiteY8" fmla="*/ 2102069 h 6642538"/>
              <a:gd name="connsiteX9" fmla="*/ 956441 w 4151586"/>
              <a:gd name="connsiteY9" fmla="*/ 1807779 h 6642538"/>
              <a:gd name="connsiteX10" fmla="*/ 893379 w 4151586"/>
              <a:gd name="connsiteY10" fmla="*/ 1387365 h 6642538"/>
              <a:gd name="connsiteX11" fmla="*/ 809296 w 4151586"/>
              <a:gd name="connsiteY11" fmla="*/ 1187669 h 6642538"/>
              <a:gd name="connsiteX12" fmla="*/ 987972 w 4151586"/>
              <a:gd name="connsiteY12" fmla="*/ 1145627 h 6642538"/>
              <a:gd name="connsiteX13" fmla="*/ 1156138 w 4151586"/>
              <a:gd name="connsiteY13" fmla="*/ 1618593 h 6642538"/>
              <a:gd name="connsiteX14" fmla="*/ 1187669 w 4151586"/>
              <a:gd name="connsiteY14" fmla="*/ 2028496 h 6642538"/>
              <a:gd name="connsiteX15" fmla="*/ 1135117 w 4151586"/>
              <a:gd name="connsiteY15" fmla="*/ 2501462 h 6642538"/>
              <a:gd name="connsiteX16" fmla="*/ 599089 w 4151586"/>
              <a:gd name="connsiteY16" fmla="*/ 3699641 h 6642538"/>
              <a:gd name="connsiteX17" fmla="*/ 609600 w 4151586"/>
              <a:gd name="connsiteY17" fmla="*/ 3804745 h 6642538"/>
              <a:gd name="connsiteX18" fmla="*/ 620110 w 4151586"/>
              <a:gd name="connsiteY18" fmla="*/ 3878317 h 6642538"/>
              <a:gd name="connsiteX19" fmla="*/ 620110 w 4151586"/>
              <a:gd name="connsiteY19" fmla="*/ 4004441 h 6642538"/>
              <a:gd name="connsiteX20" fmla="*/ 399393 w 4151586"/>
              <a:gd name="connsiteY20" fmla="*/ 4162096 h 6642538"/>
              <a:gd name="connsiteX21" fmla="*/ 346841 w 4151586"/>
              <a:gd name="connsiteY21" fmla="*/ 4708634 h 6642538"/>
              <a:gd name="connsiteX22" fmla="*/ 136634 w 4151586"/>
              <a:gd name="connsiteY22" fmla="*/ 5276193 h 6642538"/>
              <a:gd name="connsiteX23" fmla="*/ 31531 w 4151586"/>
              <a:gd name="connsiteY23" fmla="*/ 5602014 h 6642538"/>
              <a:gd name="connsiteX24" fmla="*/ 0 w 4151586"/>
              <a:gd name="connsiteY24" fmla="*/ 5927834 h 6642538"/>
              <a:gd name="connsiteX25" fmla="*/ 52551 w 4151586"/>
              <a:gd name="connsiteY25" fmla="*/ 6096000 h 6642538"/>
              <a:gd name="connsiteX26" fmla="*/ 693683 w 4151586"/>
              <a:gd name="connsiteY26" fmla="*/ 6232634 h 6642538"/>
              <a:gd name="connsiteX27" fmla="*/ 840827 w 4151586"/>
              <a:gd name="connsiteY27" fmla="*/ 6085489 h 6642538"/>
              <a:gd name="connsiteX28" fmla="*/ 777765 w 4151586"/>
              <a:gd name="connsiteY28" fmla="*/ 5549462 h 6642538"/>
              <a:gd name="connsiteX29" fmla="*/ 903889 w 4151586"/>
              <a:gd name="connsiteY29" fmla="*/ 5255172 h 6642538"/>
              <a:gd name="connsiteX30" fmla="*/ 893379 w 4151586"/>
              <a:gd name="connsiteY30" fmla="*/ 4708634 h 6642538"/>
              <a:gd name="connsiteX31" fmla="*/ 1019503 w 4151586"/>
              <a:gd name="connsiteY31" fmla="*/ 4593020 h 6642538"/>
              <a:gd name="connsiteX32" fmla="*/ 1030014 w 4151586"/>
              <a:gd name="connsiteY32" fmla="*/ 5307724 h 6642538"/>
              <a:gd name="connsiteX33" fmla="*/ 1103586 w 4151586"/>
              <a:gd name="connsiteY33" fmla="*/ 5412827 h 6642538"/>
              <a:gd name="connsiteX34" fmla="*/ 1219200 w 4151586"/>
              <a:gd name="connsiteY34" fmla="*/ 5896303 h 6642538"/>
              <a:gd name="connsiteX35" fmla="*/ 1471448 w 4151586"/>
              <a:gd name="connsiteY35" fmla="*/ 5969876 h 6642538"/>
              <a:gd name="connsiteX36" fmla="*/ 1629103 w 4151586"/>
              <a:gd name="connsiteY36" fmla="*/ 5538952 h 6642538"/>
              <a:gd name="connsiteX37" fmla="*/ 1744717 w 4151586"/>
              <a:gd name="connsiteY37" fmla="*/ 5076496 h 6642538"/>
              <a:gd name="connsiteX38" fmla="*/ 1860331 w 4151586"/>
              <a:gd name="connsiteY38" fmla="*/ 4750676 h 6642538"/>
              <a:gd name="connsiteX39" fmla="*/ 2165131 w 4151586"/>
              <a:gd name="connsiteY39" fmla="*/ 4698124 h 6642538"/>
              <a:gd name="connsiteX40" fmla="*/ 2301765 w 4151586"/>
              <a:gd name="connsiteY40" fmla="*/ 4929352 h 6642538"/>
              <a:gd name="connsiteX41" fmla="*/ 2270234 w 4151586"/>
              <a:gd name="connsiteY41" fmla="*/ 5465379 h 6642538"/>
              <a:gd name="connsiteX42" fmla="*/ 2396358 w 4151586"/>
              <a:gd name="connsiteY42" fmla="*/ 5864772 h 6642538"/>
              <a:gd name="connsiteX43" fmla="*/ 2417379 w 4151586"/>
              <a:gd name="connsiteY43" fmla="*/ 6201103 h 6642538"/>
              <a:gd name="connsiteX44" fmla="*/ 2459420 w 4151586"/>
              <a:gd name="connsiteY44" fmla="*/ 6526924 h 6642538"/>
              <a:gd name="connsiteX45" fmla="*/ 2869324 w 4151586"/>
              <a:gd name="connsiteY45" fmla="*/ 6642538 h 6642538"/>
              <a:gd name="connsiteX46" fmla="*/ 3037489 w 4151586"/>
              <a:gd name="connsiteY46" fmla="*/ 6432331 h 6642538"/>
              <a:gd name="connsiteX47" fmla="*/ 2911365 w 4151586"/>
              <a:gd name="connsiteY47" fmla="*/ 5822731 h 6642538"/>
              <a:gd name="connsiteX48" fmla="*/ 2816772 w 4151586"/>
              <a:gd name="connsiteY48" fmla="*/ 5559972 h 6642538"/>
              <a:gd name="connsiteX49" fmla="*/ 3026979 w 4151586"/>
              <a:gd name="connsiteY49" fmla="*/ 5318234 h 6642538"/>
              <a:gd name="connsiteX50" fmla="*/ 3058510 w 4151586"/>
              <a:gd name="connsiteY50" fmla="*/ 4897820 h 6642538"/>
              <a:gd name="connsiteX51" fmla="*/ 3111062 w 4151586"/>
              <a:gd name="connsiteY51" fmla="*/ 4666593 h 6642538"/>
              <a:gd name="connsiteX52" fmla="*/ 3342289 w 4151586"/>
              <a:gd name="connsiteY52" fmla="*/ 4855779 h 6642538"/>
              <a:gd name="connsiteX53" fmla="*/ 3205655 w 4151586"/>
              <a:gd name="connsiteY53" fmla="*/ 5402317 h 6642538"/>
              <a:gd name="connsiteX54" fmla="*/ 3100551 w 4151586"/>
              <a:gd name="connsiteY54" fmla="*/ 6011917 h 6642538"/>
              <a:gd name="connsiteX55" fmla="*/ 3090041 w 4151586"/>
              <a:gd name="connsiteY55" fmla="*/ 6264165 h 6642538"/>
              <a:gd name="connsiteX56" fmla="*/ 3226675 w 4151586"/>
              <a:gd name="connsiteY56" fmla="*/ 6411310 h 6642538"/>
              <a:gd name="connsiteX57" fmla="*/ 3668110 w 4151586"/>
              <a:gd name="connsiteY57" fmla="*/ 6495393 h 6642538"/>
              <a:gd name="connsiteX58" fmla="*/ 3888828 w 4151586"/>
              <a:gd name="connsiteY58" fmla="*/ 6274675 h 6642538"/>
              <a:gd name="connsiteX59" fmla="*/ 4046483 w 4151586"/>
              <a:gd name="connsiteY59" fmla="*/ 6085489 h 6642538"/>
              <a:gd name="connsiteX60" fmla="*/ 4151586 w 4151586"/>
              <a:gd name="connsiteY60" fmla="*/ 5307724 h 6642538"/>
              <a:gd name="connsiteX61" fmla="*/ 4088524 w 4151586"/>
              <a:gd name="connsiteY61" fmla="*/ 4624552 h 6642538"/>
              <a:gd name="connsiteX62" fmla="*/ 4078014 w 4151586"/>
              <a:gd name="connsiteY62" fmla="*/ 4309241 h 6642538"/>
              <a:gd name="connsiteX63" fmla="*/ 3804745 w 4151586"/>
              <a:gd name="connsiteY63" fmla="*/ 3993931 h 6642538"/>
              <a:gd name="connsiteX64" fmla="*/ 3594538 w 4151586"/>
              <a:gd name="connsiteY64" fmla="*/ 3174124 h 6642538"/>
              <a:gd name="connsiteX65" fmla="*/ 3415862 w 4151586"/>
              <a:gd name="connsiteY65" fmla="*/ 2680138 h 6642538"/>
              <a:gd name="connsiteX66" fmla="*/ 3226676 w 4151586"/>
              <a:gd name="connsiteY66" fmla="*/ 2427889 h 6642538"/>
              <a:gd name="connsiteX67" fmla="*/ 3048000 w 4151586"/>
              <a:gd name="connsiteY67" fmla="*/ 2060027 h 6642538"/>
              <a:gd name="connsiteX68" fmla="*/ 2900855 w 4151586"/>
              <a:gd name="connsiteY68" fmla="*/ 1818289 h 6642538"/>
              <a:gd name="connsiteX69" fmla="*/ 2963917 w 4151586"/>
              <a:gd name="connsiteY69" fmla="*/ 1418896 h 6642538"/>
              <a:gd name="connsiteX70" fmla="*/ 3026979 w 4151586"/>
              <a:gd name="connsiteY70" fmla="*/ 1324303 h 6642538"/>
              <a:gd name="connsiteX71" fmla="*/ 2995448 w 4151586"/>
              <a:gd name="connsiteY71" fmla="*/ 1671145 h 6642538"/>
              <a:gd name="connsiteX72" fmla="*/ 3153103 w 4151586"/>
              <a:gd name="connsiteY72" fmla="*/ 2133600 h 6642538"/>
              <a:gd name="connsiteX73" fmla="*/ 3699641 w 4151586"/>
              <a:gd name="connsiteY73" fmla="*/ 2154620 h 6642538"/>
              <a:gd name="connsiteX74" fmla="*/ 3804745 w 4151586"/>
              <a:gd name="connsiteY74" fmla="*/ 1965434 h 6642538"/>
              <a:gd name="connsiteX75" fmla="*/ 3573517 w 4151586"/>
              <a:gd name="connsiteY75" fmla="*/ 1734207 h 6642538"/>
              <a:gd name="connsiteX76" fmla="*/ 3794234 w 4151586"/>
              <a:gd name="connsiteY76" fmla="*/ 1355834 h 6642538"/>
              <a:gd name="connsiteX77" fmla="*/ 3731172 w 4151586"/>
              <a:gd name="connsiteY77" fmla="*/ 767255 h 6642538"/>
              <a:gd name="connsiteX78" fmla="*/ 3657600 w 4151586"/>
              <a:gd name="connsiteY78" fmla="*/ 651641 h 6642538"/>
              <a:gd name="connsiteX79" fmla="*/ 3205655 w 4151586"/>
              <a:gd name="connsiteY79" fmla="*/ 420414 h 6642538"/>
              <a:gd name="connsiteX80" fmla="*/ 2953407 w 4151586"/>
              <a:gd name="connsiteY80" fmla="*/ 367862 h 6642538"/>
              <a:gd name="connsiteX81" fmla="*/ 2722179 w 4151586"/>
              <a:gd name="connsiteY81" fmla="*/ 10510 h 6642538"/>
              <a:gd name="connsiteX82" fmla="*/ 2564524 w 4151586"/>
              <a:gd name="connsiteY82" fmla="*/ 0 h 6642538"/>
              <a:gd name="connsiteX83" fmla="*/ 2459420 w 4151586"/>
              <a:gd name="connsiteY83" fmla="*/ 430924 h 6642538"/>
              <a:gd name="connsiteX84" fmla="*/ 2259724 w 4151586"/>
              <a:gd name="connsiteY84" fmla="*/ 630620 h 6642538"/>
              <a:gd name="connsiteX85" fmla="*/ 1944414 w 4151586"/>
              <a:gd name="connsiteY85" fmla="*/ 672662 h 6642538"/>
              <a:gd name="connsiteX86" fmla="*/ 1713186 w 4151586"/>
              <a:gd name="connsiteY86" fmla="*/ 620110 h 6642538"/>
              <a:gd name="connsiteX87" fmla="*/ 1566041 w 4151586"/>
              <a:gd name="connsiteY87" fmla="*/ 336331 h 6642538"/>
              <a:gd name="connsiteX88" fmla="*/ 1345324 w 4151586"/>
              <a:gd name="connsiteY88" fmla="*/ 73572 h 6642538"/>
              <a:gd name="connsiteX89" fmla="*/ 1261241 w 4151586"/>
              <a:gd name="connsiteY89" fmla="*/ 136634 h 6642538"/>
              <a:gd name="connsiteX0" fmla="*/ 1261241 w 4151586"/>
              <a:gd name="connsiteY0" fmla="*/ 136634 h 6642538"/>
              <a:gd name="connsiteX1" fmla="*/ 1072055 w 4151586"/>
              <a:gd name="connsiteY1" fmla="*/ 525517 h 6642538"/>
              <a:gd name="connsiteX2" fmla="*/ 536027 w 4151586"/>
              <a:gd name="connsiteY2" fmla="*/ 672662 h 6642538"/>
              <a:gd name="connsiteX3" fmla="*/ 220717 w 4151586"/>
              <a:gd name="connsiteY3" fmla="*/ 956441 h 6642538"/>
              <a:gd name="connsiteX4" fmla="*/ 220717 w 4151586"/>
              <a:gd name="connsiteY4" fmla="*/ 1229710 h 6642538"/>
              <a:gd name="connsiteX5" fmla="*/ 430924 w 4151586"/>
              <a:gd name="connsiteY5" fmla="*/ 1629103 h 6642538"/>
              <a:gd name="connsiteX6" fmla="*/ 609600 w 4151586"/>
              <a:gd name="connsiteY6" fmla="*/ 1839310 h 6642538"/>
              <a:gd name="connsiteX7" fmla="*/ 504496 w 4151586"/>
              <a:gd name="connsiteY7" fmla="*/ 2049517 h 6642538"/>
              <a:gd name="connsiteX8" fmla="*/ 767255 w 4151586"/>
              <a:gd name="connsiteY8" fmla="*/ 2102069 h 6642538"/>
              <a:gd name="connsiteX9" fmla="*/ 956441 w 4151586"/>
              <a:gd name="connsiteY9" fmla="*/ 1807779 h 6642538"/>
              <a:gd name="connsiteX10" fmla="*/ 893379 w 4151586"/>
              <a:gd name="connsiteY10" fmla="*/ 1387365 h 6642538"/>
              <a:gd name="connsiteX11" fmla="*/ 809296 w 4151586"/>
              <a:gd name="connsiteY11" fmla="*/ 1187669 h 6642538"/>
              <a:gd name="connsiteX12" fmla="*/ 987972 w 4151586"/>
              <a:gd name="connsiteY12" fmla="*/ 1145627 h 6642538"/>
              <a:gd name="connsiteX13" fmla="*/ 1156138 w 4151586"/>
              <a:gd name="connsiteY13" fmla="*/ 1618593 h 6642538"/>
              <a:gd name="connsiteX14" fmla="*/ 1187669 w 4151586"/>
              <a:gd name="connsiteY14" fmla="*/ 2028496 h 6642538"/>
              <a:gd name="connsiteX15" fmla="*/ 1135117 w 4151586"/>
              <a:gd name="connsiteY15" fmla="*/ 2501462 h 6642538"/>
              <a:gd name="connsiteX16" fmla="*/ 599089 w 4151586"/>
              <a:gd name="connsiteY16" fmla="*/ 3699641 h 6642538"/>
              <a:gd name="connsiteX17" fmla="*/ 609600 w 4151586"/>
              <a:gd name="connsiteY17" fmla="*/ 3804745 h 6642538"/>
              <a:gd name="connsiteX18" fmla="*/ 620110 w 4151586"/>
              <a:gd name="connsiteY18" fmla="*/ 3878317 h 6642538"/>
              <a:gd name="connsiteX19" fmla="*/ 620110 w 4151586"/>
              <a:gd name="connsiteY19" fmla="*/ 4004441 h 6642538"/>
              <a:gd name="connsiteX20" fmla="*/ 399393 w 4151586"/>
              <a:gd name="connsiteY20" fmla="*/ 4162096 h 6642538"/>
              <a:gd name="connsiteX21" fmla="*/ 346841 w 4151586"/>
              <a:gd name="connsiteY21" fmla="*/ 4708634 h 6642538"/>
              <a:gd name="connsiteX22" fmla="*/ 136634 w 4151586"/>
              <a:gd name="connsiteY22" fmla="*/ 5276193 h 6642538"/>
              <a:gd name="connsiteX23" fmla="*/ 31531 w 4151586"/>
              <a:gd name="connsiteY23" fmla="*/ 5602014 h 6642538"/>
              <a:gd name="connsiteX24" fmla="*/ 0 w 4151586"/>
              <a:gd name="connsiteY24" fmla="*/ 5927834 h 6642538"/>
              <a:gd name="connsiteX25" fmla="*/ 52551 w 4151586"/>
              <a:gd name="connsiteY25" fmla="*/ 6096000 h 6642538"/>
              <a:gd name="connsiteX26" fmla="*/ 693683 w 4151586"/>
              <a:gd name="connsiteY26" fmla="*/ 6232634 h 6642538"/>
              <a:gd name="connsiteX27" fmla="*/ 840827 w 4151586"/>
              <a:gd name="connsiteY27" fmla="*/ 6085489 h 6642538"/>
              <a:gd name="connsiteX28" fmla="*/ 777765 w 4151586"/>
              <a:gd name="connsiteY28" fmla="*/ 5549462 h 6642538"/>
              <a:gd name="connsiteX29" fmla="*/ 903889 w 4151586"/>
              <a:gd name="connsiteY29" fmla="*/ 5255172 h 6642538"/>
              <a:gd name="connsiteX30" fmla="*/ 893379 w 4151586"/>
              <a:gd name="connsiteY30" fmla="*/ 4708634 h 6642538"/>
              <a:gd name="connsiteX31" fmla="*/ 1019503 w 4151586"/>
              <a:gd name="connsiteY31" fmla="*/ 4593020 h 6642538"/>
              <a:gd name="connsiteX32" fmla="*/ 1030014 w 4151586"/>
              <a:gd name="connsiteY32" fmla="*/ 5307724 h 6642538"/>
              <a:gd name="connsiteX33" fmla="*/ 1103586 w 4151586"/>
              <a:gd name="connsiteY33" fmla="*/ 5412827 h 6642538"/>
              <a:gd name="connsiteX34" fmla="*/ 1219200 w 4151586"/>
              <a:gd name="connsiteY34" fmla="*/ 5896303 h 6642538"/>
              <a:gd name="connsiteX35" fmla="*/ 1471448 w 4151586"/>
              <a:gd name="connsiteY35" fmla="*/ 5969876 h 6642538"/>
              <a:gd name="connsiteX36" fmla="*/ 1629103 w 4151586"/>
              <a:gd name="connsiteY36" fmla="*/ 5538952 h 6642538"/>
              <a:gd name="connsiteX37" fmla="*/ 1744717 w 4151586"/>
              <a:gd name="connsiteY37" fmla="*/ 5076496 h 6642538"/>
              <a:gd name="connsiteX38" fmla="*/ 1860331 w 4151586"/>
              <a:gd name="connsiteY38" fmla="*/ 4750676 h 6642538"/>
              <a:gd name="connsiteX39" fmla="*/ 2165131 w 4151586"/>
              <a:gd name="connsiteY39" fmla="*/ 4698124 h 6642538"/>
              <a:gd name="connsiteX40" fmla="*/ 2301765 w 4151586"/>
              <a:gd name="connsiteY40" fmla="*/ 4929352 h 6642538"/>
              <a:gd name="connsiteX41" fmla="*/ 2270234 w 4151586"/>
              <a:gd name="connsiteY41" fmla="*/ 5465379 h 6642538"/>
              <a:gd name="connsiteX42" fmla="*/ 2396358 w 4151586"/>
              <a:gd name="connsiteY42" fmla="*/ 5864772 h 6642538"/>
              <a:gd name="connsiteX43" fmla="*/ 2417379 w 4151586"/>
              <a:gd name="connsiteY43" fmla="*/ 6201103 h 6642538"/>
              <a:gd name="connsiteX44" fmla="*/ 2459420 w 4151586"/>
              <a:gd name="connsiteY44" fmla="*/ 6526924 h 6642538"/>
              <a:gd name="connsiteX45" fmla="*/ 2869324 w 4151586"/>
              <a:gd name="connsiteY45" fmla="*/ 6642538 h 6642538"/>
              <a:gd name="connsiteX46" fmla="*/ 2900855 w 4151586"/>
              <a:gd name="connsiteY46" fmla="*/ 6264165 h 6642538"/>
              <a:gd name="connsiteX47" fmla="*/ 2911365 w 4151586"/>
              <a:gd name="connsiteY47" fmla="*/ 5822731 h 6642538"/>
              <a:gd name="connsiteX48" fmla="*/ 2816772 w 4151586"/>
              <a:gd name="connsiteY48" fmla="*/ 5559972 h 6642538"/>
              <a:gd name="connsiteX49" fmla="*/ 3026979 w 4151586"/>
              <a:gd name="connsiteY49" fmla="*/ 5318234 h 6642538"/>
              <a:gd name="connsiteX50" fmla="*/ 3058510 w 4151586"/>
              <a:gd name="connsiteY50" fmla="*/ 4897820 h 6642538"/>
              <a:gd name="connsiteX51" fmla="*/ 3111062 w 4151586"/>
              <a:gd name="connsiteY51" fmla="*/ 4666593 h 6642538"/>
              <a:gd name="connsiteX52" fmla="*/ 3342289 w 4151586"/>
              <a:gd name="connsiteY52" fmla="*/ 4855779 h 6642538"/>
              <a:gd name="connsiteX53" fmla="*/ 3205655 w 4151586"/>
              <a:gd name="connsiteY53" fmla="*/ 5402317 h 6642538"/>
              <a:gd name="connsiteX54" fmla="*/ 3100551 w 4151586"/>
              <a:gd name="connsiteY54" fmla="*/ 6011917 h 6642538"/>
              <a:gd name="connsiteX55" fmla="*/ 3090041 w 4151586"/>
              <a:gd name="connsiteY55" fmla="*/ 6264165 h 6642538"/>
              <a:gd name="connsiteX56" fmla="*/ 3226675 w 4151586"/>
              <a:gd name="connsiteY56" fmla="*/ 6411310 h 6642538"/>
              <a:gd name="connsiteX57" fmla="*/ 3668110 w 4151586"/>
              <a:gd name="connsiteY57" fmla="*/ 6495393 h 6642538"/>
              <a:gd name="connsiteX58" fmla="*/ 3888828 w 4151586"/>
              <a:gd name="connsiteY58" fmla="*/ 6274675 h 6642538"/>
              <a:gd name="connsiteX59" fmla="*/ 4046483 w 4151586"/>
              <a:gd name="connsiteY59" fmla="*/ 6085489 h 6642538"/>
              <a:gd name="connsiteX60" fmla="*/ 4151586 w 4151586"/>
              <a:gd name="connsiteY60" fmla="*/ 5307724 h 6642538"/>
              <a:gd name="connsiteX61" fmla="*/ 4088524 w 4151586"/>
              <a:gd name="connsiteY61" fmla="*/ 4624552 h 6642538"/>
              <a:gd name="connsiteX62" fmla="*/ 4078014 w 4151586"/>
              <a:gd name="connsiteY62" fmla="*/ 4309241 h 6642538"/>
              <a:gd name="connsiteX63" fmla="*/ 3804745 w 4151586"/>
              <a:gd name="connsiteY63" fmla="*/ 3993931 h 6642538"/>
              <a:gd name="connsiteX64" fmla="*/ 3594538 w 4151586"/>
              <a:gd name="connsiteY64" fmla="*/ 3174124 h 6642538"/>
              <a:gd name="connsiteX65" fmla="*/ 3415862 w 4151586"/>
              <a:gd name="connsiteY65" fmla="*/ 2680138 h 6642538"/>
              <a:gd name="connsiteX66" fmla="*/ 3226676 w 4151586"/>
              <a:gd name="connsiteY66" fmla="*/ 2427889 h 6642538"/>
              <a:gd name="connsiteX67" fmla="*/ 3048000 w 4151586"/>
              <a:gd name="connsiteY67" fmla="*/ 2060027 h 6642538"/>
              <a:gd name="connsiteX68" fmla="*/ 2900855 w 4151586"/>
              <a:gd name="connsiteY68" fmla="*/ 1818289 h 6642538"/>
              <a:gd name="connsiteX69" fmla="*/ 2963917 w 4151586"/>
              <a:gd name="connsiteY69" fmla="*/ 1418896 h 6642538"/>
              <a:gd name="connsiteX70" fmla="*/ 3026979 w 4151586"/>
              <a:gd name="connsiteY70" fmla="*/ 1324303 h 6642538"/>
              <a:gd name="connsiteX71" fmla="*/ 2995448 w 4151586"/>
              <a:gd name="connsiteY71" fmla="*/ 1671145 h 6642538"/>
              <a:gd name="connsiteX72" fmla="*/ 3153103 w 4151586"/>
              <a:gd name="connsiteY72" fmla="*/ 2133600 h 6642538"/>
              <a:gd name="connsiteX73" fmla="*/ 3699641 w 4151586"/>
              <a:gd name="connsiteY73" fmla="*/ 2154620 h 6642538"/>
              <a:gd name="connsiteX74" fmla="*/ 3804745 w 4151586"/>
              <a:gd name="connsiteY74" fmla="*/ 1965434 h 6642538"/>
              <a:gd name="connsiteX75" fmla="*/ 3573517 w 4151586"/>
              <a:gd name="connsiteY75" fmla="*/ 1734207 h 6642538"/>
              <a:gd name="connsiteX76" fmla="*/ 3794234 w 4151586"/>
              <a:gd name="connsiteY76" fmla="*/ 1355834 h 6642538"/>
              <a:gd name="connsiteX77" fmla="*/ 3731172 w 4151586"/>
              <a:gd name="connsiteY77" fmla="*/ 767255 h 6642538"/>
              <a:gd name="connsiteX78" fmla="*/ 3657600 w 4151586"/>
              <a:gd name="connsiteY78" fmla="*/ 651641 h 6642538"/>
              <a:gd name="connsiteX79" fmla="*/ 3205655 w 4151586"/>
              <a:gd name="connsiteY79" fmla="*/ 420414 h 6642538"/>
              <a:gd name="connsiteX80" fmla="*/ 2953407 w 4151586"/>
              <a:gd name="connsiteY80" fmla="*/ 367862 h 6642538"/>
              <a:gd name="connsiteX81" fmla="*/ 2722179 w 4151586"/>
              <a:gd name="connsiteY81" fmla="*/ 10510 h 6642538"/>
              <a:gd name="connsiteX82" fmla="*/ 2564524 w 4151586"/>
              <a:gd name="connsiteY82" fmla="*/ 0 h 6642538"/>
              <a:gd name="connsiteX83" fmla="*/ 2459420 w 4151586"/>
              <a:gd name="connsiteY83" fmla="*/ 430924 h 6642538"/>
              <a:gd name="connsiteX84" fmla="*/ 2259724 w 4151586"/>
              <a:gd name="connsiteY84" fmla="*/ 630620 h 6642538"/>
              <a:gd name="connsiteX85" fmla="*/ 1944414 w 4151586"/>
              <a:gd name="connsiteY85" fmla="*/ 672662 h 6642538"/>
              <a:gd name="connsiteX86" fmla="*/ 1713186 w 4151586"/>
              <a:gd name="connsiteY86" fmla="*/ 620110 h 6642538"/>
              <a:gd name="connsiteX87" fmla="*/ 1566041 w 4151586"/>
              <a:gd name="connsiteY87" fmla="*/ 336331 h 6642538"/>
              <a:gd name="connsiteX88" fmla="*/ 1345324 w 4151586"/>
              <a:gd name="connsiteY88" fmla="*/ 73572 h 6642538"/>
              <a:gd name="connsiteX89" fmla="*/ 1261241 w 4151586"/>
              <a:gd name="connsiteY89" fmla="*/ 136634 h 6642538"/>
              <a:gd name="connsiteX0" fmla="*/ 1261241 w 4151586"/>
              <a:gd name="connsiteY0" fmla="*/ 136634 h 6526924"/>
              <a:gd name="connsiteX1" fmla="*/ 1072055 w 4151586"/>
              <a:gd name="connsiteY1" fmla="*/ 525517 h 6526924"/>
              <a:gd name="connsiteX2" fmla="*/ 536027 w 4151586"/>
              <a:gd name="connsiteY2" fmla="*/ 672662 h 6526924"/>
              <a:gd name="connsiteX3" fmla="*/ 220717 w 4151586"/>
              <a:gd name="connsiteY3" fmla="*/ 956441 h 6526924"/>
              <a:gd name="connsiteX4" fmla="*/ 220717 w 4151586"/>
              <a:gd name="connsiteY4" fmla="*/ 1229710 h 6526924"/>
              <a:gd name="connsiteX5" fmla="*/ 430924 w 4151586"/>
              <a:gd name="connsiteY5" fmla="*/ 1629103 h 6526924"/>
              <a:gd name="connsiteX6" fmla="*/ 609600 w 4151586"/>
              <a:gd name="connsiteY6" fmla="*/ 1839310 h 6526924"/>
              <a:gd name="connsiteX7" fmla="*/ 504496 w 4151586"/>
              <a:gd name="connsiteY7" fmla="*/ 2049517 h 6526924"/>
              <a:gd name="connsiteX8" fmla="*/ 767255 w 4151586"/>
              <a:gd name="connsiteY8" fmla="*/ 2102069 h 6526924"/>
              <a:gd name="connsiteX9" fmla="*/ 956441 w 4151586"/>
              <a:gd name="connsiteY9" fmla="*/ 1807779 h 6526924"/>
              <a:gd name="connsiteX10" fmla="*/ 893379 w 4151586"/>
              <a:gd name="connsiteY10" fmla="*/ 1387365 h 6526924"/>
              <a:gd name="connsiteX11" fmla="*/ 809296 w 4151586"/>
              <a:gd name="connsiteY11" fmla="*/ 1187669 h 6526924"/>
              <a:gd name="connsiteX12" fmla="*/ 987972 w 4151586"/>
              <a:gd name="connsiteY12" fmla="*/ 1145627 h 6526924"/>
              <a:gd name="connsiteX13" fmla="*/ 1156138 w 4151586"/>
              <a:gd name="connsiteY13" fmla="*/ 1618593 h 6526924"/>
              <a:gd name="connsiteX14" fmla="*/ 1187669 w 4151586"/>
              <a:gd name="connsiteY14" fmla="*/ 2028496 h 6526924"/>
              <a:gd name="connsiteX15" fmla="*/ 1135117 w 4151586"/>
              <a:gd name="connsiteY15" fmla="*/ 2501462 h 6526924"/>
              <a:gd name="connsiteX16" fmla="*/ 599089 w 4151586"/>
              <a:gd name="connsiteY16" fmla="*/ 3699641 h 6526924"/>
              <a:gd name="connsiteX17" fmla="*/ 609600 w 4151586"/>
              <a:gd name="connsiteY17" fmla="*/ 3804745 h 6526924"/>
              <a:gd name="connsiteX18" fmla="*/ 620110 w 4151586"/>
              <a:gd name="connsiteY18" fmla="*/ 3878317 h 6526924"/>
              <a:gd name="connsiteX19" fmla="*/ 620110 w 4151586"/>
              <a:gd name="connsiteY19" fmla="*/ 4004441 h 6526924"/>
              <a:gd name="connsiteX20" fmla="*/ 399393 w 4151586"/>
              <a:gd name="connsiteY20" fmla="*/ 4162096 h 6526924"/>
              <a:gd name="connsiteX21" fmla="*/ 346841 w 4151586"/>
              <a:gd name="connsiteY21" fmla="*/ 4708634 h 6526924"/>
              <a:gd name="connsiteX22" fmla="*/ 136634 w 4151586"/>
              <a:gd name="connsiteY22" fmla="*/ 5276193 h 6526924"/>
              <a:gd name="connsiteX23" fmla="*/ 31531 w 4151586"/>
              <a:gd name="connsiteY23" fmla="*/ 5602014 h 6526924"/>
              <a:gd name="connsiteX24" fmla="*/ 0 w 4151586"/>
              <a:gd name="connsiteY24" fmla="*/ 5927834 h 6526924"/>
              <a:gd name="connsiteX25" fmla="*/ 52551 w 4151586"/>
              <a:gd name="connsiteY25" fmla="*/ 6096000 h 6526924"/>
              <a:gd name="connsiteX26" fmla="*/ 693683 w 4151586"/>
              <a:gd name="connsiteY26" fmla="*/ 6232634 h 6526924"/>
              <a:gd name="connsiteX27" fmla="*/ 840827 w 4151586"/>
              <a:gd name="connsiteY27" fmla="*/ 6085489 h 6526924"/>
              <a:gd name="connsiteX28" fmla="*/ 777765 w 4151586"/>
              <a:gd name="connsiteY28" fmla="*/ 5549462 h 6526924"/>
              <a:gd name="connsiteX29" fmla="*/ 903889 w 4151586"/>
              <a:gd name="connsiteY29" fmla="*/ 5255172 h 6526924"/>
              <a:gd name="connsiteX30" fmla="*/ 893379 w 4151586"/>
              <a:gd name="connsiteY30" fmla="*/ 4708634 h 6526924"/>
              <a:gd name="connsiteX31" fmla="*/ 1019503 w 4151586"/>
              <a:gd name="connsiteY31" fmla="*/ 4593020 h 6526924"/>
              <a:gd name="connsiteX32" fmla="*/ 1030014 w 4151586"/>
              <a:gd name="connsiteY32" fmla="*/ 5307724 h 6526924"/>
              <a:gd name="connsiteX33" fmla="*/ 1103586 w 4151586"/>
              <a:gd name="connsiteY33" fmla="*/ 5412827 h 6526924"/>
              <a:gd name="connsiteX34" fmla="*/ 1219200 w 4151586"/>
              <a:gd name="connsiteY34" fmla="*/ 5896303 h 6526924"/>
              <a:gd name="connsiteX35" fmla="*/ 1471448 w 4151586"/>
              <a:gd name="connsiteY35" fmla="*/ 5969876 h 6526924"/>
              <a:gd name="connsiteX36" fmla="*/ 1629103 w 4151586"/>
              <a:gd name="connsiteY36" fmla="*/ 5538952 h 6526924"/>
              <a:gd name="connsiteX37" fmla="*/ 1744717 w 4151586"/>
              <a:gd name="connsiteY37" fmla="*/ 5076496 h 6526924"/>
              <a:gd name="connsiteX38" fmla="*/ 1860331 w 4151586"/>
              <a:gd name="connsiteY38" fmla="*/ 4750676 h 6526924"/>
              <a:gd name="connsiteX39" fmla="*/ 2165131 w 4151586"/>
              <a:gd name="connsiteY39" fmla="*/ 4698124 h 6526924"/>
              <a:gd name="connsiteX40" fmla="*/ 2301765 w 4151586"/>
              <a:gd name="connsiteY40" fmla="*/ 4929352 h 6526924"/>
              <a:gd name="connsiteX41" fmla="*/ 2270234 w 4151586"/>
              <a:gd name="connsiteY41" fmla="*/ 5465379 h 6526924"/>
              <a:gd name="connsiteX42" fmla="*/ 2396358 w 4151586"/>
              <a:gd name="connsiteY42" fmla="*/ 5864772 h 6526924"/>
              <a:gd name="connsiteX43" fmla="*/ 2417379 w 4151586"/>
              <a:gd name="connsiteY43" fmla="*/ 6201103 h 6526924"/>
              <a:gd name="connsiteX44" fmla="*/ 2459420 w 4151586"/>
              <a:gd name="connsiteY44" fmla="*/ 6526924 h 6526924"/>
              <a:gd name="connsiteX45" fmla="*/ 2806262 w 4151586"/>
              <a:gd name="connsiteY45" fmla="*/ 6369269 h 6526924"/>
              <a:gd name="connsiteX46" fmla="*/ 2900855 w 4151586"/>
              <a:gd name="connsiteY46" fmla="*/ 6264165 h 6526924"/>
              <a:gd name="connsiteX47" fmla="*/ 2911365 w 4151586"/>
              <a:gd name="connsiteY47" fmla="*/ 5822731 h 6526924"/>
              <a:gd name="connsiteX48" fmla="*/ 2816772 w 4151586"/>
              <a:gd name="connsiteY48" fmla="*/ 5559972 h 6526924"/>
              <a:gd name="connsiteX49" fmla="*/ 3026979 w 4151586"/>
              <a:gd name="connsiteY49" fmla="*/ 5318234 h 6526924"/>
              <a:gd name="connsiteX50" fmla="*/ 3058510 w 4151586"/>
              <a:gd name="connsiteY50" fmla="*/ 4897820 h 6526924"/>
              <a:gd name="connsiteX51" fmla="*/ 3111062 w 4151586"/>
              <a:gd name="connsiteY51" fmla="*/ 4666593 h 6526924"/>
              <a:gd name="connsiteX52" fmla="*/ 3342289 w 4151586"/>
              <a:gd name="connsiteY52" fmla="*/ 4855779 h 6526924"/>
              <a:gd name="connsiteX53" fmla="*/ 3205655 w 4151586"/>
              <a:gd name="connsiteY53" fmla="*/ 5402317 h 6526924"/>
              <a:gd name="connsiteX54" fmla="*/ 3100551 w 4151586"/>
              <a:gd name="connsiteY54" fmla="*/ 6011917 h 6526924"/>
              <a:gd name="connsiteX55" fmla="*/ 3090041 w 4151586"/>
              <a:gd name="connsiteY55" fmla="*/ 6264165 h 6526924"/>
              <a:gd name="connsiteX56" fmla="*/ 3226675 w 4151586"/>
              <a:gd name="connsiteY56" fmla="*/ 6411310 h 6526924"/>
              <a:gd name="connsiteX57" fmla="*/ 3668110 w 4151586"/>
              <a:gd name="connsiteY57" fmla="*/ 6495393 h 6526924"/>
              <a:gd name="connsiteX58" fmla="*/ 3888828 w 4151586"/>
              <a:gd name="connsiteY58" fmla="*/ 6274675 h 6526924"/>
              <a:gd name="connsiteX59" fmla="*/ 4046483 w 4151586"/>
              <a:gd name="connsiteY59" fmla="*/ 6085489 h 6526924"/>
              <a:gd name="connsiteX60" fmla="*/ 4151586 w 4151586"/>
              <a:gd name="connsiteY60" fmla="*/ 5307724 h 6526924"/>
              <a:gd name="connsiteX61" fmla="*/ 4088524 w 4151586"/>
              <a:gd name="connsiteY61" fmla="*/ 4624552 h 6526924"/>
              <a:gd name="connsiteX62" fmla="*/ 4078014 w 4151586"/>
              <a:gd name="connsiteY62" fmla="*/ 4309241 h 6526924"/>
              <a:gd name="connsiteX63" fmla="*/ 3804745 w 4151586"/>
              <a:gd name="connsiteY63" fmla="*/ 3993931 h 6526924"/>
              <a:gd name="connsiteX64" fmla="*/ 3594538 w 4151586"/>
              <a:gd name="connsiteY64" fmla="*/ 3174124 h 6526924"/>
              <a:gd name="connsiteX65" fmla="*/ 3415862 w 4151586"/>
              <a:gd name="connsiteY65" fmla="*/ 2680138 h 6526924"/>
              <a:gd name="connsiteX66" fmla="*/ 3226676 w 4151586"/>
              <a:gd name="connsiteY66" fmla="*/ 2427889 h 6526924"/>
              <a:gd name="connsiteX67" fmla="*/ 3048000 w 4151586"/>
              <a:gd name="connsiteY67" fmla="*/ 2060027 h 6526924"/>
              <a:gd name="connsiteX68" fmla="*/ 2900855 w 4151586"/>
              <a:gd name="connsiteY68" fmla="*/ 1818289 h 6526924"/>
              <a:gd name="connsiteX69" fmla="*/ 2963917 w 4151586"/>
              <a:gd name="connsiteY69" fmla="*/ 1418896 h 6526924"/>
              <a:gd name="connsiteX70" fmla="*/ 3026979 w 4151586"/>
              <a:gd name="connsiteY70" fmla="*/ 1324303 h 6526924"/>
              <a:gd name="connsiteX71" fmla="*/ 2995448 w 4151586"/>
              <a:gd name="connsiteY71" fmla="*/ 1671145 h 6526924"/>
              <a:gd name="connsiteX72" fmla="*/ 3153103 w 4151586"/>
              <a:gd name="connsiteY72" fmla="*/ 2133600 h 6526924"/>
              <a:gd name="connsiteX73" fmla="*/ 3699641 w 4151586"/>
              <a:gd name="connsiteY73" fmla="*/ 2154620 h 6526924"/>
              <a:gd name="connsiteX74" fmla="*/ 3804745 w 4151586"/>
              <a:gd name="connsiteY74" fmla="*/ 1965434 h 6526924"/>
              <a:gd name="connsiteX75" fmla="*/ 3573517 w 4151586"/>
              <a:gd name="connsiteY75" fmla="*/ 1734207 h 6526924"/>
              <a:gd name="connsiteX76" fmla="*/ 3794234 w 4151586"/>
              <a:gd name="connsiteY76" fmla="*/ 1355834 h 6526924"/>
              <a:gd name="connsiteX77" fmla="*/ 3731172 w 4151586"/>
              <a:gd name="connsiteY77" fmla="*/ 767255 h 6526924"/>
              <a:gd name="connsiteX78" fmla="*/ 3657600 w 4151586"/>
              <a:gd name="connsiteY78" fmla="*/ 651641 h 6526924"/>
              <a:gd name="connsiteX79" fmla="*/ 3205655 w 4151586"/>
              <a:gd name="connsiteY79" fmla="*/ 420414 h 6526924"/>
              <a:gd name="connsiteX80" fmla="*/ 2953407 w 4151586"/>
              <a:gd name="connsiteY80" fmla="*/ 367862 h 6526924"/>
              <a:gd name="connsiteX81" fmla="*/ 2722179 w 4151586"/>
              <a:gd name="connsiteY81" fmla="*/ 10510 h 6526924"/>
              <a:gd name="connsiteX82" fmla="*/ 2564524 w 4151586"/>
              <a:gd name="connsiteY82" fmla="*/ 0 h 6526924"/>
              <a:gd name="connsiteX83" fmla="*/ 2459420 w 4151586"/>
              <a:gd name="connsiteY83" fmla="*/ 430924 h 6526924"/>
              <a:gd name="connsiteX84" fmla="*/ 2259724 w 4151586"/>
              <a:gd name="connsiteY84" fmla="*/ 630620 h 6526924"/>
              <a:gd name="connsiteX85" fmla="*/ 1944414 w 4151586"/>
              <a:gd name="connsiteY85" fmla="*/ 672662 h 6526924"/>
              <a:gd name="connsiteX86" fmla="*/ 1713186 w 4151586"/>
              <a:gd name="connsiteY86" fmla="*/ 620110 h 6526924"/>
              <a:gd name="connsiteX87" fmla="*/ 1566041 w 4151586"/>
              <a:gd name="connsiteY87" fmla="*/ 336331 h 6526924"/>
              <a:gd name="connsiteX88" fmla="*/ 1345324 w 4151586"/>
              <a:gd name="connsiteY88" fmla="*/ 73572 h 6526924"/>
              <a:gd name="connsiteX89" fmla="*/ 1261241 w 4151586"/>
              <a:gd name="connsiteY89" fmla="*/ 136634 h 6526924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44414 w 4151586"/>
              <a:gd name="connsiteY85" fmla="*/ 672662 h 6495393"/>
              <a:gd name="connsiteX86" fmla="*/ 1713186 w 4151586"/>
              <a:gd name="connsiteY86" fmla="*/ 620110 h 6495393"/>
              <a:gd name="connsiteX87" fmla="*/ 1566041 w 4151586"/>
              <a:gd name="connsiteY87" fmla="*/ 336331 h 6495393"/>
              <a:gd name="connsiteX88" fmla="*/ 1345324 w 4151586"/>
              <a:gd name="connsiteY88" fmla="*/ 73572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44414 w 4151586"/>
              <a:gd name="connsiteY85" fmla="*/ 672662 h 6495393"/>
              <a:gd name="connsiteX86" fmla="*/ 1713186 w 4151586"/>
              <a:gd name="connsiteY86" fmla="*/ 620110 h 6495393"/>
              <a:gd name="connsiteX87" fmla="*/ 1566041 w 4151586"/>
              <a:gd name="connsiteY87" fmla="*/ 336331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44414 w 4151586"/>
              <a:gd name="connsiteY85" fmla="*/ 672662 h 6495393"/>
              <a:gd name="connsiteX86" fmla="*/ 1713186 w 4151586"/>
              <a:gd name="connsiteY86" fmla="*/ 620110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44414 w 4151586"/>
              <a:gd name="connsiteY85" fmla="*/ 672662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364827 w 4151586"/>
              <a:gd name="connsiteY41" fmla="*/ 5433848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364827 w 4151586"/>
              <a:gd name="connsiteY41" fmla="*/ 5433848 h 6495393"/>
              <a:gd name="connsiteX42" fmla="*/ 2396358 w 4151586"/>
              <a:gd name="connsiteY42" fmla="*/ 5864772 h 6495393"/>
              <a:gd name="connsiteX43" fmla="*/ 2490952 w 4151586"/>
              <a:gd name="connsiteY43" fmla="*/ 6095999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364827 w 4151586"/>
              <a:gd name="connsiteY41" fmla="*/ 5433848 h 6495393"/>
              <a:gd name="connsiteX42" fmla="*/ 2396358 w 4151586"/>
              <a:gd name="connsiteY42" fmla="*/ 5864772 h 6495393"/>
              <a:gd name="connsiteX43" fmla="*/ 2490952 w 4151586"/>
              <a:gd name="connsiteY43" fmla="*/ 6095999 h 6495393"/>
              <a:gd name="connsiteX44" fmla="*/ 2627586 w 4151586"/>
              <a:gd name="connsiteY44" fmla="*/ 6222124 h 6495393"/>
              <a:gd name="connsiteX45" fmla="*/ 2795752 w 4151586"/>
              <a:gd name="connsiteY45" fmla="*/ 6243145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364827 w 4151586"/>
              <a:gd name="connsiteY41" fmla="*/ 5433848 h 6495393"/>
              <a:gd name="connsiteX42" fmla="*/ 2396358 w 4151586"/>
              <a:gd name="connsiteY42" fmla="*/ 5864772 h 6495393"/>
              <a:gd name="connsiteX43" fmla="*/ 2490952 w 4151586"/>
              <a:gd name="connsiteY43" fmla="*/ 6095999 h 6495393"/>
              <a:gd name="connsiteX44" fmla="*/ 2627586 w 4151586"/>
              <a:gd name="connsiteY44" fmla="*/ 6222124 h 6495393"/>
              <a:gd name="connsiteX45" fmla="*/ 2795752 w 4151586"/>
              <a:gd name="connsiteY45" fmla="*/ 6243145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68717 w 4151586"/>
              <a:gd name="connsiteY56" fmla="*/ 6306207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358758"/>
              <a:gd name="connsiteX1" fmla="*/ 1072055 w 4151586"/>
              <a:gd name="connsiteY1" fmla="*/ 525517 h 6358758"/>
              <a:gd name="connsiteX2" fmla="*/ 536027 w 4151586"/>
              <a:gd name="connsiteY2" fmla="*/ 672662 h 6358758"/>
              <a:gd name="connsiteX3" fmla="*/ 220717 w 4151586"/>
              <a:gd name="connsiteY3" fmla="*/ 956441 h 6358758"/>
              <a:gd name="connsiteX4" fmla="*/ 220717 w 4151586"/>
              <a:gd name="connsiteY4" fmla="*/ 1229710 h 6358758"/>
              <a:gd name="connsiteX5" fmla="*/ 430924 w 4151586"/>
              <a:gd name="connsiteY5" fmla="*/ 1629103 h 6358758"/>
              <a:gd name="connsiteX6" fmla="*/ 609600 w 4151586"/>
              <a:gd name="connsiteY6" fmla="*/ 1839310 h 6358758"/>
              <a:gd name="connsiteX7" fmla="*/ 504496 w 4151586"/>
              <a:gd name="connsiteY7" fmla="*/ 2049517 h 6358758"/>
              <a:gd name="connsiteX8" fmla="*/ 767255 w 4151586"/>
              <a:gd name="connsiteY8" fmla="*/ 2102069 h 6358758"/>
              <a:gd name="connsiteX9" fmla="*/ 956441 w 4151586"/>
              <a:gd name="connsiteY9" fmla="*/ 1807779 h 6358758"/>
              <a:gd name="connsiteX10" fmla="*/ 893379 w 4151586"/>
              <a:gd name="connsiteY10" fmla="*/ 1387365 h 6358758"/>
              <a:gd name="connsiteX11" fmla="*/ 809296 w 4151586"/>
              <a:gd name="connsiteY11" fmla="*/ 1187669 h 6358758"/>
              <a:gd name="connsiteX12" fmla="*/ 987972 w 4151586"/>
              <a:gd name="connsiteY12" fmla="*/ 1145627 h 6358758"/>
              <a:gd name="connsiteX13" fmla="*/ 1156138 w 4151586"/>
              <a:gd name="connsiteY13" fmla="*/ 1618593 h 6358758"/>
              <a:gd name="connsiteX14" fmla="*/ 1187669 w 4151586"/>
              <a:gd name="connsiteY14" fmla="*/ 2028496 h 6358758"/>
              <a:gd name="connsiteX15" fmla="*/ 1135117 w 4151586"/>
              <a:gd name="connsiteY15" fmla="*/ 2501462 h 6358758"/>
              <a:gd name="connsiteX16" fmla="*/ 599089 w 4151586"/>
              <a:gd name="connsiteY16" fmla="*/ 3699641 h 6358758"/>
              <a:gd name="connsiteX17" fmla="*/ 609600 w 4151586"/>
              <a:gd name="connsiteY17" fmla="*/ 3804745 h 6358758"/>
              <a:gd name="connsiteX18" fmla="*/ 620110 w 4151586"/>
              <a:gd name="connsiteY18" fmla="*/ 3878317 h 6358758"/>
              <a:gd name="connsiteX19" fmla="*/ 620110 w 4151586"/>
              <a:gd name="connsiteY19" fmla="*/ 4004441 h 6358758"/>
              <a:gd name="connsiteX20" fmla="*/ 399393 w 4151586"/>
              <a:gd name="connsiteY20" fmla="*/ 4162096 h 6358758"/>
              <a:gd name="connsiteX21" fmla="*/ 346841 w 4151586"/>
              <a:gd name="connsiteY21" fmla="*/ 4708634 h 6358758"/>
              <a:gd name="connsiteX22" fmla="*/ 136634 w 4151586"/>
              <a:gd name="connsiteY22" fmla="*/ 5276193 h 6358758"/>
              <a:gd name="connsiteX23" fmla="*/ 31531 w 4151586"/>
              <a:gd name="connsiteY23" fmla="*/ 5602014 h 6358758"/>
              <a:gd name="connsiteX24" fmla="*/ 0 w 4151586"/>
              <a:gd name="connsiteY24" fmla="*/ 5927834 h 6358758"/>
              <a:gd name="connsiteX25" fmla="*/ 52551 w 4151586"/>
              <a:gd name="connsiteY25" fmla="*/ 6096000 h 6358758"/>
              <a:gd name="connsiteX26" fmla="*/ 693683 w 4151586"/>
              <a:gd name="connsiteY26" fmla="*/ 6232634 h 6358758"/>
              <a:gd name="connsiteX27" fmla="*/ 840827 w 4151586"/>
              <a:gd name="connsiteY27" fmla="*/ 6085489 h 6358758"/>
              <a:gd name="connsiteX28" fmla="*/ 777765 w 4151586"/>
              <a:gd name="connsiteY28" fmla="*/ 5549462 h 6358758"/>
              <a:gd name="connsiteX29" fmla="*/ 903889 w 4151586"/>
              <a:gd name="connsiteY29" fmla="*/ 5255172 h 6358758"/>
              <a:gd name="connsiteX30" fmla="*/ 893379 w 4151586"/>
              <a:gd name="connsiteY30" fmla="*/ 4708634 h 6358758"/>
              <a:gd name="connsiteX31" fmla="*/ 1019503 w 4151586"/>
              <a:gd name="connsiteY31" fmla="*/ 4593020 h 6358758"/>
              <a:gd name="connsiteX32" fmla="*/ 1030014 w 4151586"/>
              <a:gd name="connsiteY32" fmla="*/ 5307724 h 6358758"/>
              <a:gd name="connsiteX33" fmla="*/ 1103586 w 4151586"/>
              <a:gd name="connsiteY33" fmla="*/ 5412827 h 6358758"/>
              <a:gd name="connsiteX34" fmla="*/ 1219200 w 4151586"/>
              <a:gd name="connsiteY34" fmla="*/ 5896303 h 6358758"/>
              <a:gd name="connsiteX35" fmla="*/ 1471448 w 4151586"/>
              <a:gd name="connsiteY35" fmla="*/ 5969876 h 6358758"/>
              <a:gd name="connsiteX36" fmla="*/ 1629103 w 4151586"/>
              <a:gd name="connsiteY36" fmla="*/ 5538952 h 6358758"/>
              <a:gd name="connsiteX37" fmla="*/ 1734206 w 4151586"/>
              <a:gd name="connsiteY37" fmla="*/ 4813737 h 6358758"/>
              <a:gd name="connsiteX38" fmla="*/ 1828800 w 4151586"/>
              <a:gd name="connsiteY38" fmla="*/ 4487918 h 6358758"/>
              <a:gd name="connsiteX39" fmla="*/ 2207173 w 4151586"/>
              <a:gd name="connsiteY39" fmla="*/ 4540468 h 6358758"/>
              <a:gd name="connsiteX40" fmla="*/ 2354317 w 4151586"/>
              <a:gd name="connsiteY40" fmla="*/ 4845270 h 6358758"/>
              <a:gd name="connsiteX41" fmla="*/ 2364827 w 4151586"/>
              <a:gd name="connsiteY41" fmla="*/ 5433848 h 6358758"/>
              <a:gd name="connsiteX42" fmla="*/ 2396358 w 4151586"/>
              <a:gd name="connsiteY42" fmla="*/ 5864772 h 6358758"/>
              <a:gd name="connsiteX43" fmla="*/ 2490952 w 4151586"/>
              <a:gd name="connsiteY43" fmla="*/ 6095999 h 6358758"/>
              <a:gd name="connsiteX44" fmla="*/ 2627586 w 4151586"/>
              <a:gd name="connsiteY44" fmla="*/ 6222124 h 6358758"/>
              <a:gd name="connsiteX45" fmla="*/ 2795752 w 4151586"/>
              <a:gd name="connsiteY45" fmla="*/ 6243145 h 6358758"/>
              <a:gd name="connsiteX46" fmla="*/ 2900855 w 4151586"/>
              <a:gd name="connsiteY46" fmla="*/ 6264165 h 6358758"/>
              <a:gd name="connsiteX47" fmla="*/ 2911365 w 4151586"/>
              <a:gd name="connsiteY47" fmla="*/ 5822731 h 6358758"/>
              <a:gd name="connsiteX48" fmla="*/ 2816772 w 4151586"/>
              <a:gd name="connsiteY48" fmla="*/ 5559972 h 6358758"/>
              <a:gd name="connsiteX49" fmla="*/ 3026979 w 4151586"/>
              <a:gd name="connsiteY49" fmla="*/ 5318234 h 6358758"/>
              <a:gd name="connsiteX50" fmla="*/ 3058510 w 4151586"/>
              <a:gd name="connsiteY50" fmla="*/ 4897820 h 6358758"/>
              <a:gd name="connsiteX51" fmla="*/ 3111062 w 4151586"/>
              <a:gd name="connsiteY51" fmla="*/ 4666593 h 6358758"/>
              <a:gd name="connsiteX52" fmla="*/ 3342289 w 4151586"/>
              <a:gd name="connsiteY52" fmla="*/ 4855779 h 6358758"/>
              <a:gd name="connsiteX53" fmla="*/ 3205655 w 4151586"/>
              <a:gd name="connsiteY53" fmla="*/ 5402317 h 6358758"/>
              <a:gd name="connsiteX54" fmla="*/ 3100551 w 4151586"/>
              <a:gd name="connsiteY54" fmla="*/ 6011917 h 6358758"/>
              <a:gd name="connsiteX55" fmla="*/ 3090041 w 4151586"/>
              <a:gd name="connsiteY55" fmla="*/ 6264165 h 6358758"/>
              <a:gd name="connsiteX56" fmla="*/ 3268717 w 4151586"/>
              <a:gd name="connsiteY56" fmla="*/ 6306207 h 6358758"/>
              <a:gd name="connsiteX57" fmla="*/ 3689131 w 4151586"/>
              <a:gd name="connsiteY57" fmla="*/ 6358758 h 6358758"/>
              <a:gd name="connsiteX58" fmla="*/ 3888828 w 4151586"/>
              <a:gd name="connsiteY58" fmla="*/ 6274675 h 6358758"/>
              <a:gd name="connsiteX59" fmla="*/ 4046483 w 4151586"/>
              <a:gd name="connsiteY59" fmla="*/ 6085489 h 6358758"/>
              <a:gd name="connsiteX60" fmla="*/ 4151586 w 4151586"/>
              <a:gd name="connsiteY60" fmla="*/ 5307724 h 6358758"/>
              <a:gd name="connsiteX61" fmla="*/ 4088524 w 4151586"/>
              <a:gd name="connsiteY61" fmla="*/ 4624552 h 6358758"/>
              <a:gd name="connsiteX62" fmla="*/ 4078014 w 4151586"/>
              <a:gd name="connsiteY62" fmla="*/ 4309241 h 6358758"/>
              <a:gd name="connsiteX63" fmla="*/ 3804745 w 4151586"/>
              <a:gd name="connsiteY63" fmla="*/ 3993931 h 6358758"/>
              <a:gd name="connsiteX64" fmla="*/ 3594538 w 4151586"/>
              <a:gd name="connsiteY64" fmla="*/ 3174124 h 6358758"/>
              <a:gd name="connsiteX65" fmla="*/ 3415862 w 4151586"/>
              <a:gd name="connsiteY65" fmla="*/ 2680138 h 6358758"/>
              <a:gd name="connsiteX66" fmla="*/ 3226676 w 4151586"/>
              <a:gd name="connsiteY66" fmla="*/ 2427889 h 6358758"/>
              <a:gd name="connsiteX67" fmla="*/ 3048000 w 4151586"/>
              <a:gd name="connsiteY67" fmla="*/ 2060027 h 6358758"/>
              <a:gd name="connsiteX68" fmla="*/ 2900855 w 4151586"/>
              <a:gd name="connsiteY68" fmla="*/ 1818289 h 6358758"/>
              <a:gd name="connsiteX69" fmla="*/ 2963917 w 4151586"/>
              <a:gd name="connsiteY69" fmla="*/ 1418896 h 6358758"/>
              <a:gd name="connsiteX70" fmla="*/ 3026979 w 4151586"/>
              <a:gd name="connsiteY70" fmla="*/ 1324303 h 6358758"/>
              <a:gd name="connsiteX71" fmla="*/ 2995448 w 4151586"/>
              <a:gd name="connsiteY71" fmla="*/ 1671145 h 6358758"/>
              <a:gd name="connsiteX72" fmla="*/ 3153103 w 4151586"/>
              <a:gd name="connsiteY72" fmla="*/ 2133600 h 6358758"/>
              <a:gd name="connsiteX73" fmla="*/ 3699641 w 4151586"/>
              <a:gd name="connsiteY73" fmla="*/ 2154620 h 6358758"/>
              <a:gd name="connsiteX74" fmla="*/ 3804745 w 4151586"/>
              <a:gd name="connsiteY74" fmla="*/ 1965434 h 6358758"/>
              <a:gd name="connsiteX75" fmla="*/ 3573517 w 4151586"/>
              <a:gd name="connsiteY75" fmla="*/ 1734207 h 6358758"/>
              <a:gd name="connsiteX76" fmla="*/ 3794234 w 4151586"/>
              <a:gd name="connsiteY76" fmla="*/ 1355834 h 6358758"/>
              <a:gd name="connsiteX77" fmla="*/ 3731172 w 4151586"/>
              <a:gd name="connsiteY77" fmla="*/ 767255 h 6358758"/>
              <a:gd name="connsiteX78" fmla="*/ 3657600 w 4151586"/>
              <a:gd name="connsiteY78" fmla="*/ 651641 h 6358758"/>
              <a:gd name="connsiteX79" fmla="*/ 3205655 w 4151586"/>
              <a:gd name="connsiteY79" fmla="*/ 420414 h 6358758"/>
              <a:gd name="connsiteX80" fmla="*/ 2953407 w 4151586"/>
              <a:gd name="connsiteY80" fmla="*/ 367862 h 6358758"/>
              <a:gd name="connsiteX81" fmla="*/ 2722179 w 4151586"/>
              <a:gd name="connsiteY81" fmla="*/ 10510 h 6358758"/>
              <a:gd name="connsiteX82" fmla="*/ 2564524 w 4151586"/>
              <a:gd name="connsiteY82" fmla="*/ 0 h 6358758"/>
              <a:gd name="connsiteX83" fmla="*/ 2459420 w 4151586"/>
              <a:gd name="connsiteY83" fmla="*/ 430924 h 6358758"/>
              <a:gd name="connsiteX84" fmla="*/ 2259724 w 4151586"/>
              <a:gd name="connsiteY84" fmla="*/ 630620 h 6358758"/>
              <a:gd name="connsiteX85" fmla="*/ 1965435 w 4151586"/>
              <a:gd name="connsiteY85" fmla="*/ 725214 h 6358758"/>
              <a:gd name="connsiteX86" fmla="*/ 1734207 w 4151586"/>
              <a:gd name="connsiteY86" fmla="*/ 756744 h 6358758"/>
              <a:gd name="connsiteX87" fmla="*/ 1502979 w 4151586"/>
              <a:gd name="connsiteY87" fmla="*/ 546538 h 6358758"/>
              <a:gd name="connsiteX88" fmla="*/ 1345324 w 4151586"/>
              <a:gd name="connsiteY88" fmla="*/ 252247 h 6358758"/>
              <a:gd name="connsiteX89" fmla="*/ 1261241 w 4151586"/>
              <a:gd name="connsiteY89" fmla="*/ 136634 h 6358758"/>
              <a:gd name="connsiteX0" fmla="*/ 1261241 w 4151586"/>
              <a:gd name="connsiteY0" fmla="*/ 136634 h 6358758"/>
              <a:gd name="connsiteX1" fmla="*/ 1072055 w 4151586"/>
              <a:gd name="connsiteY1" fmla="*/ 525517 h 6358758"/>
              <a:gd name="connsiteX2" fmla="*/ 536027 w 4151586"/>
              <a:gd name="connsiteY2" fmla="*/ 672662 h 6358758"/>
              <a:gd name="connsiteX3" fmla="*/ 220717 w 4151586"/>
              <a:gd name="connsiteY3" fmla="*/ 956441 h 6358758"/>
              <a:gd name="connsiteX4" fmla="*/ 220717 w 4151586"/>
              <a:gd name="connsiteY4" fmla="*/ 1229710 h 6358758"/>
              <a:gd name="connsiteX5" fmla="*/ 430924 w 4151586"/>
              <a:gd name="connsiteY5" fmla="*/ 1629103 h 6358758"/>
              <a:gd name="connsiteX6" fmla="*/ 609600 w 4151586"/>
              <a:gd name="connsiteY6" fmla="*/ 1839310 h 6358758"/>
              <a:gd name="connsiteX7" fmla="*/ 504496 w 4151586"/>
              <a:gd name="connsiteY7" fmla="*/ 2049517 h 6358758"/>
              <a:gd name="connsiteX8" fmla="*/ 767255 w 4151586"/>
              <a:gd name="connsiteY8" fmla="*/ 2102069 h 6358758"/>
              <a:gd name="connsiteX9" fmla="*/ 956441 w 4151586"/>
              <a:gd name="connsiteY9" fmla="*/ 1807779 h 6358758"/>
              <a:gd name="connsiteX10" fmla="*/ 893379 w 4151586"/>
              <a:gd name="connsiteY10" fmla="*/ 1387365 h 6358758"/>
              <a:gd name="connsiteX11" fmla="*/ 809296 w 4151586"/>
              <a:gd name="connsiteY11" fmla="*/ 1187669 h 6358758"/>
              <a:gd name="connsiteX12" fmla="*/ 987972 w 4151586"/>
              <a:gd name="connsiteY12" fmla="*/ 1145627 h 6358758"/>
              <a:gd name="connsiteX13" fmla="*/ 1156138 w 4151586"/>
              <a:gd name="connsiteY13" fmla="*/ 1618593 h 6358758"/>
              <a:gd name="connsiteX14" fmla="*/ 1187669 w 4151586"/>
              <a:gd name="connsiteY14" fmla="*/ 2028496 h 6358758"/>
              <a:gd name="connsiteX15" fmla="*/ 1135117 w 4151586"/>
              <a:gd name="connsiteY15" fmla="*/ 2501462 h 6358758"/>
              <a:gd name="connsiteX16" fmla="*/ 599089 w 4151586"/>
              <a:gd name="connsiteY16" fmla="*/ 3699641 h 6358758"/>
              <a:gd name="connsiteX17" fmla="*/ 609600 w 4151586"/>
              <a:gd name="connsiteY17" fmla="*/ 3804745 h 6358758"/>
              <a:gd name="connsiteX18" fmla="*/ 620110 w 4151586"/>
              <a:gd name="connsiteY18" fmla="*/ 3878317 h 6358758"/>
              <a:gd name="connsiteX19" fmla="*/ 620110 w 4151586"/>
              <a:gd name="connsiteY19" fmla="*/ 4004441 h 6358758"/>
              <a:gd name="connsiteX20" fmla="*/ 399393 w 4151586"/>
              <a:gd name="connsiteY20" fmla="*/ 4162096 h 6358758"/>
              <a:gd name="connsiteX21" fmla="*/ 346841 w 4151586"/>
              <a:gd name="connsiteY21" fmla="*/ 4708634 h 6358758"/>
              <a:gd name="connsiteX22" fmla="*/ 136634 w 4151586"/>
              <a:gd name="connsiteY22" fmla="*/ 5276193 h 6358758"/>
              <a:gd name="connsiteX23" fmla="*/ 31531 w 4151586"/>
              <a:gd name="connsiteY23" fmla="*/ 5602014 h 6358758"/>
              <a:gd name="connsiteX24" fmla="*/ 0 w 4151586"/>
              <a:gd name="connsiteY24" fmla="*/ 5927834 h 6358758"/>
              <a:gd name="connsiteX25" fmla="*/ 52551 w 4151586"/>
              <a:gd name="connsiteY25" fmla="*/ 6096000 h 6358758"/>
              <a:gd name="connsiteX26" fmla="*/ 620111 w 4151586"/>
              <a:gd name="connsiteY26" fmla="*/ 5770179 h 6358758"/>
              <a:gd name="connsiteX27" fmla="*/ 840827 w 4151586"/>
              <a:gd name="connsiteY27" fmla="*/ 6085489 h 6358758"/>
              <a:gd name="connsiteX28" fmla="*/ 777765 w 4151586"/>
              <a:gd name="connsiteY28" fmla="*/ 5549462 h 6358758"/>
              <a:gd name="connsiteX29" fmla="*/ 903889 w 4151586"/>
              <a:gd name="connsiteY29" fmla="*/ 5255172 h 6358758"/>
              <a:gd name="connsiteX30" fmla="*/ 893379 w 4151586"/>
              <a:gd name="connsiteY30" fmla="*/ 4708634 h 6358758"/>
              <a:gd name="connsiteX31" fmla="*/ 1019503 w 4151586"/>
              <a:gd name="connsiteY31" fmla="*/ 4593020 h 6358758"/>
              <a:gd name="connsiteX32" fmla="*/ 1030014 w 4151586"/>
              <a:gd name="connsiteY32" fmla="*/ 5307724 h 6358758"/>
              <a:gd name="connsiteX33" fmla="*/ 1103586 w 4151586"/>
              <a:gd name="connsiteY33" fmla="*/ 5412827 h 6358758"/>
              <a:gd name="connsiteX34" fmla="*/ 1219200 w 4151586"/>
              <a:gd name="connsiteY34" fmla="*/ 5896303 h 6358758"/>
              <a:gd name="connsiteX35" fmla="*/ 1471448 w 4151586"/>
              <a:gd name="connsiteY35" fmla="*/ 5969876 h 6358758"/>
              <a:gd name="connsiteX36" fmla="*/ 1629103 w 4151586"/>
              <a:gd name="connsiteY36" fmla="*/ 5538952 h 6358758"/>
              <a:gd name="connsiteX37" fmla="*/ 1734206 w 4151586"/>
              <a:gd name="connsiteY37" fmla="*/ 4813737 h 6358758"/>
              <a:gd name="connsiteX38" fmla="*/ 1828800 w 4151586"/>
              <a:gd name="connsiteY38" fmla="*/ 4487918 h 6358758"/>
              <a:gd name="connsiteX39" fmla="*/ 2207173 w 4151586"/>
              <a:gd name="connsiteY39" fmla="*/ 4540468 h 6358758"/>
              <a:gd name="connsiteX40" fmla="*/ 2354317 w 4151586"/>
              <a:gd name="connsiteY40" fmla="*/ 4845270 h 6358758"/>
              <a:gd name="connsiteX41" fmla="*/ 2364827 w 4151586"/>
              <a:gd name="connsiteY41" fmla="*/ 5433848 h 6358758"/>
              <a:gd name="connsiteX42" fmla="*/ 2396358 w 4151586"/>
              <a:gd name="connsiteY42" fmla="*/ 5864772 h 6358758"/>
              <a:gd name="connsiteX43" fmla="*/ 2490952 w 4151586"/>
              <a:gd name="connsiteY43" fmla="*/ 6095999 h 6358758"/>
              <a:gd name="connsiteX44" fmla="*/ 2627586 w 4151586"/>
              <a:gd name="connsiteY44" fmla="*/ 6222124 h 6358758"/>
              <a:gd name="connsiteX45" fmla="*/ 2795752 w 4151586"/>
              <a:gd name="connsiteY45" fmla="*/ 6243145 h 6358758"/>
              <a:gd name="connsiteX46" fmla="*/ 2900855 w 4151586"/>
              <a:gd name="connsiteY46" fmla="*/ 6264165 h 6358758"/>
              <a:gd name="connsiteX47" fmla="*/ 2911365 w 4151586"/>
              <a:gd name="connsiteY47" fmla="*/ 5822731 h 6358758"/>
              <a:gd name="connsiteX48" fmla="*/ 2816772 w 4151586"/>
              <a:gd name="connsiteY48" fmla="*/ 5559972 h 6358758"/>
              <a:gd name="connsiteX49" fmla="*/ 3026979 w 4151586"/>
              <a:gd name="connsiteY49" fmla="*/ 5318234 h 6358758"/>
              <a:gd name="connsiteX50" fmla="*/ 3058510 w 4151586"/>
              <a:gd name="connsiteY50" fmla="*/ 4897820 h 6358758"/>
              <a:gd name="connsiteX51" fmla="*/ 3111062 w 4151586"/>
              <a:gd name="connsiteY51" fmla="*/ 4666593 h 6358758"/>
              <a:gd name="connsiteX52" fmla="*/ 3342289 w 4151586"/>
              <a:gd name="connsiteY52" fmla="*/ 4855779 h 6358758"/>
              <a:gd name="connsiteX53" fmla="*/ 3205655 w 4151586"/>
              <a:gd name="connsiteY53" fmla="*/ 5402317 h 6358758"/>
              <a:gd name="connsiteX54" fmla="*/ 3100551 w 4151586"/>
              <a:gd name="connsiteY54" fmla="*/ 6011917 h 6358758"/>
              <a:gd name="connsiteX55" fmla="*/ 3090041 w 4151586"/>
              <a:gd name="connsiteY55" fmla="*/ 6264165 h 6358758"/>
              <a:gd name="connsiteX56" fmla="*/ 3268717 w 4151586"/>
              <a:gd name="connsiteY56" fmla="*/ 6306207 h 6358758"/>
              <a:gd name="connsiteX57" fmla="*/ 3689131 w 4151586"/>
              <a:gd name="connsiteY57" fmla="*/ 6358758 h 6358758"/>
              <a:gd name="connsiteX58" fmla="*/ 3888828 w 4151586"/>
              <a:gd name="connsiteY58" fmla="*/ 6274675 h 6358758"/>
              <a:gd name="connsiteX59" fmla="*/ 4046483 w 4151586"/>
              <a:gd name="connsiteY59" fmla="*/ 6085489 h 6358758"/>
              <a:gd name="connsiteX60" fmla="*/ 4151586 w 4151586"/>
              <a:gd name="connsiteY60" fmla="*/ 5307724 h 6358758"/>
              <a:gd name="connsiteX61" fmla="*/ 4088524 w 4151586"/>
              <a:gd name="connsiteY61" fmla="*/ 4624552 h 6358758"/>
              <a:gd name="connsiteX62" fmla="*/ 4078014 w 4151586"/>
              <a:gd name="connsiteY62" fmla="*/ 4309241 h 6358758"/>
              <a:gd name="connsiteX63" fmla="*/ 3804745 w 4151586"/>
              <a:gd name="connsiteY63" fmla="*/ 3993931 h 6358758"/>
              <a:gd name="connsiteX64" fmla="*/ 3594538 w 4151586"/>
              <a:gd name="connsiteY64" fmla="*/ 3174124 h 6358758"/>
              <a:gd name="connsiteX65" fmla="*/ 3415862 w 4151586"/>
              <a:gd name="connsiteY65" fmla="*/ 2680138 h 6358758"/>
              <a:gd name="connsiteX66" fmla="*/ 3226676 w 4151586"/>
              <a:gd name="connsiteY66" fmla="*/ 2427889 h 6358758"/>
              <a:gd name="connsiteX67" fmla="*/ 3048000 w 4151586"/>
              <a:gd name="connsiteY67" fmla="*/ 2060027 h 6358758"/>
              <a:gd name="connsiteX68" fmla="*/ 2900855 w 4151586"/>
              <a:gd name="connsiteY68" fmla="*/ 1818289 h 6358758"/>
              <a:gd name="connsiteX69" fmla="*/ 2963917 w 4151586"/>
              <a:gd name="connsiteY69" fmla="*/ 1418896 h 6358758"/>
              <a:gd name="connsiteX70" fmla="*/ 3026979 w 4151586"/>
              <a:gd name="connsiteY70" fmla="*/ 1324303 h 6358758"/>
              <a:gd name="connsiteX71" fmla="*/ 2995448 w 4151586"/>
              <a:gd name="connsiteY71" fmla="*/ 1671145 h 6358758"/>
              <a:gd name="connsiteX72" fmla="*/ 3153103 w 4151586"/>
              <a:gd name="connsiteY72" fmla="*/ 2133600 h 6358758"/>
              <a:gd name="connsiteX73" fmla="*/ 3699641 w 4151586"/>
              <a:gd name="connsiteY73" fmla="*/ 2154620 h 6358758"/>
              <a:gd name="connsiteX74" fmla="*/ 3804745 w 4151586"/>
              <a:gd name="connsiteY74" fmla="*/ 1965434 h 6358758"/>
              <a:gd name="connsiteX75" fmla="*/ 3573517 w 4151586"/>
              <a:gd name="connsiteY75" fmla="*/ 1734207 h 6358758"/>
              <a:gd name="connsiteX76" fmla="*/ 3794234 w 4151586"/>
              <a:gd name="connsiteY76" fmla="*/ 1355834 h 6358758"/>
              <a:gd name="connsiteX77" fmla="*/ 3731172 w 4151586"/>
              <a:gd name="connsiteY77" fmla="*/ 767255 h 6358758"/>
              <a:gd name="connsiteX78" fmla="*/ 3657600 w 4151586"/>
              <a:gd name="connsiteY78" fmla="*/ 651641 h 6358758"/>
              <a:gd name="connsiteX79" fmla="*/ 3205655 w 4151586"/>
              <a:gd name="connsiteY79" fmla="*/ 420414 h 6358758"/>
              <a:gd name="connsiteX80" fmla="*/ 2953407 w 4151586"/>
              <a:gd name="connsiteY80" fmla="*/ 367862 h 6358758"/>
              <a:gd name="connsiteX81" fmla="*/ 2722179 w 4151586"/>
              <a:gd name="connsiteY81" fmla="*/ 10510 h 6358758"/>
              <a:gd name="connsiteX82" fmla="*/ 2564524 w 4151586"/>
              <a:gd name="connsiteY82" fmla="*/ 0 h 6358758"/>
              <a:gd name="connsiteX83" fmla="*/ 2459420 w 4151586"/>
              <a:gd name="connsiteY83" fmla="*/ 430924 h 6358758"/>
              <a:gd name="connsiteX84" fmla="*/ 2259724 w 4151586"/>
              <a:gd name="connsiteY84" fmla="*/ 630620 h 6358758"/>
              <a:gd name="connsiteX85" fmla="*/ 1965435 w 4151586"/>
              <a:gd name="connsiteY85" fmla="*/ 725214 h 6358758"/>
              <a:gd name="connsiteX86" fmla="*/ 1734207 w 4151586"/>
              <a:gd name="connsiteY86" fmla="*/ 756744 h 6358758"/>
              <a:gd name="connsiteX87" fmla="*/ 1502979 w 4151586"/>
              <a:gd name="connsiteY87" fmla="*/ 546538 h 6358758"/>
              <a:gd name="connsiteX88" fmla="*/ 1345324 w 4151586"/>
              <a:gd name="connsiteY88" fmla="*/ 252247 h 6358758"/>
              <a:gd name="connsiteX89" fmla="*/ 1261241 w 4151586"/>
              <a:gd name="connsiteY89" fmla="*/ 136634 h 6358758"/>
              <a:gd name="connsiteX0" fmla="*/ 1261241 w 4151586"/>
              <a:gd name="connsiteY0" fmla="*/ 136634 h 6358758"/>
              <a:gd name="connsiteX1" fmla="*/ 1072055 w 4151586"/>
              <a:gd name="connsiteY1" fmla="*/ 525517 h 6358758"/>
              <a:gd name="connsiteX2" fmla="*/ 536027 w 4151586"/>
              <a:gd name="connsiteY2" fmla="*/ 672662 h 6358758"/>
              <a:gd name="connsiteX3" fmla="*/ 220717 w 4151586"/>
              <a:gd name="connsiteY3" fmla="*/ 956441 h 6358758"/>
              <a:gd name="connsiteX4" fmla="*/ 220717 w 4151586"/>
              <a:gd name="connsiteY4" fmla="*/ 1229710 h 6358758"/>
              <a:gd name="connsiteX5" fmla="*/ 430924 w 4151586"/>
              <a:gd name="connsiteY5" fmla="*/ 1629103 h 6358758"/>
              <a:gd name="connsiteX6" fmla="*/ 609600 w 4151586"/>
              <a:gd name="connsiteY6" fmla="*/ 1839310 h 6358758"/>
              <a:gd name="connsiteX7" fmla="*/ 504496 w 4151586"/>
              <a:gd name="connsiteY7" fmla="*/ 2049517 h 6358758"/>
              <a:gd name="connsiteX8" fmla="*/ 767255 w 4151586"/>
              <a:gd name="connsiteY8" fmla="*/ 2102069 h 6358758"/>
              <a:gd name="connsiteX9" fmla="*/ 956441 w 4151586"/>
              <a:gd name="connsiteY9" fmla="*/ 1807779 h 6358758"/>
              <a:gd name="connsiteX10" fmla="*/ 893379 w 4151586"/>
              <a:gd name="connsiteY10" fmla="*/ 1387365 h 6358758"/>
              <a:gd name="connsiteX11" fmla="*/ 809296 w 4151586"/>
              <a:gd name="connsiteY11" fmla="*/ 1187669 h 6358758"/>
              <a:gd name="connsiteX12" fmla="*/ 987972 w 4151586"/>
              <a:gd name="connsiteY12" fmla="*/ 1145627 h 6358758"/>
              <a:gd name="connsiteX13" fmla="*/ 1156138 w 4151586"/>
              <a:gd name="connsiteY13" fmla="*/ 1618593 h 6358758"/>
              <a:gd name="connsiteX14" fmla="*/ 1187669 w 4151586"/>
              <a:gd name="connsiteY14" fmla="*/ 2028496 h 6358758"/>
              <a:gd name="connsiteX15" fmla="*/ 1135117 w 4151586"/>
              <a:gd name="connsiteY15" fmla="*/ 2501462 h 6358758"/>
              <a:gd name="connsiteX16" fmla="*/ 599089 w 4151586"/>
              <a:gd name="connsiteY16" fmla="*/ 3699641 h 6358758"/>
              <a:gd name="connsiteX17" fmla="*/ 609600 w 4151586"/>
              <a:gd name="connsiteY17" fmla="*/ 3804745 h 6358758"/>
              <a:gd name="connsiteX18" fmla="*/ 620110 w 4151586"/>
              <a:gd name="connsiteY18" fmla="*/ 3878317 h 6358758"/>
              <a:gd name="connsiteX19" fmla="*/ 620110 w 4151586"/>
              <a:gd name="connsiteY19" fmla="*/ 4004441 h 6358758"/>
              <a:gd name="connsiteX20" fmla="*/ 399393 w 4151586"/>
              <a:gd name="connsiteY20" fmla="*/ 4162096 h 6358758"/>
              <a:gd name="connsiteX21" fmla="*/ 346841 w 4151586"/>
              <a:gd name="connsiteY21" fmla="*/ 4708634 h 6358758"/>
              <a:gd name="connsiteX22" fmla="*/ 136634 w 4151586"/>
              <a:gd name="connsiteY22" fmla="*/ 5276193 h 6358758"/>
              <a:gd name="connsiteX23" fmla="*/ 31531 w 4151586"/>
              <a:gd name="connsiteY23" fmla="*/ 5602014 h 6358758"/>
              <a:gd name="connsiteX24" fmla="*/ 0 w 4151586"/>
              <a:gd name="connsiteY24" fmla="*/ 5927834 h 6358758"/>
              <a:gd name="connsiteX25" fmla="*/ 283779 w 4151586"/>
              <a:gd name="connsiteY25" fmla="*/ 5759669 h 6358758"/>
              <a:gd name="connsiteX26" fmla="*/ 620111 w 4151586"/>
              <a:gd name="connsiteY26" fmla="*/ 5770179 h 6358758"/>
              <a:gd name="connsiteX27" fmla="*/ 840827 w 4151586"/>
              <a:gd name="connsiteY27" fmla="*/ 6085489 h 6358758"/>
              <a:gd name="connsiteX28" fmla="*/ 777765 w 4151586"/>
              <a:gd name="connsiteY28" fmla="*/ 5549462 h 6358758"/>
              <a:gd name="connsiteX29" fmla="*/ 903889 w 4151586"/>
              <a:gd name="connsiteY29" fmla="*/ 5255172 h 6358758"/>
              <a:gd name="connsiteX30" fmla="*/ 893379 w 4151586"/>
              <a:gd name="connsiteY30" fmla="*/ 4708634 h 6358758"/>
              <a:gd name="connsiteX31" fmla="*/ 1019503 w 4151586"/>
              <a:gd name="connsiteY31" fmla="*/ 4593020 h 6358758"/>
              <a:gd name="connsiteX32" fmla="*/ 1030014 w 4151586"/>
              <a:gd name="connsiteY32" fmla="*/ 5307724 h 6358758"/>
              <a:gd name="connsiteX33" fmla="*/ 1103586 w 4151586"/>
              <a:gd name="connsiteY33" fmla="*/ 5412827 h 6358758"/>
              <a:gd name="connsiteX34" fmla="*/ 1219200 w 4151586"/>
              <a:gd name="connsiteY34" fmla="*/ 5896303 h 6358758"/>
              <a:gd name="connsiteX35" fmla="*/ 1471448 w 4151586"/>
              <a:gd name="connsiteY35" fmla="*/ 5969876 h 6358758"/>
              <a:gd name="connsiteX36" fmla="*/ 1629103 w 4151586"/>
              <a:gd name="connsiteY36" fmla="*/ 5538952 h 6358758"/>
              <a:gd name="connsiteX37" fmla="*/ 1734206 w 4151586"/>
              <a:gd name="connsiteY37" fmla="*/ 4813737 h 6358758"/>
              <a:gd name="connsiteX38" fmla="*/ 1828800 w 4151586"/>
              <a:gd name="connsiteY38" fmla="*/ 4487918 h 6358758"/>
              <a:gd name="connsiteX39" fmla="*/ 2207173 w 4151586"/>
              <a:gd name="connsiteY39" fmla="*/ 4540468 h 6358758"/>
              <a:gd name="connsiteX40" fmla="*/ 2354317 w 4151586"/>
              <a:gd name="connsiteY40" fmla="*/ 4845270 h 6358758"/>
              <a:gd name="connsiteX41" fmla="*/ 2364827 w 4151586"/>
              <a:gd name="connsiteY41" fmla="*/ 5433848 h 6358758"/>
              <a:gd name="connsiteX42" fmla="*/ 2396358 w 4151586"/>
              <a:gd name="connsiteY42" fmla="*/ 5864772 h 6358758"/>
              <a:gd name="connsiteX43" fmla="*/ 2490952 w 4151586"/>
              <a:gd name="connsiteY43" fmla="*/ 6095999 h 6358758"/>
              <a:gd name="connsiteX44" fmla="*/ 2627586 w 4151586"/>
              <a:gd name="connsiteY44" fmla="*/ 6222124 h 6358758"/>
              <a:gd name="connsiteX45" fmla="*/ 2795752 w 4151586"/>
              <a:gd name="connsiteY45" fmla="*/ 6243145 h 6358758"/>
              <a:gd name="connsiteX46" fmla="*/ 2900855 w 4151586"/>
              <a:gd name="connsiteY46" fmla="*/ 6264165 h 6358758"/>
              <a:gd name="connsiteX47" fmla="*/ 2911365 w 4151586"/>
              <a:gd name="connsiteY47" fmla="*/ 5822731 h 6358758"/>
              <a:gd name="connsiteX48" fmla="*/ 2816772 w 4151586"/>
              <a:gd name="connsiteY48" fmla="*/ 5559972 h 6358758"/>
              <a:gd name="connsiteX49" fmla="*/ 3026979 w 4151586"/>
              <a:gd name="connsiteY49" fmla="*/ 5318234 h 6358758"/>
              <a:gd name="connsiteX50" fmla="*/ 3058510 w 4151586"/>
              <a:gd name="connsiteY50" fmla="*/ 4897820 h 6358758"/>
              <a:gd name="connsiteX51" fmla="*/ 3111062 w 4151586"/>
              <a:gd name="connsiteY51" fmla="*/ 4666593 h 6358758"/>
              <a:gd name="connsiteX52" fmla="*/ 3342289 w 4151586"/>
              <a:gd name="connsiteY52" fmla="*/ 4855779 h 6358758"/>
              <a:gd name="connsiteX53" fmla="*/ 3205655 w 4151586"/>
              <a:gd name="connsiteY53" fmla="*/ 5402317 h 6358758"/>
              <a:gd name="connsiteX54" fmla="*/ 3100551 w 4151586"/>
              <a:gd name="connsiteY54" fmla="*/ 6011917 h 6358758"/>
              <a:gd name="connsiteX55" fmla="*/ 3090041 w 4151586"/>
              <a:gd name="connsiteY55" fmla="*/ 6264165 h 6358758"/>
              <a:gd name="connsiteX56" fmla="*/ 3268717 w 4151586"/>
              <a:gd name="connsiteY56" fmla="*/ 6306207 h 6358758"/>
              <a:gd name="connsiteX57" fmla="*/ 3689131 w 4151586"/>
              <a:gd name="connsiteY57" fmla="*/ 6358758 h 6358758"/>
              <a:gd name="connsiteX58" fmla="*/ 3888828 w 4151586"/>
              <a:gd name="connsiteY58" fmla="*/ 6274675 h 6358758"/>
              <a:gd name="connsiteX59" fmla="*/ 4046483 w 4151586"/>
              <a:gd name="connsiteY59" fmla="*/ 6085489 h 6358758"/>
              <a:gd name="connsiteX60" fmla="*/ 4151586 w 4151586"/>
              <a:gd name="connsiteY60" fmla="*/ 5307724 h 6358758"/>
              <a:gd name="connsiteX61" fmla="*/ 4088524 w 4151586"/>
              <a:gd name="connsiteY61" fmla="*/ 4624552 h 6358758"/>
              <a:gd name="connsiteX62" fmla="*/ 4078014 w 4151586"/>
              <a:gd name="connsiteY62" fmla="*/ 4309241 h 6358758"/>
              <a:gd name="connsiteX63" fmla="*/ 3804745 w 4151586"/>
              <a:gd name="connsiteY63" fmla="*/ 3993931 h 6358758"/>
              <a:gd name="connsiteX64" fmla="*/ 3594538 w 4151586"/>
              <a:gd name="connsiteY64" fmla="*/ 3174124 h 6358758"/>
              <a:gd name="connsiteX65" fmla="*/ 3415862 w 4151586"/>
              <a:gd name="connsiteY65" fmla="*/ 2680138 h 6358758"/>
              <a:gd name="connsiteX66" fmla="*/ 3226676 w 4151586"/>
              <a:gd name="connsiteY66" fmla="*/ 2427889 h 6358758"/>
              <a:gd name="connsiteX67" fmla="*/ 3048000 w 4151586"/>
              <a:gd name="connsiteY67" fmla="*/ 2060027 h 6358758"/>
              <a:gd name="connsiteX68" fmla="*/ 2900855 w 4151586"/>
              <a:gd name="connsiteY68" fmla="*/ 1818289 h 6358758"/>
              <a:gd name="connsiteX69" fmla="*/ 2963917 w 4151586"/>
              <a:gd name="connsiteY69" fmla="*/ 1418896 h 6358758"/>
              <a:gd name="connsiteX70" fmla="*/ 3026979 w 4151586"/>
              <a:gd name="connsiteY70" fmla="*/ 1324303 h 6358758"/>
              <a:gd name="connsiteX71" fmla="*/ 2995448 w 4151586"/>
              <a:gd name="connsiteY71" fmla="*/ 1671145 h 6358758"/>
              <a:gd name="connsiteX72" fmla="*/ 3153103 w 4151586"/>
              <a:gd name="connsiteY72" fmla="*/ 2133600 h 6358758"/>
              <a:gd name="connsiteX73" fmla="*/ 3699641 w 4151586"/>
              <a:gd name="connsiteY73" fmla="*/ 2154620 h 6358758"/>
              <a:gd name="connsiteX74" fmla="*/ 3804745 w 4151586"/>
              <a:gd name="connsiteY74" fmla="*/ 1965434 h 6358758"/>
              <a:gd name="connsiteX75" fmla="*/ 3573517 w 4151586"/>
              <a:gd name="connsiteY75" fmla="*/ 1734207 h 6358758"/>
              <a:gd name="connsiteX76" fmla="*/ 3794234 w 4151586"/>
              <a:gd name="connsiteY76" fmla="*/ 1355834 h 6358758"/>
              <a:gd name="connsiteX77" fmla="*/ 3731172 w 4151586"/>
              <a:gd name="connsiteY77" fmla="*/ 767255 h 6358758"/>
              <a:gd name="connsiteX78" fmla="*/ 3657600 w 4151586"/>
              <a:gd name="connsiteY78" fmla="*/ 651641 h 6358758"/>
              <a:gd name="connsiteX79" fmla="*/ 3205655 w 4151586"/>
              <a:gd name="connsiteY79" fmla="*/ 420414 h 6358758"/>
              <a:gd name="connsiteX80" fmla="*/ 2953407 w 4151586"/>
              <a:gd name="connsiteY80" fmla="*/ 367862 h 6358758"/>
              <a:gd name="connsiteX81" fmla="*/ 2722179 w 4151586"/>
              <a:gd name="connsiteY81" fmla="*/ 10510 h 6358758"/>
              <a:gd name="connsiteX82" fmla="*/ 2564524 w 4151586"/>
              <a:gd name="connsiteY82" fmla="*/ 0 h 6358758"/>
              <a:gd name="connsiteX83" fmla="*/ 2459420 w 4151586"/>
              <a:gd name="connsiteY83" fmla="*/ 430924 h 6358758"/>
              <a:gd name="connsiteX84" fmla="*/ 2259724 w 4151586"/>
              <a:gd name="connsiteY84" fmla="*/ 630620 h 6358758"/>
              <a:gd name="connsiteX85" fmla="*/ 1965435 w 4151586"/>
              <a:gd name="connsiteY85" fmla="*/ 725214 h 6358758"/>
              <a:gd name="connsiteX86" fmla="*/ 1734207 w 4151586"/>
              <a:gd name="connsiteY86" fmla="*/ 756744 h 6358758"/>
              <a:gd name="connsiteX87" fmla="*/ 1502979 w 4151586"/>
              <a:gd name="connsiteY87" fmla="*/ 546538 h 6358758"/>
              <a:gd name="connsiteX88" fmla="*/ 1345324 w 4151586"/>
              <a:gd name="connsiteY88" fmla="*/ 252247 h 6358758"/>
              <a:gd name="connsiteX89" fmla="*/ 1261241 w 4151586"/>
              <a:gd name="connsiteY89" fmla="*/ 136634 h 6358758"/>
              <a:gd name="connsiteX0" fmla="*/ 1229710 w 4120055"/>
              <a:gd name="connsiteY0" fmla="*/ 136634 h 6358758"/>
              <a:gd name="connsiteX1" fmla="*/ 1040524 w 4120055"/>
              <a:gd name="connsiteY1" fmla="*/ 525517 h 6358758"/>
              <a:gd name="connsiteX2" fmla="*/ 504496 w 4120055"/>
              <a:gd name="connsiteY2" fmla="*/ 672662 h 6358758"/>
              <a:gd name="connsiteX3" fmla="*/ 189186 w 4120055"/>
              <a:gd name="connsiteY3" fmla="*/ 956441 h 6358758"/>
              <a:gd name="connsiteX4" fmla="*/ 189186 w 4120055"/>
              <a:gd name="connsiteY4" fmla="*/ 1229710 h 6358758"/>
              <a:gd name="connsiteX5" fmla="*/ 399393 w 4120055"/>
              <a:gd name="connsiteY5" fmla="*/ 1629103 h 6358758"/>
              <a:gd name="connsiteX6" fmla="*/ 578069 w 4120055"/>
              <a:gd name="connsiteY6" fmla="*/ 1839310 h 6358758"/>
              <a:gd name="connsiteX7" fmla="*/ 472965 w 4120055"/>
              <a:gd name="connsiteY7" fmla="*/ 2049517 h 6358758"/>
              <a:gd name="connsiteX8" fmla="*/ 735724 w 4120055"/>
              <a:gd name="connsiteY8" fmla="*/ 2102069 h 6358758"/>
              <a:gd name="connsiteX9" fmla="*/ 924910 w 4120055"/>
              <a:gd name="connsiteY9" fmla="*/ 1807779 h 6358758"/>
              <a:gd name="connsiteX10" fmla="*/ 861848 w 4120055"/>
              <a:gd name="connsiteY10" fmla="*/ 1387365 h 6358758"/>
              <a:gd name="connsiteX11" fmla="*/ 777765 w 4120055"/>
              <a:gd name="connsiteY11" fmla="*/ 1187669 h 6358758"/>
              <a:gd name="connsiteX12" fmla="*/ 956441 w 4120055"/>
              <a:gd name="connsiteY12" fmla="*/ 1145627 h 6358758"/>
              <a:gd name="connsiteX13" fmla="*/ 1124607 w 4120055"/>
              <a:gd name="connsiteY13" fmla="*/ 1618593 h 6358758"/>
              <a:gd name="connsiteX14" fmla="*/ 1156138 w 4120055"/>
              <a:gd name="connsiteY14" fmla="*/ 2028496 h 6358758"/>
              <a:gd name="connsiteX15" fmla="*/ 1103586 w 4120055"/>
              <a:gd name="connsiteY15" fmla="*/ 2501462 h 6358758"/>
              <a:gd name="connsiteX16" fmla="*/ 567558 w 4120055"/>
              <a:gd name="connsiteY16" fmla="*/ 3699641 h 6358758"/>
              <a:gd name="connsiteX17" fmla="*/ 578069 w 4120055"/>
              <a:gd name="connsiteY17" fmla="*/ 3804745 h 6358758"/>
              <a:gd name="connsiteX18" fmla="*/ 588579 w 4120055"/>
              <a:gd name="connsiteY18" fmla="*/ 3878317 h 6358758"/>
              <a:gd name="connsiteX19" fmla="*/ 588579 w 4120055"/>
              <a:gd name="connsiteY19" fmla="*/ 4004441 h 6358758"/>
              <a:gd name="connsiteX20" fmla="*/ 367862 w 4120055"/>
              <a:gd name="connsiteY20" fmla="*/ 4162096 h 6358758"/>
              <a:gd name="connsiteX21" fmla="*/ 315310 w 4120055"/>
              <a:gd name="connsiteY21" fmla="*/ 4708634 h 6358758"/>
              <a:gd name="connsiteX22" fmla="*/ 105103 w 4120055"/>
              <a:gd name="connsiteY22" fmla="*/ 5276193 h 6358758"/>
              <a:gd name="connsiteX23" fmla="*/ 0 w 4120055"/>
              <a:gd name="connsiteY23" fmla="*/ 5602014 h 6358758"/>
              <a:gd name="connsiteX24" fmla="*/ 178676 w 4120055"/>
              <a:gd name="connsiteY24" fmla="*/ 5644054 h 6358758"/>
              <a:gd name="connsiteX25" fmla="*/ 252248 w 4120055"/>
              <a:gd name="connsiteY25" fmla="*/ 5759669 h 6358758"/>
              <a:gd name="connsiteX26" fmla="*/ 588580 w 4120055"/>
              <a:gd name="connsiteY26" fmla="*/ 5770179 h 6358758"/>
              <a:gd name="connsiteX27" fmla="*/ 809296 w 4120055"/>
              <a:gd name="connsiteY27" fmla="*/ 6085489 h 6358758"/>
              <a:gd name="connsiteX28" fmla="*/ 746234 w 4120055"/>
              <a:gd name="connsiteY28" fmla="*/ 5549462 h 6358758"/>
              <a:gd name="connsiteX29" fmla="*/ 872358 w 4120055"/>
              <a:gd name="connsiteY29" fmla="*/ 5255172 h 6358758"/>
              <a:gd name="connsiteX30" fmla="*/ 861848 w 4120055"/>
              <a:gd name="connsiteY30" fmla="*/ 4708634 h 6358758"/>
              <a:gd name="connsiteX31" fmla="*/ 987972 w 4120055"/>
              <a:gd name="connsiteY31" fmla="*/ 4593020 h 6358758"/>
              <a:gd name="connsiteX32" fmla="*/ 998483 w 4120055"/>
              <a:gd name="connsiteY32" fmla="*/ 5307724 h 6358758"/>
              <a:gd name="connsiteX33" fmla="*/ 1072055 w 4120055"/>
              <a:gd name="connsiteY33" fmla="*/ 5412827 h 6358758"/>
              <a:gd name="connsiteX34" fmla="*/ 1187669 w 4120055"/>
              <a:gd name="connsiteY34" fmla="*/ 5896303 h 6358758"/>
              <a:gd name="connsiteX35" fmla="*/ 1439917 w 4120055"/>
              <a:gd name="connsiteY35" fmla="*/ 5969876 h 6358758"/>
              <a:gd name="connsiteX36" fmla="*/ 1597572 w 4120055"/>
              <a:gd name="connsiteY36" fmla="*/ 5538952 h 6358758"/>
              <a:gd name="connsiteX37" fmla="*/ 1702675 w 4120055"/>
              <a:gd name="connsiteY37" fmla="*/ 4813737 h 6358758"/>
              <a:gd name="connsiteX38" fmla="*/ 1797269 w 4120055"/>
              <a:gd name="connsiteY38" fmla="*/ 4487918 h 6358758"/>
              <a:gd name="connsiteX39" fmla="*/ 2175642 w 4120055"/>
              <a:gd name="connsiteY39" fmla="*/ 4540468 h 6358758"/>
              <a:gd name="connsiteX40" fmla="*/ 2322786 w 4120055"/>
              <a:gd name="connsiteY40" fmla="*/ 4845270 h 6358758"/>
              <a:gd name="connsiteX41" fmla="*/ 2333296 w 4120055"/>
              <a:gd name="connsiteY41" fmla="*/ 5433848 h 6358758"/>
              <a:gd name="connsiteX42" fmla="*/ 2364827 w 4120055"/>
              <a:gd name="connsiteY42" fmla="*/ 5864772 h 6358758"/>
              <a:gd name="connsiteX43" fmla="*/ 2459421 w 4120055"/>
              <a:gd name="connsiteY43" fmla="*/ 6095999 h 6358758"/>
              <a:gd name="connsiteX44" fmla="*/ 2596055 w 4120055"/>
              <a:gd name="connsiteY44" fmla="*/ 6222124 h 6358758"/>
              <a:gd name="connsiteX45" fmla="*/ 2764221 w 4120055"/>
              <a:gd name="connsiteY45" fmla="*/ 6243145 h 6358758"/>
              <a:gd name="connsiteX46" fmla="*/ 2869324 w 4120055"/>
              <a:gd name="connsiteY46" fmla="*/ 6264165 h 6358758"/>
              <a:gd name="connsiteX47" fmla="*/ 2879834 w 4120055"/>
              <a:gd name="connsiteY47" fmla="*/ 5822731 h 6358758"/>
              <a:gd name="connsiteX48" fmla="*/ 2785241 w 4120055"/>
              <a:gd name="connsiteY48" fmla="*/ 5559972 h 6358758"/>
              <a:gd name="connsiteX49" fmla="*/ 2995448 w 4120055"/>
              <a:gd name="connsiteY49" fmla="*/ 5318234 h 6358758"/>
              <a:gd name="connsiteX50" fmla="*/ 3026979 w 4120055"/>
              <a:gd name="connsiteY50" fmla="*/ 4897820 h 6358758"/>
              <a:gd name="connsiteX51" fmla="*/ 3079531 w 4120055"/>
              <a:gd name="connsiteY51" fmla="*/ 4666593 h 6358758"/>
              <a:gd name="connsiteX52" fmla="*/ 3310758 w 4120055"/>
              <a:gd name="connsiteY52" fmla="*/ 4855779 h 6358758"/>
              <a:gd name="connsiteX53" fmla="*/ 3174124 w 4120055"/>
              <a:gd name="connsiteY53" fmla="*/ 5402317 h 6358758"/>
              <a:gd name="connsiteX54" fmla="*/ 3069020 w 4120055"/>
              <a:gd name="connsiteY54" fmla="*/ 6011917 h 6358758"/>
              <a:gd name="connsiteX55" fmla="*/ 3058510 w 4120055"/>
              <a:gd name="connsiteY55" fmla="*/ 6264165 h 6358758"/>
              <a:gd name="connsiteX56" fmla="*/ 3237186 w 4120055"/>
              <a:gd name="connsiteY56" fmla="*/ 6306207 h 6358758"/>
              <a:gd name="connsiteX57" fmla="*/ 3657600 w 4120055"/>
              <a:gd name="connsiteY57" fmla="*/ 6358758 h 6358758"/>
              <a:gd name="connsiteX58" fmla="*/ 3857297 w 4120055"/>
              <a:gd name="connsiteY58" fmla="*/ 6274675 h 6358758"/>
              <a:gd name="connsiteX59" fmla="*/ 4014952 w 4120055"/>
              <a:gd name="connsiteY59" fmla="*/ 6085489 h 6358758"/>
              <a:gd name="connsiteX60" fmla="*/ 4120055 w 4120055"/>
              <a:gd name="connsiteY60" fmla="*/ 5307724 h 6358758"/>
              <a:gd name="connsiteX61" fmla="*/ 4056993 w 4120055"/>
              <a:gd name="connsiteY61" fmla="*/ 4624552 h 6358758"/>
              <a:gd name="connsiteX62" fmla="*/ 4046483 w 4120055"/>
              <a:gd name="connsiteY62" fmla="*/ 4309241 h 6358758"/>
              <a:gd name="connsiteX63" fmla="*/ 3773214 w 4120055"/>
              <a:gd name="connsiteY63" fmla="*/ 3993931 h 6358758"/>
              <a:gd name="connsiteX64" fmla="*/ 3563007 w 4120055"/>
              <a:gd name="connsiteY64" fmla="*/ 3174124 h 6358758"/>
              <a:gd name="connsiteX65" fmla="*/ 3384331 w 4120055"/>
              <a:gd name="connsiteY65" fmla="*/ 2680138 h 6358758"/>
              <a:gd name="connsiteX66" fmla="*/ 3195145 w 4120055"/>
              <a:gd name="connsiteY66" fmla="*/ 2427889 h 6358758"/>
              <a:gd name="connsiteX67" fmla="*/ 3016469 w 4120055"/>
              <a:gd name="connsiteY67" fmla="*/ 2060027 h 6358758"/>
              <a:gd name="connsiteX68" fmla="*/ 2869324 w 4120055"/>
              <a:gd name="connsiteY68" fmla="*/ 1818289 h 6358758"/>
              <a:gd name="connsiteX69" fmla="*/ 2932386 w 4120055"/>
              <a:gd name="connsiteY69" fmla="*/ 1418896 h 6358758"/>
              <a:gd name="connsiteX70" fmla="*/ 2995448 w 4120055"/>
              <a:gd name="connsiteY70" fmla="*/ 1324303 h 6358758"/>
              <a:gd name="connsiteX71" fmla="*/ 2963917 w 4120055"/>
              <a:gd name="connsiteY71" fmla="*/ 1671145 h 6358758"/>
              <a:gd name="connsiteX72" fmla="*/ 3121572 w 4120055"/>
              <a:gd name="connsiteY72" fmla="*/ 2133600 h 6358758"/>
              <a:gd name="connsiteX73" fmla="*/ 3668110 w 4120055"/>
              <a:gd name="connsiteY73" fmla="*/ 2154620 h 6358758"/>
              <a:gd name="connsiteX74" fmla="*/ 3773214 w 4120055"/>
              <a:gd name="connsiteY74" fmla="*/ 1965434 h 6358758"/>
              <a:gd name="connsiteX75" fmla="*/ 3541986 w 4120055"/>
              <a:gd name="connsiteY75" fmla="*/ 1734207 h 6358758"/>
              <a:gd name="connsiteX76" fmla="*/ 3762703 w 4120055"/>
              <a:gd name="connsiteY76" fmla="*/ 1355834 h 6358758"/>
              <a:gd name="connsiteX77" fmla="*/ 3699641 w 4120055"/>
              <a:gd name="connsiteY77" fmla="*/ 767255 h 6358758"/>
              <a:gd name="connsiteX78" fmla="*/ 3626069 w 4120055"/>
              <a:gd name="connsiteY78" fmla="*/ 651641 h 6358758"/>
              <a:gd name="connsiteX79" fmla="*/ 3174124 w 4120055"/>
              <a:gd name="connsiteY79" fmla="*/ 420414 h 6358758"/>
              <a:gd name="connsiteX80" fmla="*/ 2921876 w 4120055"/>
              <a:gd name="connsiteY80" fmla="*/ 367862 h 6358758"/>
              <a:gd name="connsiteX81" fmla="*/ 2690648 w 4120055"/>
              <a:gd name="connsiteY81" fmla="*/ 10510 h 6358758"/>
              <a:gd name="connsiteX82" fmla="*/ 2532993 w 4120055"/>
              <a:gd name="connsiteY82" fmla="*/ 0 h 6358758"/>
              <a:gd name="connsiteX83" fmla="*/ 2427889 w 4120055"/>
              <a:gd name="connsiteY83" fmla="*/ 430924 h 6358758"/>
              <a:gd name="connsiteX84" fmla="*/ 2228193 w 4120055"/>
              <a:gd name="connsiteY84" fmla="*/ 630620 h 6358758"/>
              <a:gd name="connsiteX85" fmla="*/ 1933904 w 4120055"/>
              <a:gd name="connsiteY85" fmla="*/ 725214 h 6358758"/>
              <a:gd name="connsiteX86" fmla="*/ 1702676 w 4120055"/>
              <a:gd name="connsiteY86" fmla="*/ 756744 h 6358758"/>
              <a:gd name="connsiteX87" fmla="*/ 1471448 w 4120055"/>
              <a:gd name="connsiteY87" fmla="*/ 546538 h 6358758"/>
              <a:gd name="connsiteX88" fmla="*/ 1313793 w 4120055"/>
              <a:gd name="connsiteY88" fmla="*/ 252247 h 6358758"/>
              <a:gd name="connsiteX89" fmla="*/ 1229710 w 412005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88276 w 4099035"/>
              <a:gd name="connsiteY27" fmla="*/ 6085489 h 6358758"/>
              <a:gd name="connsiteX28" fmla="*/ 725214 w 4099035"/>
              <a:gd name="connsiteY28" fmla="*/ 5549462 h 6358758"/>
              <a:gd name="connsiteX29" fmla="*/ 851338 w 4099035"/>
              <a:gd name="connsiteY29" fmla="*/ 5255172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66649 w 4099035"/>
              <a:gd name="connsiteY34" fmla="*/ 5896303 h 6358758"/>
              <a:gd name="connsiteX35" fmla="*/ 1418897 w 4099035"/>
              <a:gd name="connsiteY35" fmla="*/ 5969876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851338 w 4099035"/>
              <a:gd name="connsiteY29" fmla="*/ 5255172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66649 w 4099035"/>
              <a:gd name="connsiteY34" fmla="*/ 5896303 h 6358758"/>
              <a:gd name="connsiteX35" fmla="*/ 1418897 w 4099035"/>
              <a:gd name="connsiteY35" fmla="*/ 5969876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66649 w 4099035"/>
              <a:gd name="connsiteY34" fmla="*/ 5896303 h 6358758"/>
              <a:gd name="connsiteX35" fmla="*/ 1418897 w 4099035"/>
              <a:gd name="connsiteY35" fmla="*/ 5969876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18897 w 4099035"/>
              <a:gd name="connsiteY35" fmla="*/ 5969876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806263 w 4099035"/>
              <a:gd name="connsiteY45" fmla="*/ 6064469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806263 w 4099035"/>
              <a:gd name="connsiteY45" fmla="*/ 6064469 h 6358758"/>
              <a:gd name="connsiteX46" fmla="*/ 2921877 w 4099035"/>
              <a:gd name="connsiteY46" fmla="*/ 6053958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806263 w 4099035"/>
              <a:gd name="connsiteY45" fmla="*/ 6064469 h 6358758"/>
              <a:gd name="connsiteX46" fmla="*/ 2921877 w 4099035"/>
              <a:gd name="connsiteY46" fmla="*/ 6053958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142593 w 4099035"/>
              <a:gd name="connsiteY55" fmla="*/ 6053958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806263 w 4099035"/>
              <a:gd name="connsiteY45" fmla="*/ 6064469 h 6358758"/>
              <a:gd name="connsiteX46" fmla="*/ 2921877 w 4099035"/>
              <a:gd name="connsiteY46" fmla="*/ 6053958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142593 w 4099035"/>
              <a:gd name="connsiteY55" fmla="*/ 6053958 h 6358758"/>
              <a:gd name="connsiteX56" fmla="*/ 3342290 w 4099035"/>
              <a:gd name="connsiteY56" fmla="*/ 6190594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274675"/>
              <a:gd name="connsiteX1" fmla="*/ 1019504 w 4099035"/>
              <a:gd name="connsiteY1" fmla="*/ 525517 h 6274675"/>
              <a:gd name="connsiteX2" fmla="*/ 483476 w 4099035"/>
              <a:gd name="connsiteY2" fmla="*/ 672662 h 6274675"/>
              <a:gd name="connsiteX3" fmla="*/ 168166 w 4099035"/>
              <a:gd name="connsiteY3" fmla="*/ 956441 h 6274675"/>
              <a:gd name="connsiteX4" fmla="*/ 168166 w 4099035"/>
              <a:gd name="connsiteY4" fmla="*/ 1229710 h 6274675"/>
              <a:gd name="connsiteX5" fmla="*/ 378373 w 4099035"/>
              <a:gd name="connsiteY5" fmla="*/ 1629103 h 6274675"/>
              <a:gd name="connsiteX6" fmla="*/ 557049 w 4099035"/>
              <a:gd name="connsiteY6" fmla="*/ 1839310 h 6274675"/>
              <a:gd name="connsiteX7" fmla="*/ 451945 w 4099035"/>
              <a:gd name="connsiteY7" fmla="*/ 2049517 h 6274675"/>
              <a:gd name="connsiteX8" fmla="*/ 714704 w 4099035"/>
              <a:gd name="connsiteY8" fmla="*/ 2102069 h 6274675"/>
              <a:gd name="connsiteX9" fmla="*/ 903890 w 4099035"/>
              <a:gd name="connsiteY9" fmla="*/ 1807779 h 6274675"/>
              <a:gd name="connsiteX10" fmla="*/ 840828 w 4099035"/>
              <a:gd name="connsiteY10" fmla="*/ 1387365 h 6274675"/>
              <a:gd name="connsiteX11" fmla="*/ 756745 w 4099035"/>
              <a:gd name="connsiteY11" fmla="*/ 1187669 h 6274675"/>
              <a:gd name="connsiteX12" fmla="*/ 935421 w 4099035"/>
              <a:gd name="connsiteY12" fmla="*/ 1145627 h 6274675"/>
              <a:gd name="connsiteX13" fmla="*/ 1103587 w 4099035"/>
              <a:gd name="connsiteY13" fmla="*/ 1618593 h 6274675"/>
              <a:gd name="connsiteX14" fmla="*/ 1135118 w 4099035"/>
              <a:gd name="connsiteY14" fmla="*/ 2028496 h 6274675"/>
              <a:gd name="connsiteX15" fmla="*/ 1082566 w 4099035"/>
              <a:gd name="connsiteY15" fmla="*/ 2501462 h 6274675"/>
              <a:gd name="connsiteX16" fmla="*/ 546538 w 4099035"/>
              <a:gd name="connsiteY16" fmla="*/ 3699641 h 6274675"/>
              <a:gd name="connsiteX17" fmla="*/ 557049 w 4099035"/>
              <a:gd name="connsiteY17" fmla="*/ 3804745 h 6274675"/>
              <a:gd name="connsiteX18" fmla="*/ 567559 w 4099035"/>
              <a:gd name="connsiteY18" fmla="*/ 3878317 h 6274675"/>
              <a:gd name="connsiteX19" fmla="*/ 567559 w 4099035"/>
              <a:gd name="connsiteY19" fmla="*/ 4004441 h 6274675"/>
              <a:gd name="connsiteX20" fmla="*/ 346842 w 4099035"/>
              <a:gd name="connsiteY20" fmla="*/ 4162096 h 6274675"/>
              <a:gd name="connsiteX21" fmla="*/ 294290 w 4099035"/>
              <a:gd name="connsiteY21" fmla="*/ 4708634 h 6274675"/>
              <a:gd name="connsiteX22" fmla="*/ 84083 w 4099035"/>
              <a:gd name="connsiteY22" fmla="*/ 5276193 h 6274675"/>
              <a:gd name="connsiteX23" fmla="*/ 0 w 4099035"/>
              <a:gd name="connsiteY23" fmla="*/ 5591503 h 6274675"/>
              <a:gd name="connsiteX24" fmla="*/ 157656 w 4099035"/>
              <a:gd name="connsiteY24" fmla="*/ 5644054 h 6274675"/>
              <a:gd name="connsiteX25" fmla="*/ 231228 w 4099035"/>
              <a:gd name="connsiteY25" fmla="*/ 5759669 h 6274675"/>
              <a:gd name="connsiteX26" fmla="*/ 567560 w 4099035"/>
              <a:gd name="connsiteY26" fmla="*/ 5770179 h 6274675"/>
              <a:gd name="connsiteX27" fmla="*/ 725214 w 4099035"/>
              <a:gd name="connsiteY27" fmla="*/ 5675585 h 6274675"/>
              <a:gd name="connsiteX28" fmla="*/ 725214 w 4099035"/>
              <a:gd name="connsiteY28" fmla="*/ 5549462 h 6274675"/>
              <a:gd name="connsiteX29" fmla="*/ 777765 w 4099035"/>
              <a:gd name="connsiteY29" fmla="*/ 5223641 h 6274675"/>
              <a:gd name="connsiteX30" fmla="*/ 840828 w 4099035"/>
              <a:gd name="connsiteY30" fmla="*/ 4708634 h 6274675"/>
              <a:gd name="connsiteX31" fmla="*/ 966952 w 4099035"/>
              <a:gd name="connsiteY31" fmla="*/ 4593020 h 6274675"/>
              <a:gd name="connsiteX32" fmla="*/ 977463 w 4099035"/>
              <a:gd name="connsiteY32" fmla="*/ 5307724 h 6274675"/>
              <a:gd name="connsiteX33" fmla="*/ 1051035 w 4099035"/>
              <a:gd name="connsiteY33" fmla="*/ 5412827 h 6274675"/>
              <a:gd name="connsiteX34" fmla="*/ 1187670 w 4099035"/>
              <a:gd name="connsiteY34" fmla="*/ 5496909 h 6274675"/>
              <a:gd name="connsiteX35" fmla="*/ 1439917 w 4099035"/>
              <a:gd name="connsiteY35" fmla="*/ 5507421 h 6274675"/>
              <a:gd name="connsiteX36" fmla="*/ 1534511 w 4099035"/>
              <a:gd name="connsiteY36" fmla="*/ 5391807 h 6274675"/>
              <a:gd name="connsiteX37" fmla="*/ 1671145 w 4099035"/>
              <a:gd name="connsiteY37" fmla="*/ 4750675 h 6274675"/>
              <a:gd name="connsiteX38" fmla="*/ 1776249 w 4099035"/>
              <a:gd name="connsiteY38" fmla="*/ 4309242 h 6274675"/>
              <a:gd name="connsiteX39" fmla="*/ 2154622 w 4099035"/>
              <a:gd name="connsiteY39" fmla="*/ 4424854 h 6274675"/>
              <a:gd name="connsiteX40" fmla="*/ 2301766 w 4099035"/>
              <a:gd name="connsiteY40" fmla="*/ 4845270 h 6274675"/>
              <a:gd name="connsiteX41" fmla="*/ 2364828 w 4099035"/>
              <a:gd name="connsiteY41" fmla="*/ 5402317 h 6274675"/>
              <a:gd name="connsiteX42" fmla="*/ 2438400 w 4099035"/>
              <a:gd name="connsiteY42" fmla="*/ 5749158 h 6274675"/>
              <a:gd name="connsiteX43" fmla="*/ 2501464 w 4099035"/>
              <a:gd name="connsiteY43" fmla="*/ 5927833 h 6274675"/>
              <a:gd name="connsiteX44" fmla="*/ 2659118 w 4099035"/>
              <a:gd name="connsiteY44" fmla="*/ 6096000 h 6274675"/>
              <a:gd name="connsiteX45" fmla="*/ 2806263 w 4099035"/>
              <a:gd name="connsiteY45" fmla="*/ 6064469 h 6274675"/>
              <a:gd name="connsiteX46" fmla="*/ 2921877 w 4099035"/>
              <a:gd name="connsiteY46" fmla="*/ 6053958 h 6274675"/>
              <a:gd name="connsiteX47" fmla="*/ 2858814 w 4099035"/>
              <a:gd name="connsiteY47" fmla="*/ 5822731 h 6274675"/>
              <a:gd name="connsiteX48" fmla="*/ 2764221 w 4099035"/>
              <a:gd name="connsiteY48" fmla="*/ 5559972 h 6274675"/>
              <a:gd name="connsiteX49" fmla="*/ 2974428 w 4099035"/>
              <a:gd name="connsiteY49" fmla="*/ 5318234 h 6274675"/>
              <a:gd name="connsiteX50" fmla="*/ 3005959 w 4099035"/>
              <a:gd name="connsiteY50" fmla="*/ 4897820 h 6274675"/>
              <a:gd name="connsiteX51" fmla="*/ 3058511 w 4099035"/>
              <a:gd name="connsiteY51" fmla="*/ 4666593 h 6274675"/>
              <a:gd name="connsiteX52" fmla="*/ 3289738 w 4099035"/>
              <a:gd name="connsiteY52" fmla="*/ 4855779 h 6274675"/>
              <a:gd name="connsiteX53" fmla="*/ 3153104 w 4099035"/>
              <a:gd name="connsiteY53" fmla="*/ 5402317 h 6274675"/>
              <a:gd name="connsiteX54" fmla="*/ 3048000 w 4099035"/>
              <a:gd name="connsiteY54" fmla="*/ 6011917 h 6274675"/>
              <a:gd name="connsiteX55" fmla="*/ 3142593 w 4099035"/>
              <a:gd name="connsiteY55" fmla="*/ 6053958 h 6274675"/>
              <a:gd name="connsiteX56" fmla="*/ 3342290 w 4099035"/>
              <a:gd name="connsiteY56" fmla="*/ 6190594 h 6274675"/>
              <a:gd name="connsiteX57" fmla="*/ 3678621 w 4099035"/>
              <a:gd name="connsiteY57" fmla="*/ 6117020 h 6274675"/>
              <a:gd name="connsiteX58" fmla="*/ 3836277 w 4099035"/>
              <a:gd name="connsiteY58" fmla="*/ 6274675 h 6274675"/>
              <a:gd name="connsiteX59" fmla="*/ 3993932 w 4099035"/>
              <a:gd name="connsiteY59" fmla="*/ 6085489 h 6274675"/>
              <a:gd name="connsiteX60" fmla="*/ 4099035 w 4099035"/>
              <a:gd name="connsiteY60" fmla="*/ 5307724 h 6274675"/>
              <a:gd name="connsiteX61" fmla="*/ 4035973 w 4099035"/>
              <a:gd name="connsiteY61" fmla="*/ 4624552 h 6274675"/>
              <a:gd name="connsiteX62" fmla="*/ 4025463 w 4099035"/>
              <a:gd name="connsiteY62" fmla="*/ 4309241 h 6274675"/>
              <a:gd name="connsiteX63" fmla="*/ 3752194 w 4099035"/>
              <a:gd name="connsiteY63" fmla="*/ 3993931 h 6274675"/>
              <a:gd name="connsiteX64" fmla="*/ 3541987 w 4099035"/>
              <a:gd name="connsiteY64" fmla="*/ 3174124 h 6274675"/>
              <a:gd name="connsiteX65" fmla="*/ 3363311 w 4099035"/>
              <a:gd name="connsiteY65" fmla="*/ 2680138 h 6274675"/>
              <a:gd name="connsiteX66" fmla="*/ 3174125 w 4099035"/>
              <a:gd name="connsiteY66" fmla="*/ 2427889 h 6274675"/>
              <a:gd name="connsiteX67" fmla="*/ 2995449 w 4099035"/>
              <a:gd name="connsiteY67" fmla="*/ 2060027 h 6274675"/>
              <a:gd name="connsiteX68" fmla="*/ 2848304 w 4099035"/>
              <a:gd name="connsiteY68" fmla="*/ 1818289 h 6274675"/>
              <a:gd name="connsiteX69" fmla="*/ 2911366 w 4099035"/>
              <a:gd name="connsiteY69" fmla="*/ 1418896 h 6274675"/>
              <a:gd name="connsiteX70" fmla="*/ 2974428 w 4099035"/>
              <a:gd name="connsiteY70" fmla="*/ 1324303 h 6274675"/>
              <a:gd name="connsiteX71" fmla="*/ 2942897 w 4099035"/>
              <a:gd name="connsiteY71" fmla="*/ 1671145 h 6274675"/>
              <a:gd name="connsiteX72" fmla="*/ 3100552 w 4099035"/>
              <a:gd name="connsiteY72" fmla="*/ 2133600 h 6274675"/>
              <a:gd name="connsiteX73" fmla="*/ 3647090 w 4099035"/>
              <a:gd name="connsiteY73" fmla="*/ 2154620 h 6274675"/>
              <a:gd name="connsiteX74" fmla="*/ 3752194 w 4099035"/>
              <a:gd name="connsiteY74" fmla="*/ 1965434 h 6274675"/>
              <a:gd name="connsiteX75" fmla="*/ 3520966 w 4099035"/>
              <a:gd name="connsiteY75" fmla="*/ 1734207 h 6274675"/>
              <a:gd name="connsiteX76" fmla="*/ 3741683 w 4099035"/>
              <a:gd name="connsiteY76" fmla="*/ 1355834 h 6274675"/>
              <a:gd name="connsiteX77" fmla="*/ 3678621 w 4099035"/>
              <a:gd name="connsiteY77" fmla="*/ 767255 h 6274675"/>
              <a:gd name="connsiteX78" fmla="*/ 3605049 w 4099035"/>
              <a:gd name="connsiteY78" fmla="*/ 651641 h 6274675"/>
              <a:gd name="connsiteX79" fmla="*/ 3153104 w 4099035"/>
              <a:gd name="connsiteY79" fmla="*/ 420414 h 6274675"/>
              <a:gd name="connsiteX80" fmla="*/ 2900856 w 4099035"/>
              <a:gd name="connsiteY80" fmla="*/ 367862 h 6274675"/>
              <a:gd name="connsiteX81" fmla="*/ 2669628 w 4099035"/>
              <a:gd name="connsiteY81" fmla="*/ 10510 h 6274675"/>
              <a:gd name="connsiteX82" fmla="*/ 2511973 w 4099035"/>
              <a:gd name="connsiteY82" fmla="*/ 0 h 6274675"/>
              <a:gd name="connsiteX83" fmla="*/ 2406869 w 4099035"/>
              <a:gd name="connsiteY83" fmla="*/ 430924 h 6274675"/>
              <a:gd name="connsiteX84" fmla="*/ 2207173 w 4099035"/>
              <a:gd name="connsiteY84" fmla="*/ 630620 h 6274675"/>
              <a:gd name="connsiteX85" fmla="*/ 1912884 w 4099035"/>
              <a:gd name="connsiteY85" fmla="*/ 725214 h 6274675"/>
              <a:gd name="connsiteX86" fmla="*/ 1681656 w 4099035"/>
              <a:gd name="connsiteY86" fmla="*/ 756744 h 6274675"/>
              <a:gd name="connsiteX87" fmla="*/ 1450428 w 4099035"/>
              <a:gd name="connsiteY87" fmla="*/ 546538 h 6274675"/>
              <a:gd name="connsiteX88" fmla="*/ 1292773 w 4099035"/>
              <a:gd name="connsiteY88" fmla="*/ 252247 h 6274675"/>
              <a:gd name="connsiteX89" fmla="*/ 1208690 w 4099035"/>
              <a:gd name="connsiteY89" fmla="*/ 136634 h 6274675"/>
              <a:gd name="connsiteX0" fmla="*/ 1208690 w 4099035"/>
              <a:gd name="connsiteY0" fmla="*/ 136634 h 6274675"/>
              <a:gd name="connsiteX1" fmla="*/ 1019504 w 4099035"/>
              <a:gd name="connsiteY1" fmla="*/ 525517 h 6274675"/>
              <a:gd name="connsiteX2" fmla="*/ 483476 w 4099035"/>
              <a:gd name="connsiteY2" fmla="*/ 672662 h 6274675"/>
              <a:gd name="connsiteX3" fmla="*/ 168166 w 4099035"/>
              <a:gd name="connsiteY3" fmla="*/ 956441 h 6274675"/>
              <a:gd name="connsiteX4" fmla="*/ 168166 w 4099035"/>
              <a:gd name="connsiteY4" fmla="*/ 1229710 h 6274675"/>
              <a:gd name="connsiteX5" fmla="*/ 378373 w 4099035"/>
              <a:gd name="connsiteY5" fmla="*/ 1629103 h 6274675"/>
              <a:gd name="connsiteX6" fmla="*/ 557049 w 4099035"/>
              <a:gd name="connsiteY6" fmla="*/ 1839310 h 6274675"/>
              <a:gd name="connsiteX7" fmla="*/ 451945 w 4099035"/>
              <a:gd name="connsiteY7" fmla="*/ 2049517 h 6274675"/>
              <a:gd name="connsiteX8" fmla="*/ 714704 w 4099035"/>
              <a:gd name="connsiteY8" fmla="*/ 2102069 h 6274675"/>
              <a:gd name="connsiteX9" fmla="*/ 903890 w 4099035"/>
              <a:gd name="connsiteY9" fmla="*/ 1807779 h 6274675"/>
              <a:gd name="connsiteX10" fmla="*/ 840828 w 4099035"/>
              <a:gd name="connsiteY10" fmla="*/ 1387365 h 6274675"/>
              <a:gd name="connsiteX11" fmla="*/ 756745 w 4099035"/>
              <a:gd name="connsiteY11" fmla="*/ 1187669 h 6274675"/>
              <a:gd name="connsiteX12" fmla="*/ 935421 w 4099035"/>
              <a:gd name="connsiteY12" fmla="*/ 1145627 h 6274675"/>
              <a:gd name="connsiteX13" fmla="*/ 1103587 w 4099035"/>
              <a:gd name="connsiteY13" fmla="*/ 1618593 h 6274675"/>
              <a:gd name="connsiteX14" fmla="*/ 1135118 w 4099035"/>
              <a:gd name="connsiteY14" fmla="*/ 2028496 h 6274675"/>
              <a:gd name="connsiteX15" fmla="*/ 1082566 w 4099035"/>
              <a:gd name="connsiteY15" fmla="*/ 2501462 h 6274675"/>
              <a:gd name="connsiteX16" fmla="*/ 546538 w 4099035"/>
              <a:gd name="connsiteY16" fmla="*/ 3699641 h 6274675"/>
              <a:gd name="connsiteX17" fmla="*/ 557049 w 4099035"/>
              <a:gd name="connsiteY17" fmla="*/ 3804745 h 6274675"/>
              <a:gd name="connsiteX18" fmla="*/ 567559 w 4099035"/>
              <a:gd name="connsiteY18" fmla="*/ 3878317 h 6274675"/>
              <a:gd name="connsiteX19" fmla="*/ 567559 w 4099035"/>
              <a:gd name="connsiteY19" fmla="*/ 4004441 h 6274675"/>
              <a:gd name="connsiteX20" fmla="*/ 346842 w 4099035"/>
              <a:gd name="connsiteY20" fmla="*/ 4162096 h 6274675"/>
              <a:gd name="connsiteX21" fmla="*/ 294290 w 4099035"/>
              <a:gd name="connsiteY21" fmla="*/ 4708634 h 6274675"/>
              <a:gd name="connsiteX22" fmla="*/ 84083 w 4099035"/>
              <a:gd name="connsiteY22" fmla="*/ 5276193 h 6274675"/>
              <a:gd name="connsiteX23" fmla="*/ 0 w 4099035"/>
              <a:gd name="connsiteY23" fmla="*/ 5591503 h 6274675"/>
              <a:gd name="connsiteX24" fmla="*/ 157656 w 4099035"/>
              <a:gd name="connsiteY24" fmla="*/ 5644054 h 6274675"/>
              <a:gd name="connsiteX25" fmla="*/ 231228 w 4099035"/>
              <a:gd name="connsiteY25" fmla="*/ 5759669 h 6274675"/>
              <a:gd name="connsiteX26" fmla="*/ 567560 w 4099035"/>
              <a:gd name="connsiteY26" fmla="*/ 5770179 h 6274675"/>
              <a:gd name="connsiteX27" fmla="*/ 725214 w 4099035"/>
              <a:gd name="connsiteY27" fmla="*/ 5675585 h 6274675"/>
              <a:gd name="connsiteX28" fmla="*/ 725214 w 4099035"/>
              <a:gd name="connsiteY28" fmla="*/ 5549462 h 6274675"/>
              <a:gd name="connsiteX29" fmla="*/ 777765 w 4099035"/>
              <a:gd name="connsiteY29" fmla="*/ 5223641 h 6274675"/>
              <a:gd name="connsiteX30" fmla="*/ 840828 w 4099035"/>
              <a:gd name="connsiteY30" fmla="*/ 4708634 h 6274675"/>
              <a:gd name="connsiteX31" fmla="*/ 966952 w 4099035"/>
              <a:gd name="connsiteY31" fmla="*/ 4593020 h 6274675"/>
              <a:gd name="connsiteX32" fmla="*/ 977463 w 4099035"/>
              <a:gd name="connsiteY32" fmla="*/ 5307724 h 6274675"/>
              <a:gd name="connsiteX33" fmla="*/ 1051035 w 4099035"/>
              <a:gd name="connsiteY33" fmla="*/ 5412827 h 6274675"/>
              <a:gd name="connsiteX34" fmla="*/ 1187670 w 4099035"/>
              <a:gd name="connsiteY34" fmla="*/ 5496909 h 6274675"/>
              <a:gd name="connsiteX35" fmla="*/ 1439917 w 4099035"/>
              <a:gd name="connsiteY35" fmla="*/ 5507421 h 6274675"/>
              <a:gd name="connsiteX36" fmla="*/ 1534511 w 4099035"/>
              <a:gd name="connsiteY36" fmla="*/ 5391807 h 6274675"/>
              <a:gd name="connsiteX37" fmla="*/ 1671145 w 4099035"/>
              <a:gd name="connsiteY37" fmla="*/ 4750675 h 6274675"/>
              <a:gd name="connsiteX38" fmla="*/ 1776249 w 4099035"/>
              <a:gd name="connsiteY38" fmla="*/ 4309242 h 6274675"/>
              <a:gd name="connsiteX39" fmla="*/ 2154622 w 4099035"/>
              <a:gd name="connsiteY39" fmla="*/ 4424854 h 6274675"/>
              <a:gd name="connsiteX40" fmla="*/ 2301766 w 4099035"/>
              <a:gd name="connsiteY40" fmla="*/ 4845270 h 6274675"/>
              <a:gd name="connsiteX41" fmla="*/ 2364828 w 4099035"/>
              <a:gd name="connsiteY41" fmla="*/ 5402317 h 6274675"/>
              <a:gd name="connsiteX42" fmla="*/ 2438400 w 4099035"/>
              <a:gd name="connsiteY42" fmla="*/ 5749158 h 6274675"/>
              <a:gd name="connsiteX43" fmla="*/ 2501464 w 4099035"/>
              <a:gd name="connsiteY43" fmla="*/ 5927833 h 6274675"/>
              <a:gd name="connsiteX44" fmla="*/ 2659118 w 4099035"/>
              <a:gd name="connsiteY44" fmla="*/ 6096000 h 6274675"/>
              <a:gd name="connsiteX45" fmla="*/ 2806263 w 4099035"/>
              <a:gd name="connsiteY45" fmla="*/ 6064469 h 6274675"/>
              <a:gd name="connsiteX46" fmla="*/ 2921877 w 4099035"/>
              <a:gd name="connsiteY46" fmla="*/ 6053958 h 6274675"/>
              <a:gd name="connsiteX47" fmla="*/ 2858814 w 4099035"/>
              <a:gd name="connsiteY47" fmla="*/ 5822731 h 6274675"/>
              <a:gd name="connsiteX48" fmla="*/ 2764221 w 4099035"/>
              <a:gd name="connsiteY48" fmla="*/ 5559972 h 6274675"/>
              <a:gd name="connsiteX49" fmla="*/ 2974428 w 4099035"/>
              <a:gd name="connsiteY49" fmla="*/ 5318234 h 6274675"/>
              <a:gd name="connsiteX50" fmla="*/ 3005959 w 4099035"/>
              <a:gd name="connsiteY50" fmla="*/ 4897820 h 6274675"/>
              <a:gd name="connsiteX51" fmla="*/ 3058511 w 4099035"/>
              <a:gd name="connsiteY51" fmla="*/ 4666593 h 6274675"/>
              <a:gd name="connsiteX52" fmla="*/ 3289738 w 4099035"/>
              <a:gd name="connsiteY52" fmla="*/ 4855779 h 6274675"/>
              <a:gd name="connsiteX53" fmla="*/ 3153104 w 4099035"/>
              <a:gd name="connsiteY53" fmla="*/ 5402317 h 6274675"/>
              <a:gd name="connsiteX54" fmla="*/ 3048000 w 4099035"/>
              <a:gd name="connsiteY54" fmla="*/ 6011917 h 6274675"/>
              <a:gd name="connsiteX55" fmla="*/ 3142593 w 4099035"/>
              <a:gd name="connsiteY55" fmla="*/ 6053958 h 6274675"/>
              <a:gd name="connsiteX56" fmla="*/ 3342290 w 4099035"/>
              <a:gd name="connsiteY56" fmla="*/ 6190594 h 6274675"/>
              <a:gd name="connsiteX57" fmla="*/ 3678621 w 4099035"/>
              <a:gd name="connsiteY57" fmla="*/ 6117020 h 6274675"/>
              <a:gd name="connsiteX58" fmla="*/ 3836277 w 4099035"/>
              <a:gd name="connsiteY58" fmla="*/ 6274675 h 6274675"/>
              <a:gd name="connsiteX59" fmla="*/ 3993932 w 4099035"/>
              <a:gd name="connsiteY59" fmla="*/ 6085489 h 6274675"/>
              <a:gd name="connsiteX60" fmla="*/ 4099035 w 4099035"/>
              <a:gd name="connsiteY60" fmla="*/ 5307724 h 6274675"/>
              <a:gd name="connsiteX61" fmla="*/ 4035973 w 4099035"/>
              <a:gd name="connsiteY61" fmla="*/ 4624552 h 6274675"/>
              <a:gd name="connsiteX62" fmla="*/ 4025463 w 4099035"/>
              <a:gd name="connsiteY62" fmla="*/ 4309241 h 6274675"/>
              <a:gd name="connsiteX63" fmla="*/ 3752194 w 4099035"/>
              <a:gd name="connsiteY63" fmla="*/ 3993931 h 6274675"/>
              <a:gd name="connsiteX64" fmla="*/ 3541987 w 4099035"/>
              <a:gd name="connsiteY64" fmla="*/ 3174124 h 6274675"/>
              <a:gd name="connsiteX65" fmla="*/ 3363311 w 4099035"/>
              <a:gd name="connsiteY65" fmla="*/ 2680138 h 6274675"/>
              <a:gd name="connsiteX66" fmla="*/ 3174125 w 4099035"/>
              <a:gd name="connsiteY66" fmla="*/ 2427889 h 6274675"/>
              <a:gd name="connsiteX67" fmla="*/ 2995449 w 4099035"/>
              <a:gd name="connsiteY67" fmla="*/ 2060027 h 6274675"/>
              <a:gd name="connsiteX68" fmla="*/ 2848304 w 4099035"/>
              <a:gd name="connsiteY68" fmla="*/ 1818289 h 6274675"/>
              <a:gd name="connsiteX69" fmla="*/ 2911366 w 4099035"/>
              <a:gd name="connsiteY69" fmla="*/ 1418896 h 6274675"/>
              <a:gd name="connsiteX70" fmla="*/ 2974428 w 4099035"/>
              <a:gd name="connsiteY70" fmla="*/ 1324303 h 6274675"/>
              <a:gd name="connsiteX71" fmla="*/ 2942897 w 4099035"/>
              <a:gd name="connsiteY71" fmla="*/ 1671145 h 6274675"/>
              <a:gd name="connsiteX72" fmla="*/ 3100552 w 4099035"/>
              <a:gd name="connsiteY72" fmla="*/ 2133600 h 6274675"/>
              <a:gd name="connsiteX73" fmla="*/ 3647090 w 4099035"/>
              <a:gd name="connsiteY73" fmla="*/ 2154620 h 6274675"/>
              <a:gd name="connsiteX74" fmla="*/ 3752194 w 4099035"/>
              <a:gd name="connsiteY74" fmla="*/ 1965434 h 6274675"/>
              <a:gd name="connsiteX75" fmla="*/ 3520966 w 4099035"/>
              <a:gd name="connsiteY75" fmla="*/ 1734207 h 6274675"/>
              <a:gd name="connsiteX76" fmla="*/ 3741683 w 4099035"/>
              <a:gd name="connsiteY76" fmla="*/ 1355834 h 6274675"/>
              <a:gd name="connsiteX77" fmla="*/ 3678621 w 4099035"/>
              <a:gd name="connsiteY77" fmla="*/ 767255 h 6274675"/>
              <a:gd name="connsiteX78" fmla="*/ 3605049 w 4099035"/>
              <a:gd name="connsiteY78" fmla="*/ 651641 h 6274675"/>
              <a:gd name="connsiteX79" fmla="*/ 3153104 w 4099035"/>
              <a:gd name="connsiteY79" fmla="*/ 420414 h 6274675"/>
              <a:gd name="connsiteX80" fmla="*/ 2900856 w 4099035"/>
              <a:gd name="connsiteY80" fmla="*/ 367862 h 6274675"/>
              <a:gd name="connsiteX81" fmla="*/ 2669628 w 4099035"/>
              <a:gd name="connsiteY81" fmla="*/ 10510 h 6274675"/>
              <a:gd name="connsiteX82" fmla="*/ 2511973 w 4099035"/>
              <a:gd name="connsiteY82" fmla="*/ 0 h 6274675"/>
              <a:gd name="connsiteX83" fmla="*/ 2406869 w 4099035"/>
              <a:gd name="connsiteY83" fmla="*/ 430924 h 6274675"/>
              <a:gd name="connsiteX84" fmla="*/ 2207173 w 4099035"/>
              <a:gd name="connsiteY84" fmla="*/ 630620 h 6274675"/>
              <a:gd name="connsiteX85" fmla="*/ 1912884 w 4099035"/>
              <a:gd name="connsiteY85" fmla="*/ 725214 h 6274675"/>
              <a:gd name="connsiteX86" fmla="*/ 1681656 w 4099035"/>
              <a:gd name="connsiteY86" fmla="*/ 756744 h 6274675"/>
              <a:gd name="connsiteX87" fmla="*/ 1450428 w 4099035"/>
              <a:gd name="connsiteY87" fmla="*/ 546538 h 6274675"/>
              <a:gd name="connsiteX88" fmla="*/ 1292773 w 4099035"/>
              <a:gd name="connsiteY88" fmla="*/ 252247 h 6274675"/>
              <a:gd name="connsiteX89" fmla="*/ 1208690 w 4099035"/>
              <a:gd name="connsiteY89" fmla="*/ 136634 h 6274675"/>
              <a:gd name="connsiteX0" fmla="*/ 1208690 w 4099035"/>
              <a:gd name="connsiteY0" fmla="*/ 136634 h 6312933"/>
              <a:gd name="connsiteX1" fmla="*/ 1019504 w 4099035"/>
              <a:gd name="connsiteY1" fmla="*/ 525517 h 6312933"/>
              <a:gd name="connsiteX2" fmla="*/ 483476 w 4099035"/>
              <a:gd name="connsiteY2" fmla="*/ 672662 h 6312933"/>
              <a:gd name="connsiteX3" fmla="*/ 168166 w 4099035"/>
              <a:gd name="connsiteY3" fmla="*/ 956441 h 6312933"/>
              <a:gd name="connsiteX4" fmla="*/ 168166 w 4099035"/>
              <a:gd name="connsiteY4" fmla="*/ 1229710 h 6312933"/>
              <a:gd name="connsiteX5" fmla="*/ 378373 w 4099035"/>
              <a:gd name="connsiteY5" fmla="*/ 1629103 h 6312933"/>
              <a:gd name="connsiteX6" fmla="*/ 557049 w 4099035"/>
              <a:gd name="connsiteY6" fmla="*/ 1839310 h 6312933"/>
              <a:gd name="connsiteX7" fmla="*/ 451945 w 4099035"/>
              <a:gd name="connsiteY7" fmla="*/ 2049517 h 6312933"/>
              <a:gd name="connsiteX8" fmla="*/ 714704 w 4099035"/>
              <a:gd name="connsiteY8" fmla="*/ 2102069 h 6312933"/>
              <a:gd name="connsiteX9" fmla="*/ 903890 w 4099035"/>
              <a:gd name="connsiteY9" fmla="*/ 1807779 h 6312933"/>
              <a:gd name="connsiteX10" fmla="*/ 840828 w 4099035"/>
              <a:gd name="connsiteY10" fmla="*/ 1387365 h 6312933"/>
              <a:gd name="connsiteX11" fmla="*/ 756745 w 4099035"/>
              <a:gd name="connsiteY11" fmla="*/ 1187669 h 6312933"/>
              <a:gd name="connsiteX12" fmla="*/ 935421 w 4099035"/>
              <a:gd name="connsiteY12" fmla="*/ 1145627 h 6312933"/>
              <a:gd name="connsiteX13" fmla="*/ 1103587 w 4099035"/>
              <a:gd name="connsiteY13" fmla="*/ 1618593 h 6312933"/>
              <a:gd name="connsiteX14" fmla="*/ 1135118 w 4099035"/>
              <a:gd name="connsiteY14" fmla="*/ 2028496 h 6312933"/>
              <a:gd name="connsiteX15" fmla="*/ 1082566 w 4099035"/>
              <a:gd name="connsiteY15" fmla="*/ 2501462 h 6312933"/>
              <a:gd name="connsiteX16" fmla="*/ 546538 w 4099035"/>
              <a:gd name="connsiteY16" fmla="*/ 3699641 h 6312933"/>
              <a:gd name="connsiteX17" fmla="*/ 557049 w 4099035"/>
              <a:gd name="connsiteY17" fmla="*/ 3804745 h 6312933"/>
              <a:gd name="connsiteX18" fmla="*/ 567559 w 4099035"/>
              <a:gd name="connsiteY18" fmla="*/ 3878317 h 6312933"/>
              <a:gd name="connsiteX19" fmla="*/ 567559 w 4099035"/>
              <a:gd name="connsiteY19" fmla="*/ 4004441 h 6312933"/>
              <a:gd name="connsiteX20" fmla="*/ 346842 w 4099035"/>
              <a:gd name="connsiteY20" fmla="*/ 4162096 h 6312933"/>
              <a:gd name="connsiteX21" fmla="*/ 294290 w 4099035"/>
              <a:gd name="connsiteY21" fmla="*/ 4708634 h 6312933"/>
              <a:gd name="connsiteX22" fmla="*/ 84083 w 4099035"/>
              <a:gd name="connsiteY22" fmla="*/ 5276193 h 6312933"/>
              <a:gd name="connsiteX23" fmla="*/ 0 w 4099035"/>
              <a:gd name="connsiteY23" fmla="*/ 5591503 h 6312933"/>
              <a:gd name="connsiteX24" fmla="*/ 157656 w 4099035"/>
              <a:gd name="connsiteY24" fmla="*/ 5644054 h 6312933"/>
              <a:gd name="connsiteX25" fmla="*/ 231228 w 4099035"/>
              <a:gd name="connsiteY25" fmla="*/ 5759669 h 6312933"/>
              <a:gd name="connsiteX26" fmla="*/ 567560 w 4099035"/>
              <a:gd name="connsiteY26" fmla="*/ 5770179 h 6312933"/>
              <a:gd name="connsiteX27" fmla="*/ 725214 w 4099035"/>
              <a:gd name="connsiteY27" fmla="*/ 5675585 h 6312933"/>
              <a:gd name="connsiteX28" fmla="*/ 725214 w 4099035"/>
              <a:gd name="connsiteY28" fmla="*/ 5549462 h 6312933"/>
              <a:gd name="connsiteX29" fmla="*/ 777765 w 4099035"/>
              <a:gd name="connsiteY29" fmla="*/ 5223641 h 6312933"/>
              <a:gd name="connsiteX30" fmla="*/ 840828 w 4099035"/>
              <a:gd name="connsiteY30" fmla="*/ 4708634 h 6312933"/>
              <a:gd name="connsiteX31" fmla="*/ 966952 w 4099035"/>
              <a:gd name="connsiteY31" fmla="*/ 4593020 h 6312933"/>
              <a:gd name="connsiteX32" fmla="*/ 977463 w 4099035"/>
              <a:gd name="connsiteY32" fmla="*/ 5307724 h 6312933"/>
              <a:gd name="connsiteX33" fmla="*/ 1051035 w 4099035"/>
              <a:gd name="connsiteY33" fmla="*/ 5412827 h 6312933"/>
              <a:gd name="connsiteX34" fmla="*/ 1187670 w 4099035"/>
              <a:gd name="connsiteY34" fmla="*/ 5496909 h 6312933"/>
              <a:gd name="connsiteX35" fmla="*/ 1439917 w 4099035"/>
              <a:gd name="connsiteY35" fmla="*/ 5507421 h 6312933"/>
              <a:gd name="connsiteX36" fmla="*/ 1534511 w 4099035"/>
              <a:gd name="connsiteY36" fmla="*/ 5391807 h 6312933"/>
              <a:gd name="connsiteX37" fmla="*/ 1671145 w 4099035"/>
              <a:gd name="connsiteY37" fmla="*/ 4750675 h 6312933"/>
              <a:gd name="connsiteX38" fmla="*/ 1776249 w 4099035"/>
              <a:gd name="connsiteY38" fmla="*/ 4309242 h 6312933"/>
              <a:gd name="connsiteX39" fmla="*/ 2154622 w 4099035"/>
              <a:gd name="connsiteY39" fmla="*/ 4424854 h 6312933"/>
              <a:gd name="connsiteX40" fmla="*/ 2301766 w 4099035"/>
              <a:gd name="connsiteY40" fmla="*/ 4845270 h 6312933"/>
              <a:gd name="connsiteX41" fmla="*/ 2364828 w 4099035"/>
              <a:gd name="connsiteY41" fmla="*/ 5402317 h 6312933"/>
              <a:gd name="connsiteX42" fmla="*/ 2438400 w 4099035"/>
              <a:gd name="connsiteY42" fmla="*/ 5749158 h 6312933"/>
              <a:gd name="connsiteX43" fmla="*/ 2501464 w 4099035"/>
              <a:gd name="connsiteY43" fmla="*/ 5927833 h 6312933"/>
              <a:gd name="connsiteX44" fmla="*/ 2659118 w 4099035"/>
              <a:gd name="connsiteY44" fmla="*/ 6096000 h 6312933"/>
              <a:gd name="connsiteX45" fmla="*/ 2806263 w 4099035"/>
              <a:gd name="connsiteY45" fmla="*/ 6064469 h 6312933"/>
              <a:gd name="connsiteX46" fmla="*/ 2921877 w 4099035"/>
              <a:gd name="connsiteY46" fmla="*/ 6053958 h 6312933"/>
              <a:gd name="connsiteX47" fmla="*/ 2858814 w 4099035"/>
              <a:gd name="connsiteY47" fmla="*/ 5822731 h 6312933"/>
              <a:gd name="connsiteX48" fmla="*/ 2764221 w 4099035"/>
              <a:gd name="connsiteY48" fmla="*/ 5559972 h 6312933"/>
              <a:gd name="connsiteX49" fmla="*/ 2974428 w 4099035"/>
              <a:gd name="connsiteY49" fmla="*/ 5318234 h 6312933"/>
              <a:gd name="connsiteX50" fmla="*/ 3005959 w 4099035"/>
              <a:gd name="connsiteY50" fmla="*/ 4897820 h 6312933"/>
              <a:gd name="connsiteX51" fmla="*/ 3058511 w 4099035"/>
              <a:gd name="connsiteY51" fmla="*/ 4666593 h 6312933"/>
              <a:gd name="connsiteX52" fmla="*/ 3289738 w 4099035"/>
              <a:gd name="connsiteY52" fmla="*/ 4855779 h 6312933"/>
              <a:gd name="connsiteX53" fmla="*/ 3153104 w 4099035"/>
              <a:gd name="connsiteY53" fmla="*/ 5402317 h 6312933"/>
              <a:gd name="connsiteX54" fmla="*/ 3048000 w 4099035"/>
              <a:gd name="connsiteY54" fmla="*/ 6011917 h 6312933"/>
              <a:gd name="connsiteX55" fmla="*/ 3142593 w 4099035"/>
              <a:gd name="connsiteY55" fmla="*/ 6053958 h 6312933"/>
              <a:gd name="connsiteX56" fmla="*/ 3342290 w 4099035"/>
              <a:gd name="connsiteY56" fmla="*/ 6190594 h 6312933"/>
              <a:gd name="connsiteX57" fmla="*/ 3699641 w 4099035"/>
              <a:gd name="connsiteY57" fmla="*/ 6264165 h 6312933"/>
              <a:gd name="connsiteX58" fmla="*/ 3836277 w 4099035"/>
              <a:gd name="connsiteY58" fmla="*/ 6274675 h 6312933"/>
              <a:gd name="connsiteX59" fmla="*/ 3993932 w 4099035"/>
              <a:gd name="connsiteY59" fmla="*/ 6085489 h 6312933"/>
              <a:gd name="connsiteX60" fmla="*/ 4099035 w 4099035"/>
              <a:gd name="connsiteY60" fmla="*/ 5307724 h 6312933"/>
              <a:gd name="connsiteX61" fmla="*/ 4035973 w 4099035"/>
              <a:gd name="connsiteY61" fmla="*/ 4624552 h 6312933"/>
              <a:gd name="connsiteX62" fmla="*/ 4025463 w 4099035"/>
              <a:gd name="connsiteY62" fmla="*/ 4309241 h 6312933"/>
              <a:gd name="connsiteX63" fmla="*/ 3752194 w 4099035"/>
              <a:gd name="connsiteY63" fmla="*/ 3993931 h 6312933"/>
              <a:gd name="connsiteX64" fmla="*/ 3541987 w 4099035"/>
              <a:gd name="connsiteY64" fmla="*/ 3174124 h 6312933"/>
              <a:gd name="connsiteX65" fmla="*/ 3363311 w 4099035"/>
              <a:gd name="connsiteY65" fmla="*/ 2680138 h 6312933"/>
              <a:gd name="connsiteX66" fmla="*/ 3174125 w 4099035"/>
              <a:gd name="connsiteY66" fmla="*/ 2427889 h 6312933"/>
              <a:gd name="connsiteX67" fmla="*/ 2995449 w 4099035"/>
              <a:gd name="connsiteY67" fmla="*/ 2060027 h 6312933"/>
              <a:gd name="connsiteX68" fmla="*/ 2848304 w 4099035"/>
              <a:gd name="connsiteY68" fmla="*/ 1818289 h 6312933"/>
              <a:gd name="connsiteX69" fmla="*/ 2911366 w 4099035"/>
              <a:gd name="connsiteY69" fmla="*/ 1418896 h 6312933"/>
              <a:gd name="connsiteX70" fmla="*/ 2974428 w 4099035"/>
              <a:gd name="connsiteY70" fmla="*/ 1324303 h 6312933"/>
              <a:gd name="connsiteX71" fmla="*/ 2942897 w 4099035"/>
              <a:gd name="connsiteY71" fmla="*/ 1671145 h 6312933"/>
              <a:gd name="connsiteX72" fmla="*/ 3100552 w 4099035"/>
              <a:gd name="connsiteY72" fmla="*/ 2133600 h 6312933"/>
              <a:gd name="connsiteX73" fmla="*/ 3647090 w 4099035"/>
              <a:gd name="connsiteY73" fmla="*/ 2154620 h 6312933"/>
              <a:gd name="connsiteX74" fmla="*/ 3752194 w 4099035"/>
              <a:gd name="connsiteY74" fmla="*/ 1965434 h 6312933"/>
              <a:gd name="connsiteX75" fmla="*/ 3520966 w 4099035"/>
              <a:gd name="connsiteY75" fmla="*/ 1734207 h 6312933"/>
              <a:gd name="connsiteX76" fmla="*/ 3741683 w 4099035"/>
              <a:gd name="connsiteY76" fmla="*/ 1355834 h 6312933"/>
              <a:gd name="connsiteX77" fmla="*/ 3678621 w 4099035"/>
              <a:gd name="connsiteY77" fmla="*/ 767255 h 6312933"/>
              <a:gd name="connsiteX78" fmla="*/ 3605049 w 4099035"/>
              <a:gd name="connsiteY78" fmla="*/ 651641 h 6312933"/>
              <a:gd name="connsiteX79" fmla="*/ 3153104 w 4099035"/>
              <a:gd name="connsiteY79" fmla="*/ 420414 h 6312933"/>
              <a:gd name="connsiteX80" fmla="*/ 2900856 w 4099035"/>
              <a:gd name="connsiteY80" fmla="*/ 367862 h 6312933"/>
              <a:gd name="connsiteX81" fmla="*/ 2669628 w 4099035"/>
              <a:gd name="connsiteY81" fmla="*/ 10510 h 6312933"/>
              <a:gd name="connsiteX82" fmla="*/ 2511973 w 4099035"/>
              <a:gd name="connsiteY82" fmla="*/ 0 h 6312933"/>
              <a:gd name="connsiteX83" fmla="*/ 2406869 w 4099035"/>
              <a:gd name="connsiteY83" fmla="*/ 430924 h 6312933"/>
              <a:gd name="connsiteX84" fmla="*/ 2207173 w 4099035"/>
              <a:gd name="connsiteY84" fmla="*/ 630620 h 6312933"/>
              <a:gd name="connsiteX85" fmla="*/ 1912884 w 4099035"/>
              <a:gd name="connsiteY85" fmla="*/ 725214 h 6312933"/>
              <a:gd name="connsiteX86" fmla="*/ 1681656 w 4099035"/>
              <a:gd name="connsiteY86" fmla="*/ 756744 h 6312933"/>
              <a:gd name="connsiteX87" fmla="*/ 1450428 w 4099035"/>
              <a:gd name="connsiteY87" fmla="*/ 546538 h 6312933"/>
              <a:gd name="connsiteX88" fmla="*/ 1292773 w 4099035"/>
              <a:gd name="connsiteY88" fmla="*/ 252247 h 6312933"/>
              <a:gd name="connsiteX89" fmla="*/ 1208690 w 4099035"/>
              <a:gd name="connsiteY89" fmla="*/ 136634 h 6312933"/>
              <a:gd name="connsiteX0" fmla="*/ 1208690 w 4099035"/>
              <a:gd name="connsiteY0" fmla="*/ 136634 h 6312933"/>
              <a:gd name="connsiteX1" fmla="*/ 1019504 w 4099035"/>
              <a:gd name="connsiteY1" fmla="*/ 525517 h 6312933"/>
              <a:gd name="connsiteX2" fmla="*/ 483476 w 4099035"/>
              <a:gd name="connsiteY2" fmla="*/ 672662 h 6312933"/>
              <a:gd name="connsiteX3" fmla="*/ 168166 w 4099035"/>
              <a:gd name="connsiteY3" fmla="*/ 956441 h 6312933"/>
              <a:gd name="connsiteX4" fmla="*/ 168166 w 4099035"/>
              <a:gd name="connsiteY4" fmla="*/ 1229710 h 6312933"/>
              <a:gd name="connsiteX5" fmla="*/ 378373 w 4099035"/>
              <a:gd name="connsiteY5" fmla="*/ 1629103 h 6312933"/>
              <a:gd name="connsiteX6" fmla="*/ 557049 w 4099035"/>
              <a:gd name="connsiteY6" fmla="*/ 1839310 h 6312933"/>
              <a:gd name="connsiteX7" fmla="*/ 451945 w 4099035"/>
              <a:gd name="connsiteY7" fmla="*/ 2049517 h 6312933"/>
              <a:gd name="connsiteX8" fmla="*/ 714704 w 4099035"/>
              <a:gd name="connsiteY8" fmla="*/ 2102069 h 6312933"/>
              <a:gd name="connsiteX9" fmla="*/ 903890 w 4099035"/>
              <a:gd name="connsiteY9" fmla="*/ 1807779 h 6312933"/>
              <a:gd name="connsiteX10" fmla="*/ 840828 w 4099035"/>
              <a:gd name="connsiteY10" fmla="*/ 1387365 h 6312933"/>
              <a:gd name="connsiteX11" fmla="*/ 756745 w 4099035"/>
              <a:gd name="connsiteY11" fmla="*/ 1187669 h 6312933"/>
              <a:gd name="connsiteX12" fmla="*/ 935421 w 4099035"/>
              <a:gd name="connsiteY12" fmla="*/ 1145627 h 6312933"/>
              <a:gd name="connsiteX13" fmla="*/ 1103587 w 4099035"/>
              <a:gd name="connsiteY13" fmla="*/ 1618593 h 6312933"/>
              <a:gd name="connsiteX14" fmla="*/ 1135118 w 4099035"/>
              <a:gd name="connsiteY14" fmla="*/ 2028496 h 6312933"/>
              <a:gd name="connsiteX15" fmla="*/ 1082566 w 4099035"/>
              <a:gd name="connsiteY15" fmla="*/ 2501462 h 6312933"/>
              <a:gd name="connsiteX16" fmla="*/ 546538 w 4099035"/>
              <a:gd name="connsiteY16" fmla="*/ 3699641 h 6312933"/>
              <a:gd name="connsiteX17" fmla="*/ 557049 w 4099035"/>
              <a:gd name="connsiteY17" fmla="*/ 3804745 h 6312933"/>
              <a:gd name="connsiteX18" fmla="*/ 567559 w 4099035"/>
              <a:gd name="connsiteY18" fmla="*/ 3878317 h 6312933"/>
              <a:gd name="connsiteX19" fmla="*/ 567559 w 4099035"/>
              <a:gd name="connsiteY19" fmla="*/ 4004441 h 6312933"/>
              <a:gd name="connsiteX20" fmla="*/ 346842 w 4099035"/>
              <a:gd name="connsiteY20" fmla="*/ 4162096 h 6312933"/>
              <a:gd name="connsiteX21" fmla="*/ 294290 w 4099035"/>
              <a:gd name="connsiteY21" fmla="*/ 4708634 h 6312933"/>
              <a:gd name="connsiteX22" fmla="*/ 84083 w 4099035"/>
              <a:gd name="connsiteY22" fmla="*/ 5276193 h 6312933"/>
              <a:gd name="connsiteX23" fmla="*/ 0 w 4099035"/>
              <a:gd name="connsiteY23" fmla="*/ 5591503 h 6312933"/>
              <a:gd name="connsiteX24" fmla="*/ 157656 w 4099035"/>
              <a:gd name="connsiteY24" fmla="*/ 5644054 h 6312933"/>
              <a:gd name="connsiteX25" fmla="*/ 231228 w 4099035"/>
              <a:gd name="connsiteY25" fmla="*/ 5759669 h 6312933"/>
              <a:gd name="connsiteX26" fmla="*/ 567560 w 4099035"/>
              <a:gd name="connsiteY26" fmla="*/ 5770179 h 6312933"/>
              <a:gd name="connsiteX27" fmla="*/ 725214 w 4099035"/>
              <a:gd name="connsiteY27" fmla="*/ 5675585 h 6312933"/>
              <a:gd name="connsiteX28" fmla="*/ 725214 w 4099035"/>
              <a:gd name="connsiteY28" fmla="*/ 5549462 h 6312933"/>
              <a:gd name="connsiteX29" fmla="*/ 777765 w 4099035"/>
              <a:gd name="connsiteY29" fmla="*/ 5223641 h 6312933"/>
              <a:gd name="connsiteX30" fmla="*/ 840828 w 4099035"/>
              <a:gd name="connsiteY30" fmla="*/ 4708634 h 6312933"/>
              <a:gd name="connsiteX31" fmla="*/ 966952 w 4099035"/>
              <a:gd name="connsiteY31" fmla="*/ 4593020 h 6312933"/>
              <a:gd name="connsiteX32" fmla="*/ 977463 w 4099035"/>
              <a:gd name="connsiteY32" fmla="*/ 5307724 h 6312933"/>
              <a:gd name="connsiteX33" fmla="*/ 1051035 w 4099035"/>
              <a:gd name="connsiteY33" fmla="*/ 5412827 h 6312933"/>
              <a:gd name="connsiteX34" fmla="*/ 1187670 w 4099035"/>
              <a:gd name="connsiteY34" fmla="*/ 5496909 h 6312933"/>
              <a:gd name="connsiteX35" fmla="*/ 1439917 w 4099035"/>
              <a:gd name="connsiteY35" fmla="*/ 5507421 h 6312933"/>
              <a:gd name="connsiteX36" fmla="*/ 1534511 w 4099035"/>
              <a:gd name="connsiteY36" fmla="*/ 5391807 h 6312933"/>
              <a:gd name="connsiteX37" fmla="*/ 1671145 w 4099035"/>
              <a:gd name="connsiteY37" fmla="*/ 4750675 h 6312933"/>
              <a:gd name="connsiteX38" fmla="*/ 1776249 w 4099035"/>
              <a:gd name="connsiteY38" fmla="*/ 4309242 h 6312933"/>
              <a:gd name="connsiteX39" fmla="*/ 2154622 w 4099035"/>
              <a:gd name="connsiteY39" fmla="*/ 4424854 h 6312933"/>
              <a:gd name="connsiteX40" fmla="*/ 2301766 w 4099035"/>
              <a:gd name="connsiteY40" fmla="*/ 4845270 h 6312933"/>
              <a:gd name="connsiteX41" fmla="*/ 2364828 w 4099035"/>
              <a:gd name="connsiteY41" fmla="*/ 5402317 h 6312933"/>
              <a:gd name="connsiteX42" fmla="*/ 2438400 w 4099035"/>
              <a:gd name="connsiteY42" fmla="*/ 5749158 h 6312933"/>
              <a:gd name="connsiteX43" fmla="*/ 2501464 w 4099035"/>
              <a:gd name="connsiteY43" fmla="*/ 5927833 h 6312933"/>
              <a:gd name="connsiteX44" fmla="*/ 2659118 w 4099035"/>
              <a:gd name="connsiteY44" fmla="*/ 6096000 h 6312933"/>
              <a:gd name="connsiteX45" fmla="*/ 2806263 w 4099035"/>
              <a:gd name="connsiteY45" fmla="*/ 6064469 h 6312933"/>
              <a:gd name="connsiteX46" fmla="*/ 2921877 w 4099035"/>
              <a:gd name="connsiteY46" fmla="*/ 6053958 h 6312933"/>
              <a:gd name="connsiteX47" fmla="*/ 2858814 w 4099035"/>
              <a:gd name="connsiteY47" fmla="*/ 5822731 h 6312933"/>
              <a:gd name="connsiteX48" fmla="*/ 2764221 w 4099035"/>
              <a:gd name="connsiteY48" fmla="*/ 5559972 h 6312933"/>
              <a:gd name="connsiteX49" fmla="*/ 2974428 w 4099035"/>
              <a:gd name="connsiteY49" fmla="*/ 5318234 h 6312933"/>
              <a:gd name="connsiteX50" fmla="*/ 3005959 w 4099035"/>
              <a:gd name="connsiteY50" fmla="*/ 4897820 h 6312933"/>
              <a:gd name="connsiteX51" fmla="*/ 3058511 w 4099035"/>
              <a:gd name="connsiteY51" fmla="*/ 4666593 h 6312933"/>
              <a:gd name="connsiteX52" fmla="*/ 3289738 w 4099035"/>
              <a:gd name="connsiteY52" fmla="*/ 4855779 h 6312933"/>
              <a:gd name="connsiteX53" fmla="*/ 3153104 w 4099035"/>
              <a:gd name="connsiteY53" fmla="*/ 5402317 h 6312933"/>
              <a:gd name="connsiteX54" fmla="*/ 3048000 w 4099035"/>
              <a:gd name="connsiteY54" fmla="*/ 6011917 h 6312933"/>
              <a:gd name="connsiteX55" fmla="*/ 3142593 w 4099035"/>
              <a:gd name="connsiteY55" fmla="*/ 6053958 h 6312933"/>
              <a:gd name="connsiteX56" fmla="*/ 3342290 w 4099035"/>
              <a:gd name="connsiteY56" fmla="*/ 6190594 h 6312933"/>
              <a:gd name="connsiteX57" fmla="*/ 3699641 w 4099035"/>
              <a:gd name="connsiteY57" fmla="*/ 6264165 h 6312933"/>
              <a:gd name="connsiteX58" fmla="*/ 3836277 w 4099035"/>
              <a:gd name="connsiteY58" fmla="*/ 6274675 h 6312933"/>
              <a:gd name="connsiteX59" fmla="*/ 3825767 w 4099035"/>
              <a:gd name="connsiteY59" fmla="*/ 5948855 h 6312933"/>
              <a:gd name="connsiteX60" fmla="*/ 4099035 w 4099035"/>
              <a:gd name="connsiteY60" fmla="*/ 5307724 h 6312933"/>
              <a:gd name="connsiteX61" fmla="*/ 4035973 w 4099035"/>
              <a:gd name="connsiteY61" fmla="*/ 4624552 h 6312933"/>
              <a:gd name="connsiteX62" fmla="*/ 4025463 w 4099035"/>
              <a:gd name="connsiteY62" fmla="*/ 4309241 h 6312933"/>
              <a:gd name="connsiteX63" fmla="*/ 3752194 w 4099035"/>
              <a:gd name="connsiteY63" fmla="*/ 3993931 h 6312933"/>
              <a:gd name="connsiteX64" fmla="*/ 3541987 w 4099035"/>
              <a:gd name="connsiteY64" fmla="*/ 3174124 h 6312933"/>
              <a:gd name="connsiteX65" fmla="*/ 3363311 w 4099035"/>
              <a:gd name="connsiteY65" fmla="*/ 2680138 h 6312933"/>
              <a:gd name="connsiteX66" fmla="*/ 3174125 w 4099035"/>
              <a:gd name="connsiteY66" fmla="*/ 2427889 h 6312933"/>
              <a:gd name="connsiteX67" fmla="*/ 2995449 w 4099035"/>
              <a:gd name="connsiteY67" fmla="*/ 2060027 h 6312933"/>
              <a:gd name="connsiteX68" fmla="*/ 2848304 w 4099035"/>
              <a:gd name="connsiteY68" fmla="*/ 1818289 h 6312933"/>
              <a:gd name="connsiteX69" fmla="*/ 2911366 w 4099035"/>
              <a:gd name="connsiteY69" fmla="*/ 1418896 h 6312933"/>
              <a:gd name="connsiteX70" fmla="*/ 2974428 w 4099035"/>
              <a:gd name="connsiteY70" fmla="*/ 1324303 h 6312933"/>
              <a:gd name="connsiteX71" fmla="*/ 2942897 w 4099035"/>
              <a:gd name="connsiteY71" fmla="*/ 1671145 h 6312933"/>
              <a:gd name="connsiteX72" fmla="*/ 3100552 w 4099035"/>
              <a:gd name="connsiteY72" fmla="*/ 2133600 h 6312933"/>
              <a:gd name="connsiteX73" fmla="*/ 3647090 w 4099035"/>
              <a:gd name="connsiteY73" fmla="*/ 2154620 h 6312933"/>
              <a:gd name="connsiteX74" fmla="*/ 3752194 w 4099035"/>
              <a:gd name="connsiteY74" fmla="*/ 1965434 h 6312933"/>
              <a:gd name="connsiteX75" fmla="*/ 3520966 w 4099035"/>
              <a:gd name="connsiteY75" fmla="*/ 1734207 h 6312933"/>
              <a:gd name="connsiteX76" fmla="*/ 3741683 w 4099035"/>
              <a:gd name="connsiteY76" fmla="*/ 1355834 h 6312933"/>
              <a:gd name="connsiteX77" fmla="*/ 3678621 w 4099035"/>
              <a:gd name="connsiteY77" fmla="*/ 767255 h 6312933"/>
              <a:gd name="connsiteX78" fmla="*/ 3605049 w 4099035"/>
              <a:gd name="connsiteY78" fmla="*/ 651641 h 6312933"/>
              <a:gd name="connsiteX79" fmla="*/ 3153104 w 4099035"/>
              <a:gd name="connsiteY79" fmla="*/ 420414 h 6312933"/>
              <a:gd name="connsiteX80" fmla="*/ 2900856 w 4099035"/>
              <a:gd name="connsiteY80" fmla="*/ 367862 h 6312933"/>
              <a:gd name="connsiteX81" fmla="*/ 2669628 w 4099035"/>
              <a:gd name="connsiteY81" fmla="*/ 10510 h 6312933"/>
              <a:gd name="connsiteX82" fmla="*/ 2511973 w 4099035"/>
              <a:gd name="connsiteY82" fmla="*/ 0 h 6312933"/>
              <a:gd name="connsiteX83" fmla="*/ 2406869 w 4099035"/>
              <a:gd name="connsiteY83" fmla="*/ 430924 h 6312933"/>
              <a:gd name="connsiteX84" fmla="*/ 2207173 w 4099035"/>
              <a:gd name="connsiteY84" fmla="*/ 630620 h 6312933"/>
              <a:gd name="connsiteX85" fmla="*/ 1912884 w 4099035"/>
              <a:gd name="connsiteY85" fmla="*/ 725214 h 6312933"/>
              <a:gd name="connsiteX86" fmla="*/ 1681656 w 4099035"/>
              <a:gd name="connsiteY86" fmla="*/ 756744 h 6312933"/>
              <a:gd name="connsiteX87" fmla="*/ 1450428 w 4099035"/>
              <a:gd name="connsiteY87" fmla="*/ 546538 h 6312933"/>
              <a:gd name="connsiteX88" fmla="*/ 1292773 w 4099035"/>
              <a:gd name="connsiteY88" fmla="*/ 252247 h 6312933"/>
              <a:gd name="connsiteX89" fmla="*/ 1208690 w 4099035"/>
              <a:gd name="connsiteY89" fmla="*/ 136634 h 6312933"/>
              <a:gd name="connsiteX0" fmla="*/ 1208690 w 4035973"/>
              <a:gd name="connsiteY0" fmla="*/ 136634 h 6312933"/>
              <a:gd name="connsiteX1" fmla="*/ 1019504 w 4035973"/>
              <a:gd name="connsiteY1" fmla="*/ 525517 h 6312933"/>
              <a:gd name="connsiteX2" fmla="*/ 483476 w 4035973"/>
              <a:gd name="connsiteY2" fmla="*/ 672662 h 6312933"/>
              <a:gd name="connsiteX3" fmla="*/ 168166 w 4035973"/>
              <a:gd name="connsiteY3" fmla="*/ 956441 h 6312933"/>
              <a:gd name="connsiteX4" fmla="*/ 168166 w 4035973"/>
              <a:gd name="connsiteY4" fmla="*/ 1229710 h 6312933"/>
              <a:gd name="connsiteX5" fmla="*/ 378373 w 4035973"/>
              <a:gd name="connsiteY5" fmla="*/ 1629103 h 6312933"/>
              <a:gd name="connsiteX6" fmla="*/ 557049 w 4035973"/>
              <a:gd name="connsiteY6" fmla="*/ 1839310 h 6312933"/>
              <a:gd name="connsiteX7" fmla="*/ 451945 w 4035973"/>
              <a:gd name="connsiteY7" fmla="*/ 2049517 h 6312933"/>
              <a:gd name="connsiteX8" fmla="*/ 714704 w 4035973"/>
              <a:gd name="connsiteY8" fmla="*/ 2102069 h 6312933"/>
              <a:gd name="connsiteX9" fmla="*/ 903890 w 4035973"/>
              <a:gd name="connsiteY9" fmla="*/ 1807779 h 6312933"/>
              <a:gd name="connsiteX10" fmla="*/ 840828 w 4035973"/>
              <a:gd name="connsiteY10" fmla="*/ 1387365 h 6312933"/>
              <a:gd name="connsiteX11" fmla="*/ 756745 w 4035973"/>
              <a:gd name="connsiteY11" fmla="*/ 1187669 h 6312933"/>
              <a:gd name="connsiteX12" fmla="*/ 935421 w 4035973"/>
              <a:gd name="connsiteY12" fmla="*/ 1145627 h 6312933"/>
              <a:gd name="connsiteX13" fmla="*/ 1103587 w 4035973"/>
              <a:gd name="connsiteY13" fmla="*/ 1618593 h 6312933"/>
              <a:gd name="connsiteX14" fmla="*/ 1135118 w 4035973"/>
              <a:gd name="connsiteY14" fmla="*/ 2028496 h 6312933"/>
              <a:gd name="connsiteX15" fmla="*/ 1082566 w 4035973"/>
              <a:gd name="connsiteY15" fmla="*/ 2501462 h 6312933"/>
              <a:gd name="connsiteX16" fmla="*/ 546538 w 4035973"/>
              <a:gd name="connsiteY16" fmla="*/ 3699641 h 6312933"/>
              <a:gd name="connsiteX17" fmla="*/ 557049 w 4035973"/>
              <a:gd name="connsiteY17" fmla="*/ 3804745 h 6312933"/>
              <a:gd name="connsiteX18" fmla="*/ 567559 w 4035973"/>
              <a:gd name="connsiteY18" fmla="*/ 3878317 h 6312933"/>
              <a:gd name="connsiteX19" fmla="*/ 567559 w 4035973"/>
              <a:gd name="connsiteY19" fmla="*/ 4004441 h 6312933"/>
              <a:gd name="connsiteX20" fmla="*/ 346842 w 4035973"/>
              <a:gd name="connsiteY20" fmla="*/ 4162096 h 6312933"/>
              <a:gd name="connsiteX21" fmla="*/ 294290 w 4035973"/>
              <a:gd name="connsiteY21" fmla="*/ 4708634 h 6312933"/>
              <a:gd name="connsiteX22" fmla="*/ 84083 w 4035973"/>
              <a:gd name="connsiteY22" fmla="*/ 5276193 h 6312933"/>
              <a:gd name="connsiteX23" fmla="*/ 0 w 4035973"/>
              <a:gd name="connsiteY23" fmla="*/ 5591503 h 6312933"/>
              <a:gd name="connsiteX24" fmla="*/ 157656 w 4035973"/>
              <a:gd name="connsiteY24" fmla="*/ 5644054 h 6312933"/>
              <a:gd name="connsiteX25" fmla="*/ 231228 w 4035973"/>
              <a:gd name="connsiteY25" fmla="*/ 5759669 h 6312933"/>
              <a:gd name="connsiteX26" fmla="*/ 567560 w 4035973"/>
              <a:gd name="connsiteY26" fmla="*/ 5770179 h 6312933"/>
              <a:gd name="connsiteX27" fmla="*/ 725214 w 4035973"/>
              <a:gd name="connsiteY27" fmla="*/ 5675585 h 6312933"/>
              <a:gd name="connsiteX28" fmla="*/ 725214 w 4035973"/>
              <a:gd name="connsiteY28" fmla="*/ 5549462 h 6312933"/>
              <a:gd name="connsiteX29" fmla="*/ 777765 w 4035973"/>
              <a:gd name="connsiteY29" fmla="*/ 5223641 h 6312933"/>
              <a:gd name="connsiteX30" fmla="*/ 840828 w 4035973"/>
              <a:gd name="connsiteY30" fmla="*/ 4708634 h 6312933"/>
              <a:gd name="connsiteX31" fmla="*/ 966952 w 4035973"/>
              <a:gd name="connsiteY31" fmla="*/ 4593020 h 6312933"/>
              <a:gd name="connsiteX32" fmla="*/ 977463 w 4035973"/>
              <a:gd name="connsiteY32" fmla="*/ 5307724 h 6312933"/>
              <a:gd name="connsiteX33" fmla="*/ 1051035 w 4035973"/>
              <a:gd name="connsiteY33" fmla="*/ 5412827 h 6312933"/>
              <a:gd name="connsiteX34" fmla="*/ 1187670 w 4035973"/>
              <a:gd name="connsiteY34" fmla="*/ 5496909 h 6312933"/>
              <a:gd name="connsiteX35" fmla="*/ 1439917 w 4035973"/>
              <a:gd name="connsiteY35" fmla="*/ 5507421 h 6312933"/>
              <a:gd name="connsiteX36" fmla="*/ 1534511 w 4035973"/>
              <a:gd name="connsiteY36" fmla="*/ 5391807 h 6312933"/>
              <a:gd name="connsiteX37" fmla="*/ 1671145 w 4035973"/>
              <a:gd name="connsiteY37" fmla="*/ 4750675 h 6312933"/>
              <a:gd name="connsiteX38" fmla="*/ 1776249 w 4035973"/>
              <a:gd name="connsiteY38" fmla="*/ 4309242 h 6312933"/>
              <a:gd name="connsiteX39" fmla="*/ 2154622 w 4035973"/>
              <a:gd name="connsiteY39" fmla="*/ 4424854 h 6312933"/>
              <a:gd name="connsiteX40" fmla="*/ 2301766 w 4035973"/>
              <a:gd name="connsiteY40" fmla="*/ 4845270 h 6312933"/>
              <a:gd name="connsiteX41" fmla="*/ 2364828 w 4035973"/>
              <a:gd name="connsiteY41" fmla="*/ 5402317 h 6312933"/>
              <a:gd name="connsiteX42" fmla="*/ 2438400 w 4035973"/>
              <a:gd name="connsiteY42" fmla="*/ 5749158 h 6312933"/>
              <a:gd name="connsiteX43" fmla="*/ 2501464 w 4035973"/>
              <a:gd name="connsiteY43" fmla="*/ 5927833 h 6312933"/>
              <a:gd name="connsiteX44" fmla="*/ 2659118 w 4035973"/>
              <a:gd name="connsiteY44" fmla="*/ 6096000 h 6312933"/>
              <a:gd name="connsiteX45" fmla="*/ 2806263 w 4035973"/>
              <a:gd name="connsiteY45" fmla="*/ 6064469 h 6312933"/>
              <a:gd name="connsiteX46" fmla="*/ 2921877 w 4035973"/>
              <a:gd name="connsiteY46" fmla="*/ 6053958 h 6312933"/>
              <a:gd name="connsiteX47" fmla="*/ 2858814 w 4035973"/>
              <a:gd name="connsiteY47" fmla="*/ 5822731 h 6312933"/>
              <a:gd name="connsiteX48" fmla="*/ 2764221 w 4035973"/>
              <a:gd name="connsiteY48" fmla="*/ 5559972 h 6312933"/>
              <a:gd name="connsiteX49" fmla="*/ 2974428 w 4035973"/>
              <a:gd name="connsiteY49" fmla="*/ 5318234 h 6312933"/>
              <a:gd name="connsiteX50" fmla="*/ 3005959 w 4035973"/>
              <a:gd name="connsiteY50" fmla="*/ 4897820 h 6312933"/>
              <a:gd name="connsiteX51" fmla="*/ 3058511 w 4035973"/>
              <a:gd name="connsiteY51" fmla="*/ 4666593 h 6312933"/>
              <a:gd name="connsiteX52" fmla="*/ 3289738 w 4035973"/>
              <a:gd name="connsiteY52" fmla="*/ 4855779 h 6312933"/>
              <a:gd name="connsiteX53" fmla="*/ 3153104 w 4035973"/>
              <a:gd name="connsiteY53" fmla="*/ 5402317 h 6312933"/>
              <a:gd name="connsiteX54" fmla="*/ 3048000 w 4035973"/>
              <a:gd name="connsiteY54" fmla="*/ 6011917 h 6312933"/>
              <a:gd name="connsiteX55" fmla="*/ 3142593 w 4035973"/>
              <a:gd name="connsiteY55" fmla="*/ 6053958 h 6312933"/>
              <a:gd name="connsiteX56" fmla="*/ 3342290 w 4035973"/>
              <a:gd name="connsiteY56" fmla="*/ 6190594 h 6312933"/>
              <a:gd name="connsiteX57" fmla="*/ 3699641 w 4035973"/>
              <a:gd name="connsiteY57" fmla="*/ 6264165 h 6312933"/>
              <a:gd name="connsiteX58" fmla="*/ 3836277 w 4035973"/>
              <a:gd name="connsiteY58" fmla="*/ 6274675 h 6312933"/>
              <a:gd name="connsiteX59" fmla="*/ 3825767 w 4035973"/>
              <a:gd name="connsiteY59" fmla="*/ 5948855 h 6312933"/>
              <a:gd name="connsiteX60" fmla="*/ 3983422 w 4035973"/>
              <a:gd name="connsiteY60" fmla="*/ 5286703 h 6312933"/>
              <a:gd name="connsiteX61" fmla="*/ 4035973 w 4035973"/>
              <a:gd name="connsiteY61" fmla="*/ 4624552 h 6312933"/>
              <a:gd name="connsiteX62" fmla="*/ 4025463 w 4035973"/>
              <a:gd name="connsiteY62" fmla="*/ 4309241 h 6312933"/>
              <a:gd name="connsiteX63" fmla="*/ 3752194 w 4035973"/>
              <a:gd name="connsiteY63" fmla="*/ 3993931 h 6312933"/>
              <a:gd name="connsiteX64" fmla="*/ 3541987 w 4035973"/>
              <a:gd name="connsiteY64" fmla="*/ 3174124 h 6312933"/>
              <a:gd name="connsiteX65" fmla="*/ 3363311 w 4035973"/>
              <a:gd name="connsiteY65" fmla="*/ 2680138 h 6312933"/>
              <a:gd name="connsiteX66" fmla="*/ 3174125 w 4035973"/>
              <a:gd name="connsiteY66" fmla="*/ 2427889 h 6312933"/>
              <a:gd name="connsiteX67" fmla="*/ 2995449 w 4035973"/>
              <a:gd name="connsiteY67" fmla="*/ 2060027 h 6312933"/>
              <a:gd name="connsiteX68" fmla="*/ 2848304 w 4035973"/>
              <a:gd name="connsiteY68" fmla="*/ 1818289 h 6312933"/>
              <a:gd name="connsiteX69" fmla="*/ 2911366 w 4035973"/>
              <a:gd name="connsiteY69" fmla="*/ 1418896 h 6312933"/>
              <a:gd name="connsiteX70" fmla="*/ 2974428 w 4035973"/>
              <a:gd name="connsiteY70" fmla="*/ 1324303 h 6312933"/>
              <a:gd name="connsiteX71" fmla="*/ 2942897 w 4035973"/>
              <a:gd name="connsiteY71" fmla="*/ 1671145 h 6312933"/>
              <a:gd name="connsiteX72" fmla="*/ 3100552 w 4035973"/>
              <a:gd name="connsiteY72" fmla="*/ 2133600 h 6312933"/>
              <a:gd name="connsiteX73" fmla="*/ 3647090 w 4035973"/>
              <a:gd name="connsiteY73" fmla="*/ 2154620 h 6312933"/>
              <a:gd name="connsiteX74" fmla="*/ 3752194 w 4035973"/>
              <a:gd name="connsiteY74" fmla="*/ 1965434 h 6312933"/>
              <a:gd name="connsiteX75" fmla="*/ 3520966 w 4035973"/>
              <a:gd name="connsiteY75" fmla="*/ 1734207 h 6312933"/>
              <a:gd name="connsiteX76" fmla="*/ 3741683 w 4035973"/>
              <a:gd name="connsiteY76" fmla="*/ 1355834 h 6312933"/>
              <a:gd name="connsiteX77" fmla="*/ 3678621 w 4035973"/>
              <a:gd name="connsiteY77" fmla="*/ 767255 h 6312933"/>
              <a:gd name="connsiteX78" fmla="*/ 3605049 w 4035973"/>
              <a:gd name="connsiteY78" fmla="*/ 651641 h 6312933"/>
              <a:gd name="connsiteX79" fmla="*/ 3153104 w 4035973"/>
              <a:gd name="connsiteY79" fmla="*/ 420414 h 6312933"/>
              <a:gd name="connsiteX80" fmla="*/ 2900856 w 4035973"/>
              <a:gd name="connsiteY80" fmla="*/ 367862 h 6312933"/>
              <a:gd name="connsiteX81" fmla="*/ 2669628 w 4035973"/>
              <a:gd name="connsiteY81" fmla="*/ 10510 h 6312933"/>
              <a:gd name="connsiteX82" fmla="*/ 2511973 w 4035973"/>
              <a:gd name="connsiteY82" fmla="*/ 0 h 6312933"/>
              <a:gd name="connsiteX83" fmla="*/ 2406869 w 4035973"/>
              <a:gd name="connsiteY83" fmla="*/ 430924 h 6312933"/>
              <a:gd name="connsiteX84" fmla="*/ 2207173 w 4035973"/>
              <a:gd name="connsiteY84" fmla="*/ 630620 h 6312933"/>
              <a:gd name="connsiteX85" fmla="*/ 1912884 w 4035973"/>
              <a:gd name="connsiteY85" fmla="*/ 725214 h 6312933"/>
              <a:gd name="connsiteX86" fmla="*/ 1681656 w 4035973"/>
              <a:gd name="connsiteY86" fmla="*/ 756744 h 6312933"/>
              <a:gd name="connsiteX87" fmla="*/ 1450428 w 4035973"/>
              <a:gd name="connsiteY87" fmla="*/ 546538 h 6312933"/>
              <a:gd name="connsiteX88" fmla="*/ 1292773 w 4035973"/>
              <a:gd name="connsiteY88" fmla="*/ 252247 h 6312933"/>
              <a:gd name="connsiteX89" fmla="*/ 1208690 w 4035973"/>
              <a:gd name="connsiteY89" fmla="*/ 136634 h 6312933"/>
              <a:gd name="connsiteX0" fmla="*/ 1208690 w 4035973"/>
              <a:gd name="connsiteY0" fmla="*/ 136634 h 6274675"/>
              <a:gd name="connsiteX1" fmla="*/ 1019504 w 4035973"/>
              <a:gd name="connsiteY1" fmla="*/ 525517 h 6274675"/>
              <a:gd name="connsiteX2" fmla="*/ 483476 w 4035973"/>
              <a:gd name="connsiteY2" fmla="*/ 672662 h 6274675"/>
              <a:gd name="connsiteX3" fmla="*/ 168166 w 4035973"/>
              <a:gd name="connsiteY3" fmla="*/ 956441 h 6274675"/>
              <a:gd name="connsiteX4" fmla="*/ 168166 w 4035973"/>
              <a:gd name="connsiteY4" fmla="*/ 1229710 h 6274675"/>
              <a:gd name="connsiteX5" fmla="*/ 378373 w 4035973"/>
              <a:gd name="connsiteY5" fmla="*/ 1629103 h 6274675"/>
              <a:gd name="connsiteX6" fmla="*/ 557049 w 4035973"/>
              <a:gd name="connsiteY6" fmla="*/ 1839310 h 6274675"/>
              <a:gd name="connsiteX7" fmla="*/ 451945 w 4035973"/>
              <a:gd name="connsiteY7" fmla="*/ 2049517 h 6274675"/>
              <a:gd name="connsiteX8" fmla="*/ 714704 w 4035973"/>
              <a:gd name="connsiteY8" fmla="*/ 2102069 h 6274675"/>
              <a:gd name="connsiteX9" fmla="*/ 903890 w 4035973"/>
              <a:gd name="connsiteY9" fmla="*/ 1807779 h 6274675"/>
              <a:gd name="connsiteX10" fmla="*/ 840828 w 4035973"/>
              <a:gd name="connsiteY10" fmla="*/ 1387365 h 6274675"/>
              <a:gd name="connsiteX11" fmla="*/ 756745 w 4035973"/>
              <a:gd name="connsiteY11" fmla="*/ 1187669 h 6274675"/>
              <a:gd name="connsiteX12" fmla="*/ 935421 w 4035973"/>
              <a:gd name="connsiteY12" fmla="*/ 1145627 h 6274675"/>
              <a:gd name="connsiteX13" fmla="*/ 1103587 w 4035973"/>
              <a:gd name="connsiteY13" fmla="*/ 1618593 h 6274675"/>
              <a:gd name="connsiteX14" fmla="*/ 1135118 w 4035973"/>
              <a:gd name="connsiteY14" fmla="*/ 2028496 h 6274675"/>
              <a:gd name="connsiteX15" fmla="*/ 1082566 w 4035973"/>
              <a:gd name="connsiteY15" fmla="*/ 2501462 h 6274675"/>
              <a:gd name="connsiteX16" fmla="*/ 546538 w 4035973"/>
              <a:gd name="connsiteY16" fmla="*/ 3699641 h 6274675"/>
              <a:gd name="connsiteX17" fmla="*/ 557049 w 4035973"/>
              <a:gd name="connsiteY17" fmla="*/ 3804745 h 6274675"/>
              <a:gd name="connsiteX18" fmla="*/ 567559 w 4035973"/>
              <a:gd name="connsiteY18" fmla="*/ 3878317 h 6274675"/>
              <a:gd name="connsiteX19" fmla="*/ 567559 w 4035973"/>
              <a:gd name="connsiteY19" fmla="*/ 4004441 h 6274675"/>
              <a:gd name="connsiteX20" fmla="*/ 346842 w 4035973"/>
              <a:gd name="connsiteY20" fmla="*/ 4162096 h 6274675"/>
              <a:gd name="connsiteX21" fmla="*/ 294290 w 4035973"/>
              <a:gd name="connsiteY21" fmla="*/ 4708634 h 6274675"/>
              <a:gd name="connsiteX22" fmla="*/ 84083 w 4035973"/>
              <a:gd name="connsiteY22" fmla="*/ 5276193 h 6274675"/>
              <a:gd name="connsiteX23" fmla="*/ 0 w 4035973"/>
              <a:gd name="connsiteY23" fmla="*/ 5591503 h 6274675"/>
              <a:gd name="connsiteX24" fmla="*/ 157656 w 4035973"/>
              <a:gd name="connsiteY24" fmla="*/ 5644054 h 6274675"/>
              <a:gd name="connsiteX25" fmla="*/ 231228 w 4035973"/>
              <a:gd name="connsiteY25" fmla="*/ 5759669 h 6274675"/>
              <a:gd name="connsiteX26" fmla="*/ 567560 w 4035973"/>
              <a:gd name="connsiteY26" fmla="*/ 5770179 h 6274675"/>
              <a:gd name="connsiteX27" fmla="*/ 725214 w 4035973"/>
              <a:gd name="connsiteY27" fmla="*/ 5675585 h 6274675"/>
              <a:gd name="connsiteX28" fmla="*/ 725214 w 4035973"/>
              <a:gd name="connsiteY28" fmla="*/ 5549462 h 6274675"/>
              <a:gd name="connsiteX29" fmla="*/ 777765 w 4035973"/>
              <a:gd name="connsiteY29" fmla="*/ 5223641 h 6274675"/>
              <a:gd name="connsiteX30" fmla="*/ 840828 w 4035973"/>
              <a:gd name="connsiteY30" fmla="*/ 4708634 h 6274675"/>
              <a:gd name="connsiteX31" fmla="*/ 966952 w 4035973"/>
              <a:gd name="connsiteY31" fmla="*/ 4593020 h 6274675"/>
              <a:gd name="connsiteX32" fmla="*/ 977463 w 4035973"/>
              <a:gd name="connsiteY32" fmla="*/ 5307724 h 6274675"/>
              <a:gd name="connsiteX33" fmla="*/ 1051035 w 4035973"/>
              <a:gd name="connsiteY33" fmla="*/ 5412827 h 6274675"/>
              <a:gd name="connsiteX34" fmla="*/ 1187670 w 4035973"/>
              <a:gd name="connsiteY34" fmla="*/ 5496909 h 6274675"/>
              <a:gd name="connsiteX35" fmla="*/ 1439917 w 4035973"/>
              <a:gd name="connsiteY35" fmla="*/ 5507421 h 6274675"/>
              <a:gd name="connsiteX36" fmla="*/ 1534511 w 4035973"/>
              <a:gd name="connsiteY36" fmla="*/ 5391807 h 6274675"/>
              <a:gd name="connsiteX37" fmla="*/ 1671145 w 4035973"/>
              <a:gd name="connsiteY37" fmla="*/ 4750675 h 6274675"/>
              <a:gd name="connsiteX38" fmla="*/ 1776249 w 4035973"/>
              <a:gd name="connsiteY38" fmla="*/ 4309242 h 6274675"/>
              <a:gd name="connsiteX39" fmla="*/ 2154622 w 4035973"/>
              <a:gd name="connsiteY39" fmla="*/ 4424854 h 6274675"/>
              <a:gd name="connsiteX40" fmla="*/ 2301766 w 4035973"/>
              <a:gd name="connsiteY40" fmla="*/ 4845270 h 6274675"/>
              <a:gd name="connsiteX41" fmla="*/ 2364828 w 4035973"/>
              <a:gd name="connsiteY41" fmla="*/ 5402317 h 6274675"/>
              <a:gd name="connsiteX42" fmla="*/ 2438400 w 4035973"/>
              <a:gd name="connsiteY42" fmla="*/ 5749158 h 6274675"/>
              <a:gd name="connsiteX43" fmla="*/ 2501464 w 4035973"/>
              <a:gd name="connsiteY43" fmla="*/ 5927833 h 6274675"/>
              <a:gd name="connsiteX44" fmla="*/ 2659118 w 4035973"/>
              <a:gd name="connsiteY44" fmla="*/ 6096000 h 6274675"/>
              <a:gd name="connsiteX45" fmla="*/ 2806263 w 4035973"/>
              <a:gd name="connsiteY45" fmla="*/ 6064469 h 6274675"/>
              <a:gd name="connsiteX46" fmla="*/ 2921877 w 4035973"/>
              <a:gd name="connsiteY46" fmla="*/ 6053958 h 6274675"/>
              <a:gd name="connsiteX47" fmla="*/ 2858814 w 4035973"/>
              <a:gd name="connsiteY47" fmla="*/ 5822731 h 6274675"/>
              <a:gd name="connsiteX48" fmla="*/ 2764221 w 4035973"/>
              <a:gd name="connsiteY48" fmla="*/ 5559972 h 6274675"/>
              <a:gd name="connsiteX49" fmla="*/ 2974428 w 4035973"/>
              <a:gd name="connsiteY49" fmla="*/ 5318234 h 6274675"/>
              <a:gd name="connsiteX50" fmla="*/ 3005959 w 4035973"/>
              <a:gd name="connsiteY50" fmla="*/ 4897820 h 6274675"/>
              <a:gd name="connsiteX51" fmla="*/ 3058511 w 4035973"/>
              <a:gd name="connsiteY51" fmla="*/ 4666593 h 6274675"/>
              <a:gd name="connsiteX52" fmla="*/ 3289738 w 4035973"/>
              <a:gd name="connsiteY52" fmla="*/ 4855779 h 6274675"/>
              <a:gd name="connsiteX53" fmla="*/ 3153104 w 4035973"/>
              <a:gd name="connsiteY53" fmla="*/ 5402317 h 6274675"/>
              <a:gd name="connsiteX54" fmla="*/ 3048000 w 4035973"/>
              <a:gd name="connsiteY54" fmla="*/ 6011917 h 6274675"/>
              <a:gd name="connsiteX55" fmla="*/ 3142593 w 4035973"/>
              <a:gd name="connsiteY55" fmla="*/ 6053958 h 6274675"/>
              <a:gd name="connsiteX56" fmla="*/ 3342290 w 4035973"/>
              <a:gd name="connsiteY56" fmla="*/ 6190594 h 6274675"/>
              <a:gd name="connsiteX57" fmla="*/ 3584027 w 4035973"/>
              <a:gd name="connsiteY57" fmla="*/ 6106510 h 6274675"/>
              <a:gd name="connsiteX58" fmla="*/ 3836277 w 4035973"/>
              <a:gd name="connsiteY58" fmla="*/ 6274675 h 6274675"/>
              <a:gd name="connsiteX59" fmla="*/ 3825767 w 4035973"/>
              <a:gd name="connsiteY59" fmla="*/ 5948855 h 6274675"/>
              <a:gd name="connsiteX60" fmla="*/ 3983422 w 4035973"/>
              <a:gd name="connsiteY60" fmla="*/ 5286703 h 6274675"/>
              <a:gd name="connsiteX61" fmla="*/ 4035973 w 4035973"/>
              <a:gd name="connsiteY61" fmla="*/ 4624552 h 6274675"/>
              <a:gd name="connsiteX62" fmla="*/ 4025463 w 4035973"/>
              <a:gd name="connsiteY62" fmla="*/ 4309241 h 6274675"/>
              <a:gd name="connsiteX63" fmla="*/ 3752194 w 4035973"/>
              <a:gd name="connsiteY63" fmla="*/ 3993931 h 6274675"/>
              <a:gd name="connsiteX64" fmla="*/ 3541987 w 4035973"/>
              <a:gd name="connsiteY64" fmla="*/ 3174124 h 6274675"/>
              <a:gd name="connsiteX65" fmla="*/ 3363311 w 4035973"/>
              <a:gd name="connsiteY65" fmla="*/ 2680138 h 6274675"/>
              <a:gd name="connsiteX66" fmla="*/ 3174125 w 4035973"/>
              <a:gd name="connsiteY66" fmla="*/ 2427889 h 6274675"/>
              <a:gd name="connsiteX67" fmla="*/ 2995449 w 4035973"/>
              <a:gd name="connsiteY67" fmla="*/ 2060027 h 6274675"/>
              <a:gd name="connsiteX68" fmla="*/ 2848304 w 4035973"/>
              <a:gd name="connsiteY68" fmla="*/ 1818289 h 6274675"/>
              <a:gd name="connsiteX69" fmla="*/ 2911366 w 4035973"/>
              <a:gd name="connsiteY69" fmla="*/ 1418896 h 6274675"/>
              <a:gd name="connsiteX70" fmla="*/ 2974428 w 4035973"/>
              <a:gd name="connsiteY70" fmla="*/ 1324303 h 6274675"/>
              <a:gd name="connsiteX71" fmla="*/ 2942897 w 4035973"/>
              <a:gd name="connsiteY71" fmla="*/ 1671145 h 6274675"/>
              <a:gd name="connsiteX72" fmla="*/ 3100552 w 4035973"/>
              <a:gd name="connsiteY72" fmla="*/ 2133600 h 6274675"/>
              <a:gd name="connsiteX73" fmla="*/ 3647090 w 4035973"/>
              <a:gd name="connsiteY73" fmla="*/ 2154620 h 6274675"/>
              <a:gd name="connsiteX74" fmla="*/ 3752194 w 4035973"/>
              <a:gd name="connsiteY74" fmla="*/ 1965434 h 6274675"/>
              <a:gd name="connsiteX75" fmla="*/ 3520966 w 4035973"/>
              <a:gd name="connsiteY75" fmla="*/ 1734207 h 6274675"/>
              <a:gd name="connsiteX76" fmla="*/ 3741683 w 4035973"/>
              <a:gd name="connsiteY76" fmla="*/ 1355834 h 6274675"/>
              <a:gd name="connsiteX77" fmla="*/ 3678621 w 4035973"/>
              <a:gd name="connsiteY77" fmla="*/ 767255 h 6274675"/>
              <a:gd name="connsiteX78" fmla="*/ 3605049 w 4035973"/>
              <a:gd name="connsiteY78" fmla="*/ 651641 h 6274675"/>
              <a:gd name="connsiteX79" fmla="*/ 3153104 w 4035973"/>
              <a:gd name="connsiteY79" fmla="*/ 420414 h 6274675"/>
              <a:gd name="connsiteX80" fmla="*/ 2900856 w 4035973"/>
              <a:gd name="connsiteY80" fmla="*/ 367862 h 6274675"/>
              <a:gd name="connsiteX81" fmla="*/ 2669628 w 4035973"/>
              <a:gd name="connsiteY81" fmla="*/ 10510 h 6274675"/>
              <a:gd name="connsiteX82" fmla="*/ 2511973 w 4035973"/>
              <a:gd name="connsiteY82" fmla="*/ 0 h 6274675"/>
              <a:gd name="connsiteX83" fmla="*/ 2406869 w 4035973"/>
              <a:gd name="connsiteY83" fmla="*/ 430924 h 6274675"/>
              <a:gd name="connsiteX84" fmla="*/ 2207173 w 4035973"/>
              <a:gd name="connsiteY84" fmla="*/ 630620 h 6274675"/>
              <a:gd name="connsiteX85" fmla="*/ 1912884 w 4035973"/>
              <a:gd name="connsiteY85" fmla="*/ 725214 h 6274675"/>
              <a:gd name="connsiteX86" fmla="*/ 1681656 w 4035973"/>
              <a:gd name="connsiteY86" fmla="*/ 756744 h 6274675"/>
              <a:gd name="connsiteX87" fmla="*/ 1450428 w 4035973"/>
              <a:gd name="connsiteY87" fmla="*/ 546538 h 6274675"/>
              <a:gd name="connsiteX88" fmla="*/ 1292773 w 4035973"/>
              <a:gd name="connsiteY88" fmla="*/ 252247 h 6274675"/>
              <a:gd name="connsiteX89" fmla="*/ 1208690 w 4035973"/>
              <a:gd name="connsiteY89" fmla="*/ 136634 h 6274675"/>
              <a:gd name="connsiteX0" fmla="*/ 1208690 w 4035973"/>
              <a:gd name="connsiteY0" fmla="*/ 136634 h 6195884"/>
              <a:gd name="connsiteX1" fmla="*/ 1019504 w 4035973"/>
              <a:gd name="connsiteY1" fmla="*/ 525517 h 6195884"/>
              <a:gd name="connsiteX2" fmla="*/ 483476 w 4035973"/>
              <a:gd name="connsiteY2" fmla="*/ 672662 h 6195884"/>
              <a:gd name="connsiteX3" fmla="*/ 168166 w 4035973"/>
              <a:gd name="connsiteY3" fmla="*/ 956441 h 6195884"/>
              <a:gd name="connsiteX4" fmla="*/ 168166 w 4035973"/>
              <a:gd name="connsiteY4" fmla="*/ 1229710 h 6195884"/>
              <a:gd name="connsiteX5" fmla="*/ 378373 w 4035973"/>
              <a:gd name="connsiteY5" fmla="*/ 1629103 h 6195884"/>
              <a:gd name="connsiteX6" fmla="*/ 557049 w 4035973"/>
              <a:gd name="connsiteY6" fmla="*/ 1839310 h 6195884"/>
              <a:gd name="connsiteX7" fmla="*/ 451945 w 4035973"/>
              <a:gd name="connsiteY7" fmla="*/ 2049517 h 6195884"/>
              <a:gd name="connsiteX8" fmla="*/ 714704 w 4035973"/>
              <a:gd name="connsiteY8" fmla="*/ 2102069 h 6195884"/>
              <a:gd name="connsiteX9" fmla="*/ 903890 w 4035973"/>
              <a:gd name="connsiteY9" fmla="*/ 1807779 h 6195884"/>
              <a:gd name="connsiteX10" fmla="*/ 840828 w 4035973"/>
              <a:gd name="connsiteY10" fmla="*/ 1387365 h 6195884"/>
              <a:gd name="connsiteX11" fmla="*/ 756745 w 4035973"/>
              <a:gd name="connsiteY11" fmla="*/ 1187669 h 6195884"/>
              <a:gd name="connsiteX12" fmla="*/ 935421 w 4035973"/>
              <a:gd name="connsiteY12" fmla="*/ 1145627 h 6195884"/>
              <a:gd name="connsiteX13" fmla="*/ 1103587 w 4035973"/>
              <a:gd name="connsiteY13" fmla="*/ 1618593 h 6195884"/>
              <a:gd name="connsiteX14" fmla="*/ 1135118 w 4035973"/>
              <a:gd name="connsiteY14" fmla="*/ 2028496 h 6195884"/>
              <a:gd name="connsiteX15" fmla="*/ 1082566 w 4035973"/>
              <a:gd name="connsiteY15" fmla="*/ 2501462 h 6195884"/>
              <a:gd name="connsiteX16" fmla="*/ 546538 w 4035973"/>
              <a:gd name="connsiteY16" fmla="*/ 3699641 h 6195884"/>
              <a:gd name="connsiteX17" fmla="*/ 557049 w 4035973"/>
              <a:gd name="connsiteY17" fmla="*/ 3804745 h 6195884"/>
              <a:gd name="connsiteX18" fmla="*/ 567559 w 4035973"/>
              <a:gd name="connsiteY18" fmla="*/ 3878317 h 6195884"/>
              <a:gd name="connsiteX19" fmla="*/ 567559 w 4035973"/>
              <a:gd name="connsiteY19" fmla="*/ 4004441 h 6195884"/>
              <a:gd name="connsiteX20" fmla="*/ 346842 w 4035973"/>
              <a:gd name="connsiteY20" fmla="*/ 4162096 h 6195884"/>
              <a:gd name="connsiteX21" fmla="*/ 294290 w 4035973"/>
              <a:gd name="connsiteY21" fmla="*/ 4708634 h 6195884"/>
              <a:gd name="connsiteX22" fmla="*/ 84083 w 4035973"/>
              <a:gd name="connsiteY22" fmla="*/ 5276193 h 6195884"/>
              <a:gd name="connsiteX23" fmla="*/ 0 w 4035973"/>
              <a:gd name="connsiteY23" fmla="*/ 5591503 h 6195884"/>
              <a:gd name="connsiteX24" fmla="*/ 157656 w 4035973"/>
              <a:gd name="connsiteY24" fmla="*/ 5644054 h 6195884"/>
              <a:gd name="connsiteX25" fmla="*/ 231228 w 4035973"/>
              <a:gd name="connsiteY25" fmla="*/ 5759669 h 6195884"/>
              <a:gd name="connsiteX26" fmla="*/ 567560 w 4035973"/>
              <a:gd name="connsiteY26" fmla="*/ 5770179 h 6195884"/>
              <a:gd name="connsiteX27" fmla="*/ 725214 w 4035973"/>
              <a:gd name="connsiteY27" fmla="*/ 5675585 h 6195884"/>
              <a:gd name="connsiteX28" fmla="*/ 725214 w 4035973"/>
              <a:gd name="connsiteY28" fmla="*/ 5549462 h 6195884"/>
              <a:gd name="connsiteX29" fmla="*/ 777765 w 4035973"/>
              <a:gd name="connsiteY29" fmla="*/ 5223641 h 6195884"/>
              <a:gd name="connsiteX30" fmla="*/ 840828 w 4035973"/>
              <a:gd name="connsiteY30" fmla="*/ 4708634 h 6195884"/>
              <a:gd name="connsiteX31" fmla="*/ 966952 w 4035973"/>
              <a:gd name="connsiteY31" fmla="*/ 4593020 h 6195884"/>
              <a:gd name="connsiteX32" fmla="*/ 977463 w 4035973"/>
              <a:gd name="connsiteY32" fmla="*/ 5307724 h 6195884"/>
              <a:gd name="connsiteX33" fmla="*/ 1051035 w 4035973"/>
              <a:gd name="connsiteY33" fmla="*/ 5412827 h 6195884"/>
              <a:gd name="connsiteX34" fmla="*/ 1187670 w 4035973"/>
              <a:gd name="connsiteY34" fmla="*/ 5496909 h 6195884"/>
              <a:gd name="connsiteX35" fmla="*/ 1439917 w 4035973"/>
              <a:gd name="connsiteY35" fmla="*/ 5507421 h 6195884"/>
              <a:gd name="connsiteX36" fmla="*/ 1534511 w 4035973"/>
              <a:gd name="connsiteY36" fmla="*/ 5391807 h 6195884"/>
              <a:gd name="connsiteX37" fmla="*/ 1671145 w 4035973"/>
              <a:gd name="connsiteY37" fmla="*/ 4750675 h 6195884"/>
              <a:gd name="connsiteX38" fmla="*/ 1776249 w 4035973"/>
              <a:gd name="connsiteY38" fmla="*/ 4309242 h 6195884"/>
              <a:gd name="connsiteX39" fmla="*/ 2154622 w 4035973"/>
              <a:gd name="connsiteY39" fmla="*/ 4424854 h 6195884"/>
              <a:gd name="connsiteX40" fmla="*/ 2301766 w 4035973"/>
              <a:gd name="connsiteY40" fmla="*/ 4845270 h 6195884"/>
              <a:gd name="connsiteX41" fmla="*/ 2364828 w 4035973"/>
              <a:gd name="connsiteY41" fmla="*/ 5402317 h 6195884"/>
              <a:gd name="connsiteX42" fmla="*/ 2438400 w 4035973"/>
              <a:gd name="connsiteY42" fmla="*/ 5749158 h 6195884"/>
              <a:gd name="connsiteX43" fmla="*/ 2501464 w 4035973"/>
              <a:gd name="connsiteY43" fmla="*/ 5927833 h 6195884"/>
              <a:gd name="connsiteX44" fmla="*/ 2659118 w 4035973"/>
              <a:gd name="connsiteY44" fmla="*/ 6096000 h 6195884"/>
              <a:gd name="connsiteX45" fmla="*/ 2806263 w 4035973"/>
              <a:gd name="connsiteY45" fmla="*/ 6064469 h 6195884"/>
              <a:gd name="connsiteX46" fmla="*/ 2921877 w 4035973"/>
              <a:gd name="connsiteY46" fmla="*/ 6053958 h 6195884"/>
              <a:gd name="connsiteX47" fmla="*/ 2858814 w 4035973"/>
              <a:gd name="connsiteY47" fmla="*/ 5822731 h 6195884"/>
              <a:gd name="connsiteX48" fmla="*/ 2764221 w 4035973"/>
              <a:gd name="connsiteY48" fmla="*/ 5559972 h 6195884"/>
              <a:gd name="connsiteX49" fmla="*/ 2974428 w 4035973"/>
              <a:gd name="connsiteY49" fmla="*/ 5318234 h 6195884"/>
              <a:gd name="connsiteX50" fmla="*/ 3005959 w 4035973"/>
              <a:gd name="connsiteY50" fmla="*/ 4897820 h 6195884"/>
              <a:gd name="connsiteX51" fmla="*/ 3058511 w 4035973"/>
              <a:gd name="connsiteY51" fmla="*/ 4666593 h 6195884"/>
              <a:gd name="connsiteX52" fmla="*/ 3289738 w 4035973"/>
              <a:gd name="connsiteY52" fmla="*/ 4855779 h 6195884"/>
              <a:gd name="connsiteX53" fmla="*/ 3153104 w 4035973"/>
              <a:gd name="connsiteY53" fmla="*/ 5402317 h 6195884"/>
              <a:gd name="connsiteX54" fmla="*/ 3048000 w 4035973"/>
              <a:gd name="connsiteY54" fmla="*/ 6011917 h 6195884"/>
              <a:gd name="connsiteX55" fmla="*/ 3142593 w 4035973"/>
              <a:gd name="connsiteY55" fmla="*/ 6053958 h 6195884"/>
              <a:gd name="connsiteX56" fmla="*/ 3342290 w 4035973"/>
              <a:gd name="connsiteY56" fmla="*/ 6190594 h 6195884"/>
              <a:gd name="connsiteX57" fmla="*/ 3584027 w 4035973"/>
              <a:gd name="connsiteY57" fmla="*/ 6106510 h 6195884"/>
              <a:gd name="connsiteX58" fmla="*/ 3815256 w 4035973"/>
              <a:gd name="connsiteY58" fmla="*/ 5801709 h 6195884"/>
              <a:gd name="connsiteX59" fmla="*/ 3825767 w 4035973"/>
              <a:gd name="connsiteY59" fmla="*/ 5948855 h 6195884"/>
              <a:gd name="connsiteX60" fmla="*/ 3983422 w 4035973"/>
              <a:gd name="connsiteY60" fmla="*/ 5286703 h 6195884"/>
              <a:gd name="connsiteX61" fmla="*/ 4035973 w 4035973"/>
              <a:gd name="connsiteY61" fmla="*/ 4624552 h 6195884"/>
              <a:gd name="connsiteX62" fmla="*/ 4025463 w 4035973"/>
              <a:gd name="connsiteY62" fmla="*/ 4309241 h 6195884"/>
              <a:gd name="connsiteX63" fmla="*/ 3752194 w 4035973"/>
              <a:gd name="connsiteY63" fmla="*/ 3993931 h 6195884"/>
              <a:gd name="connsiteX64" fmla="*/ 3541987 w 4035973"/>
              <a:gd name="connsiteY64" fmla="*/ 3174124 h 6195884"/>
              <a:gd name="connsiteX65" fmla="*/ 3363311 w 4035973"/>
              <a:gd name="connsiteY65" fmla="*/ 2680138 h 6195884"/>
              <a:gd name="connsiteX66" fmla="*/ 3174125 w 4035973"/>
              <a:gd name="connsiteY66" fmla="*/ 2427889 h 6195884"/>
              <a:gd name="connsiteX67" fmla="*/ 2995449 w 4035973"/>
              <a:gd name="connsiteY67" fmla="*/ 2060027 h 6195884"/>
              <a:gd name="connsiteX68" fmla="*/ 2848304 w 4035973"/>
              <a:gd name="connsiteY68" fmla="*/ 1818289 h 6195884"/>
              <a:gd name="connsiteX69" fmla="*/ 2911366 w 4035973"/>
              <a:gd name="connsiteY69" fmla="*/ 1418896 h 6195884"/>
              <a:gd name="connsiteX70" fmla="*/ 2974428 w 4035973"/>
              <a:gd name="connsiteY70" fmla="*/ 1324303 h 6195884"/>
              <a:gd name="connsiteX71" fmla="*/ 2942897 w 4035973"/>
              <a:gd name="connsiteY71" fmla="*/ 1671145 h 6195884"/>
              <a:gd name="connsiteX72" fmla="*/ 3100552 w 4035973"/>
              <a:gd name="connsiteY72" fmla="*/ 2133600 h 6195884"/>
              <a:gd name="connsiteX73" fmla="*/ 3647090 w 4035973"/>
              <a:gd name="connsiteY73" fmla="*/ 2154620 h 6195884"/>
              <a:gd name="connsiteX74" fmla="*/ 3752194 w 4035973"/>
              <a:gd name="connsiteY74" fmla="*/ 1965434 h 6195884"/>
              <a:gd name="connsiteX75" fmla="*/ 3520966 w 4035973"/>
              <a:gd name="connsiteY75" fmla="*/ 1734207 h 6195884"/>
              <a:gd name="connsiteX76" fmla="*/ 3741683 w 4035973"/>
              <a:gd name="connsiteY76" fmla="*/ 1355834 h 6195884"/>
              <a:gd name="connsiteX77" fmla="*/ 3678621 w 4035973"/>
              <a:gd name="connsiteY77" fmla="*/ 767255 h 6195884"/>
              <a:gd name="connsiteX78" fmla="*/ 3605049 w 4035973"/>
              <a:gd name="connsiteY78" fmla="*/ 651641 h 6195884"/>
              <a:gd name="connsiteX79" fmla="*/ 3153104 w 4035973"/>
              <a:gd name="connsiteY79" fmla="*/ 420414 h 6195884"/>
              <a:gd name="connsiteX80" fmla="*/ 2900856 w 4035973"/>
              <a:gd name="connsiteY80" fmla="*/ 367862 h 6195884"/>
              <a:gd name="connsiteX81" fmla="*/ 2669628 w 4035973"/>
              <a:gd name="connsiteY81" fmla="*/ 10510 h 6195884"/>
              <a:gd name="connsiteX82" fmla="*/ 2511973 w 4035973"/>
              <a:gd name="connsiteY82" fmla="*/ 0 h 6195884"/>
              <a:gd name="connsiteX83" fmla="*/ 2406869 w 4035973"/>
              <a:gd name="connsiteY83" fmla="*/ 430924 h 6195884"/>
              <a:gd name="connsiteX84" fmla="*/ 2207173 w 4035973"/>
              <a:gd name="connsiteY84" fmla="*/ 630620 h 6195884"/>
              <a:gd name="connsiteX85" fmla="*/ 1912884 w 4035973"/>
              <a:gd name="connsiteY85" fmla="*/ 725214 h 6195884"/>
              <a:gd name="connsiteX86" fmla="*/ 1681656 w 4035973"/>
              <a:gd name="connsiteY86" fmla="*/ 756744 h 6195884"/>
              <a:gd name="connsiteX87" fmla="*/ 1450428 w 4035973"/>
              <a:gd name="connsiteY87" fmla="*/ 546538 h 6195884"/>
              <a:gd name="connsiteX88" fmla="*/ 1292773 w 4035973"/>
              <a:gd name="connsiteY88" fmla="*/ 252247 h 6195884"/>
              <a:gd name="connsiteX89" fmla="*/ 1208690 w 4035973"/>
              <a:gd name="connsiteY89" fmla="*/ 136634 h 6195884"/>
              <a:gd name="connsiteX0" fmla="*/ 1208690 w 4035973"/>
              <a:gd name="connsiteY0" fmla="*/ 136634 h 6195884"/>
              <a:gd name="connsiteX1" fmla="*/ 1019504 w 4035973"/>
              <a:gd name="connsiteY1" fmla="*/ 525517 h 6195884"/>
              <a:gd name="connsiteX2" fmla="*/ 483476 w 4035973"/>
              <a:gd name="connsiteY2" fmla="*/ 672662 h 6195884"/>
              <a:gd name="connsiteX3" fmla="*/ 168166 w 4035973"/>
              <a:gd name="connsiteY3" fmla="*/ 956441 h 6195884"/>
              <a:gd name="connsiteX4" fmla="*/ 168166 w 4035973"/>
              <a:gd name="connsiteY4" fmla="*/ 1229710 h 6195884"/>
              <a:gd name="connsiteX5" fmla="*/ 378373 w 4035973"/>
              <a:gd name="connsiteY5" fmla="*/ 1629103 h 6195884"/>
              <a:gd name="connsiteX6" fmla="*/ 557049 w 4035973"/>
              <a:gd name="connsiteY6" fmla="*/ 1839310 h 6195884"/>
              <a:gd name="connsiteX7" fmla="*/ 451945 w 4035973"/>
              <a:gd name="connsiteY7" fmla="*/ 2049517 h 6195884"/>
              <a:gd name="connsiteX8" fmla="*/ 714704 w 4035973"/>
              <a:gd name="connsiteY8" fmla="*/ 2102069 h 6195884"/>
              <a:gd name="connsiteX9" fmla="*/ 903890 w 4035973"/>
              <a:gd name="connsiteY9" fmla="*/ 1807779 h 6195884"/>
              <a:gd name="connsiteX10" fmla="*/ 840828 w 4035973"/>
              <a:gd name="connsiteY10" fmla="*/ 1387365 h 6195884"/>
              <a:gd name="connsiteX11" fmla="*/ 756745 w 4035973"/>
              <a:gd name="connsiteY11" fmla="*/ 1187669 h 6195884"/>
              <a:gd name="connsiteX12" fmla="*/ 935421 w 4035973"/>
              <a:gd name="connsiteY12" fmla="*/ 1145627 h 6195884"/>
              <a:gd name="connsiteX13" fmla="*/ 1103587 w 4035973"/>
              <a:gd name="connsiteY13" fmla="*/ 1618593 h 6195884"/>
              <a:gd name="connsiteX14" fmla="*/ 1135118 w 4035973"/>
              <a:gd name="connsiteY14" fmla="*/ 2028496 h 6195884"/>
              <a:gd name="connsiteX15" fmla="*/ 1082566 w 4035973"/>
              <a:gd name="connsiteY15" fmla="*/ 2501462 h 6195884"/>
              <a:gd name="connsiteX16" fmla="*/ 546538 w 4035973"/>
              <a:gd name="connsiteY16" fmla="*/ 3699641 h 6195884"/>
              <a:gd name="connsiteX17" fmla="*/ 557049 w 4035973"/>
              <a:gd name="connsiteY17" fmla="*/ 3804745 h 6195884"/>
              <a:gd name="connsiteX18" fmla="*/ 567559 w 4035973"/>
              <a:gd name="connsiteY18" fmla="*/ 3878317 h 6195884"/>
              <a:gd name="connsiteX19" fmla="*/ 567559 w 4035973"/>
              <a:gd name="connsiteY19" fmla="*/ 4004441 h 6195884"/>
              <a:gd name="connsiteX20" fmla="*/ 346842 w 4035973"/>
              <a:gd name="connsiteY20" fmla="*/ 4162096 h 6195884"/>
              <a:gd name="connsiteX21" fmla="*/ 294290 w 4035973"/>
              <a:gd name="connsiteY21" fmla="*/ 4708634 h 6195884"/>
              <a:gd name="connsiteX22" fmla="*/ 84083 w 4035973"/>
              <a:gd name="connsiteY22" fmla="*/ 5276193 h 6195884"/>
              <a:gd name="connsiteX23" fmla="*/ 0 w 4035973"/>
              <a:gd name="connsiteY23" fmla="*/ 5591503 h 6195884"/>
              <a:gd name="connsiteX24" fmla="*/ 157656 w 4035973"/>
              <a:gd name="connsiteY24" fmla="*/ 5644054 h 6195884"/>
              <a:gd name="connsiteX25" fmla="*/ 231228 w 4035973"/>
              <a:gd name="connsiteY25" fmla="*/ 5759669 h 6195884"/>
              <a:gd name="connsiteX26" fmla="*/ 567560 w 4035973"/>
              <a:gd name="connsiteY26" fmla="*/ 5770179 h 6195884"/>
              <a:gd name="connsiteX27" fmla="*/ 725214 w 4035973"/>
              <a:gd name="connsiteY27" fmla="*/ 5675585 h 6195884"/>
              <a:gd name="connsiteX28" fmla="*/ 725214 w 4035973"/>
              <a:gd name="connsiteY28" fmla="*/ 5549462 h 6195884"/>
              <a:gd name="connsiteX29" fmla="*/ 777765 w 4035973"/>
              <a:gd name="connsiteY29" fmla="*/ 5223641 h 6195884"/>
              <a:gd name="connsiteX30" fmla="*/ 840828 w 4035973"/>
              <a:gd name="connsiteY30" fmla="*/ 4708634 h 6195884"/>
              <a:gd name="connsiteX31" fmla="*/ 966952 w 4035973"/>
              <a:gd name="connsiteY31" fmla="*/ 4593020 h 6195884"/>
              <a:gd name="connsiteX32" fmla="*/ 977463 w 4035973"/>
              <a:gd name="connsiteY32" fmla="*/ 5307724 h 6195884"/>
              <a:gd name="connsiteX33" fmla="*/ 1051035 w 4035973"/>
              <a:gd name="connsiteY33" fmla="*/ 5412827 h 6195884"/>
              <a:gd name="connsiteX34" fmla="*/ 1187670 w 4035973"/>
              <a:gd name="connsiteY34" fmla="*/ 5496909 h 6195884"/>
              <a:gd name="connsiteX35" fmla="*/ 1439917 w 4035973"/>
              <a:gd name="connsiteY35" fmla="*/ 5507421 h 6195884"/>
              <a:gd name="connsiteX36" fmla="*/ 1534511 w 4035973"/>
              <a:gd name="connsiteY36" fmla="*/ 5391807 h 6195884"/>
              <a:gd name="connsiteX37" fmla="*/ 1671145 w 4035973"/>
              <a:gd name="connsiteY37" fmla="*/ 4750675 h 6195884"/>
              <a:gd name="connsiteX38" fmla="*/ 1776249 w 4035973"/>
              <a:gd name="connsiteY38" fmla="*/ 4309242 h 6195884"/>
              <a:gd name="connsiteX39" fmla="*/ 2154622 w 4035973"/>
              <a:gd name="connsiteY39" fmla="*/ 4424854 h 6195884"/>
              <a:gd name="connsiteX40" fmla="*/ 2301766 w 4035973"/>
              <a:gd name="connsiteY40" fmla="*/ 4845270 h 6195884"/>
              <a:gd name="connsiteX41" fmla="*/ 2364828 w 4035973"/>
              <a:gd name="connsiteY41" fmla="*/ 5402317 h 6195884"/>
              <a:gd name="connsiteX42" fmla="*/ 2438400 w 4035973"/>
              <a:gd name="connsiteY42" fmla="*/ 5749158 h 6195884"/>
              <a:gd name="connsiteX43" fmla="*/ 2501464 w 4035973"/>
              <a:gd name="connsiteY43" fmla="*/ 5927833 h 6195884"/>
              <a:gd name="connsiteX44" fmla="*/ 2659118 w 4035973"/>
              <a:gd name="connsiteY44" fmla="*/ 6096000 h 6195884"/>
              <a:gd name="connsiteX45" fmla="*/ 2806263 w 4035973"/>
              <a:gd name="connsiteY45" fmla="*/ 6064469 h 6195884"/>
              <a:gd name="connsiteX46" fmla="*/ 2921877 w 4035973"/>
              <a:gd name="connsiteY46" fmla="*/ 6053958 h 6195884"/>
              <a:gd name="connsiteX47" fmla="*/ 2858814 w 4035973"/>
              <a:gd name="connsiteY47" fmla="*/ 5822731 h 6195884"/>
              <a:gd name="connsiteX48" fmla="*/ 2764221 w 4035973"/>
              <a:gd name="connsiteY48" fmla="*/ 5559972 h 6195884"/>
              <a:gd name="connsiteX49" fmla="*/ 2974428 w 4035973"/>
              <a:gd name="connsiteY49" fmla="*/ 5318234 h 6195884"/>
              <a:gd name="connsiteX50" fmla="*/ 3005959 w 4035973"/>
              <a:gd name="connsiteY50" fmla="*/ 4897820 h 6195884"/>
              <a:gd name="connsiteX51" fmla="*/ 3058511 w 4035973"/>
              <a:gd name="connsiteY51" fmla="*/ 4666593 h 6195884"/>
              <a:gd name="connsiteX52" fmla="*/ 3289738 w 4035973"/>
              <a:gd name="connsiteY52" fmla="*/ 4855779 h 6195884"/>
              <a:gd name="connsiteX53" fmla="*/ 3153104 w 4035973"/>
              <a:gd name="connsiteY53" fmla="*/ 5402317 h 6195884"/>
              <a:gd name="connsiteX54" fmla="*/ 3048000 w 4035973"/>
              <a:gd name="connsiteY54" fmla="*/ 6011917 h 6195884"/>
              <a:gd name="connsiteX55" fmla="*/ 3142593 w 4035973"/>
              <a:gd name="connsiteY55" fmla="*/ 6053958 h 6195884"/>
              <a:gd name="connsiteX56" fmla="*/ 3342290 w 4035973"/>
              <a:gd name="connsiteY56" fmla="*/ 6190594 h 6195884"/>
              <a:gd name="connsiteX57" fmla="*/ 3584027 w 4035973"/>
              <a:gd name="connsiteY57" fmla="*/ 6106510 h 6195884"/>
              <a:gd name="connsiteX58" fmla="*/ 3636580 w 4035973"/>
              <a:gd name="connsiteY58" fmla="*/ 6011916 h 6195884"/>
              <a:gd name="connsiteX59" fmla="*/ 3825767 w 4035973"/>
              <a:gd name="connsiteY59" fmla="*/ 5948855 h 6195884"/>
              <a:gd name="connsiteX60" fmla="*/ 3983422 w 4035973"/>
              <a:gd name="connsiteY60" fmla="*/ 5286703 h 6195884"/>
              <a:gd name="connsiteX61" fmla="*/ 4035973 w 4035973"/>
              <a:gd name="connsiteY61" fmla="*/ 4624552 h 6195884"/>
              <a:gd name="connsiteX62" fmla="*/ 4025463 w 4035973"/>
              <a:gd name="connsiteY62" fmla="*/ 4309241 h 6195884"/>
              <a:gd name="connsiteX63" fmla="*/ 3752194 w 4035973"/>
              <a:gd name="connsiteY63" fmla="*/ 3993931 h 6195884"/>
              <a:gd name="connsiteX64" fmla="*/ 3541987 w 4035973"/>
              <a:gd name="connsiteY64" fmla="*/ 3174124 h 6195884"/>
              <a:gd name="connsiteX65" fmla="*/ 3363311 w 4035973"/>
              <a:gd name="connsiteY65" fmla="*/ 2680138 h 6195884"/>
              <a:gd name="connsiteX66" fmla="*/ 3174125 w 4035973"/>
              <a:gd name="connsiteY66" fmla="*/ 2427889 h 6195884"/>
              <a:gd name="connsiteX67" fmla="*/ 2995449 w 4035973"/>
              <a:gd name="connsiteY67" fmla="*/ 2060027 h 6195884"/>
              <a:gd name="connsiteX68" fmla="*/ 2848304 w 4035973"/>
              <a:gd name="connsiteY68" fmla="*/ 1818289 h 6195884"/>
              <a:gd name="connsiteX69" fmla="*/ 2911366 w 4035973"/>
              <a:gd name="connsiteY69" fmla="*/ 1418896 h 6195884"/>
              <a:gd name="connsiteX70" fmla="*/ 2974428 w 4035973"/>
              <a:gd name="connsiteY70" fmla="*/ 1324303 h 6195884"/>
              <a:gd name="connsiteX71" fmla="*/ 2942897 w 4035973"/>
              <a:gd name="connsiteY71" fmla="*/ 1671145 h 6195884"/>
              <a:gd name="connsiteX72" fmla="*/ 3100552 w 4035973"/>
              <a:gd name="connsiteY72" fmla="*/ 2133600 h 6195884"/>
              <a:gd name="connsiteX73" fmla="*/ 3647090 w 4035973"/>
              <a:gd name="connsiteY73" fmla="*/ 2154620 h 6195884"/>
              <a:gd name="connsiteX74" fmla="*/ 3752194 w 4035973"/>
              <a:gd name="connsiteY74" fmla="*/ 1965434 h 6195884"/>
              <a:gd name="connsiteX75" fmla="*/ 3520966 w 4035973"/>
              <a:gd name="connsiteY75" fmla="*/ 1734207 h 6195884"/>
              <a:gd name="connsiteX76" fmla="*/ 3741683 w 4035973"/>
              <a:gd name="connsiteY76" fmla="*/ 1355834 h 6195884"/>
              <a:gd name="connsiteX77" fmla="*/ 3678621 w 4035973"/>
              <a:gd name="connsiteY77" fmla="*/ 767255 h 6195884"/>
              <a:gd name="connsiteX78" fmla="*/ 3605049 w 4035973"/>
              <a:gd name="connsiteY78" fmla="*/ 651641 h 6195884"/>
              <a:gd name="connsiteX79" fmla="*/ 3153104 w 4035973"/>
              <a:gd name="connsiteY79" fmla="*/ 420414 h 6195884"/>
              <a:gd name="connsiteX80" fmla="*/ 2900856 w 4035973"/>
              <a:gd name="connsiteY80" fmla="*/ 367862 h 6195884"/>
              <a:gd name="connsiteX81" fmla="*/ 2669628 w 4035973"/>
              <a:gd name="connsiteY81" fmla="*/ 10510 h 6195884"/>
              <a:gd name="connsiteX82" fmla="*/ 2511973 w 4035973"/>
              <a:gd name="connsiteY82" fmla="*/ 0 h 6195884"/>
              <a:gd name="connsiteX83" fmla="*/ 2406869 w 4035973"/>
              <a:gd name="connsiteY83" fmla="*/ 430924 h 6195884"/>
              <a:gd name="connsiteX84" fmla="*/ 2207173 w 4035973"/>
              <a:gd name="connsiteY84" fmla="*/ 630620 h 6195884"/>
              <a:gd name="connsiteX85" fmla="*/ 1912884 w 4035973"/>
              <a:gd name="connsiteY85" fmla="*/ 725214 h 6195884"/>
              <a:gd name="connsiteX86" fmla="*/ 1681656 w 4035973"/>
              <a:gd name="connsiteY86" fmla="*/ 756744 h 6195884"/>
              <a:gd name="connsiteX87" fmla="*/ 1450428 w 4035973"/>
              <a:gd name="connsiteY87" fmla="*/ 546538 h 6195884"/>
              <a:gd name="connsiteX88" fmla="*/ 1292773 w 4035973"/>
              <a:gd name="connsiteY88" fmla="*/ 252247 h 6195884"/>
              <a:gd name="connsiteX89" fmla="*/ 1208690 w 4035973"/>
              <a:gd name="connsiteY89" fmla="*/ 136634 h 6195884"/>
              <a:gd name="connsiteX0" fmla="*/ 1208690 w 4035973"/>
              <a:gd name="connsiteY0" fmla="*/ 136634 h 6195884"/>
              <a:gd name="connsiteX1" fmla="*/ 1019504 w 4035973"/>
              <a:gd name="connsiteY1" fmla="*/ 525517 h 6195884"/>
              <a:gd name="connsiteX2" fmla="*/ 483476 w 4035973"/>
              <a:gd name="connsiteY2" fmla="*/ 672662 h 6195884"/>
              <a:gd name="connsiteX3" fmla="*/ 168166 w 4035973"/>
              <a:gd name="connsiteY3" fmla="*/ 956441 h 6195884"/>
              <a:gd name="connsiteX4" fmla="*/ 168166 w 4035973"/>
              <a:gd name="connsiteY4" fmla="*/ 1229710 h 6195884"/>
              <a:gd name="connsiteX5" fmla="*/ 378373 w 4035973"/>
              <a:gd name="connsiteY5" fmla="*/ 1629103 h 6195884"/>
              <a:gd name="connsiteX6" fmla="*/ 557049 w 4035973"/>
              <a:gd name="connsiteY6" fmla="*/ 1839310 h 6195884"/>
              <a:gd name="connsiteX7" fmla="*/ 451945 w 4035973"/>
              <a:gd name="connsiteY7" fmla="*/ 2049517 h 6195884"/>
              <a:gd name="connsiteX8" fmla="*/ 714704 w 4035973"/>
              <a:gd name="connsiteY8" fmla="*/ 2102069 h 6195884"/>
              <a:gd name="connsiteX9" fmla="*/ 903890 w 4035973"/>
              <a:gd name="connsiteY9" fmla="*/ 1807779 h 6195884"/>
              <a:gd name="connsiteX10" fmla="*/ 840828 w 4035973"/>
              <a:gd name="connsiteY10" fmla="*/ 1387365 h 6195884"/>
              <a:gd name="connsiteX11" fmla="*/ 756745 w 4035973"/>
              <a:gd name="connsiteY11" fmla="*/ 1187669 h 6195884"/>
              <a:gd name="connsiteX12" fmla="*/ 935421 w 4035973"/>
              <a:gd name="connsiteY12" fmla="*/ 1145627 h 6195884"/>
              <a:gd name="connsiteX13" fmla="*/ 1103587 w 4035973"/>
              <a:gd name="connsiteY13" fmla="*/ 1618593 h 6195884"/>
              <a:gd name="connsiteX14" fmla="*/ 1135118 w 4035973"/>
              <a:gd name="connsiteY14" fmla="*/ 2028496 h 6195884"/>
              <a:gd name="connsiteX15" fmla="*/ 1082566 w 4035973"/>
              <a:gd name="connsiteY15" fmla="*/ 2501462 h 6195884"/>
              <a:gd name="connsiteX16" fmla="*/ 546538 w 4035973"/>
              <a:gd name="connsiteY16" fmla="*/ 3699641 h 6195884"/>
              <a:gd name="connsiteX17" fmla="*/ 557049 w 4035973"/>
              <a:gd name="connsiteY17" fmla="*/ 3804745 h 6195884"/>
              <a:gd name="connsiteX18" fmla="*/ 567559 w 4035973"/>
              <a:gd name="connsiteY18" fmla="*/ 3878317 h 6195884"/>
              <a:gd name="connsiteX19" fmla="*/ 567559 w 4035973"/>
              <a:gd name="connsiteY19" fmla="*/ 4004441 h 6195884"/>
              <a:gd name="connsiteX20" fmla="*/ 346842 w 4035973"/>
              <a:gd name="connsiteY20" fmla="*/ 4162096 h 6195884"/>
              <a:gd name="connsiteX21" fmla="*/ 294290 w 4035973"/>
              <a:gd name="connsiteY21" fmla="*/ 4708634 h 6195884"/>
              <a:gd name="connsiteX22" fmla="*/ 84083 w 4035973"/>
              <a:gd name="connsiteY22" fmla="*/ 5276193 h 6195884"/>
              <a:gd name="connsiteX23" fmla="*/ 0 w 4035973"/>
              <a:gd name="connsiteY23" fmla="*/ 5591503 h 6195884"/>
              <a:gd name="connsiteX24" fmla="*/ 157656 w 4035973"/>
              <a:gd name="connsiteY24" fmla="*/ 5644054 h 6195884"/>
              <a:gd name="connsiteX25" fmla="*/ 231228 w 4035973"/>
              <a:gd name="connsiteY25" fmla="*/ 5759669 h 6195884"/>
              <a:gd name="connsiteX26" fmla="*/ 567560 w 4035973"/>
              <a:gd name="connsiteY26" fmla="*/ 5770179 h 6195884"/>
              <a:gd name="connsiteX27" fmla="*/ 725214 w 4035973"/>
              <a:gd name="connsiteY27" fmla="*/ 5675585 h 6195884"/>
              <a:gd name="connsiteX28" fmla="*/ 725214 w 4035973"/>
              <a:gd name="connsiteY28" fmla="*/ 5549462 h 6195884"/>
              <a:gd name="connsiteX29" fmla="*/ 777765 w 4035973"/>
              <a:gd name="connsiteY29" fmla="*/ 5223641 h 6195884"/>
              <a:gd name="connsiteX30" fmla="*/ 840828 w 4035973"/>
              <a:gd name="connsiteY30" fmla="*/ 4708634 h 6195884"/>
              <a:gd name="connsiteX31" fmla="*/ 966952 w 4035973"/>
              <a:gd name="connsiteY31" fmla="*/ 4593020 h 6195884"/>
              <a:gd name="connsiteX32" fmla="*/ 977463 w 4035973"/>
              <a:gd name="connsiteY32" fmla="*/ 5307724 h 6195884"/>
              <a:gd name="connsiteX33" fmla="*/ 1051035 w 4035973"/>
              <a:gd name="connsiteY33" fmla="*/ 5412827 h 6195884"/>
              <a:gd name="connsiteX34" fmla="*/ 1187670 w 4035973"/>
              <a:gd name="connsiteY34" fmla="*/ 5496909 h 6195884"/>
              <a:gd name="connsiteX35" fmla="*/ 1439917 w 4035973"/>
              <a:gd name="connsiteY35" fmla="*/ 5507421 h 6195884"/>
              <a:gd name="connsiteX36" fmla="*/ 1534511 w 4035973"/>
              <a:gd name="connsiteY36" fmla="*/ 5391807 h 6195884"/>
              <a:gd name="connsiteX37" fmla="*/ 1671145 w 4035973"/>
              <a:gd name="connsiteY37" fmla="*/ 4750675 h 6195884"/>
              <a:gd name="connsiteX38" fmla="*/ 1776249 w 4035973"/>
              <a:gd name="connsiteY38" fmla="*/ 4309242 h 6195884"/>
              <a:gd name="connsiteX39" fmla="*/ 2154622 w 4035973"/>
              <a:gd name="connsiteY39" fmla="*/ 4424854 h 6195884"/>
              <a:gd name="connsiteX40" fmla="*/ 2301766 w 4035973"/>
              <a:gd name="connsiteY40" fmla="*/ 4845270 h 6195884"/>
              <a:gd name="connsiteX41" fmla="*/ 2364828 w 4035973"/>
              <a:gd name="connsiteY41" fmla="*/ 5402317 h 6195884"/>
              <a:gd name="connsiteX42" fmla="*/ 2438400 w 4035973"/>
              <a:gd name="connsiteY42" fmla="*/ 5749158 h 6195884"/>
              <a:gd name="connsiteX43" fmla="*/ 2501464 w 4035973"/>
              <a:gd name="connsiteY43" fmla="*/ 5927833 h 6195884"/>
              <a:gd name="connsiteX44" fmla="*/ 2659118 w 4035973"/>
              <a:gd name="connsiteY44" fmla="*/ 6096000 h 6195884"/>
              <a:gd name="connsiteX45" fmla="*/ 2806263 w 4035973"/>
              <a:gd name="connsiteY45" fmla="*/ 6064469 h 6195884"/>
              <a:gd name="connsiteX46" fmla="*/ 2921877 w 4035973"/>
              <a:gd name="connsiteY46" fmla="*/ 6053958 h 6195884"/>
              <a:gd name="connsiteX47" fmla="*/ 2858814 w 4035973"/>
              <a:gd name="connsiteY47" fmla="*/ 5822731 h 6195884"/>
              <a:gd name="connsiteX48" fmla="*/ 2764221 w 4035973"/>
              <a:gd name="connsiteY48" fmla="*/ 5559972 h 6195884"/>
              <a:gd name="connsiteX49" fmla="*/ 2974428 w 4035973"/>
              <a:gd name="connsiteY49" fmla="*/ 5318234 h 6195884"/>
              <a:gd name="connsiteX50" fmla="*/ 3005959 w 4035973"/>
              <a:gd name="connsiteY50" fmla="*/ 4897820 h 6195884"/>
              <a:gd name="connsiteX51" fmla="*/ 3058511 w 4035973"/>
              <a:gd name="connsiteY51" fmla="*/ 4666593 h 6195884"/>
              <a:gd name="connsiteX52" fmla="*/ 3289738 w 4035973"/>
              <a:gd name="connsiteY52" fmla="*/ 4855779 h 6195884"/>
              <a:gd name="connsiteX53" fmla="*/ 3153104 w 4035973"/>
              <a:gd name="connsiteY53" fmla="*/ 5402317 h 6195884"/>
              <a:gd name="connsiteX54" fmla="*/ 3048000 w 4035973"/>
              <a:gd name="connsiteY54" fmla="*/ 6011917 h 6195884"/>
              <a:gd name="connsiteX55" fmla="*/ 3142593 w 4035973"/>
              <a:gd name="connsiteY55" fmla="*/ 6053958 h 6195884"/>
              <a:gd name="connsiteX56" fmla="*/ 3342290 w 4035973"/>
              <a:gd name="connsiteY56" fmla="*/ 6190594 h 6195884"/>
              <a:gd name="connsiteX57" fmla="*/ 3584027 w 4035973"/>
              <a:gd name="connsiteY57" fmla="*/ 6106510 h 6195884"/>
              <a:gd name="connsiteX58" fmla="*/ 3636580 w 4035973"/>
              <a:gd name="connsiteY58" fmla="*/ 6011916 h 6195884"/>
              <a:gd name="connsiteX59" fmla="*/ 3867808 w 4035973"/>
              <a:gd name="connsiteY59" fmla="*/ 5591503 h 6195884"/>
              <a:gd name="connsiteX60" fmla="*/ 3983422 w 4035973"/>
              <a:gd name="connsiteY60" fmla="*/ 5286703 h 6195884"/>
              <a:gd name="connsiteX61" fmla="*/ 4035973 w 4035973"/>
              <a:gd name="connsiteY61" fmla="*/ 4624552 h 6195884"/>
              <a:gd name="connsiteX62" fmla="*/ 4025463 w 4035973"/>
              <a:gd name="connsiteY62" fmla="*/ 4309241 h 6195884"/>
              <a:gd name="connsiteX63" fmla="*/ 3752194 w 4035973"/>
              <a:gd name="connsiteY63" fmla="*/ 3993931 h 6195884"/>
              <a:gd name="connsiteX64" fmla="*/ 3541987 w 4035973"/>
              <a:gd name="connsiteY64" fmla="*/ 3174124 h 6195884"/>
              <a:gd name="connsiteX65" fmla="*/ 3363311 w 4035973"/>
              <a:gd name="connsiteY65" fmla="*/ 2680138 h 6195884"/>
              <a:gd name="connsiteX66" fmla="*/ 3174125 w 4035973"/>
              <a:gd name="connsiteY66" fmla="*/ 2427889 h 6195884"/>
              <a:gd name="connsiteX67" fmla="*/ 2995449 w 4035973"/>
              <a:gd name="connsiteY67" fmla="*/ 2060027 h 6195884"/>
              <a:gd name="connsiteX68" fmla="*/ 2848304 w 4035973"/>
              <a:gd name="connsiteY68" fmla="*/ 1818289 h 6195884"/>
              <a:gd name="connsiteX69" fmla="*/ 2911366 w 4035973"/>
              <a:gd name="connsiteY69" fmla="*/ 1418896 h 6195884"/>
              <a:gd name="connsiteX70" fmla="*/ 2974428 w 4035973"/>
              <a:gd name="connsiteY70" fmla="*/ 1324303 h 6195884"/>
              <a:gd name="connsiteX71" fmla="*/ 2942897 w 4035973"/>
              <a:gd name="connsiteY71" fmla="*/ 1671145 h 6195884"/>
              <a:gd name="connsiteX72" fmla="*/ 3100552 w 4035973"/>
              <a:gd name="connsiteY72" fmla="*/ 2133600 h 6195884"/>
              <a:gd name="connsiteX73" fmla="*/ 3647090 w 4035973"/>
              <a:gd name="connsiteY73" fmla="*/ 2154620 h 6195884"/>
              <a:gd name="connsiteX74" fmla="*/ 3752194 w 4035973"/>
              <a:gd name="connsiteY74" fmla="*/ 1965434 h 6195884"/>
              <a:gd name="connsiteX75" fmla="*/ 3520966 w 4035973"/>
              <a:gd name="connsiteY75" fmla="*/ 1734207 h 6195884"/>
              <a:gd name="connsiteX76" fmla="*/ 3741683 w 4035973"/>
              <a:gd name="connsiteY76" fmla="*/ 1355834 h 6195884"/>
              <a:gd name="connsiteX77" fmla="*/ 3678621 w 4035973"/>
              <a:gd name="connsiteY77" fmla="*/ 767255 h 6195884"/>
              <a:gd name="connsiteX78" fmla="*/ 3605049 w 4035973"/>
              <a:gd name="connsiteY78" fmla="*/ 651641 h 6195884"/>
              <a:gd name="connsiteX79" fmla="*/ 3153104 w 4035973"/>
              <a:gd name="connsiteY79" fmla="*/ 420414 h 6195884"/>
              <a:gd name="connsiteX80" fmla="*/ 2900856 w 4035973"/>
              <a:gd name="connsiteY80" fmla="*/ 367862 h 6195884"/>
              <a:gd name="connsiteX81" fmla="*/ 2669628 w 4035973"/>
              <a:gd name="connsiteY81" fmla="*/ 10510 h 6195884"/>
              <a:gd name="connsiteX82" fmla="*/ 2511973 w 4035973"/>
              <a:gd name="connsiteY82" fmla="*/ 0 h 6195884"/>
              <a:gd name="connsiteX83" fmla="*/ 2406869 w 4035973"/>
              <a:gd name="connsiteY83" fmla="*/ 430924 h 6195884"/>
              <a:gd name="connsiteX84" fmla="*/ 2207173 w 4035973"/>
              <a:gd name="connsiteY84" fmla="*/ 630620 h 6195884"/>
              <a:gd name="connsiteX85" fmla="*/ 1912884 w 4035973"/>
              <a:gd name="connsiteY85" fmla="*/ 725214 h 6195884"/>
              <a:gd name="connsiteX86" fmla="*/ 1681656 w 4035973"/>
              <a:gd name="connsiteY86" fmla="*/ 756744 h 6195884"/>
              <a:gd name="connsiteX87" fmla="*/ 1450428 w 4035973"/>
              <a:gd name="connsiteY87" fmla="*/ 546538 h 6195884"/>
              <a:gd name="connsiteX88" fmla="*/ 1292773 w 4035973"/>
              <a:gd name="connsiteY88" fmla="*/ 252247 h 6195884"/>
              <a:gd name="connsiteX89" fmla="*/ 1208690 w 4035973"/>
              <a:gd name="connsiteY89" fmla="*/ 136634 h 6195884"/>
              <a:gd name="connsiteX0" fmla="*/ 1208690 w 4035973"/>
              <a:gd name="connsiteY0" fmla="*/ 136634 h 6195884"/>
              <a:gd name="connsiteX1" fmla="*/ 1019504 w 4035973"/>
              <a:gd name="connsiteY1" fmla="*/ 525517 h 6195884"/>
              <a:gd name="connsiteX2" fmla="*/ 483476 w 4035973"/>
              <a:gd name="connsiteY2" fmla="*/ 672662 h 6195884"/>
              <a:gd name="connsiteX3" fmla="*/ 168166 w 4035973"/>
              <a:gd name="connsiteY3" fmla="*/ 956441 h 6195884"/>
              <a:gd name="connsiteX4" fmla="*/ 168166 w 4035973"/>
              <a:gd name="connsiteY4" fmla="*/ 1229710 h 6195884"/>
              <a:gd name="connsiteX5" fmla="*/ 378373 w 4035973"/>
              <a:gd name="connsiteY5" fmla="*/ 1629103 h 6195884"/>
              <a:gd name="connsiteX6" fmla="*/ 557049 w 4035973"/>
              <a:gd name="connsiteY6" fmla="*/ 1839310 h 6195884"/>
              <a:gd name="connsiteX7" fmla="*/ 451945 w 4035973"/>
              <a:gd name="connsiteY7" fmla="*/ 2049517 h 6195884"/>
              <a:gd name="connsiteX8" fmla="*/ 714704 w 4035973"/>
              <a:gd name="connsiteY8" fmla="*/ 2102069 h 6195884"/>
              <a:gd name="connsiteX9" fmla="*/ 903890 w 4035973"/>
              <a:gd name="connsiteY9" fmla="*/ 1807779 h 6195884"/>
              <a:gd name="connsiteX10" fmla="*/ 840828 w 4035973"/>
              <a:gd name="connsiteY10" fmla="*/ 1387365 h 6195884"/>
              <a:gd name="connsiteX11" fmla="*/ 756745 w 4035973"/>
              <a:gd name="connsiteY11" fmla="*/ 1187669 h 6195884"/>
              <a:gd name="connsiteX12" fmla="*/ 935421 w 4035973"/>
              <a:gd name="connsiteY12" fmla="*/ 1145627 h 6195884"/>
              <a:gd name="connsiteX13" fmla="*/ 1103587 w 4035973"/>
              <a:gd name="connsiteY13" fmla="*/ 1618593 h 6195884"/>
              <a:gd name="connsiteX14" fmla="*/ 1135118 w 4035973"/>
              <a:gd name="connsiteY14" fmla="*/ 2028496 h 6195884"/>
              <a:gd name="connsiteX15" fmla="*/ 1082566 w 4035973"/>
              <a:gd name="connsiteY15" fmla="*/ 2501462 h 6195884"/>
              <a:gd name="connsiteX16" fmla="*/ 546538 w 4035973"/>
              <a:gd name="connsiteY16" fmla="*/ 3699641 h 6195884"/>
              <a:gd name="connsiteX17" fmla="*/ 557049 w 4035973"/>
              <a:gd name="connsiteY17" fmla="*/ 3804745 h 6195884"/>
              <a:gd name="connsiteX18" fmla="*/ 567559 w 4035973"/>
              <a:gd name="connsiteY18" fmla="*/ 3878317 h 6195884"/>
              <a:gd name="connsiteX19" fmla="*/ 567559 w 4035973"/>
              <a:gd name="connsiteY19" fmla="*/ 4004441 h 6195884"/>
              <a:gd name="connsiteX20" fmla="*/ 346842 w 4035973"/>
              <a:gd name="connsiteY20" fmla="*/ 4162096 h 6195884"/>
              <a:gd name="connsiteX21" fmla="*/ 294290 w 4035973"/>
              <a:gd name="connsiteY21" fmla="*/ 4708634 h 6195884"/>
              <a:gd name="connsiteX22" fmla="*/ 84083 w 4035973"/>
              <a:gd name="connsiteY22" fmla="*/ 5276193 h 6195884"/>
              <a:gd name="connsiteX23" fmla="*/ 0 w 4035973"/>
              <a:gd name="connsiteY23" fmla="*/ 5591503 h 6195884"/>
              <a:gd name="connsiteX24" fmla="*/ 157656 w 4035973"/>
              <a:gd name="connsiteY24" fmla="*/ 5644054 h 6195884"/>
              <a:gd name="connsiteX25" fmla="*/ 231228 w 4035973"/>
              <a:gd name="connsiteY25" fmla="*/ 5759669 h 6195884"/>
              <a:gd name="connsiteX26" fmla="*/ 567560 w 4035973"/>
              <a:gd name="connsiteY26" fmla="*/ 5770179 h 6195884"/>
              <a:gd name="connsiteX27" fmla="*/ 725214 w 4035973"/>
              <a:gd name="connsiteY27" fmla="*/ 5675585 h 6195884"/>
              <a:gd name="connsiteX28" fmla="*/ 725214 w 4035973"/>
              <a:gd name="connsiteY28" fmla="*/ 5549462 h 6195884"/>
              <a:gd name="connsiteX29" fmla="*/ 777765 w 4035973"/>
              <a:gd name="connsiteY29" fmla="*/ 5223641 h 6195884"/>
              <a:gd name="connsiteX30" fmla="*/ 840828 w 4035973"/>
              <a:gd name="connsiteY30" fmla="*/ 4708634 h 6195884"/>
              <a:gd name="connsiteX31" fmla="*/ 966952 w 4035973"/>
              <a:gd name="connsiteY31" fmla="*/ 4593020 h 6195884"/>
              <a:gd name="connsiteX32" fmla="*/ 977463 w 4035973"/>
              <a:gd name="connsiteY32" fmla="*/ 5307724 h 6195884"/>
              <a:gd name="connsiteX33" fmla="*/ 1051035 w 4035973"/>
              <a:gd name="connsiteY33" fmla="*/ 5412827 h 6195884"/>
              <a:gd name="connsiteX34" fmla="*/ 1187670 w 4035973"/>
              <a:gd name="connsiteY34" fmla="*/ 5496909 h 6195884"/>
              <a:gd name="connsiteX35" fmla="*/ 1439917 w 4035973"/>
              <a:gd name="connsiteY35" fmla="*/ 5507421 h 6195884"/>
              <a:gd name="connsiteX36" fmla="*/ 1534511 w 4035973"/>
              <a:gd name="connsiteY36" fmla="*/ 5391807 h 6195884"/>
              <a:gd name="connsiteX37" fmla="*/ 1671145 w 4035973"/>
              <a:gd name="connsiteY37" fmla="*/ 4750675 h 6195884"/>
              <a:gd name="connsiteX38" fmla="*/ 1776249 w 4035973"/>
              <a:gd name="connsiteY38" fmla="*/ 4309242 h 6195884"/>
              <a:gd name="connsiteX39" fmla="*/ 2154622 w 4035973"/>
              <a:gd name="connsiteY39" fmla="*/ 4424854 h 6195884"/>
              <a:gd name="connsiteX40" fmla="*/ 2301766 w 4035973"/>
              <a:gd name="connsiteY40" fmla="*/ 4845270 h 6195884"/>
              <a:gd name="connsiteX41" fmla="*/ 2364828 w 4035973"/>
              <a:gd name="connsiteY41" fmla="*/ 5402317 h 6195884"/>
              <a:gd name="connsiteX42" fmla="*/ 2438400 w 4035973"/>
              <a:gd name="connsiteY42" fmla="*/ 5749158 h 6195884"/>
              <a:gd name="connsiteX43" fmla="*/ 2501464 w 4035973"/>
              <a:gd name="connsiteY43" fmla="*/ 5927833 h 6195884"/>
              <a:gd name="connsiteX44" fmla="*/ 2659118 w 4035973"/>
              <a:gd name="connsiteY44" fmla="*/ 6096000 h 6195884"/>
              <a:gd name="connsiteX45" fmla="*/ 2806263 w 4035973"/>
              <a:gd name="connsiteY45" fmla="*/ 6064469 h 6195884"/>
              <a:gd name="connsiteX46" fmla="*/ 2921877 w 4035973"/>
              <a:gd name="connsiteY46" fmla="*/ 6053958 h 6195884"/>
              <a:gd name="connsiteX47" fmla="*/ 2858814 w 4035973"/>
              <a:gd name="connsiteY47" fmla="*/ 5822731 h 6195884"/>
              <a:gd name="connsiteX48" fmla="*/ 2764221 w 4035973"/>
              <a:gd name="connsiteY48" fmla="*/ 5559972 h 6195884"/>
              <a:gd name="connsiteX49" fmla="*/ 2974428 w 4035973"/>
              <a:gd name="connsiteY49" fmla="*/ 5318234 h 6195884"/>
              <a:gd name="connsiteX50" fmla="*/ 3005959 w 4035973"/>
              <a:gd name="connsiteY50" fmla="*/ 4897820 h 6195884"/>
              <a:gd name="connsiteX51" fmla="*/ 3058511 w 4035973"/>
              <a:gd name="connsiteY51" fmla="*/ 4666593 h 6195884"/>
              <a:gd name="connsiteX52" fmla="*/ 3289738 w 4035973"/>
              <a:gd name="connsiteY52" fmla="*/ 4855779 h 6195884"/>
              <a:gd name="connsiteX53" fmla="*/ 3153104 w 4035973"/>
              <a:gd name="connsiteY53" fmla="*/ 5402317 h 6195884"/>
              <a:gd name="connsiteX54" fmla="*/ 3048000 w 4035973"/>
              <a:gd name="connsiteY54" fmla="*/ 6011917 h 6195884"/>
              <a:gd name="connsiteX55" fmla="*/ 3142593 w 4035973"/>
              <a:gd name="connsiteY55" fmla="*/ 6053958 h 6195884"/>
              <a:gd name="connsiteX56" fmla="*/ 3342290 w 4035973"/>
              <a:gd name="connsiteY56" fmla="*/ 6190594 h 6195884"/>
              <a:gd name="connsiteX57" fmla="*/ 3584027 w 4035973"/>
              <a:gd name="connsiteY57" fmla="*/ 6106510 h 6195884"/>
              <a:gd name="connsiteX58" fmla="*/ 3657601 w 4035973"/>
              <a:gd name="connsiteY58" fmla="*/ 5927834 h 6195884"/>
              <a:gd name="connsiteX59" fmla="*/ 3867808 w 4035973"/>
              <a:gd name="connsiteY59" fmla="*/ 5591503 h 6195884"/>
              <a:gd name="connsiteX60" fmla="*/ 3983422 w 4035973"/>
              <a:gd name="connsiteY60" fmla="*/ 5286703 h 6195884"/>
              <a:gd name="connsiteX61" fmla="*/ 4035973 w 4035973"/>
              <a:gd name="connsiteY61" fmla="*/ 4624552 h 6195884"/>
              <a:gd name="connsiteX62" fmla="*/ 4025463 w 4035973"/>
              <a:gd name="connsiteY62" fmla="*/ 4309241 h 6195884"/>
              <a:gd name="connsiteX63" fmla="*/ 3752194 w 4035973"/>
              <a:gd name="connsiteY63" fmla="*/ 3993931 h 6195884"/>
              <a:gd name="connsiteX64" fmla="*/ 3541987 w 4035973"/>
              <a:gd name="connsiteY64" fmla="*/ 3174124 h 6195884"/>
              <a:gd name="connsiteX65" fmla="*/ 3363311 w 4035973"/>
              <a:gd name="connsiteY65" fmla="*/ 2680138 h 6195884"/>
              <a:gd name="connsiteX66" fmla="*/ 3174125 w 4035973"/>
              <a:gd name="connsiteY66" fmla="*/ 2427889 h 6195884"/>
              <a:gd name="connsiteX67" fmla="*/ 2995449 w 4035973"/>
              <a:gd name="connsiteY67" fmla="*/ 2060027 h 6195884"/>
              <a:gd name="connsiteX68" fmla="*/ 2848304 w 4035973"/>
              <a:gd name="connsiteY68" fmla="*/ 1818289 h 6195884"/>
              <a:gd name="connsiteX69" fmla="*/ 2911366 w 4035973"/>
              <a:gd name="connsiteY69" fmla="*/ 1418896 h 6195884"/>
              <a:gd name="connsiteX70" fmla="*/ 2974428 w 4035973"/>
              <a:gd name="connsiteY70" fmla="*/ 1324303 h 6195884"/>
              <a:gd name="connsiteX71" fmla="*/ 2942897 w 4035973"/>
              <a:gd name="connsiteY71" fmla="*/ 1671145 h 6195884"/>
              <a:gd name="connsiteX72" fmla="*/ 3100552 w 4035973"/>
              <a:gd name="connsiteY72" fmla="*/ 2133600 h 6195884"/>
              <a:gd name="connsiteX73" fmla="*/ 3647090 w 4035973"/>
              <a:gd name="connsiteY73" fmla="*/ 2154620 h 6195884"/>
              <a:gd name="connsiteX74" fmla="*/ 3752194 w 4035973"/>
              <a:gd name="connsiteY74" fmla="*/ 1965434 h 6195884"/>
              <a:gd name="connsiteX75" fmla="*/ 3520966 w 4035973"/>
              <a:gd name="connsiteY75" fmla="*/ 1734207 h 6195884"/>
              <a:gd name="connsiteX76" fmla="*/ 3741683 w 4035973"/>
              <a:gd name="connsiteY76" fmla="*/ 1355834 h 6195884"/>
              <a:gd name="connsiteX77" fmla="*/ 3678621 w 4035973"/>
              <a:gd name="connsiteY77" fmla="*/ 767255 h 6195884"/>
              <a:gd name="connsiteX78" fmla="*/ 3605049 w 4035973"/>
              <a:gd name="connsiteY78" fmla="*/ 651641 h 6195884"/>
              <a:gd name="connsiteX79" fmla="*/ 3153104 w 4035973"/>
              <a:gd name="connsiteY79" fmla="*/ 420414 h 6195884"/>
              <a:gd name="connsiteX80" fmla="*/ 2900856 w 4035973"/>
              <a:gd name="connsiteY80" fmla="*/ 367862 h 6195884"/>
              <a:gd name="connsiteX81" fmla="*/ 2669628 w 4035973"/>
              <a:gd name="connsiteY81" fmla="*/ 10510 h 6195884"/>
              <a:gd name="connsiteX82" fmla="*/ 2511973 w 4035973"/>
              <a:gd name="connsiteY82" fmla="*/ 0 h 6195884"/>
              <a:gd name="connsiteX83" fmla="*/ 2406869 w 4035973"/>
              <a:gd name="connsiteY83" fmla="*/ 430924 h 6195884"/>
              <a:gd name="connsiteX84" fmla="*/ 2207173 w 4035973"/>
              <a:gd name="connsiteY84" fmla="*/ 630620 h 6195884"/>
              <a:gd name="connsiteX85" fmla="*/ 1912884 w 4035973"/>
              <a:gd name="connsiteY85" fmla="*/ 725214 h 6195884"/>
              <a:gd name="connsiteX86" fmla="*/ 1681656 w 4035973"/>
              <a:gd name="connsiteY86" fmla="*/ 756744 h 6195884"/>
              <a:gd name="connsiteX87" fmla="*/ 1450428 w 4035973"/>
              <a:gd name="connsiteY87" fmla="*/ 546538 h 6195884"/>
              <a:gd name="connsiteX88" fmla="*/ 1292773 w 4035973"/>
              <a:gd name="connsiteY88" fmla="*/ 252247 h 6195884"/>
              <a:gd name="connsiteX89" fmla="*/ 1208690 w 4035973"/>
              <a:gd name="connsiteY89" fmla="*/ 136634 h 6195884"/>
              <a:gd name="connsiteX0" fmla="*/ 1208690 w 4035973"/>
              <a:gd name="connsiteY0" fmla="*/ 136634 h 6190594"/>
              <a:gd name="connsiteX1" fmla="*/ 1019504 w 4035973"/>
              <a:gd name="connsiteY1" fmla="*/ 525517 h 6190594"/>
              <a:gd name="connsiteX2" fmla="*/ 483476 w 4035973"/>
              <a:gd name="connsiteY2" fmla="*/ 672662 h 6190594"/>
              <a:gd name="connsiteX3" fmla="*/ 168166 w 4035973"/>
              <a:gd name="connsiteY3" fmla="*/ 956441 h 6190594"/>
              <a:gd name="connsiteX4" fmla="*/ 168166 w 4035973"/>
              <a:gd name="connsiteY4" fmla="*/ 1229710 h 6190594"/>
              <a:gd name="connsiteX5" fmla="*/ 378373 w 4035973"/>
              <a:gd name="connsiteY5" fmla="*/ 1629103 h 6190594"/>
              <a:gd name="connsiteX6" fmla="*/ 557049 w 4035973"/>
              <a:gd name="connsiteY6" fmla="*/ 1839310 h 6190594"/>
              <a:gd name="connsiteX7" fmla="*/ 451945 w 4035973"/>
              <a:gd name="connsiteY7" fmla="*/ 2049517 h 6190594"/>
              <a:gd name="connsiteX8" fmla="*/ 714704 w 4035973"/>
              <a:gd name="connsiteY8" fmla="*/ 2102069 h 6190594"/>
              <a:gd name="connsiteX9" fmla="*/ 903890 w 4035973"/>
              <a:gd name="connsiteY9" fmla="*/ 1807779 h 6190594"/>
              <a:gd name="connsiteX10" fmla="*/ 840828 w 4035973"/>
              <a:gd name="connsiteY10" fmla="*/ 1387365 h 6190594"/>
              <a:gd name="connsiteX11" fmla="*/ 756745 w 4035973"/>
              <a:gd name="connsiteY11" fmla="*/ 1187669 h 6190594"/>
              <a:gd name="connsiteX12" fmla="*/ 935421 w 4035973"/>
              <a:gd name="connsiteY12" fmla="*/ 1145627 h 6190594"/>
              <a:gd name="connsiteX13" fmla="*/ 1103587 w 4035973"/>
              <a:gd name="connsiteY13" fmla="*/ 1618593 h 6190594"/>
              <a:gd name="connsiteX14" fmla="*/ 1135118 w 4035973"/>
              <a:gd name="connsiteY14" fmla="*/ 2028496 h 6190594"/>
              <a:gd name="connsiteX15" fmla="*/ 1082566 w 4035973"/>
              <a:gd name="connsiteY15" fmla="*/ 2501462 h 6190594"/>
              <a:gd name="connsiteX16" fmla="*/ 546538 w 4035973"/>
              <a:gd name="connsiteY16" fmla="*/ 3699641 h 6190594"/>
              <a:gd name="connsiteX17" fmla="*/ 557049 w 4035973"/>
              <a:gd name="connsiteY17" fmla="*/ 3804745 h 6190594"/>
              <a:gd name="connsiteX18" fmla="*/ 567559 w 4035973"/>
              <a:gd name="connsiteY18" fmla="*/ 3878317 h 6190594"/>
              <a:gd name="connsiteX19" fmla="*/ 567559 w 4035973"/>
              <a:gd name="connsiteY19" fmla="*/ 4004441 h 6190594"/>
              <a:gd name="connsiteX20" fmla="*/ 346842 w 4035973"/>
              <a:gd name="connsiteY20" fmla="*/ 4162096 h 6190594"/>
              <a:gd name="connsiteX21" fmla="*/ 294290 w 4035973"/>
              <a:gd name="connsiteY21" fmla="*/ 4708634 h 6190594"/>
              <a:gd name="connsiteX22" fmla="*/ 84083 w 4035973"/>
              <a:gd name="connsiteY22" fmla="*/ 5276193 h 6190594"/>
              <a:gd name="connsiteX23" fmla="*/ 0 w 4035973"/>
              <a:gd name="connsiteY23" fmla="*/ 5591503 h 6190594"/>
              <a:gd name="connsiteX24" fmla="*/ 157656 w 4035973"/>
              <a:gd name="connsiteY24" fmla="*/ 5644054 h 6190594"/>
              <a:gd name="connsiteX25" fmla="*/ 231228 w 4035973"/>
              <a:gd name="connsiteY25" fmla="*/ 5759669 h 6190594"/>
              <a:gd name="connsiteX26" fmla="*/ 567560 w 4035973"/>
              <a:gd name="connsiteY26" fmla="*/ 5770179 h 6190594"/>
              <a:gd name="connsiteX27" fmla="*/ 725214 w 4035973"/>
              <a:gd name="connsiteY27" fmla="*/ 5675585 h 6190594"/>
              <a:gd name="connsiteX28" fmla="*/ 725214 w 4035973"/>
              <a:gd name="connsiteY28" fmla="*/ 5549462 h 6190594"/>
              <a:gd name="connsiteX29" fmla="*/ 777765 w 4035973"/>
              <a:gd name="connsiteY29" fmla="*/ 5223641 h 6190594"/>
              <a:gd name="connsiteX30" fmla="*/ 840828 w 4035973"/>
              <a:gd name="connsiteY30" fmla="*/ 4708634 h 6190594"/>
              <a:gd name="connsiteX31" fmla="*/ 966952 w 4035973"/>
              <a:gd name="connsiteY31" fmla="*/ 4593020 h 6190594"/>
              <a:gd name="connsiteX32" fmla="*/ 977463 w 4035973"/>
              <a:gd name="connsiteY32" fmla="*/ 5307724 h 6190594"/>
              <a:gd name="connsiteX33" fmla="*/ 1051035 w 4035973"/>
              <a:gd name="connsiteY33" fmla="*/ 5412827 h 6190594"/>
              <a:gd name="connsiteX34" fmla="*/ 1187670 w 4035973"/>
              <a:gd name="connsiteY34" fmla="*/ 5496909 h 6190594"/>
              <a:gd name="connsiteX35" fmla="*/ 1439917 w 4035973"/>
              <a:gd name="connsiteY35" fmla="*/ 5507421 h 6190594"/>
              <a:gd name="connsiteX36" fmla="*/ 1534511 w 4035973"/>
              <a:gd name="connsiteY36" fmla="*/ 5391807 h 6190594"/>
              <a:gd name="connsiteX37" fmla="*/ 1671145 w 4035973"/>
              <a:gd name="connsiteY37" fmla="*/ 4750675 h 6190594"/>
              <a:gd name="connsiteX38" fmla="*/ 1776249 w 4035973"/>
              <a:gd name="connsiteY38" fmla="*/ 4309242 h 6190594"/>
              <a:gd name="connsiteX39" fmla="*/ 2154622 w 4035973"/>
              <a:gd name="connsiteY39" fmla="*/ 4424854 h 6190594"/>
              <a:gd name="connsiteX40" fmla="*/ 2301766 w 4035973"/>
              <a:gd name="connsiteY40" fmla="*/ 4845270 h 6190594"/>
              <a:gd name="connsiteX41" fmla="*/ 2364828 w 4035973"/>
              <a:gd name="connsiteY41" fmla="*/ 5402317 h 6190594"/>
              <a:gd name="connsiteX42" fmla="*/ 2438400 w 4035973"/>
              <a:gd name="connsiteY42" fmla="*/ 5749158 h 6190594"/>
              <a:gd name="connsiteX43" fmla="*/ 2501464 w 4035973"/>
              <a:gd name="connsiteY43" fmla="*/ 5927833 h 6190594"/>
              <a:gd name="connsiteX44" fmla="*/ 2659118 w 4035973"/>
              <a:gd name="connsiteY44" fmla="*/ 6096000 h 6190594"/>
              <a:gd name="connsiteX45" fmla="*/ 2806263 w 4035973"/>
              <a:gd name="connsiteY45" fmla="*/ 6064469 h 6190594"/>
              <a:gd name="connsiteX46" fmla="*/ 2921877 w 4035973"/>
              <a:gd name="connsiteY46" fmla="*/ 6053958 h 6190594"/>
              <a:gd name="connsiteX47" fmla="*/ 2858814 w 4035973"/>
              <a:gd name="connsiteY47" fmla="*/ 5822731 h 6190594"/>
              <a:gd name="connsiteX48" fmla="*/ 2764221 w 4035973"/>
              <a:gd name="connsiteY48" fmla="*/ 5559972 h 6190594"/>
              <a:gd name="connsiteX49" fmla="*/ 2974428 w 4035973"/>
              <a:gd name="connsiteY49" fmla="*/ 5318234 h 6190594"/>
              <a:gd name="connsiteX50" fmla="*/ 3005959 w 4035973"/>
              <a:gd name="connsiteY50" fmla="*/ 4897820 h 6190594"/>
              <a:gd name="connsiteX51" fmla="*/ 3058511 w 4035973"/>
              <a:gd name="connsiteY51" fmla="*/ 4666593 h 6190594"/>
              <a:gd name="connsiteX52" fmla="*/ 3289738 w 4035973"/>
              <a:gd name="connsiteY52" fmla="*/ 4855779 h 6190594"/>
              <a:gd name="connsiteX53" fmla="*/ 3153104 w 4035973"/>
              <a:gd name="connsiteY53" fmla="*/ 5402317 h 6190594"/>
              <a:gd name="connsiteX54" fmla="*/ 3048000 w 4035973"/>
              <a:gd name="connsiteY54" fmla="*/ 6011917 h 6190594"/>
              <a:gd name="connsiteX55" fmla="*/ 3142593 w 4035973"/>
              <a:gd name="connsiteY55" fmla="*/ 6053958 h 6190594"/>
              <a:gd name="connsiteX56" fmla="*/ 3342290 w 4035973"/>
              <a:gd name="connsiteY56" fmla="*/ 6190594 h 6190594"/>
              <a:gd name="connsiteX57" fmla="*/ 3552496 w 4035973"/>
              <a:gd name="connsiteY57" fmla="*/ 6011917 h 6190594"/>
              <a:gd name="connsiteX58" fmla="*/ 3657601 w 4035973"/>
              <a:gd name="connsiteY58" fmla="*/ 5927834 h 6190594"/>
              <a:gd name="connsiteX59" fmla="*/ 3867808 w 4035973"/>
              <a:gd name="connsiteY59" fmla="*/ 5591503 h 6190594"/>
              <a:gd name="connsiteX60" fmla="*/ 3983422 w 4035973"/>
              <a:gd name="connsiteY60" fmla="*/ 5286703 h 6190594"/>
              <a:gd name="connsiteX61" fmla="*/ 4035973 w 4035973"/>
              <a:gd name="connsiteY61" fmla="*/ 4624552 h 6190594"/>
              <a:gd name="connsiteX62" fmla="*/ 4025463 w 4035973"/>
              <a:gd name="connsiteY62" fmla="*/ 4309241 h 6190594"/>
              <a:gd name="connsiteX63" fmla="*/ 3752194 w 4035973"/>
              <a:gd name="connsiteY63" fmla="*/ 3993931 h 6190594"/>
              <a:gd name="connsiteX64" fmla="*/ 3541987 w 4035973"/>
              <a:gd name="connsiteY64" fmla="*/ 3174124 h 6190594"/>
              <a:gd name="connsiteX65" fmla="*/ 3363311 w 4035973"/>
              <a:gd name="connsiteY65" fmla="*/ 2680138 h 6190594"/>
              <a:gd name="connsiteX66" fmla="*/ 3174125 w 4035973"/>
              <a:gd name="connsiteY66" fmla="*/ 2427889 h 6190594"/>
              <a:gd name="connsiteX67" fmla="*/ 2995449 w 4035973"/>
              <a:gd name="connsiteY67" fmla="*/ 2060027 h 6190594"/>
              <a:gd name="connsiteX68" fmla="*/ 2848304 w 4035973"/>
              <a:gd name="connsiteY68" fmla="*/ 1818289 h 6190594"/>
              <a:gd name="connsiteX69" fmla="*/ 2911366 w 4035973"/>
              <a:gd name="connsiteY69" fmla="*/ 1418896 h 6190594"/>
              <a:gd name="connsiteX70" fmla="*/ 2974428 w 4035973"/>
              <a:gd name="connsiteY70" fmla="*/ 1324303 h 6190594"/>
              <a:gd name="connsiteX71" fmla="*/ 2942897 w 4035973"/>
              <a:gd name="connsiteY71" fmla="*/ 1671145 h 6190594"/>
              <a:gd name="connsiteX72" fmla="*/ 3100552 w 4035973"/>
              <a:gd name="connsiteY72" fmla="*/ 2133600 h 6190594"/>
              <a:gd name="connsiteX73" fmla="*/ 3647090 w 4035973"/>
              <a:gd name="connsiteY73" fmla="*/ 2154620 h 6190594"/>
              <a:gd name="connsiteX74" fmla="*/ 3752194 w 4035973"/>
              <a:gd name="connsiteY74" fmla="*/ 1965434 h 6190594"/>
              <a:gd name="connsiteX75" fmla="*/ 3520966 w 4035973"/>
              <a:gd name="connsiteY75" fmla="*/ 1734207 h 6190594"/>
              <a:gd name="connsiteX76" fmla="*/ 3741683 w 4035973"/>
              <a:gd name="connsiteY76" fmla="*/ 1355834 h 6190594"/>
              <a:gd name="connsiteX77" fmla="*/ 3678621 w 4035973"/>
              <a:gd name="connsiteY77" fmla="*/ 767255 h 6190594"/>
              <a:gd name="connsiteX78" fmla="*/ 3605049 w 4035973"/>
              <a:gd name="connsiteY78" fmla="*/ 651641 h 6190594"/>
              <a:gd name="connsiteX79" fmla="*/ 3153104 w 4035973"/>
              <a:gd name="connsiteY79" fmla="*/ 420414 h 6190594"/>
              <a:gd name="connsiteX80" fmla="*/ 2900856 w 4035973"/>
              <a:gd name="connsiteY80" fmla="*/ 367862 h 6190594"/>
              <a:gd name="connsiteX81" fmla="*/ 2669628 w 4035973"/>
              <a:gd name="connsiteY81" fmla="*/ 10510 h 6190594"/>
              <a:gd name="connsiteX82" fmla="*/ 2511973 w 4035973"/>
              <a:gd name="connsiteY82" fmla="*/ 0 h 6190594"/>
              <a:gd name="connsiteX83" fmla="*/ 2406869 w 4035973"/>
              <a:gd name="connsiteY83" fmla="*/ 430924 h 6190594"/>
              <a:gd name="connsiteX84" fmla="*/ 2207173 w 4035973"/>
              <a:gd name="connsiteY84" fmla="*/ 630620 h 6190594"/>
              <a:gd name="connsiteX85" fmla="*/ 1912884 w 4035973"/>
              <a:gd name="connsiteY85" fmla="*/ 725214 h 6190594"/>
              <a:gd name="connsiteX86" fmla="*/ 1681656 w 4035973"/>
              <a:gd name="connsiteY86" fmla="*/ 756744 h 6190594"/>
              <a:gd name="connsiteX87" fmla="*/ 1450428 w 4035973"/>
              <a:gd name="connsiteY87" fmla="*/ 546538 h 6190594"/>
              <a:gd name="connsiteX88" fmla="*/ 1292773 w 4035973"/>
              <a:gd name="connsiteY88" fmla="*/ 252247 h 6190594"/>
              <a:gd name="connsiteX89" fmla="*/ 1208690 w 4035973"/>
              <a:gd name="connsiteY89" fmla="*/ 136634 h 6190594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53104 w 4035973"/>
              <a:gd name="connsiteY53" fmla="*/ 5402317 h 6096000"/>
              <a:gd name="connsiteX54" fmla="*/ 3048000 w 4035973"/>
              <a:gd name="connsiteY54" fmla="*/ 6011917 h 6096000"/>
              <a:gd name="connsiteX55" fmla="*/ 3142593 w 4035973"/>
              <a:gd name="connsiteY55" fmla="*/ 6053958 h 6096000"/>
              <a:gd name="connsiteX56" fmla="*/ 3352800 w 4035973"/>
              <a:gd name="connsiteY56" fmla="*/ 6043449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53104 w 4035973"/>
              <a:gd name="connsiteY53" fmla="*/ 5402317 h 6096000"/>
              <a:gd name="connsiteX54" fmla="*/ 3048000 w 4035973"/>
              <a:gd name="connsiteY54" fmla="*/ 6011917 h 6096000"/>
              <a:gd name="connsiteX55" fmla="*/ 3174124 w 4035973"/>
              <a:gd name="connsiteY55" fmla="*/ 5906813 h 6096000"/>
              <a:gd name="connsiteX56" fmla="*/ 3352800 w 4035973"/>
              <a:gd name="connsiteY56" fmla="*/ 6043449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53104 w 4035973"/>
              <a:gd name="connsiteY53" fmla="*/ 5402317 h 6096000"/>
              <a:gd name="connsiteX54" fmla="*/ 3048000 w 4035973"/>
              <a:gd name="connsiteY54" fmla="*/ 6011917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53104 w 4035973"/>
              <a:gd name="connsiteY53" fmla="*/ 5402317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2963918 w 4035973"/>
              <a:gd name="connsiteY51" fmla="*/ 4120055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2890345 w 4035973"/>
              <a:gd name="connsiteY50" fmla="*/ 4866289 h 6096000"/>
              <a:gd name="connsiteX51" fmla="*/ 2963918 w 4035973"/>
              <a:gd name="connsiteY51" fmla="*/ 4120055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890345 w 4035973"/>
              <a:gd name="connsiteY50" fmla="*/ 4866289 h 6096000"/>
              <a:gd name="connsiteX51" fmla="*/ 2963918 w 4035973"/>
              <a:gd name="connsiteY51" fmla="*/ 4120055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620111 w 4035973"/>
              <a:gd name="connsiteY27" fmla="*/ 5454868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04498 w 4035973"/>
              <a:gd name="connsiteY26" fmla="*/ 5507421 h 6096000"/>
              <a:gd name="connsiteX27" fmla="*/ 620111 w 4035973"/>
              <a:gd name="connsiteY27" fmla="*/ 5454868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52249 w 4035973"/>
              <a:gd name="connsiteY25" fmla="*/ 5528441 h 6096000"/>
              <a:gd name="connsiteX26" fmla="*/ 504498 w 4035973"/>
              <a:gd name="connsiteY26" fmla="*/ 5507421 h 6096000"/>
              <a:gd name="connsiteX27" fmla="*/ 620111 w 4035973"/>
              <a:gd name="connsiteY27" fmla="*/ 5454868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99698 w 4035973"/>
              <a:gd name="connsiteY24" fmla="*/ 5433847 h 6096000"/>
              <a:gd name="connsiteX25" fmla="*/ 252249 w 4035973"/>
              <a:gd name="connsiteY25" fmla="*/ 5528441 h 6096000"/>
              <a:gd name="connsiteX26" fmla="*/ 504498 w 4035973"/>
              <a:gd name="connsiteY26" fmla="*/ 5507421 h 6096000"/>
              <a:gd name="connsiteX27" fmla="*/ 620111 w 4035973"/>
              <a:gd name="connsiteY27" fmla="*/ 5454868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472966 w 3951890"/>
              <a:gd name="connsiteY17" fmla="*/ 3804745 h 6096000"/>
              <a:gd name="connsiteX18" fmla="*/ 483476 w 3951890"/>
              <a:gd name="connsiteY18" fmla="*/ 3878317 h 6096000"/>
              <a:gd name="connsiteX19" fmla="*/ 483476 w 3951890"/>
              <a:gd name="connsiteY19" fmla="*/ 4004441 h 6096000"/>
              <a:gd name="connsiteX20" fmla="*/ 262759 w 3951890"/>
              <a:gd name="connsiteY20" fmla="*/ 4162096 h 6096000"/>
              <a:gd name="connsiteX21" fmla="*/ 210207 w 3951890"/>
              <a:gd name="connsiteY21" fmla="*/ 4708634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472966 w 3951890"/>
              <a:gd name="connsiteY17" fmla="*/ 3804745 h 6096000"/>
              <a:gd name="connsiteX18" fmla="*/ 483476 w 3951890"/>
              <a:gd name="connsiteY18" fmla="*/ 3878317 h 6096000"/>
              <a:gd name="connsiteX19" fmla="*/ 483476 w 3951890"/>
              <a:gd name="connsiteY19" fmla="*/ 4004441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472966 w 3951890"/>
              <a:gd name="connsiteY17" fmla="*/ 3804745 h 6096000"/>
              <a:gd name="connsiteX18" fmla="*/ 483476 w 3951890"/>
              <a:gd name="connsiteY18" fmla="*/ 3878317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472966 w 3951890"/>
              <a:gd name="connsiteY17" fmla="*/ 3804745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367862 w 3951890"/>
              <a:gd name="connsiteY7" fmla="*/ 2049517 h 6096000"/>
              <a:gd name="connsiteX8" fmla="*/ 630621 w 3951890"/>
              <a:gd name="connsiteY8" fmla="*/ 2060028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430924 w 3951890"/>
              <a:gd name="connsiteY7" fmla="*/ 2007475 h 6096000"/>
              <a:gd name="connsiteX8" fmla="*/ 630621 w 3951890"/>
              <a:gd name="connsiteY8" fmla="*/ 2060028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430924 w 3951890"/>
              <a:gd name="connsiteY7" fmla="*/ 2007475 h 6096000"/>
              <a:gd name="connsiteX8" fmla="*/ 630621 w 3951890"/>
              <a:gd name="connsiteY8" fmla="*/ 2060028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71752 w 3951890"/>
              <a:gd name="connsiteY88" fmla="*/ 210206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430924 w 3951890"/>
              <a:gd name="connsiteY7" fmla="*/ 2007475 h 6096000"/>
              <a:gd name="connsiteX8" fmla="*/ 630621 w 3951890"/>
              <a:gd name="connsiteY8" fmla="*/ 2060028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408387 w 3951890"/>
              <a:gd name="connsiteY87" fmla="*/ 525517 h 6096000"/>
              <a:gd name="connsiteX88" fmla="*/ 1271752 w 3951890"/>
              <a:gd name="connsiteY88" fmla="*/ 210206 h 6096000"/>
              <a:gd name="connsiteX89" fmla="*/ 1124607 w 3951890"/>
              <a:gd name="connsiteY89" fmla="*/ 136634 h 6096000"/>
              <a:gd name="connsiteX0" fmla="*/ 1124607 w 3951890"/>
              <a:gd name="connsiteY0" fmla="*/ 126124 h 6085490"/>
              <a:gd name="connsiteX1" fmla="*/ 935421 w 3951890"/>
              <a:gd name="connsiteY1" fmla="*/ 515007 h 6085490"/>
              <a:gd name="connsiteX2" fmla="*/ 399393 w 3951890"/>
              <a:gd name="connsiteY2" fmla="*/ 662152 h 6085490"/>
              <a:gd name="connsiteX3" fmla="*/ 84083 w 3951890"/>
              <a:gd name="connsiteY3" fmla="*/ 945931 h 6085490"/>
              <a:gd name="connsiteX4" fmla="*/ 84083 w 3951890"/>
              <a:gd name="connsiteY4" fmla="*/ 1219200 h 6085490"/>
              <a:gd name="connsiteX5" fmla="*/ 294290 w 3951890"/>
              <a:gd name="connsiteY5" fmla="*/ 1618593 h 6085490"/>
              <a:gd name="connsiteX6" fmla="*/ 399394 w 3951890"/>
              <a:gd name="connsiteY6" fmla="*/ 1786758 h 6085490"/>
              <a:gd name="connsiteX7" fmla="*/ 430924 w 3951890"/>
              <a:gd name="connsiteY7" fmla="*/ 1996965 h 6085490"/>
              <a:gd name="connsiteX8" fmla="*/ 630621 w 3951890"/>
              <a:gd name="connsiteY8" fmla="*/ 2049518 h 6085490"/>
              <a:gd name="connsiteX9" fmla="*/ 819807 w 3951890"/>
              <a:gd name="connsiteY9" fmla="*/ 1797269 h 6085490"/>
              <a:gd name="connsiteX10" fmla="*/ 756745 w 3951890"/>
              <a:gd name="connsiteY10" fmla="*/ 1376855 h 6085490"/>
              <a:gd name="connsiteX11" fmla="*/ 672662 w 3951890"/>
              <a:gd name="connsiteY11" fmla="*/ 1177159 h 6085490"/>
              <a:gd name="connsiteX12" fmla="*/ 851338 w 3951890"/>
              <a:gd name="connsiteY12" fmla="*/ 1135117 h 6085490"/>
              <a:gd name="connsiteX13" fmla="*/ 1019504 w 3951890"/>
              <a:gd name="connsiteY13" fmla="*/ 1608083 h 6085490"/>
              <a:gd name="connsiteX14" fmla="*/ 1051035 w 3951890"/>
              <a:gd name="connsiteY14" fmla="*/ 2017986 h 6085490"/>
              <a:gd name="connsiteX15" fmla="*/ 998483 w 3951890"/>
              <a:gd name="connsiteY15" fmla="*/ 2490952 h 6085490"/>
              <a:gd name="connsiteX16" fmla="*/ 420414 w 3951890"/>
              <a:gd name="connsiteY16" fmla="*/ 3626069 h 6085490"/>
              <a:gd name="connsiteX17" fmla="*/ 346842 w 3951890"/>
              <a:gd name="connsiteY17" fmla="*/ 3752194 h 6085490"/>
              <a:gd name="connsiteX18" fmla="*/ 357352 w 3951890"/>
              <a:gd name="connsiteY18" fmla="*/ 3836276 h 6085490"/>
              <a:gd name="connsiteX19" fmla="*/ 325821 w 3951890"/>
              <a:gd name="connsiteY19" fmla="*/ 3941379 h 6085490"/>
              <a:gd name="connsiteX20" fmla="*/ 262759 w 3951890"/>
              <a:gd name="connsiteY20" fmla="*/ 4151586 h 6085490"/>
              <a:gd name="connsiteX21" fmla="*/ 157656 w 3951890"/>
              <a:gd name="connsiteY21" fmla="*/ 4677103 h 6085490"/>
              <a:gd name="connsiteX22" fmla="*/ 0 w 3951890"/>
              <a:gd name="connsiteY22" fmla="*/ 5265683 h 6085490"/>
              <a:gd name="connsiteX23" fmla="*/ 21021 w 3951890"/>
              <a:gd name="connsiteY23" fmla="*/ 5381296 h 6085490"/>
              <a:gd name="connsiteX24" fmla="*/ 115615 w 3951890"/>
              <a:gd name="connsiteY24" fmla="*/ 5423337 h 6085490"/>
              <a:gd name="connsiteX25" fmla="*/ 168166 w 3951890"/>
              <a:gd name="connsiteY25" fmla="*/ 5517931 h 6085490"/>
              <a:gd name="connsiteX26" fmla="*/ 420415 w 3951890"/>
              <a:gd name="connsiteY26" fmla="*/ 5496911 h 6085490"/>
              <a:gd name="connsiteX27" fmla="*/ 536028 w 3951890"/>
              <a:gd name="connsiteY27" fmla="*/ 5444358 h 6085490"/>
              <a:gd name="connsiteX28" fmla="*/ 630620 w 3951890"/>
              <a:gd name="connsiteY28" fmla="*/ 5423338 h 6085490"/>
              <a:gd name="connsiteX29" fmla="*/ 714702 w 3951890"/>
              <a:gd name="connsiteY29" fmla="*/ 5055476 h 6085490"/>
              <a:gd name="connsiteX30" fmla="*/ 756745 w 3951890"/>
              <a:gd name="connsiteY30" fmla="*/ 4698124 h 6085490"/>
              <a:gd name="connsiteX31" fmla="*/ 903889 w 3951890"/>
              <a:gd name="connsiteY31" fmla="*/ 4141076 h 6085490"/>
              <a:gd name="connsiteX32" fmla="*/ 966952 w 3951890"/>
              <a:gd name="connsiteY32" fmla="*/ 4950373 h 6085490"/>
              <a:gd name="connsiteX33" fmla="*/ 987973 w 3951890"/>
              <a:gd name="connsiteY33" fmla="*/ 5108027 h 6085490"/>
              <a:gd name="connsiteX34" fmla="*/ 1103587 w 3951890"/>
              <a:gd name="connsiteY34" fmla="*/ 5234150 h 6085490"/>
              <a:gd name="connsiteX35" fmla="*/ 1240220 w 3951890"/>
              <a:gd name="connsiteY35" fmla="*/ 5234152 h 6085490"/>
              <a:gd name="connsiteX36" fmla="*/ 1366345 w 3951890"/>
              <a:gd name="connsiteY36" fmla="*/ 5213131 h 6085490"/>
              <a:gd name="connsiteX37" fmla="*/ 1587062 w 3951890"/>
              <a:gd name="connsiteY37" fmla="*/ 4740165 h 6085490"/>
              <a:gd name="connsiteX38" fmla="*/ 1692166 w 3951890"/>
              <a:gd name="connsiteY38" fmla="*/ 4298732 h 6085490"/>
              <a:gd name="connsiteX39" fmla="*/ 2070539 w 3951890"/>
              <a:gd name="connsiteY39" fmla="*/ 4414344 h 6085490"/>
              <a:gd name="connsiteX40" fmla="*/ 2217683 w 3951890"/>
              <a:gd name="connsiteY40" fmla="*/ 4834760 h 6085490"/>
              <a:gd name="connsiteX41" fmla="*/ 2280745 w 3951890"/>
              <a:gd name="connsiteY41" fmla="*/ 5391807 h 6085490"/>
              <a:gd name="connsiteX42" fmla="*/ 2354317 w 3951890"/>
              <a:gd name="connsiteY42" fmla="*/ 5738648 h 6085490"/>
              <a:gd name="connsiteX43" fmla="*/ 2417381 w 3951890"/>
              <a:gd name="connsiteY43" fmla="*/ 5917323 h 6085490"/>
              <a:gd name="connsiteX44" fmla="*/ 2575035 w 3951890"/>
              <a:gd name="connsiteY44" fmla="*/ 6085490 h 6085490"/>
              <a:gd name="connsiteX45" fmla="*/ 2722180 w 3951890"/>
              <a:gd name="connsiteY45" fmla="*/ 6053959 h 6085490"/>
              <a:gd name="connsiteX46" fmla="*/ 2837794 w 3951890"/>
              <a:gd name="connsiteY46" fmla="*/ 6043448 h 6085490"/>
              <a:gd name="connsiteX47" fmla="*/ 2774731 w 3951890"/>
              <a:gd name="connsiteY47" fmla="*/ 5812221 h 6085490"/>
              <a:gd name="connsiteX48" fmla="*/ 2680138 w 3951890"/>
              <a:gd name="connsiteY48" fmla="*/ 5549462 h 6085490"/>
              <a:gd name="connsiteX49" fmla="*/ 2711669 w 3951890"/>
              <a:gd name="connsiteY49" fmla="*/ 5171089 h 6085490"/>
              <a:gd name="connsiteX50" fmla="*/ 2711669 w 3951890"/>
              <a:gd name="connsiteY50" fmla="*/ 4866289 h 6085490"/>
              <a:gd name="connsiteX51" fmla="*/ 2879835 w 3951890"/>
              <a:gd name="connsiteY51" fmla="*/ 4109545 h 6085490"/>
              <a:gd name="connsiteX52" fmla="*/ 3174123 w 3951890"/>
              <a:gd name="connsiteY52" fmla="*/ 4403835 h 6085490"/>
              <a:gd name="connsiteX53" fmla="*/ 2932386 w 3951890"/>
              <a:gd name="connsiteY53" fmla="*/ 5360275 h 6085490"/>
              <a:gd name="connsiteX54" fmla="*/ 2974428 w 3951890"/>
              <a:gd name="connsiteY54" fmla="*/ 5801711 h 6085490"/>
              <a:gd name="connsiteX55" fmla="*/ 3090041 w 3951890"/>
              <a:gd name="connsiteY55" fmla="*/ 5896303 h 6085490"/>
              <a:gd name="connsiteX56" fmla="*/ 3310758 w 3951890"/>
              <a:gd name="connsiteY56" fmla="*/ 5906815 h 6085490"/>
              <a:gd name="connsiteX57" fmla="*/ 3468413 w 3951890"/>
              <a:gd name="connsiteY57" fmla="*/ 6001407 h 6085490"/>
              <a:gd name="connsiteX58" fmla="*/ 3573518 w 3951890"/>
              <a:gd name="connsiteY58" fmla="*/ 5917324 h 6085490"/>
              <a:gd name="connsiteX59" fmla="*/ 3783725 w 3951890"/>
              <a:gd name="connsiteY59" fmla="*/ 5580993 h 6085490"/>
              <a:gd name="connsiteX60" fmla="*/ 3899339 w 3951890"/>
              <a:gd name="connsiteY60" fmla="*/ 5276193 h 6085490"/>
              <a:gd name="connsiteX61" fmla="*/ 3951890 w 3951890"/>
              <a:gd name="connsiteY61" fmla="*/ 4614042 h 6085490"/>
              <a:gd name="connsiteX62" fmla="*/ 3941380 w 3951890"/>
              <a:gd name="connsiteY62" fmla="*/ 4298731 h 6085490"/>
              <a:gd name="connsiteX63" fmla="*/ 3668111 w 3951890"/>
              <a:gd name="connsiteY63" fmla="*/ 3983421 h 6085490"/>
              <a:gd name="connsiteX64" fmla="*/ 3457904 w 3951890"/>
              <a:gd name="connsiteY64" fmla="*/ 3163614 h 6085490"/>
              <a:gd name="connsiteX65" fmla="*/ 3279228 w 3951890"/>
              <a:gd name="connsiteY65" fmla="*/ 2669628 h 6085490"/>
              <a:gd name="connsiteX66" fmla="*/ 3090042 w 3951890"/>
              <a:gd name="connsiteY66" fmla="*/ 2417379 h 6085490"/>
              <a:gd name="connsiteX67" fmla="*/ 2911366 w 3951890"/>
              <a:gd name="connsiteY67" fmla="*/ 2049517 h 6085490"/>
              <a:gd name="connsiteX68" fmla="*/ 2764221 w 3951890"/>
              <a:gd name="connsiteY68" fmla="*/ 1807779 h 6085490"/>
              <a:gd name="connsiteX69" fmla="*/ 2827283 w 3951890"/>
              <a:gd name="connsiteY69" fmla="*/ 1408386 h 6085490"/>
              <a:gd name="connsiteX70" fmla="*/ 2890345 w 3951890"/>
              <a:gd name="connsiteY70" fmla="*/ 1313793 h 6085490"/>
              <a:gd name="connsiteX71" fmla="*/ 2858814 w 3951890"/>
              <a:gd name="connsiteY71" fmla="*/ 1660635 h 6085490"/>
              <a:gd name="connsiteX72" fmla="*/ 3016469 w 3951890"/>
              <a:gd name="connsiteY72" fmla="*/ 2123090 h 6085490"/>
              <a:gd name="connsiteX73" fmla="*/ 3563007 w 3951890"/>
              <a:gd name="connsiteY73" fmla="*/ 2144110 h 6085490"/>
              <a:gd name="connsiteX74" fmla="*/ 3668111 w 3951890"/>
              <a:gd name="connsiteY74" fmla="*/ 1954924 h 6085490"/>
              <a:gd name="connsiteX75" fmla="*/ 3436883 w 3951890"/>
              <a:gd name="connsiteY75" fmla="*/ 1723697 h 6085490"/>
              <a:gd name="connsiteX76" fmla="*/ 3657600 w 3951890"/>
              <a:gd name="connsiteY76" fmla="*/ 1345324 h 6085490"/>
              <a:gd name="connsiteX77" fmla="*/ 3594538 w 3951890"/>
              <a:gd name="connsiteY77" fmla="*/ 756745 h 6085490"/>
              <a:gd name="connsiteX78" fmla="*/ 3520966 w 3951890"/>
              <a:gd name="connsiteY78" fmla="*/ 641131 h 6085490"/>
              <a:gd name="connsiteX79" fmla="*/ 3069021 w 3951890"/>
              <a:gd name="connsiteY79" fmla="*/ 409904 h 6085490"/>
              <a:gd name="connsiteX80" fmla="*/ 2816773 w 3951890"/>
              <a:gd name="connsiteY80" fmla="*/ 357352 h 6085490"/>
              <a:gd name="connsiteX81" fmla="*/ 2585545 w 3951890"/>
              <a:gd name="connsiteY81" fmla="*/ 0 h 6085490"/>
              <a:gd name="connsiteX82" fmla="*/ 2469931 w 3951890"/>
              <a:gd name="connsiteY82" fmla="*/ 157656 h 6085490"/>
              <a:gd name="connsiteX83" fmla="*/ 2322786 w 3951890"/>
              <a:gd name="connsiteY83" fmla="*/ 420414 h 6085490"/>
              <a:gd name="connsiteX84" fmla="*/ 2123090 w 3951890"/>
              <a:gd name="connsiteY84" fmla="*/ 620110 h 6085490"/>
              <a:gd name="connsiteX85" fmla="*/ 1828801 w 3951890"/>
              <a:gd name="connsiteY85" fmla="*/ 714704 h 6085490"/>
              <a:gd name="connsiteX86" fmla="*/ 1597573 w 3951890"/>
              <a:gd name="connsiteY86" fmla="*/ 746234 h 6085490"/>
              <a:gd name="connsiteX87" fmla="*/ 1408387 w 3951890"/>
              <a:gd name="connsiteY87" fmla="*/ 515007 h 6085490"/>
              <a:gd name="connsiteX88" fmla="*/ 1271752 w 3951890"/>
              <a:gd name="connsiteY88" fmla="*/ 199696 h 6085490"/>
              <a:gd name="connsiteX89" fmla="*/ 1124607 w 3951890"/>
              <a:gd name="connsiteY89" fmla="*/ 126124 h 6085490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722180 w 3951890"/>
              <a:gd name="connsiteY45" fmla="*/ 5927835 h 5959366"/>
              <a:gd name="connsiteX46" fmla="*/ 2837794 w 3951890"/>
              <a:gd name="connsiteY46" fmla="*/ 5917324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68413 w 3951890"/>
              <a:gd name="connsiteY57" fmla="*/ 5875283 h 5959366"/>
              <a:gd name="connsiteX58" fmla="*/ 3573518 w 3951890"/>
              <a:gd name="connsiteY58" fmla="*/ 5791200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722180 w 3951890"/>
              <a:gd name="connsiteY45" fmla="*/ 5927835 h 5959366"/>
              <a:gd name="connsiteX46" fmla="*/ 2837794 w 3951890"/>
              <a:gd name="connsiteY46" fmla="*/ 5917324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89434 w 3951890"/>
              <a:gd name="connsiteY57" fmla="*/ 5717627 h 5959366"/>
              <a:gd name="connsiteX58" fmla="*/ 3573518 w 3951890"/>
              <a:gd name="connsiteY58" fmla="*/ 5791200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722180 w 3951890"/>
              <a:gd name="connsiteY45" fmla="*/ 5927835 h 5959366"/>
              <a:gd name="connsiteX46" fmla="*/ 2837794 w 3951890"/>
              <a:gd name="connsiteY46" fmla="*/ 5917324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89434 w 3951890"/>
              <a:gd name="connsiteY57" fmla="*/ 5717627 h 5959366"/>
              <a:gd name="connsiteX58" fmla="*/ 3626070 w 3951890"/>
              <a:gd name="connsiteY58" fmla="*/ 5644055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722180 w 3951890"/>
              <a:gd name="connsiteY45" fmla="*/ 5927835 h 5959366"/>
              <a:gd name="connsiteX46" fmla="*/ 2680138 w 3951890"/>
              <a:gd name="connsiteY46" fmla="*/ 5717628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89434 w 3951890"/>
              <a:gd name="connsiteY57" fmla="*/ 5717627 h 5959366"/>
              <a:gd name="connsiteX58" fmla="*/ 3626070 w 3951890"/>
              <a:gd name="connsiteY58" fmla="*/ 5644055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543504 w 3951890"/>
              <a:gd name="connsiteY45" fmla="*/ 5696608 h 5959366"/>
              <a:gd name="connsiteX46" fmla="*/ 2680138 w 3951890"/>
              <a:gd name="connsiteY46" fmla="*/ 5717628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89434 w 3951890"/>
              <a:gd name="connsiteY57" fmla="*/ 5717627 h 5959366"/>
              <a:gd name="connsiteX58" fmla="*/ 3626070 w 3951890"/>
              <a:gd name="connsiteY58" fmla="*/ 5644055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396359 w 3951890"/>
              <a:gd name="connsiteY44" fmla="*/ 5675587 h 5797984"/>
              <a:gd name="connsiteX45" fmla="*/ 2543504 w 3951890"/>
              <a:gd name="connsiteY45" fmla="*/ 5696608 h 5797984"/>
              <a:gd name="connsiteX46" fmla="*/ 2680138 w 3951890"/>
              <a:gd name="connsiteY46" fmla="*/ 5717628 h 5797984"/>
              <a:gd name="connsiteX47" fmla="*/ 2774731 w 3951890"/>
              <a:gd name="connsiteY47" fmla="*/ 5686097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396359 w 3951890"/>
              <a:gd name="connsiteY44" fmla="*/ 5675587 h 5797984"/>
              <a:gd name="connsiteX45" fmla="*/ 2554014 w 3951890"/>
              <a:gd name="connsiteY45" fmla="*/ 5559974 h 5797984"/>
              <a:gd name="connsiteX46" fmla="*/ 2680138 w 3951890"/>
              <a:gd name="connsiteY46" fmla="*/ 5717628 h 5797984"/>
              <a:gd name="connsiteX47" fmla="*/ 2774731 w 3951890"/>
              <a:gd name="connsiteY47" fmla="*/ 5686097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396359 w 3951890"/>
              <a:gd name="connsiteY44" fmla="*/ 5675587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774731 w 3951890"/>
              <a:gd name="connsiteY47" fmla="*/ 5686097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396359 w 3951890"/>
              <a:gd name="connsiteY44" fmla="*/ 5675587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43807 w 3951890"/>
              <a:gd name="connsiteY42" fmla="*/ 5360276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28193 w 3951890"/>
              <a:gd name="connsiteY41" fmla="*/ 4950373 h 5797984"/>
              <a:gd name="connsiteX42" fmla="*/ 2343807 w 3951890"/>
              <a:gd name="connsiteY42" fmla="*/ 5360276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343807 w 3951890"/>
              <a:gd name="connsiteY42" fmla="*/ 5360276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343807 w 3951890"/>
              <a:gd name="connsiteY42" fmla="*/ 5360276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280745 w 3951890"/>
              <a:gd name="connsiteY42" fmla="*/ 5108028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280745 w 3951890"/>
              <a:gd name="connsiteY42" fmla="*/ 5108028 h 5797984"/>
              <a:gd name="connsiteX43" fmla="*/ 2333298 w 3951890"/>
              <a:gd name="connsiteY43" fmla="*/ 5360274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30925 w 3951890"/>
              <a:gd name="connsiteY26" fmla="*/ 5223643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280745 w 3951890"/>
              <a:gd name="connsiteY42" fmla="*/ 5108028 h 5797984"/>
              <a:gd name="connsiteX43" fmla="*/ 2333298 w 3951890"/>
              <a:gd name="connsiteY43" fmla="*/ 5360274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220717 w 3951890"/>
              <a:gd name="connsiteY25" fmla="*/ 5255172 h 5797984"/>
              <a:gd name="connsiteX26" fmla="*/ 430925 w 3951890"/>
              <a:gd name="connsiteY26" fmla="*/ 5223643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280745 w 3951890"/>
              <a:gd name="connsiteY42" fmla="*/ 5108028 h 5797984"/>
              <a:gd name="connsiteX43" fmla="*/ 2333298 w 3951890"/>
              <a:gd name="connsiteY43" fmla="*/ 5360274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36635 w 3930869"/>
              <a:gd name="connsiteY21" fmla="*/ 4550979 h 5797984"/>
              <a:gd name="connsiteX22" fmla="*/ 0 w 3930869"/>
              <a:gd name="connsiteY22" fmla="*/ 4834759 h 5797984"/>
              <a:gd name="connsiteX23" fmla="*/ 0 w 3930869"/>
              <a:gd name="connsiteY23" fmla="*/ 5255172 h 5797984"/>
              <a:gd name="connsiteX24" fmla="*/ 94594 w 3930869"/>
              <a:gd name="connsiteY24" fmla="*/ 5297213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09599 w 3930869"/>
              <a:gd name="connsiteY28" fmla="*/ 5297214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0 w 3930869"/>
              <a:gd name="connsiteY23" fmla="*/ 5255172 h 5797984"/>
              <a:gd name="connsiteX24" fmla="*/ 94594 w 3930869"/>
              <a:gd name="connsiteY24" fmla="*/ 5297213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09599 w 3930869"/>
              <a:gd name="connsiteY28" fmla="*/ 5297214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94594 w 3930869"/>
              <a:gd name="connsiteY24" fmla="*/ 5297213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09599 w 3930869"/>
              <a:gd name="connsiteY28" fmla="*/ 5297214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09599 w 3930869"/>
              <a:gd name="connsiteY28" fmla="*/ 5297214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213131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213131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132082 w 3930869"/>
              <a:gd name="connsiteY55" fmla="*/ 5633544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213131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132082 w 3930869"/>
              <a:gd name="connsiteY55" fmla="*/ 5633544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73215 w 3930869"/>
              <a:gd name="connsiteY59" fmla="*/ 5318235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213131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132082 w 3930869"/>
              <a:gd name="connsiteY55" fmla="*/ 5633544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73215 w 3930869"/>
              <a:gd name="connsiteY59" fmla="*/ 5318235 h 5797984"/>
              <a:gd name="connsiteX60" fmla="*/ 3836277 w 3930869"/>
              <a:gd name="connsiteY60" fmla="*/ 4813738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20359"/>
              <a:gd name="connsiteY0" fmla="*/ 0 h 5797984"/>
              <a:gd name="connsiteX1" fmla="*/ 914400 w 3920359"/>
              <a:gd name="connsiteY1" fmla="*/ 388883 h 5797984"/>
              <a:gd name="connsiteX2" fmla="*/ 378372 w 3920359"/>
              <a:gd name="connsiteY2" fmla="*/ 536028 h 5797984"/>
              <a:gd name="connsiteX3" fmla="*/ 63062 w 3920359"/>
              <a:gd name="connsiteY3" fmla="*/ 819807 h 5797984"/>
              <a:gd name="connsiteX4" fmla="*/ 63062 w 3920359"/>
              <a:gd name="connsiteY4" fmla="*/ 1093076 h 5797984"/>
              <a:gd name="connsiteX5" fmla="*/ 273269 w 3920359"/>
              <a:gd name="connsiteY5" fmla="*/ 1492469 h 5797984"/>
              <a:gd name="connsiteX6" fmla="*/ 378373 w 3920359"/>
              <a:gd name="connsiteY6" fmla="*/ 1660634 h 5797984"/>
              <a:gd name="connsiteX7" fmla="*/ 409903 w 3920359"/>
              <a:gd name="connsiteY7" fmla="*/ 1870841 h 5797984"/>
              <a:gd name="connsiteX8" fmla="*/ 609600 w 3920359"/>
              <a:gd name="connsiteY8" fmla="*/ 1923394 h 5797984"/>
              <a:gd name="connsiteX9" fmla="*/ 798786 w 3920359"/>
              <a:gd name="connsiteY9" fmla="*/ 1671145 h 5797984"/>
              <a:gd name="connsiteX10" fmla="*/ 735724 w 3920359"/>
              <a:gd name="connsiteY10" fmla="*/ 1250731 h 5797984"/>
              <a:gd name="connsiteX11" fmla="*/ 651641 w 3920359"/>
              <a:gd name="connsiteY11" fmla="*/ 1051035 h 5797984"/>
              <a:gd name="connsiteX12" fmla="*/ 830317 w 3920359"/>
              <a:gd name="connsiteY12" fmla="*/ 1008993 h 5797984"/>
              <a:gd name="connsiteX13" fmla="*/ 998483 w 3920359"/>
              <a:gd name="connsiteY13" fmla="*/ 1481959 h 5797984"/>
              <a:gd name="connsiteX14" fmla="*/ 1030014 w 3920359"/>
              <a:gd name="connsiteY14" fmla="*/ 1891862 h 5797984"/>
              <a:gd name="connsiteX15" fmla="*/ 977462 w 3920359"/>
              <a:gd name="connsiteY15" fmla="*/ 2364828 h 5797984"/>
              <a:gd name="connsiteX16" fmla="*/ 399393 w 3920359"/>
              <a:gd name="connsiteY16" fmla="*/ 3499945 h 5797984"/>
              <a:gd name="connsiteX17" fmla="*/ 325821 w 3920359"/>
              <a:gd name="connsiteY17" fmla="*/ 3626070 h 5797984"/>
              <a:gd name="connsiteX18" fmla="*/ 336331 w 3920359"/>
              <a:gd name="connsiteY18" fmla="*/ 3710152 h 5797984"/>
              <a:gd name="connsiteX19" fmla="*/ 304800 w 3920359"/>
              <a:gd name="connsiteY19" fmla="*/ 3815255 h 5797984"/>
              <a:gd name="connsiteX20" fmla="*/ 241738 w 3920359"/>
              <a:gd name="connsiteY20" fmla="*/ 4025462 h 5797984"/>
              <a:gd name="connsiteX21" fmla="*/ 105104 w 3920359"/>
              <a:gd name="connsiteY21" fmla="*/ 4498427 h 5797984"/>
              <a:gd name="connsiteX22" fmla="*/ 0 w 3920359"/>
              <a:gd name="connsiteY22" fmla="*/ 4834759 h 5797984"/>
              <a:gd name="connsiteX23" fmla="*/ 31531 w 3920359"/>
              <a:gd name="connsiteY23" fmla="*/ 5097517 h 5797984"/>
              <a:gd name="connsiteX24" fmla="*/ 136635 w 3920359"/>
              <a:gd name="connsiteY24" fmla="*/ 5192110 h 5797984"/>
              <a:gd name="connsiteX25" fmla="*/ 199696 w 3920359"/>
              <a:gd name="connsiteY25" fmla="*/ 5255172 h 5797984"/>
              <a:gd name="connsiteX26" fmla="*/ 409904 w 3920359"/>
              <a:gd name="connsiteY26" fmla="*/ 5223643 h 5797984"/>
              <a:gd name="connsiteX27" fmla="*/ 515007 w 3920359"/>
              <a:gd name="connsiteY27" fmla="*/ 5213131 h 5797984"/>
              <a:gd name="connsiteX28" fmla="*/ 620110 w 3920359"/>
              <a:gd name="connsiteY28" fmla="*/ 5171090 h 5797984"/>
              <a:gd name="connsiteX29" fmla="*/ 693681 w 3920359"/>
              <a:gd name="connsiteY29" fmla="*/ 4929352 h 5797984"/>
              <a:gd name="connsiteX30" fmla="*/ 735724 w 3920359"/>
              <a:gd name="connsiteY30" fmla="*/ 4572000 h 5797984"/>
              <a:gd name="connsiteX31" fmla="*/ 882868 w 3920359"/>
              <a:gd name="connsiteY31" fmla="*/ 4014952 h 5797984"/>
              <a:gd name="connsiteX32" fmla="*/ 945931 w 3920359"/>
              <a:gd name="connsiteY32" fmla="*/ 4824249 h 5797984"/>
              <a:gd name="connsiteX33" fmla="*/ 966952 w 3920359"/>
              <a:gd name="connsiteY33" fmla="*/ 4981903 h 5797984"/>
              <a:gd name="connsiteX34" fmla="*/ 1082566 w 3920359"/>
              <a:gd name="connsiteY34" fmla="*/ 5108026 h 5797984"/>
              <a:gd name="connsiteX35" fmla="*/ 1219199 w 3920359"/>
              <a:gd name="connsiteY35" fmla="*/ 5108028 h 5797984"/>
              <a:gd name="connsiteX36" fmla="*/ 1345324 w 3920359"/>
              <a:gd name="connsiteY36" fmla="*/ 5087007 h 5797984"/>
              <a:gd name="connsiteX37" fmla="*/ 1566041 w 3920359"/>
              <a:gd name="connsiteY37" fmla="*/ 4614041 h 5797984"/>
              <a:gd name="connsiteX38" fmla="*/ 1671145 w 3920359"/>
              <a:gd name="connsiteY38" fmla="*/ 4172608 h 5797984"/>
              <a:gd name="connsiteX39" fmla="*/ 2049518 w 3920359"/>
              <a:gd name="connsiteY39" fmla="*/ 4078013 h 5797984"/>
              <a:gd name="connsiteX40" fmla="*/ 2165131 w 3920359"/>
              <a:gd name="connsiteY40" fmla="*/ 4529960 h 5797984"/>
              <a:gd name="connsiteX41" fmla="*/ 2207172 w 3920359"/>
              <a:gd name="connsiteY41" fmla="*/ 4950373 h 5797984"/>
              <a:gd name="connsiteX42" fmla="*/ 2259724 w 3920359"/>
              <a:gd name="connsiteY42" fmla="*/ 5108028 h 5797984"/>
              <a:gd name="connsiteX43" fmla="*/ 2312277 w 3920359"/>
              <a:gd name="connsiteY43" fmla="*/ 5360274 h 5797984"/>
              <a:gd name="connsiteX44" fmla="*/ 2427890 w 3920359"/>
              <a:gd name="connsiteY44" fmla="*/ 5528443 h 5797984"/>
              <a:gd name="connsiteX45" fmla="*/ 2532993 w 3920359"/>
              <a:gd name="connsiteY45" fmla="*/ 5559974 h 5797984"/>
              <a:gd name="connsiteX46" fmla="*/ 2680138 w 3920359"/>
              <a:gd name="connsiteY46" fmla="*/ 5528441 h 5797984"/>
              <a:gd name="connsiteX47" fmla="*/ 2669627 w 3920359"/>
              <a:gd name="connsiteY47" fmla="*/ 5423339 h 5797984"/>
              <a:gd name="connsiteX48" fmla="*/ 2659117 w 3920359"/>
              <a:gd name="connsiteY48" fmla="*/ 5423338 h 5797984"/>
              <a:gd name="connsiteX49" fmla="*/ 2690648 w 3920359"/>
              <a:gd name="connsiteY49" fmla="*/ 5044965 h 5797984"/>
              <a:gd name="connsiteX50" fmla="*/ 2690648 w 3920359"/>
              <a:gd name="connsiteY50" fmla="*/ 4740165 h 5797984"/>
              <a:gd name="connsiteX51" fmla="*/ 2858814 w 3920359"/>
              <a:gd name="connsiteY51" fmla="*/ 3983421 h 5797984"/>
              <a:gd name="connsiteX52" fmla="*/ 3153102 w 3920359"/>
              <a:gd name="connsiteY52" fmla="*/ 4277711 h 5797984"/>
              <a:gd name="connsiteX53" fmla="*/ 2911365 w 3920359"/>
              <a:gd name="connsiteY53" fmla="*/ 5234151 h 5797984"/>
              <a:gd name="connsiteX54" fmla="*/ 2953407 w 3920359"/>
              <a:gd name="connsiteY54" fmla="*/ 5675587 h 5797984"/>
              <a:gd name="connsiteX55" fmla="*/ 3132082 w 3920359"/>
              <a:gd name="connsiteY55" fmla="*/ 5633544 h 5797984"/>
              <a:gd name="connsiteX56" fmla="*/ 3289737 w 3920359"/>
              <a:gd name="connsiteY56" fmla="*/ 5780691 h 5797984"/>
              <a:gd name="connsiteX57" fmla="*/ 3468413 w 3920359"/>
              <a:gd name="connsiteY57" fmla="*/ 5717627 h 5797984"/>
              <a:gd name="connsiteX58" fmla="*/ 3605049 w 3920359"/>
              <a:gd name="connsiteY58" fmla="*/ 5644055 h 5797984"/>
              <a:gd name="connsiteX59" fmla="*/ 3773215 w 3920359"/>
              <a:gd name="connsiteY59" fmla="*/ 5318235 h 5797984"/>
              <a:gd name="connsiteX60" fmla="*/ 3836277 w 3920359"/>
              <a:gd name="connsiteY60" fmla="*/ 4813738 h 5797984"/>
              <a:gd name="connsiteX61" fmla="*/ 3741682 w 3920359"/>
              <a:gd name="connsiteY61" fmla="*/ 4393325 h 5797984"/>
              <a:gd name="connsiteX62" fmla="*/ 3920359 w 3920359"/>
              <a:gd name="connsiteY62" fmla="*/ 4172607 h 5797984"/>
              <a:gd name="connsiteX63" fmla="*/ 3647090 w 3920359"/>
              <a:gd name="connsiteY63" fmla="*/ 3857297 h 5797984"/>
              <a:gd name="connsiteX64" fmla="*/ 3436883 w 3920359"/>
              <a:gd name="connsiteY64" fmla="*/ 3037490 h 5797984"/>
              <a:gd name="connsiteX65" fmla="*/ 3258207 w 3920359"/>
              <a:gd name="connsiteY65" fmla="*/ 2543504 h 5797984"/>
              <a:gd name="connsiteX66" fmla="*/ 3069021 w 3920359"/>
              <a:gd name="connsiteY66" fmla="*/ 2291255 h 5797984"/>
              <a:gd name="connsiteX67" fmla="*/ 2890345 w 3920359"/>
              <a:gd name="connsiteY67" fmla="*/ 1923393 h 5797984"/>
              <a:gd name="connsiteX68" fmla="*/ 2743200 w 3920359"/>
              <a:gd name="connsiteY68" fmla="*/ 1681655 h 5797984"/>
              <a:gd name="connsiteX69" fmla="*/ 2806262 w 3920359"/>
              <a:gd name="connsiteY69" fmla="*/ 1282262 h 5797984"/>
              <a:gd name="connsiteX70" fmla="*/ 2869324 w 3920359"/>
              <a:gd name="connsiteY70" fmla="*/ 1187669 h 5797984"/>
              <a:gd name="connsiteX71" fmla="*/ 2837793 w 3920359"/>
              <a:gd name="connsiteY71" fmla="*/ 1534511 h 5797984"/>
              <a:gd name="connsiteX72" fmla="*/ 2995448 w 3920359"/>
              <a:gd name="connsiteY72" fmla="*/ 1996966 h 5797984"/>
              <a:gd name="connsiteX73" fmla="*/ 3541986 w 3920359"/>
              <a:gd name="connsiteY73" fmla="*/ 2017986 h 5797984"/>
              <a:gd name="connsiteX74" fmla="*/ 3647090 w 3920359"/>
              <a:gd name="connsiteY74" fmla="*/ 1828800 h 5797984"/>
              <a:gd name="connsiteX75" fmla="*/ 3415862 w 3920359"/>
              <a:gd name="connsiteY75" fmla="*/ 1597573 h 5797984"/>
              <a:gd name="connsiteX76" fmla="*/ 3636579 w 3920359"/>
              <a:gd name="connsiteY76" fmla="*/ 1219200 h 5797984"/>
              <a:gd name="connsiteX77" fmla="*/ 3573517 w 3920359"/>
              <a:gd name="connsiteY77" fmla="*/ 630621 h 5797984"/>
              <a:gd name="connsiteX78" fmla="*/ 3499945 w 3920359"/>
              <a:gd name="connsiteY78" fmla="*/ 515007 h 5797984"/>
              <a:gd name="connsiteX79" fmla="*/ 3048000 w 3920359"/>
              <a:gd name="connsiteY79" fmla="*/ 283780 h 5797984"/>
              <a:gd name="connsiteX80" fmla="*/ 2795752 w 3920359"/>
              <a:gd name="connsiteY80" fmla="*/ 231228 h 5797984"/>
              <a:gd name="connsiteX81" fmla="*/ 2585545 w 3920359"/>
              <a:gd name="connsiteY81" fmla="*/ 42042 h 5797984"/>
              <a:gd name="connsiteX82" fmla="*/ 2448910 w 3920359"/>
              <a:gd name="connsiteY82" fmla="*/ 31532 h 5797984"/>
              <a:gd name="connsiteX83" fmla="*/ 2301765 w 3920359"/>
              <a:gd name="connsiteY83" fmla="*/ 294290 h 5797984"/>
              <a:gd name="connsiteX84" fmla="*/ 2102069 w 3920359"/>
              <a:gd name="connsiteY84" fmla="*/ 493986 h 5797984"/>
              <a:gd name="connsiteX85" fmla="*/ 1807780 w 3920359"/>
              <a:gd name="connsiteY85" fmla="*/ 588580 h 5797984"/>
              <a:gd name="connsiteX86" fmla="*/ 1576552 w 3920359"/>
              <a:gd name="connsiteY86" fmla="*/ 620110 h 5797984"/>
              <a:gd name="connsiteX87" fmla="*/ 1387366 w 3920359"/>
              <a:gd name="connsiteY87" fmla="*/ 388883 h 5797984"/>
              <a:gd name="connsiteX88" fmla="*/ 1250731 w 3920359"/>
              <a:gd name="connsiteY88" fmla="*/ 73572 h 5797984"/>
              <a:gd name="connsiteX89" fmla="*/ 1103586 w 3920359"/>
              <a:gd name="connsiteY89" fmla="*/ 0 h 5797984"/>
              <a:gd name="connsiteX0" fmla="*/ 1103586 w 3836277"/>
              <a:gd name="connsiteY0" fmla="*/ 0 h 5797984"/>
              <a:gd name="connsiteX1" fmla="*/ 914400 w 3836277"/>
              <a:gd name="connsiteY1" fmla="*/ 388883 h 5797984"/>
              <a:gd name="connsiteX2" fmla="*/ 378372 w 3836277"/>
              <a:gd name="connsiteY2" fmla="*/ 536028 h 5797984"/>
              <a:gd name="connsiteX3" fmla="*/ 63062 w 3836277"/>
              <a:gd name="connsiteY3" fmla="*/ 819807 h 5797984"/>
              <a:gd name="connsiteX4" fmla="*/ 63062 w 3836277"/>
              <a:gd name="connsiteY4" fmla="*/ 1093076 h 5797984"/>
              <a:gd name="connsiteX5" fmla="*/ 273269 w 3836277"/>
              <a:gd name="connsiteY5" fmla="*/ 1492469 h 5797984"/>
              <a:gd name="connsiteX6" fmla="*/ 378373 w 3836277"/>
              <a:gd name="connsiteY6" fmla="*/ 1660634 h 5797984"/>
              <a:gd name="connsiteX7" fmla="*/ 409903 w 3836277"/>
              <a:gd name="connsiteY7" fmla="*/ 1870841 h 5797984"/>
              <a:gd name="connsiteX8" fmla="*/ 609600 w 3836277"/>
              <a:gd name="connsiteY8" fmla="*/ 1923394 h 5797984"/>
              <a:gd name="connsiteX9" fmla="*/ 798786 w 3836277"/>
              <a:gd name="connsiteY9" fmla="*/ 1671145 h 5797984"/>
              <a:gd name="connsiteX10" fmla="*/ 735724 w 3836277"/>
              <a:gd name="connsiteY10" fmla="*/ 1250731 h 5797984"/>
              <a:gd name="connsiteX11" fmla="*/ 651641 w 3836277"/>
              <a:gd name="connsiteY11" fmla="*/ 1051035 h 5797984"/>
              <a:gd name="connsiteX12" fmla="*/ 830317 w 3836277"/>
              <a:gd name="connsiteY12" fmla="*/ 1008993 h 5797984"/>
              <a:gd name="connsiteX13" fmla="*/ 998483 w 3836277"/>
              <a:gd name="connsiteY13" fmla="*/ 1481959 h 5797984"/>
              <a:gd name="connsiteX14" fmla="*/ 1030014 w 3836277"/>
              <a:gd name="connsiteY14" fmla="*/ 1891862 h 5797984"/>
              <a:gd name="connsiteX15" fmla="*/ 977462 w 3836277"/>
              <a:gd name="connsiteY15" fmla="*/ 2364828 h 5797984"/>
              <a:gd name="connsiteX16" fmla="*/ 399393 w 3836277"/>
              <a:gd name="connsiteY16" fmla="*/ 3499945 h 5797984"/>
              <a:gd name="connsiteX17" fmla="*/ 325821 w 3836277"/>
              <a:gd name="connsiteY17" fmla="*/ 3626070 h 5797984"/>
              <a:gd name="connsiteX18" fmla="*/ 336331 w 3836277"/>
              <a:gd name="connsiteY18" fmla="*/ 3710152 h 5797984"/>
              <a:gd name="connsiteX19" fmla="*/ 304800 w 3836277"/>
              <a:gd name="connsiteY19" fmla="*/ 3815255 h 5797984"/>
              <a:gd name="connsiteX20" fmla="*/ 241738 w 3836277"/>
              <a:gd name="connsiteY20" fmla="*/ 4025462 h 5797984"/>
              <a:gd name="connsiteX21" fmla="*/ 105104 w 3836277"/>
              <a:gd name="connsiteY21" fmla="*/ 4498427 h 5797984"/>
              <a:gd name="connsiteX22" fmla="*/ 0 w 3836277"/>
              <a:gd name="connsiteY22" fmla="*/ 4834759 h 5797984"/>
              <a:gd name="connsiteX23" fmla="*/ 31531 w 3836277"/>
              <a:gd name="connsiteY23" fmla="*/ 5097517 h 5797984"/>
              <a:gd name="connsiteX24" fmla="*/ 136635 w 3836277"/>
              <a:gd name="connsiteY24" fmla="*/ 5192110 h 5797984"/>
              <a:gd name="connsiteX25" fmla="*/ 199696 w 3836277"/>
              <a:gd name="connsiteY25" fmla="*/ 5255172 h 5797984"/>
              <a:gd name="connsiteX26" fmla="*/ 409904 w 3836277"/>
              <a:gd name="connsiteY26" fmla="*/ 5223643 h 5797984"/>
              <a:gd name="connsiteX27" fmla="*/ 515007 w 3836277"/>
              <a:gd name="connsiteY27" fmla="*/ 5213131 h 5797984"/>
              <a:gd name="connsiteX28" fmla="*/ 620110 w 3836277"/>
              <a:gd name="connsiteY28" fmla="*/ 5171090 h 5797984"/>
              <a:gd name="connsiteX29" fmla="*/ 693681 w 3836277"/>
              <a:gd name="connsiteY29" fmla="*/ 4929352 h 5797984"/>
              <a:gd name="connsiteX30" fmla="*/ 735724 w 3836277"/>
              <a:gd name="connsiteY30" fmla="*/ 4572000 h 5797984"/>
              <a:gd name="connsiteX31" fmla="*/ 882868 w 3836277"/>
              <a:gd name="connsiteY31" fmla="*/ 4014952 h 5797984"/>
              <a:gd name="connsiteX32" fmla="*/ 945931 w 3836277"/>
              <a:gd name="connsiteY32" fmla="*/ 4824249 h 5797984"/>
              <a:gd name="connsiteX33" fmla="*/ 966952 w 3836277"/>
              <a:gd name="connsiteY33" fmla="*/ 4981903 h 5797984"/>
              <a:gd name="connsiteX34" fmla="*/ 1082566 w 3836277"/>
              <a:gd name="connsiteY34" fmla="*/ 5108026 h 5797984"/>
              <a:gd name="connsiteX35" fmla="*/ 1219199 w 3836277"/>
              <a:gd name="connsiteY35" fmla="*/ 5108028 h 5797984"/>
              <a:gd name="connsiteX36" fmla="*/ 1345324 w 3836277"/>
              <a:gd name="connsiteY36" fmla="*/ 5087007 h 5797984"/>
              <a:gd name="connsiteX37" fmla="*/ 1566041 w 3836277"/>
              <a:gd name="connsiteY37" fmla="*/ 4614041 h 5797984"/>
              <a:gd name="connsiteX38" fmla="*/ 1671145 w 3836277"/>
              <a:gd name="connsiteY38" fmla="*/ 4172608 h 5797984"/>
              <a:gd name="connsiteX39" fmla="*/ 2049518 w 3836277"/>
              <a:gd name="connsiteY39" fmla="*/ 4078013 h 5797984"/>
              <a:gd name="connsiteX40" fmla="*/ 2165131 w 3836277"/>
              <a:gd name="connsiteY40" fmla="*/ 4529960 h 5797984"/>
              <a:gd name="connsiteX41" fmla="*/ 2207172 w 3836277"/>
              <a:gd name="connsiteY41" fmla="*/ 4950373 h 5797984"/>
              <a:gd name="connsiteX42" fmla="*/ 2259724 w 3836277"/>
              <a:gd name="connsiteY42" fmla="*/ 5108028 h 5797984"/>
              <a:gd name="connsiteX43" fmla="*/ 2312277 w 3836277"/>
              <a:gd name="connsiteY43" fmla="*/ 5360274 h 5797984"/>
              <a:gd name="connsiteX44" fmla="*/ 2427890 w 3836277"/>
              <a:gd name="connsiteY44" fmla="*/ 5528443 h 5797984"/>
              <a:gd name="connsiteX45" fmla="*/ 2532993 w 3836277"/>
              <a:gd name="connsiteY45" fmla="*/ 5559974 h 5797984"/>
              <a:gd name="connsiteX46" fmla="*/ 2680138 w 3836277"/>
              <a:gd name="connsiteY46" fmla="*/ 5528441 h 5797984"/>
              <a:gd name="connsiteX47" fmla="*/ 2669627 w 3836277"/>
              <a:gd name="connsiteY47" fmla="*/ 5423339 h 5797984"/>
              <a:gd name="connsiteX48" fmla="*/ 2659117 w 3836277"/>
              <a:gd name="connsiteY48" fmla="*/ 5423338 h 5797984"/>
              <a:gd name="connsiteX49" fmla="*/ 2690648 w 3836277"/>
              <a:gd name="connsiteY49" fmla="*/ 5044965 h 5797984"/>
              <a:gd name="connsiteX50" fmla="*/ 2690648 w 3836277"/>
              <a:gd name="connsiteY50" fmla="*/ 4740165 h 5797984"/>
              <a:gd name="connsiteX51" fmla="*/ 2858814 w 3836277"/>
              <a:gd name="connsiteY51" fmla="*/ 3983421 h 5797984"/>
              <a:gd name="connsiteX52" fmla="*/ 3153102 w 3836277"/>
              <a:gd name="connsiteY52" fmla="*/ 4277711 h 5797984"/>
              <a:gd name="connsiteX53" fmla="*/ 2911365 w 3836277"/>
              <a:gd name="connsiteY53" fmla="*/ 5234151 h 5797984"/>
              <a:gd name="connsiteX54" fmla="*/ 2953407 w 3836277"/>
              <a:gd name="connsiteY54" fmla="*/ 5675587 h 5797984"/>
              <a:gd name="connsiteX55" fmla="*/ 3132082 w 3836277"/>
              <a:gd name="connsiteY55" fmla="*/ 5633544 h 5797984"/>
              <a:gd name="connsiteX56" fmla="*/ 3289737 w 3836277"/>
              <a:gd name="connsiteY56" fmla="*/ 5780691 h 5797984"/>
              <a:gd name="connsiteX57" fmla="*/ 3468413 w 3836277"/>
              <a:gd name="connsiteY57" fmla="*/ 5717627 h 5797984"/>
              <a:gd name="connsiteX58" fmla="*/ 3605049 w 3836277"/>
              <a:gd name="connsiteY58" fmla="*/ 5644055 h 5797984"/>
              <a:gd name="connsiteX59" fmla="*/ 3773215 w 3836277"/>
              <a:gd name="connsiteY59" fmla="*/ 5318235 h 5797984"/>
              <a:gd name="connsiteX60" fmla="*/ 3836277 w 3836277"/>
              <a:gd name="connsiteY60" fmla="*/ 4813738 h 5797984"/>
              <a:gd name="connsiteX61" fmla="*/ 3741682 w 3836277"/>
              <a:gd name="connsiteY61" fmla="*/ 4393325 h 5797984"/>
              <a:gd name="connsiteX62" fmla="*/ 3783724 w 3836277"/>
              <a:gd name="connsiteY62" fmla="*/ 4130566 h 5797984"/>
              <a:gd name="connsiteX63" fmla="*/ 3647090 w 3836277"/>
              <a:gd name="connsiteY63" fmla="*/ 3857297 h 5797984"/>
              <a:gd name="connsiteX64" fmla="*/ 3436883 w 3836277"/>
              <a:gd name="connsiteY64" fmla="*/ 3037490 h 5797984"/>
              <a:gd name="connsiteX65" fmla="*/ 3258207 w 3836277"/>
              <a:gd name="connsiteY65" fmla="*/ 2543504 h 5797984"/>
              <a:gd name="connsiteX66" fmla="*/ 3069021 w 3836277"/>
              <a:gd name="connsiteY66" fmla="*/ 2291255 h 5797984"/>
              <a:gd name="connsiteX67" fmla="*/ 2890345 w 3836277"/>
              <a:gd name="connsiteY67" fmla="*/ 1923393 h 5797984"/>
              <a:gd name="connsiteX68" fmla="*/ 2743200 w 3836277"/>
              <a:gd name="connsiteY68" fmla="*/ 1681655 h 5797984"/>
              <a:gd name="connsiteX69" fmla="*/ 2806262 w 3836277"/>
              <a:gd name="connsiteY69" fmla="*/ 1282262 h 5797984"/>
              <a:gd name="connsiteX70" fmla="*/ 2869324 w 3836277"/>
              <a:gd name="connsiteY70" fmla="*/ 1187669 h 5797984"/>
              <a:gd name="connsiteX71" fmla="*/ 2837793 w 3836277"/>
              <a:gd name="connsiteY71" fmla="*/ 1534511 h 5797984"/>
              <a:gd name="connsiteX72" fmla="*/ 2995448 w 3836277"/>
              <a:gd name="connsiteY72" fmla="*/ 1996966 h 5797984"/>
              <a:gd name="connsiteX73" fmla="*/ 3541986 w 3836277"/>
              <a:gd name="connsiteY73" fmla="*/ 2017986 h 5797984"/>
              <a:gd name="connsiteX74" fmla="*/ 3647090 w 3836277"/>
              <a:gd name="connsiteY74" fmla="*/ 1828800 h 5797984"/>
              <a:gd name="connsiteX75" fmla="*/ 3415862 w 3836277"/>
              <a:gd name="connsiteY75" fmla="*/ 1597573 h 5797984"/>
              <a:gd name="connsiteX76" fmla="*/ 3636579 w 3836277"/>
              <a:gd name="connsiteY76" fmla="*/ 1219200 h 5797984"/>
              <a:gd name="connsiteX77" fmla="*/ 3573517 w 3836277"/>
              <a:gd name="connsiteY77" fmla="*/ 630621 h 5797984"/>
              <a:gd name="connsiteX78" fmla="*/ 3499945 w 3836277"/>
              <a:gd name="connsiteY78" fmla="*/ 515007 h 5797984"/>
              <a:gd name="connsiteX79" fmla="*/ 3048000 w 3836277"/>
              <a:gd name="connsiteY79" fmla="*/ 283780 h 5797984"/>
              <a:gd name="connsiteX80" fmla="*/ 2795752 w 3836277"/>
              <a:gd name="connsiteY80" fmla="*/ 231228 h 5797984"/>
              <a:gd name="connsiteX81" fmla="*/ 2585545 w 3836277"/>
              <a:gd name="connsiteY81" fmla="*/ 42042 h 5797984"/>
              <a:gd name="connsiteX82" fmla="*/ 2448910 w 3836277"/>
              <a:gd name="connsiteY82" fmla="*/ 31532 h 5797984"/>
              <a:gd name="connsiteX83" fmla="*/ 2301765 w 3836277"/>
              <a:gd name="connsiteY83" fmla="*/ 294290 h 5797984"/>
              <a:gd name="connsiteX84" fmla="*/ 2102069 w 3836277"/>
              <a:gd name="connsiteY84" fmla="*/ 493986 h 5797984"/>
              <a:gd name="connsiteX85" fmla="*/ 1807780 w 3836277"/>
              <a:gd name="connsiteY85" fmla="*/ 588580 h 5797984"/>
              <a:gd name="connsiteX86" fmla="*/ 1576552 w 3836277"/>
              <a:gd name="connsiteY86" fmla="*/ 620110 h 5797984"/>
              <a:gd name="connsiteX87" fmla="*/ 1387366 w 3836277"/>
              <a:gd name="connsiteY87" fmla="*/ 388883 h 5797984"/>
              <a:gd name="connsiteX88" fmla="*/ 1250731 w 3836277"/>
              <a:gd name="connsiteY88" fmla="*/ 73572 h 5797984"/>
              <a:gd name="connsiteX89" fmla="*/ 1103586 w 3836277"/>
              <a:gd name="connsiteY89" fmla="*/ 0 h 5797984"/>
              <a:gd name="connsiteX0" fmla="*/ 1103586 w 3857297"/>
              <a:gd name="connsiteY0" fmla="*/ 0 h 5797984"/>
              <a:gd name="connsiteX1" fmla="*/ 914400 w 3857297"/>
              <a:gd name="connsiteY1" fmla="*/ 388883 h 5797984"/>
              <a:gd name="connsiteX2" fmla="*/ 378372 w 3857297"/>
              <a:gd name="connsiteY2" fmla="*/ 536028 h 5797984"/>
              <a:gd name="connsiteX3" fmla="*/ 63062 w 3857297"/>
              <a:gd name="connsiteY3" fmla="*/ 819807 h 5797984"/>
              <a:gd name="connsiteX4" fmla="*/ 63062 w 3857297"/>
              <a:gd name="connsiteY4" fmla="*/ 1093076 h 5797984"/>
              <a:gd name="connsiteX5" fmla="*/ 273269 w 3857297"/>
              <a:gd name="connsiteY5" fmla="*/ 1492469 h 5797984"/>
              <a:gd name="connsiteX6" fmla="*/ 378373 w 3857297"/>
              <a:gd name="connsiteY6" fmla="*/ 1660634 h 5797984"/>
              <a:gd name="connsiteX7" fmla="*/ 409903 w 3857297"/>
              <a:gd name="connsiteY7" fmla="*/ 1870841 h 5797984"/>
              <a:gd name="connsiteX8" fmla="*/ 609600 w 3857297"/>
              <a:gd name="connsiteY8" fmla="*/ 1923394 h 5797984"/>
              <a:gd name="connsiteX9" fmla="*/ 798786 w 3857297"/>
              <a:gd name="connsiteY9" fmla="*/ 1671145 h 5797984"/>
              <a:gd name="connsiteX10" fmla="*/ 735724 w 3857297"/>
              <a:gd name="connsiteY10" fmla="*/ 1250731 h 5797984"/>
              <a:gd name="connsiteX11" fmla="*/ 651641 w 3857297"/>
              <a:gd name="connsiteY11" fmla="*/ 1051035 h 5797984"/>
              <a:gd name="connsiteX12" fmla="*/ 830317 w 3857297"/>
              <a:gd name="connsiteY12" fmla="*/ 1008993 h 5797984"/>
              <a:gd name="connsiteX13" fmla="*/ 998483 w 3857297"/>
              <a:gd name="connsiteY13" fmla="*/ 1481959 h 5797984"/>
              <a:gd name="connsiteX14" fmla="*/ 1030014 w 3857297"/>
              <a:gd name="connsiteY14" fmla="*/ 1891862 h 5797984"/>
              <a:gd name="connsiteX15" fmla="*/ 977462 w 3857297"/>
              <a:gd name="connsiteY15" fmla="*/ 2364828 h 5797984"/>
              <a:gd name="connsiteX16" fmla="*/ 399393 w 3857297"/>
              <a:gd name="connsiteY16" fmla="*/ 3499945 h 5797984"/>
              <a:gd name="connsiteX17" fmla="*/ 325821 w 3857297"/>
              <a:gd name="connsiteY17" fmla="*/ 3626070 h 5797984"/>
              <a:gd name="connsiteX18" fmla="*/ 336331 w 3857297"/>
              <a:gd name="connsiteY18" fmla="*/ 3710152 h 5797984"/>
              <a:gd name="connsiteX19" fmla="*/ 304800 w 3857297"/>
              <a:gd name="connsiteY19" fmla="*/ 3815255 h 5797984"/>
              <a:gd name="connsiteX20" fmla="*/ 241738 w 3857297"/>
              <a:gd name="connsiteY20" fmla="*/ 4025462 h 5797984"/>
              <a:gd name="connsiteX21" fmla="*/ 105104 w 3857297"/>
              <a:gd name="connsiteY21" fmla="*/ 4498427 h 5797984"/>
              <a:gd name="connsiteX22" fmla="*/ 0 w 3857297"/>
              <a:gd name="connsiteY22" fmla="*/ 4834759 h 5797984"/>
              <a:gd name="connsiteX23" fmla="*/ 31531 w 3857297"/>
              <a:gd name="connsiteY23" fmla="*/ 5097517 h 5797984"/>
              <a:gd name="connsiteX24" fmla="*/ 136635 w 3857297"/>
              <a:gd name="connsiteY24" fmla="*/ 5192110 h 5797984"/>
              <a:gd name="connsiteX25" fmla="*/ 199696 w 3857297"/>
              <a:gd name="connsiteY25" fmla="*/ 5255172 h 5797984"/>
              <a:gd name="connsiteX26" fmla="*/ 409904 w 3857297"/>
              <a:gd name="connsiteY26" fmla="*/ 5223643 h 5797984"/>
              <a:gd name="connsiteX27" fmla="*/ 515007 w 3857297"/>
              <a:gd name="connsiteY27" fmla="*/ 5213131 h 5797984"/>
              <a:gd name="connsiteX28" fmla="*/ 620110 w 3857297"/>
              <a:gd name="connsiteY28" fmla="*/ 5171090 h 5797984"/>
              <a:gd name="connsiteX29" fmla="*/ 693681 w 3857297"/>
              <a:gd name="connsiteY29" fmla="*/ 4929352 h 5797984"/>
              <a:gd name="connsiteX30" fmla="*/ 735724 w 3857297"/>
              <a:gd name="connsiteY30" fmla="*/ 4572000 h 5797984"/>
              <a:gd name="connsiteX31" fmla="*/ 882868 w 3857297"/>
              <a:gd name="connsiteY31" fmla="*/ 4014952 h 5797984"/>
              <a:gd name="connsiteX32" fmla="*/ 945931 w 3857297"/>
              <a:gd name="connsiteY32" fmla="*/ 4824249 h 5797984"/>
              <a:gd name="connsiteX33" fmla="*/ 966952 w 3857297"/>
              <a:gd name="connsiteY33" fmla="*/ 4981903 h 5797984"/>
              <a:gd name="connsiteX34" fmla="*/ 1082566 w 3857297"/>
              <a:gd name="connsiteY34" fmla="*/ 5108026 h 5797984"/>
              <a:gd name="connsiteX35" fmla="*/ 1219199 w 3857297"/>
              <a:gd name="connsiteY35" fmla="*/ 5108028 h 5797984"/>
              <a:gd name="connsiteX36" fmla="*/ 1345324 w 3857297"/>
              <a:gd name="connsiteY36" fmla="*/ 5087007 h 5797984"/>
              <a:gd name="connsiteX37" fmla="*/ 1566041 w 3857297"/>
              <a:gd name="connsiteY37" fmla="*/ 4614041 h 5797984"/>
              <a:gd name="connsiteX38" fmla="*/ 1671145 w 3857297"/>
              <a:gd name="connsiteY38" fmla="*/ 4172608 h 5797984"/>
              <a:gd name="connsiteX39" fmla="*/ 2049518 w 3857297"/>
              <a:gd name="connsiteY39" fmla="*/ 4078013 h 5797984"/>
              <a:gd name="connsiteX40" fmla="*/ 2165131 w 3857297"/>
              <a:gd name="connsiteY40" fmla="*/ 4529960 h 5797984"/>
              <a:gd name="connsiteX41" fmla="*/ 2207172 w 3857297"/>
              <a:gd name="connsiteY41" fmla="*/ 4950373 h 5797984"/>
              <a:gd name="connsiteX42" fmla="*/ 2259724 w 3857297"/>
              <a:gd name="connsiteY42" fmla="*/ 5108028 h 5797984"/>
              <a:gd name="connsiteX43" fmla="*/ 2312277 w 3857297"/>
              <a:gd name="connsiteY43" fmla="*/ 5360274 h 5797984"/>
              <a:gd name="connsiteX44" fmla="*/ 2427890 w 3857297"/>
              <a:gd name="connsiteY44" fmla="*/ 5528443 h 5797984"/>
              <a:gd name="connsiteX45" fmla="*/ 2532993 w 3857297"/>
              <a:gd name="connsiteY45" fmla="*/ 5559974 h 5797984"/>
              <a:gd name="connsiteX46" fmla="*/ 2680138 w 3857297"/>
              <a:gd name="connsiteY46" fmla="*/ 5528441 h 5797984"/>
              <a:gd name="connsiteX47" fmla="*/ 2669627 w 3857297"/>
              <a:gd name="connsiteY47" fmla="*/ 5423339 h 5797984"/>
              <a:gd name="connsiteX48" fmla="*/ 2659117 w 3857297"/>
              <a:gd name="connsiteY48" fmla="*/ 5423338 h 5797984"/>
              <a:gd name="connsiteX49" fmla="*/ 2690648 w 3857297"/>
              <a:gd name="connsiteY49" fmla="*/ 5044965 h 5797984"/>
              <a:gd name="connsiteX50" fmla="*/ 2690648 w 3857297"/>
              <a:gd name="connsiteY50" fmla="*/ 4740165 h 5797984"/>
              <a:gd name="connsiteX51" fmla="*/ 2858814 w 3857297"/>
              <a:gd name="connsiteY51" fmla="*/ 3983421 h 5797984"/>
              <a:gd name="connsiteX52" fmla="*/ 3153102 w 3857297"/>
              <a:gd name="connsiteY52" fmla="*/ 4277711 h 5797984"/>
              <a:gd name="connsiteX53" fmla="*/ 2911365 w 3857297"/>
              <a:gd name="connsiteY53" fmla="*/ 5234151 h 5797984"/>
              <a:gd name="connsiteX54" fmla="*/ 2953407 w 3857297"/>
              <a:gd name="connsiteY54" fmla="*/ 5675587 h 5797984"/>
              <a:gd name="connsiteX55" fmla="*/ 3132082 w 3857297"/>
              <a:gd name="connsiteY55" fmla="*/ 5633544 h 5797984"/>
              <a:gd name="connsiteX56" fmla="*/ 3289737 w 3857297"/>
              <a:gd name="connsiteY56" fmla="*/ 5780691 h 5797984"/>
              <a:gd name="connsiteX57" fmla="*/ 3468413 w 3857297"/>
              <a:gd name="connsiteY57" fmla="*/ 5717627 h 5797984"/>
              <a:gd name="connsiteX58" fmla="*/ 3605049 w 3857297"/>
              <a:gd name="connsiteY58" fmla="*/ 5644055 h 5797984"/>
              <a:gd name="connsiteX59" fmla="*/ 3773215 w 3857297"/>
              <a:gd name="connsiteY59" fmla="*/ 5318235 h 5797984"/>
              <a:gd name="connsiteX60" fmla="*/ 3836277 w 3857297"/>
              <a:gd name="connsiteY60" fmla="*/ 4813738 h 5797984"/>
              <a:gd name="connsiteX61" fmla="*/ 3741682 w 3857297"/>
              <a:gd name="connsiteY61" fmla="*/ 4393325 h 5797984"/>
              <a:gd name="connsiteX62" fmla="*/ 3857297 w 3857297"/>
              <a:gd name="connsiteY62" fmla="*/ 4120055 h 5797984"/>
              <a:gd name="connsiteX63" fmla="*/ 3647090 w 3857297"/>
              <a:gd name="connsiteY63" fmla="*/ 3857297 h 5797984"/>
              <a:gd name="connsiteX64" fmla="*/ 3436883 w 3857297"/>
              <a:gd name="connsiteY64" fmla="*/ 3037490 h 5797984"/>
              <a:gd name="connsiteX65" fmla="*/ 3258207 w 3857297"/>
              <a:gd name="connsiteY65" fmla="*/ 2543504 h 5797984"/>
              <a:gd name="connsiteX66" fmla="*/ 3069021 w 3857297"/>
              <a:gd name="connsiteY66" fmla="*/ 2291255 h 5797984"/>
              <a:gd name="connsiteX67" fmla="*/ 2890345 w 3857297"/>
              <a:gd name="connsiteY67" fmla="*/ 1923393 h 5797984"/>
              <a:gd name="connsiteX68" fmla="*/ 2743200 w 3857297"/>
              <a:gd name="connsiteY68" fmla="*/ 1681655 h 5797984"/>
              <a:gd name="connsiteX69" fmla="*/ 2806262 w 3857297"/>
              <a:gd name="connsiteY69" fmla="*/ 1282262 h 5797984"/>
              <a:gd name="connsiteX70" fmla="*/ 2869324 w 3857297"/>
              <a:gd name="connsiteY70" fmla="*/ 1187669 h 5797984"/>
              <a:gd name="connsiteX71" fmla="*/ 2837793 w 3857297"/>
              <a:gd name="connsiteY71" fmla="*/ 1534511 h 5797984"/>
              <a:gd name="connsiteX72" fmla="*/ 2995448 w 3857297"/>
              <a:gd name="connsiteY72" fmla="*/ 1996966 h 5797984"/>
              <a:gd name="connsiteX73" fmla="*/ 3541986 w 3857297"/>
              <a:gd name="connsiteY73" fmla="*/ 2017986 h 5797984"/>
              <a:gd name="connsiteX74" fmla="*/ 3647090 w 3857297"/>
              <a:gd name="connsiteY74" fmla="*/ 1828800 h 5797984"/>
              <a:gd name="connsiteX75" fmla="*/ 3415862 w 3857297"/>
              <a:gd name="connsiteY75" fmla="*/ 1597573 h 5797984"/>
              <a:gd name="connsiteX76" fmla="*/ 3636579 w 3857297"/>
              <a:gd name="connsiteY76" fmla="*/ 1219200 h 5797984"/>
              <a:gd name="connsiteX77" fmla="*/ 3573517 w 3857297"/>
              <a:gd name="connsiteY77" fmla="*/ 630621 h 5797984"/>
              <a:gd name="connsiteX78" fmla="*/ 3499945 w 3857297"/>
              <a:gd name="connsiteY78" fmla="*/ 515007 h 5797984"/>
              <a:gd name="connsiteX79" fmla="*/ 3048000 w 3857297"/>
              <a:gd name="connsiteY79" fmla="*/ 283780 h 5797984"/>
              <a:gd name="connsiteX80" fmla="*/ 2795752 w 3857297"/>
              <a:gd name="connsiteY80" fmla="*/ 231228 h 5797984"/>
              <a:gd name="connsiteX81" fmla="*/ 2585545 w 3857297"/>
              <a:gd name="connsiteY81" fmla="*/ 42042 h 5797984"/>
              <a:gd name="connsiteX82" fmla="*/ 2448910 w 3857297"/>
              <a:gd name="connsiteY82" fmla="*/ 31532 h 5797984"/>
              <a:gd name="connsiteX83" fmla="*/ 2301765 w 3857297"/>
              <a:gd name="connsiteY83" fmla="*/ 294290 h 5797984"/>
              <a:gd name="connsiteX84" fmla="*/ 2102069 w 3857297"/>
              <a:gd name="connsiteY84" fmla="*/ 493986 h 5797984"/>
              <a:gd name="connsiteX85" fmla="*/ 1807780 w 3857297"/>
              <a:gd name="connsiteY85" fmla="*/ 588580 h 5797984"/>
              <a:gd name="connsiteX86" fmla="*/ 1576552 w 3857297"/>
              <a:gd name="connsiteY86" fmla="*/ 620110 h 5797984"/>
              <a:gd name="connsiteX87" fmla="*/ 1387366 w 3857297"/>
              <a:gd name="connsiteY87" fmla="*/ 388883 h 5797984"/>
              <a:gd name="connsiteX88" fmla="*/ 1250731 w 3857297"/>
              <a:gd name="connsiteY88" fmla="*/ 73572 h 5797984"/>
              <a:gd name="connsiteX89" fmla="*/ 1103586 w 3857297"/>
              <a:gd name="connsiteY89" fmla="*/ 0 h 5797984"/>
              <a:gd name="connsiteX0" fmla="*/ 1103586 w 3857297"/>
              <a:gd name="connsiteY0" fmla="*/ 0 h 5797984"/>
              <a:gd name="connsiteX1" fmla="*/ 914400 w 3857297"/>
              <a:gd name="connsiteY1" fmla="*/ 388883 h 5797984"/>
              <a:gd name="connsiteX2" fmla="*/ 378372 w 3857297"/>
              <a:gd name="connsiteY2" fmla="*/ 536028 h 5797984"/>
              <a:gd name="connsiteX3" fmla="*/ 63062 w 3857297"/>
              <a:gd name="connsiteY3" fmla="*/ 819807 h 5797984"/>
              <a:gd name="connsiteX4" fmla="*/ 63062 w 3857297"/>
              <a:gd name="connsiteY4" fmla="*/ 1093076 h 5797984"/>
              <a:gd name="connsiteX5" fmla="*/ 273269 w 3857297"/>
              <a:gd name="connsiteY5" fmla="*/ 1492469 h 5797984"/>
              <a:gd name="connsiteX6" fmla="*/ 378373 w 3857297"/>
              <a:gd name="connsiteY6" fmla="*/ 1660634 h 5797984"/>
              <a:gd name="connsiteX7" fmla="*/ 409903 w 3857297"/>
              <a:gd name="connsiteY7" fmla="*/ 1870841 h 5797984"/>
              <a:gd name="connsiteX8" fmla="*/ 609600 w 3857297"/>
              <a:gd name="connsiteY8" fmla="*/ 1923394 h 5797984"/>
              <a:gd name="connsiteX9" fmla="*/ 798786 w 3857297"/>
              <a:gd name="connsiteY9" fmla="*/ 1671145 h 5797984"/>
              <a:gd name="connsiteX10" fmla="*/ 735724 w 3857297"/>
              <a:gd name="connsiteY10" fmla="*/ 1250731 h 5797984"/>
              <a:gd name="connsiteX11" fmla="*/ 651641 w 3857297"/>
              <a:gd name="connsiteY11" fmla="*/ 1051035 h 5797984"/>
              <a:gd name="connsiteX12" fmla="*/ 830317 w 3857297"/>
              <a:gd name="connsiteY12" fmla="*/ 1008993 h 5797984"/>
              <a:gd name="connsiteX13" fmla="*/ 998483 w 3857297"/>
              <a:gd name="connsiteY13" fmla="*/ 1481959 h 5797984"/>
              <a:gd name="connsiteX14" fmla="*/ 1030014 w 3857297"/>
              <a:gd name="connsiteY14" fmla="*/ 1891862 h 5797984"/>
              <a:gd name="connsiteX15" fmla="*/ 977462 w 3857297"/>
              <a:gd name="connsiteY15" fmla="*/ 2364828 h 5797984"/>
              <a:gd name="connsiteX16" fmla="*/ 399393 w 3857297"/>
              <a:gd name="connsiteY16" fmla="*/ 3499945 h 5797984"/>
              <a:gd name="connsiteX17" fmla="*/ 325821 w 3857297"/>
              <a:gd name="connsiteY17" fmla="*/ 3626070 h 5797984"/>
              <a:gd name="connsiteX18" fmla="*/ 336331 w 3857297"/>
              <a:gd name="connsiteY18" fmla="*/ 3710152 h 5797984"/>
              <a:gd name="connsiteX19" fmla="*/ 304800 w 3857297"/>
              <a:gd name="connsiteY19" fmla="*/ 3815255 h 5797984"/>
              <a:gd name="connsiteX20" fmla="*/ 241738 w 3857297"/>
              <a:gd name="connsiteY20" fmla="*/ 4025462 h 5797984"/>
              <a:gd name="connsiteX21" fmla="*/ 105104 w 3857297"/>
              <a:gd name="connsiteY21" fmla="*/ 4498427 h 5797984"/>
              <a:gd name="connsiteX22" fmla="*/ 0 w 3857297"/>
              <a:gd name="connsiteY22" fmla="*/ 4834759 h 5797984"/>
              <a:gd name="connsiteX23" fmla="*/ 31531 w 3857297"/>
              <a:gd name="connsiteY23" fmla="*/ 5097517 h 5797984"/>
              <a:gd name="connsiteX24" fmla="*/ 136635 w 3857297"/>
              <a:gd name="connsiteY24" fmla="*/ 5192110 h 5797984"/>
              <a:gd name="connsiteX25" fmla="*/ 199696 w 3857297"/>
              <a:gd name="connsiteY25" fmla="*/ 5255172 h 5797984"/>
              <a:gd name="connsiteX26" fmla="*/ 409904 w 3857297"/>
              <a:gd name="connsiteY26" fmla="*/ 5223643 h 5797984"/>
              <a:gd name="connsiteX27" fmla="*/ 515007 w 3857297"/>
              <a:gd name="connsiteY27" fmla="*/ 5213131 h 5797984"/>
              <a:gd name="connsiteX28" fmla="*/ 620110 w 3857297"/>
              <a:gd name="connsiteY28" fmla="*/ 5171090 h 5797984"/>
              <a:gd name="connsiteX29" fmla="*/ 693681 w 3857297"/>
              <a:gd name="connsiteY29" fmla="*/ 4929352 h 5797984"/>
              <a:gd name="connsiteX30" fmla="*/ 735724 w 3857297"/>
              <a:gd name="connsiteY30" fmla="*/ 4572000 h 5797984"/>
              <a:gd name="connsiteX31" fmla="*/ 882868 w 3857297"/>
              <a:gd name="connsiteY31" fmla="*/ 4014952 h 5797984"/>
              <a:gd name="connsiteX32" fmla="*/ 945931 w 3857297"/>
              <a:gd name="connsiteY32" fmla="*/ 4824249 h 5797984"/>
              <a:gd name="connsiteX33" fmla="*/ 966952 w 3857297"/>
              <a:gd name="connsiteY33" fmla="*/ 4981903 h 5797984"/>
              <a:gd name="connsiteX34" fmla="*/ 1082566 w 3857297"/>
              <a:gd name="connsiteY34" fmla="*/ 5108026 h 5797984"/>
              <a:gd name="connsiteX35" fmla="*/ 1219199 w 3857297"/>
              <a:gd name="connsiteY35" fmla="*/ 5108028 h 5797984"/>
              <a:gd name="connsiteX36" fmla="*/ 1345324 w 3857297"/>
              <a:gd name="connsiteY36" fmla="*/ 5087007 h 5797984"/>
              <a:gd name="connsiteX37" fmla="*/ 1566041 w 3857297"/>
              <a:gd name="connsiteY37" fmla="*/ 4614041 h 5797984"/>
              <a:gd name="connsiteX38" fmla="*/ 1671145 w 3857297"/>
              <a:gd name="connsiteY38" fmla="*/ 4172608 h 5797984"/>
              <a:gd name="connsiteX39" fmla="*/ 2049518 w 3857297"/>
              <a:gd name="connsiteY39" fmla="*/ 4078013 h 5797984"/>
              <a:gd name="connsiteX40" fmla="*/ 2165131 w 3857297"/>
              <a:gd name="connsiteY40" fmla="*/ 4529960 h 5797984"/>
              <a:gd name="connsiteX41" fmla="*/ 2207172 w 3857297"/>
              <a:gd name="connsiteY41" fmla="*/ 4950373 h 5797984"/>
              <a:gd name="connsiteX42" fmla="*/ 2259724 w 3857297"/>
              <a:gd name="connsiteY42" fmla="*/ 5108028 h 5797984"/>
              <a:gd name="connsiteX43" fmla="*/ 2312277 w 3857297"/>
              <a:gd name="connsiteY43" fmla="*/ 5360274 h 5797984"/>
              <a:gd name="connsiteX44" fmla="*/ 2427890 w 3857297"/>
              <a:gd name="connsiteY44" fmla="*/ 5528443 h 5797984"/>
              <a:gd name="connsiteX45" fmla="*/ 2532993 w 3857297"/>
              <a:gd name="connsiteY45" fmla="*/ 5559974 h 5797984"/>
              <a:gd name="connsiteX46" fmla="*/ 2680138 w 3857297"/>
              <a:gd name="connsiteY46" fmla="*/ 5528441 h 5797984"/>
              <a:gd name="connsiteX47" fmla="*/ 2669627 w 3857297"/>
              <a:gd name="connsiteY47" fmla="*/ 5423339 h 5797984"/>
              <a:gd name="connsiteX48" fmla="*/ 2659117 w 3857297"/>
              <a:gd name="connsiteY48" fmla="*/ 5423338 h 5797984"/>
              <a:gd name="connsiteX49" fmla="*/ 2690648 w 3857297"/>
              <a:gd name="connsiteY49" fmla="*/ 5044965 h 5797984"/>
              <a:gd name="connsiteX50" fmla="*/ 2690648 w 3857297"/>
              <a:gd name="connsiteY50" fmla="*/ 4740165 h 5797984"/>
              <a:gd name="connsiteX51" fmla="*/ 2858814 w 3857297"/>
              <a:gd name="connsiteY51" fmla="*/ 3983421 h 5797984"/>
              <a:gd name="connsiteX52" fmla="*/ 3153102 w 3857297"/>
              <a:gd name="connsiteY52" fmla="*/ 4277711 h 5797984"/>
              <a:gd name="connsiteX53" fmla="*/ 2911365 w 3857297"/>
              <a:gd name="connsiteY53" fmla="*/ 5234151 h 5797984"/>
              <a:gd name="connsiteX54" fmla="*/ 2953407 w 3857297"/>
              <a:gd name="connsiteY54" fmla="*/ 5675587 h 5797984"/>
              <a:gd name="connsiteX55" fmla="*/ 3132082 w 3857297"/>
              <a:gd name="connsiteY55" fmla="*/ 5633544 h 5797984"/>
              <a:gd name="connsiteX56" fmla="*/ 3289737 w 3857297"/>
              <a:gd name="connsiteY56" fmla="*/ 5780691 h 5797984"/>
              <a:gd name="connsiteX57" fmla="*/ 3468413 w 3857297"/>
              <a:gd name="connsiteY57" fmla="*/ 5717627 h 5797984"/>
              <a:gd name="connsiteX58" fmla="*/ 3605049 w 3857297"/>
              <a:gd name="connsiteY58" fmla="*/ 5644055 h 5797984"/>
              <a:gd name="connsiteX59" fmla="*/ 3773215 w 3857297"/>
              <a:gd name="connsiteY59" fmla="*/ 5318235 h 5797984"/>
              <a:gd name="connsiteX60" fmla="*/ 3836277 w 3857297"/>
              <a:gd name="connsiteY60" fmla="*/ 4813738 h 5797984"/>
              <a:gd name="connsiteX61" fmla="*/ 3741682 w 3857297"/>
              <a:gd name="connsiteY61" fmla="*/ 4393325 h 5797984"/>
              <a:gd name="connsiteX62" fmla="*/ 3857297 w 3857297"/>
              <a:gd name="connsiteY62" fmla="*/ 4120055 h 5797984"/>
              <a:gd name="connsiteX63" fmla="*/ 3699642 w 3857297"/>
              <a:gd name="connsiteY63" fmla="*/ 3804745 h 5797984"/>
              <a:gd name="connsiteX64" fmla="*/ 3436883 w 3857297"/>
              <a:gd name="connsiteY64" fmla="*/ 3037490 h 5797984"/>
              <a:gd name="connsiteX65" fmla="*/ 3258207 w 3857297"/>
              <a:gd name="connsiteY65" fmla="*/ 2543504 h 5797984"/>
              <a:gd name="connsiteX66" fmla="*/ 3069021 w 3857297"/>
              <a:gd name="connsiteY66" fmla="*/ 2291255 h 5797984"/>
              <a:gd name="connsiteX67" fmla="*/ 2890345 w 3857297"/>
              <a:gd name="connsiteY67" fmla="*/ 1923393 h 5797984"/>
              <a:gd name="connsiteX68" fmla="*/ 2743200 w 3857297"/>
              <a:gd name="connsiteY68" fmla="*/ 1681655 h 5797984"/>
              <a:gd name="connsiteX69" fmla="*/ 2806262 w 3857297"/>
              <a:gd name="connsiteY69" fmla="*/ 1282262 h 5797984"/>
              <a:gd name="connsiteX70" fmla="*/ 2869324 w 3857297"/>
              <a:gd name="connsiteY70" fmla="*/ 1187669 h 5797984"/>
              <a:gd name="connsiteX71" fmla="*/ 2837793 w 3857297"/>
              <a:gd name="connsiteY71" fmla="*/ 1534511 h 5797984"/>
              <a:gd name="connsiteX72" fmla="*/ 2995448 w 3857297"/>
              <a:gd name="connsiteY72" fmla="*/ 1996966 h 5797984"/>
              <a:gd name="connsiteX73" fmla="*/ 3541986 w 3857297"/>
              <a:gd name="connsiteY73" fmla="*/ 2017986 h 5797984"/>
              <a:gd name="connsiteX74" fmla="*/ 3647090 w 3857297"/>
              <a:gd name="connsiteY74" fmla="*/ 1828800 h 5797984"/>
              <a:gd name="connsiteX75" fmla="*/ 3415862 w 3857297"/>
              <a:gd name="connsiteY75" fmla="*/ 1597573 h 5797984"/>
              <a:gd name="connsiteX76" fmla="*/ 3636579 w 3857297"/>
              <a:gd name="connsiteY76" fmla="*/ 1219200 h 5797984"/>
              <a:gd name="connsiteX77" fmla="*/ 3573517 w 3857297"/>
              <a:gd name="connsiteY77" fmla="*/ 630621 h 5797984"/>
              <a:gd name="connsiteX78" fmla="*/ 3499945 w 3857297"/>
              <a:gd name="connsiteY78" fmla="*/ 515007 h 5797984"/>
              <a:gd name="connsiteX79" fmla="*/ 3048000 w 3857297"/>
              <a:gd name="connsiteY79" fmla="*/ 283780 h 5797984"/>
              <a:gd name="connsiteX80" fmla="*/ 2795752 w 3857297"/>
              <a:gd name="connsiteY80" fmla="*/ 231228 h 5797984"/>
              <a:gd name="connsiteX81" fmla="*/ 2585545 w 3857297"/>
              <a:gd name="connsiteY81" fmla="*/ 42042 h 5797984"/>
              <a:gd name="connsiteX82" fmla="*/ 2448910 w 3857297"/>
              <a:gd name="connsiteY82" fmla="*/ 31532 h 5797984"/>
              <a:gd name="connsiteX83" fmla="*/ 2301765 w 3857297"/>
              <a:gd name="connsiteY83" fmla="*/ 294290 h 5797984"/>
              <a:gd name="connsiteX84" fmla="*/ 2102069 w 3857297"/>
              <a:gd name="connsiteY84" fmla="*/ 493986 h 5797984"/>
              <a:gd name="connsiteX85" fmla="*/ 1807780 w 3857297"/>
              <a:gd name="connsiteY85" fmla="*/ 588580 h 5797984"/>
              <a:gd name="connsiteX86" fmla="*/ 1576552 w 3857297"/>
              <a:gd name="connsiteY86" fmla="*/ 620110 h 5797984"/>
              <a:gd name="connsiteX87" fmla="*/ 1387366 w 3857297"/>
              <a:gd name="connsiteY87" fmla="*/ 388883 h 5797984"/>
              <a:gd name="connsiteX88" fmla="*/ 1250731 w 3857297"/>
              <a:gd name="connsiteY88" fmla="*/ 73572 h 5797984"/>
              <a:gd name="connsiteX89" fmla="*/ 1103586 w 3857297"/>
              <a:gd name="connsiteY89" fmla="*/ 0 h 5797984"/>
              <a:gd name="connsiteX0" fmla="*/ 1103586 w 3857297"/>
              <a:gd name="connsiteY0" fmla="*/ 0 h 5797984"/>
              <a:gd name="connsiteX1" fmla="*/ 914400 w 3857297"/>
              <a:gd name="connsiteY1" fmla="*/ 388883 h 5797984"/>
              <a:gd name="connsiteX2" fmla="*/ 378372 w 3857297"/>
              <a:gd name="connsiteY2" fmla="*/ 536028 h 5797984"/>
              <a:gd name="connsiteX3" fmla="*/ 63062 w 3857297"/>
              <a:gd name="connsiteY3" fmla="*/ 819807 h 5797984"/>
              <a:gd name="connsiteX4" fmla="*/ 63062 w 3857297"/>
              <a:gd name="connsiteY4" fmla="*/ 1093076 h 5797984"/>
              <a:gd name="connsiteX5" fmla="*/ 273269 w 3857297"/>
              <a:gd name="connsiteY5" fmla="*/ 1492469 h 5797984"/>
              <a:gd name="connsiteX6" fmla="*/ 378373 w 3857297"/>
              <a:gd name="connsiteY6" fmla="*/ 1660634 h 5797984"/>
              <a:gd name="connsiteX7" fmla="*/ 409903 w 3857297"/>
              <a:gd name="connsiteY7" fmla="*/ 1870841 h 5797984"/>
              <a:gd name="connsiteX8" fmla="*/ 609600 w 3857297"/>
              <a:gd name="connsiteY8" fmla="*/ 1923394 h 5797984"/>
              <a:gd name="connsiteX9" fmla="*/ 798786 w 3857297"/>
              <a:gd name="connsiteY9" fmla="*/ 1671145 h 5797984"/>
              <a:gd name="connsiteX10" fmla="*/ 735724 w 3857297"/>
              <a:gd name="connsiteY10" fmla="*/ 1250731 h 5797984"/>
              <a:gd name="connsiteX11" fmla="*/ 651641 w 3857297"/>
              <a:gd name="connsiteY11" fmla="*/ 1051035 h 5797984"/>
              <a:gd name="connsiteX12" fmla="*/ 830317 w 3857297"/>
              <a:gd name="connsiteY12" fmla="*/ 1008993 h 5797984"/>
              <a:gd name="connsiteX13" fmla="*/ 998483 w 3857297"/>
              <a:gd name="connsiteY13" fmla="*/ 1481959 h 5797984"/>
              <a:gd name="connsiteX14" fmla="*/ 1030014 w 3857297"/>
              <a:gd name="connsiteY14" fmla="*/ 1891862 h 5797984"/>
              <a:gd name="connsiteX15" fmla="*/ 977462 w 3857297"/>
              <a:gd name="connsiteY15" fmla="*/ 2364828 h 5797984"/>
              <a:gd name="connsiteX16" fmla="*/ 399393 w 3857297"/>
              <a:gd name="connsiteY16" fmla="*/ 3499945 h 5797984"/>
              <a:gd name="connsiteX17" fmla="*/ 325821 w 3857297"/>
              <a:gd name="connsiteY17" fmla="*/ 3626070 h 5797984"/>
              <a:gd name="connsiteX18" fmla="*/ 336331 w 3857297"/>
              <a:gd name="connsiteY18" fmla="*/ 3710152 h 5797984"/>
              <a:gd name="connsiteX19" fmla="*/ 304800 w 3857297"/>
              <a:gd name="connsiteY19" fmla="*/ 3815255 h 5797984"/>
              <a:gd name="connsiteX20" fmla="*/ 241738 w 3857297"/>
              <a:gd name="connsiteY20" fmla="*/ 4025462 h 5797984"/>
              <a:gd name="connsiteX21" fmla="*/ 105104 w 3857297"/>
              <a:gd name="connsiteY21" fmla="*/ 4498427 h 5797984"/>
              <a:gd name="connsiteX22" fmla="*/ 0 w 3857297"/>
              <a:gd name="connsiteY22" fmla="*/ 4834759 h 5797984"/>
              <a:gd name="connsiteX23" fmla="*/ 31531 w 3857297"/>
              <a:gd name="connsiteY23" fmla="*/ 5097517 h 5797984"/>
              <a:gd name="connsiteX24" fmla="*/ 136635 w 3857297"/>
              <a:gd name="connsiteY24" fmla="*/ 5192110 h 5797984"/>
              <a:gd name="connsiteX25" fmla="*/ 199696 w 3857297"/>
              <a:gd name="connsiteY25" fmla="*/ 5255172 h 5797984"/>
              <a:gd name="connsiteX26" fmla="*/ 409904 w 3857297"/>
              <a:gd name="connsiteY26" fmla="*/ 5223643 h 5797984"/>
              <a:gd name="connsiteX27" fmla="*/ 515007 w 3857297"/>
              <a:gd name="connsiteY27" fmla="*/ 5213131 h 5797984"/>
              <a:gd name="connsiteX28" fmla="*/ 620110 w 3857297"/>
              <a:gd name="connsiteY28" fmla="*/ 5171090 h 5797984"/>
              <a:gd name="connsiteX29" fmla="*/ 693681 w 3857297"/>
              <a:gd name="connsiteY29" fmla="*/ 4929352 h 5797984"/>
              <a:gd name="connsiteX30" fmla="*/ 735724 w 3857297"/>
              <a:gd name="connsiteY30" fmla="*/ 4572000 h 5797984"/>
              <a:gd name="connsiteX31" fmla="*/ 882868 w 3857297"/>
              <a:gd name="connsiteY31" fmla="*/ 4014952 h 5797984"/>
              <a:gd name="connsiteX32" fmla="*/ 945931 w 3857297"/>
              <a:gd name="connsiteY32" fmla="*/ 4824249 h 5797984"/>
              <a:gd name="connsiteX33" fmla="*/ 966952 w 3857297"/>
              <a:gd name="connsiteY33" fmla="*/ 4981903 h 5797984"/>
              <a:gd name="connsiteX34" fmla="*/ 1082566 w 3857297"/>
              <a:gd name="connsiteY34" fmla="*/ 5108026 h 5797984"/>
              <a:gd name="connsiteX35" fmla="*/ 1219199 w 3857297"/>
              <a:gd name="connsiteY35" fmla="*/ 5108028 h 5797984"/>
              <a:gd name="connsiteX36" fmla="*/ 1345324 w 3857297"/>
              <a:gd name="connsiteY36" fmla="*/ 5087007 h 5797984"/>
              <a:gd name="connsiteX37" fmla="*/ 1566041 w 3857297"/>
              <a:gd name="connsiteY37" fmla="*/ 4614041 h 5797984"/>
              <a:gd name="connsiteX38" fmla="*/ 1671145 w 3857297"/>
              <a:gd name="connsiteY38" fmla="*/ 4172608 h 5797984"/>
              <a:gd name="connsiteX39" fmla="*/ 2049518 w 3857297"/>
              <a:gd name="connsiteY39" fmla="*/ 4078013 h 5797984"/>
              <a:gd name="connsiteX40" fmla="*/ 2165131 w 3857297"/>
              <a:gd name="connsiteY40" fmla="*/ 4529960 h 5797984"/>
              <a:gd name="connsiteX41" fmla="*/ 2207172 w 3857297"/>
              <a:gd name="connsiteY41" fmla="*/ 4950373 h 5797984"/>
              <a:gd name="connsiteX42" fmla="*/ 2259724 w 3857297"/>
              <a:gd name="connsiteY42" fmla="*/ 5108028 h 5797984"/>
              <a:gd name="connsiteX43" fmla="*/ 2312277 w 3857297"/>
              <a:gd name="connsiteY43" fmla="*/ 5360274 h 5797984"/>
              <a:gd name="connsiteX44" fmla="*/ 2427890 w 3857297"/>
              <a:gd name="connsiteY44" fmla="*/ 5528443 h 5797984"/>
              <a:gd name="connsiteX45" fmla="*/ 2532993 w 3857297"/>
              <a:gd name="connsiteY45" fmla="*/ 5559974 h 5797984"/>
              <a:gd name="connsiteX46" fmla="*/ 2680138 w 3857297"/>
              <a:gd name="connsiteY46" fmla="*/ 5528441 h 5797984"/>
              <a:gd name="connsiteX47" fmla="*/ 2669627 w 3857297"/>
              <a:gd name="connsiteY47" fmla="*/ 5423339 h 5797984"/>
              <a:gd name="connsiteX48" fmla="*/ 2659117 w 3857297"/>
              <a:gd name="connsiteY48" fmla="*/ 5423338 h 5797984"/>
              <a:gd name="connsiteX49" fmla="*/ 2690648 w 3857297"/>
              <a:gd name="connsiteY49" fmla="*/ 5044965 h 5797984"/>
              <a:gd name="connsiteX50" fmla="*/ 2690648 w 3857297"/>
              <a:gd name="connsiteY50" fmla="*/ 4740165 h 5797984"/>
              <a:gd name="connsiteX51" fmla="*/ 2858814 w 3857297"/>
              <a:gd name="connsiteY51" fmla="*/ 3983421 h 5797984"/>
              <a:gd name="connsiteX52" fmla="*/ 3153102 w 3857297"/>
              <a:gd name="connsiteY52" fmla="*/ 4277711 h 5797984"/>
              <a:gd name="connsiteX53" fmla="*/ 2911365 w 3857297"/>
              <a:gd name="connsiteY53" fmla="*/ 5234151 h 5797984"/>
              <a:gd name="connsiteX54" fmla="*/ 2953407 w 3857297"/>
              <a:gd name="connsiteY54" fmla="*/ 5675587 h 5797984"/>
              <a:gd name="connsiteX55" fmla="*/ 3132082 w 3857297"/>
              <a:gd name="connsiteY55" fmla="*/ 5633544 h 5797984"/>
              <a:gd name="connsiteX56" fmla="*/ 3289737 w 3857297"/>
              <a:gd name="connsiteY56" fmla="*/ 5780691 h 5797984"/>
              <a:gd name="connsiteX57" fmla="*/ 3468413 w 3857297"/>
              <a:gd name="connsiteY57" fmla="*/ 5717627 h 5797984"/>
              <a:gd name="connsiteX58" fmla="*/ 3605049 w 3857297"/>
              <a:gd name="connsiteY58" fmla="*/ 5644055 h 5797984"/>
              <a:gd name="connsiteX59" fmla="*/ 3720664 w 3857297"/>
              <a:gd name="connsiteY59" fmla="*/ 5223642 h 5797984"/>
              <a:gd name="connsiteX60" fmla="*/ 3836277 w 3857297"/>
              <a:gd name="connsiteY60" fmla="*/ 4813738 h 5797984"/>
              <a:gd name="connsiteX61" fmla="*/ 3741682 w 3857297"/>
              <a:gd name="connsiteY61" fmla="*/ 4393325 h 5797984"/>
              <a:gd name="connsiteX62" fmla="*/ 3857297 w 3857297"/>
              <a:gd name="connsiteY62" fmla="*/ 4120055 h 5797984"/>
              <a:gd name="connsiteX63" fmla="*/ 3699642 w 3857297"/>
              <a:gd name="connsiteY63" fmla="*/ 3804745 h 5797984"/>
              <a:gd name="connsiteX64" fmla="*/ 3436883 w 3857297"/>
              <a:gd name="connsiteY64" fmla="*/ 3037490 h 5797984"/>
              <a:gd name="connsiteX65" fmla="*/ 3258207 w 3857297"/>
              <a:gd name="connsiteY65" fmla="*/ 2543504 h 5797984"/>
              <a:gd name="connsiteX66" fmla="*/ 3069021 w 3857297"/>
              <a:gd name="connsiteY66" fmla="*/ 2291255 h 5797984"/>
              <a:gd name="connsiteX67" fmla="*/ 2890345 w 3857297"/>
              <a:gd name="connsiteY67" fmla="*/ 1923393 h 5797984"/>
              <a:gd name="connsiteX68" fmla="*/ 2743200 w 3857297"/>
              <a:gd name="connsiteY68" fmla="*/ 1681655 h 5797984"/>
              <a:gd name="connsiteX69" fmla="*/ 2806262 w 3857297"/>
              <a:gd name="connsiteY69" fmla="*/ 1282262 h 5797984"/>
              <a:gd name="connsiteX70" fmla="*/ 2869324 w 3857297"/>
              <a:gd name="connsiteY70" fmla="*/ 1187669 h 5797984"/>
              <a:gd name="connsiteX71" fmla="*/ 2837793 w 3857297"/>
              <a:gd name="connsiteY71" fmla="*/ 1534511 h 5797984"/>
              <a:gd name="connsiteX72" fmla="*/ 2995448 w 3857297"/>
              <a:gd name="connsiteY72" fmla="*/ 1996966 h 5797984"/>
              <a:gd name="connsiteX73" fmla="*/ 3541986 w 3857297"/>
              <a:gd name="connsiteY73" fmla="*/ 2017986 h 5797984"/>
              <a:gd name="connsiteX74" fmla="*/ 3647090 w 3857297"/>
              <a:gd name="connsiteY74" fmla="*/ 1828800 h 5797984"/>
              <a:gd name="connsiteX75" fmla="*/ 3415862 w 3857297"/>
              <a:gd name="connsiteY75" fmla="*/ 1597573 h 5797984"/>
              <a:gd name="connsiteX76" fmla="*/ 3636579 w 3857297"/>
              <a:gd name="connsiteY76" fmla="*/ 1219200 h 5797984"/>
              <a:gd name="connsiteX77" fmla="*/ 3573517 w 3857297"/>
              <a:gd name="connsiteY77" fmla="*/ 630621 h 5797984"/>
              <a:gd name="connsiteX78" fmla="*/ 3499945 w 3857297"/>
              <a:gd name="connsiteY78" fmla="*/ 515007 h 5797984"/>
              <a:gd name="connsiteX79" fmla="*/ 3048000 w 3857297"/>
              <a:gd name="connsiteY79" fmla="*/ 283780 h 5797984"/>
              <a:gd name="connsiteX80" fmla="*/ 2795752 w 3857297"/>
              <a:gd name="connsiteY80" fmla="*/ 231228 h 5797984"/>
              <a:gd name="connsiteX81" fmla="*/ 2585545 w 3857297"/>
              <a:gd name="connsiteY81" fmla="*/ 42042 h 5797984"/>
              <a:gd name="connsiteX82" fmla="*/ 2448910 w 3857297"/>
              <a:gd name="connsiteY82" fmla="*/ 31532 h 5797984"/>
              <a:gd name="connsiteX83" fmla="*/ 2301765 w 3857297"/>
              <a:gd name="connsiteY83" fmla="*/ 294290 h 5797984"/>
              <a:gd name="connsiteX84" fmla="*/ 2102069 w 3857297"/>
              <a:gd name="connsiteY84" fmla="*/ 493986 h 5797984"/>
              <a:gd name="connsiteX85" fmla="*/ 1807780 w 3857297"/>
              <a:gd name="connsiteY85" fmla="*/ 588580 h 5797984"/>
              <a:gd name="connsiteX86" fmla="*/ 1576552 w 3857297"/>
              <a:gd name="connsiteY86" fmla="*/ 620110 h 5797984"/>
              <a:gd name="connsiteX87" fmla="*/ 1387366 w 3857297"/>
              <a:gd name="connsiteY87" fmla="*/ 388883 h 5797984"/>
              <a:gd name="connsiteX88" fmla="*/ 1250731 w 3857297"/>
              <a:gd name="connsiteY88" fmla="*/ 73572 h 5797984"/>
              <a:gd name="connsiteX89" fmla="*/ 1103586 w 3857297"/>
              <a:gd name="connsiteY89" fmla="*/ 0 h 5797984"/>
              <a:gd name="connsiteX0" fmla="*/ 1103586 w 3857297"/>
              <a:gd name="connsiteY0" fmla="*/ 0 h 5797984"/>
              <a:gd name="connsiteX1" fmla="*/ 914400 w 3857297"/>
              <a:gd name="connsiteY1" fmla="*/ 388883 h 5797984"/>
              <a:gd name="connsiteX2" fmla="*/ 378372 w 3857297"/>
              <a:gd name="connsiteY2" fmla="*/ 536028 h 5797984"/>
              <a:gd name="connsiteX3" fmla="*/ 63062 w 3857297"/>
              <a:gd name="connsiteY3" fmla="*/ 819807 h 5797984"/>
              <a:gd name="connsiteX4" fmla="*/ 63062 w 3857297"/>
              <a:gd name="connsiteY4" fmla="*/ 1093076 h 5797984"/>
              <a:gd name="connsiteX5" fmla="*/ 273269 w 3857297"/>
              <a:gd name="connsiteY5" fmla="*/ 1492469 h 5797984"/>
              <a:gd name="connsiteX6" fmla="*/ 378373 w 3857297"/>
              <a:gd name="connsiteY6" fmla="*/ 1660634 h 5797984"/>
              <a:gd name="connsiteX7" fmla="*/ 409903 w 3857297"/>
              <a:gd name="connsiteY7" fmla="*/ 1870841 h 5797984"/>
              <a:gd name="connsiteX8" fmla="*/ 609600 w 3857297"/>
              <a:gd name="connsiteY8" fmla="*/ 1923394 h 5797984"/>
              <a:gd name="connsiteX9" fmla="*/ 798786 w 3857297"/>
              <a:gd name="connsiteY9" fmla="*/ 1671145 h 5797984"/>
              <a:gd name="connsiteX10" fmla="*/ 735724 w 3857297"/>
              <a:gd name="connsiteY10" fmla="*/ 1250731 h 5797984"/>
              <a:gd name="connsiteX11" fmla="*/ 651641 w 3857297"/>
              <a:gd name="connsiteY11" fmla="*/ 1051035 h 5797984"/>
              <a:gd name="connsiteX12" fmla="*/ 830317 w 3857297"/>
              <a:gd name="connsiteY12" fmla="*/ 1008993 h 5797984"/>
              <a:gd name="connsiteX13" fmla="*/ 998483 w 3857297"/>
              <a:gd name="connsiteY13" fmla="*/ 1481959 h 5797984"/>
              <a:gd name="connsiteX14" fmla="*/ 1030014 w 3857297"/>
              <a:gd name="connsiteY14" fmla="*/ 1891862 h 5797984"/>
              <a:gd name="connsiteX15" fmla="*/ 977462 w 3857297"/>
              <a:gd name="connsiteY15" fmla="*/ 2364828 h 5797984"/>
              <a:gd name="connsiteX16" fmla="*/ 399393 w 3857297"/>
              <a:gd name="connsiteY16" fmla="*/ 3499945 h 5797984"/>
              <a:gd name="connsiteX17" fmla="*/ 325821 w 3857297"/>
              <a:gd name="connsiteY17" fmla="*/ 3626070 h 5797984"/>
              <a:gd name="connsiteX18" fmla="*/ 336331 w 3857297"/>
              <a:gd name="connsiteY18" fmla="*/ 3710152 h 5797984"/>
              <a:gd name="connsiteX19" fmla="*/ 304800 w 3857297"/>
              <a:gd name="connsiteY19" fmla="*/ 3815255 h 5797984"/>
              <a:gd name="connsiteX20" fmla="*/ 241738 w 3857297"/>
              <a:gd name="connsiteY20" fmla="*/ 4025462 h 5797984"/>
              <a:gd name="connsiteX21" fmla="*/ 105104 w 3857297"/>
              <a:gd name="connsiteY21" fmla="*/ 4498427 h 5797984"/>
              <a:gd name="connsiteX22" fmla="*/ 0 w 3857297"/>
              <a:gd name="connsiteY22" fmla="*/ 4834759 h 5797984"/>
              <a:gd name="connsiteX23" fmla="*/ 31531 w 3857297"/>
              <a:gd name="connsiteY23" fmla="*/ 5097517 h 5797984"/>
              <a:gd name="connsiteX24" fmla="*/ 136635 w 3857297"/>
              <a:gd name="connsiteY24" fmla="*/ 5192110 h 5797984"/>
              <a:gd name="connsiteX25" fmla="*/ 199696 w 3857297"/>
              <a:gd name="connsiteY25" fmla="*/ 5255172 h 5797984"/>
              <a:gd name="connsiteX26" fmla="*/ 409904 w 3857297"/>
              <a:gd name="connsiteY26" fmla="*/ 5223643 h 5797984"/>
              <a:gd name="connsiteX27" fmla="*/ 515007 w 3857297"/>
              <a:gd name="connsiteY27" fmla="*/ 5213131 h 5797984"/>
              <a:gd name="connsiteX28" fmla="*/ 620110 w 3857297"/>
              <a:gd name="connsiteY28" fmla="*/ 5171090 h 5797984"/>
              <a:gd name="connsiteX29" fmla="*/ 693681 w 3857297"/>
              <a:gd name="connsiteY29" fmla="*/ 4929352 h 5797984"/>
              <a:gd name="connsiteX30" fmla="*/ 735724 w 3857297"/>
              <a:gd name="connsiteY30" fmla="*/ 4572000 h 5797984"/>
              <a:gd name="connsiteX31" fmla="*/ 882868 w 3857297"/>
              <a:gd name="connsiteY31" fmla="*/ 4014952 h 5797984"/>
              <a:gd name="connsiteX32" fmla="*/ 945931 w 3857297"/>
              <a:gd name="connsiteY32" fmla="*/ 4824249 h 5797984"/>
              <a:gd name="connsiteX33" fmla="*/ 966952 w 3857297"/>
              <a:gd name="connsiteY33" fmla="*/ 4981903 h 5797984"/>
              <a:gd name="connsiteX34" fmla="*/ 1082566 w 3857297"/>
              <a:gd name="connsiteY34" fmla="*/ 5108026 h 5797984"/>
              <a:gd name="connsiteX35" fmla="*/ 1219199 w 3857297"/>
              <a:gd name="connsiteY35" fmla="*/ 5108028 h 5797984"/>
              <a:gd name="connsiteX36" fmla="*/ 1345324 w 3857297"/>
              <a:gd name="connsiteY36" fmla="*/ 5087007 h 5797984"/>
              <a:gd name="connsiteX37" fmla="*/ 1566041 w 3857297"/>
              <a:gd name="connsiteY37" fmla="*/ 4614041 h 5797984"/>
              <a:gd name="connsiteX38" fmla="*/ 1671145 w 3857297"/>
              <a:gd name="connsiteY38" fmla="*/ 4172608 h 5797984"/>
              <a:gd name="connsiteX39" fmla="*/ 2049518 w 3857297"/>
              <a:gd name="connsiteY39" fmla="*/ 4078013 h 5797984"/>
              <a:gd name="connsiteX40" fmla="*/ 2165131 w 3857297"/>
              <a:gd name="connsiteY40" fmla="*/ 4529960 h 5797984"/>
              <a:gd name="connsiteX41" fmla="*/ 2207172 w 3857297"/>
              <a:gd name="connsiteY41" fmla="*/ 4950373 h 5797984"/>
              <a:gd name="connsiteX42" fmla="*/ 2259724 w 3857297"/>
              <a:gd name="connsiteY42" fmla="*/ 5108028 h 5797984"/>
              <a:gd name="connsiteX43" fmla="*/ 2312277 w 3857297"/>
              <a:gd name="connsiteY43" fmla="*/ 5360274 h 5797984"/>
              <a:gd name="connsiteX44" fmla="*/ 2427890 w 3857297"/>
              <a:gd name="connsiteY44" fmla="*/ 5528443 h 5797984"/>
              <a:gd name="connsiteX45" fmla="*/ 2532993 w 3857297"/>
              <a:gd name="connsiteY45" fmla="*/ 5559974 h 5797984"/>
              <a:gd name="connsiteX46" fmla="*/ 2680138 w 3857297"/>
              <a:gd name="connsiteY46" fmla="*/ 5528441 h 5797984"/>
              <a:gd name="connsiteX47" fmla="*/ 2669627 w 3857297"/>
              <a:gd name="connsiteY47" fmla="*/ 5423339 h 5797984"/>
              <a:gd name="connsiteX48" fmla="*/ 2659117 w 3857297"/>
              <a:gd name="connsiteY48" fmla="*/ 5423338 h 5797984"/>
              <a:gd name="connsiteX49" fmla="*/ 2690648 w 3857297"/>
              <a:gd name="connsiteY49" fmla="*/ 5044965 h 5797984"/>
              <a:gd name="connsiteX50" fmla="*/ 2690648 w 3857297"/>
              <a:gd name="connsiteY50" fmla="*/ 4740165 h 5797984"/>
              <a:gd name="connsiteX51" fmla="*/ 2858814 w 3857297"/>
              <a:gd name="connsiteY51" fmla="*/ 3983421 h 5797984"/>
              <a:gd name="connsiteX52" fmla="*/ 3153102 w 3857297"/>
              <a:gd name="connsiteY52" fmla="*/ 4277711 h 5797984"/>
              <a:gd name="connsiteX53" fmla="*/ 2911365 w 3857297"/>
              <a:gd name="connsiteY53" fmla="*/ 5234151 h 5797984"/>
              <a:gd name="connsiteX54" fmla="*/ 2953407 w 3857297"/>
              <a:gd name="connsiteY54" fmla="*/ 5675587 h 5797984"/>
              <a:gd name="connsiteX55" fmla="*/ 3132082 w 3857297"/>
              <a:gd name="connsiteY55" fmla="*/ 5633544 h 5797984"/>
              <a:gd name="connsiteX56" fmla="*/ 3289737 w 3857297"/>
              <a:gd name="connsiteY56" fmla="*/ 5780691 h 5797984"/>
              <a:gd name="connsiteX57" fmla="*/ 3468413 w 3857297"/>
              <a:gd name="connsiteY57" fmla="*/ 5717627 h 5797984"/>
              <a:gd name="connsiteX58" fmla="*/ 3584028 w 3857297"/>
              <a:gd name="connsiteY58" fmla="*/ 5528441 h 5797984"/>
              <a:gd name="connsiteX59" fmla="*/ 3720664 w 3857297"/>
              <a:gd name="connsiteY59" fmla="*/ 5223642 h 5797984"/>
              <a:gd name="connsiteX60" fmla="*/ 3836277 w 3857297"/>
              <a:gd name="connsiteY60" fmla="*/ 4813738 h 5797984"/>
              <a:gd name="connsiteX61" fmla="*/ 3741682 w 3857297"/>
              <a:gd name="connsiteY61" fmla="*/ 4393325 h 5797984"/>
              <a:gd name="connsiteX62" fmla="*/ 3857297 w 3857297"/>
              <a:gd name="connsiteY62" fmla="*/ 4120055 h 5797984"/>
              <a:gd name="connsiteX63" fmla="*/ 3699642 w 3857297"/>
              <a:gd name="connsiteY63" fmla="*/ 3804745 h 5797984"/>
              <a:gd name="connsiteX64" fmla="*/ 3436883 w 3857297"/>
              <a:gd name="connsiteY64" fmla="*/ 3037490 h 5797984"/>
              <a:gd name="connsiteX65" fmla="*/ 3258207 w 3857297"/>
              <a:gd name="connsiteY65" fmla="*/ 2543504 h 5797984"/>
              <a:gd name="connsiteX66" fmla="*/ 3069021 w 3857297"/>
              <a:gd name="connsiteY66" fmla="*/ 2291255 h 5797984"/>
              <a:gd name="connsiteX67" fmla="*/ 2890345 w 3857297"/>
              <a:gd name="connsiteY67" fmla="*/ 1923393 h 5797984"/>
              <a:gd name="connsiteX68" fmla="*/ 2743200 w 3857297"/>
              <a:gd name="connsiteY68" fmla="*/ 1681655 h 5797984"/>
              <a:gd name="connsiteX69" fmla="*/ 2806262 w 3857297"/>
              <a:gd name="connsiteY69" fmla="*/ 1282262 h 5797984"/>
              <a:gd name="connsiteX70" fmla="*/ 2869324 w 3857297"/>
              <a:gd name="connsiteY70" fmla="*/ 1187669 h 5797984"/>
              <a:gd name="connsiteX71" fmla="*/ 2837793 w 3857297"/>
              <a:gd name="connsiteY71" fmla="*/ 1534511 h 5797984"/>
              <a:gd name="connsiteX72" fmla="*/ 2995448 w 3857297"/>
              <a:gd name="connsiteY72" fmla="*/ 1996966 h 5797984"/>
              <a:gd name="connsiteX73" fmla="*/ 3541986 w 3857297"/>
              <a:gd name="connsiteY73" fmla="*/ 2017986 h 5797984"/>
              <a:gd name="connsiteX74" fmla="*/ 3647090 w 3857297"/>
              <a:gd name="connsiteY74" fmla="*/ 1828800 h 5797984"/>
              <a:gd name="connsiteX75" fmla="*/ 3415862 w 3857297"/>
              <a:gd name="connsiteY75" fmla="*/ 1597573 h 5797984"/>
              <a:gd name="connsiteX76" fmla="*/ 3636579 w 3857297"/>
              <a:gd name="connsiteY76" fmla="*/ 1219200 h 5797984"/>
              <a:gd name="connsiteX77" fmla="*/ 3573517 w 3857297"/>
              <a:gd name="connsiteY77" fmla="*/ 630621 h 5797984"/>
              <a:gd name="connsiteX78" fmla="*/ 3499945 w 3857297"/>
              <a:gd name="connsiteY78" fmla="*/ 515007 h 5797984"/>
              <a:gd name="connsiteX79" fmla="*/ 3048000 w 3857297"/>
              <a:gd name="connsiteY79" fmla="*/ 283780 h 5797984"/>
              <a:gd name="connsiteX80" fmla="*/ 2795752 w 3857297"/>
              <a:gd name="connsiteY80" fmla="*/ 231228 h 5797984"/>
              <a:gd name="connsiteX81" fmla="*/ 2585545 w 3857297"/>
              <a:gd name="connsiteY81" fmla="*/ 42042 h 5797984"/>
              <a:gd name="connsiteX82" fmla="*/ 2448910 w 3857297"/>
              <a:gd name="connsiteY82" fmla="*/ 31532 h 5797984"/>
              <a:gd name="connsiteX83" fmla="*/ 2301765 w 3857297"/>
              <a:gd name="connsiteY83" fmla="*/ 294290 h 5797984"/>
              <a:gd name="connsiteX84" fmla="*/ 2102069 w 3857297"/>
              <a:gd name="connsiteY84" fmla="*/ 493986 h 5797984"/>
              <a:gd name="connsiteX85" fmla="*/ 1807780 w 3857297"/>
              <a:gd name="connsiteY85" fmla="*/ 588580 h 5797984"/>
              <a:gd name="connsiteX86" fmla="*/ 1576552 w 3857297"/>
              <a:gd name="connsiteY86" fmla="*/ 620110 h 5797984"/>
              <a:gd name="connsiteX87" fmla="*/ 1387366 w 3857297"/>
              <a:gd name="connsiteY87" fmla="*/ 388883 h 5797984"/>
              <a:gd name="connsiteX88" fmla="*/ 1250731 w 3857297"/>
              <a:gd name="connsiteY88" fmla="*/ 73572 h 5797984"/>
              <a:gd name="connsiteX89" fmla="*/ 1103586 w 3857297"/>
              <a:gd name="connsiteY89" fmla="*/ 0 h 5797984"/>
              <a:gd name="connsiteX0" fmla="*/ 1103586 w 3857297"/>
              <a:gd name="connsiteY0" fmla="*/ 0 h 5780691"/>
              <a:gd name="connsiteX1" fmla="*/ 914400 w 3857297"/>
              <a:gd name="connsiteY1" fmla="*/ 388883 h 5780691"/>
              <a:gd name="connsiteX2" fmla="*/ 378372 w 3857297"/>
              <a:gd name="connsiteY2" fmla="*/ 536028 h 5780691"/>
              <a:gd name="connsiteX3" fmla="*/ 63062 w 3857297"/>
              <a:gd name="connsiteY3" fmla="*/ 819807 h 5780691"/>
              <a:gd name="connsiteX4" fmla="*/ 63062 w 3857297"/>
              <a:gd name="connsiteY4" fmla="*/ 1093076 h 5780691"/>
              <a:gd name="connsiteX5" fmla="*/ 273269 w 3857297"/>
              <a:gd name="connsiteY5" fmla="*/ 1492469 h 5780691"/>
              <a:gd name="connsiteX6" fmla="*/ 378373 w 3857297"/>
              <a:gd name="connsiteY6" fmla="*/ 1660634 h 5780691"/>
              <a:gd name="connsiteX7" fmla="*/ 409903 w 3857297"/>
              <a:gd name="connsiteY7" fmla="*/ 1870841 h 5780691"/>
              <a:gd name="connsiteX8" fmla="*/ 609600 w 3857297"/>
              <a:gd name="connsiteY8" fmla="*/ 1923394 h 5780691"/>
              <a:gd name="connsiteX9" fmla="*/ 798786 w 3857297"/>
              <a:gd name="connsiteY9" fmla="*/ 1671145 h 5780691"/>
              <a:gd name="connsiteX10" fmla="*/ 735724 w 3857297"/>
              <a:gd name="connsiteY10" fmla="*/ 1250731 h 5780691"/>
              <a:gd name="connsiteX11" fmla="*/ 651641 w 3857297"/>
              <a:gd name="connsiteY11" fmla="*/ 1051035 h 5780691"/>
              <a:gd name="connsiteX12" fmla="*/ 830317 w 3857297"/>
              <a:gd name="connsiteY12" fmla="*/ 1008993 h 5780691"/>
              <a:gd name="connsiteX13" fmla="*/ 998483 w 3857297"/>
              <a:gd name="connsiteY13" fmla="*/ 1481959 h 5780691"/>
              <a:gd name="connsiteX14" fmla="*/ 1030014 w 3857297"/>
              <a:gd name="connsiteY14" fmla="*/ 1891862 h 5780691"/>
              <a:gd name="connsiteX15" fmla="*/ 977462 w 3857297"/>
              <a:gd name="connsiteY15" fmla="*/ 2364828 h 5780691"/>
              <a:gd name="connsiteX16" fmla="*/ 399393 w 3857297"/>
              <a:gd name="connsiteY16" fmla="*/ 3499945 h 5780691"/>
              <a:gd name="connsiteX17" fmla="*/ 325821 w 3857297"/>
              <a:gd name="connsiteY17" fmla="*/ 3626070 h 5780691"/>
              <a:gd name="connsiteX18" fmla="*/ 336331 w 3857297"/>
              <a:gd name="connsiteY18" fmla="*/ 3710152 h 5780691"/>
              <a:gd name="connsiteX19" fmla="*/ 304800 w 3857297"/>
              <a:gd name="connsiteY19" fmla="*/ 3815255 h 5780691"/>
              <a:gd name="connsiteX20" fmla="*/ 241738 w 3857297"/>
              <a:gd name="connsiteY20" fmla="*/ 4025462 h 5780691"/>
              <a:gd name="connsiteX21" fmla="*/ 105104 w 3857297"/>
              <a:gd name="connsiteY21" fmla="*/ 4498427 h 5780691"/>
              <a:gd name="connsiteX22" fmla="*/ 0 w 3857297"/>
              <a:gd name="connsiteY22" fmla="*/ 4834759 h 5780691"/>
              <a:gd name="connsiteX23" fmla="*/ 31531 w 3857297"/>
              <a:gd name="connsiteY23" fmla="*/ 5097517 h 5780691"/>
              <a:gd name="connsiteX24" fmla="*/ 136635 w 3857297"/>
              <a:gd name="connsiteY24" fmla="*/ 5192110 h 5780691"/>
              <a:gd name="connsiteX25" fmla="*/ 199696 w 3857297"/>
              <a:gd name="connsiteY25" fmla="*/ 5255172 h 5780691"/>
              <a:gd name="connsiteX26" fmla="*/ 409904 w 3857297"/>
              <a:gd name="connsiteY26" fmla="*/ 5223643 h 5780691"/>
              <a:gd name="connsiteX27" fmla="*/ 515007 w 3857297"/>
              <a:gd name="connsiteY27" fmla="*/ 5213131 h 5780691"/>
              <a:gd name="connsiteX28" fmla="*/ 620110 w 3857297"/>
              <a:gd name="connsiteY28" fmla="*/ 5171090 h 5780691"/>
              <a:gd name="connsiteX29" fmla="*/ 693681 w 3857297"/>
              <a:gd name="connsiteY29" fmla="*/ 4929352 h 5780691"/>
              <a:gd name="connsiteX30" fmla="*/ 735724 w 3857297"/>
              <a:gd name="connsiteY30" fmla="*/ 4572000 h 5780691"/>
              <a:gd name="connsiteX31" fmla="*/ 882868 w 3857297"/>
              <a:gd name="connsiteY31" fmla="*/ 4014952 h 5780691"/>
              <a:gd name="connsiteX32" fmla="*/ 945931 w 3857297"/>
              <a:gd name="connsiteY32" fmla="*/ 4824249 h 5780691"/>
              <a:gd name="connsiteX33" fmla="*/ 966952 w 3857297"/>
              <a:gd name="connsiteY33" fmla="*/ 4981903 h 5780691"/>
              <a:gd name="connsiteX34" fmla="*/ 1082566 w 3857297"/>
              <a:gd name="connsiteY34" fmla="*/ 5108026 h 5780691"/>
              <a:gd name="connsiteX35" fmla="*/ 1219199 w 3857297"/>
              <a:gd name="connsiteY35" fmla="*/ 5108028 h 5780691"/>
              <a:gd name="connsiteX36" fmla="*/ 1345324 w 3857297"/>
              <a:gd name="connsiteY36" fmla="*/ 5087007 h 5780691"/>
              <a:gd name="connsiteX37" fmla="*/ 1566041 w 3857297"/>
              <a:gd name="connsiteY37" fmla="*/ 4614041 h 5780691"/>
              <a:gd name="connsiteX38" fmla="*/ 1671145 w 3857297"/>
              <a:gd name="connsiteY38" fmla="*/ 4172608 h 5780691"/>
              <a:gd name="connsiteX39" fmla="*/ 2049518 w 3857297"/>
              <a:gd name="connsiteY39" fmla="*/ 4078013 h 5780691"/>
              <a:gd name="connsiteX40" fmla="*/ 2165131 w 3857297"/>
              <a:gd name="connsiteY40" fmla="*/ 4529960 h 5780691"/>
              <a:gd name="connsiteX41" fmla="*/ 2207172 w 3857297"/>
              <a:gd name="connsiteY41" fmla="*/ 4950373 h 5780691"/>
              <a:gd name="connsiteX42" fmla="*/ 2259724 w 3857297"/>
              <a:gd name="connsiteY42" fmla="*/ 5108028 h 5780691"/>
              <a:gd name="connsiteX43" fmla="*/ 2312277 w 3857297"/>
              <a:gd name="connsiteY43" fmla="*/ 5360274 h 5780691"/>
              <a:gd name="connsiteX44" fmla="*/ 2427890 w 3857297"/>
              <a:gd name="connsiteY44" fmla="*/ 5528443 h 5780691"/>
              <a:gd name="connsiteX45" fmla="*/ 2532993 w 3857297"/>
              <a:gd name="connsiteY45" fmla="*/ 5559974 h 5780691"/>
              <a:gd name="connsiteX46" fmla="*/ 2680138 w 3857297"/>
              <a:gd name="connsiteY46" fmla="*/ 5528441 h 5780691"/>
              <a:gd name="connsiteX47" fmla="*/ 2669627 w 3857297"/>
              <a:gd name="connsiteY47" fmla="*/ 5423339 h 5780691"/>
              <a:gd name="connsiteX48" fmla="*/ 2659117 w 3857297"/>
              <a:gd name="connsiteY48" fmla="*/ 5423338 h 5780691"/>
              <a:gd name="connsiteX49" fmla="*/ 2690648 w 3857297"/>
              <a:gd name="connsiteY49" fmla="*/ 5044965 h 5780691"/>
              <a:gd name="connsiteX50" fmla="*/ 2690648 w 3857297"/>
              <a:gd name="connsiteY50" fmla="*/ 4740165 h 5780691"/>
              <a:gd name="connsiteX51" fmla="*/ 2858814 w 3857297"/>
              <a:gd name="connsiteY51" fmla="*/ 3983421 h 5780691"/>
              <a:gd name="connsiteX52" fmla="*/ 3153102 w 3857297"/>
              <a:gd name="connsiteY52" fmla="*/ 4277711 h 5780691"/>
              <a:gd name="connsiteX53" fmla="*/ 2911365 w 3857297"/>
              <a:gd name="connsiteY53" fmla="*/ 5234151 h 5780691"/>
              <a:gd name="connsiteX54" fmla="*/ 2953407 w 3857297"/>
              <a:gd name="connsiteY54" fmla="*/ 5675587 h 5780691"/>
              <a:gd name="connsiteX55" fmla="*/ 3132082 w 3857297"/>
              <a:gd name="connsiteY55" fmla="*/ 5633544 h 5780691"/>
              <a:gd name="connsiteX56" fmla="*/ 3289737 w 3857297"/>
              <a:gd name="connsiteY56" fmla="*/ 5780691 h 5780691"/>
              <a:gd name="connsiteX57" fmla="*/ 3426372 w 3857297"/>
              <a:gd name="connsiteY57" fmla="*/ 5633544 h 5780691"/>
              <a:gd name="connsiteX58" fmla="*/ 3584028 w 3857297"/>
              <a:gd name="connsiteY58" fmla="*/ 5528441 h 5780691"/>
              <a:gd name="connsiteX59" fmla="*/ 3720664 w 3857297"/>
              <a:gd name="connsiteY59" fmla="*/ 5223642 h 5780691"/>
              <a:gd name="connsiteX60" fmla="*/ 3836277 w 3857297"/>
              <a:gd name="connsiteY60" fmla="*/ 4813738 h 5780691"/>
              <a:gd name="connsiteX61" fmla="*/ 3741682 w 3857297"/>
              <a:gd name="connsiteY61" fmla="*/ 4393325 h 5780691"/>
              <a:gd name="connsiteX62" fmla="*/ 3857297 w 3857297"/>
              <a:gd name="connsiteY62" fmla="*/ 4120055 h 5780691"/>
              <a:gd name="connsiteX63" fmla="*/ 3699642 w 3857297"/>
              <a:gd name="connsiteY63" fmla="*/ 3804745 h 5780691"/>
              <a:gd name="connsiteX64" fmla="*/ 3436883 w 3857297"/>
              <a:gd name="connsiteY64" fmla="*/ 3037490 h 5780691"/>
              <a:gd name="connsiteX65" fmla="*/ 3258207 w 3857297"/>
              <a:gd name="connsiteY65" fmla="*/ 2543504 h 5780691"/>
              <a:gd name="connsiteX66" fmla="*/ 3069021 w 3857297"/>
              <a:gd name="connsiteY66" fmla="*/ 2291255 h 5780691"/>
              <a:gd name="connsiteX67" fmla="*/ 2890345 w 3857297"/>
              <a:gd name="connsiteY67" fmla="*/ 1923393 h 5780691"/>
              <a:gd name="connsiteX68" fmla="*/ 2743200 w 3857297"/>
              <a:gd name="connsiteY68" fmla="*/ 1681655 h 5780691"/>
              <a:gd name="connsiteX69" fmla="*/ 2806262 w 3857297"/>
              <a:gd name="connsiteY69" fmla="*/ 1282262 h 5780691"/>
              <a:gd name="connsiteX70" fmla="*/ 2869324 w 3857297"/>
              <a:gd name="connsiteY70" fmla="*/ 1187669 h 5780691"/>
              <a:gd name="connsiteX71" fmla="*/ 2837793 w 3857297"/>
              <a:gd name="connsiteY71" fmla="*/ 1534511 h 5780691"/>
              <a:gd name="connsiteX72" fmla="*/ 2995448 w 3857297"/>
              <a:gd name="connsiteY72" fmla="*/ 1996966 h 5780691"/>
              <a:gd name="connsiteX73" fmla="*/ 3541986 w 3857297"/>
              <a:gd name="connsiteY73" fmla="*/ 2017986 h 5780691"/>
              <a:gd name="connsiteX74" fmla="*/ 3647090 w 3857297"/>
              <a:gd name="connsiteY74" fmla="*/ 1828800 h 5780691"/>
              <a:gd name="connsiteX75" fmla="*/ 3415862 w 3857297"/>
              <a:gd name="connsiteY75" fmla="*/ 1597573 h 5780691"/>
              <a:gd name="connsiteX76" fmla="*/ 3636579 w 3857297"/>
              <a:gd name="connsiteY76" fmla="*/ 1219200 h 5780691"/>
              <a:gd name="connsiteX77" fmla="*/ 3573517 w 3857297"/>
              <a:gd name="connsiteY77" fmla="*/ 630621 h 5780691"/>
              <a:gd name="connsiteX78" fmla="*/ 3499945 w 3857297"/>
              <a:gd name="connsiteY78" fmla="*/ 515007 h 5780691"/>
              <a:gd name="connsiteX79" fmla="*/ 3048000 w 3857297"/>
              <a:gd name="connsiteY79" fmla="*/ 283780 h 5780691"/>
              <a:gd name="connsiteX80" fmla="*/ 2795752 w 3857297"/>
              <a:gd name="connsiteY80" fmla="*/ 231228 h 5780691"/>
              <a:gd name="connsiteX81" fmla="*/ 2585545 w 3857297"/>
              <a:gd name="connsiteY81" fmla="*/ 42042 h 5780691"/>
              <a:gd name="connsiteX82" fmla="*/ 2448910 w 3857297"/>
              <a:gd name="connsiteY82" fmla="*/ 31532 h 5780691"/>
              <a:gd name="connsiteX83" fmla="*/ 2301765 w 3857297"/>
              <a:gd name="connsiteY83" fmla="*/ 294290 h 5780691"/>
              <a:gd name="connsiteX84" fmla="*/ 2102069 w 3857297"/>
              <a:gd name="connsiteY84" fmla="*/ 493986 h 5780691"/>
              <a:gd name="connsiteX85" fmla="*/ 1807780 w 3857297"/>
              <a:gd name="connsiteY85" fmla="*/ 588580 h 5780691"/>
              <a:gd name="connsiteX86" fmla="*/ 1576552 w 3857297"/>
              <a:gd name="connsiteY86" fmla="*/ 620110 h 5780691"/>
              <a:gd name="connsiteX87" fmla="*/ 1387366 w 3857297"/>
              <a:gd name="connsiteY87" fmla="*/ 388883 h 5780691"/>
              <a:gd name="connsiteX88" fmla="*/ 1250731 w 3857297"/>
              <a:gd name="connsiteY88" fmla="*/ 73572 h 5780691"/>
              <a:gd name="connsiteX89" fmla="*/ 1103586 w 3857297"/>
              <a:gd name="connsiteY89" fmla="*/ 0 h 5780691"/>
              <a:gd name="connsiteX0" fmla="*/ 1103586 w 3857297"/>
              <a:gd name="connsiteY0" fmla="*/ 0 h 5710064"/>
              <a:gd name="connsiteX1" fmla="*/ 914400 w 3857297"/>
              <a:gd name="connsiteY1" fmla="*/ 388883 h 5710064"/>
              <a:gd name="connsiteX2" fmla="*/ 378372 w 3857297"/>
              <a:gd name="connsiteY2" fmla="*/ 536028 h 5710064"/>
              <a:gd name="connsiteX3" fmla="*/ 63062 w 3857297"/>
              <a:gd name="connsiteY3" fmla="*/ 819807 h 5710064"/>
              <a:gd name="connsiteX4" fmla="*/ 63062 w 3857297"/>
              <a:gd name="connsiteY4" fmla="*/ 1093076 h 5710064"/>
              <a:gd name="connsiteX5" fmla="*/ 273269 w 3857297"/>
              <a:gd name="connsiteY5" fmla="*/ 1492469 h 5710064"/>
              <a:gd name="connsiteX6" fmla="*/ 378373 w 3857297"/>
              <a:gd name="connsiteY6" fmla="*/ 1660634 h 5710064"/>
              <a:gd name="connsiteX7" fmla="*/ 409903 w 3857297"/>
              <a:gd name="connsiteY7" fmla="*/ 1870841 h 5710064"/>
              <a:gd name="connsiteX8" fmla="*/ 609600 w 3857297"/>
              <a:gd name="connsiteY8" fmla="*/ 1923394 h 5710064"/>
              <a:gd name="connsiteX9" fmla="*/ 798786 w 3857297"/>
              <a:gd name="connsiteY9" fmla="*/ 1671145 h 5710064"/>
              <a:gd name="connsiteX10" fmla="*/ 735724 w 3857297"/>
              <a:gd name="connsiteY10" fmla="*/ 1250731 h 5710064"/>
              <a:gd name="connsiteX11" fmla="*/ 651641 w 3857297"/>
              <a:gd name="connsiteY11" fmla="*/ 1051035 h 5710064"/>
              <a:gd name="connsiteX12" fmla="*/ 830317 w 3857297"/>
              <a:gd name="connsiteY12" fmla="*/ 1008993 h 5710064"/>
              <a:gd name="connsiteX13" fmla="*/ 998483 w 3857297"/>
              <a:gd name="connsiteY13" fmla="*/ 1481959 h 5710064"/>
              <a:gd name="connsiteX14" fmla="*/ 1030014 w 3857297"/>
              <a:gd name="connsiteY14" fmla="*/ 1891862 h 5710064"/>
              <a:gd name="connsiteX15" fmla="*/ 977462 w 3857297"/>
              <a:gd name="connsiteY15" fmla="*/ 2364828 h 5710064"/>
              <a:gd name="connsiteX16" fmla="*/ 399393 w 3857297"/>
              <a:gd name="connsiteY16" fmla="*/ 3499945 h 5710064"/>
              <a:gd name="connsiteX17" fmla="*/ 325821 w 3857297"/>
              <a:gd name="connsiteY17" fmla="*/ 3626070 h 5710064"/>
              <a:gd name="connsiteX18" fmla="*/ 336331 w 3857297"/>
              <a:gd name="connsiteY18" fmla="*/ 3710152 h 5710064"/>
              <a:gd name="connsiteX19" fmla="*/ 304800 w 3857297"/>
              <a:gd name="connsiteY19" fmla="*/ 3815255 h 5710064"/>
              <a:gd name="connsiteX20" fmla="*/ 241738 w 3857297"/>
              <a:gd name="connsiteY20" fmla="*/ 4025462 h 5710064"/>
              <a:gd name="connsiteX21" fmla="*/ 105104 w 3857297"/>
              <a:gd name="connsiteY21" fmla="*/ 4498427 h 5710064"/>
              <a:gd name="connsiteX22" fmla="*/ 0 w 3857297"/>
              <a:gd name="connsiteY22" fmla="*/ 4834759 h 5710064"/>
              <a:gd name="connsiteX23" fmla="*/ 31531 w 3857297"/>
              <a:gd name="connsiteY23" fmla="*/ 5097517 h 5710064"/>
              <a:gd name="connsiteX24" fmla="*/ 136635 w 3857297"/>
              <a:gd name="connsiteY24" fmla="*/ 5192110 h 5710064"/>
              <a:gd name="connsiteX25" fmla="*/ 199696 w 3857297"/>
              <a:gd name="connsiteY25" fmla="*/ 5255172 h 5710064"/>
              <a:gd name="connsiteX26" fmla="*/ 409904 w 3857297"/>
              <a:gd name="connsiteY26" fmla="*/ 5223643 h 5710064"/>
              <a:gd name="connsiteX27" fmla="*/ 515007 w 3857297"/>
              <a:gd name="connsiteY27" fmla="*/ 5213131 h 5710064"/>
              <a:gd name="connsiteX28" fmla="*/ 620110 w 3857297"/>
              <a:gd name="connsiteY28" fmla="*/ 5171090 h 5710064"/>
              <a:gd name="connsiteX29" fmla="*/ 693681 w 3857297"/>
              <a:gd name="connsiteY29" fmla="*/ 4929352 h 5710064"/>
              <a:gd name="connsiteX30" fmla="*/ 735724 w 3857297"/>
              <a:gd name="connsiteY30" fmla="*/ 4572000 h 5710064"/>
              <a:gd name="connsiteX31" fmla="*/ 882868 w 3857297"/>
              <a:gd name="connsiteY31" fmla="*/ 4014952 h 5710064"/>
              <a:gd name="connsiteX32" fmla="*/ 945931 w 3857297"/>
              <a:gd name="connsiteY32" fmla="*/ 4824249 h 5710064"/>
              <a:gd name="connsiteX33" fmla="*/ 966952 w 3857297"/>
              <a:gd name="connsiteY33" fmla="*/ 4981903 h 5710064"/>
              <a:gd name="connsiteX34" fmla="*/ 1082566 w 3857297"/>
              <a:gd name="connsiteY34" fmla="*/ 5108026 h 5710064"/>
              <a:gd name="connsiteX35" fmla="*/ 1219199 w 3857297"/>
              <a:gd name="connsiteY35" fmla="*/ 5108028 h 5710064"/>
              <a:gd name="connsiteX36" fmla="*/ 1345324 w 3857297"/>
              <a:gd name="connsiteY36" fmla="*/ 5087007 h 5710064"/>
              <a:gd name="connsiteX37" fmla="*/ 1566041 w 3857297"/>
              <a:gd name="connsiteY37" fmla="*/ 4614041 h 5710064"/>
              <a:gd name="connsiteX38" fmla="*/ 1671145 w 3857297"/>
              <a:gd name="connsiteY38" fmla="*/ 4172608 h 5710064"/>
              <a:gd name="connsiteX39" fmla="*/ 2049518 w 3857297"/>
              <a:gd name="connsiteY39" fmla="*/ 4078013 h 5710064"/>
              <a:gd name="connsiteX40" fmla="*/ 2165131 w 3857297"/>
              <a:gd name="connsiteY40" fmla="*/ 4529960 h 5710064"/>
              <a:gd name="connsiteX41" fmla="*/ 2207172 w 3857297"/>
              <a:gd name="connsiteY41" fmla="*/ 4950373 h 5710064"/>
              <a:gd name="connsiteX42" fmla="*/ 2259724 w 3857297"/>
              <a:gd name="connsiteY42" fmla="*/ 5108028 h 5710064"/>
              <a:gd name="connsiteX43" fmla="*/ 2312277 w 3857297"/>
              <a:gd name="connsiteY43" fmla="*/ 5360274 h 5710064"/>
              <a:gd name="connsiteX44" fmla="*/ 2427890 w 3857297"/>
              <a:gd name="connsiteY44" fmla="*/ 5528443 h 5710064"/>
              <a:gd name="connsiteX45" fmla="*/ 2532993 w 3857297"/>
              <a:gd name="connsiteY45" fmla="*/ 5559974 h 5710064"/>
              <a:gd name="connsiteX46" fmla="*/ 2680138 w 3857297"/>
              <a:gd name="connsiteY46" fmla="*/ 5528441 h 5710064"/>
              <a:gd name="connsiteX47" fmla="*/ 2669627 w 3857297"/>
              <a:gd name="connsiteY47" fmla="*/ 5423339 h 5710064"/>
              <a:gd name="connsiteX48" fmla="*/ 2659117 w 3857297"/>
              <a:gd name="connsiteY48" fmla="*/ 5423338 h 5710064"/>
              <a:gd name="connsiteX49" fmla="*/ 2690648 w 3857297"/>
              <a:gd name="connsiteY49" fmla="*/ 5044965 h 5710064"/>
              <a:gd name="connsiteX50" fmla="*/ 2690648 w 3857297"/>
              <a:gd name="connsiteY50" fmla="*/ 4740165 h 5710064"/>
              <a:gd name="connsiteX51" fmla="*/ 2858814 w 3857297"/>
              <a:gd name="connsiteY51" fmla="*/ 3983421 h 5710064"/>
              <a:gd name="connsiteX52" fmla="*/ 3153102 w 3857297"/>
              <a:gd name="connsiteY52" fmla="*/ 4277711 h 5710064"/>
              <a:gd name="connsiteX53" fmla="*/ 2911365 w 3857297"/>
              <a:gd name="connsiteY53" fmla="*/ 5234151 h 5710064"/>
              <a:gd name="connsiteX54" fmla="*/ 2953407 w 3857297"/>
              <a:gd name="connsiteY54" fmla="*/ 5675587 h 5710064"/>
              <a:gd name="connsiteX55" fmla="*/ 3132082 w 3857297"/>
              <a:gd name="connsiteY55" fmla="*/ 5633544 h 5710064"/>
              <a:gd name="connsiteX56" fmla="*/ 3289737 w 3857297"/>
              <a:gd name="connsiteY56" fmla="*/ 5686098 h 5710064"/>
              <a:gd name="connsiteX57" fmla="*/ 3426372 w 3857297"/>
              <a:gd name="connsiteY57" fmla="*/ 5633544 h 5710064"/>
              <a:gd name="connsiteX58" fmla="*/ 3584028 w 3857297"/>
              <a:gd name="connsiteY58" fmla="*/ 5528441 h 5710064"/>
              <a:gd name="connsiteX59" fmla="*/ 3720664 w 3857297"/>
              <a:gd name="connsiteY59" fmla="*/ 5223642 h 5710064"/>
              <a:gd name="connsiteX60" fmla="*/ 3836277 w 3857297"/>
              <a:gd name="connsiteY60" fmla="*/ 4813738 h 5710064"/>
              <a:gd name="connsiteX61" fmla="*/ 3741682 w 3857297"/>
              <a:gd name="connsiteY61" fmla="*/ 4393325 h 5710064"/>
              <a:gd name="connsiteX62" fmla="*/ 3857297 w 3857297"/>
              <a:gd name="connsiteY62" fmla="*/ 4120055 h 5710064"/>
              <a:gd name="connsiteX63" fmla="*/ 3699642 w 3857297"/>
              <a:gd name="connsiteY63" fmla="*/ 3804745 h 5710064"/>
              <a:gd name="connsiteX64" fmla="*/ 3436883 w 3857297"/>
              <a:gd name="connsiteY64" fmla="*/ 3037490 h 5710064"/>
              <a:gd name="connsiteX65" fmla="*/ 3258207 w 3857297"/>
              <a:gd name="connsiteY65" fmla="*/ 2543504 h 5710064"/>
              <a:gd name="connsiteX66" fmla="*/ 3069021 w 3857297"/>
              <a:gd name="connsiteY66" fmla="*/ 2291255 h 5710064"/>
              <a:gd name="connsiteX67" fmla="*/ 2890345 w 3857297"/>
              <a:gd name="connsiteY67" fmla="*/ 1923393 h 5710064"/>
              <a:gd name="connsiteX68" fmla="*/ 2743200 w 3857297"/>
              <a:gd name="connsiteY68" fmla="*/ 1681655 h 5710064"/>
              <a:gd name="connsiteX69" fmla="*/ 2806262 w 3857297"/>
              <a:gd name="connsiteY69" fmla="*/ 1282262 h 5710064"/>
              <a:gd name="connsiteX70" fmla="*/ 2869324 w 3857297"/>
              <a:gd name="connsiteY70" fmla="*/ 1187669 h 5710064"/>
              <a:gd name="connsiteX71" fmla="*/ 2837793 w 3857297"/>
              <a:gd name="connsiteY71" fmla="*/ 1534511 h 5710064"/>
              <a:gd name="connsiteX72" fmla="*/ 2995448 w 3857297"/>
              <a:gd name="connsiteY72" fmla="*/ 1996966 h 5710064"/>
              <a:gd name="connsiteX73" fmla="*/ 3541986 w 3857297"/>
              <a:gd name="connsiteY73" fmla="*/ 2017986 h 5710064"/>
              <a:gd name="connsiteX74" fmla="*/ 3647090 w 3857297"/>
              <a:gd name="connsiteY74" fmla="*/ 1828800 h 5710064"/>
              <a:gd name="connsiteX75" fmla="*/ 3415862 w 3857297"/>
              <a:gd name="connsiteY75" fmla="*/ 1597573 h 5710064"/>
              <a:gd name="connsiteX76" fmla="*/ 3636579 w 3857297"/>
              <a:gd name="connsiteY76" fmla="*/ 1219200 h 5710064"/>
              <a:gd name="connsiteX77" fmla="*/ 3573517 w 3857297"/>
              <a:gd name="connsiteY77" fmla="*/ 630621 h 5710064"/>
              <a:gd name="connsiteX78" fmla="*/ 3499945 w 3857297"/>
              <a:gd name="connsiteY78" fmla="*/ 515007 h 5710064"/>
              <a:gd name="connsiteX79" fmla="*/ 3048000 w 3857297"/>
              <a:gd name="connsiteY79" fmla="*/ 283780 h 5710064"/>
              <a:gd name="connsiteX80" fmla="*/ 2795752 w 3857297"/>
              <a:gd name="connsiteY80" fmla="*/ 231228 h 5710064"/>
              <a:gd name="connsiteX81" fmla="*/ 2585545 w 3857297"/>
              <a:gd name="connsiteY81" fmla="*/ 42042 h 5710064"/>
              <a:gd name="connsiteX82" fmla="*/ 2448910 w 3857297"/>
              <a:gd name="connsiteY82" fmla="*/ 31532 h 5710064"/>
              <a:gd name="connsiteX83" fmla="*/ 2301765 w 3857297"/>
              <a:gd name="connsiteY83" fmla="*/ 294290 h 5710064"/>
              <a:gd name="connsiteX84" fmla="*/ 2102069 w 3857297"/>
              <a:gd name="connsiteY84" fmla="*/ 493986 h 5710064"/>
              <a:gd name="connsiteX85" fmla="*/ 1807780 w 3857297"/>
              <a:gd name="connsiteY85" fmla="*/ 588580 h 5710064"/>
              <a:gd name="connsiteX86" fmla="*/ 1576552 w 3857297"/>
              <a:gd name="connsiteY86" fmla="*/ 620110 h 5710064"/>
              <a:gd name="connsiteX87" fmla="*/ 1387366 w 3857297"/>
              <a:gd name="connsiteY87" fmla="*/ 388883 h 5710064"/>
              <a:gd name="connsiteX88" fmla="*/ 1250731 w 3857297"/>
              <a:gd name="connsiteY88" fmla="*/ 73572 h 5710064"/>
              <a:gd name="connsiteX89" fmla="*/ 1103586 w 3857297"/>
              <a:gd name="connsiteY89" fmla="*/ 0 h 5710064"/>
              <a:gd name="connsiteX0" fmla="*/ 1103586 w 3857297"/>
              <a:gd name="connsiteY0" fmla="*/ 0 h 5738650"/>
              <a:gd name="connsiteX1" fmla="*/ 914400 w 3857297"/>
              <a:gd name="connsiteY1" fmla="*/ 388883 h 5738650"/>
              <a:gd name="connsiteX2" fmla="*/ 378372 w 3857297"/>
              <a:gd name="connsiteY2" fmla="*/ 536028 h 5738650"/>
              <a:gd name="connsiteX3" fmla="*/ 63062 w 3857297"/>
              <a:gd name="connsiteY3" fmla="*/ 819807 h 5738650"/>
              <a:gd name="connsiteX4" fmla="*/ 63062 w 3857297"/>
              <a:gd name="connsiteY4" fmla="*/ 1093076 h 5738650"/>
              <a:gd name="connsiteX5" fmla="*/ 273269 w 3857297"/>
              <a:gd name="connsiteY5" fmla="*/ 1492469 h 5738650"/>
              <a:gd name="connsiteX6" fmla="*/ 378373 w 3857297"/>
              <a:gd name="connsiteY6" fmla="*/ 1660634 h 5738650"/>
              <a:gd name="connsiteX7" fmla="*/ 409903 w 3857297"/>
              <a:gd name="connsiteY7" fmla="*/ 1870841 h 5738650"/>
              <a:gd name="connsiteX8" fmla="*/ 609600 w 3857297"/>
              <a:gd name="connsiteY8" fmla="*/ 1923394 h 5738650"/>
              <a:gd name="connsiteX9" fmla="*/ 798786 w 3857297"/>
              <a:gd name="connsiteY9" fmla="*/ 1671145 h 5738650"/>
              <a:gd name="connsiteX10" fmla="*/ 735724 w 3857297"/>
              <a:gd name="connsiteY10" fmla="*/ 1250731 h 5738650"/>
              <a:gd name="connsiteX11" fmla="*/ 651641 w 3857297"/>
              <a:gd name="connsiteY11" fmla="*/ 1051035 h 5738650"/>
              <a:gd name="connsiteX12" fmla="*/ 830317 w 3857297"/>
              <a:gd name="connsiteY12" fmla="*/ 1008993 h 5738650"/>
              <a:gd name="connsiteX13" fmla="*/ 998483 w 3857297"/>
              <a:gd name="connsiteY13" fmla="*/ 1481959 h 5738650"/>
              <a:gd name="connsiteX14" fmla="*/ 1030014 w 3857297"/>
              <a:gd name="connsiteY14" fmla="*/ 1891862 h 5738650"/>
              <a:gd name="connsiteX15" fmla="*/ 977462 w 3857297"/>
              <a:gd name="connsiteY15" fmla="*/ 2364828 h 5738650"/>
              <a:gd name="connsiteX16" fmla="*/ 399393 w 3857297"/>
              <a:gd name="connsiteY16" fmla="*/ 3499945 h 5738650"/>
              <a:gd name="connsiteX17" fmla="*/ 325821 w 3857297"/>
              <a:gd name="connsiteY17" fmla="*/ 3626070 h 5738650"/>
              <a:gd name="connsiteX18" fmla="*/ 336331 w 3857297"/>
              <a:gd name="connsiteY18" fmla="*/ 3710152 h 5738650"/>
              <a:gd name="connsiteX19" fmla="*/ 304800 w 3857297"/>
              <a:gd name="connsiteY19" fmla="*/ 3815255 h 5738650"/>
              <a:gd name="connsiteX20" fmla="*/ 241738 w 3857297"/>
              <a:gd name="connsiteY20" fmla="*/ 4025462 h 5738650"/>
              <a:gd name="connsiteX21" fmla="*/ 105104 w 3857297"/>
              <a:gd name="connsiteY21" fmla="*/ 4498427 h 5738650"/>
              <a:gd name="connsiteX22" fmla="*/ 0 w 3857297"/>
              <a:gd name="connsiteY22" fmla="*/ 4834759 h 5738650"/>
              <a:gd name="connsiteX23" fmla="*/ 31531 w 3857297"/>
              <a:gd name="connsiteY23" fmla="*/ 5097517 h 5738650"/>
              <a:gd name="connsiteX24" fmla="*/ 136635 w 3857297"/>
              <a:gd name="connsiteY24" fmla="*/ 5192110 h 5738650"/>
              <a:gd name="connsiteX25" fmla="*/ 199696 w 3857297"/>
              <a:gd name="connsiteY25" fmla="*/ 5255172 h 5738650"/>
              <a:gd name="connsiteX26" fmla="*/ 409904 w 3857297"/>
              <a:gd name="connsiteY26" fmla="*/ 5223643 h 5738650"/>
              <a:gd name="connsiteX27" fmla="*/ 515007 w 3857297"/>
              <a:gd name="connsiteY27" fmla="*/ 5213131 h 5738650"/>
              <a:gd name="connsiteX28" fmla="*/ 620110 w 3857297"/>
              <a:gd name="connsiteY28" fmla="*/ 5171090 h 5738650"/>
              <a:gd name="connsiteX29" fmla="*/ 693681 w 3857297"/>
              <a:gd name="connsiteY29" fmla="*/ 4929352 h 5738650"/>
              <a:gd name="connsiteX30" fmla="*/ 735724 w 3857297"/>
              <a:gd name="connsiteY30" fmla="*/ 4572000 h 5738650"/>
              <a:gd name="connsiteX31" fmla="*/ 882868 w 3857297"/>
              <a:gd name="connsiteY31" fmla="*/ 4014952 h 5738650"/>
              <a:gd name="connsiteX32" fmla="*/ 945931 w 3857297"/>
              <a:gd name="connsiteY32" fmla="*/ 4824249 h 5738650"/>
              <a:gd name="connsiteX33" fmla="*/ 966952 w 3857297"/>
              <a:gd name="connsiteY33" fmla="*/ 4981903 h 5738650"/>
              <a:gd name="connsiteX34" fmla="*/ 1082566 w 3857297"/>
              <a:gd name="connsiteY34" fmla="*/ 5108026 h 5738650"/>
              <a:gd name="connsiteX35" fmla="*/ 1219199 w 3857297"/>
              <a:gd name="connsiteY35" fmla="*/ 5108028 h 5738650"/>
              <a:gd name="connsiteX36" fmla="*/ 1345324 w 3857297"/>
              <a:gd name="connsiteY36" fmla="*/ 5087007 h 5738650"/>
              <a:gd name="connsiteX37" fmla="*/ 1566041 w 3857297"/>
              <a:gd name="connsiteY37" fmla="*/ 4614041 h 5738650"/>
              <a:gd name="connsiteX38" fmla="*/ 1671145 w 3857297"/>
              <a:gd name="connsiteY38" fmla="*/ 4172608 h 5738650"/>
              <a:gd name="connsiteX39" fmla="*/ 2049518 w 3857297"/>
              <a:gd name="connsiteY39" fmla="*/ 4078013 h 5738650"/>
              <a:gd name="connsiteX40" fmla="*/ 2165131 w 3857297"/>
              <a:gd name="connsiteY40" fmla="*/ 4529960 h 5738650"/>
              <a:gd name="connsiteX41" fmla="*/ 2207172 w 3857297"/>
              <a:gd name="connsiteY41" fmla="*/ 4950373 h 5738650"/>
              <a:gd name="connsiteX42" fmla="*/ 2259724 w 3857297"/>
              <a:gd name="connsiteY42" fmla="*/ 5108028 h 5738650"/>
              <a:gd name="connsiteX43" fmla="*/ 2312277 w 3857297"/>
              <a:gd name="connsiteY43" fmla="*/ 5360274 h 5738650"/>
              <a:gd name="connsiteX44" fmla="*/ 2427890 w 3857297"/>
              <a:gd name="connsiteY44" fmla="*/ 5528443 h 5738650"/>
              <a:gd name="connsiteX45" fmla="*/ 2532993 w 3857297"/>
              <a:gd name="connsiteY45" fmla="*/ 5559974 h 5738650"/>
              <a:gd name="connsiteX46" fmla="*/ 2680138 w 3857297"/>
              <a:gd name="connsiteY46" fmla="*/ 5528441 h 5738650"/>
              <a:gd name="connsiteX47" fmla="*/ 2669627 w 3857297"/>
              <a:gd name="connsiteY47" fmla="*/ 5423339 h 5738650"/>
              <a:gd name="connsiteX48" fmla="*/ 2659117 w 3857297"/>
              <a:gd name="connsiteY48" fmla="*/ 5423338 h 5738650"/>
              <a:gd name="connsiteX49" fmla="*/ 2690648 w 3857297"/>
              <a:gd name="connsiteY49" fmla="*/ 5044965 h 5738650"/>
              <a:gd name="connsiteX50" fmla="*/ 2690648 w 3857297"/>
              <a:gd name="connsiteY50" fmla="*/ 4740165 h 5738650"/>
              <a:gd name="connsiteX51" fmla="*/ 2858814 w 3857297"/>
              <a:gd name="connsiteY51" fmla="*/ 3983421 h 5738650"/>
              <a:gd name="connsiteX52" fmla="*/ 3153102 w 3857297"/>
              <a:gd name="connsiteY52" fmla="*/ 4277711 h 5738650"/>
              <a:gd name="connsiteX53" fmla="*/ 2911365 w 3857297"/>
              <a:gd name="connsiteY53" fmla="*/ 5234151 h 5738650"/>
              <a:gd name="connsiteX54" fmla="*/ 2953407 w 3857297"/>
              <a:gd name="connsiteY54" fmla="*/ 5675587 h 5738650"/>
              <a:gd name="connsiteX55" fmla="*/ 3132082 w 3857297"/>
              <a:gd name="connsiteY55" fmla="*/ 5633544 h 5738650"/>
              <a:gd name="connsiteX56" fmla="*/ 3300247 w 3857297"/>
              <a:gd name="connsiteY56" fmla="*/ 5738650 h 5738650"/>
              <a:gd name="connsiteX57" fmla="*/ 3426372 w 3857297"/>
              <a:gd name="connsiteY57" fmla="*/ 5633544 h 5738650"/>
              <a:gd name="connsiteX58" fmla="*/ 3584028 w 3857297"/>
              <a:gd name="connsiteY58" fmla="*/ 5528441 h 5738650"/>
              <a:gd name="connsiteX59" fmla="*/ 3720664 w 3857297"/>
              <a:gd name="connsiteY59" fmla="*/ 5223642 h 5738650"/>
              <a:gd name="connsiteX60" fmla="*/ 3836277 w 3857297"/>
              <a:gd name="connsiteY60" fmla="*/ 4813738 h 5738650"/>
              <a:gd name="connsiteX61" fmla="*/ 3741682 w 3857297"/>
              <a:gd name="connsiteY61" fmla="*/ 4393325 h 5738650"/>
              <a:gd name="connsiteX62" fmla="*/ 3857297 w 3857297"/>
              <a:gd name="connsiteY62" fmla="*/ 4120055 h 5738650"/>
              <a:gd name="connsiteX63" fmla="*/ 3699642 w 3857297"/>
              <a:gd name="connsiteY63" fmla="*/ 3804745 h 5738650"/>
              <a:gd name="connsiteX64" fmla="*/ 3436883 w 3857297"/>
              <a:gd name="connsiteY64" fmla="*/ 3037490 h 5738650"/>
              <a:gd name="connsiteX65" fmla="*/ 3258207 w 3857297"/>
              <a:gd name="connsiteY65" fmla="*/ 2543504 h 5738650"/>
              <a:gd name="connsiteX66" fmla="*/ 3069021 w 3857297"/>
              <a:gd name="connsiteY66" fmla="*/ 2291255 h 5738650"/>
              <a:gd name="connsiteX67" fmla="*/ 2890345 w 3857297"/>
              <a:gd name="connsiteY67" fmla="*/ 1923393 h 5738650"/>
              <a:gd name="connsiteX68" fmla="*/ 2743200 w 3857297"/>
              <a:gd name="connsiteY68" fmla="*/ 1681655 h 5738650"/>
              <a:gd name="connsiteX69" fmla="*/ 2806262 w 3857297"/>
              <a:gd name="connsiteY69" fmla="*/ 1282262 h 5738650"/>
              <a:gd name="connsiteX70" fmla="*/ 2869324 w 3857297"/>
              <a:gd name="connsiteY70" fmla="*/ 1187669 h 5738650"/>
              <a:gd name="connsiteX71" fmla="*/ 2837793 w 3857297"/>
              <a:gd name="connsiteY71" fmla="*/ 1534511 h 5738650"/>
              <a:gd name="connsiteX72" fmla="*/ 2995448 w 3857297"/>
              <a:gd name="connsiteY72" fmla="*/ 1996966 h 5738650"/>
              <a:gd name="connsiteX73" fmla="*/ 3541986 w 3857297"/>
              <a:gd name="connsiteY73" fmla="*/ 2017986 h 5738650"/>
              <a:gd name="connsiteX74" fmla="*/ 3647090 w 3857297"/>
              <a:gd name="connsiteY74" fmla="*/ 1828800 h 5738650"/>
              <a:gd name="connsiteX75" fmla="*/ 3415862 w 3857297"/>
              <a:gd name="connsiteY75" fmla="*/ 1597573 h 5738650"/>
              <a:gd name="connsiteX76" fmla="*/ 3636579 w 3857297"/>
              <a:gd name="connsiteY76" fmla="*/ 1219200 h 5738650"/>
              <a:gd name="connsiteX77" fmla="*/ 3573517 w 3857297"/>
              <a:gd name="connsiteY77" fmla="*/ 630621 h 5738650"/>
              <a:gd name="connsiteX78" fmla="*/ 3499945 w 3857297"/>
              <a:gd name="connsiteY78" fmla="*/ 515007 h 5738650"/>
              <a:gd name="connsiteX79" fmla="*/ 3048000 w 3857297"/>
              <a:gd name="connsiteY79" fmla="*/ 283780 h 5738650"/>
              <a:gd name="connsiteX80" fmla="*/ 2795752 w 3857297"/>
              <a:gd name="connsiteY80" fmla="*/ 231228 h 5738650"/>
              <a:gd name="connsiteX81" fmla="*/ 2585545 w 3857297"/>
              <a:gd name="connsiteY81" fmla="*/ 42042 h 5738650"/>
              <a:gd name="connsiteX82" fmla="*/ 2448910 w 3857297"/>
              <a:gd name="connsiteY82" fmla="*/ 31532 h 5738650"/>
              <a:gd name="connsiteX83" fmla="*/ 2301765 w 3857297"/>
              <a:gd name="connsiteY83" fmla="*/ 294290 h 5738650"/>
              <a:gd name="connsiteX84" fmla="*/ 2102069 w 3857297"/>
              <a:gd name="connsiteY84" fmla="*/ 493986 h 5738650"/>
              <a:gd name="connsiteX85" fmla="*/ 1807780 w 3857297"/>
              <a:gd name="connsiteY85" fmla="*/ 588580 h 5738650"/>
              <a:gd name="connsiteX86" fmla="*/ 1576552 w 3857297"/>
              <a:gd name="connsiteY86" fmla="*/ 620110 h 5738650"/>
              <a:gd name="connsiteX87" fmla="*/ 1387366 w 3857297"/>
              <a:gd name="connsiteY87" fmla="*/ 388883 h 5738650"/>
              <a:gd name="connsiteX88" fmla="*/ 1250731 w 3857297"/>
              <a:gd name="connsiteY88" fmla="*/ 73572 h 5738650"/>
              <a:gd name="connsiteX89" fmla="*/ 1103586 w 3857297"/>
              <a:gd name="connsiteY89" fmla="*/ 0 h 5738650"/>
              <a:gd name="connsiteX0" fmla="*/ 1103586 w 3857297"/>
              <a:gd name="connsiteY0" fmla="*/ 0 h 5738650"/>
              <a:gd name="connsiteX1" fmla="*/ 914400 w 3857297"/>
              <a:gd name="connsiteY1" fmla="*/ 388883 h 5738650"/>
              <a:gd name="connsiteX2" fmla="*/ 378372 w 3857297"/>
              <a:gd name="connsiteY2" fmla="*/ 536028 h 5738650"/>
              <a:gd name="connsiteX3" fmla="*/ 63062 w 3857297"/>
              <a:gd name="connsiteY3" fmla="*/ 819807 h 5738650"/>
              <a:gd name="connsiteX4" fmla="*/ 63062 w 3857297"/>
              <a:gd name="connsiteY4" fmla="*/ 1093076 h 5738650"/>
              <a:gd name="connsiteX5" fmla="*/ 273269 w 3857297"/>
              <a:gd name="connsiteY5" fmla="*/ 1492469 h 5738650"/>
              <a:gd name="connsiteX6" fmla="*/ 378373 w 3857297"/>
              <a:gd name="connsiteY6" fmla="*/ 1660634 h 5738650"/>
              <a:gd name="connsiteX7" fmla="*/ 409903 w 3857297"/>
              <a:gd name="connsiteY7" fmla="*/ 1870841 h 5738650"/>
              <a:gd name="connsiteX8" fmla="*/ 609600 w 3857297"/>
              <a:gd name="connsiteY8" fmla="*/ 1923394 h 5738650"/>
              <a:gd name="connsiteX9" fmla="*/ 798786 w 3857297"/>
              <a:gd name="connsiteY9" fmla="*/ 1671145 h 5738650"/>
              <a:gd name="connsiteX10" fmla="*/ 735724 w 3857297"/>
              <a:gd name="connsiteY10" fmla="*/ 1250731 h 5738650"/>
              <a:gd name="connsiteX11" fmla="*/ 651641 w 3857297"/>
              <a:gd name="connsiteY11" fmla="*/ 1051035 h 5738650"/>
              <a:gd name="connsiteX12" fmla="*/ 830317 w 3857297"/>
              <a:gd name="connsiteY12" fmla="*/ 1008993 h 5738650"/>
              <a:gd name="connsiteX13" fmla="*/ 998483 w 3857297"/>
              <a:gd name="connsiteY13" fmla="*/ 1481959 h 5738650"/>
              <a:gd name="connsiteX14" fmla="*/ 1030014 w 3857297"/>
              <a:gd name="connsiteY14" fmla="*/ 1891862 h 5738650"/>
              <a:gd name="connsiteX15" fmla="*/ 977462 w 3857297"/>
              <a:gd name="connsiteY15" fmla="*/ 2364828 h 5738650"/>
              <a:gd name="connsiteX16" fmla="*/ 399393 w 3857297"/>
              <a:gd name="connsiteY16" fmla="*/ 3499945 h 5738650"/>
              <a:gd name="connsiteX17" fmla="*/ 325821 w 3857297"/>
              <a:gd name="connsiteY17" fmla="*/ 3626070 h 5738650"/>
              <a:gd name="connsiteX18" fmla="*/ 336331 w 3857297"/>
              <a:gd name="connsiteY18" fmla="*/ 3710152 h 5738650"/>
              <a:gd name="connsiteX19" fmla="*/ 304800 w 3857297"/>
              <a:gd name="connsiteY19" fmla="*/ 3815255 h 5738650"/>
              <a:gd name="connsiteX20" fmla="*/ 241738 w 3857297"/>
              <a:gd name="connsiteY20" fmla="*/ 4025462 h 5738650"/>
              <a:gd name="connsiteX21" fmla="*/ 105104 w 3857297"/>
              <a:gd name="connsiteY21" fmla="*/ 4498427 h 5738650"/>
              <a:gd name="connsiteX22" fmla="*/ 0 w 3857297"/>
              <a:gd name="connsiteY22" fmla="*/ 4834759 h 5738650"/>
              <a:gd name="connsiteX23" fmla="*/ 31531 w 3857297"/>
              <a:gd name="connsiteY23" fmla="*/ 5097517 h 5738650"/>
              <a:gd name="connsiteX24" fmla="*/ 136635 w 3857297"/>
              <a:gd name="connsiteY24" fmla="*/ 5192110 h 5738650"/>
              <a:gd name="connsiteX25" fmla="*/ 199696 w 3857297"/>
              <a:gd name="connsiteY25" fmla="*/ 5255172 h 5738650"/>
              <a:gd name="connsiteX26" fmla="*/ 409904 w 3857297"/>
              <a:gd name="connsiteY26" fmla="*/ 5223643 h 5738650"/>
              <a:gd name="connsiteX27" fmla="*/ 515007 w 3857297"/>
              <a:gd name="connsiteY27" fmla="*/ 5213131 h 5738650"/>
              <a:gd name="connsiteX28" fmla="*/ 620110 w 3857297"/>
              <a:gd name="connsiteY28" fmla="*/ 5171090 h 5738650"/>
              <a:gd name="connsiteX29" fmla="*/ 693681 w 3857297"/>
              <a:gd name="connsiteY29" fmla="*/ 4929352 h 5738650"/>
              <a:gd name="connsiteX30" fmla="*/ 735724 w 3857297"/>
              <a:gd name="connsiteY30" fmla="*/ 4572000 h 5738650"/>
              <a:gd name="connsiteX31" fmla="*/ 882868 w 3857297"/>
              <a:gd name="connsiteY31" fmla="*/ 4014952 h 5738650"/>
              <a:gd name="connsiteX32" fmla="*/ 945931 w 3857297"/>
              <a:gd name="connsiteY32" fmla="*/ 4824249 h 5738650"/>
              <a:gd name="connsiteX33" fmla="*/ 966952 w 3857297"/>
              <a:gd name="connsiteY33" fmla="*/ 4981903 h 5738650"/>
              <a:gd name="connsiteX34" fmla="*/ 1082566 w 3857297"/>
              <a:gd name="connsiteY34" fmla="*/ 5108026 h 5738650"/>
              <a:gd name="connsiteX35" fmla="*/ 1219199 w 3857297"/>
              <a:gd name="connsiteY35" fmla="*/ 5108028 h 5738650"/>
              <a:gd name="connsiteX36" fmla="*/ 1345324 w 3857297"/>
              <a:gd name="connsiteY36" fmla="*/ 5087007 h 5738650"/>
              <a:gd name="connsiteX37" fmla="*/ 1566041 w 3857297"/>
              <a:gd name="connsiteY37" fmla="*/ 4614041 h 5738650"/>
              <a:gd name="connsiteX38" fmla="*/ 1671145 w 3857297"/>
              <a:gd name="connsiteY38" fmla="*/ 4172608 h 5738650"/>
              <a:gd name="connsiteX39" fmla="*/ 2049518 w 3857297"/>
              <a:gd name="connsiteY39" fmla="*/ 4078013 h 5738650"/>
              <a:gd name="connsiteX40" fmla="*/ 2165131 w 3857297"/>
              <a:gd name="connsiteY40" fmla="*/ 4529960 h 5738650"/>
              <a:gd name="connsiteX41" fmla="*/ 2207172 w 3857297"/>
              <a:gd name="connsiteY41" fmla="*/ 4950373 h 5738650"/>
              <a:gd name="connsiteX42" fmla="*/ 2259724 w 3857297"/>
              <a:gd name="connsiteY42" fmla="*/ 5108028 h 5738650"/>
              <a:gd name="connsiteX43" fmla="*/ 2312277 w 3857297"/>
              <a:gd name="connsiteY43" fmla="*/ 5360274 h 5738650"/>
              <a:gd name="connsiteX44" fmla="*/ 2427890 w 3857297"/>
              <a:gd name="connsiteY44" fmla="*/ 5528443 h 5738650"/>
              <a:gd name="connsiteX45" fmla="*/ 2532993 w 3857297"/>
              <a:gd name="connsiteY45" fmla="*/ 5559974 h 5738650"/>
              <a:gd name="connsiteX46" fmla="*/ 2680138 w 3857297"/>
              <a:gd name="connsiteY46" fmla="*/ 5528441 h 5738650"/>
              <a:gd name="connsiteX47" fmla="*/ 2669627 w 3857297"/>
              <a:gd name="connsiteY47" fmla="*/ 5423339 h 5738650"/>
              <a:gd name="connsiteX48" fmla="*/ 2659117 w 3857297"/>
              <a:gd name="connsiteY48" fmla="*/ 5423338 h 5738650"/>
              <a:gd name="connsiteX49" fmla="*/ 2690648 w 3857297"/>
              <a:gd name="connsiteY49" fmla="*/ 5044965 h 5738650"/>
              <a:gd name="connsiteX50" fmla="*/ 2690648 w 3857297"/>
              <a:gd name="connsiteY50" fmla="*/ 4740165 h 5738650"/>
              <a:gd name="connsiteX51" fmla="*/ 2858814 w 3857297"/>
              <a:gd name="connsiteY51" fmla="*/ 3983421 h 5738650"/>
              <a:gd name="connsiteX52" fmla="*/ 3153102 w 3857297"/>
              <a:gd name="connsiteY52" fmla="*/ 4277711 h 5738650"/>
              <a:gd name="connsiteX53" fmla="*/ 2911365 w 3857297"/>
              <a:gd name="connsiteY53" fmla="*/ 5234151 h 5738650"/>
              <a:gd name="connsiteX54" fmla="*/ 2953407 w 3857297"/>
              <a:gd name="connsiteY54" fmla="*/ 5675587 h 5738650"/>
              <a:gd name="connsiteX55" fmla="*/ 3121572 w 3857297"/>
              <a:gd name="connsiteY55" fmla="*/ 5707117 h 5738650"/>
              <a:gd name="connsiteX56" fmla="*/ 3300247 w 3857297"/>
              <a:gd name="connsiteY56" fmla="*/ 5738650 h 5738650"/>
              <a:gd name="connsiteX57" fmla="*/ 3426372 w 3857297"/>
              <a:gd name="connsiteY57" fmla="*/ 5633544 h 5738650"/>
              <a:gd name="connsiteX58" fmla="*/ 3584028 w 3857297"/>
              <a:gd name="connsiteY58" fmla="*/ 5528441 h 5738650"/>
              <a:gd name="connsiteX59" fmla="*/ 3720664 w 3857297"/>
              <a:gd name="connsiteY59" fmla="*/ 5223642 h 5738650"/>
              <a:gd name="connsiteX60" fmla="*/ 3836277 w 3857297"/>
              <a:gd name="connsiteY60" fmla="*/ 4813738 h 5738650"/>
              <a:gd name="connsiteX61" fmla="*/ 3741682 w 3857297"/>
              <a:gd name="connsiteY61" fmla="*/ 4393325 h 5738650"/>
              <a:gd name="connsiteX62" fmla="*/ 3857297 w 3857297"/>
              <a:gd name="connsiteY62" fmla="*/ 4120055 h 5738650"/>
              <a:gd name="connsiteX63" fmla="*/ 3699642 w 3857297"/>
              <a:gd name="connsiteY63" fmla="*/ 3804745 h 5738650"/>
              <a:gd name="connsiteX64" fmla="*/ 3436883 w 3857297"/>
              <a:gd name="connsiteY64" fmla="*/ 3037490 h 5738650"/>
              <a:gd name="connsiteX65" fmla="*/ 3258207 w 3857297"/>
              <a:gd name="connsiteY65" fmla="*/ 2543504 h 5738650"/>
              <a:gd name="connsiteX66" fmla="*/ 3069021 w 3857297"/>
              <a:gd name="connsiteY66" fmla="*/ 2291255 h 5738650"/>
              <a:gd name="connsiteX67" fmla="*/ 2890345 w 3857297"/>
              <a:gd name="connsiteY67" fmla="*/ 1923393 h 5738650"/>
              <a:gd name="connsiteX68" fmla="*/ 2743200 w 3857297"/>
              <a:gd name="connsiteY68" fmla="*/ 1681655 h 5738650"/>
              <a:gd name="connsiteX69" fmla="*/ 2806262 w 3857297"/>
              <a:gd name="connsiteY69" fmla="*/ 1282262 h 5738650"/>
              <a:gd name="connsiteX70" fmla="*/ 2869324 w 3857297"/>
              <a:gd name="connsiteY70" fmla="*/ 1187669 h 5738650"/>
              <a:gd name="connsiteX71" fmla="*/ 2837793 w 3857297"/>
              <a:gd name="connsiteY71" fmla="*/ 1534511 h 5738650"/>
              <a:gd name="connsiteX72" fmla="*/ 2995448 w 3857297"/>
              <a:gd name="connsiteY72" fmla="*/ 1996966 h 5738650"/>
              <a:gd name="connsiteX73" fmla="*/ 3541986 w 3857297"/>
              <a:gd name="connsiteY73" fmla="*/ 2017986 h 5738650"/>
              <a:gd name="connsiteX74" fmla="*/ 3647090 w 3857297"/>
              <a:gd name="connsiteY74" fmla="*/ 1828800 h 5738650"/>
              <a:gd name="connsiteX75" fmla="*/ 3415862 w 3857297"/>
              <a:gd name="connsiteY75" fmla="*/ 1597573 h 5738650"/>
              <a:gd name="connsiteX76" fmla="*/ 3636579 w 3857297"/>
              <a:gd name="connsiteY76" fmla="*/ 1219200 h 5738650"/>
              <a:gd name="connsiteX77" fmla="*/ 3573517 w 3857297"/>
              <a:gd name="connsiteY77" fmla="*/ 630621 h 5738650"/>
              <a:gd name="connsiteX78" fmla="*/ 3499945 w 3857297"/>
              <a:gd name="connsiteY78" fmla="*/ 515007 h 5738650"/>
              <a:gd name="connsiteX79" fmla="*/ 3048000 w 3857297"/>
              <a:gd name="connsiteY79" fmla="*/ 283780 h 5738650"/>
              <a:gd name="connsiteX80" fmla="*/ 2795752 w 3857297"/>
              <a:gd name="connsiteY80" fmla="*/ 231228 h 5738650"/>
              <a:gd name="connsiteX81" fmla="*/ 2585545 w 3857297"/>
              <a:gd name="connsiteY81" fmla="*/ 42042 h 5738650"/>
              <a:gd name="connsiteX82" fmla="*/ 2448910 w 3857297"/>
              <a:gd name="connsiteY82" fmla="*/ 31532 h 5738650"/>
              <a:gd name="connsiteX83" fmla="*/ 2301765 w 3857297"/>
              <a:gd name="connsiteY83" fmla="*/ 294290 h 5738650"/>
              <a:gd name="connsiteX84" fmla="*/ 2102069 w 3857297"/>
              <a:gd name="connsiteY84" fmla="*/ 493986 h 5738650"/>
              <a:gd name="connsiteX85" fmla="*/ 1807780 w 3857297"/>
              <a:gd name="connsiteY85" fmla="*/ 588580 h 5738650"/>
              <a:gd name="connsiteX86" fmla="*/ 1576552 w 3857297"/>
              <a:gd name="connsiteY86" fmla="*/ 620110 h 5738650"/>
              <a:gd name="connsiteX87" fmla="*/ 1387366 w 3857297"/>
              <a:gd name="connsiteY87" fmla="*/ 388883 h 5738650"/>
              <a:gd name="connsiteX88" fmla="*/ 1250731 w 3857297"/>
              <a:gd name="connsiteY88" fmla="*/ 73572 h 5738650"/>
              <a:gd name="connsiteX89" fmla="*/ 1103586 w 3857297"/>
              <a:gd name="connsiteY89" fmla="*/ 0 h 5738650"/>
              <a:gd name="connsiteX0" fmla="*/ 1103586 w 3857297"/>
              <a:gd name="connsiteY0" fmla="*/ 0 h 5738650"/>
              <a:gd name="connsiteX1" fmla="*/ 914400 w 3857297"/>
              <a:gd name="connsiteY1" fmla="*/ 388883 h 5738650"/>
              <a:gd name="connsiteX2" fmla="*/ 378372 w 3857297"/>
              <a:gd name="connsiteY2" fmla="*/ 536028 h 5738650"/>
              <a:gd name="connsiteX3" fmla="*/ 63062 w 3857297"/>
              <a:gd name="connsiteY3" fmla="*/ 819807 h 5738650"/>
              <a:gd name="connsiteX4" fmla="*/ 63062 w 3857297"/>
              <a:gd name="connsiteY4" fmla="*/ 1093076 h 5738650"/>
              <a:gd name="connsiteX5" fmla="*/ 273269 w 3857297"/>
              <a:gd name="connsiteY5" fmla="*/ 1492469 h 5738650"/>
              <a:gd name="connsiteX6" fmla="*/ 378373 w 3857297"/>
              <a:gd name="connsiteY6" fmla="*/ 1660634 h 5738650"/>
              <a:gd name="connsiteX7" fmla="*/ 409903 w 3857297"/>
              <a:gd name="connsiteY7" fmla="*/ 1870841 h 5738650"/>
              <a:gd name="connsiteX8" fmla="*/ 609600 w 3857297"/>
              <a:gd name="connsiteY8" fmla="*/ 1923394 h 5738650"/>
              <a:gd name="connsiteX9" fmla="*/ 798786 w 3857297"/>
              <a:gd name="connsiteY9" fmla="*/ 1671145 h 5738650"/>
              <a:gd name="connsiteX10" fmla="*/ 735724 w 3857297"/>
              <a:gd name="connsiteY10" fmla="*/ 1250731 h 5738650"/>
              <a:gd name="connsiteX11" fmla="*/ 651641 w 3857297"/>
              <a:gd name="connsiteY11" fmla="*/ 1051035 h 5738650"/>
              <a:gd name="connsiteX12" fmla="*/ 830317 w 3857297"/>
              <a:gd name="connsiteY12" fmla="*/ 1008993 h 5738650"/>
              <a:gd name="connsiteX13" fmla="*/ 998483 w 3857297"/>
              <a:gd name="connsiteY13" fmla="*/ 1481959 h 5738650"/>
              <a:gd name="connsiteX14" fmla="*/ 1030014 w 3857297"/>
              <a:gd name="connsiteY14" fmla="*/ 1891862 h 5738650"/>
              <a:gd name="connsiteX15" fmla="*/ 977462 w 3857297"/>
              <a:gd name="connsiteY15" fmla="*/ 2364828 h 5738650"/>
              <a:gd name="connsiteX16" fmla="*/ 399393 w 3857297"/>
              <a:gd name="connsiteY16" fmla="*/ 3499945 h 5738650"/>
              <a:gd name="connsiteX17" fmla="*/ 325821 w 3857297"/>
              <a:gd name="connsiteY17" fmla="*/ 3626070 h 5738650"/>
              <a:gd name="connsiteX18" fmla="*/ 336331 w 3857297"/>
              <a:gd name="connsiteY18" fmla="*/ 3710152 h 5738650"/>
              <a:gd name="connsiteX19" fmla="*/ 304800 w 3857297"/>
              <a:gd name="connsiteY19" fmla="*/ 3815255 h 5738650"/>
              <a:gd name="connsiteX20" fmla="*/ 241738 w 3857297"/>
              <a:gd name="connsiteY20" fmla="*/ 4025462 h 5738650"/>
              <a:gd name="connsiteX21" fmla="*/ 105104 w 3857297"/>
              <a:gd name="connsiteY21" fmla="*/ 4498427 h 5738650"/>
              <a:gd name="connsiteX22" fmla="*/ 0 w 3857297"/>
              <a:gd name="connsiteY22" fmla="*/ 4834759 h 5738650"/>
              <a:gd name="connsiteX23" fmla="*/ 31531 w 3857297"/>
              <a:gd name="connsiteY23" fmla="*/ 5097517 h 5738650"/>
              <a:gd name="connsiteX24" fmla="*/ 136635 w 3857297"/>
              <a:gd name="connsiteY24" fmla="*/ 5192110 h 5738650"/>
              <a:gd name="connsiteX25" fmla="*/ 199696 w 3857297"/>
              <a:gd name="connsiteY25" fmla="*/ 5255172 h 5738650"/>
              <a:gd name="connsiteX26" fmla="*/ 409904 w 3857297"/>
              <a:gd name="connsiteY26" fmla="*/ 5223643 h 5738650"/>
              <a:gd name="connsiteX27" fmla="*/ 515007 w 3857297"/>
              <a:gd name="connsiteY27" fmla="*/ 5213131 h 5738650"/>
              <a:gd name="connsiteX28" fmla="*/ 620110 w 3857297"/>
              <a:gd name="connsiteY28" fmla="*/ 5171090 h 5738650"/>
              <a:gd name="connsiteX29" fmla="*/ 693681 w 3857297"/>
              <a:gd name="connsiteY29" fmla="*/ 4929352 h 5738650"/>
              <a:gd name="connsiteX30" fmla="*/ 735724 w 3857297"/>
              <a:gd name="connsiteY30" fmla="*/ 4572000 h 5738650"/>
              <a:gd name="connsiteX31" fmla="*/ 882868 w 3857297"/>
              <a:gd name="connsiteY31" fmla="*/ 4014952 h 5738650"/>
              <a:gd name="connsiteX32" fmla="*/ 945931 w 3857297"/>
              <a:gd name="connsiteY32" fmla="*/ 4824249 h 5738650"/>
              <a:gd name="connsiteX33" fmla="*/ 966952 w 3857297"/>
              <a:gd name="connsiteY33" fmla="*/ 4981903 h 5738650"/>
              <a:gd name="connsiteX34" fmla="*/ 1082566 w 3857297"/>
              <a:gd name="connsiteY34" fmla="*/ 5108026 h 5738650"/>
              <a:gd name="connsiteX35" fmla="*/ 1219199 w 3857297"/>
              <a:gd name="connsiteY35" fmla="*/ 5108028 h 5738650"/>
              <a:gd name="connsiteX36" fmla="*/ 1345324 w 3857297"/>
              <a:gd name="connsiteY36" fmla="*/ 5087007 h 5738650"/>
              <a:gd name="connsiteX37" fmla="*/ 1566041 w 3857297"/>
              <a:gd name="connsiteY37" fmla="*/ 4614041 h 5738650"/>
              <a:gd name="connsiteX38" fmla="*/ 1671145 w 3857297"/>
              <a:gd name="connsiteY38" fmla="*/ 4172608 h 5738650"/>
              <a:gd name="connsiteX39" fmla="*/ 2049518 w 3857297"/>
              <a:gd name="connsiteY39" fmla="*/ 4078013 h 5738650"/>
              <a:gd name="connsiteX40" fmla="*/ 2165131 w 3857297"/>
              <a:gd name="connsiteY40" fmla="*/ 4529960 h 5738650"/>
              <a:gd name="connsiteX41" fmla="*/ 2207172 w 3857297"/>
              <a:gd name="connsiteY41" fmla="*/ 4950373 h 5738650"/>
              <a:gd name="connsiteX42" fmla="*/ 2259724 w 3857297"/>
              <a:gd name="connsiteY42" fmla="*/ 5108028 h 5738650"/>
              <a:gd name="connsiteX43" fmla="*/ 2312277 w 3857297"/>
              <a:gd name="connsiteY43" fmla="*/ 5360274 h 5738650"/>
              <a:gd name="connsiteX44" fmla="*/ 2427890 w 3857297"/>
              <a:gd name="connsiteY44" fmla="*/ 5528443 h 5738650"/>
              <a:gd name="connsiteX45" fmla="*/ 2532993 w 3857297"/>
              <a:gd name="connsiteY45" fmla="*/ 5559974 h 5738650"/>
              <a:gd name="connsiteX46" fmla="*/ 2680138 w 3857297"/>
              <a:gd name="connsiteY46" fmla="*/ 5528441 h 5738650"/>
              <a:gd name="connsiteX47" fmla="*/ 2669627 w 3857297"/>
              <a:gd name="connsiteY47" fmla="*/ 5423339 h 5738650"/>
              <a:gd name="connsiteX48" fmla="*/ 2659117 w 3857297"/>
              <a:gd name="connsiteY48" fmla="*/ 5423338 h 5738650"/>
              <a:gd name="connsiteX49" fmla="*/ 2690648 w 3857297"/>
              <a:gd name="connsiteY49" fmla="*/ 5044965 h 5738650"/>
              <a:gd name="connsiteX50" fmla="*/ 2690648 w 3857297"/>
              <a:gd name="connsiteY50" fmla="*/ 4740165 h 5738650"/>
              <a:gd name="connsiteX51" fmla="*/ 2858814 w 3857297"/>
              <a:gd name="connsiteY51" fmla="*/ 3983421 h 5738650"/>
              <a:gd name="connsiteX52" fmla="*/ 3153102 w 3857297"/>
              <a:gd name="connsiteY52" fmla="*/ 4277711 h 5738650"/>
              <a:gd name="connsiteX53" fmla="*/ 2911365 w 3857297"/>
              <a:gd name="connsiteY53" fmla="*/ 5234151 h 5738650"/>
              <a:gd name="connsiteX54" fmla="*/ 2974428 w 3857297"/>
              <a:gd name="connsiteY54" fmla="*/ 5559973 h 5738650"/>
              <a:gd name="connsiteX55" fmla="*/ 3121572 w 3857297"/>
              <a:gd name="connsiteY55" fmla="*/ 5707117 h 5738650"/>
              <a:gd name="connsiteX56" fmla="*/ 3300247 w 3857297"/>
              <a:gd name="connsiteY56" fmla="*/ 5738650 h 5738650"/>
              <a:gd name="connsiteX57" fmla="*/ 3426372 w 3857297"/>
              <a:gd name="connsiteY57" fmla="*/ 5633544 h 5738650"/>
              <a:gd name="connsiteX58" fmla="*/ 3584028 w 3857297"/>
              <a:gd name="connsiteY58" fmla="*/ 5528441 h 5738650"/>
              <a:gd name="connsiteX59" fmla="*/ 3720664 w 3857297"/>
              <a:gd name="connsiteY59" fmla="*/ 5223642 h 5738650"/>
              <a:gd name="connsiteX60" fmla="*/ 3836277 w 3857297"/>
              <a:gd name="connsiteY60" fmla="*/ 4813738 h 5738650"/>
              <a:gd name="connsiteX61" fmla="*/ 3741682 w 3857297"/>
              <a:gd name="connsiteY61" fmla="*/ 4393325 h 5738650"/>
              <a:gd name="connsiteX62" fmla="*/ 3857297 w 3857297"/>
              <a:gd name="connsiteY62" fmla="*/ 4120055 h 5738650"/>
              <a:gd name="connsiteX63" fmla="*/ 3699642 w 3857297"/>
              <a:gd name="connsiteY63" fmla="*/ 3804745 h 5738650"/>
              <a:gd name="connsiteX64" fmla="*/ 3436883 w 3857297"/>
              <a:gd name="connsiteY64" fmla="*/ 3037490 h 5738650"/>
              <a:gd name="connsiteX65" fmla="*/ 3258207 w 3857297"/>
              <a:gd name="connsiteY65" fmla="*/ 2543504 h 5738650"/>
              <a:gd name="connsiteX66" fmla="*/ 3069021 w 3857297"/>
              <a:gd name="connsiteY66" fmla="*/ 2291255 h 5738650"/>
              <a:gd name="connsiteX67" fmla="*/ 2890345 w 3857297"/>
              <a:gd name="connsiteY67" fmla="*/ 1923393 h 5738650"/>
              <a:gd name="connsiteX68" fmla="*/ 2743200 w 3857297"/>
              <a:gd name="connsiteY68" fmla="*/ 1681655 h 5738650"/>
              <a:gd name="connsiteX69" fmla="*/ 2806262 w 3857297"/>
              <a:gd name="connsiteY69" fmla="*/ 1282262 h 5738650"/>
              <a:gd name="connsiteX70" fmla="*/ 2869324 w 3857297"/>
              <a:gd name="connsiteY70" fmla="*/ 1187669 h 5738650"/>
              <a:gd name="connsiteX71" fmla="*/ 2837793 w 3857297"/>
              <a:gd name="connsiteY71" fmla="*/ 1534511 h 5738650"/>
              <a:gd name="connsiteX72" fmla="*/ 2995448 w 3857297"/>
              <a:gd name="connsiteY72" fmla="*/ 1996966 h 5738650"/>
              <a:gd name="connsiteX73" fmla="*/ 3541986 w 3857297"/>
              <a:gd name="connsiteY73" fmla="*/ 2017986 h 5738650"/>
              <a:gd name="connsiteX74" fmla="*/ 3647090 w 3857297"/>
              <a:gd name="connsiteY74" fmla="*/ 1828800 h 5738650"/>
              <a:gd name="connsiteX75" fmla="*/ 3415862 w 3857297"/>
              <a:gd name="connsiteY75" fmla="*/ 1597573 h 5738650"/>
              <a:gd name="connsiteX76" fmla="*/ 3636579 w 3857297"/>
              <a:gd name="connsiteY76" fmla="*/ 1219200 h 5738650"/>
              <a:gd name="connsiteX77" fmla="*/ 3573517 w 3857297"/>
              <a:gd name="connsiteY77" fmla="*/ 630621 h 5738650"/>
              <a:gd name="connsiteX78" fmla="*/ 3499945 w 3857297"/>
              <a:gd name="connsiteY78" fmla="*/ 515007 h 5738650"/>
              <a:gd name="connsiteX79" fmla="*/ 3048000 w 3857297"/>
              <a:gd name="connsiteY79" fmla="*/ 283780 h 5738650"/>
              <a:gd name="connsiteX80" fmla="*/ 2795752 w 3857297"/>
              <a:gd name="connsiteY80" fmla="*/ 231228 h 5738650"/>
              <a:gd name="connsiteX81" fmla="*/ 2585545 w 3857297"/>
              <a:gd name="connsiteY81" fmla="*/ 42042 h 5738650"/>
              <a:gd name="connsiteX82" fmla="*/ 2448910 w 3857297"/>
              <a:gd name="connsiteY82" fmla="*/ 31532 h 5738650"/>
              <a:gd name="connsiteX83" fmla="*/ 2301765 w 3857297"/>
              <a:gd name="connsiteY83" fmla="*/ 294290 h 5738650"/>
              <a:gd name="connsiteX84" fmla="*/ 2102069 w 3857297"/>
              <a:gd name="connsiteY84" fmla="*/ 493986 h 5738650"/>
              <a:gd name="connsiteX85" fmla="*/ 1807780 w 3857297"/>
              <a:gd name="connsiteY85" fmla="*/ 588580 h 5738650"/>
              <a:gd name="connsiteX86" fmla="*/ 1576552 w 3857297"/>
              <a:gd name="connsiteY86" fmla="*/ 620110 h 5738650"/>
              <a:gd name="connsiteX87" fmla="*/ 1387366 w 3857297"/>
              <a:gd name="connsiteY87" fmla="*/ 388883 h 5738650"/>
              <a:gd name="connsiteX88" fmla="*/ 1250731 w 3857297"/>
              <a:gd name="connsiteY88" fmla="*/ 73572 h 5738650"/>
              <a:gd name="connsiteX89" fmla="*/ 1103586 w 3857297"/>
              <a:gd name="connsiteY89" fmla="*/ 0 h 5738650"/>
              <a:gd name="connsiteX0" fmla="*/ 1103586 w 3857297"/>
              <a:gd name="connsiteY0" fmla="*/ 0 h 5738650"/>
              <a:gd name="connsiteX1" fmla="*/ 914400 w 3857297"/>
              <a:gd name="connsiteY1" fmla="*/ 388883 h 5738650"/>
              <a:gd name="connsiteX2" fmla="*/ 378372 w 3857297"/>
              <a:gd name="connsiteY2" fmla="*/ 536028 h 5738650"/>
              <a:gd name="connsiteX3" fmla="*/ 63062 w 3857297"/>
              <a:gd name="connsiteY3" fmla="*/ 819807 h 5738650"/>
              <a:gd name="connsiteX4" fmla="*/ 63062 w 3857297"/>
              <a:gd name="connsiteY4" fmla="*/ 1093076 h 5738650"/>
              <a:gd name="connsiteX5" fmla="*/ 273269 w 3857297"/>
              <a:gd name="connsiteY5" fmla="*/ 1492469 h 5738650"/>
              <a:gd name="connsiteX6" fmla="*/ 378373 w 3857297"/>
              <a:gd name="connsiteY6" fmla="*/ 1660634 h 5738650"/>
              <a:gd name="connsiteX7" fmla="*/ 409903 w 3857297"/>
              <a:gd name="connsiteY7" fmla="*/ 1870841 h 5738650"/>
              <a:gd name="connsiteX8" fmla="*/ 609600 w 3857297"/>
              <a:gd name="connsiteY8" fmla="*/ 1923394 h 5738650"/>
              <a:gd name="connsiteX9" fmla="*/ 798786 w 3857297"/>
              <a:gd name="connsiteY9" fmla="*/ 1671145 h 5738650"/>
              <a:gd name="connsiteX10" fmla="*/ 735724 w 3857297"/>
              <a:gd name="connsiteY10" fmla="*/ 1250731 h 5738650"/>
              <a:gd name="connsiteX11" fmla="*/ 651641 w 3857297"/>
              <a:gd name="connsiteY11" fmla="*/ 1051035 h 5738650"/>
              <a:gd name="connsiteX12" fmla="*/ 830317 w 3857297"/>
              <a:gd name="connsiteY12" fmla="*/ 1008993 h 5738650"/>
              <a:gd name="connsiteX13" fmla="*/ 998483 w 3857297"/>
              <a:gd name="connsiteY13" fmla="*/ 1481959 h 5738650"/>
              <a:gd name="connsiteX14" fmla="*/ 1030014 w 3857297"/>
              <a:gd name="connsiteY14" fmla="*/ 1891862 h 5738650"/>
              <a:gd name="connsiteX15" fmla="*/ 977462 w 3857297"/>
              <a:gd name="connsiteY15" fmla="*/ 2364828 h 5738650"/>
              <a:gd name="connsiteX16" fmla="*/ 399393 w 3857297"/>
              <a:gd name="connsiteY16" fmla="*/ 3499945 h 5738650"/>
              <a:gd name="connsiteX17" fmla="*/ 325821 w 3857297"/>
              <a:gd name="connsiteY17" fmla="*/ 3626070 h 5738650"/>
              <a:gd name="connsiteX18" fmla="*/ 336331 w 3857297"/>
              <a:gd name="connsiteY18" fmla="*/ 3710152 h 5738650"/>
              <a:gd name="connsiteX19" fmla="*/ 304800 w 3857297"/>
              <a:gd name="connsiteY19" fmla="*/ 3815255 h 5738650"/>
              <a:gd name="connsiteX20" fmla="*/ 241738 w 3857297"/>
              <a:gd name="connsiteY20" fmla="*/ 4025462 h 5738650"/>
              <a:gd name="connsiteX21" fmla="*/ 105104 w 3857297"/>
              <a:gd name="connsiteY21" fmla="*/ 4498427 h 5738650"/>
              <a:gd name="connsiteX22" fmla="*/ 0 w 3857297"/>
              <a:gd name="connsiteY22" fmla="*/ 4834759 h 5738650"/>
              <a:gd name="connsiteX23" fmla="*/ 31531 w 3857297"/>
              <a:gd name="connsiteY23" fmla="*/ 5097517 h 5738650"/>
              <a:gd name="connsiteX24" fmla="*/ 136635 w 3857297"/>
              <a:gd name="connsiteY24" fmla="*/ 5192110 h 5738650"/>
              <a:gd name="connsiteX25" fmla="*/ 199696 w 3857297"/>
              <a:gd name="connsiteY25" fmla="*/ 5255172 h 5738650"/>
              <a:gd name="connsiteX26" fmla="*/ 409904 w 3857297"/>
              <a:gd name="connsiteY26" fmla="*/ 5223643 h 5738650"/>
              <a:gd name="connsiteX27" fmla="*/ 515007 w 3857297"/>
              <a:gd name="connsiteY27" fmla="*/ 5213131 h 5738650"/>
              <a:gd name="connsiteX28" fmla="*/ 620110 w 3857297"/>
              <a:gd name="connsiteY28" fmla="*/ 5171090 h 5738650"/>
              <a:gd name="connsiteX29" fmla="*/ 693681 w 3857297"/>
              <a:gd name="connsiteY29" fmla="*/ 4929352 h 5738650"/>
              <a:gd name="connsiteX30" fmla="*/ 735724 w 3857297"/>
              <a:gd name="connsiteY30" fmla="*/ 4572000 h 5738650"/>
              <a:gd name="connsiteX31" fmla="*/ 882868 w 3857297"/>
              <a:gd name="connsiteY31" fmla="*/ 4014952 h 5738650"/>
              <a:gd name="connsiteX32" fmla="*/ 945931 w 3857297"/>
              <a:gd name="connsiteY32" fmla="*/ 4824249 h 5738650"/>
              <a:gd name="connsiteX33" fmla="*/ 966952 w 3857297"/>
              <a:gd name="connsiteY33" fmla="*/ 4981903 h 5738650"/>
              <a:gd name="connsiteX34" fmla="*/ 1082566 w 3857297"/>
              <a:gd name="connsiteY34" fmla="*/ 5108026 h 5738650"/>
              <a:gd name="connsiteX35" fmla="*/ 1219199 w 3857297"/>
              <a:gd name="connsiteY35" fmla="*/ 5108028 h 5738650"/>
              <a:gd name="connsiteX36" fmla="*/ 1345324 w 3857297"/>
              <a:gd name="connsiteY36" fmla="*/ 5087007 h 5738650"/>
              <a:gd name="connsiteX37" fmla="*/ 1566041 w 3857297"/>
              <a:gd name="connsiteY37" fmla="*/ 4614041 h 5738650"/>
              <a:gd name="connsiteX38" fmla="*/ 1671145 w 3857297"/>
              <a:gd name="connsiteY38" fmla="*/ 4172608 h 5738650"/>
              <a:gd name="connsiteX39" fmla="*/ 2049518 w 3857297"/>
              <a:gd name="connsiteY39" fmla="*/ 4078013 h 5738650"/>
              <a:gd name="connsiteX40" fmla="*/ 2165131 w 3857297"/>
              <a:gd name="connsiteY40" fmla="*/ 4529960 h 5738650"/>
              <a:gd name="connsiteX41" fmla="*/ 2207172 w 3857297"/>
              <a:gd name="connsiteY41" fmla="*/ 4950373 h 5738650"/>
              <a:gd name="connsiteX42" fmla="*/ 2259724 w 3857297"/>
              <a:gd name="connsiteY42" fmla="*/ 5108028 h 5738650"/>
              <a:gd name="connsiteX43" fmla="*/ 2312277 w 3857297"/>
              <a:gd name="connsiteY43" fmla="*/ 5360274 h 5738650"/>
              <a:gd name="connsiteX44" fmla="*/ 2427890 w 3857297"/>
              <a:gd name="connsiteY44" fmla="*/ 5528443 h 5738650"/>
              <a:gd name="connsiteX45" fmla="*/ 2532993 w 3857297"/>
              <a:gd name="connsiteY45" fmla="*/ 5559974 h 5738650"/>
              <a:gd name="connsiteX46" fmla="*/ 2680138 w 3857297"/>
              <a:gd name="connsiteY46" fmla="*/ 5528441 h 5738650"/>
              <a:gd name="connsiteX47" fmla="*/ 2669627 w 3857297"/>
              <a:gd name="connsiteY47" fmla="*/ 5423339 h 5738650"/>
              <a:gd name="connsiteX48" fmla="*/ 2659117 w 3857297"/>
              <a:gd name="connsiteY48" fmla="*/ 5423338 h 5738650"/>
              <a:gd name="connsiteX49" fmla="*/ 2690648 w 3857297"/>
              <a:gd name="connsiteY49" fmla="*/ 5044965 h 5738650"/>
              <a:gd name="connsiteX50" fmla="*/ 2690648 w 3857297"/>
              <a:gd name="connsiteY50" fmla="*/ 4740165 h 5738650"/>
              <a:gd name="connsiteX51" fmla="*/ 2858814 w 3857297"/>
              <a:gd name="connsiteY51" fmla="*/ 3983421 h 5738650"/>
              <a:gd name="connsiteX52" fmla="*/ 3153102 w 3857297"/>
              <a:gd name="connsiteY52" fmla="*/ 4277711 h 5738650"/>
              <a:gd name="connsiteX53" fmla="*/ 2911365 w 3857297"/>
              <a:gd name="connsiteY53" fmla="*/ 5234151 h 5738650"/>
              <a:gd name="connsiteX54" fmla="*/ 2974428 w 3857297"/>
              <a:gd name="connsiteY54" fmla="*/ 5559973 h 5738650"/>
              <a:gd name="connsiteX55" fmla="*/ 3142593 w 3857297"/>
              <a:gd name="connsiteY55" fmla="*/ 5612524 h 5738650"/>
              <a:gd name="connsiteX56" fmla="*/ 3300247 w 3857297"/>
              <a:gd name="connsiteY56" fmla="*/ 5738650 h 5738650"/>
              <a:gd name="connsiteX57" fmla="*/ 3426372 w 3857297"/>
              <a:gd name="connsiteY57" fmla="*/ 5633544 h 5738650"/>
              <a:gd name="connsiteX58" fmla="*/ 3584028 w 3857297"/>
              <a:gd name="connsiteY58" fmla="*/ 5528441 h 5738650"/>
              <a:gd name="connsiteX59" fmla="*/ 3720664 w 3857297"/>
              <a:gd name="connsiteY59" fmla="*/ 5223642 h 5738650"/>
              <a:gd name="connsiteX60" fmla="*/ 3836277 w 3857297"/>
              <a:gd name="connsiteY60" fmla="*/ 4813738 h 5738650"/>
              <a:gd name="connsiteX61" fmla="*/ 3741682 w 3857297"/>
              <a:gd name="connsiteY61" fmla="*/ 4393325 h 5738650"/>
              <a:gd name="connsiteX62" fmla="*/ 3857297 w 3857297"/>
              <a:gd name="connsiteY62" fmla="*/ 4120055 h 5738650"/>
              <a:gd name="connsiteX63" fmla="*/ 3699642 w 3857297"/>
              <a:gd name="connsiteY63" fmla="*/ 3804745 h 5738650"/>
              <a:gd name="connsiteX64" fmla="*/ 3436883 w 3857297"/>
              <a:gd name="connsiteY64" fmla="*/ 3037490 h 5738650"/>
              <a:gd name="connsiteX65" fmla="*/ 3258207 w 3857297"/>
              <a:gd name="connsiteY65" fmla="*/ 2543504 h 5738650"/>
              <a:gd name="connsiteX66" fmla="*/ 3069021 w 3857297"/>
              <a:gd name="connsiteY66" fmla="*/ 2291255 h 5738650"/>
              <a:gd name="connsiteX67" fmla="*/ 2890345 w 3857297"/>
              <a:gd name="connsiteY67" fmla="*/ 1923393 h 5738650"/>
              <a:gd name="connsiteX68" fmla="*/ 2743200 w 3857297"/>
              <a:gd name="connsiteY68" fmla="*/ 1681655 h 5738650"/>
              <a:gd name="connsiteX69" fmla="*/ 2806262 w 3857297"/>
              <a:gd name="connsiteY69" fmla="*/ 1282262 h 5738650"/>
              <a:gd name="connsiteX70" fmla="*/ 2869324 w 3857297"/>
              <a:gd name="connsiteY70" fmla="*/ 1187669 h 5738650"/>
              <a:gd name="connsiteX71" fmla="*/ 2837793 w 3857297"/>
              <a:gd name="connsiteY71" fmla="*/ 1534511 h 5738650"/>
              <a:gd name="connsiteX72" fmla="*/ 2995448 w 3857297"/>
              <a:gd name="connsiteY72" fmla="*/ 1996966 h 5738650"/>
              <a:gd name="connsiteX73" fmla="*/ 3541986 w 3857297"/>
              <a:gd name="connsiteY73" fmla="*/ 2017986 h 5738650"/>
              <a:gd name="connsiteX74" fmla="*/ 3647090 w 3857297"/>
              <a:gd name="connsiteY74" fmla="*/ 1828800 h 5738650"/>
              <a:gd name="connsiteX75" fmla="*/ 3415862 w 3857297"/>
              <a:gd name="connsiteY75" fmla="*/ 1597573 h 5738650"/>
              <a:gd name="connsiteX76" fmla="*/ 3636579 w 3857297"/>
              <a:gd name="connsiteY76" fmla="*/ 1219200 h 5738650"/>
              <a:gd name="connsiteX77" fmla="*/ 3573517 w 3857297"/>
              <a:gd name="connsiteY77" fmla="*/ 630621 h 5738650"/>
              <a:gd name="connsiteX78" fmla="*/ 3499945 w 3857297"/>
              <a:gd name="connsiteY78" fmla="*/ 515007 h 5738650"/>
              <a:gd name="connsiteX79" fmla="*/ 3048000 w 3857297"/>
              <a:gd name="connsiteY79" fmla="*/ 283780 h 5738650"/>
              <a:gd name="connsiteX80" fmla="*/ 2795752 w 3857297"/>
              <a:gd name="connsiteY80" fmla="*/ 231228 h 5738650"/>
              <a:gd name="connsiteX81" fmla="*/ 2585545 w 3857297"/>
              <a:gd name="connsiteY81" fmla="*/ 42042 h 5738650"/>
              <a:gd name="connsiteX82" fmla="*/ 2448910 w 3857297"/>
              <a:gd name="connsiteY82" fmla="*/ 31532 h 5738650"/>
              <a:gd name="connsiteX83" fmla="*/ 2301765 w 3857297"/>
              <a:gd name="connsiteY83" fmla="*/ 294290 h 5738650"/>
              <a:gd name="connsiteX84" fmla="*/ 2102069 w 3857297"/>
              <a:gd name="connsiteY84" fmla="*/ 493986 h 5738650"/>
              <a:gd name="connsiteX85" fmla="*/ 1807780 w 3857297"/>
              <a:gd name="connsiteY85" fmla="*/ 588580 h 5738650"/>
              <a:gd name="connsiteX86" fmla="*/ 1576552 w 3857297"/>
              <a:gd name="connsiteY86" fmla="*/ 620110 h 5738650"/>
              <a:gd name="connsiteX87" fmla="*/ 1387366 w 3857297"/>
              <a:gd name="connsiteY87" fmla="*/ 388883 h 5738650"/>
              <a:gd name="connsiteX88" fmla="*/ 1250731 w 3857297"/>
              <a:gd name="connsiteY88" fmla="*/ 73572 h 5738650"/>
              <a:gd name="connsiteX89" fmla="*/ 1103586 w 3857297"/>
              <a:gd name="connsiteY89" fmla="*/ 0 h 5738650"/>
              <a:gd name="connsiteX0" fmla="*/ 1103586 w 3857297"/>
              <a:gd name="connsiteY0" fmla="*/ 0 h 5703411"/>
              <a:gd name="connsiteX1" fmla="*/ 914400 w 3857297"/>
              <a:gd name="connsiteY1" fmla="*/ 388883 h 5703411"/>
              <a:gd name="connsiteX2" fmla="*/ 378372 w 3857297"/>
              <a:gd name="connsiteY2" fmla="*/ 536028 h 5703411"/>
              <a:gd name="connsiteX3" fmla="*/ 63062 w 3857297"/>
              <a:gd name="connsiteY3" fmla="*/ 819807 h 5703411"/>
              <a:gd name="connsiteX4" fmla="*/ 63062 w 3857297"/>
              <a:gd name="connsiteY4" fmla="*/ 1093076 h 5703411"/>
              <a:gd name="connsiteX5" fmla="*/ 273269 w 3857297"/>
              <a:gd name="connsiteY5" fmla="*/ 1492469 h 5703411"/>
              <a:gd name="connsiteX6" fmla="*/ 378373 w 3857297"/>
              <a:gd name="connsiteY6" fmla="*/ 1660634 h 5703411"/>
              <a:gd name="connsiteX7" fmla="*/ 409903 w 3857297"/>
              <a:gd name="connsiteY7" fmla="*/ 1870841 h 5703411"/>
              <a:gd name="connsiteX8" fmla="*/ 609600 w 3857297"/>
              <a:gd name="connsiteY8" fmla="*/ 1923394 h 5703411"/>
              <a:gd name="connsiteX9" fmla="*/ 798786 w 3857297"/>
              <a:gd name="connsiteY9" fmla="*/ 1671145 h 5703411"/>
              <a:gd name="connsiteX10" fmla="*/ 735724 w 3857297"/>
              <a:gd name="connsiteY10" fmla="*/ 1250731 h 5703411"/>
              <a:gd name="connsiteX11" fmla="*/ 651641 w 3857297"/>
              <a:gd name="connsiteY11" fmla="*/ 1051035 h 5703411"/>
              <a:gd name="connsiteX12" fmla="*/ 830317 w 3857297"/>
              <a:gd name="connsiteY12" fmla="*/ 1008993 h 5703411"/>
              <a:gd name="connsiteX13" fmla="*/ 998483 w 3857297"/>
              <a:gd name="connsiteY13" fmla="*/ 1481959 h 5703411"/>
              <a:gd name="connsiteX14" fmla="*/ 1030014 w 3857297"/>
              <a:gd name="connsiteY14" fmla="*/ 1891862 h 5703411"/>
              <a:gd name="connsiteX15" fmla="*/ 977462 w 3857297"/>
              <a:gd name="connsiteY15" fmla="*/ 2364828 h 5703411"/>
              <a:gd name="connsiteX16" fmla="*/ 399393 w 3857297"/>
              <a:gd name="connsiteY16" fmla="*/ 3499945 h 5703411"/>
              <a:gd name="connsiteX17" fmla="*/ 325821 w 3857297"/>
              <a:gd name="connsiteY17" fmla="*/ 3626070 h 5703411"/>
              <a:gd name="connsiteX18" fmla="*/ 336331 w 3857297"/>
              <a:gd name="connsiteY18" fmla="*/ 3710152 h 5703411"/>
              <a:gd name="connsiteX19" fmla="*/ 304800 w 3857297"/>
              <a:gd name="connsiteY19" fmla="*/ 3815255 h 5703411"/>
              <a:gd name="connsiteX20" fmla="*/ 241738 w 3857297"/>
              <a:gd name="connsiteY20" fmla="*/ 4025462 h 5703411"/>
              <a:gd name="connsiteX21" fmla="*/ 105104 w 3857297"/>
              <a:gd name="connsiteY21" fmla="*/ 4498427 h 5703411"/>
              <a:gd name="connsiteX22" fmla="*/ 0 w 3857297"/>
              <a:gd name="connsiteY22" fmla="*/ 4834759 h 5703411"/>
              <a:gd name="connsiteX23" fmla="*/ 31531 w 3857297"/>
              <a:gd name="connsiteY23" fmla="*/ 5097517 h 5703411"/>
              <a:gd name="connsiteX24" fmla="*/ 136635 w 3857297"/>
              <a:gd name="connsiteY24" fmla="*/ 5192110 h 5703411"/>
              <a:gd name="connsiteX25" fmla="*/ 199696 w 3857297"/>
              <a:gd name="connsiteY25" fmla="*/ 5255172 h 5703411"/>
              <a:gd name="connsiteX26" fmla="*/ 409904 w 3857297"/>
              <a:gd name="connsiteY26" fmla="*/ 5223643 h 5703411"/>
              <a:gd name="connsiteX27" fmla="*/ 515007 w 3857297"/>
              <a:gd name="connsiteY27" fmla="*/ 5213131 h 5703411"/>
              <a:gd name="connsiteX28" fmla="*/ 620110 w 3857297"/>
              <a:gd name="connsiteY28" fmla="*/ 5171090 h 5703411"/>
              <a:gd name="connsiteX29" fmla="*/ 693681 w 3857297"/>
              <a:gd name="connsiteY29" fmla="*/ 4929352 h 5703411"/>
              <a:gd name="connsiteX30" fmla="*/ 735724 w 3857297"/>
              <a:gd name="connsiteY30" fmla="*/ 4572000 h 5703411"/>
              <a:gd name="connsiteX31" fmla="*/ 882868 w 3857297"/>
              <a:gd name="connsiteY31" fmla="*/ 4014952 h 5703411"/>
              <a:gd name="connsiteX32" fmla="*/ 945931 w 3857297"/>
              <a:gd name="connsiteY32" fmla="*/ 4824249 h 5703411"/>
              <a:gd name="connsiteX33" fmla="*/ 966952 w 3857297"/>
              <a:gd name="connsiteY33" fmla="*/ 4981903 h 5703411"/>
              <a:gd name="connsiteX34" fmla="*/ 1082566 w 3857297"/>
              <a:gd name="connsiteY34" fmla="*/ 5108026 h 5703411"/>
              <a:gd name="connsiteX35" fmla="*/ 1219199 w 3857297"/>
              <a:gd name="connsiteY35" fmla="*/ 5108028 h 5703411"/>
              <a:gd name="connsiteX36" fmla="*/ 1345324 w 3857297"/>
              <a:gd name="connsiteY36" fmla="*/ 5087007 h 5703411"/>
              <a:gd name="connsiteX37" fmla="*/ 1566041 w 3857297"/>
              <a:gd name="connsiteY37" fmla="*/ 4614041 h 5703411"/>
              <a:gd name="connsiteX38" fmla="*/ 1671145 w 3857297"/>
              <a:gd name="connsiteY38" fmla="*/ 4172608 h 5703411"/>
              <a:gd name="connsiteX39" fmla="*/ 2049518 w 3857297"/>
              <a:gd name="connsiteY39" fmla="*/ 4078013 h 5703411"/>
              <a:gd name="connsiteX40" fmla="*/ 2165131 w 3857297"/>
              <a:gd name="connsiteY40" fmla="*/ 4529960 h 5703411"/>
              <a:gd name="connsiteX41" fmla="*/ 2207172 w 3857297"/>
              <a:gd name="connsiteY41" fmla="*/ 4950373 h 5703411"/>
              <a:gd name="connsiteX42" fmla="*/ 2259724 w 3857297"/>
              <a:gd name="connsiteY42" fmla="*/ 5108028 h 5703411"/>
              <a:gd name="connsiteX43" fmla="*/ 2312277 w 3857297"/>
              <a:gd name="connsiteY43" fmla="*/ 5360274 h 5703411"/>
              <a:gd name="connsiteX44" fmla="*/ 2427890 w 3857297"/>
              <a:gd name="connsiteY44" fmla="*/ 5528443 h 5703411"/>
              <a:gd name="connsiteX45" fmla="*/ 2532993 w 3857297"/>
              <a:gd name="connsiteY45" fmla="*/ 5559974 h 5703411"/>
              <a:gd name="connsiteX46" fmla="*/ 2680138 w 3857297"/>
              <a:gd name="connsiteY46" fmla="*/ 5528441 h 5703411"/>
              <a:gd name="connsiteX47" fmla="*/ 2669627 w 3857297"/>
              <a:gd name="connsiteY47" fmla="*/ 5423339 h 5703411"/>
              <a:gd name="connsiteX48" fmla="*/ 2659117 w 3857297"/>
              <a:gd name="connsiteY48" fmla="*/ 5423338 h 5703411"/>
              <a:gd name="connsiteX49" fmla="*/ 2690648 w 3857297"/>
              <a:gd name="connsiteY49" fmla="*/ 5044965 h 5703411"/>
              <a:gd name="connsiteX50" fmla="*/ 2690648 w 3857297"/>
              <a:gd name="connsiteY50" fmla="*/ 4740165 h 5703411"/>
              <a:gd name="connsiteX51" fmla="*/ 2858814 w 3857297"/>
              <a:gd name="connsiteY51" fmla="*/ 3983421 h 5703411"/>
              <a:gd name="connsiteX52" fmla="*/ 3153102 w 3857297"/>
              <a:gd name="connsiteY52" fmla="*/ 4277711 h 5703411"/>
              <a:gd name="connsiteX53" fmla="*/ 2911365 w 3857297"/>
              <a:gd name="connsiteY53" fmla="*/ 5234151 h 5703411"/>
              <a:gd name="connsiteX54" fmla="*/ 2974428 w 3857297"/>
              <a:gd name="connsiteY54" fmla="*/ 5559973 h 5703411"/>
              <a:gd name="connsiteX55" fmla="*/ 3142593 w 3857297"/>
              <a:gd name="connsiteY55" fmla="*/ 5612524 h 5703411"/>
              <a:gd name="connsiteX56" fmla="*/ 3300247 w 3857297"/>
              <a:gd name="connsiteY56" fmla="*/ 5665078 h 5703411"/>
              <a:gd name="connsiteX57" fmla="*/ 3426372 w 3857297"/>
              <a:gd name="connsiteY57" fmla="*/ 5633544 h 5703411"/>
              <a:gd name="connsiteX58" fmla="*/ 3584028 w 3857297"/>
              <a:gd name="connsiteY58" fmla="*/ 5528441 h 5703411"/>
              <a:gd name="connsiteX59" fmla="*/ 3720664 w 3857297"/>
              <a:gd name="connsiteY59" fmla="*/ 5223642 h 5703411"/>
              <a:gd name="connsiteX60" fmla="*/ 3836277 w 3857297"/>
              <a:gd name="connsiteY60" fmla="*/ 4813738 h 5703411"/>
              <a:gd name="connsiteX61" fmla="*/ 3741682 w 3857297"/>
              <a:gd name="connsiteY61" fmla="*/ 4393325 h 5703411"/>
              <a:gd name="connsiteX62" fmla="*/ 3857297 w 3857297"/>
              <a:gd name="connsiteY62" fmla="*/ 4120055 h 5703411"/>
              <a:gd name="connsiteX63" fmla="*/ 3699642 w 3857297"/>
              <a:gd name="connsiteY63" fmla="*/ 3804745 h 5703411"/>
              <a:gd name="connsiteX64" fmla="*/ 3436883 w 3857297"/>
              <a:gd name="connsiteY64" fmla="*/ 3037490 h 5703411"/>
              <a:gd name="connsiteX65" fmla="*/ 3258207 w 3857297"/>
              <a:gd name="connsiteY65" fmla="*/ 2543504 h 5703411"/>
              <a:gd name="connsiteX66" fmla="*/ 3069021 w 3857297"/>
              <a:gd name="connsiteY66" fmla="*/ 2291255 h 5703411"/>
              <a:gd name="connsiteX67" fmla="*/ 2890345 w 3857297"/>
              <a:gd name="connsiteY67" fmla="*/ 1923393 h 5703411"/>
              <a:gd name="connsiteX68" fmla="*/ 2743200 w 3857297"/>
              <a:gd name="connsiteY68" fmla="*/ 1681655 h 5703411"/>
              <a:gd name="connsiteX69" fmla="*/ 2806262 w 3857297"/>
              <a:gd name="connsiteY69" fmla="*/ 1282262 h 5703411"/>
              <a:gd name="connsiteX70" fmla="*/ 2869324 w 3857297"/>
              <a:gd name="connsiteY70" fmla="*/ 1187669 h 5703411"/>
              <a:gd name="connsiteX71" fmla="*/ 2837793 w 3857297"/>
              <a:gd name="connsiteY71" fmla="*/ 1534511 h 5703411"/>
              <a:gd name="connsiteX72" fmla="*/ 2995448 w 3857297"/>
              <a:gd name="connsiteY72" fmla="*/ 1996966 h 5703411"/>
              <a:gd name="connsiteX73" fmla="*/ 3541986 w 3857297"/>
              <a:gd name="connsiteY73" fmla="*/ 2017986 h 5703411"/>
              <a:gd name="connsiteX74" fmla="*/ 3647090 w 3857297"/>
              <a:gd name="connsiteY74" fmla="*/ 1828800 h 5703411"/>
              <a:gd name="connsiteX75" fmla="*/ 3415862 w 3857297"/>
              <a:gd name="connsiteY75" fmla="*/ 1597573 h 5703411"/>
              <a:gd name="connsiteX76" fmla="*/ 3636579 w 3857297"/>
              <a:gd name="connsiteY76" fmla="*/ 1219200 h 5703411"/>
              <a:gd name="connsiteX77" fmla="*/ 3573517 w 3857297"/>
              <a:gd name="connsiteY77" fmla="*/ 630621 h 5703411"/>
              <a:gd name="connsiteX78" fmla="*/ 3499945 w 3857297"/>
              <a:gd name="connsiteY78" fmla="*/ 515007 h 5703411"/>
              <a:gd name="connsiteX79" fmla="*/ 3048000 w 3857297"/>
              <a:gd name="connsiteY79" fmla="*/ 283780 h 5703411"/>
              <a:gd name="connsiteX80" fmla="*/ 2795752 w 3857297"/>
              <a:gd name="connsiteY80" fmla="*/ 231228 h 5703411"/>
              <a:gd name="connsiteX81" fmla="*/ 2585545 w 3857297"/>
              <a:gd name="connsiteY81" fmla="*/ 42042 h 5703411"/>
              <a:gd name="connsiteX82" fmla="*/ 2448910 w 3857297"/>
              <a:gd name="connsiteY82" fmla="*/ 31532 h 5703411"/>
              <a:gd name="connsiteX83" fmla="*/ 2301765 w 3857297"/>
              <a:gd name="connsiteY83" fmla="*/ 294290 h 5703411"/>
              <a:gd name="connsiteX84" fmla="*/ 2102069 w 3857297"/>
              <a:gd name="connsiteY84" fmla="*/ 493986 h 5703411"/>
              <a:gd name="connsiteX85" fmla="*/ 1807780 w 3857297"/>
              <a:gd name="connsiteY85" fmla="*/ 588580 h 5703411"/>
              <a:gd name="connsiteX86" fmla="*/ 1576552 w 3857297"/>
              <a:gd name="connsiteY86" fmla="*/ 620110 h 5703411"/>
              <a:gd name="connsiteX87" fmla="*/ 1387366 w 3857297"/>
              <a:gd name="connsiteY87" fmla="*/ 388883 h 5703411"/>
              <a:gd name="connsiteX88" fmla="*/ 1250731 w 3857297"/>
              <a:gd name="connsiteY88" fmla="*/ 73572 h 5703411"/>
              <a:gd name="connsiteX89" fmla="*/ 1103586 w 3857297"/>
              <a:gd name="connsiteY89" fmla="*/ 0 h 5703411"/>
              <a:gd name="connsiteX0" fmla="*/ 1103586 w 3857297"/>
              <a:gd name="connsiteY0" fmla="*/ 0 h 5706584"/>
              <a:gd name="connsiteX1" fmla="*/ 914400 w 3857297"/>
              <a:gd name="connsiteY1" fmla="*/ 388883 h 5706584"/>
              <a:gd name="connsiteX2" fmla="*/ 378372 w 3857297"/>
              <a:gd name="connsiteY2" fmla="*/ 536028 h 5706584"/>
              <a:gd name="connsiteX3" fmla="*/ 63062 w 3857297"/>
              <a:gd name="connsiteY3" fmla="*/ 819807 h 5706584"/>
              <a:gd name="connsiteX4" fmla="*/ 63062 w 3857297"/>
              <a:gd name="connsiteY4" fmla="*/ 1093076 h 5706584"/>
              <a:gd name="connsiteX5" fmla="*/ 273269 w 3857297"/>
              <a:gd name="connsiteY5" fmla="*/ 1492469 h 5706584"/>
              <a:gd name="connsiteX6" fmla="*/ 378373 w 3857297"/>
              <a:gd name="connsiteY6" fmla="*/ 1660634 h 5706584"/>
              <a:gd name="connsiteX7" fmla="*/ 409903 w 3857297"/>
              <a:gd name="connsiteY7" fmla="*/ 1870841 h 5706584"/>
              <a:gd name="connsiteX8" fmla="*/ 609600 w 3857297"/>
              <a:gd name="connsiteY8" fmla="*/ 1923394 h 5706584"/>
              <a:gd name="connsiteX9" fmla="*/ 798786 w 3857297"/>
              <a:gd name="connsiteY9" fmla="*/ 1671145 h 5706584"/>
              <a:gd name="connsiteX10" fmla="*/ 735724 w 3857297"/>
              <a:gd name="connsiteY10" fmla="*/ 1250731 h 5706584"/>
              <a:gd name="connsiteX11" fmla="*/ 651641 w 3857297"/>
              <a:gd name="connsiteY11" fmla="*/ 1051035 h 5706584"/>
              <a:gd name="connsiteX12" fmla="*/ 830317 w 3857297"/>
              <a:gd name="connsiteY12" fmla="*/ 1008993 h 5706584"/>
              <a:gd name="connsiteX13" fmla="*/ 998483 w 3857297"/>
              <a:gd name="connsiteY13" fmla="*/ 1481959 h 5706584"/>
              <a:gd name="connsiteX14" fmla="*/ 1030014 w 3857297"/>
              <a:gd name="connsiteY14" fmla="*/ 1891862 h 5706584"/>
              <a:gd name="connsiteX15" fmla="*/ 977462 w 3857297"/>
              <a:gd name="connsiteY15" fmla="*/ 2364828 h 5706584"/>
              <a:gd name="connsiteX16" fmla="*/ 399393 w 3857297"/>
              <a:gd name="connsiteY16" fmla="*/ 3499945 h 5706584"/>
              <a:gd name="connsiteX17" fmla="*/ 325821 w 3857297"/>
              <a:gd name="connsiteY17" fmla="*/ 3626070 h 5706584"/>
              <a:gd name="connsiteX18" fmla="*/ 336331 w 3857297"/>
              <a:gd name="connsiteY18" fmla="*/ 3710152 h 5706584"/>
              <a:gd name="connsiteX19" fmla="*/ 304800 w 3857297"/>
              <a:gd name="connsiteY19" fmla="*/ 3815255 h 5706584"/>
              <a:gd name="connsiteX20" fmla="*/ 241738 w 3857297"/>
              <a:gd name="connsiteY20" fmla="*/ 4025462 h 5706584"/>
              <a:gd name="connsiteX21" fmla="*/ 105104 w 3857297"/>
              <a:gd name="connsiteY21" fmla="*/ 4498427 h 5706584"/>
              <a:gd name="connsiteX22" fmla="*/ 0 w 3857297"/>
              <a:gd name="connsiteY22" fmla="*/ 4834759 h 5706584"/>
              <a:gd name="connsiteX23" fmla="*/ 31531 w 3857297"/>
              <a:gd name="connsiteY23" fmla="*/ 5097517 h 5706584"/>
              <a:gd name="connsiteX24" fmla="*/ 136635 w 3857297"/>
              <a:gd name="connsiteY24" fmla="*/ 5192110 h 5706584"/>
              <a:gd name="connsiteX25" fmla="*/ 199696 w 3857297"/>
              <a:gd name="connsiteY25" fmla="*/ 5255172 h 5706584"/>
              <a:gd name="connsiteX26" fmla="*/ 409904 w 3857297"/>
              <a:gd name="connsiteY26" fmla="*/ 5223643 h 5706584"/>
              <a:gd name="connsiteX27" fmla="*/ 515007 w 3857297"/>
              <a:gd name="connsiteY27" fmla="*/ 5213131 h 5706584"/>
              <a:gd name="connsiteX28" fmla="*/ 620110 w 3857297"/>
              <a:gd name="connsiteY28" fmla="*/ 5171090 h 5706584"/>
              <a:gd name="connsiteX29" fmla="*/ 693681 w 3857297"/>
              <a:gd name="connsiteY29" fmla="*/ 4929352 h 5706584"/>
              <a:gd name="connsiteX30" fmla="*/ 735724 w 3857297"/>
              <a:gd name="connsiteY30" fmla="*/ 4572000 h 5706584"/>
              <a:gd name="connsiteX31" fmla="*/ 882868 w 3857297"/>
              <a:gd name="connsiteY31" fmla="*/ 4014952 h 5706584"/>
              <a:gd name="connsiteX32" fmla="*/ 945931 w 3857297"/>
              <a:gd name="connsiteY32" fmla="*/ 4824249 h 5706584"/>
              <a:gd name="connsiteX33" fmla="*/ 966952 w 3857297"/>
              <a:gd name="connsiteY33" fmla="*/ 4981903 h 5706584"/>
              <a:gd name="connsiteX34" fmla="*/ 1082566 w 3857297"/>
              <a:gd name="connsiteY34" fmla="*/ 5108026 h 5706584"/>
              <a:gd name="connsiteX35" fmla="*/ 1219199 w 3857297"/>
              <a:gd name="connsiteY35" fmla="*/ 5108028 h 5706584"/>
              <a:gd name="connsiteX36" fmla="*/ 1345324 w 3857297"/>
              <a:gd name="connsiteY36" fmla="*/ 5087007 h 5706584"/>
              <a:gd name="connsiteX37" fmla="*/ 1566041 w 3857297"/>
              <a:gd name="connsiteY37" fmla="*/ 4614041 h 5706584"/>
              <a:gd name="connsiteX38" fmla="*/ 1671145 w 3857297"/>
              <a:gd name="connsiteY38" fmla="*/ 4172608 h 5706584"/>
              <a:gd name="connsiteX39" fmla="*/ 2049518 w 3857297"/>
              <a:gd name="connsiteY39" fmla="*/ 4078013 h 5706584"/>
              <a:gd name="connsiteX40" fmla="*/ 2165131 w 3857297"/>
              <a:gd name="connsiteY40" fmla="*/ 4529960 h 5706584"/>
              <a:gd name="connsiteX41" fmla="*/ 2207172 w 3857297"/>
              <a:gd name="connsiteY41" fmla="*/ 4950373 h 5706584"/>
              <a:gd name="connsiteX42" fmla="*/ 2259724 w 3857297"/>
              <a:gd name="connsiteY42" fmla="*/ 5108028 h 5706584"/>
              <a:gd name="connsiteX43" fmla="*/ 2312277 w 3857297"/>
              <a:gd name="connsiteY43" fmla="*/ 5360274 h 5706584"/>
              <a:gd name="connsiteX44" fmla="*/ 2427890 w 3857297"/>
              <a:gd name="connsiteY44" fmla="*/ 5528443 h 5706584"/>
              <a:gd name="connsiteX45" fmla="*/ 2532993 w 3857297"/>
              <a:gd name="connsiteY45" fmla="*/ 5559974 h 5706584"/>
              <a:gd name="connsiteX46" fmla="*/ 2680138 w 3857297"/>
              <a:gd name="connsiteY46" fmla="*/ 5528441 h 5706584"/>
              <a:gd name="connsiteX47" fmla="*/ 2669627 w 3857297"/>
              <a:gd name="connsiteY47" fmla="*/ 5423339 h 5706584"/>
              <a:gd name="connsiteX48" fmla="*/ 2659117 w 3857297"/>
              <a:gd name="connsiteY48" fmla="*/ 5423338 h 5706584"/>
              <a:gd name="connsiteX49" fmla="*/ 2690648 w 3857297"/>
              <a:gd name="connsiteY49" fmla="*/ 5044965 h 5706584"/>
              <a:gd name="connsiteX50" fmla="*/ 2690648 w 3857297"/>
              <a:gd name="connsiteY50" fmla="*/ 4740165 h 5706584"/>
              <a:gd name="connsiteX51" fmla="*/ 2858814 w 3857297"/>
              <a:gd name="connsiteY51" fmla="*/ 3983421 h 5706584"/>
              <a:gd name="connsiteX52" fmla="*/ 3153102 w 3857297"/>
              <a:gd name="connsiteY52" fmla="*/ 4277711 h 5706584"/>
              <a:gd name="connsiteX53" fmla="*/ 2911365 w 3857297"/>
              <a:gd name="connsiteY53" fmla="*/ 5234151 h 5706584"/>
              <a:gd name="connsiteX54" fmla="*/ 2974428 w 3857297"/>
              <a:gd name="connsiteY54" fmla="*/ 5559973 h 5706584"/>
              <a:gd name="connsiteX55" fmla="*/ 3142593 w 3857297"/>
              <a:gd name="connsiteY55" fmla="*/ 5612524 h 5706584"/>
              <a:gd name="connsiteX56" fmla="*/ 3300247 w 3857297"/>
              <a:gd name="connsiteY56" fmla="*/ 5675589 h 5706584"/>
              <a:gd name="connsiteX57" fmla="*/ 3426372 w 3857297"/>
              <a:gd name="connsiteY57" fmla="*/ 5633544 h 5706584"/>
              <a:gd name="connsiteX58" fmla="*/ 3584028 w 3857297"/>
              <a:gd name="connsiteY58" fmla="*/ 5528441 h 5706584"/>
              <a:gd name="connsiteX59" fmla="*/ 3720664 w 3857297"/>
              <a:gd name="connsiteY59" fmla="*/ 5223642 h 5706584"/>
              <a:gd name="connsiteX60" fmla="*/ 3836277 w 3857297"/>
              <a:gd name="connsiteY60" fmla="*/ 4813738 h 5706584"/>
              <a:gd name="connsiteX61" fmla="*/ 3741682 w 3857297"/>
              <a:gd name="connsiteY61" fmla="*/ 4393325 h 5706584"/>
              <a:gd name="connsiteX62" fmla="*/ 3857297 w 3857297"/>
              <a:gd name="connsiteY62" fmla="*/ 4120055 h 5706584"/>
              <a:gd name="connsiteX63" fmla="*/ 3699642 w 3857297"/>
              <a:gd name="connsiteY63" fmla="*/ 3804745 h 5706584"/>
              <a:gd name="connsiteX64" fmla="*/ 3436883 w 3857297"/>
              <a:gd name="connsiteY64" fmla="*/ 3037490 h 5706584"/>
              <a:gd name="connsiteX65" fmla="*/ 3258207 w 3857297"/>
              <a:gd name="connsiteY65" fmla="*/ 2543504 h 5706584"/>
              <a:gd name="connsiteX66" fmla="*/ 3069021 w 3857297"/>
              <a:gd name="connsiteY66" fmla="*/ 2291255 h 5706584"/>
              <a:gd name="connsiteX67" fmla="*/ 2890345 w 3857297"/>
              <a:gd name="connsiteY67" fmla="*/ 1923393 h 5706584"/>
              <a:gd name="connsiteX68" fmla="*/ 2743200 w 3857297"/>
              <a:gd name="connsiteY68" fmla="*/ 1681655 h 5706584"/>
              <a:gd name="connsiteX69" fmla="*/ 2806262 w 3857297"/>
              <a:gd name="connsiteY69" fmla="*/ 1282262 h 5706584"/>
              <a:gd name="connsiteX70" fmla="*/ 2869324 w 3857297"/>
              <a:gd name="connsiteY70" fmla="*/ 1187669 h 5706584"/>
              <a:gd name="connsiteX71" fmla="*/ 2837793 w 3857297"/>
              <a:gd name="connsiteY71" fmla="*/ 1534511 h 5706584"/>
              <a:gd name="connsiteX72" fmla="*/ 2995448 w 3857297"/>
              <a:gd name="connsiteY72" fmla="*/ 1996966 h 5706584"/>
              <a:gd name="connsiteX73" fmla="*/ 3541986 w 3857297"/>
              <a:gd name="connsiteY73" fmla="*/ 2017986 h 5706584"/>
              <a:gd name="connsiteX74" fmla="*/ 3647090 w 3857297"/>
              <a:gd name="connsiteY74" fmla="*/ 1828800 h 5706584"/>
              <a:gd name="connsiteX75" fmla="*/ 3415862 w 3857297"/>
              <a:gd name="connsiteY75" fmla="*/ 1597573 h 5706584"/>
              <a:gd name="connsiteX76" fmla="*/ 3636579 w 3857297"/>
              <a:gd name="connsiteY76" fmla="*/ 1219200 h 5706584"/>
              <a:gd name="connsiteX77" fmla="*/ 3573517 w 3857297"/>
              <a:gd name="connsiteY77" fmla="*/ 630621 h 5706584"/>
              <a:gd name="connsiteX78" fmla="*/ 3499945 w 3857297"/>
              <a:gd name="connsiteY78" fmla="*/ 515007 h 5706584"/>
              <a:gd name="connsiteX79" fmla="*/ 3048000 w 3857297"/>
              <a:gd name="connsiteY79" fmla="*/ 283780 h 5706584"/>
              <a:gd name="connsiteX80" fmla="*/ 2795752 w 3857297"/>
              <a:gd name="connsiteY80" fmla="*/ 231228 h 5706584"/>
              <a:gd name="connsiteX81" fmla="*/ 2585545 w 3857297"/>
              <a:gd name="connsiteY81" fmla="*/ 42042 h 5706584"/>
              <a:gd name="connsiteX82" fmla="*/ 2448910 w 3857297"/>
              <a:gd name="connsiteY82" fmla="*/ 31532 h 5706584"/>
              <a:gd name="connsiteX83" fmla="*/ 2301765 w 3857297"/>
              <a:gd name="connsiteY83" fmla="*/ 294290 h 5706584"/>
              <a:gd name="connsiteX84" fmla="*/ 2102069 w 3857297"/>
              <a:gd name="connsiteY84" fmla="*/ 493986 h 5706584"/>
              <a:gd name="connsiteX85" fmla="*/ 1807780 w 3857297"/>
              <a:gd name="connsiteY85" fmla="*/ 588580 h 5706584"/>
              <a:gd name="connsiteX86" fmla="*/ 1576552 w 3857297"/>
              <a:gd name="connsiteY86" fmla="*/ 620110 h 5706584"/>
              <a:gd name="connsiteX87" fmla="*/ 1387366 w 3857297"/>
              <a:gd name="connsiteY87" fmla="*/ 388883 h 5706584"/>
              <a:gd name="connsiteX88" fmla="*/ 1250731 w 3857297"/>
              <a:gd name="connsiteY88" fmla="*/ 73572 h 5706584"/>
              <a:gd name="connsiteX89" fmla="*/ 1103586 w 3857297"/>
              <a:gd name="connsiteY89" fmla="*/ 0 h 5706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3857297" h="5706584">
                <a:moveTo>
                  <a:pt x="1103586" y="0"/>
                </a:moveTo>
                <a:lnTo>
                  <a:pt x="914400" y="388883"/>
                </a:lnTo>
                <a:lnTo>
                  <a:pt x="378372" y="536028"/>
                </a:lnTo>
                <a:lnTo>
                  <a:pt x="63062" y="819807"/>
                </a:lnTo>
                <a:lnTo>
                  <a:pt x="63062" y="1093076"/>
                </a:lnTo>
                <a:lnTo>
                  <a:pt x="273269" y="1492469"/>
                </a:lnTo>
                <a:lnTo>
                  <a:pt x="378373" y="1660634"/>
                </a:lnTo>
                <a:lnTo>
                  <a:pt x="409903" y="1870841"/>
                </a:lnTo>
                <a:lnTo>
                  <a:pt x="609600" y="1923394"/>
                </a:lnTo>
                <a:lnTo>
                  <a:pt x="798786" y="1671145"/>
                </a:lnTo>
                <a:lnTo>
                  <a:pt x="735724" y="1250731"/>
                </a:lnTo>
                <a:lnTo>
                  <a:pt x="651641" y="1051035"/>
                </a:lnTo>
                <a:lnTo>
                  <a:pt x="830317" y="1008993"/>
                </a:lnTo>
                <a:lnTo>
                  <a:pt x="998483" y="1481959"/>
                </a:lnTo>
                <a:lnTo>
                  <a:pt x="1030014" y="1891862"/>
                </a:lnTo>
                <a:lnTo>
                  <a:pt x="977462" y="2364828"/>
                </a:lnTo>
                <a:lnTo>
                  <a:pt x="399393" y="3499945"/>
                </a:lnTo>
                <a:cubicBezTo>
                  <a:pt x="402897" y="3534980"/>
                  <a:pt x="336331" y="3591036"/>
                  <a:pt x="325821" y="3626070"/>
                </a:cubicBezTo>
                <a:cubicBezTo>
                  <a:pt x="315311" y="3661104"/>
                  <a:pt x="339834" y="3678621"/>
                  <a:pt x="336331" y="3710152"/>
                </a:cubicBezTo>
                <a:cubicBezTo>
                  <a:pt x="332828" y="3741683"/>
                  <a:pt x="357352" y="3790731"/>
                  <a:pt x="304800" y="3815255"/>
                </a:cubicBezTo>
                <a:lnTo>
                  <a:pt x="241738" y="4025462"/>
                </a:lnTo>
                <a:lnTo>
                  <a:pt x="105104" y="4498427"/>
                </a:lnTo>
                <a:lnTo>
                  <a:pt x="0" y="4834759"/>
                </a:lnTo>
                <a:lnTo>
                  <a:pt x="31531" y="5097517"/>
                </a:lnTo>
                <a:lnTo>
                  <a:pt x="136635" y="5192110"/>
                </a:lnTo>
                <a:lnTo>
                  <a:pt x="199696" y="5255172"/>
                </a:lnTo>
                <a:lnTo>
                  <a:pt x="409904" y="5223643"/>
                </a:lnTo>
                <a:lnTo>
                  <a:pt x="515007" y="5213131"/>
                </a:lnTo>
                <a:lnTo>
                  <a:pt x="620110" y="5171090"/>
                </a:lnTo>
                <a:lnTo>
                  <a:pt x="693681" y="4929352"/>
                </a:lnTo>
                <a:lnTo>
                  <a:pt x="735724" y="4572000"/>
                </a:lnTo>
                <a:lnTo>
                  <a:pt x="882868" y="4014952"/>
                </a:lnTo>
                <a:lnTo>
                  <a:pt x="945931" y="4824249"/>
                </a:lnTo>
                <a:lnTo>
                  <a:pt x="966952" y="4981903"/>
                </a:lnTo>
                <a:lnTo>
                  <a:pt x="1082566" y="5108026"/>
                </a:lnTo>
                <a:lnTo>
                  <a:pt x="1219199" y="5108028"/>
                </a:lnTo>
                <a:lnTo>
                  <a:pt x="1345324" y="5087007"/>
                </a:lnTo>
                <a:lnTo>
                  <a:pt x="1566041" y="4614041"/>
                </a:lnTo>
                <a:lnTo>
                  <a:pt x="1671145" y="4172608"/>
                </a:lnTo>
                <a:lnTo>
                  <a:pt x="2049518" y="4078013"/>
                </a:lnTo>
                <a:lnTo>
                  <a:pt x="2165131" y="4529960"/>
                </a:lnTo>
                <a:lnTo>
                  <a:pt x="2207172" y="4950373"/>
                </a:lnTo>
                <a:lnTo>
                  <a:pt x="2259724" y="5108028"/>
                </a:lnTo>
                <a:cubicBezTo>
                  <a:pt x="2259724" y="5223642"/>
                  <a:pt x="2312277" y="5244660"/>
                  <a:pt x="2312277" y="5360274"/>
                </a:cubicBezTo>
                <a:lnTo>
                  <a:pt x="2427890" y="5528443"/>
                </a:lnTo>
                <a:lnTo>
                  <a:pt x="2532993" y="5559974"/>
                </a:lnTo>
                <a:lnTo>
                  <a:pt x="2680138" y="5528441"/>
                </a:lnTo>
                <a:lnTo>
                  <a:pt x="2669627" y="5423339"/>
                </a:lnTo>
                <a:lnTo>
                  <a:pt x="2659117" y="5423338"/>
                </a:lnTo>
                <a:lnTo>
                  <a:pt x="2690648" y="5044965"/>
                </a:lnTo>
                <a:lnTo>
                  <a:pt x="2690648" y="4740165"/>
                </a:lnTo>
                <a:lnTo>
                  <a:pt x="2858814" y="3983421"/>
                </a:lnTo>
                <a:lnTo>
                  <a:pt x="3153102" y="4277711"/>
                </a:lnTo>
                <a:lnTo>
                  <a:pt x="2911365" y="5234151"/>
                </a:lnTo>
                <a:lnTo>
                  <a:pt x="2974428" y="5559973"/>
                </a:lnTo>
                <a:lnTo>
                  <a:pt x="3142593" y="5612524"/>
                </a:lnTo>
                <a:lnTo>
                  <a:pt x="3300247" y="5675589"/>
                </a:lnTo>
                <a:cubicBezTo>
                  <a:pt x="3412357" y="5651064"/>
                  <a:pt x="3314262" y="5784194"/>
                  <a:pt x="3426372" y="5633544"/>
                </a:cubicBezTo>
                <a:lnTo>
                  <a:pt x="3584028" y="5528441"/>
                </a:lnTo>
                <a:lnTo>
                  <a:pt x="3720664" y="5223642"/>
                </a:lnTo>
                <a:lnTo>
                  <a:pt x="3836277" y="4813738"/>
                </a:lnTo>
                <a:lnTo>
                  <a:pt x="3741682" y="4393325"/>
                </a:lnTo>
                <a:lnTo>
                  <a:pt x="3857297" y="4120055"/>
                </a:lnTo>
                <a:lnTo>
                  <a:pt x="3699642" y="3804745"/>
                </a:lnTo>
                <a:lnTo>
                  <a:pt x="3436883" y="3037490"/>
                </a:lnTo>
                <a:lnTo>
                  <a:pt x="3258207" y="2543504"/>
                </a:lnTo>
                <a:lnTo>
                  <a:pt x="3069021" y="2291255"/>
                </a:lnTo>
                <a:lnTo>
                  <a:pt x="2890345" y="1923393"/>
                </a:lnTo>
                <a:lnTo>
                  <a:pt x="2743200" y="1681655"/>
                </a:lnTo>
                <a:lnTo>
                  <a:pt x="2806262" y="1282262"/>
                </a:lnTo>
                <a:lnTo>
                  <a:pt x="2869324" y="1187669"/>
                </a:lnTo>
                <a:lnTo>
                  <a:pt x="2837793" y="1534511"/>
                </a:lnTo>
                <a:lnTo>
                  <a:pt x="2995448" y="1996966"/>
                </a:lnTo>
                <a:lnTo>
                  <a:pt x="3541986" y="2017986"/>
                </a:lnTo>
                <a:lnTo>
                  <a:pt x="3647090" y="1828800"/>
                </a:lnTo>
                <a:lnTo>
                  <a:pt x="3415862" y="1597573"/>
                </a:lnTo>
                <a:lnTo>
                  <a:pt x="3636579" y="1219200"/>
                </a:lnTo>
                <a:lnTo>
                  <a:pt x="3573517" y="630621"/>
                </a:lnTo>
                <a:lnTo>
                  <a:pt x="3499945" y="515007"/>
                </a:lnTo>
                <a:lnTo>
                  <a:pt x="3048000" y="283780"/>
                </a:lnTo>
                <a:lnTo>
                  <a:pt x="2795752" y="231228"/>
                </a:lnTo>
                <a:lnTo>
                  <a:pt x="2585545" y="42042"/>
                </a:lnTo>
                <a:lnTo>
                  <a:pt x="2448910" y="31532"/>
                </a:lnTo>
                <a:lnTo>
                  <a:pt x="2301765" y="294290"/>
                </a:lnTo>
                <a:lnTo>
                  <a:pt x="2102069" y="493986"/>
                </a:lnTo>
                <a:lnTo>
                  <a:pt x="1807780" y="588580"/>
                </a:lnTo>
                <a:lnTo>
                  <a:pt x="1576552" y="620110"/>
                </a:lnTo>
                <a:lnTo>
                  <a:pt x="1387366" y="388883"/>
                </a:lnTo>
                <a:lnTo>
                  <a:pt x="1250731" y="73572"/>
                </a:lnTo>
                <a:lnTo>
                  <a:pt x="1103586" y="0"/>
                </a:lnTo>
                <a:close/>
              </a:path>
            </a:pathLst>
          </a:custGeom>
          <a:blipFill dpi="0" rotWithShape="1"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Freeform: Shape 11">
            <a:hlinkHover r:id="rId10" action="ppaction://hlinksldjump">
              <a:snd r:embed="rId11" name="Growl.wav"/>
            </a:hlinkHover>
            <a:extLst>
              <a:ext uri="{FF2B5EF4-FFF2-40B4-BE49-F238E27FC236}">
                <a16:creationId xmlns:a16="http://schemas.microsoft.com/office/drawing/2014/main" id="{7E062DC1-D91F-4D94-A045-2E292DE14B20}"/>
              </a:ext>
            </a:extLst>
          </p:cNvPr>
          <p:cNvSpPr/>
          <p:nvPr/>
        </p:nvSpPr>
        <p:spPr>
          <a:xfrm>
            <a:off x="4866288" y="3088519"/>
            <a:ext cx="1229710" cy="2019538"/>
          </a:xfrm>
          <a:custGeom>
            <a:avLst/>
            <a:gdLst>
              <a:gd name="connsiteX0" fmla="*/ 1261241 w 4151586"/>
              <a:gd name="connsiteY0" fmla="*/ 136634 h 6747641"/>
              <a:gd name="connsiteX1" fmla="*/ 1072055 w 4151586"/>
              <a:gd name="connsiteY1" fmla="*/ 525517 h 6747641"/>
              <a:gd name="connsiteX2" fmla="*/ 536027 w 4151586"/>
              <a:gd name="connsiteY2" fmla="*/ 672662 h 6747641"/>
              <a:gd name="connsiteX3" fmla="*/ 220717 w 4151586"/>
              <a:gd name="connsiteY3" fmla="*/ 956441 h 6747641"/>
              <a:gd name="connsiteX4" fmla="*/ 220717 w 4151586"/>
              <a:gd name="connsiteY4" fmla="*/ 1229710 h 6747641"/>
              <a:gd name="connsiteX5" fmla="*/ 430924 w 4151586"/>
              <a:gd name="connsiteY5" fmla="*/ 1629103 h 6747641"/>
              <a:gd name="connsiteX6" fmla="*/ 609600 w 4151586"/>
              <a:gd name="connsiteY6" fmla="*/ 1839310 h 6747641"/>
              <a:gd name="connsiteX7" fmla="*/ 504496 w 4151586"/>
              <a:gd name="connsiteY7" fmla="*/ 2049517 h 6747641"/>
              <a:gd name="connsiteX8" fmla="*/ 767255 w 4151586"/>
              <a:gd name="connsiteY8" fmla="*/ 2102069 h 6747641"/>
              <a:gd name="connsiteX9" fmla="*/ 956441 w 4151586"/>
              <a:gd name="connsiteY9" fmla="*/ 1807779 h 6747641"/>
              <a:gd name="connsiteX10" fmla="*/ 893379 w 4151586"/>
              <a:gd name="connsiteY10" fmla="*/ 1387365 h 6747641"/>
              <a:gd name="connsiteX11" fmla="*/ 809296 w 4151586"/>
              <a:gd name="connsiteY11" fmla="*/ 1187669 h 6747641"/>
              <a:gd name="connsiteX12" fmla="*/ 987972 w 4151586"/>
              <a:gd name="connsiteY12" fmla="*/ 1145627 h 6747641"/>
              <a:gd name="connsiteX13" fmla="*/ 1156138 w 4151586"/>
              <a:gd name="connsiteY13" fmla="*/ 1618593 h 6747641"/>
              <a:gd name="connsiteX14" fmla="*/ 1187669 w 4151586"/>
              <a:gd name="connsiteY14" fmla="*/ 2028496 h 6747641"/>
              <a:gd name="connsiteX15" fmla="*/ 1135117 w 4151586"/>
              <a:gd name="connsiteY15" fmla="*/ 2501462 h 6747641"/>
              <a:gd name="connsiteX16" fmla="*/ 599089 w 4151586"/>
              <a:gd name="connsiteY16" fmla="*/ 3699641 h 6747641"/>
              <a:gd name="connsiteX17" fmla="*/ 609600 w 4151586"/>
              <a:gd name="connsiteY17" fmla="*/ 3804745 h 6747641"/>
              <a:gd name="connsiteX18" fmla="*/ 620110 w 4151586"/>
              <a:gd name="connsiteY18" fmla="*/ 3878317 h 6747641"/>
              <a:gd name="connsiteX19" fmla="*/ 620110 w 4151586"/>
              <a:gd name="connsiteY19" fmla="*/ 4004441 h 6747641"/>
              <a:gd name="connsiteX20" fmla="*/ 399393 w 4151586"/>
              <a:gd name="connsiteY20" fmla="*/ 4162096 h 6747641"/>
              <a:gd name="connsiteX21" fmla="*/ 346841 w 4151586"/>
              <a:gd name="connsiteY21" fmla="*/ 4708634 h 6747641"/>
              <a:gd name="connsiteX22" fmla="*/ 136634 w 4151586"/>
              <a:gd name="connsiteY22" fmla="*/ 5276193 h 6747641"/>
              <a:gd name="connsiteX23" fmla="*/ 31531 w 4151586"/>
              <a:gd name="connsiteY23" fmla="*/ 5602014 h 6747641"/>
              <a:gd name="connsiteX24" fmla="*/ 0 w 4151586"/>
              <a:gd name="connsiteY24" fmla="*/ 5927834 h 6747641"/>
              <a:gd name="connsiteX25" fmla="*/ 52551 w 4151586"/>
              <a:gd name="connsiteY25" fmla="*/ 6096000 h 6747641"/>
              <a:gd name="connsiteX26" fmla="*/ 693683 w 4151586"/>
              <a:gd name="connsiteY26" fmla="*/ 6232634 h 6747641"/>
              <a:gd name="connsiteX27" fmla="*/ 840827 w 4151586"/>
              <a:gd name="connsiteY27" fmla="*/ 6085489 h 6747641"/>
              <a:gd name="connsiteX28" fmla="*/ 777765 w 4151586"/>
              <a:gd name="connsiteY28" fmla="*/ 5549462 h 6747641"/>
              <a:gd name="connsiteX29" fmla="*/ 903889 w 4151586"/>
              <a:gd name="connsiteY29" fmla="*/ 5255172 h 6747641"/>
              <a:gd name="connsiteX30" fmla="*/ 893379 w 4151586"/>
              <a:gd name="connsiteY30" fmla="*/ 4708634 h 6747641"/>
              <a:gd name="connsiteX31" fmla="*/ 1019503 w 4151586"/>
              <a:gd name="connsiteY31" fmla="*/ 4593020 h 6747641"/>
              <a:gd name="connsiteX32" fmla="*/ 1030014 w 4151586"/>
              <a:gd name="connsiteY32" fmla="*/ 5307724 h 6747641"/>
              <a:gd name="connsiteX33" fmla="*/ 1103586 w 4151586"/>
              <a:gd name="connsiteY33" fmla="*/ 5412827 h 6747641"/>
              <a:gd name="connsiteX34" fmla="*/ 1219200 w 4151586"/>
              <a:gd name="connsiteY34" fmla="*/ 5896303 h 6747641"/>
              <a:gd name="connsiteX35" fmla="*/ 1471448 w 4151586"/>
              <a:gd name="connsiteY35" fmla="*/ 5969876 h 6747641"/>
              <a:gd name="connsiteX36" fmla="*/ 1629103 w 4151586"/>
              <a:gd name="connsiteY36" fmla="*/ 5538952 h 6747641"/>
              <a:gd name="connsiteX37" fmla="*/ 1744717 w 4151586"/>
              <a:gd name="connsiteY37" fmla="*/ 5076496 h 6747641"/>
              <a:gd name="connsiteX38" fmla="*/ 1860331 w 4151586"/>
              <a:gd name="connsiteY38" fmla="*/ 4750676 h 6747641"/>
              <a:gd name="connsiteX39" fmla="*/ 2165131 w 4151586"/>
              <a:gd name="connsiteY39" fmla="*/ 4698124 h 6747641"/>
              <a:gd name="connsiteX40" fmla="*/ 2301765 w 4151586"/>
              <a:gd name="connsiteY40" fmla="*/ 4929352 h 6747641"/>
              <a:gd name="connsiteX41" fmla="*/ 2270234 w 4151586"/>
              <a:gd name="connsiteY41" fmla="*/ 5465379 h 6747641"/>
              <a:gd name="connsiteX42" fmla="*/ 2396358 w 4151586"/>
              <a:gd name="connsiteY42" fmla="*/ 5864772 h 6747641"/>
              <a:gd name="connsiteX43" fmla="*/ 2417379 w 4151586"/>
              <a:gd name="connsiteY43" fmla="*/ 6201103 h 6747641"/>
              <a:gd name="connsiteX44" fmla="*/ 2459420 w 4151586"/>
              <a:gd name="connsiteY44" fmla="*/ 6526924 h 6747641"/>
              <a:gd name="connsiteX45" fmla="*/ 2869324 w 4151586"/>
              <a:gd name="connsiteY45" fmla="*/ 6642538 h 6747641"/>
              <a:gd name="connsiteX46" fmla="*/ 3037489 w 4151586"/>
              <a:gd name="connsiteY46" fmla="*/ 6432331 h 6747641"/>
              <a:gd name="connsiteX47" fmla="*/ 2911365 w 4151586"/>
              <a:gd name="connsiteY47" fmla="*/ 5822731 h 6747641"/>
              <a:gd name="connsiteX48" fmla="*/ 2816772 w 4151586"/>
              <a:gd name="connsiteY48" fmla="*/ 5559972 h 6747641"/>
              <a:gd name="connsiteX49" fmla="*/ 3026979 w 4151586"/>
              <a:gd name="connsiteY49" fmla="*/ 5318234 h 6747641"/>
              <a:gd name="connsiteX50" fmla="*/ 3058510 w 4151586"/>
              <a:gd name="connsiteY50" fmla="*/ 4897820 h 6747641"/>
              <a:gd name="connsiteX51" fmla="*/ 3111062 w 4151586"/>
              <a:gd name="connsiteY51" fmla="*/ 4666593 h 6747641"/>
              <a:gd name="connsiteX52" fmla="*/ 3342289 w 4151586"/>
              <a:gd name="connsiteY52" fmla="*/ 4855779 h 6747641"/>
              <a:gd name="connsiteX53" fmla="*/ 3205655 w 4151586"/>
              <a:gd name="connsiteY53" fmla="*/ 5402317 h 6747641"/>
              <a:gd name="connsiteX54" fmla="*/ 3100551 w 4151586"/>
              <a:gd name="connsiteY54" fmla="*/ 6011917 h 6747641"/>
              <a:gd name="connsiteX55" fmla="*/ 3090041 w 4151586"/>
              <a:gd name="connsiteY55" fmla="*/ 6264165 h 6747641"/>
              <a:gd name="connsiteX56" fmla="*/ 3100551 w 4151586"/>
              <a:gd name="connsiteY56" fmla="*/ 6547945 h 6747641"/>
              <a:gd name="connsiteX57" fmla="*/ 3636579 w 4151586"/>
              <a:gd name="connsiteY57" fmla="*/ 6747641 h 6747641"/>
              <a:gd name="connsiteX58" fmla="*/ 3962400 w 4151586"/>
              <a:gd name="connsiteY58" fmla="*/ 6568965 h 6747641"/>
              <a:gd name="connsiteX59" fmla="*/ 4046483 w 4151586"/>
              <a:gd name="connsiteY59" fmla="*/ 6085489 h 6747641"/>
              <a:gd name="connsiteX60" fmla="*/ 4151586 w 4151586"/>
              <a:gd name="connsiteY60" fmla="*/ 5307724 h 6747641"/>
              <a:gd name="connsiteX61" fmla="*/ 4088524 w 4151586"/>
              <a:gd name="connsiteY61" fmla="*/ 4624552 h 6747641"/>
              <a:gd name="connsiteX62" fmla="*/ 4078014 w 4151586"/>
              <a:gd name="connsiteY62" fmla="*/ 4309241 h 6747641"/>
              <a:gd name="connsiteX63" fmla="*/ 3804745 w 4151586"/>
              <a:gd name="connsiteY63" fmla="*/ 3993931 h 6747641"/>
              <a:gd name="connsiteX64" fmla="*/ 3594538 w 4151586"/>
              <a:gd name="connsiteY64" fmla="*/ 3174124 h 6747641"/>
              <a:gd name="connsiteX65" fmla="*/ 3415862 w 4151586"/>
              <a:gd name="connsiteY65" fmla="*/ 2680138 h 6747641"/>
              <a:gd name="connsiteX66" fmla="*/ 3226676 w 4151586"/>
              <a:gd name="connsiteY66" fmla="*/ 2427889 h 6747641"/>
              <a:gd name="connsiteX67" fmla="*/ 3048000 w 4151586"/>
              <a:gd name="connsiteY67" fmla="*/ 2060027 h 6747641"/>
              <a:gd name="connsiteX68" fmla="*/ 2900855 w 4151586"/>
              <a:gd name="connsiteY68" fmla="*/ 1818289 h 6747641"/>
              <a:gd name="connsiteX69" fmla="*/ 2963917 w 4151586"/>
              <a:gd name="connsiteY69" fmla="*/ 1418896 h 6747641"/>
              <a:gd name="connsiteX70" fmla="*/ 3026979 w 4151586"/>
              <a:gd name="connsiteY70" fmla="*/ 1324303 h 6747641"/>
              <a:gd name="connsiteX71" fmla="*/ 2995448 w 4151586"/>
              <a:gd name="connsiteY71" fmla="*/ 1671145 h 6747641"/>
              <a:gd name="connsiteX72" fmla="*/ 3153103 w 4151586"/>
              <a:gd name="connsiteY72" fmla="*/ 2133600 h 6747641"/>
              <a:gd name="connsiteX73" fmla="*/ 3699641 w 4151586"/>
              <a:gd name="connsiteY73" fmla="*/ 2154620 h 6747641"/>
              <a:gd name="connsiteX74" fmla="*/ 3804745 w 4151586"/>
              <a:gd name="connsiteY74" fmla="*/ 1965434 h 6747641"/>
              <a:gd name="connsiteX75" fmla="*/ 3573517 w 4151586"/>
              <a:gd name="connsiteY75" fmla="*/ 1734207 h 6747641"/>
              <a:gd name="connsiteX76" fmla="*/ 3794234 w 4151586"/>
              <a:gd name="connsiteY76" fmla="*/ 1355834 h 6747641"/>
              <a:gd name="connsiteX77" fmla="*/ 3731172 w 4151586"/>
              <a:gd name="connsiteY77" fmla="*/ 767255 h 6747641"/>
              <a:gd name="connsiteX78" fmla="*/ 3657600 w 4151586"/>
              <a:gd name="connsiteY78" fmla="*/ 651641 h 6747641"/>
              <a:gd name="connsiteX79" fmla="*/ 3205655 w 4151586"/>
              <a:gd name="connsiteY79" fmla="*/ 420414 h 6747641"/>
              <a:gd name="connsiteX80" fmla="*/ 2953407 w 4151586"/>
              <a:gd name="connsiteY80" fmla="*/ 367862 h 6747641"/>
              <a:gd name="connsiteX81" fmla="*/ 2722179 w 4151586"/>
              <a:gd name="connsiteY81" fmla="*/ 10510 h 6747641"/>
              <a:gd name="connsiteX82" fmla="*/ 2564524 w 4151586"/>
              <a:gd name="connsiteY82" fmla="*/ 0 h 6747641"/>
              <a:gd name="connsiteX83" fmla="*/ 2459420 w 4151586"/>
              <a:gd name="connsiteY83" fmla="*/ 430924 h 6747641"/>
              <a:gd name="connsiteX84" fmla="*/ 2259724 w 4151586"/>
              <a:gd name="connsiteY84" fmla="*/ 630620 h 6747641"/>
              <a:gd name="connsiteX85" fmla="*/ 1944414 w 4151586"/>
              <a:gd name="connsiteY85" fmla="*/ 672662 h 6747641"/>
              <a:gd name="connsiteX86" fmla="*/ 1713186 w 4151586"/>
              <a:gd name="connsiteY86" fmla="*/ 620110 h 6747641"/>
              <a:gd name="connsiteX87" fmla="*/ 1566041 w 4151586"/>
              <a:gd name="connsiteY87" fmla="*/ 336331 h 6747641"/>
              <a:gd name="connsiteX88" fmla="*/ 1345324 w 4151586"/>
              <a:gd name="connsiteY88" fmla="*/ 73572 h 6747641"/>
              <a:gd name="connsiteX89" fmla="*/ 1261241 w 4151586"/>
              <a:gd name="connsiteY89" fmla="*/ 136634 h 6747641"/>
              <a:gd name="connsiteX0" fmla="*/ 1261241 w 4151586"/>
              <a:gd name="connsiteY0" fmla="*/ 136634 h 6642538"/>
              <a:gd name="connsiteX1" fmla="*/ 1072055 w 4151586"/>
              <a:gd name="connsiteY1" fmla="*/ 525517 h 6642538"/>
              <a:gd name="connsiteX2" fmla="*/ 536027 w 4151586"/>
              <a:gd name="connsiteY2" fmla="*/ 672662 h 6642538"/>
              <a:gd name="connsiteX3" fmla="*/ 220717 w 4151586"/>
              <a:gd name="connsiteY3" fmla="*/ 956441 h 6642538"/>
              <a:gd name="connsiteX4" fmla="*/ 220717 w 4151586"/>
              <a:gd name="connsiteY4" fmla="*/ 1229710 h 6642538"/>
              <a:gd name="connsiteX5" fmla="*/ 430924 w 4151586"/>
              <a:gd name="connsiteY5" fmla="*/ 1629103 h 6642538"/>
              <a:gd name="connsiteX6" fmla="*/ 609600 w 4151586"/>
              <a:gd name="connsiteY6" fmla="*/ 1839310 h 6642538"/>
              <a:gd name="connsiteX7" fmla="*/ 504496 w 4151586"/>
              <a:gd name="connsiteY7" fmla="*/ 2049517 h 6642538"/>
              <a:gd name="connsiteX8" fmla="*/ 767255 w 4151586"/>
              <a:gd name="connsiteY8" fmla="*/ 2102069 h 6642538"/>
              <a:gd name="connsiteX9" fmla="*/ 956441 w 4151586"/>
              <a:gd name="connsiteY9" fmla="*/ 1807779 h 6642538"/>
              <a:gd name="connsiteX10" fmla="*/ 893379 w 4151586"/>
              <a:gd name="connsiteY10" fmla="*/ 1387365 h 6642538"/>
              <a:gd name="connsiteX11" fmla="*/ 809296 w 4151586"/>
              <a:gd name="connsiteY11" fmla="*/ 1187669 h 6642538"/>
              <a:gd name="connsiteX12" fmla="*/ 987972 w 4151586"/>
              <a:gd name="connsiteY12" fmla="*/ 1145627 h 6642538"/>
              <a:gd name="connsiteX13" fmla="*/ 1156138 w 4151586"/>
              <a:gd name="connsiteY13" fmla="*/ 1618593 h 6642538"/>
              <a:gd name="connsiteX14" fmla="*/ 1187669 w 4151586"/>
              <a:gd name="connsiteY14" fmla="*/ 2028496 h 6642538"/>
              <a:gd name="connsiteX15" fmla="*/ 1135117 w 4151586"/>
              <a:gd name="connsiteY15" fmla="*/ 2501462 h 6642538"/>
              <a:gd name="connsiteX16" fmla="*/ 599089 w 4151586"/>
              <a:gd name="connsiteY16" fmla="*/ 3699641 h 6642538"/>
              <a:gd name="connsiteX17" fmla="*/ 609600 w 4151586"/>
              <a:gd name="connsiteY17" fmla="*/ 3804745 h 6642538"/>
              <a:gd name="connsiteX18" fmla="*/ 620110 w 4151586"/>
              <a:gd name="connsiteY18" fmla="*/ 3878317 h 6642538"/>
              <a:gd name="connsiteX19" fmla="*/ 620110 w 4151586"/>
              <a:gd name="connsiteY19" fmla="*/ 4004441 h 6642538"/>
              <a:gd name="connsiteX20" fmla="*/ 399393 w 4151586"/>
              <a:gd name="connsiteY20" fmla="*/ 4162096 h 6642538"/>
              <a:gd name="connsiteX21" fmla="*/ 346841 w 4151586"/>
              <a:gd name="connsiteY21" fmla="*/ 4708634 h 6642538"/>
              <a:gd name="connsiteX22" fmla="*/ 136634 w 4151586"/>
              <a:gd name="connsiteY22" fmla="*/ 5276193 h 6642538"/>
              <a:gd name="connsiteX23" fmla="*/ 31531 w 4151586"/>
              <a:gd name="connsiteY23" fmla="*/ 5602014 h 6642538"/>
              <a:gd name="connsiteX24" fmla="*/ 0 w 4151586"/>
              <a:gd name="connsiteY24" fmla="*/ 5927834 h 6642538"/>
              <a:gd name="connsiteX25" fmla="*/ 52551 w 4151586"/>
              <a:gd name="connsiteY25" fmla="*/ 6096000 h 6642538"/>
              <a:gd name="connsiteX26" fmla="*/ 693683 w 4151586"/>
              <a:gd name="connsiteY26" fmla="*/ 6232634 h 6642538"/>
              <a:gd name="connsiteX27" fmla="*/ 840827 w 4151586"/>
              <a:gd name="connsiteY27" fmla="*/ 6085489 h 6642538"/>
              <a:gd name="connsiteX28" fmla="*/ 777765 w 4151586"/>
              <a:gd name="connsiteY28" fmla="*/ 5549462 h 6642538"/>
              <a:gd name="connsiteX29" fmla="*/ 903889 w 4151586"/>
              <a:gd name="connsiteY29" fmla="*/ 5255172 h 6642538"/>
              <a:gd name="connsiteX30" fmla="*/ 893379 w 4151586"/>
              <a:gd name="connsiteY30" fmla="*/ 4708634 h 6642538"/>
              <a:gd name="connsiteX31" fmla="*/ 1019503 w 4151586"/>
              <a:gd name="connsiteY31" fmla="*/ 4593020 h 6642538"/>
              <a:gd name="connsiteX32" fmla="*/ 1030014 w 4151586"/>
              <a:gd name="connsiteY32" fmla="*/ 5307724 h 6642538"/>
              <a:gd name="connsiteX33" fmla="*/ 1103586 w 4151586"/>
              <a:gd name="connsiteY33" fmla="*/ 5412827 h 6642538"/>
              <a:gd name="connsiteX34" fmla="*/ 1219200 w 4151586"/>
              <a:gd name="connsiteY34" fmla="*/ 5896303 h 6642538"/>
              <a:gd name="connsiteX35" fmla="*/ 1471448 w 4151586"/>
              <a:gd name="connsiteY35" fmla="*/ 5969876 h 6642538"/>
              <a:gd name="connsiteX36" fmla="*/ 1629103 w 4151586"/>
              <a:gd name="connsiteY36" fmla="*/ 5538952 h 6642538"/>
              <a:gd name="connsiteX37" fmla="*/ 1744717 w 4151586"/>
              <a:gd name="connsiteY37" fmla="*/ 5076496 h 6642538"/>
              <a:gd name="connsiteX38" fmla="*/ 1860331 w 4151586"/>
              <a:gd name="connsiteY38" fmla="*/ 4750676 h 6642538"/>
              <a:gd name="connsiteX39" fmla="*/ 2165131 w 4151586"/>
              <a:gd name="connsiteY39" fmla="*/ 4698124 h 6642538"/>
              <a:gd name="connsiteX40" fmla="*/ 2301765 w 4151586"/>
              <a:gd name="connsiteY40" fmla="*/ 4929352 h 6642538"/>
              <a:gd name="connsiteX41" fmla="*/ 2270234 w 4151586"/>
              <a:gd name="connsiteY41" fmla="*/ 5465379 h 6642538"/>
              <a:gd name="connsiteX42" fmla="*/ 2396358 w 4151586"/>
              <a:gd name="connsiteY42" fmla="*/ 5864772 h 6642538"/>
              <a:gd name="connsiteX43" fmla="*/ 2417379 w 4151586"/>
              <a:gd name="connsiteY43" fmla="*/ 6201103 h 6642538"/>
              <a:gd name="connsiteX44" fmla="*/ 2459420 w 4151586"/>
              <a:gd name="connsiteY44" fmla="*/ 6526924 h 6642538"/>
              <a:gd name="connsiteX45" fmla="*/ 2869324 w 4151586"/>
              <a:gd name="connsiteY45" fmla="*/ 6642538 h 6642538"/>
              <a:gd name="connsiteX46" fmla="*/ 3037489 w 4151586"/>
              <a:gd name="connsiteY46" fmla="*/ 6432331 h 6642538"/>
              <a:gd name="connsiteX47" fmla="*/ 2911365 w 4151586"/>
              <a:gd name="connsiteY47" fmla="*/ 5822731 h 6642538"/>
              <a:gd name="connsiteX48" fmla="*/ 2816772 w 4151586"/>
              <a:gd name="connsiteY48" fmla="*/ 5559972 h 6642538"/>
              <a:gd name="connsiteX49" fmla="*/ 3026979 w 4151586"/>
              <a:gd name="connsiteY49" fmla="*/ 5318234 h 6642538"/>
              <a:gd name="connsiteX50" fmla="*/ 3058510 w 4151586"/>
              <a:gd name="connsiteY50" fmla="*/ 4897820 h 6642538"/>
              <a:gd name="connsiteX51" fmla="*/ 3111062 w 4151586"/>
              <a:gd name="connsiteY51" fmla="*/ 4666593 h 6642538"/>
              <a:gd name="connsiteX52" fmla="*/ 3342289 w 4151586"/>
              <a:gd name="connsiteY52" fmla="*/ 4855779 h 6642538"/>
              <a:gd name="connsiteX53" fmla="*/ 3205655 w 4151586"/>
              <a:gd name="connsiteY53" fmla="*/ 5402317 h 6642538"/>
              <a:gd name="connsiteX54" fmla="*/ 3100551 w 4151586"/>
              <a:gd name="connsiteY54" fmla="*/ 6011917 h 6642538"/>
              <a:gd name="connsiteX55" fmla="*/ 3090041 w 4151586"/>
              <a:gd name="connsiteY55" fmla="*/ 6264165 h 6642538"/>
              <a:gd name="connsiteX56" fmla="*/ 3100551 w 4151586"/>
              <a:gd name="connsiteY56" fmla="*/ 6547945 h 6642538"/>
              <a:gd name="connsiteX57" fmla="*/ 3668110 w 4151586"/>
              <a:gd name="connsiteY57" fmla="*/ 6495393 h 6642538"/>
              <a:gd name="connsiteX58" fmla="*/ 3962400 w 4151586"/>
              <a:gd name="connsiteY58" fmla="*/ 6568965 h 6642538"/>
              <a:gd name="connsiteX59" fmla="*/ 4046483 w 4151586"/>
              <a:gd name="connsiteY59" fmla="*/ 6085489 h 6642538"/>
              <a:gd name="connsiteX60" fmla="*/ 4151586 w 4151586"/>
              <a:gd name="connsiteY60" fmla="*/ 5307724 h 6642538"/>
              <a:gd name="connsiteX61" fmla="*/ 4088524 w 4151586"/>
              <a:gd name="connsiteY61" fmla="*/ 4624552 h 6642538"/>
              <a:gd name="connsiteX62" fmla="*/ 4078014 w 4151586"/>
              <a:gd name="connsiteY62" fmla="*/ 4309241 h 6642538"/>
              <a:gd name="connsiteX63" fmla="*/ 3804745 w 4151586"/>
              <a:gd name="connsiteY63" fmla="*/ 3993931 h 6642538"/>
              <a:gd name="connsiteX64" fmla="*/ 3594538 w 4151586"/>
              <a:gd name="connsiteY64" fmla="*/ 3174124 h 6642538"/>
              <a:gd name="connsiteX65" fmla="*/ 3415862 w 4151586"/>
              <a:gd name="connsiteY65" fmla="*/ 2680138 h 6642538"/>
              <a:gd name="connsiteX66" fmla="*/ 3226676 w 4151586"/>
              <a:gd name="connsiteY66" fmla="*/ 2427889 h 6642538"/>
              <a:gd name="connsiteX67" fmla="*/ 3048000 w 4151586"/>
              <a:gd name="connsiteY67" fmla="*/ 2060027 h 6642538"/>
              <a:gd name="connsiteX68" fmla="*/ 2900855 w 4151586"/>
              <a:gd name="connsiteY68" fmla="*/ 1818289 h 6642538"/>
              <a:gd name="connsiteX69" fmla="*/ 2963917 w 4151586"/>
              <a:gd name="connsiteY69" fmla="*/ 1418896 h 6642538"/>
              <a:gd name="connsiteX70" fmla="*/ 3026979 w 4151586"/>
              <a:gd name="connsiteY70" fmla="*/ 1324303 h 6642538"/>
              <a:gd name="connsiteX71" fmla="*/ 2995448 w 4151586"/>
              <a:gd name="connsiteY71" fmla="*/ 1671145 h 6642538"/>
              <a:gd name="connsiteX72" fmla="*/ 3153103 w 4151586"/>
              <a:gd name="connsiteY72" fmla="*/ 2133600 h 6642538"/>
              <a:gd name="connsiteX73" fmla="*/ 3699641 w 4151586"/>
              <a:gd name="connsiteY73" fmla="*/ 2154620 h 6642538"/>
              <a:gd name="connsiteX74" fmla="*/ 3804745 w 4151586"/>
              <a:gd name="connsiteY74" fmla="*/ 1965434 h 6642538"/>
              <a:gd name="connsiteX75" fmla="*/ 3573517 w 4151586"/>
              <a:gd name="connsiteY75" fmla="*/ 1734207 h 6642538"/>
              <a:gd name="connsiteX76" fmla="*/ 3794234 w 4151586"/>
              <a:gd name="connsiteY76" fmla="*/ 1355834 h 6642538"/>
              <a:gd name="connsiteX77" fmla="*/ 3731172 w 4151586"/>
              <a:gd name="connsiteY77" fmla="*/ 767255 h 6642538"/>
              <a:gd name="connsiteX78" fmla="*/ 3657600 w 4151586"/>
              <a:gd name="connsiteY78" fmla="*/ 651641 h 6642538"/>
              <a:gd name="connsiteX79" fmla="*/ 3205655 w 4151586"/>
              <a:gd name="connsiteY79" fmla="*/ 420414 h 6642538"/>
              <a:gd name="connsiteX80" fmla="*/ 2953407 w 4151586"/>
              <a:gd name="connsiteY80" fmla="*/ 367862 h 6642538"/>
              <a:gd name="connsiteX81" fmla="*/ 2722179 w 4151586"/>
              <a:gd name="connsiteY81" fmla="*/ 10510 h 6642538"/>
              <a:gd name="connsiteX82" fmla="*/ 2564524 w 4151586"/>
              <a:gd name="connsiteY82" fmla="*/ 0 h 6642538"/>
              <a:gd name="connsiteX83" fmla="*/ 2459420 w 4151586"/>
              <a:gd name="connsiteY83" fmla="*/ 430924 h 6642538"/>
              <a:gd name="connsiteX84" fmla="*/ 2259724 w 4151586"/>
              <a:gd name="connsiteY84" fmla="*/ 630620 h 6642538"/>
              <a:gd name="connsiteX85" fmla="*/ 1944414 w 4151586"/>
              <a:gd name="connsiteY85" fmla="*/ 672662 h 6642538"/>
              <a:gd name="connsiteX86" fmla="*/ 1713186 w 4151586"/>
              <a:gd name="connsiteY86" fmla="*/ 620110 h 6642538"/>
              <a:gd name="connsiteX87" fmla="*/ 1566041 w 4151586"/>
              <a:gd name="connsiteY87" fmla="*/ 336331 h 6642538"/>
              <a:gd name="connsiteX88" fmla="*/ 1345324 w 4151586"/>
              <a:gd name="connsiteY88" fmla="*/ 73572 h 6642538"/>
              <a:gd name="connsiteX89" fmla="*/ 1261241 w 4151586"/>
              <a:gd name="connsiteY89" fmla="*/ 136634 h 6642538"/>
              <a:gd name="connsiteX0" fmla="*/ 1261241 w 4151586"/>
              <a:gd name="connsiteY0" fmla="*/ 136634 h 6642538"/>
              <a:gd name="connsiteX1" fmla="*/ 1072055 w 4151586"/>
              <a:gd name="connsiteY1" fmla="*/ 525517 h 6642538"/>
              <a:gd name="connsiteX2" fmla="*/ 536027 w 4151586"/>
              <a:gd name="connsiteY2" fmla="*/ 672662 h 6642538"/>
              <a:gd name="connsiteX3" fmla="*/ 220717 w 4151586"/>
              <a:gd name="connsiteY3" fmla="*/ 956441 h 6642538"/>
              <a:gd name="connsiteX4" fmla="*/ 220717 w 4151586"/>
              <a:gd name="connsiteY4" fmla="*/ 1229710 h 6642538"/>
              <a:gd name="connsiteX5" fmla="*/ 430924 w 4151586"/>
              <a:gd name="connsiteY5" fmla="*/ 1629103 h 6642538"/>
              <a:gd name="connsiteX6" fmla="*/ 609600 w 4151586"/>
              <a:gd name="connsiteY6" fmla="*/ 1839310 h 6642538"/>
              <a:gd name="connsiteX7" fmla="*/ 504496 w 4151586"/>
              <a:gd name="connsiteY7" fmla="*/ 2049517 h 6642538"/>
              <a:gd name="connsiteX8" fmla="*/ 767255 w 4151586"/>
              <a:gd name="connsiteY8" fmla="*/ 2102069 h 6642538"/>
              <a:gd name="connsiteX9" fmla="*/ 956441 w 4151586"/>
              <a:gd name="connsiteY9" fmla="*/ 1807779 h 6642538"/>
              <a:gd name="connsiteX10" fmla="*/ 893379 w 4151586"/>
              <a:gd name="connsiteY10" fmla="*/ 1387365 h 6642538"/>
              <a:gd name="connsiteX11" fmla="*/ 809296 w 4151586"/>
              <a:gd name="connsiteY11" fmla="*/ 1187669 h 6642538"/>
              <a:gd name="connsiteX12" fmla="*/ 987972 w 4151586"/>
              <a:gd name="connsiteY12" fmla="*/ 1145627 h 6642538"/>
              <a:gd name="connsiteX13" fmla="*/ 1156138 w 4151586"/>
              <a:gd name="connsiteY13" fmla="*/ 1618593 h 6642538"/>
              <a:gd name="connsiteX14" fmla="*/ 1187669 w 4151586"/>
              <a:gd name="connsiteY14" fmla="*/ 2028496 h 6642538"/>
              <a:gd name="connsiteX15" fmla="*/ 1135117 w 4151586"/>
              <a:gd name="connsiteY15" fmla="*/ 2501462 h 6642538"/>
              <a:gd name="connsiteX16" fmla="*/ 599089 w 4151586"/>
              <a:gd name="connsiteY16" fmla="*/ 3699641 h 6642538"/>
              <a:gd name="connsiteX17" fmla="*/ 609600 w 4151586"/>
              <a:gd name="connsiteY17" fmla="*/ 3804745 h 6642538"/>
              <a:gd name="connsiteX18" fmla="*/ 620110 w 4151586"/>
              <a:gd name="connsiteY18" fmla="*/ 3878317 h 6642538"/>
              <a:gd name="connsiteX19" fmla="*/ 620110 w 4151586"/>
              <a:gd name="connsiteY19" fmla="*/ 4004441 h 6642538"/>
              <a:gd name="connsiteX20" fmla="*/ 399393 w 4151586"/>
              <a:gd name="connsiteY20" fmla="*/ 4162096 h 6642538"/>
              <a:gd name="connsiteX21" fmla="*/ 346841 w 4151586"/>
              <a:gd name="connsiteY21" fmla="*/ 4708634 h 6642538"/>
              <a:gd name="connsiteX22" fmla="*/ 136634 w 4151586"/>
              <a:gd name="connsiteY22" fmla="*/ 5276193 h 6642538"/>
              <a:gd name="connsiteX23" fmla="*/ 31531 w 4151586"/>
              <a:gd name="connsiteY23" fmla="*/ 5602014 h 6642538"/>
              <a:gd name="connsiteX24" fmla="*/ 0 w 4151586"/>
              <a:gd name="connsiteY24" fmla="*/ 5927834 h 6642538"/>
              <a:gd name="connsiteX25" fmla="*/ 52551 w 4151586"/>
              <a:gd name="connsiteY25" fmla="*/ 6096000 h 6642538"/>
              <a:gd name="connsiteX26" fmla="*/ 693683 w 4151586"/>
              <a:gd name="connsiteY26" fmla="*/ 6232634 h 6642538"/>
              <a:gd name="connsiteX27" fmla="*/ 840827 w 4151586"/>
              <a:gd name="connsiteY27" fmla="*/ 6085489 h 6642538"/>
              <a:gd name="connsiteX28" fmla="*/ 777765 w 4151586"/>
              <a:gd name="connsiteY28" fmla="*/ 5549462 h 6642538"/>
              <a:gd name="connsiteX29" fmla="*/ 903889 w 4151586"/>
              <a:gd name="connsiteY29" fmla="*/ 5255172 h 6642538"/>
              <a:gd name="connsiteX30" fmla="*/ 893379 w 4151586"/>
              <a:gd name="connsiteY30" fmla="*/ 4708634 h 6642538"/>
              <a:gd name="connsiteX31" fmla="*/ 1019503 w 4151586"/>
              <a:gd name="connsiteY31" fmla="*/ 4593020 h 6642538"/>
              <a:gd name="connsiteX32" fmla="*/ 1030014 w 4151586"/>
              <a:gd name="connsiteY32" fmla="*/ 5307724 h 6642538"/>
              <a:gd name="connsiteX33" fmla="*/ 1103586 w 4151586"/>
              <a:gd name="connsiteY33" fmla="*/ 5412827 h 6642538"/>
              <a:gd name="connsiteX34" fmla="*/ 1219200 w 4151586"/>
              <a:gd name="connsiteY34" fmla="*/ 5896303 h 6642538"/>
              <a:gd name="connsiteX35" fmla="*/ 1471448 w 4151586"/>
              <a:gd name="connsiteY35" fmla="*/ 5969876 h 6642538"/>
              <a:gd name="connsiteX36" fmla="*/ 1629103 w 4151586"/>
              <a:gd name="connsiteY36" fmla="*/ 5538952 h 6642538"/>
              <a:gd name="connsiteX37" fmla="*/ 1744717 w 4151586"/>
              <a:gd name="connsiteY37" fmla="*/ 5076496 h 6642538"/>
              <a:gd name="connsiteX38" fmla="*/ 1860331 w 4151586"/>
              <a:gd name="connsiteY38" fmla="*/ 4750676 h 6642538"/>
              <a:gd name="connsiteX39" fmla="*/ 2165131 w 4151586"/>
              <a:gd name="connsiteY39" fmla="*/ 4698124 h 6642538"/>
              <a:gd name="connsiteX40" fmla="*/ 2301765 w 4151586"/>
              <a:gd name="connsiteY40" fmla="*/ 4929352 h 6642538"/>
              <a:gd name="connsiteX41" fmla="*/ 2270234 w 4151586"/>
              <a:gd name="connsiteY41" fmla="*/ 5465379 h 6642538"/>
              <a:gd name="connsiteX42" fmla="*/ 2396358 w 4151586"/>
              <a:gd name="connsiteY42" fmla="*/ 5864772 h 6642538"/>
              <a:gd name="connsiteX43" fmla="*/ 2417379 w 4151586"/>
              <a:gd name="connsiteY43" fmla="*/ 6201103 h 6642538"/>
              <a:gd name="connsiteX44" fmla="*/ 2459420 w 4151586"/>
              <a:gd name="connsiteY44" fmla="*/ 6526924 h 6642538"/>
              <a:gd name="connsiteX45" fmla="*/ 2869324 w 4151586"/>
              <a:gd name="connsiteY45" fmla="*/ 6642538 h 6642538"/>
              <a:gd name="connsiteX46" fmla="*/ 3037489 w 4151586"/>
              <a:gd name="connsiteY46" fmla="*/ 6432331 h 6642538"/>
              <a:gd name="connsiteX47" fmla="*/ 2911365 w 4151586"/>
              <a:gd name="connsiteY47" fmla="*/ 5822731 h 6642538"/>
              <a:gd name="connsiteX48" fmla="*/ 2816772 w 4151586"/>
              <a:gd name="connsiteY48" fmla="*/ 5559972 h 6642538"/>
              <a:gd name="connsiteX49" fmla="*/ 3026979 w 4151586"/>
              <a:gd name="connsiteY49" fmla="*/ 5318234 h 6642538"/>
              <a:gd name="connsiteX50" fmla="*/ 3058510 w 4151586"/>
              <a:gd name="connsiteY50" fmla="*/ 4897820 h 6642538"/>
              <a:gd name="connsiteX51" fmla="*/ 3111062 w 4151586"/>
              <a:gd name="connsiteY51" fmla="*/ 4666593 h 6642538"/>
              <a:gd name="connsiteX52" fmla="*/ 3342289 w 4151586"/>
              <a:gd name="connsiteY52" fmla="*/ 4855779 h 6642538"/>
              <a:gd name="connsiteX53" fmla="*/ 3205655 w 4151586"/>
              <a:gd name="connsiteY53" fmla="*/ 5402317 h 6642538"/>
              <a:gd name="connsiteX54" fmla="*/ 3100551 w 4151586"/>
              <a:gd name="connsiteY54" fmla="*/ 6011917 h 6642538"/>
              <a:gd name="connsiteX55" fmla="*/ 3090041 w 4151586"/>
              <a:gd name="connsiteY55" fmla="*/ 6264165 h 6642538"/>
              <a:gd name="connsiteX56" fmla="*/ 3226675 w 4151586"/>
              <a:gd name="connsiteY56" fmla="*/ 6411310 h 6642538"/>
              <a:gd name="connsiteX57" fmla="*/ 3668110 w 4151586"/>
              <a:gd name="connsiteY57" fmla="*/ 6495393 h 6642538"/>
              <a:gd name="connsiteX58" fmla="*/ 3962400 w 4151586"/>
              <a:gd name="connsiteY58" fmla="*/ 6568965 h 6642538"/>
              <a:gd name="connsiteX59" fmla="*/ 4046483 w 4151586"/>
              <a:gd name="connsiteY59" fmla="*/ 6085489 h 6642538"/>
              <a:gd name="connsiteX60" fmla="*/ 4151586 w 4151586"/>
              <a:gd name="connsiteY60" fmla="*/ 5307724 h 6642538"/>
              <a:gd name="connsiteX61" fmla="*/ 4088524 w 4151586"/>
              <a:gd name="connsiteY61" fmla="*/ 4624552 h 6642538"/>
              <a:gd name="connsiteX62" fmla="*/ 4078014 w 4151586"/>
              <a:gd name="connsiteY62" fmla="*/ 4309241 h 6642538"/>
              <a:gd name="connsiteX63" fmla="*/ 3804745 w 4151586"/>
              <a:gd name="connsiteY63" fmla="*/ 3993931 h 6642538"/>
              <a:gd name="connsiteX64" fmla="*/ 3594538 w 4151586"/>
              <a:gd name="connsiteY64" fmla="*/ 3174124 h 6642538"/>
              <a:gd name="connsiteX65" fmla="*/ 3415862 w 4151586"/>
              <a:gd name="connsiteY65" fmla="*/ 2680138 h 6642538"/>
              <a:gd name="connsiteX66" fmla="*/ 3226676 w 4151586"/>
              <a:gd name="connsiteY66" fmla="*/ 2427889 h 6642538"/>
              <a:gd name="connsiteX67" fmla="*/ 3048000 w 4151586"/>
              <a:gd name="connsiteY67" fmla="*/ 2060027 h 6642538"/>
              <a:gd name="connsiteX68" fmla="*/ 2900855 w 4151586"/>
              <a:gd name="connsiteY68" fmla="*/ 1818289 h 6642538"/>
              <a:gd name="connsiteX69" fmla="*/ 2963917 w 4151586"/>
              <a:gd name="connsiteY69" fmla="*/ 1418896 h 6642538"/>
              <a:gd name="connsiteX70" fmla="*/ 3026979 w 4151586"/>
              <a:gd name="connsiteY70" fmla="*/ 1324303 h 6642538"/>
              <a:gd name="connsiteX71" fmla="*/ 2995448 w 4151586"/>
              <a:gd name="connsiteY71" fmla="*/ 1671145 h 6642538"/>
              <a:gd name="connsiteX72" fmla="*/ 3153103 w 4151586"/>
              <a:gd name="connsiteY72" fmla="*/ 2133600 h 6642538"/>
              <a:gd name="connsiteX73" fmla="*/ 3699641 w 4151586"/>
              <a:gd name="connsiteY73" fmla="*/ 2154620 h 6642538"/>
              <a:gd name="connsiteX74" fmla="*/ 3804745 w 4151586"/>
              <a:gd name="connsiteY74" fmla="*/ 1965434 h 6642538"/>
              <a:gd name="connsiteX75" fmla="*/ 3573517 w 4151586"/>
              <a:gd name="connsiteY75" fmla="*/ 1734207 h 6642538"/>
              <a:gd name="connsiteX76" fmla="*/ 3794234 w 4151586"/>
              <a:gd name="connsiteY76" fmla="*/ 1355834 h 6642538"/>
              <a:gd name="connsiteX77" fmla="*/ 3731172 w 4151586"/>
              <a:gd name="connsiteY77" fmla="*/ 767255 h 6642538"/>
              <a:gd name="connsiteX78" fmla="*/ 3657600 w 4151586"/>
              <a:gd name="connsiteY78" fmla="*/ 651641 h 6642538"/>
              <a:gd name="connsiteX79" fmla="*/ 3205655 w 4151586"/>
              <a:gd name="connsiteY79" fmla="*/ 420414 h 6642538"/>
              <a:gd name="connsiteX80" fmla="*/ 2953407 w 4151586"/>
              <a:gd name="connsiteY80" fmla="*/ 367862 h 6642538"/>
              <a:gd name="connsiteX81" fmla="*/ 2722179 w 4151586"/>
              <a:gd name="connsiteY81" fmla="*/ 10510 h 6642538"/>
              <a:gd name="connsiteX82" fmla="*/ 2564524 w 4151586"/>
              <a:gd name="connsiteY82" fmla="*/ 0 h 6642538"/>
              <a:gd name="connsiteX83" fmla="*/ 2459420 w 4151586"/>
              <a:gd name="connsiteY83" fmla="*/ 430924 h 6642538"/>
              <a:gd name="connsiteX84" fmla="*/ 2259724 w 4151586"/>
              <a:gd name="connsiteY84" fmla="*/ 630620 h 6642538"/>
              <a:gd name="connsiteX85" fmla="*/ 1944414 w 4151586"/>
              <a:gd name="connsiteY85" fmla="*/ 672662 h 6642538"/>
              <a:gd name="connsiteX86" fmla="*/ 1713186 w 4151586"/>
              <a:gd name="connsiteY86" fmla="*/ 620110 h 6642538"/>
              <a:gd name="connsiteX87" fmla="*/ 1566041 w 4151586"/>
              <a:gd name="connsiteY87" fmla="*/ 336331 h 6642538"/>
              <a:gd name="connsiteX88" fmla="*/ 1345324 w 4151586"/>
              <a:gd name="connsiteY88" fmla="*/ 73572 h 6642538"/>
              <a:gd name="connsiteX89" fmla="*/ 1261241 w 4151586"/>
              <a:gd name="connsiteY89" fmla="*/ 136634 h 6642538"/>
              <a:gd name="connsiteX0" fmla="*/ 1261241 w 4151586"/>
              <a:gd name="connsiteY0" fmla="*/ 136634 h 6642538"/>
              <a:gd name="connsiteX1" fmla="*/ 1072055 w 4151586"/>
              <a:gd name="connsiteY1" fmla="*/ 525517 h 6642538"/>
              <a:gd name="connsiteX2" fmla="*/ 536027 w 4151586"/>
              <a:gd name="connsiteY2" fmla="*/ 672662 h 6642538"/>
              <a:gd name="connsiteX3" fmla="*/ 220717 w 4151586"/>
              <a:gd name="connsiteY3" fmla="*/ 956441 h 6642538"/>
              <a:gd name="connsiteX4" fmla="*/ 220717 w 4151586"/>
              <a:gd name="connsiteY4" fmla="*/ 1229710 h 6642538"/>
              <a:gd name="connsiteX5" fmla="*/ 430924 w 4151586"/>
              <a:gd name="connsiteY5" fmla="*/ 1629103 h 6642538"/>
              <a:gd name="connsiteX6" fmla="*/ 609600 w 4151586"/>
              <a:gd name="connsiteY6" fmla="*/ 1839310 h 6642538"/>
              <a:gd name="connsiteX7" fmla="*/ 504496 w 4151586"/>
              <a:gd name="connsiteY7" fmla="*/ 2049517 h 6642538"/>
              <a:gd name="connsiteX8" fmla="*/ 767255 w 4151586"/>
              <a:gd name="connsiteY8" fmla="*/ 2102069 h 6642538"/>
              <a:gd name="connsiteX9" fmla="*/ 956441 w 4151586"/>
              <a:gd name="connsiteY9" fmla="*/ 1807779 h 6642538"/>
              <a:gd name="connsiteX10" fmla="*/ 893379 w 4151586"/>
              <a:gd name="connsiteY10" fmla="*/ 1387365 h 6642538"/>
              <a:gd name="connsiteX11" fmla="*/ 809296 w 4151586"/>
              <a:gd name="connsiteY11" fmla="*/ 1187669 h 6642538"/>
              <a:gd name="connsiteX12" fmla="*/ 987972 w 4151586"/>
              <a:gd name="connsiteY12" fmla="*/ 1145627 h 6642538"/>
              <a:gd name="connsiteX13" fmla="*/ 1156138 w 4151586"/>
              <a:gd name="connsiteY13" fmla="*/ 1618593 h 6642538"/>
              <a:gd name="connsiteX14" fmla="*/ 1187669 w 4151586"/>
              <a:gd name="connsiteY14" fmla="*/ 2028496 h 6642538"/>
              <a:gd name="connsiteX15" fmla="*/ 1135117 w 4151586"/>
              <a:gd name="connsiteY15" fmla="*/ 2501462 h 6642538"/>
              <a:gd name="connsiteX16" fmla="*/ 599089 w 4151586"/>
              <a:gd name="connsiteY16" fmla="*/ 3699641 h 6642538"/>
              <a:gd name="connsiteX17" fmla="*/ 609600 w 4151586"/>
              <a:gd name="connsiteY17" fmla="*/ 3804745 h 6642538"/>
              <a:gd name="connsiteX18" fmla="*/ 620110 w 4151586"/>
              <a:gd name="connsiteY18" fmla="*/ 3878317 h 6642538"/>
              <a:gd name="connsiteX19" fmla="*/ 620110 w 4151586"/>
              <a:gd name="connsiteY19" fmla="*/ 4004441 h 6642538"/>
              <a:gd name="connsiteX20" fmla="*/ 399393 w 4151586"/>
              <a:gd name="connsiteY20" fmla="*/ 4162096 h 6642538"/>
              <a:gd name="connsiteX21" fmla="*/ 346841 w 4151586"/>
              <a:gd name="connsiteY21" fmla="*/ 4708634 h 6642538"/>
              <a:gd name="connsiteX22" fmla="*/ 136634 w 4151586"/>
              <a:gd name="connsiteY22" fmla="*/ 5276193 h 6642538"/>
              <a:gd name="connsiteX23" fmla="*/ 31531 w 4151586"/>
              <a:gd name="connsiteY23" fmla="*/ 5602014 h 6642538"/>
              <a:gd name="connsiteX24" fmla="*/ 0 w 4151586"/>
              <a:gd name="connsiteY24" fmla="*/ 5927834 h 6642538"/>
              <a:gd name="connsiteX25" fmla="*/ 52551 w 4151586"/>
              <a:gd name="connsiteY25" fmla="*/ 6096000 h 6642538"/>
              <a:gd name="connsiteX26" fmla="*/ 693683 w 4151586"/>
              <a:gd name="connsiteY26" fmla="*/ 6232634 h 6642538"/>
              <a:gd name="connsiteX27" fmla="*/ 840827 w 4151586"/>
              <a:gd name="connsiteY27" fmla="*/ 6085489 h 6642538"/>
              <a:gd name="connsiteX28" fmla="*/ 777765 w 4151586"/>
              <a:gd name="connsiteY28" fmla="*/ 5549462 h 6642538"/>
              <a:gd name="connsiteX29" fmla="*/ 903889 w 4151586"/>
              <a:gd name="connsiteY29" fmla="*/ 5255172 h 6642538"/>
              <a:gd name="connsiteX30" fmla="*/ 893379 w 4151586"/>
              <a:gd name="connsiteY30" fmla="*/ 4708634 h 6642538"/>
              <a:gd name="connsiteX31" fmla="*/ 1019503 w 4151586"/>
              <a:gd name="connsiteY31" fmla="*/ 4593020 h 6642538"/>
              <a:gd name="connsiteX32" fmla="*/ 1030014 w 4151586"/>
              <a:gd name="connsiteY32" fmla="*/ 5307724 h 6642538"/>
              <a:gd name="connsiteX33" fmla="*/ 1103586 w 4151586"/>
              <a:gd name="connsiteY33" fmla="*/ 5412827 h 6642538"/>
              <a:gd name="connsiteX34" fmla="*/ 1219200 w 4151586"/>
              <a:gd name="connsiteY34" fmla="*/ 5896303 h 6642538"/>
              <a:gd name="connsiteX35" fmla="*/ 1471448 w 4151586"/>
              <a:gd name="connsiteY35" fmla="*/ 5969876 h 6642538"/>
              <a:gd name="connsiteX36" fmla="*/ 1629103 w 4151586"/>
              <a:gd name="connsiteY36" fmla="*/ 5538952 h 6642538"/>
              <a:gd name="connsiteX37" fmla="*/ 1744717 w 4151586"/>
              <a:gd name="connsiteY37" fmla="*/ 5076496 h 6642538"/>
              <a:gd name="connsiteX38" fmla="*/ 1860331 w 4151586"/>
              <a:gd name="connsiteY38" fmla="*/ 4750676 h 6642538"/>
              <a:gd name="connsiteX39" fmla="*/ 2165131 w 4151586"/>
              <a:gd name="connsiteY39" fmla="*/ 4698124 h 6642538"/>
              <a:gd name="connsiteX40" fmla="*/ 2301765 w 4151586"/>
              <a:gd name="connsiteY40" fmla="*/ 4929352 h 6642538"/>
              <a:gd name="connsiteX41" fmla="*/ 2270234 w 4151586"/>
              <a:gd name="connsiteY41" fmla="*/ 5465379 h 6642538"/>
              <a:gd name="connsiteX42" fmla="*/ 2396358 w 4151586"/>
              <a:gd name="connsiteY42" fmla="*/ 5864772 h 6642538"/>
              <a:gd name="connsiteX43" fmla="*/ 2417379 w 4151586"/>
              <a:gd name="connsiteY43" fmla="*/ 6201103 h 6642538"/>
              <a:gd name="connsiteX44" fmla="*/ 2459420 w 4151586"/>
              <a:gd name="connsiteY44" fmla="*/ 6526924 h 6642538"/>
              <a:gd name="connsiteX45" fmla="*/ 2869324 w 4151586"/>
              <a:gd name="connsiteY45" fmla="*/ 6642538 h 6642538"/>
              <a:gd name="connsiteX46" fmla="*/ 3037489 w 4151586"/>
              <a:gd name="connsiteY46" fmla="*/ 6432331 h 6642538"/>
              <a:gd name="connsiteX47" fmla="*/ 2911365 w 4151586"/>
              <a:gd name="connsiteY47" fmla="*/ 5822731 h 6642538"/>
              <a:gd name="connsiteX48" fmla="*/ 2816772 w 4151586"/>
              <a:gd name="connsiteY48" fmla="*/ 5559972 h 6642538"/>
              <a:gd name="connsiteX49" fmla="*/ 3026979 w 4151586"/>
              <a:gd name="connsiteY49" fmla="*/ 5318234 h 6642538"/>
              <a:gd name="connsiteX50" fmla="*/ 3058510 w 4151586"/>
              <a:gd name="connsiteY50" fmla="*/ 4897820 h 6642538"/>
              <a:gd name="connsiteX51" fmla="*/ 3111062 w 4151586"/>
              <a:gd name="connsiteY51" fmla="*/ 4666593 h 6642538"/>
              <a:gd name="connsiteX52" fmla="*/ 3342289 w 4151586"/>
              <a:gd name="connsiteY52" fmla="*/ 4855779 h 6642538"/>
              <a:gd name="connsiteX53" fmla="*/ 3205655 w 4151586"/>
              <a:gd name="connsiteY53" fmla="*/ 5402317 h 6642538"/>
              <a:gd name="connsiteX54" fmla="*/ 3100551 w 4151586"/>
              <a:gd name="connsiteY54" fmla="*/ 6011917 h 6642538"/>
              <a:gd name="connsiteX55" fmla="*/ 3090041 w 4151586"/>
              <a:gd name="connsiteY55" fmla="*/ 6264165 h 6642538"/>
              <a:gd name="connsiteX56" fmla="*/ 3226675 w 4151586"/>
              <a:gd name="connsiteY56" fmla="*/ 6411310 h 6642538"/>
              <a:gd name="connsiteX57" fmla="*/ 3668110 w 4151586"/>
              <a:gd name="connsiteY57" fmla="*/ 6495393 h 6642538"/>
              <a:gd name="connsiteX58" fmla="*/ 3888828 w 4151586"/>
              <a:gd name="connsiteY58" fmla="*/ 6274675 h 6642538"/>
              <a:gd name="connsiteX59" fmla="*/ 4046483 w 4151586"/>
              <a:gd name="connsiteY59" fmla="*/ 6085489 h 6642538"/>
              <a:gd name="connsiteX60" fmla="*/ 4151586 w 4151586"/>
              <a:gd name="connsiteY60" fmla="*/ 5307724 h 6642538"/>
              <a:gd name="connsiteX61" fmla="*/ 4088524 w 4151586"/>
              <a:gd name="connsiteY61" fmla="*/ 4624552 h 6642538"/>
              <a:gd name="connsiteX62" fmla="*/ 4078014 w 4151586"/>
              <a:gd name="connsiteY62" fmla="*/ 4309241 h 6642538"/>
              <a:gd name="connsiteX63" fmla="*/ 3804745 w 4151586"/>
              <a:gd name="connsiteY63" fmla="*/ 3993931 h 6642538"/>
              <a:gd name="connsiteX64" fmla="*/ 3594538 w 4151586"/>
              <a:gd name="connsiteY64" fmla="*/ 3174124 h 6642538"/>
              <a:gd name="connsiteX65" fmla="*/ 3415862 w 4151586"/>
              <a:gd name="connsiteY65" fmla="*/ 2680138 h 6642538"/>
              <a:gd name="connsiteX66" fmla="*/ 3226676 w 4151586"/>
              <a:gd name="connsiteY66" fmla="*/ 2427889 h 6642538"/>
              <a:gd name="connsiteX67" fmla="*/ 3048000 w 4151586"/>
              <a:gd name="connsiteY67" fmla="*/ 2060027 h 6642538"/>
              <a:gd name="connsiteX68" fmla="*/ 2900855 w 4151586"/>
              <a:gd name="connsiteY68" fmla="*/ 1818289 h 6642538"/>
              <a:gd name="connsiteX69" fmla="*/ 2963917 w 4151586"/>
              <a:gd name="connsiteY69" fmla="*/ 1418896 h 6642538"/>
              <a:gd name="connsiteX70" fmla="*/ 3026979 w 4151586"/>
              <a:gd name="connsiteY70" fmla="*/ 1324303 h 6642538"/>
              <a:gd name="connsiteX71" fmla="*/ 2995448 w 4151586"/>
              <a:gd name="connsiteY71" fmla="*/ 1671145 h 6642538"/>
              <a:gd name="connsiteX72" fmla="*/ 3153103 w 4151586"/>
              <a:gd name="connsiteY72" fmla="*/ 2133600 h 6642538"/>
              <a:gd name="connsiteX73" fmla="*/ 3699641 w 4151586"/>
              <a:gd name="connsiteY73" fmla="*/ 2154620 h 6642538"/>
              <a:gd name="connsiteX74" fmla="*/ 3804745 w 4151586"/>
              <a:gd name="connsiteY74" fmla="*/ 1965434 h 6642538"/>
              <a:gd name="connsiteX75" fmla="*/ 3573517 w 4151586"/>
              <a:gd name="connsiteY75" fmla="*/ 1734207 h 6642538"/>
              <a:gd name="connsiteX76" fmla="*/ 3794234 w 4151586"/>
              <a:gd name="connsiteY76" fmla="*/ 1355834 h 6642538"/>
              <a:gd name="connsiteX77" fmla="*/ 3731172 w 4151586"/>
              <a:gd name="connsiteY77" fmla="*/ 767255 h 6642538"/>
              <a:gd name="connsiteX78" fmla="*/ 3657600 w 4151586"/>
              <a:gd name="connsiteY78" fmla="*/ 651641 h 6642538"/>
              <a:gd name="connsiteX79" fmla="*/ 3205655 w 4151586"/>
              <a:gd name="connsiteY79" fmla="*/ 420414 h 6642538"/>
              <a:gd name="connsiteX80" fmla="*/ 2953407 w 4151586"/>
              <a:gd name="connsiteY80" fmla="*/ 367862 h 6642538"/>
              <a:gd name="connsiteX81" fmla="*/ 2722179 w 4151586"/>
              <a:gd name="connsiteY81" fmla="*/ 10510 h 6642538"/>
              <a:gd name="connsiteX82" fmla="*/ 2564524 w 4151586"/>
              <a:gd name="connsiteY82" fmla="*/ 0 h 6642538"/>
              <a:gd name="connsiteX83" fmla="*/ 2459420 w 4151586"/>
              <a:gd name="connsiteY83" fmla="*/ 430924 h 6642538"/>
              <a:gd name="connsiteX84" fmla="*/ 2259724 w 4151586"/>
              <a:gd name="connsiteY84" fmla="*/ 630620 h 6642538"/>
              <a:gd name="connsiteX85" fmla="*/ 1944414 w 4151586"/>
              <a:gd name="connsiteY85" fmla="*/ 672662 h 6642538"/>
              <a:gd name="connsiteX86" fmla="*/ 1713186 w 4151586"/>
              <a:gd name="connsiteY86" fmla="*/ 620110 h 6642538"/>
              <a:gd name="connsiteX87" fmla="*/ 1566041 w 4151586"/>
              <a:gd name="connsiteY87" fmla="*/ 336331 h 6642538"/>
              <a:gd name="connsiteX88" fmla="*/ 1345324 w 4151586"/>
              <a:gd name="connsiteY88" fmla="*/ 73572 h 6642538"/>
              <a:gd name="connsiteX89" fmla="*/ 1261241 w 4151586"/>
              <a:gd name="connsiteY89" fmla="*/ 136634 h 6642538"/>
              <a:gd name="connsiteX0" fmla="*/ 1261241 w 4151586"/>
              <a:gd name="connsiteY0" fmla="*/ 136634 h 6642538"/>
              <a:gd name="connsiteX1" fmla="*/ 1072055 w 4151586"/>
              <a:gd name="connsiteY1" fmla="*/ 525517 h 6642538"/>
              <a:gd name="connsiteX2" fmla="*/ 536027 w 4151586"/>
              <a:gd name="connsiteY2" fmla="*/ 672662 h 6642538"/>
              <a:gd name="connsiteX3" fmla="*/ 220717 w 4151586"/>
              <a:gd name="connsiteY3" fmla="*/ 956441 h 6642538"/>
              <a:gd name="connsiteX4" fmla="*/ 220717 w 4151586"/>
              <a:gd name="connsiteY4" fmla="*/ 1229710 h 6642538"/>
              <a:gd name="connsiteX5" fmla="*/ 430924 w 4151586"/>
              <a:gd name="connsiteY5" fmla="*/ 1629103 h 6642538"/>
              <a:gd name="connsiteX6" fmla="*/ 609600 w 4151586"/>
              <a:gd name="connsiteY6" fmla="*/ 1839310 h 6642538"/>
              <a:gd name="connsiteX7" fmla="*/ 504496 w 4151586"/>
              <a:gd name="connsiteY7" fmla="*/ 2049517 h 6642538"/>
              <a:gd name="connsiteX8" fmla="*/ 767255 w 4151586"/>
              <a:gd name="connsiteY8" fmla="*/ 2102069 h 6642538"/>
              <a:gd name="connsiteX9" fmla="*/ 956441 w 4151586"/>
              <a:gd name="connsiteY9" fmla="*/ 1807779 h 6642538"/>
              <a:gd name="connsiteX10" fmla="*/ 893379 w 4151586"/>
              <a:gd name="connsiteY10" fmla="*/ 1387365 h 6642538"/>
              <a:gd name="connsiteX11" fmla="*/ 809296 w 4151586"/>
              <a:gd name="connsiteY11" fmla="*/ 1187669 h 6642538"/>
              <a:gd name="connsiteX12" fmla="*/ 987972 w 4151586"/>
              <a:gd name="connsiteY12" fmla="*/ 1145627 h 6642538"/>
              <a:gd name="connsiteX13" fmla="*/ 1156138 w 4151586"/>
              <a:gd name="connsiteY13" fmla="*/ 1618593 h 6642538"/>
              <a:gd name="connsiteX14" fmla="*/ 1187669 w 4151586"/>
              <a:gd name="connsiteY14" fmla="*/ 2028496 h 6642538"/>
              <a:gd name="connsiteX15" fmla="*/ 1135117 w 4151586"/>
              <a:gd name="connsiteY15" fmla="*/ 2501462 h 6642538"/>
              <a:gd name="connsiteX16" fmla="*/ 599089 w 4151586"/>
              <a:gd name="connsiteY16" fmla="*/ 3699641 h 6642538"/>
              <a:gd name="connsiteX17" fmla="*/ 609600 w 4151586"/>
              <a:gd name="connsiteY17" fmla="*/ 3804745 h 6642538"/>
              <a:gd name="connsiteX18" fmla="*/ 620110 w 4151586"/>
              <a:gd name="connsiteY18" fmla="*/ 3878317 h 6642538"/>
              <a:gd name="connsiteX19" fmla="*/ 620110 w 4151586"/>
              <a:gd name="connsiteY19" fmla="*/ 4004441 h 6642538"/>
              <a:gd name="connsiteX20" fmla="*/ 399393 w 4151586"/>
              <a:gd name="connsiteY20" fmla="*/ 4162096 h 6642538"/>
              <a:gd name="connsiteX21" fmla="*/ 346841 w 4151586"/>
              <a:gd name="connsiteY21" fmla="*/ 4708634 h 6642538"/>
              <a:gd name="connsiteX22" fmla="*/ 136634 w 4151586"/>
              <a:gd name="connsiteY22" fmla="*/ 5276193 h 6642538"/>
              <a:gd name="connsiteX23" fmla="*/ 31531 w 4151586"/>
              <a:gd name="connsiteY23" fmla="*/ 5602014 h 6642538"/>
              <a:gd name="connsiteX24" fmla="*/ 0 w 4151586"/>
              <a:gd name="connsiteY24" fmla="*/ 5927834 h 6642538"/>
              <a:gd name="connsiteX25" fmla="*/ 52551 w 4151586"/>
              <a:gd name="connsiteY25" fmla="*/ 6096000 h 6642538"/>
              <a:gd name="connsiteX26" fmla="*/ 693683 w 4151586"/>
              <a:gd name="connsiteY26" fmla="*/ 6232634 h 6642538"/>
              <a:gd name="connsiteX27" fmla="*/ 840827 w 4151586"/>
              <a:gd name="connsiteY27" fmla="*/ 6085489 h 6642538"/>
              <a:gd name="connsiteX28" fmla="*/ 777765 w 4151586"/>
              <a:gd name="connsiteY28" fmla="*/ 5549462 h 6642538"/>
              <a:gd name="connsiteX29" fmla="*/ 903889 w 4151586"/>
              <a:gd name="connsiteY29" fmla="*/ 5255172 h 6642538"/>
              <a:gd name="connsiteX30" fmla="*/ 893379 w 4151586"/>
              <a:gd name="connsiteY30" fmla="*/ 4708634 h 6642538"/>
              <a:gd name="connsiteX31" fmla="*/ 1019503 w 4151586"/>
              <a:gd name="connsiteY31" fmla="*/ 4593020 h 6642538"/>
              <a:gd name="connsiteX32" fmla="*/ 1030014 w 4151586"/>
              <a:gd name="connsiteY32" fmla="*/ 5307724 h 6642538"/>
              <a:gd name="connsiteX33" fmla="*/ 1103586 w 4151586"/>
              <a:gd name="connsiteY33" fmla="*/ 5412827 h 6642538"/>
              <a:gd name="connsiteX34" fmla="*/ 1219200 w 4151586"/>
              <a:gd name="connsiteY34" fmla="*/ 5896303 h 6642538"/>
              <a:gd name="connsiteX35" fmla="*/ 1471448 w 4151586"/>
              <a:gd name="connsiteY35" fmla="*/ 5969876 h 6642538"/>
              <a:gd name="connsiteX36" fmla="*/ 1629103 w 4151586"/>
              <a:gd name="connsiteY36" fmla="*/ 5538952 h 6642538"/>
              <a:gd name="connsiteX37" fmla="*/ 1744717 w 4151586"/>
              <a:gd name="connsiteY37" fmla="*/ 5076496 h 6642538"/>
              <a:gd name="connsiteX38" fmla="*/ 1860331 w 4151586"/>
              <a:gd name="connsiteY38" fmla="*/ 4750676 h 6642538"/>
              <a:gd name="connsiteX39" fmla="*/ 2165131 w 4151586"/>
              <a:gd name="connsiteY39" fmla="*/ 4698124 h 6642538"/>
              <a:gd name="connsiteX40" fmla="*/ 2301765 w 4151586"/>
              <a:gd name="connsiteY40" fmla="*/ 4929352 h 6642538"/>
              <a:gd name="connsiteX41" fmla="*/ 2270234 w 4151586"/>
              <a:gd name="connsiteY41" fmla="*/ 5465379 h 6642538"/>
              <a:gd name="connsiteX42" fmla="*/ 2396358 w 4151586"/>
              <a:gd name="connsiteY42" fmla="*/ 5864772 h 6642538"/>
              <a:gd name="connsiteX43" fmla="*/ 2417379 w 4151586"/>
              <a:gd name="connsiteY43" fmla="*/ 6201103 h 6642538"/>
              <a:gd name="connsiteX44" fmla="*/ 2459420 w 4151586"/>
              <a:gd name="connsiteY44" fmla="*/ 6526924 h 6642538"/>
              <a:gd name="connsiteX45" fmla="*/ 2869324 w 4151586"/>
              <a:gd name="connsiteY45" fmla="*/ 6642538 h 6642538"/>
              <a:gd name="connsiteX46" fmla="*/ 2900855 w 4151586"/>
              <a:gd name="connsiteY46" fmla="*/ 6264165 h 6642538"/>
              <a:gd name="connsiteX47" fmla="*/ 2911365 w 4151586"/>
              <a:gd name="connsiteY47" fmla="*/ 5822731 h 6642538"/>
              <a:gd name="connsiteX48" fmla="*/ 2816772 w 4151586"/>
              <a:gd name="connsiteY48" fmla="*/ 5559972 h 6642538"/>
              <a:gd name="connsiteX49" fmla="*/ 3026979 w 4151586"/>
              <a:gd name="connsiteY49" fmla="*/ 5318234 h 6642538"/>
              <a:gd name="connsiteX50" fmla="*/ 3058510 w 4151586"/>
              <a:gd name="connsiteY50" fmla="*/ 4897820 h 6642538"/>
              <a:gd name="connsiteX51" fmla="*/ 3111062 w 4151586"/>
              <a:gd name="connsiteY51" fmla="*/ 4666593 h 6642538"/>
              <a:gd name="connsiteX52" fmla="*/ 3342289 w 4151586"/>
              <a:gd name="connsiteY52" fmla="*/ 4855779 h 6642538"/>
              <a:gd name="connsiteX53" fmla="*/ 3205655 w 4151586"/>
              <a:gd name="connsiteY53" fmla="*/ 5402317 h 6642538"/>
              <a:gd name="connsiteX54" fmla="*/ 3100551 w 4151586"/>
              <a:gd name="connsiteY54" fmla="*/ 6011917 h 6642538"/>
              <a:gd name="connsiteX55" fmla="*/ 3090041 w 4151586"/>
              <a:gd name="connsiteY55" fmla="*/ 6264165 h 6642538"/>
              <a:gd name="connsiteX56" fmla="*/ 3226675 w 4151586"/>
              <a:gd name="connsiteY56" fmla="*/ 6411310 h 6642538"/>
              <a:gd name="connsiteX57" fmla="*/ 3668110 w 4151586"/>
              <a:gd name="connsiteY57" fmla="*/ 6495393 h 6642538"/>
              <a:gd name="connsiteX58" fmla="*/ 3888828 w 4151586"/>
              <a:gd name="connsiteY58" fmla="*/ 6274675 h 6642538"/>
              <a:gd name="connsiteX59" fmla="*/ 4046483 w 4151586"/>
              <a:gd name="connsiteY59" fmla="*/ 6085489 h 6642538"/>
              <a:gd name="connsiteX60" fmla="*/ 4151586 w 4151586"/>
              <a:gd name="connsiteY60" fmla="*/ 5307724 h 6642538"/>
              <a:gd name="connsiteX61" fmla="*/ 4088524 w 4151586"/>
              <a:gd name="connsiteY61" fmla="*/ 4624552 h 6642538"/>
              <a:gd name="connsiteX62" fmla="*/ 4078014 w 4151586"/>
              <a:gd name="connsiteY62" fmla="*/ 4309241 h 6642538"/>
              <a:gd name="connsiteX63" fmla="*/ 3804745 w 4151586"/>
              <a:gd name="connsiteY63" fmla="*/ 3993931 h 6642538"/>
              <a:gd name="connsiteX64" fmla="*/ 3594538 w 4151586"/>
              <a:gd name="connsiteY64" fmla="*/ 3174124 h 6642538"/>
              <a:gd name="connsiteX65" fmla="*/ 3415862 w 4151586"/>
              <a:gd name="connsiteY65" fmla="*/ 2680138 h 6642538"/>
              <a:gd name="connsiteX66" fmla="*/ 3226676 w 4151586"/>
              <a:gd name="connsiteY66" fmla="*/ 2427889 h 6642538"/>
              <a:gd name="connsiteX67" fmla="*/ 3048000 w 4151586"/>
              <a:gd name="connsiteY67" fmla="*/ 2060027 h 6642538"/>
              <a:gd name="connsiteX68" fmla="*/ 2900855 w 4151586"/>
              <a:gd name="connsiteY68" fmla="*/ 1818289 h 6642538"/>
              <a:gd name="connsiteX69" fmla="*/ 2963917 w 4151586"/>
              <a:gd name="connsiteY69" fmla="*/ 1418896 h 6642538"/>
              <a:gd name="connsiteX70" fmla="*/ 3026979 w 4151586"/>
              <a:gd name="connsiteY70" fmla="*/ 1324303 h 6642538"/>
              <a:gd name="connsiteX71" fmla="*/ 2995448 w 4151586"/>
              <a:gd name="connsiteY71" fmla="*/ 1671145 h 6642538"/>
              <a:gd name="connsiteX72" fmla="*/ 3153103 w 4151586"/>
              <a:gd name="connsiteY72" fmla="*/ 2133600 h 6642538"/>
              <a:gd name="connsiteX73" fmla="*/ 3699641 w 4151586"/>
              <a:gd name="connsiteY73" fmla="*/ 2154620 h 6642538"/>
              <a:gd name="connsiteX74" fmla="*/ 3804745 w 4151586"/>
              <a:gd name="connsiteY74" fmla="*/ 1965434 h 6642538"/>
              <a:gd name="connsiteX75" fmla="*/ 3573517 w 4151586"/>
              <a:gd name="connsiteY75" fmla="*/ 1734207 h 6642538"/>
              <a:gd name="connsiteX76" fmla="*/ 3794234 w 4151586"/>
              <a:gd name="connsiteY76" fmla="*/ 1355834 h 6642538"/>
              <a:gd name="connsiteX77" fmla="*/ 3731172 w 4151586"/>
              <a:gd name="connsiteY77" fmla="*/ 767255 h 6642538"/>
              <a:gd name="connsiteX78" fmla="*/ 3657600 w 4151586"/>
              <a:gd name="connsiteY78" fmla="*/ 651641 h 6642538"/>
              <a:gd name="connsiteX79" fmla="*/ 3205655 w 4151586"/>
              <a:gd name="connsiteY79" fmla="*/ 420414 h 6642538"/>
              <a:gd name="connsiteX80" fmla="*/ 2953407 w 4151586"/>
              <a:gd name="connsiteY80" fmla="*/ 367862 h 6642538"/>
              <a:gd name="connsiteX81" fmla="*/ 2722179 w 4151586"/>
              <a:gd name="connsiteY81" fmla="*/ 10510 h 6642538"/>
              <a:gd name="connsiteX82" fmla="*/ 2564524 w 4151586"/>
              <a:gd name="connsiteY82" fmla="*/ 0 h 6642538"/>
              <a:gd name="connsiteX83" fmla="*/ 2459420 w 4151586"/>
              <a:gd name="connsiteY83" fmla="*/ 430924 h 6642538"/>
              <a:gd name="connsiteX84" fmla="*/ 2259724 w 4151586"/>
              <a:gd name="connsiteY84" fmla="*/ 630620 h 6642538"/>
              <a:gd name="connsiteX85" fmla="*/ 1944414 w 4151586"/>
              <a:gd name="connsiteY85" fmla="*/ 672662 h 6642538"/>
              <a:gd name="connsiteX86" fmla="*/ 1713186 w 4151586"/>
              <a:gd name="connsiteY86" fmla="*/ 620110 h 6642538"/>
              <a:gd name="connsiteX87" fmla="*/ 1566041 w 4151586"/>
              <a:gd name="connsiteY87" fmla="*/ 336331 h 6642538"/>
              <a:gd name="connsiteX88" fmla="*/ 1345324 w 4151586"/>
              <a:gd name="connsiteY88" fmla="*/ 73572 h 6642538"/>
              <a:gd name="connsiteX89" fmla="*/ 1261241 w 4151586"/>
              <a:gd name="connsiteY89" fmla="*/ 136634 h 6642538"/>
              <a:gd name="connsiteX0" fmla="*/ 1261241 w 4151586"/>
              <a:gd name="connsiteY0" fmla="*/ 136634 h 6526924"/>
              <a:gd name="connsiteX1" fmla="*/ 1072055 w 4151586"/>
              <a:gd name="connsiteY1" fmla="*/ 525517 h 6526924"/>
              <a:gd name="connsiteX2" fmla="*/ 536027 w 4151586"/>
              <a:gd name="connsiteY2" fmla="*/ 672662 h 6526924"/>
              <a:gd name="connsiteX3" fmla="*/ 220717 w 4151586"/>
              <a:gd name="connsiteY3" fmla="*/ 956441 h 6526924"/>
              <a:gd name="connsiteX4" fmla="*/ 220717 w 4151586"/>
              <a:gd name="connsiteY4" fmla="*/ 1229710 h 6526924"/>
              <a:gd name="connsiteX5" fmla="*/ 430924 w 4151586"/>
              <a:gd name="connsiteY5" fmla="*/ 1629103 h 6526924"/>
              <a:gd name="connsiteX6" fmla="*/ 609600 w 4151586"/>
              <a:gd name="connsiteY6" fmla="*/ 1839310 h 6526924"/>
              <a:gd name="connsiteX7" fmla="*/ 504496 w 4151586"/>
              <a:gd name="connsiteY7" fmla="*/ 2049517 h 6526924"/>
              <a:gd name="connsiteX8" fmla="*/ 767255 w 4151586"/>
              <a:gd name="connsiteY8" fmla="*/ 2102069 h 6526924"/>
              <a:gd name="connsiteX9" fmla="*/ 956441 w 4151586"/>
              <a:gd name="connsiteY9" fmla="*/ 1807779 h 6526924"/>
              <a:gd name="connsiteX10" fmla="*/ 893379 w 4151586"/>
              <a:gd name="connsiteY10" fmla="*/ 1387365 h 6526924"/>
              <a:gd name="connsiteX11" fmla="*/ 809296 w 4151586"/>
              <a:gd name="connsiteY11" fmla="*/ 1187669 h 6526924"/>
              <a:gd name="connsiteX12" fmla="*/ 987972 w 4151586"/>
              <a:gd name="connsiteY12" fmla="*/ 1145627 h 6526924"/>
              <a:gd name="connsiteX13" fmla="*/ 1156138 w 4151586"/>
              <a:gd name="connsiteY13" fmla="*/ 1618593 h 6526924"/>
              <a:gd name="connsiteX14" fmla="*/ 1187669 w 4151586"/>
              <a:gd name="connsiteY14" fmla="*/ 2028496 h 6526924"/>
              <a:gd name="connsiteX15" fmla="*/ 1135117 w 4151586"/>
              <a:gd name="connsiteY15" fmla="*/ 2501462 h 6526924"/>
              <a:gd name="connsiteX16" fmla="*/ 599089 w 4151586"/>
              <a:gd name="connsiteY16" fmla="*/ 3699641 h 6526924"/>
              <a:gd name="connsiteX17" fmla="*/ 609600 w 4151586"/>
              <a:gd name="connsiteY17" fmla="*/ 3804745 h 6526924"/>
              <a:gd name="connsiteX18" fmla="*/ 620110 w 4151586"/>
              <a:gd name="connsiteY18" fmla="*/ 3878317 h 6526924"/>
              <a:gd name="connsiteX19" fmla="*/ 620110 w 4151586"/>
              <a:gd name="connsiteY19" fmla="*/ 4004441 h 6526924"/>
              <a:gd name="connsiteX20" fmla="*/ 399393 w 4151586"/>
              <a:gd name="connsiteY20" fmla="*/ 4162096 h 6526924"/>
              <a:gd name="connsiteX21" fmla="*/ 346841 w 4151586"/>
              <a:gd name="connsiteY21" fmla="*/ 4708634 h 6526924"/>
              <a:gd name="connsiteX22" fmla="*/ 136634 w 4151586"/>
              <a:gd name="connsiteY22" fmla="*/ 5276193 h 6526924"/>
              <a:gd name="connsiteX23" fmla="*/ 31531 w 4151586"/>
              <a:gd name="connsiteY23" fmla="*/ 5602014 h 6526924"/>
              <a:gd name="connsiteX24" fmla="*/ 0 w 4151586"/>
              <a:gd name="connsiteY24" fmla="*/ 5927834 h 6526924"/>
              <a:gd name="connsiteX25" fmla="*/ 52551 w 4151586"/>
              <a:gd name="connsiteY25" fmla="*/ 6096000 h 6526924"/>
              <a:gd name="connsiteX26" fmla="*/ 693683 w 4151586"/>
              <a:gd name="connsiteY26" fmla="*/ 6232634 h 6526924"/>
              <a:gd name="connsiteX27" fmla="*/ 840827 w 4151586"/>
              <a:gd name="connsiteY27" fmla="*/ 6085489 h 6526924"/>
              <a:gd name="connsiteX28" fmla="*/ 777765 w 4151586"/>
              <a:gd name="connsiteY28" fmla="*/ 5549462 h 6526924"/>
              <a:gd name="connsiteX29" fmla="*/ 903889 w 4151586"/>
              <a:gd name="connsiteY29" fmla="*/ 5255172 h 6526924"/>
              <a:gd name="connsiteX30" fmla="*/ 893379 w 4151586"/>
              <a:gd name="connsiteY30" fmla="*/ 4708634 h 6526924"/>
              <a:gd name="connsiteX31" fmla="*/ 1019503 w 4151586"/>
              <a:gd name="connsiteY31" fmla="*/ 4593020 h 6526924"/>
              <a:gd name="connsiteX32" fmla="*/ 1030014 w 4151586"/>
              <a:gd name="connsiteY32" fmla="*/ 5307724 h 6526924"/>
              <a:gd name="connsiteX33" fmla="*/ 1103586 w 4151586"/>
              <a:gd name="connsiteY33" fmla="*/ 5412827 h 6526924"/>
              <a:gd name="connsiteX34" fmla="*/ 1219200 w 4151586"/>
              <a:gd name="connsiteY34" fmla="*/ 5896303 h 6526924"/>
              <a:gd name="connsiteX35" fmla="*/ 1471448 w 4151586"/>
              <a:gd name="connsiteY35" fmla="*/ 5969876 h 6526924"/>
              <a:gd name="connsiteX36" fmla="*/ 1629103 w 4151586"/>
              <a:gd name="connsiteY36" fmla="*/ 5538952 h 6526924"/>
              <a:gd name="connsiteX37" fmla="*/ 1744717 w 4151586"/>
              <a:gd name="connsiteY37" fmla="*/ 5076496 h 6526924"/>
              <a:gd name="connsiteX38" fmla="*/ 1860331 w 4151586"/>
              <a:gd name="connsiteY38" fmla="*/ 4750676 h 6526924"/>
              <a:gd name="connsiteX39" fmla="*/ 2165131 w 4151586"/>
              <a:gd name="connsiteY39" fmla="*/ 4698124 h 6526924"/>
              <a:gd name="connsiteX40" fmla="*/ 2301765 w 4151586"/>
              <a:gd name="connsiteY40" fmla="*/ 4929352 h 6526924"/>
              <a:gd name="connsiteX41" fmla="*/ 2270234 w 4151586"/>
              <a:gd name="connsiteY41" fmla="*/ 5465379 h 6526924"/>
              <a:gd name="connsiteX42" fmla="*/ 2396358 w 4151586"/>
              <a:gd name="connsiteY42" fmla="*/ 5864772 h 6526924"/>
              <a:gd name="connsiteX43" fmla="*/ 2417379 w 4151586"/>
              <a:gd name="connsiteY43" fmla="*/ 6201103 h 6526924"/>
              <a:gd name="connsiteX44" fmla="*/ 2459420 w 4151586"/>
              <a:gd name="connsiteY44" fmla="*/ 6526924 h 6526924"/>
              <a:gd name="connsiteX45" fmla="*/ 2806262 w 4151586"/>
              <a:gd name="connsiteY45" fmla="*/ 6369269 h 6526924"/>
              <a:gd name="connsiteX46" fmla="*/ 2900855 w 4151586"/>
              <a:gd name="connsiteY46" fmla="*/ 6264165 h 6526924"/>
              <a:gd name="connsiteX47" fmla="*/ 2911365 w 4151586"/>
              <a:gd name="connsiteY47" fmla="*/ 5822731 h 6526924"/>
              <a:gd name="connsiteX48" fmla="*/ 2816772 w 4151586"/>
              <a:gd name="connsiteY48" fmla="*/ 5559972 h 6526924"/>
              <a:gd name="connsiteX49" fmla="*/ 3026979 w 4151586"/>
              <a:gd name="connsiteY49" fmla="*/ 5318234 h 6526924"/>
              <a:gd name="connsiteX50" fmla="*/ 3058510 w 4151586"/>
              <a:gd name="connsiteY50" fmla="*/ 4897820 h 6526924"/>
              <a:gd name="connsiteX51" fmla="*/ 3111062 w 4151586"/>
              <a:gd name="connsiteY51" fmla="*/ 4666593 h 6526924"/>
              <a:gd name="connsiteX52" fmla="*/ 3342289 w 4151586"/>
              <a:gd name="connsiteY52" fmla="*/ 4855779 h 6526924"/>
              <a:gd name="connsiteX53" fmla="*/ 3205655 w 4151586"/>
              <a:gd name="connsiteY53" fmla="*/ 5402317 h 6526924"/>
              <a:gd name="connsiteX54" fmla="*/ 3100551 w 4151586"/>
              <a:gd name="connsiteY54" fmla="*/ 6011917 h 6526924"/>
              <a:gd name="connsiteX55" fmla="*/ 3090041 w 4151586"/>
              <a:gd name="connsiteY55" fmla="*/ 6264165 h 6526924"/>
              <a:gd name="connsiteX56" fmla="*/ 3226675 w 4151586"/>
              <a:gd name="connsiteY56" fmla="*/ 6411310 h 6526924"/>
              <a:gd name="connsiteX57" fmla="*/ 3668110 w 4151586"/>
              <a:gd name="connsiteY57" fmla="*/ 6495393 h 6526924"/>
              <a:gd name="connsiteX58" fmla="*/ 3888828 w 4151586"/>
              <a:gd name="connsiteY58" fmla="*/ 6274675 h 6526924"/>
              <a:gd name="connsiteX59" fmla="*/ 4046483 w 4151586"/>
              <a:gd name="connsiteY59" fmla="*/ 6085489 h 6526924"/>
              <a:gd name="connsiteX60" fmla="*/ 4151586 w 4151586"/>
              <a:gd name="connsiteY60" fmla="*/ 5307724 h 6526924"/>
              <a:gd name="connsiteX61" fmla="*/ 4088524 w 4151586"/>
              <a:gd name="connsiteY61" fmla="*/ 4624552 h 6526924"/>
              <a:gd name="connsiteX62" fmla="*/ 4078014 w 4151586"/>
              <a:gd name="connsiteY62" fmla="*/ 4309241 h 6526924"/>
              <a:gd name="connsiteX63" fmla="*/ 3804745 w 4151586"/>
              <a:gd name="connsiteY63" fmla="*/ 3993931 h 6526924"/>
              <a:gd name="connsiteX64" fmla="*/ 3594538 w 4151586"/>
              <a:gd name="connsiteY64" fmla="*/ 3174124 h 6526924"/>
              <a:gd name="connsiteX65" fmla="*/ 3415862 w 4151586"/>
              <a:gd name="connsiteY65" fmla="*/ 2680138 h 6526924"/>
              <a:gd name="connsiteX66" fmla="*/ 3226676 w 4151586"/>
              <a:gd name="connsiteY66" fmla="*/ 2427889 h 6526924"/>
              <a:gd name="connsiteX67" fmla="*/ 3048000 w 4151586"/>
              <a:gd name="connsiteY67" fmla="*/ 2060027 h 6526924"/>
              <a:gd name="connsiteX68" fmla="*/ 2900855 w 4151586"/>
              <a:gd name="connsiteY68" fmla="*/ 1818289 h 6526924"/>
              <a:gd name="connsiteX69" fmla="*/ 2963917 w 4151586"/>
              <a:gd name="connsiteY69" fmla="*/ 1418896 h 6526924"/>
              <a:gd name="connsiteX70" fmla="*/ 3026979 w 4151586"/>
              <a:gd name="connsiteY70" fmla="*/ 1324303 h 6526924"/>
              <a:gd name="connsiteX71" fmla="*/ 2995448 w 4151586"/>
              <a:gd name="connsiteY71" fmla="*/ 1671145 h 6526924"/>
              <a:gd name="connsiteX72" fmla="*/ 3153103 w 4151586"/>
              <a:gd name="connsiteY72" fmla="*/ 2133600 h 6526924"/>
              <a:gd name="connsiteX73" fmla="*/ 3699641 w 4151586"/>
              <a:gd name="connsiteY73" fmla="*/ 2154620 h 6526924"/>
              <a:gd name="connsiteX74" fmla="*/ 3804745 w 4151586"/>
              <a:gd name="connsiteY74" fmla="*/ 1965434 h 6526924"/>
              <a:gd name="connsiteX75" fmla="*/ 3573517 w 4151586"/>
              <a:gd name="connsiteY75" fmla="*/ 1734207 h 6526924"/>
              <a:gd name="connsiteX76" fmla="*/ 3794234 w 4151586"/>
              <a:gd name="connsiteY76" fmla="*/ 1355834 h 6526924"/>
              <a:gd name="connsiteX77" fmla="*/ 3731172 w 4151586"/>
              <a:gd name="connsiteY77" fmla="*/ 767255 h 6526924"/>
              <a:gd name="connsiteX78" fmla="*/ 3657600 w 4151586"/>
              <a:gd name="connsiteY78" fmla="*/ 651641 h 6526924"/>
              <a:gd name="connsiteX79" fmla="*/ 3205655 w 4151586"/>
              <a:gd name="connsiteY79" fmla="*/ 420414 h 6526924"/>
              <a:gd name="connsiteX80" fmla="*/ 2953407 w 4151586"/>
              <a:gd name="connsiteY80" fmla="*/ 367862 h 6526924"/>
              <a:gd name="connsiteX81" fmla="*/ 2722179 w 4151586"/>
              <a:gd name="connsiteY81" fmla="*/ 10510 h 6526924"/>
              <a:gd name="connsiteX82" fmla="*/ 2564524 w 4151586"/>
              <a:gd name="connsiteY82" fmla="*/ 0 h 6526924"/>
              <a:gd name="connsiteX83" fmla="*/ 2459420 w 4151586"/>
              <a:gd name="connsiteY83" fmla="*/ 430924 h 6526924"/>
              <a:gd name="connsiteX84" fmla="*/ 2259724 w 4151586"/>
              <a:gd name="connsiteY84" fmla="*/ 630620 h 6526924"/>
              <a:gd name="connsiteX85" fmla="*/ 1944414 w 4151586"/>
              <a:gd name="connsiteY85" fmla="*/ 672662 h 6526924"/>
              <a:gd name="connsiteX86" fmla="*/ 1713186 w 4151586"/>
              <a:gd name="connsiteY86" fmla="*/ 620110 h 6526924"/>
              <a:gd name="connsiteX87" fmla="*/ 1566041 w 4151586"/>
              <a:gd name="connsiteY87" fmla="*/ 336331 h 6526924"/>
              <a:gd name="connsiteX88" fmla="*/ 1345324 w 4151586"/>
              <a:gd name="connsiteY88" fmla="*/ 73572 h 6526924"/>
              <a:gd name="connsiteX89" fmla="*/ 1261241 w 4151586"/>
              <a:gd name="connsiteY89" fmla="*/ 136634 h 6526924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44414 w 4151586"/>
              <a:gd name="connsiteY85" fmla="*/ 672662 h 6495393"/>
              <a:gd name="connsiteX86" fmla="*/ 1713186 w 4151586"/>
              <a:gd name="connsiteY86" fmla="*/ 620110 h 6495393"/>
              <a:gd name="connsiteX87" fmla="*/ 1566041 w 4151586"/>
              <a:gd name="connsiteY87" fmla="*/ 336331 h 6495393"/>
              <a:gd name="connsiteX88" fmla="*/ 1345324 w 4151586"/>
              <a:gd name="connsiteY88" fmla="*/ 73572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44414 w 4151586"/>
              <a:gd name="connsiteY85" fmla="*/ 672662 h 6495393"/>
              <a:gd name="connsiteX86" fmla="*/ 1713186 w 4151586"/>
              <a:gd name="connsiteY86" fmla="*/ 620110 h 6495393"/>
              <a:gd name="connsiteX87" fmla="*/ 1566041 w 4151586"/>
              <a:gd name="connsiteY87" fmla="*/ 336331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44414 w 4151586"/>
              <a:gd name="connsiteY85" fmla="*/ 672662 h 6495393"/>
              <a:gd name="connsiteX86" fmla="*/ 1713186 w 4151586"/>
              <a:gd name="connsiteY86" fmla="*/ 620110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44414 w 4151586"/>
              <a:gd name="connsiteY85" fmla="*/ 672662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364827 w 4151586"/>
              <a:gd name="connsiteY41" fmla="*/ 5433848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364827 w 4151586"/>
              <a:gd name="connsiteY41" fmla="*/ 5433848 h 6495393"/>
              <a:gd name="connsiteX42" fmla="*/ 2396358 w 4151586"/>
              <a:gd name="connsiteY42" fmla="*/ 5864772 h 6495393"/>
              <a:gd name="connsiteX43" fmla="*/ 2490952 w 4151586"/>
              <a:gd name="connsiteY43" fmla="*/ 6095999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364827 w 4151586"/>
              <a:gd name="connsiteY41" fmla="*/ 5433848 h 6495393"/>
              <a:gd name="connsiteX42" fmla="*/ 2396358 w 4151586"/>
              <a:gd name="connsiteY42" fmla="*/ 5864772 h 6495393"/>
              <a:gd name="connsiteX43" fmla="*/ 2490952 w 4151586"/>
              <a:gd name="connsiteY43" fmla="*/ 6095999 h 6495393"/>
              <a:gd name="connsiteX44" fmla="*/ 2627586 w 4151586"/>
              <a:gd name="connsiteY44" fmla="*/ 6222124 h 6495393"/>
              <a:gd name="connsiteX45" fmla="*/ 2795752 w 4151586"/>
              <a:gd name="connsiteY45" fmla="*/ 6243145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364827 w 4151586"/>
              <a:gd name="connsiteY41" fmla="*/ 5433848 h 6495393"/>
              <a:gd name="connsiteX42" fmla="*/ 2396358 w 4151586"/>
              <a:gd name="connsiteY42" fmla="*/ 5864772 h 6495393"/>
              <a:gd name="connsiteX43" fmla="*/ 2490952 w 4151586"/>
              <a:gd name="connsiteY43" fmla="*/ 6095999 h 6495393"/>
              <a:gd name="connsiteX44" fmla="*/ 2627586 w 4151586"/>
              <a:gd name="connsiteY44" fmla="*/ 6222124 h 6495393"/>
              <a:gd name="connsiteX45" fmla="*/ 2795752 w 4151586"/>
              <a:gd name="connsiteY45" fmla="*/ 6243145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68717 w 4151586"/>
              <a:gd name="connsiteY56" fmla="*/ 6306207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358758"/>
              <a:gd name="connsiteX1" fmla="*/ 1072055 w 4151586"/>
              <a:gd name="connsiteY1" fmla="*/ 525517 h 6358758"/>
              <a:gd name="connsiteX2" fmla="*/ 536027 w 4151586"/>
              <a:gd name="connsiteY2" fmla="*/ 672662 h 6358758"/>
              <a:gd name="connsiteX3" fmla="*/ 220717 w 4151586"/>
              <a:gd name="connsiteY3" fmla="*/ 956441 h 6358758"/>
              <a:gd name="connsiteX4" fmla="*/ 220717 w 4151586"/>
              <a:gd name="connsiteY4" fmla="*/ 1229710 h 6358758"/>
              <a:gd name="connsiteX5" fmla="*/ 430924 w 4151586"/>
              <a:gd name="connsiteY5" fmla="*/ 1629103 h 6358758"/>
              <a:gd name="connsiteX6" fmla="*/ 609600 w 4151586"/>
              <a:gd name="connsiteY6" fmla="*/ 1839310 h 6358758"/>
              <a:gd name="connsiteX7" fmla="*/ 504496 w 4151586"/>
              <a:gd name="connsiteY7" fmla="*/ 2049517 h 6358758"/>
              <a:gd name="connsiteX8" fmla="*/ 767255 w 4151586"/>
              <a:gd name="connsiteY8" fmla="*/ 2102069 h 6358758"/>
              <a:gd name="connsiteX9" fmla="*/ 956441 w 4151586"/>
              <a:gd name="connsiteY9" fmla="*/ 1807779 h 6358758"/>
              <a:gd name="connsiteX10" fmla="*/ 893379 w 4151586"/>
              <a:gd name="connsiteY10" fmla="*/ 1387365 h 6358758"/>
              <a:gd name="connsiteX11" fmla="*/ 809296 w 4151586"/>
              <a:gd name="connsiteY11" fmla="*/ 1187669 h 6358758"/>
              <a:gd name="connsiteX12" fmla="*/ 987972 w 4151586"/>
              <a:gd name="connsiteY12" fmla="*/ 1145627 h 6358758"/>
              <a:gd name="connsiteX13" fmla="*/ 1156138 w 4151586"/>
              <a:gd name="connsiteY13" fmla="*/ 1618593 h 6358758"/>
              <a:gd name="connsiteX14" fmla="*/ 1187669 w 4151586"/>
              <a:gd name="connsiteY14" fmla="*/ 2028496 h 6358758"/>
              <a:gd name="connsiteX15" fmla="*/ 1135117 w 4151586"/>
              <a:gd name="connsiteY15" fmla="*/ 2501462 h 6358758"/>
              <a:gd name="connsiteX16" fmla="*/ 599089 w 4151586"/>
              <a:gd name="connsiteY16" fmla="*/ 3699641 h 6358758"/>
              <a:gd name="connsiteX17" fmla="*/ 609600 w 4151586"/>
              <a:gd name="connsiteY17" fmla="*/ 3804745 h 6358758"/>
              <a:gd name="connsiteX18" fmla="*/ 620110 w 4151586"/>
              <a:gd name="connsiteY18" fmla="*/ 3878317 h 6358758"/>
              <a:gd name="connsiteX19" fmla="*/ 620110 w 4151586"/>
              <a:gd name="connsiteY19" fmla="*/ 4004441 h 6358758"/>
              <a:gd name="connsiteX20" fmla="*/ 399393 w 4151586"/>
              <a:gd name="connsiteY20" fmla="*/ 4162096 h 6358758"/>
              <a:gd name="connsiteX21" fmla="*/ 346841 w 4151586"/>
              <a:gd name="connsiteY21" fmla="*/ 4708634 h 6358758"/>
              <a:gd name="connsiteX22" fmla="*/ 136634 w 4151586"/>
              <a:gd name="connsiteY22" fmla="*/ 5276193 h 6358758"/>
              <a:gd name="connsiteX23" fmla="*/ 31531 w 4151586"/>
              <a:gd name="connsiteY23" fmla="*/ 5602014 h 6358758"/>
              <a:gd name="connsiteX24" fmla="*/ 0 w 4151586"/>
              <a:gd name="connsiteY24" fmla="*/ 5927834 h 6358758"/>
              <a:gd name="connsiteX25" fmla="*/ 52551 w 4151586"/>
              <a:gd name="connsiteY25" fmla="*/ 6096000 h 6358758"/>
              <a:gd name="connsiteX26" fmla="*/ 693683 w 4151586"/>
              <a:gd name="connsiteY26" fmla="*/ 6232634 h 6358758"/>
              <a:gd name="connsiteX27" fmla="*/ 840827 w 4151586"/>
              <a:gd name="connsiteY27" fmla="*/ 6085489 h 6358758"/>
              <a:gd name="connsiteX28" fmla="*/ 777765 w 4151586"/>
              <a:gd name="connsiteY28" fmla="*/ 5549462 h 6358758"/>
              <a:gd name="connsiteX29" fmla="*/ 903889 w 4151586"/>
              <a:gd name="connsiteY29" fmla="*/ 5255172 h 6358758"/>
              <a:gd name="connsiteX30" fmla="*/ 893379 w 4151586"/>
              <a:gd name="connsiteY30" fmla="*/ 4708634 h 6358758"/>
              <a:gd name="connsiteX31" fmla="*/ 1019503 w 4151586"/>
              <a:gd name="connsiteY31" fmla="*/ 4593020 h 6358758"/>
              <a:gd name="connsiteX32" fmla="*/ 1030014 w 4151586"/>
              <a:gd name="connsiteY32" fmla="*/ 5307724 h 6358758"/>
              <a:gd name="connsiteX33" fmla="*/ 1103586 w 4151586"/>
              <a:gd name="connsiteY33" fmla="*/ 5412827 h 6358758"/>
              <a:gd name="connsiteX34" fmla="*/ 1219200 w 4151586"/>
              <a:gd name="connsiteY34" fmla="*/ 5896303 h 6358758"/>
              <a:gd name="connsiteX35" fmla="*/ 1471448 w 4151586"/>
              <a:gd name="connsiteY35" fmla="*/ 5969876 h 6358758"/>
              <a:gd name="connsiteX36" fmla="*/ 1629103 w 4151586"/>
              <a:gd name="connsiteY36" fmla="*/ 5538952 h 6358758"/>
              <a:gd name="connsiteX37" fmla="*/ 1734206 w 4151586"/>
              <a:gd name="connsiteY37" fmla="*/ 4813737 h 6358758"/>
              <a:gd name="connsiteX38" fmla="*/ 1828800 w 4151586"/>
              <a:gd name="connsiteY38" fmla="*/ 4487918 h 6358758"/>
              <a:gd name="connsiteX39" fmla="*/ 2207173 w 4151586"/>
              <a:gd name="connsiteY39" fmla="*/ 4540468 h 6358758"/>
              <a:gd name="connsiteX40" fmla="*/ 2354317 w 4151586"/>
              <a:gd name="connsiteY40" fmla="*/ 4845270 h 6358758"/>
              <a:gd name="connsiteX41" fmla="*/ 2364827 w 4151586"/>
              <a:gd name="connsiteY41" fmla="*/ 5433848 h 6358758"/>
              <a:gd name="connsiteX42" fmla="*/ 2396358 w 4151586"/>
              <a:gd name="connsiteY42" fmla="*/ 5864772 h 6358758"/>
              <a:gd name="connsiteX43" fmla="*/ 2490952 w 4151586"/>
              <a:gd name="connsiteY43" fmla="*/ 6095999 h 6358758"/>
              <a:gd name="connsiteX44" fmla="*/ 2627586 w 4151586"/>
              <a:gd name="connsiteY44" fmla="*/ 6222124 h 6358758"/>
              <a:gd name="connsiteX45" fmla="*/ 2795752 w 4151586"/>
              <a:gd name="connsiteY45" fmla="*/ 6243145 h 6358758"/>
              <a:gd name="connsiteX46" fmla="*/ 2900855 w 4151586"/>
              <a:gd name="connsiteY46" fmla="*/ 6264165 h 6358758"/>
              <a:gd name="connsiteX47" fmla="*/ 2911365 w 4151586"/>
              <a:gd name="connsiteY47" fmla="*/ 5822731 h 6358758"/>
              <a:gd name="connsiteX48" fmla="*/ 2816772 w 4151586"/>
              <a:gd name="connsiteY48" fmla="*/ 5559972 h 6358758"/>
              <a:gd name="connsiteX49" fmla="*/ 3026979 w 4151586"/>
              <a:gd name="connsiteY49" fmla="*/ 5318234 h 6358758"/>
              <a:gd name="connsiteX50" fmla="*/ 3058510 w 4151586"/>
              <a:gd name="connsiteY50" fmla="*/ 4897820 h 6358758"/>
              <a:gd name="connsiteX51" fmla="*/ 3111062 w 4151586"/>
              <a:gd name="connsiteY51" fmla="*/ 4666593 h 6358758"/>
              <a:gd name="connsiteX52" fmla="*/ 3342289 w 4151586"/>
              <a:gd name="connsiteY52" fmla="*/ 4855779 h 6358758"/>
              <a:gd name="connsiteX53" fmla="*/ 3205655 w 4151586"/>
              <a:gd name="connsiteY53" fmla="*/ 5402317 h 6358758"/>
              <a:gd name="connsiteX54" fmla="*/ 3100551 w 4151586"/>
              <a:gd name="connsiteY54" fmla="*/ 6011917 h 6358758"/>
              <a:gd name="connsiteX55" fmla="*/ 3090041 w 4151586"/>
              <a:gd name="connsiteY55" fmla="*/ 6264165 h 6358758"/>
              <a:gd name="connsiteX56" fmla="*/ 3268717 w 4151586"/>
              <a:gd name="connsiteY56" fmla="*/ 6306207 h 6358758"/>
              <a:gd name="connsiteX57" fmla="*/ 3689131 w 4151586"/>
              <a:gd name="connsiteY57" fmla="*/ 6358758 h 6358758"/>
              <a:gd name="connsiteX58" fmla="*/ 3888828 w 4151586"/>
              <a:gd name="connsiteY58" fmla="*/ 6274675 h 6358758"/>
              <a:gd name="connsiteX59" fmla="*/ 4046483 w 4151586"/>
              <a:gd name="connsiteY59" fmla="*/ 6085489 h 6358758"/>
              <a:gd name="connsiteX60" fmla="*/ 4151586 w 4151586"/>
              <a:gd name="connsiteY60" fmla="*/ 5307724 h 6358758"/>
              <a:gd name="connsiteX61" fmla="*/ 4088524 w 4151586"/>
              <a:gd name="connsiteY61" fmla="*/ 4624552 h 6358758"/>
              <a:gd name="connsiteX62" fmla="*/ 4078014 w 4151586"/>
              <a:gd name="connsiteY62" fmla="*/ 4309241 h 6358758"/>
              <a:gd name="connsiteX63" fmla="*/ 3804745 w 4151586"/>
              <a:gd name="connsiteY63" fmla="*/ 3993931 h 6358758"/>
              <a:gd name="connsiteX64" fmla="*/ 3594538 w 4151586"/>
              <a:gd name="connsiteY64" fmla="*/ 3174124 h 6358758"/>
              <a:gd name="connsiteX65" fmla="*/ 3415862 w 4151586"/>
              <a:gd name="connsiteY65" fmla="*/ 2680138 h 6358758"/>
              <a:gd name="connsiteX66" fmla="*/ 3226676 w 4151586"/>
              <a:gd name="connsiteY66" fmla="*/ 2427889 h 6358758"/>
              <a:gd name="connsiteX67" fmla="*/ 3048000 w 4151586"/>
              <a:gd name="connsiteY67" fmla="*/ 2060027 h 6358758"/>
              <a:gd name="connsiteX68" fmla="*/ 2900855 w 4151586"/>
              <a:gd name="connsiteY68" fmla="*/ 1818289 h 6358758"/>
              <a:gd name="connsiteX69" fmla="*/ 2963917 w 4151586"/>
              <a:gd name="connsiteY69" fmla="*/ 1418896 h 6358758"/>
              <a:gd name="connsiteX70" fmla="*/ 3026979 w 4151586"/>
              <a:gd name="connsiteY70" fmla="*/ 1324303 h 6358758"/>
              <a:gd name="connsiteX71" fmla="*/ 2995448 w 4151586"/>
              <a:gd name="connsiteY71" fmla="*/ 1671145 h 6358758"/>
              <a:gd name="connsiteX72" fmla="*/ 3153103 w 4151586"/>
              <a:gd name="connsiteY72" fmla="*/ 2133600 h 6358758"/>
              <a:gd name="connsiteX73" fmla="*/ 3699641 w 4151586"/>
              <a:gd name="connsiteY73" fmla="*/ 2154620 h 6358758"/>
              <a:gd name="connsiteX74" fmla="*/ 3804745 w 4151586"/>
              <a:gd name="connsiteY74" fmla="*/ 1965434 h 6358758"/>
              <a:gd name="connsiteX75" fmla="*/ 3573517 w 4151586"/>
              <a:gd name="connsiteY75" fmla="*/ 1734207 h 6358758"/>
              <a:gd name="connsiteX76" fmla="*/ 3794234 w 4151586"/>
              <a:gd name="connsiteY76" fmla="*/ 1355834 h 6358758"/>
              <a:gd name="connsiteX77" fmla="*/ 3731172 w 4151586"/>
              <a:gd name="connsiteY77" fmla="*/ 767255 h 6358758"/>
              <a:gd name="connsiteX78" fmla="*/ 3657600 w 4151586"/>
              <a:gd name="connsiteY78" fmla="*/ 651641 h 6358758"/>
              <a:gd name="connsiteX79" fmla="*/ 3205655 w 4151586"/>
              <a:gd name="connsiteY79" fmla="*/ 420414 h 6358758"/>
              <a:gd name="connsiteX80" fmla="*/ 2953407 w 4151586"/>
              <a:gd name="connsiteY80" fmla="*/ 367862 h 6358758"/>
              <a:gd name="connsiteX81" fmla="*/ 2722179 w 4151586"/>
              <a:gd name="connsiteY81" fmla="*/ 10510 h 6358758"/>
              <a:gd name="connsiteX82" fmla="*/ 2564524 w 4151586"/>
              <a:gd name="connsiteY82" fmla="*/ 0 h 6358758"/>
              <a:gd name="connsiteX83" fmla="*/ 2459420 w 4151586"/>
              <a:gd name="connsiteY83" fmla="*/ 430924 h 6358758"/>
              <a:gd name="connsiteX84" fmla="*/ 2259724 w 4151586"/>
              <a:gd name="connsiteY84" fmla="*/ 630620 h 6358758"/>
              <a:gd name="connsiteX85" fmla="*/ 1965435 w 4151586"/>
              <a:gd name="connsiteY85" fmla="*/ 725214 h 6358758"/>
              <a:gd name="connsiteX86" fmla="*/ 1734207 w 4151586"/>
              <a:gd name="connsiteY86" fmla="*/ 756744 h 6358758"/>
              <a:gd name="connsiteX87" fmla="*/ 1502979 w 4151586"/>
              <a:gd name="connsiteY87" fmla="*/ 546538 h 6358758"/>
              <a:gd name="connsiteX88" fmla="*/ 1345324 w 4151586"/>
              <a:gd name="connsiteY88" fmla="*/ 252247 h 6358758"/>
              <a:gd name="connsiteX89" fmla="*/ 1261241 w 4151586"/>
              <a:gd name="connsiteY89" fmla="*/ 136634 h 6358758"/>
              <a:gd name="connsiteX0" fmla="*/ 1261241 w 4151586"/>
              <a:gd name="connsiteY0" fmla="*/ 136634 h 6358758"/>
              <a:gd name="connsiteX1" fmla="*/ 1072055 w 4151586"/>
              <a:gd name="connsiteY1" fmla="*/ 525517 h 6358758"/>
              <a:gd name="connsiteX2" fmla="*/ 536027 w 4151586"/>
              <a:gd name="connsiteY2" fmla="*/ 672662 h 6358758"/>
              <a:gd name="connsiteX3" fmla="*/ 220717 w 4151586"/>
              <a:gd name="connsiteY3" fmla="*/ 956441 h 6358758"/>
              <a:gd name="connsiteX4" fmla="*/ 220717 w 4151586"/>
              <a:gd name="connsiteY4" fmla="*/ 1229710 h 6358758"/>
              <a:gd name="connsiteX5" fmla="*/ 430924 w 4151586"/>
              <a:gd name="connsiteY5" fmla="*/ 1629103 h 6358758"/>
              <a:gd name="connsiteX6" fmla="*/ 609600 w 4151586"/>
              <a:gd name="connsiteY6" fmla="*/ 1839310 h 6358758"/>
              <a:gd name="connsiteX7" fmla="*/ 504496 w 4151586"/>
              <a:gd name="connsiteY7" fmla="*/ 2049517 h 6358758"/>
              <a:gd name="connsiteX8" fmla="*/ 767255 w 4151586"/>
              <a:gd name="connsiteY8" fmla="*/ 2102069 h 6358758"/>
              <a:gd name="connsiteX9" fmla="*/ 956441 w 4151586"/>
              <a:gd name="connsiteY9" fmla="*/ 1807779 h 6358758"/>
              <a:gd name="connsiteX10" fmla="*/ 893379 w 4151586"/>
              <a:gd name="connsiteY10" fmla="*/ 1387365 h 6358758"/>
              <a:gd name="connsiteX11" fmla="*/ 809296 w 4151586"/>
              <a:gd name="connsiteY11" fmla="*/ 1187669 h 6358758"/>
              <a:gd name="connsiteX12" fmla="*/ 987972 w 4151586"/>
              <a:gd name="connsiteY12" fmla="*/ 1145627 h 6358758"/>
              <a:gd name="connsiteX13" fmla="*/ 1156138 w 4151586"/>
              <a:gd name="connsiteY13" fmla="*/ 1618593 h 6358758"/>
              <a:gd name="connsiteX14" fmla="*/ 1187669 w 4151586"/>
              <a:gd name="connsiteY14" fmla="*/ 2028496 h 6358758"/>
              <a:gd name="connsiteX15" fmla="*/ 1135117 w 4151586"/>
              <a:gd name="connsiteY15" fmla="*/ 2501462 h 6358758"/>
              <a:gd name="connsiteX16" fmla="*/ 599089 w 4151586"/>
              <a:gd name="connsiteY16" fmla="*/ 3699641 h 6358758"/>
              <a:gd name="connsiteX17" fmla="*/ 609600 w 4151586"/>
              <a:gd name="connsiteY17" fmla="*/ 3804745 h 6358758"/>
              <a:gd name="connsiteX18" fmla="*/ 620110 w 4151586"/>
              <a:gd name="connsiteY18" fmla="*/ 3878317 h 6358758"/>
              <a:gd name="connsiteX19" fmla="*/ 620110 w 4151586"/>
              <a:gd name="connsiteY19" fmla="*/ 4004441 h 6358758"/>
              <a:gd name="connsiteX20" fmla="*/ 399393 w 4151586"/>
              <a:gd name="connsiteY20" fmla="*/ 4162096 h 6358758"/>
              <a:gd name="connsiteX21" fmla="*/ 346841 w 4151586"/>
              <a:gd name="connsiteY21" fmla="*/ 4708634 h 6358758"/>
              <a:gd name="connsiteX22" fmla="*/ 136634 w 4151586"/>
              <a:gd name="connsiteY22" fmla="*/ 5276193 h 6358758"/>
              <a:gd name="connsiteX23" fmla="*/ 31531 w 4151586"/>
              <a:gd name="connsiteY23" fmla="*/ 5602014 h 6358758"/>
              <a:gd name="connsiteX24" fmla="*/ 0 w 4151586"/>
              <a:gd name="connsiteY24" fmla="*/ 5927834 h 6358758"/>
              <a:gd name="connsiteX25" fmla="*/ 52551 w 4151586"/>
              <a:gd name="connsiteY25" fmla="*/ 6096000 h 6358758"/>
              <a:gd name="connsiteX26" fmla="*/ 620111 w 4151586"/>
              <a:gd name="connsiteY26" fmla="*/ 5770179 h 6358758"/>
              <a:gd name="connsiteX27" fmla="*/ 840827 w 4151586"/>
              <a:gd name="connsiteY27" fmla="*/ 6085489 h 6358758"/>
              <a:gd name="connsiteX28" fmla="*/ 777765 w 4151586"/>
              <a:gd name="connsiteY28" fmla="*/ 5549462 h 6358758"/>
              <a:gd name="connsiteX29" fmla="*/ 903889 w 4151586"/>
              <a:gd name="connsiteY29" fmla="*/ 5255172 h 6358758"/>
              <a:gd name="connsiteX30" fmla="*/ 893379 w 4151586"/>
              <a:gd name="connsiteY30" fmla="*/ 4708634 h 6358758"/>
              <a:gd name="connsiteX31" fmla="*/ 1019503 w 4151586"/>
              <a:gd name="connsiteY31" fmla="*/ 4593020 h 6358758"/>
              <a:gd name="connsiteX32" fmla="*/ 1030014 w 4151586"/>
              <a:gd name="connsiteY32" fmla="*/ 5307724 h 6358758"/>
              <a:gd name="connsiteX33" fmla="*/ 1103586 w 4151586"/>
              <a:gd name="connsiteY33" fmla="*/ 5412827 h 6358758"/>
              <a:gd name="connsiteX34" fmla="*/ 1219200 w 4151586"/>
              <a:gd name="connsiteY34" fmla="*/ 5896303 h 6358758"/>
              <a:gd name="connsiteX35" fmla="*/ 1471448 w 4151586"/>
              <a:gd name="connsiteY35" fmla="*/ 5969876 h 6358758"/>
              <a:gd name="connsiteX36" fmla="*/ 1629103 w 4151586"/>
              <a:gd name="connsiteY36" fmla="*/ 5538952 h 6358758"/>
              <a:gd name="connsiteX37" fmla="*/ 1734206 w 4151586"/>
              <a:gd name="connsiteY37" fmla="*/ 4813737 h 6358758"/>
              <a:gd name="connsiteX38" fmla="*/ 1828800 w 4151586"/>
              <a:gd name="connsiteY38" fmla="*/ 4487918 h 6358758"/>
              <a:gd name="connsiteX39" fmla="*/ 2207173 w 4151586"/>
              <a:gd name="connsiteY39" fmla="*/ 4540468 h 6358758"/>
              <a:gd name="connsiteX40" fmla="*/ 2354317 w 4151586"/>
              <a:gd name="connsiteY40" fmla="*/ 4845270 h 6358758"/>
              <a:gd name="connsiteX41" fmla="*/ 2364827 w 4151586"/>
              <a:gd name="connsiteY41" fmla="*/ 5433848 h 6358758"/>
              <a:gd name="connsiteX42" fmla="*/ 2396358 w 4151586"/>
              <a:gd name="connsiteY42" fmla="*/ 5864772 h 6358758"/>
              <a:gd name="connsiteX43" fmla="*/ 2490952 w 4151586"/>
              <a:gd name="connsiteY43" fmla="*/ 6095999 h 6358758"/>
              <a:gd name="connsiteX44" fmla="*/ 2627586 w 4151586"/>
              <a:gd name="connsiteY44" fmla="*/ 6222124 h 6358758"/>
              <a:gd name="connsiteX45" fmla="*/ 2795752 w 4151586"/>
              <a:gd name="connsiteY45" fmla="*/ 6243145 h 6358758"/>
              <a:gd name="connsiteX46" fmla="*/ 2900855 w 4151586"/>
              <a:gd name="connsiteY46" fmla="*/ 6264165 h 6358758"/>
              <a:gd name="connsiteX47" fmla="*/ 2911365 w 4151586"/>
              <a:gd name="connsiteY47" fmla="*/ 5822731 h 6358758"/>
              <a:gd name="connsiteX48" fmla="*/ 2816772 w 4151586"/>
              <a:gd name="connsiteY48" fmla="*/ 5559972 h 6358758"/>
              <a:gd name="connsiteX49" fmla="*/ 3026979 w 4151586"/>
              <a:gd name="connsiteY49" fmla="*/ 5318234 h 6358758"/>
              <a:gd name="connsiteX50" fmla="*/ 3058510 w 4151586"/>
              <a:gd name="connsiteY50" fmla="*/ 4897820 h 6358758"/>
              <a:gd name="connsiteX51" fmla="*/ 3111062 w 4151586"/>
              <a:gd name="connsiteY51" fmla="*/ 4666593 h 6358758"/>
              <a:gd name="connsiteX52" fmla="*/ 3342289 w 4151586"/>
              <a:gd name="connsiteY52" fmla="*/ 4855779 h 6358758"/>
              <a:gd name="connsiteX53" fmla="*/ 3205655 w 4151586"/>
              <a:gd name="connsiteY53" fmla="*/ 5402317 h 6358758"/>
              <a:gd name="connsiteX54" fmla="*/ 3100551 w 4151586"/>
              <a:gd name="connsiteY54" fmla="*/ 6011917 h 6358758"/>
              <a:gd name="connsiteX55" fmla="*/ 3090041 w 4151586"/>
              <a:gd name="connsiteY55" fmla="*/ 6264165 h 6358758"/>
              <a:gd name="connsiteX56" fmla="*/ 3268717 w 4151586"/>
              <a:gd name="connsiteY56" fmla="*/ 6306207 h 6358758"/>
              <a:gd name="connsiteX57" fmla="*/ 3689131 w 4151586"/>
              <a:gd name="connsiteY57" fmla="*/ 6358758 h 6358758"/>
              <a:gd name="connsiteX58" fmla="*/ 3888828 w 4151586"/>
              <a:gd name="connsiteY58" fmla="*/ 6274675 h 6358758"/>
              <a:gd name="connsiteX59" fmla="*/ 4046483 w 4151586"/>
              <a:gd name="connsiteY59" fmla="*/ 6085489 h 6358758"/>
              <a:gd name="connsiteX60" fmla="*/ 4151586 w 4151586"/>
              <a:gd name="connsiteY60" fmla="*/ 5307724 h 6358758"/>
              <a:gd name="connsiteX61" fmla="*/ 4088524 w 4151586"/>
              <a:gd name="connsiteY61" fmla="*/ 4624552 h 6358758"/>
              <a:gd name="connsiteX62" fmla="*/ 4078014 w 4151586"/>
              <a:gd name="connsiteY62" fmla="*/ 4309241 h 6358758"/>
              <a:gd name="connsiteX63" fmla="*/ 3804745 w 4151586"/>
              <a:gd name="connsiteY63" fmla="*/ 3993931 h 6358758"/>
              <a:gd name="connsiteX64" fmla="*/ 3594538 w 4151586"/>
              <a:gd name="connsiteY64" fmla="*/ 3174124 h 6358758"/>
              <a:gd name="connsiteX65" fmla="*/ 3415862 w 4151586"/>
              <a:gd name="connsiteY65" fmla="*/ 2680138 h 6358758"/>
              <a:gd name="connsiteX66" fmla="*/ 3226676 w 4151586"/>
              <a:gd name="connsiteY66" fmla="*/ 2427889 h 6358758"/>
              <a:gd name="connsiteX67" fmla="*/ 3048000 w 4151586"/>
              <a:gd name="connsiteY67" fmla="*/ 2060027 h 6358758"/>
              <a:gd name="connsiteX68" fmla="*/ 2900855 w 4151586"/>
              <a:gd name="connsiteY68" fmla="*/ 1818289 h 6358758"/>
              <a:gd name="connsiteX69" fmla="*/ 2963917 w 4151586"/>
              <a:gd name="connsiteY69" fmla="*/ 1418896 h 6358758"/>
              <a:gd name="connsiteX70" fmla="*/ 3026979 w 4151586"/>
              <a:gd name="connsiteY70" fmla="*/ 1324303 h 6358758"/>
              <a:gd name="connsiteX71" fmla="*/ 2995448 w 4151586"/>
              <a:gd name="connsiteY71" fmla="*/ 1671145 h 6358758"/>
              <a:gd name="connsiteX72" fmla="*/ 3153103 w 4151586"/>
              <a:gd name="connsiteY72" fmla="*/ 2133600 h 6358758"/>
              <a:gd name="connsiteX73" fmla="*/ 3699641 w 4151586"/>
              <a:gd name="connsiteY73" fmla="*/ 2154620 h 6358758"/>
              <a:gd name="connsiteX74" fmla="*/ 3804745 w 4151586"/>
              <a:gd name="connsiteY74" fmla="*/ 1965434 h 6358758"/>
              <a:gd name="connsiteX75" fmla="*/ 3573517 w 4151586"/>
              <a:gd name="connsiteY75" fmla="*/ 1734207 h 6358758"/>
              <a:gd name="connsiteX76" fmla="*/ 3794234 w 4151586"/>
              <a:gd name="connsiteY76" fmla="*/ 1355834 h 6358758"/>
              <a:gd name="connsiteX77" fmla="*/ 3731172 w 4151586"/>
              <a:gd name="connsiteY77" fmla="*/ 767255 h 6358758"/>
              <a:gd name="connsiteX78" fmla="*/ 3657600 w 4151586"/>
              <a:gd name="connsiteY78" fmla="*/ 651641 h 6358758"/>
              <a:gd name="connsiteX79" fmla="*/ 3205655 w 4151586"/>
              <a:gd name="connsiteY79" fmla="*/ 420414 h 6358758"/>
              <a:gd name="connsiteX80" fmla="*/ 2953407 w 4151586"/>
              <a:gd name="connsiteY80" fmla="*/ 367862 h 6358758"/>
              <a:gd name="connsiteX81" fmla="*/ 2722179 w 4151586"/>
              <a:gd name="connsiteY81" fmla="*/ 10510 h 6358758"/>
              <a:gd name="connsiteX82" fmla="*/ 2564524 w 4151586"/>
              <a:gd name="connsiteY82" fmla="*/ 0 h 6358758"/>
              <a:gd name="connsiteX83" fmla="*/ 2459420 w 4151586"/>
              <a:gd name="connsiteY83" fmla="*/ 430924 h 6358758"/>
              <a:gd name="connsiteX84" fmla="*/ 2259724 w 4151586"/>
              <a:gd name="connsiteY84" fmla="*/ 630620 h 6358758"/>
              <a:gd name="connsiteX85" fmla="*/ 1965435 w 4151586"/>
              <a:gd name="connsiteY85" fmla="*/ 725214 h 6358758"/>
              <a:gd name="connsiteX86" fmla="*/ 1734207 w 4151586"/>
              <a:gd name="connsiteY86" fmla="*/ 756744 h 6358758"/>
              <a:gd name="connsiteX87" fmla="*/ 1502979 w 4151586"/>
              <a:gd name="connsiteY87" fmla="*/ 546538 h 6358758"/>
              <a:gd name="connsiteX88" fmla="*/ 1345324 w 4151586"/>
              <a:gd name="connsiteY88" fmla="*/ 252247 h 6358758"/>
              <a:gd name="connsiteX89" fmla="*/ 1261241 w 4151586"/>
              <a:gd name="connsiteY89" fmla="*/ 136634 h 6358758"/>
              <a:gd name="connsiteX0" fmla="*/ 1261241 w 4151586"/>
              <a:gd name="connsiteY0" fmla="*/ 136634 h 6358758"/>
              <a:gd name="connsiteX1" fmla="*/ 1072055 w 4151586"/>
              <a:gd name="connsiteY1" fmla="*/ 525517 h 6358758"/>
              <a:gd name="connsiteX2" fmla="*/ 536027 w 4151586"/>
              <a:gd name="connsiteY2" fmla="*/ 672662 h 6358758"/>
              <a:gd name="connsiteX3" fmla="*/ 220717 w 4151586"/>
              <a:gd name="connsiteY3" fmla="*/ 956441 h 6358758"/>
              <a:gd name="connsiteX4" fmla="*/ 220717 w 4151586"/>
              <a:gd name="connsiteY4" fmla="*/ 1229710 h 6358758"/>
              <a:gd name="connsiteX5" fmla="*/ 430924 w 4151586"/>
              <a:gd name="connsiteY5" fmla="*/ 1629103 h 6358758"/>
              <a:gd name="connsiteX6" fmla="*/ 609600 w 4151586"/>
              <a:gd name="connsiteY6" fmla="*/ 1839310 h 6358758"/>
              <a:gd name="connsiteX7" fmla="*/ 504496 w 4151586"/>
              <a:gd name="connsiteY7" fmla="*/ 2049517 h 6358758"/>
              <a:gd name="connsiteX8" fmla="*/ 767255 w 4151586"/>
              <a:gd name="connsiteY8" fmla="*/ 2102069 h 6358758"/>
              <a:gd name="connsiteX9" fmla="*/ 956441 w 4151586"/>
              <a:gd name="connsiteY9" fmla="*/ 1807779 h 6358758"/>
              <a:gd name="connsiteX10" fmla="*/ 893379 w 4151586"/>
              <a:gd name="connsiteY10" fmla="*/ 1387365 h 6358758"/>
              <a:gd name="connsiteX11" fmla="*/ 809296 w 4151586"/>
              <a:gd name="connsiteY11" fmla="*/ 1187669 h 6358758"/>
              <a:gd name="connsiteX12" fmla="*/ 987972 w 4151586"/>
              <a:gd name="connsiteY12" fmla="*/ 1145627 h 6358758"/>
              <a:gd name="connsiteX13" fmla="*/ 1156138 w 4151586"/>
              <a:gd name="connsiteY13" fmla="*/ 1618593 h 6358758"/>
              <a:gd name="connsiteX14" fmla="*/ 1187669 w 4151586"/>
              <a:gd name="connsiteY14" fmla="*/ 2028496 h 6358758"/>
              <a:gd name="connsiteX15" fmla="*/ 1135117 w 4151586"/>
              <a:gd name="connsiteY15" fmla="*/ 2501462 h 6358758"/>
              <a:gd name="connsiteX16" fmla="*/ 599089 w 4151586"/>
              <a:gd name="connsiteY16" fmla="*/ 3699641 h 6358758"/>
              <a:gd name="connsiteX17" fmla="*/ 609600 w 4151586"/>
              <a:gd name="connsiteY17" fmla="*/ 3804745 h 6358758"/>
              <a:gd name="connsiteX18" fmla="*/ 620110 w 4151586"/>
              <a:gd name="connsiteY18" fmla="*/ 3878317 h 6358758"/>
              <a:gd name="connsiteX19" fmla="*/ 620110 w 4151586"/>
              <a:gd name="connsiteY19" fmla="*/ 4004441 h 6358758"/>
              <a:gd name="connsiteX20" fmla="*/ 399393 w 4151586"/>
              <a:gd name="connsiteY20" fmla="*/ 4162096 h 6358758"/>
              <a:gd name="connsiteX21" fmla="*/ 346841 w 4151586"/>
              <a:gd name="connsiteY21" fmla="*/ 4708634 h 6358758"/>
              <a:gd name="connsiteX22" fmla="*/ 136634 w 4151586"/>
              <a:gd name="connsiteY22" fmla="*/ 5276193 h 6358758"/>
              <a:gd name="connsiteX23" fmla="*/ 31531 w 4151586"/>
              <a:gd name="connsiteY23" fmla="*/ 5602014 h 6358758"/>
              <a:gd name="connsiteX24" fmla="*/ 0 w 4151586"/>
              <a:gd name="connsiteY24" fmla="*/ 5927834 h 6358758"/>
              <a:gd name="connsiteX25" fmla="*/ 283779 w 4151586"/>
              <a:gd name="connsiteY25" fmla="*/ 5759669 h 6358758"/>
              <a:gd name="connsiteX26" fmla="*/ 620111 w 4151586"/>
              <a:gd name="connsiteY26" fmla="*/ 5770179 h 6358758"/>
              <a:gd name="connsiteX27" fmla="*/ 840827 w 4151586"/>
              <a:gd name="connsiteY27" fmla="*/ 6085489 h 6358758"/>
              <a:gd name="connsiteX28" fmla="*/ 777765 w 4151586"/>
              <a:gd name="connsiteY28" fmla="*/ 5549462 h 6358758"/>
              <a:gd name="connsiteX29" fmla="*/ 903889 w 4151586"/>
              <a:gd name="connsiteY29" fmla="*/ 5255172 h 6358758"/>
              <a:gd name="connsiteX30" fmla="*/ 893379 w 4151586"/>
              <a:gd name="connsiteY30" fmla="*/ 4708634 h 6358758"/>
              <a:gd name="connsiteX31" fmla="*/ 1019503 w 4151586"/>
              <a:gd name="connsiteY31" fmla="*/ 4593020 h 6358758"/>
              <a:gd name="connsiteX32" fmla="*/ 1030014 w 4151586"/>
              <a:gd name="connsiteY32" fmla="*/ 5307724 h 6358758"/>
              <a:gd name="connsiteX33" fmla="*/ 1103586 w 4151586"/>
              <a:gd name="connsiteY33" fmla="*/ 5412827 h 6358758"/>
              <a:gd name="connsiteX34" fmla="*/ 1219200 w 4151586"/>
              <a:gd name="connsiteY34" fmla="*/ 5896303 h 6358758"/>
              <a:gd name="connsiteX35" fmla="*/ 1471448 w 4151586"/>
              <a:gd name="connsiteY35" fmla="*/ 5969876 h 6358758"/>
              <a:gd name="connsiteX36" fmla="*/ 1629103 w 4151586"/>
              <a:gd name="connsiteY36" fmla="*/ 5538952 h 6358758"/>
              <a:gd name="connsiteX37" fmla="*/ 1734206 w 4151586"/>
              <a:gd name="connsiteY37" fmla="*/ 4813737 h 6358758"/>
              <a:gd name="connsiteX38" fmla="*/ 1828800 w 4151586"/>
              <a:gd name="connsiteY38" fmla="*/ 4487918 h 6358758"/>
              <a:gd name="connsiteX39" fmla="*/ 2207173 w 4151586"/>
              <a:gd name="connsiteY39" fmla="*/ 4540468 h 6358758"/>
              <a:gd name="connsiteX40" fmla="*/ 2354317 w 4151586"/>
              <a:gd name="connsiteY40" fmla="*/ 4845270 h 6358758"/>
              <a:gd name="connsiteX41" fmla="*/ 2364827 w 4151586"/>
              <a:gd name="connsiteY41" fmla="*/ 5433848 h 6358758"/>
              <a:gd name="connsiteX42" fmla="*/ 2396358 w 4151586"/>
              <a:gd name="connsiteY42" fmla="*/ 5864772 h 6358758"/>
              <a:gd name="connsiteX43" fmla="*/ 2490952 w 4151586"/>
              <a:gd name="connsiteY43" fmla="*/ 6095999 h 6358758"/>
              <a:gd name="connsiteX44" fmla="*/ 2627586 w 4151586"/>
              <a:gd name="connsiteY44" fmla="*/ 6222124 h 6358758"/>
              <a:gd name="connsiteX45" fmla="*/ 2795752 w 4151586"/>
              <a:gd name="connsiteY45" fmla="*/ 6243145 h 6358758"/>
              <a:gd name="connsiteX46" fmla="*/ 2900855 w 4151586"/>
              <a:gd name="connsiteY46" fmla="*/ 6264165 h 6358758"/>
              <a:gd name="connsiteX47" fmla="*/ 2911365 w 4151586"/>
              <a:gd name="connsiteY47" fmla="*/ 5822731 h 6358758"/>
              <a:gd name="connsiteX48" fmla="*/ 2816772 w 4151586"/>
              <a:gd name="connsiteY48" fmla="*/ 5559972 h 6358758"/>
              <a:gd name="connsiteX49" fmla="*/ 3026979 w 4151586"/>
              <a:gd name="connsiteY49" fmla="*/ 5318234 h 6358758"/>
              <a:gd name="connsiteX50" fmla="*/ 3058510 w 4151586"/>
              <a:gd name="connsiteY50" fmla="*/ 4897820 h 6358758"/>
              <a:gd name="connsiteX51" fmla="*/ 3111062 w 4151586"/>
              <a:gd name="connsiteY51" fmla="*/ 4666593 h 6358758"/>
              <a:gd name="connsiteX52" fmla="*/ 3342289 w 4151586"/>
              <a:gd name="connsiteY52" fmla="*/ 4855779 h 6358758"/>
              <a:gd name="connsiteX53" fmla="*/ 3205655 w 4151586"/>
              <a:gd name="connsiteY53" fmla="*/ 5402317 h 6358758"/>
              <a:gd name="connsiteX54" fmla="*/ 3100551 w 4151586"/>
              <a:gd name="connsiteY54" fmla="*/ 6011917 h 6358758"/>
              <a:gd name="connsiteX55" fmla="*/ 3090041 w 4151586"/>
              <a:gd name="connsiteY55" fmla="*/ 6264165 h 6358758"/>
              <a:gd name="connsiteX56" fmla="*/ 3268717 w 4151586"/>
              <a:gd name="connsiteY56" fmla="*/ 6306207 h 6358758"/>
              <a:gd name="connsiteX57" fmla="*/ 3689131 w 4151586"/>
              <a:gd name="connsiteY57" fmla="*/ 6358758 h 6358758"/>
              <a:gd name="connsiteX58" fmla="*/ 3888828 w 4151586"/>
              <a:gd name="connsiteY58" fmla="*/ 6274675 h 6358758"/>
              <a:gd name="connsiteX59" fmla="*/ 4046483 w 4151586"/>
              <a:gd name="connsiteY59" fmla="*/ 6085489 h 6358758"/>
              <a:gd name="connsiteX60" fmla="*/ 4151586 w 4151586"/>
              <a:gd name="connsiteY60" fmla="*/ 5307724 h 6358758"/>
              <a:gd name="connsiteX61" fmla="*/ 4088524 w 4151586"/>
              <a:gd name="connsiteY61" fmla="*/ 4624552 h 6358758"/>
              <a:gd name="connsiteX62" fmla="*/ 4078014 w 4151586"/>
              <a:gd name="connsiteY62" fmla="*/ 4309241 h 6358758"/>
              <a:gd name="connsiteX63" fmla="*/ 3804745 w 4151586"/>
              <a:gd name="connsiteY63" fmla="*/ 3993931 h 6358758"/>
              <a:gd name="connsiteX64" fmla="*/ 3594538 w 4151586"/>
              <a:gd name="connsiteY64" fmla="*/ 3174124 h 6358758"/>
              <a:gd name="connsiteX65" fmla="*/ 3415862 w 4151586"/>
              <a:gd name="connsiteY65" fmla="*/ 2680138 h 6358758"/>
              <a:gd name="connsiteX66" fmla="*/ 3226676 w 4151586"/>
              <a:gd name="connsiteY66" fmla="*/ 2427889 h 6358758"/>
              <a:gd name="connsiteX67" fmla="*/ 3048000 w 4151586"/>
              <a:gd name="connsiteY67" fmla="*/ 2060027 h 6358758"/>
              <a:gd name="connsiteX68" fmla="*/ 2900855 w 4151586"/>
              <a:gd name="connsiteY68" fmla="*/ 1818289 h 6358758"/>
              <a:gd name="connsiteX69" fmla="*/ 2963917 w 4151586"/>
              <a:gd name="connsiteY69" fmla="*/ 1418896 h 6358758"/>
              <a:gd name="connsiteX70" fmla="*/ 3026979 w 4151586"/>
              <a:gd name="connsiteY70" fmla="*/ 1324303 h 6358758"/>
              <a:gd name="connsiteX71" fmla="*/ 2995448 w 4151586"/>
              <a:gd name="connsiteY71" fmla="*/ 1671145 h 6358758"/>
              <a:gd name="connsiteX72" fmla="*/ 3153103 w 4151586"/>
              <a:gd name="connsiteY72" fmla="*/ 2133600 h 6358758"/>
              <a:gd name="connsiteX73" fmla="*/ 3699641 w 4151586"/>
              <a:gd name="connsiteY73" fmla="*/ 2154620 h 6358758"/>
              <a:gd name="connsiteX74" fmla="*/ 3804745 w 4151586"/>
              <a:gd name="connsiteY74" fmla="*/ 1965434 h 6358758"/>
              <a:gd name="connsiteX75" fmla="*/ 3573517 w 4151586"/>
              <a:gd name="connsiteY75" fmla="*/ 1734207 h 6358758"/>
              <a:gd name="connsiteX76" fmla="*/ 3794234 w 4151586"/>
              <a:gd name="connsiteY76" fmla="*/ 1355834 h 6358758"/>
              <a:gd name="connsiteX77" fmla="*/ 3731172 w 4151586"/>
              <a:gd name="connsiteY77" fmla="*/ 767255 h 6358758"/>
              <a:gd name="connsiteX78" fmla="*/ 3657600 w 4151586"/>
              <a:gd name="connsiteY78" fmla="*/ 651641 h 6358758"/>
              <a:gd name="connsiteX79" fmla="*/ 3205655 w 4151586"/>
              <a:gd name="connsiteY79" fmla="*/ 420414 h 6358758"/>
              <a:gd name="connsiteX80" fmla="*/ 2953407 w 4151586"/>
              <a:gd name="connsiteY80" fmla="*/ 367862 h 6358758"/>
              <a:gd name="connsiteX81" fmla="*/ 2722179 w 4151586"/>
              <a:gd name="connsiteY81" fmla="*/ 10510 h 6358758"/>
              <a:gd name="connsiteX82" fmla="*/ 2564524 w 4151586"/>
              <a:gd name="connsiteY82" fmla="*/ 0 h 6358758"/>
              <a:gd name="connsiteX83" fmla="*/ 2459420 w 4151586"/>
              <a:gd name="connsiteY83" fmla="*/ 430924 h 6358758"/>
              <a:gd name="connsiteX84" fmla="*/ 2259724 w 4151586"/>
              <a:gd name="connsiteY84" fmla="*/ 630620 h 6358758"/>
              <a:gd name="connsiteX85" fmla="*/ 1965435 w 4151586"/>
              <a:gd name="connsiteY85" fmla="*/ 725214 h 6358758"/>
              <a:gd name="connsiteX86" fmla="*/ 1734207 w 4151586"/>
              <a:gd name="connsiteY86" fmla="*/ 756744 h 6358758"/>
              <a:gd name="connsiteX87" fmla="*/ 1502979 w 4151586"/>
              <a:gd name="connsiteY87" fmla="*/ 546538 h 6358758"/>
              <a:gd name="connsiteX88" fmla="*/ 1345324 w 4151586"/>
              <a:gd name="connsiteY88" fmla="*/ 252247 h 6358758"/>
              <a:gd name="connsiteX89" fmla="*/ 1261241 w 4151586"/>
              <a:gd name="connsiteY89" fmla="*/ 136634 h 6358758"/>
              <a:gd name="connsiteX0" fmla="*/ 1229710 w 4120055"/>
              <a:gd name="connsiteY0" fmla="*/ 136634 h 6358758"/>
              <a:gd name="connsiteX1" fmla="*/ 1040524 w 4120055"/>
              <a:gd name="connsiteY1" fmla="*/ 525517 h 6358758"/>
              <a:gd name="connsiteX2" fmla="*/ 504496 w 4120055"/>
              <a:gd name="connsiteY2" fmla="*/ 672662 h 6358758"/>
              <a:gd name="connsiteX3" fmla="*/ 189186 w 4120055"/>
              <a:gd name="connsiteY3" fmla="*/ 956441 h 6358758"/>
              <a:gd name="connsiteX4" fmla="*/ 189186 w 4120055"/>
              <a:gd name="connsiteY4" fmla="*/ 1229710 h 6358758"/>
              <a:gd name="connsiteX5" fmla="*/ 399393 w 4120055"/>
              <a:gd name="connsiteY5" fmla="*/ 1629103 h 6358758"/>
              <a:gd name="connsiteX6" fmla="*/ 578069 w 4120055"/>
              <a:gd name="connsiteY6" fmla="*/ 1839310 h 6358758"/>
              <a:gd name="connsiteX7" fmla="*/ 472965 w 4120055"/>
              <a:gd name="connsiteY7" fmla="*/ 2049517 h 6358758"/>
              <a:gd name="connsiteX8" fmla="*/ 735724 w 4120055"/>
              <a:gd name="connsiteY8" fmla="*/ 2102069 h 6358758"/>
              <a:gd name="connsiteX9" fmla="*/ 924910 w 4120055"/>
              <a:gd name="connsiteY9" fmla="*/ 1807779 h 6358758"/>
              <a:gd name="connsiteX10" fmla="*/ 861848 w 4120055"/>
              <a:gd name="connsiteY10" fmla="*/ 1387365 h 6358758"/>
              <a:gd name="connsiteX11" fmla="*/ 777765 w 4120055"/>
              <a:gd name="connsiteY11" fmla="*/ 1187669 h 6358758"/>
              <a:gd name="connsiteX12" fmla="*/ 956441 w 4120055"/>
              <a:gd name="connsiteY12" fmla="*/ 1145627 h 6358758"/>
              <a:gd name="connsiteX13" fmla="*/ 1124607 w 4120055"/>
              <a:gd name="connsiteY13" fmla="*/ 1618593 h 6358758"/>
              <a:gd name="connsiteX14" fmla="*/ 1156138 w 4120055"/>
              <a:gd name="connsiteY14" fmla="*/ 2028496 h 6358758"/>
              <a:gd name="connsiteX15" fmla="*/ 1103586 w 4120055"/>
              <a:gd name="connsiteY15" fmla="*/ 2501462 h 6358758"/>
              <a:gd name="connsiteX16" fmla="*/ 567558 w 4120055"/>
              <a:gd name="connsiteY16" fmla="*/ 3699641 h 6358758"/>
              <a:gd name="connsiteX17" fmla="*/ 578069 w 4120055"/>
              <a:gd name="connsiteY17" fmla="*/ 3804745 h 6358758"/>
              <a:gd name="connsiteX18" fmla="*/ 588579 w 4120055"/>
              <a:gd name="connsiteY18" fmla="*/ 3878317 h 6358758"/>
              <a:gd name="connsiteX19" fmla="*/ 588579 w 4120055"/>
              <a:gd name="connsiteY19" fmla="*/ 4004441 h 6358758"/>
              <a:gd name="connsiteX20" fmla="*/ 367862 w 4120055"/>
              <a:gd name="connsiteY20" fmla="*/ 4162096 h 6358758"/>
              <a:gd name="connsiteX21" fmla="*/ 315310 w 4120055"/>
              <a:gd name="connsiteY21" fmla="*/ 4708634 h 6358758"/>
              <a:gd name="connsiteX22" fmla="*/ 105103 w 4120055"/>
              <a:gd name="connsiteY22" fmla="*/ 5276193 h 6358758"/>
              <a:gd name="connsiteX23" fmla="*/ 0 w 4120055"/>
              <a:gd name="connsiteY23" fmla="*/ 5602014 h 6358758"/>
              <a:gd name="connsiteX24" fmla="*/ 178676 w 4120055"/>
              <a:gd name="connsiteY24" fmla="*/ 5644054 h 6358758"/>
              <a:gd name="connsiteX25" fmla="*/ 252248 w 4120055"/>
              <a:gd name="connsiteY25" fmla="*/ 5759669 h 6358758"/>
              <a:gd name="connsiteX26" fmla="*/ 588580 w 4120055"/>
              <a:gd name="connsiteY26" fmla="*/ 5770179 h 6358758"/>
              <a:gd name="connsiteX27" fmla="*/ 809296 w 4120055"/>
              <a:gd name="connsiteY27" fmla="*/ 6085489 h 6358758"/>
              <a:gd name="connsiteX28" fmla="*/ 746234 w 4120055"/>
              <a:gd name="connsiteY28" fmla="*/ 5549462 h 6358758"/>
              <a:gd name="connsiteX29" fmla="*/ 872358 w 4120055"/>
              <a:gd name="connsiteY29" fmla="*/ 5255172 h 6358758"/>
              <a:gd name="connsiteX30" fmla="*/ 861848 w 4120055"/>
              <a:gd name="connsiteY30" fmla="*/ 4708634 h 6358758"/>
              <a:gd name="connsiteX31" fmla="*/ 987972 w 4120055"/>
              <a:gd name="connsiteY31" fmla="*/ 4593020 h 6358758"/>
              <a:gd name="connsiteX32" fmla="*/ 998483 w 4120055"/>
              <a:gd name="connsiteY32" fmla="*/ 5307724 h 6358758"/>
              <a:gd name="connsiteX33" fmla="*/ 1072055 w 4120055"/>
              <a:gd name="connsiteY33" fmla="*/ 5412827 h 6358758"/>
              <a:gd name="connsiteX34" fmla="*/ 1187669 w 4120055"/>
              <a:gd name="connsiteY34" fmla="*/ 5896303 h 6358758"/>
              <a:gd name="connsiteX35" fmla="*/ 1439917 w 4120055"/>
              <a:gd name="connsiteY35" fmla="*/ 5969876 h 6358758"/>
              <a:gd name="connsiteX36" fmla="*/ 1597572 w 4120055"/>
              <a:gd name="connsiteY36" fmla="*/ 5538952 h 6358758"/>
              <a:gd name="connsiteX37" fmla="*/ 1702675 w 4120055"/>
              <a:gd name="connsiteY37" fmla="*/ 4813737 h 6358758"/>
              <a:gd name="connsiteX38" fmla="*/ 1797269 w 4120055"/>
              <a:gd name="connsiteY38" fmla="*/ 4487918 h 6358758"/>
              <a:gd name="connsiteX39" fmla="*/ 2175642 w 4120055"/>
              <a:gd name="connsiteY39" fmla="*/ 4540468 h 6358758"/>
              <a:gd name="connsiteX40" fmla="*/ 2322786 w 4120055"/>
              <a:gd name="connsiteY40" fmla="*/ 4845270 h 6358758"/>
              <a:gd name="connsiteX41" fmla="*/ 2333296 w 4120055"/>
              <a:gd name="connsiteY41" fmla="*/ 5433848 h 6358758"/>
              <a:gd name="connsiteX42" fmla="*/ 2364827 w 4120055"/>
              <a:gd name="connsiteY42" fmla="*/ 5864772 h 6358758"/>
              <a:gd name="connsiteX43" fmla="*/ 2459421 w 4120055"/>
              <a:gd name="connsiteY43" fmla="*/ 6095999 h 6358758"/>
              <a:gd name="connsiteX44" fmla="*/ 2596055 w 4120055"/>
              <a:gd name="connsiteY44" fmla="*/ 6222124 h 6358758"/>
              <a:gd name="connsiteX45" fmla="*/ 2764221 w 4120055"/>
              <a:gd name="connsiteY45" fmla="*/ 6243145 h 6358758"/>
              <a:gd name="connsiteX46" fmla="*/ 2869324 w 4120055"/>
              <a:gd name="connsiteY46" fmla="*/ 6264165 h 6358758"/>
              <a:gd name="connsiteX47" fmla="*/ 2879834 w 4120055"/>
              <a:gd name="connsiteY47" fmla="*/ 5822731 h 6358758"/>
              <a:gd name="connsiteX48" fmla="*/ 2785241 w 4120055"/>
              <a:gd name="connsiteY48" fmla="*/ 5559972 h 6358758"/>
              <a:gd name="connsiteX49" fmla="*/ 2995448 w 4120055"/>
              <a:gd name="connsiteY49" fmla="*/ 5318234 h 6358758"/>
              <a:gd name="connsiteX50" fmla="*/ 3026979 w 4120055"/>
              <a:gd name="connsiteY50" fmla="*/ 4897820 h 6358758"/>
              <a:gd name="connsiteX51" fmla="*/ 3079531 w 4120055"/>
              <a:gd name="connsiteY51" fmla="*/ 4666593 h 6358758"/>
              <a:gd name="connsiteX52" fmla="*/ 3310758 w 4120055"/>
              <a:gd name="connsiteY52" fmla="*/ 4855779 h 6358758"/>
              <a:gd name="connsiteX53" fmla="*/ 3174124 w 4120055"/>
              <a:gd name="connsiteY53" fmla="*/ 5402317 h 6358758"/>
              <a:gd name="connsiteX54" fmla="*/ 3069020 w 4120055"/>
              <a:gd name="connsiteY54" fmla="*/ 6011917 h 6358758"/>
              <a:gd name="connsiteX55" fmla="*/ 3058510 w 4120055"/>
              <a:gd name="connsiteY55" fmla="*/ 6264165 h 6358758"/>
              <a:gd name="connsiteX56" fmla="*/ 3237186 w 4120055"/>
              <a:gd name="connsiteY56" fmla="*/ 6306207 h 6358758"/>
              <a:gd name="connsiteX57" fmla="*/ 3657600 w 4120055"/>
              <a:gd name="connsiteY57" fmla="*/ 6358758 h 6358758"/>
              <a:gd name="connsiteX58" fmla="*/ 3857297 w 4120055"/>
              <a:gd name="connsiteY58" fmla="*/ 6274675 h 6358758"/>
              <a:gd name="connsiteX59" fmla="*/ 4014952 w 4120055"/>
              <a:gd name="connsiteY59" fmla="*/ 6085489 h 6358758"/>
              <a:gd name="connsiteX60" fmla="*/ 4120055 w 4120055"/>
              <a:gd name="connsiteY60" fmla="*/ 5307724 h 6358758"/>
              <a:gd name="connsiteX61" fmla="*/ 4056993 w 4120055"/>
              <a:gd name="connsiteY61" fmla="*/ 4624552 h 6358758"/>
              <a:gd name="connsiteX62" fmla="*/ 4046483 w 4120055"/>
              <a:gd name="connsiteY62" fmla="*/ 4309241 h 6358758"/>
              <a:gd name="connsiteX63" fmla="*/ 3773214 w 4120055"/>
              <a:gd name="connsiteY63" fmla="*/ 3993931 h 6358758"/>
              <a:gd name="connsiteX64" fmla="*/ 3563007 w 4120055"/>
              <a:gd name="connsiteY64" fmla="*/ 3174124 h 6358758"/>
              <a:gd name="connsiteX65" fmla="*/ 3384331 w 4120055"/>
              <a:gd name="connsiteY65" fmla="*/ 2680138 h 6358758"/>
              <a:gd name="connsiteX66" fmla="*/ 3195145 w 4120055"/>
              <a:gd name="connsiteY66" fmla="*/ 2427889 h 6358758"/>
              <a:gd name="connsiteX67" fmla="*/ 3016469 w 4120055"/>
              <a:gd name="connsiteY67" fmla="*/ 2060027 h 6358758"/>
              <a:gd name="connsiteX68" fmla="*/ 2869324 w 4120055"/>
              <a:gd name="connsiteY68" fmla="*/ 1818289 h 6358758"/>
              <a:gd name="connsiteX69" fmla="*/ 2932386 w 4120055"/>
              <a:gd name="connsiteY69" fmla="*/ 1418896 h 6358758"/>
              <a:gd name="connsiteX70" fmla="*/ 2995448 w 4120055"/>
              <a:gd name="connsiteY70" fmla="*/ 1324303 h 6358758"/>
              <a:gd name="connsiteX71" fmla="*/ 2963917 w 4120055"/>
              <a:gd name="connsiteY71" fmla="*/ 1671145 h 6358758"/>
              <a:gd name="connsiteX72" fmla="*/ 3121572 w 4120055"/>
              <a:gd name="connsiteY72" fmla="*/ 2133600 h 6358758"/>
              <a:gd name="connsiteX73" fmla="*/ 3668110 w 4120055"/>
              <a:gd name="connsiteY73" fmla="*/ 2154620 h 6358758"/>
              <a:gd name="connsiteX74" fmla="*/ 3773214 w 4120055"/>
              <a:gd name="connsiteY74" fmla="*/ 1965434 h 6358758"/>
              <a:gd name="connsiteX75" fmla="*/ 3541986 w 4120055"/>
              <a:gd name="connsiteY75" fmla="*/ 1734207 h 6358758"/>
              <a:gd name="connsiteX76" fmla="*/ 3762703 w 4120055"/>
              <a:gd name="connsiteY76" fmla="*/ 1355834 h 6358758"/>
              <a:gd name="connsiteX77" fmla="*/ 3699641 w 4120055"/>
              <a:gd name="connsiteY77" fmla="*/ 767255 h 6358758"/>
              <a:gd name="connsiteX78" fmla="*/ 3626069 w 4120055"/>
              <a:gd name="connsiteY78" fmla="*/ 651641 h 6358758"/>
              <a:gd name="connsiteX79" fmla="*/ 3174124 w 4120055"/>
              <a:gd name="connsiteY79" fmla="*/ 420414 h 6358758"/>
              <a:gd name="connsiteX80" fmla="*/ 2921876 w 4120055"/>
              <a:gd name="connsiteY80" fmla="*/ 367862 h 6358758"/>
              <a:gd name="connsiteX81" fmla="*/ 2690648 w 4120055"/>
              <a:gd name="connsiteY81" fmla="*/ 10510 h 6358758"/>
              <a:gd name="connsiteX82" fmla="*/ 2532993 w 4120055"/>
              <a:gd name="connsiteY82" fmla="*/ 0 h 6358758"/>
              <a:gd name="connsiteX83" fmla="*/ 2427889 w 4120055"/>
              <a:gd name="connsiteY83" fmla="*/ 430924 h 6358758"/>
              <a:gd name="connsiteX84" fmla="*/ 2228193 w 4120055"/>
              <a:gd name="connsiteY84" fmla="*/ 630620 h 6358758"/>
              <a:gd name="connsiteX85" fmla="*/ 1933904 w 4120055"/>
              <a:gd name="connsiteY85" fmla="*/ 725214 h 6358758"/>
              <a:gd name="connsiteX86" fmla="*/ 1702676 w 4120055"/>
              <a:gd name="connsiteY86" fmla="*/ 756744 h 6358758"/>
              <a:gd name="connsiteX87" fmla="*/ 1471448 w 4120055"/>
              <a:gd name="connsiteY87" fmla="*/ 546538 h 6358758"/>
              <a:gd name="connsiteX88" fmla="*/ 1313793 w 4120055"/>
              <a:gd name="connsiteY88" fmla="*/ 252247 h 6358758"/>
              <a:gd name="connsiteX89" fmla="*/ 1229710 w 412005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88276 w 4099035"/>
              <a:gd name="connsiteY27" fmla="*/ 6085489 h 6358758"/>
              <a:gd name="connsiteX28" fmla="*/ 725214 w 4099035"/>
              <a:gd name="connsiteY28" fmla="*/ 5549462 h 6358758"/>
              <a:gd name="connsiteX29" fmla="*/ 851338 w 4099035"/>
              <a:gd name="connsiteY29" fmla="*/ 5255172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66649 w 4099035"/>
              <a:gd name="connsiteY34" fmla="*/ 5896303 h 6358758"/>
              <a:gd name="connsiteX35" fmla="*/ 1418897 w 4099035"/>
              <a:gd name="connsiteY35" fmla="*/ 5969876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851338 w 4099035"/>
              <a:gd name="connsiteY29" fmla="*/ 5255172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66649 w 4099035"/>
              <a:gd name="connsiteY34" fmla="*/ 5896303 h 6358758"/>
              <a:gd name="connsiteX35" fmla="*/ 1418897 w 4099035"/>
              <a:gd name="connsiteY35" fmla="*/ 5969876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66649 w 4099035"/>
              <a:gd name="connsiteY34" fmla="*/ 5896303 h 6358758"/>
              <a:gd name="connsiteX35" fmla="*/ 1418897 w 4099035"/>
              <a:gd name="connsiteY35" fmla="*/ 5969876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18897 w 4099035"/>
              <a:gd name="connsiteY35" fmla="*/ 5969876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806263 w 4099035"/>
              <a:gd name="connsiteY45" fmla="*/ 6064469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806263 w 4099035"/>
              <a:gd name="connsiteY45" fmla="*/ 6064469 h 6358758"/>
              <a:gd name="connsiteX46" fmla="*/ 2921877 w 4099035"/>
              <a:gd name="connsiteY46" fmla="*/ 6053958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806263 w 4099035"/>
              <a:gd name="connsiteY45" fmla="*/ 6064469 h 6358758"/>
              <a:gd name="connsiteX46" fmla="*/ 2921877 w 4099035"/>
              <a:gd name="connsiteY46" fmla="*/ 6053958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142593 w 4099035"/>
              <a:gd name="connsiteY55" fmla="*/ 6053958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806263 w 4099035"/>
              <a:gd name="connsiteY45" fmla="*/ 6064469 h 6358758"/>
              <a:gd name="connsiteX46" fmla="*/ 2921877 w 4099035"/>
              <a:gd name="connsiteY46" fmla="*/ 6053958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142593 w 4099035"/>
              <a:gd name="connsiteY55" fmla="*/ 6053958 h 6358758"/>
              <a:gd name="connsiteX56" fmla="*/ 3342290 w 4099035"/>
              <a:gd name="connsiteY56" fmla="*/ 6190594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274675"/>
              <a:gd name="connsiteX1" fmla="*/ 1019504 w 4099035"/>
              <a:gd name="connsiteY1" fmla="*/ 525517 h 6274675"/>
              <a:gd name="connsiteX2" fmla="*/ 483476 w 4099035"/>
              <a:gd name="connsiteY2" fmla="*/ 672662 h 6274675"/>
              <a:gd name="connsiteX3" fmla="*/ 168166 w 4099035"/>
              <a:gd name="connsiteY3" fmla="*/ 956441 h 6274675"/>
              <a:gd name="connsiteX4" fmla="*/ 168166 w 4099035"/>
              <a:gd name="connsiteY4" fmla="*/ 1229710 h 6274675"/>
              <a:gd name="connsiteX5" fmla="*/ 378373 w 4099035"/>
              <a:gd name="connsiteY5" fmla="*/ 1629103 h 6274675"/>
              <a:gd name="connsiteX6" fmla="*/ 557049 w 4099035"/>
              <a:gd name="connsiteY6" fmla="*/ 1839310 h 6274675"/>
              <a:gd name="connsiteX7" fmla="*/ 451945 w 4099035"/>
              <a:gd name="connsiteY7" fmla="*/ 2049517 h 6274675"/>
              <a:gd name="connsiteX8" fmla="*/ 714704 w 4099035"/>
              <a:gd name="connsiteY8" fmla="*/ 2102069 h 6274675"/>
              <a:gd name="connsiteX9" fmla="*/ 903890 w 4099035"/>
              <a:gd name="connsiteY9" fmla="*/ 1807779 h 6274675"/>
              <a:gd name="connsiteX10" fmla="*/ 840828 w 4099035"/>
              <a:gd name="connsiteY10" fmla="*/ 1387365 h 6274675"/>
              <a:gd name="connsiteX11" fmla="*/ 756745 w 4099035"/>
              <a:gd name="connsiteY11" fmla="*/ 1187669 h 6274675"/>
              <a:gd name="connsiteX12" fmla="*/ 935421 w 4099035"/>
              <a:gd name="connsiteY12" fmla="*/ 1145627 h 6274675"/>
              <a:gd name="connsiteX13" fmla="*/ 1103587 w 4099035"/>
              <a:gd name="connsiteY13" fmla="*/ 1618593 h 6274675"/>
              <a:gd name="connsiteX14" fmla="*/ 1135118 w 4099035"/>
              <a:gd name="connsiteY14" fmla="*/ 2028496 h 6274675"/>
              <a:gd name="connsiteX15" fmla="*/ 1082566 w 4099035"/>
              <a:gd name="connsiteY15" fmla="*/ 2501462 h 6274675"/>
              <a:gd name="connsiteX16" fmla="*/ 546538 w 4099035"/>
              <a:gd name="connsiteY16" fmla="*/ 3699641 h 6274675"/>
              <a:gd name="connsiteX17" fmla="*/ 557049 w 4099035"/>
              <a:gd name="connsiteY17" fmla="*/ 3804745 h 6274675"/>
              <a:gd name="connsiteX18" fmla="*/ 567559 w 4099035"/>
              <a:gd name="connsiteY18" fmla="*/ 3878317 h 6274675"/>
              <a:gd name="connsiteX19" fmla="*/ 567559 w 4099035"/>
              <a:gd name="connsiteY19" fmla="*/ 4004441 h 6274675"/>
              <a:gd name="connsiteX20" fmla="*/ 346842 w 4099035"/>
              <a:gd name="connsiteY20" fmla="*/ 4162096 h 6274675"/>
              <a:gd name="connsiteX21" fmla="*/ 294290 w 4099035"/>
              <a:gd name="connsiteY21" fmla="*/ 4708634 h 6274675"/>
              <a:gd name="connsiteX22" fmla="*/ 84083 w 4099035"/>
              <a:gd name="connsiteY22" fmla="*/ 5276193 h 6274675"/>
              <a:gd name="connsiteX23" fmla="*/ 0 w 4099035"/>
              <a:gd name="connsiteY23" fmla="*/ 5591503 h 6274675"/>
              <a:gd name="connsiteX24" fmla="*/ 157656 w 4099035"/>
              <a:gd name="connsiteY24" fmla="*/ 5644054 h 6274675"/>
              <a:gd name="connsiteX25" fmla="*/ 231228 w 4099035"/>
              <a:gd name="connsiteY25" fmla="*/ 5759669 h 6274675"/>
              <a:gd name="connsiteX26" fmla="*/ 567560 w 4099035"/>
              <a:gd name="connsiteY26" fmla="*/ 5770179 h 6274675"/>
              <a:gd name="connsiteX27" fmla="*/ 725214 w 4099035"/>
              <a:gd name="connsiteY27" fmla="*/ 5675585 h 6274675"/>
              <a:gd name="connsiteX28" fmla="*/ 725214 w 4099035"/>
              <a:gd name="connsiteY28" fmla="*/ 5549462 h 6274675"/>
              <a:gd name="connsiteX29" fmla="*/ 777765 w 4099035"/>
              <a:gd name="connsiteY29" fmla="*/ 5223641 h 6274675"/>
              <a:gd name="connsiteX30" fmla="*/ 840828 w 4099035"/>
              <a:gd name="connsiteY30" fmla="*/ 4708634 h 6274675"/>
              <a:gd name="connsiteX31" fmla="*/ 966952 w 4099035"/>
              <a:gd name="connsiteY31" fmla="*/ 4593020 h 6274675"/>
              <a:gd name="connsiteX32" fmla="*/ 977463 w 4099035"/>
              <a:gd name="connsiteY32" fmla="*/ 5307724 h 6274675"/>
              <a:gd name="connsiteX33" fmla="*/ 1051035 w 4099035"/>
              <a:gd name="connsiteY33" fmla="*/ 5412827 h 6274675"/>
              <a:gd name="connsiteX34" fmla="*/ 1187670 w 4099035"/>
              <a:gd name="connsiteY34" fmla="*/ 5496909 h 6274675"/>
              <a:gd name="connsiteX35" fmla="*/ 1439917 w 4099035"/>
              <a:gd name="connsiteY35" fmla="*/ 5507421 h 6274675"/>
              <a:gd name="connsiteX36" fmla="*/ 1534511 w 4099035"/>
              <a:gd name="connsiteY36" fmla="*/ 5391807 h 6274675"/>
              <a:gd name="connsiteX37" fmla="*/ 1671145 w 4099035"/>
              <a:gd name="connsiteY37" fmla="*/ 4750675 h 6274675"/>
              <a:gd name="connsiteX38" fmla="*/ 1776249 w 4099035"/>
              <a:gd name="connsiteY38" fmla="*/ 4309242 h 6274675"/>
              <a:gd name="connsiteX39" fmla="*/ 2154622 w 4099035"/>
              <a:gd name="connsiteY39" fmla="*/ 4424854 h 6274675"/>
              <a:gd name="connsiteX40" fmla="*/ 2301766 w 4099035"/>
              <a:gd name="connsiteY40" fmla="*/ 4845270 h 6274675"/>
              <a:gd name="connsiteX41" fmla="*/ 2364828 w 4099035"/>
              <a:gd name="connsiteY41" fmla="*/ 5402317 h 6274675"/>
              <a:gd name="connsiteX42" fmla="*/ 2438400 w 4099035"/>
              <a:gd name="connsiteY42" fmla="*/ 5749158 h 6274675"/>
              <a:gd name="connsiteX43" fmla="*/ 2501464 w 4099035"/>
              <a:gd name="connsiteY43" fmla="*/ 5927833 h 6274675"/>
              <a:gd name="connsiteX44" fmla="*/ 2659118 w 4099035"/>
              <a:gd name="connsiteY44" fmla="*/ 6096000 h 6274675"/>
              <a:gd name="connsiteX45" fmla="*/ 2806263 w 4099035"/>
              <a:gd name="connsiteY45" fmla="*/ 6064469 h 6274675"/>
              <a:gd name="connsiteX46" fmla="*/ 2921877 w 4099035"/>
              <a:gd name="connsiteY46" fmla="*/ 6053958 h 6274675"/>
              <a:gd name="connsiteX47" fmla="*/ 2858814 w 4099035"/>
              <a:gd name="connsiteY47" fmla="*/ 5822731 h 6274675"/>
              <a:gd name="connsiteX48" fmla="*/ 2764221 w 4099035"/>
              <a:gd name="connsiteY48" fmla="*/ 5559972 h 6274675"/>
              <a:gd name="connsiteX49" fmla="*/ 2974428 w 4099035"/>
              <a:gd name="connsiteY49" fmla="*/ 5318234 h 6274675"/>
              <a:gd name="connsiteX50" fmla="*/ 3005959 w 4099035"/>
              <a:gd name="connsiteY50" fmla="*/ 4897820 h 6274675"/>
              <a:gd name="connsiteX51" fmla="*/ 3058511 w 4099035"/>
              <a:gd name="connsiteY51" fmla="*/ 4666593 h 6274675"/>
              <a:gd name="connsiteX52" fmla="*/ 3289738 w 4099035"/>
              <a:gd name="connsiteY52" fmla="*/ 4855779 h 6274675"/>
              <a:gd name="connsiteX53" fmla="*/ 3153104 w 4099035"/>
              <a:gd name="connsiteY53" fmla="*/ 5402317 h 6274675"/>
              <a:gd name="connsiteX54" fmla="*/ 3048000 w 4099035"/>
              <a:gd name="connsiteY54" fmla="*/ 6011917 h 6274675"/>
              <a:gd name="connsiteX55" fmla="*/ 3142593 w 4099035"/>
              <a:gd name="connsiteY55" fmla="*/ 6053958 h 6274675"/>
              <a:gd name="connsiteX56" fmla="*/ 3342290 w 4099035"/>
              <a:gd name="connsiteY56" fmla="*/ 6190594 h 6274675"/>
              <a:gd name="connsiteX57" fmla="*/ 3678621 w 4099035"/>
              <a:gd name="connsiteY57" fmla="*/ 6117020 h 6274675"/>
              <a:gd name="connsiteX58" fmla="*/ 3836277 w 4099035"/>
              <a:gd name="connsiteY58" fmla="*/ 6274675 h 6274675"/>
              <a:gd name="connsiteX59" fmla="*/ 3993932 w 4099035"/>
              <a:gd name="connsiteY59" fmla="*/ 6085489 h 6274675"/>
              <a:gd name="connsiteX60" fmla="*/ 4099035 w 4099035"/>
              <a:gd name="connsiteY60" fmla="*/ 5307724 h 6274675"/>
              <a:gd name="connsiteX61" fmla="*/ 4035973 w 4099035"/>
              <a:gd name="connsiteY61" fmla="*/ 4624552 h 6274675"/>
              <a:gd name="connsiteX62" fmla="*/ 4025463 w 4099035"/>
              <a:gd name="connsiteY62" fmla="*/ 4309241 h 6274675"/>
              <a:gd name="connsiteX63" fmla="*/ 3752194 w 4099035"/>
              <a:gd name="connsiteY63" fmla="*/ 3993931 h 6274675"/>
              <a:gd name="connsiteX64" fmla="*/ 3541987 w 4099035"/>
              <a:gd name="connsiteY64" fmla="*/ 3174124 h 6274675"/>
              <a:gd name="connsiteX65" fmla="*/ 3363311 w 4099035"/>
              <a:gd name="connsiteY65" fmla="*/ 2680138 h 6274675"/>
              <a:gd name="connsiteX66" fmla="*/ 3174125 w 4099035"/>
              <a:gd name="connsiteY66" fmla="*/ 2427889 h 6274675"/>
              <a:gd name="connsiteX67" fmla="*/ 2995449 w 4099035"/>
              <a:gd name="connsiteY67" fmla="*/ 2060027 h 6274675"/>
              <a:gd name="connsiteX68" fmla="*/ 2848304 w 4099035"/>
              <a:gd name="connsiteY68" fmla="*/ 1818289 h 6274675"/>
              <a:gd name="connsiteX69" fmla="*/ 2911366 w 4099035"/>
              <a:gd name="connsiteY69" fmla="*/ 1418896 h 6274675"/>
              <a:gd name="connsiteX70" fmla="*/ 2974428 w 4099035"/>
              <a:gd name="connsiteY70" fmla="*/ 1324303 h 6274675"/>
              <a:gd name="connsiteX71" fmla="*/ 2942897 w 4099035"/>
              <a:gd name="connsiteY71" fmla="*/ 1671145 h 6274675"/>
              <a:gd name="connsiteX72" fmla="*/ 3100552 w 4099035"/>
              <a:gd name="connsiteY72" fmla="*/ 2133600 h 6274675"/>
              <a:gd name="connsiteX73" fmla="*/ 3647090 w 4099035"/>
              <a:gd name="connsiteY73" fmla="*/ 2154620 h 6274675"/>
              <a:gd name="connsiteX74" fmla="*/ 3752194 w 4099035"/>
              <a:gd name="connsiteY74" fmla="*/ 1965434 h 6274675"/>
              <a:gd name="connsiteX75" fmla="*/ 3520966 w 4099035"/>
              <a:gd name="connsiteY75" fmla="*/ 1734207 h 6274675"/>
              <a:gd name="connsiteX76" fmla="*/ 3741683 w 4099035"/>
              <a:gd name="connsiteY76" fmla="*/ 1355834 h 6274675"/>
              <a:gd name="connsiteX77" fmla="*/ 3678621 w 4099035"/>
              <a:gd name="connsiteY77" fmla="*/ 767255 h 6274675"/>
              <a:gd name="connsiteX78" fmla="*/ 3605049 w 4099035"/>
              <a:gd name="connsiteY78" fmla="*/ 651641 h 6274675"/>
              <a:gd name="connsiteX79" fmla="*/ 3153104 w 4099035"/>
              <a:gd name="connsiteY79" fmla="*/ 420414 h 6274675"/>
              <a:gd name="connsiteX80" fmla="*/ 2900856 w 4099035"/>
              <a:gd name="connsiteY80" fmla="*/ 367862 h 6274675"/>
              <a:gd name="connsiteX81" fmla="*/ 2669628 w 4099035"/>
              <a:gd name="connsiteY81" fmla="*/ 10510 h 6274675"/>
              <a:gd name="connsiteX82" fmla="*/ 2511973 w 4099035"/>
              <a:gd name="connsiteY82" fmla="*/ 0 h 6274675"/>
              <a:gd name="connsiteX83" fmla="*/ 2406869 w 4099035"/>
              <a:gd name="connsiteY83" fmla="*/ 430924 h 6274675"/>
              <a:gd name="connsiteX84" fmla="*/ 2207173 w 4099035"/>
              <a:gd name="connsiteY84" fmla="*/ 630620 h 6274675"/>
              <a:gd name="connsiteX85" fmla="*/ 1912884 w 4099035"/>
              <a:gd name="connsiteY85" fmla="*/ 725214 h 6274675"/>
              <a:gd name="connsiteX86" fmla="*/ 1681656 w 4099035"/>
              <a:gd name="connsiteY86" fmla="*/ 756744 h 6274675"/>
              <a:gd name="connsiteX87" fmla="*/ 1450428 w 4099035"/>
              <a:gd name="connsiteY87" fmla="*/ 546538 h 6274675"/>
              <a:gd name="connsiteX88" fmla="*/ 1292773 w 4099035"/>
              <a:gd name="connsiteY88" fmla="*/ 252247 h 6274675"/>
              <a:gd name="connsiteX89" fmla="*/ 1208690 w 4099035"/>
              <a:gd name="connsiteY89" fmla="*/ 136634 h 6274675"/>
              <a:gd name="connsiteX0" fmla="*/ 1208690 w 4099035"/>
              <a:gd name="connsiteY0" fmla="*/ 136634 h 6274675"/>
              <a:gd name="connsiteX1" fmla="*/ 1019504 w 4099035"/>
              <a:gd name="connsiteY1" fmla="*/ 525517 h 6274675"/>
              <a:gd name="connsiteX2" fmla="*/ 483476 w 4099035"/>
              <a:gd name="connsiteY2" fmla="*/ 672662 h 6274675"/>
              <a:gd name="connsiteX3" fmla="*/ 168166 w 4099035"/>
              <a:gd name="connsiteY3" fmla="*/ 956441 h 6274675"/>
              <a:gd name="connsiteX4" fmla="*/ 168166 w 4099035"/>
              <a:gd name="connsiteY4" fmla="*/ 1229710 h 6274675"/>
              <a:gd name="connsiteX5" fmla="*/ 378373 w 4099035"/>
              <a:gd name="connsiteY5" fmla="*/ 1629103 h 6274675"/>
              <a:gd name="connsiteX6" fmla="*/ 557049 w 4099035"/>
              <a:gd name="connsiteY6" fmla="*/ 1839310 h 6274675"/>
              <a:gd name="connsiteX7" fmla="*/ 451945 w 4099035"/>
              <a:gd name="connsiteY7" fmla="*/ 2049517 h 6274675"/>
              <a:gd name="connsiteX8" fmla="*/ 714704 w 4099035"/>
              <a:gd name="connsiteY8" fmla="*/ 2102069 h 6274675"/>
              <a:gd name="connsiteX9" fmla="*/ 903890 w 4099035"/>
              <a:gd name="connsiteY9" fmla="*/ 1807779 h 6274675"/>
              <a:gd name="connsiteX10" fmla="*/ 840828 w 4099035"/>
              <a:gd name="connsiteY10" fmla="*/ 1387365 h 6274675"/>
              <a:gd name="connsiteX11" fmla="*/ 756745 w 4099035"/>
              <a:gd name="connsiteY11" fmla="*/ 1187669 h 6274675"/>
              <a:gd name="connsiteX12" fmla="*/ 935421 w 4099035"/>
              <a:gd name="connsiteY12" fmla="*/ 1145627 h 6274675"/>
              <a:gd name="connsiteX13" fmla="*/ 1103587 w 4099035"/>
              <a:gd name="connsiteY13" fmla="*/ 1618593 h 6274675"/>
              <a:gd name="connsiteX14" fmla="*/ 1135118 w 4099035"/>
              <a:gd name="connsiteY14" fmla="*/ 2028496 h 6274675"/>
              <a:gd name="connsiteX15" fmla="*/ 1082566 w 4099035"/>
              <a:gd name="connsiteY15" fmla="*/ 2501462 h 6274675"/>
              <a:gd name="connsiteX16" fmla="*/ 546538 w 4099035"/>
              <a:gd name="connsiteY16" fmla="*/ 3699641 h 6274675"/>
              <a:gd name="connsiteX17" fmla="*/ 557049 w 4099035"/>
              <a:gd name="connsiteY17" fmla="*/ 3804745 h 6274675"/>
              <a:gd name="connsiteX18" fmla="*/ 567559 w 4099035"/>
              <a:gd name="connsiteY18" fmla="*/ 3878317 h 6274675"/>
              <a:gd name="connsiteX19" fmla="*/ 567559 w 4099035"/>
              <a:gd name="connsiteY19" fmla="*/ 4004441 h 6274675"/>
              <a:gd name="connsiteX20" fmla="*/ 346842 w 4099035"/>
              <a:gd name="connsiteY20" fmla="*/ 4162096 h 6274675"/>
              <a:gd name="connsiteX21" fmla="*/ 294290 w 4099035"/>
              <a:gd name="connsiteY21" fmla="*/ 4708634 h 6274675"/>
              <a:gd name="connsiteX22" fmla="*/ 84083 w 4099035"/>
              <a:gd name="connsiteY22" fmla="*/ 5276193 h 6274675"/>
              <a:gd name="connsiteX23" fmla="*/ 0 w 4099035"/>
              <a:gd name="connsiteY23" fmla="*/ 5591503 h 6274675"/>
              <a:gd name="connsiteX24" fmla="*/ 157656 w 4099035"/>
              <a:gd name="connsiteY24" fmla="*/ 5644054 h 6274675"/>
              <a:gd name="connsiteX25" fmla="*/ 231228 w 4099035"/>
              <a:gd name="connsiteY25" fmla="*/ 5759669 h 6274675"/>
              <a:gd name="connsiteX26" fmla="*/ 567560 w 4099035"/>
              <a:gd name="connsiteY26" fmla="*/ 5770179 h 6274675"/>
              <a:gd name="connsiteX27" fmla="*/ 725214 w 4099035"/>
              <a:gd name="connsiteY27" fmla="*/ 5675585 h 6274675"/>
              <a:gd name="connsiteX28" fmla="*/ 725214 w 4099035"/>
              <a:gd name="connsiteY28" fmla="*/ 5549462 h 6274675"/>
              <a:gd name="connsiteX29" fmla="*/ 777765 w 4099035"/>
              <a:gd name="connsiteY29" fmla="*/ 5223641 h 6274675"/>
              <a:gd name="connsiteX30" fmla="*/ 840828 w 4099035"/>
              <a:gd name="connsiteY30" fmla="*/ 4708634 h 6274675"/>
              <a:gd name="connsiteX31" fmla="*/ 966952 w 4099035"/>
              <a:gd name="connsiteY31" fmla="*/ 4593020 h 6274675"/>
              <a:gd name="connsiteX32" fmla="*/ 977463 w 4099035"/>
              <a:gd name="connsiteY32" fmla="*/ 5307724 h 6274675"/>
              <a:gd name="connsiteX33" fmla="*/ 1051035 w 4099035"/>
              <a:gd name="connsiteY33" fmla="*/ 5412827 h 6274675"/>
              <a:gd name="connsiteX34" fmla="*/ 1187670 w 4099035"/>
              <a:gd name="connsiteY34" fmla="*/ 5496909 h 6274675"/>
              <a:gd name="connsiteX35" fmla="*/ 1439917 w 4099035"/>
              <a:gd name="connsiteY35" fmla="*/ 5507421 h 6274675"/>
              <a:gd name="connsiteX36" fmla="*/ 1534511 w 4099035"/>
              <a:gd name="connsiteY36" fmla="*/ 5391807 h 6274675"/>
              <a:gd name="connsiteX37" fmla="*/ 1671145 w 4099035"/>
              <a:gd name="connsiteY37" fmla="*/ 4750675 h 6274675"/>
              <a:gd name="connsiteX38" fmla="*/ 1776249 w 4099035"/>
              <a:gd name="connsiteY38" fmla="*/ 4309242 h 6274675"/>
              <a:gd name="connsiteX39" fmla="*/ 2154622 w 4099035"/>
              <a:gd name="connsiteY39" fmla="*/ 4424854 h 6274675"/>
              <a:gd name="connsiteX40" fmla="*/ 2301766 w 4099035"/>
              <a:gd name="connsiteY40" fmla="*/ 4845270 h 6274675"/>
              <a:gd name="connsiteX41" fmla="*/ 2364828 w 4099035"/>
              <a:gd name="connsiteY41" fmla="*/ 5402317 h 6274675"/>
              <a:gd name="connsiteX42" fmla="*/ 2438400 w 4099035"/>
              <a:gd name="connsiteY42" fmla="*/ 5749158 h 6274675"/>
              <a:gd name="connsiteX43" fmla="*/ 2501464 w 4099035"/>
              <a:gd name="connsiteY43" fmla="*/ 5927833 h 6274675"/>
              <a:gd name="connsiteX44" fmla="*/ 2659118 w 4099035"/>
              <a:gd name="connsiteY44" fmla="*/ 6096000 h 6274675"/>
              <a:gd name="connsiteX45" fmla="*/ 2806263 w 4099035"/>
              <a:gd name="connsiteY45" fmla="*/ 6064469 h 6274675"/>
              <a:gd name="connsiteX46" fmla="*/ 2921877 w 4099035"/>
              <a:gd name="connsiteY46" fmla="*/ 6053958 h 6274675"/>
              <a:gd name="connsiteX47" fmla="*/ 2858814 w 4099035"/>
              <a:gd name="connsiteY47" fmla="*/ 5822731 h 6274675"/>
              <a:gd name="connsiteX48" fmla="*/ 2764221 w 4099035"/>
              <a:gd name="connsiteY48" fmla="*/ 5559972 h 6274675"/>
              <a:gd name="connsiteX49" fmla="*/ 2974428 w 4099035"/>
              <a:gd name="connsiteY49" fmla="*/ 5318234 h 6274675"/>
              <a:gd name="connsiteX50" fmla="*/ 3005959 w 4099035"/>
              <a:gd name="connsiteY50" fmla="*/ 4897820 h 6274675"/>
              <a:gd name="connsiteX51" fmla="*/ 3058511 w 4099035"/>
              <a:gd name="connsiteY51" fmla="*/ 4666593 h 6274675"/>
              <a:gd name="connsiteX52" fmla="*/ 3289738 w 4099035"/>
              <a:gd name="connsiteY52" fmla="*/ 4855779 h 6274675"/>
              <a:gd name="connsiteX53" fmla="*/ 3153104 w 4099035"/>
              <a:gd name="connsiteY53" fmla="*/ 5402317 h 6274675"/>
              <a:gd name="connsiteX54" fmla="*/ 3048000 w 4099035"/>
              <a:gd name="connsiteY54" fmla="*/ 6011917 h 6274675"/>
              <a:gd name="connsiteX55" fmla="*/ 3142593 w 4099035"/>
              <a:gd name="connsiteY55" fmla="*/ 6053958 h 6274675"/>
              <a:gd name="connsiteX56" fmla="*/ 3342290 w 4099035"/>
              <a:gd name="connsiteY56" fmla="*/ 6190594 h 6274675"/>
              <a:gd name="connsiteX57" fmla="*/ 3678621 w 4099035"/>
              <a:gd name="connsiteY57" fmla="*/ 6117020 h 6274675"/>
              <a:gd name="connsiteX58" fmla="*/ 3836277 w 4099035"/>
              <a:gd name="connsiteY58" fmla="*/ 6274675 h 6274675"/>
              <a:gd name="connsiteX59" fmla="*/ 3993932 w 4099035"/>
              <a:gd name="connsiteY59" fmla="*/ 6085489 h 6274675"/>
              <a:gd name="connsiteX60" fmla="*/ 4099035 w 4099035"/>
              <a:gd name="connsiteY60" fmla="*/ 5307724 h 6274675"/>
              <a:gd name="connsiteX61" fmla="*/ 4035973 w 4099035"/>
              <a:gd name="connsiteY61" fmla="*/ 4624552 h 6274675"/>
              <a:gd name="connsiteX62" fmla="*/ 4025463 w 4099035"/>
              <a:gd name="connsiteY62" fmla="*/ 4309241 h 6274675"/>
              <a:gd name="connsiteX63" fmla="*/ 3752194 w 4099035"/>
              <a:gd name="connsiteY63" fmla="*/ 3993931 h 6274675"/>
              <a:gd name="connsiteX64" fmla="*/ 3541987 w 4099035"/>
              <a:gd name="connsiteY64" fmla="*/ 3174124 h 6274675"/>
              <a:gd name="connsiteX65" fmla="*/ 3363311 w 4099035"/>
              <a:gd name="connsiteY65" fmla="*/ 2680138 h 6274675"/>
              <a:gd name="connsiteX66" fmla="*/ 3174125 w 4099035"/>
              <a:gd name="connsiteY66" fmla="*/ 2427889 h 6274675"/>
              <a:gd name="connsiteX67" fmla="*/ 2995449 w 4099035"/>
              <a:gd name="connsiteY67" fmla="*/ 2060027 h 6274675"/>
              <a:gd name="connsiteX68" fmla="*/ 2848304 w 4099035"/>
              <a:gd name="connsiteY68" fmla="*/ 1818289 h 6274675"/>
              <a:gd name="connsiteX69" fmla="*/ 2911366 w 4099035"/>
              <a:gd name="connsiteY69" fmla="*/ 1418896 h 6274675"/>
              <a:gd name="connsiteX70" fmla="*/ 2974428 w 4099035"/>
              <a:gd name="connsiteY70" fmla="*/ 1324303 h 6274675"/>
              <a:gd name="connsiteX71" fmla="*/ 2942897 w 4099035"/>
              <a:gd name="connsiteY71" fmla="*/ 1671145 h 6274675"/>
              <a:gd name="connsiteX72" fmla="*/ 3100552 w 4099035"/>
              <a:gd name="connsiteY72" fmla="*/ 2133600 h 6274675"/>
              <a:gd name="connsiteX73" fmla="*/ 3647090 w 4099035"/>
              <a:gd name="connsiteY73" fmla="*/ 2154620 h 6274675"/>
              <a:gd name="connsiteX74" fmla="*/ 3752194 w 4099035"/>
              <a:gd name="connsiteY74" fmla="*/ 1965434 h 6274675"/>
              <a:gd name="connsiteX75" fmla="*/ 3520966 w 4099035"/>
              <a:gd name="connsiteY75" fmla="*/ 1734207 h 6274675"/>
              <a:gd name="connsiteX76" fmla="*/ 3741683 w 4099035"/>
              <a:gd name="connsiteY76" fmla="*/ 1355834 h 6274675"/>
              <a:gd name="connsiteX77" fmla="*/ 3678621 w 4099035"/>
              <a:gd name="connsiteY77" fmla="*/ 767255 h 6274675"/>
              <a:gd name="connsiteX78" fmla="*/ 3605049 w 4099035"/>
              <a:gd name="connsiteY78" fmla="*/ 651641 h 6274675"/>
              <a:gd name="connsiteX79" fmla="*/ 3153104 w 4099035"/>
              <a:gd name="connsiteY79" fmla="*/ 420414 h 6274675"/>
              <a:gd name="connsiteX80" fmla="*/ 2900856 w 4099035"/>
              <a:gd name="connsiteY80" fmla="*/ 367862 h 6274675"/>
              <a:gd name="connsiteX81" fmla="*/ 2669628 w 4099035"/>
              <a:gd name="connsiteY81" fmla="*/ 10510 h 6274675"/>
              <a:gd name="connsiteX82" fmla="*/ 2511973 w 4099035"/>
              <a:gd name="connsiteY82" fmla="*/ 0 h 6274675"/>
              <a:gd name="connsiteX83" fmla="*/ 2406869 w 4099035"/>
              <a:gd name="connsiteY83" fmla="*/ 430924 h 6274675"/>
              <a:gd name="connsiteX84" fmla="*/ 2207173 w 4099035"/>
              <a:gd name="connsiteY84" fmla="*/ 630620 h 6274675"/>
              <a:gd name="connsiteX85" fmla="*/ 1912884 w 4099035"/>
              <a:gd name="connsiteY85" fmla="*/ 725214 h 6274675"/>
              <a:gd name="connsiteX86" fmla="*/ 1681656 w 4099035"/>
              <a:gd name="connsiteY86" fmla="*/ 756744 h 6274675"/>
              <a:gd name="connsiteX87" fmla="*/ 1450428 w 4099035"/>
              <a:gd name="connsiteY87" fmla="*/ 546538 h 6274675"/>
              <a:gd name="connsiteX88" fmla="*/ 1292773 w 4099035"/>
              <a:gd name="connsiteY88" fmla="*/ 252247 h 6274675"/>
              <a:gd name="connsiteX89" fmla="*/ 1208690 w 4099035"/>
              <a:gd name="connsiteY89" fmla="*/ 136634 h 6274675"/>
              <a:gd name="connsiteX0" fmla="*/ 1208690 w 4099035"/>
              <a:gd name="connsiteY0" fmla="*/ 136634 h 6312933"/>
              <a:gd name="connsiteX1" fmla="*/ 1019504 w 4099035"/>
              <a:gd name="connsiteY1" fmla="*/ 525517 h 6312933"/>
              <a:gd name="connsiteX2" fmla="*/ 483476 w 4099035"/>
              <a:gd name="connsiteY2" fmla="*/ 672662 h 6312933"/>
              <a:gd name="connsiteX3" fmla="*/ 168166 w 4099035"/>
              <a:gd name="connsiteY3" fmla="*/ 956441 h 6312933"/>
              <a:gd name="connsiteX4" fmla="*/ 168166 w 4099035"/>
              <a:gd name="connsiteY4" fmla="*/ 1229710 h 6312933"/>
              <a:gd name="connsiteX5" fmla="*/ 378373 w 4099035"/>
              <a:gd name="connsiteY5" fmla="*/ 1629103 h 6312933"/>
              <a:gd name="connsiteX6" fmla="*/ 557049 w 4099035"/>
              <a:gd name="connsiteY6" fmla="*/ 1839310 h 6312933"/>
              <a:gd name="connsiteX7" fmla="*/ 451945 w 4099035"/>
              <a:gd name="connsiteY7" fmla="*/ 2049517 h 6312933"/>
              <a:gd name="connsiteX8" fmla="*/ 714704 w 4099035"/>
              <a:gd name="connsiteY8" fmla="*/ 2102069 h 6312933"/>
              <a:gd name="connsiteX9" fmla="*/ 903890 w 4099035"/>
              <a:gd name="connsiteY9" fmla="*/ 1807779 h 6312933"/>
              <a:gd name="connsiteX10" fmla="*/ 840828 w 4099035"/>
              <a:gd name="connsiteY10" fmla="*/ 1387365 h 6312933"/>
              <a:gd name="connsiteX11" fmla="*/ 756745 w 4099035"/>
              <a:gd name="connsiteY11" fmla="*/ 1187669 h 6312933"/>
              <a:gd name="connsiteX12" fmla="*/ 935421 w 4099035"/>
              <a:gd name="connsiteY12" fmla="*/ 1145627 h 6312933"/>
              <a:gd name="connsiteX13" fmla="*/ 1103587 w 4099035"/>
              <a:gd name="connsiteY13" fmla="*/ 1618593 h 6312933"/>
              <a:gd name="connsiteX14" fmla="*/ 1135118 w 4099035"/>
              <a:gd name="connsiteY14" fmla="*/ 2028496 h 6312933"/>
              <a:gd name="connsiteX15" fmla="*/ 1082566 w 4099035"/>
              <a:gd name="connsiteY15" fmla="*/ 2501462 h 6312933"/>
              <a:gd name="connsiteX16" fmla="*/ 546538 w 4099035"/>
              <a:gd name="connsiteY16" fmla="*/ 3699641 h 6312933"/>
              <a:gd name="connsiteX17" fmla="*/ 557049 w 4099035"/>
              <a:gd name="connsiteY17" fmla="*/ 3804745 h 6312933"/>
              <a:gd name="connsiteX18" fmla="*/ 567559 w 4099035"/>
              <a:gd name="connsiteY18" fmla="*/ 3878317 h 6312933"/>
              <a:gd name="connsiteX19" fmla="*/ 567559 w 4099035"/>
              <a:gd name="connsiteY19" fmla="*/ 4004441 h 6312933"/>
              <a:gd name="connsiteX20" fmla="*/ 346842 w 4099035"/>
              <a:gd name="connsiteY20" fmla="*/ 4162096 h 6312933"/>
              <a:gd name="connsiteX21" fmla="*/ 294290 w 4099035"/>
              <a:gd name="connsiteY21" fmla="*/ 4708634 h 6312933"/>
              <a:gd name="connsiteX22" fmla="*/ 84083 w 4099035"/>
              <a:gd name="connsiteY22" fmla="*/ 5276193 h 6312933"/>
              <a:gd name="connsiteX23" fmla="*/ 0 w 4099035"/>
              <a:gd name="connsiteY23" fmla="*/ 5591503 h 6312933"/>
              <a:gd name="connsiteX24" fmla="*/ 157656 w 4099035"/>
              <a:gd name="connsiteY24" fmla="*/ 5644054 h 6312933"/>
              <a:gd name="connsiteX25" fmla="*/ 231228 w 4099035"/>
              <a:gd name="connsiteY25" fmla="*/ 5759669 h 6312933"/>
              <a:gd name="connsiteX26" fmla="*/ 567560 w 4099035"/>
              <a:gd name="connsiteY26" fmla="*/ 5770179 h 6312933"/>
              <a:gd name="connsiteX27" fmla="*/ 725214 w 4099035"/>
              <a:gd name="connsiteY27" fmla="*/ 5675585 h 6312933"/>
              <a:gd name="connsiteX28" fmla="*/ 725214 w 4099035"/>
              <a:gd name="connsiteY28" fmla="*/ 5549462 h 6312933"/>
              <a:gd name="connsiteX29" fmla="*/ 777765 w 4099035"/>
              <a:gd name="connsiteY29" fmla="*/ 5223641 h 6312933"/>
              <a:gd name="connsiteX30" fmla="*/ 840828 w 4099035"/>
              <a:gd name="connsiteY30" fmla="*/ 4708634 h 6312933"/>
              <a:gd name="connsiteX31" fmla="*/ 966952 w 4099035"/>
              <a:gd name="connsiteY31" fmla="*/ 4593020 h 6312933"/>
              <a:gd name="connsiteX32" fmla="*/ 977463 w 4099035"/>
              <a:gd name="connsiteY32" fmla="*/ 5307724 h 6312933"/>
              <a:gd name="connsiteX33" fmla="*/ 1051035 w 4099035"/>
              <a:gd name="connsiteY33" fmla="*/ 5412827 h 6312933"/>
              <a:gd name="connsiteX34" fmla="*/ 1187670 w 4099035"/>
              <a:gd name="connsiteY34" fmla="*/ 5496909 h 6312933"/>
              <a:gd name="connsiteX35" fmla="*/ 1439917 w 4099035"/>
              <a:gd name="connsiteY35" fmla="*/ 5507421 h 6312933"/>
              <a:gd name="connsiteX36" fmla="*/ 1534511 w 4099035"/>
              <a:gd name="connsiteY36" fmla="*/ 5391807 h 6312933"/>
              <a:gd name="connsiteX37" fmla="*/ 1671145 w 4099035"/>
              <a:gd name="connsiteY37" fmla="*/ 4750675 h 6312933"/>
              <a:gd name="connsiteX38" fmla="*/ 1776249 w 4099035"/>
              <a:gd name="connsiteY38" fmla="*/ 4309242 h 6312933"/>
              <a:gd name="connsiteX39" fmla="*/ 2154622 w 4099035"/>
              <a:gd name="connsiteY39" fmla="*/ 4424854 h 6312933"/>
              <a:gd name="connsiteX40" fmla="*/ 2301766 w 4099035"/>
              <a:gd name="connsiteY40" fmla="*/ 4845270 h 6312933"/>
              <a:gd name="connsiteX41" fmla="*/ 2364828 w 4099035"/>
              <a:gd name="connsiteY41" fmla="*/ 5402317 h 6312933"/>
              <a:gd name="connsiteX42" fmla="*/ 2438400 w 4099035"/>
              <a:gd name="connsiteY42" fmla="*/ 5749158 h 6312933"/>
              <a:gd name="connsiteX43" fmla="*/ 2501464 w 4099035"/>
              <a:gd name="connsiteY43" fmla="*/ 5927833 h 6312933"/>
              <a:gd name="connsiteX44" fmla="*/ 2659118 w 4099035"/>
              <a:gd name="connsiteY44" fmla="*/ 6096000 h 6312933"/>
              <a:gd name="connsiteX45" fmla="*/ 2806263 w 4099035"/>
              <a:gd name="connsiteY45" fmla="*/ 6064469 h 6312933"/>
              <a:gd name="connsiteX46" fmla="*/ 2921877 w 4099035"/>
              <a:gd name="connsiteY46" fmla="*/ 6053958 h 6312933"/>
              <a:gd name="connsiteX47" fmla="*/ 2858814 w 4099035"/>
              <a:gd name="connsiteY47" fmla="*/ 5822731 h 6312933"/>
              <a:gd name="connsiteX48" fmla="*/ 2764221 w 4099035"/>
              <a:gd name="connsiteY48" fmla="*/ 5559972 h 6312933"/>
              <a:gd name="connsiteX49" fmla="*/ 2974428 w 4099035"/>
              <a:gd name="connsiteY49" fmla="*/ 5318234 h 6312933"/>
              <a:gd name="connsiteX50" fmla="*/ 3005959 w 4099035"/>
              <a:gd name="connsiteY50" fmla="*/ 4897820 h 6312933"/>
              <a:gd name="connsiteX51" fmla="*/ 3058511 w 4099035"/>
              <a:gd name="connsiteY51" fmla="*/ 4666593 h 6312933"/>
              <a:gd name="connsiteX52" fmla="*/ 3289738 w 4099035"/>
              <a:gd name="connsiteY52" fmla="*/ 4855779 h 6312933"/>
              <a:gd name="connsiteX53" fmla="*/ 3153104 w 4099035"/>
              <a:gd name="connsiteY53" fmla="*/ 5402317 h 6312933"/>
              <a:gd name="connsiteX54" fmla="*/ 3048000 w 4099035"/>
              <a:gd name="connsiteY54" fmla="*/ 6011917 h 6312933"/>
              <a:gd name="connsiteX55" fmla="*/ 3142593 w 4099035"/>
              <a:gd name="connsiteY55" fmla="*/ 6053958 h 6312933"/>
              <a:gd name="connsiteX56" fmla="*/ 3342290 w 4099035"/>
              <a:gd name="connsiteY56" fmla="*/ 6190594 h 6312933"/>
              <a:gd name="connsiteX57" fmla="*/ 3699641 w 4099035"/>
              <a:gd name="connsiteY57" fmla="*/ 6264165 h 6312933"/>
              <a:gd name="connsiteX58" fmla="*/ 3836277 w 4099035"/>
              <a:gd name="connsiteY58" fmla="*/ 6274675 h 6312933"/>
              <a:gd name="connsiteX59" fmla="*/ 3993932 w 4099035"/>
              <a:gd name="connsiteY59" fmla="*/ 6085489 h 6312933"/>
              <a:gd name="connsiteX60" fmla="*/ 4099035 w 4099035"/>
              <a:gd name="connsiteY60" fmla="*/ 5307724 h 6312933"/>
              <a:gd name="connsiteX61" fmla="*/ 4035973 w 4099035"/>
              <a:gd name="connsiteY61" fmla="*/ 4624552 h 6312933"/>
              <a:gd name="connsiteX62" fmla="*/ 4025463 w 4099035"/>
              <a:gd name="connsiteY62" fmla="*/ 4309241 h 6312933"/>
              <a:gd name="connsiteX63" fmla="*/ 3752194 w 4099035"/>
              <a:gd name="connsiteY63" fmla="*/ 3993931 h 6312933"/>
              <a:gd name="connsiteX64" fmla="*/ 3541987 w 4099035"/>
              <a:gd name="connsiteY64" fmla="*/ 3174124 h 6312933"/>
              <a:gd name="connsiteX65" fmla="*/ 3363311 w 4099035"/>
              <a:gd name="connsiteY65" fmla="*/ 2680138 h 6312933"/>
              <a:gd name="connsiteX66" fmla="*/ 3174125 w 4099035"/>
              <a:gd name="connsiteY66" fmla="*/ 2427889 h 6312933"/>
              <a:gd name="connsiteX67" fmla="*/ 2995449 w 4099035"/>
              <a:gd name="connsiteY67" fmla="*/ 2060027 h 6312933"/>
              <a:gd name="connsiteX68" fmla="*/ 2848304 w 4099035"/>
              <a:gd name="connsiteY68" fmla="*/ 1818289 h 6312933"/>
              <a:gd name="connsiteX69" fmla="*/ 2911366 w 4099035"/>
              <a:gd name="connsiteY69" fmla="*/ 1418896 h 6312933"/>
              <a:gd name="connsiteX70" fmla="*/ 2974428 w 4099035"/>
              <a:gd name="connsiteY70" fmla="*/ 1324303 h 6312933"/>
              <a:gd name="connsiteX71" fmla="*/ 2942897 w 4099035"/>
              <a:gd name="connsiteY71" fmla="*/ 1671145 h 6312933"/>
              <a:gd name="connsiteX72" fmla="*/ 3100552 w 4099035"/>
              <a:gd name="connsiteY72" fmla="*/ 2133600 h 6312933"/>
              <a:gd name="connsiteX73" fmla="*/ 3647090 w 4099035"/>
              <a:gd name="connsiteY73" fmla="*/ 2154620 h 6312933"/>
              <a:gd name="connsiteX74" fmla="*/ 3752194 w 4099035"/>
              <a:gd name="connsiteY74" fmla="*/ 1965434 h 6312933"/>
              <a:gd name="connsiteX75" fmla="*/ 3520966 w 4099035"/>
              <a:gd name="connsiteY75" fmla="*/ 1734207 h 6312933"/>
              <a:gd name="connsiteX76" fmla="*/ 3741683 w 4099035"/>
              <a:gd name="connsiteY76" fmla="*/ 1355834 h 6312933"/>
              <a:gd name="connsiteX77" fmla="*/ 3678621 w 4099035"/>
              <a:gd name="connsiteY77" fmla="*/ 767255 h 6312933"/>
              <a:gd name="connsiteX78" fmla="*/ 3605049 w 4099035"/>
              <a:gd name="connsiteY78" fmla="*/ 651641 h 6312933"/>
              <a:gd name="connsiteX79" fmla="*/ 3153104 w 4099035"/>
              <a:gd name="connsiteY79" fmla="*/ 420414 h 6312933"/>
              <a:gd name="connsiteX80" fmla="*/ 2900856 w 4099035"/>
              <a:gd name="connsiteY80" fmla="*/ 367862 h 6312933"/>
              <a:gd name="connsiteX81" fmla="*/ 2669628 w 4099035"/>
              <a:gd name="connsiteY81" fmla="*/ 10510 h 6312933"/>
              <a:gd name="connsiteX82" fmla="*/ 2511973 w 4099035"/>
              <a:gd name="connsiteY82" fmla="*/ 0 h 6312933"/>
              <a:gd name="connsiteX83" fmla="*/ 2406869 w 4099035"/>
              <a:gd name="connsiteY83" fmla="*/ 430924 h 6312933"/>
              <a:gd name="connsiteX84" fmla="*/ 2207173 w 4099035"/>
              <a:gd name="connsiteY84" fmla="*/ 630620 h 6312933"/>
              <a:gd name="connsiteX85" fmla="*/ 1912884 w 4099035"/>
              <a:gd name="connsiteY85" fmla="*/ 725214 h 6312933"/>
              <a:gd name="connsiteX86" fmla="*/ 1681656 w 4099035"/>
              <a:gd name="connsiteY86" fmla="*/ 756744 h 6312933"/>
              <a:gd name="connsiteX87" fmla="*/ 1450428 w 4099035"/>
              <a:gd name="connsiteY87" fmla="*/ 546538 h 6312933"/>
              <a:gd name="connsiteX88" fmla="*/ 1292773 w 4099035"/>
              <a:gd name="connsiteY88" fmla="*/ 252247 h 6312933"/>
              <a:gd name="connsiteX89" fmla="*/ 1208690 w 4099035"/>
              <a:gd name="connsiteY89" fmla="*/ 136634 h 6312933"/>
              <a:gd name="connsiteX0" fmla="*/ 1208690 w 4099035"/>
              <a:gd name="connsiteY0" fmla="*/ 136634 h 6312933"/>
              <a:gd name="connsiteX1" fmla="*/ 1019504 w 4099035"/>
              <a:gd name="connsiteY1" fmla="*/ 525517 h 6312933"/>
              <a:gd name="connsiteX2" fmla="*/ 483476 w 4099035"/>
              <a:gd name="connsiteY2" fmla="*/ 672662 h 6312933"/>
              <a:gd name="connsiteX3" fmla="*/ 168166 w 4099035"/>
              <a:gd name="connsiteY3" fmla="*/ 956441 h 6312933"/>
              <a:gd name="connsiteX4" fmla="*/ 168166 w 4099035"/>
              <a:gd name="connsiteY4" fmla="*/ 1229710 h 6312933"/>
              <a:gd name="connsiteX5" fmla="*/ 378373 w 4099035"/>
              <a:gd name="connsiteY5" fmla="*/ 1629103 h 6312933"/>
              <a:gd name="connsiteX6" fmla="*/ 557049 w 4099035"/>
              <a:gd name="connsiteY6" fmla="*/ 1839310 h 6312933"/>
              <a:gd name="connsiteX7" fmla="*/ 451945 w 4099035"/>
              <a:gd name="connsiteY7" fmla="*/ 2049517 h 6312933"/>
              <a:gd name="connsiteX8" fmla="*/ 714704 w 4099035"/>
              <a:gd name="connsiteY8" fmla="*/ 2102069 h 6312933"/>
              <a:gd name="connsiteX9" fmla="*/ 903890 w 4099035"/>
              <a:gd name="connsiteY9" fmla="*/ 1807779 h 6312933"/>
              <a:gd name="connsiteX10" fmla="*/ 840828 w 4099035"/>
              <a:gd name="connsiteY10" fmla="*/ 1387365 h 6312933"/>
              <a:gd name="connsiteX11" fmla="*/ 756745 w 4099035"/>
              <a:gd name="connsiteY11" fmla="*/ 1187669 h 6312933"/>
              <a:gd name="connsiteX12" fmla="*/ 935421 w 4099035"/>
              <a:gd name="connsiteY12" fmla="*/ 1145627 h 6312933"/>
              <a:gd name="connsiteX13" fmla="*/ 1103587 w 4099035"/>
              <a:gd name="connsiteY13" fmla="*/ 1618593 h 6312933"/>
              <a:gd name="connsiteX14" fmla="*/ 1135118 w 4099035"/>
              <a:gd name="connsiteY14" fmla="*/ 2028496 h 6312933"/>
              <a:gd name="connsiteX15" fmla="*/ 1082566 w 4099035"/>
              <a:gd name="connsiteY15" fmla="*/ 2501462 h 6312933"/>
              <a:gd name="connsiteX16" fmla="*/ 546538 w 4099035"/>
              <a:gd name="connsiteY16" fmla="*/ 3699641 h 6312933"/>
              <a:gd name="connsiteX17" fmla="*/ 557049 w 4099035"/>
              <a:gd name="connsiteY17" fmla="*/ 3804745 h 6312933"/>
              <a:gd name="connsiteX18" fmla="*/ 567559 w 4099035"/>
              <a:gd name="connsiteY18" fmla="*/ 3878317 h 6312933"/>
              <a:gd name="connsiteX19" fmla="*/ 567559 w 4099035"/>
              <a:gd name="connsiteY19" fmla="*/ 4004441 h 6312933"/>
              <a:gd name="connsiteX20" fmla="*/ 346842 w 4099035"/>
              <a:gd name="connsiteY20" fmla="*/ 4162096 h 6312933"/>
              <a:gd name="connsiteX21" fmla="*/ 294290 w 4099035"/>
              <a:gd name="connsiteY21" fmla="*/ 4708634 h 6312933"/>
              <a:gd name="connsiteX22" fmla="*/ 84083 w 4099035"/>
              <a:gd name="connsiteY22" fmla="*/ 5276193 h 6312933"/>
              <a:gd name="connsiteX23" fmla="*/ 0 w 4099035"/>
              <a:gd name="connsiteY23" fmla="*/ 5591503 h 6312933"/>
              <a:gd name="connsiteX24" fmla="*/ 157656 w 4099035"/>
              <a:gd name="connsiteY24" fmla="*/ 5644054 h 6312933"/>
              <a:gd name="connsiteX25" fmla="*/ 231228 w 4099035"/>
              <a:gd name="connsiteY25" fmla="*/ 5759669 h 6312933"/>
              <a:gd name="connsiteX26" fmla="*/ 567560 w 4099035"/>
              <a:gd name="connsiteY26" fmla="*/ 5770179 h 6312933"/>
              <a:gd name="connsiteX27" fmla="*/ 725214 w 4099035"/>
              <a:gd name="connsiteY27" fmla="*/ 5675585 h 6312933"/>
              <a:gd name="connsiteX28" fmla="*/ 725214 w 4099035"/>
              <a:gd name="connsiteY28" fmla="*/ 5549462 h 6312933"/>
              <a:gd name="connsiteX29" fmla="*/ 777765 w 4099035"/>
              <a:gd name="connsiteY29" fmla="*/ 5223641 h 6312933"/>
              <a:gd name="connsiteX30" fmla="*/ 840828 w 4099035"/>
              <a:gd name="connsiteY30" fmla="*/ 4708634 h 6312933"/>
              <a:gd name="connsiteX31" fmla="*/ 966952 w 4099035"/>
              <a:gd name="connsiteY31" fmla="*/ 4593020 h 6312933"/>
              <a:gd name="connsiteX32" fmla="*/ 977463 w 4099035"/>
              <a:gd name="connsiteY32" fmla="*/ 5307724 h 6312933"/>
              <a:gd name="connsiteX33" fmla="*/ 1051035 w 4099035"/>
              <a:gd name="connsiteY33" fmla="*/ 5412827 h 6312933"/>
              <a:gd name="connsiteX34" fmla="*/ 1187670 w 4099035"/>
              <a:gd name="connsiteY34" fmla="*/ 5496909 h 6312933"/>
              <a:gd name="connsiteX35" fmla="*/ 1439917 w 4099035"/>
              <a:gd name="connsiteY35" fmla="*/ 5507421 h 6312933"/>
              <a:gd name="connsiteX36" fmla="*/ 1534511 w 4099035"/>
              <a:gd name="connsiteY36" fmla="*/ 5391807 h 6312933"/>
              <a:gd name="connsiteX37" fmla="*/ 1671145 w 4099035"/>
              <a:gd name="connsiteY37" fmla="*/ 4750675 h 6312933"/>
              <a:gd name="connsiteX38" fmla="*/ 1776249 w 4099035"/>
              <a:gd name="connsiteY38" fmla="*/ 4309242 h 6312933"/>
              <a:gd name="connsiteX39" fmla="*/ 2154622 w 4099035"/>
              <a:gd name="connsiteY39" fmla="*/ 4424854 h 6312933"/>
              <a:gd name="connsiteX40" fmla="*/ 2301766 w 4099035"/>
              <a:gd name="connsiteY40" fmla="*/ 4845270 h 6312933"/>
              <a:gd name="connsiteX41" fmla="*/ 2364828 w 4099035"/>
              <a:gd name="connsiteY41" fmla="*/ 5402317 h 6312933"/>
              <a:gd name="connsiteX42" fmla="*/ 2438400 w 4099035"/>
              <a:gd name="connsiteY42" fmla="*/ 5749158 h 6312933"/>
              <a:gd name="connsiteX43" fmla="*/ 2501464 w 4099035"/>
              <a:gd name="connsiteY43" fmla="*/ 5927833 h 6312933"/>
              <a:gd name="connsiteX44" fmla="*/ 2659118 w 4099035"/>
              <a:gd name="connsiteY44" fmla="*/ 6096000 h 6312933"/>
              <a:gd name="connsiteX45" fmla="*/ 2806263 w 4099035"/>
              <a:gd name="connsiteY45" fmla="*/ 6064469 h 6312933"/>
              <a:gd name="connsiteX46" fmla="*/ 2921877 w 4099035"/>
              <a:gd name="connsiteY46" fmla="*/ 6053958 h 6312933"/>
              <a:gd name="connsiteX47" fmla="*/ 2858814 w 4099035"/>
              <a:gd name="connsiteY47" fmla="*/ 5822731 h 6312933"/>
              <a:gd name="connsiteX48" fmla="*/ 2764221 w 4099035"/>
              <a:gd name="connsiteY48" fmla="*/ 5559972 h 6312933"/>
              <a:gd name="connsiteX49" fmla="*/ 2974428 w 4099035"/>
              <a:gd name="connsiteY49" fmla="*/ 5318234 h 6312933"/>
              <a:gd name="connsiteX50" fmla="*/ 3005959 w 4099035"/>
              <a:gd name="connsiteY50" fmla="*/ 4897820 h 6312933"/>
              <a:gd name="connsiteX51" fmla="*/ 3058511 w 4099035"/>
              <a:gd name="connsiteY51" fmla="*/ 4666593 h 6312933"/>
              <a:gd name="connsiteX52" fmla="*/ 3289738 w 4099035"/>
              <a:gd name="connsiteY52" fmla="*/ 4855779 h 6312933"/>
              <a:gd name="connsiteX53" fmla="*/ 3153104 w 4099035"/>
              <a:gd name="connsiteY53" fmla="*/ 5402317 h 6312933"/>
              <a:gd name="connsiteX54" fmla="*/ 3048000 w 4099035"/>
              <a:gd name="connsiteY54" fmla="*/ 6011917 h 6312933"/>
              <a:gd name="connsiteX55" fmla="*/ 3142593 w 4099035"/>
              <a:gd name="connsiteY55" fmla="*/ 6053958 h 6312933"/>
              <a:gd name="connsiteX56" fmla="*/ 3342290 w 4099035"/>
              <a:gd name="connsiteY56" fmla="*/ 6190594 h 6312933"/>
              <a:gd name="connsiteX57" fmla="*/ 3699641 w 4099035"/>
              <a:gd name="connsiteY57" fmla="*/ 6264165 h 6312933"/>
              <a:gd name="connsiteX58" fmla="*/ 3836277 w 4099035"/>
              <a:gd name="connsiteY58" fmla="*/ 6274675 h 6312933"/>
              <a:gd name="connsiteX59" fmla="*/ 3825767 w 4099035"/>
              <a:gd name="connsiteY59" fmla="*/ 5948855 h 6312933"/>
              <a:gd name="connsiteX60" fmla="*/ 4099035 w 4099035"/>
              <a:gd name="connsiteY60" fmla="*/ 5307724 h 6312933"/>
              <a:gd name="connsiteX61" fmla="*/ 4035973 w 4099035"/>
              <a:gd name="connsiteY61" fmla="*/ 4624552 h 6312933"/>
              <a:gd name="connsiteX62" fmla="*/ 4025463 w 4099035"/>
              <a:gd name="connsiteY62" fmla="*/ 4309241 h 6312933"/>
              <a:gd name="connsiteX63" fmla="*/ 3752194 w 4099035"/>
              <a:gd name="connsiteY63" fmla="*/ 3993931 h 6312933"/>
              <a:gd name="connsiteX64" fmla="*/ 3541987 w 4099035"/>
              <a:gd name="connsiteY64" fmla="*/ 3174124 h 6312933"/>
              <a:gd name="connsiteX65" fmla="*/ 3363311 w 4099035"/>
              <a:gd name="connsiteY65" fmla="*/ 2680138 h 6312933"/>
              <a:gd name="connsiteX66" fmla="*/ 3174125 w 4099035"/>
              <a:gd name="connsiteY66" fmla="*/ 2427889 h 6312933"/>
              <a:gd name="connsiteX67" fmla="*/ 2995449 w 4099035"/>
              <a:gd name="connsiteY67" fmla="*/ 2060027 h 6312933"/>
              <a:gd name="connsiteX68" fmla="*/ 2848304 w 4099035"/>
              <a:gd name="connsiteY68" fmla="*/ 1818289 h 6312933"/>
              <a:gd name="connsiteX69" fmla="*/ 2911366 w 4099035"/>
              <a:gd name="connsiteY69" fmla="*/ 1418896 h 6312933"/>
              <a:gd name="connsiteX70" fmla="*/ 2974428 w 4099035"/>
              <a:gd name="connsiteY70" fmla="*/ 1324303 h 6312933"/>
              <a:gd name="connsiteX71" fmla="*/ 2942897 w 4099035"/>
              <a:gd name="connsiteY71" fmla="*/ 1671145 h 6312933"/>
              <a:gd name="connsiteX72" fmla="*/ 3100552 w 4099035"/>
              <a:gd name="connsiteY72" fmla="*/ 2133600 h 6312933"/>
              <a:gd name="connsiteX73" fmla="*/ 3647090 w 4099035"/>
              <a:gd name="connsiteY73" fmla="*/ 2154620 h 6312933"/>
              <a:gd name="connsiteX74" fmla="*/ 3752194 w 4099035"/>
              <a:gd name="connsiteY74" fmla="*/ 1965434 h 6312933"/>
              <a:gd name="connsiteX75" fmla="*/ 3520966 w 4099035"/>
              <a:gd name="connsiteY75" fmla="*/ 1734207 h 6312933"/>
              <a:gd name="connsiteX76" fmla="*/ 3741683 w 4099035"/>
              <a:gd name="connsiteY76" fmla="*/ 1355834 h 6312933"/>
              <a:gd name="connsiteX77" fmla="*/ 3678621 w 4099035"/>
              <a:gd name="connsiteY77" fmla="*/ 767255 h 6312933"/>
              <a:gd name="connsiteX78" fmla="*/ 3605049 w 4099035"/>
              <a:gd name="connsiteY78" fmla="*/ 651641 h 6312933"/>
              <a:gd name="connsiteX79" fmla="*/ 3153104 w 4099035"/>
              <a:gd name="connsiteY79" fmla="*/ 420414 h 6312933"/>
              <a:gd name="connsiteX80" fmla="*/ 2900856 w 4099035"/>
              <a:gd name="connsiteY80" fmla="*/ 367862 h 6312933"/>
              <a:gd name="connsiteX81" fmla="*/ 2669628 w 4099035"/>
              <a:gd name="connsiteY81" fmla="*/ 10510 h 6312933"/>
              <a:gd name="connsiteX82" fmla="*/ 2511973 w 4099035"/>
              <a:gd name="connsiteY82" fmla="*/ 0 h 6312933"/>
              <a:gd name="connsiteX83" fmla="*/ 2406869 w 4099035"/>
              <a:gd name="connsiteY83" fmla="*/ 430924 h 6312933"/>
              <a:gd name="connsiteX84" fmla="*/ 2207173 w 4099035"/>
              <a:gd name="connsiteY84" fmla="*/ 630620 h 6312933"/>
              <a:gd name="connsiteX85" fmla="*/ 1912884 w 4099035"/>
              <a:gd name="connsiteY85" fmla="*/ 725214 h 6312933"/>
              <a:gd name="connsiteX86" fmla="*/ 1681656 w 4099035"/>
              <a:gd name="connsiteY86" fmla="*/ 756744 h 6312933"/>
              <a:gd name="connsiteX87" fmla="*/ 1450428 w 4099035"/>
              <a:gd name="connsiteY87" fmla="*/ 546538 h 6312933"/>
              <a:gd name="connsiteX88" fmla="*/ 1292773 w 4099035"/>
              <a:gd name="connsiteY88" fmla="*/ 252247 h 6312933"/>
              <a:gd name="connsiteX89" fmla="*/ 1208690 w 4099035"/>
              <a:gd name="connsiteY89" fmla="*/ 136634 h 6312933"/>
              <a:gd name="connsiteX0" fmla="*/ 1208690 w 4035973"/>
              <a:gd name="connsiteY0" fmla="*/ 136634 h 6312933"/>
              <a:gd name="connsiteX1" fmla="*/ 1019504 w 4035973"/>
              <a:gd name="connsiteY1" fmla="*/ 525517 h 6312933"/>
              <a:gd name="connsiteX2" fmla="*/ 483476 w 4035973"/>
              <a:gd name="connsiteY2" fmla="*/ 672662 h 6312933"/>
              <a:gd name="connsiteX3" fmla="*/ 168166 w 4035973"/>
              <a:gd name="connsiteY3" fmla="*/ 956441 h 6312933"/>
              <a:gd name="connsiteX4" fmla="*/ 168166 w 4035973"/>
              <a:gd name="connsiteY4" fmla="*/ 1229710 h 6312933"/>
              <a:gd name="connsiteX5" fmla="*/ 378373 w 4035973"/>
              <a:gd name="connsiteY5" fmla="*/ 1629103 h 6312933"/>
              <a:gd name="connsiteX6" fmla="*/ 557049 w 4035973"/>
              <a:gd name="connsiteY6" fmla="*/ 1839310 h 6312933"/>
              <a:gd name="connsiteX7" fmla="*/ 451945 w 4035973"/>
              <a:gd name="connsiteY7" fmla="*/ 2049517 h 6312933"/>
              <a:gd name="connsiteX8" fmla="*/ 714704 w 4035973"/>
              <a:gd name="connsiteY8" fmla="*/ 2102069 h 6312933"/>
              <a:gd name="connsiteX9" fmla="*/ 903890 w 4035973"/>
              <a:gd name="connsiteY9" fmla="*/ 1807779 h 6312933"/>
              <a:gd name="connsiteX10" fmla="*/ 840828 w 4035973"/>
              <a:gd name="connsiteY10" fmla="*/ 1387365 h 6312933"/>
              <a:gd name="connsiteX11" fmla="*/ 756745 w 4035973"/>
              <a:gd name="connsiteY11" fmla="*/ 1187669 h 6312933"/>
              <a:gd name="connsiteX12" fmla="*/ 935421 w 4035973"/>
              <a:gd name="connsiteY12" fmla="*/ 1145627 h 6312933"/>
              <a:gd name="connsiteX13" fmla="*/ 1103587 w 4035973"/>
              <a:gd name="connsiteY13" fmla="*/ 1618593 h 6312933"/>
              <a:gd name="connsiteX14" fmla="*/ 1135118 w 4035973"/>
              <a:gd name="connsiteY14" fmla="*/ 2028496 h 6312933"/>
              <a:gd name="connsiteX15" fmla="*/ 1082566 w 4035973"/>
              <a:gd name="connsiteY15" fmla="*/ 2501462 h 6312933"/>
              <a:gd name="connsiteX16" fmla="*/ 546538 w 4035973"/>
              <a:gd name="connsiteY16" fmla="*/ 3699641 h 6312933"/>
              <a:gd name="connsiteX17" fmla="*/ 557049 w 4035973"/>
              <a:gd name="connsiteY17" fmla="*/ 3804745 h 6312933"/>
              <a:gd name="connsiteX18" fmla="*/ 567559 w 4035973"/>
              <a:gd name="connsiteY18" fmla="*/ 3878317 h 6312933"/>
              <a:gd name="connsiteX19" fmla="*/ 567559 w 4035973"/>
              <a:gd name="connsiteY19" fmla="*/ 4004441 h 6312933"/>
              <a:gd name="connsiteX20" fmla="*/ 346842 w 4035973"/>
              <a:gd name="connsiteY20" fmla="*/ 4162096 h 6312933"/>
              <a:gd name="connsiteX21" fmla="*/ 294290 w 4035973"/>
              <a:gd name="connsiteY21" fmla="*/ 4708634 h 6312933"/>
              <a:gd name="connsiteX22" fmla="*/ 84083 w 4035973"/>
              <a:gd name="connsiteY22" fmla="*/ 5276193 h 6312933"/>
              <a:gd name="connsiteX23" fmla="*/ 0 w 4035973"/>
              <a:gd name="connsiteY23" fmla="*/ 5591503 h 6312933"/>
              <a:gd name="connsiteX24" fmla="*/ 157656 w 4035973"/>
              <a:gd name="connsiteY24" fmla="*/ 5644054 h 6312933"/>
              <a:gd name="connsiteX25" fmla="*/ 231228 w 4035973"/>
              <a:gd name="connsiteY25" fmla="*/ 5759669 h 6312933"/>
              <a:gd name="connsiteX26" fmla="*/ 567560 w 4035973"/>
              <a:gd name="connsiteY26" fmla="*/ 5770179 h 6312933"/>
              <a:gd name="connsiteX27" fmla="*/ 725214 w 4035973"/>
              <a:gd name="connsiteY27" fmla="*/ 5675585 h 6312933"/>
              <a:gd name="connsiteX28" fmla="*/ 725214 w 4035973"/>
              <a:gd name="connsiteY28" fmla="*/ 5549462 h 6312933"/>
              <a:gd name="connsiteX29" fmla="*/ 777765 w 4035973"/>
              <a:gd name="connsiteY29" fmla="*/ 5223641 h 6312933"/>
              <a:gd name="connsiteX30" fmla="*/ 840828 w 4035973"/>
              <a:gd name="connsiteY30" fmla="*/ 4708634 h 6312933"/>
              <a:gd name="connsiteX31" fmla="*/ 966952 w 4035973"/>
              <a:gd name="connsiteY31" fmla="*/ 4593020 h 6312933"/>
              <a:gd name="connsiteX32" fmla="*/ 977463 w 4035973"/>
              <a:gd name="connsiteY32" fmla="*/ 5307724 h 6312933"/>
              <a:gd name="connsiteX33" fmla="*/ 1051035 w 4035973"/>
              <a:gd name="connsiteY33" fmla="*/ 5412827 h 6312933"/>
              <a:gd name="connsiteX34" fmla="*/ 1187670 w 4035973"/>
              <a:gd name="connsiteY34" fmla="*/ 5496909 h 6312933"/>
              <a:gd name="connsiteX35" fmla="*/ 1439917 w 4035973"/>
              <a:gd name="connsiteY35" fmla="*/ 5507421 h 6312933"/>
              <a:gd name="connsiteX36" fmla="*/ 1534511 w 4035973"/>
              <a:gd name="connsiteY36" fmla="*/ 5391807 h 6312933"/>
              <a:gd name="connsiteX37" fmla="*/ 1671145 w 4035973"/>
              <a:gd name="connsiteY37" fmla="*/ 4750675 h 6312933"/>
              <a:gd name="connsiteX38" fmla="*/ 1776249 w 4035973"/>
              <a:gd name="connsiteY38" fmla="*/ 4309242 h 6312933"/>
              <a:gd name="connsiteX39" fmla="*/ 2154622 w 4035973"/>
              <a:gd name="connsiteY39" fmla="*/ 4424854 h 6312933"/>
              <a:gd name="connsiteX40" fmla="*/ 2301766 w 4035973"/>
              <a:gd name="connsiteY40" fmla="*/ 4845270 h 6312933"/>
              <a:gd name="connsiteX41" fmla="*/ 2364828 w 4035973"/>
              <a:gd name="connsiteY41" fmla="*/ 5402317 h 6312933"/>
              <a:gd name="connsiteX42" fmla="*/ 2438400 w 4035973"/>
              <a:gd name="connsiteY42" fmla="*/ 5749158 h 6312933"/>
              <a:gd name="connsiteX43" fmla="*/ 2501464 w 4035973"/>
              <a:gd name="connsiteY43" fmla="*/ 5927833 h 6312933"/>
              <a:gd name="connsiteX44" fmla="*/ 2659118 w 4035973"/>
              <a:gd name="connsiteY44" fmla="*/ 6096000 h 6312933"/>
              <a:gd name="connsiteX45" fmla="*/ 2806263 w 4035973"/>
              <a:gd name="connsiteY45" fmla="*/ 6064469 h 6312933"/>
              <a:gd name="connsiteX46" fmla="*/ 2921877 w 4035973"/>
              <a:gd name="connsiteY46" fmla="*/ 6053958 h 6312933"/>
              <a:gd name="connsiteX47" fmla="*/ 2858814 w 4035973"/>
              <a:gd name="connsiteY47" fmla="*/ 5822731 h 6312933"/>
              <a:gd name="connsiteX48" fmla="*/ 2764221 w 4035973"/>
              <a:gd name="connsiteY48" fmla="*/ 5559972 h 6312933"/>
              <a:gd name="connsiteX49" fmla="*/ 2974428 w 4035973"/>
              <a:gd name="connsiteY49" fmla="*/ 5318234 h 6312933"/>
              <a:gd name="connsiteX50" fmla="*/ 3005959 w 4035973"/>
              <a:gd name="connsiteY50" fmla="*/ 4897820 h 6312933"/>
              <a:gd name="connsiteX51" fmla="*/ 3058511 w 4035973"/>
              <a:gd name="connsiteY51" fmla="*/ 4666593 h 6312933"/>
              <a:gd name="connsiteX52" fmla="*/ 3289738 w 4035973"/>
              <a:gd name="connsiteY52" fmla="*/ 4855779 h 6312933"/>
              <a:gd name="connsiteX53" fmla="*/ 3153104 w 4035973"/>
              <a:gd name="connsiteY53" fmla="*/ 5402317 h 6312933"/>
              <a:gd name="connsiteX54" fmla="*/ 3048000 w 4035973"/>
              <a:gd name="connsiteY54" fmla="*/ 6011917 h 6312933"/>
              <a:gd name="connsiteX55" fmla="*/ 3142593 w 4035973"/>
              <a:gd name="connsiteY55" fmla="*/ 6053958 h 6312933"/>
              <a:gd name="connsiteX56" fmla="*/ 3342290 w 4035973"/>
              <a:gd name="connsiteY56" fmla="*/ 6190594 h 6312933"/>
              <a:gd name="connsiteX57" fmla="*/ 3699641 w 4035973"/>
              <a:gd name="connsiteY57" fmla="*/ 6264165 h 6312933"/>
              <a:gd name="connsiteX58" fmla="*/ 3836277 w 4035973"/>
              <a:gd name="connsiteY58" fmla="*/ 6274675 h 6312933"/>
              <a:gd name="connsiteX59" fmla="*/ 3825767 w 4035973"/>
              <a:gd name="connsiteY59" fmla="*/ 5948855 h 6312933"/>
              <a:gd name="connsiteX60" fmla="*/ 3983422 w 4035973"/>
              <a:gd name="connsiteY60" fmla="*/ 5286703 h 6312933"/>
              <a:gd name="connsiteX61" fmla="*/ 4035973 w 4035973"/>
              <a:gd name="connsiteY61" fmla="*/ 4624552 h 6312933"/>
              <a:gd name="connsiteX62" fmla="*/ 4025463 w 4035973"/>
              <a:gd name="connsiteY62" fmla="*/ 4309241 h 6312933"/>
              <a:gd name="connsiteX63" fmla="*/ 3752194 w 4035973"/>
              <a:gd name="connsiteY63" fmla="*/ 3993931 h 6312933"/>
              <a:gd name="connsiteX64" fmla="*/ 3541987 w 4035973"/>
              <a:gd name="connsiteY64" fmla="*/ 3174124 h 6312933"/>
              <a:gd name="connsiteX65" fmla="*/ 3363311 w 4035973"/>
              <a:gd name="connsiteY65" fmla="*/ 2680138 h 6312933"/>
              <a:gd name="connsiteX66" fmla="*/ 3174125 w 4035973"/>
              <a:gd name="connsiteY66" fmla="*/ 2427889 h 6312933"/>
              <a:gd name="connsiteX67" fmla="*/ 2995449 w 4035973"/>
              <a:gd name="connsiteY67" fmla="*/ 2060027 h 6312933"/>
              <a:gd name="connsiteX68" fmla="*/ 2848304 w 4035973"/>
              <a:gd name="connsiteY68" fmla="*/ 1818289 h 6312933"/>
              <a:gd name="connsiteX69" fmla="*/ 2911366 w 4035973"/>
              <a:gd name="connsiteY69" fmla="*/ 1418896 h 6312933"/>
              <a:gd name="connsiteX70" fmla="*/ 2974428 w 4035973"/>
              <a:gd name="connsiteY70" fmla="*/ 1324303 h 6312933"/>
              <a:gd name="connsiteX71" fmla="*/ 2942897 w 4035973"/>
              <a:gd name="connsiteY71" fmla="*/ 1671145 h 6312933"/>
              <a:gd name="connsiteX72" fmla="*/ 3100552 w 4035973"/>
              <a:gd name="connsiteY72" fmla="*/ 2133600 h 6312933"/>
              <a:gd name="connsiteX73" fmla="*/ 3647090 w 4035973"/>
              <a:gd name="connsiteY73" fmla="*/ 2154620 h 6312933"/>
              <a:gd name="connsiteX74" fmla="*/ 3752194 w 4035973"/>
              <a:gd name="connsiteY74" fmla="*/ 1965434 h 6312933"/>
              <a:gd name="connsiteX75" fmla="*/ 3520966 w 4035973"/>
              <a:gd name="connsiteY75" fmla="*/ 1734207 h 6312933"/>
              <a:gd name="connsiteX76" fmla="*/ 3741683 w 4035973"/>
              <a:gd name="connsiteY76" fmla="*/ 1355834 h 6312933"/>
              <a:gd name="connsiteX77" fmla="*/ 3678621 w 4035973"/>
              <a:gd name="connsiteY77" fmla="*/ 767255 h 6312933"/>
              <a:gd name="connsiteX78" fmla="*/ 3605049 w 4035973"/>
              <a:gd name="connsiteY78" fmla="*/ 651641 h 6312933"/>
              <a:gd name="connsiteX79" fmla="*/ 3153104 w 4035973"/>
              <a:gd name="connsiteY79" fmla="*/ 420414 h 6312933"/>
              <a:gd name="connsiteX80" fmla="*/ 2900856 w 4035973"/>
              <a:gd name="connsiteY80" fmla="*/ 367862 h 6312933"/>
              <a:gd name="connsiteX81" fmla="*/ 2669628 w 4035973"/>
              <a:gd name="connsiteY81" fmla="*/ 10510 h 6312933"/>
              <a:gd name="connsiteX82" fmla="*/ 2511973 w 4035973"/>
              <a:gd name="connsiteY82" fmla="*/ 0 h 6312933"/>
              <a:gd name="connsiteX83" fmla="*/ 2406869 w 4035973"/>
              <a:gd name="connsiteY83" fmla="*/ 430924 h 6312933"/>
              <a:gd name="connsiteX84" fmla="*/ 2207173 w 4035973"/>
              <a:gd name="connsiteY84" fmla="*/ 630620 h 6312933"/>
              <a:gd name="connsiteX85" fmla="*/ 1912884 w 4035973"/>
              <a:gd name="connsiteY85" fmla="*/ 725214 h 6312933"/>
              <a:gd name="connsiteX86" fmla="*/ 1681656 w 4035973"/>
              <a:gd name="connsiteY86" fmla="*/ 756744 h 6312933"/>
              <a:gd name="connsiteX87" fmla="*/ 1450428 w 4035973"/>
              <a:gd name="connsiteY87" fmla="*/ 546538 h 6312933"/>
              <a:gd name="connsiteX88" fmla="*/ 1292773 w 4035973"/>
              <a:gd name="connsiteY88" fmla="*/ 252247 h 6312933"/>
              <a:gd name="connsiteX89" fmla="*/ 1208690 w 4035973"/>
              <a:gd name="connsiteY89" fmla="*/ 136634 h 6312933"/>
              <a:gd name="connsiteX0" fmla="*/ 1208690 w 4035973"/>
              <a:gd name="connsiteY0" fmla="*/ 136634 h 6274675"/>
              <a:gd name="connsiteX1" fmla="*/ 1019504 w 4035973"/>
              <a:gd name="connsiteY1" fmla="*/ 525517 h 6274675"/>
              <a:gd name="connsiteX2" fmla="*/ 483476 w 4035973"/>
              <a:gd name="connsiteY2" fmla="*/ 672662 h 6274675"/>
              <a:gd name="connsiteX3" fmla="*/ 168166 w 4035973"/>
              <a:gd name="connsiteY3" fmla="*/ 956441 h 6274675"/>
              <a:gd name="connsiteX4" fmla="*/ 168166 w 4035973"/>
              <a:gd name="connsiteY4" fmla="*/ 1229710 h 6274675"/>
              <a:gd name="connsiteX5" fmla="*/ 378373 w 4035973"/>
              <a:gd name="connsiteY5" fmla="*/ 1629103 h 6274675"/>
              <a:gd name="connsiteX6" fmla="*/ 557049 w 4035973"/>
              <a:gd name="connsiteY6" fmla="*/ 1839310 h 6274675"/>
              <a:gd name="connsiteX7" fmla="*/ 451945 w 4035973"/>
              <a:gd name="connsiteY7" fmla="*/ 2049517 h 6274675"/>
              <a:gd name="connsiteX8" fmla="*/ 714704 w 4035973"/>
              <a:gd name="connsiteY8" fmla="*/ 2102069 h 6274675"/>
              <a:gd name="connsiteX9" fmla="*/ 903890 w 4035973"/>
              <a:gd name="connsiteY9" fmla="*/ 1807779 h 6274675"/>
              <a:gd name="connsiteX10" fmla="*/ 840828 w 4035973"/>
              <a:gd name="connsiteY10" fmla="*/ 1387365 h 6274675"/>
              <a:gd name="connsiteX11" fmla="*/ 756745 w 4035973"/>
              <a:gd name="connsiteY11" fmla="*/ 1187669 h 6274675"/>
              <a:gd name="connsiteX12" fmla="*/ 935421 w 4035973"/>
              <a:gd name="connsiteY12" fmla="*/ 1145627 h 6274675"/>
              <a:gd name="connsiteX13" fmla="*/ 1103587 w 4035973"/>
              <a:gd name="connsiteY13" fmla="*/ 1618593 h 6274675"/>
              <a:gd name="connsiteX14" fmla="*/ 1135118 w 4035973"/>
              <a:gd name="connsiteY14" fmla="*/ 2028496 h 6274675"/>
              <a:gd name="connsiteX15" fmla="*/ 1082566 w 4035973"/>
              <a:gd name="connsiteY15" fmla="*/ 2501462 h 6274675"/>
              <a:gd name="connsiteX16" fmla="*/ 546538 w 4035973"/>
              <a:gd name="connsiteY16" fmla="*/ 3699641 h 6274675"/>
              <a:gd name="connsiteX17" fmla="*/ 557049 w 4035973"/>
              <a:gd name="connsiteY17" fmla="*/ 3804745 h 6274675"/>
              <a:gd name="connsiteX18" fmla="*/ 567559 w 4035973"/>
              <a:gd name="connsiteY18" fmla="*/ 3878317 h 6274675"/>
              <a:gd name="connsiteX19" fmla="*/ 567559 w 4035973"/>
              <a:gd name="connsiteY19" fmla="*/ 4004441 h 6274675"/>
              <a:gd name="connsiteX20" fmla="*/ 346842 w 4035973"/>
              <a:gd name="connsiteY20" fmla="*/ 4162096 h 6274675"/>
              <a:gd name="connsiteX21" fmla="*/ 294290 w 4035973"/>
              <a:gd name="connsiteY21" fmla="*/ 4708634 h 6274675"/>
              <a:gd name="connsiteX22" fmla="*/ 84083 w 4035973"/>
              <a:gd name="connsiteY22" fmla="*/ 5276193 h 6274675"/>
              <a:gd name="connsiteX23" fmla="*/ 0 w 4035973"/>
              <a:gd name="connsiteY23" fmla="*/ 5591503 h 6274675"/>
              <a:gd name="connsiteX24" fmla="*/ 157656 w 4035973"/>
              <a:gd name="connsiteY24" fmla="*/ 5644054 h 6274675"/>
              <a:gd name="connsiteX25" fmla="*/ 231228 w 4035973"/>
              <a:gd name="connsiteY25" fmla="*/ 5759669 h 6274675"/>
              <a:gd name="connsiteX26" fmla="*/ 567560 w 4035973"/>
              <a:gd name="connsiteY26" fmla="*/ 5770179 h 6274675"/>
              <a:gd name="connsiteX27" fmla="*/ 725214 w 4035973"/>
              <a:gd name="connsiteY27" fmla="*/ 5675585 h 6274675"/>
              <a:gd name="connsiteX28" fmla="*/ 725214 w 4035973"/>
              <a:gd name="connsiteY28" fmla="*/ 5549462 h 6274675"/>
              <a:gd name="connsiteX29" fmla="*/ 777765 w 4035973"/>
              <a:gd name="connsiteY29" fmla="*/ 5223641 h 6274675"/>
              <a:gd name="connsiteX30" fmla="*/ 840828 w 4035973"/>
              <a:gd name="connsiteY30" fmla="*/ 4708634 h 6274675"/>
              <a:gd name="connsiteX31" fmla="*/ 966952 w 4035973"/>
              <a:gd name="connsiteY31" fmla="*/ 4593020 h 6274675"/>
              <a:gd name="connsiteX32" fmla="*/ 977463 w 4035973"/>
              <a:gd name="connsiteY32" fmla="*/ 5307724 h 6274675"/>
              <a:gd name="connsiteX33" fmla="*/ 1051035 w 4035973"/>
              <a:gd name="connsiteY33" fmla="*/ 5412827 h 6274675"/>
              <a:gd name="connsiteX34" fmla="*/ 1187670 w 4035973"/>
              <a:gd name="connsiteY34" fmla="*/ 5496909 h 6274675"/>
              <a:gd name="connsiteX35" fmla="*/ 1439917 w 4035973"/>
              <a:gd name="connsiteY35" fmla="*/ 5507421 h 6274675"/>
              <a:gd name="connsiteX36" fmla="*/ 1534511 w 4035973"/>
              <a:gd name="connsiteY36" fmla="*/ 5391807 h 6274675"/>
              <a:gd name="connsiteX37" fmla="*/ 1671145 w 4035973"/>
              <a:gd name="connsiteY37" fmla="*/ 4750675 h 6274675"/>
              <a:gd name="connsiteX38" fmla="*/ 1776249 w 4035973"/>
              <a:gd name="connsiteY38" fmla="*/ 4309242 h 6274675"/>
              <a:gd name="connsiteX39" fmla="*/ 2154622 w 4035973"/>
              <a:gd name="connsiteY39" fmla="*/ 4424854 h 6274675"/>
              <a:gd name="connsiteX40" fmla="*/ 2301766 w 4035973"/>
              <a:gd name="connsiteY40" fmla="*/ 4845270 h 6274675"/>
              <a:gd name="connsiteX41" fmla="*/ 2364828 w 4035973"/>
              <a:gd name="connsiteY41" fmla="*/ 5402317 h 6274675"/>
              <a:gd name="connsiteX42" fmla="*/ 2438400 w 4035973"/>
              <a:gd name="connsiteY42" fmla="*/ 5749158 h 6274675"/>
              <a:gd name="connsiteX43" fmla="*/ 2501464 w 4035973"/>
              <a:gd name="connsiteY43" fmla="*/ 5927833 h 6274675"/>
              <a:gd name="connsiteX44" fmla="*/ 2659118 w 4035973"/>
              <a:gd name="connsiteY44" fmla="*/ 6096000 h 6274675"/>
              <a:gd name="connsiteX45" fmla="*/ 2806263 w 4035973"/>
              <a:gd name="connsiteY45" fmla="*/ 6064469 h 6274675"/>
              <a:gd name="connsiteX46" fmla="*/ 2921877 w 4035973"/>
              <a:gd name="connsiteY46" fmla="*/ 6053958 h 6274675"/>
              <a:gd name="connsiteX47" fmla="*/ 2858814 w 4035973"/>
              <a:gd name="connsiteY47" fmla="*/ 5822731 h 6274675"/>
              <a:gd name="connsiteX48" fmla="*/ 2764221 w 4035973"/>
              <a:gd name="connsiteY48" fmla="*/ 5559972 h 6274675"/>
              <a:gd name="connsiteX49" fmla="*/ 2974428 w 4035973"/>
              <a:gd name="connsiteY49" fmla="*/ 5318234 h 6274675"/>
              <a:gd name="connsiteX50" fmla="*/ 3005959 w 4035973"/>
              <a:gd name="connsiteY50" fmla="*/ 4897820 h 6274675"/>
              <a:gd name="connsiteX51" fmla="*/ 3058511 w 4035973"/>
              <a:gd name="connsiteY51" fmla="*/ 4666593 h 6274675"/>
              <a:gd name="connsiteX52" fmla="*/ 3289738 w 4035973"/>
              <a:gd name="connsiteY52" fmla="*/ 4855779 h 6274675"/>
              <a:gd name="connsiteX53" fmla="*/ 3153104 w 4035973"/>
              <a:gd name="connsiteY53" fmla="*/ 5402317 h 6274675"/>
              <a:gd name="connsiteX54" fmla="*/ 3048000 w 4035973"/>
              <a:gd name="connsiteY54" fmla="*/ 6011917 h 6274675"/>
              <a:gd name="connsiteX55" fmla="*/ 3142593 w 4035973"/>
              <a:gd name="connsiteY55" fmla="*/ 6053958 h 6274675"/>
              <a:gd name="connsiteX56" fmla="*/ 3342290 w 4035973"/>
              <a:gd name="connsiteY56" fmla="*/ 6190594 h 6274675"/>
              <a:gd name="connsiteX57" fmla="*/ 3584027 w 4035973"/>
              <a:gd name="connsiteY57" fmla="*/ 6106510 h 6274675"/>
              <a:gd name="connsiteX58" fmla="*/ 3836277 w 4035973"/>
              <a:gd name="connsiteY58" fmla="*/ 6274675 h 6274675"/>
              <a:gd name="connsiteX59" fmla="*/ 3825767 w 4035973"/>
              <a:gd name="connsiteY59" fmla="*/ 5948855 h 6274675"/>
              <a:gd name="connsiteX60" fmla="*/ 3983422 w 4035973"/>
              <a:gd name="connsiteY60" fmla="*/ 5286703 h 6274675"/>
              <a:gd name="connsiteX61" fmla="*/ 4035973 w 4035973"/>
              <a:gd name="connsiteY61" fmla="*/ 4624552 h 6274675"/>
              <a:gd name="connsiteX62" fmla="*/ 4025463 w 4035973"/>
              <a:gd name="connsiteY62" fmla="*/ 4309241 h 6274675"/>
              <a:gd name="connsiteX63" fmla="*/ 3752194 w 4035973"/>
              <a:gd name="connsiteY63" fmla="*/ 3993931 h 6274675"/>
              <a:gd name="connsiteX64" fmla="*/ 3541987 w 4035973"/>
              <a:gd name="connsiteY64" fmla="*/ 3174124 h 6274675"/>
              <a:gd name="connsiteX65" fmla="*/ 3363311 w 4035973"/>
              <a:gd name="connsiteY65" fmla="*/ 2680138 h 6274675"/>
              <a:gd name="connsiteX66" fmla="*/ 3174125 w 4035973"/>
              <a:gd name="connsiteY66" fmla="*/ 2427889 h 6274675"/>
              <a:gd name="connsiteX67" fmla="*/ 2995449 w 4035973"/>
              <a:gd name="connsiteY67" fmla="*/ 2060027 h 6274675"/>
              <a:gd name="connsiteX68" fmla="*/ 2848304 w 4035973"/>
              <a:gd name="connsiteY68" fmla="*/ 1818289 h 6274675"/>
              <a:gd name="connsiteX69" fmla="*/ 2911366 w 4035973"/>
              <a:gd name="connsiteY69" fmla="*/ 1418896 h 6274675"/>
              <a:gd name="connsiteX70" fmla="*/ 2974428 w 4035973"/>
              <a:gd name="connsiteY70" fmla="*/ 1324303 h 6274675"/>
              <a:gd name="connsiteX71" fmla="*/ 2942897 w 4035973"/>
              <a:gd name="connsiteY71" fmla="*/ 1671145 h 6274675"/>
              <a:gd name="connsiteX72" fmla="*/ 3100552 w 4035973"/>
              <a:gd name="connsiteY72" fmla="*/ 2133600 h 6274675"/>
              <a:gd name="connsiteX73" fmla="*/ 3647090 w 4035973"/>
              <a:gd name="connsiteY73" fmla="*/ 2154620 h 6274675"/>
              <a:gd name="connsiteX74" fmla="*/ 3752194 w 4035973"/>
              <a:gd name="connsiteY74" fmla="*/ 1965434 h 6274675"/>
              <a:gd name="connsiteX75" fmla="*/ 3520966 w 4035973"/>
              <a:gd name="connsiteY75" fmla="*/ 1734207 h 6274675"/>
              <a:gd name="connsiteX76" fmla="*/ 3741683 w 4035973"/>
              <a:gd name="connsiteY76" fmla="*/ 1355834 h 6274675"/>
              <a:gd name="connsiteX77" fmla="*/ 3678621 w 4035973"/>
              <a:gd name="connsiteY77" fmla="*/ 767255 h 6274675"/>
              <a:gd name="connsiteX78" fmla="*/ 3605049 w 4035973"/>
              <a:gd name="connsiteY78" fmla="*/ 651641 h 6274675"/>
              <a:gd name="connsiteX79" fmla="*/ 3153104 w 4035973"/>
              <a:gd name="connsiteY79" fmla="*/ 420414 h 6274675"/>
              <a:gd name="connsiteX80" fmla="*/ 2900856 w 4035973"/>
              <a:gd name="connsiteY80" fmla="*/ 367862 h 6274675"/>
              <a:gd name="connsiteX81" fmla="*/ 2669628 w 4035973"/>
              <a:gd name="connsiteY81" fmla="*/ 10510 h 6274675"/>
              <a:gd name="connsiteX82" fmla="*/ 2511973 w 4035973"/>
              <a:gd name="connsiteY82" fmla="*/ 0 h 6274675"/>
              <a:gd name="connsiteX83" fmla="*/ 2406869 w 4035973"/>
              <a:gd name="connsiteY83" fmla="*/ 430924 h 6274675"/>
              <a:gd name="connsiteX84" fmla="*/ 2207173 w 4035973"/>
              <a:gd name="connsiteY84" fmla="*/ 630620 h 6274675"/>
              <a:gd name="connsiteX85" fmla="*/ 1912884 w 4035973"/>
              <a:gd name="connsiteY85" fmla="*/ 725214 h 6274675"/>
              <a:gd name="connsiteX86" fmla="*/ 1681656 w 4035973"/>
              <a:gd name="connsiteY86" fmla="*/ 756744 h 6274675"/>
              <a:gd name="connsiteX87" fmla="*/ 1450428 w 4035973"/>
              <a:gd name="connsiteY87" fmla="*/ 546538 h 6274675"/>
              <a:gd name="connsiteX88" fmla="*/ 1292773 w 4035973"/>
              <a:gd name="connsiteY88" fmla="*/ 252247 h 6274675"/>
              <a:gd name="connsiteX89" fmla="*/ 1208690 w 4035973"/>
              <a:gd name="connsiteY89" fmla="*/ 136634 h 6274675"/>
              <a:gd name="connsiteX0" fmla="*/ 1208690 w 4035973"/>
              <a:gd name="connsiteY0" fmla="*/ 136634 h 6195884"/>
              <a:gd name="connsiteX1" fmla="*/ 1019504 w 4035973"/>
              <a:gd name="connsiteY1" fmla="*/ 525517 h 6195884"/>
              <a:gd name="connsiteX2" fmla="*/ 483476 w 4035973"/>
              <a:gd name="connsiteY2" fmla="*/ 672662 h 6195884"/>
              <a:gd name="connsiteX3" fmla="*/ 168166 w 4035973"/>
              <a:gd name="connsiteY3" fmla="*/ 956441 h 6195884"/>
              <a:gd name="connsiteX4" fmla="*/ 168166 w 4035973"/>
              <a:gd name="connsiteY4" fmla="*/ 1229710 h 6195884"/>
              <a:gd name="connsiteX5" fmla="*/ 378373 w 4035973"/>
              <a:gd name="connsiteY5" fmla="*/ 1629103 h 6195884"/>
              <a:gd name="connsiteX6" fmla="*/ 557049 w 4035973"/>
              <a:gd name="connsiteY6" fmla="*/ 1839310 h 6195884"/>
              <a:gd name="connsiteX7" fmla="*/ 451945 w 4035973"/>
              <a:gd name="connsiteY7" fmla="*/ 2049517 h 6195884"/>
              <a:gd name="connsiteX8" fmla="*/ 714704 w 4035973"/>
              <a:gd name="connsiteY8" fmla="*/ 2102069 h 6195884"/>
              <a:gd name="connsiteX9" fmla="*/ 903890 w 4035973"/>
              <a:gd name="connsiteY9" fmla="*/ 1807779 h 6195884"/>
              <a:gd name="connsiteX10" fmla="*/ 840828 w 4035973"/>
              <a:gd name="connsiteY10" fmla="*/ 1387365 h 6195884"/>
              <a:gd name="connsiteX11" fmla="*/ 756745 w 4035973"/>
              <a:gd name="connsiteY11" fmla="*/ 1187669 h 6195884"/>
              <a:gd name="connsiteX12" fmla="*/ 935421 w 4035973"/>
              <a:gd name="connsiteY12" fmla="*/ 1145627 h 6195884"/>
              <a:gd name="connsiteX13" fmla="*/ 1103587 w 4035973"/>
              <a:gd name="connsiteY13" fmla="*/ 1618593 h 6195884"/>
              <a:gd name="connsiteX14" fmla="*/ 1135118 w 4035973"/>
              <a:gd name="connsiteY14" fmla="*/ 2028496 h 6195884"/>
              <a:gd name="connsiteX15" fmla="*/ 1082566 w 4035973"/>
              <a:gd name="connsiteY15" fmla="*/ 2501462 h 6195884"/>
              <a:gd name="connsiteX16" fmla="*/ 546538 w 4035973"/>
              <a:gd name="connsiteY16" fmla="*/ 3699641 h 6195884"/>
              <a:gd name="connsiteX17" fmla="*/ 557049 w 4035973"/>
              <a:gd name="connsiteY17" fmla="*/ 3804745 h 6195884"/>
              <a:gd name="connsiteX18" fmla="*/ 567559 w 4035973"/>
              <a:gd name="connsiteY18" fmla="*/ 3878317 h 6195884"/>
              <a:gd name="connsiteX19" fmla="*/ 567559 w 4035973"/>
              <a:gd name="connsiteY19" fmla="*/ 4004441 h 6195884"/>
              <a:gd name="connsiteX20" fmla="*/ 346842 w 4035973"/>
              <a:gd name="connsiteY20" fmla="*/ 4162096 h 6195884"/>
              <a:gd name="connsiteX21" fmla="*/ 294290 w 4035973"/>
              <a:gd name="connsiteY21" fmla="*/ 4708634 h 6195884"/>
              <a:gd name="connsiteX22" fmla="*/ 84083 w 4035973"/>
              <a:gd name="connsiteY22" fmla="*/ 5276193 h 6195884"/>
              <a:gd name="connsiteX23" fmla="*/ 0 w 4035973"/>
              <a:gd name="connsiteY23" fmla="*/ 5591503 h 6195884"/>
              <a:gd name="connsiteX24" fmla="*/ 157656 w 4035973"/>
              <a:gd name="connsiteY24" fmla="*/ 5644054 h 6195884"/>
              <a:gd name="connsiteX25" fmla="*/ 231228 w 4035973"/>
              <a:gd name="connsiteY25" fmla="*/ 5759669 h 6195884"/>
              <a:gd name="connsiteX26" fmla="*/ 567560 w 4035973"/>
              <a:gd name="connsiteY26" fmla="*/ 5770179 h 6195884"/>
              <a:gd name="connsiteX27" fmla="*/ 725214 w 4035973"/>
              <a:gd name="connsiteY27" fmla="*/ 5675585 h 6195884"/>
              <a:gd name="connsiteX28" fmla="*/ 725214 w 4035973"/>
              <a:gd name="connsiteY28" fmla="*/ 5549462 h 6195884"/>
              <a:gd name="connsiteX29" fmla="*/ 777765 w 4035973"/>
              <a:gd name="connsiteY29" fmla="*/ 5223641 h 6195884"/>
              <a:gd name="connsiteX30" fmla="*/ 840828 w 4035973"/>
              <a:gd name="connsiteY30" fmla="*/ 4708634 h 6195884"/>
              <a:gd name="connsiteX31" fmla="*/ 966952 w 4035973"/>
              <a:gd name="connsiteY31" fmla="*/ 4593020 h 6195884"/>
              <a:gd name="connsiteX32" fmla="*/ 977463 w 4035973"/>
              <a:gd name="connsiteY32" fmla="*/ 5307724 h 6195884"/>
              <a:gd name="connsiteX33" fmla="*/ 1051035 w 4035973"/>
              <a:gd name="connsiteY33" fmla="*/ 5412827 h 6195884"/>
              <a:gd name="connsiteX34" fmla="*/ 1187670 w 4035973"/>
              <a:gd name="connsiteY34" fmla="*/ 5496909 h 6195884"/>
              <a:gd name="connsiteX35" fmla="*/ 1439917 w 4035973"/>
              <a:gd name="connsiteY35" fmla="*/ 5507421 h 6195884"/>
              <a:gd name="connsiteX36" fmla="*/ 1534511 w 4035973"/>
              <a:gd name="connsiteY36" fmla="*/ 5391807 h 6195884"/>
              <a:gd name="connsiteX37" fmla="*/ 1671145 w 4035973"/>
              <a:gd name="connsiteY37" fmla="*/ 4750675 h 6195884"/>
              <a:gd name="connsiteX38" fmla="*/ 1776249 w 4035973"/>
              <a:gd name="connsiteY38" fmla="*/ 4309242 h 6195884"/>
              <a:gd name="connsiteX39" fmla="*/ 2154622 w 4035973"/>
              <a:gd name="connsiteY39" fmla="*/ 4424854 h 6195884"/>
              <a:gd name="connsiteX40" fmla="*/ 2301766 w 4035973"/>
              <a:gd name="connsiteY40" fmla="*/ 4845270 h 6195884"/>
              <a:gd name="connsiteX41" fmla="*/ 2364828 w 4035973"/>
              <a:gd name="connsiteY41" fmla="*/ 5402317 h 6195884"/>
              <a:gd name="connsiteX42" fmla="*/ 2438400 w 4035973"/>
              <a:gd name="connsiteY42" fmla="*/ 5749158 h 6195884"/>
              <a:gd name="connsiteX43" fmla="*/ 2501464 w 4035973"/>
              <a:gd name="connsiteY43" fmla="*/ 5927833 h 6195884"/>
              <a:gd name="connsiteX44" fmla="*/ 2659118 w 4035973"/>
              <a:gd name="connsiteY44" fmla="*/ 6096000 h 6195884"/>
              <a:gd name="connsiteX45" fmla="*/ 2806263 w 4035973"/>
              <a:gd name="connsiteY45" fmla="*/ 6064469 h 6195884"/>
              <a:gd name="connsiteX46" fmla="*/ 2921877 w 4035973"/>
              <a:gd name="connsiteY46" fmla="*/ 6053958 h 6195884"/>
              <a:gd name="connsiteX47" fmla="*/ 2858814 w 4035973"/>
              <a:gd name="connsiteY47" fmla="*/ 5822731 h 6195884"/>
              <a:gd name="connsiteX48" fmla="*/ 2764221 w 4035973"/>
              <a:gd name="connsiteY48" fmla="*/ 5559972 h 6195884"/>
              <a:gd name="connsiteX49" fmla="*/ 2974428 w 4035973"/>
              <a:gd name="connsiteY49" fmla="*/ 5318234 h 6195884"/>
              <a:gd name="connsiteX50" fmla="*/ 3005959 w 4035973"/>
              <a:gd name="connsiteY50" fmla="*/ 4897820 h 6195884"/>
              <a:gd name="connsiteX51" fmla="*/ 3058511 w 4035973"/>
              <a:gd name="connsiteY51" fmla="*/ 4666593 h 6195884"/>
              <a:gd name="connsiteX52" fmla="*/ 3289738 w 4035973"/>
              <a:gd name="connsiteY52" fmla="*/ 4855779 h 6195884"/>
              <a:gd name="connsiteX53" fmla="*/ 3153104 w 4035973"/>
              <a:gd name="connsiteY53" fmla="*/ 5402317 h 6195884"/>
              <a:gd name="connsiteX54" fmla="*/ 3048000 w 4035973"/>
              <a:gd name="connsiteY54" fmla="*/ 6011917 h 6195884"/>
              <a:gd name="connsiteX55" fmla="*/ 3142593 w 4035973"/>
              <a:gd name="connsiteY55" fmla="*/ 6053958 h 6195884"/>
              <a:gd name="connsiteX56" fmla="*/ 3342290 w 4035973"/>
              <a:gd name="connsiteY56" fmla="*/ 6190594 h 6195884"/>
              <a:gd name="connsiteX57" fmla="*/ 3584027 w 4035973"/>
              <a:gd name="connsiteY57" fmla="*/ 6106510 h 6195884"/>
              <a:gd name="connsiteX58" fmla="*/ 3815256 w 4035973"/>
              <a:gd name="connsiteY58" fmla="*/ 5801709 h 6195884"/>
              <a:gd name="connsiteX59" fmla="*/ 3825767 w 4035973"/>
              <a:gd name="connsiteY59" fmla="*/ 5948855 h 6195884"/>
              <a:gd name="connsiteX60" fmla="*/ 3983422 w 4035973"/>
              <a:gd name="connsiteY60" fmla="*/ 5286703 h 6195884"/>
              <a:gd name="connsiteX61" fmla="*/ 4035973 w 4035973"/>
              <a:gd name="connsiteY61" fmla="*/ 4624552 h 6195884"/>
              <a:gd name="connsiteX62" fmla="*/ 4025463 w 4035973"/>
              <a:gd name="connsiteY62" fmla="*/ 4309241 h 6195884"/>
              <a:gd name="connsiteX63" fmla="*/ 3752194 w 4035973"/>
              <a:gd name="connsiteY63" fmla="*/ 3993931 h 6195884"/>
              <a:gd name="connsiteX64" fmla="*/ 3541987 w 4035973"/>
              <a:gd name="connsiteY64" fmla="*/ 3174124 h 6195884"/>
              <a:gd name="connsiteX65" fmla="*/ 3363311 w 4035973"/>
              <a:gd name="connsiteY65" fmla="*/ 2680138 h 6195884"/>
              <a:gd name="connsiteX66" fmla="*/ 3174125 w 4035973"/>
              <a:gd name="connsiteY66" fmla="*/ 2427889 h 6195884"/>
              <a:gd name="connsiteX67" fmla="*/ 2995449 w 4035973"/>
              <a:gd name="connsiteY67" fmla="*/ 2060027 h 6195884"/>
              <a:gd name="connsiteX68" fmla="*/ 2848304 w 4035973"/>
              <a:gd name="connsiteY68" fmla="*/ 1818289 h 6195884"/>
              <a:gd name="connsiteX69" fmla="*/ 2911366 w 4035973"/>
              <a:gd name="connsiteY69" fmla="*/ 1418896 h 6195884"/>
              <a:gd name="connsiteX70" fmla="*/ 2974428 w 4035973"/>
              <a:gd name="connsiteY70" fmla="*/ 1324303 h 6195884"/>
              <a:gd name="connsiteX71" fmla="*/ 2942897 w 4035973"/>
              <a:gd name="connsiteY71" fmla="*/ 1671145 h 6195884"/>
              <a:gd name="connsiteX72" fmla="*/ 3100552 w 4035973"/>
              <a:gd name="connsiteY72" fmla="*/ 2133600 h 6195884"/>
              <a:gd name="connsiteX73" fmla="*/ 3647090 w 4035973"/>
              <a:gd name="connsiteY73" fmla="*/ 2154620 h 6195884"/>
              <a:gd name="connsiteX74" fmla="*/ 3752194 w 4035973"/>
              <a:gd name="connsiteY74" fmla="*/ 1965434 h 6195884"/>
              <a:gd name="connsiteX75" fmla="*/ 3520966 w 4035973"/>
              <a:gd name="connsiteY75" fmla="*/ 1734207 h 6195884"/>
              <a:gd name="connsiteX76" fmla="*/ 3741683 w 4035973"/>
              <a:gd name="connsiteY76" fmla="*/ 1355834 h 6195884"/>
              <a:gd name="connsiteX77" fmla="*/ 3678621 w 4035973"/>
              <a:gd name="connsiteY77" fmla="*/ 767255 h 6195884"/>
              <a:gd name="connsiteX78" fmla="*/ 3605049 w 4035973"/>
              <a:gd name="connsiteY78" fmla="*/ 651641 h 6195884"/>
              <a:gd name="connsiteX79" fmla="*/ 3153104 w 4035973"/>
              <a:gd name="connsiteY79" fmla="*/ 420414 h 6195884"/>
              <a:gd name="connsiteX80" fmla="*/ 2900856 w 4035973"/>
              <a:gd name="connsiteY80" fmla="*/ 367862 h 6195884"/>
              <a:gd name="connsiteX81" fmla="*/ 2669628 w 4035973"/>
              <a:gd name="connsiteY81" fmla="*/ 10510 h 6195884"/>
              <a:gd name="connsiteX82" fmla="*/ 2511973 w 4035973"/>
              <a:gd name="connsiteY82" fmla="*/ 0 h 6195884"/>
              <a:gd name="connsiteX83" fmla="*/ 2406869 w 4035973"/>
              <a:gd name="connsiteY83" fmla="*/ 430924 h 6195884"/>
              <a:gd name="connsiteX84" fmla="*/ 2207173 w 4035973"/>
              <a:gd name="connsiteY84" fmla="*/ 630620 h 6195884"/>
              <a:gd name="connsiteX85" fmla="*/ 1912884 w 4035973"/>
              <a:gd name="connsiteY85" fmla="*/ 725214 h 6195884"/>
              <a:gd name="connsiteX86" fmla="*/ 1681656 w 4035973"/>
              <a:gd name="connsiteY86" fmla="*/ 756744 h 6195884"/>
              <a:gd name="connsiteX87" fmla="*/ 1450428 w 4035973"/>
              <a:gd name="connsiteY87" fmla="*/ 546538 h 6195884"/>
              <a:gd name="connsiteX88" fmla="*/ 1292773 w 4035973"/>
              <a:gd name="connsiteY88" fmla="*/ 252247 h 6195884"/>
              <a:gd name="connsiteX89" fmla="*/ 1208690 w 4035973"/>
              <a:gd name="connsiteY89" fmla="*/ 136634 h 6195884"/>
              <a:gd name="connsiteX0" fmla="*/ 1208690 w 4035973"/>
              <a:gd name="connsiteY0" fmla="*/ 136634 h 6195884"/>
              <a:gd name="connsiteX1" fmla="*/ 1019504 w 4035973"/>
              <a:gd name="connsiteY1" fmla="*/ 525517 h 6195884"/>
              <a:gd name="connsiteX2" fmla="*/ 483476 w 4035973"/>
              <a:gd name="connsiteY2" fmla="*/ 672662 h 6195884"/>
              <a:gd name="connsiteX3" fmla="*/ 168166 w 4035973"/>
              <a:gd name="connsiteY3" fmla="*/ 956441 h 6195884"/>
              <a:gd name="connsiteX4" fmla="*/ 168166 w 4035973"/>
              <a:gd name="connsiteY4" fmla="*/ 1229710 h 6195884"/>
              <a:gd name="connsiteX5" fmla="*/ 378373 w 4035973"/>
              <a:gd name="connsiteY5" fmla="*/ 1629103 h 6195884"/>
              <a:gd name="connsiteX6" fmla="*/ 557049 w 4035973"/>
              <a:gd name="connsiteY6" fmla="*/ 1839310 h 6195884"/>
              <a:gd name="connsiteX7" fmla="*/ 451945 w 4035973"/>
              <a:gd name="connsiteY7" fmla="*/ 2049517 h 6195884"/>
              <a:gd name="connsiteX8" fmla="*/ 714704 w 4035973"/>
              <a:gd name="connsiteY8" fmla="*/ 2102069 h 6195884"/>
              <a:gd name="connsiteX9" fmla="*/ 903890 w 4035973"/>
              <a:gd name="connsiteY9" fmla="*/ 1807779 h 6195884"/>
              <a:gd name="connsiteX10" fmla="*/ 840828 w 4035973"/>
              <a:gd name="connsiteY10" fmla="*/ 1387365 h 6195884"/>
              <a:gd name="connsiteX11" fmla="*/ 756745 w 4035973"/>
              <a:gd name="connsiteY11" fmla="*/ 1187669 h 6195884"/>
              <a:gd name="connsiteX12" fmla="*/ 935421 w 4035973"/>
              <a:gd name="connsiteY12" fmla="*/ 1145627 h 6195884"/>
              <a:gd name="connsiteX13" fmla="*/ 1103587 w 4035973"/>
              <a:gd name="connsiteY13" fmla="*/ 1618593 h 6195884"/>
              <a:gd name="connsiteX14" fmla="*/ 1135118 w 4035973"/>
              <a:gd name="connsiteY14" fmla="*/ 2028496 h 6195884"/>
              <a:gd name="connsiteX15" fmla="*/ 1082566 w 4035973"/>
              <a:gd name="connsiteY15" fmla="*/ 2501462 h 6195884"/>
              <a:gd name="connsiteX16" fmla="*/ 546538 w 4035973"/>
              <a:gd name="connsiteY16" fmla="*/ 3699641 h 6195884"/>
              <a:gd name="connsiteX17" fmla="*/ 557049 w 4035973"/>
              <a:gd name="connsiteY17" fmla="*/ 3804745 h 6195884"/>
              <a:gd name="connsiteX18" fmla="*/ 567559 w 4035973"/>
              <a:gd name="connsiteY18" fmla="*/ 3878317 h 6195884"/>
              <a:gd name="connsiteX19" fmla="*/ 567559 w 4035973"/>
              <a:gd name="connsiteY19" fmla="*/ 4004441 h 6195884"/>
              <a:gd name="connsiteX20" fmla="*/ 346842 w 4035973"/>
              <a:gd name="connsiteY20" fmla="*/ 4162096 h 6195884"/>
              <a:gd name="connsiteX21" fmla="*/ 294290 w 4035973"/>
              <a:gd name="connsiteY21" fmla="*/ 4708634 h 6195884"/>
              <a:gd name="connsiteX22" fmla="*/ 84083 w 4035973"/>
              <a:gd name="connsiteY22" fmla="*/ 5276193 h 6195884"/>
              <a:gd name="connsiteX23" fmla="*/ 0 w 4035973"/>
              <a:gd name="connsiteY23" fmla="*/ 5591503 h 6195884"/>
              <a:gd name="connsiteX24" fmla="*/ 157656 w 4035973"/>
              <a:gd name="connsiteY24" fmla="*/ 5644054 h 6195884"/>
              <a:gd name="connsiteX25" fmla="*/ 231228 w 4035973"/>
              <a:gd name="connsiteY25" fmla="*/ 5759669 h 6195884"/>
              <a:gd name="connsiteX26" fmla="*/ 567560 w 4035973"/>
              <a:gd name="connsiteY26" fmla="*/ 5770179 h 6195884"/>
              <a:gd name="connsiteX27" fmla="*/ 725214 w 4035973"/>
              <a:gd name="connsiteY27" fmla="*/ 5675585 h 6195884"/>
              <a:gd name="connsiteX28" fmla="*/ 725214 w 4035973"/>
              <a:gd name="connsiteY28" fmla="*/ 5549462 h 6195884"/>
              <a:gd name="connsiteX29" fmla="*/ 777765 w 4035973"/>
              <a:gd name="connsiteY29" fmla="*/ 5223641 h 6195884"/>
              <a:gd name="connsiteX30" fmla="*/ 840828 w 4035973"/>
              <a:gd name="connsiteY30" fmla="*/ 4708634 h 6195884"/>
              <a:gd name="connsiteX31" fmla="*/ 966952 w 4035973"/>
              <a:gd name="connsiteY31" fmla="*/ 4593020 h 6195884"/>
              <a:gd name="connsiteX32" fmla="*/ 977463 w 4035973"/>
              <a:gd name="connsiteY32" fmla="*/ 5307724 h 6195884"/>
              <a:gd name="connsiteX33" fmla="*/ 1051035 w 4035973"/>
              <a:gd name="connsiteY33" fmla="*/ 5412827 h 6195884"/>
              <a:gd name="connsiteX34" fmla="*/ 1187670 w 4035973"/>
              <a:gd name="connsiteY34" fmla="*/ 5496909 h 6195884"/>
              <a:gd name="connsiteX35" fmla="*/ 1439917 w 4035973"/>
              <a:gd name="connsiteY35" fmla="*/ 5507421 h 6195884"/>
              <a:gd name="connsiteX36" fmla="*/ 1534511 w 4035973"/>
              <a:gd name="connsiteY36" fmla="*/ 5391807 h 6195884"/>
              <a:gd name="connsiteX37" fmla="*/ 1671145 w 4035973"/>
              <a:gd name="connsiteY37" fmla="*/ 4750675 h 6195884"/>
              <a:gd name="connsiteX38" fmla="*/ 1776249 w 4035973"/>
              <a:gd name="connsiteY38" fmla="*/ 4309242 h 6195884"/>
              <a:gd name="connsiteX39" fmla="*/ 2154622 w 4035973"/>
              <a:gd name="connsiteY39" fmla="*/ 4424854 h 6195884"/>
              <a:gd name="connsiteX40" fmla="*/ 2301766 w 4035973"/>
              <a:gd name="connsiteY40" fmla="*/ 4845270 h 6195884"/>
              <a:gd name="connsiteX41" fmla="*/ 2364828 w 4035973"/>
              <a:gd name="connsiteY41" fmla="*/ 5402317 h 6195884"/>
              <a:gd name="connsiteX42" fmla="*/ 2438400 w 4035973"/>
              <a:gd name="connsiteY42" fmla="*/ 5749158 h 6195884"/>
              <a:gd name="connsiteX43" fmla="*/ 2501464 w 4035973"/>
              <a:gd name="connsiteY43" fmla="*/ 5927833 h 6195884"/>
              <a:gd name="connsiteX44" fmla="*/ 2659118 w 4035973"/>
              <a:gd name="connsiteY44" fmla="*/ 6096000 h 6195884"/>
              <a:gd name="connsiteX45" fmla="*/ 2806263 w 4035973"/>
              <a:gd name="connsiteY45" fmla="*/ 6064469 h 6195884"/>
              <a:gd name="connsiteX46" fmla="*/ 2921877 w 4035973"/>
              <a:gd name="connsiteY46" fmla="*/ 6053958 h 6195884"/>
              <a:gd name="connsiteX47" fmla="*/ 2858814 w 4035973"/>
              <a:gd name="connsiteY47" fmla="*/ 5822731 h 6195884"/>
              <a:gd name="connsiteX48" fmla="*/ 2764221 w 4035973"/>
              <a:gd name="connsiteY48" fmla="*/ 5559972 h 6195884"/>
              <a:gd name="connsiteX49" fmla="*/ 2974428 w 4035973"/>
              <a:gd name="connsiteY49" fmla="*/ 5318234 h 6195884"/>
              <a:gd name="connsiteX50" fmla="*/ 3005959 w 4035973"/>
              <a:gd name="connsiteY50" fmla="*/ 4897820 h 6195884"/>
              <a:gd name="connsiteX51" fmla="*/ 3058511 w 4035973"/>
              <a:gd name="connsiteY51" fmla="*/ 4666593 h 6195884"/>
              <a:gd name="connsiteX52" fmla="*/ 3289738 w 4035973"/>
              <a:gd name="connsiteY52" fmla="*/ 4855779 h 6195884"/>
              <a:gd name="connsiteX53" fmla="*/ 3153104 w 4035973"/>
              <a:gd name="connsiteY53" fmla="*/ 5402317 h 6195884"/>
              <a:gd name="connsiteX54" fmla="*/ 3048000 w 4035973"/>
              <a:gd name="connsiteY54" fmla="*/ 6011917 h 6195884"/>
              <a:gd name="connsiteX55" fmla="*/ 3142593 w 4035973"/>
              <a:gd name="connsiteY55" fmla="*/ 6053958 h 6195884"/>
              <a:gd name="connsiteX56" fmla="*/ 3342290 w 4035973"/>
              <a:gd name="connsiteY56" fmla="*/ 6190594 h 6195884"/>
              <a:gd name="connsiteX57" fmla="*/ 3584027 w 4035973"/>
              <a:gd name="connsiteY57" fmla="*/ 6106510 h 6195884"/>
              <a:gd name="connsiteX58" fmla="*/ 3636580 w 4035973"/>
              <a:gd name="connsiteY58" fmla="*/ 6011916 h 6195884"/>
              <a:gd name="connsiteX59" fmla="*/ 3825767 w 4035973"/>
              <a:gd name="connsiteY59" fmla="*/ 5948855 h 6195884"/>
              <a:gd name="connsiteX60" fmla="*/ 3983422 w 4035973"/>
              <a:gd name="connsiteY60" fmla="*/ 5286703 h 6195884"/>
              <a:gd name="connsiteX61" fmla="*/ 4035973 w 4035973"/>
              <a:gd name="connsiteY61" fmla="*/ 4624552 h 6195884"/>
              <a:gd name="connsiteX62" fmla="*/ 4025463 w 4035973"/>
              <a:gd name="connsiteY62" fmla="*/ 4309241 h 6195884"/>
              <a:gd name="connsiteX63" fmla="*/ 3752194 w 4035973"/>
              <a:gd name="connsiteY63" fmla="*/ 3993931 h 6195884"/>
              <a:gd name="connsiteX64" fmla="*/ 3541987 w 4035973"/>
              <a:gd name="connsiteY64" fmla="*/ 3174124 h 6195884"/>
              <a:gd name="connsiteX65" fmla="*/ 3363311 w 4035973"/>
              <a:gd name="connsiteY65" fmla="*/ 2680138 h 6195884"/>
              <a:gd name="connsiteX66" fmla="*/ 3174125 w 4035973"/>
              <a:gd name="connsiteY66" fmla="*/ 2427889 h 6195884"/>
              <a:gd name="connsiteX67" fmla="*/ 2995449 w 4035973"/>
              <a:gd name="connsiteY67" fmla="*/ 2060027 h 6195884"/>
              <a:gd name="connsiteX68" fmla="*/ 2848304 w 4035973"/>
              <a:gd name="connsiteY68" fmla="*/ 1818289 h 6195884"/>
              <a:gd name="connsiteX69" fmla="*/ 2911366 w 4035973"/>
              <a:gd name="connsiteY69" fmla="*/ 1418896 h 6195884"/>
              <a:gd name="connsiteX70" fmla="*/ 2974428 w 4035973"/>
              <a:gd name="connsiteY70" fmla="*/ 1324303 h 6195884"/>
              <a:gd name="connsiteX71" fmla="*/ 2942897 w 4035973"/>
              <a:gd name="connsiteY71" fmla="*/ 1671145 h 6195884"/>
              <a:gd name="connsiteX72" fmla="*/ 3100552 w 4035973"/>
              <a:gd name="connsiteY72" fmla="*/ 2133600 h 6195884"/>
              <a:gd name="connsiteX73" fmla="*/ 3647090 w 4035973"/>
              <a:gd name="connsiteY73" fmla="*/ 2154620 h 6195884"/>
              <a:gd name="connsiteX74" fmla="*/ 3752194 w 4035973"/>
              <a:gd name="connsiteY74" fmla="*/ 1965434 h 6195884"/>
              <a:gd name="connsiteX75" fmla="*/ 3520966 w 4035973"/>
              <a:gd name="connsiteY75" fmla="*/ 1734207 h 6195884"/>
              <a:gd name="connsiteX76" fmla="*/ 3741683 w 4035973"/>
              <a:gd name="connsiteY76" fmla="*/ 1355834 h 6195884"/>
              <a:gd name="connsiteX77" fmla="*/ 3678621 w 4035973"/>
              <a:gd name="connsiteY77" fmla="*/ 767255 h 6195884"/>
              <a:gd name="connsiteX78" fmla="*/ 3605049 w 4035973"/>
              <a:gd name="connsiteY78" fmla="*/ 651641 h 6195884"/>
              <a:gd name="connsiteX79" fmla="*/ 3153104 w 4035973"/>
              <a:gd name="connsiteY79" fmla="*/ 420414 h 6195884"/>
              <a:gd name="connsiteX80" fmla="*/ 2900856 w 4035973"/>
              <a:gd name="connsiteY80" fmla="*/ 367862 h 6195884"/>
              <a:gd name="connsiteX81" fmla="*/ 2669628 w 4035973"/>
              <a:gd name="connsiteY81" fmla="*/ 10510 h 6195884"/>
              <a:gd name="connsiteX82" fmla="*/ 2511973 w 4035973"/>
              <a:gd name="connsiteY82" fmla="*/ 0 h 6195884"/>
              <a:gd name="connsiteX83" fmla="*/ 2406869 w 4035973"/>
              <a:gd name="connsiteY83" fmla="*/ 430924 h 6195884"/>
              <a:gd name="connsiteX84" fmla="*/ 2207173 w 4035973"/>
              <a:gd name="connsiteY84" fmla="*/ 630620 h 6195884"/>
              <a:gd name="connsiteX85" fmla="*/ 1912884 w 4035973"/>
              <a:gd name="connsiteY85" fmla="*/ 725214 h 6195884"/>
              <a:gd name="connsiteX86" fmla="*/ 1681656 w 4035973"/>
              <a:gd name="connsiteY86" fmla="*/ 756744 h 6195884"/>
              <a:gd name="connsiteX87" fmla="*/ 1450428 w 4035973"/>
              <a:gd name="connsiteY87" fmla="*/ 546538 h 6195884"/>
              <a:gd name="connsiteX88" fmla="*/ 1292773 w 4035973"/>
              <a:gd name="connsiteY88" fmla="*/ 252247 h 6195884"/>
              <a:gd name="connsiteX89" fmla="*/ 1208690 w 4035973"/>
              <a:gd name="connsiteY89" fmla="*/ 136634 h 6195884"/>
              <a:gd name="connsiteX0" fmla="*/ 1208690 w 4035973"/>
              <a:gd name="connsiteY0" fmla="*/ 136634 h 6195884"/>
              <a:gd name="connsiteX1" fmla="*/ 1019504 w 4035973"/>
              <a:gd name="connsiteY1" fmla="*/ 525517 h 6195884"/>
              <a:gd name="connsiteX2" fmla="*/ 483476 w 4035973"/>
              <a:gd name="connsiteY2" fmla="*/ 672662 h 6195884"/>
              <a:gd name="connsiteX3" fmla="*/ 168166 w 4035973"/>
              <a:gd name="connsiteY3" fmla="*/ 956441 h 6195884"/>
              <a:gd name="connsiteX4" fmla="*/ 168166 w 4035973"/>
              <a:gd name="connsiteY4" fmla="*/ 1229710 h 6195884"/>
              <a:gd name="connsiteX5" fmla="*/ 378373 w 4035973"/>
              <a:gd name="connsiteY5" fmla="*/ 1629103 h 6195884"/>
              <a:gd name="connsiteX6" fmla="*/ 557049 w 4035973"/>
              <a:gd name="connsiteY6" fmla="*/ 1839310 h 6195884"/>
              <a:gd name="connsiteX7" fmla="*/ 451945 w 4035973"/>
              <a:gd name="connsiteY7" fmla="*/ 2049517 h 6195884"/>
              <a:gd name="connsiteX8" fmla="*/ 714704 w 4035973"/>
              <a:gd name="connsiteY8" fmla="*/ 2102069 h 6195884"/>
              <a:gd name="connsiteX9" fmla="*/ 903890 w 4035973"/>
              <a:gd name="connsiteY9" fmla="*/ 1807779 h 6195884"/>
              <a:gd name="connsiteX10" fmla="*/ 840828 w 4035973"/>
              <a:gd name="connsiteY10" fmla="*/ 1387365 h 6195884"/>
              <a:gd name="connsiteX11" fmla="*/ 756745 w 4035973"/>
              <a:gd name="connsiteY11" fmla="*/ 1187669 h 6195884"/>
              <a:gd name="connsiteX12" fmla="*/ 935421 w 4035973"/>
              <a:gd name="connsiteY12" fmla="*/ 1145627 h 6195884"/>
              <a:gd name="connsiteX13" fmla="*/ 1103587 w 4035973"/>
              <a:gd name="connsiteY13" fmla="*/ 1618593 h 6195884"/>
              <a:gd name="connsiteX14" fmla="*/ 1135118 w 4035973"/>
              <a:gd name="connsiteY14" fmla="*/ 2028496 h 6195884"/>
              <a:gd name="connsiteX15" fmla="*/ 1082566 w 4035973"/>
              <a:gd name="connsiteY15" fmla="*/ 2501462 h 6195884"/>
              <a:gd name="connsiteX16" fmla="*/ 546538 w 4035973"/>
              <a:gd name="connsiteY16" fmla="*/ 3699641 h 6195884"/>
              <a:gd name="connsiteX17" fmla="*/ 557049 w 4035973"/>
              <a:gd name="connsiteY17" fmla="*/ 3804745 h 6195884"/>
              <a:gd name="connsiteX18" fmla="*/ 567559 w 4035973"/>
              <a:gd name="connsiteY18" fmla="*/ 3878317 h 6195884"/>
              <a:gd name="connsiteX19" fmla="*/ 567559 w 4035973"/>
              <a:gd name="connsiteY19" fmla="*/ 4004441 h 6195884"/>
              <a:gd name="connsiteX20" fmla="*/ 346842 w 4035973"/>
              <a:gd name="connsiteY20" fmla="*/ 4162096 h 6195884"/>
              <a:gd name="connsiteX21" fmla="*/ 294290 w 4035973"/>
              <a:gd name="connsiteY21" fmla="*/ 4708634 h 6195884"/>
              <a:gd name="connsiteX22" fmla="*/ 84083 w 4035973"/>
              <a:gd name="connsiteY22" fmla="*/ 5276193 h 6195884"/>
              <a:gd name="connsiteX23" fmla="*/ 0 w 4035973"/>
              <a:gd name="connsiteY23" fmla="*/ 5591503 h 6195884"/>
              <a:gd name="connsiteX24" fmla="*/ 157656 w 4035973"/>
              <a:gd name="connsiteY24" fmla="*/ 5644054 h 6195884"/>
              <a:gd name="connsiteX25" fmla="*/ 231228 w 4035973"/>
              <a:gd name="connsiteY25" fmla="*/ 5759669 h 6195884"/>
              <a:gd name="connsiteX26" fmla="*/ 567560 w 4035973"/>
              <a:gd name="connsiteY26" fmla="*/ 5770179 h 6195884"/>
              <a:gd name="connsiteX27" fmla="*/ 725214 w 4035973"/>
              <a:gd name="connsiteY27" fmla="*/ 5675585 h 6195884"/>
              <a:gd name="connsiteX28" fmla="*/ 725214 w 4035973"/>
              <a:gd name="connsiteY28" fmla="*/ 5549462 h 6195884"/>
              <a:gd name="connsiteX29" fmla="*/ 777765 w 4035973"/>
              <a:gd name="connsiteY29" fmla="*/ 5223641 h 6195884"/>
              <a:gd name="connsiteX30" fmla="*/ 840828 w 4035973"/>
              <a:gd name="connsiteY30" fmla="*/ 4708634 h 6195884"/>
              <a:gd name="connsiteX31" fmla="*/ 966952 w 4035973"/>
              <a:gd name="connsiteY31" fmla="*/ 4593020 h 6195884"/>
              <a:gd name="connsiteX32" fmla="*/ 977463 w 4035973"/>
              <a:gd name="connsiteY32" fmla="*/ 5307724 h 6195884"/>
              <a:gd name="connsiteX33" fmla="*/ 1051035 w 4035973"/>
              <a:gd name="connsiteY33" fmla="*/ 5412827 h 6195884"/>
              <a:gd name="connsiteX34" fmla="*/ 1187670 w 4035973"/>
              <a:gd name="connsiteY34" fmla="*/ 5496909 h 6195884"/>
              <a:gd name="connsiteX35" fmla="*/ 1439917 w 4035973"/>
              <a:gd name="connsiteY35" fmla="*/ 5507421 h 6195884"/>
              <a:gd name="connsiteX36" fmla="*/ 1534511 w 4035973"/>
              <a:gd name="connsiteY36" fmla="*/ 5391807 h 6195884"/>
              <a:gd name="connsiteX37" fmla="*/ 1671145 w 4035973"/>
              <a:gd name="connsiteY37" fmla="*/ 4750675 h 6195884"/>
              <a:gd name="connsiteX38" fmla="*/ 1776249 w 4035973"/>
              <a:gd name="connsiteY38" fmla="*/ 4309242 h 6195884"/>
              <a:gd name="connsiteX39" fmla="*/ 2154622 w 4035973"/>
              <a:gd name="connsiteY39" fmla="*/ 4424854 h 6195884"/>
              <a:gd name="connsiteX40" fmla="*/ 2301766 w 4035973"/>
              <a:gd name="connsiteY40" fmla="*/ 4845270 h 6195884"/>
              <a:gd name="connsiteX41" fmla="*/ 2364828 w 4035973"/>
              <a:gd name="connsiteY41" fmla="*/ 5402317 h 6195884"/>
              <a:gd name="connsiteX42" fmla="*/ 2438400 w 4035973"/>
              <a:gd name="connsiteY42" fmla="*/ 5749158 h 6195884"/>
              <a:gd name="connsiteX43" fmla="*/ 2501464 w 4035973"/>
              <a:gd name="connsiteY43" fmla="*/ 5927833 h 6195884"/>
              <a:gd name="connsiteX44" fmla="*/ 2659118 w 4035973"/>
              <a:gd name="connsiteY44" fmla="*/ 6096000 h 6195884"/>
              <a:gd name="connsiteX45" fmla="*/ 2806263 w 4035973"/>
              <a:gd name="connsiteY45" fmla="*/ 6064469 h 6195884"/>
              <a:gd name="connsiteX46" fmla="*/ 2921877 w 4035973"/>
              <a:gd name="connsiteY46" fmla="*/ 6053958 h 6195884"/>
              <a:gd name="connsiteX47" fmla="*/ 2858814 w 4035973"/>
              <a:gd name="connsiteY47" fmla="*/ 5822731 h 6195884"/>
              <a:gd name="connsiteX48" fmla="*/ 2764221 w 4035973"/>
              <a:gd name="connsiteY48" fmla="*/ 5559972 h 6195884"/>
              <a:gd name="connsiteX49" fmla="*/ 2974428 w 4035973"/>
              <a:gd name="connsiteY49" fmla="*/ 5318234 h 6195884"/>
              <a:gd name="connsiteX50" fmla="*/ 3005959 w 4035973"/>
              <a:gd name="connsiteY50" fmla="*/ 4897820 h 6195884"/>
              <a:gd name="connsiteX51" fmla="*/ 3058511 w 4035973"/>
              <a:gd name="connsiteY51" fmla="*/ 4666593 h 6195884"/>
              <a:gd name="connsiteX52" fmla="*/ 3289738 w 4035973"/>
              <a:gd name="connsiteY52" fmla="*/ 4855779 h 6195884"/>
              <a:gd name="connsiteX53" fmla="*/ 3153104 w 4035973"/>
              <a:gd name="connsiteY53" fmla="*/ 5402317 h 6195884"/>
              <a:gd name="connsiteX54" fmla="*/ 3048000 w 4035973"/>
              <a:gd name="connsiteY54" fmla="*/ 6011917 h 6195884"/>
              <a:gd name="connsiteX55" fmla="*/ 3142593 w 4035973"/>
              <a:gd name="connsiteY55" fmla="*/ 6053958 h 6195884"/>
              <a:gd name="connsiteX56" fmla="*/ 3342290 w 4035973"/>
              <a:gd name="connsiteY56" fmla="*/ 6190594 h 6195884"/>
              <a:gd name="connsiteX57" fmla="*/ 3584027 w 4035973"/>
              <a:gd name="connsiteY57" fmla="*/ 6106510 h 6195884"/>
              <a:gd name="connsiteX58" fmla="*/ 3636580 w 4035973"/>
              <a:gd name="connsiteY58" fmla="*/ 6011916 h 6195884"/>
              <a:gd name="connsiteX59" fmla="*/ 3867808 w 4035973"/>
              <a:gd name="connsiteY59" fmla="*/ 5591503 h 6195884"/>
              <a:gd name="connsiteX60" fmla="*/ 3983422 w 4035973"/>
              <a:gd name="connsiteY60" fmla="*/ 5286703 h 6195884"/>
              <a:gd name="connsiteX61" fmla="*/ 4035973 w 4035973"/>
              <a:gd name="connsiteY61" fmla="*/ 4624552 h 6195884"/>
              <a:gd name="connsiteX62" fmla="*/ 4025463 w 4035973"/>
              <a:gd name="connsiteY62" fmla="*/ 4309241 h 6195884"/>
              <a:gd name="connsiteX63" fmla="*/ 3752194 w 4035973"/>
              <a:gd name="connsiteY63" fmla="*/ 3993931 h 6195884"/>
              <a:gd name="connsiteX64" fmla="*/ 3541987 w 4035973"/>
              <a:gd name="connsiteY64" fmla="*/ 3174124 h 6195884"/>
              <a:gd name="connsiteX65" fmla="*/ 3363311 w 4035973"/>
              <a:gd name="connsiteY65" fmla="*/ 2680138 h 6195884"/>
              <a:gd name="connsiteX66" fmla="*/ 3174125 w 4035973"/>
              <a:gd name="connsiteY66" fmla="*/ 2427889 h 6195884"/>
              <a:gd name="connsiteX67" fmla="*/ 2995449 w 4035973"/>
              <a:gd name="connsiteY67" fmla="*/ 2060027 h 6195884"/>
              <a:gd name="connsiteX68" fmla="*/ 2848304 w 4035973"/>
              <a:gd name="connsiteY68" fmla="*/ 1818289 h 6195884"/>
              <a:gd name="connsiteX69" fmla="*/ 2911366 w 4035973"/>
              <a:gd name="connsiteY69" fmla="*/ 1418896 h 6195884"/>
              <a:gd name="connsiteX70" fmla="*/ 2974428 w 4035973"/>
              <a:gd name="connsiteY70" fmla="*/ 1324303 h 6195884"/>
              <a:gd name="connsiteX71" fmla="*/ 2942897 w 4035973"/>
              <a:gd name="connsiteY71" fmla="*/ 1671145 h 6195884"/>
              <a:gd name="connsiteX72" fmla="*/ 3100552 w 4035973"/>
              <a:gd name="connsiteY72" fmla="*/ 2133600 h 6195884"/>
              <a:gd name="connsiteX73" fmla="*/ 3647090 w 4035973"/>
              <a:gd name="connsiteY73" fmla="*/ 2154620 h 6195884"/>
              <a:gd name="connsiteX74" fmla="*/ 3752194 w 4035973"/>
              <a:gd name="connsiteY74" fmla="*/ 1965434 h 6195884"/>
              <a:gd name="connsiteX75" fmla="*/ 3520966 w 4035973"/>
              <a:gd name="connsiteY75" fmla="*/ 1734207 h 6195884"/>
              <a:gd name="connsiteX76" fmla="*/ 3741683 w 4035973"/>
              <a:gd name="connsiteY76" fmla="*/ 1355834 h 6195884"/>
              <a:gd name="connsiteX77" fmla="*/ 3678621 w 4035973"/>
              <a:gd name="connsiteY77" fmla="*/ 767255 h 6195884"/>
              <a:gd name="connsiteX78" fmla="*/ 3605049 w 4035973"/>
              <a:gd name="connsiteY78" fmla="*/ 651641 h 6195884"/>
              <a:gd name="connsiteX79" fmla="*/ 3153104 w 4035973"/>
              <a:gd name="connsiteY79" fmla="*/ 420414 h 6195884"/>
              <a:gd name="connsiteX80" fmla="*/ 2900856 w 4035973"/>
              <a:gd name="connsiteY80" fmla="*/ 367862 h 6195884"/>
              <a:gd name="connsiteX81" fmla="*/ 2669628 w 4035973"/>
              <a:gd name="connsiteY81" fmla="*/ 10510 h 6195884"/>
              <a:gd name="connsiteX82" fmla="*/ 2511973 w 4035973"/>
              <a:gd name="connsiteY82" fmla="*/ 0 h 6195884"/>
              <a:gd name="connsiteX83" fmla="*/ 2406869 w 4035973"/>
              <a:gd name="connsiteY83" fmla="*/ 430924 h 6195884"/>
              <a:gd name="connsiteX84" fmla="*/ 2207173 w 4035973"/>
              <a:gd name="connsiteY84" fmla="*/ 630620 h 6195884"/>
              <a:gd name="connsiteX85" fmla="*/ 1912884 w 4035973"/>
              <a:gd name="connsiteY85" fmla="*/ 725214 h 6195884"/>
              <a:gd name="connsiteX86" fmla="*/ 1681656 w 4035973"/>
              <a:gd name="connsiteY86" fmla="*/ 756744 h 6195884"/>
              <a:gd name="connsiteX87" fmla="*/ 1450428 w 4035973"/>
              <a:gd name="connsiteY87" fmla="*/ 546538 h 6195884"/>
              <a:gd name="connsiteX88" fmla="*/ 1292773 w 4035973"/>
              <a:gd name="connsiteY88" fmla="*/ 252247 h 6195884"/>
              <a:gd name="connsiteX89" fmla="*/ 1208690 w 4035973"/>
              <a:gd name="connsiteY89" fmla="*/ 136634 h 6195884"/>
              <a:gd name="connsiteX0" fmla="*/ 1208690 w 4035973"/>
              <a:gd name="connsiteY0" fmla="*/ 136634 h 6195884"/>
              <a:gd name="connsiteX1" fmla="*/ 1019504 w 4035973"/>
              <a:gd name="connsiteY1" fmla="*/ 525517 h 6195884"/>
              <a:gd name="connsiteX2" fmla="*/ 483476 w 4035973"/>
              <a:gd name="connsiteY2" fmla="*/ 672662 h 6195884"/>
              <a:gd name="connsiteX3" fmla="*/ 168166 w 4035973"/>
              <a:gd name="connsiteY3" fmla="*/ 956441 h 6195884"/>
              <a:gd name="connsiteX4" fmla="*/ 168166 w 4035973"/>
              <a:gd name="connsiteY4" fmla="*/ 1229710 h 6195884"/>
              <a:gd name="connsiteX5" fmla="*/ 378373 w 4035973"/>
              <a:gd name="connsiteY5" fmla="*/ 1629103 h 6195884"/>
              <a:gd name="connsiteX6" fmla="*/ 557049 w 4035973"/>
              <a:gd name="connsiteY6" fmla="*/ 1839310 h 6195884"/>
              <a:gd name="connsiteX7" fmla="*/ 451945 w 4035973"/>
              <a:gd name="connsiteY7" fmla="*/ 2049517 h 6195884"/>
              <a:gd name="connsiteX8" fmla="*/ 714704 w 4035973"/>
              <a:gd name="connsiteY8" fmla="*/ 2102069 h 6195884"/>
              <a:gd name="connsiteX9" fmla="*/ 903890 w 4035973"/>
              <a:gd name="connsiteY9" fmla="*/ 1807779 h 6195884"/>
              <a:gd name="connsiteX10" fmla="*/ 840828 w 4035973"/>
              <a:gd name="connsiteY10" fmla="*/ 1387365 h 6195884"/>
              <a:gd name="connsiteX11" fmla="*/ 756745 w 4035973"/>
              <a:gd name="connsiteY11" fmla="*/ 1187669 h 6195884"/>
              <a:gd name="connsiteX12" fmla="*/ 935421 w 4035973"/>
              <a:gd name="connsiteY12" fmla="*/ 1145627 h 6195884"/>
              <a:gd name="connsiteX13" fmla="*/ 1103587 w 4035973"/>
              <a:gd name="connsiteY13" fmla="*/ 1618593 h 6195884"/>
              <a:gd name="connsiteX14" fmla="*/ 1135118 w 4035973"/>
              <a:gd name="connsiteY14" fmla="*/ 2028496 h 6195884"/>
              <a:gd name="connsiteX15" fmla="*/ 1082566 w 4035973"/>
              <a:gd name="connsiteY15" fmla="*/ 2501462 h 6195884"/>
              <a:gd name="connsiteX16" fmla="*/ 546538 w 4035973"/>
              <a:gd name="connsiteY16" fmla="*/ 3699641 h 6195884"/>
              <a:gd name="connsiteX17" fmla="*/ 557049 w 4035973"/>
              <a:gd name="connsiteY17" fmla="*/ 3804745 h 6195884"/>
              <a:gd name="connsiteX18" fmla="*/ 567559 w 4035973"/>
              <a:gd name="connsiteY18" fmla="*/ 3878317 h 6195884"/>
              <a:gd name="connsiteX19" fmla="*/ 567559 w 4035973"/>
              <a:gd name="connsiteY19" fmla="*/ 4004441 h 6195884"/>
              <a:gd name="connsiteX20" fmla="*/ 346842 w 4035973"/>
              <a:gd name="connsiteY20" fmla="*/ 4162096 h 6195884"/>
              <a:gd name="connsiteX21" fmla="*/ 294290 w 4035973"/>
              <a:gd name="connsiteY21" fmla="*/ 4708634 h 6195884"/>
              <a:gd name="connsiteX22" fmla="*/ 84083 w 4035973"/>
              <a:gd name="connsiteY22" fmla="*/ 5276193 h 6195884"/>
              <a:gd name="connsiteX23" fmla="*/ 0 w 4035973"/>
              <a:gd name="connsiteY23" fmla="*/ 5591503 h 6195884"/>
              <a:gd name="connsiteX24" fmla="*/ 157656 w 4035973"/>
              <a:gd name="connsiteY24" fmla="*/ 5644054 h 6195884"/>
              <a:gd name="connsiteX25" fmla="*/ 231228 w 4035973"/>
              <a:gd name="connsiteY25" fmla="*/ 5759669 h 6195884"/>
              <a:gd name="connsiteX26" fmla="*/ 567560 w 4035973"/>
              <a:gd name="connsiteY26" fmla="*/ 5770179 h 6195884"/>
              <a:gd name="connsiteX27" fmla="*/ 725214 w 4035973"/>
              <a:gd name="connsiteY27" fmla="*/ 5675585 h 6195884"/>
              <a:gd name="connsiteX28" fmla="*/ 725214 w 4035973"/>
              <a:gd name="connsiteY28" fmla="*/ 5549462 h 6195884"/>
              <a:gd name="connsiteX29" fmla="*/ 777765 w 4035973"/>
              <a:gd name="connsiteY29" fmla="*/ 5223641 h 6195884"/>
              <a:gd name="connsiteX30" fmla="*/ 840828 w 4035973"/>
              <a:gd name="connsiteY30" fmla="*/ 4708634 h 6195884"/>
              <a:gd name="connsiteX31" fmla="*/ 966952 w 4035973"/>
              <a:gd name="connsiteY31" fmla="*/ 4593020 h 6195884"/>
              <a:gd name="connsiteX32" fmla="*/ 977463 w 4035973"/>
              <a:gd name="connsiteY32" fmla="*/ 5307724 h 6195884"/>
              <a:gd name="connsiteX33" fmla="*/ 1051035 w 4035973"/>
              <a:gd name="connsiteY33" fmla="*/ 5412827 h 6195884"/>
              <a:gd name="connsiteX34" fmla="*/ 1187670 w 4035973"/>
              <a:gd name="connsiteY34" fmla="*/ 5496909 h 6195884"/>
              <a:gd name="connsiteX35" fmla="*/ 1439917 w 4035973"/>
              <a:gd name="connsiteY35" fmla="*/ 5507421 h 6195884"/>
              <a:gd name="connsiteX36" fmla="*/ 1534511 w 4035973"/>
              <a:gd name="connsiteY36" fmla="*/ 5391807 h 6195884"/>
              <a:gd name="connsiteX37" fmla="*/ 1671145 w 4035973"/>
              <a:gd name="connsiteY37" fmla="*/ 4750675 h 6195884"/>
              <a:gd name="connsiteX38" fmla="*/ 1776249 w 4035973"/>
              <a:gd name="connsiteY38" fmla="*/ 4309242 h 6195884"/>
              <a:gd name="connsiteX39" fmla="*/ 2154622 w 4035973"/>
              <a:gd name="connsiteY39" fmla="*/ 4424854 h 6195884"/>
              <a:gd name="connsiteX40" fmla="*/ 2301766 w 4035973"/>
              <a:gd name="connsiteY40" fmla="*/ 4845270 h 6195884"/>
              <a:gd name="connsiteX41" fmla="*/ 2364828 w 4035973"/>
              <a:gd name="connsiteY41" fmla="*/ 5402317 h 6195884"/>
              <a:gd name="connsiteX42" fmla="*/ 2438400 w 4035973"/>
              <a:gd name="connsiteY42" fmla="*/ 5749158 h 6195884"/>
              <a:gd name="connsiteX43" fmla="*/ 2501464 w 4035973"/>
              <a:gd name="connsiteY43" fmla="*/ 5927833 h 6195884"/>
              <a:gd name="connsiteX44" fmla="*/ 2659118 w 4035973"/>
              <a:gd name="connsiteY44" fmla="*/ 6096000 h 6195884"/>
              <a:gd name="connsiteX45" fmla="*/ 2806263 w 4035973"/>
              <a:gd name="connsiteY45" fmla="*/ 6064469 h 6195884"/>
              <a:gd name="connsiteX46" fmla="*/ 2921877 w 4035973"/>
              <a:gd name="connsiteY46" fmla="*/ 6053958 h 6195884"/>
              <a:gd name="connsiteX47" fmla="*/ 2858814 w 4035973"/>
              <a:gd name="connsiteY47" fmla="*/ 5822731 h 6195884"/>
              <a:gd name="connsiteX48" fmla="*/ 2764221 w 4035973"/>
              <a:gd name="connsiteY48" fmla="*/ 5559972 h 6195884"/>
              <a:gd name="connsiteX49" fmla="*/ 2974428 w 4035973"/>
              <a:gd name="connsiteY49" fmla="*/ 5318234 h 6195884"/>
              <a:gd name="connsiteX50" fmla="*/ 3005959 w 4035973"/>
              <a:gd name="connsiteY50" fmla="*/ 4897820 h 6195884"/>
              <a:gd name="connsiteX51" fmla="*/ 3058511 w 4035973"/>
              <a:gd name="connsiteY51" fmla="*/ 4666593 h 6195884"/>
              <a:gd name="connsiteX52" fmla="*/ 3289738 w 4035973"/>
              <a:gd name="connsiteY52" fmla="*/ 4855779 h 6195884"/>
              <a:gd name="connsiteX53" fmla="*/ 3153104 w 4035973"/>
              <a:gd name="connsiteY53" fmla="*/ 5402317 h 6195884"/>
              <a:gd name="connsiteX54" fmla="*/ 3048000 w 4035973"/>
              <a:gd name="connsiteY54" fmla="*/ 6011917 h 6195884"/>
              <a:gd name="connsiteX55" fmla="*/ 3142593 w 4035973"/>
              <a:gd name="connsiteY55" fmla="*/ 6053958 h 6195884"/>
              <a:gd name="connsiteX56" fmla="*/ 3342290 w 4035973"/>
              <a:gd name="connsiteY56" fmla="*/ 6190594 h 6195884"/>
              <a:gd name="connsiteX57" fmla="*/ 3584027 w 4035973"/>
              <a:gd name="connsiteY57" fmla="*/ 6106510 h 6195884"/>
              <a:gd name="connsiteX58" fmla="*/ 3657601 w 4035973"/>
              <a:gd name="connsiteY58" fmla="*/ 5927834 h 6195884"/>
              <a:gd name="connsiteX59" fmla="*/ 3867808 w 4035973"/>
              <a:gd name="connsiteY59" fmla="*/ 5591503 h 6195884"/>
              <a:gd name="connsiteX60" fmla="*/ 3983422 w 4035973"/>
              <a:gd name="connsiteY60" fmla="*/ 5286703 h 6195884"/>
              <a:gd name="connsiteX61" fmla="*/ 4035973 w 4035973"/>
              <a:gd name="connsiteY61" fmla="*/ 4624552 h 6195884"/>
              <a:gd name="connsiteX62" fmla="*/ 4025463 w 4035973"/>
              <a:gd name="connsiteY62" fmla="*/ 4309241 h 6195884"/>
              <a:gd name="connsiteX63" fmla="*/ 3752194 w 4035973"/>
              <a:gd name="connsiteY63" fmla="*/ 3993931 h 6195884"/>
              <a:gd name="connsiteX64" fmla="*/ 3541987 w 4035973"/>
              <a:gd name="connsiteY64" fmla="*/ 3174124 h 6195884"/>
              <a:gd name="connsiteX65" fmla="*/ 3363311 w 4035973"/>
              <a:gd name="connsiteY65" fmla="*/ 2680138 h 6195884"/>
              <a:gd name="connsiteX66" fmla="*/ 3174125 w 4035973"/>
              <a:gd name="connsiteY66" fmla="*/ 2427889 h 6195884"/>
              <a:gd name="connsiteX67" fmla="*/ 2995449 w 4035973"/>
              <a:gd name="connsiteY67" fmla="*/ 2060027 h 6195884"/>
              <a:gd name="connsiteX68" fmla="*/ 2848304 w 4035973"/>
              <a:gd name="connsiteY68" fmla="*/ 1818289 h 6195884"/>
              <a:gd name="connsiteX69" fmla="*/ 2911366 w 4035973"/>
              <a:gd name="connsiteY69" fmla="*/ 1418896 h 6195884"/>
              <a:gd name="connsiteX70" fmla="*/ 2974428 w 4035973"/>
              <a:gd name="connsiteY70" fmla="*/ 1324303 h 6195884"/>
              <a:gd name="connsiteX71" fmla="*/ 2942897 w 4035973"/>
              <a:gd name="connsiteY71" fmla="*/ 1671145 h 6195884"/>
              <a:gd name="connsiteX72" fmla="*/ 3100552 w 4035973"/>
              <a:gd name="connsiteY72" fmla="*/ 2133600 h 6195884"/>
              <a:gd name="connsiteX73" fmla="*/ 3647090 w 4035973"/>
              <a:gd name="connsiteY73" fmla="*/ 2154620 h 6195884"/>
              <a:gd name="connsiteX74" fmla="*/ 3752194 w 4035973"/>
              <a:gd name="connsiteY74" fmla="*/ 1965434 h 6195884"/>
              <a:gd name="connsiteX75" fmla="*/ 3520966 w 4035973"/>
              <a:gd name="connsiteY75" fmla="*/ 1734207 h 6195884"/>
              <a:gd name="connsiteX76" fmla="*/ 3741683 w 4035973"/>
              <a:gd name="connsiteY76" fmla="*/ 1355834 h 6195884"/>
              <a:gd name="connsiteX77" fmla="*/ 3678621 w 4035973"/>
              <a:gd name="connsiteY77" fmla="*/ 767255 h 6195884"/>
              <a:gd name="connsiteX78" fmla="*/ 3605049 w 4035973"/>
              <a:gd name="connsiteY78" fmla="*/ 651641 h 6195884"/>
              <a:gd name="connsiteX79" fmla="*/ 3153104 w 4035973"/>
              <a:gd name="connsiteY79" fmla="*/ 420414 h 6195884"/>
              <a:gd name="connsiteX80" fmla="*/ 2900856 w 4035973"/>
              <a:gd name="connsiteY80" fmla="*/ 367862 h 6195884"/>
              <a:gd name="connsiteX81" fmla="*/ 2669628 w 4035973"/>
              <a:gd name="connsiteY81" fmla="*/ 10510 h 6195884"/>
              <a:gd name="connsiteX82" fmla="*/ 2511973 w 4035973"/>
              <a:gd name="connsiteY82" fmla="*/ 0 h 6195884"/>
              <a:gd name="connsiteX83" fmla="*/ 2406869 w 4035973"/>
              <a:gd name="connsiteY83" fmla="*/ 430924 h 6195884"/>
              <a:gd name="connsiteX84" fmla="*/ 2207173 w 4035973"/>
              <a:gd name="connsiteY84" fmla="*/ 630620 h 6195884"/>
              <a:gd name="connsiteX85" fmla="*/ 1912884 w 4035973"/>
              <a:gd name="connsiteY85" fmla="*/ 725214 h 6195884"/>
              <a:gd name="connsiteX86" fmla="*/ 1681656 w 4035973"/>
              <a:gd name="connsiteY86" fmla="*/ 756744 h 6195884"/>
              <a:gd name="connsiteX87" fmla="*/ 1450428 w 4035973"/>
              <a:gd name="connsiteY87" fmla="*/ 546538 h 6195884"/>
              <a:gd name="connsiteX88" fmla="*/ 1292773 w 4035973"/>
              <a:gd name="connsiteY88" fmla="*/ 252247 h 6195884"/>
              <a:gd name="connsiteX89" fmla="*/ 1208690 w 4035973"/>
              <a:gd name="connsiteY89" fmla="*/ 136634 h 6195884"/>
              <a:gd name="connsiteX0" fmla="*/ 1208690 w 4035973"/>
              <a:gd name="connsiteY0" fmla="*/ 136634 h 6190594"/>
              <a:gd name="connsiteX1" fmla="*/ 1019504 w 4035973"/>
              <a:gd name="connsiteY1" fmla="*/ 525517 h 6190594"/>
              <a:gd name="connsiteX2" fmla="*/ 483476 w 4035973"/>
              <a:gd name="connsiteY2" fmla="*/ 672662 h 6190594"/>
              <a:gd name="connsiteX3" fmla="*/ 168166 w 4035973"/>
              <a:gd name="connsiteY3" fmla="*/ 956441 h 6190594"/>
              <a:gd name="connsiteX4" fmla="*/ 168166 w 4035973"/>
              <a:gd name="connsiteY4" fmla="*/ 1229710 h 6190594"/>
              <a:gd name="connsiteX5" fmla="*/ 378373 w 4035973"/>
              <a:gd name="connsiteY5" fmla="*/ 1629103 h 6190594"/>
              <a:gd name="connsiteX6" fmla="*/ 557049 w 4035973"/>
              <a:gd name="connsiteY6" fmla="*/ 1839310 h 6190594"/>
              <a:gd name="connsiteX7" fmla="*/ 451945 w 4035973"/>
              <a:gd name="connsiteY7" fmla="*/ 2049517 h 6190594"/>
              <a:gd name="connsiteX8" fmla="*/ 714704 w 4035973"/>
              <a:gd name="connsiteY8" fmla="*/ 2102069 h 6190594"/>
              <a:gd name="connsiteX9" fmla="*/ 903890 w 4035973"/>
              <a:gd name="connsiteY9" fmla="*/ 1807779 h 6190594"/>
              <a:gd name="connsiteX10" fmla="*/ 840828 w 4035973"/>
              <a:gd name="connsiteY10" fmla="*/ 1387365 h 6190594"/>
              <a:gd name="connsiteX11" fmla="*/ 756745 w 4035973"/>
              <a:gd name="connsiteY11" fmla="*/ 1187669 h 6190594"/>
              <a:gd name="connsiteX12" fmla="*/ 935421 w 4035973"/>
              <a:gd name="connsiteY12" fmla="*/ 1145627 h 6190594"/>
              <a:gd name="connsiteX13" fmla="*/ 1103587 w 4035973"/>
              <a:gd name="connsiteY13" fmla="*/ 1618593 h 6190594"/>
              <a:gd name="connsiteX14" fmla="*/ 1135118 w 4035973"/>
              <a:gd name="connsiteY14" fmla="*/ 2028496 h 6190594"/>
              <a:gd name="connsiteX15" fmla="*/ 1082566 w 4035973"/>
              <a:gd name="connsiteY15" fmla="*/ 2501462 h 6190594"/>
              <a:gd name="connsiteX16" fmla="*/ 546538 w 4035973"/>
              <a:gd name="connsiteY16" fmla="*/ 3699641 h 6190594"/>
              <a:gd name="connsiteX17" fmla="*/ 557049 w 4035973"/>
              <a:gd name="connsiteY17" fmla="*/ 3804745 h 6190594"/>
              <a:gd name="connsiteX18" fmla="*/ 567559 w 4035973"/>
              <a:gd name="connsiteY18" fmla="*/ 3878317 h 6190594"/>
              <a:gd name="connsiteX19" fmla="*/ 567559 w 4035973"/>
              <a:gd name="connsiteY19" fmla="*/ 4004441 h 6190594"/>
              <a:gd name="connsiteX20" fmla="*/ 346842 w 4035973"/>
              <a:gd name="connsiteY20" fmla="*/ 4162096 h 6190594"/>
              <a:gd name="connsiteX21" fmla="*/ 294290 w 4035973"/>
              <a:gd name="connsiteY21" fmla="*/ 4708634 h 6190594"/>
              <a:gd name="connsiteX22" fmla="*/ 84083 w 4035973"/>
              <a:gd name="connsiteY22" fmla="*/ 5276193 h 6190594"/>
              <a:gd name="connsiteX23" fmla="*/ 0 w 4035973"/>
              <a:gd name="connsiteY23" fmla="*/ 5591503 h 6190594"/>
              <a:gd name="connsiteX24" fmla="*/ 157656 w 4035973"/>
              <a:gd name="connsiteY24" fmla="*/ 5644054 h 6190594"/>
              <a:gd name="connsiteX25" fmla="*/ 231228 w 4035973"/>
              <a:gd name="connsiteY25" fmla="*/ 5759669 h 6190594"/>
              <a:gd name="connsiteX26" fmla="*/ 567560 w 4035973"/>
              <a:gd name="connsiteY26" fmla="*/ 5770179 h 6190594"/>
              <a:gd name="connsiteX27" fmla="*/ 725214 w 4035973"/>
              <a:gd name="connsiteY27" fmla="*/ 5675585 h 6190594"/>
              <a:gd name="connsiteX28" fmla="*/ 725214 w 4035973"/>
              <a:gd name="connsiteY28" fmla="*/ 5549462 h 6190594"/>
              <a:gd name="connsiteX29" fmla="*/ 777765 w 4035973"/>
              <a:gd name="connsiteY29" fmla="*/ 5223641 h 6190594"/>
              <a:gd name="connsiteX30" fmla="*/ 840828 w 4035973"/>
              <a:gd name="connsiteY30" fmla="*/ 4708634 h 6190594"/>
              <a:gd name="connsiteX31" fmla="*/ 966952 w 4035973"/>
              <a:gd name="connsiteY31" fmla="*/ 4593020 h 6190594"/>
              <a:gd name="connsiteX32" fmla="*/ 977463 w 4035973"/>
              <a:gd name="connsiteY32" fmla="*/ 5307724 h 6190594"/>
              <a:gd name="connsiteX33" fmla="*/ 1051035 w 4035973"/>
              <a:gd name="connsiteY33" fmla="*/ 5412827 h 6190594"/>
              <a:gd name="connsiteX34" fmla="*/ 1187670 w 4035973"/>
              <a:gd name="connsiteY34" fmla="*/ 5496909 h 6190594"/>
              <a:gd name="connsiteX35" fmla="*/ 1439917 w 4035973"/>
              <a:gd name="connsiteY35" fmla="*/ 5507421 h 6190594"/>
              <a:gd name="connsiteX36" fmla="*/ 1534511 w 4035973"/>
              <a:gd name="connsiteY36" fmla="*/ 5391807 h 6190594"/>
              <a:gd name="connsiteX37" fmla="*/ 1671145 w 4035973"/>
              <a:gd name="connsiteY37" fmla="*/ 4750675 h 6190594"/>
              <a:gd name="connsiteX38" fmla="*/ 1776249 w 4035973"/>
              <a:gd name="connsiteY38" fmla="*/ 4309242 h 6190594"/>
              <a:gd name="connsiteX39" fmla="*/ 2154622 w 4035973"/>
              <a:gd name="connsiteY39" fmla="*/ 4424854 h 6190594"/>
              <a:gd name="connsiteX40" fmla="*/ 2301766 w 4035973"/>
              <a:gd name="connsiteY40" fmla="*/ 4845270 h 6190594"/>
              <a:gd name="connsiteX41" fmla="*/ 2364828 w 4035973"/>
              <a:gd name="connsiteY41" fmla="*/ 5402317 h 6190594"/>
              <a:gd name="connsiteX42" fmla="*/ 2438400 w 4035973"/>
              <a:gd name="connsiteY42" fmla="*/ 5749158 h 6190594"/>
              <a:gd name="connsiteX43" fmla="*/ 2501464 w 4035973"/>
              <a:gd name="connsiteY43" fmla="*/ 5927833 h 6190594"/>
              <a:gd name="connsiteX44" fmla="*/ 2659118 w 4035973"/>
              <a:gd name="connsiteY44" fmla="*/ 6096000 h 6190594"/>
              <a:gd name="connsiteX45" fmla="*/ 2806263 w 4035973"/>
              <a:gd name="connsiteY45" fmla="*/ 6064469 h 6190594"/>
              <a:gd name="connsiteX46" fmla="*/ 2921877 w 4035973"/>
              <a:gd name="connsiteY46" fmla="*/ 6053958 h 6190594"/>
              <a:gd name="connsiteX47" fmla="*/ 2858814 w 4035973"/>
              <a:gd name="connsiteY47" fmla="*/ 5822731 h 6190594"/>
              <a:gd name="connsiteX48" fmla="*/ 2764221 w 4035973"/>
              <a:gd name="connsiteY48" fmla="*/ 5559972 h 6190594"/>
              <a:gd name="connsiteX49" fmla="*/ 2974428 w 4035973"/>
              <a:gd name="connsiteY49" fmla="*/ 5318234 h 6190594"/>
              <a:gd name="connsiteX50" fmla="*/ 3005959 w 4035973"/>
              <a:gd name="connsiteY50" fmla="*/ 4897820 h 6190594"/>
              <a:gd name="connsiteX51" fmla="*/ 3058511 w 4035973"/>
              <a:gd name="connsiteY51" fmla="*/ 4666593 h 6190594"/>
              <a:gd name="connsiteX52" fmla="*/ 3289738 w 4035973"/>
              <a:gd name="connsiteY52" fmla="*/ 4855779 h 6190594"/>
              <a:gd name="connsiteX53" fmla="*/ 3153104 w 4035973"/>
              <a:gd name="connsiteY53" fmla="*/ 5402317 h 6190594"/>
              <a:gd name="connsiteX54" fmla="*/ 3048000 w 4035973"/>
              <a:gd name="connsiteY54" fmla="*/ 6011917 h 6190594"/>
              <a:gd name="connsiteX55" fmla="*/ 3142593 w 4035973"/>
              <a:gd name="connsiteY55" fmla="*/ 6053958 h 6190594"/>
              <a:gd name="connsiteX56" fmla="*/ 3342290 w 4035973"/>
              <a:gd name="connsiteY56" fmla="*/ 6190594 h 6190594"/>
              <a:gd name="connsiteX57" fmla="*/ 3552496 w 4035973"/>
              <a:gd name="connsiteY57" fmla="*/ 6011917 h 6190594"/>
              <a:gd name="connsiteX58" fmla="*/ 3657601 w 4035973"/>
              <a:gd name="connsiteY58" fmla="*/ 5927834 h 6190594"/>
              <a:gd name="connsiteX59" fmla="*/ 3867808 w 4035973"/>
              <a:gd name="connsiteY59" fmla="*/ 5591503 h 6190594"/>
              <a:gd name="connsiteX60" fmla="*/ 3983422 w 4035973"/>
              <a:gd name="connsiteY60" fmla="*/ 5286703 h 6190594"/>
              <a:gd name="connsiteX61" fmla="*/ 4035973 w 4035973"/>
              <a:gd name="connsiteY61" fmla="*/ 4624552 h 6190594"/>
              <a:gd name="connsiteX62" fmla="*/ 4025463 w 4035973"/>
              <a:gd name="connsiteY62" fmla="*/ 4309241 h 6190594"/>
              <a:gd name="connsiteX63" fmla="*/ 3752194 w 4035973"/>
              <a:gd name="connsiteY63" fmla="*/ 3993931 h 6190594"/>
              <a:gd name="connsiteX64" fmla="*/ 3541987 w 4035973"/>
              <a:gd name="connsiteY64" fmla="*/ 3174124 h 6190594"/>
              <a:gd name="connsiteX65" fmla="*/ 3363311 w 4035973"/>
              <a:gd name="connsiteY65" fmla="*/ 2680138 h 6190594"/>
              <a:gd name="connsiteX66" fmla="*/ 3174125 w 4035973"/>
              <a:gd name="connsiteY66" fmla="*/ 2427889 h 6190594"/>
              <a:gd name="connsiteX67" fmla="*/ 2995449 w 4035973"/>
              <a:gd name="connsiteY67" fmla="*/ 2060027 h 6190594"/>
              <a:gd name="connsiteX68" fmla="*/ 2848304 w 4035973"/>
              <a:gd name="connsiteY68" fmla="*/ 1818289 h 6190594"/>
              <a:gd name="connsiteX69" fmla="*/ 2911366 w 4035973"/>
              <a:gd name="connsiteY69" fmla="*/ 1418896 h 6190594"/>
              <a:gd name="connsiteX70" fmla="*/ 2974428 w 4035973"/>
              <a:gd name="connsiteY70" fmla="*/ 1324303 h 6190594"/>
              <a:gd name="connsiteX71" fmla="*/ 2942897 w 4035973"/>
              <a:gd name="connsiteY71" fmla="*/ 1671145 h 6190594"/>
              <a:gd name="connsiteX72" fmla="*/ 3100552 w 4035973"/>
              <a:gd name="connsiteY72" fmla="*/ 2133600 h 6190594"/>
              <a:gd name="connsiteX73" fmla="*/ 3647090 w 4035973"/>
              <a:gd name="connsiteY73" fmla="*/ 2154620 h 6190594"/>
              <a:gd name="connsiteX74" fmla="*/ 3752194 w 4035973"/>
              <a:gd name="connsiteY74" fmla="*/ 1965434 h 6190594"/>
              <a:gd name="connsiteX75" fmla="*/ 3520966 w 4035973"/>
              <a:gd name="connsiteY75" fmla="*/ 1734207 h 6190594"/>
              <a:gd name="connsiteX76" fmla="*/ 3741683 w 4035973"/>
              <a:gd name="connsiteY76" fmla="*/ 1355834 h 6190594"/>
              <a:gd name="connsiteX77" fmla="*/ 3678621 w 4035973"/>
              <a:gd name="connsiteY77" fmla="*/ 767255 h 6190594"/>
              <a:gd name="connsiteX78" fmla="*/ 3605049 w 4035973"/>
              <a:gd name="connsiteY78" fmla="*/ 651641 h 6190594"/>
              <a:gd name="connsiteX79" fmla="*/ 3153104 w 4035973"/>
              <a:gd name="connsiteY79" fmla="*/ 420414 h 6190594"/>
              <a:gd name="connsiteX80" fmla="*/ 2900856 w 4035973"/>
              <a:gd name="connsiteY80" fmla="*/ 367862 h 6190594"/>
              <a:gd name="connsiteX81" fmla="*/ 2669628 w 4035973"/>
              <a:gd name="connsiteY81" fmla="*/ 10510 h 6190594"/>
              <a:gd name="connsiteX82" fmla="*/ 2511973 w 4035973"/>
              <a:gd name="connsiteY82" fmla="*/ 0 h 6190594"/>
              <a:gd name="connsiteX83" fmla="*/ 2406869 w 4035973"/>
              <a:gd name="connsiteY83" fmla="*/ 430924 h 6190594"/>
              <a:gd name="connsiteX84" fmla="*/ 2207173 w 4035973"/>
              <a:gd name="connsiteY84" fmla="*/ 630620 h 6190594"/>
              <a:gd name="connsiteX85" fmla="*/ 1912884 w 4035973"/>
              <a:gd name="connsiteY85" fmla="*/ 725214 h 6190594"/>
              <a:gd name="connsiteX86" fmla="*/ 1681656 w 4035973"/>
              <a:gd name="connsiteY86" fmla="*/ 756744 h 6190594"/>
              <a:gd name="connsiteX87" fmla="*/ 1450428 w 4035973"/>
              <a:gd name="connsiteY87" fmla="*/ 546538 h 6190594"/>
              <a:gd name="connsiteX88" fmla="*/ 1292773 w 4035973"/>
              <a:gd name="connsiteY88" fmla="*/ 252247 h 6190594"/>
              <a:gd name="connsiteX89" fmla="*/ 1208690 w 4035973"/>
              <a:gd name="connsiteY89" fmla="*/ 136634 h 6190594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53104 w 4035973"/>
              <a:gd name="connsiteY53" fmla="*/ 5402317 h 6096000"/>
              <a:gd name="connsiteX54" fmla="*/ 3048000 w 4035973"/>
              <a:gd name="connsiteY54" fmla="*/ 6011917 h 6096000"/>
              <a:gd name="connsiteX55" fmla="*/ 3142593 w 4035973"/>
              <a:gd name="connsiteY55" fmla="*/ 6053958 h 6096000"/>
              <a:gd name="connsiteX56" fmla="*/ 3352800 w 4035973"/>
              <a:gd name="connsiteY56" fmla="*/ 6043449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53104 w 4035973"/>
              <a:gd name="connsiteY53" fmla="*/ 5402317 h 6096000"/>
              <a:gd name="connsiteX54" fmla="*/ 3048000 w 4035973"/>
              <a:gd name="connsiteY54" fmla="*/ 6011917 h 6096000"/>
              <a:gd name="connsiteX55" fmla="*/ 3174124 w 4035973"/>
              <a:gd name="connsiteY55" fmla="*/ 5906813 h 6096000"/>
              <a:gd name="connsiteX56" fmla="*/ 3352800 w 4035973"/>
              <a:gd name="connsiteY56" fmla="*/ 6043449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53104 w 4035973"/>
              <a:gd name="connsiteY53" fmla="*/ 5402317 h 6096000"/>
              <a:gd name="connsiteX54" fmla="*/ 3048000 w 4035973"/>
              <a:gd name="connsiteY54" fmla="*/ 6011917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53104 w 4035973"/>
              <a:gd name="connsiteY53" fmla="*/ 5402317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2963918 w 4035973"/>
              <a:gd name="connsiteY51" fmla="*/ 4120055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2890345 w 4035973"/>
              <a:gd name="connsiteY50" fmla="*/ 4866289 h 6096000"/>
              <a:gd name="connsiteX51" fmla="*/ 2963918 w 4035973"/>
              <a:gd name="connsiteY51" fmla="*/ 4120055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890345 w 4035973"/>
              <a:gd name="connsiteY50" fmla="*/ 4866289 h 6096000"/>
              <a:gd name="connsiteX51" fmla="*/ 2963918 w 4035973"/>
              <a:gd name="connsiteY51" fmla="*/ 4120055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620111 w 4035973"/>
              <a:gd name="connsiteY27" fmla="*/ 5454868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04498 w 4035973"/>
              <a:gd name="connsiteY26" fmla="*/ 5507421 h 6096000"/>
              <a:gd name="connsiteX27" fmla="*/ 620111 w 4035973"/>
              <a:gd name="connsiteY27" fmla="*/ 5454868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52249 w 4035973"/>
              <a:gd name="connsiteY25" fmla="*/ 5528441 h 6096000"/>
              <a:gd name="connsiteX26" fmla="*/ 504498 w 4035973"/>
              <a:gd name="connsiteY26" fmla="*/ 5507421 h 6096000"/>
              <a:gd name="connsiteX27" fmla="*/ 620111 w 4035973"/>
              <a:gd name="connsiteY27" fmla="*/ 5454868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99698 w 4035973"/>
              <a:gd name="connsiteY24" fmla="*/ 5433847 h 6096000"/>
              <a:gd name="connsiteX25" fmla="*/ 252249 w 4035973"/>
              <a:gd name="connsiteY25" fmla="*/ 5528441 h 6096000"/>
              <a:gd name="connsiteX26" fmla="*/ 504498 w 4035973"/>
              <a:gd name="connsiteY26" fmla="*/ 5507421 h 6096000"/>
              <a:gd name="connsiteX27" fmla="*/ 620111 w 4035973"/>
              <a:gd name="connsiteY27" fmla="*/ 5454868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472966 w 3951890"/>
              <a:gd name="connsiteY17" fmla="*/ 3804745 h 6096000"/>
              <a:gd name="connsiteX18" fmla="*/ 483476 w 3951890"/>
              <a:gd name="connsiteY18" fmla="*/ 3878317 h 6096000"/>
              <a:gd name="connsiteX19" fmla="*/ 483476 w 3951890"/>
              <a:gd name="connsiteY19" fmla="*/ 4004441 h 6096000"/>
              <a:gd name="connsiteX20" fmla="*/ 262759 w 3951890"/>
              <a:gd name="connsiteY20" fmla="*/ 4162096 h 6096000"/>
              <a:gd name="connsiteX21" fmla="*/ 210207 w 3951890"/>
              <a:gd name="connsiteY21" fmla="*/ 4708634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472966 w 3951890"/>
              <a:gd name="connsiteY17" fmla="*/ 3804745 h 6096000"/>
              <a:gd name="connsiteX18" fmla="*/ 483476 w 3951890"/>
              <a:gd name="connsiteY18" fmla="*/ 3878317 h 6096000"/>
              <a:gd name="connsiteX19" fmla="*/ 483476 w 3951890"/>
              <a:gd name="connsiteY19" fmla="*/ 4004441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472966 w 3951890"/>
              <a:gd name="connsiteY17" fmla="*/ 3804745 h 6096000"/>
              <a:gd name="connsiteX18" fmla="*/ 483476 w 3951890"/>
              <a:gd name="connsiteY18" fmla="*/ 3878317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472966 w 3951890"/>
              <a:gd name="connsiteY17" fmla="*/ 3804745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367862 w 3951890"/>
              <a:gd name="connsiteY7" fmla="*/ 2049517 h 6096000"/>
              <a:gd name="connsiteX8" fmla="*/ 630621 w 3951890"/>
              <a:gd name="connsiteY8" fmla="*/ 2060028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430924 w 3951890"/>
              <a:gd name="connsiteY7" fmla="*/ 2007475 h 6096000"/>
              <a:gd name="connsiteX8" fmla="*/ 630621 w 3951890"/>
              <a:gd name="connsiteY8" fmla="*/ 2060028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430924 w 3951890"/>
              <a:gd name="connsiteY7" fmla="*/ 2007475 h 6096000"/>
              <a:gd name="connsiteX8" fmla="*/ 630621 w 3951890"/>
              <a:gd name="connsiteY8" fmla="*/ 2060028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71752 w 3951890"/>
              <a:gd name="connsiteY88" fmla="*/ 210206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430924 w 3951890"/>
              <a:gd name="connsiteY7" fmla="*/ 2007475 h 6096000"/>
              <a:gd name="connsiteX8" fmla="*/ 630621 w 3951890"/>
              <a:gd name="connsiteY8" fmla="*/ 2060028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408387 w 3951890"/>
              <a:gd name="connsiteY87" fmla="*/ 525517 h 6096000"/>
              <a:gd name="connsiteX88" fmla="*/ 1271752 w 3951890"/>
              <a:gd name="connsiteY88" fmla="*/ 210206 h 6096000"/>
              <a:gd name="connsiteX89" fmla="*/ 1124607 w 3951890"/>
              <a:gd name="connsiteY89" fmla="*/ 136634 h 6096000"/>
              <a:gd name="connsiteX0" fmla="*/ 1124607 w 3951890"/>
              <a:gd name="connsiteY0" fmla="*/ 126124 h 6085490"/>
              <a:gd name="connsiteX1" fmla="*/ 935421 w 3951890"/>
              <a:gd name="connsiteY1" fmla="*/ 515007 h 6085490"/>
              <a:gd name="connsiteX2" fmla="*/ 399393 w 3951890"/>
              <a:gd name="connsiteY2" fmla="*/ 662152 h 6085490"/>
              <a:gd name="connsiteX3" fmla="*/ 84083 w 3951890"/>
              <a:gd name="connsiteY3" fmla="*/ 945931 h 6085490"/>
              <a:gd name="connsiteX4" fmla="*/ 84083 w 3951890"/>
              <a:gd name="connsiteY4" fmla="*/ 1219200 h 6085490"/>
              <a:gd name="connsiteX5" fmla="*/ 294290 w 3951890"/>
              <a:gd name="connsiteY5" fmla="*/ 1618593 h 6085490"/>
              <a:gd name="connsiteX6" fmla="*/ 399394 w 3951890"/>
              <a:gd name="connsiteY6" fmla="*/ 1786758 h 6085490"/>
              <a:gd name="connsiteX7" fmla="*/ 430924 w 3951890"/>
              <a:gd name="connsiteY7" fmla="*/ 1996965 h 6085490"/>
              <a:gd name="connsiteX8" fmla="*/ 630621 w 3951890"/>
              <a:gd name="connsiteY8" fmla="*/ 2049518 h 6085490"/>
              <a:gd name="connsiteX9" fmla="*/ 819807 w 3951890"/>
              <a:gd name="connsiteY9" fmla="*/ 1797269 h 6085490"/>
              <a:gd name="connsiteX10" fmla="*/ 756745 w 3951890"/>
              <a:gd name="connsiteY10" fmla="*/ 1376855 h 6085490"/>
              <a:gd name="connsiteX11" fmla="*/ 672662 w 3951890"/>
              <a:gd name="connsiteY11" fmla="*/ 1177159 h 6085490"/>
              <a:gd name="connsiteX12" fmla="*/ 851338 w 3951890"/>
              <a:gd name="connsiteY12" fmla="*/ 1135117 h 6085490"/>
              <a:gd name="connsiteX13" fmla="*/ 1019504 w 3951890"/>
              <a:gd name="connsiteY13" fmla="*/ 1608083 h 6085490"/>
              <a:gd name="connsiteX14" fmla="*/ 1051035 w 3951890"/>
              <a:gd name="connsiteY14" fmla="*/ 2017986 h 6085490"/>
              <a:gd name="connsiteX15" fmla="*/ 998483 w 3951890"/>
              <a:gd name="connsiteY15" fmla="*/ 2490952 h 6085490"/>
              <a:gd name="connsiteX16" fmla="*/ 420414 w 3951890"/>
              <a:gd name="connsiteY16" fmla="*/ 3626069 h 6085490"/>
              <a:gd name="connsiteX17" fmla="*/ 346842 w 3951890"/>
              <a:gd name="connsiteY17" fmla="*/ 3752194 h 6085490"/>
              <a:gd name="connsiteX18" fmla="*/ 357352 w 3951890"/>
              <a:gd name="connsiteY18" fmla="*/ 3836276 h 6085490"/>
              <a:gd name="connsiteX19" fmla="*/ 325821 w 3951890"/>
              <a:gd name="connsiteY19" fmla="*/ 3941379 h 6085490"/>
              <a:gd name="connsiteX20" fmla="*/ 262759 w 3951890"/>
              <a:gd name="connsiteY20" fmla="*/ 4151586 h 6085490"/>
              <a:gd name="connsiteX21" fmla="*/ 157656 w 3951890"/>
              <a:gd name="connsiteY21" fmla="*/ 4677103 h 6085490"/>
              <a:gd name="connsiteX22" fmla="*/ 0 w 3951890"/>
              <a:gd name="connsiteY22" fmla="*/ 5265683 h 6085490"/>
              <a:gd name="connsiteX23" fmla="*/ 21021 w 3951890"/>
              <a:gd name="connsiteY23" fmla="*/ 5381296 h 6085490"/>
              <a:gd name="connsiteX24" fmla="*/ 115615 w 3951890"/>
              <a:gd name="connsiteY24" fmla="*/ 5423337 h 6085490"/>
              <a:gd name="connsiteX25" fmla="*/ 168166 w 3951890"/>
              <a:gd name="connsiteY25" fmla="*/ 5517931 h 6085490"/>
              <a:gd name="connsiteX26" fmla="*/ 420415 w 3951890"/>
              <a:gd name="connsiteY26" fmla="*/ 5496911 h 6085490"/>
              <a:gd name="connsiteX27" fmla="*/ 536028 w 3951890"/>
              <a:gd name="connsiteY27" fmla="*/ 5444358 h 6085490"/>
              <a:gd name="connsiteX28" fmla="*/ 630620 w 3951890"/>
              <a:gd name="connsiteY28" fmla="*/ 5423338 h 6085490"/>
              <a:gd name="connsiteX29" fmla="*/ 714702 w 3951890"/>
              <a:gd name="connsiteY29" fmla="*/ 5055476 h 6085490"/>
              <a:gd name="connsiteX30" fmla="*/ 756745 w 3951890"/>
              <a:gd name="connsiteY30" fmla="*/ 4698124 h 6085490"/>
              <a:gd name="connsiteX31" fmla="*/ 903889 w 3951890"/>
              <a:gd name="connsiteY31" fmla="*/ 4141076 h 6085490"/>
              <a:gd name="connsiteX32" fmla="*/ 966952 w 3951890"/>
              <a:gd name="connsiteY32" fmla="*/ 4950373 h 6085490"/>
              <a:gd name="connsiteX33" fmla="*/ 987973 w 3951890"/>
              <a:gd name="connsiteY33" fmla="*/ 5108027 h 6085490"/>
              <a:gd name="connsiteX34" fmla="*/ 1103587 w 3951890"/>
              <a:gd name="connsiteY34" fmla="*/ 5234150 h 6085490"/>
              <a:gd name="connsiteX35" fmla="*/ 1240220 w 3951890"/>
              <a:gd name="connsiteY35" fmla="*/ 5234152 h 6085490"/>
              <a:gd name="connsiteX36" fmla="*/ 1366345 w 3951890"/>
              <a:gd name="connsiteY36" fmla="*/ 5213131 h 6085490"/>
              <a:gd name="connsiteX37" fmla="*/ 1587062 w 3951890"/>
              <a:gd name="connsiteY37" fmla="*/ 4740165 h 6085490"/>
              <a:gd name="connsiteX38" fmla="*/ 1692166 w 3951890"/>
              <a:gd name="connsiteY38" fmla="*/ 4298732 h 6085490"/>
              <a:gd name="connsiteX39" fmla="*/ 2070539 w 3951890"/>
              <a:gd name="connsiteY39" fmla="*/ 4414344 h 6085490"/>
              <a:gd name="connsiteX40" fmla="*/ 2217683 w 3951890"/>
              <a:gd name="connsiteY40" fmla="*/ 4834760 h 6085490"/>
              <a:gd name="connsiteX41" fmla="*/ 2280745 w 3951890"/>
              <a:gd name="connsiteY41" fmla="*/ 5391807 h 6085490"/>
              <a:gd name="connsiteX42" fmla="*/ 2354317 w 3951890"/>
              <a:gd name="connsiteY42" fmla="*/ 5738648 h 6085490"/>
              <a:gd name="connsiteX43" fmla="*/ 2417381 w 3951890"/>
              <a:gd name="connsiteY43" fmla="*/ 5917323 h 6085490"/>
              <a:gd name="connsiteX44" fmla="*/ 2575035 w 3951890"/>
              <a:gd name="connsiteY44" fmla="*/ 6085490 h 6085490"/>
              <a:gd name="connsiteX45" fmla="*/ 2722180 w 3951890"/>
              <a:gd name="connsiteY45" fmla="*/ 6053959 h 6085490"/>
              <a:gd name="connsiteX46" fmla="*/ 2837794 w 3951890"/>
              <a:gd name="connsiteY46" fmla="*/ 6043448 h 6085490"/>
              <a:gd name="connsiteX47" fmla="*/ 2774731 w 3951890"/>
              <a:gd name="connsiteY47" fmla="*/ 5812221 h 6085490"/>
              <a:gd name="connsiteX48" fmla="*/ 2680138 w 3951890"/>
              <a:gd name="connsiteY48" fmla="*/ 5549462 h 6085490"/>
              <a:gd name="connsiteX49" fmla="*/ 2711669 w 3951890"/>
              <a:gd name="connsiteY49" fmla="*/ 5171089 h 6085490"/>
              <a:gd name="connsiteX50" fmla="*/ 2711669 w 3951890"/>
              <a:gd name="connsiteY50" fmla="*/ 4866289 h 6085490"/>
              <a:gd name="connsiteX51" fmla="*/ 2879835 w 3951890"/>
              <a:gd name="connsiteY51" fmla="*/ 4109545 h 6085490"/>
              <a:gd name="connsiteX52" fmla="*/ 3174123 w 3951890"/>
              <a:gd name="connsiteY52" fmla="*/ 4403835 h 6085490"/>
              <a:gd name="connsiteX53" fmla="*/ 2932386 w 3951890"/>
              <a:gd name="connsiteY53" fmla="*/ 5360275 h 6085490"/>
              <a:gd name="connsiteX54" fmla="*/ 2974428 w 3951890"/>
              <a:gd name="connsiteY54" fmla="*/ 5801711 h 6085490"/>
              <a:gd name="connsiteX55" fmla="*/ 3090041 w 3951890"/>
              <a:gd name="connsiteY55" fmla="*/ 5896303 h 6085490"/>
              <a:gd name="connsiteX56" fmla="*/ 3310758 w 3951890"/>
              <a:gd name="connsiteY56" fmla="*/ 5906815 h 6085490"/>
              <a:gd name="connsiteX57" fmla="*/ 3468413 w 3951890"/>
              <a:gd name="connsiteY57" fmla="*/ 6001407 h 6085490"/>
              <a:gd name="connsiteX58" fmla="*/ 3573518 w 3951890"/>
              <a:gd name="connsiteY58" fmla="*/ 5917324 h 6085490"/>
              <a:gd name="connsiteX59" fmla="*/ 3783725 w 3951890"/>
              <a:gd name="connsiteY59" fmla="*/ 5580993 h 6085490"/>
              <a:gd name="connsiteX60" fmla="*/ 3899339 w 3951890"/>
              <a:gd name="connsiteY60" fmla="*/ 5276193 h 6085490"/>
              <a:gd name="connsiteX61" fmla="*/ 3951890 w 3951890"/>
              <a:gd name="connsiteY61" fmla="*/ 4614042 h 6085490"/>
              <a:gd name="connsiteX62" fmla="*/ 3941380 w 3951890"/>
              <a:gd name="connsiteY62" fmla="*/ 4298731 h 6085490"/>
              <a:gd name="connsiteX63" fmla="*/ 3668111 w 3951890"/>
              <a:gd name="connsiteY63" fmla="*/ 3983421 h 6085490"/>
              <a:gd name="connsiteX64" fmla="*/ 3457904 w 3951890"/>
              <a:gd name="connsiteY64" fmla="*/ 3163614 h 6085490"/>
              <a:gd name="connsiteX65" fmla="*/ 3279228 w 3951890"/>
              <a:gd name="connsiteY65" fmla="*/ 2669628 h 6085490"/>
              <a:gd name="connsiteX66" fmla="*/ 3090042 w 3951890"/>
              <a:gd name="connsiteY66" fmla="*/ 2417379 h 6085490"/>
              <a:gd name="connsiteX67" fmla="*/ 2911366 w 3951890"/>
              <a:gd name="connsiteY67" fmla="*/ 2049517 h 6085490"/>
              <a:gd name="connsiteX68" fmla="*/ 2764221 w 3951890"/>
              <a:gd name="connsiteY68" fmla="*/ 1807779 h 6085490"/>
              <a:gd name="connsiteX69" fmla="*/ 2827283 w 3951890"/>
              <a:gd name="connsiteY69" fmla="*/ 1408386 h 6085490"/>
              <a:gd name="connsiteX70" fmla="*/ 2890345 w 3951890"/>
              <a:gd name="connsiteY70" fmla="*/ 1313793 h 6085490"/>
              <a:gd name="connsiteX71" fmla="*/ 2858814 w 3951890"/>
              <a:gd name="connsiteY71" fmla="*/ 1660635 h 6085490"/>
              <a:gd name="connsiteX72" fmla="*/ 3016469 w 3951890"/>
              <a:gd name="connsiteY72" fmla="*/ 2123090 h 6085490"/>
              <a:gd name="connsiteX73" fmla="*/ 3563007 w 3951890"/>
              <a:gd name="connsiteY73" fmla="*/ 2144110 h 6085490"/>
              <a:gd name="connsiteX74" fmla="*/ 3668111 w 3951890"/>
              <a:gd name="connsiteY74" fmla="*/ 1954924 h 6085490"/>
              <a:gd name="connsiteX75" fmla="*/ 3436883 w 3951890"/>
              <a:gd name="connsiteY75" fmla="*/ 1723697 h 6085490"/>
              <a:gd name="connsiteX76" fmla="*/ 3657600 w 3951890"/>
              <a:gd name="connsiteY76" fmla="*/ 1345324 h 6085490"/>
              <a:gd name="connsiteX77" fmla="*/ 3594538 w 3951890"/>
              <a:gd name="connsiteY77" fmla="*/ 756745 h 6085490"/>
              <a:gd name="connsiteX78" fmla="*/ 3520966 w 3951890"/>
              <a:gd name="connsiteY78" fmla="*/ 641131 h 6085490"/>
              <a:gd name="connsiteX79" fmla="*/ 3069021 w 3951890"/>
              <a:gd name="connsiteY79" fmla="*/ 409904 h 6085490"/>
              <a:gd name="connsiteX80" fmla="*/ 2816773 w 3951890"/>
              <a:gd name="connsiteY80" fmla="*/ 357352 h 6085490"/>
              <a:gd name="connsiteX81" fmla="*/ 2585545 w 3951890"/>
              <a:gd name="connsiteY81" fmla="*/ 0 h 6085490"/>
              <a:gd name="connsiteX82" fmla="*/ 2469931 w 3951890"/>
              <a:gd name="connsiteY82" fmla="*/ 157656 h 6085490"/>
              <a:gd name="connsiteX83" fmla="*/ 2322786 w 3951890"/>
              <a:gd name="connsiteY83" fmla="*/ 420414 h 6085490"/>
              <a:gd name="connsiteX84" fmla="*/ 2123090 w 3951890"/>
              <a:gd name="connsiteY84" fmla="*/ 620110 h 6085490"/>
              <a:gd name="connsiteX85" fmla="*/ 1828801 w 3951890"/>
              <a:gd name="connsiteY85" fmla="*/ 714704 h 6085490"/>
              <a:gd name="connsiteX86" fmla="*/ 1597573 w 3951890"/>
              <a:gd name="connsiteY86" fmla="*/ 746234 h 6085490"/>
              <a:gd name="connsiteX87" fmla="*/ 1408387 w 3951890"/>
              <a:gd name="connsiteY87" fmla="*/ 515007 h 6085490"/>
              <a:gd name="connsiteX88" fmla="*/ 1271752 w 3951890"/>
              <a:gd name="connsiteY88" fmla="*/ 199696 h 6085490"/>
              <a:gd name="connsiteX89" fmla="*/ 1124607 w 3951890"/>
              <a:gd name="connsiteY89" fmla="*/ 126124 h 6085490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722180 w 3951890"/>
              <a:gd name="connsiteY45" fmla="*/ 5927835 h 5959366"/>
              <a:gd name="connsiteX46" fmla="*/ 2837794 w 3951890"/>
              <a:gd name="connsiteY46" fmla="*/ 5917324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68413 w 3951890"/>
              <a:gd name="connsiteY57" fmla="*/ 5875283 h 5959366"/>
              <a:gd name="connsiteX58" fmla="*/ 3573518 w 3951890"/>
              <a:gd name="connsiteY58" fmla="*/ 5791200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722180 w 3951890"/>
              <a:gd name="connsiteY45" fmla="*/ 5927835 h 5959366"/>
              <a:gd name="connsiteX46" fmla="*/ 2837794 w 3951890"/>
              <a:gd name="connsiteY46" fmla="*/ 5917324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89434 w 3951890"/>
              <a:gd name="connsiteY57" fmla="*/ 5717627 h 5959366"/>
              <a:gd name="connsiteX58" fmla="*/ 3573518 w 3951890"/>
              <a:gd name="connsiteY58" fmla="*/ 5791200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722180 w 3951890"/>
              <a:gd name="connsiteY45" fmla="*/ 5927835 h 5959366"/>
              <a:gd name="connsiteX46" fmla="*/ 2837794 w 3951890"/>
              <a:gd name="connsiteY46" fmla="*/ 5917324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89434 w 3951890"/>
              <a:gd name="connsiteY57" fmla="*/ 5717627 h 5959366"/>
              <a:gd name="connsiteX58" fmla="*/ 3626070 w 3951890"/>
              <a:gd name="connsiteY58" fmla="*/ 5644055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722180 w 3951890"/>
              <a:gd name="connsiteY45" fmla="*/ 5927835 h 5959366"/>
              <a:gd name="connsiteX46" fmla="*/ 2680138 w 3951890"/>
              <a:gd name="connsiteY46" fmla="*/ 5717628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89434 w 3951890"/>
              <a:gd name="connsiteY57" fmla="*/ 5717627 h 5959366"/>
              <a:gd name="connsiteX58" fmla="*/ 3626070 w 3951890"/>
              <a:gd name="connsiteY58" fmla="*/ 5644055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543504 w 3951890"/>
              <a:gd name="connsiteY45" fmla="*/ 5696608 h 5959366"/>
              <a:gd name="connsiteX46" fmla="*/ 2680138 w 3951890"/>
              <a:gd name="connsiteY46" fmla="*/ 5717628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89434 w 3951890"/>
              <a:gd name="connsiteY57" fmla="*/ 5717627 h 5959366"/>
              <a:gd name="connsiteX58" fmla="*/ 3626070 w 3951890"/>
              <a:gd name="connsiteY58" fmla="*/ 5644055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396359 w 3951890"/>
              <a:gd name="connsiteY44" fmla="*/ 5675587 h 5797984"/>
              <a:gd name="connsiteX45" fmla="*/ 2543504 w 3951890"/>
              <a:gd name="connsiteY45" fmla="*/ 5696608 h 5797984"/>
              <a:gd name="connsiteX46" fmla="*/ 2680138 w 3951890"/>
              <a:gd name="connsiteY46" fmla="*/ 5717628 h 5797984"/>
              <a:gd name="connsiteX47" fmla="*/ 2774731 w 3951890"/>
              <a:gd name="connsiteY47" fmla="*/ 5686097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396359 w 3951890"/>
              <a:gd name="connsiteY44" fmla="*/ 5675587 h 5797984"/>
              <a:gd name="connsiteX45" fmla="*/ 2554014 w 3951890"/>
              <a:gd name="connsiteY45" fmla="*/ 5559974 h 5797984"/>
              <a:gd name="connsiteX46" fmla="*/ 2680138 w 3951890"/>
              <a:gd name="connsiteY46" fmla="*/ 5717628 h 5797984"/>
              <a:gd name="connsiteX47" fmla="*/ 2774731 w 3951890"/>
              <a:gd name="connsiteY47" fmla="*/ 5686097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396359 w 3951890"/>
              <a:gd name="connsiteY44" fmla="*/ 5675587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774731 w 3951890"/>
              <a:gd name="connsiteY47" fmla="*/ 5686097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396359 w 3951890"/>
              <a:gd name="connsiteY44" fmla="*/ 5675587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43807 w 3951890"/>
              <a:gd name="connsiteY42" fmla="*/ 5360276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28193 w 3951890"/>
              <a:gd name="connsiteY41" fmla="*/ 4950373 h 5797984"/>
              <a:gd name="connsiteX42" fmla="*/ 2343807 w 3951890"/>
              <a:gd name="connsiteY42" fmla="*/ 5360276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343807 w 3951890"/>
              <a:gd name="connsiteY42" fmla="*/ 5360276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343807 w 3951890"/>
              <a:gd name="connsiteY42" fmla="*/ 5360276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280745 w 3951890"/>
              <a:gd name="connsiteY42" fmla="*/ 5108028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280745 w 3951890"/>
              <a:gd name="connsiteY42" fmla="*/ 5108028 h 5797984"/>
              <a:gd name="connsiteX43" fmla="*/ 2333298 w 3951890"/>
              <a:gd name="connsiteY43" fmla="*/ 5360274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30925 w 3951890"/>
              <a:gd name="connsiteY26" fmla="*/ 5223643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280745 w 3951890"/>
              <a:gd name="connsiteY42" fmla="*/ 5108028 h 5797984"/>
              <a:gd name="connsiteX43" fmla="*/ 2333298 w 3951890"/>
              <a:gd name="connsiteY43" fmla="*/ 5360274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220717 w 3951890"/>
              <a:gd name="connsiteY25" fmla="*/ 5255172 h 5797984"/>
              <a:gd name="connsiteX26" fmla="*/ 430925 w 3951890"/>
              <a:gd name="connsiteY26" fmla="*/ 5223643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280745 w 3951890"/>
              <a:gd name="connsiteY42" fmla="*/ 5108028 h 5797984"/>
              <a:gd name="connsiteX43" fmla="*/ 2333298 w 3951890"/>
              <a:gd name="connsiteY43" fmla="*/ 5360274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36635 w 3930869"/>
              <a:gd name="connsiteY21" fmla="*/ 4550979 h 5797984"/>
              <a:gd name="connsiteX22" fmla="*/ 0 w 3930869"/>
              <a:gd name="connsiteY22" fmla="*/ 4834759 h 5797984"/>
              <a:gd name="connsiteX23" fmla="*/ 0 w 3930869"/>
              <a:gd name="connsiteY23" fmla="*/ 5255172 h 5797984"/>
              <a:gd name="connsiteX24" fmla="*/ 94594 w 3930869"/>
              <a:gd name="connsiteY24" fmla="*/ 5297213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09599 w 3930869"/>
              <a:gd name="connsiteY28" fmla="*/ 5297214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0 w 3930869"/>
              <a:gd name="connsiteY23" fmla="*/ 5255172 h 5797984"/>
              <a:gd name="connsiteX24" fmla="*/ 94594 w 3930869"/>
              <a:gd name="connsiteY24" fmla="*/ 5297213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09599 w 3930869"/>
              <a:gd name="connsiteY28" fmla="*/ 5297214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94594 w 3930869"/>
              <a:gd name="connsiteY24" fmla="*/ 5297213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09599 w 3930869"/>
              <a:gd name="connsiteY28" fmla="*/ 5297214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09599 w 3930869"/>
              <a:gd name="connsiteY28" fmla="*/ 5297214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213131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213131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132082 w 3930869"/>
              <a:gd name="connsiteY55" fmla="*/ 5633544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213131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132082 w 3930869"/>
              <a:gd name="connsiteY55" fmla="*/ 5633544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73215 w 3930869"/>
              <a:gd name="connsiteY59" fmla="*/ 5318235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213131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132082 w 3930869"/>
              <a:gd name="connsiteY55" fmla="*/ 5633544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73215 w 3930869"/>
              <a:gd name="connsiteY59" fmla="*/ 5318235 h 5797984"/>
              <a:gd name="connsiteX60" fmla="*/ 3836277 w 3930869"/>
              <a:gd name="connsiteY60" fmla="*/ 4813738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20359"/>
              <a:gd name="connsiteY0" fmla="*/ 0 h 5797984"/>
              <a:gd name="connsiteX1" fmla="*/ 914400 w 3920359"/>
              <a:gd name="connsiteY1" fmla="*/ 388883 h 5797984"/>
              <a:gd name="connsiteX2" fmla="*/ 378372 w 3920359"/>
              <a:gd name="connsiteY2" fmla="*/ 536028 h 5797984"/>
              <a:gd name="connsiteX3" fmla="*/ 63062 w 3920359"/>
              <a:gd name="connsiteY3" fmla="*/ 819807 h 5797984"/>
              <a:gd name="connsiteX4" fmla="*/ 63062 w 3920359"/>
              <a:gd name="connsiteY4" fmla="*/ 1093076 h 5797984"/>
              <a:gd name="connsiteX5" fmla="*/ 273269 w 3920359"/>
              <a:gd name="connsiteY5" fmla="*/ 1492469 h 5797984"/>
              <a:gd name="connsiteX6" fmla="*/ 378373 w 3920359"/>
              <a:gd name="connsiteY6" fmla="*/ 1660634 h 5797984"/>
              <a:gd name="connsiteX7" fmla="*/ 409903 w 3920359"/>
              <a:gd name="connsiteY7" fmla="*/ 1870841 h 5797984"/>
              <a:gd name="connsiteX8" fmla="*/ 609600 w 3920359"/>
              <a:gd name="connsiteY8" fmla="*/ 1923394 h 5797984"/>
              <a:gd name="connsiteX9" fmla="*/ 798786 w 3920359"/>
              <a:gd name="connsiteY9" fmla="*/ 1671145 h 5797984"/>
              <a:gd name="connsiteX10" fmla="*/ 735724 w 3920359"/>
              <a:gd name="connsiteY10" fmla="*/ 1250731 h 5797984"/>
              <a:gd name="connsiteX11" fmla="*/ 651641 w 3920359"/>
              <a:gd name="connsiteY11" fmla="*/ 1051035 h 5797984"/>
              <a:gd name="connsiteX12" fmla="*/ 830317 w 3920359"/>
              <a:gd name="connsiteY12" fmla="*/ 1008993 h 5797984"/>
              <a:gd name="connsiteX13" fmla="*/ 998483 w 3920359"/>
              <a:gd name="connsiteY13" fmla="*/ 1481959 h 5797984"/>
              <a:gd name="connsiteX14" fmla="*/ 1030014 w 3920359"/>
              <a:gd name="connsiteY14" fmla="*/ 1891862 h 5797984"/>
              <a:gd name="connsiteX15" fmla="*/ 977462 w 3920359"/>
              <a:gd name="connsiteY15" fmla="*/ 2364828 h 5797984"/>
              <a:gd name="connsiteX16" fmla="*/ 399393 w 3920359"/>
              <a:gd name="connsiteY16" fmla="*/ 3499945 h 5797984"/>
              <a:gd name="connsiteX17" fmla="*/ 325821 w 3920359"/>
              <a:gd name="connsiteY17" fmla="*/ 3626070 h 5797984"/>
              <a:gd name="connsiteX18" fmla="*/ 336331 w 3920359"/>
              <a:gd name="connsiteY18" fmla="*/ 3710152 h 5797984"/>
              <a:gd name="connsiteX19" fmla="*/ 304800 w 3920359"/>
              <a:gd name="connsiteY19" fmla="*/ 3815255 h 5797984"/>
              <a:gd name="connsiteX20" fmla="*/ 241738 w 3920359"/>
              <a:gd name="connsiteY20" fmla="*/ 4025462 h 5797984"/>
              <a:gd name="connsiteX21" fmla="*/ 105104 w 3920359"/>
              <a:gd name="connsiteY21" fmla="*/ 4498427 h 5797984"/>
              <a:gd name="connsiteX22" fmla="*/ 0 w 3920359"/>
              <a:gd name="connsiteY22" fmla="*/ 4834759 h 5797984"/>
              <a:gd name="connsiteX23" fmla="*/ 31531 w 3920359"/>
              <a:gd name="connsiteY23" fmla="*/ 5097517 h 5797984"/>
              <a:gd name="connsiteX24" fmla="*/ 136635 w 3920359"/>
              <a:gd name="connsiteY24" fmla="*/ 5192110 h 5797984"/>
              <a:gd name="connsiteX25" fmla="*/ 199696 w 3920359"/>
              <a:gd name="connsiteY25" fmla="*/ 5255172 h 5797984"/>
              <a:gd name="connsiteX26" fmla="*/ 409904 w 3920359"/>
              <a:gd name="connsiteY26" fmla="*/ 5223643 h 5797984"/>
              <a:gd name="connsiteX27" fmla="*/ 515007 w 3920359"/>
              <a:gd name="connsiteY27" fmla="*/ 5213131 h 5797984"/>
              <a:gd name="connsiteX28" fmla="*/ 620110 w 3920359"/>
              <a:gd name="connsiteY28" fmla="*/ 5171090 h 5797984"/>
              <a:gd name="connsiteX29" fmla="*/ 693681 w 3920359"/>
              <a:gd name="connsiteY29" fmla="*/ 4929352 h 5797984"/>
              <a:gd name="connsiteX30" fmla="*/ 735724 w 3920359"/>
              <a:gd name="connsiteY30" fmla="*/ 4572000 h 5797984"/>
              <a:gd name="connsiteX31" fmla="*/ 882868 w 3920359"/>
              <a:gd name="connsiteY31" fmla="*/ 4014952 h 5797984"/>
              <a:gd name="connsiteX32" fmla="*/ 945931 w 3920359"/>
              <a:gd name="connsiteY32" fmla="*/ 4824249 h 5797984"/>
              <a:gd name="connsiteX33" fmla="*/ 966952 w 3920359"/>
              <a:gd name="connsiteY33" fmla="*/ 4981903 h 5797984"/>
              <a:gd name="connsiteX34" fmla="*/ 1082566 w 3920359"/>
              <a:gd name="connsiteY34" fmla="*/ 5108026 h 5797984"/>
              <a:gd name="connsiteX35" fmla="*/ 1219199 w 3920359"/>
              <a:gd name="connsiteY35" fmla="*/ 5108028 h 5797984"/>
              <a:gd name="connsiteX36" fmla="*/ 1345324 w 3920359"/>
              <a:gd name="connsiteY36" fmla="*/ 5087007 h 5797984"/>
              <a:gd name="connsiteX37" fmla="*/ 1566041 w 3920359"/>
              <a:gd name="connsiteY37" fmla="*/ 4614041 h 5797984"/>
              <a:gd name="connsiteX38" fmla="*/ 1671145 w 3920359"/>
              <a:gd name="connsiteY38" fmla="*/ 4172608 h 5797984"/>
              <a:gd name="connsiteX39" fmla="*/ 2049518 w 3920359"/>
              <a:gd name="connsiteY39" fmla="*/ 4078013 h 5797984"/>
              <a:gd name="connsiteX40" fmla="*/ 2165131 w 3920359"/>
              <a:gd name="connsiteY40" fmla="*/ 4529960 h 5797984"/>
              <a:gd name="connsiteX41" fmla="*/ 2207172 w 3920359"/>
              <a:gd name="connsiteY41" fmla="*/ 4950373 h 5797984"/>
              <a:gd name="connsiteX42" fmla="*/ 2259724 w 3920359"/>
              <a:gd name="connsiteY42" fmla="*/ 5108028 h 5797984"/>
              <a:gd name="connsiteX43" fmla="*/ 2312277 w 3920359"/>
              <a:gd name="connsiteY43" fmla="*/ 5360274 h 5797984"/>
              <a:gd name="connsiteX44" fmla="*/ 2427890 w 3920359"/>
              <a:gd name="connsiteY44" fmla="*/ 5528443 h 5797984"/>
              <a:gd name="connsiteX45" fmla="*/ 2532993 w 3920359"/>
              <a:gd name="connsiteY45" fmla="*/ 5559974 h 5797984"/>
              <a:gd name="connsiteX46" fmla="*/ 2680138 w 3920359"/>
              <a:gd name="connsiteY46" fmla="*/ 5528441 h 5797984"/>
              <a:gd name="connsiteX47" fmla="*/ 2669627 w 3920359"/>
              <a:gd name="connsiteY47" fmla="*/ 5423339 h 5797984"/>
              <a:gd name="connsiteX48" fmla="*/ 2659117 w 3920359"/>
              <a:gd name="connsiteY48" fmla="*/ 5423338 h 5797984"/>
              <a:gd name="connsiteX49" fmla="*/ 2690648 w 3920359"/>
              <a:gd name="connsiteY49" fmla="*/ 5044965 h 5797984"/>
              <a:gd name="connsiteX50" fmla="*/ 2690648 w 3920359"/>
              <a:gd name="connsiteY50" fmla="*/ 4740165 h 5797984"/>
              <a:gd name="connsiteX51" fmla="*/ 2858814 w 3920359"/>
              <a:gd name="connsiteY51" fmla="*/ 3983421 h 5797984"/>
              <a:gd name="connsiteX52" fmla="*/ 3153102 w 3920359"/>
              <a:gd name="connsiteY52" fmla="*/ 4277711 h 5797984"/>
              <a:gd name="connsiteX53" fmla="*/ 2911365 w 3920359"/>
              <a:gd name="connsiteY53" fmla="*/ 5234151 h 5797984"/>
              <a:gd name="connsiteX54" fmla="*/ 2953407 w 3920359"/>
              <a:gd name="connsiteY54" fmla="*/ 5675587 h 5797984"/>
              <a:gd name="connsiteX55" fmla="*/ 3132082 w 3920359"/>
              <a:gd name="connsiteY55" fmla="*/ 5633544 h 5797984"/>
              <a:gd name="connsiteX56" fmla="*/ 3289737 w 3920359"/>
              <a:gd name="connsiteY56" fmla="*/ 5780691 h 5797984"/>
              <a:gd name="connsiteX57" fmla="*/ 3468413 w 3920359"/>
              <a:gd name="connsiteY57" fmla="*/ 5717627 h 5797984"/>
              <a:gd name="connsiteX58" fmla="*/ 3605049 w 3920359"/>
              <a:gd name="connsiteY58" fmla="*/ 5644055 h 5797984"/>
              <a:gd name="connsiteX59" fmla="*/ 3773215 w 3920359"/>
              <a:gd name="connsiteY59" fmla="*/ 5318235 h 5797984"/>
              <a:gd name="connsiteX60" fmla="*/ 3836277 w 3920359"/>
              <a:gd name="connsiteY60" fmla="*/ 4813738 h 5797984"/>
              <a:gd name="connsiteX61" fmla="*/ 3741682 w 3920359"/>
              <a:gd name="connsiteY61" fmla="*/ 4393325 h 5797984"/>
              <a:gd name="connsiteX62" fmla="*/ 3920359 w 3920359"/>
              <a:gd name="connsiteY62" fmla="*/ 4172607 h 5797984"/>
              <a:gd name="connsiteX63" fmla="*/ 3647090 w 3920359"/>
              <a:gd name="connsiteY63" fmla="*/ 3857297 h 5797984"/>
              <a:gd name="connsiteX64" fmla="*/ 3436883 w 3920359"/>
              <a:gd name="connsiteY64" fmla="*/ 3037490 h 5797984"/>
              <a:gd name="connsiteX65" fmla="*/ 3258207 w 3920359"/>
              <a:gd name="connsiteY65" fmla="*/ 2543504 h 5797984"/>
              <a:gd name="connsiteX66" fmla="*/ 3069021 w 3920359"/>
              <a:gd name="connsiteY66" fmla="*/ 2291255 h 5797984"/>
              <a:gd name="connsiteX67" fmla="*/ 2890345 w 3920359"/>
              <a:gd name="connsiteY67" fmla="*/ 1923393 h 5797984"/>
              <a:gd name="connsiteX68" fmla="*/ 2743200 w 3920359"/>
              <a:gd name="connsiteY68" fmla="*/ 1681655 h 5797984"/>
              <a:gd name="connsiteX69" fmla="*/ 2806262 w 3920359"/>
              <a:gd name="connsiteY69" fmla="*/ 1282262 h 5797984"/>
              <a:gd name="connsiteX70" fmla="*/ 2869324 w 3920359"/>
              <a:gd name="connsiteY70" fmla="*/ 1187669 h 5797984"/>
              <a:gd name="connsiteX71" fmla="*/ 2837793 w 3920359"/>
              <a:gd name="connsiteY71" fmla="*/ 1534511 h 5797984"/>
              <a:gd name="connsiteX72" fmla="*/ 2995448 w 3920359"/>
              <a:gd name="connsiteY72" fmla="*/ 1996966 h 5797984"/>
              <a:gd name="connsiteX73" fmla="*/ 3541986 w 3920359"/>
              <a:gd name="connsiteY73" fmla="*/ 2017986 h 5797984"/>
              <a:gd name="connsiteX74" fmla="*/ 3647090 w 3920359"/>
              <a:gd name="connsiteY74" fmla="*/ 1828800 h 5797984"/>
              <a:gd name="connsiteX75" fmla="*/ 3415862 w 3920359"/>
              <a:gd name="connsiteY75" fmla="*/ 1597573 h 5797984"/>
              <a:gd name="connsiteX76" fmla="*/ 3636579 w 3920359"/>
              <a:gd name="connsiteY76" fmla="*/ 1219200 h 5797984"/>
              <a:gd name="connsiteX77" fmla="*/ 3573517 w 3920359"/>
              <a:gd name="connsiteY77" fmla="*/ 630621 h 5797984"/>
              <a:gd name="connsiteX78" fmla="*/ 3499945 w 3920359"/>
              <a:gd name="connsiteY78" fmla="*/ 515007 h 5797984"/>
              <a:gd name="connsiteX79" fmla="*/ 3048000 w 3920359"/>
              <a:gd name="connsiteY79" fmla="*/ 283780 h 5797984"/>
              <a:gd name="connsiteX80" fmla="*/ 2795752 w 3920359"/>
              <a:gd name="connsiteY80" fmla="*/ 231228 h 5797984"/>
              <a:gd name="connsiteX81" fmla="*/ 2585545 w 3920359"/>
              <a:gd name="connsiteY81" fmla="*/ 42042 h 5797984"/>
              <a:gd name="connsiteX82" fmla="*/ 2448910 w 3920359"/>
              <a:gd name="connsiteY82" fmla="*/ 31532 h 5797984"/>
              <a:gd name="connsiteX83" fmla="*/ 2301765 w 3920359"/>
              <a:gd name="connsiteY83" fmla="*/ 294290 h 5797984"/>
              <a:gd name="connsiteX84" fmla="*/ 2102069 w 3920359"/>
              <a:gd name="connsiteY84" fmla="*/ 493986 h 5797984"/>
              <a:gd name="connsiteX85" fmla="*/ 1807780 w 3920359"/>
              <a:gd name="connsiteY85" fmla="*/ 588580 h 5797984"/>
              <a:gd name="connsiteX86" fmla="*/ 1576552 w 3920359"/>
              <a:gd name="connsiteY86" fmla="*/ 620110 h 5797984"/>
              <a:gd name="connsiteX87" fmla="*/ 1387366 w 3920359"/>
              <a:gd name="connsiteY87" fmla="*/ 388883 h 5797984"/>
              <a:gd name="connsiteX88" fmla="*/ 1250731 w 3920359"/>
              <a:gd name="connsiteY88" fmla="*/ 73572 h 5797984"/>
              <a:gd name="connsiteX89" fmla="*/ 1103586 w 3920359"/>
              <a:gd name="connsiteY89" fmla="*/ 0 h 5797984"/>
              <a:gd name="connsiteX0" fmla="*/ 1103586 w 3836277"/>
              <a:gd name="connsiteY0" fmla="*/ 0 h 5797984"/>
              <a:gd name="connsiteX1" fmla="*/ 914400 w 3836277"/>
              <a:gd name="connsiteY1" fmla="*/ 388883 h 5797984"/>
              <a:gd name="connsiteX2" fmla="*/ 378372 w 3836277"/>
              <a:gd name="connsiteY2" fmla="*/ 536028 h 5797984"/>
              <a:gd name="connsiteX3" fmla="*/ 63062 w 3836277"/>
              <a:gd name="connsiteY3" fmla="*/ 819807 h 5797984"/>
              <a:gd name="connsiteX4" fmla="*/ 63062 w 3836277"/>
              <a:gd name="connsiteY4" fmla="*/ 1093076 h 5797984"/>
              <a:gd name="connsiteX5" fmla="*/ 273269 w 3836277"/>
              <a:gd name="connsiteY5" fmla="*/ 1492469 h 5797984"/>
              <a:gd name="connsiteX6" fmla="*/ 378373 w 3836277"/>
              <a:gd name="connsiteY6" fmla="*/ 1660634 h 5797984"/>
              <a:gd name="connsiteX7" fmla="*/ 409903 w 3836277"/>
              <a:gd name="connsiteY7" fmla="*/ 1870841 h 5797984"/>
              <a:gd name="connsiteX8" fmla="*/ 609600 w 3836277"/>
              <a:gd name="connsiteY8" fmla="*/ 1923394 h 5797984"/>
              <a:gd name="connsiteX9" fmla="*/ 798786 w 3836277"/>
              <a:gd name="connsiteY9" fmla="*/ 1671145 h 5797984"/>
              <a:gd name="connsiteX10" fmla="*/ 735724 w 3836277"/>
              <a:gd name="connsiteY10" fmla="*/ 1250731 h 5797984"/>
              <a:gd name="connsiteX11" fmla="*/ 651641 w 3836277"/>
              <a:gd name="connsiteY11" fmla="*/ 1051035 h 5797984"/>
              <a:gd name="connsiteX12" fmla="*/ 830317 w 3836277"/>
              <a:gd name="connsiteY12" fmla="*/ 1008993 h 5797984"/>
              <a:gd name="connsiteX13" fmla="*/ 998483 w 3836277"/>
              <a:gd name="connsiteY13" fmla="*/ 1481959 h 5797984"/>
              <a:gd name="connsiteX14" fmla="*/ 1030014 w 3836277"/>
              <a:gd name="connsiteY14" fmla="*/ 1891862 h 5797984"/>
              <a:gd name="connsiteX15" fmla="*/ 977462 w 3836277"/>
              <a:gd name="connsiteY15" fmla="*/ 2364828 h 5797984"/>
              <a:gd name="connsiteX16" fmla="*/ 399393 w 3836277"/>
              <a:gd name="connsiteY16" fmla="*/ 3499945 h 5797984"/>
              <a:gd name="connsiteX17" fmla="*/ 325821 w 3836277"/>
              <a:gd name="connsiteY17" fmla="*/ 3626070 h 5797984"/>
              <a:gd name="connsiteX18" fmla="*/ 336331 w 3836277"/>
              <a:gd name="connsiteY18" fmla="*/ 3710152 h 5797984"/>
              <a:gd name="connsiteX19" fmla="*/ 304800 w 3836277"/>
              <a:gd name="connsiteY19" fmla="*/ 3815255 h 5797984"/>
              <a:gd name="connsiteX20" fmla="*/ 241738 w 3836277"/>
              <a:gd name="connsiteY20" fmla="*/ 4025462 h 5797984"/>
              <a:gd name="connsiteX21" fmla="*/ 105104 w 3836277"/>
              <a:gd name="connsiteY21" fmla="*/ 4498427 h 5797984"/>
              <a:gd name="connsiteX22" fmla="*/ 0 w 3836277"/>
              <a:gd name="connsiteY22" fmla="*/ 4834759 h 5797984"/>
              <a:gd name="connsiteX23" fmla="*/ 31531 w 3836277"/>
              <a:gd name="connsiteY23" fmla="*/ 5097517 h 5797984"/>
              <a:gd name="connsiteX24" fmla="*/ 136635 w 3836277"/>
              <a:gd name="connsiteY24" fmla="*/ 5192110 h 5797984"/>
              <a:gd name="connsiteX25" fmla="*/ 199696 w 3836277"/>
              <a:gd name="connsiteY25" fmla="*/ 5255172 h 5797984"/>
              <a:gd name="connsiteX26" fmla="*/ 409904 w 3836277"/>
              <a:gd name="connsiteY26" fmla="*/ 5223643 h 5797984"/>
              <a:gd name="connsiteX27" fmla="*/ 515007 w 3836277"/>
              <a:gd name="connsiteY27" fmla="*/ 5213131 h 5797984"/>
              <a:gd name="connsiteX28" fmla="*/ 620110 w 3836277"/>
              <a:gd name="connsiteY28" fmla="*/ 5171090 h 5797984"/>
              <a:gd name="connsiteX29" fmla="*/ 693681 w 3836277"/>
              <a:gd name="connsiteY29" fmla="*/ 4929352 h 5797984"/>
              <a:gd name="connsiteX30" fmla="*/ 735724 w 3836277"/>
              <a:gd name="connsiteY30" fmla="*/ 4572000 h 5797984"/>
              <a:gd name="connsiteX31" fmla="*/ 882868 w 3836277"/>
              <a:gd name="connsiteY31" fmla="*/ 4014952 h 5797984"/>
              <a:gd name="connsiteX32" fmla="*/ 945931 w 3836277"/>
              <a:gd name="connsiteY32" fmla="*/ 4824249 h 5797984"/>
              <a:gd name="connsiteX33" fmla="*/ 966952 w 3836277"/>
              <a:gd name="connsiteY33" fmla="*/ 4981903 h 5797984"/>
              <a:gd name="connsiteX34" fmla="*/ 1082566 w 3836277"/>
              <a:gd name="connsiteY34" fmla="*/ 5108026 h 5797984"/>
              <a:gd name="connsiteX35" fmla="*/ 1219199 w 3836277"/>
              <a:gd name="connsiteY35" fmla="*/ 5108028 h 5797984"/>
              <a:gd name="connsiteX36" fmla="*/ 1345324 w 3836277"/>
              <a:gd name="connsiteY36" fmla="*/ 5087007 h 5797984"/>
              <a:gd name="connsiteX37" fmla="*/ 1566041 w 3836277"/>
              <a:gd name="connsiteY37" fmla="*/ 4614041 h 5797984"/>
              <a:gd name="connsiteX38" fmla="*/ 1671145 w 3836277"/>
              <a:gd name="connsiteY38" fmla="*/ 4172608 h 5797984"/>
              <a:gd name="connsiteX39" fmla="*/ 2049518 w 3836277"/>
              <a:gd name="connsiteY39" fmla="*/ 4078013 h 5797984"/>
              <a:gd name="connsiteX40" fmla="*/ 2165131 w 3836277"/>
              <a:gd name="connsiteY40" fmla="*/ 4529960 h 5797984"/>
              <a:gd name="connsiteX41" fmla="*/ 2207172 w 3836277"/>
              <a:gd name="connsiteY41" fmla="*/ 4950373 h 5797984"/>
              <a:gd name="connsiteX42" fmla="*/ 2259724 w 3836277"/>
              <a:gd name="connsiteY42" fmla="*/ 5108028 h 5797984"/>
              <a:gd name="connsiteX43" fmla="*/ 2312277 w 3836277"/>
              <a:gd name="connsiteY43" fmla="*/ 5360274 h 5797984"/>
              <a:gd name="connsiteX44" fmla="*/ 2427890 w 3836277"/>
              <a:gd name="connsiteY44" fmla="*/ 5528443 h 5797984"/>
              <a:gd name="connsiteX45" fmla="*/ 2532993 w 3836277"/>
              <a:gd name="connsiteY45" fmla="*/ 5559974 h 5797984"/>
              <a:gd name="connsiteX46" fmla="*/ 2680138 w 3836277"/>
              <a:gd name="connsiteY46" fmla="*/ 5528441 h 5797984"/>
              <a:gd name="connsiteX47" fmla="*/ 2669627 w 3836277"/>
              <a:gd name="connsiteY47" fmla="*/ 5423339 h 5797984"/>
              <a:gd name="connsiteX48" fmla="*/ 2659117 w 3836277"/>
              <a:gd name="connsiteY48" fmla="*/ 5423338 h 5797984"/>
              <a:gd name="connsiteX49" fmla="*/ 2690648 w 3836277"/>
              <a:gd name="connsiteY49" fmla="*/ 5044965 h 5797984"/>
              <a:gd name="connsiteX50" fmla="*/ 2690648 w 3836277"/>
              <a:gd name="connsiteY50" fmla="*/ 4740165 h 5797984"/>
              <a:gd name="connsiteX51" fmla="*/ 2858814 w 3836277"/>
              <a:gd name="connsiteY51" fmla="*/ 3983421 h 5797984"/>
              <a:gd name="connsiteX52" fmla="*/ 3153102 w 3836277"/>
              <a:gd name="connsiteY52" fmla="*/ 4277711 h 5797984"/>
              <a:gd name="connsiteX53" fmla="*/ 2911365 w 3836277"/>
              <a:gd name="connsiteY53" fmla="*/ 5234151 h 5797984"/>
              <a:gd name="connsiteX54" fmla="*/ 2953407 w 3836277"/>
              <a:gd name="connsiteY54" fmla="*/ 5675587 h 5797984"/>
              <a:gd name="connsiteX55" fmla="*/ 3132082 w 3836277"/>
              <a:gd name="connsiteY55" fmla="*/ 5633544 h 5797984"/>
              <a:gd name="connsiteX56" fmla="*/ 3289737 w 3836277"/>
              <a:gd name="connsiteY56" fmla="*/ 5780691 h 5797984"/>
              <a:gd name="connsiteX57" fmla="*/ 3468413 w 3836277"/>
              <a:gd name="connsiteY57" fmla="*/ 5717627 h 5797984"/>
              <a:gd name="connsiteX58" fmla="*/ 3605049 w 3836277"/>
              <a:gd name="connsiteY58" fmla="*/ 5644055 h 5797984"/>
              <a:gd name="connsiteX59" fmla="*/ 3773215 w 3836277"/>
              <a:gd name="connsiteY59" fmla="*/ 5318235 h 5797984"/>
              <a:gd name="connsiteX60" fmla="*/ 3836277 w 3836277"/>
              <a:gd name="connsiteY60" fmla="*/ 4813738 h 5797984"/>
              <a:gd name="connsiteX61" fmla="*/ 3741682 w 3836277"/>
              <a:gd name="connsiteY61" fmla="*/ 4393325 h 5797984"/>
              <a:gd name="connsiteX62" fmla="*/ 3783724 w 3836277"/>
              <a:gd name="connsiteY62" fmla="*/ 4130566 h 5797984"/>
              <a:gd name="connsiteX63" fmla="*/ 3647090 w 3836277"/>
              <a:gd name="connsiteY63" fmla="*/ 3857297 h 5797984"/>
              <a:gd name="connsiteX64" fmla="*/ 3436883 w 3836277"/>
              <a:gd name="connsiteY64" fmla="*/ 3037490 h 5797984"/>
              <a:gd name="connsiteX65" fmla="*/ 3258207 w 3836277"/>
              <a:gd name="connsiteY65" fmla="*/ 2543504 h 5797984"/>
              <a:gd name="connsiteX66" fmla="*/ 3069021 w 3836277"/>
              <a:gd name="connsiteY66" fmla="*/ 2291255 h 5797984"/>
              <a:gd name="connsiteX67" fmla="*/ 2890345 w 3836277"/>
              <a:gd name="connsiteY67" fmla="*/ 1923393 h 5797984"/>
              <a:gd name="connsiteX68" fmla="*/ 2743200 w 3836277"/>
              <a:gd name="connsiteY68" fmla="*/ 1681655 h 5797984"/>
              <a:gd name="connsiteX69" fmla="*/ 2806262 w 3836277"/>
              <a:gd name="connsiteY69" fmla="*/ 1282262 h 5797984"/>
              <a:gd name="connsiteX70" fmla="*/ 2869324 w 3836277"/>
              <a:gd name="connsiteY70" fmla="*/ 1187669 h 5797984"/>
              <a:gd name="connsiteX71" fmla="*/ 2837793 w 3836277"/>
              <a:gd name="connsiteY71" fmla="*/ 1534511 h 5797984"/>
              <a:gd name="connsiteX72" fmla="*/ 2995448 w 3836277"/>
              <a:gd name="connsiteY72" fmla="*/ 1996966 h 5797984"/>
              <a:gd name="connsiteX73" fmla="*/ 3541986 w 3836277"/>
              <a:gd name="connsiteY73" fmla="*/ 2017986 h 5797984"/>
              <a:gd name="connsiteX74" fmla="*/ 3647090 w 3836277"/>
              <a:gd name="connsiteY74" fmla="*/ 1828800 h 5797984"/>
              <a:gd name="connsiteX75" fmla="*/ 3415862 w 3836277"/>
              <a:gd name="connsiteY75" fmla="*/ 1597573 h 5797984"/>
              <a:gd name="connsiteX76" fmla="*/ 3636579 w 3836277"/>
              <a:gd name="connsiteY76" fmla="*/ 1219200 h 5797984"/>
              <a:gd name="connsiteX77" fmla="*/ 3573517 w 3836277"/>
              <a:gd name="connsiteY77" fmla="*/ 630621 h 5797984"/>
              <a:gd name="connsiteX78" fmla="*/ 3499945 w 3836277"/>
              <a:gd name="connsiteY78" fmla="*/ 515007 h 5797984"/>
              <a:gd name="connsiteX79" fmla="*/ 3048000 w 3836277"/>
              <a:gd name="connsiteY79" fmla="*/ 283780 h 5797984"/>
              <a:gd name="connsiteX80" fmla="*/ 2795752 w 3836277"/>
              <a:gd name="connsiteY80" fmla="*/ 231228 h 5797984"/>
              <a:gd name="connsiteX81" fmla="*/ 2585545 w 3836277"/>
              <a:gd name="connsiteY81" fmla="*/ 42042 h 5797984"/>
              <a:gd name="connsiteX82" fmla="*/ 2448910 w 3836277"/>
              <a:gd name="connsiteY82" fmla="*/ 31532 h 5797984"/>
              <a:gd name="connsiteX83" fmla="*/ 2301765 w 3836277"/>
              <a:gd name="connsiteY83" fmla="*/ 294290 h 5797984"/>
              <a:gd name="connsiteX84" fmla="*/ 2102069 w 3836277"/>
              <a:gd name="connsiteY84" fmla="*/ 493986 h 5797984"/>
              <a:gd name="connsiteX85" fmla="*/ 1807780 w 3836277"/>
              <a:gd name="connsiteY85" fmla="*/ 588580 h 5797984"/>
              <a:gd name="connsiteX86" fmla="*/ 1576552 w 3836277"/>
              <a:gd name="connsiteY86" fmla="*/ 620110 h 5797984"/>
              <a:gd name="connsiteX87" fmla="*/ 1387366 w 3836277"/>
              <a:gd name="connsiteY87" fmla="*/ 388883 h 5797984"/>
              <a:gd name="connsiteX88" fmla="*/ 1250731 w 3836277"/>
              <a:gd name="connsiteY88" fmla="*/ 73572 h 5797984"/>
              <a:gd name="connsiteX89" fmla="*/ 1103586 w 3836277"/>
              <a:gd name="connsiteY89" fmla="*/ 0 h 5797984"/>
              <a:gd name="connsiteX0" fmla="*/ 1103586 w 3857297"/>
              <a:gd name="connsiteY0" fmla="*/ 0 h 5797984"/>
              <a:gd name="connsiteX1" fmla="*/ 914400 w 3857297"/>
              <a:gd name="connsiteY1" fmla="*/ 388883 h 5797984"/>
              <a:gd name="connsiteX2" fmla="*/ 378372 w 3857297"/>
              <a:gd name="connsiteY2" fmla="*/ 536028 h 5797984"/>
              <a:gd name="connsiteX3" fmla="*/ 63062 w 3857297"/>
              <a:gd name="connsiteY3" fmla="*/ 819807 h 5797984"/>
              <a:gd name="connsiteX4" fmla="*/ 63062 w 3857297"/>
              <a:gd name="connsiteY4" fmla="*/ 1093076 h 5797984"/>
              <a:gd name="connsiteX5" fmla="*/ 273269 w 3857297"/>
              <a:gd name="connsiteY5" fmla="*/ 1492469 h 5797984"/>
              <a:gd name="connsiteX6" fmla="*/ 378373 w 3857297"/>
              <a:gd name="connsiteY6" fmla="*/ 1660634 h 5797984"/>
              <a:gd name="connsiteX7" fmla="*/ 409903 w 3857297"/>
              <a:gd name="connsiteY7" fmla="*/ 1870841 h 5797984"/>
              <a:gd name="connsiteX8" fmla="*/ 609600 w 3857297"/>
              <a:gd name="connsiteY8" fmla="*/ 1923394 h 5797984"/>
              <a:gd name="connsiteX9" fmla="*/ 798786 w 3857297"/>
              <a:gd name="connsiteY9" fmla="*/ 1671145 h 5797984"/>
              <a:gd name="connsiteX10" fmla="*/ 735724 w 3857297"/>
              <a:gd name="connsiteY10" fmla="*/ 1250731 h 5797984"/>
              <a:gd name="connsiteX11" fmla="*/ 651641 w 3857297"/>
              <a:gd name="connsiteY11" fmla="*/ 1051035 h 5797984"/>
              <a:gd name="connsiteX12" fmla="*/ 830317 w 3857297"/>
              <a:gd name="connsiteY12" fmla="*/ 1008993 h 5797984"/>
              <a:gd name="connsiteX13" fmla="*/ 998483 w 3857297"/>
              <a:gd name="connsiteY13" fmla="*/ 1481959 h 5797984"/>
              <a:gd name="connsiteX14" fmla="*/ 1030014 w 3857297"/>
              <a:gd name="connsiteY14" fmla="*/ 1891862 h 5797984"/>
              <a:gd name="connsiteX15" fmla="*/ 977462 w 3857297"/>
              <a:gd name="connsiteY15" fmla="*/ 2364828 h 5797984"/>
              <a:gd name="connsiteX16" fmla="*/ 399393 w 3857297"/>
              <a:gd name="connsiteY16" fmla="*/ 3499945 h 5797984"/>
              <a:gd name="connsiteX17" fmla="*/ 325821 w 3857297"/>
              <a:gd name="connsiteY17" fmla="*/ 3626070 h 5797984"/>
              <a:gd name="connsiteX18" fmla="*/ 336331 w 3857297"/>
              <a:gd name="connsiteY18" fmla="*/ 3710152 h 5797984"/>
              <a:gd name="connsiteX19" fmla="*/ 304800 w 3857297"/>
              <a:gd name="connsiteY19" fmla="*/ 3815255 h 5797984"/>
              <a:gd name="connsiteX20" fmla="*/ 241738 w 3857297"/>
              <a:gd name="connsiteY20" fmla="*/ 4025462 h 5797984"/>
              <a:gd name="connsiteX21" fmla="*/ 105104 w 3857297"/>
              <a:gd name="connsiteY21" fmla="*/ 4498427 h 5797984"/>
              <a:gd name="connsiteX22" fmla="*/ 0 w 3857297"/>
              <a:gd name="connsiteY22" fmla="*/ 4834759 h 5797984"/>
              <a:gd name="connsiteX23" fmla="*/ 31531 w 3857297"/>
              <a:gd name="connsiteY23" fmla="*/ 5097517 h 5797984"/>
              <a:gd name="connsiteX24" fmla="*/ 136635 w 3857297"/>
              <a:gd name="connsiteY24" fmla="*/ 5192110 h 5797984"/>
              <a:gd name="connsiteX25" fmla="*/ 199696 w 3857297"/>
              <a:gd name="connsiteY25" fmla="*/ 5255172 h 5797984"/>
              <a:gd name="connsiteX26" fmla="*/ 409904 w 3857297"/>
              <a:gd name="connsiteY26" fmla="*/ 5223643 h 5797984"/>
              <a:gd name="connsiteX27" fmla="*/ 515007 w 3857297"/>
              <a:gd name="connsiteY27" fmla="*/ 5213131 h 5797984"/>
              <a:gd name="connsiteX28" fmla="*/ 620110 w 3857297"/>
              <a:gd name="connsiteY28" fmla="*/ 5171090 h 5797984"/>
              <a:gd name="connsiteX29" fmla="*/ 693681 w 3857297"/>
              <a:gd name="connsiteY29" fmla="*/ 4929352 h 5797984"/>
              <a:gd name="connsiteX30" fmla="*/ 735724 w 3857297"/>
              <a:gd name="connsiteY30" fmla="*/ 4572000 h 5797984"/>
              <a:gd name="connsiteX31" fmla="*/ 882868 w 3857297"/>
              <a:gd name="connsiteY31" fmla="*/ 4014952 h 5797984"/>
              <a:gd name="connsiteX32" fmla="*/ 945931 w 3857297"/>
              <a:gd name="connsiteY32" fmla="*/ 4824249 h 5797984"/>
              <a:gd name="connsiteX33" fmla="*/ 966952 w 3857297"/>
              <a:gd name="connsiteY33" fmla="*/ 4981903 h 5797984"/>
              <a:gd name="connsiteX34" fmla="*/ 1082566 w 3857297"/>
              <a:gd name="connsiteY34" fmla="*/ 5108026 h 5797984"/>
              <a:gd name="connsiteX35" fmla="*/ 1219199 w 3857297"/>
              <a:gd name="connsiteY35" fmla="*/ 5108028 h 5797984"/>
              <a:gd name="connsiteX36" fmla="*/ 1345324 w 3857297"/>
              <a:gd name="connsiteY36" fmla="*/ 5087007 h 5797984"/>
              <a:gd name="connsiteX37" fmla="*/ 1566041 w 3857297"/>
              <a:gd name="connsiteY37" fmla="*/ 4614041 h 5797984"/>
              <a:gd name="connsiteX38" fmla="*/ 1671145 w 3857297"/>
              <a:gd name="connsiteY38" fmla="*/ 4172608 h 5797984"/>
              <a:gd name="connsiteX39" fmla="*/ 2049518 w 3857297"/>
              <a:gd name="connsiteY39" fmla="*/ 4078013 h 5797984"/>
              <a:gd name="connsiteX40" fmla="*/ 2165131 w 3857297"/>
              <a:gd name="connsiteY40" fmla="*/ 4529960 h 5797984"/>
              <a:gd name="connsiteX41" fmla="*/ 2207172 w 3857297"/>
              <a:gd name="connsiteY41" fmla="*/ 4950373 h 5797984"/>
              <a:gd name="connsiteX42" fmla="*/ 2259724 w 3857297"/>
              <a:gd name="connsiteY42" fmla="*/ 5108028 h 5797984"/>
              <a:gd name="connsiteX43" fmla="*/ 2312277 w 3857297"/>
              <a:gd name="connsiteY43" fmla="*/ 5360274 h 5797984"/>
              <a:gd name="connsiteX44" fmla="*/ 2427890 w 3857297"/>
              <a:gd name="connsiteY44" fmla="*/ 5528443 h 5797984"/>
              <a:gd name="connsiteX45" fmla="*/ 2532993 w 3857297"/>
              <a:gd name="connsiteY45" fmla="*/ 5559974 h 5797984"/>
              <a:gd name="connsiteX46" fmla="*/ 2680138 w 3857297"/>
              <a:gd name="connsiteY46" fmla="*/ 5528441 h 5797984"/>
              <a:gd name="connsiteX47" fmla="*/ 2669627 w 3857297"/>
              <a:gd name="connsiteY47" fmla="*/ 5423339 h 5797984"/>
              <a:gd name="connsiteX48" fmla="*/ 2659117 w 3857297"/>
              <a:gd name="connsiteY48" fmla="*/ 5423338 h 5797984"/>
              <a:gd name="connsiteX49" fmla="*/ 2690648 w 3857297"/>
              <a:gd name="connsiteY49" fmla="*/ 5044965 h 5797984"/>
              <a:gd name="connsiteX50" fmla="*/ 2690648 w 3857297"/>
              <a:gd name="connsiteY50" fmla="*/ 4740165 h 5797984"/>
              <a:gd name="connsiteX51" fmla="*/ 2858814 w 3857297"/>
              <a:gd name="connsiteY51" fmla="*/ 3983421 h 5797984"/>
              <a:gd name="connsiteX52" fmla="*/ 3153102 w 3857297"/>
              <a:gd name="connsiteY52" fmla="*/ 4277711 h 5797984"/>
              <a:gd name="connsiteX53" fmla="*/ 2911365 w 3857297"/>
              <a:gd name="connsiteY53" fmla="*/ 5234151 h 5797984"/>
              <a:gd name="connsiteX54" fmla="*/ 2953407 w 3857297"/>
              <a:gd name="connsiteY54" fmla="*/ 5675587 h 5797984"/>
              <a:gd name="connsiteX55" fmla="*/ 3132082 w 3857297"/>
              <a:gd name="connsiteY55" fmla="*/ 5633544 h 5797984"/>
              <a:gd name="connsiteX56" fmla="*/ 3289737 w 3857297"/>
              <a:gd name="connsiteY56" fmla="*/ 5780691 h 5797984"/>
              <a:gd name="connsiteX57" fmla="*/ 3468413 w 3857297"/>
              <a:gd name="connsiteY57" fmla="*/ 5717627 h 5797984"/>
              <a:gd name="connsiteX58" fmla="*/ 3605049 w 3857297"/>
              <a:gd name="connsiteY58" fmla="*/ 5644055 h 5797984"/>
              <a:gd name="connsiteX59" fmla="*/ 3773215 w 3857297"/>
              <a:gd name="connsiteY59" fmla="*/ 5318235 h 5797984"/>
              <a:gd name="connsiteX60" fmla="*/ 3836277 w 3857297"/>
              <a:gd name="connsiteY60" fmla="*/ 4813738 h 5797984"/>
              <a:gd name="connsiteX61" fmla="*/ 3741682 w 3857297"/>
              <a:gd name="connsiteY61" fmla="*/ 4393325 h 5797984"/>
              <a:gd name="connsiteX62" fmla="*/ 3857297 w 3857297"/>
              <a:gd name="connsiteY62" fmla="*/ 4120055 h 5797984"/>
              <a:gd name="connsiteX63" fmla="*/ 3647090 w 3857297"/>
              <a:gd name="connsiteY63" fmla="*/ 3857297 h 5797984"/>
              <a:gd name="connsiteX64" fmla="*/ 3436883 w 3857297"/>
              <a:gd name="connsiteY64" fmla="*/ 3037490 h 5797984"/>
              <a:gd name="connsiteX65" fmla="*/ 3258207 w 3857297"/>
              <a:gd name="connsiteY65" fmla="*/ 2543504 h 5797984"/>
              <a:gd name="connsiteX66" fmla="*/ 3069021 w 3857297"/>
              <a:gd name="connsiteY66" fmla="*/ 2291255 h 5797984"/>
              <a:gd name="connsiteX67" fmla="*/ 2890345 w 3857297"/>
              <a:gd name="connsiteY67" fmla="*/ 1923393 h 5797984"/>
              <a:gd name="connsiteX68" fmla="*/ 2743200 w 3857297"/>
              <a:gd name="connsiteY68" fmla="*/ 1681655 h 5797984"/>
              <a:gd name="connsiteX69" fmla="*/ 2806262 w 3857297"/>
              <a:gd name="connsiteY69" fmla="*/ 1282262 h 5797984"/>
              <a:gd name="connsiteX70" fmla="*/ 2869324 w 3857297"/>
              <a:gd name="connsiteY70" fmla="*/ 1187669 h 5797984"/>
              <a:gd name="connsiteX71" fmla="*/ 2837793 w 3857297"/>
              <a:gd name="connsiteY71" fmla="*/ 1534511 h 5797984"/>
              <a:gd name="connsiteX72" fmla="*/ 2995448 w 3857297"/>
              <a:gd name="connsiteY72" fmla="*/ 1996966 h 5797984"/>
              <a:gd name="connsiteX73" fmla="*/ 3541986 w 3857297"/>
              <a:gd name="connsiteY73" fmla="*/ 2017986 h 5797984"/>
              <a:gd name="connsiteX74" fmla="*/ 3647090 w 3857297"/>
              <a:gd name="connsiteY74" fmla="*/ 1828800 h 5797984"/>
              <a:gd name="connsiteX75" fmla="*/ 3415862 w 3857297"/>
              <a:gd name="connsiteY75" fmla="*/ 1597573 h 5797984"/>
              <a:gd name="connsiteX76" fmla="*/ 3636579 w 3857297"/>
              <a:gd name="connsiteY76" fmla="*/ 1219200 h 5797984"/>
              <a:gd name="connsiteX77" fmla="*/ 3573517 w 3857297"/>
              <a:gd name="connsiteY77" fmla="*/ 630621 h 5797984"/>
              <a:gd name="connsiteX78" fmla="*/ 3499945 w 3857297"/>
              <a:gd name="connsiteY78" fmla="*/ 515007 h 5797984"/>
              <a:gd name="connsiteX79" fmla="*/ 3048000 w 3857297"/>
              <a:gd name="connsiteY79" fmla="*/ 283780 h 5797984"/>
              <a:gd name="connsiteX80" fmla="*/ 2795752 w 3857297"/>
              <a:gd name="connsiteY80" fmla="*/ 231228 h 5797984"/>
              <a:gd name="connsiteX81" fmla="*/ 2585545 w 3857297"/>
              <a:gd name="connsiteY81" fmla="*/ 42042 h 5797984"/>
              <a:gd name="connsiteX82" fmla="*/ 2448910 w 3857297"/>
              <a:gd name="connsiteY82" fmla="*/ 31532 h 5797984"/>
              <a:gd name="connsiteX83" fmla="*/ 2301765 w 3857297"/>
              <a:gd name="connsiteY83" fmla="*/ 294290 h 5797984"/>
              <a:gd name="connsiteX84" fmla="*/ 2102069 w 3857297"/>
              <a:gd name="connsiteY84" fmla="*/ 493986 h 5797984"/>
              <a:gd name="connsiteX85" fmla="*/ 1807780 w 3857297"/>
              <a:gd name="connsiteY85" fmla="*/ 588580 h 5797984"/>
              <a:gd name="connsiteX86" fmla="*/ 1576552 w 3857297"/>
              <a:gd name="connsiteY86" fmla="*/ 620110 h 5797984"/>
              <a:gd name="connsiteX87" fmla="*/ 1387366 w 3857297"/>
              <a:gd name="connsiteY87" fmla="*/ 388883 h 5797984"/>
              <a:gd name="connsiteX88" fmla="*/ 1250731 w 3857297"/>
              <a:gd name="connsiteY88" fmla="*/ 73572 h 5797984"/>
              <a:gd name="connsiteX89" fmla="*/ 1103586 w 3857297"/>
              <a:gd name="connsiteY89" fmla="*/ 0 h 5797984"/>
              <a:gd name="connsiteX0" fmla="*/ 1103586 w 3857297"/>
              <a:gd name="connsiteY0" fmla="*/ 0 h 5797984"/>
              <a:gd name="connsiteX1" fmla="*/ 914400 w 3857297"/>
              <a:gd name="connsiteY1" fmla="*/ 388883 h 5797984"/>
              <a:gd name="connsiteX2" fmla="*/ 378372 w 3857297"/>
              <a:gd name="connsiteY2" fmla="*/ 536028 h 5797984"/>
              <a:gd name="connsiteX3" fmla="*/ 63062 w 3857297"/>
              <a:gd name="connsiteY3" fmla="*/ 819807 h 5797984"/>
              <a:gd name="connsiteX4" fmla="*/ 63062 w 3857297"/>
              <a:gd name="connsiteY4" fmla="*/ 1093076 h 5797984"/>
              <a:gd name="connsiteX5" fmla="*/ 273269 w 3857297"/>
              <a:gd name="connsiteY5" fmla="*/ 1492469 h 5797984"/>
              <a:gd name="connsiteX6" fmla="*/ 378373 w 3857297"/>
              <a:gd name="connsiteY6" fmla="*/ 1660634 h 5797984"/>
              <a:gd name="connsiteX7" fmla="*/ 409903 w 3857297"/>
              <a:gd name="connsiteY7" fmla="*/ 1870841 h 5797984"/>
              <a:gd name="connsiteX8" fmla="*/ 609600 w 3857297"/>
              <a:gd name="connsiteY8" fmla="*/ 1923394 h 5797984"/>
              <a:gd name="connsiteX9" fmla="*/ 798786 w 3857297"/>
              <a:gd name="connsiteY9" fmla="*/ 1671145 h 5797984"/>
              <a:gd name="connsiteX10" fmla="*/ 735724 w 3857297"/>
              <a:gd name="connsiteY10" fmla="*/ 1250731 h 5797984"/>
              <a:gd name="connsiteX11" fmla="*/ 651641 w 3857297"/>
              <a:gd name="connsiteY11" fmla="*/ 1051035 h 5797984"/>
              <a:gd name="connsiteX12" fmla="*/ 830317 w 3857297"/>
              <a:gd name="connsiteY12" fmla="*/ 1008993 h 5797984"/>
              <a:gd name="connsiteX13" fmla="*/ 998483 w 3857297"/>
              <a:gd name="connsiteY13" fmla="*/ 1481959 h 5797984"/>
              <a:gd name="connsiteX14" fmla="*/ 1030014 w 3857297"/>
              <a:gd name="connsiteY14" fmla="*/ 1891862 h 5797984"/>
              <a:gd name="connsiteX15" fmla="*/ 977462 w 3857297"/>
              <a:gd name="connsiteY15" fmla="*/ 2364828 h 5797984"/>
              <a:gd name="connsiteX16" fmla="*/ 399393 w 3857297"/>
              <a:gd name="connsiteY16" fmla="*/ 3499945 h 5797984"/>
              <a:gd name="connsiteX17" fmla="*/ 325821 w 3857297"/>
              <a:gd name="connsiteY17" fmla="*/ 3626070 h 5797984"/>
              <a:gd name="connsiteX18" fmla="*/ 336331 w 3857297"/>
              <a:gd name="connsiteY18" fmla="*/ 3710152 h 5797984"/>
              <a:gd name="connsiteX19" fmla="*/ 304800 w 3857297"/>
              <a:gd name="connsiteY19" fmla="*/ 3815255 h 5797984"/>
              <a:gd name="connsiteX20" fmla="*/ 241738 w 3857297"/>
              <a:gd name="connsiteY20" fmla="*/ 4025462 h 5797984"/>
              <a:gd name="connsiteX21" fmla="*/ 105104 w 3857297"/>
              <a:gd name="connsiteY21" fmla="*/ 4498427 h 5797984"/>
              <a:gd name="connsiteX22" fmla="*/ 0 w 3857297"/>
              <a:gd name="connsiteY22" fmla="*/ 4834759 h 5797984"/>
              <a:gd name="connsiteX23" fmla="*/ 31531 w 3857297"/>
              <a:gd name="connsiteY23" fmla="*/ 5097517 h 5797984"/>
              <a:gd name="connsiteX24" fmla="*/ 136635 w 3857297"/>
              <a:gd name="connsiteY24" fmla="*/ 5192110 h 5797984"/>
              <a:gd name="connsiteX25" fmla="*/ 199696 w 3857297"/>
              <a:gd name="connsiteY25" fmla="*/ 5255172 h 5797984"/>
              <a:gd name="connsiteX26" fmla="*/ 409904 w 3857297"/>
              <a:gd name="connsiteY26" fmla="*/ 5223643 h 5797984"/>
              <a:gd name="connsiteX27" fmla="*/ 515007 w 3857297"/>
              <a:gd name="connsiteY27" fmla="*/ 5213131 h 5797984"/>
              <a:gd name="connsiteX28" fmla="*/ 620110 w 3857297"/>
              <a:gd name="connsiteY28" fmla="*/ 5171090 h 5797984"/>
              <a:gd name="connsiteX29" fmla="*/ 693681 w 3857297"/>
              <a:gd name="connsiteY29" fmla="*/ 4929352 h 5797984"/>
              <a:gd name="connsiteX30" fmla="*/ 735724 w 3857297"/>
              <a:gd name="connsiteY30" fmla="*/ 4572000 h 5797984"/>
              <a:gd name="connsiteX31" fmla="*/ 882868 w 3857297"/>
              <a:gd name="connsiteY31" fmla="*/ 4014952 h 5797984"/>
              <a:gd name="connsiteX32" fmla="*/ 945931 w 3857297"/>
              <a:gd name="connsiteY32" fmla="*/ 4824249 h 5797984"/>
              <a:gd name="connsiteX33" fmla="*/ 966952 w 3857297"/>
              <a:gd name="connsiteY33" fmla="*/ 4981903 h 5797984"/>
              <a:gd name="connsiteX34" fmla="*/ 1082566 w 3857297"/>
              <a:gd name="connsiteY34" fmla="*/ 5108026 h 5797984"/>
              <a:gd name="connsiteX35" fmla="*/ 1219199 w 3857297"/>
              <a:gd name="connsiteY35" fmla="*/ 5108028 h 5797984"/>
              <a:gd name="connsiteX36" fmla="*/ 1345324 w 3857297"/>
              <a:gd name="connsiteY36" fmla="*/ 5087007 h 5797984"/>
              <a:gd name="connsiteX37" fmla="*/ 1566041 w 3857297"/>
              <a:gd name="connsiteY37" fmla="*/ 4614041 h 5797984"/>
              <a:gd name="connsiteX38" fmla="*/ 1671145 w 3857297"/>
              <a:gd name="connsiteY38" fmla="*/ 4172608 h 5797984"/>
              <a:gd name="connsiteX39" fmla="*/ 2049518 w 3857297"/>
              <a:gd name="connsiteY39" fmla="*/ 4078013 h 5797984"/>
              <a:gd name="connsiteX40" fmla="*/ 2165131 w 3857297"/>
              <a:gd name="connsiteY40" fmla="*/ 4529960 h 5797984"/>
              <a:gd name="connsiteX41" fmla="*/ 2207172 w 3857297"/>
              <a:gd name="connsiteY41" fmla="*/ 4950373 h 5797984"/>
              <a:gd name="connsiteX42" fmla="*/ 2259724 w 3857297"/>
              <a:gd name="connsiteY42" fmla="*/ 5108028 h 5797984"/>
              <a:gd name="connsiteX43" fmla="*/ 2312277 w 3857297"/>
              <a:gd name="connsiteY43" fmla="*/ 5360274 h 5797984"/>
              <a:gd name="connsiteX44" fmla="*/ 2427890 w 3857297"/>
              <a:gd name="connsiteY44" fmla="*/ 5528443 h 5797984"/>
              <a:gd name="connsiteX45" fmla="*/ 2532993 w 3857297"/>
              <a:gd name="connsiteY45" fmla="*/ 5559974 h 5797984"/>
              <a:gd name="connsiteX46" fmla="*/ 2680138 w 3857297"/>
              <a:gd name="connsiteY46" fmla="*/ 5528441 h 5797984"/>
              <a:gd name="connsiteX47" fmla="*/ 2669627 w 3857297"/>
              <a:gd name="connsiteY47" fmla="*/ 5423339 h 5797984"/>
              <a:gd name="connsiteX48" fmla="*/ 2659117 w 3857297"/>
              <a:gd name="connsiteY48" fmla="*/ 5423338 h 5797984"/>
              <a:gd name="connsiteX49" fmla="*/ 2690648 w 3857297"/>
              <a:gd name="connsiteY49" fmla="*/ 5044965 h 5797984"/>
              <a:gd name="connsiteX50" fmla="*/ 2690648 w 3857297"/>
              <a:gd name="connsiteY50" fmla="*/ 4740165 h 5797984"/>
              <a:gd name="connsiteX51" fmla="*/ 2858814 w 3857297"/>
              <a:gd name="connsiteY51" fmla="*/ 3983421 h 5797984"/>
              <a:gd name="connsiteX52" fmla="*/ 3153102 w 3857297"/>
              <a:gd name="connsiteY52" fmla="*/ 4277711 h 5797984"/>
              <a:gd name="connsiteX53" fmla="*/ 2911365 w 3857297"/>
              <a:gd name="connsiteY53" fmla="*/ 5234151 h 5797984"/>
              <a:gd name="connsiteX54" fmla="*/ 2953407 w 3857297"/>
              <a:gd name="connsiteY54" fmla="*/ 5675587 h 5797984"/>
              <a:gd name="connsiteX55" fmla="*/ 3132082 w 3857297"/>
              <a:gd name="connsiteY55" fmla="*/ 5633544 h 5797984"/>
              <a:gd name="connsiteX56" fmla="*/ 3289737 w 3857297"/>
              <a:gd name="connsiteY56" fmla="*/ 5780691 h 5797984"/>
              <a:gd name="connsiteX57" fmla="*/ 3468413 w 3857297"/>
              <a:gd name="connsiteY57" fmla="*/ 5717627 h 5797984"/>
              <a:gd name="connsiteX58" fmla="*/ 3605049 w 3857297"/>
              <a:gd name="connsiteY58" fmla="*/ 5644055 h 5797984"/>
              <a:gd name="connsiteX59" fmla="*/ 3773215 w 3857297"/>
              <a:gd name="connsiteY59" fmla="*/ 5318235 h 5797984"/>
              <a:gd name="connsiteX60" fmla="*/ 3836277 w 3857297"/>
              <a:gd name="connsiteY60" fmla="*/ 4813738 h 5797984"/>
              <a:gd name="connsiteX61" fmla="*/ 3741682 w 3857297"/>
              <a:gd name="connsiteY61" fmla="*/ 4393325 h 5797984"/>
              <a:gd name="connsiteX62" fmla="*/ 3857297 w 3857297"/>
              <a:gd name="connsiteY62" fmla="*/ 4120055 h 5797984"/>
              <a:gd name="connsiteX63" fmla="*/ 3699642 w 3857297"/>
              <a:gd name="connsiteY63" fmla="*/ 3804745 h 5797984"/>
              <a:gd name="connsiteX64" fmla="*/ 3436883 w 3857297"/>
              <a:gd name="connsiteY64" fmla="*/ 3037490 h 5797984"/>
              <a:gd name="connsiteX65" fmla="*/ 3258207 w 3857297"/>
              <a:gd name="connsiteY65" fmla="*/ 2543504 h 5797984"/>
              <a:gd name="connsiteX66" fmla="*/ 3069021 w 3857297"/>
              <a:gd name="connsiteY66" fmla="*/ 2291255 h 5797984"/>
              <a:gd name="connsiteX67" fmla="*/ 2890345 w 3857297"/>
              <a:gd name="connsiteY67" fmla="*/ 1923393 h 5797984"/>
              <a:gd name="connsiteX68" fmla="*/ 2743200 w 3857297"/>
              <a:gd name="connsiteY68" fmla="*/ 1681655 h 5797984"/>
              <a:gd name="connsiteX69" fmla="*/ 2806262 w 3857297"/>
              <a:gd name="connsiteY69" fmla="*/ 1282262 h 5797984"/>
              <a:gd name="connsiteX70" fmla="*/ 2869324 w 3857297"/>
              <a:gd name="connsiteY70" fmla="*/ 1187669 h 5797984"/>
              <a:gd name="connsiteX71" fmla="*/ 2837793 w 3857297"/>
              <a:gd name="connsiteY71" fmla="*/ 1534511 h 5797984"/>
              <a:gd name="connsiteX72" fmla="*/ 2995448 w 3857297"/>
              <a:gd name="connsiteY72" fmla="*/ 1996966 h 5797984"/>
              <a:gd name="connsiteX73" fmla="*/ 3541986 w 3857297"/>
              <a:gd name="connsiteY73" fmla="*/ 2017986 h 5797984"/>
              <a:gd name="connsiteX74" fmla="*/ 3647090 w 3857297"/>
              <a:gd name="connsiteY74" fmla="*/ 1828800 h 5797984"/>
              <a:gd name="connsiteX75" fmla="*/ 3415862 w 3857297"/>
              <a:gd name="connsiteY75" fmla="*/ 1597573 h 5797984"/>
              <a:gd name="connsiteX76" fmla="*/ 3636579 w 3857297"/>
              <a:gd name="connsiteY76" fmla="*/ 1219200 h 5797984"/>
              <a:gd name="connsiteX77" fmla="*/ 3573517 w 3857297"/>
              <a:gd name="connsiteY77" fmla="*/ 630621 h 5797984"/>
              <a:gd name="connsiteX78" fmla="*/ 3499945 w 3857297"/>
              <a:gd name="connsiteY78" fmla="*/ 515007 h 5797984"/>
              <a:gd name="connsiteX79" fmla="*/ 3048000 w 3857297"/>
              <a:gd name="connsiteY79" fmla="*/ 283780 h 5797984"/>
              <a:gd name="connsiteX80" fmla="*/ 2795752 w 3857297"/>
              <a:gd name="connsiteY80" fmla="*/ 231228 h 5797984"/>
              <a:gd name="connsiteX81" fmla="*/ 2585545 w 3857297"/>
              <a:gd name="connsiteY81" fmla="*/ 42042 h 5797984"/>
              <a:gd name="connsiteX82" fmla="*/ 2448910 w 3857297"/>
              <a:gd name="connsiteY82" fmla="*/ 31532 h 5797984"/>
              <a:gd name="connsiteX83" fmla="*/ 2301765 w 3857297"/>
              <a:gd name="connsiteY83" fmla="*/ 294290 h 5797984"/>
              <a:gd name="connsiteX84" fmla="*/ 2102069 w 3857297"/>
              <a:gd name="connsiteY84" fmla="*/ 493986 h 5797984"/>
              <a:gd name="connsiteX85" fmla="*/ 1807780 w 3857297"/>
              <a:gd name="connsiteY85" fmla="*/ 588580 h 5797984"/>
              <a:gd name="connsiteX86" fmla="*/ 1576552 w 3857297"/>
              <a:gd name="connsiteY86" fmla="*/ 620110 h 5797984"/>
              <a:gd name="connsiteX87" fmla="*/ 1387366 w 3857297"/>
              <a:gd name="connsiteY87" fmla="*/ 388883 h 5797984"/>
              <a:gd name="connsiteX88" fmla="*/ 1250731 w 3857297"/>
              <a:gd name="connsiteY88" fmla="*/ 73572 h 5797984"/>
              <a:gd name="connsiteX89" fmla="*/ 1103586 w 3857297"/>
              <a:gd name="connsiteY89" fmla="*/ 0 h 5797984"/>
              <a:gd name="connsiteX0" fmla="*/ 1103586 w 3857297"/>
              <a:gd name="connsiteY0" fmla="*/ 0 h 5797984"/>
              <a:gd name="connsiteX1" fmla="*/ 914400 w 3857297"/>
              <a:gd name="connsiteY1" fmla="*/ 388883 h 5797984"/>
              <a:gd name="connsiteX2" fmla="*/ 378372 w 3857297"/>
              <a:gd name="connsiteY2" fmla="*/ 536028 h 5797984"/>
              <a:gd name="connsiteX3" fmla="*/ 63062 w 3857297"/>
              <a:gd name="connsiteY3" fmla="*/ 819807 h 5797984"/>
              <a:gd name="connsiteX4" fmla="*/ 63062 w 3857297"/>
              <a:gd name="connsiteY4" fmla="*/ 1093076 h 5797984"/>
              <a:gd name="connsiteX5" fmla="*/ 273269 w 3857297"/>
              <a:gd name="connsiteY5" fmla="*/ 1492469 h 5797984"/>
              <a:gd name="connsiteX6" fmla="*/ 378373 w 3857297"/>
              <a:gd name="connsiteY6" fmla="*/ 1660634 h 5797984"/>
              <a:gd name="connsiteX7" fmla="*/ 409903 w 3857297"/>
              <a:gd name="connsiteY7" fmla="*/ 1870841 h 5797984"/>
              <a:gd name="connsiteX8" fmla="*/ 609600 w 3857297"/>
              <a:gd name="connsiteY8" fmla="*/ 1923394 h 5797984"/>
              <a:gd name="connsiteX9" fmla="*/ 798786 w 3857297"/>
              <a:gd name="connsiteY9" fmla="*/ 1671145 h 5797984"/>
              <a:gd name="connsiteX10" fmla="*/ 735724 w 3857297"/>
              <a:gd name="connsiteY10" fmla="*/ 1250731 h 5797984"/>
              <a:gd name="connsiteX11" fmla="*/ 651641 w 3857297"/>
              <a:gd name="connsiteY11" fmla="*/ 1051035 h 5797984"/>
              <a:gd name="connsiteX12" fmla="*/ 830317 w 3857297"/>
              <a:gd name="connsiteY12" fmla="*/ 1008993 h 5797984"/>
              <a:gd name="connsiteX13" fmla="*/ 998483 w 3857297"/>
              <a:gd name="connsiteY13" fmla="*/ 1481959 h 5797984"/>
              <a:gd name="connsiteX14" fmla="*/ 1030014 w 3857297"/>
              <a:gd name="connsiteY14" fmla="*/ 1891862 h 5797984"/>
              <a:gd name="connsiteX15" fmla="*/ 977462 w 3857297"/>
              <a:gd name="connsiteY15" fmla="*/ 2364828 h 5797984"/>
              <a:gd name="connsiteX16" fmla="*/ 399393 w 3857297"/>
              <a:gd name="connsiteY16" fmla="*/ 3499945 h 5797984"/>
              <a:gd name="connsiteX17" fmla="*/ 325821 w 3857297"/>
              <a:gd name="connsiteY17" fmla="*/ 3626070 h 5797984"/>
              <a:gd name="connsiteX18" fmla="*/ 336331 w 3857297"/>
              <a:gd name="connsiteY18" fmla="*/ 3710152 h 5797984"/>
              <a:gd name="connsiteX19" fmla="*/ 304800 w 3857297"/>
              <a:gd name="connsiteY19" fmla="*/ 3815255 h 5797984"/>
              <a:gd name="connsiteX20" fmla="*/ 241738 w 3857297"/>
              <a:gd name="connsiteY20" fmla="*/ 4025462 h 5797984"/>
              <a:gd name="connsiteX21" fmla="*/ 105104 w 3857297"/>
              <a:gd name="connsiteY21" fmla="*/ 4498427 h 5797984"/>
              <a:gd name="connsiteX22" fmla="*/ 0 w 3857297"/>
              <a:gd name="connsiteY22" fmla="*/ 4834759 h 5797984"/>
              <a:gd name="connsiteX23" fmla="*/ 31531 w 3857297"/>
              <a:gd name="connsiteY23" fmla="*/ 5097517 h 5797984"/>
              <a:gd name="connsiteX24" fmla="*/ 136635 w 3857297"/>
              <a:gd name="connsiteY24" fmla="*/ 5192110 h 5797984"/>
              <a:gd name="connsiteX25" fmla="*/ 199696 w 3857297"/>
              <a:gd name="connsiteY25" fmla="*/ 5255172 h 5797984"/>
              <a:gd name="connsiteX26" fmla="*/ 409904 w 3857297"/>
              <a:gd name="connsiteY26" fmla="*/ 5223643 h 5797984"/>
              <a:gd name="connsiteX27" fmla="*/ 515007 w 3857297"/>
              <a:gd name="connsiteY27" fmla="*/ 5213131 h 5797984"/>
              <a:gd name="connsiteX28" fmla="*/ 620110 w 3857297"/>
              <a:gd name="connsiteY28" fmla="*/ 5171090 h 5797984"/>
              <a:gd name="connsiteX29" fmla="*/ 693681 w 3857297"/>
              <a:gd name="connsiteY29" fmla="*/ 4929352 h 5797984"/>
              <a:gd name="connsiteX30" fmla="*/ 735724 w 3857297"/>
              <a:gd name="connsiteY30" fmla="*/ 4572000 h 5797984"/>
              <a:gd name="connsiteX31" fmla="*/ 882868 w 3857297"/>
              <a:gd name="connsiteY31" fmla="*/ 4014952 h 5797984"/>
              <a:gd name="connsiteX32" fmla="*/ 945931 w 3857297"/>
              <a:gd name="connsiteY32" fmla="*/ 4824249 h 5797984"/>
              <a:gd name="connsiteX33" fmla="*/ 966952 w 3857297"/>
              <a:gd name="connsiteY33" fmla="*/ 4981903 h 5797984"/>
              <a:gd name="connsiteX34" fmla="*/ 1082566 w 3857297"/>
              <a:gd name="connsiteY34" fmla="*/ 5108026 h 5797984"/>
              <a:gd name="connsiteX35" fmla="*/ 1219199 w 3857297"/>
              <a:gd name="connsiteY35" fmla="*/ 5108028 h 5797984"/>
              <a:gd name="connsiteX36" fmla="*/ 1345324 w 3857297"/>
              <a:gd name="connsiteY36" fmla="*/ 5087007 h 5797984"/>
              <a:gd name="connsiteX37" fmla="*/ 1566041 w 3857297"/>
              <a:gd name="connsiteY37" fmla="*/ 4614041 h 5797984"/>
              <a:gd name="connsiteX38" fmla="*/ 1671145 w 3857297"/>
              <a:gd name="connsiteY38" fmla="*/ 4172608 h 5797984"/>
              <a:gd name="connsiteX39" fmla="*/ 2049518 w 3857297"/>
              <a:gd name="connsiteY39" fmla="*/ 4078013 h 5797984"/>
              <a:gd name="connsiteX40" fmla="*/ 2165131 w 3857297"/>
              <a:gd name="connsiteY40" fmla="*/ 4529960 h 5797984"/>
              <a:gd name="connsiteX41" fmla="*/ 2207172 w 3857297"/>
              <a:gd name="connsiteY41" fmla="*/ 4950373 h 5797984"/>
              <a:gd name="connsiteX42" fmla="*/ 2259724 w 3857297"/>
              <a:gd name="connsiteY42" fmla="*/ 5108028 h 5797984"/>
              <a:gd name="connsiteX43" fmla="*/ 2312277 w 3857297"/>
              <a:gd name="connsiteY43" fmla="*/ 5360274 h 5797984"/>
              <a:gd name="connsiteX44" fmla="*/ 2427890 w 3857297"/>
              <a:gd name="connsiteY44" fmla="*/ 5528443 h 5797984"/>
              <a:gd name="connsiteX45" fmla="*/ 2532993 w 3857297"/>
              <a:gd name="connsiteY45" fmla="*/ 5559974 h 5797984"/>
              <a:gd name="connsiteX46" fmla="*/ 2680138 w 3857297"/>
              <a:gd name="connsiteY46" fmla="*/ 5528441 h 5797984"/>
              <a:gd name="connsiteX47" fmla="*/ 2669627 w 3857297"/>
              <a:gd name="connsiteY47" fmla="*/ 5423339 h 5797984"/>
              <a:gd name="connsiteX48" fmla="*/ 2659117 w 3857297"/>
              <a:gd name="connsiteY48" fmla="*/ 5423338 h 5797984"/>
              <a:gd name="connsiteX49" fmla="*/ 2690648 w 3857297"/>
              <a:gd name="connsiteY49" fmla="*/ 5044965 h 5797984"/>
              <a:gd name="connsiteX50" fmla="*/ 2690648 w 3857297"/>
              <a:gd name="connsiteY50" fmla="*/ 4740165 h 5797984"/>
              <a:gd name="connsiteX51" fmla="*/ 2858814 w 3857297"/>
              <a:gd name="connsiteY51" fmla="*/ 3983421 h 5797984"/>
              <a:gd name="connsiteX52" fmla="*/ 3153102 w 3857297"/>
              <a:gd name="connsiteY52" fmla="*/ 4277711 h 5797984"/>
              <a:gd name="connsiteX53" fmla="*/ 2911365 w 3857297"/>
              <a:gd name="connsiteY53" fmla="*/ 5234151 h 5797984"/>
              <a:gd name="connsiteX54" fmla="*/ 2953407 w 3857297"/>
              <a:gd name="connsiteY54" fmla="*/ 5675587 h 5797984"/>
              <a:gd name="connsiteX55" fmla="*/ 3132082 w 3857297"/>
              <a:gd name="connsiteY55" fmla="*/ 5633544 h 5797984"/>
              <a:gd name="connsiteX56" fmla="*/ 3289737 w 3857297"/>
              <a:gd name="connsiteY56" fmla="*/ 5780691 h 5797984"/>
              <a:gd name="connsiteX57" fmla="*/ 3468413 w 3857297"/>
              <a:gd name="connsiteY57" fmla="*/ 5717627 h 5797984"/>
              <a:gd name="connsiteX58" fmla="*/ 3605049 w 3857297"/>
              <a:gd name="connsiteY58" fmla="*/ 5644055 h 5797984"/>
              <a:gd name="connsiteX59" fmla="*/ 3720664 w 3857297"/>
              <a:gd name="connsiteY59" fmla="*/ 5223642 h 5797984"/>
              <a:gd name="connsiteX60" fmla="*/ 3836277 w 3857297"/>
              <a:gd name="connsiteY60" fmla="*/ 4813738 h 5797984"/>
              <a:gd name="connsiteX61" fmla="*/ 3741682 w 3857297"/>
              <a:gd name="connsiteY61" fmla="*/ 4393325 h 5797984"/>
              <a:gd name="connsiteX62" fmla="*/ 3857297 w 3857297"/>
              <a:gd name="connsiteY62" fmla="*/ 4120055 h 5797984"/>
              <a:gd name="connsiteX63" fmla="*/ 3699642 w 3857297"/>
              <a:gd name="connsiteY63" fmla="*/ 3804745 h 5797984"/>
              <a:gd name="connsiteX64" fmla="*/ 3436883 w 3857297"/>
              <a:gd name="connsiteY64" fmla="*/ 3037490 h 5797984"/>
              <a:gd name="connsiteX65" fmla="*/ 3258207 w 3857297"/>
              <a:gd name="connsiteY65" fmla="*/ 2543504 h 5797984"/>
              <a:gd name="connsiteX66" fmla="*/ 3069021 w 3857297"/>
              <a:gd name="connsiteY66" fmla="*/ 2291255 h 5797984"/>
              <a:gd name="connsiteX67" fmla="*/ 2890345 w 3857297"/>
              <a:gd name="connsiteY67" fmla="*/ 1923393 h 5797984"/>
              <a:gd name="connsiteX68" fmla="*/ 2743200 w 3857297"/>
              <a:gd name="connsiteY68" fmla="*/ 1681655 h 5797984"/>
              <a:gd name="connsiteX69" fmla="*/ 2806262 w 3857297"/>
              <a:gd name="connsiteY69" fmla="*/ 1282262 h 5797984"/>
              <a:gd name="connsiteX70" fmla="*/ 2869324 w 3857297"/>
              <a:gd name="connsiteY70" fmla="*/ 1187669 h 5797984"/>
              <a:gd name="connsiteX71" fmla="*/ 2837793 w 3857297"/>
              <a:gd name="connsiteY71" fmla="*/ 1534511 h 5797984"/>
              <a:gd name="connsiteX72" fmla="*/ 2995448 w 3857297"/>
              <a:gd name="connsiteY72" fmla="*/ 1996966 h 5797984"/>
              <a:gd name="connsiteX73" fmla="*/ 3541986 w 3857297"/>
              <a:gd name="connsiteY73" fmla="*/ 2017986 h 5797984"/>
              <a:gd name="connsiteX74" fmla="*/ 3647090 w 3857297"/>
              <a:gd name="connsiteY74" fmla="*/ 1828800 h 5797984"/>
              <a:gd name="connsiteX75" fmla="*/ 3415862 w 3857297"/>
              <a:gd name="connsiteY75" fmla="*/ 1597573 h 5797984"/>
              <a:gd name="connsiteX76" fmla="*/ 3636579 w 3857297"/>
              <a:gd name="connsiteY76" fmla="*/ 1219200 h 5797984"/>
              <a:gd name="connsiteX77" fmla="*/ 3573517 w 3857297"/>
              <a:gd name="connsiteY77" fmla="*/ 630621 h 5797984"/>
              <a:gd name="connsiteX78" fmla="*/ 3499945 w 3857297"/>
              <a:gd name="connsiteY78" fmla="*/ 515007 h 5797984"/>
              <a:gd name="connsiteX79" fmla="*/ 3048000 w 3857297"/>
              <a:gd name="connsiteY79" fmla="*/ 283780 h 5797984"/>
              <a:gd name="connsiteX80" fmla="*/ 2795752 w 3857297"/>
              <a:gd name="connsiteY80" fmla="*/ 231228 h 5797984"/>
              <a:gd name="connsiteX81" fmla="*/ 2585545 w 3857297"/>
              <a:gd name="connsiteY81" fmla="*/ 42042 h 5797984"/>
              <a:gd name="connsiteX82" fmla="*/ 2448910 w 3857297"/>
              <a:gd name="connsiteY82" fmla="*/ 31532 h 5797984"/>
              <a:gd name="connsiteX83" fmla="*/ 2301765 w 3857297"/>
              <a:gd name="connsiteY83" fmla="*/ 294290 h 5797984"/>
              <a:gd name="connsiteX84" fmla="*/ 2102069 w 3857297"/>
              <a:gd name="connsiteY84" fmla="*/ 493986 h 5797984"/>
              <a:gd name="connsiteX85" fmla="*/ 1807780 w 3857297"/>
              <a:gd name="connsiteY85" fmla="*/ 588580 h 5797984"/>
              <a:gd name="connsiteX86" fmla="*/ 1576552 w 3857297"/>
              <a:gd name="connsiteY86" fmla="*/ 620110 h 5797984"/>
              <a:gd name="connsiteX87" fmla="*/ 1387366 w 3857297"/>
              <a:gd name="connsiteY87" fmla="*/ 388883 h 5797984"/>
              <a:gd name="connsiteX88" fmla="*/ 1250731 w 3857297"/>
              <a:gd name="connsiteY88" fmla="*/ 73572 h 5797984"/>
              <a:gd name="connsiteX89" fmla="*/ 1103586 w 3857297"/>
              <a:gd name="connsiteY89" fmla="*/ 0 h 5797984"/>
              <a:gd name="connsiteX0" fmla="*/ 1103586 w 3857297"/>
              <a:gd name="connsiteY0" fmla="*/ 0 h 5797984"/>
              <a:gd name="connsiteX1" fmla="*/ 914400 w 3857297"/>
              <a:gd name="connsiteY1" fmla="*/ 388883 h 5797984"/>
              <a:gd name="connsiteX2" fmla="*/ 378372 w 3857297"/>
              <a:gd name="connsiteY2" fmla="*/ 536028 h 5797984"/>
              <a:gd name="connsiteX3" fmla="*/ 63062 w 3857297"/>
              <a:gd name="connsiteY3" fmla="*/ 819807 h 5797984"/>
              <a:gd name="connsiteX4" fmla="*/ 63062 w 3857297"/>
              <a:gd name="connsiteY4" fmla="*/ 1093076 h 5797984"/>
              <a:gd name="connsiteX5" fmla="*/ 273269 w 3857297"/>
              <a:gd name="connsiteY5" fmla="*/ 1492469 h 5797984"/>
              <a:gd name="connsiteX6" fmla="*/ 378373 w 3857297"/>
              <a:gd name="connsiteY6" fmla="*/ 1660634 h 5797984"/>
              <a:gd name="connsiteX7" fmla="*/ 409903 w 3857297"/>
              <a:gd name="connsiteY7" fmla="*/ 1870841 h 5797984"/>
              <a:gd name="connsiteX8" fmla="*/ 609600 w 3857297"/>
              <a:gd name="connsiteY8" fmla="*/ 1923394 h 5797984"/>
              <a:gd name="connsiteX9" fmla="*/ 798786 w 3857297"/>
              <a:gd name="connsiteY9" fmla="*/ 1671145 h 5797984"/>
              <a:gd name="connsiteX10" fmla="*/ 735724 w 3857297"/>
              <a:gd name="connsiteY10" fmla="*/ 1250731 h 5797984"/>
              <a:gd name="connsiteX11" fmla="*/ 651641 w 3857297"/>
              <a:gd name="connsiteY11" fmla="*/ 1051035 h 5797984"/>
              <a:gd name="connsiteX12" fmla="*/ 830317 w 3857297"/>
              <a:gd name="connsiteY12" fmla="*/ 1008993 h 5797984"/>
              <a:gd name="connsiteX13" fmla="*/ 998483 w 3857297"/>
              <a:gd name="connsiteY13" fmla="*/ 1481959 h 5797984"/>
              <a:gd name="connsiteX14" fmla="*/ 1030014 w 3857297"/>
              <a:gd name="connsiteY14" fmla="*/ 1891862 h 5797984"/>
              <a:gd name="connsiteX15" fmla="*/ 977462 w 3857297"/>
              <a:gd name="connsiteY15" fmla="*/ 2364828 h 5797984"/>
              <a:gd name="connsiteX16" fmla="*/ 399393 w 3857297"/>
              <a:gd name="connsiteY16" fmla="*/ 3499945 h 5797984"/>
              <a:gd name="connsiteX17" fmla="*/ 325821 w 3857297"/>
              <a:gd name="connsiteY17" fmla="*/ 3626070 h 5797984"/>
              <a:gd name="connsiteX18" fmla="*/ 336331 w 3857297"/>
              <a:gd name="connsiteY18" fmla="*/ 3710152 h 5797984"/>
              <a:gd name="connsiteX19" fmla="*/ 304800 w 3857297"/>
              <a:gd name="connsiteY19" fmla="*/ 3815255 h 5797984"/>
              <a:gd name="connsiteX20" fmla="*/ 241738 w 3857297"/>
              <a:gd name="connsiteY20" fmla="*/ 4025462 h 5797984"/>
              <a:gd name="connsiteX21" fmla="*/ 105104 w 3857297"/>
              <a:gd name="connsiteY21" fmla="*/ 4498427 h 5797984"/>
              <a:gd name="connsiteX22" fmla="*/ 0 w 3857297"/>
              <a:gd name="connsiteY22" fmla="*/ 4834759 h 5797984"/>
              <a:gd name="connsiteX23" fmla="*/ 31531 w 3857297"/>
              <a:gd name="connsiteY23" fmla="*/ 5097517 h 5797984"/>
              <a:gd name="connsiteX24" fmla="*/ 136635 w 3857297"/>
              <a:gd name="connsiteY24" fmla="*/ 5192110 h 5797984"/>
              <a:gd name="connsiteX25" fmla="*/ 199696 w 3857297"/>
              <a:gd name="connsiteY25" fmla="*/ 5255172 h 5797984"/>
              <a:gd name="connsiteX26" fmla="*/ 409904 w 3857297"/>
              <a:gd name="connsiteY26" fmla="*/ 5223643 h 5797984"/>
              <a:gd name="connsiteX27" fmla="*/ 515007 w 3857297"/>
              <a:gd name="connsiteY27" fmla="*/ 5213131 h 5797984"/>
              <a:gd name="connsiteX28" fmla="*/ 620110 w 3857297"/>
              <a:gd name="connsiteY28" fmla="*/ 5171090 h 5797984"/>
              <a:gd name="connsiteX29" fmla="*/ 693681 w 3857297"/>
              <a:gd name="connsiteY29" fmla="*/ 4929352 h 5797984"/>
              <a:gd name="connsiteX30" fmla="*/ 735724 w 3857297"/>
              <a:gd name="connsiteY30" fmla="*/ 4572000 h 5797984"/>
              <a:gd name="connsiteX31" fmla="*/ 882868 w 3857297"/>
              <a:gd name="connsiteY31" fmla="*/ 4014952 h 5797984"/>
              <a:gd name="connsiteX32" fmla="*/ 945931 w 3857297"/>
              <a:gd name="connsiteY32" fmla="*/ 4824249 h 5797984"/>
              <a:gd name="connsiteX33" fmla="*/ 966952 w 3857297"/>
              <a:gd name="connsiteY33" fmla="*/ 4981903 h 5797984"/>
              <a:gd name="connsiteX34" fmla="*/ 1082566 w 3857297"/>
              <a:gd name="connsiteY34" fmla="*/ 5108026 h 5797984"/>
              <a:gd name="connsiteX35" fmla="*/ 1219199 w 3857297"/>
              <a:gd name="connsiteY35" fmla="*/ 5108028 h 5797984"/>
              <a:gd name="connsiteX36" fmla="*/ 1345324 w 3857297"/>
              <a:gd name="connsiteY36" fmla="*/ 5087007 h 5797984"/>
              <a:gd name="connsiteX37" fmla="*/ 1566041 w 3857297"/>
              <a:gd name="connsiteY37" fmla="*/ 4614041 h 5797984"/>
              <a:gd name="connsiteX38" fmla="*/ 1671145 w 3857297"/>
              <a:gd name="connsiteY38" fmla="*/ 4172608 h 5797984"/>
              <a:gd name="connsiteX39" fmla="*/ 2049518 w 3857297"/>
              <a:gd name="connsiteY39" fmla="*/ 4078013 h 5797984"/>
              <a:gd name="connsiteX40" fmla="*/ 2165131 w 3857297"/>
              <a:gd name="connsiteY40" fmla="*/ 4529960 h 5797984"/>
              <a:gd name="connsiteX41" fmla="*/ 2207172 w 3857297"/>
              <a:gd name="connsiteY41" fmla="*/ 4950373 h 5797984"/>
              <a:gd name="connsiteX42" fmla="*/ 2259724 w 3857297"/>
              <a:gd name="connsiteY42" fmla="*/ 5108028 h 5797984"/>
              <a:gd name="connsiteX43" fmla="*/ 2312277 w 3857297"/>
              <a:gd name="connsiteY43" fmla="*/ 5360274 h 5797984"/>
              <a:gd name="connsiteX44" fmla="*/ 2427890 w 3857297"/>
              <a:gd name="connsiteY44" fmla="*/ 5528443 h 5797984"/>
              <a:gd name="connsiteX45" fmla="*/ 2532993 w 3857297"/>
              <a:gd name="connsiteY45" fmla="*/ 5559974 h 5797984"/>
              <a:gd name="connsiteX46" fmla="*/ 2680138 w 3857297"/>
              <a:gd name="connsiteY46" fmla="*/ 5528441 h 5797984"/>
              <a:gd name="connsiteX47" fmla="*/ 2669627 w 3857297"/>
              <a:gd name="connsiteY47" fmla="*/ 5423339 h 5797984"/>
              <a:gd name="connsiteX48" fmla="*/ 2659117 w 3857297"/>
              <a:gd name="connsiteY48" fmla="*/ 5423338 h 5797984"/>
              <a:gd name="connsiteX49" fmla="*/ 2690648 w 3857297"/>
              <a:gd name="connsiteY49" fmla="*/ 5044965 h 5797984"/>
              <a:gd name="connsiteX50" fmla="*/ 2690648 w 3857297"/>
              <a:gd name="connsiteY50" fmla="*/ 4740165 h 5797984"/>
              <a:gd name="connsiteX51" fmla="*/ 2858814 w 3857297"/>
              <a:gd name="connsiteY51" fmla="*/ 3983421 h 5797984"/>
              <a:gd name="connsiteX52" fmla="*/ 3153102 w 3857297"/>
              <a:gd name="connsiteY52" fmla="*/ 4277711 h 5797984"/>
              <a:gd name="connsiteX53" fmla="*/ 2911365 w 3857297"/>
              <a:gd name="connsiteY53" fmla="*/ 5234151 h 5797984"/>
              <a:gd name="connsiteX54" fmla="*/ 2953407 w 3857297"/>
              <a:gd name="connsiteY54" fmla="*/ 5675587 h 5797984"/>
              <a:gd name="connsiteX55" fmla="*/ 3132082 w 3857297"/>
              <a:gd name="connsiteY55" fmla="*/ 5633544 h 5797984"/>
              <a:gd name="connsiteX56" fmla="*/ 3289737 w 3857297"/>
              <a:gd name="connsiteY56" fmla="*/ 5780691 h 5797984"/>
              <a:gd name="connsiteX57" fmla="*/ 3468413 w 3857297"/>
              <a:gd name="connsiteY57" fmla="*/ 5717627 h 5797984"/>
              <a:gd name="connsiteX58" fmla="*/ 3584028 w 3857297"/>
              <a:gd name="connsiteY58" fmla="*/ 5528441 h 5797984"/>
              <a:gd name="connsiteX59" fmla="*/ 3720664 w 3857297"/>
              <a:gd name="connsiteY59" fmla="*/ 5223642 h 5797984"/>
              <a:gd name="connsiteX60" fmla="*/ 3836277 w 3857297"/>
              <a:gd name="connsiteY60" fmla="*/ 4813738 h 5797984"/>
              <a:gd name="connsiteX61" fmla="*/ 3741682 w 3857297"/>
              <a:gd name="connsiteY61" fmla="*/ 4393325 h 5797984"/>
              <a:gd name="connsiteX62" fmla="*/ 3857297 w 3857297"/>
              <a:gd name="connsiteY62" fmla="*/ 4120055 h 5797984"/>
              <a:gd name="connsiteX63" fmla="*/ 3699642 w 3857297"/>
              <a:gd name="connsiteY63" fmla="*/ 3804745 h 5797984"/>
              <a:gd name="connsiteX64" fmla="*/ 3436883 w 3857297"/>
              <a:gd name="connsiteY64" fmla="*/ 3037490 h 5797984"/>
              <a:gd name="connsiteX65" fmla="*/ 3258207 w 3857297"/>
              <a:gd name="connsiteY65" fmla="*/ 2543504 h 5797984"/>
              <a:gd name="connsiteX66" fmla="*/ 3069021 w 3857297"/>
              <a:gd name="connsiteY66" fmla="*/ 2291255 h 5797984"/>
              <a:gd name="connsiteX67" fmla="*/ 2890345 w 3857297"/>
              <a:gd name="connsiteY67" fmla="*/ 1923393 h 5797984"/>
              <a:gd name="connsiteX68" fmla="*/ 2743200 w 3857297"/>
              <a:gd name="connsiteY68" fmla="*/ 1681655 h 5797984"/>
              <a:gd name="connsiteX69" fmla="*/ 2806262 w 3857297"/>
              <a:gd name="connsiteY69" fmla="*/ 1282262 h 5797984"/>
              <a:gd name="connsiteX70" fmla="*/ 2869324 w 3857297"/>
              <a:gd name="connsiteY70" fmla="*/ 1187669 h 5797984"/>
              <a:gd name="connsiteX71" fmla="*/ 2837793 w 3857297"/>
              <a:gd name="connsiteY71" fmla="*/ 1534511 h 5797984"/>
              <a:gd name="connsiteX72" fmla="*/ 2995448 w 3857297"/>
              <a:gd name="connsiteY72" fmla="*/ 1996966 h 5797984"/>
              <a:gd name="connsiteX73" fmla="*/ 3541986 w 3857297"/>
              <a:gd name="connsiteY73" fmla="*/ 2017986 h 5797984"/>
              <a:gd name="connsiteX74" fmla="*/ 3647090 w 3857297"/>
              <a:gd name="connsiteY74" fmla="*/ 1828800 h 5797984"/>
              <a:gd name="connsiteX75" fmla="*/ 3415862 w 3857297"/>
              <a:gd name="connsiteY75" fmla="*/ 1597573 h 5797984"/>
              <a:gd name="connsiteX76" fmla="*/ 3636579 w 3857297"/>
              <a:gd name="connsiteY76" fmla="*/ 1219200 h 5797984"/>
              <a:gd name="connsiteX77" fmla="*/ 3573517 w 3857297"/>
              <a:gd name="connsiteY77" fmla="*/ 630621 h 5797984"/>
              <a:gd name="connsiteX78" fmla="*/ 3499945 w 3857297"/>
              <a:gd name="connsiteY78" fmla="*/ 515007 h 5797984"/>
              <a:gd name="connsiteX79" fmla="*/ 3048000 w 3857297"/>
              <a:gd name="connsiteY79" fmla="*/ 283780 h 5797984"/>
              <a:gd name="connsiteX80" fmla="*/ 2795752 w 3857297"/>
              <a:gd name="connsiteY80" fmla="*/ 231228 h 5797984"/>
              <a:gd name="connsiteX81" fmla="*/ 2585545 w 3857297"/>
              <a:gd name="connsiteY81" fmla="*/ 42042 h 5797984"/>
              <a:gd name="connsiteX82" fmla="*/ 2448910 w 3857297"/>
              <a:gd name="connsiteY82" fmla="*/ 31532 h 5797984"/>
              <a:gd name="connsiteX83" fmla="*/ 2301765 w 3857297"/>
              <a:gd name="connsiteY83" fmla="*/ 294290 h 5797984"/>
              <a:gd name="connsiteX84" fmla="*/ 2102069 w 3857297"/>
              <a:gd name="connsiteY84" fmla="*/ 493986 h 5797984"/>
              <a:gd name="connsiteX85" fmla="*/ 1807780 w 3857297"/>
              <a:gd name="connsiteY85" fmla="*/ 588580 h 5797984"/>
              <a:gd name="connsiteX86" fmla="*/ 1576552 w 3857297"/>
              <a:gd name="connsiteY86" fmla="*/ 620110 h 5797984"/>
              <a:gd name="connsiteX87" fmla="*/ 1387366 w 3857297"/>
              <a:gd name="connsiteY87" fmla="*/ 388883 h 5797984"/>
              <a:gd name="connsiteX88" fmla="*/ 1250731 w 3857297"/>
              <a:gd name="connsiteY88" fmla="*/ 73572 h 5797984"/>
              <a:gd name="connsiteX89" fmla="*/ 1103586 w 3857297"/>
              <a:gd name="connsiteY89" fmla="*/ 0 h 5797984"/>
              <a:gd name="connsiteX0" fmla="*/ 1103586 w 3857297"/>
              <a:gd name="connsiteY0" fmla="*/ 0 h 5780691"/>
              <a:gd name="connsiteX1" fmla="*/ 914400 w 3857297"/>
              <a:gd name="connsiteY1" fmla="*/ 388883 h 5780691"/>
              <a:gd name="connsiteX2" fmla="*/ 378372 w 3857297"/>
              <a:gd name="connsiteY2" fmla="*/ 536028 h 5780691"/>
              <a:gd name="connsiteX3" fmla="*/ 63062 w 3857297"/>
              <a:gd name="connsiteY3" fmla="*/ 819807 h 5780691"/>
              <a:gd name="connsiteX4" fmla="*/ 63062 w 3857297"/>
              <a:gd name="connsiteY4" fmla="*/ 1093076 h 5780691"/>
              <a:gd name="connsiteX5" fmla="*/ 273269 w 3857297"/>
              <a:gd name="connsiteY5" fmla="*/ 1492469 h 5780691"/>
              <a:gd name="connsiteX6" fmla="*/ 378373 w 3857297"/>
              <a:gd name="connsiteY6" fmla="*/ 1660634 h 5780691"/>
              <a:gd name="connsiteX7" fmla="*/ 409903 w 3857297"/>
              <a:gd name="connsiteY7" fmla="*/ 1870841 h 5780691"/>
              <a:gd name="connsiteX8" fmla="*/ 609600 w 3857297"/>
              <a:gd name="connsiteY8" fmla="*/ 1923394 h 5780691"/>
              <a:gd name="connsiteX9" fmla="*/ 798786 w 3857297"/>
              <a:gd name="connsiteY9" fmla="*/ 1671145 h 5780691"/>
              <a:gd name="connsiteX10" fmla="*/ 735724 w 3857297"/>
              <a:gd name="connsiteY10" fmla="*/ 1250731 h 5780691"/>
              <a:gd name="connsiteX11" fmla="*/ 651641 w 3857297"/>
              <a:gd name="connsiteY11" fmla="*/ 1051035 h 5780691"/>
              <a:gd name="connsiteX12" fmla="*/ 830317 w 3857297"/>
              <a:gd name="connsiteY12" fmla="*/ 1008993 h 5780691"/>
              <a:gd name="connsiteX13" fmla="*/ 998483 w 3857297"/>
              <a:gd name="connsiteY13" fmla="*/ 1481959 h 5780691"/>
              <a:gd name="connsiteX14" fmla="*/ 1030014 w 3857297"/>
              <a:gd name="connsiteY14" fmla="*/ 1891862 h 5780691"/>
              <a:gd name="connsiteX15" fmla="*/ 977462 w 3857297"/>
              <a:gd name="connsiteY15" fmla="*/ 2364828 h 5780691"/>
              <a:gd name="connsiteX16" fmla="*/ 399393 w 3857297"/>
              <a:gd name="connsiteY16" fmla="*/ 3499945 h 5780691"/>
              <a:gd name="connsiteX17" fmla="*/ 325821 w 3857297"/>
              <a:gd name="connsiteY17" fmla="*/ 3626070 h 5780691"/>
              <a:gd name="connsiteX18" fmla="*/ 336331 w 3857297"/>
              <a:gd name="connsiteY18" fmla="*/ 3710152 h 5780691"/>
              <a:gd name="connsiteX19" fmla="*/ 304800 w 3857297"/>
              <a:gd name="connsiteY19" fmla="*/ 3815255 h 5780691"/>
              <a:gd name="connsiteX20" fmla="*/ 241738 w 3857297"/>
              <a:gd name="connsiteY20" fmla="*/ 4025462 h 5780691"/>
              <a:gd name="connsiteX21" fmla="*/ 105104 w 3857297"/>
              <a:gd name="connsiteY21" fmla="*/ 4498427 h 5780691"/>
              <a:gd name="connsiteX22" fmla="*/ 0 w 3857297"/>
              <a:gd name="connsiteY22" fmla="*/ 4834759 h 5780691"/>
              <a:gd name="connsiteX23" fmla="*/ 31531 w 3857297"/>
              <a:gd name="connsiteY23" fmla="*/ 5097517 h 5780691"/>
              <a:gd name="connsiteX24" fmla="*/ 136635 w 3857297"/>
              <a:gd name="connsiteY24" fmla="*/ 5192110 h 5780691"/>
              <a:gd name="connsiteX25" fmla="*/ 199696 w 3857297"/>
              <a:gd name="connsiteY25" fmla="*/ 5255172 h 5780691"/>
              <a:gd name="connsiteX26" fmla="*/ 409904 w 3857297"/>
              <a:gd name="connsiteY26" fmla="*/ 5223643 h 5780691"/>
              <a:gd name="connsiteX27" fmla="*/ 515007 w 3857297"/>
              <a:gd name="connsiteY27" fmla="*/ 5213131 h 5780691"/>
              <a:gd name="connsiteX28" fmla="*/ 620110 w 3857297"/>
              <a:gd name="connsiteY28" fmla="*/ 5171090 h 5780691"/>
              <a:gd name="connsiteX29" fmla="*/ 693681 w 3857297"/>
              <a:gd name="connsiteY29" fmla="*/ 4929352 h 5780691"/>
              <a:gd name="connsiteX30" fmla="*/ 735724 w 3857297"/>
              <a:gd name="connsiteY30" fmla="*/ 4572000 h 5780691"/>
              <a:gd name="connsiteX31" fmla="*/ 882868 w 3857297"/>
              <a:gd name="connsiteY31" fmla="*/ 4014952 h 5780691"/>
              <a:gd name="connsiteX32" fmla="*/ 945931 w 3857297"/>
              <a:gd name="connsiteY32" fmla="*/ 4824249 h 5780691"/>
              <a:gd name="connsiteX33" fmla="*/ 966952 w 3857297"/>
              <a:gd name="connsiteY33" fmla="*/ 4981903 h 5780691"/>
              <a:gd name="connsiteX34" fmla="*/ 1082566 w 3857297"/>
              <a:gd name="connsiteY34" fmla="*/ 5108026 h 5780691"/>
              <a:gd name="connsiteX35" fmla="*/ 1219199 w 3857297"/>
              <a:gd name="connsiteY35" fmla="*/ 5108028 h 5780691"/>
              <a:gd name="connsiteX36" fmla="*/ 1345324 w 3857297"/>
              <a:gd name="connsiteY36" fmla="*/ 5087007 h 5780691"/>
              <a:gd name="connsiteX37" fmla="*/ 1566041 w 3857297"/>
              <a:gd name="connsiteY37" fmla="*/ 4614041 h 5780691"/>
              <a:gd name="connsiteX38" fmla="*/ 1671145 w 3857297"/>
              <a:gd name="connsiteY38" fmla="*/ 4172608 h 5780691"/>
              <a:gd name="connsiteX39" fmla="*/ 2049518 w 3857297"/>
              <a:gd name="connsiteY39" fmla="*/ 4078013 h 5780691"/>
              <a:gd name="connsiteX40" fmla="*/ 2165131 w 3857297"/>
              <a:gd name="connsiteY40" fmla="*/ 4529960 h 5780691"/>
              <a:gd name="connsiteX41" fmla="*/ 2207172 w 3857297"/>
              <a:gd name="connsiteY41" fmla="*/ 4950373 h 5780691"/>
              <a:gd name="connsiteX42" fmla="*/ 2259724 w 3857297"/>
              <a:gd name="connsiteY42" fmla="*/ 5108028 h 5780691"/>
              <a:gd name="connsiteX43" fmla="*/ 2312277 w 3857297"/>
              <a:gd name="connsiteY43" fmla="*/ 5360274 h 5780691"/>
              <a:gd name="connsiteX44" fmla="*/ 2427890 w 3857297"/>
              <a:gd name="connsiteY44" fmla="*/ 5528443 h 5780691"/>
              <a:gd name="connsiteX45" fmla="*/ 2532993 w 3857297"/>
              <a:gd name="connsiteY45" fmla="*/ 5559974 h 5780691"/>
              <a:gd name="connsiteX46" fmla="*/ 2680138 w 3857297"/>
              <a:gd name="connsiteY46" fmla="*/ 5528441 h 5780691"/>
              <a:gd name="connsiteX47" fmla="*/ 2669627 w 3857297"/>
              <a:gd name="connsiteY47" fmla="*/ 5423339 h 5780691"/>
              <a:gd name="connsiteX48" fmla="*/ 2659117 w 3857297"/>
              <a:gd name="connsiteY48" fmla="*/ 5423338 h 5780691"/>
              <a:gd name="connsiteX49" fmla="*/ 2690648 w 3857297"/>
              <a:gd name="connsiteY49" fmla="*/ 5044965 h 5780691"/>
              <a:gd name="connsiteX50" fmla="*/ 2690648 w 3857297"/>
              <a:gd name="connsiteY50" fmla="*/ 4740165 h 5780691"/>
              <a:gd name="connsiteX51" fmla="*/ 2858814 w 3857297"/>
              <a:gd name="connsiteY51" fmla="*/ 3983421 h 5780691"/>
              <a:gd name="connsiteX52" fmla="*/ 3153102 w 3857297"/>
              <a:gd name="connsiteY52" fmla="*/ 4277711 h 5780691"/>
              <a:gd name="connsiteX53" fmla="*/ 2911365 w 3857297"/>
              <a:gd name="connsiteY53" fmla="*/ 5234151 h 5780691"/>
              <a:gd name="connsiteX54" fmla="*/ 2953407 w 3857297"/>
              <a:gd name="connsiteY54" fmla="*/ 5675587 h 5780691"/>
              <a:gd name="connsiteX55" fmla="*/ 3132082 w 3857297"/>
              <a:gd name="connsiteY55" fmla="*/ 5633544 h 5780691"/>
              <a:gd name="connsiteX56" fmla="*/ 3289737 w 3857297"/>
              <a:gd name="connsiteY56" fmla="*/ 5780691 h 5780691"/>
              <a:gd name="connsiteX57" fmla="*/ 3426372 w 3857297"/>
              <a:gd name="connsiteY57" fmla="*/ 5633544 h 5780691"/>
              <a:gd name="connsiteX58" fmla="*/ 3584028 w 3857297"/>
              <a:gd name="connsiteY58" fmla="*/ 5528441 h 5780691"/>
              <a:gd name="connsiteX59" fmla="*/ 3720664 w 3857297"/>
              <a:gd name="connsiteY59" fmla="*/ 5223642 h 5780691"/>
              <a:gd name="connsiteX60" fmla="*/ 3836277 w 3857297"/>
              <a:gd name="connsiteY60" fmla="*/ 4813738 h 5780691"/>
              <a:gd name="connsiteX61" fmla="*/ 3741682 w 3857297"/>
              <a:gd name="connsiteY61" fmla="*/ 4393325 h 5780691"/>
              <a:gd name="connsiteX62" fmla="*/ 3857297 w 3857297"/>
              <a:gd name="connsiteY62" fmla="*/ 4120055 h 5780691"/>
              <a:gd name="connsiteX63" fmla="*/ 3699642 w 3857297"/>
              <a:gd name="connsiteY63" fmla="*/ 3804745 h 5780691"/>
              <a:gd name="connsiteX64" fmla="*/ 3436883 w 3857297"/>
              <a:gd name="connsiteY64" fmla="*/ 3037490 h 5780691"/>
              <a:gd name="connsiteX65" fmla="*/ 3258207 w 3857297"/>
              <a:gd name="connsiteY65" fmla="*/ 2543504 h 5780691"/>
              <a:gd name="connsiteX66" fmla="*/ 3069021 w 3857297"/>
              <a:gd name="connsiteY66" fmla="*/ 2291255 h 5780691"/>
              <a:gd name="connsiteX67" fmla="*/ 2890345 w 3857297"/>
              <a:gd name="connsiteY67" fmla="*/ 1923393 h 5780691"/>
              <a:gd name="connsiteX68" fmla="*/ 2743200 w 3857297"/>
              <a:gd name="connsiteY68" fmla="*/ 1681655 h 5780691"/>
              <a:gd name="connsiteX69" fmla="*/ 2806262 w 3857297"/>
              <a:gd name="connsiteY69" fmla="*/ 1282262 h 5780691"/>
              <a:gd name="connsiteX70" fmla="*/ 2869324 w 3857297"/>
              <a:gd name="connsiteY70" fmla="*/ 1187669 h 5780691"/>
              <a:gd name="connsiteX71" fmla="*/ 2837793 w 3857297"/>
              <a:gd name="connsiteY71" fmla="*/ 1534511 h 5780691"/>
              <a:gd name="connsiteX72" fmla="*/ 2995448 w 3857297"/>
              <a:gd name="connsiteY72" fmla="*/ 1996966 h 5780691"/>
              <a:gd name="connsiteX73" fmla="*/ 3541986 w 3857297"/>
              <a:gd name="connsiteY73" fmla="*/ 2017986 h 5780691"/>
              <a:gd name="connsiteX74" fmla="*/ 3647090 w 3857297"/>
              <a:gd name="connsiteY74" fmla="*/ 1828800 h 5780691"/>
              <a:gd name="connsiteX75" fmla="*/ 3415862 w 3857297"/>
              <a:gd name="connsiteY75" fmla="*/ 1597573 h 5780691"/>
              <a:gd name="connsiteX76" fmla="*/ 3636579 w 3857297"/>
              <a:gd name="connsiteY76" fmla="*/ 1219200 h 5780691"/>
              <a:gd name="connsiteX77" fmla="*/ 3573517 w 3857297"/>
              <a:gd name="connsiteY77" fmla="*/ 630621 h 5780691"/>
              <a:gd name="connsiteX78" fmla="*/ 3499945 w 3857297"/>
              <a:gd name="connsiteY78" fmla="*/ 515007 h 5780691"/>
              <a:gd name="connsiteX79" fmla="*/ 3048000 w 3857297"/>
              <a:gd name="connsiteY79" fmla="*/ 283780 h 5780691"/>
              <a:gd name="connsiteX80" fmla="*/ 2795752 w 3857297"/>
              <a:gd name="connsiteY80" fmla="*/ 231228 h 5780691"/>
              <a:gd name="connsiteX81" fmla="*/ 2585545 w 3857297"/>
              <a:gd name="connsiteY81" fmla="*/ 42042 h 5780691"/>
              <a:gd name="connsiteX82" fmla="*/ 2448910 w 3857297"/>
              <a:gd name="connsiteY82" fmla="*/ 31532 h 5780691"/>
              <a:gd name="connsiteX83" fmla="*/ 2301765 w 3857297"/>
              <a:gd name="connsiteY83" fmla="*/ 294290 h 5780691"/>
              <a:gd name="connsiteX84" fmla="*/ 2102069 w 3857297"/>
              <a:gd name="connsiteY84" fmla="*/ 493986 h 5780691"/>
              <a:gd name="connsiteX85" fmla="*/ 1807780 w 3857297"/>
              <a:gd name="connsiteY85" fmla="*/ 588580 h 5780691"/>
              <a:gd name="connsiteX86" fmla="*/ 1576552 w 3857297"/>
              <a:gd name="connsiteY86" fmla="*/ 620110 h 5780691"/>
              <a:gd name="connsiteX87" fmla="*/ 1387366 w 3857297"/>
              <a:gd name="connsiteY87" fmla="*/ 388883 h 5780691"/>
              <a:gd name="connsiteX88" fmla="*/ 1250731 w 3857297"/>
              <a:gd name="connsiteY88" fmla="*/ 73572 h 5780691"/>
              <a:gd name="connsiteX89" fmla="*/ 1103586 w 3857297"/>
              <a:gd name="connsiteY89" fmla="*/ 0 h 5780691"/>
              <a:gd name="connsiteX0" fmla="*/ 1103586 w 3857297"/>
              <a:gd name="connsiteY0" fmla="*/ 0 h 5710064"/>
              <a:gd name="connsiteX1" fmla="*/ 914400 w 3857297"/>
              <a:gd name="connsiteY1" fmla="*/ 388883 h 5710064"/>
              <a:gd name="connsiteX2" fmla="*/ 378372 w 3857297"/>
              <a:gd name="connsiteY2" fmla="*/ 536028 h 5710064"/>
              <a:gd name="connsiteX3" fmla="*/ 63062 w 3857297"/>
              <a:gd name="connsiteY3" fmla="*/ 819807 h 5710064"/>
              <a:gd name="connsiteX4" fmla="*/ 63062 w 3857297"/>
              <a:gd name="connsiteY4" fmla="*/ 1093076 h 5710064"/>
              <a:gd name="connsiteX5" fmla="*/ 273269 w 3857297"/>
              <a:gd name="connsiteY5" fmla="*/ 1492469 h 5710064"/>
              <a:gd name="connsiteX6" fmla="*/ 378373 w 3857297"/>
              <a:gd name="connsiteY6" fmla="*/ 1660634 h 5710064"/>
              <a:gd name="connsiteX7" fmla="*/ 409903 w 3857297"/>
              <a:gd name="connsiteY7" fmla="*/ 1870841 h 5710064"/>
              <a:gd name="connsiteX8" fmla="*/ 609600 w 3857297"/>
              <a:gd name="connsiteY8" fmla="*/ 1923394 h 5710064"/>
              <a:gd name="connsiteX9" fmla="*/ 798786 w 3857297"/>
              <a:gd name="connsiteY9" fmla="*/ 1671145 h 5710064"/>
              <a:gd name="connsiteX10" fmla="*/ 735724 w 3857297"/>
              <a:gd name="connsiteY10" fmla="*/ 1250731 h 5710064"/>
              <a:gd name="connsiteX11" fmla="*/ 651641 w 3857297"/>
              <a:gd name="connsiteY11" fmla="*/ 1051035 h 5710064"/>
              <a:gd name="connsiteX12" fmla="*/ 830317 w 3857297"/>
              <a:gd name="connsiteY12" fmla="*/ 1008993 h 5710064"/>
              <a:gd name="connsiteX13" fmla="*/ 998483 w 3857297"/>
              <a:gd name="connsiteY13" fmla="*/ 1481959 h 5710064"/>
              <a:gd name="connsiteX14" fmla="*/ 1030014 w 3857297"/>
              <a:gd name="connsiteY14" fmla="*/ 1891862 h 5710064"/>
              <a:gd name="connsiteX15" fmla="*/ 977462 w 3857297"/>
              <a:gd name="connsiteY15" fmla="*/ 2364828 h 5710064"/>
              <a:gd name="connsiteX16" fmla="*/ 399393 w 3857297"/>
              <a:gd name="connsiteY16" fmla="*/ 3499945 h 5710064"/>
              <a:gd name="connsiteX17" fmla="*/ 325821 w 3857297"/>
              <a:gd name="connsiteY17" fmla="*/ 3626070 h 5710064"/>
              <a:gd name="connsiteX18" fmla="*/ 336331 w 3857297"/>
              <a:gd name="connsiteY18" fmla="*/ 3710152 h 5710064"/>
              <a:gd name="connsiteX19" fmla="*/ 304800 w 3857297"/>
              <a:gd name="connsiteY19" fmla="*/ 3815255 h 5710064"/>
              <a:gd name="connsiteX20" fmla="*/ 241738 w 3857297"/>
              <a:gd name="connsiteY20" fmla="*/ 4025462 h 5710064"/>
              <a:gd name="connsiteX21" fmla="*/ 105104 w 3857297"/>
              <a:gd name="connsiteY21" fmla="*/ 4498427 h 5710064"/>
              <a:gd name="connsiteX22" fmla="*/ 0 w 3857297"/>
              <a:gd name="connsiteY22" fmla="*/ 4834759 h 5710064"/>
              <a:gd name="connsiteX23" fmla="*/ 31531 w 3857297"/>
              <a:gd name="connsiteY23" fmla="*/ 5097517 h 5710064"/>
              <a:gd name="connsiteX24" fmla="*/ 136635 w 3857297"/>
              <a:gd name="connsiteY24" fmla="*/ 5192110 h 5710064"/>
              <a:gd name="connsiteX25" fmla="*/ 199696 w 3857297"/>
              <a:gd name="connsiteY25" fmla="*/ 5255172 h 5710064"/>
              <a:gd name="connsiteX26" fmla="*/ 409904 w 3857297"/>
              <a:gd name="connsiteY26" fmla="*/ 5223643 h 5710064"/>
              <a:gd name="connsiteX27" fmla="*/ 515007 w 3857297"/>
              <a:gd name="connsiteY27" fmla="*/ 5213131 h 5710064"/>
              <a:gd name="connsiteX28" fmla="*/ 620110 w 3857297"/>
              <a:gd name="connsiteY28" fmla="*/ 5171090 h 5710064"/>
              <a:gd name="connsiteX29" fmla="*/ 693681 w 3857297"/>
              <a:gd name="connsiteY29" fmla="*/ 4929352 h 5710064"/>
              <a:gd name="connsiteX30" fmla="*/ 735724 w 3857297"/>
              <a:gd name="connsiteY30" fmla="*/ 4572000 h 5710064"/>
              <a:gd name="connsiteX31" fmla="*/ 882868 w 3857297"/>
              <a:gd name="connsiteY31" fmla="*/ 4014952 h 5710064"/>
              <a:gd name="connsiteX32" fmla="*/ 945931 w 3857297"/>
              <a:gd name="connsiteY32" fmla="*/ 4824249 h 5710064"/>
              <a:gd name="connsiteX33" fmla="*/ 966952 w 3857297"/>
              <a:gd name="connsiteY33" fmla="*/ 4981903 h 5710064"/>
              <a:gd name="connsiteX34" fmla="*/ 1082566 w 3857297"/>
              <a:gd name="connsiteY34" fmla="*/ 5108026 h 5710064"/>
              <a:gd name="connsiteX35" fmla="*/ 1219199 w 3857297"/>
              <a:gd name="connsiteY35" fmla="*/ 5108028 h 5710064"/>
              <a:gd name="connsiteX36" fmla="*/ 1345324 w 3857297"/>
              <a:gd name="connsiteY36" fmla="*/ 5087007 h 5710064"/>
              <a:gd name="connsiteX37" fmla="*/ 1566041 w 3857297"/>
              <a:gd name="connsiteY37" fmla="*/ 4614041 h 5710064"/>
              <a:gd name="connsiteX38" fmla="*/ 1671145 w 3857297"/>
              <a:gd name="connsiteY38" fmla="*/ 4172608 h 5710064"/>
              <a:gd name="connsiteX39" fmla="*/ 2049518 w 3857297"/>
              <a:gd name="connsiteY39" fmla="*/ 4078013 h 5710064"/>
              <a:gd name="connsiteX40" fmla="*/ 2165131 w 3857297"/>
              <a:gd name="connsiteY40" fmla="*/ 4529960 h 5710064"/>
              <a:gd name="connsiteX41" fmla="*/ 2207172 w 3857297"/>
              <a:gd name="connsiteY41" fmla="*/ 4950373 h 5710064"/>
              <a:gd name="connsiteX42" fmla="*/ 2259724 w 3857297"/>
              <a:gd name="connsiteY42" fmla="*/ 5108028 h 5710064"/>
              <a:gd name="connsiteX43" fmla="*/ 2312277 w 3857297"/>
              <a:gd name="connsiteY43" fmla="*/ 5360274 h 5710064"/>
              <a:gd name="connsiteX44" fmla="*/ 2427890 w 3857297"/>
              <a:gd name="connsiteY44" fmla="*/ 5528443 h 5710064"/>
              <a:gd name="connsiteX45" fmla="*/ 2532993 w 3857297"/>
              <a:gd name="connsiteY45" fmla="*/ 5559974 h 5710064"/>
              <a:gd name="connsiteX46" fmla="*/ 2680138 w 3857297"/>
              <a:gd name="connsiteY46" fmla="*/ 5528441 h 5710064"/>
              <a:gd name="connsiteX47" fmla="*/ 2669627 w 3857297"/>
              <a:gd name="connsiteY47" fmla="*/ 5423339 h 5710064"/>
              <a:gd name="connsiteX48" fmla="*/ 2659117 w 3857297"/>
              <a:gd name="connsiteY48" fmla="*/ 5423338 h 5710064"/>
              <a:gd name="connsiteX49" fmla="*/ 2690648 w 3857297"/>
              <a:gd name="connsiteY49" fmla="*/ 5044965 h 5710064"/>
              <a:gd name="connsiteX50" fmla="*/ 2690648 w 3857297"/>
              <a:gd name="connsiteY50" fmla="*/ 4740165 h 5710064"/>
              <a:gd name="connsiteX51" fmla="*/ 2858814 w 3857297"/>
              <a:gd name="connsiteY51" fmla="*/ 3983421 h 5710064"/>
              <a:gd name="connsiteX52" fmla="*/ 3153102 w 3857297"/>
              <a:gd name="connsiteY52" fmla="*/ 4277711 h 5710064"/>
              <a:gd name="connsiteX53" fmla="*/ 2911365 w 3857297"/>
              <a:gd name="connsiteY53" fmla="*/ 5234151 h 5710064"/>
              <a:gd name="connsiteX54" fmla="*/ 2953407 w 3857297"/>
              <a:gd name="connsiteY54" fmla="*/ 5675587 h 5710064"/>
              <a:gd name="connsiteX55" fmla="*/ 3132082 w 3857297"/>
              <a:gd name="connsiteY55" fmla="*/ 5633544 h 5710064"/>
              <a:gd name="connsiteX56" fmla="*/ 3289737 w 3857297"/>
              <a:gd name="connsiteY56" fmla="*/ 5686098 h 5710064"/>
              <a:gd name="connsiteX57" fmla="*/ 3426372 w 3857297"/>
              <a:gd name="connsiteY57" fmla="*/ 5633544 h 5710064"/>
              <a:gd name="connsiteX58" fmla="*/ 3584028 w 3857297"/>
              <a:gd name="connsiteY58" fmla="*/ 5528441 h 5710064"/>
              <a:gd name="connsiteX59" fmla="*/ 3720664 w 3857297"/>
              <a:gd name="connsiteY59" fmla="*/ 5223642 h 5710064"/>
              <a:gd name="connsiteX60" fmla="*/ 3836277 w 3857297"/>
              <a:gd name="connsiteY60" fmla="*/ 4813738 h 5710064"/>
              <a:gd name="connsiteX61" fmla="*/ 3741682 w 3857297"/>
              <a:gd name="connsiteY61" fmla="*/ 4393325 h 5710064"/>
              <a:gd name="connsiteX62" fmla="*/ 3857297 w 3857297"/>
              <a:gd name="connsiteY62" fmla="*/ 4120055 h 5710064"/>
              <a:gd name="connsiteX63" fmla="*/ 3699642 w 3857297"/>
              <a:gd name="connsiteY63" fmla="*/ 3804745 h 5710064"/>
              <a:gd name="connsiteX64" fmla="*/ 3436883 w 3857297"/>
              <a:gd name="connsiteY64" fmla="*/ 3037490 h 5710064"/>
              <a:gd name="connsiteX65" fmla="*/ 3258207 w 3857297"/>
              <a:gd name="connsiteY65" fmla="*/ 2543504 h 5710064"/>
              <a:gd name="connsiteX66" fmla="*/ 3069021 w 3857297"/>
              <a:gd name="connsiteY66" fmla="*/ 2291255 h 5710064"/>
              <a:gd name="connsiteX67" fmla="*/ 2890345 w 3857297"/>
              <a:gd name="connsiteY67" fmla="*/ 1923393 h 5710064"/>
              <a:gd name="connsiteX68" fmla="*/ 2743200 w 3857297"/>
              <a:gd name="connsiteY68" fmla="*/ 1681655 h 5710064"/>
              <a:gd name="connsiteX69" fmla="*/ 2806262 w 3857297"/>
              <a:gd name="connsiteY69" fmla="*/ 1282262 h 5710064"/>
              <a:gd name="connsiteX70" fmla="*/ 2869324 w 3857297"/>
              <a:gd name="connsiteY70" fmla="*/ 1187669 h 5710064"/>
              <a:gd name="connsiteX71" fmla="*/ 2837793 w 3857297"/>
              <a:gd name="connsiteY71" fmla="*/ 1534511 h 5710064"/>
              <a:gd name="connsiteX72" fmla="*/ 2995448 w 3857297"/>
              <a:gd name="connsiteY72" fmla="*/ 1996966 h 5710064"/>
              <a:gd name="connsiteX73" fmla="*/ 3541986 w 3857297"/>
              <a:gd name="connsiteY73" fmla="*/ 2017986 h 5710064"/>
              <a:gd name="connsiteX74" fmla="*/ 3647090 w 3857297"/>
              <a:gd name="connsiteY74" fmla="*/ 1828800 h 5710064"/>
              <a:gd name="connsiteX75" fmla="*/ 3415862 w 3857297"/>
              <a:gd name="connsiteY75" fmla="*/ 1597573 h 5710064"/>
              <a:gd name="connsiteX76" fmla="*/ 3636579 w 3857297"/>
              <a:gd name="connsiteY76" fmla="*/ 1219200 h 5710064"/>
              <a:gd name="connsiteX77" fmla="*/ 3573517 w 3857297"/>
              <a:gd name="connsiteY77" fmla="*/ 630621 h 5710064"/>
              <a:gd name="connsiteX78" fmla="*/ 3499945 w 3857297"/>
              <a:gd name="connsiteY78" fmla="*/ 515007 h 5710064"/>
              <a:gd name="connsiteX79" fmla="*/ 3048000 w 3857297"/>
              <a:gd name="connsiteY79" fmla="*/ 283780 h 5710064"/>
              <a:gd name="connsiteX80" fmla="*/ 2795752 w 3857297"/>
              <a:gd name="connsiteY80" fmla="*/ 231228 h 5710064"/>
              <a:gd name="connsiteX81" fmla="*/ 2585545 w 3857297"/>
              <a:gd name="connsiteY81" fmla="*/ 42042 h 5710064"/>
              <a:gd name="connsiteX82" fmla="*/ 2448910 w 3857297"/>
              <a:gd name="connsiteY82" fmla="*/ 31532 h 5710064"/>
              <a:gd name="connsiteX83" fmla="*/ 2301765 w 3857297"/>
              <a:gd name="connsiteY83" fmla="*/ 294290 h 5710064"/>
              <a:gd name="connsiteX84" fmla="*/ 2102069 w 3857297"/>
              <a:gd name="connsiteY84" fmla="*/ 493986 h 5710064"/>
              <a:gd name="connsiteX85" fmla="*/ 1807780 w 3857297"/>
              <a:gd name="connsiteY85" fmla="*/ 588580 h 5710064"/>
              <a:gd name="connsiteX86" fmla="*/ 1576552 w 3857297"/>
              <a:gd name="connsiteY86" fmla="*/ 620110 h 5710064"/>
              <a:gd name="connsiteX87" fmla="*/ 1387366 w 3857297"/>
              <a:gd name="connsiteY87" fmla="*/ 388883 h 5710064"/>
              <a:gd name="connsiteX88" fmla="*/ 1250731 w 3857297"/>
              <a:gd name="connsiteY88" fmla="*/ 73572 h 5710064"/>
              <a:gd name="connsiteX89" fmla="*/ 1103586 w 3857297"/>
              <a:gd name="connsiteY89" fmla="*/ 0 h 5710064"/>
              <a:gd name="connsiteX0" fmla="*/ 1103586 w 3857297"/>
              <a:gd name="connsiteY0" fmla="*/ 0 h 5738650"/>
              <a:gd name="connsiteX1" fmla="*/ 914400 w 3857297"/>
              <a:gd name="connsiteY1" fmla="*/ 388883 h 5738650"/>
              <a:gd name="connsiteX2" fmla="*/ 378372 w 3857297"/>
              <a:gd name="connsiteY2" fmla="*/ 536028 h 5738650"/>
              <a:gd name="connsiteX3" fmla="*/ 63062 w 3857297"/>
              <a:gd name="connsiteY3" fmla="*/ 819807 h 5738650"/>
              <a:gd name="connsiteX4" fmla="*/ 63062 w 3857297"/>
              <a:gd name="connsiteY4" fmla="*/ 1093076 h 5738650"/>
              <a:gd name="connsiteX5" fmla="*/ 273269 w 3857297"/>
              <a:gd name="connsiteY5" fmla="*/ 1492469 h 5738650"/>
              <a:gd name="connsiteX6" fmla="*/ 378373 w 3857297"/>
              <a:gd name="connsiteY6" fmla="*/ 1660634 h 5738650"/>
              <a:gd name="connsiteX7" fmla="*/ 409903 w 3857297"/>
              <a:gd name="connsiteY7" fmla="*/ 1870841 h 5738650"/>
              <a:gd name="connsiteX8" fmla="*/ 609600 w 3857297"/>
              <a:gd name="connsiteY8" fmla="*/ 1923394 h 5738650"/>
              <a:gd name="connsiteX9" fmla="*/ 798786 w 3857297"/>
              <a:gd name="connsiteY9" fmla="*/ 1671145 h 5738650"/>
              <a:gd name="connsiteX10" fmla="*/ 735724 w 3857297"/>
              <a:gd name="connsiteY10" fmla="*/ 1250731 h 5738650"/>
              <a:gd name="connsiteX11" fmla="*/ 651641 w 3857297"/>
              <a:gd name="connsiteY11" fmla="*/ 1051035 h 5738650"/>
              <a:gd name="connsiteX12" fmla="*/ 830317 w 3857297"/>
              <a:gd name="connsiteY12" fmla="*/ 1008993 h 5738650"/>
              <a:gd name="connsiteX13" fmla="*/ 998483 w 3857297"/>
              <a:gd name="connsiteY13" fmla="*/ 1481959 h 5738650"/>
              <a:gd name="connsiteX14" fmla="*/ 1030014 w 3857297"/>
              <a:gd name="connsiteY14" fmla="*/ 1891862 h 5738650"/>
              <a:gd name="connsiteX15" fmla="*/ 977462 w 3857297"/>
              <a:gd name="connsiteY15" fmla="*/ 2364828 h 5738650"/>
              <a:gd name="connsiteX16" fmla="*/ 399393 w 3857297"/>
              <a:gd name="connsiteY16" fmla="*/ 3499945 h 5738650"/>
              <a:gd name="connsiteX17" fmla="*/ 325821 w 3857297"/>
              <a:gd name="connsiteY17" fmla="*/ 3626070 h 5738650"/>
              <a:gd name="connsiteX18" fmla="*/ 336331 w 3857297"/>
              <a:gd name="connsiteY18" fmla="*/ 3710152 h 5738650"/>
              <a:gd name="connsiteX19" fmla="*/ 304800 w 3857297"/>
              <a:gd name="connsiteY19" fmla="*/ 3815255 h 5738650"/>
              <a:gd name="connsiteX20" fmla="*/ 241738 w 3857297"/>
              <a:gd name="connsiteY20" fmla="*/ 4025462 h 5738650"/>
              <a:gd name="connsiteX21" fmla="*/ 105104 w 3857297"/>
              <a:gd name="connsiteY21" fmla="*/ 4498427 h 5738650"/>
              <a:gd name="connsiteX22" fmla="*/ 0 w 3857297"/>
              <a:gd name="connsiteY22" fmla="*/ 4834759 h 5738650"/>
              <a:gd name="connsiteX23" fmla="*/ 31531 w 3857297"/>
              <a:gd name="connsiteY23" fmla="*/ 5097517 h 5738650"/>
              <a:gd name="connsiteX24" fmla="*/ 136635 w 3857297"/>
              <a:gd name="connsiteY24" fmla="*/ 5192110 h 5738650"/>
              <a:gd name="connsiteX25" fmla="*/ 199696 w 3857297"/>
              <a:gd name="connsiteY25" fmla="*/ 5255172 h 5738650"/>
              <a:gd name="connsiteX26" fmla="*/ 409904 w 3857297"/>
              <a:gd name="connsiteY26" fmla="*/ 5223643 h 5738650"/>
              <a:gd name="connsiteX27" fmla="*/ 515007 w 3857297"/>
              <a:gd name="connsiteY27" fmla="*/ 5213131 h 5738650"/>
              <a:gd name="connsiteX28" fmla="*/ 620110 w 3857297"/>
              <a:gd name="connsiteY28" fmla="*/ 5171090 h 5738650"/>
              <a:gd name="connsiteX29" fmla="*/ 693681 w 3857297"/>
              <a:gd name="connsiteY29" fmla="*/ 4929352 h 5738650"/>
              <a:gd name="connsiteX30" fmla="*/ 735724 w 3857297"/>
              <a:gd name="connsiteY30" fmla="*/ 4572000 h 5738650"/>
              <a:gd name="connsiteX31" fmla="*/ 882868 w 3857297"/>
              <a:gd name="connsiteY31" fmla="*/ 4014952 h 5738650"/>
              <a:gd name="connsiteX32" fmla="*/ 945931 w 3857297"/>
              <a:gd name="connsiteY32" fmla="*/ 4824249 h 5738650"/>
              <a:gd name="connsiteX33" fmla="*/ 966952 w 3857297"/>
              <a:gd name="connsiteY33" fmla="*/ 4981903 h 5738650"/>
              <a:gd name="connsiteX34" fmla="*/ 1082566 w 3857297"/>
              <a:gd name="connsiteY34" fmla="*/ 5108026 h 5738650"/>
              <a:gd name="connsiteX35" fmla="*/ 1219199 w 3857297"/>
              <a:gd name="connsiteY35" fmla="*/ 5108028 h 5738650"/>
              <a:gd name="connsiteX36" fmla="*/ 1345324 w 3857297"/>
              <a:gd name="connsiteY36" fmla="*/ 5087007 h 5738650"/>
              <a:gd name="connsiteX37" fmla="*/ 1566041 w 3857297"/>
              <a:gd name="connsiteY37" fmla="*/ 4614041 h 5738650"/>
              <a:gd name="connsiteX38" fmla="*/ 1671145 w 3857297"/>
              <a:gd name="connsiteY38" fmla="*/ 4172608 h 5738650"/>
              <a:gd name="connsiteX39" fmla="*/ 2049518 w 3857297"/>
              <a:gd name="connsiteY39" fmla="*/ 4078013 h 5738650"/>
              <a:gd name="connsiteX40" fmla="*/ 2165131 w 3857297"/>
              <a:gd name="connsiteY40" fmla="*/ 4529960 h 5738650"/>
              <a:gd name="connsiteX41" fmla="*/ 2207172 w 3857297"/>
              <a:gd name="connsiteY41" fmla="*/ 4950373 h 5738650"/>
              <a:gd name="connsiteX42" fmla="*/ 2259724 w 3857297"/>
              <a:gd name="connsiteY42" fmla="*/ 5108028 h 5738650"/>
              <a:gd name="connsiteX43" fmla="*/ 2312277 w 3857297"/>
              <a:gd name="connsiteY43" fmla="*/ 5360274 h 5738650"/>
              <a:gd name="connsiteX44" fmla="*/ 2427890 w 3857297"/>
              <a:gd name="connsiteY44" fmla="*/ 5528443 h 5738650"/>
              <a:gd name="connsiteX45" fmla="*/ 2532993 w 3857297"/>
              <a:gd name="connsiteY45" fmla="*/ 5559974 h 5738650"/>
              <a:gd name="connsiteX46" fmla="*/ 2680138 w 3857297"/>
              <a:gd name="connsiteY46" fmla="*/ 5528441 h 5738650"/>
              <a:gd name="connsiteX47" fmla="*/ 2669627 w 3857297"/>
              <a:gd name="connsiteY47" fmla="*/ 5423339 h 5738650"/>
              <a:gd name="connsiteX48" fmla="*/ 2659117 w 3857297"/>
              <a:gd name="connsiteY48" fmla="*/ 5423338 h 5738650"/>
              <a:gd name="connsiteX49" fmla="*/ 2690648 w 3857297"/>
              <a:gd name="connsiteY49" fmla="*/ 5044965 h 5738650"/>
              <a:gd name="connsiteX50" fmla="*/ 2690648 w 3857297"/>
              <a:gd name="connsiteY50" fmla="*/ 4740165 h 5738650"/>
              <a:gd name="connsiteX51" fmla="*/ 2858814 w 3857297"/>
              <a:gd name="connsiteY51" fmla="*/ 3983421 h 5738650"/>
              <a:gd name="connsiteX52" fmla="*/ 3153102 w 3857297"/>
              <a:gd name="connsiteY52" fmla="*/ 4277711 h 5738650"/>
              <a:gd name="connsiteX53" fmla="*/ 2911365 w 3857297"/>
              <a:gd name="connsiteY53" fmla="*/ 5234151 h 5738650"/>
              <a:gd name="connsiteX54" fmla="*/ 2953407 w 3857297"/>
              <a:gd name="connsiteY54" fmla="*/ 5675587 h 5738650"/>
              <a:gd name="connsiteX55" fmla="*/ 3132082 w 3857297"/>
              <a:gd name="connsiteY55" fmla="*/ 5633544 h 5738650"/>
              <a:gd name="connsiteX56" fmla="*/ 3300247 w 3857297"/>
              <a:gd name="connsiteY56" fmla="*/ 5738650 h 5738650"/>
              <a:gd name="connsiteX57" fmla="*/ 3426372 w 3857297"/>
              <a:gd name="connsiteY57" fmla="*/ 5633544 h 5738650"/>
              <a:gd name="connsiteX58" fmla="*/ 3584028 w 3857297"/>
              <a:gd name="connsiteY58" fmla="*/ 5528441 h 5738650"/>
              <a:gd name="connsiteX59" fmla="*/ 3720664 w 3857297"/>
              <a:gd name="connsiteY59" fmla="*/ 5223642 h 5738650"/>
              <a:gd name="connsiteX60" fmla="*/ 3836277 w 3857297"/>
              <a:gd name="connsiteY60" fmla="*/ 4813738 h 5738650"/>
              <a:gd name="connsiteX61" fmla="*/ 3741682 w 3857297"/>
              <a:gd name="connsiteY61" fmla="*/ 4393325 h 5738650"/>
              <a:gd name="connsiteX62" fmla="*/ 3857297 w 3857297"/>
              <a:gd name="connsiteY62" fmla="*/ 4120055 h 5738650"/>
              <a:gd name="connsiteX63" fmla="*/ 3699642 w 3857297"/>
              <a:gd name="connsiteY63" fmla="*/ 3804745 h 5738650"/>
              <a:gd name="connsiteX64" fmla="*/ 3436883 w 3857297"/>
              <a:gd name="connsiteY64" fmla="*/ 3037490 h 5738650"/>
              <a:gd name="connsiteX65" fmla="*/ 3258207 w 3857297"/>
              <a:gd name="connsiteY65" fmla="*/ 2543504 h 5738650"/>
              <a:gd name="connsiteX66" fmla="*/ 3069021 w 3857297"/>
              <a:gd name="connsiteY66" fmla="*/ 2291255 h 5738650"/>
              <a:gd name="connsiteX67" fmla="*/ 2890345 w 3857297"/>
              <a:gd name="connsiteY67" fmla="*/ 1923393 h 5738650"/>
              <a:gd name="connsiteX68" fmla="*/ 2743200 w 3857297"/>
              <a:gd name="connsiteY68" fmla="*/ 1681655 h 5738650"/>
              <a:gd name="connsiteX69" fmla="*/ 2806262 w 3857297"/>
              <a:gd name="connsiteY69" fmla="*/ 1282262 h 5738650"/>
              <a:gd name="connsiteX70" fmla="*/ 2869324 w 3857297"/>
              <a:gd name="connsiteY70" fmla="*/ 1187669 h 5738650"/>
              <a:gd name="connsiteX71" fmla="*/ 2837793 w 3857297"/>
              <a:gd name="connsiteY71" fmla="*/ 1534511 h 5738650"/>
              <a:gd name="connsiteX72" fmla="*/ 2995448 w 3857297"/>
              <a:gd name="connsiteY72" fmla="*/ 1996966 h 5738650"/>
              <a:gd name="connsiteX73" fmla="*/ 3541986 w 3857297"/>
              <a:gd name="connsiteY73" fmla="*/ 2017986 h 5738650"/>
              <a:gd name="connsiteX74" fmla="*/ 3647090 w 3857297"/>
              <a:gd name="connsiteY74" fmla="*/ 1828800 h 5738650"/>
              <a:gd name="connsiteX75" fmla="*/ 3415862 w 3857297"/>
              <a:gd name="connsiteY75" fmla="*/ 1597573 h 5738650"/>
              <a:gd name="connsiteX76" fmla="*/ 3636579 w 3857297"/>
              <a:gd name="connsiteY76" fmla="*/ 1219200 h 5738650"/>
              <a:gd name="connsiteX77" fmla="*/ 3573517 w 3857297"/>
              <a:gd name="connsiteY77" fmla="*/ 630621 h 5738650"/>
              <a:gd name="connsiteX78" fmla="*/ 3499945 w 3857297"/>
              <a:gd name="connsiteY78" fmla="*/ 515007 h 5738650"/>
              <a:gd name="connsiteX79" fmla="*/ 3048000 w 3857297"/>
              <a:gd name="connsiteY79" fmla="*/ 283780 h 5738650"/>
              <a:gd name="connsiteX80" fmla="*/ 2795752 w 3857297"/>
              <a:gd name="connsiteY80" fmla="*/ 231228 h 5738650"/>
              <a:gd name="connsiteX81" fmla="*/ 2585545 w 3857297"/>
              <a:gd name="connsiteY81" fmla="*/ 42042 h 5738650"/>
              <a:gd name="connsiteX82" fmla="*/ 2448910 w 3857297"/>
              <a:gd name="connsiteY82" fmla="*/ 31532 h 5738650"/>
              <a:gd name="connsiteX83" fmla="*/ 2301765 w 3857297"/>
              <a:gd name="connsiteY83" fmla="*/ 294290 h 5738650"/>
              <a:gd name="connsiteX84" fmla="*/ 2102069 w 3857297"/>
              <a:gd name="connsiteY84" fmla="*/ 493986 h 5738650"/>
              <a:gd name="connsiteX85" fmla="*/ 1807780 w 3857297"/>
              <a:gd name="connsiteY85" fmla="*/ 588580 h 5738650"/>
              <a:gd name="connsiteX86" fmla="*/ 1576552 w 3857297"/>
              <a:gd name="connsiteY86" fmla="*/ 620110 h 5738650"/>
              <a:gd name="connsiteX87" fmla="*/ 1387366 w 3857297"/>
              <a:gd name="connsiteY87" fmla="*/ 388883 h 5738650"/>
              <a:gd name="connsiteX88" fmla="*/ 1250731 w 3857297"/>
              <a:gd name="connsiteY88" fmla="*/ 73572 h 5738650"/>
              <a:gd name="connsiteX89" fmla="*/ 1103586 w 3857297"/>
              <a:gd name="connsiteY89" fmla="*/ 0 h 5738650"/>
              <a:gd name="connsiteX0" fmla="*/ 1103586 w 3857297"/>
              <a:gd name="connsiteY0" fmla="*/ 0 h 5738650"/>
              <a:gd name="connsiteX1" fmla="*/ 914400 w 3857297"/>
              <a:gd name="connsiteY1" fmla="*/ 388883 h 5738650"/>
              <a:gd name="connsiteX2" fmla="*/ 378372 w 3857297"/>
              <a:gd name="connsiteY2" fmla="*/ 536028 h 5738650"/>
              <a:gd name="connsiteX3" fmla="*/ 63062 w 3857297"/>
              <a:gd name="connsiteY3" fmla="*/ 819807 h 5738650"/>
              <a:gd name="connsiteX4" fmla="*/ 63062 w 3857297"/>
              <a:gd name="connsiteY4" fmla="*/ 1093076 h 5738650"/>
              <a:gd name="connsiteX5" fmla="*/ 273269 w 3857297"/>
              <a:gd name="connsiteY5" fmla="*/ 1492469 h 5738650"/>
              <a:gd name="connsiteX6" fmla="*/ 378373 w 3857297"/>
              <a:gd name="connsiteY6" fmla="*/ 1660634 h 5738650"/>
              <a:gd name="connsiteX7" fmla="*/ 409903 w 3857297"/>
              <a:gd name="connsiteY7" fmla="*/ 1870841 h 5738650"/>
              <a:gd name="connsiteX8" fmla="*/ 609600 w 3857297"/>
              <a:gd name="connsiteY8" fmla="*/ 1923394 h 5738650"/>
              <a:gd name="connsiteX9" fmla="*/ 798786 w 3857297"/>
              <a:gd name="connsiteY9" fmla="*/ 1671145 h 5738650"/>
              <a:gd name="connsiteX10" fmla="*/ 735724 w 3857297"/>
              <a:gd name="connsiteY10" fmla="*/ 1250731 h 5738650"/>
              <a:gd name="connsiteX11" fmla="*/ 651641 w 3857297"/>
              <a:gd name="connsiteY11" fmla="*/ 1051035 h 5738650"/>
              <a:gd name="connsiteX12" fmla="*/ 830317 w 3857297"/>
              <a:gd name="connsiteY12" fmla="*/ 1008993 h 5738650"/>
              <a:gd name="connsiteX13" fmla="*/ 998483 w 3857297"/>
              <a:gd name="connsiteY13" fmla="*/ 1481959 h 5738650"/>
              <a:gd name="connsiteX14" fmla="*/ 1030014 w 3857297"/>
              <a:gd name="connsiteY14" fmla="*/ 1891862 h 5738650"/>
              <a:gd name="connsiteX15" fmla="*/ 977462 w 3857297"/>
              <a:gd name="connsiteY15" fmla="*/ 2364828 h 5738650"/>
              <a:gd name="connsiteX16" fmla="*/ 399393 w 3857297"/>
              <a:gd name="connsiteY16" fmla="*/ 3499945 h 5738650"/>
              <a:gd name="connsiteX17" fmla="*/ 325821 w 3857297"/>
              <a:gd name="connsiteY17" fmla="*/ 3626070 h 5738650"/>
              <a:gd name="connsiteX18" fmla="*/ 336331 w 3857297"/>
              <a:gd name="connsiteY18" fmla="*/ 3710152 h 5738650"/>
              <a:gd name="connsiteX19" fmla="*/ 304800 w 3857297"/>
              <a:gd name="connsiteY19" fmla="*/ 3815255 h 5738650"/>
              <a:gd name="connsiteX20" fmla="*/ 241738 w 3857297"/>
              <a:gd name="connsiteY20" fmla="*/ 4025462 h 5738650"/>
              <a:gd name="connsiteX21" fmla="*/ 105104 w 3857297"/>
              <a:gd name="connsiteY21" fmla="*/ 4498427 h 5738650"/>
              <a:gd name="connsiteX22" fmla="*/ 0 w 3857297"/>
              <a:gd name="connsiteY22" fmla="*/ 4834759 h 5738650"/>
              <a:gd name="connsiteX23" fmla="*/ 31531 w 3857297"/>
              <a:gd name="connsiteY23" fmla="*/ 5097517 h 5738650"/>
              <a:gd name="connsiteX24" fmla="*/ 136635 w 3857297"/>
              <a:gd name="connsiteY24" fmla="*/ 5192110 h 5738650"/>
              <a:gd name="connsiteX25" fmla="*/ 199696 w 3857297"/>
              <a:gd name="connsiteY25" fmla="*/ 5255172 h 5738650"/>
              <a:gd name="connsiteX26" fmla="*/ 409904 w 3857297"/>
              <a:gd name="connsiteY26" fmla="*/ 5223643 h 5738650"/>
              <a:gd name="connsiteX27" fmla="*/ 515007 w 3857297"/>
              <a:gd name="connsiteY27" fmla="*/ 5213131 h 5738650"/>
              <a:gd name="connsiteX28" fmla="*/ 620110 w 3857297"/>
              <a:gd name="connsiteY28" fmla="*/ 5171090 h 5738650"/>
              <a:gd name="connsiteX29" fmla="*/ 693681 w 3857297"/>
              <a:gd name="connsiteY29" fmla="*/ 4929352 h 5738650"/>
              <a:gd name="connsiteX30" fmla="*/ 735724 w 3857297"/>
              <a:gd name="connsiteY30" fmla="*/ 4572000 h 5738650"/>
              <a:gd name="connsiteX31" fmla="*/ 882868 w 3857297"/>
              <a:gd name="connsiteY31" fmla="*/ 4014952 h 5738650"/>
              <a:gd name="connsiteX32" fmla="*/ 945931 w 3857297"/>
              <a:gd name="connsiteY32" fmla="*/ 4824249 h 5738650"/>
              <a:gd name="connsiteX33" fmla="*/ 966952 w 3857297"/>
              <a:gd name="connsiteY33" fmla="*/ 4981903 h 5738650"/>
              <a:gd name="connsiteX34" fmla="*/ 1082566 w 3857297"/>
              <a:gd name="connsiteY34" fmla="*/ 5108026 h 5738650"/>
              <a:gd name="connsiteX35" fmla="*/ 1219199 w 3857297"/>
              <a:gd name="connsiteY35" fmla="*/ 5108028 h 5738650"/>
              <a:gd name="connsiteX36" fmla="*/ 1345324 w 3857297"/>
              <a:gd name="connsiteY36" fmla="*/ 5087007 h 5738650"/>
              <a:gd name="connsiteX37" fmla="*/ 1566041 w 3857297"/>
              <a:gd name="connsiteY37" fmla="*/ 4614041 h 5738650"/>
              <a:gd name="connsiteX38" fmla="*/ 1671145 w 3857297"/>
              <a:gd name="connsiteY38" fmla="*/ 4172608 h 5738650"/>
              <a:gd name="connsiteX39" fmla="*/ 2049518 w 3857297"/>
              <a:gd name="connsiteY39" fmla="*/ 4078013 h 5738650"/>
              <a:gd name="connsiteX40" fmla="*/ 2165131 w 3857297"/>
              <a:gd name="connsiteY40" fmla="*/ 4529960 h 5738650"/>
              <a:gd name="connsiteX41" fmla="*/ 2207172 w 3857297"/>
              <a:gd name="connsiteY41" fmla="*/ 4950373 h 5738650"/>
              <a:gd name="connsiteX42" fmla="*/ 2259724 w 3857297"/>
              <a:gd name="connsiteY42" fmla="*/ 5108028 h 5738650"/>
              <a:gd name="connsiteX43" fmla="*/ 2312277 w 3857297"/>
              <a:gd name="connsiteY43" fmla="*/ 5360274 h 5738650"/>
              <a:gd name="connsiteX44" fmla="*/ 2427890 w 3857297"/>
              <a:gd name="connsiteY44" fmla="*/ 5528443 h 5738650"/>
              <a:gd name="connsiteX45" fmla="*/ 2532993 w 3857297"/>
              <a:gd name="connsiteY45" fmla="*/ 5559974 h 5738650"/>
              <a:gd name="connsiteX46" fmla="*/ 2680138 w 3857297"/>
              <a:gd name="connsiteY46" fmla="*/ 5528441 h 5738650"/>
              <a:gd name="connsiteX47" fmla="*/ 2669627 w 3857297"/>
              <a:gd name="connsiteY47" fmla="*/ 5423339 h 5738650"/>
              <a:gd name="connsiteX48" fmla="*/ 2659117 w 3857297"/>
              <a:gd name="connsiteY48" fmla="*/ 5423338 h 5738650"/>
              <a:gd name="connsiteX49" fmla="*/ 2690648 w 3857297"/>
              <a:gd name="connsiteY49" fmla="*/ 5044965 h 5738650"/>
              <a:gd name="connsiteX50" fmla="*/ 2690648 w 3857297"/>
              <a:gd name="connsiteY50" fmla="*/ 4740165 h 5738650"/>
              <a:gd name="connsiteX51" fmla="*/ 2858814 w 3857297"/>
              <a:gd name="connsiteY51" fmla="*/ 3983421 h 5738650"/>
              <a:gd name="connsiteX52" fmla="*/ 3153102 w 3857297"/>
              <a:gd name="connsiteY52" fmla="*/ 4277711 h 5738650"/>
              <a:gd name="connsiteX53" fmla="*/ 2911365 w 3857297"/>
              <a:gd name="connsiteY53" fmla="*/ 5234151 h 5738650"/>
              <a:gd name="connsiteX54" fmla="*/ 2953407 w 3857297"/>
              <a:gd name="connsiteY54" fmla="*/ 5675587 h 5738650"/>
              <a:gd name="connsiteX55" fmla="*/ 3121572 w 3857297"/>
              <a:gd name="connsiteY55" fmla="*/ 5707117 h 5738650"/>
              <a:gd name="connsiteX56" fmla="*/ 3300247 w 3857297"/>
              <a:gd name="connsiteY56" fmla="*/ 5738650 h 5738650"/>
              <a:gd name="connsiteX57" fmla="*/ 3426372 w 3857297"/>
              <a:gd name="connsiteY57" fmla="*/ 5633544 h 5738650"/>
              <a:gd name="connsiteX58" fmla="*/ 3584028 w 3857297"/>
              <a:gd name="connsiteY58" fmla="*/ 5528441 h 5738650"/>
              <a:gd name="connsiteX59" fmla="*/ 3720664 w 3857297"/>
              <a:gd name="connsiteY59" fmla="*/ 5223642 h 5738650"/>
              <a:gd name="connsiteX60" fmla="*/ 3836277 w 3857297"/>
              <a:gd name="connsiteY60" fmla="*/ 4813738 h 5738650"/>
              <a:gd name="connsiteX61" fmla="*/ 3741682 w 3857297"/>
              <a:gd name="connsiteY61" fmla="*/ 4393325 h 5738650"/>
              <a:gd name="connsiteX62" fmla="*/ 3857297 w 3857297"/>
              <a:gd name="connsiteY62" fmla="*/ 4120055 h 5738650"/>
              <a:gd name="connsiteX63" fmla="*/ 3699642 w 3857297"/>
              <a:gd name="connsiteY63" fmla="*/ 3804745 h 5738650"/>
              <a:gd name="connsiteX64" fmla="*/ 3436883 w 3857297"/>
              <a:gd name="connsiteY64" fmla="*/ 3037490 h 5738650"/>
              <a:gd name="connsiteX65" fmla="*/ 3258207 w 3857297"/>
              <a:gd name="connsiteY65" fmla="*/ 2543504 h 5738650"/>
              <a:gd name="connsiteX66" fmla="*/ 3069021 w 3857297"/>
              <a:gd name="connsiteY66" fmla="*/ 2291255 h 5738650"/>
              <a:gd name="connsiteX67" fmla="*/ 2890345 w 3857297"/>
              <a:gd name="connsiteY67" fmla="*/ 1923393 h 5738650"/>
              <a:gd name="connsiteX68" fmla="*/ 2743200 w 3857297"/>
              <a:gd name="connsiteY68" fmla="*/ 1681655 h 5738650"/>
              <a:gd name="connsiteX69" fmla="*/ 2806262 w 3857297"/>
              <a:gd name="connsiteY69" fmla="*/ 1282262 h 5738650"/>
              <a:gd name="connsiteX70" fmla="*/ 2869324 w 3857297"/>
              <a:gd name="connsiteY70" fmla="*/ 1187669 h 5738650"/>
              <a:gd name="connsiteX71" fmla="*/ 2837793 w 3857297"/>
              <a:gd name="connsiteY71" fmla="*/ 1534511 h 5738650"/>
              <a:gd name="connsiteX72" fmla="*/ 2995448 w 3857297"/>
              <a:gd name="connsiteY72" fmla="*/ 1996966 h 5738650"/>
              <a:gd name="connsiteX73" fmla="*/ 3541986 w 3857297"/>
              <a:gd name="connsiteY73" fmla="*/ 2017986 h 5738650"/>
              <a:gd name="connsiteX74" fmla="*/ 3647090 w 3857297"/>
              <a:gd name="connsiteY74" fmla="*/ 1828800 h 5738650"/>
              <a:gd name="connsiteX75" fmla="*/ 3415862 w 3857297"/>
              <a:gd name="connsiteY75" fmla="*/ 1597573 h 5738650"/>
              <a:gd name="connsiteX76" fmla="*/ 3636579 w 3857297"/>
              <a:gd name="connsiteY76" fmla="*/ 1219200 h 5738650"/>
              <a:gd name="connsiteX77" fmla="*/ 3573517 w 3857297"/>
              <a:gd name="connsiteY77" fmla="*/ 630621 h 5738650"/>
              <a:gd name="connsiteX78" fmla="*/ 3499945 w 3857297"/>
              <a:gd name="connsiteY78" fmla="*/ 515007 h 5738650"/>
              <a:gd name="connsiteX79" fmla="*/ 3048000 w 3857297"/>
              <a:gd name="connsiteY79" fmla="*/ 283780 h 5738650"/>
              <a:gd name="connsiteX80" fmla="*/ 2795752 w 3857297"/>
              <a:gd name="connsiteY80" fmla="*/ 231228 h 5738650"/>
              <a:gd name="connsiteX81" fmla="*/ 2585545 w 3857297"/>
              <a:gd name="connsiteY81" fmla="*/ 42042 h 5738650"/>
              <a:gd name="connsiteX82" fmla="*/ 2448910 w 3857297"/>
              <a:gd name="connsiteY82" fmla="*/ 31532 h 5738650"/>
              <a:gd name="connsiteX83" fmla="*/ 2301765 w 3857297"/>
              <a:gd name="connsiteY83" fmla="*/ 294290 h 5738650"/>
              <a:gd name="connsiteX84" fmla="*/ 2102069 w 3857297"/>
              <a:gd name="connsiteY84" fmla="*/ 493986 h 5738650"/>
              <a:gd name="connsiteX85" fmla="*/ 1807780 w 3857297"/>
              <a:gd name="connsiteY85" fmla="*/ 588580 h 5738650"/>
              <a:gd name="connsiteX86" fmla="*/ 1576552 w 3857297"/>
              <a:gd name="connsiteY86" fmla="*/ 620110 h 5738650"/>
              <a:gd name="connsiteX87" fmla="*/ 1387366 w 3857297"/>
              <a:gd name="connsiteY87" fmla="*/ 388883 h 5738650"/>
              <a:gd name="connsiteX88" fmla="*/ 1250731 w 3857297"/>
              <a:gd name="connsiteY88" fmla="*/ 73572 h 5738650"/>
              <a:gd name="connsiteX89" fmla="*/ 1103586 w 3857297"/>
              <a:gd name="connsiteY89" fmla="*/ 0 h 5738650"/>
              <a:gd name="connsiteX0" fmla="*/ 1103586 w 3857297"/>
              <a:gd name="connsiteY0" fmla="*/ 0 h 5738650"/>
              <a:gd name="connsiteX1" fmla="*/ 914400 w 3857297"/>
              <a:gd name="connsiteY1" fmla="*/ 388883 h 5738650"/>
              <a:gd name="connsiteX2" fmla="*/ 378372 w 3857297"/>
              <a:gd name="connsiteY2" fmla="*/ 536028 h 5738650"/>
              <a:gd name="connsiteX3" fmla="*/ 63062 w 3857297"/>
              <a:gd name="connsiteY3" fmla="*/ 819807 h 5738650"/>
              <a:gd name="connsiteX4" fmla="*/ 63062 w 3857297"/>
              <a:gd name="connsiteY4" fmla="*/ 1093076 h 5738650"/>
              <a:gd name="connsiteX5" fmla="*/ 273269 w 3857297"/>
              <a:gd name="connsiteY5" fmla="*/ 1492469 h 5738650"/>
              <a:gd name="connsiteX6" fmla="*/ 378373 w 3857297"/>
              <a:gd name="connsiteY6" fmla="*/ 1660634 h 5738650"/>
              <a:gd name="connsiteX7" fmla="*/ 409903 w 3857297"/>
              <a:gd name="connsiteY7" fmla="*/ 1870841 h 5738650"/>
              <a:gd name="connsiteX8" fmla="*/ 609600 w 3857297"/>
              <a:gd name="connsiteY8" fmla="*/ 1923394 h 5738650"/>
              <a:gd name="connsiteX9" fmla="*/ 798786 w 3857297"/>
              <a:gd name="connsiteY9" fmla="*/ 1671145 h 5738650"/>
              <a:gd name="connsiteX10" fmla="*/ 735724 w 3857297"/>
              <a:gd name="connsiteY10" fmla="*/ 1250731 h 5738650"/>
              <a:gd name="connsiteX11" fmla="*/ 651641 w 3857297"/>
              <a:gd name="connsiteY11" fmla="*/ 1051035 h 5738650"/>
              <a:gd name="connsiteX12" fmla="*/ 830317 w 3857297"/>
              <a:gd name="connsiteY12" fmla="*/ 1008993 h 5738650"/>
              <a:gd name="connsiteX13" fmla="*/ 998483 w 3857297"/>
              <a:gd name="connsiteY13" fmla="*/ 1481959 h 5738650"/>
              <a:gd name="connsiteX14" fmla="*/ 1030014 w 3857297"/>
              <a:gd name="connsiteY14" fmla="*/ 1891862 h 5738650"/>
              <a:gd name="connsiteX15" fmla="*/ 977462 w 3857297"/>
              <a:gd name="connsiteY15" fmla="*/ 2364828 h 5738650"/>
              <a:gd name="connsiteX16" fmla="*/ 399393 w 3857297"/>
              <a:gd name="connsiteY16" fmla="*/ 3499945 h 5738650"/>
              <a:gd name="connsiteX17" fmla="*/ 325821 w 3857297"/>
              <a:gd name="connsiteY17" fmla="*/ 3626070 h 5738650"/>
              <a:gd name="connsiteX18" fmla="*/ 336331 w 3857297"/>
              <a:gd name="connsiteY18" fmla="*/ 3710152 h 5738650"/>
              <a:gd name="connsiteX19" fmla="*/ 304800 w 3857297"/>
              <a:gd name="connsiteY19" fmla="*/ 3815255 h 5738650"/>
              <a:gd name="connsiteX20" fmla="*/ 241738 w 3857297"/>
              <a:gd name="connsiteY20" fmla="*/ 4025462 h 5738650"/>
              <a:gd name="connsiteX21" fmla="*/ 105104 w 3857297"/>
              <a:gd name="connsiteY21" fmla="*/ 4498427 h 5738650"/>
              <a:gd name="connsiteX22" fmla="*/ 0 w 3857297"/>
              <a:gd name="connsiteY22" fmla="*/ 4834759 h 5738650"/>
              <a:gd name="connsiteX23" fmla="*/ 31531 w 3857297"/>
              <a:gd name="connsiteY23" fmla="*/ 5097517 h 5738650"/>
              <a:gd name="connsiteX24" fmla="*/ 136635 w 3857297"/>
              <a:gd name="connsiteY24" fmla="*/ 5192110 h 5738650"/>
              <a:gd name="connsiteX25" fmla="*/ 199696 w 3857297"/>
              <a:gd name="connsiteY25" fmla="*/ 5255172 h 5738650"/>
              <a:gd name="connsiteX26" fmla="*/ 409904 w 3857297"/>
              <a:gd name="connsiteY26" fmla="*/ 5223643 h 5738650"/>
              <a:gd name="connsiteX27" fmla="*/ 515007 w 3857297"/>
              <a:gd name="connsiteY27" fmla="*/ 5213131 h 5738650"/>
              <a:gd name="connsiteX28" fmla="*/ 620110 w 3857297"/>
              <a:gd name="connsiteY28" fmla="*/ 5171090 h 5738650"/>
              <a:gd name="connsiteX29" fmla="*/ 693681 w 3857297"/>
              <a:gd name="connsiteY29" fmla="*/ 4929352 h 5738650"/>
              <a:gd name="connsiteX30" fmla="*/ 735724 w 3857297"/>
              <a:gd name="connsiteY30" fmla="*/ 4572000 h 5738650"/>
              <a:gd name="connsiteX31" fmla="*/ 882868 w 3857297"/>
              <a:gd name="connsiteY31" fmla="*/ 4014952 h 5738650"/>
              <a:gd name="connsiteX32" fmla="*/ 945931 w 3857297"/>
              <a:gd name="connsiteY32" fmla="*/ 4824249 h 5738650"/>
              <a:gd name="connsiteX33" fmla="*/ 966952 w 3857297"/>
              <a:gd name="connsiteY33" fmla="*/ 4981903 h 5738650"/>
              <a:gd name="connsiteX34" fmla="*/ 1082566 w 3857297"/>
              <a:gd name="connsiteY34" fmla="*/ 5108026 h 5738650"/>
              <a:gd name="connsiteX35" fmla="*/ 1219199 w 3857297"/>
              <a:gd name="connsiteY35" fmla="*/ 5108028 h 5738650"/>
              <a:gd name="connsiteX36" fmla="*/ 1345324 w 3857297"/>
              <a:gd name="connsiteY36" fmla="*/ 5087007 h 5738650"/>
              <a:gd name="connsiteX37" fmla="*/ 1566041 w 3857297"/>
              <a:gd name="connsiteY37" fmla="*/ 4614041 h 5738650"/>
              <a:gd name="connsiteX38" fmla="*/ 1671145 w 3857297"/>
              <a:gd name="connsiteY38" fmla="*/ 4172608 h 5738650"/>
              <a:gd name="connsiteX39" fmla="*/ 2049518 w 3857297"/>
              <a:gd name="connsiteY39" fmla="*/ 4078013 h 5738650"/>
              <a:gd name="connsiteX40" fmla="*/ 2165131 w 3857297"/>
              <a:gd name="connsiteY40" fmla="*/ 4529960 h 5738650"/>
              <a:gd name="connsiteX41" fmla="*/ 2207172 w 3857297"/>
              <a:gd name="connsiteY41" fmla="*/ 4950373 h 5738650"/>
              <a:gd name="connsiteX42" fmla="*/ 2259724 w 3857297"/>
              <a:gd name="connsiteY42" fmla="*/ 5108028 h 5738650"/>
              <a:gd name="connsiteX43" fmla="*/ 2312277 w 3857297"/>
              <a:gd name="connsiteY43" fmla="*/ 5360274 h 5738650"/>
              <a:gd name="connsiteX44" fmla="*/ 2427890 w 3857297"/>
              <a:gd name="connsiteY44" fmla="*/ 5528443 h 5738650"/>
              <a:gd name="connsiteX45" fmla="*/ 2532993 w 3857297"/>
              <a:gd name="connsiteY45" fmla="*/ 5559974 h 5738650"/>
              <a:gd name="connsiteX46" fmla="*/ 2680138 w 3857297"/>
              <a:gd name="connsiteY46" fmla="*/ 5528441 h 5738650"/>
              <a:gd name="connsiteX47" fmla="*/ 2669627 w 3857297"/>
              <a:gd name="connsiteY47" fmla="*/ 5423339 h 5738650"/>
              <a:gd name="connsiteX48" fmla="*/ 2659117 w 3857297"/>
              <a:gd name="connsiteY48" fmla="*/ 5423338 h 5738650"/>
              <a:gd name="connsiteX49" fmla="*/ 2690648 w 3857297"/>
              <a:gd name="connsiteY49" fmla="*/ 5044965 h 5738650"/>
              <a:gd name="connsiteX50" fmla="*/ 2690648 w 3857297"/>
              <a:gd name="connsiteY50" fmla="*/ 4740165 h 5738650"/>
              <a:gd name="connsiteX51" fmla="*/ 2858814 w 3857297"/>
              <a:gd name="connsiteY51" fmla="*/ 3983421 h 5738650"/>
              <a:gd name="connsiteX52" fmla="*/ 3153102 w 3857297"/>
              <a:gd name="connsiteY52" fmla="*/ 4277711 h 5738650"/>
              <a:gd name="connsiteX53" fmla="*/ 2911365 w 3857297"/>
              <a:gd name="connsiteY53" fmla="*/ 5234151 h 5738650"/>
              <a:gd name="connsiteX54" fmla="*/ 2974428 w 3857297"/>
              <a:gd name="connsiteY54" fmla="*/ 5559973 h 5738650"/>
              <a:gd name="connsiteX55" fmla="*/ 3121572 w 3857297"/>
              <a:gd name="connsiteY55" fmla="*/ 5707117 h 5738650"/>
              <a:gd name="connsiteX56" fmla="*/ 3300247 w 3857297"/>
              <a:gd name="connsiteY56" fmla="*/ 5738650 h 5738650"/>
              <a:gd name="connsiteX57" fmla="*/ 3426372 w 3857297"/>
              <a:gd name="connsiteY57" fmla="*/ 5633544 h 5738650"/>
              <a:gd name="connsiteX58" fmla="*/ 3584028 w 3857297"/>
              <a:gd name="connsiteY58" fmla="*/ 5528441 h 5738650"/>
              <a:gd name="connsiteX59" fmla="*/ 3720664 w 3857297"/>
              <a:gd name="connsiteY59" fmla="*/ 5223642 h 5738650"/>
              <a:gd name="connsiteX60" fmla="*/ 3836277 w 3857297"/>
              <a:gd name="connsiteY60" fmla="*/ 4813738 h 5738650"/>
              <a:gd name="connsiteX61" fmla="*/ 3741682 w 3857297"/>
              <a:gd name="connsiteY61" fmla="*/ 4393325 h 5738650"/>
              <a:gd name="connsiteX62" fmla="*/ 3857297 w 3857297"/>
              <a:gd name="connsiteY62" fmla="*/ 4120055 h 5738650"/>
              <a:gd name="connsiteX63" fmla="*/ 3699642 w 3857297"/>
              <a:gd name="connsiteY63" fmla="*/ 3804745 h 5738650"/>
              <a:gd name="connsiteX64" fmla="*/ 3436883 w 3857297"/>
              <a:gd name="connsiteY64" fmla="*/ 3037490 h 5738650"/>
              <a:gd name="connsiteX65" fmla="*/ 3258207 w 3857297"/>
              <a:gd name="connsiteY65" fmla="*/ 2543504 h 5738650"/>
              <a:gd name="connsiteX66" fmla="*/ 3069021 w 3857297"/>
              <a:gd name="connsiteY66" fmla="*/ 2291255 h 5738650"/>
              <a:gd name="connsiteX67" fmla="*/ 2890345 w 3857297"/>
              <a:gd name="connsiteY67" fmla="*/ 1923393 h 5738650"/>
              <a:gd name="connsiteX68" fmla="*/ 2743200 w 3857297"/>
              <a:gd name="connsiteY68" fmla="*/ 1681655 h 5738650"/>
              <a:gd name="connsiteX69" fmla="*/ 2806262 w 3857297"/>
              <a:gd name="connsiteY69" fmla="*/ 1282262 h 5738650"/>
              <a:gd name="connsiteX70" fmla="*/ 2869324 w 3857297"/>
              <a:gd name="connsiteY70" fmla="*/ 1187669 h 5738650"/>
              <a:gd name="connsiteX71" fmla="*/ 2837793 w 3857297"/>
              <a:gd name="connsiteY71" fmla="*/ 1534511 h 5738650"/>
              <a:gd name="connsiteX72" fmla="*/ 2995448 w 3857297"/>
              <a:gd name="connsiteY72" fmla="*/ 1996966 h 5738650"/>
              <a:gd name="connsiteX73" fmla="*/ 3541986 w 3857297"/>
              <a:gd name="connsiteY73" fmla="*/ 2017986 h 5738650"/>
              <a:gd name="connsiteX74" fmla="*/ 3647090 w 3857297"/>
              <a:gd name="connsiteY74" fmla="*/ 1828800 h 5738650"/>
              <a:gd name="connsiteX75" fmla="*/ 3415862 w 3857297"/>
              <a:gd name="connsiteY75" fmla="*/ 1597573 h 5738650"/>
              <a:gd name="connsiteX76" fmla="*/ 3636579 w 3857297"/>
              <a:gd name="connsiteY76" fmla="*/ 1219200 h 5738650"/>
              <a:gd name="connsiteX77" fmla="*/ 3573517 w 3857297"/>
              <a:gd name="connsiteY77" fmla="*/ 630621 h 5738650"/>
              <a:gd name="connsiteX78" fmla="*/ 3499945 w 3857297"/>
              <a:gd name="connsiteY78" fmla="*/ 515007 h 5738650"/>
              <a:gd name="connsiteX79" fmla="*/ 3048000 w 3857297"/>
              <a:gd name="connsiteY79" fmla="*/ 283780 h 5738650"/>
              <a:gd name="connsiteX80" fmla="*/ 2795752 w 3857297"/>
              <a:gd name="connsiteY80" fmla="*/ 231228 h 5738650"/>
              <a:gd name="connsiteX81" fmla="*/ 2585545 w 3857297"/>
              <a:gd name="connsiteY81" fmla="*/ 42042 h 5738650"/>
              <a:gd name="connsiteX82" fmla="*/ 2448910 w 3857297"/>
              <a:gd name="connsiteY82" fmla="*/ 31532 h 5738650"/>
              <a:gd name="connsiteX83" fmla="*/ 2301765 w 3857297"/>
              <a:gd name="connsiteY83" fmla="*/ 294290 h 5738650"/>
              <a:gd name="connsiteX84" fmla="*/ 2102069 w 3857297"/>
              <a:gd name="connsiteY84" fmla="*/ 493986 h 5738650"/>
              <a:gd name="connsiteX85" fmla="*/ 1807780 w 3857297"/>
              <a:gd name="connsiteY85" fmla="*/ 588580 h 5738650"/>
              <a:gd name="connsiteX86" fmla="*/ 1576552 w 3857297"/>
              <a:gd name="connsiteY86" fmla="*/ 620110 h 5738650"/>
              <a:gd name="connsiteX87" fmla="*/ 1387366 w 3857297"/>
              <a:gd name="connsiteY87" fmla="*/ 388883 h 5738650"/>
              <a:gd name="connsiteX88" fmla="*/ 1250731 w 3857297"/>
              <a:gd name="connsiteY88" fmla="*/ 73572 h 5738650"/>
              <a:gd name="connsiteX89" fmla="*/ 1103586 w 3857297"/>
              <a:gd name="connsiteY89" fmla="*/ 0 h 5738650"/>
              <a:gd name="connsiteX0" fmla="*/ 1103586 w 3857297"/>
              <a:gd name="connsiteY0" fmla="*/ 0 h 5738650"/>
              <a:gd name="connsiteX1" fmla="*/ 914400 w 3857297"/>
              <a:gd name="connsiteY1" fmla="*/ 388883 h 5738650"/>
              <a:gd name="connsiteX2" fmla="*/ 378372 w 3857297"/>
              <a:gd name="connsiteY2" fmla="*/ 536028 h 5738650"/>
              <a:gd name="connsiteX3" fmla="*/ 63062 w 3857297"/>
              <a:gd name="connsiteY3" fmla="*/ 819807 h 5738650"/>
              <a:gd name="connsiteX4" fmla="*/ 63062 w 3857297"/>
              <a:gd name="connsiteY4" fmla="*/ 1093076 h 5738650"/>
              <a:gd name="connsiteX5" fmla="*/ 273269 w 3857297"/>
              <a:gd name="connsiteY5" fmla="*/ 1492469 h 5738650"/>
              <a:gd name="connsiteX6" fmla="*/ 378373 w 3857297"/>
              <a:gd name="connsiteY6" fmla="*/ 1660634 h 5738650"/>
              <a:gd name="connsiteX7" fmla="*/ 409903 w 3857297"/>
              <a:gd name="connsiteY7" fmla="*/ 1870841 h 5738650"/>
              <a:gd name="connsiteX8" fmla="*/ 609600 w 3857297"/>
              <a:gd name="connsiteY8" fmla="*/ 1923394 h 5738650"/>
              <a:gd name="connsiteX9" fmla="*/ 798786 w 3857297"/>
              <a:gd name="connsiteY9" fmla="*/ 1671145 h 5738650"/>
              <a:gd name="connsiteX10" fmla="*/ 735724 w 3857297"/>
              <a:gd name="connsiteY10" fmla="*/ 1250731 h 5738650"/>
              <a:gd name="connsiteX11" fmla="*/ 651641 w 3857297"/>
              <a:gd name="connsiteY11" fmla="*/ 1051035 h 5738650"/>
              <a:gd name="connsiteX12" fmla="*/ 830317 w 3857297"/>
              <a:gd name="connsiteY12" fmla="*/ 1008993 h 5738650"/>
              <a:gd name="connsiteX13" fmla="*/ 998483 w 3857297"/>
              <a:gd name="connsiteY13" fmla="*/ 1481959 h 5738650"/>
              <a:gd name="connsiteX14" fmla="*/ 1030014 w 3857297"/>
              <a:gd name="connsiteY14" fmla="*/ 1891862 h 5738650"/>
              <a:gd name="connsiteX15" fmla="*/ 977462 w 3857297"/>
              <a:gd name="connsiteY15" fmla="*/ 2364828 h 5738650"/>
              <a:gd name="connsiteX16" fmla="*/ 399393 w 3857297"/>
              <a:gd name="connsiteY16" fmla="*/ 3499945 h 5738650"/>
              <a:gd name="connsiteX17" fmla="*/ 325821 w 3857297"/>
              <a:gd name="connsiteY17" fmla="*/ 3626070 h 5738650"/>
              <a:gd name="connsiteX18" fmla="*/ 336331 w 3857297"/>
              <a:gd name="connsiteY18" fmla="*/ 3710152 h 5738650"/>
              <a:gd name="connsiteX19" fmla="*/ 304800 w 3857297"/>
              <a:gd name="connsiteY19" fmla="*/ 3815255 h 5738650"/>
              <a:gd name="connsiteX20" fmla="*/ 241738 w 3857297"/>
              <a:gd name="connsiteY20" fmla="*/ 4025462 h 5738650"/>
              <a:gd name="connsiteX21" fmla="*/ 105104 w 3857297"/>
              <a:gd name="connsiteY21" fmla="*/ 4498427 h 5738650"/>
              <a:gd name="connsiteX22" fmla="*/ 0 w 3857297"/>
              <a:gd name="connsiteY22" fmla="*/ 4834759 h 5738650"/>
              <a:gd name="connsiteX23" fmla="*/ 31531 w 3857297"/>
              <a:gd name="connsiteY23" fmla="*/ 5097517 h 5738650"/>
              <a:gd name="connsiteX24" fmla="*/ 136635 w 3857297"/>
              <a:gd name="connsiteY24" fmla="*/ 5192110 h 5738650"/>
              <a:gd name="connsiteX25" fmla="*/ 199696 w 3857297"/>
              <a:gd name="connsiteY25" fmla="*/ 5255172 h 5738650"/>
              <a:gd name="connsiteX26" fmla="*/ 409904 w 3857297"/>
              <a:gd name="connsiteY26" fmla="*/ 5223643 h 5738650"/>
              <a:gd name="connsiteX27" fmla="*/ 515007 w 3857297"/>
              <a:gd name="connsiteY27" fmla="*/ 5213131 h 5738650"/>
              <a:gd name="connsiteX28" fmla="*/ 620110 w 3857297"/>
              <a:gd name="connsiteY28" fmla="*/ 5171090 h 5738650"/>
              <a:gd name="connsiteX29" fmla="*/ 693681 w 3857297"/>
              <a:gd name="connsiteY29" fmla="*/ 4929352 h 5738650"/>
              <a:gd name="connsiteX30" fmla="*/ 735724 w 3857297"/>
              <a:gd name="connsiteY30" fmla="*/ 4572000 h 5738650"/>
              <a:gd name="connsiteX31" fmla="*/ 882868 w 3857297"/>
              <a:gd name="connsiteY31" fmla="*/ 4014952 h 5738650"/>
              <a:gd name="connsiteX32" fmla="*/ 945931 w 3857297"/>
              <a:gd name="connsiteY32" fmla="*/ 4824249 h 5738650"/>
              <a:gd name="connsiteX33" fmla="*/ 966952 w 3857297"/>
              <a:gd name="connsiteY33" fmla="*/ 4981903 h 5738650"/>
              <a:gd name="connsiteX34" fmla="*/ 1082566 w 3857297"/>
              <a:gd name="connsiteY34" fmla="*/ 5108026 h 5738650"/>
              <a:gd name="connsiteX35" fmla="*/ 1219199 w 3857297"/>
              <a:gd name="connsiteY35" fmla="*/ 5108028 h 5738650"/>
              <a:gd name="connsiteX36" fmla="*/ 1345324 w 3857297"/>
              <a:gd name="connsiteY36" fmla="*/ 5087007 h 5738650"/>
              <a:gd name="connsiteX37" fmla="*/ 1566041 w 3857297"/>
              <a:gd name="connsiteY37" fmla="*/ 4614041 h 5738650"/>
              <a:gd name="connsiteX38" fmla="*/ 1671145 w 3857297"/>
              <a:gd name="connsiteY38" fmla="*/ 4172608 h 5738650"/>
              <a:gd name="connsiteX39" fmla="*/ 2049518 w 3857297"/>
              <a:gd name="connsiteY39" fmla="*/ 4078013 h 5738650"/>
              <a:gd name="connsiteX40" fmla="*/ 2165131 w 3857297"/>
              <a:gd name="connsiteY40" fmla="*/ 4529960 h 5738650"/>
              <a:gd name="connsiteX41" fmla="*/ 2207172 w 3857297"/>
              <a:gd name="connsiteY41" fmla="*/ 4950373 h 5738650"/>
              <a:gd name="connsiteX42" fmla="*/ 2259724 w 3857297"/>
              <a:gd name="connsiteY42" fmla="*/ 5108028 h 5738650"/>
              <a:gd name="connsiteX43" fmla="*/ 2312277 w 3857297"/>
              <a:gd name="connsiteY43" fmla="*/ 5360274 h 5738650"/>
              <a:gd name="connsiteX44" fmla="*/ 2427890 w 3857297"/>
              <a:gd name="connsiteY44" fmla="*/ 5528443 h 5738650"/>
              <a:gd name="connsiteX45" fmla="*/ 2532993 w 3857297"/>
              <a:gd name="connsiteY45" fmla="*/ 5559974 h 5738650"/>
              <a:gd name="connsiteX46" fmla="*/ 2680138 w 3857297"/>
              <a:gd name="connsiteY46" fmla="*/ 5528441 h 5738650"/>
              <a:gd name="connsiteX47" fmla="*/ 2669627 w 3857297"/>
              <a:gd name="connsiteY47" fmla="*/ 5423339 h 5738650"/>
              <a:gd name="connsiteX48" fmla="*/ 2659117 w 3857297"/>
              <a:gd name="connsiteY48" fmla="*/ 5423338 h 5738650"/>
              <a:gd name="connsiteX49" fmla="*/ 2690648 w 3857297"/>
              <a:gd name="connsiteY49" fmla="*/ 5044965 h 5738650"/>
              <a:gd name="connsiteX50" fmla="*/ 2690648 w 3857297"/>
              <a:gd name="connsiteY50" fmla="*/ 4740165 h 5738650"/>
              <a:gd name="connsiteX51" fmla="*/ 2858814 w 3857297"/>
              <a:gd name="connsiteY51" fmla="*/ 3983421 h 5738650"/>
              <a:gd name="connsiteX52" fmla="*/ 3153102 w 3857297"/>
              <a:gd name="connsiteY52" fmla="*/ 4277711 h 5738650"/>
              <a:gd name="connsiteX53" fmla="*/ 2911365 w 3857297"/>
              <a:gd name="connsiteY53" fmla="*/ 5234151 h 5738650"/>
              <a:gd name="connsiteX54" fmla="*/ 2974428 w 3857297"/>
              <a:gd name="connsiteY54" fmla="*/ 5559973 h 5738650"/>
              <a:gd name="connsiteX55" fmla="*/ 3142593 w 3857297"/>
              <a:gd name="connsiteY55" fmla="*/ 5612524 h 5738650"/>
              <a:gd name="connsiteX56" fmla="*/ 3300247 w 3857297"/>
              <a:gd name="connsiteY56" fmla="*/ 5738650 h 5738650"/>
              <a:gd name="connsiteX57" fmla="*/ 3426372 w 3857297"/>
              <a:gd name="connsiteY57" fmla="*/ 5633544 h 5738650"/>
              <a:gd name="connsiteX58" fmla="*/ 3584028 w 3857297"/>
              <a:gd name="connsiteY58" fmla="*/ 5528441 h 5738650"/>
              <a:gd name="connsiteX59" fmla="*/ 3720664 w 3857297"/>
              <a:gd name="connsiteY59" fmla="*/ 5223642 h 5738650"/>
              <a:gd name="connsiteX60" fmla="*/ 3836277 w 3857297"/>
              <a:gd name="connsiteY60" fmla="*/ 4813738 h 5738650"/>
              <a:gd name="connsiteX61" fmla="*/ 3741682 w 3857297"/>
              <a:gd name="connsiteY61" fmla="*/ 4393325 h 5738650"/>
              <a:gd name="connsiteX62" fmla="*/ 3857297 w 3857297"/>
              <a:gd name="connsiteY62" fmla="*/ 4120055 h 5738650"/>
              <a:gd name="connsiteX63" fmla="*/ 3699642 w 3857297"/>
              <a:gd name="connsiteY63" fmla="*/ 3804745 h 5738650"/>
              <a:gd name="connsiteX64" fmla="*/ 3436883 w 3857297"/>
              <a:gd name="connsiteY64" fmla="*/ 3037490 h 5738650"/>
              <a:gd name="connsiteX65" fmla="*/ 3258207 w 3857297"/>
              <a:gd name="connsiteY65" fmla="*/ 2543504 h 5738650"/>
              <a:gd name="connsiteX66" fmla="*/ 3069021 w 3857297"/>
              <a:gd name="connsiteY66" fmla="*/ 2291255 h 5738650"/>
              <a:gd name="connsiteX67" fmla="*/ 2890345 w 3857297"/>
              <a:gd name="connsiteY67" fmla="*/ 1923393 h 5738650"/>
              <a:gd name="connsiteX68" fmla="*/ 2743200 w 3857297"/>
              <a:gd name="connsiteY68" fmla="*/ 1681655 h 5738650"/>
              <a:gd name="connsiteX69" fmla="*/ 2806262 w 3857297"/>
              <a:gd name="connsiteY69" fmla="*/ 1282262 h 5738650"/>
              <a:gd name="connsiteX70" fmla="*/ 2869324 w 3857297"/>
              <a:gd name="connsiteY70" fmla="*/ 1187669 h 5738650"/>
              <a:gd name="connsiteX71" fmla="*/ 2837793 w 3857297"/>
              <a:gd name="connsiteY71" fmla="*/ 1534511 h 5738650"/>
              <a:gd name="connsiteX72" fmla="*/ 2995448 w 3857297"/>
              <a:gd name="connsiteY72" fmla="*/ 1996966 h 5738650"/>
              <a:gd name="connsiteX73" fmla="*/ 3541986 w 3857297"/>
              <a:gd name="connsiteY73" fmla="*/ 2017986 h 5738650"/>
              <a:gd name="connsiteX74" fmla="*/ 3647090 w 3857297"/>
              <a:gd name="connsiteY74" fmla="*/ 1828800 h 5738650"/>
              <a:gd name="connsiteX75" fmla="*/ 3415862 w 3857297"/>
              <a:gd name="connsiteY75" fmla="*/ 1597573 h 5738650"/>
              <a:gd name="connsiteX76" fmla="*/ 3636579 w 3857297"/>
              <a:gd name="connsiteY76" fmla="*/ 1219200 h 5738650"/>
              <a:gd name="connsiteX77" fmla="*/ 3573517 w 3857297"/>
              <a:gd name="connsiteY77" fmla="*/ 630621 h 5738650"/>
              <a:gd name="connsiteX78" fmla="*/ 3499945 w 3857297"/>
              <a:gd name="connsiteY78" fmla="*/ 515007 h 5738650"/>
              <a:gd name="connsiteX79" fmla="*/ 3048000 w 3857297"/>
              <a:gd name="connsiteY79" fmla="*/ 283780 h 5738650"/>
              <a:gd name="connsiteX80" fmla="*/ 2795752 w 3857297"/>
              <a:gd name="connsiteY80" fmla="*/ 231228 h 5738650"/>
              <a:gd name="connsiteX81" fmla="*/ 2585545 w 3857297"/>
              <a:gd name="connsiteY81" fmla="*/ 42042 h 5738650"/>
              <a:gd name="connsiteX82" fmla="*/ 2448910 w 3857297"/>
              <a:gd name="connsiteY82" fmla="*/ 31532 h 5738650"/>
              <a:gd name="connsiteX83" fmla="*/ 2301765 w 3857297"/>
              <a:gd name="connsiteY83" fmla="*/ 294290 h 5738650"/>
              <a:gd name="connsiteX84" fmla="*/ 2102069 w 3857297"/>
              <a:gd name="connsiteY84" fmla="*/ 493986 h 5738650"/>
              <a:gd name="connsiteX85" fmla="*/ 1807780 w 3857297"/>
              <a:gd name="connsiteY85" fmla="*/ 588580 h 5738650"/>
              <a:gd name="connsiteX86" fmla="*/ 1576552 w 3857297"/>
              <a:gd name="connsiteY86" fmla="*/ 620110 h 5738650"/>
              <a:gd name="connsiteX87" fmla="*/ 1387366 w 3857297"/>
              <a:gd name="connsiteY87" fmla="*/ 388883 h 5738650"/>
              <a:gd name="connsiteX88" fmla="*/ 1250731 w 3857297"/>
              <a:gd name="connsiteY88" fmla="*/ 73572 h 5738650"/>
              <a:gd name="connsiteX89" fmla="*/ 1103586 w 3857297"/>
              <a:gd name="connsiteY89" fmla="*/ 0 h 5738650"/>
              <a:gd name="connsiteX0" fmla="*/ 1103586 w 3857297"/>
              <a:gd name="connsiteY0" fmla="*/ 0 h 5703411"/>
              <a:gd name="connsiteX1" fmla="*/ 914400 w 3857297"/>
              <a:gd name="connsiteY1" fmla="*/ 388883 h 5703411"/>
              <a:gd name="connsiteX2" fmla="*/ 378372 w 3857297"/>
              <a:gd name="connsiteY2" fmla="*/ 536028 h 5703411"/>
              <a:gd name="connsiteX3" fmla="*/ 63062 w 3857297"/>
              <a:gd name="connsiteY3" fmla="*/ 819807 h 5703411"/>
              <a:gd name="connsiteX4" fmla="*/ 63062 w 3857297"/>
              <a:gd name="connsiteY4" fmla="*/ 1093076 h 5703411"/>
              <a:gd name="connsiteX5" fmla="*/ 273269 w 3857297"/>
              <a:gd name="connsiteY5" fmla="*/ 1492469 h 5703411"/>
              <a:gd name="connsiteX6" fmla="*/ 378373 w 3857297"/>
              <a:gd name="connsiteY6" fmla="*/ 1660634 h 5703411"/>
              <a:gd name="connsiteX7" fmla="*/ 409903 w 3857297"/>
              <a:gd name="connsiteY7" fmla="*/ 1870841 h 5703411"/>
              <a:gd name="connsiteX8" fmla="*/ 609600 w 3857297"/>
              <a:gd name="connsiteY8" fmla="*/ 1923394 h 5703411"/>
              <a:gd name="connsiteX9" fmla="*/ 798786 w 3857297"/>
              <a:gd name="connsiteY9" fmla="*/ 1671145 h 5703411"/>
              <a:gd name="connsiteX10" fmla="*/ 735724 w 3857297"/>
              <a:gd name="connsiteY10" fmla="*/ 1250731 h 5703411"/>
              <a:gd name="connsiteX11" fmla="*/ 651641 w 3857297"/>
              <a:gd name="connsiteY11" fmla="*/ 1051035 h 5703411"/>
              <a:gd name="connsiteX12" fmla="*/ 830317 w 3857297"/>
              <a:gd name="connsiteY12" fmla="*/ 1008993 h 5703411"/>
              <a:gd name="connsiteX13" fmla="*/ 998483 w 3857297"/>
              <a:gd name="connsiteY13" fmla="*/ 1481959 h 5703411"/>
              <a:gd name="connsiteX14" fmla="*/ 1030014 w 3857297"/>
              <a:gd name="connsiteY14" fmla="*/ 1891862 h 5703411"/>
              <a:gd name="connsiteX15" fmla="*/ 977462 w 3857297"/>
              <a:gd name="connsiteY15" fmla="*/ 2364828 h 5703411"/>
              <a:gd name="connsiteX16" fmla="*/ 399393 w 3857297"/>
              <a:gd name="connsiteY16" fmla="*/ 3499945 h 5703411"/>
              <a:gd name="connsiteX17" fmla="*/ 325821 w 3857297"/>
              <a:gd name="connsiteY17" fmla="*/ 3626070 h 5703411"/>
              <a:gd name="connsiteX18" fmla="*/ 336331 w 3857297"/>
              <a:gd name="connsiteY18" fmla="*/ 3710152 h 5703411"/>
              <a:gd name="connsiteX19" fmla="*/ 304800 w 3857297"/>
              <a:gd name="connsiteY19" fmla="*/ 3815255 h 5703411"/>
              <a:gd name="connsiteX20" fmla="*/ 241738 w 3857297"/>
              <a:gd name="connsiteY20" fmla="*/ 4025462 h 5703411"/>
              <a:gd name="connsiteX21" fmla="*/ 105104 w 3857297"/>
              <a:gd name="connsiteY21" fmla="*/ 4498427 h 5703411"/>
              <a:gd name="connsiteX22" fmla="*/ 0 w 3857297"/>
              <a:gd name="connsiteY22" fmla="*/ 4834759 h 5703411"/>
              <a:gd name="connsiteX23" fmla="*/ 31531 w 3857297"/>
              <a:gd name="connsiteY23" fmla="*/ 5097517 h 5703411"/>
              <a:gd name="connsiteX24" fmla="*/ 136635 w 3857297"/>
              <a:gd name="connsiteY24" fmla="*/ 5192110 h 5703411"/>
              <a:gd name="connsiteX25" fmla="*/ 199696 w 3857297"/>
              <a:gd name="connsiteY25" fmla="*/ 5255172 h 5703411"/>
              <a:gd name="connsiteX26" fmla="*/ 409904 w 3857297"/>
              <a:gd name="connsiteY26" fmla="*/ 5223643 h 5703411"/>
              <a:gd name="connsiteX27" fmla="*/ 515007 w 3857297"/>
              <a:gd name="connsiteY27" fmla="*/ 5213131 h 5703411"/>
              <a:gd name="connsiteX28" fmla="*/ 620110 w 3857297"/>
              <a:gd name="connsiteY28" fmla="*/ 5171090 h 5703411"/>
              <a:gd name="connsiteX29" fmla="*/ 693681 w 3857297"/>
              <a:gd name="connsiteY29" fmla="*/ 4929352 h 5703411"/>
              <a:gd name="connsiteX30" fmla="*/ 735724 w 3857297"/>
              <a:gd name="connsiteY30" fmla="*/ 4572000 h 5703411"/>
              <a:gd name="connsiteX31" fmla="*/ 882868 w 3857297"/>
              <a:gd name="connsiteY31" fmla="*/ 4014952 h 5703411"/>
              <a:gd name="connsiteX32" fmla="*/ 945931 w 3857297"/>
              <a:gd name="connsiteY32" fmla="*/ 4824249 h 5703411"/>
              <a:gd name="connsiteX33" fmla="*/ 966952 w 3857297"/>
              <a:gd name="connsiteY33" fmla="*/ 4981903 h 5703411"/>
              <a:gd name="connsiteX34" fmla="*/ 1082566 w 3857297"/>
              <a:gd name="connsiteY34" fmla="*/ 5108026 h 5703411"/>
              <a:gd name="connsiteX35" fmla="*/ 1219199 w 3857297"/>
              <a:gd name="connsiteY35" fmla="*/ 5108028 h 5703411"/>
              <a:gd name="connsiteX36" fmla="*/ 1345324 w 3857297"/>
              <a:gd name="connsiteY36" fmla="*/ 5087007 h 5703411"/>
              <a:gd name="connsiteX37" fmla="*/ 1566041 w 3857297"/>
              <a:gd name="connsiteY37" fmla="*/ 4614041 h 5703411"/>
              <a:gd name="connsiteX38" fmla="*/ 1671145 w 3857297"/>
              <a:gd name="connsiteY38" fmla="*/ 4172608 h 5703411"/>
              <a:gd name="connsiteX39" fmla="*/ 2049518 w 3857297"/>
              <a:gd name="connsiteY39" fmla="*/ 4078013 h 5703411"/>
              <a:gd name="connsiteX40" fmla="*/ 2165131 w 3857297"/>
              <a:gd name="connsiteY40" fmla="*/ 4529960 h 5703411"/>
              <a:gd name="connsiteX41" fmla="*/ 2207172 w 3857297"/>
              <a:gd name="connsiteY41" fmla="*/ 4950373 h 5703411"/>
              <a:gd name="connsiteX42" fmla="*/ 2259724 w 3857297"/>
              <a:gd name="connsiteY42" fmla="*/ 5108028 h 5703411"/>
              <a:gd name="connsiteX43" fmla="*/ 2312277 w 3857297"/>
              <a:gd name="connsiteY43" fmla="*/ 5360274 h 5703411"/>
              <a:gd name="connsiteX44" fmla="*/ 2427890 w 3857297"/>
              <a:gd name="connsiteY44" fmla="*/ 5528443 h 5703411"/>
              <a:gd name="connsiteX45" fmla="*/ 2532993 w 3857297"/>
              <a:gd name="connsiteY45" fmla="*/ 5559974 h 5703411"/>
              <a:gd name="connsiteX46" fmla="*/ 2680138 w 3857297"/>
              <a:gd name="connsiteY46" fmla="*/ 5528441 h 5703411"/>
              <a:gd name="connsiteX47" fmla="*/ 2669627 w 3857297"/>
              <a:gd name="connsiteY47" fmla="*/ 5423339 h 5703411"/>
              <a:gd name="connsiteX48" fmla="*/ 2659117 w 3857297"/>
              <a:gd name="connsiteY48" fmla="*/ 5423338 h 5703411"/>
              <a:gd name="connsiteX49" fmla="*/ 2690648 w 3857297"/>
              <a:gd name="connsiteY49" fmla="*/ 5044965 h 5703411"/>
              <a:gd name="connsiteX50" fmla="*/ 2690648 w 3857297"/>
              <a:gd name="connsiteY50" fmla="*/ 4740165 h 5703411"/>
              <a:gd name="connsiteX51" fmla="*/ 2858814 w 3857297"/>
              <a:gd name="connsiteY51" fmla="*/ 3983421 h 5703411"/>
              <a:gd name="connsiteX52" fmla="*/ 3153102 w 3857297"/>
              <a:gd name="connsiteY52" fmla="*/ 4277711 h 5703411"/>
              <a:gd name="connsiteX53" fmla="*/ 2911365 w 3857297"/>
              <a:gd name="connsiteY53" fmla="*/ 5234151 h 5703411"/>
              <a:gd name="connsiteX54" fmla="*/ 2974428 w 3857297"/>
              <a:gd name="connsiteY54" fmla="*/ 5559973 h 5703411"/>
              <a:gd name="connsiteX55" fmla="*/ 3142593 w 3857297"/>
              <a:gd name="connsiteY55" fmla="*/ 5612524 h 5703411"/>
              <a:gd name="connsiteX56" fmla="*/ 3300247 w 3857297"/>
              <a:gd name="connsiteY56" fmla="*/ 5665078 h 5703411"/>
              <a:gd name="connsiteX57" fmla="*/ 3426372 w 3857297"/>
              <a:gd name="connsiteY57" fmla="*/ 5633544 h 5703411"/>
              <a:gd name="connsiteX58" fmla="*/ 3584028 w 3857297"/>
              <a:gd name="connsiteY58" fmla="*/ 5528441 h 5703411"/>
              <a:gd name="connsiteX59" fmla="*/ 3720664 w 3857297"/>
              <a:gd name="connsiteY59" fmla="*/ 5223642 h 5703411"/>
              <a:gd name="connsiteX60" fmla="*/ 3836277 w 3857297"/>
              <a:gd name="connsiteY60" fmla="*/ 4813738 h 5703411"/>
              <a:gd name="connsiteX61" fmla="*/ 3741682 w 3857297"/>
              <a:gd name="connsiteY61" fmla="*/ 4393325 h 5703411"/>
              <a:gd name="connsiteX62" fmla="*/ 3857297 w 3857297"/>
              <a:gd name="connsiteY62" fmla="*/ 4120055 h 5703411"/>
              <a:gd name="connsiteX63" fmla="*/ 3699642 w 3857297"/>
              <a:gd name="connsiteY63" fmla="*/ 3804745 h 5703411"/>
              <a:gd name="connsiteX64" fmla="*/ 3436883 w 3857297"/>
              <a:gd name="connsiteY64" fmla="*/ 3037490 h 5703411"/>
              <a:gd name="connsiteX65" fmla="*/ 3258207 w 3857297"/>
              <a:gd name="connsiteY65" fmla="*/ 2543504 h 5703411"/>
              <a:gd name="connsiteX66" fmla="*/ 3069021 w 3857297"/>
              <a:gd name="connsiteY66" fmla="*/ 2291255 h 5703411"/>
              <a:gd name="connsiteX67" fmla="*/ 2890345 w 3857297"/>
              <a:gd name="connsiteY67" fmla="*/ 1923393 h 5703411"/>
              <a:gd name="connsiteX68" fmla="*/ 2743200 w 3857297"/>
              <a:gd name="connsiteY68" fmla="*/ 1681655 h 5703411"/>
              <a:gd name="connsiteX69" fmla="*/ 2806262 w 3857297"/>
              <a:gd name="connsiteY69" fmla="*/ 1282262 h 5703411"/>
              <a:gd name="connsiteX70" fmla="*/ 2869324 w 3857297"/>
              <a:gd name="connsiteY70" fmla="*/ 1187669 h 5703411"/>
              <a:gd name="connsiteX71" fmla="*/ 2837793 w 3857297"/>
              <a:gd name="connsiteY71" fmla="*/ 1534511 h 5703411"/>
              <a:gd name="connsiteX72" fmla="*/ 2995448 w 3857297"/>
              <a:gd name="connsiteY72" fmla="*/ 1996966 h 5703411"/>
              <a:gd name="connsiteX73" fmla="*/ 3541986 w 3857297"/>
              <a:gd name="connsiteY73" fmla="*/ 2017986 h 5703411"/>
              <a:gd name="connsiteX74" fmla="*/ 3647090 w 3857297"/>
              <a:gd name="connsiteY74" fmla="*/ 1828800 h 5703411"/>
              <a:gd name="connsiteX75" fmla="*/ 3415862 w 3857297"/>
              <a:gd name="connsiteY75" fmla="*/ 1597573 h 5703411"/>
              <a:gd name="connsiteX76" fmla="*/ 3636579 w 3857297"/>
              <a:gd name="connsiteY76" fmla="*/ 1219200 h 5703411"/>
              <a:gd name="connsiteX77" fmla="*/ 3573517 w 3857297"/>
              <a:gd name="connsiteY77" fmla="*/ 630621 h 5703411"/>
              <a:gd name="connsiteX78" fmla="*/ 3499945 w 3857297"/>
              <a:gd name="connsiteY78" fmla="*/ 515007 h 5703411"/>
              <a:gd name="connsiteX79" fmla="*/ 3048000 w 3857297"/>
              <a:gd name="connsiteY79" fmla="*/ 283780 h 5703411"/>
              <a:gd name="connsiteX80" fmla="*/ 2795752 w 3857297"/>
              <a:gd name="connsiteY80" fmla="*/ 231228 h 5703411"/>
              <a:gd name="connsiteX81" fmla="*/ 2585545 w 3857297"/>
              <a:gd name="connsiteY81" fmla="*/ 42042 h 5703411"/>
              <a:gd name="connsiteX82" fmla="*/ 2448910 w 3857297"/>
              <a:gd name="connsiteY82" fmla="*/ 31532 h 5703411"/>
              <a:gd name="connsiteX83" fmla="*/ 2301765 w 3857297"/>
              <a:gd name="connsiteY83" fmla="*/ 294290 h 5703411"/>
              <a:gd name="connsiteX84" fmla="*/ 2102069 w 3857297"/>
              <a:gd name="connsiteY84" fmla="*/ 493986 h 5703411"/>
              <a:gd name="connsiteX85" fmla="*/ 1807780 w 3857297"/>
              <a:gd name="connsiteY85" fmla="*/ 588580 h 5703411"/>
              <a:gd name="connsiteX86" fmla="*/ 1576552 w 3857297"/>
              <a:gd name="connsiteY86" fmla="*/ 620110 h 5703411"/>
              <a:gd name="connsiteX87" fmla="*/ 1387366 w 3857297"/>
              <a:gd name="connsiteY87" fmla="*/ 388883 h 5703411"/>
              <a:gd name="connsiteX88" fmla="*/ 1250731 w 3857297"/>
              <a:gd name="connsiteY88" fmla="*/ 73572 h 5703411"/>
              <a:gd name="connsiteX89" fmla="*/ 1103586 w 3857297"/>
              <a:gd name="connsiteY89" fmla="*/ 0 h 5703411"/>
              <a:gd name="connsiteX0" fmla="*/ 1103586 w 3857297"/>
              <a:gd name="connsiteY0" fmla="*/ 0 h 5706584"/>
              <a:gd name="connsiteX1" fmla="*/ 914400 w 3857297"/>
              <a:gd name="connsiteY1" fmla="*/ 388883 h 5706584"/>
              <a:gd name="connsiteX2" fmla="*/ 378372 w 3857297"/>
              <a:gd name="connsiteY2" fmla="*/ 536028 h 5706584"/>
              <a:gd name="connsiteX3" fmla="*/ 63062 w 3857297"/>
              <a:gd name="connsiteY3" fmla="*/ 819807 h 5706584"/>
              <a:gd name="connsiteX4" fmla="*/ 63062 w 3857297"/>
              <a:gd name="connsiteY4" fmla="*/ 1093076 h 5706584"/>
              <a:gd name="connsiteX5" fmla="*/ 273269 w 3857297"/>
              <a:gd name="connsiteY5" fmla="*/ 1492469 h 5706584"/>
              <a:gd name="connsiteX6" fmla="*/ 378373 w 3857297"/>
              <a:gd name="connsiteY6" fmla="*/ 1660634 h 5706584"/>
              <a:gd name="connsiteX7" fmla="*/ 409903 w 3857297"/>
              <a:gd name="connsiteY7" fmla="*/ 1870841 h 5706584"/>
              <a:gd name="connsiteX8" fmla="*/ 609600 w 3857297"/>
              <a:gd name="connsiteY8" fmla="*/ 1923394 h 5706584"/>
              <a:gd name="connsiteX9" fmla="*/ 798786 w 3857297"/>
              <a:gd name="connsiteY9" fmla="*/ 1671145 h 5706584"/>
              <a:gd name="connsiteX10" fmla="*/ 735724 w 3857297"/>
              <a:gd name="connsiteY10" fmla="*/ 1250731 h 5706584"/>
              <a:gd name="connsiteX11" fmla="*/ 651641 w 3857297"/>
              <a:gd name="connsiteY11" fmla="*/ 1051035 h 5706584"/>
              <a:gd name="connsiteX12" fmla="*/ 830317 w 3857297"/>
              <a:gd name="connsiteY12" fmla="*/ 1008993 h 5706584"/>
              <a:gd name="connsiteX13" fmla="*/ 998483 w 3857297"/>
              <a:gd name="connsiteY13" fmla="*/ 1481959 h 5706584"/>
              <a:gd name="connsiteX14" fmla="*/ 1030014 w 3857297"/>
              <a:gd name="connsiteY14" fmla="*/ 1891862 h 5706584"/>
              <a:gd name="connsiteX15" fmla="*/ 977462 w 3857297"/>
              <a:gd name="connsiteY15" fmla="*/ 2364828 h 5706584"/>
              <a:gd name="connsiteX16" fmla="*/ 399393 w 3857297"/>
              <a:gd name="connsiteY16" fmla="*/ 3499945 h 5706584"/>
              <a:gd name="connsiteX17" fmla="*/ 325821 w 3857297"/>
              <a:gd name="connsiteY17" fmla="*/ 3626070 h 5706584"/>
              <a:gd name="connsiteX18" fmla="*/ 336331 w 3857297"/>
              <a:gd name="connsiteY18" fmla="*/ 3710152 h 5706584"/>
              <a:gd name="connsiteX19" fmla="*/ 304800 w 3857297"/>
              <a:gd name="connsiteY19" fmla="*/ 3815255 h 5706584"/>
              <a:gd name="connsiteX20" fmla="*/ 241738 w 3857297"/>
              <a:gd name="connsiteY20" fmla="*/ 4025462 h 5706584"/>
              <a:gd name="connsiteX21" fmla="*/ 105104 w 3857297"/>
              <a:gd name="connsiteY21" fmla="*/ 4498427 h 5706584"/>
              <a:gd name="connsiteX22" fmla="*/ 0 w 3857297"/>
              <a:gd name="connsiteY22" fmla="*/ 4834759 h 5706584"/>
              <a:gd name="connsiteX23" fmla="*/ 31531 w 3857297"/>
              <a:gd name="connsiteY23" fmla="*/ 5097517 h 5706584"/>
              <a:gd name="connsiteX24" fmla="*/ 136635 w 3857297"/>
              <a:gd name="connsiteY24" fmla="*/ 5192110 h 5706584"/>
              <a:gd name="connsiteX25" fmla="*/ 199696 w 3857297"/>
              <a:gd name="connsiteY25" fmla="*/ 5255172 h 5706584"/>
              <a:gd name="connsiteX26" fmla="*/ 409904 w 3857297"/>
              <a:gd name="connsiteY26" fmla="*/ 5223643 h 5706584"/>
              <a:gd name="connsiteX27" fmla="*/ 515007 w 3857297"/>
              <a:gd name="connsiteY27" fmla="*/ 5213131 h 5706584"/>
              <a:gd name="connsiteX28" fmla="*/ 620110 w 3857297"/>
              <a:gd name="connsiteY28" fmla="*/ 5171090 h 5706584"/>
              <a:gd name="connsiteX29" fmla="*/ 693681 w 3857297"/>
              <a:gd name="connsiteY29" fmla="*/ 4929352 h 5706584"/>
              <a:gd name="connsiteX30" fmla="*/ 735724 w 3857297"/>
              <a:gd name="connsiteY30" fmla="*/ 4572000 h 5706584"/>
              <a:gd name="connsiteX31" fmla="*/ 882868 w 3857297"/>
              <a:gd name="connsiteY31" fmla="*/ 4014952 h 5706584"/>
              <a:gd name="connsiteX32" fmla="*/ 945931 w 3857297"/>
              <a:gd name="connsiteY32" fmla="*/ 4824249 h 5706584"/>
              <a:gd name="connsiteX33" fmla="*/ 966952 w 3857297"/>
              <a:gd name="connsiteY33" fmla="*/ 4981903 h 5706584"/>
              <a:gd name="connsiteX34" fmla="*/ 1082566 w 3857297"/>
              <a:gd name="connsiteY34" fmla="*/ 5108026 h 5706584"/>
              <a:gd name="connsiteX35" fmla="*/ 1219199 w 3857297"/>
              <a:gd name="connsiteY35" fmla="*/ 5108028 h 5706584"/>
              <a:gd name="connsiteX36" fmla="*/ 1345324 w 3857297"/>
              <a:gd name="connsiteY36" fmla="*/ 5087007 h 5706584"/>
              <a:gd name="connsiteX37" fmla="*/ 1566041 w 3857297"/>
              <a:gd name="connsiteY37" fmla="*/ 4614041 h 5706584"/>
              <a:gd name="connsiteX38" fmla="*/ 1671145 w 3857297"/>
              <a:gd name="connsiteY38" fmla="*/ 4172608 h 5706584"/>
              <a:gd name="connsiteX39" fmla="*/ 2049518 w 3857297"/>
              <a:gd name="connsiteY39" fmla="*/ 4078013 h 5706584"/>
              <a:gd name="connsiteX40" fmla="*/ 2165131 w 3857297"/>
              <a:gd name="connsiteY40" fmla="*/ 4529960 h 5706584"/>
              <a:gd name="connsiteX41" fmla="*/ 2207172 w 3857297"/>
              <a:gd name="connsiteY41" fmla="*/ 4950373 h 5706584"/>
              <a:gd name="connsiteX42" fmla="*/ 2259724 w 3857297"/>
              <a:gd name="connsiteY42" fmla="*/ 5108028 h 5706584"/>
              <a:gd name="connsiteX43" fmla="*/ 2312277 w 3857297"/>
              <a:gd name="connsiteY43" fmla="*/ 5360274 h 5706584"/>
              <a:gd name="connsiteX44" fmla="*/ 2427890 w 3857297"/>
              <a:gd name="connsiteY44" fmla="*/ 5528443 h 5706584"/>
              <a:gd name="connsiteX45" fmla="*/ 2532993 w 3857297"/>
              <a:gd name="connsiteY45" fmla="*/ 5559974 h 5706584"/>
              <a:gd name="connsiteX46" fmla="*/ 2680138 w 3857297"/>
              <a:gd name="connsiteY46" fmla="*/ 5528441 h 5706584"/>
              <a:gd name="connsiteX47" fmla="*/ 2669627 w 3857297"/>
              <a:gd name="connsiteY47" fmla="*/ 5423339 h 5706584"/>
              <a:gd name="connsiteX48" fmla="*/ 2659117 w 3857297"/>
              <a:gd name="connsiteY48" fmla="*/ 5423338 h 5706584"/>
              <a:gd name="connsiteX49" fmla="*/ 2690648 w 3857297"/>
              <a:gd name="connsiteY49" fmla="*/ 5044965 h 5706584"/>
              <a:gd name="connsiteX50" fmla="*/ 2690648 w 3857297"/>
              <a:gd name="connsiteY50" fmla="*/ 4740165 h 5706584"/>
              <a:gd name="connsiteX51" fmla="*/ 2858814 w 3857297"/>
              <a:gd name="connsiteY51" fmla="*/ 3983421 h 5706584"/>
              <a:gd name="connsiteX52" fmla="*/ 3153102 w 3857297"/>
              <a:gd name="connsiteY52" fmla="*/ 4277711 h 5706584"/>
              <a:gd name="connsiteX53" fmla="*/ 2911365 w 3857297"/>
              <a:gd name="connsiteY53" fmla="*/ 5234151 h 5706584"/>
              <a:gd name="connsiteX54" fmla="*/ 2974428 w 3857297"/>
              <a:gd name="connsiteY54" fmla="*/ 5559973 h 5706584"/>
              <a:gd name="connsiteX55" fmla="*/ 3142593 w 3857297"/>
              <a:gd name="connsiteY55" fmla="*/ 5612524 h 5706584"/>
              <a:gd name="connsiteX56" fmla="*/ 3300247 w 3857297"/>
              <a:gd name="connsiteY56" fmla="*/ 5675589 h 5706584"/>
              <a:gd name="connsiteX57" fmla="*/ 3426372 w 3857297"/>
              <a:gd name="connsiteY57" fmla="*/ 5633544 h 5706584"/>
              <a:gd name="connsiteX58" fmla="*/ 3584028 w 3857297"/>
              <a:gd name="connsiteY58" fmla="*/ 5528441 h 5706584"/>
              <a:gd name="connsiteX59" fmla="*/ 3720664 w 3857297"/>
              <a:gd name="connsiteY59" fmla="*/ 5223642 h 5706584"/>
              <a:gd name="connsiteX60" fmla="*/ 3836277 w 3857297"/>
              <a:gd name="connsiteY60" fmla="*/ 4813738 h 5706584"/>
              <a:gd name="connsiteX61" fmla="*/ 3741682 w 3857297"/>
              <a:gd name="connsiteY61" fmla="*/ 4393325 h 5706584"/>
              <a:gd name="connsiteX62" fmla="*/ 3857297 w 3857297"/>
              <a:gd name="connsiteY62" fmla="*/ 4120055 h 5706584"/>
              <a:gd name="connsiteX63" fmla="*/ 3699642 w 3857297"/>
              <a:gd name="connsiteY63" fmla="*/ 3804745 h 5706584"/>
              <a:gd name="connsiteX64" fmla="*/ 3436883 w 3857297"/>
              <a:gd name="connsiteY64" fmla="*/ 3037490 h 5706584"/>
              <a:gd name="connsiteX65" fmla="*/ 3258207 w 3857297"/>
              <a:gd name="connsiteY65" fmla="*/ 2543504 h 5706584"/>
              <a:gd name="connsiteX66" fmla="*/ 3069021 w 3857297"/>
              <a:gd name="connsiteY66" fmla="*/ 2291255 h 5706584"/>
              <a:gd name="connsiteX67" fmla="*/ 2890345 w 3857297"/>
              <a:gd name="connsiteY67" fmla="*/ 1923393 h 5706584"/>
              <a:gd name="connsiteX68" fmla="*/ 2743200 w 3857297"/>
              <a:gd name="connsiteY68" fmla="*/ 1681655 h 5706584"/>
              <a:gd name="connsiteX69" fmla="*/ 2806262 w 3857297"/>
              <a:gd name="connsiteY69" fmla="*/ 1282262 h 5706584"/>
              <a:gd name="connsiteX70" fmla="*/ 2869324 w 3857297"/>
              <a:gd name="connsiteY70" fmla="*/ 1187669 h 5706584"/>
              <a:gd name="connsiteX71" fmla="*/ 2837793 w 3857297"/>
              <a:gd name="connsiteY71" fmla="*/ 1534511 h 5706584"/>
              <a:gd name="connsiteX72" fmla="*/ 2995448 w 3857297"/>
              <a:gd name="connsiteY72" fmla="*/ 1996966 h 5706584"/>
              <a:gd name="connsiteX73" fmla="*/ 3541986 w 3857297"/>
              <a:gd name="connsiteY73" fmla="*/ 2017986 h 5706584"/>
              <a:gd name="connsiteX74" fmla="*/ 3647090 w 3857297"/>
              <a:gd name="connsiteY74" fmla="*/ 1828800 h 5706584"/>
              <a:gd name="connsiteX75" fmla="*/ 3415862 w 3857297"/>
              <a:gd name="connsiteY75" fmla="*/ 1597573 h 5706584"/>
              <a:gd name="connsiteX76" fmla="*/ 3636579 w 3857297"/>
              <a:gd name="connsiteY76" fmla="*/ 1219200 h 5706584"/>
              <a:gd name="connsiteX77" fmla="*/ 3573517 w 3857297"/>
              <a:gd name="connsiteY77" fmla="*/ 630621 h 5706584"/>
              <a:gd name="connsiteX78" fmla="*/ 3499945 w 3857297"/>
              <a:gd name="connsiteY78" fmla="*/ 515007 h 5706584"/>
              <a:gd name="connsiteX79" fmla="*/ 3048000 w 3857297"/>
              <a:gd name="connsiteY79" fmla="*/ 283780 h 5706584"/>
              <a:gd name="connsiteX80" fmla="*/ 2795752 w 3857297"/>
              <a:gd name="connsiteY80" fmla="*/ 231228 h 5706584"/>
              <a:gd name="connsiteX81" fmla="*/ 2585545 w 3857297"/>
              <a:gd name="connsiteY81" fmla="*/ 42042 h 5706584"/>
              <a:gd name="connsiteX82" fmla="*/ 2448910 w 3857297"/>
              <a:gd name="connsiteY82" fmla="*/ 31532 h 5706584"/>
              <a:gd name="connsiteX83" fmla="*/ 2301765 w 3857297"/>
              <a:gd name="connsiteY83" fmla="*/ 294290 h 5706584"/>
              <a:gd name="connsiteX84" fmla="*/ 2102069 w 3857297"/>
              <a:gd name="connsiteY84" fmla="*/ 493986 h 5706584"/>
              <a:gd name="connsiteX85" fmla="*/ 1807780 w 3857297"/>
              <a:gd name="connsiteY85" fmla="*/ 588580 h 5706584"/>
              <a:gd name="connsiteX86" fmla="*/ 1576552 w 3857297"/>
              <a:gd name="connsiteY86" fmla="*/ 620110 h 5706584"/>
              <a:gd name="connsiteX87" fmla="*/ 1387366 w 3857297"/>
              <a:gd name="connsiteY87" fmla="*/ 388883 h 5706584"/>
              <a:gd name="connsiteX88" fmla="*/ 1250731 w 3857297"/>
              <a:gd name="connsiteY88" fmla="*/ 73572 h 5706584"/>
              <a:gd name="connsiteX89" fmla="*/ 1103586 w 3857297"/>
              <a:gd name="connsiteY89" fmla="*/ 0 h 5706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3857297" h="5706584">
                <a:moveTo>
                  <a:pt x="1103586" y="0"/>
                </a:moveTo>
                <a:lnTo>
                  <a:pt x="914400" y="388883"/>
                </a:lnTo>
                <a:lnTo>
                  <a:pt x="378372" y="536028"/>
                </a:lnTo>
                <a:lnTo>
                  <a:pt x="63062" y="819807"/>
                </a:lnTo>
                <a:lnTo>
                  <a:pt x="63062" y="1093076"/>
                </a:lnTo>
                <a:lnTo>
                  <a:pt x="273269" y="1492469"/>
                </a:lnTo>
                <a:lnTo>
                  <a:pt x="378373" y="1660634"/>
                </a:lnTo>
                <a:lnTo>
                  <a:pt x="409903" y="1870841"/>
                </a:lnTo>
                <a:lnTo>
                  <a:pt x="609600" y="1923394"/>
                </a:lnTo>
                <a:lnTo>
                  <a:pt x="798786" y="1671145"/>
                </a:lnTo>
                <a:lnTo>
                  <a:pt x="735724" y="1250731"/>
                </a:lnTo>
                <a:lnTo>
                  <a:pt x="651641" y="1051035"/>
                </a:lnTo>
                <a:lnTo>
                  <a:pt x="830317" y="1008993"/>
                </a:lnTo>
                <a:lnTo>
                  <a:pt x="998483" y="1481959"/>
                </a:lnTo>
                <a:lnTo>
                  <a:pt x="1030014" y="1891862"/>
                </a:lnTo>
                <a:lnTo>
                  <a:pt x="977462" y="2364828"/>
                </a:lnTo>
                <a:lnTo>
                  <a:pt x="399393" y="3499945"/>
                </a:lnTo>
                <a:cubicBezTo>
                  <a:pt x="402897" y="3534980"/>
                  <a:pt x="336331" y="3591036"/>
                  <a:pt x="325821" y="3626070"/>
                </a:cubicBezTo>
                <a:cubicBezTo>
                  <a:pt x="315311" y="3661104"/>
                  <a:pt x="339834" y="3678621"/>
                  <a:pt x="336331" y="3710152"/>
                </a:cubicBezTo>
                <a:cubicBezTo>
                  <a:pt x="332828" y="3741683"/>
                  <a:pt x="357352" y="3790731"/>
                  <a:pt x="304800" y="3815255"/>
                </a:cubicBezTo>
                <a:lnTo>
                  <a:pt x="241738" y="4025462"/>
                </a:lnTo>
                <a:lnTo>
                  <a:pt x="105104" y="4498427"/>
                </a:lnTo>
                <a:lnTo>
                  <a:pt x="0" y="4834759"/>
                </a:lnTo>
                <a:lnTo>
                  <a:pt x="31531" y="5097517"/>
                </a:lnTo>
                <a:lnTo>
                  <a:pt x="136635" y="5192110"/>
                </a:lnTo>
                <a:lnTo>
                  <a:pt x="199696" y="5255172"/>
                </a:lnTo>
                <a:lnTo>
                  <a:pt x="409904" y="5223643"/>
                </a:lnTo>
                <a:lnTo>
                  <a:pt x="515007" y="5213131"/>
                </a:lnTo>
                <a:lnTo>
                  <a:pt x="620110" y="5171090"/>
                </a:lnTo>
                <a:lnTo>
                  <a:pt x="693681" y="4929352"/>
                </a:lnTo>
                <a:lnTo>
                  <a:pt x="735724" y="4572000"/>
                </a:lnTo>
                <a:lnTo>
                  <a:pt x="882868" y="4014952"/>
                </a:lnTo>
                <a:lnTo>
                  <a:pt x="945931" y="4824249"/>
                </a:lnTo>
                <a:lnTo>
                  <a:pt x="966952" y="4981903"/>
                </a:lnTo>
                <a:lnTo>
                  <a:pt x="1082566" y="5108026"/>
                </a:lnTo>
                <a:lnTo>
                  <a:pt x="1219199" y="5108028"/>
                </a:lnTo>
                <a:lnTo>
                  <a:pt x="1345324" y="5087007"/>
                </a:lnTo>
                <a:lnTo>
                  <a:pt x="1566041" y="4614041"/>
                </a:lnTo>
                <a:lnTo>
                  <a:pt x="1671145" y="4172608"/>
                </a:lnTo>
                <a:lnTo>
                  <a:pt x="2049518" y="4078013"/>
                </a:lnTo>
                <a:lnTo>
                  <a:pt x="2165131" y="4529960"/>
                </a:lnTo>
                <a:lnTo>
                  <a:pt x="2207172" y="4950373"/>
                </a:lnTo>
                <a:lnTo>
                  <a:pt x="2259724" y="5108028"/>
                </a:lnTo>
                <a:cubicBezTo>
                  <a:pt x="2259724" y="5223642"/>
                  <a:pt x="2312277" y="5244660"/>
                  <a:pt x="2312277" y="5360274"/>
                </a:cubicBezTo>
                <a:lnTo>
                  <a:pt x="2427890" y="5528443"/>
                </a:lnTo>
                <a:lnTo>
                  <a:pt x="2532993" y="5559974"/>
                </a:lnTo>
                <a:lnTo>
                  <a:pt x="2680138" y="5528441"/>
                </a:lnTo>
                <a:lnTo>
                  <a:pt x="2669627" y="5423339"/>
                </a:lnTo>
                <a:lnTo>
                  <a:pt x="2659117" y="5423338"/>
                </a:lnTo>
                <a:lnTo>
                  <a:pt x="2690648" y="5044965"/>
                </a:lnTo>
                <a:lnTo>
                  <a:pt x="2690648" y="4740165"/>
                </a:lnTo>
                <a:lnTo>
                  <a:pt x="2858814" y="3983421"/>
                </a:lnTo>
                <a:lnTo>
                  <a:pt x="3153102" y="4277711"/>
                </a:lnTo>
                <a:lnTo>
                  <a:pt x="2911365" y="5234151"/>
                </a:lnTo>
                <a:lnTo>
                  <a:pt x="2974428" y="5559973"/>
                </a:lnTo>
                <a:lnTo>
                  <a:pt x="3142593" y="5612524"/>
                </a:lnTo>
                <a:lnTo>
                  <a:pt x="3300247" y="5675589"/>
                </a:lnTo>
                <a:cubicBezTo>
                  <a:pt x="3412357" y="5651064"/>
                  <a:pt x="3314262" y="5784194"/>
                  <a:pt x="3426372" y="5633544"/>
                </a:cubicBezTo>
                <a:lnTo>
                  <a:pt x="3584028" y="5528441"/>
                </a:lnTo>
                <a:lnTo>
                  <a:pt x="3720664" y="5223642"/>
                </a:lnTo>
                <a:lnTo>
                  <a:pt x="3836277" y="4813738"/>
                </a:lnTo>
                <a:lnTo>
                  <a:pt x="3741682" y="4393325"/>
                </a:lnTo>
                <a:lnTo>
                  <a:pt x="3857297" y="4120055"/>
                </a:lnTo>
                <a:lnTo>
                  <a:pt x="3699642" y="3804745"/>
                </a:lnTo>
                <a:lnTo>
                  <a:pt x="3436883" y="3037490"/>
                </a:lnTo>
                <a:lnTo>
                  <a:pt x="3258207" y="2543504"/>
                </a:lnTo>
                <a:lnTo>
                  <a:pt x="3069021" y="2291255"/>
                </a:lnTo>
                <a:lnTo>
                  <a:pt x="2890345" y="1923393"/>
                </a:lnTo>
                <a:lnTo>
                  <a:pt x="2743200" y="1681655"/>
                </a:lnTo>
                <a:lnTo>
                  <a:pt x="2806262" y="1282262"/>
                </a:lnTo>
                <a:lnTo>
                  <a:pt x="2869324" y="1187669"/>
                </a:lnTo>
                <a:lnTo>
                  <a:pt x="2837793" y="1534511"/>
                </a:lnTo>
                <a:lnTo>
                  <a:pt x="2995448" y="1996966"/>
                </a:lnTo>
                <a:lnTo>
                  <a:pt x="3541986" y="2017986"/>
                </a:lnTo>
                <a:lnTo>
                  <a:pt x="3647090" y="1828800"/>
                </a:lnTo>
                <a:lnTo>
                  <a:pt x="3415862" y="1597573"/>
                </a:lnTo>
                <a:lnTo>
                  <a:pt x="3636579" y="1219200"/>
                </a:lnTo>
                <a:lnTo>
                  <a:pt x="3573517" y="630621"/>
                </a:lnTo>
                <a:lnTo>
                  <a:pt x="3499945" y="515007"/>
                </a:lnTo>
                <a:lnTo>
                  <a:pt x="3048000" y="283780"/>
                </a:lnTo>
                <a:lnTo>
                  <a:pt x="2795752" y="231228"/>
                </a:lnTo>
                <a:lnTo>
                  <a:pt x="2585545" y="42042"/>
                </a:lnTo>
                <a:lnTo>
                  <a:pt x="2448910" y="31532"/>
                </a:lnTo>
                <a:lnTo>
                  <a:pt x="2301765" y="294290"/>
                </a:lnTo>
                <a:lnTo>
                  <a:pt x="2102069" y="493986"/>
                </a:lnTo>
                <a:lnTo>
                  <a:pt x="1807780" y="588580"/>
                </a:lnTo>
                <a:lnTo>
                  <a:pt x="1576552" y="620110"/>
                </a:lnTo>
                <a:lnTo>
                  <a:pt x="1387366" y="388883"/>
                </a:lnTo>
                <a:lnTo>
                  <a:pt x="1250731" y="73572"/>
                </a:lnTo>
                <a:lnTo>
                  <a:pt x="1103586" y="0"/>
                </a:lnTo>
                <a:close/>
              </a:path>
            </a:pathLst>
          </a:custGeom>
          <a:blipFill dpi="0" rotWithShape="1"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Freeform: Shape 23">
            <a:hlinkHover r:id="rId10" action="ppaction://hlinksldjump">
              <a:snd r:embed="rId11" name="Growl.wav"/>
            </a:hlinkHover>
            <a:extLst>
              <a:ext uri="{FF2B5EF4-FFF2-40B4-BE49-F238E27FC236}">
                <a16:creationId xmlns:a16="http://schemas.microsoft.com/office/drawing/2014/main" id="{E916D80E-273B-47CB-BB74-F955A8FF1974}"/>
              </a:ext>
            </a:extLst>
          </p:cNvPr>
          <p:cNvSpPr/>
          <p:nvPr/>
        </p:nvSpPr>
        <p:spPr>
          <a:xfrm>
            <a:off x="6800193" y="3177932"/>
            <a:ext cx="1229710" cy="2019538"/>
          </a:xfrm>
          <a:custGeom>
            <a:avLst/>
            <a:gdLst>
              <a:gd name="connsiteX0" fmla="*/ 1261241 w 4151586"/>
              <a:gd name="connsiteY0" fmla="*/ 136634 h 6747641"/>
              <a:gd name="connsiteX1" fmla="*/ 1072055 w 4151586"/>
              <a:gd name="connsiteY1" fmla="*/ 525517 h 6747641"/>
              <a:gd name="connsiteX2" fmla="*/ 536027 w 4151586"/>
              <a:gd name="connsiteY2" fmla="*/ 672662 h 6747641"/>
              <a:gd name="connsiteX3" fmla="*/ 220717 w 4151586"/>
              <a:gd name="connsiteY3" fmla="*/ 956441 h 6747641"/>
              <a:gd name="connsiteX4" fmla="*/ 220717 w 4151586"/>
              <a:gd name="connsiteY4" fmla="*/ 1229710 h 6747641"/>
              <a:gd name="connsiteX5" fmla="*/ 430924 w 4151586"/>
              <a:gd name="connsiteY5" fmla="*/ 1629103 h 6747641"/>
              <a:gd name="connsiteX6" fmla="*/ 609600 w 4151586"/>
              <a:gd name="connsiteY6" fmla="*/ 1839310 h 6747641"/>
              <a:gd name="connsiteX7" fmla="*/ 504496 w 4151586"/>
              <a:gd name="connsiteY7" fmla="*/ 2049517 h 6747641"/>
              <a:gd name="connsiteX8" fmla="*/ 767255 w 4151586"/>
              <a:gd name="connsiteY8" fmla="*/ 2102069 h 6747641"/>
              <a:gd name="connsiteX9" fmla="*/ 956441 w 4151586"/>
              <a:gd name="connsiteY9" fmla="*/ 1807779 h 6747641"/>
              <a:gd name="connsiteX10" fmla="*/ 893379 w 4151586"/>
              <a:gd name="connsiteY10" fmla="*/ 1387365 h 6747641"/>
              <a:gd name="connsiteX11" fmla="*/ 809296 w 4151586"/>
              <a:gd name="connsiteY11" fmla="*/ 1187669 h 6747641"/>
              <a:gd name="connsiteX12" fmla="*/ 987972 w 4151586"/>
              <a:gd name="connsiteY12" fmla="*/ 1145627 h 6747641"/>
              <a:gd name="connsiteX13" fmla="*/ 1156138 w 4151586"/>
              <a:gd name="connsiteY13" fmla="*/ 1618593 h 6747641"/>
              <a:gd name="connsiteX14" fmla="*/ 1187669 w 4151586"/>
              <a:gd name="connsiteY14" fmla="*/ 2028496 h 6747641"/>
              <a:gd name="connsiteX15" fmla="*/ 1135117 w 4151586"/>
              <a:gd name="connsiteY15" fmla="*/ 2501462 h 6747641"/>
              <a:gd name="connsiteX16" fmla="*/ 599089 w 4151586"/>
              <a:gd name="connsiteY16" fmla="*/ 3699641 h 6747641"/>
              <a:gd name="connsiteX17" fmla="*/ 609600 w 4151586"/>
              <a:gd name="connsiteY17" fmla="*/ 3804745 h 6747641"/>
              <a:gd name="connsiteX18" fmla="*/ 620110 w 4151586"/>
              <a:gd name="connsiteY18" fmla="*/ 3878317 h 6747641"/>
              <a:gd name="connsiteX19" fmla="*/ 620110 w 4151586"/>
              <a:gd name="connsiteY19" fmla="*/ 4004441 h 6747641"/>
              <a:gd name="connsiteX20" fmla="*/ 399393 w 4151586"/>
              <a:gd name="connsiteY20" fmla="*/ 4162096 h 6747641"/>
              <a:gd name="connsiteX21" fmla="*/ 346841 w 4151586"/>
              <a:gd name="connsiteY21" fmla="*/ 4708634 h 6747641"/>
              <a:gd name="connsiteX22" fmla="*/ 136634 w 4151586"/>
              <a:gd name="connsiteY22" fmla="*/ 5276193 h 6747641"/>
              <a:gd name="connsiteX23" fmla="*/ 31531 w 4151586"/>
              <a:gd name="connsiteY23" fmla="*/ 5602014 h 6747641"/>
              <a:gd name="connsiteX24" fmla="*/ 0 w 4151586"/>
              <a:gd name="connsiteY24" fmla="*/ 5927834 h 6747641"/>
              <a:gd name="connsiteX25" fmla="*/ 52551 w 4151586"/>
              <a:gd name="connsiteY25" fmla="*/ 6096000 h 6747641"/>
              <a:gd name="connsiteX26" fmla="*/ 693683 w 4151586"/>
              <a:gd name="connsiteY26" fmla="*/ 6232634 h 6747641"/>
              <a:gd name="connsiteX27" fmla="*/ 840827 w 4151586"/>
              <a:gd name="connsiteY27" fmla="*/ 6085489 h 6747641"/>
              <a:gd name="connsiteX28" fmla="*/ 777765 w 4151586"/>
              <a:gd name="connsiteY28" fmla="*/ 5549462 h 6747641"/>
              <a:gd name="connsiteX29" fmla="*/ 903889 w 4151586"/>
              <a:gd name="connsiteY29" fmla="*/ 5255172 h 6747641"/>
              <a:gd name="connsiteX30" fmla="*/ 893379 w 4151586"/>
              <a:gd name="connsiteY30" fmla="*/ 4708634 h 6747641"/>
              <a:gd name="connsiteX31" fmla="*/ 1019503 w 4151586"/>
              <a:gd name="connsiteY31" fmla="*/ 4593020 h 6747641"/>
              <a:gd name="connsiteX32" fmla="*/ 1030014 w 4151586"/>
              <a:gd name="connsiteY32" fmla="*/ 5307724 h 6747641"/>
              <a:gd name="connsiteX33" fmla="*/ 1103586 w 4151586"/>
              <a:gd name="connsiteY33" fmla="*/ 5412827 h 6747641"/>
              <a:gd name="connsiteX34" fmla="*/ 1219200 w 4151586"/>
              <a:gd name="connsiteY34" fmla="*/ 5896303 h 6747641"/>
              <a:gd name="connsiteX35" fmla="*/ 1471448 w 4151586"/>
              <a:gd name="connsiteY35" fmla="*/ 5969876 h 6747641"/>
              <a:gd name="connsiteX36" fmla="*/ 1629103 w 4151586"/>
              <a:gd name="connsiteY36" fmla="*/ 5538952 h 6747641"/>
              <a:gd name="connsiteX37" fmla="*/ 1744717 w 4151586"/>
              <a:gd name="connsiteY37" fmla="*/ 5076496 h 6747641"/>
              <a:gd name="connsiteX38" fmla="*/ 1860331 w 4151586"/>
              <a:gd name="connsiteY38" fmla="*/ 4750676 h 6747641"/>
              <a:gd name="connsiteX39" fmla="*/ 2165131 w 4151586"/>
              <a:gd name="connsiteY39" fmla="*/ 4698124 h 6747641"/>
              <a:gd name="connsiteX40" fmla="*/ 2301765 w 4151586"/>
              <a:gd name="connsiteY40" fmla="*/ 4929352 h 6747641"/>
              <a:gd name="connsiteX41" fmla="*/ 2270234 w 4151586"/>
              <a:gd name="connsiteY41" fmla="*/ 5465379 h 6747641"/>
              <a:gd name="connsiteX42" fmla="*/ 2396358 w 4151586"/>
              <a:gd name="connsiteY42" fmla="*/ 5864772 h 6747641"/>
              <a:gd name="connsiteX43" fmla="*/ 2417379 w 4151586"/>
              <a:gd name="connsiteY43" fmla="*/ 6201103 h 6747641"/>
              <a:gd name="connsiteX44" fmla="*/ 2459420 w 4151586"/>
              <a:gd name="connsiteY44" fmla="*/ 6526924 h 6747641"/>
              <a:gd name="connsiteX45" fmla="*/ 2869324 w 4151586"/>
              <a:gd name="connsiteY45" fmla="*/ 6642538 h 6747641"/>
              <a:gd name="connsiteX46" fmla="*/ 3037489 w 4151586"/>
              <a:gd name="connsiteY46" fmla="*/ 6432331 h 6747641"/>
              <a:gd name="connsiteX47" fmla="*/ 2911365 w 4151586"/>
              <a:gd name="connsiteY47" fmla="*/ 5822731 h 6747641"/>
              <a:gd name="connsiteX48" fmla="*/ 2816772 w 4151586"/>
              <a:gd name="connsiteY48" fmla="*/ 5559972 h 6747641"/>
              <a:gd name="connsiteX49" fmla="*/ 3026979 w 4151586"/>
              <a:gd name="connsiteY49" fmla="*/ 5318234 h 6747641"/>
              <a:gd name="connsiteX50" fmla="*/ 3058510 w 4151586"/>
              <a:gd name="connsiteY50" fmla="*/ 4897820 h 6747641"/>
              <a:gd name="connsiteX51" fmla="*/ 3111062 w 4151586"/>
              <a:gd name="connsiteY51" fmla="*/ 4666593 h 6747641"/>
              <a:gd name="connsiteX52" fmla="*/ 3342289 w 4151586"/>
              <a:gd name="connsiteY52" fmla="*/ 4855779 h 6747641"/>
              <a:gd name="connsiteX53" fmla="*/ 3205655 w 4151586"/>
              <a:gd name="connsiteY53" fmla="*/ 5402317 h 6747641"/>
              <a:gd name="connsiteX54" fmla="*/ 3100551 w 4151586"/>
              <a:gd name="connsiteY54" fmla="*/ 6011917 h 6747641"/>
              <a:gd name="connsiteX55" fmla="*/ 3090041 w 4151586"/>
              <a:gd name="connsiteY55" fmla="*/ 6264165 h 6747641"/>
              <a:gd name="connsiteX56" fmla="*/ 3100551 w 4151586"/>
              <a:gd name="connsiteY56" fmla="*/ 6547945 h 6747641"/>
              <a:gd name="connsiteX57" fmla="*/ 3636579 w 4151586"/>
              <a:gd name="connsiteY57" fmla="*/ 6747641 h 6747641"/>
              <a:gd name="connsiteX58" fmla="*/ 3962400 w 4151586"/>
              <a:gd name="connsiteY58" fmla="*/ 6568965 h 6747641"/>
              <a:gd name="connsiteX59" fmla="*/ 4046483 w 4151586"/>
              <a:gd name="connsiteY59" fmla="*/ 6085489 h 6747641"/>
              <a:gd name="connsiteX60" fmla="*/ 4151586 w 4151586"/>
              <a:gd name="connsiteY60" fmla="*/ 5307724 h 6747641"/>
              <a:gd name="connsiteX61" fmla="*/ 4088524 w 4151586"/>
              <a:gd name="connsiteY61" fmla="*/ 4624552 h 6747641"/>
              <a:gd name="connsiteX62" fmla="*/ 4078014 w 4151586"/>
              <a:gd name="connsiteY62" fmla="*/ 4309241 h 6747641"/>
              <a:gd name="connsiteX63" fmla="*/ 3804745 w 4151586"/>
              <a:gd name="connsiteY63" fmla="*/ 3993931 h 6747641"/>
              <a:gd name="connsiteX64" fmla="*/ 3594538 w 4151586"/>
              <a:gd name="connsiteY64" fmla="*/ 3174124 h 6747641"/>
              <a:gd name="connsiteX65" fmla="*/ 3415862 w 4151586"/>
              <a:gd name="connsiteY65" fmla="*/ 2680138 h 6747641"/>
              <a:gd name="connsiteX66" fmla="*/ 3226676 w 4151586"/>
              <a:gd name="connsiteY66" fmla="*/ 2427889 h 6747641"/>
              <a:gd name="connsiteX67" fmla="*/ 3048000 w 4151586"/>
              <a:gd name="connsiteY67" fmla="*/ 2060027 h 6747641"/>
              <a:gd name="connsiteX68" fmla="*/ 2900855 w 4151586"/>
              <a:gd name="connsiteY68" fmla="*/ 1818289 h 6747641"/>
              <a:gd name="connsiteX69" fmla="*/ 2963917 w 4151586"/>
              <a:gd name="connsiteY69" fmla="*/ 1418896 h 6747641"/>
              <a:gd name="connsiteX70" fmla="*/ 3026979 w 4151586"/>
              <a:gd name="connsiteY70" fmla="*/ 1324303 h 6747641"/>
              <a:gd name="connsiteX71" fmla="*/ 2995448 w 4151586"/>
              <a:gd name="connsiteY71" fmla="*/ 1671145 h 6747641"/>
              <a:gd name="connsiteX72" fmla="*/ 3153103 w 4151586"/>
              <a:gd name="connsiteY72" fmla="*/ 2133600 h 6747641"/>
              <a:gd name="connsiteX73" fmla="*/ 3699641 w 4151586"/>
              <a:gd name="connsiteY73" fmla="*/ 2154620 h 6747641"/>
              <a:gd name="connsiteX74" fmla="*/ 3804745 w 4151586"/>
              <a:gd name="connsiteY74" fmla="*/ 1965434 h 6747641"/>
              <a:gd name="connsiteX75" fmla="*/ 3573517 w 4151586"/>
              <a:gd name="connsiteY75" fmla="*/ 1734207 h 6747641"/>
              <a:gd name="connsiteX76" fmla="*/ 3794234 w 4151586"/>
              <a:gd name="connsiteY76" fmla="*/ 1355834 h 6747641"/>
              <a:gd name="connsiteX77" fmla="*/ 3731172 w 4151586"/>
              <a:gd name="connsiteY77" fmla="*/ 767255 h 6747641"/>
              <a:gd name="connsiteX78" fmla="*/ 3657600 w 4151586"/>
              <a:gd name="connsiteY78" fmla="*/ 651641 h 6747641"/>
              <a:gd name="connsiteX79" fmla="*/ 3205655 w 4151586"/>
              <a:gd name="connsiteY79" fmla="*/ 420414 h 6747641"/>
              <a:gd name="connsiteX80" fmla="*/ 2953407 w 4151586"/>
              <a:gd name="connsiteY80" fmla="*/ 367862 h 6747641"/>
              <a:gd name="connsiteX81" fmla="*/ 2722179 w 4151586"/>
              <a:gd name="connsiteY81" fmla="*/ 10510 h 6747641"/>
              <a:gd name="connsiteX82" fmla="*/ 2564524 w 4151586"/>
              <a:gd name="connsiteY82" fmla="*/ 0 h 6747641"/>
              <a:gd name="connsiteX83" fmla="*/ 2459420 w 4151586"/>
              <a:gd name="connsiteY83" fmla="*/ 430924 h 6747641"/>
              <a:gd name="connsiteX84" fmla="*/ 2259724 w 4151586"/>
              <a:gd name="connsiteY84" fmla="*/ 630620 h 6747641"/>
              <a:gd name="connsiteX85" fmla="*/ 1944414 w 4151586"/>
              <a:gd name="connsiteY85" fmla="*/ 672662 h 6747641"/>
              <a:gd name="connsiteX86" fmla="*/ 1713186 w 4151586"/>
              <a:gd name="connsiteY86" fmla="*/ 620110 h 6747641"/>
              <a:gd name="connsiteX87" fmla="*/ 1566041 w 4151586"/>
              <a:gd name="connsiteY87" fmla="*/ 336331 h 6747641"/>
              <a:gd name="connsiteX88" fmla="*/ 1345324 w 4151586"/>
              <a:gd name="connsiteY88" fmla="*/ 73572 h 6747641"/>
              <a:gd name="connsiteX89" fmla="*/ 1261241 w 4151586"/>
              <a:gd name="connsiteY89" fmla="*/ 136634 h 6747641"/>
              <a:gd name="connsiteX0" fmla="*/ 1261241 w 4151586"/>
              <a:gd name="connsiteY0" fmla="*/ 136634 h 6642538"/>
              <a:gd name="connsiteX1" fmla="*/ 1072055 w 4151586"/>
              <a:gd name="connsiteY1" fmla="*/ 525517 h 6642538"/>
              <a:gd name="connsiteX2" fmla="*/ 536027 w 4151586"/>
              <a:gd name="connsiteY2" fmla="*/ 672662 h 6642538"/>
              <a:gd name="connsiteX3" fmla="*/ 220717 w 4151586"/>
              <a:gd name="connsiteY3" fmla="*/ 956441 h 6642538"/>
              <a:gd name="connsiteX4" fmla="*/ 220717 w 4151586"/>
              <a:gd name="connsiteY4" fmla="*/ 1229710 h 6642538"/>
              <a:gd name="connsiteX5" fmla="*/ 430924 w 4151586"/>
              <a:gd name="connsiteY5" fmla="*/ 1629103 h 6642538"/>
              <a:gd name="connsiteX6" fmla="*/ 609600 w 4151586"/>
              <a:gd name="connsiteY6" fmla="*/ 1839310 h 6642538"/>
              <a:gd name="connsiteX7" fmla="*/ 504496 w 4151586"/>
              <a:gd name="connsiteY7" fmla="*/ 2049517 h 6642538"/>
              <a:gd name="connsiteX8" fmla="*/ 767255 w 4151586"/>
              <a:gd name="connsiteY8" fmla="*/ 2102069 h 6642538"/>
              <a:gd name="connsiteX9" fmla="*/ 956441 w 4151586"/>
              <a:gd name="connsiteY9" fmla="*/ 1807779 h 6642538"/>
              <a:gd name="connsiteX10" fmla="*/ 893379 w 4151586"/>
              <a:gd name="connsiteY10" fmla="*/ 1387365 h 6642538"/>
              <a:gd name="connsiteX11" fmla="*/ 809296 w 4151586"/>
              <a:gd name="connsiteY11" fmla="*/ 1187669 h 6642538"/>
              <a:gd name="connsiteX12" fmla="*/ 987972 w 4151586"/>
              <a:gd name="connsiteY12" fmla="*/ 1145627 h 6642538"/>
              <a:gd name="connsiteX13" fmla="*/ 1156138 w 4151586"/>
              <a:gd name="connsiteY13" fmla="*/ 1618593 h 6642538"/>
              <a:gd name="connsiteX14" fmla="*/ 1187669 w 4151586"/>
              <a:gd name="connsiteY14" fmla="*/ 2028496 h 6642538"/>
              <a:gd name="connsiteX15" fmla="*/ 1135117 w 4151586"/>
              <a:gd name="connsiteY15" fmla="*/ 2501462 h 6642538"/>
              <a:gd name="connsiteX16" fmla="*/ 599089 w 4151586"/>
              <a:gd name="connsiteY16" fmla="*/ 3699641 h 6642538"/>
              <a:gd name="connsiteX17" fmla="*/ 609600 w 4151586"/>
              <a:gd name="connsiteY17" fmla="*/ 3804745 h 6642538"/>
              <a:gd name="connsiteX18" fmla="*/ 620110 w 4151586"/>
              <a:gd name="connsiteY18" fmla="*/ 3878317 h 6642538"/>
              <a:gd name="connsiteX19" fmla="*/ 620110 w 4151586"/>
              <a:gd name="connsiteY19" fmla="*/ 4004441 h 6642538"/>
              <a:gd name="connsiteX20" fmla="*/ 399393 w 4151586"/>
              <a:gd name="connsiteY20" fmla="*/ 4162096 h 6642538"/>
              <a:gd name="connsiteX21" fmla="*/ 346841 w 4151586"/>
              <a:gd name="connsiteY21" fmla="*/ 4708634 h 6642538"/>
              <a:gd name="connsiteX22" fmla="*/ 136634 w 4151586"/>
              <a:gd name="connsiteY22" fmla="*/ 5276193 h 6642538"/>
              <a:gd name="connsiteX23" fmla="*/ 31531 w 4151586"/>
              <a:gd name="connsiteY23" fmla="*/ 5602014 h 6642538"/>
              <a:gd name="connsiteX24" fmla="*/ 0 w 4151586"/>
              <a:gd name="connsiteY24" fmla="*/ 5927834 h 6642538"/>
              <a:gd name="connsiteX25" fmla="*/ 52551 w 4151586"/>
              <a:gd name="connsiteY25" fmla="*/ 6096000 h 6642538"/>
              <a:gd name="connsiteX26" fmla="*/ 693683 w 4151586"/>
              <a:gd name="connsiteY26" fmla="*/ 6232634 h 6642538"/>
              <a:gd name="connsiteX27" fmla="*/ 840827 w 4151586"/>
              <a:gd name="connsiteY27" fmla="*/ 6085489 h 6642538"/>
              <a:gd name="connsiteX28" fmla="*/ 777765 w 4151586"/>
              <a:gd name="connsiteY28" fmla="*/ 5549462 h 6642538"/>
              <a:gd name="connsiteX29" fmla="*/ 903889 w 4151586"/>
              <a:gd name="connsiteY29" fmla="*/ 5255172 h 6642538"/>
              <a:gd name="connsiteX30" fmla="*/ 893379 w 4151586"/>
              <a:gd name="connsiteY30" fmla="*/ 4708634 h 6642538"/>
              <a:gd name="connsiteX31" fmla="*/ 1019503 w 4151586"/>
              <a:gd name="connsiteY31" fmla="*/ 4593020 h 6642538"/>
              <a:gd name="connsiteX32" fmla="*/ 1030014 w 4151586"/>
              <a:gd name="connsiteY32" fmla="*/ 5307724 h 6642538"/>
              <a:gd name="connsiteX33" fmla="*/ 1103586 w 4151586"/>
              <a:gd name="connsiteY33" fmla="*/ 5412827 h 6642538"/>
              <a:gd name="connsiteX34" fmla="*/ 1219200 w 4151586"/>
              <a:gd name="connsiteY34" fmla="*/ 5896303 h 6642538"/>
              <a:gd name="connsiteX35" fmla="*/ 1471448 w 4151586"/>
              <a:gd name="connsiteY35" fmla="*/ 5969876 h 6642538"/>
              <a:gd name="connsiteX36" fmla="*/ 1629103 w 4151586"/>
              <a:gd name="connsiteY36" fmla="*/ 5538952 h 6642538"/>
              <a:gd name="connsiteX37" fmla="*/ 1744717 w 4151586"/>
              <a:gd name="connsiteY37" fmla="*/ 5076496 h 6642538"/>
              <a:gd name="connsiteX38" fmla="*/ 1860331 w 4151586"/>
              <a:gd name="connsiteY38" fmla="*/ 4750676 h 6642538"/>
              <a:gd name="connsiteX39" fmla="*/ 2165131 w 4151586"/>
              <a:gd name="connsiteY39" fmla="*/ 4698124 h 6642538"/>
              <a:gd name="connsiteX40" fmla="*/ 2301765 w 4151586"/>
              <a:gd name="connsiteY40" fmla="*/ 4929352 h 6642538"/>
              <a:gd name="connsiteX41" fmla="*/ 2270234 w 4151586"/>
              <a:gd name="connsiteY41" fmla="*/ 5465379 h 6642538"/>
              <a:gd name="connsiteX42" fmla="*/ 2396358 w 4151586"/>
              <a:gd name="connsiteY42" fmla="*/ 5864772 h 6642538"/>
              <a:gd name="connsiteX43" fmla="*/ 2417379 w 4151586"/>
              <a:gd name="connsiteY43" fmla="*/ 6201103 h 6642538"/>
              <a:gd name="connsiteX44" fmla="*/ 2459420 w 4151586"/>
              <a:gd name="connsiteY44" fmla="*/ 6526924 h 6642538"/>
              <a:gd name="connsiteX45" fmla="*/ 2869324 w 4151586"/>
              <a:gd name="connsiteY45" fmla="*/ 6642538 h 6642538"/>
              <a:gd name="connsiteX46" fmla="*/ 3037489 w 4151586"/>
              <a:gd name="connsiteY46" fmla="*/ 6432331 h 6642538"/>
              <a:gd name="connsiteX47" fmla="*/ 2911365 w 4151586"/>
              <a:gd name="connsiteY47" fmla="*/ 5822731 h 6642538"/>
              <a:gd name="connsiteX48" fmla="*/ 2816772 w 4151586"/>
              <a:gd name="connsiteY48" fmla="*/ 5559972 h 6642538"/>
              <a:gd name="connsiteX49" fmla="*/ 3026979 w 4151586"/>
              <a:gd name="connsiteY49" fmla="*/ 5318234 h 6642538"/>
              <a:gd name="connsiteX50" fmla="*/ 3058510 w 4151586"/>
              <a:gd name="connsiteY50" fmla="*/ 4897820 h 6642538"/>
              <a:gd name="connsiteX51" fmla="*/ 3111062 w 4151586"/>
              <a:gd name="connsiteY51" fmla="*/ 4666593 h 6642538"/>
              <a:gd name="connsiteX52" fmla="*/ 3342289 w 4151586"/>
              <a:gd name="connsiteY52" fmla="*/ 4855779 h 6642538"/>
              <a:gd name="connsiteX53" fmla="*/ 3205655 w 4151586"/>
              <a:gd name="connsiteY53" fmla="*/ 5402317 h 6642538"/>
              <a:gd name="connsiteX54" fmla="*/ 3100551 w 4151586"/>
              <a:gd name="connsiteY54" fmla="*/ 6011917 h 6642538"/>
              <a:gd name="connsiteX55" fmla="*/ 3090041 w 4151586"/>
              <a:gd name="connsiteY55" fmla="*/ 6264165 h 6642538"/>
              <a:gd name="connsiteX56" fmla="*/ 3100551 w 4151586"/>
              <a:gd name="connsiteY56" fmla="*/ 6547945 h 6642538"/>
              <a:gd name="connsiteX57" fmla="*/ 3668110 w 4151586"/>
              <a:gd name="connsiteY57" fmla="*/ 6495393 h 6642538"/>
              <a:gd name="connsiteX58" fmla="*/ 3962400 w 4151586"/>
              <a:gd name="connsiteY58" fmla="*/ 6568965 h 6642538"/>
              <a:gd name="connsiteX59" fmla="*/ 4046483 w 4151586"/>
              <a:gd name="connsiteY59" fmla="*/ 6085489 h 6642538"/>
              <a:gd name="connsiteX60" fmla="*/ 4151586 w 4151586"/>
              <a:gd name="connsiteY60" fmla="*/ 5307724 h 6642538"/>
              <a:gd name="connsiteX61" fmla="*/ 4088524 w 4151586"/>
              <a:gd name="connsiteY61" fmla="*/ 4624552 h 6642538"/>
              <a:gd name="connsiteX62" fmla="*/ 4078014 w 4151586"/>
              <a:gd name="connsiteY62" fmla="*/ 4309241 h 6642538"/>
              <a:gd name="connsiteX63" fmla="*/ 3804745 w 4151586"/>
              <a:gd name="connsiteY63" fmla="*/ 3993931 h 6642538"/>
              <a:gd name="connsiteX64" fmla="*/ 3594538 w 4151586"/>
              <a:gd name="connsiteY64" fmla="*/ 3174124 h 6642538"/>
              <a:gd name="connsiteX65" fmla="*/ 3415862 w 4151586"/>
              <a:gd name="connsiteY65" fmla="*/ 2680138 h 6642538"/>
              <a:gd name="connsiteX66" fmla="*/ 3226676 w 4151586"/>
              <a:gd name="connsiteY66" fmla="*/ 2427889 h 6642538"/>
              <a:gd name="connsiteX67" fmla="*/ 3048000 w 4151586"/>
              <a:gd name="connsiteY67" fmla="*/ 2060027 h 6642538"/>
              <a:gd name="connsiteX68" fmla="*/ 2900855 w 4151586"/>
              <a:gd name="connsiteY68" fmla="*/ 1818289 h 6642538"/>
              <a:gd name="connsiteX69" fmla="*/ 2963917 w 4151586"/>
              <a:gd name="connsiteY69" fmla="*/ 1418896 h 6642538"/>
              <a:gd name="connsiteX70" fmla="*/ 3026979 w 4151586"/>
              <a:gd name="connsiteY70" fmla="*/ 1324303 h 6642538"/>
              <a:gd name="connsiteX71" fmla="*/ 2995448 w 4151586"/>
              <a:gd name="connsiteY71" fmla="*/ 1671145 h 6642538"/>
              <a:gd name="connsiteX72" fmla="*/ 3153103 w 4151586"/>
              <a:gd name="connsiteY72" fmla="*/ 2133600 h 6642538"/>
              <a:gd name="connsiteX73" fmla="*/ 3699641 w 4151586"/>
              <a:gd name="connsiteY73" fmla="*/ 2154620 h 6642538"/>
              <a:gd name="connsiteX74" fmla="*/ 3804745 w 4151586"/>
              <a:gd name="connsiteY74" fmla="*/ 1965434 h 6642538"/>
              <a:gd name="connsiteX75" fmla="*/ 3573517 w 4151586"/>
              <a:gd name="connsiteY75" fmla="*/ 1734207 h 6642538"/>
              <a:gd name="connsiteX76" fmla="*/ 3794234 w 4151586"/>
              <a:gd name="connsiteY76" fmla="*/ 1355834 h 6642538"/>
              <a:gd name="connsiteX77" fmla="*/ 3731172 w 4151586"/>
              <a:gd name="connsiteY77" fmla="*/ 767255 h 6642538"/>
              <a:gd name="connsiteX78" fmla="*/ 3657600 w 4151586"/>
              <a:gd name="connsiteY78" fmla="*/ 651641 h 6642538"/>
              <a:gd name="connsiteX79" fmla="*/ 3205655 w 4151586"/>
              <a:gd name="connsiteY79" fmla="*/ 420414 h 6642538"/>
              <a:gd name="connsiteX80" fmla="*/ 2953407 w 4151586"/>
              <a:gd name="connsiteY80" fmla="*/ 367862 h 6642538"/>
              <a:gd name="connsiteX81" fmla="*/ 2722179 w 4151586"/>
              <a:gd name="connsiteY81" fmla="*/ 10510 h 6642538"/>
              <a:gd name="connsiteX82" fmla="*/ 2564524 w 4151586"/>
              <a:gd name="connsiteY82" fmla="*/ 0 h 6642538"/>
              <a:gd name="connsiteX83" fmla="*/ 2459420 w 4151586"/>
              <a:gd name="connsiteY83" fmla="*/ 430924 h 6642538"/>
              <a:gd name="connsiteX84" fmla="*/ 2259724 w 4151586"/>
              <a:gd name="connsiteY84" fmla="*/ 630620 h 6642538"/>
              <a:gd name="connsiteX85" fmla="*/ 1944414 w 4151586"/>
              <a:gd name="connsiteY85" fmla="*/ 672662 h 6642538"/>
              <a:gd name="connsiteX86" fmla="*/ 1713186 w 4151586"/>
              <a:gd name="connsiteY86" fmla="*/ 620110 h 6642538"/>
              <a:gd name="connsiteX87" fmla="*/ 1566041 w 4151586"/>
              <a:gd name="connsiteY87" fmla="*/ 336331 h 6642538"/>
              <a:gd name="connsiteX88" fmla="*/ 1345324 w 4151586"/>
              <a:gd name="connsiteY88" fmla="*/ 73572 h 6642538"/>
              <a:gd name="connsiteX89" fmla="*/ 1261241 w 4151586"/>
              <a:gd name="connsiteY89" fmla="*/ 136634 h 6642538"/>
              <a:gd name="connsiteX0" fmla="*/ 1261241 w 4151586"/>
              <a:gd name="connsiteY0" fmla="*/ 136634 h 6642538"/>
              <a:gd name="connsiteX1" fmla="*/ 1072055 w 4151586"/>
              <a:gd name="connsiteY1" fmla="*/ 525517 h 6642538"/>
              <a:gd name="connsiteX2" fmla="*/ 536027 w 4151586"/>
              <a:gd name="connsiteY2" fmla="*/ 672662 h 6642538"/>
              <a:gd name="connsiteX3" fmla="*/ 220717 w 4151586"/>
              <a:gd name="connsiteY3" fmla="*/ 956441 h 6642538"/>
              <a:gd name="connsiteX4" fmla="*/ 220717 w 4151586"/>
              <a:gd name="connsiteY4" fmla="*/ 1229710 h 6642538"/>
              <a:gd name="connsiteX5" fmla="*/ 430924 w 4151586"/>
              <a:gd name="connsiteY5" fmla="*/ 1629103 h 6642538"/>
              <a:gd name="connsiteX6" fmla="*/ 609600 w 4151586"/>
              <a:gd name="connsiteY6" fmla="*/ 1839310 h 6642538"/>
              <a:gd name="connsiteX7" fmla="*/ 504496 w 4151586"/>
              <a:gd name="connsiteY7" fmla="*/ 2049517 h 6642538"/>
              <a:gd name="connsiteX8" fmla="*/ 767255 w 4151586"/>
              <a:gd name="connsiteY8" fmla="*/ 2102069 h 6642538"/>
              <a:gd name="connsiteX9" fmla="*/ 956441 w 4151586"/>
              <a:gd name="connsiteY9" fmla="*/ 1807779 h 6642538"/>
              <a:gd name="connsiteX10" fmla="*/ 893379 w 4151586"/>
              <a:gd name="connsiteY10" fmla="*/ 1387365 h 6642538"/>
              <a:gd name="connsiteX11" fmla="*/ 809296 w 4151586"/>
              <a:gd name="connsiteY11" fmla="*/ 1187669 h 6642538"/>
              <a:gd name="connsiteX12" fmla="*/ 987972 w 4151586"/>
              <a:gd name="connsiteY12" fmla="*/ 1145627 h 6642538"/>
              <a:gd name="connsiteX13" fmla="*/ 1156138 w 4151586"/>
              <a:gd name="connsiteY13" fmla="*/ 1618593 h 6642538"/>
              <a:gd name="connsiteX14" fmla="*/ 1187669 w 4151586"/>
              <a:gd name="connsiteY14" fmla="*/ 2028496 h 6642538"/>
              <a:gd name="connsiteX15" fmla="*/ 1135117 w 4151586"/>
              <a:gd name="connsiteY15" fmla="*/ 2501462 h 6642538"/>
              <a:gd name="connsiteX16" fmla="*/ 599089 w 4151586"/>
              <a:gd name="connsiteY16" fmla="*/ 3699641 h 6642538"/>
              <a:gd name="connsiteX17" fmla="*/ 609600 w 4151586"/>
              <a:gd name="connsiteY17" fmla="*/ 3804745 h 6642538"/>
              <a:gd name="connsiteX18" fmla="*/ 620110 w 4151586"/>
              <a:gd name="connsiteY18" fmla="*/ 3878317 h 6642538"/>
              <a:gd name="connsiteX19" fmla="*/ 620110 w 4151586"/>
              <a:gd name="connsiteY19" fmla="*/ 4004441 h 6642538"/>
              <a:gd name="connsiteX20" fmla="*/ 399393 w 4151586"/>
              <a:gd name="connsiteY20" fmla="*/ 4162096 h 6642538"/>
              <a:gd name="connsiteX21" fmla="*/ 346841 w 4151586"/>
              <a:gd name="connsiteY21" fmla="*/ 4708634 h 6642538"/>
              <a:gd name="connsiteX22" fmla="*/ 136634 w 4151586"/>
              <a:gd name="connsiteY22" fmla="*/ 5276193 h 6642538"/>
              <a:gd name="connsiteX23" fmla="*/ 31531 w 4151586"/>
              <a:gd name="connsiteY23" fmla="*/ 5602014 h 6642538"/>
              <a:gd name="connsiteX24" fmla="*/ 0 w 4151586"/>
              <a:gd name="connsiteY24" fmla="*/ 5927834 h 6642538"/>
              <a:gd name="connsiteX25" fmla="*/ 52551 w 4151586"/>
              <a:gd name="connsiteY25" fmla="*/ 6096000 h 6642538"/>
              <a:gd name="connsiteX26" fmla="*/ 693683 w 4151586"/>
              <a:gd name="connsiteY26" fmla="*/ 6232634 h 6642538"/>
              <a:gd name="connsiteX27" fmla="*/ 840827 w 4151586"/>
              <a:gd name="connsiteY27" fmla="*/ 6085489 h 6642538"/>
              <a:gd name="connsiteX28" fmla="*/ 777765 w 4151586"/>
              <a:gd name="connsiteY28" fmla="*/ 5549462 h 6642538"/>
              <a:gd name="connsiteX29" fmla="*/ 903889 w 4151586"/>
              <a:gd name="connsiteY29" fmla="*/ 5255172 h 6642538"/>
              <a:gd name="connsiteX30" fmla="*/ 893379 w 4151586"/>
              <a:gd name="connsiteY30" fmla="*/ 4708634 h 6642538"/>
              <a:gd name="connsiteX31" fmla="*/ 1019503 w 4151586"/>
              <a:gd name="connsiteY31" fmla="*/ 4593020 h 6642538"/>
              <a:gd name="connsiteX32" fmla="*/ 1030014 w 4151586"/>
              <a:gd name="connsiteY32" fmla="*/ 5307724 h 6642538"/>
              <a:gd name="connsiteX33" fmla="*/ 1103586 w 4151586"/>
              <a:gd name="connsiteY33" fmla="*/ 5412827 h 6642538"/>
              <a:gd name="connsiteX34" fmla="*/ 1219200 w 4151586"/>
              <a:gd name="connsiteY34" fmla="*/ 5896303 h 6642538"/>
              <a:gd name="connsiteX35" fmla="*/ 1471448 w 4151586"/>
              <a:gd name="connsiteY35" fmla="*/ 5969876 h 6642538"/>
              <a:gd name="connsiteX36" fmla="*/ 1629103 w 4151586"/>
              <a:gd name="connsiteY36" fmla="*/ 5538952 h 6642538"/>
              <a:gd name="connsiteX37" fmla="*/ 1744717 w 4151586"/>
              <a:gd name="connsiteY37" fmla="*/ 5076496 h 6642538"/>
              <a:gd name="connsiteX38" fmla="*/ 1860331 w 4151586"/>
              <a:gd name="connsiteY38" fmla="*/ 4750676 h 6642538"/>
              <a:gd name="connsiteX39" fmla="*/ 2165131 w 4151586"/>
              <a:gd name="connsiteY39" fmla="*/ 4698124 h 6642538"/>
              <a:gd name="connsiteX40" fmla="*/ 2301765 w 4151586"/>
              <a:gd name="connsiteY40" fmla="*/ 4929352 h 6642538"/>
              <a:gd name="connsiteX41" fmla="*/ 2270234 w 4151586"/>
              <a:gd name="connsiteY41" fmla="*/ 5465379 h 6642538"/>
              <a:gd name="connsiteX42" fmla="*/ 2396358 w 4151586"/>
              <a:gd name="connsiteY42" fmla="*/ 5864772 h 6642538"/>
              <a:gd name="connsiteX43" fmla="*/ 2417379 w 4151586"/>
              <a:gd name="connsiteY43" fmla="*/ 6201103 h 6642538"/>
              <a:gd name="connsiteX44" fmla="*/ 2459420 w 4151586"/>
              <a:gd name="connsiteY44" fmla="*/ 6526924 h 6642538"/>
              <a:gd name="connsiteX45" fmla="*/ 2869324 w 4151586"/>
              <a:gd name="connsiteY45" fmla="*/ 6642538 h 6642538"/>
              <a:gd name="connsiteX46" fmla="*/ 3037489 w 4151586"/>
              <a:gd name="connsiteY46" fmla="*/ 6432331 h 6642538"/>
              <a:gd name="connsiteX47" fmla="*/ 2911365 w 4151586"/>
              <a:gd name="connsiteY47" fmla="*/ 5822731 h 6642538"/>
              <a:gd name="connsiteX48" fmla="*/ 2816772 w 4151586"/>
              <a:gd name="connsiteY48" fmla="*/ 5559972 h 6642538"/>
              <a:gd name="connsiteX49" fmla="*/ 3026979 w 4151586"/>
              <a:gd name="connsiteY49" fmla="*/ 5318234 h 6642538"/>
              <a:gd name="connsiteX50" fmla="*/ 3058510 w 4151586"/>
              <a:gd name="connsiteY50" fmla="*/ 4897820 h 6642538"/>
              <a:gd name="connsiteX51" fmla="*/ 3111062 w 4151586"/>
              <a:gd name="connsiteY51" fmla="*/ 4666593 h 6642538"/>
              <a:gd name="connsiteX52" fmla="*/ 3342289 w 4151586"/>
              <a:gd name="connsiteY52" fmla="*/ 4855779 h 6642538"/>
              <a:gd name="connsiteX53" fmla="*/ 3205655 w 4151586"/>
              <a:gd name="connsiteY53" fmla="*/ 5402317 h 6642538"/>
              <a:gd name="connsiteX54" fmla="*/ 3100551 w 4151586"/>
              <a:gd name="connsiteY54" fmla="*/ 6011917 h 6642538"/>
              <a:gd name="connsiteX55" fmla="*/ 3090041 w 4151586"/>
              <a:gd name="connsiteY55" fmla="*/ 6264165 h 6642538"/>
              <a:gd name="connsiteX56" fmla="*/ 3226675 w 4151586"/>
              <a:gd name="connsiteY56" fmla="*/ 6411310 h 6642538"/>
              <a:gd name="connsiteX57" fmla="*/ 3668110 w 4151586"/>
              <a:gd name="connsiteY57" fmla="*/ 6495393 h 6642538"/>
              <a:gd name="connsiteX58" fmla="*/ 3962400 w 4151586"/>
              <a:gd name="connsiteY58" fmla="*/ 6568965 h 6642538"/>
              <a:gd name="connsiteX59" fmla="*/ 4046483 w 4151586"/>
              <a:gd name="connsiteY59" fmla="*/ 6085489 h 6642538"/>
              <a:gd name="connsiteX60" fmla="*/ 4151586 w 4151586"/>
              <a:gd name="connsiteY60" fmla="*/ 5307724 h 6642538"/>
              <a:gd name="connsiteX61" fmla="*/ 4088524 w 4151586"/>
              <a:gd name="connsiteY61" fmla="*/ 4624552 h 6642538"/>
              <a:gd name="connsiteX62" fmla="*/ 4078014 w 4151586"/>
              <a:gd name="connsiteY62" fmla="*/ 4309241 h 6642538"/>
              <a:gd name="connsiteX63" fmla="*/ 3804745 w 4151586"/>
              <a:gd name="connsiteY63" fmla="*/ 3993931 h 6642538"/>
              <a:gd name="connsiteX64" fmla="*/ 3594538 w 4151586"/>
              <a:gd name="connsiteY64" fmla="*/ 3174124 h 6642538"/>
              <a:gd name="connsiteX65" fmla="*/ 3415862 w 4151586"/>
              <a:gd name="connsiteY65" fmla="*/ 2680138 h 6642538"/>
              <a:gd name="connsiteX66" fmla="*/ 3226676 w 4151586"/>
              <a:gd name="connsiteY66" fmla="*/ 2427889 h 6642538"/>
              <a:gd name="connsiteX67" fmla="*/ 3048000 w 4151586"/>
              <a:gd name="connsiteY67" fmla="*/ 2060027 h 6642538"/>
              <a:gd name="connsiteX68" fmla="*/ 2900855 w 4151586"/>
              <a:gd name="connsiteY68" fmla="*/ 1818289 h 6642538"/>
              <a:gd name="connsiteX69" fmla="*/ 2963917 w 4151586"/>
              <a:gd name="connsiteY69" fmla="*/ 1418896 h 6642538"/>
              <a:gd name="connsiteX70" fmla="*/ 3026979 w 4151586"/>
              <a:gd name="connsiteY70" fmla="*/ 1324303 h 6642538"/>
              <a:gd name="connsiteX71" fmla="*/ 2995448 w 4151586"/>
              <a:gd name="connsiteY71" fmla="*/ 1671145 h 6642538"/>
              <a:gd name="connsiteX72" fmla="*/ 3153103 w 4151586"/>
              <a:gd name="connsiteY72" fmla="*/ 2133600 h 6642538"/>
              <a:gd name="connsiteX73" fmla="*/ 3699641 w 4151586"/>
              <a:gd name="connsiteY73" fmla="*/ 2154620 h 6642538"/>
              <a:gd name="connsiteX74" fmla="*/ 3804745 w 4151586"/>
              <a:gd name="connsiteY74" fmla="*/ 1965434 h 6642538"/>
              <a:gd name="connsiteX75" fmla="*/ 3573517 w 4151586"/>
              <a:gd name="connsiteY75" fmla="*/ 1734207 h 6642538"/>
              <a:gd name="connsiteX76" fmla="*/ 3794234 w 4151586"/>
              <a:gd name="connsiteY76" fmla="*/ 1355834 h 6642538"/>
              <a:gd name="connsiteX77" fmla="*/ 3731172 w 4151586"/>
              <a:gd name="connsiteY77" fmla="*/ 767255 h 6642538"/>
              <a:gd name="connsiteX78" fmla="*/ 3657600 w 4151586"/>
              <a:gd name="connsiteY78" fmla="*/ 651641 h 6642538"/>
              <a:gd name="connsiteX79" fmla="*/ 3205655 w 4151586"/>
              <a:gd name="connsiteY79" fmla="*/ 420414 h 6642538"/>
              <a:gd name="connsiteX80" fmla="*/ 2953407 w 4151586"/>
              <a:gd name="connsiteY80" fmla="*/ 367862 h 6642538"/>
              <a:gd name="connsiteX81" fmla="*/ 2722179 w 4151586"/>
              <a:gd name="connsiteY81" fmla="*/ 10510 h 6642538"/>
              <a:gd name="connsiteX82" fmla="*/ 2564524 w 4151586"/>
              <a:gd name="connsiteY82" fmla="*/ 0 h 6642538"/>
              <a:gd name="connsiteX83" fmla="*/ 2459420 w 4151586"/>
              <a:gd name="connsiteY83" fmla="*/ 430924 h 6642538"/>
              <a:gd name="connsiteX84" fmla="*/ 2259724 w 4151586"/>
              <a:gd name="connsiteY84" fmla="*/ 630620 h 6642538"/>
              <a:gd name="connsiteX85" fmla="*/ 1944414 w 4151586"/>
              <a:gd name="connsiteY85" fmla="*/ 672662 h 6642538"/>
              <a:gd name="connsiteX86" fmla="*/ 1713186 w 4151586"/>
              <a:gd name="connsiteY86" fmla="*/ 620110 h 6642538"/>
              <a:gd name="connsiteX87" fmla="*/ 1566041 w 4151586"/>
              <a:gd name="connsiteY87" fmla="*/ 336331 h 6642538"/>
              <a:gd name="connsiteX88" fmla="*/ 1345324 w 4151586"/>
              <a:gd name="connsiteY88" fmla="*/ 73572 h 6642538"/>
              <a:gd name="connsiteX89" fmla="*/ 1261241 w 4151586"/>
              <a:gd name="connsiteY89" fmla="*/ 136634 h 6642538"/>
              <a:gd name="connsiteX0" fmla="*/ 1261241 w 4151586"/>
              <a:gd name="connsiteY0" fmla="*/ 136634 h 6642538"/>
              <a:gd name="connsiteX1" fmla="*/ 1072055 w 4151586"/>
              <a:gd name="connsiteY1" fmla="*/ 525517 h 6642538"/>
              <a:gd name="connsiteX2" fmla="*/ 536027 w 4151586"/>
              <a:gd name="connsiteY2" fmla="*/ 672662 h 6642538"/>
              <a:gd name="connsiteX3" fmla="*/ 220717 w 4151586"/>
              <a:gd name="connsiteY3" fmla="*/ 956441 h 6642538"/>
              <a:gd name="connsiteX4" fmla="*/ 220717 w 4151586"/>
              <a:gd name="connsiteY4" fmla="*/ 1229710 h 6642538"/>
              <a:gd name="connsiteX5" fmla="*/ 430924 w 4151586"/>
              <a:gd name="connsiteY5" fmla="*/ 1629103 h 6642538"/>
              <a:gd name="connsiteX6" fmla="*/ 609600 w 4151586"/>
              <a:gd name="connsiteY6" fmla="*/ 1839310 h 6642538"/>
              <a:gd name="connsiteX7" fmla="*/ 504496 w 4151586"/>
              <a:gd name="connsiteY7" fmla="*/ 2049517 h 6642538"/>
              <a:gd name="connsiteX8" fmla="*/ 767255 w 4151586"/>
              <a:gd name="connsiteY8" fmla="*/ 2102069 h 6642538"/>
              <a:gd name="connsiteX9" fmla="*/ 956441 w 4151586"/>
              <a:gd name="connsiteY9" fmla="*/ 1807779 h 6642538"/>
              <a:gd name="connsiteX10" fmla="*/ 893379 w 4151586"/>
              <a:gd name="connsiteY10" fmla="*/ 1387365 h 6642538"/>
              <a:gd name="connsiteX11" fmla="*/ 809296 w 4151586"/>
              <a:gd name="connsiteY11" fmla="*/ 1187669 h 6642538"/>
              <a:gd name="connsiteX12" fmla="*/ 987972 w 4151586"/>
              <a:gd name="connsiteY12" fmla="*/ 1145627 h 6642538"/>
              <a:gd name="connsiteX13" fmla="*/ 1156138 w 4151586"/>
              <a:gd name="connsiteY13" fmla="*/ 1618593 h 6642538"/>
              <a:gd name="connsiteX14" fmla="*/ 1187669 w 4151586"/>
              <a:gd name="connsiteY14" fmla="*/ 2028496 h 6642538"/>
              <a:gd name="connsiteX15" fmla="*/ 1135117 w 4151586"/>
              <a:gd name="connsiteY15" fmla="*/ 2501462 h 6642538"/>
              <a:gd name="connsiteX16" fmla="*/ 599089 w 4151586"/>
              <a:gd name="connsiteY16" fmla="*/ 3699641 h 6642538"/>
              <a:gd name="connsiteX17" fmla="*/ 609600 w 4151586"/>
              <a:gd name="connsiteY17" fmla="*/ 3804745 h 6642538"/>
              <a:gd name="connsiteX18" fmla="*/ 620110 w 4151586"/>
              <a:gd name="connsiteY18" fmla="*/ 3878317 h 6642538"/>
              <a:gd name="connsiteX19" fmla="*/ 620110 w 4151586"/>
              <a:gd name="connsiteY19" fmla="*/ 4004441 h 6642538"/>
              <a:gd name="connsiteX20" fmla="*/ 399393 w 4151586"/>
              <a:gd name="connsiteY20" fmla="*/ 4162096 h 6642538"/>
              <a:gd name="connsiteX21" fmla="*/ 346841 w 4151586"/>
              <a:gd name="connsiteY21" fmla="*/ 4708634 h 6642538"/>
              <a:gd name="connsiteX22" fmla="*/ 136634 w 4151586"/>
              <a:gd name="connsiteY22" fmla="*/ 5276193 h 6642538"/>
              <a:gd name="connsiteX23" fmla="*/ 31531 w 4151586"/>
              <a:gd name="connsiteY23" fmla="*/ 5602014 h 6642538"/>
              <a:gd name="connsiteX24" fmla="*/ 0 w 4151586"/>
              <a:gd name="connsiteY24" fmla="*/ 5927834 h 6642538"/>
              <a:gd name="connsiteX25" fmla="*/ 52551 w 4151586"/>
              <a:gd name="connsiteY25" fmla="*/ 6096000 h 6642538"/>
              <a:gd name="connsiteX26" fmla="*/ 693683 w 4151586"/>
              <a:gd name="connsiteY26" fmla="*/ 6232634 h 6642538"/>
              <a:gd name="connsiteX27" fmla="*/ 840827 w 4151586"/>
              <a:gd name="connsiteY27" fmla="*/ 6085489 h 6642538"/>
              <a:gd name="connsiteX28" fmla="*/ 777765 w 4151586"/>
              <a:gd name="connsiteY28" fmla="*/ 5549462 h 6642538"/>
              <a:gd name="connsiteX29" fmla="*/ 903889 w 4151586"/>
              <a:gd name="connsiteY29" fmla="*/ 5255172 h 6642538"/>
              <a:gd name="connsiteX30" fmla="*/ 893379 w 4151586"/>
              <a:gd name="connsiteY30" fmla="*/ 4708634 h 6642538"/>
              <a:gd name="connsiteX31" fmla="*/ 1019503 w 4151586"/>
              <a:gd name="connsiteY31" fmla="*/ 4593020 h 6642538"/>
              <a:gd name="connsiteX32" fmla="*/ 1030014 w 4151586"/>
              <a:gd name="connsiteY32" fmla="*/ 5307724 h 6642538"/>
              <a:gd name="connsiteX33" fmla="*/ 1103586 w 4151586"/>
              <a:gd name="connsiteY33" fmla="*/ 5412827 h 6642538"/>
              <a:gd name="connsiteX34" fmla="*/ 1219200 w 4151586"/>
              <a:gd name="connsiteY34" fmla="*/ 5896303 h 6642538"/>
              <a:gd name="connsiteX35" fmla="*/ 1471448 w 4151586"/>
              <a:gd name="connsiteY35" fmla="*/ 5969876 h 6642538"/>
              <a:gd name="connsiteX36" fmla="*/ 1629103 w 4151586"/>
              <a:gd name="connsiteY36" fmla="*/ 5538952 h 6642538"/>
              <a:gd name="connsiteX37" fmla="*/ 1744717 w 4151586"/>
              <a:gd name="connsiteY37" fmla="*/ 5076496 h 6642538"/>
              <a:gd name="connsiteX38" fmla="*/ 1860331 w 4151586"/>
              <a:gd name="connsiteY38" fmla="*/ 4750676 h 6642538"/>
              <a:gd name="connsiteX39" fmla="*/ 2165131 w 4151586"/>
              <a:gd name="connsiteY39" fmla="*/ 4698124 h 6642538"/>
              <a:gd name="connsiteX40" fmla="*/ 2301765 w 4151586"/>
              <a:gd name="connsiteY40" fmla="*/ 4929352 h 6642538"/>
              <a:gd name="connsiteX41" fmla="*/ 2270234 w 4151586"/>
              <a:gd name="connsiteY41" fmla="*/ 5465379 h 6642538"/>
              <a:gd name="connsiteX42" fmla="*/ 2396358 w 4151586"/>
              <a:gd name="connsiteY42" fmla="*/ 5864772 h 6642538"/>
              <a:gd name="connsiteX43" fmla="*/ 2417379 w 4151586"/>
              <a:gd name="connsiteY43" fmla="*/ 6201103 h 6642538"/>
              <a:gd name="connsiteX44" fmla="*/ 2459420 w 4151586"/>
              <a:gd name="connsiteY44" fmla="*/ 6526924 h 6642538"/>
              <a:gd name="connsiteX45" fmla="*/ 2869324 w 4151586"/>
              <a:gd name="connsiteY45" fmla="*/ 6642538 h 6642538"/>
              <a:gd name="connsiteX46" fmla="*/ 3037489 w 4151586"/>
              <a:gd name="connsiteY46" fmla="*/ 6432331 h 6642538"/>
              <a:gd name="connsiteX47" fmla="*/ 2911365 w 4151586"/>
              <a:gd name="connsiteY47" fmla="*/ 5822731 h 6642538"/>
              <a:gd name="connsiteX48" fmla="*/ 2816772 w 4151586"/>
              <a:gd name="connsiteY48" fmla="*/ 5559972 h 6642538"/>
              <a:gd name="connsiteX49" fmla="*/ 3026979 w 4151586"/>
              <a:gd name="connsiteY49" fmla="*/ 5318234 h 6642538"/>
              <a:gd name="connsiteX50" fmla="*/ 3058510 w 4151586"/>
              <a:gd name="connsiteY50" fmla="*/ 4897820 h 6642538"/>
              <a:gd name="connsiteX51" fmla="*/ 3111062 w 4151586"/>
              <a:gd name="connsiteY51" fmla="*/ 4666593 h 6642538"/>
              <a:gd name="connsiteX52" fmla="*/ 3342289 w 4151586"/>
              <a:gd name="connsiteY52" fmla="*/ 4855779 h 6642538"/>
              <a:gd name="connsiteX53" fmla="*/ 3205655 w 4151586"/>
              <a:gd name="connsiteY53" fmla="*/ 5402317 h 6642538"/>
              <a:gd name="connsiteX54" fmla="*/ 3100551 w 4151586"/>
              <a:gd name="connsiteY54" fmla="*/ 6011917 h 6642538"/>
              <a:gd name="connsiteX55" fmla="*/ 3090041 w 4151586"/>
              <a:gd name="connsiteY55" fmla="*/ 6264165 h 6642538"/>
              <a:gd name="connsiteX56" fmla="*/ 3226675 w 4151586"/>
              <a:gd name="connsiteY56" fmla="*/ 6411310 h 6642538"/>
              <a:gd name="connsiteX57" fmla="*/ 3668110 w 4151586"/>
              <a:gd name="connsiteY57" fmla="*/ 6495393 h 6642538"/>
              <a:gd name="connsiteX58" fmla="*/ 3888828 w 4151586"/>
              <a:gd name="connsiteY58" fmla="*/ 6274675 h 6642538"/>
              <a:gd name="connsiteX59" fmla="*/ 4046483 w 4151586"/>
              <a:gd name="connsiteY59" fmla="*/ 6085489 h 6642538"/>
              <a:gd name="connsiteX60" fmla="*/ 4151586 w 4151586"/>
              <a:gd name="connsiteY60" fmla="*/ 5307724 h 6642538"/>
              <a:gd name="connsiteX61" fmla="*/ 4088524 w 4151586"/>
              <a:gd name="connsiteY61" fmla="*/ 4624552 h 6642538"/>
              <a:gd name="connsiteX62" fmla="*/ 4078014 w 4151586"/>
              <a:gd name="connsiteY62" fmla="*/ 4309241 h 6642538"/>
              <a:gd name="connsiteX63" fmla="*/ 3804745 w 4151586"/>
              <a:gd name="connsiteY63" fmla="*/ 3993931 h 6642538"/>
              <a:gd name="connsiteX64" fmla="*/ 3594538 w 4151586"/>
              <a:gd name="connsiteY64" fmla="*/ 3174124 h 6642538"/>
              <a:gd name="connsiteX65" fmla="*/ 3415862 w 4151586"/>
              <a:gd name="connsiteY65" fmla="*/ 2680138 h 6642538"/>
              <a:gd name="connsiteX66" fmla="*/ 3226676 w 4151586"/>
              <a:gd name="connsiteY66" fmla="*/ 2427889 h 6642538"/>
              <a:gd name="connsiteX67" fmla="*/ 3048000 w 4151586"/>
              <a:gd name="connsiteY67" fmla="*/ 2060027 h 6642538"/>
              <a:gd name="connsiteX68" fmla="*/ 2900855 w 4151586"/>
              <a:gd name="connsiteY68" fmla="*/ 1818289 h 6642538"/>
              <a:gd name="connsiteX69" fmla="*/ 2963917 w 4151586"/>
              <a:gd name="connsiteY69" fmla="*/ 1418896 h 6642538"/>
              <a:gd name="connsiteX70" fmla="*/ 3026979 w 4151586"/>
              <a:gd name="connsiteY70" fmla="*/ 1324303 h 6642538"/>
              <a:gd name="connsiteX71" fmla="*/ 2995448 w 4151586"/>
              <a:gd name="connsiteY71" fmla="*/ 1671145 h 6642538"/>
              <a:gd name="connsiteX72" fmla="*/ 3153103 w 4151586"/>
              <a:gd name="connsiteY72" fmla="*/ 2133600 h 6642538"/>
              <a:gd name="connsiteX73" fmla="*/ 3699641 w 4151586"/>
              <a:gd name="connsiteY73" fmla="*/ 2154620 h 6642538"/>
              <a:gd name="connsiteX74" fmla="*/ 3804745 w 4151586"/>
              <a:gd name="connsiteY74" fmla="*/ 1965434 h 6642538"/>
              <a:gd name="connsiteX75" fmla="*/ 3573517 w 4151586"/>
              <a:gd name="connsiteY75" fmla="*/ 1734207 h 6642538"/>
              <a:gd name="connsiteX76" fmla="*/ 3794234 w 4151586"/>
              <a:gd name="connsiteY76" fmla="*/ 1355834 h 6642538"/>
              <a:gd name="connsiteX77" fmla="*/ 3731172 w 4151586"/>
              <a:gd name="connsiteY77" fmla="*/ 767255 h 6642538"/>
              <a:gd name="connsiteX78" fmla="*/ 3657600 w 4151586"/>
              <a:gd name="connsiteY78" fmla="*/ 651641 h 6642538"/>
              <a:gd name="connsiteX79" fmla="*/ 3205655 w 4151586"/>
              <a:gd name="connsiteY79" fmla="*/ 420414 h 6642538"/>
              <a:gd name="connsiteX80" fmla="*/ 2953407 w 4151586"/>
              <a:gd name="connsiteY80" fmla="*/ 367862 h 6642538"/>
              <a:gd name="connsiteX81" fmla="*/ 2722179 w 4151586"/>
              <a:gd name="connsiteY81" fmla="*/ 10510 h 6642538"/>
              <a:gd name="connsiteX82" fmla="*/ 2564524 w 4151586"/>
              <a:gd name="connsiteY82" fmla="*/ 0 h 6642538"/>
              <a:gd name="connsiteX83" fmla="*/ 2459420 w 4151586"/>
              <a:gd name="connsiteY83" fmla="*/ 430924 h 6642538"/>
              <a:gd name="connsiteX84" fmla="*/ 2259724 w 4151586"/>
              <a:gd name="connsiteY84" fmla="*/ 630620 h 6642538"/>
              <a:gd name="connsiteX85" fmla="*/ 1944414 w 4151586"/>
              <a:gd name="connsiteY85" fmla="*/ 672662 h 6642538"/>
              <a:gd name="connsiteX86" fmla="*/ 1713186 w 4151586"/>
              <a:gd name="connsiteY86" fmla="*/ 620110 h 6642538"/>
              <a:gd name="connsiteX87" fmla="*/ 1566041 w 4151586"/>
              <a:gd name="connsiteY87" fmla="*/ 336331 h 6642538"/>
              <a:gd name="connsiteX88" fmla="*/ 1345324 w 4151586"/>
              <a:gd name="connsiteY88" fmla="*/ 73572 h 6642538"/>
              <a:gd name="connsiteX89" fmla="*/ 1261241 w 4151586"/>
              <a:gd name="connsiteY89" fmla="*/ 136634 h 6642538"/>
              <a:gd name="connsiteX0" fmla="*/ 1261241 w 4151586"/>
              <a:gd name="connsiteY0" fmla="*/ 136634 h 6642538"/>
              <a:gd name="connsiteX1" fmla="*/ 1072055 w 4151586"/>
              <a:gd name="connsiteY1" fmla="*/ 525517 h 6642538"/>
              <a:gd name="connsiteX2" fmla="*/ 536027 w 4151586"/>
              <a:gd name="connsiteY2" fmla="*/ 672662 h 6642538"/>
              <a:gd name="connsiteX3" fmla="*/ 220717 w 4151586"/>
              <a:gd name="connsiteY3" fmla="*/ 956441 h 6642538"/>
              <a:gd name="connsiteX4" fmla="*/ 220717 w 4151586"/>
              <a:gd name="connsiteY4" fmla="*/ 1229710 h 6642538"/>
              <a:gd name="connsiteX5" fmla="*/ 430924 w 4151586"/>
              <a:gd name="connsiteY5" fmla="*/ 1629103 h 6642538"/>
              <a:gd name="connsiteX6" fmla="*/ 609600 w 4151586"/>
              <a:gd name="connsiteY6" fmla="*/ 1839310 h 6642538"/>
              <a:gd name="connsiteX7" fmla="*/ 504496 w 4151586"/>
              <a:gd name="connsiteY7" fmla="*/ 2049517 h 6642538"/>
              <a:gd name="connsiteX8" fmla="*/ 767255 w 4151586"/>
              <a:gd name="connsiteY8" fmla="*/ 2102069 h 6642538"/>
              <a:gd name="connsiteX9" fmla="*/ 956441 w 4151586"/>
              <a:gd name="connsiteY9" fmla="*/ 1807779 h 6642538"/>
              <a:gd name="connsiteX10" fmla="*/ 893379 w 4151586"/>
              <a:gd name="connsiteY10" fmla="*/ 1387365 h 6642538"/>
              <a:gd name="connsiteX11" fmla="*/ 809296 w 4151586"/>
              <a:gd name="connsiteY11" fmla="*/ 1187669 h 6642538"/>
              <a:gd name="connsiteX12" fmla="*/ 987972 w 4151586"/>
              <a:gd name="connsiteY12" fmla="*/ 1145627 h 6642538"/>
              <a:gd name="connsiteX13" fmla="*/ 1156138 w 4151586"/>
              <a:gd name="connsiteY13" fmla="*/ 1618593 h 6642538"/>
              <a:gd name="connsiteX14" fmla="*/ 1187669 w 4151586"/>
              <a:gd name="connsiteY14" fmla="*/ 2028496 h 6642538"/>
              <a:gd name="connsiteX15" fmla="*/ 1135117 w 4151586"/>
              <a:gd name="connsiteY15" fmla="*/ 2501462 h 6642538"/>
              <a:gd name="connsiteX16" fmla="*/ 599089 w 4151586"/>
              <a:gd name="connsiteY16" fmla="*/ 3699641 h 6642538"/>
              <a:gd name="connsiteX17" fmla="*/ 609600 w 4151586"/>
              <a:gd name="connsiteY17" fmla="*/ 3804745 h 6642538"/>
              <a:gd name="connsiteX18" fmla="*/ 620110 w 4151586"/>
              <a:gd name="connsiteY18" fmla="*/ 3878317 h 6642538"/>
              <a:gd name="connsiteX19" fmla="*/ 620110 w 4151586"/>
              <a:gd name="connsiteY19" fmla="*/ 4004441 h 6642538"/>
              <a:gd name="connsiteX20" fmla="*/ 399393 w 4151586"/>
              <a:gd name="connsiteY20" fmla="*/ 4162096 h 6642538"/>
              <a:gd name="connsiteX21" fmla="*/ 346841 w 4151586"/>
              <a:gd name="connsiteY21" fmla="*/ 4708634 h 6642538"/>
              <a:gd name="connsiteX22" fmla="*/ 136634 w 4151586"/>
              <a:gd name="connsiteY22" fmla="*/ 5276193 h 6642538"/>
              <a:gd name="connsiteX23" fmla="*/ 31531 w 4151586"/>
              <a:gd name="connsiteY23" fmla="*/ 5602014 h 6642538"/>
              <a:gd name="connsiteX24" fmla="*/ 0 w 4151586"/>
              <a:gd name="connsiteY24" fmla="*/ 5927834 h 6642538"/>
              <a:gd name="connsiteX25" fmla="*/ 52551 w 4151586"/>
              <a:gd name="connsiteY25" fmla="*/ 6096000 h 6642538"/>
              <a:gd name="connsiteX26" fmla="*/ 693683 w 4151586"/>
              <a:gd name="connsiteY26" fmla="*/ 6232634 h 6642538"/>
              <a:gd name="connsiteX27" fmla="*/ 840827 w 4151586"/>
              <a:gd name="connsiteY27" fmla="*/ 6085489 h 6642538"/>
              <a:gd name="connsiteX28" fmla="*/ 777765 w 4151586"/>
              <a:gd name="connsiteY28" fmla="*/ 5549462 h 6642538"/>
              <a:gd name="connsiteX29" fmla="*/ 903889 w 4151586"/>
              <a:gd name="connsiteY29" fmla="*/ 5255172 h 6642538"/>
              <a:gd name="connsiteX30" fmla="*/ 893379 w 4151586"/>
              <a:gd name="connsiteY30" fmla="*/ 4708634 h 6642538"/>
              <a:gd name="connsiteX31" fmla="*/ 1019503 w 4151586"/>
              <a:gd name="connsiteY31" fmla="*/ 4593020 h 6642538"/>
              <a:gd name="connsiteX32" fmla="*/ 1030014 w 4151586"/>
              <a:gd name="connsiteY32" fmla="*/ 5307724 h 6642538"/>
              <a:gd name="connsiteX33" fmla="*/ 1103586 w 4151586"/>
              <a:gd name="connsiteY33" fmla="*/ 5412827 h 6642538"/>
              <a:gd name="connsiteX34" fmla="*/ 1219200 w 4151586"/>
              <a:gd name="connsiteY34" fmla="*/ 5896303 h 6642538"/>
              <a:gd name="connsiteX35" fmla="*/ 1471448 w 4151586"/>
              <a:gd name="connsiteY35" fmla="*/ 5969876 h 6642538"/>
              <a:gd name="connsiteX36" fmla="*/ 1629103 w 4151586"/>
              <a:gd name="connsiteY36" fmla="*/ 5538952 h 6642538"/>
              <a:gd name="connsiteX37" fmla="*/ 1744717 w 4151586"/>
              <a:gd name="connsiteY37" fmla="*/ 5076496 h 6642538"/>
              <a:gd name="connsiteX38" fmla="*/ 1860331 w 4151586"/>
              <a:gd name="connsiteY38" fmla="*/ 4750676 h 6642538"/>
              <a:gd name="connsiteX39" fmla="*/ 2165131 w 4151586"/>
              <a:gd name="connsiteY39" fmla="*/ 4698124 h 6642538"/>
              <a:gd name="connsiteX40" fmla="*/ 2301765 w 4151586"/>
              <a:gd name="connsiteY40" fmla="*/ 4929352 h 6642538"/>
              <a:gd name="connsiteX41" fmla="*/ 2270234 w 4151586"/>
              <a:gd name="connsiteY41" fmla="*/ 5465379 h 6642538"/>
              <a:gd name="connsiteX42" fmla="*/ 2396358 w 4151586"/>
              <a:gd name="connsiteY42" fmla="*/ 5864772 h 6642538"/>
              <a:gd name="connsiteX43" fmla="*/ 2417379 w 4151586"/>
              <a:gd name="connsiteY43" fmla="*/ 6201103 h 6642538"/>
              <a:gd name="connsiteX44" fmla="*/ 2459420 w 4151586"/>
              <a:gd name="connsiteY44" fmla="*/ 6526924 h 6642538"/>
              <a:gd name="connsiteX45" fmla="*/ 2869324 w 4151586"/>
              <a:gd name="connsiteY45" fmla="*/ 6642538 h 6642538"/>
              <a:gd name="connsiteX46" fmla="*/ 2900855 w 4151586"/>
              <a:gd name="connsiteY46" fmla="*/ 6264165 h 6642538"/>
              <a:gd name="connsiteX47" fmla="*/ 2911365 w 4151586"/>
              <a:gd name="connsiteY47" fmla="*/ 5822731 h 6642538"/>
              <a:gd name="connsiteX48" fmla="*/ 2816772 w 4151586"/>
              <a:gd name="connsiteY48" fmla="*/ 5559972 h 6642538"/>
              <a:gd name="connsiteX49" fmla="*/ 3026979 w 4151586"/>
              <a:gd name="connsiteY49" fmla="*/ 5318234 h 6642538"/>
              <a:gd name="connsiteX50" fmla="*/ 3058510 w 4151586"/>
              <a:gd name="connsiteY50" fmla="*/ 4897820 h 6642538"/>
              <a:gd name="connsiteX51" fmla="*/ 3111062 w 4151586"/>
              <a:gd name="connsiteY51" fmla="*/ 4666593 h 6642538"/>
              <a:gd name="connsiteX52" fmla="*/ 3342289 w 4151586"/>
              <a:gd name="connsiteY52" fmla="*/ 4855779 h 6642538"/>
              <a:gd name="connsiteX53" fmla="*/ 3205655 w 4151586"/>
              <a:gd name="connsiteY53" fmla="*/ 5402317 h 6642538"/>
              <a:gd name="connsiteX54" fmla="*/ 3100551 w 4151586"/>
              <a:gd name="connsiteY54" fmla="*/ 6011917 h 6642538"/>
              <a:gd name="connsiteX55" fmla="*/ 3090041 w 4151586"/>
              <a:gd name="connsiteY55" fmla="*/ 6264165 h 6642538"/>
              <a:gd name="connsiteX56" fmla="*/ 3226675 w 4151586"/>
              <a:gd name="connsiteY56" fmla="*/ 6411310 h 6642538"/>
              <a:gd name="connsiteX57" fmla="*/ 3668110 w 4151586"/>
              <a:gd name="connsiteY57" fmla="*/ 6495393 h 6642538"/>
              <a:gd name="connsiteX58" fmla="*/ 3888828 w 4151586"/>
              <a:gd name="connsiteY58" fmla="*/ 6274675 h 6642538"/>
              <a:gd name="connsiteX59" fmla="*/ 4046483 w 4151586"/>
              <a:gd name="connsiteY59" fmla="*/ 6085489 h 6642538"/>
              <a:gd name="connsiteX60" fmla="*/ 4151586 w 4151586"/>
              <a:gd name="connsiteY60" fmla="*/ 5307724 h 6642538"/>
              <a:gd name="connsiteX61" fmla="*/ 4088524 w 4151586"/>
              <a:gd name="connsiteY61" fmla="*/ 4624552 h 6642538"/>
              <a:gd name="connsiteX62" fmla="*/ 4078014 w 4151586"/>
              <a:gd name="connsiteY62" fmla="*/ 4309241 h 6642538"/>
              <a:gd name="connsiteX63" fmla="*/ 3804745 w 4151586"/>
              <a:gd name="connsiteY63" fmla="*/ 3993931 h 6642538"/>
              <a:gd name="connsiteX64" fmla="*/ 3594538 w 4151586"/>
              <a:gd name="connsiteY64" fmla="*/ 3174124 h 6642538"/>
              <a:gd name="connsiteX65" fmla="*/ 3415862 w 4151586"/>
              <a:gd name="connsiteY65" fmla="*/ 2680138 h 6642538"/>
              <a:gd name="connsiteX66" fmla="*/ 3226676 w 4151586"/>
              <a:gd name="connsiteY66" fmla="*/ 2427889 h 6642538"/>
              <a:gd name="connsiteX67" fmla="*/ 3048000 w 4151586"/>
              <a:gd name="connsiteY67" fmla="*/ 2060027 h 6642538"/>
              <a:gd name="connsiteX68" fmla="*/ 2900855 w 4151586"/>
              <a:gd name="connsiteY68" fmla="*/ 1818289 h 6642538"/>
              <a:gd name="connsiteX69" fmla="*/ 2963917 w 4151586"/>
              <a:gd name="connsiteY69" fmla="*/ 1418896 h 6642538"/>
              <a:gd name="connsiteX70" fmla="*/ 3026979 w 4151586"/>
              <a:gd name="connsiteY70" fmla="*/ 1324303 h 6642538"/>
              <a:gd name="connsiteX71" fmla="*/ 2995448 w 4151586"/>
              <a:gd name="connsiteY71" fmla="*/ 1671145 h 6642538"/>
              <a:gd name="connsiteX72" fmla="*/ 3153103 w 4151586"/>
              <a:gd name="connsiteY72" fmla="*/ 2133600 h 6642538"/>
              <a:gd name="connsiteX73" fmla="*/ 3699641 w 4151586"/>
              <a:gd name="connsiteY73" fmla="*/ 2154620 h 6642538"/>
              <a:gd name="connsiteX74" fmla="*/ 3804745 w 4151586"/>
              <a:gd name="connsiteY74" fmla="*/ 1965434 h 6642538"/>
              <a:gd name="connsiteX75" fmla="*/ 3573517 w 4151586"/>
              <a:gd name="connsiteY75" fmla="*/ 1734207 h 6642538"/>
              <a:gd name="connsiteX76" fmla="*/ 3794234 w 4151586"/>
              <a:gd name="connsiteY76" fmla="*/ 1355834 h 6642538"/>
              <a:gd name="connsiteX77" fmla="*/ 3731172 w 4151586"/>
              <a:gd name="connsiteY77" fmla="*/ 767255 h 6642538"/>
              <a:gd name="connsiteX78" fmla="*/ 3657600 w 4151586"/>
              <a:gd name="connsiteY78" fmla="*/ 651641 h 6642538"/>
              <a:gd name="connsiteX79" fmla="*/ 3205655 w 4151586"/>
              <a:gd name="connsiteY79" fmla="*/ 420414 h 6642538"/>
              <a:gd name="connsiteX80" fmla="*/ 2953407 w 4151586"/>
              <a:gd name="connsiteY80" fmla="*/ 367862 h 6642538"/>
              <a:gd name="connsiteX81" fmla="*/ 2722179 w 4151586"/>
              <a:gd name="connsiteY81" fmla="*/ 10510 h 6642538"/>
              <a:gd name="connsiteX82" fmla="*/ 2564524 w 4151586"/>
              <a:gd name="connsiteY82" fmla="*/ 0 h 6642538"/>
              <a:gd name="connsiteX83" fmla="*/ 2459420 w 4151586"/>
              <a:gd name="connsiteY83" fmla="*/ 430924 h 6642538"/>
              <a:gd name="connsiteX84" fmla="*/ 2259724 w 4151586"/>
              <a:gd name="connsiteY84" fmla="*/ 630620 h 6642538"/>
              <a:gd name="connsiteX85" fmla="*/ 1944414 w 4151586"/>
              <a:gd name="connsiteY85" fmla="*/ 672662 h 6642538"/>
              <a:gd name="connsiteX86" fmla="*/ 1713186 w 4151586"/>
              <a:gd name="connsiteY86" fmla="*/ 620110 h 6642538"/>
              <a:gd name="connsiteX87" fmla="*/ 1566041 w 4151586"/>
              <a:gd name="connsiteY87" fmla="*/ 336331 h 6642538"/>
              <a:gd name="connsiteX88" fmla="*/ 1345324 w 4151586"/>
              <a:gd name="connsiteY88" fmla="*/ 73572 h 6642538"/>
              <a:gd name="connsiteX89" fmla="*/ 1261241 w 4151586"/>
              <a:gd name="connsiteY89" fmla="*/ 136634 h 6642538"/>
              <a:gd name="connsiteX0" fmla="*/ 1261241 w 4151586"/>
              <a:gd name="connsiteY0" fmla="*/ 136634 h 6526924"/>
              <a:gd name="connsiteX1" fmla="*/ 1072055 w 4151586"/>
              <a:gd name="connsiteY1" fmla="*/ 525517 h 6526924"/>
              <a:gd name="connsiteX2" fmla="*/ 536027 w 4151586"/>
              <a:gd name="connsiteY2" fmla="*/ 672662 h 6526924"/>
              <a:gd name="connsiteX3" fmla="*/ 220717 w 4151586"/>
              <a:gd name="connsiteY3" fmla="*/ 956441 h 6526924"/>
              <a:gd name="connsiteX4" fmla="*/ 220717 w 4151586"/>
              <a:gd name="connsiteY4" fmla="*/ 1229710 h 6526924"/>
              <a:gd name="connsiteX5" fmla="*/ 430924 w 4151586"/>
              <a:gd name="connsiteY5" fmla="*/ 1629103 h 6526924"/>
              <a:gd name="connsiteX6" fmla="*/ 609600 w 4151586"/>
              <a:gd name="connsiteY6" fmla="*/ 1839310 h 6526924"/>
              <a:gd name="connsiteX7" fmla="*/ 504496 w 4151586"/>
              <a:gd name="connsiteY7" fmla="*/ 2049517 h 6526924"/>
              <a:gd name="connsiteX8" fmla="*/ 767255 w 4151586"/>
              <a:gd name="connsiteY8" fmla="*/ 2102069 h 6526924"/>
              <a:gd name="connsiteX9" fmla="*/ 956441 w 4151586"/>
              <a:gd name="connsiteY9" fmla="*/ 1807779 h 6526924"/>
              <a:gd name="connsiteX10" fmla="*/ 893379 w 4151586"/>
              <a:gd name="connsiteY10" fmla="*/ 1387365 h 6526924"/>
              <a:gd name="connsiteX11" fmla="*/ 809296 w 4151586"/>
              <a:gd name="connsiteY11" fmla="*/ 1187669 h 6526924"/>
              <a:gd name="connsiteX12" fmla="*/ 987972 w 4151586"/>
              <a:gd name="connsiteY12" fmla="*/ 1145627 h 6526924"/>
              <a:gd name="connsiteX13" fmla="*/ 1156138 w 4151586"/>
              <a:gd name="connsiteY13" fmla="*/ 1618593 h 6526924"/>
              <a:gd name="connsiteX14" fmla="*/ 1187669 w 4151586"/>
              <a:gd name="connsiteY14" fmla="*/ 2028496 h 6526924"/>
              <a:gd name="connsiteX15" fmla="*/ 1135117 w 4151586"/>
              <a:gd name="connsiteY15" fmla="*/ 2501462 h 6526924"/>
              <a:gd name="connsiteX16" fmla="*/ 599089 w 4151586"/>
              <a:gd name="connsiteY16" fmla="*/ 3699641 h 6526924"/>
              <a:gd name="connsiteX17" fmla="*/ 609600 w 4151586"/>
              <a:gd name="connsiteY17" fmla="*/ 3804745 h 6526924"/>
              <a:gd name="connsiteX18" fmla="*/ 620110 w 4151586"/>
              <a:gd name="connsiteY18" fmla="*/ 3878317 h 6526924"/>
              <a:gd name="connsiteX19" fmla="*/ 620110 w 4151586"/>
              <a:gd name="connsiteY19" fmla="*/ 4004441 h 6526924"/>
              <a:gd name="connsiteX20" fmla="*/ 399393 w 4151586"/>
              <a:gd name="connsiteY20" fmla="*/ 4162096 h 6526924"/>
              <a:gd name="connsiteX21" fmla="*/ 346841 w 4151586"/>
              <a:gd name="connsiteY21" fmla="*/ 4708634 h 6526924"/>
              <a:gd name="connsiteX22" fmla="*/ 136634 w 4151586"/>
              <a:gd name="connsiteY22" fmla="*/ 5276193 h 6526924"/>
              <a:gd name="connsiteX23" fmla="*/ 31531 w 4151586"/>
              <a:gd name="connsiteY23" fmla="*/ 5602014 h 6526924"/>
              <a:gd name="connsiteX24" fmla="*/ 0 w 4151586"/>
              <a:gd name="connsiteY24" fmla="*/ 5927834 h 6526924"/>
              <a:gd name="connsiteX25" fmla="*/ 52551 w 4151586"/>
              <a:gd name="connsiteY25" fmla="*/ 6096000 h 6526924"/>
              <a:gd name="connsiteX26" fmla="*/ 693683 w 4151586"/>
              <a:gd name="connsiteY26" fmla="*/ 6232634 h 6526924"/>
              <a:gd name="connsiteX27" fmla="*/ 840827 w 4151586"/>
              <a:gd name="connsiteY27" fmla="*/ 6085489 h 6526924"/>
              <a:gd name="connsiteX28" fmla="*/ 777765 w 4151586"/>
              <a:gd name="connsiteY28" fmla="*/ 5549462 h 6526924"/>
              <a:gd name="connsiteX29" fmla="*/ 903889 w 4151586"/>
              <a:gd name="connsiteY29" fmla="*/ 5255172 h 6526924"/>
              <a:gd name="connsiteX30" fmla="*/ 893379 w 4151586"/>
              <a:gd name="connsiteY30" fmla="*/ 4708634 h 6526924"/>
              <a:gd name="connsiteX31" fmla="*/ 1019503 w 4151586"/>
              <a:gd name="connsiteY31" fmla="*/ 4593020 h 6526924"/>
              <a:gd name="connsiteX32" fmla="*/ 1030014 w 4151586"/>
              <a:gd name="connsiteY32" fmla="*/ 5307724 h 6526924"/>
              <a:gd name="connsiteX33" fmla="*/ 1103586 w 4151586"/>
              <a:gd name="connsiteY33" fmla="*/ 5412827 h 6526924"/>
              <a:gd name="connsiteX34" fmla="*/ 1219200 w 4151586"/>
              <a:gd name="connsiteY34" fmla="*/ 5896303 h 6526924"/>
              <a:gd name="connsiteX35" fmla="*/ 1471448 w 4151586"/>
              <a:gd name="connsiteY35" fmla="*/ 5969876 h 6526924"/>
              <a:gd name="connsiteX36" fmla="*/ 1629103 w 4151586"/>
              <a:gd name="connsiteY36" fmla="*/ 5538952 h 6526924"/>
              <a:gd name="connsiteX37" fmla="*/ 1744717 w 4151586"/>
              <a:gd name="connsiteY37" fmla="*/ 5076496 h 6526924"/>
              <a:gd name="connsiteX38" fmla="*/ 1860331 w 4151586"/>
              <a:gd name="connsiteY38" fmla="*/ 4750676 h 6526924"/>
              <a:gd name="connsiteX39" fmla="*/ 2165131 w 4151586"/>
              <a:gd name="connsiteY39" fmla="*/ 4698124 h 6526924"/>
              <a:gd name="connsiteX40" fmla="*/ 2301765 w 4151586"/>
              <a:gd name="connsiteY40" fmla="*/ 4929352 h 6526924"/>
              <a:gd name="connsiteX41" fmla="*/ 2270234 w 4151586"/>
              <a:gd name="connsiteY41" fmla="*/ 5465379 h 6526924"/>
              <a:gd name="connsiteX42" fmla="*/ 2396358 w 4151586"/>
              <a:gd name="connsiteY42" fmla="*/ 5864772 h 6526924"/>
              <a:gd name="connsiteX43" fmla="*/ 2417379 w 4151586"/>
              <a:gd name="connsiteY43" fmla="*/ 6201103 h 6526924"/>
              <a:gd name="connsiteX44" fmla="*/ 2459420 w 4151586"/>
              <a:gd name="connsiteY44" fmla="*/ 6526924 h 6526924"/>
              <a:gd name="connsiteX45" fmla="*/ 2806262 w 4151586"/>
              <a:gd name="connsiteY45" fmla="*/ 6369269 h 6526924"/>
              <a:gd name="connsiteX46" fmla="*/ 2900855 w 4151586"/>
              <a:gd name="connsiteY46" fmla="*/ 6264165 h 6526924"/>
              <a:gd name="connsiteX47" fmla="*/ 2911365 w 4151586"/>
              <a:gd name="connsiteY47" fmla="*/ 5822731 h 6526924"/>
              <a:gd name="connsiteX48" fmla="*/ 2816772 w 4151586"/>
              <a:gd name="connsiteY48" fmla="*/ 5559972 h 6526924"/>
              <a:gd name="connsiteX49" fmla="*/ 3026979 w 4151586"/>
              <a:gd name="connsiteY49" fmla="*/ 5318234 h 6526924"/>
              <a:gd name="connsiteX50" fmla="*/ 3058510 w 4151586"/>
              <a:gd name="connsiteY50" fmla="*/ 4897820 h 6526924"/>
              <a:gd name="connsiteX51" fmla="*/ 3111062 w 4151586"/>
              <a:gd name="connsiteY51" fmla="*/ 4666593 h 6526924"/>
              <a:gd name="connsiteX52" fmla="*/ 3342289 w 4151586"/>
              <a:gd name="connsiteY52" fmla="*/ 4855779 h 6526924"/>
              <a:gd name="connsiteX53" fmla="*/ 3205655 w 4151586"/>
              <a:gd name="connsiteY53" fmla="*/ 5402317 h 6526924"/>
              <a:gd name="connsiteX54" fmla="*/ 3100551 w 4151586"/>
              <a:gd name="connsiteY54" fmla="*/ 6011917 h 6526924"/>
              <a:gd name="connsiteX55" fmla="*/ 3090041 w 4151586"/>
              <a:gd name="connsiteY55" fmla="*/ 6264165 h 6526924"/>
              <a:gd name="connsiteX56" fmla="*/ 3226675 w 4151586"/>
              <a:gd name="connsiteY56" fmla="*/ 6411310 h 6526924"/>
              <a:gd name="connsiteX57" fmla="*/ 3668110 w 4151586"/>
              <a:gd name="connsiteY57" fmla="*/ 6495393 h 6526924"/>
              <a:gd name="connsiteX58" fmla="*/ 3888828 w 4151586"/>
              <a:gd name="connsiteY58" fmla="*/ 6274675 h 6526924"/>
              <a:gd name="connsiteX59" fmla="*/ 4046483 w 4151586"/>
              <a:gd name="connsiteY59" fmla="*/ 6085489 h 6526924"/>
              <a:gd name="connsiteX60" fmla="*/ 4151586 w 4151586"/>
              <a:gd name="connsiteY60" fmla="*/ 5307724 h 6526924"/>
              <a:gd name="connsiteX61" fmla="*/ 4088524 w 4151586"/>
              <a:gd name="connsiteY61" fmla="*/ 4624552 h 6526924"/>
              <a:gd name="connsiteX62" fmla="*/ 4078014 w 4151586"/>
              <a:gd name="connsiteY62" fmla="*/ 4309241 h 6526924"/>
              <a:gd name="connsiteX63" fmla="*/ 3804745 w 4151586"/>
              <a:gd name="connsiteY63" fmla="*/ 3993931 h 6526924"/>
              <a:gd name="connsiteX64" fmla="*/ 3594538 w 4151586"/>
              <a:gd name="connsiteY64" fmla="*/ 3174124 h 6526924"/>
              <a:gd name="connsiteX65" fmla="*/ 3415862 w 4151586"/>
              <a:gd name="connsiteY65" fmla="*/ 2680138 h 6526924"/>
              <a:gd name="connsiteX66" fmla="*/ 3226676 w 4151586"/>
              <a:gd name="connsiteY66" fmla="*/ 2427889 h 6526924"/>
              <a:gd name="connsiteX67" fmla="*/ 3048000 w 4151586"/>
              <a:gd name="connsiteY67" fmla="*/ 2060027 h 6526924"/>
              <a:gd name="connsiteX68" fmla="*/ 2900855 w 4151586"/>
              <a:gd name="connsiteY68" fmla="*/ 1818289 h 6526924"/>
              <a:gd name="connsiteX69" fmla="*/ 2963917 w 4151586"/>
              <a:gd name="connsiteY69" fmla="*/ 1418896 h 6526924"/>
              <a:gd name="connsiteX70" fmla="*/ 3026979 w 4151586"/>
              <a:gd name="connsiteY70" fmla="*/ 1324303 h 6526924"/>
              <a:gd name="connsiteX71" fmla="*/ 2995448 w 4151586"/>
              <a:gd name="connsiteY71" fmla="*/ 1671145 h 6526924"/>
              <a:gd name="connsiteX72" fmla="*/ 3153103 w 4151586"/>
              <a:gd name="connsiteY72" fmla="*/ 2133600 h 6526924"/>
              <a:gd name="connsiteX73" fmla="*/ 3699641 w 4151586"/>
              <a:gd name="connsiteY73" fmla="*/ 2154620 h 6526924"/>
              <a:gd name="connsiteX74" fmla="*/ 3804745 w 4151586"/>
              <a:gd name="connsiteY74" fmla="*/ 1965434 h 6526924"/>
              <a:gd name="connsiteX75" fmla="*/ 3573517 w 4151586"/>
              <a:gd name="connsiteY75" fmla="*/ 1734207 h 6526924"/>
              <a:gd name="connsiteX76" fmla="*/ 3794234 w 4151586"/>
              <a:gd name="connsiteY76" fmla="*/ 1355834 h 6526924"/>
              <a:gd name="connsiteX77" fmla="*/ 3731172 w 4151586"/>
              <a:gd name="connsiteY77" fmla="*/ 767255 h 6526924"/>
              <a:gd name="connsiteX78" fmla="*/ 3657600 w 4151586"/>
              <a:gd name="connsiteY78" fmla="*/ 651641 h 6526924"/>
              <a:gd name="connsiteX79" fmla="*/ 3205655 w 4151586"/>
              <a:gd name="connsiteY79" fmla="*/ 420414 h 6526924"/>
              <a:gd name="connsiteX80" fmla="*/ 2953407 w 4151586"/>
              <a:gd name="connsiteY80" fmla="*/ 367862 h 6526924"/>
              <a:gd name="connsiteX81" fmla="*/ 2722179 w 4151586"/>
              <a:gd name="connsiteY81" fmla="*/ 10510 h 6526924"/>
              <a:gd name="connsiteX82" fmla="*/ 2564524 w 4151586"/>
              <a:gd name="connsiteY82" fmla="*/ 0 h 6526924"/>
              <a:gd name="connsiteX83" fmla="*/ 2459420 w 4151586"/>
              <a:gd name="connsiteY83" fmla="*/ 430924 h 6526924"/>
              <a:gd name="connsiteX84" fmla="*/ 2259724 w 4151586"/>
              <a:gd name="connsiteY84" fmla="*/ 630620 h 6526924"/>
              <a:gd name="connsiteX85" fmla="*/ 1944414 w 4151586"/>
              <a:gd name="connsiteY85" fmla="*/ 672662 h 6526924"/>
              <a:gd name="connsiteX86" fmla="*/ 1713186 w 4151586"/>
              <a:gd name="connsiteY86" fmla="*/ 620110 h 6526924"/>
              <a:gd name="connsiteX87" fmla="*/ 1566041 w 4151586"/>
              <a:gd name="connsiteY87" fmla="*/ 336331 h 6526924"/>
              <a:gd name="connsiteX88" fmla="*/ 1345324 w 4151586"/>
              <a:gd name="connsiteY88" fmla="*/ 73572 h 6526924"/>
              <a:gd name="connsiteX89" fmla="*/ 1261241 w 4151586"/>
              <a:gd name="connsiteY89" fmla="*/ 136634 h 6526924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44414 w 4151586"/>
              <a:gd name="connsiteY85" fmla="*/ 672662 h 6495393"/>
              <a:gd name="connsiteX86" fmla="*/ 1713186 w 4151586"/>
              <a:gd name="connsiteY86" fmla="*/ 620110 h 6495393"/>
              <a:gd name="connsiteX87" fmla="*/ 1566041 w 4151586"/>
              <a:gd name="connsiteY87" fmla="*/ 336331 h 6495393"/>
              <a:gd name="connsiteX88" fmla="*/ 1345324 w 4151586"/>
              <a:gd name="connsiteY88" fmla="*/ 73572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44414 w 4151586"/>
              <a:gd name="connsiteY85" fmla="*/ 672662 h 6495393"/>
              <a:gd name="connsiteX86" fmla="*/ 1713186 w 4151586"/>
              <a:gd name="connsiteY86" fmla="*/ 620110 h 6495393"/>
              <a:gd name="connsiteX87" fmla="*/ 1566041 w 4151586"/>
              <a:gd name="connsiteY87" fmla="*/ 336331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44414 w 4151586"/>
              <a:gd name="connsiteY85" fmla="*/ 672662 h 6495393"/>
              <a:gd name="connsiteX86" fmla="*/ 1713186 w 4151586"/>
              <a:gd name="connsiteY86" fmla="*/ 620110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44414 w 4151586"/>
              <a:gd name="connsiteY85" fmla="*/ 672662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364827 w 4151586"/>
              <a:gd name="connsiteY41" fmla="*/ 5433848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364827 w 4151586"/>
              <a:gd name="connsiteY41" fmla="*/ 5433848 h 6495393"/>
              <a:gd name="connsiteX42" fmla="*/ 2396358 w 4151586"/>
              <a:gd name="connsiteY42" fmla="*/ 5864772 h 6495393"/>
              <a:gd name="connsiteX43" fmla="*/ 2490952 w 4151586"/>
              <a:gd name="connsiteY43" fmla="*/ 6095999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364827 w 4151586"/>
              <a:gd name="connsiteY41" fmla="*/ 5433848 h 6495393"/>
              <a:gd name="connsiteX42" fmla="*/ 2396358 w 4151586"/>
              <a:gd name="connsiteY42" fmla="*/ 5864772 h 6495393"/>
              <a:gd name="connsiteX43" fmla="*/ 2490952 w 4151586"/>
              <a:gd name="connsiteY43" fmla="*/ 6095999 h 6495393"/>
              <a:gd name="connsiteX44" fmla="*/ 2627586 w 4151586"/>
              <a:gd name="connsiteY44" fmla="*/ 6222124 h 6495393"/>
              <a:gd name="connsiteX45" fmla="*/ 2795752 w 4151586"/>
              <a:gd name="connsiteY45" fmla="*/ 6243145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364827 w 4151586"/>
              <a:gd name="connsiteY41" fmla="*/ 5433848 h 6495393"/>
              <a:gd name="connsiteX42" fmla="*/ 2396358 w 4151586"/>
              <a:gd name="connsiteY42" fmla="*/ 5864772 h 6495393"/>
              <a:gd name="connsiteX43" fmla="*/ 2490952 w 4151586"/>
              <a:gd name="connsiteY43" fmla="*/ 6095999 h 6495393"/>
              <a:gd name="connsiteX44" fmla="*/ 2627586 w 4151586"/>
              <a:gd name="connsiteY44" fmla="*/ 6222124 h 6495393"/>
              <a:gd name="connsiteX45" fmla="*/ 2795752 w 4151586"/>
              <a:gd name="connsiteY45" fmla="*/ 6243145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68717 w 4151586"/>
              <a:gd name="connsiteY56" fmla="*/ 6306207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358758"/>
              <a:gd name="connsiteX1" fmla="*/ 1072055 w 4151586"/>
              <a:gd name="connsiteY1" fmla="*/ 525517 h 6358758"/>
              <a:gd name="connsiteX2" fmla="*/ 536027 w 4151586"/>
              <a:gd name="connsiteY2" fmla="*/ 672662 h 6358758"/>
              <a:gd name="connsiteX3" fmla="*/ 220717 w 4151586"/>
              <a:gd name="connsiteY3" fmla="*/ 956441 h 6358758"/>
              <a:gd name="connsiteX4" fmla="*/ 220717 w 4151586"/>
              <a:gd name="connsiteY4" fmla="*/ 1229710 h 6358758"/>
              <a:gd name="connsiteX5" fmla="*/ 430924 w 4151586"/>
              <a:gd name="connsiteY5" fmla="*/ 1629103 h 6358758"/>
              <a:gd name="connsiteX6" fmla="*/ 609600 w 4151586"/>
              <a:gd name="connsiteY6" fmla="*/ 1839310 h 6358758"/>
              <a:gd name="connsiteX7" fmla="*/ 504496 w 4151586"/>
              <a:gd name="connsiteY7" fmla="*/ 2049517 h 6358758"/>
              <a:gd name="connsiteX8" fmla="*/ 767255 w 4151586"/>
              <a:gd name="connsiteY8" fmla="*/ 2102069 h 6358758"/>
              <a:gd name="connsiteX9" fmla="*/ 956441 w 4151586"/>
              <a:gd name="connsiteY9" fmla="*/ 1807779 h 6358758"/>
              <a:gd name="connsiteX10" fmla="*/ 893379 w 4151586"/>
              <a:gd name="connsiteY10" fmla="*/ 1387365 h 6358758"/>
              <a:gd name="connsiteX11" fmla="*/ 809296 w 4151586"/>
              <a:gd name="connsiteY11" fmla="*/ 1187669 h 6358758"/>
              <a:gd name="connsiteX12" fmla="*/ 987972 w 4151586"/>
              <a:gd name="connsiteY12" fmla="*/ 1145627 h 6358758"/>
              <a:gd name="connsiteX13" fmla="*/ 1156138 w 4151586"/>
              <a:gd name="connsiteY13" fmla="*/ 1618593 h 6358758"/>
              <a:gd name="connsiteX14" fmla="*/ 1187669 w 4151586"/>
              <a:gd name="connsiteY14" fmla="*/ 2028496 h 6358758"/>
              <a:gd name="connsiteX15" fmla="*/ 1135117 w 4151586"/>
              <a:gd name="connsiteY15" fmla="*/ 2501462 h 6358758"/>
              <a:gd name="connsiteX16" fmla="*/ 599089 w 4151586"/>
              <a:gd name="connsiteY16" fmla="*/ 3699641 h 6358758"/>
              <a:gd name="connsiteX17" fmla="*/ 609600 w 4151586"/>
              <a:gd name="connsiteY17" fmla="*/ 3804745 h 6358758"/>
              <a:gd name="connsiteX18" fmla="*/ 620110 w 4151586"/>
              <a:gd name="connsiteY18" fmla="*/ 3878317 h 6358758"/>
              <a:gd name="connsiteX19" fmla="*/ 620110 w 4151586"/>
              <a:gd name="connsiteY19" fmla="*/ 4004441 h 6358758"/>
              <a:gd name="connsiteX20" fmla="*/ 399393 w 4151586"/>
              <a:gd name="connsiteY20" fmla="*/ 4162096 h 6358758"/>
              <a:gd name="connsiteX21" fmla="*/ 346841 w 4151586"/>
              <a:gd name="connsiteY21" fmla="*/ 4708634 h 6358758"/>
              <a:gd name="connsiteX22" fmla="*/ 136634 w 4151586"/>
              <a:gd name="connsiteY22" fmla="*/ 5276193 h 6358758"/>
              <a:gd name="connsiteX23" fmla="*/ 31531 w 4151586"/>
              <a:gd name="connsiteY23" fmla="*/ 5602014 h 6358758"/>
              <a:gd name="connsiteX24" fmla="*/ 0 w 4151586"/>
              <a:gd name="connsiteY24" fmla="*/ 5927834 h 6358758"/>
              <a:gd name="connsiteX25" fmla="*/ 52551 w 4151586"/>
              <a:gd name="connsiteY25" fmla="*/ 6096000 h 6358758"/>
              <a:gd name="connsiteX26" fmla="*/ 693683 w 4151586"/>
              <a:gd name="connsiteY26" fmla="*/ 6232634 h 6358758"/>
              <a:gd name="connsiteX27" fmla="*/ 840827 w 4151586"/>
              <a:gd name="connsiteY27" fmla="*/ 6085489 h 6358758"/>
              <a:gd name="connsiteX28" fmla="*/ 777765 w 4151586"/>
              <a:gd name="connsiteY28" fmla="*/ 5549462 h 6358758"/>
              <a:gd name="connsiteX29" fmla="*/ 903889 w 4151586"/>
              <a:gd name="connsiteY29" fmla="*/ 5255172 h 6358758"/>
              <a:gd name="connsiteX30" fmla="*/ 893379 w 4151586"/>
              <a:gd name="connsiteY30" fmla="*/ 4708634 h 6358758"/>
              <a:gd name="connsiteX31" fmla="*/ 1019503 w 4151586"/>
              <a:gd name="connsiteY31" fmla="*/ 4593020 h 6358758"/>
              <a:gd name="connsiteX32" fmla="*/ 1030014 w 4151586"/>
              <a:gd name="connsiteY32" fmla="*/ 5307724 h 6358758"/>
              <a:gd name="connsiteX33" fmla="*/ 1103586 w 4151586"/>
              <a:gd name="connsiteY33" fmla="*/ 5412827 h 6358758"/>
              <a:gd name="connsiteX34" fmla="*/ 1219200 w 4151586"/>
              <a:gd name="connsiteY34" fmla="*/ 5896303 h 6358758"/>
              <a:gd name="connsiteX35" fmla="*/ 1471448 w 4151586"/>
              <a:gd name="connsiteY35" fmla="*/ 5969876 h 6358758"/>
              <a:gd name="connsiteX36" fmla="*/ 1629103 w 4151586"/>
              <a:gd name="connsiteY36" fmla="*/ 5538952 h 6358758"/>
              <a:gd name="connsiteX37" fmla="*/ 1734206 w 4151586"/>
              <a:gd name="connsiteY37" fmla="*/ 4813737 h 6358758"/>
              <a:gd name="connsiteX38" fmla="*/ 1828800 w 4151586"/>
              <a:gd name="connsiteY38" fmla="*/ 4487918 h 6358758"/>
              <a:gd name="connsiteX39" fmla="*/ 2207173 w 4151586"/>
              <a:gd name="connsiteY39" fmla="*/ 4540468 h 6358758"/>
              <a:gd name="connsiteX40" fmla="*/ 2354317 w 4151586"/>
              <a:gd name="connsiteY40" fmla="*/ 4845270 h 6358758"/>
              <a:gd name="connsiteX41" fmla="*/ 2364827 w 4151586"/>
              <a:gd name="connsiteY41" fmla="*/ 5433848 h 6358758"/>
              <a:gd name="connsiteX42" fmla="*/ 2396358 w 4151586"/>
              <a:gd name="connsiteY42" fmla="*/ 5864772 h 6358758"/>
              <a:gd name="connsiteX43" fmla="*/ 2490952 w 4151586"/>
              <a:gd name="connsiteY43" fmla="*/ 6095999 h 6358758"/>
              <a:gd name="connsiteX44" fmla="*/ 2627586 w 4151586"/>
              <a:gd name="connsiteY44" fmla="*/ 6222124 h 6358758"/>
              <a:gd name="connsiteX45" fmla="*/ 2795752 w 4151586"/>
              <a:gd name="connsiteY45" fmla="*/ 6243145 h 6358758"/>
              <a:gd name="connsiteX46" fmla="*/ 2900855 w 4151586"/>
              <a:gd name="connsiteY46" fmla="*/ 6264165 h 6358758"/>
              <a:gd name="connsiteX47" fmla="*/ 2911365 w 4151586"/>
              <a:gd name="connsiteY47" fmla="*/ 5822731 h 6358758"/>
              <a:gd name="connsiteX48" fmla="*/ 2816772 w 4151586"/>
              <a:gd name="connsiteY48" fmla="*/ 5559972 h 6358758"/>
              <a:gd name="connsiteX49" fmla="*/ 3026979 w 4151586"/>
              <a:gd name="connsiteY49" fmla="*/ 5318234 h 6358758"/>
              <a:gd name="connsiteX50" fmla="*/ 3058510 w 4151586"/>
              <a:gd name="connsiteY50" fmla="*/ 4897820 h 6358758"/>
              <a:gd name="connsiteX51" fmla="*/ 3111062 w 4151586"/>
              <a:gd name="connsiteY51" fmla="*/ 4666593 h 6358758"/>
              <a:gd name="connsiteX52" fmla="*/ 3342289 w 4151586"/>
              <a:gd name="connsiteY52" fmla="*/ 4855779 h 6358758"/>
              <a:gd name="connsiteX53" fmla="*/ 3205655 w 4151586"/>
              <a:gd name="connsiteY53" fmla="*/ 5402317 h 6358758"/>
              <a:gd name="connsiteX54" fmla="*/ 3100551 w 4151586"/>
              <a:gd name="connsiteY54" fmla="*/ 6011917 h 6358758"/>
              <a:gd name="connsiteX55" fmla="*/ 3090041 w 4151586"/>
              <a:gd name="connsiteY55" fmla="*/ 6264165 h 6358758"/>
              <a:gd name="connsiteX56" fmla="*/ 3268717 w 4151586"/>
              <a:gd name="connsiteY56" fmla="*/ 6306207 h 6358758"/>
              <a:gd name="connsiteX57" fmla="*/ 3689131 w 4151586"/>
              <a:gd name="connsiteY57" fmla="*/ 6358758 h 6358758"/>
              <a:gd name="connsiteX58" fmla="*/ 3888828 w 4151586"/>
              <a:gd name="connsiteY58" fmla="*/ 6274675 h 6358758"/>
              <a:gd name="connsiteX59" fmla="*/ 4046483 w 4151586"/>
              <a:gd name="connsiteY59" fmla="*/ 6085489 h 6358758"/>
              <a:gd name="connsiteX60" fmla="*/ 4151586 w 4151586"/>
              <a:gd name="connsiteY60" fmla="*/ 5307724 h 6358758"/>
              <a:gd name="connsiteX61" fmla="*/ 4088524 w 4151586"/>
              <a:gd name="connsiteY61" fmla="*/ 4624552 h 6358758"/>
              <a:gd name="connsiteX62" fmla="*/ 4078014 w 4151586"/>
              <a:gd name="connsiteY62" fmla="*/ 4309241 h 6358758"/>
              <a:gd name="connsiteX63" fmla="*/ 3804745 w 4151586"/>
              <a:gd name="connsiteY63" fmla="*/ 3993931 h 6358758"/>
              <a:gd name="connsiteX64" fmla="*/ 3594538 w 4151586"/>
              <a:gd name="connsiteY64" fmla="*/ 3174124 h 6358758"/>
              <a:gd name="connsiteX65" fmla="*/ 3415862 w 4151586"/>
              <a:gd name="connsiteY65" fmla="*/ 2680138 h 6358758"/>
              <a:gd name="connsiteX66" fmla="*/ 3226676 w 4151586"/>
              <a:gd name="connsiteY66" fmla="*/ 2427889 h 6358758"/>
              <a:gd name="connsiteX67" fmla="*/ 3048000 w 4151586"/>
              <a:gd name="connsiteY67" fmla="*/ 2060027 h 6358758"/>
              <a:gd name="connsiteX68" fmla="*/ 2900855 w 4151586"/>
              <a:gd name="connsiteY68" fmla="*/ 1818289 h 6358758"/>
              <a:gd name="connsiteX69" fmla="*/ 2963917 w 4151586"/>
              <a:gd name="connsiteY69" fmla="*/ 1418896 h 6358758"/>
              <a:gd name="connsiteX70" fmla="*/ 3026979 w 4151586"/>
              <a:gd name="connsiteY70" fmla="*/ 1324303 h 6358758"/>
              <a:gd name="connsiteX71" fmla="*/ 2995448 w 4151586"/>
              <a:gd name="connsiteY71" fmla="*/ 1671145 h 6358758"/>
              <a:gd name="connsiteX72" fmla="*/ 3153103 w 4151586"/>
              <a:gd name="connsiteY72" fmla="*/ 2133600 h 6358758"/>
              <a:gd name="connsiteX73" fmla="*/ 3699641 w 4151586"/>
              <a:gd name="connsiteY73" fmla="*/ 2154620 h 6358758"/>
              <a:gd name="connsiteX74" fmla="*/ 3804745 w 4151586"/>
              <a:gd name="connsiteY74" fmla="*/ 1965434 h 6358758"/>
              <a:gd name="connsiteX75" fmla="*/ 3573517 w 4151586"/>
              <a:gd name="connsiteY75" fmla="*/ 1734207 h 6358758"/>
              <a:gd name="connsiteX76" fmla="*/ 3794234 w 4151586"/>
              <a:gd name="connsiteY76" fmla="*/ 1355834 h 6358758"/>
              <a:gd name="connsiteX77" fmla="*/ 3731172 w 4151586"/>
              <a:gd name="connsiteY77" fmla="*/ 767255 h 6358758"/>
              <a:gd name="connsiteX78" fmla="*/ 3657600 w 4151586"/>
              <a:gd name="connsiteY78" fmla="*/ 651641 h 6358758"/>
              <a:gd name="connsiteX79" fmla="*/ 3205655 w 4151586"/>
              <a:gd name="connsiteY79" fmla="*/ 420414 h 6358758"/>
              <a:gd name="connsiteX80" fmla="*/ 2953407 w 4151586"/>
              <a:gd name="connsiteY80" fmla="*/ 367862 h 6358758"/>
              <a:gd name="connsiteX81" fmla="*/ 2722179 w 4151586"/>
              <a:gd name="connsiteY81" fmla="*/ 10510 h 6358758"/>
              <a:gd name="connsiteX82" fmla="*/ 2564524 w 4151586"/>
              <a:gd name="connsiteY82" fmla="*/ 0 h 6358758"/>
              <a:gd name="connsiteX83" fmla="*/ 2459420 w 4151586"/>
              <a:gd name="connsiteY83" fmla="*/ 430924 h 6358758"/>
              <a:gd name="connsiteX84" fmla="*/ 2259724 w 4151586"/>
              <a:gd name="connsiteY84" fmla="*/ 630620 h 6358758"/>
              <a:gd name="connsiteX85" fmla="*/ 1965435 w 4151586"/>
              <a:gd name="connsiteY85" fmla="*/ 725214 h 6358758"/>
              <a:gd name="connsiteX86" fmla="*/ 1734207 w 4151586"/>
              <a:gd name="connsiteY86" fmla="*/ 756744 h 6358758"/>
              <a:gd name="connsiteX87" fmla="*/ 1502979 w 4151586"/>
              <a:gd name="connsiteY87" fmla="*/ 546538 h 6358758"/>
              <a:gd name="connsiteX88" fmla="*/ 1345324 w 4151586"/>
              <a:gd name="connsiteY88" fmla="*/ 252247 h 6358758"/>
              <a:gd name="connsiteX89" fmla="*/ 1261241 w 4151586"/>
              <a:gd name="connsiteY89" fmla="*/ 136634 h 6358758"/>
              <a:gd name="connsiteX0" fmla="*/ 1261241 w 4151586"/>
              <a:gd name="connsiteY0" fmla="*/ 136634 h 6358758"/>
              <a:gd name="connsiteX1" fmla="*/ 1072055 w 4151586"/>
              <a:gd name="connsiteY1" fmla="*/ 525517 h 6358758"/>
              <a:gd name="connsiteX2" fmla="*/ 536027 w 4151586"/>
              <a:gd name="connsiteY2" fmla="*/ 672662 h 6358758"/>
              <a:gd name="connsiteX3" fmla="*/ 220717 w 4151586"/>
              <a:gd name="connsiteY3" fmla="*/ 956441 h 6358758"/>
              <a:gd name="connsiteX4" fmla="*/ 220717 w 4151586"/>
              <a:gd name="connsiteY4" fmla="*/ 1229710 h 6358758"/>
              <a:gd name="connsiteX5" fmla="*/ 430924 w 4151586"/>
              <a:gd name="connsiteY5" fmla="*/ 1629103 h 6358758"/>
              <a:gd name="connsiteX6" fmla="*/ 609600 w 4151586"/>
              <a:gd name="connsiteY6" fmla="*/ 1839310 h 6358758"/>
              <a:gd name="connsiteX7" fmla="*/ 504496 w 4151586"/>
              <a:gd name="connsiteY7" fmla="*/ 2049517 h 6358758"/>
              <a:gd name="connsiteX8" fmla="*/ 767255 w 4151586"/>
              <a:gd name="connsiteY8" fmla="*/ 2102069 h 6358758"/>
              <a:gd name="connsiteX9" fmla="*/ 956441 w 4151586"/>
              <a:gd name="connsiteY9" fmla="*/ 1807779 h 6358758"/>
              <a:gd name="connsiteX10" fmla="*/ 893379 w 4151586"/>
              <a:gd name="connsiteY10" fmla="*/ 1387365 h 6358758"/>
              <a:gd name="connsiteX11" fmla="*/ 809296 w 4151586"/>
              <a:gd name="connsiteY11" fmla="*/ 1187669 h 6358758"/>
              <a:gd name="connsiteX12" fmla="*/ 987972 w 4151586"/>
              <a:gd name="connsiteY12" fmla="*/ 1145627 h 6358758"/>
              <a:gd name="connsiteX13" fmla="*/ 1156138 w 4151586"/>
              <a:gd name="connsiteY13" fmla="*/ 1618593 h 6358758"/>
              <a:gd name="connsiteX14" fmla="*/ 1187669 w 4151586"/>
              <a:gd name="connsiteY14" fmla="*/ 2028496 h 6358758"/>
              <a:gd name="connsiteX15" fmla="*/ 1135117 w 4151586"/>
              <a:gd name="connsiteY15" fmla="*/ 2501462 h 6358758"/>
              <a:gd name="connsiteX16" fmla="*/ 599089 w 4151586"/>
              <a:gd name="connsiteY16" fmla="*/ 3699641 h 6358758"/>
              <a:gd name="connsiteX17" fmla="*/ 609600 w 4151586"/>
              <a:gd name="connsiteY17" fmla="*/ 3804745 h 6358758"/>
              <a:gd name="connsiteX18" fmla="*/ 620110 w 4151586"/>
              <a:gd name="connsiteY18" fmla="*/ 3878317 h 6358758"/>
              <a:gd name="connsiteX19" fmla="*/ 620110 w 4151586"/>
              <a:gd name="connsiteY19" fmla="*/ 4004441 h 6358758"/>
              <a:gd name="connsiteX20" fmla="*/ 399393 w 4151586"/>
              <a:gd name="connsiteY20" fmla="*/ 4162096 h 6358758"/>
              <a:gd name="connsiteX21" fmla="*/ 346841 w 4151586"/>
              <a:gd name="connsiteY21" fmla="*/ 4708634 h 6358758"/>
              <a:gd name="connsiteX22" fmla="*/ 136634 w 4151586"/>
              <a:gd name="connsiteY22" fmla="*/ 5276193 h 6358758"/>
              <a:gd name="connsiteX23" fmla="*/ 31531 w 4151586"/>
              <a:gd name="connsiteY23" fmla="*/ 5602014 h 6358758"/>
              <a:gd name="connsiteX24" fmla="*/ 0 w 4151586"/>
              <a:gd name="connsiteY24" fmla="*/ 5927834 h 6358758"/>
              <a:gd name="connsiteX25" fmla="*/ 52551 w 4151586"/>
              <a:gd name="connsiteY25" fmla="*/ 6096000 h 6358758"/>
              <a:gd name="connsiteX26" fmla="*/ 620111 w 4151586"/>
              <a:gd name="connsiteY26" fmla="*/ 5770179 h 6358758"/>
              <a:gd name="connsiteX27" fmla="*/ 840827 w 4151586"/>
              <a:gd name="connsiteY27" fmla="*/ 6085489 h 6358758"/>
              <a:gd name="connsiteX28" fmla="*/ 777765 w 4151586"/>
              <a:gd name="connsiteY28" fmla="*/ 5549462 h 6358758"/>
              <a:gd name="connsiteX29" fmla="*/ 903889 w 4151586"/>
              <a:gd name="connsiteY29" fmla="*/ 5255172 h 6358758"/>
              <a:gd name="connsiteX30" fmla="*/ 893379 w 4151586"/>
              <a:gd name="connsiteY30" fmla="*/ 4708634 h 6358758"/>
              <a:gd name="connsiteX31" fmla="*/ 1019503 w 4151586"/>
              <a:gd name="connsiteY31" fmla="*/ 4593020 h 6358758"/>
              <a:gd name="connsiteX32" fmla="*/ 1030014 w 4151586"/>
              <a:gd name="connsiteY32" fmla="*/ 5307724 h 6358758"/>
              <a:gd name="connsiteX33" fmla="*/ 1103586 w 4151586"/>
              <a:gd name="connsiteY33" fmla="*/ 5412827 h 6358758"/>
              <a:gd name="connsiteX34" fmla="*/ 1219200 w 4151586"/>
              <a:gd name="connsiteY34" fmla="*/ 5896303 h 6358758"/>
              <a:gd name="connsiteX35" fmla="*/ 1471448 w 4151586"/>
              <a:gd name="connsiteY35" fmla="*/ 5969876 h 6358758"/>
              <a:gd name="connsiteX36" fmla="*/ 1629103 w 4151586"/>
              <a:gd name="connsiteY36" fmla="*/ 5538952 h 6358758"/>
              <a:gd name="connsiteX37" fmla="*/ 1734206 w 4151586"/>
              <a:gd name="connsiteY37" fmla="*/ 4813737 h 6358758"/>
              <a:gd name="connsiteX38" fmla="*/ 1828800 w 4151586"/>
              <a:gd name="connsiteY38" fmla="*/ 4487918 h 6358758"/>
              <a:gd name="connsiteX39" fmla="*/ 2207173 w 4151586"/>
              <a:gd name="connsiteY39" fmla="*/ 4540468 h 6358758"/>
              <a:gd name="connsiteX40" fmla="*/ 2354317 w 4151586"/>
              <a:gd name="connsiteY40" fmla="*/ 4845270 h 6358758"/>
              <a:gd name="connsiteX41" fmla="*/ 2364827 w 4151586"/>
              <a:gd name="connsiteY41" fmla="*/ 5433848 h 6358758"/>
              <a:gd name="connsiteX42" fmla="*/ 2396358 w 4151586"/>
              <a:gd name="connsiteY42" fmla="*/ 5864772 h 6358758"/>
              <a:gd name="connsiteX43" fmla="*/ 2490952 w 4151586"/>
              <a:gd name="connsiteY43" fmla="*/ 6095999 h 6358758"/>
              <a:gd name="connsiteX44" fmla="*/ 2627586 w 4151586"/>
              <a:gd name="connsiteY44" fmla="*/ 6222124 h 6358758"/>
              <a:gd name="connsiteX45" fmla="*/ 2795752 w 4151586"/>
              <a:gd name="connsiteY45" fmla="*/ 6243145 h 6358758"/>
              <a:gd name="connsiteX46" fmla="*/ 2900855 w 4151586"/>
              <a:gd name="connsiteY46" fmla="*/ 6264165 h 6358758"/>
              <a:gd name="connsiteX47" fmla="*/ 2911365 w 4151586"/>
              <a:gd name="connsiteY47" fmla="*/ 5822731 h 6358758"/>
              <a:gd name="connsiteX48" fmla="*/ 2816772 w 4151586"/>
              <a:gd name="connsiteY48" fmla="*/ 5559972 h 6358758"/>
              <a:gd name="connsiteX49" fmla="*/ 3026979 w 4151586"/>
              <a:gd name="connsiteY49" fmla="*/ 5318234 h 6358758"/>
              <a:gd name="connsiteX50" fmla="*/ 3058510 w 4151586"/>
              <a:gd name="connsiteY50" fmla="*/ 4897820 h 6358758"/>
              <a:gd name="connsiteX51" fmla="*/ 3111062 w 4151586"/>
              <a:gd name="connsiteY51" fmla="*/ 4666593 h 6358758"/>
              <a:gd name="connsiteX52" fmla="*/ 3342289 w 4151586"/>
              <a:gd name="connsiteY52" fmla="*/ 4855779 h 6358758"/>
              <a:gd name="connsiteX53" fmla="*/ 3205655 w 4151586"/>
              <a:gd name="connsiteY53" fmla="*/ 5402317 h 6358758"/>
              <a:gd name="connsiteX54" fmla="*/ 3100551 w 4151586"/>
              <a:gd name="connsiteY54" fmla="*/ 6011917 h 6358758"/>
              <a:gd name="connsiteX55" fmla="*/ 3090041 w 4151586"/>
              <a:gd name="connsiteY55" fmla="*/ 6264165 h 6358758"/>
              <a:gd name="connsiteX56" fmla="*/ 3268717 w 4151586"/>
              <a:gd name="connsiteY56" fmla="*/ 6306207 h 6358758"/>
              <a:gd name="connsiteX57" fmla="*/ 3689131 w 4151586"/>
              <a:gd name="connsiteY57" fmla="*/ 6358758 h 6358758"/>
              <a:gd name="connsiteX58" fmla="*/ 3888828 w 4151586"/>
              <a:gd name="connsiteY58" fmla="*/ 6274675 h 6358758"/>
              <a:gd name="connsiteX59" fmla="*/ 4046483 w 4151586"/>
              <a:gd name="connsiteY59" fmla="*/ 6085489 h 6358758"/>
              <a:gd name="connsiteX60" fmla="*/ 4151586 w 4151586"/>
              <a:gd name="connsiteY60" fmla="*/ 5307724 h 6358758"/>
              <a:gd name="connsiteX61" fmla="*/ 4088524 w 4151586"/>
              <a:gd name="connsiteY61" fmla="*/ 4624552 h 6358758"/>
              <a:gd name="connsiteX62" fmla="*/ 4078014 w 4151586"/>
              <a:gd name="connsiteY62" fmla="*/ 4309241 h 6358758"/>
              <a:gd name="connsiteX63" fmla="*/ 3804745 w 4151586"/>
              <a:gd name="connsiteY63" fmla="*/ 3993931 h 6358758"/>
              <a:gd name="connsiteX64" fmla="*/ 3594538 w 4151586"/>
              <a:gd name="connsiteY64" fmla="*/ 3174124 h 6358758"/>
              <a:gd name="connsiteX65" fmla="*/ 3415862 w 4151586"/>
              <a:gd name="connsiteY65" fmla="*/ 2680138 h 6358758"/>
              <a:gd name="connsiteX66" fmla="*/ 3226676 w 4151586"/>
              <a:gd name="connsiteY66" fmla="*/ 2427889 h 6358758"/>
              <a:gd name="connsiteX67" fmla="*/ 3048000 w 4151586"/>
              <a:gd name="connsiteY67" fmla="*/ 2060027 h 6358758"/>
              <a:gd name="connsiteX68" fmla="*/ 2900855 w 4151586"/>
              <a:gd name="connsiteY68" fmla="*/ 1818289 h 6358758"/>
              <a:gd name="connsiteX69" fmla="*/ 2963917 w 4151586"/>
              <a:gd name="connsiteY69" fmla="*/ 1418896 h 6358758"/>
              <a:gd name="connsiteX70" fmla="*/ 3026979 w 4151586"/>
              <a:gd name="connsiteY70" fmla="*/ 1324303 h 6358758"/>
              <a:gd name="connsiteX71" fmla="*/ 2995448 w 4151586"/>
              <a:gd name="connsiteY71" fmla="*/ 1671145 h 6358758"/>
              <a:gd name="connsiteX72" fmla="*/ 3153103 w 4151586"/>
              <a:gd name="connsiteY72" fmla="*/ 2133600 h 6358758"/>
              <a:gd name="connsiteX73" fmla="*/ 3699641 w 4151586"/>
              <a:gd name="connsiteY73" fmla="*/ 2154620 h 6358758"/>
              <a:gd name="connsiteX74" fmla="*/ 3804745 w 4151586"/>
              <a:gd name="connsiteY74" fmla="*/ 1965434 h 6358758"/>
              <a:gd name="connsiteX75" fmla="*/ 3573517 w 4151586"/>
              <a:gd name="connsiteY75" fmla="*/ 1734207 h 6358758"/>
              <a:gd name="connsiteX76" fmla="*/ 3794234 w 4151586"/>
              <a:gd name="connsiteY76" fmla="*/ 1355834 h 6358758"/>
              <a:gd name="connsiteX77" fmla="*/ 3731172 w 4151586"/>
              <a:gd name="connsiteY77" fmla="*/ 767255 h 6358758"/>
              <a:gd name="connsiteX78" fmla="*/ 3657600 w 4151586"/>
              <a:gd name="connsiteY78" fmla="*/ 651641 h 6358758"/>
              <a:gd name="connsiteX79" fmla="*/ 3205655 w 4151586"/>
              <a:gd name="connsiteY79" fmla="*/ 420414 h 6358758"/>
              <a:gd name="connsiteX80" fmla="*/ 2953407 w 4151586"/>
              <a:gd name="connsiteY80" fmla="*/ 367862 h 6358758"/>
              <a:gd name="connsiteX81" fmla="*/ 2722179 w 4151586"/>
              <a:gd name="connsiteY81" fmla="*/ 10510 h 6358758"/>
              <a:gd name="connsiteX82" fmla="*/ 2564524 w 4151586"/>
              <a:gd name="connsiteY82" fmla="*/ 0 h 6358758"/>
              <a:gd name="connsiteX83" fmla="*/ 2459420 w 4151586"/>
              <a:gd name="connsiteY83" fmla="*/ 430924 h 6358758"/>
              <a:gd name="connsiteX84" fmla="*/ 2259724 w 4151586"/>
              <a:gd name="connsiteY84" fmla="*/ 630620 h 6358758"/>
              <a:gd name="connsiteX85" fmla="*/ 1965435 w 4151586"/>
              <a:gd name="connsiteY85" fmla="*/ 725214 h 6358758"/>
              <a:gd name="connsiteX86" fmla="*/ 1734207 w 4151586"/>
              <a:gd name="connsiteY86" fmla="*/ 756744 h 6358758"/>
              <a:gd name="connsiteX87" fmla="*/ 1502979 w 4151586"/>
              <a:gd name="connsiteY87" fmla="*/ 546538 h 6358758"/>
              <a:gd name="connsiteX88" fmla="*/ 1345324 w 4151586"/>
              <a:gd name="connsiteY88" fmla="*/ 252247 h 6358758"/>
              <a:gd name="connsiteX89" fmla="*/ 1261241 w 4151586"/>
              <a:gd name="connsiteY89" fmla="*/ 136634 h 6358758"/>
              <a:gd name="connsiteX0" fmla="*/ 1261241 w 4151586"/>
              <a:gd name="connsiteY0" fmla="*/ 136634 h 6358758"/>
              <a:gd name="connsiteX1" fmla="*/ 1072055 w 4151586"/>
              <a:gd name="connsiteY1" fmla="*/ 525517 h 6358758"/>
              <a:gd name="connsiteX2" fmla="*/ 536027 w 4151586"/>
              <a:gd name="connsiteY2" fmla="*/ 672662 h 6358758"/>
              <a:gd name="connsiteX3" fmla="*/ 220717 w 4151586"/>
              <a:gd name="connsiteY3" fmla="*/ 956441 h 6358758"/>
              <a:gd name="connsiteX4" fmla="*/ 220717 w 4151586"/>
              <a:gd name="connsiteY4" fmla="*/ 1229710 h 6358758"/>
              <a:gd name="connsiteX5" fmla="*/ 430924 w 4151586"/>
              <a:gd name="connsiteY5" fmla="*/ 1629103 h 6358758"/>
              <a:gd name="connsiteX6" fmla="*/ 609600 w 4151586"/>
              <a:gd name="connsiteY6" fmla="*/ 1839310 h 6358758"/>
              <a:gd name="connsiteX7" fmla="*/ 504496 w 4151586"/>
              <a:gd name="connsiteY7" fmla="*/ 2049517 h 6358758"/>
              <a:gd name="connsiteX8" fmla="*/ 767255 w 4151586"/>
              <a:gd name="connsiteY8" fmla="*/ 2102069 h 6358758"/>
              <a:gd name="connsiteX9" fmla="*/ 956441 w 4151586"/>
              <a:gd name="connsiteY9" fmla="*/ 1807779 h 6358758"/>
              <a:gd name="connsiteX10" fmla="*/ 893379 w 4151586"/>
              <a:gd name="connsiteY10" fmla="*/ 1387365 h 6358758"/>
              <a:gd name="connsiteX11" fmla="*/ 809296 w 4151586"/>
              <a:gd name="connsiteY11" fmla="*/ 1187669 h 6358758"/>
              <a:gd name="connsiteX12" fmla="*/ 987972 w 4151586"/>
              <a:gd name="connsiteY12" fmla="*/ 1145627 h 6358758"/>
              <a:gd name="connsiteX13" fmla="*/ 1156138 w 4151586"/>
              <a:gd name="connsiteY13" fmla="*/ 1618593 h 6358758"/>
              <a:gd name="connsiteX14" fmla="*/ 1187669 w 4151586"/>
              <a:gd name="connsiteY14" fmla="*/ 2028496 h 6358758"/>
              <a:gd name="connsiteX15" fmla="*/ 1135117 w 4151586"/>
              <a:gd name="connsiteY15" fmla="*/ 2501462 h 6358758"/>
              <a:gd name="connsiteX16" fmla="*/ 599089 w 4151586"/>
              <a:gd name="connsiteY16" fmla="*/ 3699641 h 6358758"/>
              <a:gd name="connsiteX17" fmla="*/ 609600 w 4151586"/>
              <a:gd name="connsiteY17" fmla="*/ 3804745 h 6358758"/>
              <a:gd name="connsiteX18" fmla="*/ 620110 w 4151586"/>
              <a:gd name="connsiteY18" fmla="*/ 3878317 h 6358758"/>
              <a:gd name="connsiteX19" fmla="*/ 620110 w 4151586"/>
              <a:gd name="connsiteY19" fmla="*/ 4004441 h 6358758"/>
              <a:gd name="connsiteX20" fmla="*/ 399393 w 4151586"/>
              <a:gd name="connsiteY20" fmla="*/ 4162096 h 6358758"/>
              <a:gd name="connsiteX21" fmla="*/ 346841 w 4151586"/>
              <a:gd name="connsiteY21" fmla="*/ 4708634 h 6358758"/>
              <a:gd name="connsiteX22" fmla="*/ 136634 w 4151586"/>
              <a:gd name="connsiteY22" fmla="*/ 5276193 h 6358758"/>
              <a:gd name="connsiteX23" fmla="*/ 31531 w 4151586"/>
              <a:gd name="connsiteY23" fmla="*/ 5602014 h 6358758"/>
              <a:gd name="connsiteX24" fmla="*/ 0 w 4151586"/>
              <a:gd name="connsiteY24" fmla="*/ 5927834 h 6358758"/>
              <a:gd name="connsiteX25" fmla="*/ 283779 w 4151586"/>
              <a:gd name="connsiteY25" fmla="*/ 5759669 h 6358758"/>
              <a:gd name="connsiteX26" fmla="*/ 620111 w 4151586"/>
              <a:gd name="connsiteY26" fmla="*/ 5770179 h 6358758"/>
              <a:gd name="connsiteX27" fmla="*/ 840827 w 4151586"/>
              <a:gd name="connsiteY27" fmla="*/ 6085489 h 6358758"/>
              <a:gd name="connsiteX28" fmla="*/ 777765 w 4151586"/>
              <a:gd name="connsiteY28" fmla="*/ 5549462 h 6358758"/>
              <a:gd name="connsiteX29" fmla="*/ 903889 w 4151586"/>
              <a:gd name="connsiteY29" fmla="*/ 5255172 h 6358758"/>
              <a:gd name="connsiteX30" fmla="*/ 893379 w 4151586"/>
              <a:gd name="connsiteY30" fmla="*/ 4708634 h 6358758"/>
              <a:gd name="connsiteX31" fmla="*/ 1019503 w 4151586"/>
              <a:gd name="connsiteY31" fmla="*/ 4593020 h 6358758"/>
              <a:gd name="connsiteX32" fmla="*/ 1030014 w 4151586"/>
              <a:gd name="connsiteY32" fmla="*/ 5307724 h 6358758"/>
              <a:gd name="connsiteX33" fmla="*/ 1103586 w 4151586"/>
              <a:gd name="connsiteY33" fmla="*/ 5412827 h 6358758"/>
              <a:gd name="connsiteX34" fmla="*/ 1219200 w 4151586"/>
              <a:gd name="connsiteY34" fmla="*/ 5896303 h 6358758"/>
              <a:gd name="connsiteX35" fmla="*/ 1471448 w 4151586"/>
              <a:gd name="connsiteY35" fmla="*/ 5969876 h 6358758"/>
              <a:gd name="connsiteX36" fmla="*/ 1629103 w 4151586"/>
              <a:gd name="connsiteY36" fmla="*/ 5538952 h 6358758"/>
              <a:gd name="connsiteX37" fmla="*/ 1734206 w 4151586"/>
              <a:gd name="connsiteY37" fmla="*/ 4813737 h 6358758"/>
              <a:gd name="connsiteX38" fmla="*/ 1828800 w 4151586"/>
              <a:gd name="connsiteY38" fmla="*/ 4487918 h 6358758"/>
              <a:gd name="connsiteX39" fmla="*/ 2207173 w 4151586"/>
              <a:gd name="connsiteY39" fmla="*/ 4540468 h 6358758"/>
              <a:gd name="connsiteX40" fmla="*/ 2354317 w 4151586"/>
              <a:gd name="connsiteY40" fmla="*/ 4845270 h 6358758"/>
              <a:gd name="connsiteX41" fmla="*/ 2364827 w 4151586"/>
              <a:gd name="connsiteY41" fmla="*/ 5433848 h 6358758"/>
              <a:gd name="connsiteX42" fmla="*/ 2396358 w 4151586"/>
              <a:gd name="connsiteY42" fmla="*/ 5864772 h 6358758"/>
              <a:gd name="connsiteX43" fmla="*/ 2490952 w 4151586"/>
              <a:gd name="connsiteY43" fmla="*/ 6095999 h 6358758"/>
              <a:gd name="connsiteX44" fmla="*/ 2627586 w 4151586"/>
              <a:gd name="connsiteY44" fmla="*/ 6222124 h 6358758"/>
              <a:gd name="connsiteX45" fmla="*/ 2795752 w 4151586"/>
              <a:gd name="connsiteY45" fmla="*/ 6243145 h 6358758"/>
              <a:gd name="connsiteX46" fmla="*/ 2900855 w 4151586"/>
              <a:gd name="connsiteY46" fmla="*/ 6264165 h 6358758"/>
              <a:gd name="connsiteX47" fmla="*/ 2911365 w 4151586"/>
              <a:gd name="connsiteY47" fmla="*/ 5822731 h 6358758"/>
              <a:gd name="connsiteX48" fmla="*/ 2816772 w 4151586"/>
              <a:gd name="connsiteY48" fmla="*/ 5559972 h 6358758"/>
              <a:gd name="connsiteX49" fmla="*/ 3026979 w 4151586"/>
              <a:gd name="connsiteY49" fmla="*/ 5318234 h 6358758"/>
              <a:gd name="connsiteX50" fmla="*/ 3058510 w 4151586"/>
              <a:gd name="connsiteY50" fmla="*/ 4897820 h 6358758"/>
              <a:gd name="connsiteX51" fmla="*/ 3111062 w 4151586"/>
              <a:gd name="connsiteY51" fmla="*/ 4666593 h 6358758"/>
              <a:gd name="connsiteX52" fmla="*/ 3342289 w 4151586"/>
              <a:gd name="connsiteY52" fmla="*/ 4855779 h 6358758"/>
              <a:gd name="connsiteX53" fmla="*/ 3205655 w 4151586"/>
              <a:gd name="connsiteY53" fmla="*/ 5402317 h 6358758"/>
              <a:gd name="connsiteX54" fmla="*/ 3100551 w 4151586"/>
              <a:gd name="connsiteY54" fmla="*/ 6011917 h 6358758"/>
              <a:gd name="connsiteX55" fmla="*/ 3090041 w 4151586"/>
              <a:gd name="connsiteY55" fmla="*/ 6264165 h 6358758"/>
              <a:gd name="connsiteX56" fmla="*/ 3268717 w 4151586"/>
              <a:gd name="connsiteY56" fmla="*/ 6306207 h 6358758"/>
              <a:gd name="connsiteX57" fmla="*/ 3689131 w 4151586"/>
              <a:gd name="connsiteY57" fmla="*/ 6358758 h 6358758"/>
              <a:gd name="connsiteX58" fmla="*/ 3888828 w 4151586"/>
              <a:gd name="connsiteY58" fmla="*/ 6274675 h 6358758"/>
              <a:gd name="connsiteX59" fmla="*/ 4046483 w 4151586"/>
              <a:gd name="connsiteY59" fmla="*/ 6085489 h 6358758"/>
              <a:gd name="connsiteX60" fmla="*/ 4151586 w 4151586"/>
              <a:gd name="connsiteY60" fmla="*/ 5307724 h 6358758"/>
              <a:gd name="connsiteX61" fmla="*/ 4088524 w 4151586"/>
              <a:gd name="connsiteY61" fmla="*/ 4624552 h 6358758"/>
              <a:gd name="connsiteX62" fmla="*/ 4078014 w 4151586"/>
              <a:gd name="connsiteY62" fmla="*/ 4309241 h 6358758"/>
              <a:gd name="connsiteX63" fmla="*/ 3804745 w 4151586"/>
              <a:gd name="connsiteY63" fmla="*/ 3993931 h 6358758"/>
              <a:gd name="connsiteX64" fmla="*/ 3594538 w 4151586"/>
              <a:gd name="connsiteY64" fmla="*/ 3174124 h 6358758"/>
              <a:gd name="connsiteX65" fmla="*/ 3415862 w 4151586"/>
              <a:gd name="connsiteY65" fmla="*/ 2680138 h 6358758"/>
              <a:gd name="connsiteX66" fmla="*/ 3226676 w 4151586"/>
              <a:gd name="connsiteY66" fmla="*/ 2427889 h 6358758"/>
              <a:gd name="connsiteX67" fmla="*/ 3048000 w 4151586"/>
              <a:gd name="connsiteY67" fmla="*/ 2060027 h 6358758"/>
              <a:gd name="connsiteX68" fmla="*/ 2900855 w 4151586"/>
              <a:gd name="connsiteY68" fmla="*/ 1818289 h 6358758"/>
              <a:gd name="connsiteX69" fmla="*/ 2963917 w 4151586"/>
              <a:gd name="connsiteY69" fmla="*/ 1418896 h 6358758"/>
              <a:gd name="connsiteX70" fmla="*/ 3026979 w 4151586"/>
              <a:gd name="connsiteY70" fmla="*/ 1324303 h 6358758"/>
              <a:gd name="connsiteX71" fmla="*/ 2995448 w 4151586"/>
              <a:gd name="connsiteY71" fmla="*/ 1671145 h 6358758"/>
              <a:gd name="connsiteX72" fmla="*/ 3153103 w 4151586"/>
              <a:gd name="connsiteY72" fmla="*/ 2133600 h 6358758"/>
              <a:gd name="connsiteX73" fmla="*/ 3699641 w 4151586"/>
              <a:gd name="connsiteY73" fmla="*/ 2154620 h 6358758"/>
              <a:gd name="connsiteX74" fmla="*/ 3804745 w 4151586"/>
              <a:gd name="connsiteY74" fmla="*/ 1965434 h 6358758"/>
              <a:gd name="connsiteX75" fmla="*/ 3573517 w 4151586"/>
              <a:gd name="connsiteY75" fmla="*/ 1734207 h 6358758"/>
              <a:gd name="connsiteX76" fmla="*/ 3794234 w 4151586"/>
              <a:gd name="connsiteY76" fmla="*/ 1355834 h 6358758"/>
              <a:gd name="connsiteX77" fmla="*/ 3731172 w 4151586"/>
              <a:gd name="connsiteY77" fmla="*/ 767255 h 6358758"/>
              <a:gd name="connsiteX78" fmla="*/ 3657600 w 4151586"/>
              <a:gd name="connsiteY78" fmla="*/ 651641 h 6358758"/>
              <a:gd name="connsiteX79" fmla="*/ 3205655 w 4151586"/>
              <a:gd name="connsiteY79" fmla="*/ 420414 h 6358758"/>
              <a:gd name="connsiteX80" fmla="*/ 2953407 w 4151586"/>
              <a:gd name="connsiteY80" fmla="*/ 367862 h 6358758"/>
              <a:gd name="connsiteX81" fmla="*/ 2722179 w 4151586"/>
              <a:gd name="connsiteY81" fmla="*/ 10510 h 6358758"/>
              <a:gd name="connsiteX82" fmla="*/ 2564524 w 4151586"/>
              <a:gd name="connsiteY82" fmla="*/ 0 h 6358758"/>
              <a:gd name="connsiteX83" fmla="*/ 2459420 w 4151586"/>
              <a:gd name="connsiteY83" fmla="*/ 430924 h 6358758"/>
              <a:gd name="connsiteX84" fmla="*/ 2259724 w 4151586"/>
              <a:gd name="connsiteY84" fmla="*/ 630620 h 6358758"/>
              <a:gd name="connsiteX85" fmla="*/ 1965435 w 4151586"/>
              <a:gd name="connsiteY85" fmla="*/ 725214 h 6358758"/>
              <a:gd name="connsiteX86" fmla="*/ 1734207 w 4151586"/>
              <a:gd name="connsiteY86" fmla="*/ 756744 h 6358758"/>
              <a:gd name="connsiteX87" fmla="*/ 1502979 w 4151586"/>
              <a:gd name="connsiteY87" fmla="*/ 546538 h 6358758"/>
              <a:gd name="connsiteX88" fmla="*/ 1345324 w 4151586"/>
              <a:gd name="connsiteY88" fmla="*/ 252247 h 6358758"/>
              <a:gd name="connsiteX89" fmla="*/ 1261241 w 4151586"/>
              <a:gd name="connsiteY89" fmla="*/ 136634 h 6358758"/>
              <a:gd name="connsiteX0" fmla="*/ 1229710 w 4120055"/>
              <a:gd name="connsiteY0" fmla="*/ 136634 h 6358758"/>
              <a:gd name="connsiteX1" fmla="*/ 1040524 w 4120055"/>
              <a:gd name="connsiteY1" fmla="*/ 525517 h 6358758"/>
              <a:gd name="connsiteX2" fmla="*/ 504496 w 4120055"/>
              <a:gd name="connsiteY2" fmla="*/ 672662 h 6358758"/>
              <a:gd name="connsiteX3" fmla="*/ 189186 w 4120055"/>
              <a:gd name="connsiteY3" fmla="*/ 956441 h 6358758"/>
              <a:gd name="connsiteX4" fmla="*/ 189186 w 4120055"/>
              <a:gd name="connsiteY4" fmla="*/ 1229710 h 6358758"/>
              <a:gd name="connsiteX5" fmla="*/ 399393 w 4120055"/>
              <a:gd name="connsiteY5" fmla="*/ 1629103 h 6358758"/>
              <a:gd name="connsiteX6" fmla="*/ 578069 w 4120055"/>
              <a:gd name="connsiteY6" fmla="*/ 1839310 h 6358758"/>
              <a:gd name="connsiteX7" fmla="*/ 472965 w 4120055"/>
              <a:gd name="connsiteY7" fmla="*/ 2049517 h 6358758"/>
              <a:gd name="connsiteX8" fmla="*/ 735724 w 4120055"/>
              <a:gd name="connsiteY8" fmla="*/ 2102069 h 6358758"/>
              <a:gd name="connsiteX9" fmla="*/ 924910 w 4120055"/>
              <a:gd name="connsiteY9" fmla="*/ 1807779 h 6358758"/>
              <a:gd name="connsiteX10" fmla="*/ 861848 w 4120055"/>
              <a:gd name="connsiteY10" fmla="*/ 1387365 h 6358758"/>
              <a:gd name="connsiteX11" fmla="*/ 777765 w 4120055"/>
              <a:gd name="connsiteY11" fmla="*/ 1187669 h 6358758"/>
              <a:gd name="connsiteX12" fmla="*/ 956441 w 4120055"/>
              <a:gd name="connsiteY12" fmla="*/ 1145627 h 6358758"/>
              <a:gd name="connsiteX13" fmla="*/ 1124607 w 4120055"/>
              <a:gd name="connsiteY13" fmla="*/ 1618593 h 6358758"/>
              <a:gd name="connsiteX14" fmla="*/ 1156138 w 4120055"/>
              <a:gd name="connsiteY14" fmla="*/ 2028496 h 6358758"/>
              <a:gd name="connsiteX15" fmla="*/ 1103586 w 4120055"/>
              <a:gd name="connsiteY15" fmla="*/ 2501462 h 6358758"/>
              <a:gd name="connsiteX16" fmla="*/ 567558 w 4120055"/>
              <a:gd name="connsiteY16" fmla="*/ 3699641 h 6358758"/>
              <a:gd name="connsiteX17" fmla="*/ 578069 w 4120055"/>
              <a:gd name="connsiteY17" fmla="*/ 3804745 h 6358758"/>
              <a:gd name="connsiteX18" fmla="*/ 588579 w 4120055"/>
              <a:gd name="connsiteY18" fmla="*/ 3878317 h 6358758"/>
              <a:gd name="connsiteX19" fmla="*/ 588579 w 4120055"/>
              <a:gd name="connsiteY19" fmla="*/ 4004441 h 6358758"/>
              <a:gd name="connsiteX20" fmla="*/ 367862 w 4120055"/>
              <a:gd name="connsiteY20" fmla="*/ 4162096 h 6358758"/>
              <a:gd name="connsiteX21" fmla="*/ 315310 w 4120055"/>
              <a:gd name="connsiteY21" fmla="*/ 4708634 h 6358758"/>
              <a:gd name="connsiteX22" fmla="*/ 105103 w 4120055"/>
              <a:gd name="connsiteY22" fmla="*/ 5276193 h 6358758"/>
              <a:gd name="connsiteX23" fmla="*/ 0 w 4120055"/>
              <a:gd name="connsiteY23" fmla="*/ 5602014 h 6358758"/>
              <a:gd name="connsiteX24" fmla="*/ 178676 w 4120055"/>
              <a:gd name="connsiteY24" fmla="*/ 5644054 h 6358758"/>
              <a:gd name="connsiteX25" fmla="*/ 252248 w 4120055"/>
              <a:gd name="connsiteY25" fmla="*/ 5759669 h 6358758"/>
              <a:gd name="connsiteX26" fmla="*/ 588580 w 4120055"/>
              <a:gd name="connsiteY26" fmla="*/ 5770179 h 6358758"/>
              <a:gd name="connsiteX27" fmla="*/ 809296 w 4120055"/>
              <a:gd name="connsiteY27" fmla="*/ 6085489 h 6358758"/>
              <a:gd name="connsiteX28" fmla="*/ 746234 w 4120055"/>
              <a:gd name="connsiteY28" fmla="*/ 5549462 h 6358758"/>
              <a:gd name="connsiteX29" fmla="*/ 872358 w 4120055"/>
              <a:gd name="connsiteY29" fmla="*/ 5255172 h 6358758"/>
              <a:gd name="connsiteX30" fmla="*/ 861848 w 4120055"/>
              <a:gd name="connsiteY30" fmla="*/ 4708634 h 6358758"/>
              <a:gd name="connsiteX31" fmla="*/ 987972 w 4120055"/>
              <a:gd name="connsiteY31" fmla="*/ 4593020 h 6358758"/>
              <a:gd name="connsiteX32" fmla="*/ 998483 w 4120055"/>
              <a:gd name="connsiteY32" fmla="*/ 5307724 h 6358758"/>
              <a:gd name="connsiteX33" fmla="*/ 1072055 w 4120055"/>
              <a:gd name="connsiteY33" fmla="*/ 5412827 h 6358758"/>
              <a:gd name="connsiteX34" fmla="*/ 1187669 w 4120055"/>
              <a:gd name="connsiteY34" fmla="*/ 5896303 h 6358758"/>
              <a:gd name="connsiteX35" fmla="*/ 1439917 w 4120055"/>
              <a:gd name="connsiteY35" fmla="*/ 5969876 h 6358758"/>
              <a:gd name="connsiteX36" fmla="*/ 1597572 w 4120055"/>
              <a:gd name="connsiteY36" fmla="*/ 5538952 h 6358758"/>
              <a:gd name="connsiteX37" fmla="*/ 1702675 w 4120055"/>
              <a:gd name="connsiteY37" fmla="*/ 4813737 h 6358758"/>
              <a:gd name="connsiteX38" fmla="*/ 1797269 w 4120055"/>
              <a:gd name="connsiteY38" fmla="*/ 4487918 h 6358758"/>
              <a:gd name="connsiteX39" fmla="*/ 2175642 w 4120055"/>
              <a:gd name="connsiteY39" fmla="*/ 4540468 h 6358758"/>
              <a:gd name="connsiteX40" fmla="*/ 2322786 w 4120055"/>
              <a:gd name="connsiteY40" fmla="*/ 4845270 h 6358758"/>
              <a:gd name="connsiteX41" fmla="*/ 2333296 w 4120055"/>
              <a:gd name="connsiteY41" fmla="*/ 5433848 h 6358758"/>
              <a:gd name="connsiteX42" fmla="*/ 2364827 w 4120055"/>
              <a:gd name="connsiteY42" fmla="*/ 5864772 h 6358758"/>
              <a:gd name="connsiteX43" fmla="*/ 2459421 w 4120055"/>
              <a:gd name="connsiteY43" fmla="*/ 6095999 h 6358758"/>
              <a:gd name="connsiteX44" fmla="*/ 2596055 w 4120055"/>
              <a:gd name="connsiteY44" fmla="*/ 6222124 h 6358758"/>
              <a:gd name="connsiteX45" fmla="*/ 2764221 w 4120055"/>
              <a:gd name="connsiteY45" fmla="*/ 6243145 h 6358758"/>
              <a:gd name="connsiteX46" fmla="*/ 2869324 w 4120055"/>
              <a:gd name="connsiteY46" fmla="*/ 6264165 h 6358758"/>
              <a:gd name="connsiteX47" fmla="*/ 2879834 w 4120055"/>
              <a:gd name="connsiteY47" fmla="*/ 5822731 h 6358758"/>
              <a:gd name="connsiteX48" fmla="*/ 2785241 w 4120055"/>
              <a:gd name="connsiteY48" fmla="*/ 5559972 h 6358758"/>
              <a:gd name="connsiteX49" fmla="*/ 2995448 w 4120055"/>
              <a:gd name="connsiteY49" fmla="*/ 5318234 h 6358758"/>
              <a:gd name="connsiteX50" fmla="*/ 3026979 w 4120055"/>
              <a:gd name="connsiteY50" fmla="*/ 4897820 h 6358758"/>
              <a:gd name="connsiteX51" fmla="*/ 3079531 w 4120055"/>
              <a:gd name="connsiteY51" fmla="*/ 4666593 h 6358758"/>
              <a:gd name="connsiteX52" fmla="*/ 3310758 w 4120055"/>
              <a:gd name="connsiteY52" fmla="*/ 4855779 h 6358758"/>
              <a:gd name="connsiteX53" fmla="*/ 3174124 w 4120055"/>
              <a:gd name="connsiteY53" fmla="*/ 5402317 h 6358758"/>
              <a:gd name="connsiteX54" fmla="*/ 3069020 w 4120055"/>
              <a:gd name="connsiteY54" fmla="*/ 6011917 h 6358758"/>
              <a:gd name="connsiteX55" fmla="*/ 3058510 w 4120055"/>
              <a:gd name="connsiteY55" fmla="*/ 6264165 h 6358758"/>
              <a:gd name="connsiteX56" fmla="*/ 3237186 w 4120055"/>
              <a:gd name="connsiteY56" fmla="*/ 6306207 h 6358758"/>
              <a:gd name="connsiteX57" fmla="*/ 3657600 w 4120055"/>
              <a:gd name="connsiteY57" fmla="*/ 6358758 h 6358758"/>
              <a:gd name="connsiteX58" fmla="*/ 3857297 w 4120055"/>
              <a:gd name="connsiteY58" fmla="*/ 6274675 h 6358758"/>
              <a:gd name="connsiteX59" fmla="*/ 4014952 w 4120055"/>
              <a:gd name="connsiteY59" fmla="*/ 6085489 h 6358758"/>
              <a:gd name="connsiteX60" fmla="*/ 4120055 w 4120055"/>
              <a:gd name="connsiteY60" fmla="*/ 5307724 h 6358758"/>
              <a:gd name="connsiteX61" fmla="*/ 4056993 w 4120055"/>
              <a:gd name="connsiteY61" fmla="*/ 4624552 h 6358758"/>
              <a:gd name="connsiteX62" fmla="*/ 4046483 w 4120055"/>
              <a:gd name="connsiteY62" fmla="*/ 4309241 h 6358758"/>
              <a:gd name="connsiteX63" fmla="*/ 3773214 w 4120055"/>
              <a:gd name="connsiteY63" fmla="*/ 3993931 h 6358758"/>
              <a:gd name="connsiteX64" fmla="*/ 3563007 w 4120055"/>
              <a:gd name="connsiteY64" fmla="*/ 3174124 h 6358758"/>
              <a:gd name="connsiteX65" fmla="*/ 3384331 w 4120055"/>
              <a:gd name="connsiteY65" fmla="*/ 2680138 h 6358758"/>
              <a:gd name="connsiteX66" fmla="*/ 3195145 w 4120055"/>
              <a:gd name="connsiteY66" fmla="*/ 2427889 h 6358758"/>
              <a:gd name="connsiteX67" fmla="*/ 3016469 w 4120055"/>
              <a:gd name="connsiteY67" fmla="*/ 2060027 h 6358758"/>
              <a:gd name="connsiteX68" fmla="*/ 2869324 w 4120055"/>
              <a:gd name="connsiteY68" fmla="*/ 1818289 h 6358758"/>
              <a:gd name="connsiteX69" fmla="*/ 2932386 w 4120055"/>
              <a:gd name="connsiteY69" fmla="*/ 1418896 h 6358758"/>
              <a:gd name="connsiteX70" fmla="*/ 2995448 w 4120055"/>
              <a:gd name="connsiteY70" fmla="*/ 1324303 h 6358758"/>
              <a:gd name="connsiteX71" fmla="*/ 2963917 w 4120055"/>
              <a:gd name="connsiteY71" fmla="*/ 1671145 h 6358758"/>
              <a:gd name="connsiteX72" fmla="*/ 3121572 w 4120055"/>
              <a:gd name="connsiteY72" fmla="*/ 2133600 h 6358758"/>
              <a:gd name="connsiteX73" fmla="*/ 3668110 w 4120055"/>
              <a:gd name="connsiteY73" fmla="*/ 2154620 h 6358758"/>
              <a:gd name="connsiteX74" fmla="*/ 3773214 w 4120055"/>
              <a:gd name="connsiteY74" fmla="*/ 1965434 h 6358758"/>
              <a:gd name="connsiteX75" fmla="*/ 3541986 w 4120055"/>
              <a:gd name="connsiteY75" fmla="*/ 1734207 h 6358758"/>
              <a:gd name="connsiteX76" fmla="*/ 3762703 w 4120055"/>
              <a:gd name="connsiteY76" fmla="*/ 1355834 h 6358758"/>
              <a:gd name="connsiteX77" fmla="*/ 3699641 w 4120055"/>
              <a:gd name="connsiteY77" fmla="*/ 767255 h 6358758"/>
              <a:gd name="connsiteX78" fmla="*/ 3626069 w 4120055"/>
              <a:gd name="connsiteY78" fmla="*/ 651641 h 6358758"/>
              <a:gd name="connsiteX79" fmla="*/ 3174124 w 4120055"/>
              <a:gd name="connsiteY79" fmla="*/ 420414 h 6358758"/>
              <a:gd name="connsiteX80" fmla="*/ 2921876 w 4120055"/>
              <a:gd name="connsiteY80" fmla="*/ 367862 h 6358758"/>
              <a:gd name="connsiteX81" fmla="*/ 2690648 w 4120055"/>
              <a:gd name="connsiteY81" fmla="*/ 10510 h 6358758"/>
              <a:gd name="connsiteX82" fmla="*/ 2532993 w 4120055"/>
              <a:gd name="connsiteY82" fmla="*/ 0 h 6358758"/>
              <a:gd name="connsiteX83" fmla="*/ 2427889 w 4120055"/>
              <a:gd name="connsiteY83" fmla="*/ 430924 h 6358758"/>
              <a:gd name="connsiteX84" fmla="*/ 2228193 w 4120055"/>
              <a:gd name="connsiteY84" fmla="*/ 630620 h 6358758"/>
              <a:gd name="connsiteX85" fmla="*/ 1933904 w 4120055"/>
              <a:gd name="connsiteY85" fmla="*/ 725214 h 6358758"/>
              <a:gd name="connsiteX86" fmla="*/ 1702676 w 4120055"/>
              <a:gd name="connsiteY86" fmla="*/ 756744 h 6358758"/>
              <a:gd name="connsiteX87" fmla="*/ 1471448 w 4120055"/>
              <a:gd name="connsiteY87" fmla="*/ 546538 h 6358758"/>
              <a:gd name="connsiteX88" fmla="*/ 1313793 w 4120055"/>
              <a:gd name="connsiteY88" fmla="*/ 252247 h 6358758"/>
              <a:gd name="connsiteX89" fmla="*/ 1229710 w 412005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88276 w 4099035"/>
              <a:gd name="connsiteY27" fmla="*/ 6085489 h 6358758"/>
              <a:gd name="connsiteX28" fmla="*/ 725214 w 4099035"/>
              <a:gd name="connsiteY28" fmla="*/ 5549462 h 6358758"/>
              <a:gd name="connsiteX29" fmla="*/ 851338 w 4099035"/>
              <a:gd name="connsiteY29" fmla="*/ 5255172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66649 w 4099035"/>
              <a:gd name="connsiteY34" fmla="*/ 5896303 h 6358758"/>
              <a:gd name="connsiteX35" fmla="*/ 1418897 w 4099035"/>
              <a:gd name="connsiteY35" fmla="*/ 5969876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851338 w 4099035"/>
              <a:gd name="connsiteY29" fmla="*/ 5255172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66649 w 4099035"/>
              <a:gd name="connsiteY34" fmla="*/ 5896303 h 6358758"/>
              <a:gd name="connsiteX35" fmla="*/ 1418897 w 4099035"/>
              <a:gd name="connsiteY35" fmla="*/ 5969876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66649 w 4099035"/>
              <a:gd name="connsiteY34" fmla="*/ 5896303 h 6358758"/>
              <a:gd name="connsiteX35" fmla="*/ 1418897 w 4099035"/>
              <a:gd name="connsiteY35" fmla="*/ 5969876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18897 w 4099035"/>
              <a:gd name="connsiteY35" fmla="*/ 5969876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806263 w 4099035"/>
              <a:gd name="connsiteY45" fmla="*/ 6064469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806263 w 4099035"/>
              <a:gd name="connsiteY45" fmla="*/ 6064469 h 6358758"/>
              <a:gd name="connsiteX46" fmla="*/ 2921877 w 4099035"/>
              <a:gd name="connsiteY46" fmla="*/ 6053958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806263 w 4099035"/>
              <a:gd name="connsiteY45" fmla="*/ 6064469 h 6358758"/>
              <a:gd name="connsiteX46" fmla="*/ 2921877 w 4099035"/>
              <a:gd name="connsiteY46" fmla="*/ 6053958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142593 w 4099035"/>
              <a:gd name="connsiteY55" fmla="*/ 6053958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806263 w 4099035"/>
              <a:gd name="connsiteY45" fmla="*/ 6064469 h 6358758"/>
              <a:gd name="connsiteX46" fmla="*/ 2921877 w 4099035"/>
              <a:gd name="connsiteY46" fmla="*/ 6053958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142593 w 4099035"/>
              <a:gd name="connsiteY55" fmla="*/ 6053958 h 6358758"/>
              <a:gd name="connsiteX56" fmla="*/ 3342290 w 4099035"/>
              <a:gd name="connsiteY56" fmla="*/ 6190594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274675"/>
              <a:gd name="connsiteX1" fmla="*/ 1019504 w 4099035"/>
              <a:gd name="connsiteY1" fmla="*/ 525517 h 6274675"/>
              <a:gd name="connsiteX2" fmla="*/ 483476 w 4099035"/>
              <a:gd name="connsiteY2" fmla="*/ 672662 h 6274675"/>
              <a:gd name="connsiteX3" fmla="*/ 168166 w 4099035"/>
              <a:gd name="connsiteY3" fmla="*/ 956441 h 6274675"/>
              <a:gd name="connsiteX4" fmla="*/ 168166 w 4099035"/>
              <a:gd name="connsiteY4" fmla="*/ 1229710 h 6274675"/>
              <a:gd name="connsiteX5" fmla="*/ 378373 w 4099035"/>
              <a:gd name="connsiteY5" fmla="*/ 1629103 h 6274675"/>
              <a:gd name="connsiteX6" fmla="*/ 557049 w 4099035"/>
              <a:gd name="connsiteY6" fmla="*/ 1839310 h 6274675"/>
              <a:gd name="connsiteX7" fmla="*/ 451945 w 4099035"/>
              <a:gd name="connsiteY7" fmla="*/ 2049517 h 6274675"/>
              <a:gd name="connsiteX8" fmla="*/ 714704 w 4099035"/>
              <a:gd name="connsiteY8" fmla="*/ 2102069 h 6274675"/>
              <a:gd name="connsiteX9" fmla="*/ 903890 w 4099035"/>
              <a:gd name="connsiteY9" fmla="*/ 1807779 h 6274675"/>
              <a:gd name="connsiteX10" fmla="*/ 840828 w 4099035"/>
              <a:gd name="connsiteY10" fmla="*/ 1387365 h 6274675"/>
              <a:gd name="connsiteX11" fmla="*/ 756745 w 4099035"/>
              <a:gd name="connsiteY11" fmla="*/ 1187669 h 6274675"/>
              <a:gd name="connsiteX12" fmla="*/ 935421 w 4099035"/>
              <a:gd name="connsiteY12" fmla="*/ 1145627 h 6274675"/>
              <a:gd name="connsiteX13" fmla="*/ 1103587 w 4099035"/>
              <a:gd name="connsiteY13" fmla="*/ 1618593 h 6274675"/>
              <a:gd name="connsiteX14" fmla="*/ 1135118 w 4099035"/>
              <a:gd name="connsiteY14" fmla="*/ 2028496 h 6274675"/>
              <a:gd name="connsiteX15" fmla="*/ 1082566 w 4099035"/>
              <a:gd name="connsiteY15" fmla="*/ 2501462 h 6274675"/>
              <a:gd name="connsiteX16" fmla="*/ 546538 w 4099035"/>
              <a:gd name="connsiteY16" fmla="*/ 3699641 h 6274675"/>
              <a:gd name="connsiteX17" fmla="*/ 557049 w 4099035"/>
              <a:gd name="connsiteY17" fmla="*/ 3804745 h 6274675"/>
              <a:gd name="connsiteX18" fmla="*/ 567559 w 4099035"/>
              <a:gd name="connsiteY18" fmla="*/ 3878317 h 6274675"/>
              <a:gd name="connsiteX19" fmla="*/ 567559 w 4099035"/>
              <a:gd name="connsiteY19" fmla="*/ 4004441 h 6274675"/>
              <a:gd name="connsiteX20" fmla="*/ 346842 w 4099035"/>
              <a:gd name="connsiteY20" fmla="*/ 4162096 h 6274675"/>
              <a:gd name="connsiteX21" fmla="*/ 294290 w 4099035"/>
              <a:gd name="connsiteY21" fmla="*/ 4708634 h 6274675"/>
              <a:gd name="connsiteX22" fmla="*/ 84083 w 4099035"/>
              <a:gd name="connsiteY22" fmla="*/ 5276193 h 6274675"/>
              <a:gd name="connsiteX23" fmla="*/ 0 w 4099035"/>
              <a:gd name="connsiteY23" fmla="*/ 5591503 h 6274675"/>
              <a:gd name="connsiteX24" fmla="*/ 157656 w 4099035"/>
              <a:gd name="connsiteY24" fmla="*/ 5644054 h 6274675"/>
              <a:gd name="connsiteX25" fmla="*/ 231228 w 4099035"/>
              <a:gd name="connsiteY25" fmla="*/ 5759669 h 6274675"/>
              <a:gd name="connsiteX26" fmla="*/ 567560 w 4099035"/>
              <a:gd name="connsiteY26" fmla="*/ 5770179 h 6274675"/>
              <a:gd name="connsiteX27" fmla="*/ 725214 w 4099035"/>
              <a:gd name="connsiteY27" fmla="*/ 5675585 h 6274675"/>
              <a:gd name="connsiteX28" fmla="*/ 725214 w 4099035"/>
              <a:gd name="connsiteY28" fmla="*/ 5549462 h 6274675"/>
              <a:gd name="connsiteX29" fmla="*/ 777765 w 4099035"/>
              <a:gd name="connsiteY29" fmla="*/ 5223641 h 6274675"/>
              <a:gd name="connsiteX30" fmla="*/ 840828 w 4099035"/>
              <a:gd name="connsiteY30" fmla="*/ 4708634 h 6274675"/>
              <a:gd name="connsiteX31" fmla="*/ 966952 w 4099035"/>
              <a:gd name="connsiteY31" fmla="*/ 4593020 h 6274675"/>
              <a:gd name="connsiteX32" fmla="*/ 977463 w 4099035"/>
              <a:gd name="connsiteY32" fmla="*/ 5307724 h 6274675"/>
              <a:gd name="connsiteX33" fmla="*/ 1051035 w 4099035"/>
              <a:gd name="connsiteY33" fmla="*/ 5412827 h 6274675"/>
              <a:gd name="connsiteX34" fmla="*/ 1187670 w 4099035"/>
              <a:gd name="connsiteY34" fmla="*/ 5496909 h 6274675"/>
              <a:gd name="connsiteX35" fmla="*/ 1439917 w 4099035"/>
              <a:gd name="connsiteY35" fmla="*/ 5507421 h 6274675"/>
              <a:gd name="connsiteX36" fmla="*/ 1534511 w 4099035"/>
              <a:gd name="connsiteY36" fmla="*/ 5391807 h 6274675"/>
              <a:gd name="connsiteX37" fmla="*/ 1671145 w 4099035"/>
              <a:gd name="connsiteY37" fmla="*/ 4750675 h 6274675"/>
              <a:gd name="connsiteX38" fmla="*/ 1776249 w 4099035"/>
              <a:gd name="connsiteY38" fmla="*/ 4309242 h 6274675"/>
              <a:gd name="connsiteX39" fmla="*/ 2154622 w 4099035"/>
              <a:gd name="connsiteY39" fmla="*/ 4424854 h 6274675"/>
              <a:gd name="connsiteX40" fmla="*/ 2301766 w 4099035"/>
              <a:gd name="connsiteY40" fmla="*/ 4845270 h 6274675"/>
              <a:gd name="connsiteX41" fmla="*/ 2364828 w 4099035"/>
              <a:gd name="connsiteY41" fmla="*/ 5402317 h 6274675"/>
              <a:gd name="connsiteX42" fmla="*/ 2438400 w 4099035"/>
              <a:gd name="connsiteY42" fmla="*/ 5749158 h 6274675"/>
              <a:gd name="connsiteX43" fmla="*/ 2501464 w 4099035"/>
              <a:gd name="connsiteY43" fmla="*/ 5927833 h 6274675"/>
              <a:gd name="connsiteX44" fmla="*/ 2659118 w 4099035"/>
              <a:gd name="connsiteY44" fmla="*/ 6096000 h 6274675"/>
              <a:gd name="connsiteX45" fmla="*/ 2806263 w 4099035"/>
              <a:gd name="connsiteY45" fmla="*/ 6064469 h 6274675"/>
              <a:gd name="connsiteX46" fmla="*/ 2921877 w 4099035"/>
              <a:gd name="connsiteY46" fmla="*/ 6053958 h 6274675"/>
              <a:gd name="connsiteX47" fmla="*/ 2858814 w 4099035"/>
              <a:gd name="connsiteY47" fmla="*/ 5822731 h 6274675"/>
              <a:gd name="connsiteX48" fmla="*/ 2764221 w 4099035"/>
              <a:gd name="connsiteY48" fmla="*/ 5559972 h 6274675"/>
              <a:gd name="connsiteX49" fmla="*/ 2974428 w 4099035"/>
              <a:gd name="connsiteY49" fmla="*/ 5318234 h 6274675"/>
              <a:gd name="connsiteX50" fmla="*/ 3005959 w 4099035"/>
              <a:gd name="connsiteY50" fmla="*/ 4897820 h 6274675"/>
              <a:gd name="connsiteX51" fmla="*/ 3058511 w 4099035"/>
              <a:gd name="connsiteY51" fmla="*/ 4666593 h 6274675"/>
              <a:gd name="connsiteX52" fmla="*/ 3289738 w 4099035"/>
              <a:gd name="connsiteY52" fmla="*/ 4855779 h 6274675"/>
              <a:gd name="connsiteX53" fmla="*/ 3153104 w 4099035"/>
              <a:gd name="connsiteY53" fmla="*/ 5402317 h 6274675"/>
              <a:gd name="connsiteX54" fmla="*/ 3048000 w 4099035"/>
              <a:gd name="connsiteY54" fmla="*/ 6011917 h 6274675"/>
              <a:gd name="connsiteX55" fmla="*/ 3142593 w 4099035"/>
              <a:gd name="connsiteY55" fmla="*/ 6053958 h 6274675"/>
              <a:gd name="connsiteX56" fmla="*/ 3342290 w 4099035"/>
              <a:gd name="connsiteY56" fmla="*/ 6190594 h 6274675"/>
              <a:gd name="connsiteX57" fmla="*/ 3678621 w 4099035"/>
              <a:gd name="connsiteY57" fmla="*/ 6117020 h 6274675"/>
              <a:gd name="connsiteX58" fmla="*/ 3836277 w 4099035"/>
              <a:gd name="connsiteY58" fmla="*/ 6274675 h 6274675"/>
              <a:gd name="connsiteX59" fmla="*/ 3993932 w 4099035"/>
              <a:gd name="connsiteY59" fmla="*/ 6085489 h 6274675"/>
              <a:gd name="connsiteX60" fmla="*/ 4099035 w 4099035"/>
              <a:gd name="connsiteY60" fmla="*/ 5307724 h 6274675"/>
              <a:gd name="connsiteX61" fmla="*/ 4035973 w 4099035"/>
              <a:gd name="connsiteY61" fmla="*/ 4624552 h 6274675"/>
              <a:gd name="connsiteX62" fmla="*/ 4025463 w 4099035"/>
              <a:gd name="connsiteY62" fmla="*/ 4309241 h 6274675"/>
              <a:gd name="connsiteX63" fmla="*/ 3752194 w 4099035"/>
              <a:gd name="connsiteY63" fmla="*/ 3993931 h 6274675"/>
              <a:gd name="connsiteX64" fmla="*/ 3541987 w 4099035"/>
              <a:gd name="connsiteY64" fmla="*/ 3174124 h 6274675"/>
              <a:gd name="connsiteX65" fmla="*/ 3363311 w 4099035"/>
              <a:gd name="connsiteY65" fmla="*/ 2680138 h 6274675"/>
              <a:gd name="connsiteX66" fmla="*/ 3174125 w 4099035"/>
              <a:gd name="connsiteY66" fmla="*/ 2427889 h 6274675"/>
              <a:gd name="connsiteX67" fmla="*/ 2995449 w 4099035"/>
              <a:gd name="connsiteY67" fmla="*/ 2060027 h 6274675"/>
              <a:gd name="connsiteX68" fmla="*/ 2848304 w 4099035"/>
              <a:gd name="connsiteY68" fmla="*/ 1818289 h 6274675"/>
              <a:gd name="connsiteX69" fmla="*/ 2911366 w 4099035"/>
              <a:gd name="connsiteY69" fmla="*/ 1418896 h 6274675"/>
              <a:gd name="connsiteX70" fmla="*/ 2974428 w 4099035"/>
              <a:gd name="connsiteY70" fmla="*/ 1324303 h 6274675"/>
              <a:gd name="connsiteX71" fmla="*/ 2942897 w 4099035"/>
              <a:gd name="connsiteY71" fmla="*/ 1671145 h 6274675"/>
              <a:gd name="connsiteX72" fmla="*/ 3100552 w 4099035"/>
              <a:gd name="connsiteY72" fmla="*/ 2133600 h 6274675"/>
              <a:gd name="connsiteX73" fmla="*/ 3647090 w 4099035"/>
              <a:gd name="connsiteY73" fmla="*/ 2154620 h 6274675"/>
              <a:gd name="connsiteX74" fmla="*/ 3752194 w 4099035"/>
              <a:gd name="connsiteY74" fmla="*/ 1965434 h 6274675"/>
              <a:gd name="connsiteX75" fmla="*/ 3520966 w 4099035"/>
              <a:gd name="connsiteY75" fmla="*/ 1734207 h 6274675"/>
              <a:gd name="connsiteX76" fmla="*/ 3741683 w 4099035"/>
              <a:gd name="connsiteY76" fmla="*/ 1355834 h 6274675"/>
              <a:gd name="connsiteX77" fmla="*/ 3678621 w 4099035"/>
              <a:gd name="connsiteY77" fmla="*/ 767255 h 6274675"/>
              <a:gd name="connsiteX78" fmla="*/ 3605049 w 4099035"/>
              <a:gd name="connsiteY78" fmla="*/ 651641 h 6274675"/>
              <a:gd name="connsiteX79" fmla="*/ 3153104 w 4099035"/>
              <a:gd name="connsiteY79" fmla="*/ 420414 h 6274675"/>
              <a:gd name="connsiteX80" fmla="*/ 2900856 w 4099035"/>
              <a:gd name="connsiteY80" fmla="*/ 367862 h 6274675"/>
              <a:gd name="connsiteX81" fmla="*/ 2669628 w 4099035"/>
              <a:gd name="connsiteY81" fmla="*/ 10510 h 6274675"/>
              <a:gd name="connsiteX82" fmla="*/ 2511973 w 4099035"/>
              <a:gd name="connsiteY82" fmla="*/ 0 h 6274675"/>
              <a:gd name="connsiteX83" fmla="*/ 2406869 w 4099035"/>
              <a:gd name="connsiteY83" fmla="*/ 430924 h 6274675"/>
              <a:gd name="connsiteX84" fmla="*/ 2207173 w 4099035"/>
              <a:gd name="connsiteY84" fmla="*/ 630620 h 6274675"/>
              <a:gd name="connsiteX85" fmla="*/ 1912884 w 4099035"/>
              <a:gd name="connsiteY85" fmla="*/ 725214 h 6274675"/>
              <a:gd name="connsiteX86" fmla="*/ 1681656 w 4099035"/>
              <a:gd name="connsiteY86" fmla="*/ 756744 h 6274675"/>
              <a:gd name="connsiteX87" fmla="*/ 1450428 w 4099035"/>
              <a:gd name="connsiteY87" fmla="*/ 546538 h 6274675"/>
              <a:gd name="connsiteX88" fmla="*/ 1292773 w 4099035"/>
              <a:gd name="connsiteY88" fmla="*/ 252247 h 6274675"/>
              <a:gd name="connsiteX89" fmla="*/ 1208690 w 4099035"/>
              <a:gd name="connsiteY89" fmla="*/ 136634 h 6274675"/>
              <a:gd name="connsiteX0" fmla="*/ 1208690 w 4099035"/>
              <a:gd name="connsiteY0" fmla="*/ 136634 h 6274675"/>
              <a:gd name="connsiteX1" fmla="*/ 1019504 w 4099035"/>
              <a:gd name="connsiteY1" fmla="*/ 525517 h 6274675"/>
              <a:gd name="connsiteX2" fmla="*/ 483476 w 4099035"/>
              <a:gd name="connsiteY2" fmla="*/ 672662 h 6274675"/>
              <a:gd name="connsiteX3" fmla="*/ 168166 w 4099035"/>
              <a:gd name="connsiteY3" fmla="*/ 956441 h 6274675"/>
              <a:gd name="connsiteX4" fmla="*/ 168166 w 4099035"/>
              <a:gd name="connsiteY4" fmla="*/ 1229710 h 6274675"/>
              <a:gd name="connsiteX5" fmla="*/ 378373 w 4099035"/>
              <a:gd name="connsiteY5" fmla="*/ 1629103 h 6274675"/>
              <a:gd name="connsiteX6" fmla="*/ 557049 w 4099035"/>
              <a:gd name="connsiteY6" fmla="*/ 1839310 h 6274675"/>
              <a:gd name="connsiteX7" fmla="*/ 451945 w 4099035"/>
              <a:gd name="connsiteY7" fmla="*/ 2049517 h 6274675"/>
              <a:gd name="connsiteX8" fmla="*/ 714704 w 4099035"/>
              <a:gd name="connsiteY8" fmla="*/ 2102069 h 6274675"/>
              <a:gd name="connsiteX9" fmla="*/ 903890 w 4099035"/>
              <a:gd name="connsiteY9" fmla="*/ 1807779 h 6274675"/>
              <a:gd name="connsiteX10" fmla="*/ 840828 w 4099035"/>
              <a:gd name="connsiteY10" fmla="*/ 1387365 h 6274675"/>
              <a:gd name="connsiteX11" fmla="*/ 756745 w 4099035"/>
              <a:gd name="connsiteY11" fmla="*/ 1187669 h 6274675"/>
              <a:gd name="connsiteX12" fmla="*/ 935421 w 4099035"/>
              <a:gd name="connsiteY12" fmla="*/ 1145627 h 6274675"/>
              <a:gd name="connsiteX13" fmla="*/ 1103587 w 4099035"/>
              <a:gd name="connsiteY13" fmla="*/ 1618593 h 6274675"/>
              <a:gd name="connsiteX14" fmla="*/ 1135118 w 4099035"/>
              <a:gd name="connsiteY14" fmla="*/ 2028496 h 6274675"/>
              <a:gd name="connsiteX15" fmla="*/ 1082566 w 4099035"/>
              <a:gd name="connsiteY15" fmla="*/ 2501462 h 6274675"/>
              <a:gd name="connsiteX16" fmla="*/ 546538 w 4099035"/>
              <a:gd name="connsiteY16" fmla="*/ 3699641 h 6274675"/>
              <a:gd name="connsiteX17" fmla="*/ 557049 w 4099035"/>
              <a:gd name="connsiteY17" fmla="*/ 3804745 h 6274675"/>
              <a:gd name="connsiteX18" fmla="*/ 567559 w 4099035"/>
              <a:gd name="connsiteY18" fmla="*/ 3878317 h 6274675"/>
              <a:gd name="connsiteX19" fmla="*/ 567559 w 4099035"/>
              <a:gd name="connsiteY19" fmla="*/ 4004441 h 6274675"/>
              <a:gd name="connsiteX20" fmla="*/ 346842 w 4099035"/>
              <a:gd name="connsiteY20" fmla="*/ 4162096 h 6274675"/>
              <a:gd name="connsiteX21" fmla="*/ 294290 w 4099035"/>
              <a:gd name="connsiteY21" fmla="*/ 4708634 h 6274675"/>
              <a:gd name="connsiteX22" fmla="*/ 84083 w 4099035"/>
              <a:gd name="connsiteY22" fmla="*/ 5276193 h 6274675"/>
              <a:gd name="connsiteX23" fmla="*/ 0 w 4099035"/>
              <a:gd name="connsiteY23" fmla="*/ 5591503 h 6274675"/>
              <a:gd name="connsiteX24" fmla="*/ 157656 w 4099035"/>
              <a:gd name="connsiteY24" fmla="*/ 5644054 h 6274675"/>
              <a:gd name="connsiteX25" fmla="*/ 231228 w 4099035"/>
              <a:gd name="connsiteY25" fmla="*/ 5759669 h 6274675"/>
              <a:gd name="connsiteX26" fmla="*/ 567560 w 4099035"/>
              <a:gd name="connsiteY26" fmla="*/ 5770179 h 6274675"/>
              <a:gd name="connsiteX27" fmla="*/ 725214 w 4099035"/>
              <a:gd name="connsiteY27" fmla="*/ 5675585 h 6274675"/>
              <a:gd name="connsiteX28" fmla="*/ 725214 w 4099035"/>
              <a:gd name="connsiteY28" fmla="*/ 5549462 h 6274675"/>
              <a:gd name="connsiteX29" fmla="*/ 777765 w 4099035"/>
              <a:gd name="connsiteY29" fmla="*/ 5223641 h 6274675"/>
              <a:gd name="connsiteX30" fmla="*/ 840828 w 4099035"/>
              <a:gd name="connsiteY30" fmla="*/ 4708634 h 6274675"/>
              <a:gd name="connsiteX31" fmla="*/ 966952 w 4099035"/>
              <a:gd name="connsiteY31" fmla="*/ 4593020 h 6274675"/>
              <a:gd name="connsiteX32" fmla="*/ 977463 w 4099035"/>
              <a:gd name="connsiteY32" fmla="*/ 5307724 h 6274675"/>
              <a:gd name="connsiteX33" fmla="*/ 1051035 w 4099035"/>
              <a:gd name="connsiteY33" fmla="*/ 5412827 h 6274675"/>
              <a:gd name="connsiteX34" fmla="*/ 1187670 w 4099035"/>
              <a:gd name="connsiteY34" fmla="*/ 5496909 h 6274675"/>
              <a:gd name="connsiteX35" fmla="*/ 1439917 w 4099035"/>
              <a:gd name="connsiteY35" fmla="*/ 5507421 h 6274675"/>
              <a:gd name="connsiteX36" fmla="*/ 1534511 w 4099035"/>
              <a:gd name="connsiteY36" fmla="*/ 5391807 h 6274675"/>
              <a:gd name="connsiteX37" fmla="*/ 1671145 w 4099035"/>
              <a:gd name="connsiteY37" fmla="*/ 4750675 h 6274675"/>
              <a:gd name="connsiteX38" fmla="*/ 1776249 w 4099035"/>
              <a:gd name="connsiteY38" fmla="*/ 4309242 h 6274675"/>
              <a:gd name="connsiteX39" fmla="*/ 2154622 w 4099035"/>
              <a:gd name="connsiteY39" fmla="*/ 4424854 h 6274675"/>
              <a:gd name="connsiteX40" fmla="*/ 2301766 w 4099035"/>
              <a:gd name="connsiteY40" fmla="*/ 4845270 h 6274675"/>
              <a:gd name="connsiteX41" fmla="*/ 2364828 w 4099035"/>
              <a:gd name="connsiteY41" fmla="*/ 5402317 h 6274675"/>
              <a:gd name="connsiteX42" fmla="*/ 2438400 w 4099035"/>
              <a:gd name="connsiteY42" fmla="*/ 5749158 h 6274675"/>
              <a:gd name="connsiteX43" fmla="*/ 2501464 w 4099035"/>
              <a:gd name="connsiteY43" fmla="*/ 5927833 h 6274675"/>
              <a:gd name="connsiteX44" fmla="*/ 2659118 w 4099035"/>
              <a:gd name="connsiteY44" fmla="*/ 6096000 h 6274675"/>
              <a:gd name="connsiteX45" fmla="*/ 2806263 w 4099035"/>
              <a:gd name="connsiteY45" fmla="*/ 6064469 h 6274675"/>
              <a:gd name="connsiteX46" fmla="*/ 2921877 w 4099035"/>
              <a:gd name="connsiteY46" fmla="*/ 6053958 h 6274675"/>
              <a:gd name="connsiteX47" fmla="*/ 2858814 w 4099035"/>
              <a:gd name="connsiteY47" fmla="*/ 5822731 h 6274675"/>
              <a:gd name="connsiteX48" fmla="*/ 2764221 w 4099035"/>
              <a:gd name="connsiteY48" fmla="*/ 5559972 h 6274675"/>
              <a:gd name="connsiteX49" fmla="*/ 2974428 w 4099035"/>
              <a:gd name="connsiteY49" fmla="*/ 5318234 h 6274675"/>
              <a:gd name="connsiteX50" fmla="*/ 3005959 w 4099035"/>
              <a:gd name="connsiteY50" fmla="*/ 4897820 h 6274675"/>
              <a:gd name="connsiteX51" fmla="*/ 3058511 w 4099035"/>
              <a:gd name="connsiteY51" fmla="*/ 4666593 h 6274675"/>
              <a:gd name="connsiteX52" fmla="*/ 3289738 w 4099035"/>
              <a:gd name="connsiteY52" fmla="*/ 4855779 h 6274675"/>
              <a:gd name="connsiteX53" fmla="*/ 3153104 w 4099035"/>
              <a:gd name="connsiteY53" fmla="*/ 5402317 h 6274675"/>
              <a:gd name="connsiteX54" fmla="*/ 3048000 w 4099035"/>
              <a:gd name="connsiteY54" fmla="*/ 6011917 h 6274675"/>
              <a:gd name="connsiteX55" fmla="*/ 3142593 w 4099035"/>
              <a:gd name="connsiteY55" fmla="*/ 6053958 h 6274675"/>
              <a:gd name="connsiteX56" fmla="*/ 3342290 w 4099035"/>
              <a:gd name="connsiteY56" fmla="*/ 6190594 h 6274675"/>
              <a:gd name="connsiteX57" fmla="*/ 3678621 w 4099035"/>
              <a:gd name="connsiteY57" fmla="*/ 6117020 h 6274675"/>
              <a:gd name="connsiteX58" fmla="*/ 3836277 w 4099035"/>
              <a:gd name="connsiteY58" fmla="*/ 6274675 h 6274675"/>
              <a:gd name="connsiteX59" fmla="*/ 3993932 w 4099035"/>
              <a:gd name="connsiteY59" fmla="*/ 6085489 h 6274675"/>
              <a:gd name="connsiteX60" fmla="*/ 4099035 w 4099035"/>
              <a:gd name="connsiteY60" fmla="*/ 5307724 h 6274675"/>
              <a:gd name="connsiteX61" fmla="*/ 4035973 w 4099035"/>
              <a:gd name="connsiteY61" fmla="*/ 4624552 h 6274675"/>
              <a:gd name="connsiteX62" fmla="*/ 4025463 w 4099035"/>
              <a:gd name="connsiteY62" fmla="*/ 4309241 h 6274675"/>
              <a:gd name="connsiteX63" fmla="*/ 3752194 w 4099035"/>
              <a:gd name="connsiteY63" fmla="*/ 3993931 h 6274675"/>
              <a:gd name="connsiteX64" fmla="*/ 3541987 w 4099035"/>
              <a:gd name="connsiteY64" fmla="*/ 3174124 h 6274675"/>
              <a:gd name="connsiteX65" fmla="*/ 3363311 w 4099035"/>
              <a:gd name="connsiteY65" fmla="*/ 2680138 h 6274675"/>
              <a:gd name="connsiteX66" fmla="*/ 3174125 w 4099035"/>
              <a:gd name="connsiteY66" fmla="*/ 2427889 h 6274675"/>
              <a:gd name="connsiteX67" fmla="*/ 2995449 w 4099035"/>
              <a:gd name="connsiteY67" fmla="*/ 2060027 h 6274675"/>
              <a:gd name="connsiteX68" fmla="*/ 2848304 w 4099035"/>
              <a:gd name="connsiteY68" fmla="*/ 1818289 h 6274675"/>
              <a:gd name="connsiteX69" fmla="*/ 2911366 w 4099035"/>
              <a:gd name="connsiteY69" fmla="*/ 1418896 h 6274675"/>
              <a:gd name="connsiteX70" fmla="*/ 2974428 w 4099035"/>
              <a:gd name="connsiteY70" fmla="*/ 1324303 h 6274675"/>
              <a:gd name="connsiteX71" fmla="*/ 2942897 w 4099035"/>
              <a:gd name="connsiteY71" fmla="*/ 1671145 h 6274675"/>
              <a:gd name="connsiteX72" fmla="*/ 3100552 w 4099035"/>
              <a:gd name="connsiteY72" fmla="*/ 2133600 h 6274675"/>
              <a:gd name="connsiteX73" fmla="*/ 3647090 w 4099035"/>
              <a:gd name="connsiteY73" fmla="*/ 2154620 h 6274675"/>
              <a:gd name="connsiteX74" fmla="*/ 3752194 w 4099035"/>
              <a:gd name="connsiteY74" fmla="*/ 1965434 h 6274675"/>
              <a:gd name="connsiteX75" fmla="*/ 3520966 w 4099035"/>
              <a:gd name="connsiteY75" fmla="*/ 1734207 h 6274675"/>
              <a:gd name="connsiteX76" fmla="*/ 3741683 w 4099035"/>
              <a:gd name="connsiteY76" fmla="*/ 1355834 h 6274675"/>
              <a:gd name="connsiteX77" fmla="*/ 3678621 w 4099035"/>
              <a:gd name="connsiteY77" fmla="*/ 767255 h 6274675"/>
              <a:gd name="connsiteX78" fmla="*/ 3605049 w 4099035"/>
              <a:gd name="connsiteY78" fmla="*/ 651641 h 6274675"/>
              <a:gd name="connsiteX79" fmla="*/ 3153104 w 4099035"/>
              <a:gd name="connsiteY79" fmla="*/ 420414 h 6274675"/>
              <a:gd name="connsiteX80" fmla="*/ 2900856 w 4099035"/>
              <a:gd name="connsiteY80" fmla="*/ 367862 h 6274675"/>
              <a:gd name="connsiteX81" fmla="*/ 2669628 w 4099035"/>
              <a:gd name="connsiteY81" fmla="*/ 10510 h 6274675"/>
              <a:gd name="connsiteX82" fmla="*/ 2511973 w 4099035"/>
              <a:gd name="connsiteY82" fmla="*/ 0 h 6274675"/>
              <a:gd name="connsiteX83" fmla="*/ 2406869 w 4099035"/>
              <a:gd name="connsiteY83" fmla="*/ 430924 h 6274675"/>
              <a:gd name="connsiteX84" fmla="*/ 2207173 w 4099035"/>
              <a:gd name="connsiteY84" fmla="*/ 630620 h 6274675"/>
              <a:gd name="connsiteX85" fmla="*/ 1912884 w 4099035"/>
              <a:gd name="connsiteY85" fmla="*/ 725214 h 6274675"/>
              <a:gd name="connsiteX86" fmla="*/ 1681656 w 4099035"/>
              <a:gd name="connsiteY86" fmla="*/ 756744 h 6274675"/>
              <a:gd name="connsiteX87" fmla="*/ 1450428 w 4099035"/>
              <a:gd name="connsiteY87" fmla="*/ 546538 h 6274675"/>
              <a:gd name="connsiteX88" fmla="*/ 1292773 w 4099035"/>
              <a:gd name="connsiteY88" fmla="*/ 252247 h 6274675"/>
              <a:gd name="connsiteX89" fmla="*/ 1208690 w 4099035"/>
              <a:gd name="connsiteY89" fmla="*/ 136634 h 6274675"/>
              <a:gd name="connsiteX0" fmla="*/ 1208690 w 4099035"/>
              <a:gd name="connsiteY0" fmla="*/ 136634 h 6312933"/>
              <a:gd name="connsiteX1" fmla="*/ 1019504 w 4099035"/>
              <a:gd name="connsiteY1" fmla="*/ 525517 h 6312933"/>
              <a:gd name="connsiteX2" fmla="*/ 483476 w 4099035"/>
              <a:gd name="connsiteY2" fmla="*/ 672662 h 6312933"/>
              <a:gd name="connsiteX3" fmla="*/ 168166 w 4099035"/>
              <a:gd name="connsiteY3" fmla="*/ 956441 h 6312933"/>
              <a:gd name="connsiteX4" fmla="*/ 168166 w 4099035"/>
              <a:gd name="connsiteY4" fmla="*/ 1229710 h 6312933"/>
              <a:gd name="connsiteX5" fmla="*/ 378373 w 4099035"/>
              <a:gd name="connsiteY5" fmla="*/ 1629103 h 6312933"/>
              <a:gd name="connsiteX6" fmla="*/ 557049 w 4099035"/>
              <a:gd name="connsiteY6" fmla="*/ 1839310 h 6312933"/>
              <a:gd name="connsiteX7" fmla="*/ 451945 w 4099035"/>
              <a:gd name="connsiteY7" fmla="*/ 2049517 h 6312933"/>
              <a:gd name="connsiteX8" fmla="*/ 714704 w 4099035"/>
              <a:gd name="connsiteY8" fmla="*/ 2102069 h 6312933"/>
              <a:gd name="connsiteX9" fmla="*/ 903890 w 4099035"/>
              <a:gd name="connsiteY9" fmla="*/ 1807779 h 6312933"/>
              <a:gd name="connsiteX10" fmla="*/ 840828 w 4099035"/>
              <a:gd name="connsiteY10" fmla="*/ 1387365 h 6312933"/>
              <a:gd name="connsiteX11" fmla="*/ 756745 w 4099035"/>
              <a:gd name="connsiteY11" fmla="*/ 1187669 h 6312933"/>
              <a:gd name="connsiteX12" fmla="*/ 935421 w 4099035"/>
              <a:gd name="connsiteY12" fmla="*/ 1145627 h 6312933"/>
              <a:gd name="connsiteX13" fmla="*/ 1103587 w 4099035"/>
              <a:gd name="connsiteY13" fmla="*/ 1618593 h 6312933"/>
              <a:gd name="connsiteX14" fmla="*/ 1135118 w 4099035"/>
              <a:gd name="connsiteY14" fmla="*/ 2028496 h 6312933"/>
              <a:gd name="connsiteX15" fmla="*/ 1082566 w 4099035"/>
              <a:gd name="connsiteY15" fmla="*/ 2501462 h 6312933"/>
              <a:gd name="connsiteX16" fmla="*/ 546538 w 4099035"/>
              <a:gd name="connsiteY16" fmla="*/ 3699641 h 6312933"/>
              <a:gd name="connsiteX17" fmla="*/ 557049 w 4099035"/>
              <a:gd name="connsiteY17" fmla="*/ 3804745 h 6312933"/>
              <a:gd name="connsiteX18" fmla="*/ 567559 w 4099035"/>
              <a:gd name="connsiteY18" fmla="*/ 3878317 h 6312933"/>
              <a:gd name="connsiteX19" fmla="*/ 567559 w 4099035"/>
              <a:gd name="connsiteY19" fmla="*/ 4004441 h 6312933"/>
              <a:gd name="connsiteX20" fmla="*/ 346842 w 4099035"/>
              <a:gd name="connsiteY20" fmla="*/ 4162096 h 6312933"/>
              <a:gd name="connsiteX21" fmla="*/ 294290 w 4099035"/>
              <a:gd name="connsiteY21" fmla="*/ 4708634 h 6312933"/>
              <a:gd name="connsiteX22" fmla="*/ 84083 w 4099035"/>
              <a:gd name="connsiteY22" fmla="*/ 5276193 h 6312933"/>
              <a:gd name="connsiteX23" fmla="*/ 0 w 4099035"/>
              <a:gd name="connsiteY23" fmla="*/ 5591503 h 6312933"/>
              <a:gd name="connsiteX24" fmla="*/ 157656 w 4099035"/>
              <a:gd name="connsiteY24" fmla="*/ 5644054 h 6312933"/>
              <a:gd name="connsiteX25" fmla="*/ 231228 w 4099035"/>
              <a:gd name="connsiteY25" fmla="*/ 5759669 h 6312933"/>
              <a:gd name="connsiteX26" fmla="*/ 567560 w 4099035"/>
              <a:gd name="connsiteY26" fmla="*/ 5770179 h 6312933"/>
              <a:gd name="connsiteX27" fmla="*/ 725214 w 4099035"/>
              <a:gd name="connsiteY27" fmla="*/ 5675585 h 6312933"/>
              <a:gd name="connsiteX28" fmla="*/ 725214 w 4099035"/>
              <a:gd name="connsiteY28" fmla="*/ 5549462 h 6312933"/>
              <a:gd name="connsiteX29" fmla="*/ 777765 w 4099035"/>
              <a:gd name="connsiteY29" fmla="*/ 5223641 h 6312933"/>
              <a:gd name="connsiteX30" fmla="*/ 840828 w 4099035"/>
              <a:gd name="connsiteY30" fmla="*/ 4708634 h 6312933"/>
              <a:gd name="connsiteX31" fmla="*/ 966952 w 4099035"/>
              <a:gd name="connsiteY31" fmla="*/ 4593020 h 6312933"/>
              <a:gd name="connsiteX32" fmla="*/ 977463 w 4099035"/>
              <a:gd name="connsiteY32" fmla="*/ 5307724 h 6312933"/>
              <a:gd name="connsiteX33" fmla="*/ 1051035 w 4099035"/>
              <a:gd name="connsiteY33" fmla="*/ 5412827 h 6312933"/>
              <a:gd name="connsiteX34" fmla="*/ 1187670 w 4099035"/>
              <a:gd name="connsiteY34" fmla="*/ 5496909 h 6312933"/>
              <a:gd name="connsiteX35" fmla="*/ 1439917 w 4099035"/>
              <a:gd name="connsiteY35" fmla="*/ 5507421 h 6312933"/>
              <a:gd name="connsiteX36" fmla="*/ 1534511 w 4099035"/>
              <a:gd name="connsiteY36" fmla="*/ 5391807 h 6312933"/>
              <a:gd name="connsiteX37" fmla="*/ 1671145 w 4099035"/>
              <a:gd name="connsiteY37" fmla="*/ 4750675 h 6312933"/>
              <a:gd name="connsiteX38" fmla="*/ 1776249 w 4099035"/>
              <a:gd name="connsiteY38" fmla="*/ 4309242 h 6312933"/>
              <a:gd name="connsiteX39" fmla="*/ 2154622 w 4099035"/>
              <a:gd name="connsiteY39" fmla="*/ 4424854 h 6312933"/>
              <a:gd name="connsiteX40" fmla="*/ 2301766 w 4099035"/>
              <a:gd name="connsiteY40" fmla="*/ 4845270 h 6312933"/>
              <a:gd name="connsiteX41" fmla="*/ 2364828 w 4099035"/>
              <a:gd name="connsiteY41" fmla="*/ 5402317 h 6312933"/>
              <a:gd name="connsiteX42" fmla="*/ 2438400 w 4099035"/>
              <a:gd name="connsiteY42" fmla="*/ 5749158 h 6312933"/>
              <a:gd name="connsiteX43" fmla="*/ 2501464 w 4099035"/>
              <a:gd name="connsiteY43" fmla="*/ 5927833 h 6312933"/>
              <a:gd name="connsiteX44" fmla="*/ 2659118 w 4099035"/>
              <a:gd name="connsiteY44" fmla="*/ 6096000 h 6312933"/>
              <a:gd name="connsiteX45" fmla="*/ 2806263 w 4099035"/>
              <a:gd name="connsiteY45" fmla="*/ 6064469 h 6312933"/>
              <a:gd name="connsiteX46" fmla="*/ 2921877 w 4099035"/>
              <a:gd name="connsiteY46" fmla="*/ 6053958 h 6312933"/>
              <a:gd name="connsiteX47" fmla="*/ 2858814 w 4099035"/>
              <a:gd name="connsiteY47" fmla="*/ 5822731 h 6312933"/>
              <a:gd name="connsiteX48" fmla="*/ 2764221 w 4099035"/>
              <a:gd name="connsiteY48" fmla="*/ 5559972 h 6312933"/>
              <a:gd name="connsiteX49" fmla="*/ 2974428 w 4099035"/>
              <a:gd name="connsiteY49" fmla="*/ 5318234 h 6312933"/>
              <a:gd name="connsiteX50" fmla="*/ 3005959 w 4099035"/>
              <a:gd name="connsiteY50" fmla="*/ 4897820 h 6312933"/>
              <a:gd name="connsiteX51" fmla="*/ 3058511 w 4099035"/>
              <a:gd name="connsiteY51" fmla="*/ 4666593 h 6312933"/>
              <a:gd name="connsiteX52" fmla="*/ 3289738 w 4099035"/>
              <a:gd name="connsiteY52" fmla="*/ 4855779 h 6312933"/>
              <a:gd name="connsiteX53" fmla="*/ 3153104 w 4099035"/>
              <a:gd name="connsiteY53" fmla="*/ 5402317 h 6312933"/>
              <a:gd name="connsiteX54" fmla="*/ 3048000 w 4099035"/>
              <a:gd name="connsiteY54" fmla="*/ 6011917 h 6312933"/>
              <a:gd name="connsiteX55" fmla="*/ 3142593 w 4099035"/>
              <a:gd name="connsiteY55" fmla="*/ 6053958 h 6312933"/>
              <a:gd name="connsiteX56" fmla="*/ 3342290 w 4099035"/>
              <a:gd name="connsiteY56" fmla="*/ 6190594 h 6312933"/>
              <a:gd name="connsiteX57" fmla="*/ 3699641 w 4099035"/>
              <a:gd name="connsiteY57" fmla="*/ 6264165 h 6312933"/>
              <a:gd name="connsiteX58" fmla="*/ 3836277 w 4099035"/>
              <a:gd name="connsiteY58" fmla="*/ 6274675 h 6312933"/>
              <a:gd name="connsiteX59" fmla="*/ 3993932 w 4099035"/>
              <a:gd name="connsiteY59" fmla="*/ 6085489 h 6312933"/>
              <a:gd name="connsiteX60" fmla="*/ 4099035 w 4099035"/>
              <a:gd name="connsiteY60" fmla="*/ 5307724 h 6312933"/>
              <a:gd name="connsiteX61" fmla="*/ 4035973 w 4099035"/>
              <a:gd name="connsiteY61" fmla="*/ 4624552 h 6312933"/>
              <a:gd name="connsiteX62" fmla="*/ 4025463 w 4099035"/>
              <a:gd name="connsiteY62" fmla="*/ 4309241 h 6312933"/>
              <a:gd name="connsiteX63" fmla="*/ 3752194 w 4099035"/>
              <a:gd name="connsiteY63" fmla="*/ 3993931 h 6312933"/>
              <a:gd name="connsiteX64" fmla="*/ 3541987 w 4099035"/>
              <a:gd name="connsiteY64" fmla="*/ 3174124 h 6312933"/>
              <a:gd name="connsiteX65" fmla="*/ 3363311 w 4099035"/>
              <a:gd name="connsiteY65" fmla="*/ 2680138 h 6312933"/>
              <a:gd name="connsiteX66" fmla="*/ 3174125 w 4099035"/>
              <a:gd name="connsiteY66" fmla="*/ 2427889 h 6312933"/>
              <a:gd name="connsiteX67" fmla="*/ 2995449 w 4099035"/>
              <a:gd name="connsiteY67" fmla="*/ 2060027 h 6312933"/>
              <a:gd name="connsiteX68" fmla="*/ 2848304 w 4099035"/>
              <a:gd name="connsiteY68" fmla="*/ 1818289 h 6312933"/>
              <a:gd name="connsiteX69" fmla="*/ 2911366 w 4099035"/>
              <a:gd name="connsiteY69" fmla="*/ 1418896 h 6312933"/>
              <a:gd name="connsiteX70" fmla="*/ 2974428 w 4099035"/>
              <a:gd name="connsiteY70" fmla="*/ 1324303 h 6312933"/>
              <a:gd name="connsiteX71" fmla="*/ 2942897 w 4099035"/>
              <a:gd name="connsiteY71" fmla="*/ 1671145 h 6312933"/>
              <a:gd name="connsiteX72" fmla="*/ 3100552 w 4099035"/>
              <a:gd name="connsiteY72" fmla="*/ 2133600 h 6312933"/>
              <a:gd name="connsiteX73" fmla="*/ 3647090 w 4099035"/>
              <a:gd name="connsiteY73" fmla="*/ 2154620 h 6312933"/>
              <a:gd name="connsiteX74" fmla="*/ 3752194 w 4099035"/>
              <a:gd name="connsiteY74" fmla="*/ 1965434 h 6312933"/>
              <a:gd name="connsiteX75" fmla="*/ 3520966 w 4099035"/>
              <a:gd name="connsiteY75" fmla="*/ 1734207 h 6312933"/>
              <a:gd name="connsiteX76" fmla="*/ 3741683 w 4099035"/>
              <a:gd name="connsiteY76" fmla="*/ 1355834 h 6312933"/>
              <a:gd name="connsiteX77" fmla="*/ 3678621 w 4099035"/>
              <a:gd name="connsiteY77" fmla="*/ 767255 h 6312933"/>
              <a:gd name="connsiteX78" fmla="*/ 3605049 w 4099035"/>
              <a:gd name="connsiteY78" fmla="*/ 651641 h 6312933"/>
              <a:gd name="connsiteX79" fmla="*/ 3153104 w 4099035"/>
              <a:gd name="connsiteY79" fmla="*/ 420414 h 6312933"/>
              <a:gd name="connsiteX80" fmla="*/ 2900856 w 4099035"/>
              <a:gd name="connsiteY80" fmla="*/ 367862 h 6312933"/>
              <a:gd name="connsiteX81" fmla="*/ 2669628 w 4099035"/>
              <a:gd name="connsiteY81" fmla="*/ 10510 h 6312933"/>
              <a:gd name="connsiteX82" fmla="*/ 2511973 w 4099035"/>
              <a:gd name="connsiteY82" fmla="*/ 0 h 6312933"/>
              <a:gd name="connsiteX83" fmla="*/ 2406869 w 4099035"/>
              <a:gd name="connsiteY83" fmla="*/ 430924 h 6312933"/>
              <a:gd name="connsiteX84" fmla="*/ 2207173 w 4099035"/>
              <a:gd name="connsiteY84" fmla="*/ 630620 h 6312933"/>
              <a:gd name="connsiteX85" fmla="*/ 1912884 w 4099035"/>
              <a:gd name="connsiteY85" fmla="*/ 725214 h 6312933"/>
              <a:gd name="connsiteX86" fmla="*/ 1681656 w 4099035"/>
              <a:gd name="connsiteY86" fmla="*/ 756744 h 6312933"/>
              <a:gd name="connsiteX87" fmla="*/ 1450428 w 4099035"/>
              <a:gd name="connsiteY87" fmla="*/ 546538 h 6312933"/>
              <a:gd name="connsiteX88" fmla="*/ 1292773 w 4099035"/>
              <a:gd name="connsiteY88" fmla="*/ 252247 h 6312933"/>
              <a:gd name="connsiteX89" fmla="*/ 1208690 w 4099035"/>
              <a:gd name="connsiteY89" fmla="*/ 136634 h 6312933"/>
              <a:gd name="connsiteX0" fmla="*/ 1208690 w 4099035"/>
              <a:gd name="connsiteY0" fmla="*/ 136634 h 6312933"/>
              <a:gd name="connsiteX1" fmla="*/ 1019504 w 4099035"/>
              <a:gd name="connsiteY1" fmla="*/ 525517 h 6312933"/>
              <a:gd name="connsiteX2" fmla="*/ 483476 w 4099035"/>
              <a:gd name="connsiteY2" fmla="*/ 672662 h 6312933"/>
              <a:gd name="connsiteX3" fmla="*/ 168166 w 4099035"/>
              <a:gd name="connsiteY3" fmla="*/ 956441 h 6312933"/>
              <a:gd name="connsiteX4" fmla="*/ 168166 w 4099035"/>
              <a:gd name="connsiteY4" fmla="*/ 1229710 h 6312933"/>
              <a:gd name="connsiteX5" fmla="*/ 378373 w 4099035"/>
              <a:gd name="connsiteY5" fmla="*/ 1629103 h 6312933"/>
              <a:gd name="connsiteX6" fmla="*/ 557049 w 4099035"/>
              <a:gd name="connsiteY6" fmla="*/ 1839310 h 6312933"/>
              <a:gd name="connsiteX7" fmla="*/ 451945 w 4099035"/>
              <a:gd name="connsiteY7" fmla="*/ 2049517 h 6312933"/>
              <a:gd name="connsiteX8" fmla="*/ 714704 w 4099035"/>
              <a:gd name="connsiteY8" fmla="*/ 2102069 h 6312933"/>
              <a:gd name="connsiteX9" fmla="*/ 903890 w 4099035"/>
              <a:gd name="connsiteY9" fmla="*/ 1807779 h 6312933"/>
              <a:gd name="connsiteX10" fmla="*/ 840828 w 4099035"/>
              <a:gd name="connsiteY10" fmla="*/ 1387365 h 6312933"/>
              <a:gd name="connsiteX11" fmla="*/ 756745 w 4099035"/>
              <a:gd name="connsiteY11" fmla="*/ 1187669 h 6312933"/>
              <a:gd name="connsiteX12" fmla="*/ 935421 w 4099035"/>
              <a:gd name="connsiteY12" fmla="*/ 1145627 h 6312933"/>
              <a:gd name="connsiteX13" fmla="*/ 1103587 w 4099035"/>
              <a:gd name="connsiteY13" fmla="*/ 1618593 h 6312933"/>
              <a:gd name="connsiteX14" fmla="*/ 1135118 w 4099035"/>
              <a:gd name="connsiteY14" fmla="*/ 2028496 h 6312933"/>
              <a:gd name="connsiteX15" fmla="*/ 1082566 w 4099035"/>
              <a:gd name="connsiteY15" fmla="*/ 2501462 h 6312933"/>
              <a:gd name="connsiteX16" fmla="*/ 546538 w 4099035"/>
              <a:gd name="connsiteY16" fmla="*/ 3699641 h 6312933"/>
              <a:gd name="connsiteX17" fmla="*/ 557049 w 4099035"/>
              <a:gd name="connsiteY17" fmla="*/ 3804745 h 6312933"/>
              <a:gd name="connsiteX18" fmla="*/ 567559 w 4099035"/>
              <a:gd name="connsiteY18" fmla="*/ 3878317 h 6312933"/>
              <a:gd name="connsiteX19" fmla="*/ 567559 w 4099035"/>
              <a:gd name="connsiteY19" fmla="*/ 4004441 h 6312933"/>
              <a:gd name="connsiteX20" fmla="*/ 346842 w 4099035"/>
              <a:gd name="connsiteY20" fmla="*/ 4162096 h 6312933"/>
              <a:gd name="connsiteX21" fmla="*/ 294290 w 4099035"/>
              <a:gd name="connsiteY21" fmla="*/ 4708634 h 6312933"/>
              <a:gd name="connsiteX22" fmla="*/ 84083 w 4099035"/>
              <a:gd name="connsiteY22" fmla="*/ 5276193 h 6312933"/>
              <a:gd name="connsiteX23" fmla="*/ 0 w 4099035"/>
              <a:gd name="connsiteY23" fmla="*/ 5591503 h 6312933"/>
              <a:gd name="connsiteX24" fmla="*/ 157656 w 4099035"/>
              <a:gd name="connsiteY24" fmla="*/ 5644054 h 6312933"/>
              <a:gd name="connsiteX25" fmla="*/ 231228 w 4099035"/>
              <a:gd name="connsiteY25" fmla="*/ 5759669 h 6312933"/>
              <a:gd name="connsiteX26" fmla="*/ 567560 w 4099035"/>
              <a:gd name="connsiteY26" fmla="*/ 5770179 h 6312933"/>
              <a:gd name="connsiteX27" fmla="*/ 725214 w 4099035"/>
              <a:gd name="connsiteY27" fmla="*/ 5675585 h 6312933"/>
              <a:gd name="connsiteX28" fmla="*/ 725214 w 4099035"/>
              <a:gd name="connsiteY28" fmla="*/ 5549462 h 6312933"/>
              <a:gd name="connsiteX29" fmla="*/ 777765 w 4099035"/>
              <a:gd name="connsiteY29" fmla="*/ 5223641 h 6312933"/>
              <a:gd name="connsiteX30" fmla="*/ 840828 w 4099035"/>
              <a:gd name="connsiteY30" fmla="*/ 4708634 h 6312933"/>
              <a:gd name="connsiteX31" fmla="*/ 966952 w 4099035"/>
              <a:gd name="connsiteY31" fmla="*/ 4593020 h 6312933"/>
              <a:gd name="connsiteX32" fmla="*/ 977463 w 4099035"/>
              <a:gd name="connsiteY32" fmla="*/ 5307724 h 6312933"/>
              <a:gd name="connsiteX33" fmla="*/ 1051035 w 4099035"/>
              <a:gd name="connsiteY33" fmla="*/ 5412827 h 6312933"/>
              <a:gd name="connsiteX34" fmla="*/ 1187670 w 4099035"/>
              <a:gd name="connsiteY34" fmla="*/ 5496909 h 6312933"/>
              <a:gd name="connsiteX35" fmla="*/ 1439917 w 4099035"/>
              <a:gd name="connsiteY35" fmla="*/ 5507421 h 6312933"/>
              <a:gd name="connsiteX36" fmla="*/ 1534511 w 4099035"/>
              <a:gd name="connsiteY36" fmla="*/ 5391807 h 6312933"/>
              <a:gd name="connsiteX37" fmla="*/ 1671145 w 4099035"/>
              <a:gd name="connsiteY37" fmla="*/ 4750675 h 6312933"/>
              <a:gd name="connsiteX38" fmla="*/ 1776249 w 4099035"/>
              <a:gd name="connsiteY38" fmla="*/ 4309242 h 6312933"/>
              <a:gd name="connsiteX39" fmla="*/ 2154622 w 4099035"/>
              <a:gd name="connsiteY39" fmla="*/ 4424854 h 6312933"/>
              <a:gd name="connsiteX40" fmla="*/ 2301766 w 4099035"/>
              <a:gd name="connsiteY40" fmla="*/ 4845270 h 6312933"/>
              <a:gd name="connsiteX41" fmla="*/ 2364828 w 4099035"/>
              <a:gd name="connsiteY41" fmla="*/ 5402317 h 6312933"/>
              <a:gd name="connsiteX42" fmla="*/ 2438400 w 4099035"/>
              <a:gd name="connsiteY42" fmla="*/ 5749158 h 6312933"/>
              <a:gd name="connsiteX43" fmla="*/ 2501464 w 4099035"/>
              <a:gd name="connsiteY43" fmla="*/ 5927833 h 6312933"/>
              <a:gd name="connsiteX44" fmla="*/ 2659118 w 4099035"/>
              <a:gd name="connsiteY44" fmla="*/ 6096000 h 6312933"/>
              <a:gd name="connsiteX45" fmla="*/ 2806263 w 4099035"/>
              <a:gd name="connsiteY45" fmla="*/ 6064469 h 6312933"/>
              <a:gd name="connsiteX46" fmla="*/ 2921877 w 4099035"/>
              <a:gd name="connsiteY46" fmla="*/ 6053958 h 6312933"/>
              <a:gd name="connsiteX47" fmla="*/ 2858814 w 4099035"/>
              <a:gd name="connsiteY47" fmla="*/ 5822731 h 6312933"/>
              <a:gd name="connsiteX48" fmla="*/ 2764221 w 4099035"/>
              <a:gd name="connsiteY48" fmla="*/ 5559972 h 6312933"/>
              <a:gd name="connsiteX49" fmla="*/ 2974428 w 4099035"/>
              <a:gd name="connsiteY49" fmla="*/ 5318234 h 6312933"/>
              <a:gd name="connsiteX50" fmla="*/ 3005959 w 4099035"/>
              <a:gd name="connsiteY50" fmla="*/ 4897820 h 6312933"/>
              <a:gd name="connsiteX51" fmla="*/ 3058511 w 4099035"/>
              <a:gd name="connsiteY51" fmla="*/ 4666593 h 6312933"/>
              <a:gd name="connsiteX52" fmla="*/ 3289738 w 4099035"/>
              <a:gd name="connsiteY52" fmla="*/ 4855779 h 6312933"/>
              <a:gd name="connsiteX53" fmla="*/ 3153104 w 4099035"/>
              <a:gd name="connsiteY53" fmla="*/ 5402317 h 6312933"/>
              <a:gd name="connsiteX54" fmla="*/ 3048000 w 4099035"/>
              <a:gd name="connsiteY54" fmla="*/ 6011917 h 6312933"/>
              <a:gd name="connsiteX55" fmla="*/ 3142593 w 4099035"/>
              <a:gd name="connsiteY55" fmla="*/ 6053958 h 6312933"/>
              <a:gd name="connsiteX56" fmla="*/ 3342290 w 4099035"/>
              <a:gd name="connsiteY56" fmla="*/ 6190594 h 6312933"/>
              <a:gd name="connsiteX57" fmla="*/ 3699641 w 4099035"/>
              <a:gd name="connsiteY57" fmla="*/ 6264165 h 6312933"/>
              <a:gd name="connsiteX58" fmla="*/ 3836277 w 4099035"/>
              <a:gd name="connsiteY58" fmla="*/ 6274675 h 6312933"/>
              <a:gd name="connsiteX59" fmla="*/ 3825767 w 4099035"/>
              <a:gd name="connsiteY59" fmla="*/ 5948855 h 6312933"/>
              <a:gd name="connsiteX60" fmla="*/ 4099035 w 4099035"/>
              <a:gd name="connsiteY60" fmla="*/ 5307724 h 6312933"/>
              <a:gd name="connsiteX61" fmla="*/ 4035973 w 4099035"/>
              <a:gd name="connsiteY61" fmla="*/ 4624552 h 6312933"/>
              <a:gd name="connsiteX62" fmla="*/ 4025463 w 4099035"/>
              <a:gd name="connsiteY62" fmla="*/ 4309241 h 6312933"/>
              <a:gd name="connsiteX63" fmla="*/ 3752194 w 4099035"/>
              <a:gd name="connsiteY63" fmla="*/ 3993931 h 6312933"/>
              <a:gd name="connsiteX64" fmla="*/ 3541987 w 4099035"/>
              <a:gd name="connsiteY64" fmla="*/ 3174124 h 6312933"/>
              <a:gd name="connsiteX65" fmla="*/ 3363311 w 4099035"/>
              <a:gd name="connsiteY65" fmla="*/ 2680138 h 6312933"/>
              <a:gd name="connsiteX66" fmla="*/ 3174125 w 4099035"/>
              <a:gd name="connsiteY66" fmla="*/ 2427889 h 6312933"/>
              <a:gd name="connsiteX67" fmla="*/ 2995449 w 4099035"/>
              <a:gd name="connsiteY67" fmla="*/ 2060027 h 6312933"/>
              <a:gd name="connsiteX68" fmla="*/ 2848304 w 4099035"/>
              <a:gd name="connsiteY68" fmla="*/ 1818289 h 6312933"/>
              <a:gd name="connsiteX69" fmla="*/ 2911366 w 4099035"/>
              <a:gd name="connsiteY69" fmla="*/ 1418896 h 6312933"/>
              <a:gd name="connsiteX70" fmla="*/ 2974428 w 4099035"/>
              <a:gd name="connsiteY70" fmla="*/ 1324303 h 6312933"/>
              <a:gd name="connsiteX71" fmla="*/ 2942897 w 4099035"/>
              <a:gd name="connsiteY71" fmla="*/ 1671145 h 6312933"/>
              <a:gd name="connsiteX72" fmla="*/ 3100552 w 4099035"/>
              <a:gd name="connsiteY72" fmla="*/ 2133600 h 6312933"/>
              <a:gd name="connsiteX73" fmla="*/ 3647090 w 4099035"/>
              <a:gd name="connsiteY73" fmla="*/ 2154620 h 6312933"/>
              <a:gd name="connsiteX74" fmla="*/ 3752194 w 4099035"/>
              <a:gd name="connsiteY74" fmla="*/ 1965434 h 6312933"/>
              <a:gd name="connsiteX75" fmla="*/ 3520966 w 4099035"/>
              <a:gd name="connsiteY75" fmla="*/ 1734207 h 6312933"/>
              <a:gd name="connsiteX76" fmla="*/ 3741683 w 4099035"/>
              <a:gd name="connsiteY76" fmla="*/ 1355834 h 6312933"/>
              <a:gd name="connsiteX77" fmla="*/ 3678621 w 4099035"/>
              <a:gd name="connsiteY77" fmla="*/ 767255 h 6312933"/>
              <a:gd name="connsiteX78" fmla="*/ 3605049 w 4099035"/>
              <a:gd name="connsiteY78" fmla="*/ 651641 h 6312933"/>
              <a:gd name="connsiteX79" fmla="*/ 3153104 w 4099035"/>
              <a:gd name="connsiteY79" fmla="*/ 420414 h 6312933"/>
              <a:gd name="connsiteX80" fmla="*/ 2900856 w 4099035"/>
              <a:gd name="connsiteY80" fmla="*/ 367862 h 6312933"/>
              <a:gd name="connsiteX81" fmla="*/ 2669628 w 4099035"/>
              <a:gd name="connsiteY81" fmla="*/ 10510 h 6312933"/>
              <a:gd name="connsiteX82" fmla="*/ 2511973 w 4099035"/>
              <a:gd name="connsiteY82" fmla="*/ 0 h 6312933"/>
              <a:gd name="connsiteX83" fmla="*/ 2406869 w 4099035"/>
              <a:gd name="connsiteY83" fmla="*/ 430924 h 6312933"/>
              <a:gd name="connsiteX84" fmla="*/ 2207173 w 4099035"/>
              <a:gd name="connsiteY84" fmla="*/ 630620 h 6312933"/>
              <a:gd name="connsiteX85" fmla="*/ 1912884 w 4099035"/>
              <a:gd name="connsiteY85" fmla="*/ 725214 h 6312933"/>
              <a:gd name="connsiteX86" fmla="*/ 1681656 w 4099035"/>
              <a:gd name="connsiteY86" fmla="*/ 756744 h 6312933"/>
              <a:gd name="connsiteX87" fmla="*/ 1450428 w 4099035"/>
              <a:gd name="connsiteY87" fmla="*/ 546538 h 6312933"/>
              <a:gd name="connsiteX88" fmla="*/ 1292773 w 4099035"/>
              <a:gd name="connsiteY88" fmla="*/ 252247 h 6312933"/>
              <a:gd name="connsiteX89" fmla="*/ 1208690 w 4099035"/>
              <a:gd name="connsiteY89" fmla="*/ 136634 h 6312933"/>
              <a:gd name="connsiteX0" fmla="*/ 1208690 w 4035973"/>
              <a:gd name="connsiteY0" fmla="*/ 136634 h 6312933"/>
              <a:gd name="connsiteX1" fmla="*/ 1019504 w 4035973"/>
              <a:gd name="connsiteY1" fmla="*/ 525517 h 6312933"/>
              <a:gd name="connsiteX2" fmla="*/ 483476 w 4035973"/>
              <a:gd name="connsiteY2" fmla="*/ 672662 h 6312933"/>
              <a:gd name="connsiteX3" fmla="*/ 168166 w 4035973"/>
              <a:gd name="connsiteY3" fmla="*/ 956441 h 6312933"/>
              <a:gd name="connsiteX4" fmla="*/ 168166 w 4035973"/>
              <a:gd name="connsiteY4" fmla="*/ 1229710 h 6312933"/>
              <a:gd name="connsiteX5" fmla="*/ 378373 w 4035973"/>
              <a:gd name="connsiteY5" fmla="*/ 1629103 h 6312933"/>
              <a:gd name="connsiteX6" fmla="*/ 557049 w 4035973"/>
              <a:gd name="connsiteY6" fmla="*/ 1839310 h 6312933"/>
              <a:gd name="connsiteX7" fmla="*/ 451945 w 4035973"/>
              <a:gd name="connsiteY7" fmla="*/ 2049517 h 6312933"/>
              <a:gd name="connsiteX8" fmla="*/ 714704 w 4035973"/>
              <a:gd name="connsiteY8" fmla="*/ 2102069 h 6312933"/>
              <a:gd name="connsiteX9" fmla="*/ 903890 w 4035973"/>
              <a:gd name="connsiteY9" fmla="*/ 1807779 h 6312933"/>
              <a:gd name="connsiteX10" fmla="*/ 840828 w 4035973"/>
              <a:gd name="connsiteY10" fmla="*/ 1387365 h 6312933"/>
              <a:gd name="connsiteX11" fmla="*/ 756745 w 4035973"/>
              <a:gd name="connsiteY11" fmla="*/ 1187669 h 6312933"/>
              <a:gd name="connsiteX12" fmla="*/ 935421 w 4035973"/>
              <a:gd name="connsiteY12" fmla="*/ 1145627 h 6312933"/>
              <a:gd name="connsiteX13" fmla="*/ 1103587 w 4035973"/>
              <a:gd name="connsiteY13" fmla="*/ 1618593 h 6312933"/>
              <a:gd name="connsiteX14" fmla="*/ 1135118 w 4035973"/>
              <a:gd name="connsiteY14" fmla="*/ 2028496 h 6312933"/>
              <a:gd name="connsiteX15" fmla="*/ 1082566 w 4035973"/>
              <a:gd name="connsiteY15" fmla="*/ 2501462 h 6312933"/>
              <a:gd name="connsiteX16" fmla="*/ 546538 w 4035973"/>
              <a:gd name="connsiteY16" fmla="*/ 3699641 h 6312933"/>
              <a:gd name="connsiteX17" fmla="*/ 557049 w 4035973"/>
              <a:gd name="connsiteY17" fmla="*/ 3804745 h 6312933"/>
              <a:gd name="connsiteX18" fmla="*/ 567559 w 4035973"/>
              <a:gd name="connsiteY18" fmla="*/ 3878317 h 6312933"/>
              <a:gd name="connsiteX19" fmla="*/ 567559 w 4035973"/>
              <a:gd name="connsiteY19" fmla="*/ 4004441 h 6312933"/>
              <a:gd name="connsiteX20" fmla="*/ 346842 w 4035973"/>
              <a:gd name="connsiteY20" fmla="*/ 4162096 h 6312933"/>
              <a:gd name="connsiteX21" fmla="*/ 294290 w 4035973"/>
              <a:gd name="connsiteY21" fmla="*/ 4708634 h 6312933"/>
              <a:gd name="connsiteX22" fmla="*/ 84083 w 4035973"/>
              <a:gd name="connsiteY22" fmla="*/ 5276193 h 6312933"/>
              <a:gd name="connsiteX23" fmla="*/ 0 w 4035973"/>
              <a:gd name="connsiteY23" fmla="*/ 5591503 h 6312933"/>
              <a:gd name="connsiteX24" fmla="*/ 157656 w 4035973"/>
              <a:gd name="connsiteY24" fmla="*/ 5644054 h 6312933"/>
              <a:gd name="connsiteX25" fmla="*/ 231228 w 4035973"/>
              <a:gd name="connsiteY25" fmla="*/ 5759669 h 6312933"/>
              <a:gd name="connsiteX26" fmla="*/ 567560 w 4035973"/>
              <a:gd name="connsiteY26" fmla="*/ 5770179 h 6312933"/>
              <a:gd name="connsiteX27" fmla="*/ 725214 w 4035973"/>
              <a:gd name="connsiteY27" fmla="*/ 5675585 h 6312933"/>
              <a:gd name="connsiteX28" fmla="*/ 725214 w 4035973"/>
              <a:gd name="connsiteY28" fmla="*/ 5549462 h 6312933"/>
              <a:gd name="connsiteX29" fmla="*/ 777765 w 4035973"/>
              <a:gd name="connsiteY29" fmla="*/ 5223641 h 6312933"/>
              <a:gd name="connsiteX30" fmla="*/ 840828 w 4035973"/>
              <a:gd name="connsiteY30" fmla="*/ 4708634 h 6312933"/>
              <a:gd name="connsiteX31" fmla="*/ 966952 w 4035973"/>
              <a:gd name="connsiteY31" fmla="*/ 4593020 h 6312933"/>
              <a:gd name="connsiteX32" fmla="*/ 977463 w 4035973"/>
              <a:gd name="connsiteY32" fmla="*/ 5307724 h 6312933"/>
              <a:gd name="connsiteX33" fmla="*/ 1051035 w 4035973"/>
              <a:gd name="connsiteY33" fmla="*/ 5412827 h 6312933"/>
              <a:gd name="connsiteX34" fmla="*/ 1187670 w 4035973"/>
              <a:gd name="connsiteY34" fmla="*/ 5496909 h 6312933"/>
              <a:gd name="connsiteX35" fmla="*/ 1439917 w 4035973"/>
              <a:gd name="connsiteY35" fmla="*/ 5507421 h 6312933"/>
              <a:gd name="connsiteX36" fmla="*/ 1534511 w 4035973"/>
              <a:gd name="connsiteY36" fmla="*/ 5391807 h 6312933"/>
              <a:gd name="connsiteX37" fmla="*/ 1671145 w 4035973"/>
              <a:gd name="connsiteY37" fmla="*/ 4750675 h 6312933"/>
              <a:gd name="connsiteX38" fmla="*/ 1776249 w 4035973"/>
              <a:gd name="connsiteY38" fmla="*/ 4309242 h 6312933"/>
              <a:gd name="connsiteX39" fmla="*/ 2154622 w 4035973"/>
              <a:gd name="connsiteY39" fmla="*/ 4424854 h 6312933"/>
              <a:gd name="connsiteX40" fmla="*/ 2301766 w 4035973"/>
              <a:gd name="connsiteY40" fmla="*/ 4845270 h 6312933"/>
              <a:gd name="connsiteX41" fmla="*/ 2364828 w 4035973"/>
              <a:gd name="connsiteY41" fmla="*/ 5402317 h 6312933"/>
              <a:gd name="connsiteX42" fmla="*/ 2438400 w 4035973"/>
              <a:gd name="connsiteY42" fmla="*/ 5749158 h 6312933"/>
              <a:gd name="connsiteX43" fmla="*/ 2501464 w 4035973"/>
              <a:gd name="connsiteY43" fmla="*/ 5927833 h 6312933"/>
              <a:gd name="connsiteX44" fmla="*/ 2659118 w 4035973"/>
              <a:gd name="connsiteY44" fmla="*/ 6096000 h 6312933"/>
              <a:gd name="connsiteX45" fmla="*/ 2806263 w 4035973"/>
              <a:gd name="connsiteY45" fmla="*/ 6064469 h 6312933"/>
              <a:gd name="connsiteX46" fmla="*/ 2921877 w 4035973"/>
              <a:gd name="connsiteY46" fmla="*/ 6053958 h 6312933"/>
              <a:gd name="connsiteX47" fmla="*/ 2858814 w 4035973"/>
              <a:gd name="connsiteY47" fmla="*/ 5822731 h 6312933"/>
              <a:gd name="connsiteX48" fmla="*/ 2764221 w 4035973"/>
              <a:gd name="connsiteY48" fmla="*/ 5559972 h 6312933"/>
              <a:gd name="connsiteX49" fmla="*/ 2974428 w 4035973"/>
              <a:gd name="connsiteY49" fmla="*/ 5318234 h 6312933"/>
              <a:gd name="connsiteX50" fmla="*/ 3005959 w 4035973"/>
              <a:gd name="connsiteY50" fmla="*/ 4897820 h 6312933"/>
              <a:gd name="connsiteX51" fmla="*/ 3058511 w 4035973"/>
              <a:gd name="connsiteY51" fmla="*/ 4666593 h 6312933"/>
              <a:gd name="connsiteX52" fmla="*/ 3289738 w 4035973"/>
              <a:gd name="connsiteY52" fmla="*/ 4855779 h 6312933"/>
              <a:gd name="connsiteX53" fmla="*/ 3153104 w 4035973"/>
              <a:gd name="connsiteY53" fmla="*/ 5402317 h 6312933"/>
              <a:gd name="connsiteX54" fmla="*/ 3048000 w 4035973"/>
              <a:gd name="connsiteY54" fmla="*/ 6011917 h 6312933"/>
              <a:gd name="connsiteX55" fmla="*/ 3142593 w 4035973"/>
              <a:gd name="connsiteY55" fmla="*/ 6053958 h 6312933"/>
              <a:gd name="connsiteX56" fmla="*/ 3342290 w 4035973"/>
              <a:gd name="connsiteY56" fmla="*/ 6190594 h 6312933"/>
              <a:gd name="connsiteX57" fmla="*/ 3699641 w 4035973"/>
              <a:gd name="connsiteY57" fmla="*/ 6264165 h 6312933"/>
              <a:gd name="connsiteX58" fmla="*/ 3836277 w 4035973"/>
              <a:gd name="connsiteY58" fmla="*/ 6274675 h 6312933"/>
              <a:gd name="connsiteX59" fmla="*/ 3825767 w 4035973"/>
              <a:gd name="connsiteY59" fmla="*/ 5948855 h 6312933"/>
              <a:gd name="connsiteX60" fmla="*/ 3983422 w 4035973"/>
              <a:gd name="connsiteY60" fmla="*/ 5286703 h 6312933"/>
              <a:gd name="connsiteX61" fmla="*/ 4035973 w 4035973"/>
              <a:gd name="connsiteY61" fmla="*/ 4624552 h 6312933"/>
              <a:gd name="connsiteX62" fmla="*/ 4025463 w 4035973"/>
              <a:gd name="connsiteY62" fmla="*/ 4309241 h 6312933"/>
              <a:gd name="connsiteX63" fmla="*/ 3752194 w 4035973"/>
              <a:gd name="connsiteY63" fmla="*/ 3993931 h 6312933"/>
              <a:gd name="connsiteX64" fmla="*/ 3541987 w 4035973"/>
              <a:gd name="connsiteY64" fmla="*/ 3174124 h 6312933"/>
              <a:gd name="connsiteX65" fmla="*/ 3363311 w 4035973"/>
              <a:gd name="connsiteY65" fmla="*/ 2680138 h 6312933"/>
              <a:gd name="connsiteX66" fmla="*/ 3174125 w 4035973"/>
              <a:gd name="connsiteY66" fmla="*/ 2427889 h 6312933"/>
              <a:gd name="connsiteX67" fmla="*/ 2995449 w 4035973"/>
              <a:gd name="connsiteY67" fmla="*/ 2060027 h 6312933"/>
              <a:gd name="connsiteX68" fmla="*/ 2848304 w 4035973"/>
              <a:gd name="connsiteY68" fmla="*/ 1818289 h 6312933"/>
              <a:gd name="connsiteX69" fmla="*/ 2911366 w 4035973"/>
              <a:gd name="connsiteY69" fmla="*/ 1418896 h 6312933"/>
              <a:gd name="connsiteX70" fmla="*/ 2974428 w 4035973"/>
              <a:gd name="connsiteY70" fmla="*/ 1324303 h 6312933"/>
              <a:gd name="connsiteX71" fmla="*/ 2942897 w 4035973"/>
              <a:gd name="connsiteY71" fmla="*/ 1671145 h 6312933"/>
              <a:gd name="connsiteX72" fmla="*/ 3100552 w 4035973"/>
              <a:gd name="connsiteY72" fmla="*/ 2133600 h 6312933"/>
              <a:gd name="connsiteX73" fmla="*/ 3647090 w 4035973"/>
              <a:gd name="connsiteY73" fmla="*/ 2154620 h 6312933"/>
              <a:gd name="connsiteX74" fmla="*/ 3752194 w 4035973"/>
              <a:gd name="connsiteY74" fmla="*/ 1965434 h 6312933"/>
              <a:gd name="connsiteX75" fmla="*/ 3520966 w 4035973"/>
              <a:gd name="connsiteY75" fmla="*/ 1734207 h 6312933"/>
              <a:gd name="connsiteX76" fmla="*/ 3741683 w 4035973"/>
              <a:gd name="connsiteY76" fmla="*/ 1355834 h 6312933"/>
              <a:gd name="connsiteX77" fmla="*/ 3678621 w 4035973"/>
              <a:gd name="connsiteY77" fmla="*/ 767255 h 6312933"/>
              <a:gd name="connsiteX78" fmla="*/ 3605049 w 4035973"/>
              <a:gd name="connsiteY78" fmla="*/ 651641 h 6312933"/>
              <a:gd name="connsiteX79" fmla="*/ 3153104 w 4035973"/>
              <a:gd name="connsiteY79" fmla="*/ 420414 h 6312933"/>
              <a:gd name="connsiteX80" fmla="*/ 2900856 w 4035973"/>
              <a:gd name="connsiteY80" fmla="*/ 367862 h 6312933"/>
              <a:gd name="connsiteX81" fmla="*/ 2669628 w 4035973"/>
              <a:gd name="connsiteY81" fmla="*/ 10510 h 6312933"/>
              <a:gd name="connsiteX82" fmla="*/ 2511973 w 4035973"/>
              <a:gd name="connsiteY82" fmla="*/ 0 h 6312933"/>
              <a:gd name="connsiteX83" fmla="*/ 2406869 w 4035973"/>
              <a:gd name="connsiteY83" fmla="*/ 430924 h 6312933"/>
              <a:gd name="connsiteX84" fmla="*/ 2207173 w 4035973"/>
              <a:gd name="connsiteY84" fmla="*/ 630620 h 6312933"/>
              <a:gd name="connsiteX85" fmla="*/ 1912884 w 4035973"/>
              <a:gd name="connsiteY85" fmla="*/ 725214 h 6312933"/>
              <a:gd name="connsiteX86" fmla="*/ 1681656 w 4035973"/>
              <a:gd name="connsiteY86" fmla="*/ 756744 h 6312933"/>
              <a:gd name="connsiteX87" fmla="*/ 1450428 w 4035973"/>
              <a:gd name="connsiteY87" fmla="*/ 546538 h 6312933"/>
              <a:gd name="connsiteX88" fmla="*/ 1292773 w 4035973"/>
              <a:gd name="connsiteY88" fmla="*/ 252247 h 6312933"/>
              <a:gd name="connsiteX89" fmla="*/ 1208690 w 4035973"/>
              <a:gd name="connsiteY89" fmla="*/ 136634 h 6312933"/>
              <a:gd name="connsiteX0" fmla="*/ 1208690 w 4035973"/>
              <a:gd name="connsiteY0" fmla="*/ 136634 h 6274675"/>
              <a:gd name="connsiteX1" fmla="*/ 1019504 w 4035973"/>
              <a:gd name="connsiteY1" fmla="*/ 525517 h 6274675"/>
              <a:gd name="connsiteX2" fmla="*/ 483476 w 4035973"/>
              <a:gd name="connsiteY2" fmla="*/ 672662 h 6274675"/>
              <a:gd name="connsiteX3" fmla="*/ 168166 w 4035973"/>
              <a:gd name="connsiteY3" fmla="*/ 956441 h 6274675"/>
              <a:gd name="connsiteX4" fmla="*/ 168166 w 4035973"/>
              <a:gd name="connsiteY4" fmla="*/ 1229710 h 6274675"/>
              <a:gd name="connsiteX5" fmla="*/ 378373 w 4035973"/>
              <a:gd name="connsiteY5" fmla="*/ 1629103 h 6274675"/>
              <a:gd name="connsiteX6" fmla="*/ 557049 w 4035973"/>
              <a:gd name="connsiteY6" fmla="*/ 1839310 h 6274675"/>
              <a:gd name="connsiteX7" fmla="*/ 451945 w 4035973"/>
              <a:gd name="connsiteY7" fmla="*/ 2049517 h 6274675"/>
              <a:gd name="connsiteX8" fmla="*/ 714704 w 4035973"/>
              <a:gd name="connsiteY8" fmla="*/ 2102069 h 6274675"/>
              <a:gd name="connsiteX9" fmla="*/ 903890 w 4035973"/>
              <a:gd name="connsiteY9" fmla="*/ 1807779 h 6274675"/>
              <a:gd name="connsiteX10" fmla="*/ 840828 w 4035973"/>
              <a:gd name="connsiteY10" fmla="*/ 1387365 h 6274675"/>
              <a:gd name="connsiteX11" fmla="*/ 756745 w 4035973"/>
              <a:gd name="connsiteY11" fmla="*/ 1187669 h 6274675"/>
              <a:gd name="connsiteX12" fmla="*/ 935421 w 4035973"/>
              <a:gd name="connsiteY12" fmla="*/ 1145627 h 6274675"/>
              <a:gd name="connsiteX13" fmla="*/ 1103587 w 4035973"/>
              <a:gd name="connsiteY13" fmla="*/ 1618593 h 6274675"/>
              <a:gd name="connsiteX14" fmla="*/ 1135118 w 4035973"/>
              <a:gd name="connsiteY14" fmla="*/ 2028496 h 6274675"/>
              <a:gd name="connsiteX15" fmla="*/ 1082566 w 4035973"/>
              <a:gd name="connsiteY15" fmla="*/ 2501462 h 6274675"/>
              <a:gd name="connsiteX16" fmla="*/ 546538 w 4035973"/>
              <a:gd name="connsiteY16" fmla="*/ 3699641 h 6274675"/>
              <a:gd name="connsiteX17" fmla="*/ 557049 w 4035973"/>
              <a:gd name="connsiteY17" fmla="*/ 3804745 h 6274675"/>
              <a:gd name="connsiteX18" fmla="*/ 567559 w 4035973"/>
              <a:gd name="connsiteY18" fmla="*/ 3878317 h 6274675"/>
              <a:gd name="connsiteX19" fmla="*/ 567559 w 4035973"/>
              <a:gd name="connsiteY19" fmla="*/ 4004441 h 6274675"/>
              <a:gd name="connsiteX20" fmla="*/ 346842 w 4035973"/>
              <a:gd name="connsiteY20" fmla="*/ 4162096 h 6274675"/>
              <a:gd name="connsiteX21" fmla="*/ 294290 w 4035973"/>
              <a:gd name="connsiteY21" fmla="*/ 4708634 h 6274675"/>
              <a:gd name="connsiteX22" fmla="*/ 84083 w 4035973"/>
              <a:gd name="connsiteY22" fmla="*/ 5276193 h 6274675"/>
              <a:gd name="connsiteX23" fmla="*/ 0 w 4035973"/>
              <a:gd name="connsiteY23" fmla="*/ 5591503 h 6274675"/>
              <a:gd name="connsiteX24" fmla="*/ 157656 w 4035973"/>
              <a:gd name="connsiteY24" fmla="*/ 5644054 h 6274675"/>
              <a:gd name="connsiteX25" fmla="*/ 231228 w 4035973"/>
              <a:gd name="connsiteY25" fmla="*/ 5759669 h 6274675"/>
              <a:gd name="connsiteX26" fmla="*/ 567560 w 4035973"/>
              <a:gd name="connsiteY26" fmla="*/ 5770179 h 6274675"/>
              <a:gd name="connsiteX27" fmla="*/ 725214 w 4035973"/>
              <a:gd name="connsiteY27" fmla="*/ 5675585 h 6274675"/>
              <a:gd name="connsiteX28" fmla="*/ 725214 w 4035973"/>
              <a:gd name="connsiteY28" fmla="*/ 5549462 h 6274675"/>
              <a:gd name="connsiteX29" fmla="*/ 777765 w 4035973"/>
              <a:gd name="connsiteY29" fmla="*/ 5223641 h 6274675"/>
              <a:gd name="connsiteX30" fmla="*/ 840828 w 4035973"/>
              <a:gd name="connsiteY30" fmla="*/ 4708634 h 6274675"/>
              <a:gd name="connsiteX31" fmla="*/ 966952 w 4035973"/>
              <a:gd name="connsiteY31" fmla="*/ 4593020 h 6274675"/>
              <a:gd name="connsiteX32" fmla="*/ 977463 w 4035973"/>
              <a:gd name="connsiteY32" fmla="*/ 5307724 h 6274675"/>
              <a:gd name="connsiteX33" fmla="*/ 1051035 w 4035973"/>
              <a:gd name="connsiteY33" fmla="*/ 5412827 h 6274675"/>
              <a:gd name="connsiteX34" fmla="*/ 1187670 w 4035973"/>
              <a:gd name="connsiteY34" fmla="*/ 5496909 h 6274675"/>
              <a:gd name="connsiteX35" fmla="*/ 1439917 w 4035973"/>
              <a:gd name="connsiteY35" fmla="*/ 5507421 h 6274675"/>
              <a:gd name="connsiteX36" fmla="*/ 1534511 w 4035973"/>
              <a:gd name="connsiteY36" fmla="*/ 5391807 h 6274675"/>
              <a:gd name="connsiteX37" fmla="*/ 1671145 w 4035973"/>
              <a:gd name="connsiteY37" fmla="*/ 4750675 h 6274675"/>
              <a:gd name="connsiteX38" fmla="*/ 1776249 w 4035973"/>
              <a:gd name="connsiteY38" fmla="*/ 4309242 h 6274675"/>
              <a:gd name="connsiteX39" fmla="*/ 2154622 w 4035973"/>
              <a:gd name="connsiteY39" fmla="*/ 4424854 h 6274675"/>
              <a:gd name="connsiteX40" fmla="*/ 2301766 w 4035973"/>
              <a:gd name="connsiteY40" fmla="*/ 4845270 h 6274675"/>
              <a:gd name="connsiteX41" fmla="*/ 2364828 w 4035973"/>
              <a:gd name="connsiteY41" fmla="*/ 5402317 h 6274675"/>
              <a:gd name="connsiteX42" fmla="*/ 2438400 w 4035973"/>
              <a:gd name="connsiteY42" fmla="*/ 5749158 h 6274675"/>
              <a:gd name="connsiteX43" fmla="*/ 2501464 w 4035973"/>
              <a:gd name="connsiteY43" fmla="*/ 5927833 h 6274675"/>
              <a:gd name="connsiteX44" fmla="*/ 2659118 w 4035973"/>
              <a:gd name="connsiteY44" fmla="*/ 6096000 h 6274675"/>
              <a:gd name="connsiteX45" fmla="*/ 2806263 w 4035973"/>
              <a:gd name="connsiteY45" fmla="*/ 6064469 h 6274675"/>
              <a:gd name="connsiteX46" fmla="*/ 2921877 w 4035973"/>
              <a:gd name="connsiteY46" fmla="*/ 6053958 h 6274675"/>
              <a:gd name="connsiteX47" fmla="*/ 2858814 w 4035973"/>
              <a:gd name="connsiteY47" fmla="*/ 5822731 h 6274675"/>
              <a:gd name="connsiteX48" fmla="*/ 2764221 w 4035973"/>
              <a:gd name="connsiteY48" fmla="*/ 5559972 h 6274675"/>
              <a:gd name="connsiteX49" fmla="*/ 2974428 w 4035973"/>
              <a:gd name="connsiteY49" fmla="*/ 5318234 h 6274675"/>
              <a:gd name="connsiteX50" fmla="*/ 3005959 w 4035973"/>
              <a:gd name="connsiteY50" fmla="*/ 4897820 h 6274675"/>
              <a:gd name="connsiteX51" fmla="*/ 3058511 w 4035973"/>
              <a:gd name="connsiteY51" fmla="*/ 4666593 h 6274675"/>
              <a:gd name="connsiteX52" fmla="*/ 3289738 w 4035973"/>
              <a:gd name="connsiteY52" fmla="*/ 4855779 h 6274675"/>
              <a:gd name="connsiteX53" fmla="*/ 3153104 w 4035973"/>
              <a:gd name="connsiteY53" fmla="*/ 5402317 h 6274675"/>
              <a:gd name="connsiteX54" fmla="*/ 3048000 w 4035973"/>
              <a:gd name="connsiteY54" fmla="*/ 6011917 h 6274675"/>
              <a:gd name="connsiteX55" fmla="*/ 3142593 w 4035973"/>
              <a:gd name="connsiteY55" fmla="*/ 6053958 h 6274675"/>
              <a:gd name="connsiteX56" fmla="*/ 3342290 w 4035973"/>
              <a:gd name="connsiteY56" fmla="*/ 6190594 h 6274675"/>
              <a:gd name="connsiteX57" fmla="*/ 3584027 w 4035973"/>
              <a:gd name="connsiteY57" fmla="*/ 6106510 h 6274675"/>
              <a:gd name="connsiteX58" fmla="*/ 3836277 w 4035973"/>
              <a:gd name="connsiteY58" fmla="*/ 6274675 h 6274675"/>
              <a:gd name="connsiteX59" fmla="*/ 3825767 w 4035973"/>
              <a:gd name="connsiteY59" fmla="*/ 5948855 h 6274675"/>
              <a:gd name="connsiteX60" fmla="*/ 3983422 w 4035973"/>
              <a:gd name="connsiteY60" fmla="*/ 5286703 h 6274675"/>
              <a:gd name="connsiteX61" fmla="*/ 4035973 w 4035973"/>
              <a:gd name="connsiteY61" fmla="*/ 4624552 h 6274675"/>
              <a:gd name="connsiteX62" fmla="*/ 4025463 w 4035973"/>
              <a:gd name="connsiteY62" fmla="*/ 4309241 h 6274675"/>
              <a:gd name="connsiteX63" fmla="*/ 3752194 w 4035973"/>
              <a:gd name="connsiteY63" fmla="*/ 3993931 h 6274675"/>
              <a:gd name="connsiteX64" fmla="*/ 3541987 w 4035973"/>
              <a:gd name="connsiteY64" fmla="*/ 3174124 h 6274675"/>
              <a:gd name="connsiteX65" fmla="*/ 3363311 w 4035973"/>
              <a:gd name="connsiteY65" fmla="*/ 2680138 h 6274675"/>
              <a:gd name="connsiteX66" fmla="*/ 3174125 w 4035973"/>
              <a:gd name="connsiteY66" fmla="*/ 2427889 h 6274675"/>
              <a:gd name="connsiteX67" fmla="*/ 2995449 w 4035973"/>
              <a:gd name="connsiteY67" fmla="*/ 2060027 h 6274675"/>
              <a:gd name="connsiteX68" fmla="*/ 2848304 w 4035973"/>
              <a:gd name="connsiteY68" fmla="*/ 1818289 h 6274675"/>
              <a:gd name="connsiteX69" fmla="*/ 2911366 w 4035973"/>
              <a:gd name="connsiteY69" fmla="*/ 1418896 h 6274675"/>
              <a:gd name="connsiteX70" fmla="*/ 2974428 w 4035973"/>
              <a:gd name="connsiteY70" fmla="*/ 1324303 h 6274675"/>
              <a:gd name="connsiteX71" fmla="*/ 2942897 w 4035973"/>
              <a:gd name="connsiteY71" fmla="*/ 1671145 h 6274675"/>
              <a:gd name="connsiteX72" fmla="*/ 3100552 w 4035973"/>
              <a:gd name="connsiteY72" fmla="*/ 2133600 h 6274675"/>
              <a:gd name="connsiteX73" fmla="*/ 3647090 w 4035973"/>
              <a:gd name="connsiteY73" fmla="*/ 2154620 h 6274675"/>
              <a:gd name="connsiteX74" fmla="*/ 3752194 w 4035973"/>
              <a:gd name="connsiteY74" fmla="*/ 1965434 h 6274675"/>
              <a:gd name="connsiteX75" fmla="*/ 3520966 w 4035973"/>
              <a:gd name="connsiteY75" fmla="*/ 1734207 h 6274675"/>
              <a:gd name="connsiteX76" fmla="*/ 3741683 w 4035973"/>
              <a:gd name="connsiteY76" fmla="*/ 1355834 h 6274675"/>
              <a:gd name="connsiteX77" fmla="*/ 3678621 w 4035973"/>
              <a:gd name="connsiteY77" fmla="*/ 767255 h 6274675"/>
              <a:gd name="connsiteX78" fmla="*/ 3605049 w 4035973"/>
              <a:gd name="connsiteY78" fmla="*/ 651641 h 6274675"/>
              <a:gd name="connsiteX79" fmla="*/ 3153104 w 4035973"/>
              <a:gd name="connsiteY79" fmla="*/ 420414 h 6274675"/>
              <a:gd name="connsiteX80" fmla="*/ 2900856 w 4035973"/>
              <a:gd name="connsiteY80" fmla="*/ 367862 h 6274675"/>
              <a:gd name="connsiteX81" fmla="*/ 2669628 w 4035973"/>
              <a:gd name="connsiteY81" fmla="*/ 10510 h 6274675"/>
              <a:gd name="connsiteX82" fmla="*/ 2511973 w 4035973"/>
              <a:gd name="connsiteY82" fmla="*/ 0 h 6274675"/>
              <a:gd name="connsiteX83" fmla="*/ 2406869 w 4035973"/>
              <a:gd name="connsiteY83" fmla="*/ 430924 h 6274675"/>
              <a:gd name="connsiteX84" fmla="*/ 2207173 w 4035973"/>
              <a:gd name="connsiteY84" fmla="*/ 630620 h 6274675"/>
              <a:gd name="connsiteX85" fmla="*/ 1912884 w 4035973"/>
              <a:gd name="connsiteY85" fmla="*/ 725214 h 6274675"/>
              <a:gd name="connsiteX86" fmla="*/ 1681656 w 4035973"/>
              <a:gd name="connsiteY86" fmla="*/ 756744 h 6274675"/>
              <a:gd name="connsiteX87" fmla="*/ 1450428 w 4035973"/>
              <a:gd name="connsiteY87" fmla="*/ 546538 h 6274675"/>
              <a:gd name="connsiteX88" fmla="*/ 1292773 w 4035973"/>
              <a:gd name="connsiteY88" fmla="*/ 252247 h 6274675"/>
              <a:gd name="connsiteX89" fmla="*/ 1208690 w 4035973"/>
              <a:gd name="connsiteY89" fmla="*/ 136634 h 6274675"/>
              <a:gd name="connsiteX0" fmla="*/ 1208690 w 4035973"/>
              <a:gd name="connsiteY0" fmla="*/ 136634 h 6195884"/>
              <a:gd name="connsiteX1" fmla="*/ 1019504 w 4035973"/>
              <a:gd name="connsiteY1" fmla="*/ 525517 h 6195884"/>
              <a:gd name="connsiteX2" fmla="*/ 483476 w 4035973"/>
              <a:gd name="connsiteY2" fmla="*/ 672662 h 6195884"/>
              <a:gd name="connsiteX3" fmla="*/ 168166 w 4035973"/>
              <a:gd name="connsiteY3" fmla="*/ 956441 h 6195884"/>
              <a:gd name="connsiteX4" fmla="*/ 168166 w 4035973"/>
              <a:gd name="connsiteY4" fmla="*/ 1229710 h 6195884"/>
              <a:gd name="connsiteX5" fmla="*/ 378373 w 4035973"/>
              <a:gd name="connsiteY5" fmla="*/ 1629103 h 6195884"/>
              <a:gd name="connsiteX6" fmla="*/ 557049 w 4035973"/>
              <a:gd name="connsiteY6" fmla="*/ 1839310 h 6195884"/>
              <a:gd name="connsiteX7" fmla="*/ 451945 w 4035973"/>
              <a:gd name="connsiteY7" fmla="*/ 2049517 h 6195884"/>
              <a:gd name="connsiteX8" fmla="*/ 714704 w 4035973"/>
              <a:gd name="connsiteY8" fmla="*/ 2102069 h 6195884"/>
              <a:gd name="connsiteX9" fmla="*/ 903890 w 4035973"/>
              <a:gd name="connsiteY9" fmla="*/ 1807779 h 6195884"/>
              <a:gd name="connsiteX10" fmla="*/ 840828 w 4035973"/>
              <a:gd name="connsiteY10" fmla="*/ 1387365 h 6195884"/>
              <a:gd name="connsiteX11" fmla="*/ 756745 w 4035973"/>
              <a:gd name="connsiteY11" fmla="*/ 1187669 h 6195884"/>
              <a:gd name="connsiteX12" fmla="*/ 935421 w 4035973"/>
              <a:gd name="connsiteY12" fmla="*/ 1145627 h 6195884"/>
              <a:gd name="connsiteX13" fmla="*/ 1103587 w 4035973"/>
              <a:gd name="connsiteY13" fmla="*/ 1618593 h 6195884"/>
              <a:gd name="connsiteX14" fmla="*/ 1135118 w 4035973"/>
              <a:gd name="connsiteY14" fmla="*/ 2028496 h 6195884"/>
              <a:gd name="connsiteX15" fmla="*/ 1082566 w 4035973"/>
              <a:gd name="connsiteY15" fmla="*/ 2501462 h 6195884"/>
              <a:gd name="connsiteX16" fmla="*/ 546538 w 4035973"/>
              <a:gd name="connsiteY16" fmla="*/ 3699641 h 6195884"/>
              <a:gd name="connsiteX17" fmla="*/ 557049 w 4035973"/>
              <a:gd name="connsiteY17" fmla="*/ 3804745 h 6195884"/>
              <a:gd name="connsiteX18" fmla="*/ 567559 w 4035973"/>
              <a:gd name="connsiteY18" fmla="*/ 3878317 h 6195884"/>
              <a:gd name="connsiteX19" fmla="*/ 567559 w 4035973"/>
              <a:gd name="connsiteY19" fmla="*/ 4004441 h 6195884"/>
              <a:gd name="connsiteX20" fmla="*/ 346842 w 4035973"/>
              <a:gd name="connsiteY20" fmla="*/ 4162096 h 6195884"/>
              <a:gd name="connsiteX21" fmla="*/ 294290 w 4035973"/>
              <a:gd name="connsiteY21" fmla="*/ 4708634 h 6195884"/>
              <a:gd name="connsiteX22" fmla="*/ 84083 w 4035973"/>
              <a:gd name="connsiteY22" fmla="*/ 5276193 h 6195884"/>
              <a:gd name="connsiteX23" fmla="*/ 0 w 4035973"/>
              <a:gd name="connsiteY23" fmla="*/ 5591503 h 6195884"/>
              <a:gd name="connsiteX24" fmla="*/ 157656 w 4035973"/>
              <a:gd name="connsiteY24" fmla="*/ 5644054 h 6195884"/>
              <a:gd name="connsiteX25" fmla="*/ 231228 w 4035973"/>
              <a:gd name="connsiteY25" fmla="*/ 5759669 h 6195884"/>
              <a:gd name="connsiteX26" fmla="*/ 567560 w 4035973"/>
              <a:gd name="connsiteY26" fmla="*/ 5770179 h 6195884"/>
              <a:gd name="connsiteX27" fmla="*/ 725214 w 4035973"/>
              <a:gd name="connsiteY27" fmla="*/ 5675585 h 6195884"/>
              <a:gd name="connsiteX28" fmla="*/ 725214 w 4035973"/>
              <a:gd name="connsiteY28" fmla="*/ 5549462 h 6195884"/>
              <a:gd name="connsiteX29" fmla="*/ 777765 w 4035973"/>
              <a:gd name="connsiteY29" fmla="*/ 5223641 h 6195884"/>
              <a:gd name="connsiteX30" fmla="*/ 840828 w 4035973"/>
              <a:gd name="connsiteY30" fmla="*/ 4708634 h 6195884"/>
              <a:gd name="connsiteX31" fmla="*/ 966952 w 4035973"/>
              <a:gd name="connsiteY31" fmla="*/ 4593020 h 6195884"/>
              <a:gd name="connsiteX32" fmla="*/ 977463 w 4035973"/>
              <a:gd name="connsiteY32" fmla="*/ 5307724 h 6195884"/>
              <a:gd name="connsiteX33" fmla="*/ 1051035 w 4035973"/>
              <a:gd name="connsiteY33" fmla="*/ 5412827 h 6195884"/>
              <a:gd name="connsiteX34" fmla="*/ 1187670 w 4035973"/>
              <a:gd name="connsiteY34" fmla="*/ 5496909 h 6195884"/>
              <a:gd name="connsiteX35" fmla="*/ 1439917 w 4035973"/>
              <a:gd name="connsiteY35" fmla="*/ 5507421 h 6195884"/>
              <a:gd name="connsiteX36" fmla="*/ 1534511 w 4035973"/>
              <a:gd name="connsiteY36" fmla="*/ 5391807 h 6195884"/>
              <a:gd name="connsiteX37" fmla="*/ 1671145 w 4035973"/>
              <a:gd name="connsiteY37" fmla="*/ 4750675 h 6195884"/>
              <a:gd name="connsiteX38" fmla="*/ 1776249 w 4035973"/>
              <a:gd name="connsiteY38" fmla="*/ 4309242 h 6195884"/>
              <a:gd name="connsiteX39" fmla="*/ 2154622 w 4035973"/>
              <a:gd name="connsiteY39" fmla="*/ 4424854 h 6195884"/>
              <a:gd name="connsiteX40" fmla="*/ 2301766 w 4035973"/>
              <a:gd name="connsiteY40" fmla="*/ 4845270 h 6195884"/>
              <a:gd name="connsiteX41" fmla="*/ 2364828 w 4035973"/>
              <a:gd name="connsiteY41" fmla="*/ 5402317 h 6195884"/>
              <a:gd name="connsiteX42" fmla="*/ 2438400 w 4035973"/>
              <a:gd name="connsiteY42" fmla="*/ 5749158 h 6195884"/>
              <a:gd name="connsiteX43" fmla="*/ 2501464 w 4035973"/>
              <a:gd name="connsiteY43" fmla="*/ 5927833 h 6195884"/>
              <a:gd name="connsiteX44" fmla="*/ 2659118 w 4035973"/>
              <a:gd name="connsiteY44" fmla="*/ 6096000 h 6195884"/>
              <a:gd name="connsiteX45" fmla="*/ 2806263 w 4035973"/>
              <a:gd name="connsiteY45" fmla="*/ 6064469 h 6195884"/>
              <a:gd name="connsiteX46" fmla="*/ 2921877 w 4035973"/>
              <a:gd name="connsiteY46" fmla="*/ 6053958 h 6195884"/>
              <a:gd name="connsiteX47" fmla="*/ 2858814 w 4035973"/>
              <a:gd name="connsiteY47" fmla="*/ 5822731 h 6195884"/>
              <a:gd name="connsiteX48" fmla="*/ 2764221 w 4035973"/>
              <a:gd name="connsiteY48" fmla="*/ 5559972 h 6195884"/>
              <a:gd name="connsiteX49" fmla="*/ 2974428 w 4035973"/>
              <a:gd name="connsiteY49" fmla="*/ 5318234 h 6195884"/>
              <a:gd name="connsiteX50" fmla="*/ 3005959 w 4035973"/>
              <a:gd name="connsiteY50" fmla="*/ 4897820 h 6195884"/>
              <a:gd name="connsiteX51" fmla="*/ 3058511 w 4035973"/>
              <a:gd name="connsiteY51" fmla="*/ 4666593 h 6195884"/>
              <a:gd name="connsiteX52" fmla="*/ 3289738 w 4035973"/>
              <a:gd name="connsiteY52" fmla="*/ 4855779 h 6195884"/>
              <a:gd name="connsiteX53" fmla="*/ 3153104 w 4035973"/>
              <a:gd name="connsiteY53" fmla="*/ 5402317 h 6195884"/>
              <a:gd name="connsiteX54" fmla="*/ 3048000 w 4035973"/>
              <a:gd name="connsiteY54" fmla="*/ 6011917 h 6195884"/>
              <a:gd name="connsiteX55" fmla="*/ 3142593 w 4035973"/>
              <a:gd name="connsiteY55" fmla="*/ 6053958 h 6195884"/>
              <a:gd name="connsiteX56" fmla="*/ 3342290 w 4035973"/>
              <a:gd name="connsiteY56" fmla="*/ 6190594 h 6195884"/>
              <a:gd name="connsiteX57" fmla="*/ 3584027 w 4035973"/>
              <a:gd name="connsiteY57" fmla="*/ 6106510 h 6195884"/>
              <a:gd name="connsiteX58" fmla="*/ 3815256 w 4035973"/>
              <a:gd name="connsiteY58" fmla="*/ 5801709 h 6195884"/>
              <a:gd name="connsiteX59" fmla="*/ 3825767 w 4035973"/>
              <a:gd name="connsiteY59" fmla="*/ 5948855 h 6195884"/>
              <a:gd name="connsiteX60" fmla="*/ 3983422 w 4035973"/>
              <a:gd name="connsiteY60" fmla="*/ 5286703 h 6195884"/>
              <a:gd name="connsiteX61" fmla="*/ 4035973 w 4035973"/>
              <a:gd name="connsiteY61" fmla="*/ 4624552 h 6195884"/>
              <a:gd name="connsiteX62" fmla="*/ 4025463 w 4035973"/>
              <a:gd name="connsiteY62" fmla="*/ 4309241 h 6195884"/>
              <a:gd name="connsiteX63" fmla="*/ 3752194 w 4035973"/>
              <a:gd name="connsiteY63" fmla="*/ 3993931 h 6195884"/>
              <a:gd name="connsiteX64" fmla="*/ 3541987 w 4035973"/>
              <a:gd name="connsiteY64" fmla="*/ 3174124 h 6195884"/>
              <a:gd name="connsiteX65" fmla="*/ 3363311 w 4035973"/>
              <a:gd name="connsiteY65" fmla="*/ 2680138 h 6195884"/>
              <a:gd name="connsiteX66" fmla="*/ 3174125 w 4035973"/>
              <a:gd name="connsiteY66" fmla="*/ 2427889 h 6195884"/>
              <a:gd name="connsiteX67" fmla="*/ 2995449 w 4035973"/>
              <a:gd name="connsiteY67" fmla="*/ 2060027 h 6195884"/>
              <a:gd name="connsiteX68" fmla="*/ 2848304 w 4035973"/>
              <a:gd name="connsiteY68" fmla="*/ 1818289 h 6195884"/>
              <a:gd name="connsiteX69" fmla="*/ 2911366 w 4035973"/>
              <a:gd name="connsiteY69" fmla="*/ 1418896 h 6195884"/>
              <a:gd name="connsiteX70" fmla="*/ 2974428 w 4035973"/>
              <a:gd name="connsiteY70" fmla="*/ 1324303 h 6195884"/>
              <a:gd name="connsiteX71" fmla="*/ 2942897 w 4035973"/>
              <a:gd name="connsiteY71" fmla="*/ 1671145 h 6195884"/>
              <a:gd name="connsiteX72" fmla="*/ 3100552 w 4035973"/>
              <a:gd name="connsiteY72" fmla="*/ 2133600 h 6195884"/>
              <a:gd name="connsiteX73" fmla="*/ 3647090 w 4035973"/>
              <a:gd name="connsiteY73" fmla="*/ 2154620 h 6195884"/>
              <a:gd name="connsiteX74" fmla="*/ 3752194 w 4035973"/>
              <a:gd name="connsiteY74" fmla="*/ 1965434 h 6195884"/>
              <a:gd name="connsiteX75" fmla="*/ 3520966 w 4035973"/>
              <a:gd name="connsiteY75" fmla="*/ 1734207 h 6195884"/>
              <a:gd name="connsiteX76" fmla="*/ 3741683 w 4035973"/>
              <a:gd name="connsiteY76" fmla="*/ 1355834 h 6195884"/>
              <a:gd name="connsiteX77" fmla="*/ 3678621 w 4035973"/>
              <a:gd name="connsiteY77" fmla="*/ 767255 h 6195884"/>
              <a:gd name="connsiteX78" fmla="*/ 3605049 w 4035973"/>
              <a:gd name="connsiteY78" fmla="*/ 651641 h 6195884"/>
              <a:gd name="connsiteX79" fmla="*/ 3153104 w 4035973"/>
              <a:gd name="connsiteY79" fmla="*/ 420414 h 6195884"/>
              <a:gd name="connsiteX80" fmla="*/ 2900856 w 4035973"/>
              <a:gd name="connsiteY80" fmla="*/ 367862 h 6195884"/>
              <a:gd name="connsiteX81" fmla="*/ 2669628 w 4035973"/>
              <a:gd name="connsiteY81" fmla="*/ 10510 h 6195884"/>
              <a:gd name="connsiteX82" fmla="*/ 2511973 w 4035973"/>
              <a:gd name="connsiteY82" fmla="*/ 0 h 6195884"/>
              <a:gd name="connsiteX83" fmla="*/ 2406869 w 4035973"/>
              <a:gd name="connsiteY83" fmla="*/ 430924 h 6195884"/>
              <a:gd name="connsiteX84" fmla="*/ 2207173 w 4035973"/>
              <a:gd name="connsiteY84" fmla="*/ 630620 h 6195884"/>
              <a:gd name="connsiteX85" fmla="*/ 1912884 w 4035973"/>
              <a:gd name="connsiteY85" fmla="*/ 725214 h 6195884"/>
              <a:gd name="connsiteX86" fmla="*/ 1681656 w 4035973"/>
              <a:gd name="connsiteY86" fmla="*/ 756744 h 6195884"/>
              <a:gd name="connsiteX87" fmla="*/ 1450428 w 4035973"/>
              <a:gd name="connsiteY87" fmla="*/ 546538 h 6195884"/>
              <a:gd name="connsiteX88" fmla="*/ 1292773 w 4035973"/>
              <a:gd name="connsiteY88" fmla="*/ 252247 h 6195884"/>
              <a:gd name="connsiteX89" fmla="*/ 1208690 w 4035973"/>
              <a:gd name="connsiteY89" fmla="*/ 136634 h 6195884"/>
              <a:gd name="connsiteX0" fmla="*/ 1208690 w 4035973"/>
              <a:gd name="connsiteY0" fmla="*/ 136634 h 6195884"/>
              <a:gd name="connsiteX1" fmla="*/ 1019504 w 4035973"/>
              <a:gd name="connsiteY1" fmla="*/ 525517 h 6195884"/>
              <a:gd name="connsiteX2" fmla="*/ 483476 w 4035973"/>
              <a:gd name="connsiteY2" fmla="*/ 672662 h 6195884"/>
              <a:gd name="connsiteX3" fmla="*/ 168166 w 4035973"/>
              <a:gd name="connsiteY3" fmla="*/ 956441 h 6195884"/>
              <a:gd name="connsiteX4" fmla="*/ 168166 w 4035973"/>
              <a:gd name="connsiteY4" fmla="*/ 1229710 h 6195884"/>
              <a:gd name="connsiteX5" fmla="*/ 378373 w 4035973"/>
              <a:gd name="connsiteY5" fmla="*/ 1629103 h 6195884"/>
              <a:gd name="connsiteX6" fmla="*/ 557049 w 4035973"/>
              <a:gd name="connsiteY6" fmla="*/ 1839310 h 6195884"/>
              <a:gd name="connsiteX7" fmla="*/ 451945 w 4035973"/>
              <a:gd name="connsiteY7" fmla="*/ 2049517 h 6195884"/>
              <a:gd name="connsiteX8" fmla="*/ 714704 w 4035973"/>
              <a:gd name="connsiteY8" fmla="*/ 2102069 h 6195884"/>
              <a:gd name="connsiteX9" fmla="*/ 903890 w 4035973"/>
              <a:gd name="connsiteY9" fmla="*/ 1807779 h 6195884"/>
              <a:gd name="connsiteX10" fmla="*/ 840828 w 4035973"/>
              <a:gd name="connsiteY10" fmla="*/ 1387365 h 6195884"/>
              <a:gd name="connsiteX11" fmla="*/ 756745 w 4035973"/>
              <a:gd name="connsiteY11" fmla="*/ 1187669 h 6195884"/>
              <a:gd name="connsiteX12" fmla="*/ 935421 w 4035973"/>
              <a:gd name="connsiteY12" fmla="*/ 1145627 h 6195884"/>
              <a:gd name="connsiteX13" fmla="*/ 1103587 w 4035973"/>
              <a:gd name="connsiteY13" fmla="*/ 1618593 h 6195884"/>
              <a:gd name="connsiteX14" fmla="*/ 1135118 w 4035973"/>
              <a:gd name="connsiteY14" fmla="*/ 2028496 h 6195884"/>
              <a:gd name="connsiteX15" fmla="*/ 1082566 w 4035973"/>
              <a:gd name="connsiteY15" fmla="*/ 2501462 h 6195884"/>
              <a:gd name="connsiteX16" fmla="*/ 546538 w 4035973"/>
              <a:gd name="connsiteY16" fmla="*/ 3699641 h 6195884"/>
              <a:gd name="connsiteX17" fmla="*/ 557049 w 4035973"/>
              <a:gd name="connsiteY17" fmla="*/ 3804745 h 6195884"/>
              <a:gd name="connsiteX18" fmla="*/ 567559 w 4035973"/>
              <a:gd name="connsiteY18" fmla="*/ 3878317 h 6195884"/>
              <a:gd name="connsiteX19" fmla="*/ 567559 w 4035973"/>
              <a:gd name="connsiteY19" fmla="*/ 4004441 h 6195884"/>
              <a:gd name="connsiteX20" fmla="*/ 346842 w 4035973"/>
              <a:gd name="connsiteY20" fmla="*/ 4162096 h 6195884"/>
              <a:gd name="connsiteX21" fmla="*/ 294290 w 4035973"/>
              <a:gd name="connsiteY21" fmla="*/ 4708634 h 6195884"/>
              <a:gd name="connsiteX22" fmla="*/ 84083 w 4035973"/>
              <a:gd name="connsiteY22" fmla="*/ 5276193 h 6195884"/>
              <a:gd name="connsiteX23" fmla="*/ 0 w 4035973"/>
              <a:gd name="connsiteY23" fmla="*/ 5591503 h 6195884"/>
              <a:gd name="connsiteX24" fmla="*/ 157656 w 4035973"/>
              <a:gd name="connsiteY24" fmla="*/ 5644054 h 6195884"/>
              <a:gd name="connsiteX25" fmla="*/ 231228 w 4035973"/>
              <a:gd name="connsiteY25" fmla="*/ 5759669 h 6195884"/>
              <a:gd name="connsiteX26" fmla="*/ 567560 w 4035973"/>
              <a:gd name="connsiteY26" fmla="*/ 5770179 h 6195884"/>
              <a:gd name="connsiteX27" fmla="*/ 725214 w 4035973"/>
              <a:gd name="connsiteY27" fmla="*/ 5675585 h 6195884"/>
              <a:gd name="connsiteX28" fmla="*/ 725214 w 4035973"/>
              <a:gd name="connsiteY28" fmla="*/ 5549462 h 6195884"/>
              <a:gd name="connsiteX29" fmla="*/ 777765 w 4035973"/>
              <a:gd name="connsiteY29" fmla="*/ 5223641 h 6195884"/>
              <a:gd name="connsiteX30" fmla="*/ 840828 w 4035973"/>
              <a:gd name="connsiteY30" fmla="*/ 4708634 h 6195884"/>
              <a:gd name="connsiteX31" fmla="*/ 966952 w 4035973"/>
              <a:gd name="connsiteY31" fmla="*/ 4593020 h 6195884"/>
              <a:gd name="connsiteX32" fmla="*/ 977463 w 4035973"/>
              <a:gd name="connsiteY32" fmla="*/ 5307724 h 6195884"/>
              <a:gd name="connsiteX33" fmla="*/ 1051035 w 4035973"/>
              <a:gd name="connsiteY33" fmla="*/ 5412827 h 6195884"/>
              <a:gd name="connsiteX34" fmla="*/ 1187670 w 4035973"/>
              <a:gd name="connsiteY34" fmla="*/ 5496909 h 6195884"/>
              <a:gd name="connsiteX35" fmla="*/ 1439917 w 4035973"/>
              <a:gd name="connsiteY35" fmla="*/ 5507421 h 6195884"/>
              <a:gd name="connsiteX36" fmla="*/ 1534511 w 4035973"/>
              <a:gd name="connsiteY36" fmla="*/ 5391807 h 6195884"/>
              <a:gd name="connsiteX37" fmla="*/ 1671145 w 4035973"/>
              <a:gd name="connsiteY37" fmla="*/ 4750675 h 6195884"/>
              <a:gd name="connsiteX38" fmla="*/ 1776249 w 4035973"/>
              <a:gd name="connsiteY38" fmla="*/ 4309242 h 6195884"/>
              <a:gd name="connsiteX39" fmla="*/ 2154622 w 4035973"/>
              <a:gd name="connsiteY39" fmla="*/ 4424854 h 6195884"/>
              <a:gd name="connsiteX40" fmla="*/ 2301766 w 4035973"/>
              <a:gd name="connsiteY40" fmla="*/ 4845270 h 6195884"/>
              <a:gd name="connsiteX41" fmla="*/ 2364828 w 4035973"/>
              <a:gd name="connsiteY41" fmla="*/ 5402317 h 6195884"/>
              <a:gd name="connsiteX42" fmla="*/ 2438400 w 4035973"/>
              <a:gd name="connsiteY42" fmla="*/ 5749158 h 6195884"/>
              <a:gd name="connsiteX43" fmla="*/ 2501464 w 4035973"/>
              <a:gd name="connsiteY43" fmla="*/ 5927833 h 6195884"/>
              <a:gd name="connsiteX44" fmla="*/ 2659118 w 4035973"/>
              <a:gd name="connsiteY44" fmla="*/ 6096000 h 6195884"/>
              <a:gd name="connsiteX45" fmla="*/ 2806263 w 4035973"/>
              <a:gd name="connsiteY45" fmla="*/ 6064469 h 6195884"/>
              <a:gd name="connsiteX46" fmla="*/ 2921877 w 4035973"/>
              <a:gd name="connsiteY46" fmla="*/ 6053958 h 6195884"/>
              <a:gd name="connsiteX47" fmla="*/ 2858814 w 4035973"/>
              <a:gd name="connsiteY47" fmla="*/ 5822731 h 6195884"/>
              <a:gd name="connsiteX48" fmla="*/ 2764221 w 4035973"/>
              <a:gd name="connsiteY48" fmla="*/ 5559972 h 6195884"/>
              <a:gd name="connsiteX49" fmla="*/ 2974428 w 4035973"/>
              <a:gd name="connsiteY49" fmla="*/ 5318234 h 6195884"/>
              <a:gd name="connsiteX50" fmla="*/ 3005959 w 4035973"/>
              <a:gd name="connsiteY50" fmla="*/ 4897820 h 6195884"/>
              <a:gd name="connsiteX51" fmla="*/ 3058511 w 4035973"/>
              <a:gd name="connsiteY51" fmla="*/ 4666593 h 6195884"/>
              <a:gd name="connsiteX52" fmla="*/ 3289738 w 4035973"/>
              <a:gd name="connsiteY52" fmla="*/ 4855779 h 6195884"/>
              <a:gd name="connsiteX53" fmla="*/ 3153104 w 4035973"/>
              <a:gd name="connsiteY53" fmla="*/ 5402317 h 6195884"/>
              <a:gd name="connsiteX54" fmla="*/ 3048000 w 4035973"/>
              <a:gd name="connsiteY54" fmla="*/ 6011917 h 6195884"/>
              <a:gd name="connsiteX55" fmla="*/ 3142593 w 4035973"/>
              <a:gd name="connsiteY55" fmla="*/ 6053958 h 6195884"/>
              <a:gd name="connsiteX56" fmla="*/ 3342290 w 4035973"/>
              <a:gd name="connsiteY56" fmla="*/ 6190594 h 6195884"/>
              <a:gd name="connsiteX57" fmla="*/ 3584027 w 4035973"/>
              <a:gd name="connsiteY57" fmla="*/ 6106510 h 6195884"/>
              <a:gd name="connsiteX58" fmla="*/ 3636580 w 4035973"/>
              <a:gd name="connsiteY58" fmla="*/ 6011916 h 6195884"/>
              <a:gd name="connsiteX59" fmla="*/ 3825767 w 4035973"/>
              <a:gd name="connsiteY59" fmla="*/ 5948855 h 6195884"/>
              <a:gd name="connsiteX60" fmla="*/ 3983422 w 4035973"/>
              <a:gd name="connsiteY60" fmla="*/ 5286703 h 6195884"/>
              <a:gd name="connsiteX61" fmla="*/ 4035973 w 4035973"/>
              <a:gd name="connsiteY61" fmla="*/ 4624552 h 6195884"/>
              <a:gd name="connsiteX62" fmla="*/ 4025463 w 4035973"/>
              <a:gd name="connsiteY62" fmla="*/ 4309241 h 6195884"/>
              <a:gd name="connsiteX63" fmla="*/ 3752194 w 4035973"/>
              <a:gd name="connsiteY63" fmla="*/ 3993931 h 6195884"/>
              <a:gd name="connsiteX64" fmla="*/ 3541987 w 4035973"/>
              <a:gd name="connsiteY64" fmla="*/ 3174124 h 6195884"/>
              <a:gd name="connsiteX65" fmla="*/ 3363311 w 4035973"/>
              <a:gd name="connsiteY65" fmla="*/ 2680138 h 6195884"/>
              <a:gd name="connsiteX66" fmla="*/ 3174125 w 4035973"/>
              <a:gd name="connsiteY66" fmla="*/ 2427889 h 6195884"/>
              <a:gd name="connsiteX67" fmla="*/ 2995449 w 4035973"/>
              <a:gd name="connsiteY67" fmla="*/ 2060027 h 6195884"/>
              <a:gd name="connsiteX68" fmla="*/ 2848304 w 4035973"/>
              <a:gd name="connsiteY68" fmla="*/ 1818289 h 6195884"/>
              <a:gd name="connsiteX69" fmla="*/ 2911366 w 4035973"/>
              <a:gd name="connsiteY69" fmla="*/ 1418896 h 6195884"/>
              <a:gd name="connsiteX70" fmla="*/ 2974428 w 4035973"/>
              <a:gd name="connsiteY70" fmla="*/ 1324303 h 6195884"/>
              <a:gd name="connsiteX71" fmla="*/ 2942897 w 4035973"/>
              <a:gd name="connsiteY71" fmla="*/ 1671145 h 6195884"/>
              <a:gd name="connsiteX72" fmla="*/ 3100552 w 4035973"/>
              <a:gd name="connsiteY72" fmla="*/ 2133600 h 6195884"/>
              <a:gd name="connsiteX73" fmla="*/ 3647090 w 4035973"/>
              <a:gd name="connsiteY73" fmla="*/ 2154620 h 6195884"/>
              <a:gd name="connsiteX74" fmla="*/ 3752194 w 4035973"/>
              <a:gd name="connsiteY74" fmla="*/ 1965434 h 6195884"/>
              <a:gd name="connsiteX75" fmla="*/ 3520966 w 4035973"/>
              <a:gd name="connsiteY75" fmla="*/ 1734207 h 6195884"/>
              <a:gd name="connsiteX76" fmla="*/ 3741683 w 4035973"/>
              <a:gd name="connsiteY76" fmla="*/ 1355834 h 6195884"/>
              <a:gd name="connsiteX77" fmla="*/ 3678621 w 4035973"/>
              <a:gd name="connsiteY77" fmla="*/ 767255 h 6195884"/>
              <a:gd name="connsiteX78" fmla="*/ 3605049 w 4035973"/>
              <a:gd name="connsiteY78" fmla="*/ 651641 h 6195884"/>
              <a:gd name="connsiteX79" fmla="*/ 3153104 w 4035973"/>
              <a:gd name="connsiteY79" fmla="*/ 420414 h 6195884"/>
              <a:gd name="connsiteX80" fmla="*/ 2900856 w 4035973"/>
              <a:gd name="connsiteY80" fmla="*/ 367862 h 6195884"/>
              <a:gd name="connsiteX81" fmla="*/ 2669628 w 4035973"/>
              <a:gd name="connsiteY81" fmla="*/ 10510 h 6195884"/>
              <a:gd name="connsiteX82" fmla="*/ 2511973 w 4035973"/>
              <a:gd name="connsiteY82" fmla="*/ 0 h 6195884"/>
              <a:gd name="connsiteX83" fmla="*/ 2406869 w 4035973"/>
              <a:gd name="connsiteY83" fmla="*/ 430924 h 6195884"/>
              <a:gd name="connsiteX84" fmla="*/ 2207173 w 4035973"/>
              <a:gd name="connsiteY84" fmla="*/ 630620 h 6195884"/>
              <a:gd name="connsiteX85" fmla="*/ 1912884 w 4035973"/>
              <a:gd name="connsiteY85" fmla="*/ 725214 h 6195884"/>
              <a:gd name="connsiteX86" fmla="*/ 1681656 w 4035973"/>
              <a:gd name="connsiteY86" fmla="*/ 756744 h 6195884"/>
              <a:gd name="connsiteX87" fmla="*/ 1450428 w 4035973"/>
              <a:gd name="connsiteY87" fmla="*/ 546538 h 6195884"/>
              <a:gd name="connsiteX88" fmla="*/ 1292773 w 4035973"/>
              <a:gd name="connsiteY88" fmla="*/ 252247 h 6195884"/>
              <a:gd name="connsiteX89" fmla="*/ 1208690 w 4035973"/>
              <a:gd name="connsiteY89" fmla="*/ 136634 h 6195884"/>
              <a:gd name="connsiteX0" fmla="*/ 1208690 w 4035973"/>
              <a:gd name="connsiteY0" fmla="*/ 136634 h 6195884"/>
              <a:gd name="connsiteX1" fmla="*/ 1019504 w 4035973"/>
              <a:gd name="connsiteY1" fmla="*/ 525517 h 6195884"/>
              <a:gd name="connsiteX2" fmla="*/ 483476 w 4035973"/>
              <a:gd name="connsiteY2" fmla="*/ 672662 h 6195884"/>
              <a:gd name="connsiteX3" fmla="*/ 168166 w 4035973"/>
              <a:gd name="connsiteY3" fmla="*/ 956441 h 6195884"/>
              <a:gd name="connsiteX4" fmla="*/ 168166 w 4035973"/>
              <a:gd name="connsiteY4" fmla="*/ 1229710 h 6195884"/>
              <a:gd name="connsiteX5" fmla="*/ 378373 w 4035973"/>
              <a:gd name="connsiteY5" fmla="*/ 1629103 h 6195884"/>
              <a:gd name="connsiteX6" fmla="*/ 557049 w 4035973"/>
              <a:gd name="connsiteY6" fmla="*/ 1839310 h 6195884"/>
              <a:gd name="connsiteX7" fmla="*/ 451945 w 4035973"/>
              <a:gd name="connsiteY7" fmla="*/ 2049517 h 6195884"/>
              <a:gd name="connsiteX8" fmla="*/ 714704 w 4035973"/>
              <a:gd name="connsiteY8" fmla="*/ 2102069 h 6195884"/>
              <a:gd name="connsiteX9" fmla="*/ 903890 w 4035973"/>
              <a:gd name="connsiteY9" fmla="*/ 1807779 h 6195884"/>
              <a:gd name="connsiteX10" fmla="*/ 840828 w 4035973"/>
              <a:gd name="connsiteY10" fmla="*/ 1387365 h 6195884"/>
              <a:gd name="connsiteX11" fmla="*/ 756745 w 4035973"/>
              <a:gd name="connsiteY11" fmla="*/ 1187669 h 6195884"/>
              <a:gd name="connsiteX12" fmla="*/ 935421 w 4035973"/>
              <a:gd name="connsiteY12" fmla="*/ 1145627 h 6195884"/>
              <a:gd name="connsiteX13" fmla="*/ 1103587 w 4035973"/>
              <a:gd name="connsiteY13" fmla="*/ 1618593 h 6195884"/>
              <a:gd name="connsiteX14" fmla="*/ 1135118 w 4035973"/>
              <a:gd name="connsiteY14" fmla="*/ 2028496 h 6195884"/>
              <a:gd name="connsiteX15" fmla="*/ 1082566 w 4035973"/>
              <a:gd name="connsiteY15" fmla="*/ 2501462 h 6195884"/>
              <a:gd name="connsiteX16" fmla="*/ 546538 w 4035973"/>
              <a:gd name="connsiteY16" fmla="*/ 3699641 h 6195884"/>
              <a:gd name="connsiteX17" fmla="*/ 557049 w 4035973"/>
              <a:gd name="connsiteY17" fmla="*/ 3804745 h 6195884"/>
              <a:gd name="connsiteX18" fmla="*/ 567559 w 4035973"/>
              <a:gd name="connsiteY18" fmla="*/ 3878317 h 6195884"/>
              <a:gd name="connsiteX19" fmla="*/ 567559 w 4035973"/>
              <a:gd name="connsiteY19" fmla="*/ 4004441 h 6195884"/>
              <a:gd name="connsiteX20" fmla="*/ 346842 w 4035973"/>
              <a:gd name="connsiteY20" fmla="*/ 4162096 h 6195884"/>
              <a:gd name="connsiteX21" fmla="*/ 294290 w 4035973"/>
              <a:gd name="connsiteY21" fmla="*/ 4708634 h 6195884"/>
              <a:gd name="connsiteX22" fmla="*/ 84083 w 4035973"/>
              <a:gd name="connsiteY22" fmla="*/ 5276193 h 6195884"/>
              <a:gd name="connsiteX23" fmla="*/ 0 w 4035973"/>
              <a:gd name="connsiteY23" fmla="*/ 5591503 h 6195884"/>
              <a:gd name="connsiteX24" fmla="*/ 157656 w 4035973"/>
              <a:gd name="connsiteY24" fmla="*/ 5644054 h 6195884"/>
              <a:gd name="connsiteX25" fmla="*/ 231228 w 4035973"/>
              <a:gd name="connsiteY25" fmla="*/ 5759669 h 6195884"/>
              <a:gd name="connsiteX26" fmla="*/ 567560 w 4035973"/>
              <a:gd name="connsiteY26" fmla="*/ 5770179 h 6195884"/>
              <a:gd name="connsiteX27" fmla="*/ 725214 w 4035973"/>
              <a:gd name="connsiteY27" fmla="*/ 5675585 h 6195884"/>
              <a:gd name="connsiteX28" fmla="*/ 725214 w 4035973"/>
              <a:gd name="connsiteY28" fmla="*/ 5549462 h 6195884"/>
              <a:gd name="connsiteX29" fmla="*/ 777765 w 4035973"/>
              <a:gd name="connsiteY29" fmla="*/ 5223641 h 6195884"/>
              <a:gd name="connsiteX30" fmla="*/ 840828 w 4035973"/>
              <a:gd name="connsiteY30" fmla="*/ 4708634 h 6195884"/>
              <a:gd name="connsiteX31" fmla="*/ 966952 w 4035973"/>
              <a:gd name="connsiteY31" fmla="*/ 4593020 h 6195884"/>
              <a:gd name="connsiteX32" fmla="*/ 977463 w 4035973"/>
              <a:gd name="connsiteY32" fmla="*/ 5307724 h 6195884"/>
              <a:gd name="connsiteX33" fmla="*/ 1051035 w 4035973"/>
              <a:gd name="connsiteY33" fmla="*/ 5412827 h 6195884"/>
              <a:gd name="connsiteX34" fmla="*/ 1187670 w 4035973"/>
              <a:gd name="connsiteY34" fmla="*/ 5496909 h 6195884"/>
              <a:gd name="connsiteX35" fmla="*/ 1439917 w 4035973"/>
              <a:gd name="connsiteY35" fmla="*/ 5507421 h 6195884"/>
              <a:gd name="connsiteX36" fmla="*/ 1534511 w 4035973"/>
              <a:gd name="connsiteY36" fmla="*/ 5391807 h 6195884"/>
              <a:gd name="connsiteX37" fmla="*/ 1671145 w 4035973"/>
              <a:gd name="connsiteY37" fmla="*/ 4750675 h 6195884"/>
              <a:gd name="connsiteX38" fmla="*/ 1776249 w 4035973"/>
              <a:gd name="connsiteY38" fmla="*/ 4309242 h 6195884"/>
              <a:gd name="connsiteX39" fmla="*/ 2154622 w 4035973"/>
              <a:gd name="connsiteY39" fmla="*/ 4424854 h 6195884"/>
              <a:gd name="connsiteX40" fmla="*/ 2301766 w 4035973"/>
              <a:gd name="connsiteY40" fmla="*/ 4845270 h 6195884"/>
              <a:gd name="connsiteX41" fmla="*/ 2364828 w 4035973"/>
              <a:gd name="connsiteY41" fmla="*/ 5402317 h 6195884"/>
              <a:gd name="connsiteX42" fmla="*/ 2438400 w 4035973"/>
              <a:gd name="connsiteY42" fmla="*/ 5749158 h 6195884"/>
              <a:gd name="connsiteX43" fmla="*/ 2501464 w 4035973"/>
              <a:gd name="connsiteY43" fmla="*/ 5927833 h 6195884"/>
              <a:gd name="connsiteX44" fmla="*/ 2659118 w 4035973"/>
              <a:gd name="connsiteY44" fmla="*/ 6096000 h 6195884"/>
              <a:gd name="connsiteX45" fmla="*/ 2806263 w 4035973"/>
              <a:gd name="connsiteY45" fmla="*/ 6064469 h 6195884"/>
              <a:gd name="connsiteX46" fmla="*/ 2921877 w 4035973"/>
              <a:gd name="connsiteY46" fmla="*/ 6053958 h 6195884"/>
              <a:gd name="connsiteX47" fmla="*/ 2858814 w 4035973"/>
              <a:gd name="connsiteY47" fmla="*/ 5822731 h 6195884"/>
              <a:gd name="connsiteX48" fmla="*/ 2764221 w 4035973"/>
              <a:gd name="connsiteY48" fmla="*/ 5559972 h 6195884"/>
              <a:gd name="connsiteX49" fmla="*/ 2974428 w 4035973"/>
              <a:gd name="connsiteY49" fmla="*/ 5318234 h 6195884"/>
              <a:gd name="connsiteX50" fmla="*/ 3005959 w 4035973"/>
              <a:gd name="connsiteY50" fmla="*/ 4897820 h 6195884"/>
              <a:gd name="connsiteX51" fmla="*/ 3058511 w 4035973"/>
              <a:gd name="connsiteY51" fmla="*/ 4666593 h 6195884"/>
              <a:gd name="connsiteX52" fmla="*/ 3289738 w 4035973"/>
              <a:gd name="connsiteY52" fmla="*/ 4855779 h 6195884"/>
              <a:gd name="connsiteX53" fmla="*/ 3153104 w 4035973"/>
              <a:gd name="connsiteY53" fmla="*/ 5402317 h 6195884"/>
              <a:gd name="connsiteX54" fmla="*/ 3048000 w 4035973"/>
              <a:gd name="connsiteY54" fmla="*/ 6011917 h 6195884"/>
              <a:gd name="connsiteX55" fmla="*/ 3142593 w 4035973"/>
              <a:gd name="connsiteY55" fmla="*/ 6053958 h 6195884"/>
              <a:gd name="connsiteX56" fmla="*/ 3342290 w 4035973"/>
              <a:gd name="connsiteY56" fmla="*/ 6190594 h 6195884"/>
              <a:gd name="connsiteX57" fmla="*/ 3584027 w 4035973"/>
              <a:gd name="connsiteY57" fmla="*/ 6106510 h 6195884"/>
              <a:gd name="connsiteX58" fmla="*/ 3636580 w 4035973"/>
              <a:gd name="connsiteY58" fmla="*/ 6011916 h 6195884"/>
              <a:gd name="connsiteX59" fmla="*/ 3867808 w 4035973"/>
              <a:gd name="connsiteY59" fmla="*/ 5591503 h 6195884"/>
              <a:gd name="connsiteX60" fmla="*/ 3983422 w 4035973"/>
              <a:gd name="connsiteY60" fmla="*/ 5286703 h 6195884"/>
              <a:gd name="connsiteX61" fmla="*/ 4035973 w 4035973"/>
              <a:gd name="connsiteY61" fmla="*/ 4624552 h 6195884"/>
              <a:gd name="connsiteX62" fmla="*/ 4025463 w 4035973"/>
              <a:gd name="connsiteY62" fmla="*/ 4309241 h 6195884"/>
              <a:gd name="connsiteX63" fmla="*/ 3752194 w 4035973"/>
              <a:gd name="connsiteY63" fmla="*/ 3993931 h 6195884"/>
              <a:gd name="connsiteX64" fmla="*/ 3541987 w 4035973"/>
              <a:gd name="connsiteY64" fmla="*/ 3174124 h 6195884"/>
              <a:gd name="connsiteX65" fmla="*/ 3363311 w 4035973"/>
              <a:gd name="connsiteY65" fmla="*/ 2680138 h 6195884"/>
              <a:gd name="connsiteX66" fmla="*/ 3174125 w 4035973"/>
              <a:gd name="connsiteY66" fmla="*/ 2427889 h 6195884"/>
              <a:gd name="connsiteX67" fmla="*/ 2995449 w 4035973"/>
              <a:gd name="connsiteY67" fmla="*/ 2060027 h 6195884"/>
              <a:gd name="connsiteX68" fmla="*/ 2848304 w 4035973"/>
              <a:gd name="connsiteY68" fmla="*/ 1818289 h 6195884"/>
              <a:gd name="connsiteX69" fmla="*/ 2911366 w 4035973"/>
              <a:gd name="connsiteY69" fmla="*/ 1418896 h 6195884"/>
              <a:gd name="connsiteX70" fmla="*/ 2974428 w 4035973"/>
              <a:gd name="connsiteY70" fmla="*/ 1324303 h 6195884"/>
              <a:gd name="connsiteX71" fmla="*/ 2942897 w 4035973"/>
              <a:gd name="connsiteY71" fmla="*/ 1671145 h 6195884"/>
              <a:gd name="connsiteX72" fmla="*/ 3100552 w 4035973"/>
              <a:gd name="connsiteY72" fmla="*/ 2133600 h 6195884"/>
              <a:gd name="connsiteX73" fmla="*/ 3647090 w 4035973"/>
              <a:gd name="connsiteY73" fmla="*/ 2154620 h 6195884"/>
              <a:gd name="connsiteX74" fmla="*/ 3752194 w 4035973"/>
              <a:gd name="connsiteY74" fmla="*/ 1965434 h 6195884"/>
              <a:gd name="connsiteX75" fmla="*/ 3520966 w 4035973"/>
              <a:gd name="connsiteY75" fmla="*/ 1734207 h 6195884"/>
              <a:gd name="connsiteX76" fmla="*/ 3741683 w 4035973"/>
              <a:gd name="connsiteY76" fmla="*/ 1355834 h 6195884"/>
              <a:gd name="connsiteX77" fmla="*/ 3678621 w 4035973"/>
              <a:gd name="connsiteY77" fmla="*/ 767255 h 6195884"/>
              <a:gd name="connsiteX78" fmla="*/ 3605049 w 4035973"/>
              <a:gd name="connsiteY78" fmla="*/ 651641 h 6195884"/>
              <a:gd name="connsiteX79" fmla="*/ 3153104 w 4035973"/>
              <a:gd name="connsiteY79" fmla="*/ 420414 h 6195884"/>
              <a:gd name="connsiteX80" fmla="*/ 2900856 w 4035973"/>
              <a:gd name="connsiteY80" fmla="*/ 367862 h 6195884"/>
              <a:gd name="connsiteX81" fmla="*/ 2669628 w 4035973"/>
              <a:gd name="connsiteY81" fmla="*/ 10510 h 6195884"/>
              <a:gd name="connsiteX82" fmla="*/ 2511973 w 4035973"/>
              <a:gd name="connsiteY82" fmla="*/ 0 h 6195884"/>
              <a:gd name="connsiteX83" fmla="*/ 2406869 w 4035973"/>
              <a:gd name="connsiteY83" fmla="*/ 430924 h 6195884"/>
              <a:gd name="connsiteX84" fmla="*/ 2207173 w 4035973"/>
              <a:gd name="connsiteY84" fmla="*/ 630620 h 6195884"/>
              <a:gd name="connsiteX85" fmla="*/ 1912884 w 4035973"/>
              <a:gd name="connsiteY85" fmla="*/ 725214 h 6195884"/>
              <a:gd name="connsiteX86" fmla="*/ 1681656 w 4035973"/>
              <a:gd name="connsiteY86" fmla="*/ 756744 h 6195884"/>
              <a:gd name="connsiteX87" fmla="*/ 1450428 w 4035973"/>
              <a:gd name="connsiteY87" fmla="*/ 546538 h 6195884"/>
              <a:gd name="connsiteX88" fmla="*/ 1292773 w 4035973"/>
              <a:gd name="connsiteY88" fmla="*/ 252247 h 6195884"/>
              <a:gd name="connsiteX89" fmla="*/ 1208690 w 4035973"/>
              <a:gd name="connsiteY89" fmla="*/ 136634 h 6195884"/>
              <a:gd name="connsiteX0" fmla="*/ 1208690 w 4035973"/>
              <a:gd name="connsiteY0" fmla="*/ 136634 h 6195884"/>
              <a:gd name="connsiteX1" fmla="*/ 1019504 w 4035973"/>
              <a:gd name="connsiteY1" fmla="*/ 525517 h 6195884"/>
              <a:gd name="connsiteX2" fmla="*/ 483476 w 4035973"/>
              <a:gd name="connsiteY2" fmla="*/ 672662 h 6195884"/>
              <a:gd name="connsiteX3" fmla="*/ 168166 w 4035973"/>
              <a:gd name="connsiteY3" fmla="*/ 956441 h 6195884"/>
              <a:gd name="connsiteX4" fmla="*/ 168166 w 4035973"/>
              <a:gd name="connsiteY4" fmla="*/ 1229710 h 6195884"/>
              <a:gd name="connsiteX5" fmla="*/ 378373 w 4035973"/>
              <a:gd name="connsiteY5" fmla="*/ 1629103 h 6195884"/>
              <a:gd name="connsiteX6" fmla="*/ 557049 w 4035973"/>
              <a:gd name="connsiteY6" fmla="*/ 1839310 h 6195884"/>
              <a:gd name="connsiteX7" fmla="*/ 451945 w 4035973"/>
              <a:gd name="connsiteY7" fmla="*/ 2049517 h 6195884"/>
              <a:gd name="connsiteX8" fmla="*/ 714704 w 4035973"/>
              <a:gd name="connsiteY8" fmla="*/ 2102069 h 6195884"/>
              <a:gd name="connsiteX9" fmla="*/ 903890 w 4035973"/>
              <a:gd name="connsiteY9" fmla="*/ 1807779 h 6195884"/>
              <a:gd name="connsiteX10" fmla="*/ 840828 w 4035973"/>
              <a:gd name="connsiteY10" fmla="*/ 1387365 h 6195884"/>
              <a:gd name="connsiteX11" fmla="*/ 756745 w 4035973"/>
              <a:gd name="connsiteY11" fmla="*/ 1187669 h 6195884"/>
              <a:gd name="connsiteX12" fmla="*/ 935421 w 4035973"/>
              <a:gd name="connsiteY12" fmla="*/ 1145627 h 6195884"/>
              <a:gd name="connsiteX13" fmla="*/ 1103587 w 4035973"/>
              <a:gd name="connsiteY13" fmla="*/ 1618593 h 6195884"/>
              <a:gd name="connsiteX14" fmla="*/ 1135118 w 4035973"/>
              <a:gd name="connsiteY14" fmla="*/ 2028496 h 6195884"/>
              <a:gd name="connsiteX15" fmla="*/ 1082566 w 4035973"/>
              <a:gd name="connsiteY15" fmla="*/ 2501462 h 6195884"/>
              <a:gd name="connsiteX16" fmla="*/ 546538 w 4035973"/>
              <a:gd name="connsiteY16" fmla="*/ 3699641 h 6195884"/>
              <a:gd name="connsiteX17" fmla="*/ 557049 w 4035973"/>
              <a:gd name="connsiteY17" fmla="*/ 3804745 h 6195884"/>
              <a:gd name="connsiteX18" fmla="*/ 567559 w 4035973"/>
              <a:gd name="connsiteY18" fmla="*/ 3878317 h 6195884"/>
              <a:gd name="connsiteX19" fmla="*/ 567559 w 4035973"/>
              <a:gd name="connsiteY19" fmla="*/ 4004441 h 6195884"/>
              <a:gd name="connsiteX20" fmla="*/ 346842 w 4035973"/>
              <a:gd name="connsiteY20" fmla="*/ 4162096 h 6195884"/>
              <a:gd name="connsiteX21" fmla="*/ 294290 w 4035973"/>
              <a:gd name="connsiteY21" fmla="*/ 4708634 h 6195884"/>
              <a:gd name="connsiteX22" fmla="*/ 84083 w 4035973"/>
              <a:gd name="connsiteY22" fmla="*/ 5276193 h 6195884"/>
              <a:gd name="connsiteX23" fmla="*/ 0 w 4035973"/>
              <a:gd name="connsiteY23" fmla="*/ 5591503 h 6195884"/>
              <a:gd name="connsiteX24" fmla="*/ 157656 w 4035973"/>
              <a:gd name="connsiteY24" fmla="*/ 5644054 h 6195884"/>
              <a:gd name="connsiteX25" fmla="*/ 231228 w 4035973"/>
              <a:gd name="connsiteY25" fmla="*/ 5759669 h 6195884"/>
              <a:gd name="connsiteX26" fmla="*/ 567560 w 4035973"/>
              <a:gd name="connsiteY26" fmla="*/ 5770179 h 6195884"/>
              <a:gd name="connsiteX27" fmla="*/ 725214 w 4035973"/>
              <a:gd name="connsiteY27" fmla="*/ 5675585 h 6195884"/>
              <a:gd name="connsiteX28" fmla="*/ 725214 w 4035973"/>
              <a:gd name="connsiteY28" fmla="*/ 5549462 h 6195884"/>
              <a:gd name="connsiteX29" fmla="*/ 777765 w 4035973"/>
              <a:gd name="connsiteY29" fmla="*/ 5223641 h 6195884"/>
              <a:gd name="connsiteX30" fmla="*/ 840828 w 4035973"/>
              <a:gd name="connsiteY30" fmla="*/ 4708634 h 6195884"/>
              <a:gd name="connsiteX31" fmla="*/ 966952 w 4035973"/>
              <a:gd name="connsiteY31" fmla="*/ 4593020 h 6195884"/>
              <a:gd name="connsiteX32" fmla="*/ 977463 w 4035973"/>
              <a:gd name="connsiteY32" fmla="*/ 5307724 h 6195884"/>
              <a:gd name="connsiteX33" fmla="*/ 1051035 w 4035973"/>
              <a:gd name="connsiteY33" fmla="*/ 5412827 h 6195884"/>
              <a:gd name="connsiteX34" fmla="*/ 1187670 w 4035973"/>
              <a:gd name="connsiteY34" fmla="*/ 5496909 h 6195884"/>
              <a:gd name="connsiteX35" fmla="*/ 1439917 w 4035973"/>
              <a:gd name="connsiteY35" fmla="*/ 5507421 h 6195884"/>
              <a:gd name="connsiteX36" fmla="*/ 1534511 w 4035973"/>
              <a:gd name="connsiteY36" fmla="*/ 5391807 h 6195884"/>
              <a:gd name="connsiteX37" fmla="*/ 1671145 w 4035973"/>
              <a:gd name="connsiteY37" fmla="*/ 4750675 h 6195884"/>
              <a:gd name="connsiteX38" fmla="*/ 1776249 w 4035973"/>
              <a:gd name="connsiteY38" fmla="*/ 4309242 h 6195884"/>
              <a:gd name="connsiteX39" fmla="*/ 2154622 w 4035973"/>
              <a:gd name="connsiteY39" fmla="*/ 4424854 h 6195884"/>
              <a:gd name="connsiteX40" fmla="*/ 2301766 w 4035973"/>
              <a:gd name="connsiteY40" fmla="*/ 4845270 h 6195884"/>
              <a:gd name="connsiteX41" fmla="*/ 2364828 w 4035973"/>
              <a:gd name="connsiteY41" fmla="*/ 5402317 h 6195884"/>
              <a:gd name="connsiteX42" fmla="*/ 2438400 w 4035973"/>
              <a:gd name="connsiteY42" fmla="*/ 5749158 h 6195884"/>
              <a:gd name="connsiteX43" fmla="*/ 2501464 w 4035973"/>
              <a:gd name="connsiteY43" fmla="*/ 5927833 h 6195884"/>
              <a:gd name="connsiteX44" fmla="*/ 2659118 w 4035973"/>
              <a:gd name="connsiteY44" fmla="*/ 6096000 h 6195884"/>
              <a:gd name="connsiteX45" fmla="*/ 2806263 w 4035973"/>
              <a:gd name="connsiteY45" fmla="*/ 6064469 h 6195884"/>
              <a:gd name="connsiteX46" fmla="*/ 2921877 w 4035973"/>
              <a:gd name="connsiteY46" fmla="*/ 6053958 h 6195884"/>
              <a:gd name="connsiteX47" fmla="*/ 2858814 w 4035973"/>
              <a:gd name="connsiteY47" fmla="*/ 5822731 h 6195884"/>
              <a:gd name="connsiteX48" fmla="*/ 2764221 w 4035973"/>
              <a:gd name="connsiteY48" fmla="*/ 5559972 h 6195884"/>
              <a:gd name="connsiteX49" fmla="*/ 2974428 w 4035973"/>
              <a:gd name="connsiteY49" fmla="*/ 5318234 h 6195884"/>
              <a:gd name="connsiteX50" fmla="*/ 3005959 w 4035973"/>
              <a:gd name="connsiteY50" fmla="*/ 4897820 h 6195884"/>
              <a:gd name="connsiteX51" fmla="*/ 3058511 w 4035973"/>
              <a:gd name="connsiteY51" fmla="*/ 4666593 h 6195884"/>
              <a:gd name="connsiteX52" fmla="*/ 3289738 w 4035973"/>
              <a:gd name="connsiteY52" fmla="*/ 4855779 h 6195884"/>
              <a:gd name="connsiteX53" fmla="*/ 3153104 w 4035973"/>
              <a:gd name="connsiteY53" fmla="*/ 5402317 h 6195884"/>
              <a:gd name="connsiteX54" fmla="*/ 3048000 w 4035973"/>
              <a:gd name="connsiteY54" fmla="*/ 6011917 h 6195884"/>
              <a:gd name="connsiteX55" fmla="*/ 3142593 w 4035973"/>
              <a:gd name="connsiteY55" fmla="*/ 6053958 h 6195884"/>
              <a:gd name="connsiteX56" fmla="*/ 3342290 w 4035973"/>
              <a:gd name="connsiteY56" fmla="*/ 6190594 h 6195884"/>
              <a:gd name="connsiteX57" fmla="*/ 3584027 w 4035973"/>
              <a:gd name="connsiteY57" fmla="*/ 6106510 h 6195884"/>
              <a:gd name="connsiteX58" fmla="*/ 3657601 w 4035973"/>
              <a:gd name="connsiteY58" fmla="*/ 5927834 h 6195884"/>
              <a:gd name="connsiteX59" fmla="*/ 3867808 w 4035973"/>
              <a:gd name="connsiteY59" fmla="*/ 5591503 h 6195884"/>
              <a:gd name="connsiteX60" fmla="*/ 3983422 w 4035973"/>
              <a:gd name="connsiteY60" fmla="*/ 5286703 h 6195884"/>
              <a:gd name="connsiteX61" fmla="*/ 4035973 w 4035973"/>
              <a:gd name="connsiteY61" fmla="*/ 4624552 h 6195884"/>
              <a:gd name="connsiteX62" fmla="*/ 4025463 w 4035973"/>
              <a:gd name="connsiteY62" fmla="*/ 4309241 h 6195884"/>
              <a:gd name="connsiteX63" fmla="*/ 3752194 w 4035973"/>
              <a:gd name="connsiteY63" fmla="*/ 3993931 h 6195884"/>
              <a:gd name="connsiteX64" fmla="*/ 3541987 w 4035973"/>
              <a:gd name="connsiteY64" fmla="*/ 3174124 h 6195884"/>
              <a:gd name="connsiteX65" fmla="*/ 3363311 w 4035973"/>
              <a:gd name="connsiteY65" fmla="*/ 2680138 h 6195884"/>
              <a:gd name="connsiteX66" fmla="*/ 3174125 w 4035973"/>
              <a:gd name="connsiteY66" fmla="*/ 2427889 h 6195884"/>
              <a:gd name="connsiteX67" fmla="*/ 2995449 w 4035973"/>
              <a:gd name="connsiteY67" fmla="*/ 2060027 h 6195884"/>
              <a:gd name="connsiteX68" fmla="*/ 2848304 w 4035973"/>
              <a:gd name="connsiteY68" fmla="*/ 1818289 h 6195884"/>
              <a:gd name="connsiteX69" fmla="*/ 2911366 w 4035973"/>
              <a:gd name="connsiteY69" fmla="*/ 1418896 h 6195884"/>
              <a:gd name="connsiteX70" fmla="*/ 2974428 w 4035973"/>
              <a:gd name="connsiteY70" fmla="*/ 1324303 h 6195884"/>
              <a:gd name="connsiteX71" fmla="*/ 2942897 w 4035973"/>
              <a:gd name="connsiteY71" fmla="*/ 1671145 h 6195884"/>
              <a:gd name="connsiteX72" fmla="*/ 3100552 w 4035973"/>
              <a:gd name="connsiteY72" fmla="*/ 2133600 h 6195884"/>
              <a:gd name="connsiteX73" fmla="*/ 3647090 w 4035973"/>
              <a:gd name="connsiteY73" fmla="*/ 2154620 h 6195884"/>
              <a:gd name="connsiteX74" fmla="*/ 3752194 w 4035973"/>
              <a:gd name="connsiteY74" fmla="*/ 1965434 h 6195884"/>
              <a:gd name="connsiteX75" fmla="*/ 3520966 w 4035973"/>
              <a:gd name="connsiteY75" fmla="*/ 1734207 h 6195884"/>
              <a:gd name="connsiteX76" fmla="*/ 3741683 w 4035973"/>
              <a:gd name="connsiteY76" fmla="*/ 1355834 h 6195884"/>
              <a:gd name="connsiteX77" fmla="*/ 3678621 w 4035973"/>
              <a:gd name="connsiteY77" fmla="*/ 767255 h 6195884"/>
              <a:gd name="connsiteX78" fmla="*/ 3605049 w 4035973"/>
              <a:gd name="connsiteY78" fmla="*/ 651641 h 6195884"/>
              <a:gd name="connsiteX79" fmla="*/ 3153104 w 4035973"/>
              <a:gd name="connsiteY79" fmla="*/ 420414 h 6195884"/>
              <a:gd name="connsiteX80" fmla="*/ 2900856 w 4035973"/>
              <a:gd name="connsiteY80" fmla="*/ 367862 h 6195884"/>
              <a:gd name="connsiteX81" fmla="*/ 2669628 w 4035973"/>
              <a:gd name="connsiteY81" fmla="*/ 10510 h 6195884"/>
              <a:gd name="connsiteX82" fmla="*/ 2511973 w 4035973"/>
              <a:gd name="connsiteY82" fmla="*/ 0 h 6195884"/>
              <a:gd name="connsiteX83" fmla="*/ 2406869 w 4035973"/>
              <a:gd name="connsiteY83" fmla="*/ 430924 h 6195884"/>
              <a:gd name="connsiteX84" fmla="*/ 2207173 w 4035973"/>
              <a:gd name="connsiteY84" fmla="*/ 630620 h 6195884"/>
              <a:gd name="connsiteX85" fmla="*/ 1912884 w 4035973"/>
              <a:gd name="connsiteY85" fmla="*/ 725214 h 6195884"/>
              <a:gd name="connsiteX86" fmla="*/ 1681656 w 4035973"/>
              <a:gd name="connsiteY86" fmla="*/ 756744 h 6195884"/>
              <a:gd name="connsiteX87" fmla="*/ 1450428 w 4035973"/>
              <a:gd name="connsiteY87" fmla="*/ 546538 h 6195884"/>
              <a:gd name="connsiteX88" fmla="*/ 1292773 w 4035973"/>
              <a:gd name="connsiteY88" fmla="*/ 252247 h 6195884"/>
              <a:gd name="connsiteX89" fmla="*/ 1208690 w 4035973"/>
              <a:gd name="connsiteY89" fmla="*/ 136634 h 6195884"/>
              <a:gd name="connsiteX0" fmla="*/ 1208690 w 4035973"/>
              <a:gd name="connsiteY0" fmla="*/ 136634 h 6190594"/>
              <a:gd name="connsiteX1" fmla="*/ 1019504 w 4035973"/>
              <a:gd name="connsiteY1" fmla="*/ 525517 h 6190594"/>
              <a:gd name="connsiteX2" fmla="*/ 483476 w 4035973"/>
              <a:gd name="connsiteY2" fmla="*/ 672662 h 6190594"/>
              <a:gd name="connsiteX3" fmla="*/ 168166 w 4035973"/>
              <a:gd name="connsiteY3" fmla="*/ 956441 h 6190594"/>
              <a:gd name="connsiteX4" fmla="*/ 168166 w 4035973"/>
              <a:gd name="connsiteY4" fmla="*/ 1229710 h 6190594"/>
              <a:gd name="connsiteX5" fmla="*/ 378373 w 4035973"/>
              <a:gd name="connsiteY5" fmla="*/ 1629103 h 6190594"/>
              <a:gd name="connsiteX6" fmla="*/ 557049 w 4035973"/>
              <a:gd name="connsiteY6" fmla="*/ 1839310 h 6190594"/>
              <a:gd name="connsiteX7" fmla="*/ 451945 w 4035973"/>
              <a:gd name="connsiteY7" fmla="*/ 2049517 h 6190594"/>
              <a:gd name="connsiteX8" fmla="*/ 714704 w 4035973"/>
              <a:gd name="connsiteY8" fmla="*/ 2102069 h 6190594"/>
              <a:gd name="connsiteX9" fmla="*/ 903890 w 4035973"/>
              <a:gd name="connsiteY9" fmla="*/ 1807779 h 6190594"/>
              <a:gd name="connsiteX10" fmla="*/ 840828 w 4035973"/>
              <a:gd name="connsiteY10" fmla="*/ 1387365 h 6190594"/>
              <a:gd name="connsiteX11" fmla="*/ 756745 w 4035973"/>
              <a:gd name="connsiteY11" fmla="*/ 1187669 h 6190594"/>
              <a:gd name="connsiteX12" fmla="*/ 935421 w 4035973"/>
              <a:gd name="connsiteY12" fmla="*/ 1145627 h 6190594"/>
              <a:gd name="connsiteX13" fmla="*/ 1103587 w 4035973"/>
              <a:gd name="connsiteY13" fmla="*/ 1618593 h 6190594"/>
              <a:gd name="connsiteX14" fmla="*/ 1135118 w 4035973"/>
              <a:gd name="connsiteY14" fmla="*/ 2028496 h 6190594"/>
              <a:gd name="connsiteX15" fmla="*/ 1082566 w 4035973"/>
              <a:gd name="connsiteY15" fmla="*/ 2501462 h 6190594"/>
              <a:gd name="connsiteX16" fmla="*/ 546538 w 4035973"/>
              <a:gd name="connsiteY16" fmla="*/ 3699641 h 6190594"/>
              <a:gd name="connsiteX17" fmla="*/ 557049 w 4035973"/>
              <a:gd name="connsiteY17" fmla="*/ 3804745 h 6190594"/>
              <a:gd name="connsiteX18" fmla="*/ 567559 w 4035973"/>
              <a:gd name="connsiteY18" fmla="*/ 3878317 h 6190594"/>
              <a:gd name="connsiteX19" fmla="*/ 567559 w 4035973"/>
              <a:gd name="connsiteY19" fmla="*/ 4004441 h 6190594"/>
              <a:gd name="connsiteX20" fmla="*/ 346842 w 4035973"/>
              <a:gd name="connsiteY20" fmla="*/ 4162096 h 6190594"/>
              <a:gd name="connsiteX21" fmla="*/ 294290 w 4035973"/>
              <a:gd name="connsiteY21" fmla="*/ 4708634 h 6190594"/>
              <a:gd name="connsiteX22" fmla="*/ 84083 w 4035973"/>
              <a:gd name="connsiteY22" fmla="*/ 5276193 h 6190594"/>
              <a:gd name="connsiteX23" fmla="*/ 0 w 4035973"/>
              <a:gd name="connsiteY23" fmla="*/ 5591503 h 6190594"/>
              <a:gd name="connsiteX24" fmla="*/ 157656 w 4035973"/>
              <a:gd name="connsiteY24" fmla="*/ 5644054 h 6190594"/>
              <a:gd name="connsiteX25" fmla="*/ 231228 w 4035973"/>
              <a:gd name="connsiteY25" fmla="*/ 5759669 h 6190594"/>
              <a:gd name="connsiteX26" fmla="*/ 567560 w 4035973"/>
              <a:gd name="connsiteY26" fmla="*/ 5770179 h 6190594"/>
              <a:gd name="connsiteX27" fmla="*/ 725214 w 4035973"/>
              <a:gd name="connsiteY27" fmla="*/ 5675585 h 6190594"/>
              <a:gd name="connsiteX28" fmla="*/ 725214 w 4035973"/>
              <a:gd name="connsiteY28" fmla="*/ 5549462 h 6190594"/>
              <a:gd name="connsiteX29" fmla="*/ 777765 w 4035973"/>
              <a:gd name="connsiteY29" fmla="*/ 5223641 h 6190594"/>
              <a:gd name="connsiteX30" fmla="*/ 840828 w 4035973"/>
              <a:gd name="connsiteY30" fmla="*/ 4708634 h 6190594"/>
              <a:gd name="connsiteX31" fmla="*/ 966952 w 4035973"/>
              <a:gd name="connsiteY31" fmla="*/ 4593020 h 6190594"/>
              <a:gd name="connsiteX32" fmla="*/ 977463 w 4035973"/>
              <a:gd name="connsiteY32" fmla="*/ 5307724 h 6190594"/>
              <a:gd name="connsiteX33" fmla="*/ 1051035 w 4035973"/>
              <a:gd name="connsiteY33" fmla="*/ 5412827 h 6190594"/>
              <a:gd name="connsiteX34" fmla="*/ 1187670 w 4035973"/>
              <a:gd name="connsiteY34" fmla="*/ 5496909 h 6190594"/>
              <a:gd name="connsiteX35" fmla="*/ 1439917 w 4035973"/>
              <a:gd name="connsiteY35" fmla="*/ 5507421 h 6190594"/>
              <a:gd name="connsiteX36" fmla="*/ 1534511 w 4035973"/>
              <a:gd name="connsiteY36" fmla="*/ 5391807 h 6190594"/>
              <a:gd name="connsiteX37" fmla="*/ 1671145 w 4035973"/>
              <a:gd name="connsiteY37" fmla="*/ 4750675 h 6190594"/>
              <a:gd name="connsiteX38" fmla="*/ 1776249 w 4035973"/>
              <a:gd name="connsiteY38" fmla="*/ 4309242 h 6190594"/>
              <a:gd name="connsiteX39" fmla="*/ 2154622 w 4035973"/>
              <a:gd name="connsiteY39" fmla="*/ 4424854 h 6190594"/>
              <a:gd name="connsiteX40" fmla="*/ 2301766 w 4035973"/>
              <a:gd name="connsiteY40" fmla="*/ 4845270 h 6190594"/>
              <a:gd name="connsiteX41" fmla="*/ 2364828 w 4035973"/>
              <a:gd name="connsiteY41" fmla="*/ 5402317 h 6190594"/>
              <a:gd name="connsiteX42" fmla="*/ 2438400 w 4035973"/>
              <a:gd name="connsiteY42" fmla="*/ 5749158 h 6190594"/>
              <a:gd name="connsiteX43" fmla="*/ 2501464 w 4035973"/>
              <a:gd name="connsiteY43" fmla="*/ 5927833 h 6190594"/>
              <a:gd name="connsiteX44" fmla="*/ 2659118 w 4035973"/>
              <a:gd name="connsiteY44" fmla="*/ 6096000 h 6190594"/>
              <a:gd name="connsiteX45" fmla="*/ 2806263 w 4035973"/>
              <a:gd name="connsiteY45" fmla="*/ 6064469 h 6190594"/>
              <a:gd name="connsiteX46" fmla="*/ 2921877 w 4035973"/>
              <a:gd name="connsiteY46" fmla="*/ 6053958 h 6190594"/>
              <a:gd name="connsiteX47" fmla="*/ 2858814 w 4035973"/>
              <a:gd name="connsiteY47" fmla="*/ 5822731 h 6190594"/>
              <a:gd name="connsiteX48" fmla="*/ 2764221 w 4035973"/>
              <a:gd name="connsiteY48" fmla="*/ 5559972 h 6190594"/>
              <a:gd name="connsiteX49" fmla="*/ 2974428 w 4035973"/>
              <a:gd name="connsiteY49" fmla="*/ 5318234 h 6190594"/>
              <a:gd name="connsiteX50" fmla="*/ 3005959 w 4035973"/>
              <a:gd name="connsiteY50" fmla="*/ 4897820 h 6190594"/>
              <a:gd name="connsiteX51" fmla="*/ 3058511 w 4035973"/>
              <a:gd name="connsiteY51" fmla="*/ 4666593 h 6190594"/>
              <a:gd name="connsiteX52" fmla="*/ 3289738 w 4035973"/>
              <a:gd name="connsiteY52" fmla="*/ 4855779 h 6190594"/>
              <a:gd name="connsiteX53" fmla="*/ 3153104 w 4035973"/>
              <a:gd name="connsiteY53" fmla="*/ 5402317 h 6190594"/>
              <a:gd name="connsiteX54" fmla="*/ 3048000 w 4035973"/>
              <a:gd name="connsiteY54" fmla="*/ 6011917 h 6190594"/>
              <a:gd name="connsiteX55" fmla="*/ 3142593 w 4035973"/>
              <a:gd name="connsiteY55" fmla="*/ 6053958 h 6190594"/>
              <a:gd name="connsiteX56" fmla="*/ 3342290 w 4035973"/>
              <a:gd name="connsiteY56" fmla="*/ 6190594 h 6190594"/>
              <a:gd name="connsiteX57" fmla="*/ 3552496 w 4035973"/>
              <a:gd name="connsiteY57" fmla="*/ 6011917 h 6190594"/>
              <a:gd name="connsiteX58" fmla="*/ 3657601 w 4035973"/>
              <a:gd name="connsiteY58" fmla="*/ 5927834 h 6190594"/>
              <a:gd name="connsiteX59" fmla="*/ 3867808 w 4035973"/>
              <a:gd name="connsiteY59" fmla="*/ 5591503 h 6190594"/>
              <a:gd name="connsiteX60" fmla="*/ 3983422 w 4035973"/>
              <a:gd name="connsiteY60" fmla="*/ 5286703 h 6190594"/>
              <a:gd name="connsiteX61" fmla="*/ 4035973 w 4035973"/>
              <a:gd name="connsiteY61" fmla="*/ 4624552 h 6190594"/>
              <a:gd name="connsiteX62" fmla="*/ 4025463 w 4035973"/>
              <a:gd name="connsiteY62" fmla="*/ 4309241 h 6190594"/>
              <a:gd name="connsiteX63" fmla="*/ 3752194 w 4035973"/>
              <a:gd name="connsiteY63" fmla="*/ 3993931 h 6190594"/>
              <a:gd name="connsiteX64" fmla="*/ 3541987 w 4035973"/>
              <a:gd name="connsiteY64" fmla="*/ 3174124 h 6190594"/>
              <a:gd name="connsiteX65" fmla="*/ 3363311 w 4035973"/>
              <a:gd name="connsiteY65" fmla="*/ 2680138 h 6190594"/>
              <a:gd name="connsiteX66" fmla="*/ 3174125 w 4035973"/>
              <a:gd name="connsiteY66" fmla="*/ 2427889 h 6190594"/>
              <a:gd name="connsiteX67" fmla="*/ 2995449 w 4035973"/>
              <a:gd name="connsiteY67" fmla="*/ 2060027 h 6190594"/>
              <a:gd name="connsiteX68" fmla="*/ 2848304 w 4035973"/>
              <a:gd name="connsiteY68" fmla="*/ 1818289 h 6190594"/>
              <a:gd name="connsiteX69" fmla="*/ 2911366 w 4035973"/>
              <a:gd name="connsiteY69" fmla="*/ 1418896 h 6190594"/>
              <a:gd name="connsiteX70" fmla="*/ 2974428 w 4035973"/>
              <a:gd name="connsiteY70" fmla="*/ 1324303 h 6190594"/>
              <a:gd name="connsiteX71" fmla="*/ 2942897 w 4035973"/>
              <a:gd name="connsiteY71" fmla="*/ 1671145 h 6190594"/>
              <a:gd name="connsiteX72" fmla="*/ 3100552 w 4035973"/>
              <a:gd name="connsiteY72" fmla="*/ 2133600 h 6190594"/>
              <a:gd name="connsiteX73" fmla="*/ 3647090 w 4035973"/>
              <a:gd name="connsiteY73" fmla="*/ 2154620 h 6190594"/>
              <a:gd name="connsiteX74" fmla="*/ 3752194 w 4035973"/>
              <a:gd name="connsiteY74" fmla="*/ 1965434 h 6190594"/>
              <a:gd name="connsiteX75" fmla="*/ 3520966 w 4035973"/>
              <a:gd name="connsiteY75" fmla="*/ 1734207 h 6190594"/>
              <a:gd name="connsiteX76" fmla="*/ 3741683 w 4035973"/>
              <a:gd name="connsiteY76" fmla="*/ 1355834 h 6190594"/>
              <a:gd name="connsiteX77" fmla="*/ 3678621 w 4035973"/>
              <a:gd name="connsiteY77" fmla="*/ 767255 h 6190594"/>
              <a:gd name="connsiteX78" fmla="*/ 3605049 w 4035973"/>
              <a:gd name="connsiteY78" fmla="*/ 651641 h 6190594"/>
              <a:gd name="connsiteX79" fmla="*/ 3153104 w 4035973"/>
              <a:gd name="connsiteY79" fmla="*/ 420414 h 6190594"/>
              <a:gd name="connsiteX80" fmla="*/ 2900856 w 4035973"/>
              <a:gd name="connsiteY80" fmla="*/ 367862 h 6190594"/>
              <a:gd name="connsiteX81" fmla="*/ 2669628 w 4035973"/>
              <a:gd name="connsiteY81" fmla="*/ 10510 h 6190594"/>
              <a:gd name="connsiteX82" fmla="*/ 2511973 w 4035973"/>
              <a:gd name="connsiteY82" fmla="*/ 0 h 6190594"/>
              <a:gd name="connsiteX83" fmla="*/ 2406869 w 4035973"/>
              <a:gd name="connsiteY83" fmla="*/ 430924 h 6190594"/>
              <a:gd name="connsiteX84" fmla="*/ 2207173 w 4035973"/>
              <a:gd name="connsiteY84" fmla="*/ 630620 h 6190594"/>
              <a:gd name="connsiteX85" fmla="*/ 1912884 w 4035973"/>
              <a:gd name="connsiteY85" fmla="*/ 725214 h 6190594"/>
              <a:gd name="connsiteX86" fmla="*/ 1681656 w 4035973"/>
              <a:gd name="connsiteY86" fmla="*/ 756744 h 6190594"/>
              <a:gd name="connsiteX87" fmla="*/ 1450428 w 4035973"/>
              <a:gd name="connsiteY87" fmla="*/ 546538 h 6190594"/>
              <a:gd name="connsiteX88" fmla="*/ 1292773 w 4035973"/>
              <a:gd name="connsiteY88" fmla="*/ 252247 h 6190594"/>
              <a:gd name="connsiteX89" fmla="*/ 1208690 w 4035973"/>
              <a:gd name="connsiteY89" fmla="*/ 136634 h 6190594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53104 w 4035973"/>
              <a:gd name="connsiteY53" fmla="*/ 5402317 h 6096000"/>
              <a:gd name="connsiteX54" fmla="*/ 3048000 w 4035973"/>
              <a:gd name="connsiteY54" fmla="*/ 6011917 h 6096000"/>
              <a:gd name="connsiteX55" fmla="*/ 3142593 w 4035973"/>
              <a:gd name="connsiteY55" fmla="*/ 6053958 h 6096000"/>
              <a:gd name="connsiteX56" fmla="*/ 3352800 w 4035973"/>
              <a:gd name="connsiteY56" fmla="*/ 6043449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53104 w 4035973"/>
              <a:gd name="connsiteY53" fmla="*/ 5402317 h 6096000"/>
              <a:gd name="connsiteX54" fmla="*/ 3048000 w 4035973"/>
              <a:gd name="connsiteY54" fmla="*/ 6011917 h 6096000"/>
              <a:gd name="connsiteX55" fmla="*/ 3174124 w 4035973"/>
              <a:gd name="connsiteY55" fmla="*/ 5906813 h 6096000"/>
              <a:gd name="connsiteX56" fmla="*/ 3352800 w 4035973"/>
              <a:gd name="connsiteY56" fmla="*/ 6043449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53104 w 4035973"/>
              <a:gd name="connsiteY53" fmla="*/ 5402317 h 6096000"/>
              <a:gd name="connsiteX54" fmla="*/ 3048000 w 4035973"/>
              <a:gd name="connsiteY54" fmla="*/ 6011917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53104 w 4035973"/>
              <a:gd name="connsiteY53" fmla="*/ 5402317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2963918 w 4035973"/>
              <a:gd name="connsiteY51" fmla="*/ 4120055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2890345 w 4035973"/>
              <a:gd name="connsiteY50" fmla="*/ 4866289 h 6096000"/>
              <a:gd name="connsiteX51" fmla="*/ 2963918 w 4035973"/>
              <a:gd name="connsiteY51" fmla="*/ 4120055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890345 w 4035973"/>
              <a:gd name="connsiteY50" fmla="*/ 4866289 h 6096000"/>
              <a:gd name="connsiteX51" fmla="*/ 2963918 w 4035973"/>
              <a:gd name="connsiteY51" fmla="*/ 4120055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620111 w 4035973"/>
              <a:gd name="connsiteY27" fmla="*/ 5454868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04498 w 4035973"/>
              <a:gd name="connsiteY26" fmla="*/ 5507421 h 6096000"/>
              <a:gd name="connsiteX27" fmla="*/ 620111 w 4035973"/>
              <a:gd name="connsiteY27" fmla="*/ 5454868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52249 w 4035973"/>
              <a:gd name="connsiteY25" fmla="*/ 5528441 h 6096000"/>
              <a:gd name="connsiteX26" fmla="*/ 504498 w 4035973"/>
              <a:gd name="connsiteY26" fmla="*/ 5507421 h 6096000"/>
              <a:gd name="connsiteX27" fmla="*/ 620111 w 4035973"/>
              <a:gd name="connsiteY27" fmla="*/ 5454868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99698 w 4035973"/>
              <a:gd name="connsiteY24" fmla="*/ 5433847 h 6096000"/>
              <a:gd name="connsiteX25" fmla="*/ 252249 w 4035973"/>
              <a:gd name="connsiteY25" fmla="*/ 5528441 h 6096000"/>
              <a:gd name="connsiteX26" fmla="*/ 504498 w 4035973"/>
              <a:gd name="connsiteY26" fmla="*/ 5507421 h 6096000"/>
              <a:gd name="connsiteX27" fmla="*/ 620111 w 4035973"/>
              <a:gd name="connsiteY27" fmla="*/ 5454868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472966 w 3951890"/>
              <a:gd name="connsiteY17" fmla="*/ 3804745 h 6096000"/>
              <a:gd name="connsiteX18" fmla="*/ 483476 w 3951890"/>
              <a:gd name="connsiteY18" fmla="*/ 3878317 h 6096000"/>
              <a:gd name="connsiteX19" fmla="*/ 483476 w 3951890"/>
              <a:gd name="connsiteY19" fmla="*/ 4004441 h 6096000"/>
              <a:gd name="connsiteX20" fmla="*/ 262759 w 3951890"/>
              <a:gd name="connsiteY20" fmla="*/ 4162096 h 6096000"/>
              <a:gd name="connsiteX21" fmla="*/ 210207 w 3951890"/>
              <a:gd name="connsiteY21" fmla="*/ 4708634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472966 w 3951890"/>
              <a:gd name="connsiteY17" fmla="*/ 3804745 h 6096000"/>
              <a:gd name="connsiteX18" fmla="*/ 483476 w 3951890"/>
              <a:gd name="connsiteY18" fmla="*/ 3878317 h 6096000"/>
              <a:gd name="connsiteX19" fmla="*/ 483476 w 3951890"/>
              <a:gd name="connsiteY19" fmla="*/ 4004441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472966 w 3951890"/>
              <a:gd name="connsiteY17" fmla="*/ 3804745 h 6096000"/>
              <a:gd name="connsiteX18" fmla="*/ 483476 w 3951890"/>
              <a:gd name="connsiteY18" fmla="*/ 3878317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472966 w 3951890"/>
              <a:gd name="connsiteY17" fmla="*/ 3804745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367862 w 3951890"/>
              <a:gd name="connsiteY7" fmla="*/ 2049517 h 6096000"/>
              <a:gd name="connsiteX8" fmla="*/ 630621 w 3951890"/>
              <a:gd name="connsiteY8" fmla="*/ 2060028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430924 w 3951890"/>
              <a:gd name="connsiteY7" fmla="*/ 2007475 h 6096000"/>
              <a:gd name="connsiteX8" fmla="*/ 630621 w 3951890"/>
              <a:gd name="connsiteY8" fmla="*/ 2060028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430924 w 3951890"/>
              <a:gd name="connsiteY7" fmla="*/ 2007475 h 6096000"/>
              <a:gd name="connsiteX8" fmla="*/ 630621 w 3951890"/>
              <a:gd name="connsiteY8" fmla="*/ 2060028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71752 w 3951890"/>
              <a:gd name="connsiteY88" fmla="*/ 210206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430924 w 3951890"/>
              <a:gd name="connsiteY7" fmla="*/ 2007475 h 6096000"/>
              <a:gd name="connsiteX8" fmla="*/ 630621 w 3951890"/>
              <a:gd name="connsiteY8" fmla="*/ 2060028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408387 w 3951890"/>
              <a:gd name="connsiteY87" fmla="*/ 525517 h 6096000"/>
              <a:gd name="connsiteX88" fmla="*/ 1271752 w 3951890"/>
              <a:gd name="connsiteY88" fmla="*/ 210206 h 6096000"/>
              <a:gd name="connsiteX89" fmla="*/ 1124607 w 3951890"/>
              <a:gd name="connsiteY89" fmla="*/ 136634 h 6096000"/>
              <a:gd name="connsiteX0" fmla="*/ 1124607 w 3951890"/>
              <a:gd name="connsiteY0" fmla="*/ 126124 h 6085490"/>
              <a:gd name="connsiteX1" fmla="*/ 935421 w 3951890"/>
              <a:gd name="connsiteY1" fmla="*/ 515007 h 6085490"/>
              <a:gd name="connsiteX2" fmla="*/ 399393 w 3951890"/>
              <a:gd name="connsiteY2" fmla="*/ 662152 h 6085490"/>
              <a:gd name="connsiteX3" fmla="*/ 84083 w 3951890"/>
              <a:gd name="connsiteY3" fmla="*/ 945931 h 6085490"/>
              <a:gd name="connsiteX4" fmla="*/ 84083 w 3951890"/>
              <a:gd name="connsiteY4" fmla="*/ 1219200 h 6085490"/>
              <a:gd name="connsiteX5" fmla="*/ 294290 w 3951890"/>
              <a:gd name="connsiteY5" fmla="*/ 1618593 h 6085490"/>
              <a:gd name="connsiteX6" fmla="*/ 399394 w 3951890"/>
              <a:gd name="connsiteY6" fmla="*/ 1786758 h 6085490"/>
              <a:gd name="connsiteX7" fmla="*/ 430924 w 3951890"/>
              <a:gd name="connsiteY7" fmla="*/ 1996965 h 6085490"/>
              <a:gd name="connsiteX8" fmla="*/ 630621 w 3951890"/>
              <a:gd name="connsiteY8" fmla="*/ 2049518 h 6085490"/>
              <a:gd name="connsiteX9" fmla="*/ 819807 w 3951890"/>
              <a:gd name="connsiteY9" fmla="*/ 1797269 h 6085490"/>
              <a:gd name="connsiteX10" fmla="*/ 756745 w 3951890"/>
              <a:gd name="connsiteY10" fmla="*/ 1376855 h 6085490"/>
              <a:gd name="connsiteX11" fmla="*/ 672662 w 3951890"/>
              <a:gd name="connsiteY11" fmla="*/ 1177159 h 6085490"/>
              <a:gd name="connsiteX12" fmla="*/ 851338 w 3951890"/>
              <a:gd name="connsiteY12" fmla="*/ 1135117 h 6085490"/>
              <a:gd name="connsiteX13" fmla="*/ 1019504 w 3951890"/>
              <a:gd name="connsiteY13" fmla="*/ 1608083 h 6085490"/>
              <a:gd name="connsiteX14" fmla="*/ 1051035 w 3951890"/>
              <a:gd name="connsiteY14" fmla="*/ 2017986 h 6085490"/>
              <a:gd name="connsiteX15" fmla="*/ 998483 w 3951890"/>
              <a:gd name="connsiteY15" fmla="*/ 2490952 h 6085490"/>
              <a:gd name="connsiteX16" fmla="*/ 420414 w 3951890"/>
              <a:gd name="connsiteY16" fmla="*/ 3626069 h 6085490"/>
              <a:gd name="connsiteX17" fmla="*/ 346842 w 3951890"/>
              <a:gd name="connsiteY17" fmla="*/ 3752194 h 6085490"/>
              <a:gd name="connsiteX18" fmla="*/ 357352 w 3951890"/>
              <a:gd name="connsiteY18" fmla="*/ 3836276 h 6085490"/>
              <a:gd name="connsiteX19" fmla="*/ 325821 w 3951890"/>
              <a:gd name="connsiteY19" fmla="*/ 3941379 h 6085490"/>
              <a:gd name="connsiteX20" fmla="*/ 262759 w 3951890"/>
              <a:gd name="connsiteY20" fmla="*/ 4151586 h 6085490"/>
              <a:gd name="connsiteX21" fmla="*/ 157656 w 3951890"/>
              <a:gd name="connsiteY21" fmla="*/ 4677103 h 6085490"/>
              <a:gd name="connsiteX22" fmla="*/ 0 w 3951890"/>
              <a:gd name="connsiteY22" fmla="*/ 5265683 h 6085490"/>
              <a:gd name="connsiteX23" fmla="*/ 21021 w 3951890"/>
              <a:gd name="connsiteY23" fmla="*/ 5381296 h 6085490"/>
              <a:gd name="connsiteX24" fmla="*/ 115615 w 3951890"/>
              <a:gd name="connsiteY24" fmla="*/ 5423337 h 6085490"/>
              <a:gd name="connsiteX25" fmla="*/ 168166 w 3951890"/>
              <a:gd name="connsiteY25" fmla="*/ 5517931 h 6085490"/>
              <a:gd name="connsiteX26" fmla="*/ 420415 w 3951890"/>
              <a:gd name="connsiteY26" fmla="*/ 5496911 h 6085490"/>
              <a:gd name="connsiteX27" fmla="*/ 536028 w 3951890"/>
              <a:gd name="connsiteY27" fmla="*/ 5444358 h 6085490"/>
              <a:gd name="connsiteX28" fmla="*/ 630620 w 3951890"/>
              <a:gd name="connsiteY28" fmla="*/ 5423338 h 6085490"/>
              <a:gd name="connsiteX29" fmla="*/ 714702 w 3951890"/>
              <a:gd name="connsiteY29" fmla="*/ 5055476 h 6085490"/>
              <a:gd name="connsiteX30" fmla="*/ 756745 w 3951890"/>
              <a:gd name="connsiteY30" fmla="*/ 4698124 h 6085490"/>
              <a:gd name="connsiteX31" fmla="*/ 903889 w 3951890"/>
              <a:gd name="connsiteY31" fmla="*/ 4141076 h 6085490"/>
              <a:gd name="connsiteX32" fmla="*/ 966952 w 3951890"/>
              <a:gd name="connsiteY32" fmla="*/ 4950373 h 6085490"/>
              <a:gd name="connsiteX33" fmla="*/ 987973 w 3951890"/>
              <a:gd name="connsiteY33" fmla="*/ 5108027 h 6085490"/>
              <a:gd name="connsiteX34" fmla="*/ 1103587 w 3951890"/>
              <a:gd name="connsiteY34" fmla="*/ 5234150 h 6085490"/>
              <a:gd name="connsiteX35" fmla="*/ 1240220 w 3951890"/>
              <a:gd name="connsiteY35" fmla="*/ 5234152 h 6085490"/>
              <a:gd name="connsiteX36" fmla="*/ 1366345 w 3951890"/>
              <a:gd name="connsiteY36" fmla="*/ 5213131 h 6085490"/>
              <a:gd name="connsiteX37" fmla="*/ 1587062 w 3951890"/>
              <a:gd name="connsiteY37" fmla="*/ 4740165 h 6085490"/>
              <a:gd name="connsiteX38" fmla="*/ 1692166 w 3951890"/>
              <a:gd name="connsiteY38" fmla="*/ 4298732 h 6085490"/>
              <a:gd name="connsiteX39" fmla="*/ 2070539 w 3951890"/>
              <a:gd name="connsiteY39" fmla="*/ 4414344 h 6085490"/>
              <a:gd name="connsiteX40" fmla="*/ 2217683 w 3951890"/>
              <a:gd name="connsiteY40" fmla="*/ 4834760 h 6085490"/>
              <a:gd name="connsiteX41" fmla="*/ 2280745 w 3951890"/>
              <a:gd name="connsiteY41" fmla="*/ 5391807 h 6085490"/>
              <a:gd name="connsiteX42" fmla="*/ 2354317 w 3951890"/>
              <a:gd name="connsiteY42" fmla="*/ 5738648 h 6085490"/>
              <a:gd name="connsiteX43" fmla="*/ 2417381 w 3951890"/>
              <a:gd name="connsiteY43" fmla="*/ 5917323 h 6085490"/>
              <a:gd name="connsiteX44" fmla="*/ 2575035 w 3951890"/>
              <a:gd name="connsiteY44" fmla="*/ 6085490 h 6085490"/>
              <a:gd name="connsiteX45" fmla="*/ 2722180 w 3951890"/>
              <a:gd name="connsiteY45" fmla="*/ 6053959 h 6085490"/>
              <a:gd name="connsiteX46" fmla="*/ 2837794 w 3951890"/>
              <a:gd name="connsiteY46" fmla="*/ 6043448 h 6085490"/>
              <a:gd name="connsiteX47" fmla="*/ 2774731 w 3951890"/>
              <a:gd name="connsiteY47" fmla="*/ 5812221 h 6085490"/>
              <a:gd name="connsiteX48" fmla="*/ 2680138 w 3951890"/>
              <a:gd name="connsiteY48" fmla="*/ 5549462 h 6085490"/>
              <a:gd name="connsiteX49" fmla="*/ 2711669 w 3951890"/>
              <a:gd name="connsiteY49" fmla="*/ 5171089 h 6085490"/>
              <a:gd name="connsiteX50" fmla="*/ 2711669 w 3951890"/>
              <a:gd name="connsiteY50" fmla="*/ 4866289 h 6085490"/>
              <a:gd name="connsiteX51" fmla="*/ 2879835 w 3951890"/>
              <a:gd name="connsiteY51" fmla="*/ 4109545 h 6085490"/>
              <a:gd name="connsiteX52" fmla="*/ 3174123 w 3951890"/>
              <a:gd name="connsiteY52" fmla="*/ 4403835 h 6085490"/>
              <a:gd name="connsiteX53" fmla="*/ 2932386 w 3951890"/>
              <a:gd name="connsiteY53" fmla="*/ 5360275 h 6085490"/>
              <a:gd name="connsiteX54" fmla="*/ 2974428 w 3951890"/>
              <a:gd name="connsiteY54" fmla="*/ 5801711 h 6085490"/>
              <a:gd name="connsiteX55" fmla="*/ 3090041 w 3951890"/>
              <a:gd name="connsiteY55" fmla="*/ 5896303 h 6085490"/>
              <a:gd name="connsiteX56" fmla="*/ 3310758 w 3951890"/>
              <a:gd name="connsiteY56" fmla="*/ 5906815 h 6085490"/>
              <a:gd name="connsiteX57" fmla="*/ 3468413 w 3951890"/>
              <a:gd name="connsiteY57" fmla="*/ 6001407 h 6085490"/>
              <a:gd name="connsiteX58" fmla="*/ 3573518 w 3951890"/>
              <a:gd name="connsiteY58" fmla="*/ 5917324 h 6085490"/>
              <a:gd name="connsiteX59" fmla="*/ 3783725 w 3951890"/>
              <a:gd name="connsiteY59" fmla="*/ 5580993 h 6085490"/>
              <a:gd name="connsiteX60" fmla="*/ 3899339 w 3951890"/>
              <a:gd name="connsiteY60" fmla="*/ 5276193 h 6085490"/>
              <a:gd name="connsiteX61" fmla="*/ 3951890 w 3951890"/>
              <a:gd name="connsiteY61" fmla="*/ 4614042 h 6085490"/>
              <a:gd name="connsiteX62" fmla="*/ 3941380 w 3951890"/>
              <a:gd name="connsiteY62" fmla="*/ 4298731 h 6085490"/>
              <a:gd name="connsiteX63" fmla="*/ 3668111 w 3951890"/>
              <a:gd name="connsiteY63" fmla="*/ 3983421 h 6085490"/>
              <a:gd name="connsiteX64" fmla="*/ 3457904 w 3951890"/>
              <a:gd name="connsiteY64" fmla="*/ 3163614 h 6085490"/>
              <a:gd name="connsiteX65" fmla="*/ 3279228 w 3951890"/>
              <a:gd name="connsiteY65" fmla="*/ 2669628 h 6085490"/>
              <a:gd name="connsiteX66" fmla="*/ 3090042 w 3951890"/>
              <a:gd name="connsiteY66" fmla="*/ 2417379 h 6085490"/>
              <a:gd name="connsiteX67" fmla="*/ 2911366 w 3951890"/>
              <a:gd name="connsiteY67" fmla="*/ 2049517 h 6085490"/>
              <a:gd name="connsiteX68" fmla="*/ 2764221 w 3951890"/>
              <a:gd name="connsiteY68" fmla="*/ 1807779 h 6085490"/>
              <a:gd name="connsiteX69" fmla="*/ 2827283 w 3951890"/>
              <a:gd name="connsiteY69" fmla="*/ 1408386 h 6085490"/>
              <a:gd name="connsiteX70" fmla="*/ 2890345 w 3951890"/>
              <a:gd name="connsiteY70" fmla="*/ 1313793 h 6085490"/>
              <a:gd name="connsiteX71" fmla="*/ 2858814 w 3951890"/>
              <a:gd name="connsiteY71" fmla="*/ 1660635 h 6085490"/>
              <a:gd name="connsiteX72" fmla="*/ 3016469 w 3951890"/>
              <a:gd name="connsiteY72" fmla="*/ 2123090 h 6085490"/>
              <a:gd name="connsiteX73" fmla="*/ 3563007 w 3951890"/>
              <a:gd name="connsiteY73" fmla="*/ 2144110 h 6085490"/>
              <a:gd name="connsiteX74" fmla="*/ 3668111 w 3951890"/>
              <a:gd name="connsiteY74" fmla="*/ 1954924 h 6085490"/>
              <a:gd name="connsiteX75" fmla="*/ 3436883 w 3951890"/>
              <a:gd name="connsiteY75" fmla="*/ 1723697 h 6085490"/>
              <a:gd name="connsiteX76" fmla="*/ 3657600 w 3951890"/>
              <a:gd name="connsiteY76" fmla="*/ 1345324 h 6085490"/>
              <a:gd name="connsiteX77" fmla="*/ 3594538 w 3951890"/>
              <a:gd name="connsiteY77" fmla="*/ 756745 h 6085490"/>
              <a:gd name="connsiteX78" fmla="*/ 3520966 w 3951890"/>
              <a:gd name="connsiteY78" fmla="*/ 641131 h 6085490"/>
              <a:gd name="connsiteX79" fmla="*/ 3069021 w 3951890"/>
              <a:gd name="connsiteY79" fmla="*/ 409904 h 6085490"/>
              <a:gd name="connsiteX80" fmla="*/ 2816773 w 3951890"/>
              <a:gd name="connsiteY80" fmla="*/ 357352 h 6085490"/>
              <a:gd name="connsiteX81" fmla="*/ 2585545 w 3951890"/>
              <a:gd name="connsiteY81" fmla="*/ 0 h 6085490"/>
              <a:gd name="connsiteX82" fmla="*/ 2469931 w 3951890"/>
              <a:gd name="connsiteY82" fmla="*/ 157656 h 6085490"/>
              <a:gd name="connsiteX83" fmla="*/ 2322786 w 3951890"/>
              <a:gd name="connsiteY83" fmla="*/ 420414 h 6085490"/>
              <a:gd name="connsiteX84" fmla="*/ 2123090 w 3951890"/>
              <a:gd name="connsiteY84" fmla="*/ 620110 h 6085490"/>
              <a:gd name="connsiteX85" fmla="*/ 1828801 w 3951890"/>
              <a:gd name="connsiteY85" fmla="*/ 714704 h 6085490"/>
              <a:gd name="connsiteX86" fmla="*/ 1597573 w 3951890"/>
              <a:gd name="connsiteY86" fmla="*/ 746234 h 6085490"/>
              <a:gd name="connsiteX87" fmla="*/ 1408387 w 3951890"/>
              <a:gd name="connsiteY87" fmla="*/ 515007 h 6085490"/>
              <a:gd name="connsiteX88" fmla="*/ 1271752 w 3951890"/>
              <a:gd name="connsiteY88" fmla="*/ 199696 h 6085490"/>
              <a:gd name="connsiteX89" fmla="*/ 1124607 w 3951890"/>
              <a:gd name="connsiteY89" fmla="*/ 126124 h 6085490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722180 w 3951890"/>
              <a:gd name="connsiteY45" fmla="*/ 5927835 h 5959366"/>
              <a:gd name="connsiteX46" fmla="*/ 2837794 w 3951890"/>
              <a:gd name="connsiteY46" fmla="*/ 5917324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68413 w 3951890"/>
              <a:gd name="connsiteY57" fmla="*/ 5875283 h 5959366"/>
              <a:gd name="connsiteX58" fmla="*/ 3573518 w 3951890"/>
              <a:gd name="connsiteY58" fmla="*/ 5791200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722180 w 3951890"/>
              <a:gd name="connsiteY45" fmla="*/ 5927835 h 5959366"/>
              <a:gd name="connsiteX46" fmla="*/ 2837794 w 3951890"/>
              <a:gd name="connsiteY46" fmla="*/ 5917324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89434 w 3951890"/>
              <a:gd name="connsiteY57" fmla="*/ 5717627 h 5959366"/>
              <a:gd name="connsiteX58" fmla="*/ 3573518 w 3951890"/>
              <a:gd name="connsiteY58" fmla="*/ 5791200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722180 w 3951890"/>
              <a:gd name="connsiteY45" fmla="*/ 5927835 h 5959366"/>
              <a:gd name="connsiteX46" fmla="*/ 2837794 w 3951890"/>
              <a:gd name="connsiteY46" fmla="*/ 5917324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89434 w 3951890"/>
              <a:gd name="connsiteY57" fmla="*/ 5717627 h 5959366"/>
              <a:gd name="connsiteX58" fmla="*/ 3626070 w 3951890"/>
              <a:gd name="connsiteY58" fmla="*/ 5644055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722180 w 3951890"/>
              <a:gd name="connsiteY45" fmla="*/ 5927835 h 5959366"/>
              <a:gd name="connsiteX46" fmla="*/ 2680138 w 3951890"/>
              <a:gd name="connsiteY46" fmla="*/ 5717628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89434 w 3951890"/>
              <a:gd name="connsiteY57" fmla="*/ 5717627 h 5959366"/>
              <a:gd name="connsiteX58" fmla="*/ 3626070 w 3951890"/>
              <a:gd name="connsiteY58" fmla="*/ 5644055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543504 w 3951890"/>
              <a:gd name="connsiteY45" fmla="*/ 5696608 h 5959366"/>
              <a:gd name="connsiteX46" fmla="*/ 2680138 w 3951890"/>
              <a:gd name="connsiteY46" fmla="*/ 5717628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89434 w 3951890"/>
              <a:gd name="connsiteY57" fmla="*/ 5717627 h 5959366"/>
              <a:gd name="connsiteX58" fmla="*/ 3626070 w 3951890"/>
              <a:gd name="connsiteY58" fmla="*/ 5644055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396359 w 3951890"/>
              <a:gd name="connsiteY44" fmla="*/ 5675587 h 5797984"/>
              <a:gd name="connsiteX45" fmla="*/ 2543504 w 3951890"/>
              <a:gd name="connsiteY45" fmla="*/ 5696608 h 5797984"/>
              <a:gd name="connsiteX46" fmla="*/ 2680138 w 3951890"/>
              <a:gd name="connsiteY46" fmla="*/ 5717628 h 5797984"/>
              <a:gd name="connsiteX47" fmla="*/ 2774731 w 3951890"/>
              <a:gd name="connsiteY47" fmla="*/ 5686097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396359 w 3951890"/>
              <a:gd name="connsiteY44" fmla="*/ 5675587 h 5797984"/>
              <a:gd name="connsiteX45" fmla="*/ 2554014 w 3951890"/>
              <a:gd name="connsiteY45" fmla="*/ 5559974 h 5797984"/>
              <a:gd name="connsiteX46" fmla="*/ 2680138 w 3951890"/>
              <a:gd name="connsiteY46" fmla="*/ 5717628 h 5797984"/>
              <a:gd name="connsiteX47" fmla="*/ 2774731 w 3951890"/>
              <a:gd name="connsiteY47" fmla="*/ 5686097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396359 w 3951890"/>
              <a:gd name="connsiteY44" fmla="*/ 5675587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774731 w 3951890"/>
              <a:gd name="connsiteY47" fmla="*/ 5686097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396359 w 3951890"/>
              <a:gd name="connsiteY44" fmla="*/ 5675587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43807 w 3951890"/>
              <a:gd name="connsiteY42" fmla="*/ 5360276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28193 w 3951890"/>
              <a:gd name="connsiteY41" fmla="*/ 4950373 h 5797984"/>
              <a:gd name="connsiteX42" fmla="*/ 2343807 w 3951890"/>
              <a:gd name="connsiteY42" fmla="*/ 5360276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343807 w 3951890"/>
              <a:gd name="connsiteY42" fmla="*/ 5360276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343807 w 3951890"/>
              <a:gd name="connsiteY42" fmla="*/ 5360276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280745 w 3951890"/>
              <a:gd name="connsiteY42" fmla="*/ 5108028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280745 w 3951890"/>
              <a:gd name="connsiteY42" fmla="*/ 5108028 h 5797984"/>
              <a:gd name="connsiteX43" fmla="*/ 2333298 w 3951890"/>
              <a:gd name="connsiteY43" fmla="*/ 5360274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30925 w 3951890"/>
              <a:gd name="connsiteY26" fmla="*/ 5223643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280745 w 3951890"/>
              <a:gd name="connsiteY42" fmla="*/ 5108028 h 5797984"/>
              <a:gd name="connsiteX43" fmla="*/ 2333298 w 3951890"/>
              <a:gd name="connsiteY43" fmla="*/ 5360274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220717 w 3951890"/>
              <a:gd name="connsiteY25" fmla="*/ 5255172 h 5797984"/>
              <a:gd name="connsiteX26" fmla="*/ 430925 w 3951890"/>
              <a:gd name="connsiteY26" fmla="*/ 5223643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280745 w 3951890"/>
              <a:gd name="connsiteY42" fmla="*/ 5108028 h 5797984"/>
              <a:gd name="connsiteX43" fmla="*/ 2333298 w 3951890"/>
              <a:gd name="connsiteY43" fmla="*/ 5360274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36635 w 3930869"/>
              <a:gd name="connsiteY21" fmla="*/ 4550979 h 5797984"/>
              <a:gd name="connsiteX22" fmla="*/ 0 w 3930869"/>
              <a:gd name="connsiteY22" fmla="*/ 4834759 h 5797984"/>
              <a:gd name="connsiteX23" fmla="*/ 0 w 3930869"/>
              <a:gd name="connsiteY23" fmla="*/ 5255172 h 5797984"/>
              <a:gd name="connsiteX24" fmla="*/ 94594 w 3930869"/>
              <a:gd name="connsiteY24" fmla="*/ 5297213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09599 w 3930869"/>
              <a:gd name="connsiteY28" fmla="*/ 5297214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0 w 3930869"/>
              <a:gd name="connsiteY23" fmla="*/ 5255172 h 5797984"/>
              <a:gd name="connsiteX24" fmla="*/ 94594 w 3930869"/>
              <a:gd name="connsiteY24" fmla="*/ 5297213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09599 w 3930869"/>
              <a:gd name="connsiteY28" fmla="*/ 5297214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94594 w 3930869"/>
              <a:gd name="connsiteY24" fmla="*/ 5297213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09599 w 3930869"/>
              <a:gd name="connsiteY28" fmla="*/ 5297214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09599 w 3930869"/>
              <a:gd name="connsiteY28" fmla="*/ 5297214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213131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213131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132082 w 3930869"/>
              <a:gd name="connsiteY55" fmla="*/ 5633544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213131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132082 w 3930869"/>
              <a:gd name="connsiteY55" fmla="*/ 5633544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73215 w 3930869"/>
              <a:gd name="connsiteY59" fmla="*/ 5318235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213131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132082 w 3930869"/>
              <a:gd name="connsiteY55" fmla="*/ 5633544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73215 w 3930869"/>
              <a:gd name="connsiteY59" fmla="*/ 5318235 h 5797984"/>
              <a:gd name="connsiteX60" fmla="*/ 3836277 w 3930869"/>
              <a:gd name="connsiteY60" fmla="*/ 4813738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20359"/>
              <a:gd name="connsiteY0" fmla="*/ 0 h 5797984"/>
              <a:gd name="connsiteX1" fmla="*/ 914400 w 3920359"/>
              <a:gd name="connsiteY1" fmla="*/ 388883 h 5797984"/>
              <a:gd name="connsiteX2" fmla="*/ 378372 w 3920359"/>
              <a:gd name="connsiteY2" fmla="*/ 536028 h 5797984"/>
              <a:gd name="connsiteX3" fmla="*/ 63062 w 3920359"/>
              <a:gd name="connsiteY3" fmla="*/ 819807 h 5797984"/>
              <a:gd name="connsiteX4" fmla="*/ 63062 w 3920359"/>
              <a:gd name="connsiteY4" fmla="*/ 1093076 h 5797984"/>
              <a:gd name="connsiteX5" fmla="*/ 273269 w 3920359"/>
              <a:gd name="connsiteY5" fmla="*/ 1492469 h 5797984"/>
              <a:gd name="connsiteX6" fmla="*/ 378373 w 3920359"/>
              <a:gd name="connsiteY6" fmla="*/ 1660634 h 5797984"/>
              <a:gd name="connsiteX7" fmla="*/ 409903 w 3920359"/>
              <a:gd name="connsiteY7" fmla="*/ 1870841 h 5797984"/>
              <a:gd name="connsiteX8" fmla="*/ 609600 w 3920359"/>
              <a:gd name="connsiteY8" fmla="*/ 1923394 h 5797984"/>
              <a:gd name="connsiteX9" fmla="*/ 798786 w 3920359"/>
              <a:gd name="connsiteY9" fmla="*/ 1671145 h 5797984"/>
              <a:gd name="connsiteX10" fmla="*/ 735724 w 3920359"/>
              <a:gd name="connsiteY10" fmla="*/ 1250731 h 5797984"/>
              <a:gd name="connsiteX11" fmla="*/ 651641 w 3920359"/>
              <a:gd name="connsiteY11" fmla="*/ 1051035 h 5797984"/>
              <a:gd name="connsiteX12" fmla="*/ 830317 w 3920359"/>
              <a:gd name="connsiteY12" fmla="*/ 1008993 h 5797984"/>
              <a:gd name="connsiteX13" fmla="*/ 998483 w 3920359"/>
              <a:gd name="connsiteY13" fmla="*/ 1481959 h 5797984"/>
              <a:gd name="connsiteX14" fmla="*/ 1030014 w 3920359"/>
              <a:gd name="connsiteY14" fmla="*/ 1891862 h 5797984"/>
              <a:gd name="connsiteX15" fmla="*/ 977462 w 3920359"/>
              <a:gd name="connsiteY15" fmla="*/ 2364828 h 5797984"/>
              <a:gd name="connsiteX16" fmla="*/ 399393 w 3920359"/>
              <a:gd name="connsiteY16" fmla="*/ 3499945 h 5797984"/>
              <a:gd name="connsiteX17" fmla="*/ 325821 w 3920359"/>
              <a:gd name="connsiteY17" fmla="*/ 3626070 h 5797984"/>
              <a:gd name="connsiteX18" fmla="*/ 336331 w 3920359"/>
              <a:gd name="connsiteY18" fmla="*/ 3710152 h 5797984"/>
              <a:gd name="connsiteX19" fmla="*/ 304800 w 3920359"/>
              <a:gd name="connsiteY19" fmla="*/ 3815255 h 5797984"/>
              <a:gd name="connsiteX20" fmla="*/ 241738 w 3920359"/>
              <a:gd name="connsiteY20" fmla="*/ 4025462 h 5797984"/>
              <a:gd name="connsiteX21" fmla="*/ 105104 w 3920359"/>
              <a:gd name="connsiteY21" fmla="*/ 4498427 h 5797984"/>
              <a:gd name="connsiteX22" fmla="*/ 0 w 3920359"/>
              <a:gd name="connsiteY22" fmla="*/ 4834759 h 5797984"/>
              <a:gd name="connsiteX23" fmla="*/ 31531 w 3920359"/>
              <a:gd name="connsiteY23" fmla="*/ 5097517 h 5797984"/>
              <a:gd name="connsiteX24" fmla="*/ 136635 w 3920359"/>
              <a:gd name="connsiteY24" fmla="*/ 5192110 h 5797984"/>
              <a:gd name="connsiteX25" fmla="*/ 199696 w 3920359"/>
              <a:gd name="connsiteY25" fmla="*/ 5255172 h 5797984"/>
              <a:gd name="connsiteX26" fmla="*/ 409904 w 3920359"/>
              <a:gd name="connsiteY26" fmla="*/ 5223643 h 5797984"/>
              <a:gd name="connsiteX27" fmla="*/ 515007 w 3920359"/>
              <a:gd name="connsiteY27" fmla="*/ 5213131 h 5797984"/>
              <a:gd name="connsiteX28" fmla="*/ 620110 w 3920359"/>
              <a:gd name="connsiteY28" fmla="*/ 5171090 h 5797984"/>
              <a:gd name="connsiteX29" fmla="*/ 693681 w 3920359"/>
              <a:gd name="connsiteY29" fmla="*/ 4929352 h 5797984"/>
              <a:gd name="connsiteX30" fmla="*/ 735724 w 3920359"/>
              <a:gd name="connsiteY30" fmla="*/ 4572000 h 5797984"/>
              <a:gd name="connsiteX31" fmla="*/ 882868 w 3920359"/>
              <a:gd name="connsiteY31" fmla="*/ 4014952 h 5797984"/>
              <a:gd name="connsiteX32" fmla="*/ 945931 w 3920359"/>
              <a:gd name="connsiteY32" fmla="*/ 4824249 h 5797984"/>
              <a:gd name="connsiteX33" fmla="*/ 966952 w 3920359"/>
              <a:gd name="connsiteY33" fmla="*/ 4981903 h 5797984"/>
              <a:gd name="connsiteX34" fmla="*/ 1082566 w 3920359"/>
              <a:gd name="connsiteY34" fmla="*/ 5108026 h 5797984"/>
              <a:gd name="connsiteX35" fmla="*/ 1219199 w 3920359"/>
              <a:gd name="connsiteY35" fmla="*/ 5108028 h 5797984"/>
              <a:gd name="connsiteX36" fmla="*/ 1345324 w 3920359"/>
              <a:gd name="connsiteY36" fmla="*/ 5087007 h 5797984"/>
              <a:gd name="connsiteX37" fmla="*/ 1566041 w 3920359"/>
              <a:gd name="connsiteY37" fmla="*/ 4614041 h 5797984"/>
              <a:gd name="connsiteX38" fmla="*/ 1671145 w 3920359"/>
              <a:gd name="connsiteY38" fmla="*/ 4172608 h 5797984"/>
              <a:gd name="connsiteX39" fmla="*/ 2049518 w 3920359"/>
              <a:gd name="connsiteY39" fmla="*/ 4078013 h 5797984"/>
              <a:gd name="connsiteX40" fmla="*/ 2165131 w 3920359"/>
              <a:gd name="connsiteY40" fmla="*/ 4529960 h 5797984"/>
              <a:gd name="connsiteX41" fmla="*/ 2207172 w 3920359"/>
              <a:gd name="connsiteY41" fmla="*/ 4950373 h 5797984"/>
              <a:gd name="connsiteX42" fmla="*/ 2259724 w 3920359"/>
              <a:gd name="connsiteY42" fmla="*/ 5108028 h 5797984"/>
              <a:gd name="connsiteX43" fmla="*/ 2312277 w 3920359"/>
              <a:gd name="connsiteY43" fmla="*/ 5360274 h 5797984"/>
              <a:gd name="connsiteX44" fmla="*/ 2427890 w 3920359"/>
              <a:gd name="connsiteY44" fmla="*/ 5528443 h 5797984"/>
              <a:gd name="connsiteX45" fmla="*/ 2532993 w 3920359"/>
              <a:gd name="connsiteY45" fmla="*/ 5559974 h 5797984"/>
              <a:gd name="connsiteX46" fmla="*/ 2680138 w 3920359"/>
              <a:gd name="connsiteY46" fmla="*/ 5528441 h 5797984"/>
              <a:gd name="connsiteX47" fmla="*/ 2669627 w 3920359"/>
              <a:gd name="connsiteY47" fmla="*/ 5423339 h 5797984"/>
              <a:gd name="connsiteX48" fmla="*/ 2659117 w 3920359"/>
              <a:gd name="connsiteY48" fmla="*/ 5423338 h 5797984"/>
              <a:gd name="connsiteX49" fmla="*/ 2690648 w 3920359"/>
              <a:gd name="connsiteY49" fmla="*/ 5044965 h 5797984"/>
              <a:gd name="connsiteX50" fmla="*/ 2690648 w 3920359"/>
              <a:gd name="connsiteY50" fmla="*/ 4740165 h 5797984"/>
              <a:gd name="connsiteX51" fmla="*/ 2858814 w 3920359"/>
              <a:gd name="connsiteY51" fmla="*/ 3983421 h 5797984"/>
              <a:gd name="connsiteX52" fmla="*/ 3153102 w 3920359"/>
              <a:gd name="connsiteY52" fmla="*/ 4277711 h 5797984"/>
              <a:gd name="connsiteX53" fmla="*/ 2911365 w 3920359"/>
              <a:gd name="connsiteY53" fmla="*/ 5234151 h 5797984"/>
              <a:gd name="connsiteX54" fmla="*/ 2953407 w 3920359"/>
              <a:gd name="connsiteY54" fmla="*/ 5675587 h 5797984"/>
              <a:gd name="connsiteX55" fmla="*/ 3132082 w 3920359"/>
              <a:gd name="connsiteY55" fmla="*/ 5633544 h 5797984"/>
              <a:gd name="connsiteX56" fmla="*/ 3289737 w 3920359"/>
              <a:gd name="connsiteY56" fmla="*/ 5780691 h 5797984"/>
              <a:gd name="connsiteX57" fmla="*/ 3468413 w 3920359"/>
              <a:gd name="connsiteY57" fmla="*/ 5717627 h 5797984"/>
              <a:gd name="connsiteX58" fmla="*/ 3605049 w 3920359"/>
              <a:gd name="connsiteY58" fmla="*/ 5644055 h 5797984"/>
              <a:gd name="connsiteX59" fmla="*/ 3773215 w 3920359"/>
              <a:gd name="connsiteY59" fmla="*/ 5318235 h 5797984"/>
              <a:gd name="connsiteX60" fmla="*/ 3836277 w 3920359"/>
              <a:gd name="connsiteY60" fmla="*/ 4813738 h 5797984"/>
              <a:gd name="connsiteX61" fmla="*/ 3741682 w 3920359"/>
              <a:gd name="connsiteY61" fmla="*/ 4393325 h 5797984"/>
              <a:gd name="connsiteX62" fmla="*/ 3920359 w 3920359"/>
              <a:gd name="connsiteY62" fmla="*/ 4172607 h 5797984"/>
              <a:gd name="connsiteX63" fmla="*/ 3647090 w 3920359"/>
              <a:gd name="connsiteY63" fmla="*/ 3857297 h 5797984"/>
              <a:gd name="connsiteX64" fmla="*/ 3436883 w 3920359"/>
              <a:gd name="connsiteY64" fmla="*/ 3037490 h 5797984"/>
              <a:gd name="connsiteX65" fmla="*/ 3258207 w 3920359"/>
              <a:gd name="connsiteY65" fmla="*/ 2543504 h 5797984"/>
              <a:gd name="connsiteX66" fmla="*/ 3069021 w 3920359"/>
              <a:gd name="connsiteY66" fmla="*/ 2291255 h 5797984"/>
              <a:gd name="connsiteX67" fmla="*/ 2890345 w 3920359"/>
              <a:gd name="connsiteY67" fmla="*/ 1923393 h 5797984"/>
              <a:gd name="connsiteX68" fmla="*/ 2743200 w 3920359"/>
              <a:gd name="connsiteY68" fmla="*/ 1681655 h 5797984"/>
              <a:gd name="connsiteX69" fmla="*/ 2806262 w 3920359"/>
              <a:gd name="connsiteY69" fmla="*/ 1282262 h 5797984"/>
              <a:gd name="connsiteX70" fmla="*/ 2869324 w 3920359"/>
              <a:gd name="connsiteY70" fmla="*/ 1187669 h 5797984"/>
              <a:gd name="connsiteX71" fmla="*/ 2837793 w 3920359"/>
              <a:gd name="connsiteY71" fmla="*/ 1534511 h 5797984"/>
              <a:gd name="connsiteX72" fmla="*/ 2995448 w 3920359"/>
              <a:gd name="connsiteY72" fmla="*/ 1996966 h 5797984"/>
              <a:gd name="connsiteX73" fmla="*/ 3541986 w 3920359"/>
              <a:gd name="connsiteY73" fmla="*/ 2017986 h 5797984"/>
              <a:gd name="connsiteX74" fmla="*/ 3647090 w 3920359"/>
              <a:gd name="connsiteY74" fmla="*/ 1828800 h 5797984"/>
              <a:gd name="connsiteX75" fmla="*/ 3415862 w 3920359"/>
              <a:gd name="connsiteY75" fmla="*/ 1597573 h 5797984"/>
              <a:gd name="connsiteX76" fmla="*/ 3636579 w 3920359"/>
              <a:gd name="connsiteY76" fmla="*/ 1219200 h 5797984"/>
              <a:gd name="connsiteX77" fmla="*/ 3573517 w 3920359"/>
              <a:gd name="connsiteY77" fmla="*/ 630621 h 5797984"/>
              <a:gd name="connsiteX78" fmla="*/ 3499945 w 3920359"/>
              <a:gd name="connsiteY78" fmla="*/ 515007 h 5797984"/>
              <a:gd name="connsiteX79" fmla="*/ 3048000 w 3920359"/>
              <a:gd name="connsiteY79" fmla="*/ 283780 h 5797984"/>
              <a:gd name="connsiteX80" fmla="*/ 2795752 w 3920359"/>
              <a:gd name="connsiteY80" fmla="*/ 231228 h 5797984"/>
              <a:gd name="connsiteX81" fmla="*/ 2585545 w 3920359"/>
              <a:gd name="connsiteY81" fmla="*/ 42042 h 5797984"/>
              <a:gd name="connsiteX82" fmla="*/ 2448910 w 3920359"/>
              <a:gd name="connsiteY82" fmla="*/ 31532 h 5797984"/>
              <a:gd name="connsiteX83" fmla="*/ 2301765 w 3920359"/>
              <a:gd name="connsiteY83" fmla="*/ 294290 h 5797984"/>
              <a:gd name="connsiteX84" fmla="*/ 2102069 w 3920359"/>
              <a:gd name="connsiteY84" fmla="*/ 493986 h 5797984"/>
              <a:gd name="connsiteX85" fmla="*/ 1807780 w 3920359"/>
              <a:gd name="connsiteY85" fmla="*/ 588580 h 5797984"/>
              <a:gd name="connsiteX86" fmla="*/ 1576552 w 3920359"/>
              <a:gd name="connsiteY86" fmla="*/ 620110 h 5797984"/>
              <a:gd name="connsiteX87" fmla="*/ 1387366 w 3920359"/>
              <a:gd name="connsiteY87" fmla="*/ 388883 h 5797984"/>
              <a:gd name="connsiteX88" fmla="*/ 1250731 w 3920359"/>
              <a:gd name="connsiteY88" fmla="*/ 73572 h 5797984"/>
              <a:gd name="connsiteX89" fmla="*/ 1103586 w 3920359"/>
              <a:gd name="connsiteY89" fmla="*/ 0 h 5797984"/>
              <a:gd name="connsiteX0" fmla="*/ 1103586 w 3836277"/>
              <a:gd name="connsiteY0" fmla="*/ 0 h 5797984"/>
              <a:gd name="connsiteX1" fmla="*/ 914400 w 3836277"/>
              <a:gd name="connsiteY1" fmla="*/ 388883 h 5797984"/>
              <a:gd name="connsiteX2" fmla="*/ 378372 w 3836277"/>
              <a:gd name="connsiteY2" fmla="*/ 536028 h 5797984"/>
              <a:gd name="connsiteX3" fmla="*/ 63062 w 3836277"/>
              <a:gd name="connsiteY3" fmla="*/ 819807 h 5797984"/>
              <a:gd name="connsiteX4" fmla="*/ 63062 w 3836277"/>
              <a:gd name="connsiteY4" fmla="*/ 1093076 h 5797984"/>
              <a:gd name="connsiteX5" fmla="*/ 273269 w 3836277"/>
              <a:gd name="connsiteY5" fmla="*/ 1492469 h 5797984"/>
              <a:gd name="connsiteX6" fmla="*/ 378373 w 3836277"/>
              <a:gd name="connsiteY6" fmla="*/ 1660634 h 5797984"/>
              <a:gd name="connsiteX7" fmla="*/ 409903 w 3836277"/>
              <a:gd name="connsiteY7" fmla="*/ 1870841 h 5797984"/>
              <a:gd name="connsiteX8" fmla="*/ 609600 w 3836277"/>
              <a:gd name="connsiteY8" fmla="*/ 1923394 h 5797984"/>
              <a:gd name="connsiteX9" fmla="*/ 798786 w 3836277"/>
              <a:gd name="connsiteY9" fmla="*/ 1671145 h 5797984"/>
              <a:gd name="connsiteX10" fmla="*/ 735724 w 3836277"/>
              <a:gd name="connsiteY10" fmla="*/ 1250731 h 5797984"/>
              <a:gd name="connsiteX11" fmla="*/ 651641 w 3836277"/>
              <a:gd name="connsiteY11" fmla="*/ 1051035 h 5797984"/>
              <a:gd name="connsiteX12" fmla="*/ 830317 w 3836277"/>
              <a:gd name="connsiteY12" fmla="*/ 1008993 h 5797984"/>
              <a:gd name="connsiteX13" fmla="*/ 998483 w 3836277"/>
              <a:gd name="connsiteY13" fmla="*/ 1481959 h 5797984"/>
              <a:gd name="connsiteX14" fmla="*/ 1030014 w 3836277"/>
              <a:gd name="connsiteY14" fmla="*/ 1891862 h 5797984"/>
              <a:gd name="connsiteX15" fmla="*/ 977462 w 3836277"/>
              <a:gd name="connsiteY15" fmla="*/ 2364828 h 5797984"/>
              <a:gd name="connsiteX16" fmla="*/ 399393 w 3836277"/>
              <a:gd name="connsiteY16" fmla="*/ 3499945 h 5797984"/>
              <a:gd name="connsiteX17" fmla="*/ 325821 w 3836277"/>
              <a:gd name="connsiteY17" fmla="*/ 3626070 h 5797984"/>
              <a:gd name="connsiteX18" fmla="*/ 336331 w 3836277"/>
              <a:gd name="connsiteY18" fmla="*/ 3710152 h 5797984"/>
              <a:gd name="connsiteX19" fmla="*/ 304800 w 3836277"/>
              <a:gd name="connsiteY19" fmla="*/ 3815255 h 5797984"/>
              <a:gd name="connsiteX20" fmla="*/ 241738 w 3836277"/>
              <a:gd name="connsiteY20" fmla="*/ 4025462 h 5797984"/>
              <a:gd name="connsiteX21" fmla="*/ 105104 w 3836277"/>
              <a:gd name="connsiteY21" fmla="*/ 4498427 h 5797984"/>
              <a:gd name="connsiteX22" fmla="*/ 0 w 3836277"/>
              <a:gd name="connsiteY22" fmla="*/ 4834759 h 5797984"/>
              <a:gd name="connsiteX23" fmla="*/ 31531 w 3836277"/>
              <a:gd name="connsiteY23" fmla="*/ 5097517 h 5797984"/>
              <a:gd name="connsiteX24" fmla="*/ 136635 w 3836277"/>
              <a:gd name="connsiteY24" fmla="*/ 5192110 h 5797984"/>
              <a:gd name="connsiteX25" fmla="*/ 199696 w 3836277"/>
              <a:gd name="connsiteY25" fmla="*/ 5255172 h 5797984"/>
              <a:gd name="connsiteX26" fmla="*/ 409904 w 3836277"/>
              <a:gd name="connsiteY26" fmla="*/ 5223643 h 5797984"/>
              <a:gd name="connsiteX27" fmla="*/ 515007 w 3836277"/>
              <a:gd name="connsiteY27" fmla="*/ 5213131 h 5797984"/>
              <a:gd name="connsiteX28" fmla="*/ 620110 w 3836277"/>
              <a:gd name="connsiteY28" fmla="*/ 5171090 h 5797984"/>
              <a:gd name="connsiteX29" fmla="*/ 693681 w 3836277"/>
              <a:gd name="connsiteY29" fmla="*/ 4929352 h 5797984"/>
              <a:gd name="connsiteX30" fmla="*/ 735724 w 3836277"/>
              <a:gd name="connsiteY30" fmla="*/ 4572000 h 5797984"/>
              <a:gd name="connsiteX31" fmla="*/ 882868 w 3836277"/>
              <a:gd name="connsiteY31" fmla="*/ 4014952 h 5797984"/>
              <a:gd name="connsiteX32" fmla="*/ 945931 w 3836277"/>
              <a:gd name="connsiteY32" fmla="*/ 4824249 h 5797984"/>
              <a:gd name="connsiteX33" fmla="*/ 966952 w 3836277"/>
              <a:gd name="connsiteY33" fmla="*/ 4981903 h 5797984"/>
              <a:gd name="connsiteX34" fmla="*/ 1082566 w 3836277"/>
              <a:gd name="connsiteY34" fmla="*/ 5108026 h 5797984"/>
              <a:gd name="connsiteX35" fmla="*/ 1219199 w 3836277"/>
              <a:gd name="connsiteY35" fmla="*/ 5108028 h 5797984"/>
              <a:gd name="connsiteX36" fmla="*/ 1345324 w 3836277"/>
              <a:gd name="connsiteY36" fmla="*/ 5087007 h 5797984"/>
              <a:gd name="connsiteX37" fmla="*/ 1566041 w 3836277"/>
              <a:gd name="connsiteY37" fmla="*/ 4614041 h 5797984"/>
              <a:gd name="connsiteX38" fmla="*/ 1671145 w 3836277"/>
              <a:gd name="connsiteY38" fmla="*/ 4172608 h 5797984"/>
              <a:gd name="connsiteX39" fmla="*/ 2049518 w 3836277"/>
              <a:gd name="connsiteY39" fmla="*/ 4078013 h 5797984"/>
              <a:gd name="connsiteX40" fmla="*/ 2165131 w 3836277"/>
              <a:gd name="connsiteY40" fmla="*/ 4529960 h 5797984"/>
              <a:gd name="connsiteX41" fmla="*/ 2207172 w 3836277"/>
              <a:gd name="connsiteY41" fmla="*/ 4950373 h 5797984"/>
              <a:gd name="connsiteX42" fmla="*/ 2259724 w 3836277"/>
              <a:gd name="connsiteY42" fmla="*/ 5108028 h 5797984"/>
              <a:gd name="connsiteX43" fmla="*/ 2312277 w 3836277"/>
              <a:gd name="connsiteY43" fmla="*/ 5360274 h 5797984"/>
              <a:gd name="connsiteX44" fmla="*/ 2427890 w 3836277"/>
              <a:gd name="connsiteY44" fmla="*/ 5528443 h 5797984"/>
              <a:gd name="connsiteX45" fmla="*/ 2532993 w 3836277"/>
              <a:gd name="connsiteY45" fmla="*/ 5559974 h 5797984"/>
              <a:gd name="connsiteX46" fmla="*/ 2680138 w 3836277"/>
              <a:gd name="connsiteY46" fmla="*/ 5528441 h 5797984"/>
              <a:gd name="connsiteX47" fmla="*/ 2669627 w 3836277"/>
              <a:gd name="connsiteY47" fmla="*/ 5423339 h 5797984"/>
              <a:gd name="connsiteX48" fmla="*/ 2659117 w 3836277"/>
              <a:gd name="connsiteY48" fmla="*/ 5423338 h 5797984"/>
              <a:gd name="connsiteX49" fmla="*/ 2690648 w 3836277"/>
              <a:gd name="connsiteY49" fmla="*/ 5044965 h 5797984"/>
              <a:gd name="connsiteX50" fmla="*/ 2690648 w 3836277"/>
              <a:gd name="connsiteY50" fmla="*/ 4740165 h 5797984"/>
              <a:gd name="connsiteX51" fmla="*/ 2858814 w 3836277"/>
              <a:gd name="connsiteY51" fmla="*/ 3983421 h 5797984"/>
              <a:gd name="connsiteX52" fmla="*/ 3153102 w 3836277"/>
              <a:gd name="connsiteY52" fmla="*/ 4277711 h 5797984"/>
              <a:gd name="connsiteX53" fmla="*/ 2911365 w 3836277"/>
              <a:gd name="connsiteY53" fmla="*/ 5234151 h 5797984"/>
              <a:gd name="connsiteX54" fmla="*/ 2953407 w 3836277"/>
              <a:gd name="connsiteY54" fmla="*/ 5675587 h 5797984"/>
              <a:gd name="connsiteX55" fmla="*/ 3132082 w 3836277"/>
              <a:gd name="connsiteY55" fmla="*/ 5633544 h 5797984"/>
              <a:gd name="connsiteX56" fmla="*/ 3289737 w 3836277"/>
              <a:gd name="connsiteY56" fmla="*/ 5780691 h 5797984"/>
              <a:gd name="connsiteX57" fmla="*/ 3468413 w 3836277"/>
              <a:gd name="connsiteY57" fmla="*/ 5717627 h 5797984"/>
              <a:gd name="connsiteX58" fmla="*/ 3605049 w 3836277"/>
              <a:gd name="connsiteY58" fmla="*/ 5644055 h 5797984"/>
              <a:gd name="connsiteX59" fmla="*/ 3773215 w 3836277"/>
              <a:gd name="connsiteY59" fmla="*/ 5318235 h 5797984"/>
              <a:gd name="connsiteX60" fmla="*/ 3836277 w 3836277"/>
              <a:gd name="connsiteY60" fmla="*/ 4813738 h 5797984"/>
              <a:gd name="connsiteX61" fmla="*/ 3741682 w 3836277"/>
              <a:gd name="connsiteY61" fmla="*/ 4393325 h 5797984"/>
              <a:gd name="connsiteX62" fmla="*/ 3783724 w 3836277"/>
              <a:gd name="connsiteY62" fmla="*/ 4130566 h 5797984"/>
              <a:gd name="connsiteX63" fmla="*/ 3647090 w 3836277"/>
              <a:gd name="connsiteY63" fmla="*/ 3857297 h 5797984"/>
              <a:gd name="connsiteX64" fmla="*/ 3436883 w 3836277"/>
              <a:gd name="connsiteY64" fmla="*/ 3037490 h 5797984"/>
              <a:gd name="connsiteX65" fmla="*/ 3258207 w 3836277"/>
              <a:gd name="connsiteY65" fmla="*/ 2543504 h 5797984"/>
              <a:gd name="connsiteX66" fmla="*/ 3069021 w 3836277"/>
              <a:gd name="connsiteY66" fmla="*/ 2291255 h 5797984"/>
              <a:gd name="connsiteX67" fmla="*/ 2890345 w 3836277"/>
              <a:gd name="connsiteY67" fmla="*/ 1923393 h 5797984"/>
              <a:gd name="connsiteX68" fmla="*/ 2743200 w 3836277"/>
              <a:gd name="connsiteY68" fmla="*/ 1681655 h 5797984"/>
              <a:gd name="connsiteX69" fmla="*/ 2806262 w 3836277"/>
              <a:gd name="connsiteY69" fmla="*/ 1282262 h 5797984"/>
              <a:gd name="connsiteX70" fmla="*/ 2869324 w 3836277"/>
              <a:gd name="connsiteY70" fmla="*/ 1187669 h 5797984"/>
              <a:gd name="connsiteX71" fmla="*/ 2837793 w 3836277"/>
              <a:gd name="connsiteY71" fmla="*/ 1534511 h 5797984"/>
              <a:gd name="connsiteX72" fmla="*/ 2995448 w 3836277"/>
              <a:gd name="connsiteY72" fmla="*/ 1996966 h 5797984"/>
              <a:gd name="connsiteX73" fmla="*/ 3541986 w 3836277"/>
              <a:gd name="connsiteY73" fmla="*/ 2017986 h 5797984"/>
              <a:gd name="connsiteX74" fmla="*/ 3647090 w 3836277"/>
              <a:gd name="connsiteY74" fmla="*/ 1828800 h 5797984"/>
              <a:gd name="connsiteX75" fmla="*/ 3415862 w 3836277"/>
              <a:gd name="connsiteY75" fmla="*/ 1597573 h 5797984"/>
              <a:gd name="connsiteX76" fmla="*/ 3636579 w 3836277"/>
              <a:gd name="connsiteY76" fmla="*/ 1219200 h 5797984"/>
              <a:gd name="connsiteX77" fmla="*/ 3573517 w 3836277"/>
              <a:gd name="connsiteY77" fmla="*/ 630621 h 5797984"/>
              <a:gd name="connsiteX78" fmla="*/ 3499945 w 3836277"/>
              <a:gd name="connsiteY78" fmla="*/ 515007 h 5797984"/>
              <a:gd name="connsiteX79" fmla="*/ 3048000 w 3836277"/>
              <a:gd name="connsiteY79" fmla="*/ 283780 h 5797984"/>
              <a:gd name="connsiteX80" fmla="*/ 2795752 w 3836277"/>
              <a:gd name="connsiteY80" fmla="*/ 231228 h 5797984"/>
              <a:gd name="connsiteX81" fmla="*/ 2585545 w 3836277"/>
              <a:gd name="connsiteY81" fmla="*/ 42042 h 5797984"/>
              <a:gd name="connsiteX82" fmla="*/ 2448910 w 3836277"/>
              <a:gd name="connsiteY82" fmla="*/ 31532 h 5797984"/>
              <a:gd name="connsiteX83" fmla="*/ 2301765 w 3836277"/>
              <a:gd name="connsiteY83" fmla="*/ 294290 h 5797984"/>
              <a:gd name="connsiteX84" fmla="*/ 2102069 w 3836277"/>
              <a:gd name="connsiteY84" fmla="*/ 493986 h 5797984"/>
              <a:gd name="connsiteX85" fmla="*/ 1807780 w 3836277"/>
              <a:gd name="connsiteY85" fmla="*/ 588580 h 5797984"/>
              <a:gd name="connsiteX86" fmla="*/ 1576552 w 3836277"/>
              <a:gd name="connsiteY86" fmla="*/ 620110 h 5797984"/>
              <a:gd name="connsiteX87" fmla="*/ 1387366 w 3836277"/>
              <a:gd name="connsiteY87" fmla="*/ 388883 h 5797984"/>
              <a:gd name="connsiteX88" fmla="*/ 1250731 w 3836277"/>
              <a:gd name="connsiteY88" fmla="*/ 73572 h 5797984"/>
              <a:gd name="connsiteX89" fmla="*/ 1103586 w 3836277"/>
              <a:gd name="connsiteY89" fmla="*/ 0 h 5797984"/>
              <a:gd name="connsiteX0" fmla="*/ 1103586 w 3857297"/>
              <a:gd name="connsiteY0" fmla="*/ 0 h 5797984"/>
              <a:gd name="connsiteX1" fmla="*/ 914400 w 3857297"/>
              <a:gd name="connsiteY1" fmla="*/ 388883 h 5797984"/>
              <a:gd name="connsiteX2" fmla="*/ 378372 w 3857297"/>
              <a:gd name="connsiteY2" fmla="*/ 536028 h 5797984"/>
              <a:gd name="connsiteX3" fmla="*/ 63062 w 3857297"/>
              <a:gd name="connsiteY3" fmla="*/ 819807 h 5797984"/>
              <a:gd name="connsiteX4" fmla="*/ 63062 w 3857297"/>
              <a:gd name="connsiteY4" fmla="*/ 1093076 h 5797984"/>
              <a:gd name="connsiteX5" fmla="*/ 273269 w 3857297"/>
              <a:gd name="connsiteY5" fmla="*/ 1492469 h 5797984"/>
              <a:gd name="connsiteX6" fmla="*/ 378373 w 3857297"/>
              <a:gd name="connsiteY6" fmla="*/ 1660634 h 5797984"/>
              <a:gd name="connsiteX7" fmla="*/ 409903 w 3857297"/>
              <a:gd name="connsiteY7" fmla="*/ 1870841 h 5797984"/>
              <a:gd name="connsiteX8" fmla="*/ 609600 w 3857297"/>
              <a:gd name="connsiteY8" fmla="*/ 1923394 h 5797984"/>
              <a:gd name="connsiteX9" fmla="*/ 798786 w 3857297"/>
              <a:gd name="connsiteY9" fmla="*/ 1671145 h 5797984"/>
              <a:gd name="connsiteX10" fmla="*/ 735724 w 3857297"/>
              <a:gd name="connsiteY10" fmla="*/ 1250731 h 5797984"/>
              <a:gd name="connsiteX11" fmla="*/ 651641 w 3857297"/>
              <a:gd name="connsiteY11" fmla="*/ 1051035 h 5797984"/>
              <a:gd name="connsiteX12" fmla="*/ 830317 w 3857297"/>
              <a:gd name="connsiteY12" fmla="*/ 1008993 h 5797984"/>
              <a:gd name="connsiteX13" fmla="*/ 998483 w 3857297"/>
              <a:gd name="connsiteY13" fmla="*/ 1481959 h 5797984"/>
              <a:gd name="connsiteX14" fmla="*/ 1030014 w 3857297"/>
              <a:gd name="connsiteY14" fmla="*/ 1891862 h 5797984"/>
              <a:gd name="connsiteX15" fmla="*/ 977462 w 3857297"/>
              <a:gd name="connsiteY15" fmla="*/ 2364828 h 5797984"/>
              <a:gd name="connsiteX16" fmla="*/ 399393 w 3857297"/>
              <a:gd name="connsiteY16" fmla="*/ 3499945 h 5797984"/>
              <a:gd name="connsiteX17" fmla="*/ 325821 w 3857297"/>
              <a:gd name="connsiteY17" fmla="*/ 3626070 h 5797984"/>
              <a:gd name="connsiteX18" fmla="*/ 336331 w 3857297"/>
              <a:gd name="connsiteY18" fmla="*/ 3710152 h 5797984"/>
              <a:gd name="connsiteX19" fmla="*/ 304800 w 3857297"/>
              <a:gd name="connsiteY19" fmla="*/ 3815255 h 5797984"/>
              <a:gd name="connsiteX20" fmla="*/ 241738 w 3857297"/>
              <a:gd name="connsiteY20" fmla="*/ 4025462 h 5797984"/>
              <a:gd name="connsiteX21" fmla="*/ 105104 w 3857297"/>
              <a:gd name="connsiteY21" fmla="*/ 4498427 h 5797984"/>
              <a:gd name="connsiteX22" fmla="*/ 0 w 3857297"/>
              <a:gd name="connsiteY22" fmla="*/ 4834759 h 5797984"/>
              <a:gd name="connsiteX23" fmla="*/ 31531 w 3857297"/>
              <a:gd name="connsiteY23" fmla="*/ 5097517 h 5797984"/>
              <a:gd name="connsiteX24" fmla="*/ 136635 w 3857297"/>
              <a:gd name="connsiteY24" fmla="*/ 5192110 h 5797984"/>
              <a:gd name="connsiteX25" fmla="*/ 199696 w 3857297"/>
              <a:gd name="connsiteY25" fmla="*/ 5255172 h 5797984"/>
              <a:gd name="connsiteX26" fmla="*/ 409904 w 3857297"/>
              <a:gd name="connsiteY26" fmla="*/ 5223643 h 5797984"/>
              <a:gd name="connsiteX27" fmla="*/ 515007 w 3857297"/>
              <a:gd name="connsiteY27" fmla="*/ 5213131 h 5797984"/>
              <a:gd name="connsiteX28" fmla="*/ 620110 w 3857297"/>
              <a:gd name="connsiteY28" fmla="*/ 5171090 h 5797984"/>
              <a:gd name="connsiteX29" fmla="*/ 693681 w 3857297"/>
              <a:gd name="connsiteY29" fmla="*/ 4929352 h 5797984"/>
              <a:gd name="connsiteX30" fmla="*/ 735724 w 3857297"/>
              <a:gd name="connsiteY30" fmla="*/ 4572000 h 5797984"/>
              <a:gd name="connsiteX31" fmla="*/ 882868 w 3857297"/>
              <a:gd name="connsiteY31" fmla="*/ 4014952 h 5797984"/>
              <a:gd name="connsiteX32" fmla="*/ 945931 w 3857297"/>
              <a:gd name="connsiteY32" fmla="*/ 4824249 h 5797984"/>
              <a:gd name="connsiteX33" fmla="*/ 966952 w 3857297"/>
              <a:gd name="connsiteY33" fmla="*/ 4981903 h 5797984"/>
              <a:gd name="connsiteX34" fmla="*/ 1082566 w 3857297"/>
              <a:gd name="connsiteY34" fmla="*/ 5108026 h 5797984"/>
              <a:gd name="connsiteX35" fmla="*/ 1219199 w 3857297"/>
              <a:gd name="connsiteY35" fmla="*/ 5108028 h 5797984"/>
              <a:gd name="connsiteX36" fmla="*/ 1345324 w 3857297"/>
              <a:gd name="connsiteY36" fmla="*/ 5087007 h 5797984"/>
              <a:gd name="connsiteX37" fmla="*/ 1566041 w 3857297"/>
              <a:gd name="connsiteY37" fmla="*/ 4614041 h 5797984"/>
              <a:gd name="connsiteX38" fmla="*/ 1671145 w 3857297"/>
              <a:gd name="connsiteY38" fmla="*/ 4172608 h 5797984"/>
              <a:gd name="connsiteX39" fmla="*/ 2049518 w 3857297"/>
              <a:gd name="connsiteY39" fmla="*/ 4078013 h 5797984"/>
              <a:gd name="connsiteX40" fmla="*/ 2165131 w 3857297"/>
              <a:gd name="connsiteY40" fmla="*/ 4529960 h 5797984"/>
              <a:gd name="connsiteX41" fmla="*/ 2207172 w 3857297"/>
              <a:gd name="connsiteY41" fmla="*/ 4950373 h 5797984"/>
              <a:gd name="connsiteX42" fmla="*/ 2259724 w 3857297"/>
              <a:gd name="connsiteY42" fmla="*/ 5108028 h 5797984"/>
              <a:gd name="connsiteX43" fmla="*/ 2312277 w 3857297"/>
              <a:gd name="connsiteY43" fmla="*/ 5360274 h 5797984"/>
              <a:gd name="connsiteX44" fmla="*/ 2427890 w 3857297"/>
              <a:gd name="connsiteY44" fmla="*/ 5528443 h 5797984"/>
              <a:gd name="connsiteX45" fmla="*/ 2532993 w 3857297"/>
              <a:gd name="connsiteY45" fmla="*/ 5559974 h 5797984"/>
              <a:gd name="connsiteX46" fmla="*/ 2680138 w 3857297"/>
              <a:gd name="connsiteY46" fmla="*/ 5528441 h 5797984"/>
              <a:gd name="connsiteX47" fmla="*/ 2669627 w 3857297"/>
              <a:gd name="connsiteY47" fmla="*/ 5423339 h 5797984"/>
              <a:gd name="connsiteX48" fmla="*/ 2659117 w 3857297"/>
              <a:gd name="connsiteY48" fmla="*/ 5423338 h 5797984"/>
              <a:gd name="connsiteX49" fmla="*/ 2690648 w 3857297"/>
              <a:gd name="connsiteY49" fmla="*/ 5044965 h 5797984"/>
              <a:gd name="connsiteX50" fmla="*/ 2690648 w 3857297"/>
              <a:gd name="connsiteY50" fmla="*/ 4740165 h 5797984"/>
              <a:gd name="connsiteX51" fmla="*/ 2858814 w 3857297"/>
              <a:gd name="connsiteY51" fmla="*/ 3983421 h 5797984"/>
              <a:gd name="connsiteX52" fmla="*/ 3153102 w 3857297"/>
              <a:gd name="connsiteY52" fmla="*/ 4277711 h 5797984"/>
              <a:gd name="connsiteX53" fmla="*/ 2911365 w 3857297"/>
              <a:gd name="connsiteY53" fmla="*/ 5234151 h 5797984"/>
              <a:gd name="connsiteX54" fmla="*/ 2953407 w 3857297"/>
              <a:gd name="connsiteY54" fmla="*/ 5675587 h 5797984"/>
              <a:gd name="connsiteX55" fmla="*/ 3132082 w 3857297"/>
              <a:gd name="connsiteY55" fmla="*/ 5633544 h 5797984"/>
              <a:gd name="connsiteX56" fmla="*/ 3289737 w 3857297"/>
              <a:gd name="connsiteY56" fmla="*/ 5780691 h 5797984"/>
              <a:gd name="connsiteX57" fmla="*/ 3468413 w 3857297"/>
              <a:gd name="connsiteY57" fmla="*/ 5717627 h 5797984"/>
              <a:gd name="connsiteX58" fmla="*/ 3605049 w 3857297"/>
              <a:gd name="connsiteY58" fmla="*/ 5644055 h 5797984"/>
              <a:gd name="connsiteX59" fmla="*/ 3773215 w 3857297"/>
              <a:gd name="connsiteY59" fmla="*/ 5318235 h 5797984"/>
              <a:gd name="connsiteX60" fmla="*/ 3836277 w 3857297"/>
              <a:gd name="connsiteY60" fmla="*/ 4813738 h 5797984"/>
              <a:gd name="connsiteX61" fmla="*/ 3741682 w 3857297"/>
              <a:gd name="connsiteY61" fmla="*/ 4393325 h 5797984"/>
              <a:gd name="connsiteX62" fmla="*/ 3857297 w 3857297"/>
              <a:gd name="connsiteY62" fmla="*/ 4120055 h 5797984"/>
              <a:gd name="connsiteX63" fmla="*/ 3647090 w 3857297"/>
              <a:gd name="connsiteY63" fmla="*/ 3857297 h 5797984"/>
              <a:gd name="connsiteX64" fmla="*/ 3436883 w 3857297"/>
              <a:gd name="connsiteY64" fmla="*/ 3037490 h 5797984"/>
              <a:gd name="connsiteX65" fmla="*/ 3258207 w 3857297"/>
              <a:gd name="connsiteY65" fmla="*/ 2543504 h 5797984"/>
              <a:gd name="connsiteX66" fmla="*/ 3069021 w 3857297"/>
              <a:gd name="connsiteY66" fmla="*/ 2291255 h 5797984"/>
              <a:gd name="connsiteX67" fmla="*/ 2890345 w 3857297"/>
              <a:gd name="connsiteY67" fmla="*/ 1923393 h 5797984"/>
              <a:gd name="connsiteX68" fmla="*/ 2743200 w 3857297"/>
              <a:gd name="connsiteY68" fmla="*/ 1681655 h 5797984"/>
              <a:gd name="connsiteX69" fmla="*/ 2806262 w 3857297"/>
              <a:gd name="connsiteY69" fmla="*/ 1282262 h 5797984"/>
              <a:gd name="connsiteX70" fmla="*/ 2869324 w 3857297"/>
              <a:gd name="connsiteY70" fmla="*/ 1187669 h 5797984"/>
              <a:gd name="connsiteX71" fmla="*/ 2837793 w 3857297"/>
              <a:gd name="connsiteY71" fmla="*/ 1534511 h 5797984"/>
              <a:gd name="connsiteX72" fmla="*/ 2995448 w 3857297"/>
              <a:gd name="connsiteY72" fmla="*/ 1996966 h 5797984"/>
              <a:gd name="connsiteX73" fmla="*/ 3541986 w 3857297"/>
              <a:gd name="connsiteY73" fmla="*/ 2017986 h 5797984"/>
              <a:gd name="connsiteX74" fmla="*/ 3647090 w 3857297"/>
              <a:gd name="connsiteY74" fmla="*/ 1828800 h 5797984"/>
              <a:gd name="connsiteX75" fmla="*/ 3415862 w 3857297"/>
              <a:gd name="connsiteY75" fmla="*/ 1597573 h 5797984"/>
              <a:gd name="connsiteX76" fmla="*/ 3636579 w 3857297"/>
              <a:gd name="connsiteY76" fmla="*/ 1219200 h 5797984"/>
              <a:gd name="connsiteX77" fmla="*/ 3573517 w 3857297"/>
              <a:gd name="connsiteY77" fmla="*/ 630621 h 5797984"/>
              <a:gd name="connsiteX78" fmla="*/ 3499945 w 3857297"/>
              <a:gd name="connsiteY78" fmla="*/ 515007 h 5797984"/>
              <a:gd name="connsiteX79" fmla="*/ 3048000 w 3857297"/>
              <a:gd name="connsiteY79" fmla="*/ 283780 h 5797984"/>
              <a:gd name="connsiteX80" fmla="*/ 2795752 w 3857297"/>
              <a:gd name="connsiteY80" fmla="*/ 231228 h 5797984"/>
              <a:gd name="connsiteX81" fmla="*/ 2585545 w 3857297"/>
              <a:gd name="connsiteY81" fmla="*/ 42042 h 5797984"/>
              <a:gd name="connsiteX82" fmla="*/ 2448910 w 3857297"/>
              <a:gd name="connsiteY82" fmla="*/ 31532 h 5797984"/>
              <a:gd name="connsiteX83" fmla="*/ 2301765 w 3857297"/>
              <a:gd name="connsiteY83" fmla="*/ 294290 h 5797984"/>
              <a:gd name="connsiteX84" fmla="*/ 2102069 w 3857297"/>
              <a:gd name="connsiteY84" fmla="*/ 493986 h 5797984"/>
              <a:gd name="connsiteX85" fmla="*/ 1807780 w 3857297"/>
              <a:gd name="connsiteY85" fmla="*/ 588580 h 5797984"/>
              <a:gd name="connsiteX86" fmla="*/ 1576552 w 3857297"/>
              <a:gd name="connsiteY86" fmla="*/ 620110 h 5797984"/>
              <a:gd name="connsiteX87" fmla="*/ 1387366 w 3857297"/>
              <a:gd name="connsiteY87" fmla="*/ 388883 h 5797984"/>
              <a:gd name="connsiteX88" fmla="*/ 1250731 w 3857297"/>
              <a:gd name="connsiteY88" fmla="*/ 73572 h 5797984"/>
              <a:gd name="connsiteX89" fmla="*/ 1103586 w 3857297"/>
              <a:gd name="connsiteY89" fmla="*/ 0 h 5797984"/>
              <a:gd name="connsiteX0" fmla="*/ 1103586 w 3857297"/>
              <a:gd name="connsiteY0" fmla="*/ 0 h 5797984"/>
              <a:gd name="connsiteX1" fmla="*/ 914400 w 3857297"/>
              <a:gd name="connsiteY1" fmla="*/ 388883 h 5797984"/>
              <a:gd name="connsiteX2" fmla="*/ 378372 w 3857297"/>
              <a:gd name="connsiteY2" fmla="*/ 536028 h 5797984"/>
              <a:gd name="connsiteX3" fmla="*/ 63062 w 3857297"/>
              <a:gd name="connsiteY3" fmla="*/ 819807 h 5797984"/>
              <a:gd name="connsiteX4" fmla="*/ 63062 w 3857297"/>
              <a:gd name="connsiteY4" fmla="*/ 1093076 h 5797984"/>
              <a:gd name="connsiteX5" fmla="*/ 273269 w 3857297"/>
              <a:gd name="connsiteY5" fmla="*/ 1492469 h 5797984"/>
              <a:gd name="connsiteX6" fmla="*/ 378373 w 3857297"/>
              <a:gd name="connsiteY6" fmla="*/ 1660634 h 5797984"/>
              <a:gd name="connsiteX7" fmla="*/ 409903 w 3857297"/>
              <a:gd name="connsiteY7" fmla="*/ 1870841 h 5797984"/>
              <a:gd name="connsiteX8" fmla="*/ 609600 w 3857297"/>
              <a:gd name="connsiteY8" fmla="*/ 1923394 h 5797984"/>
              <a:gd name="connsiteX9" fmla="*/ 798786 w 3857297"/>
              <a:gd name="connsiteY9" fmla="*/ 1671145 h 5797984"/>
              <a:gd name="connsiteX10" fmla="*/ 735724 w 3857297"/>
              <a:gd name="connsiteY10" fmla="*/ 1250731 h 5797984"/>
              <a:gd name="connsiteX11" fmla="*/ 651641 w 3857297"/>
              <a:gd name="connsiteY11" fmla="*/ 1051035 h 5797984"/>
              <a:gd name="connsiteX12" fmla="*/ 830317 w 3857297"/>
              <a:gd name="connsiteY12" fmla="*/ 1008993 h 5797984"/>
              <a:gd name="connsiteX13" fmla="*/ 998483 w 3857297"/>
              <a:gd name="connsiteY13" fmla="*/ 1481959 h 5797984"/>
              <a:gd name="connsiteX14" fmla="*/ 1030014 w 3857297"/>
              <a:gd name="connsiteY14" fmla="*/ 1891862 h 5797984"/>
              <a:gd name="connsiteX15" fmla="*/ 977462 w 3857297"/>
              <a:gd name="connsiteY15" fmla="*/ 2364828 h 5797984"/>
              <a:gd name="connsiteX16" fmla="*/ 399393 w 3857297"/>
              <a:gd name="connsiteY16" fmla="*/ 3499945 h 5797984"/>
              <a:gd name="connsiteX17" fmla="*/ 325821 w 3857297"/>
              <a:gd name="connsiteY17" fmla="*/ 3626070 h 5797984"/>
              <a:gd name="connsiteX18" fmla="*/ 336331 w 3857297"/>
              <a:gd name="connsiteY18" fmla="*/ 3710152 h 5797984"/>
              <a:gd name="connsiteX19" fmla="*/ 304800 w 3857297"/>
              <a:gd name="connsiteY19" fmla="*/ 3815255 h 5797984"/>
              <a:gd name="connsiteX20" fmla="*/ 241738 w 3857297"/>
              <a:gd name="connsiteY20" fmla="*/ 4025462 h 5797984"/>
              <a:gd name="connsiteX21" fmla="*/ 105104 w 3857297"/>
              <a:gd name="connsiteY21" fmla="*/ 4498427 h 5797984"/>
              <a:gd name="connsiteX22" fmla="*/ 0 w 3857297"/>
              <a:gd name="connsiteY22" fmla="*/ 4834759 h 5797984"/>
              <a:gd name="connsiteX23" fmla="*/ 31531 w 3857297"/>
              <a:gd name="connsiteY23" fmla="*/ 5097517 h 5797984"/>
              <a:gd name="connsiteX24" fmla="*/ 136635 w 3857297"/>
              <a:gd name="connsiteY24" fmla="*/ 5192110 h 5797984"/>
              <a:gd name="connsiteX25" fmla="*/ 199696 w 3857297"/>
              <a:gd name="connsiteY25" fmla="*/ 5255172 h 5797984"/>
              <a:gd name="connsiteX26" fmla="*/ 409904 w 3857297"/>
              <a:gd name="connsiteY26" fmla="*/ 5223643 h 5797984"/>
              <a:gd name="connsiteX27" fmla="*/ 515007 w 3857297"/>
              <a:gd name="connsiteY27" fmla="*/ 5213131 h 5797984"/>
              <a:gd name="connsiteX28" fmla="*/ 620110 w 3857297"/>
              <a:gd name="connsiteY28" fmla="*/ 5171090 h 5797984"/>
              <a:gd name="connsiteX29" fmla="*/ 693681 w 3857297"/>
              <a:gd name="connsiteY29" fmla="*/ 4929352 h 5797984"/>
              <a:gd name="connsiteX30" fmla="*/ 735724 w 3857297"/>
              <a:gd name="connsiteY30" fmla="*/ 4572000 h 5797984"/>
              <a:gd name="connsiteX31" fmla="*/ 882868 w 3857297"/>
              <a:gd name="connsiteY31" fmla="*/ 4014952 h 5797984"/>
              <a:gd name="connsiteX32" fmla="*/ 945931 w 3857297"/>
              <a:gd name="connsiteY32" fmla="*/ 4824249 h 5797984"/>
              <a:gd name="connsiteX33" fmla="*/ 966952 w 3857297"/>
              <a:gd name="connsiteY33" fmla="*/ 4981903 h 5797984"/>
              <a:gd name="connsiteX34" fmla="*/ 1082566 w 3857297"/>
              <a:gd name="connsiteY34" fmla="*/ 5108026 h 5797984"/>
              <a:gd name="connsiteX35" fmla="*/ 1219199 w 3857297"/>
              <a:gd name="connsiteY35" fmla="*/ 5108028 h 5797984"/>
              <a:gd name="connsiteX36" fmla="*/ 1345324 w 3857297"/>
              <a:gd name="connsiteY36" fmla="*/ 5087007 h 5797984"/>
              <a:gd name="connsiteX37" fmla="*/ 1566041 w 3857297"/>
              <a:gd name="connsiteY37" fmla="*/ 4614041 h 5797984"/>
              <a:gd name="connsiteX38" fmla="*/ 1671145 w 3857297"/>
              <a:gd name="connsiteY38" fmla="*/ 4172608 h 5797984"/>
              <a:gd name="connsiteX39" fmla="*/ 2049518 w 3857297"/>
              <a:gd name="connsiteY39" fmla="*/ 4078013 h 5797984"/>
              <a:gd name="connsiteX40" fmla="*/ 2165131 w 3857297"/>
              <a:gd name="connsiteY40" fmla="*/ 4529960 h 5797984"/>
              <a:gd name="connsiteX41" fmla="*/ 2207172 w 3857297"/>
              <a:gd name="connsiteY41" fmla="*/ 4950373 h 5797984"/>
              <a:gd name="connsiteX42" fmla="*/ 2259724 w 3857297"/>
              <a:gd name="connsiteY42" fmla="*/ 5108028 h 5797984"/>
              <a:gd name="connsiteX43" fmla="*/ 2312277 w 3857297"/>
              <a:gd name="connsiteY43" fmla="*/ 5360274 h 5797984"/>
              <a:gd name="connsiteX44" fmla="*/ 2427890 w 3857297"/>
              <a:gd name="connsiteY44" fmla="*/ 5528443 h 5797984"/>
              <a:gd name="connsiteX45" fmla="*/ 2532993 w 3857297"/>
              <a:gd name="connsiteY45" fmla="*/ 5559974 h 5797984"/>
              <a:gd name="connsiteX46" fmla="*/ 2680138 w 3857297"/>
              <a:gd name="connsiteY46" fmla="*/ 5528441 h 5797984"/>
              <a:gd name="connsiteX47" fmla="*/ 2669627 w 3857297"/>
              <a:gd name="connsiteY47" fmla="*/ 5423339 h 5797984"/>
              <a:gd name="connsiteX48" fmla="*/ 2659117 w 3857297"/>
              <a:gd name="connsiteY48" fmla="*/ 5423338 h 5797984"/>
              <a:gd name="connsiteX49" fmla="*/ 2690648 w 3857297"/>
              <a:gd name="connsiteY49" fmla="*/ 5044965 h 5797984"/>
              <a:gd name="connsiteX50" fmla="*/ 2690648 w 3857297"/>
              <a:gd name="connsiteY50" fmla="*/ 4740165 h 5797984"/>
              <a:gd name="connsiteX51" fmla="*/ 2858814 w 3857297"/>
              <a:gd name="connsiteY51" fmla="*/ 3983421 h 5797984"/>
              <a:gd name="connsiteX52" fmla="*/ 3153102 w 3857297"/>
              <a:gd name="connsiteY52" fmla="*/ 4277711 h 5797984"/>
              <a:gd name="connsiteX53" fmla="*/ 2911365 w 3857297"/>
              <a:gd name="connsiteY53" fmla="*/ 5234151 h 5797984"/>
              <a:gd name="connsiteX54" fmla="*/ 2953407 w 3857297"/>
              <a:gd name="connsiteY54" fmla="*/ 5675587 h 5797984"/>
              <a:gd name="connsiteX55" fmla="*/ 3132082 w 3857297"/>
              <a:gd name="connsiteY55" fmla="*/ 5633544 h 5797984"/>
              <a:gd name="connsiteX56" fmla="*/ 3289737 w 3857297"/>
              <a:gd name="connsiteY56" fmla="*/ 5780691 h 5797984"/>
              <a:gd name="connsiteX57" fmla="*/ 3468413 w 3857297"/>
              <a:gd name="connsiteY57" fmla="*/ 5717627 h 5797984"/>
              <a:gd name="connsiteX58" fmla="*/ 3605049 w 3857297"/>
              <a:gd name="connsiteY58" fmla="*/ 5644055 h 5797984"/>
              <a:gd name="connsiteX59" fmla="*/ 3773215 w 3857297"/>
              <a:gd name="connsiteY59" fmla="*/ 5318235 h 5797984"/>
              <a:gd name="connsiteX60" fmla="*/ 3836277 w 3857297"/>
              <a:gd name="connsiteY60" fmla="*/ 4813738 h 5797984"/>
              <a:gd name="connsiteX61" fmla="*/ 3741682 w 3857297"/>
              <a:gd name="connsiteY61" fmla="*/ 4393325 h 5797984"/>
              <a:gd name="connsiteX62" fmla="*/ 3857297 w 3857297"/>
              <a:gd name="connsiteY62" fmla="*/ 4120055 h 5797984"/>
              <a:gd name="connsiteX63" fmla="*/ 3699642 w 3857297"/>
              <a:gd name="connsiteY63" fmla="*/ 3804745 h 5797984"/>
              <a:gd name="connsiteX64" fmla="*/ 3436883 w 3857297"/>
              <a:gd name="connsiteY64" fmla="*/ 3037490 h 5797984"/>
              <a:gd name="connsiteX65" fmla="*/ 3258207 w 3857297"/>
              <a:gd name="connsiteY65" fmla="*/ 2543504 h 5797984"/>
              <a:gd name="connsiteX66" fmla="*/ 3069021 w 3857297"/>
              <a:gd name="connsiteY66" fmla="*/ 2291255 h 5797984"/>
              <a:gd name="connsiteX67" fmla="*/ 2890345 w 3857297"/>
              <a:gd name="connsiteY67" fmla="*/ 1923393 h 5797984"/>
              <a:gd name="connsiteX68" fmla="*/ 2743200 w 3857297"/>
              <a:gd name="connsiteY68" fmla="*/ 1681655 h 5797984"/>
              <a:gd name="connsiteX69" fmla="*/ 2806262 w 3857297"/>
              <a:gd name="connsiteY69" fmla="*/ 1282262 h 5797984"/>
              <a:gd name="connsiteX70" fmla="*/ 2869324 w 3857297"/>
              <a:gd name="connsiteY70" fmla="*/ 1187669 h 5797984"/>
              <a:gd name="connsiteX71" fmla="*/ 2837793 w 3857297"/>
              <a:gd name="connsiteY71" fmla="*/ 1534511 h 5797984"/>
              <a:gd name="connsiteX72" fmla="*/ 2995448 w 3857297"/>
              <a:gd name="connsiteY72" fmla="*/ 1996966 h 5797984"/>
              <a:gd name="connsiteX73" fmla="*/ 3541986 w 3857297"/>
              <a:gd name="connsiteY73" fmla="*/ 2017986 h 5797984"/>
              <a:gd name="connsiteX74" fmla="*/ 3647090 w 3857297"/>
              <a:gd name="connsiteY74" fmla="*/ 1828800 h 5797984"/>
              <a:gd name="connsiteX75" fmla="*/ 3415862 w 3857297"/>
              <a:gd name="connsiteY75" fmla="*/ 1597573 h 5797984"/>
              <a:gd name="connsiteX76" fmla="*/ 3636579 w 3857297"/>
              <a:gd name="connsiteY76" fmla="*/ 1219200 h 5797984"/>
              <a:gd name="connsiteX77" fmla="*/ 3573517 w 3857297"/>
              <a:gd name="connsiteY77" fmla="*/ 630621 h 5797984"/>
              <a:gd name="connsiteX78" fmla="*/ 3499945 w 3857297"/>
              <a:gd name="connsiteY78" fmla="*/ 515007 h 5797984"/>
              <a:gd name="connsiteX79" fmla="*/ 3048000 w 3857297"/>
              <a:gd name="connsiteY79" fmla="*/ 283780 h 5797984"/>
              <a:gd name="connsiteX80" fmla="*/ 2795752 w 3857297"/>
              <a:gd name="connsiteY80" fmla="*/ 231228 h 5797984"/>
              <a:gd name="connsiteX81" fmla="*/ 2585545 w 3857297"/>
              <a:gd name="connsiteY81" fmla="*/ 42042 h 5797984"/>
              <a:gd name="connsiteX82" fmla="*/ 2448910 w 3857297"/>
              <a:gd name="connsiteY82" fmla="*/ 31532 h 5797984"/>
              <a:gd name="connsiteX83" fmla="*/ 2301765 w 3857297"/>
              <a:gd name="connsiteY83" fmla="*/ 294290 h 5797984"/>
              <a:gd name="connsiteX84" fmla="*/ 2102069 w 3857297"/>
              <a:gd name="connsiteY84" fmla="*/ 493986 h 5797984"/>
              <a:gd name="connsiteX85" fmla="*/ 1807780 w 3857297"/>
              <a:gd name="connsiteY85" fmla="*/ 588580 h 5797984"/>
              <a:gd name="connsiteX86" fmla="*/ 1576552 w 3857297"/>
              <a:gd name="connsiteY86" fmla="*/ 620110 h 5797984"/>
              <a:gd name="connsiteX87" fmla="*/ 1387366 w 3857297"/>
              <a:gd name="connsiteY87" fmla="*/ 388883 h 5797984"/>
              <a:gd name="connsiteX88" fmla="*/ 1250731 w 3857297"/>
              <a:gd name="connsiteY88" fmla="*/ 73572 h 5797984"/>
              <a:gd name="connsiteX89" fmla="*/ 1103586 w 3857297"/>
              <a:gd name="connsiteY89" fmla="*/ 0 h 5797984"/>
              <a:gd name="connsiteX0" fmla="*/ 1103586 w 3857297"/>
              <a:gd name="connsiteY0" fmla="*/ 0 h 5797984"/>
              <a:gd name="connsiteX1" fmla="*/ 914400 w 3857297"/>
              <a:gd name="connsiteY1" fmla="*/ 388883 h 5797984"/>
              <a:gd name="connsiteX2" fmla="*/ 378372 w 3857297"/>
              <a:gd name="connsiteY2" fmla="*/ 536028 h 5797984"/>
              <a:gd name="connsiteX3" fmla="*/ 63062 w 3857297"/>
              <a:gd name="connsiteY3" fmla="*/ 819807 h 5797984"/>
              <a:gd name="connsiteX4" fmla="*/ 63062 w 3857297"/>
              <a:gd name="connsiteY4" fmla="*/ 1093076 h 5797984"/>
              <a:gd name="connsiteX5" fmla="*/ 273269 w 3857297"/>
              <a:gd name="connsiteY5" fmla="*/ 1492469 h 5797984"/>
              <a:gd name="connsiteX6" fmla="*/ 378373 w 3857297"/>
              <a:gd name="connsiteY6" fmla="*/ 1660634 h 5797984"/>
              <a:gd name="connsiteX7" fmla="*/ 409903 w 3857297"/>
              <a:gd name="connsiteY7" fmla="*/ 1870841 h 5797984"/>
              <a:gd name="connsiteX8" fmla="*/ 609600 w 3857297"/>
              <a:gd name="connsiteY8" fmla="*/ 1923394 h 5797984"/>
              <a:gd name="connsiteX9" fmla="*/ 798786 w 3857297"/>
              <a:gd name="connsiteY9" fmla="*/ 1671145 h 5797984"/>
              <a:gd name="connsiteX10" fmla="*/ 735724 w 3857297"/>
              <a:gd name="connsiteY10" fmla="*/ 1250731 h 5797984"/>
              <a:gd name="connsiteX11" fmla="*/ 651641 w 3857297"/>
              <a:gd name="connsiteY11" fmla="*/ 1051035 h 5797984"/>
              <a:gd name="connsiteX12" fmla="*/ 830317 w 3857297"/>
              <a:gd name="connsiteY12" fmla="*/ 1008993 h 5797984"/>
              <a:gd name="connsiteX13" fmla="*/ 998483 w 3857297"/>
              <a:gd name="connsiteY13" fmla="*/ 1481959 h 5797984"/>
              <a:gd name="connsiteX14" fmla="*/ 1030014 w 3857297"/>
              <a:gd name="connsiteY14" fmla="*/ 1891862 h 5797984"/>
              <a:gd name="connsiteX15" fmla="*/ 977462 w 3857297"/>
              <a:gd name="connsiteY15" fmla="*/ 2364828 h 5797984"/>
              <a:gd name="connsiteX16" fmla="*/ 399393 w 3857297"/>
              <a:gd name="connsiteY16" fmla="*/ 3499945 h 5797984"/>
              <a:gd name="connsiteX17" fmla="*/ 325821 w 3857297"/>
              <a:gd name="connsiteY17" fmla="*/ 3626070 h 5797984"/>
              <a:gd name="connsiteX18" fmla="*/ 336331 w 3857297"/>
              <a:gd name="connsiteY18" fmla="*/ 3710152 h 5797984"/>
              <a:gd name="connsiteX19" fmla="*/ 304800 w 3857297"/>
              <a:gd name="connsiteY19" fmla="*/ 3815255 h 5797984"/>
              <a:gd name="connsiteX20" fmla="*/ 241738 w 3857297"/>
              <a:gd name="connsiteY20" fmla="*/ 4025462 h 5797984"/>
              <a:gd name="connsiteX21" fmla="*/ 105104 w 3857297"/>
              <a:gd name="connsiteY21" fmla="*/ 4498427 h 5797984"/>
              <a:gd name="connsiteX22" fmla="*/ 0 w 3857297"/>
              <a:gd name="connsiteY22" fmla="*/ 4834759 h 5797984"/>
              <a:gd name="connsiteX23" fmla="*/ 31531 w 3857297"/>
              <a:gd name="connsiteY23" fmla="*/ 5097517 h 5797984"/>
              <a:gd name="connsiteX24" fmla="*/ 136635 w 3857297"/>
              <a:gd name="connsiteY24" fmla="*/ 5192110 h 5797984"/>
              <a:gd name="connsiteX25" fmla="*/ 199696 w 3857297"/>
              <a:gd name="connsiteY25" fmla="*/ 5255172 h 5797984"/>
              <a:gd name="connsiteX26" fmla="*/ 409904 w 3857297"/>
              <a:gd name="connsiteY26" fmla="*/ 5223643 h 5797984"/>
              <a:gd name="connsiteX27" fmla="*/ 515007 w 3857297"/>
              <a:gd name="connsiteY27" fmla="*/ 5213131 h 5797984"/>
              <a:gd name="connsiteX28" fmla="*/ 620110 w 3857297"/>
              <a:gd name="connsiteY28" fmla="*/ 5171090 h 5797984"/>
              <a:gd name="connsiteX29" fmla="*/ 693681 w 3857297"/>
              <a:gd name="connsiteY29" fmla="*/ 4929352 h 5797984"/>
              <a:gd name="connsiteX30" fmla="*/ 735724 w 3857297"/>
              <a:gd name="connsiteY30" fmla="*/ 4572000 h 5797984"/>
              <a:gd name="connsiteX31" fmla="*/ 882868 w 3857297"/>
              <a:gd name="connsiteY31" fmla="*/ 4014952 h 5797984"/>
              <a:gd name="connsiteX32" fmla="*/ 945931 w 3857297"/>
              <a:gd name="connsiteY32" fmla="*/ 4824249 h 5797984"/>
              <a:gd name="connsiteX33" fmla="*/ 966952 w 3857297"/>
              <a:gd name="connsiteY33" fmla="*/ 4981903 h 5797984"/>
              <a:gd name="connsiteX34" fmla="*/ 1082566 w 3857297"/>
              <a:gd name="connsiteY34" fmla="*/ 5108026 h 5797984"/>
              <a:gd name="connsiteX35" fmla="*/ 1219199 w 3857297"/>
              <a:gd name="connsiteY35" fmla="*/ 5108028 h 5797984"/>
              <a:gd name="connsiteX36" fmla="*/ 1345324 w 3857297"/>
              <a:gd name="connsiteY36" fmla="*/ 5087007 h 5797984"/>
              <a:gd name="connsiteX37" fmla="*/ 1566041 w 3857297"/>
              <a:gd name="connsiteY37" fmla="*/ 4614041 h 5797984"/>
              <a:gd name="connsiteX38" fmla="*/ 1671145 w 3857297"/>
              <a:gd name="connsiteY38" fmla="*/ 4172608 h 5797984"/>
              <a:gd name="connsiteX39" fmla="*/ 2049518 w 3857297"/>
              <a:gd name="connsiteY39" fmla="*/ 4078013 h 5797984"/>
              <a:gd name="connsiteX40" fmla="*/ 2165131 w 3857297"/>
              <a:gd name="connsiteY40" fmla="*/ 4529960 h 5797984"/>
              <a:gd name="connsiteX41" fmla="*/ 2207172 w 3857297"/>
              <a:gd name="connsiteY41" fmla="*/ 4950373 h 5797984"/>
              <a:gd name="connsiteX42" fmla="*/ 2259724 w 3857297"/>
              <a:gd name="connsiteY42" fmla="*/ 5108028 h 5797984"/>
              <a:gd name="connsiteX43" fmla="*/ 2312277 w 3857297"/>
              <a:gd name="connsiteY43" fmla="*/ 5360274 h 5797984"/>
              <a:gd name="connsiteX44" fmla="*/ 2427890 w 3857297"/>
              <a:gd name="connsiteY44" fmla="*/ 5528443 h 5797984"/>
              <a:gd name="connsiteX45" fmla="*/ 2532993 w 3857297"/>
              <a:gd name="connsiteY45" fmla="*/ 5559974 h 5797984"/>
              <a:gd name="connsiteX46" fmla="*/ 2680138 w 3857297"/>
              <a:gd name="connsiteY46" fmla="*/ 5528441 h 5797984"/>
              <a:gd name="connsiteX47" fmla="*/ 2669627 w 3857297"/>
              <a:gd name="connsiteY47" fmla="*/ 5423339 h 5797984"/>
              <a:gd name="connsiteX48" fmla="*/ 2659117 w 3857297"/>
              <a:gd name="connsiteY48" fmla="*/ 5423338 h 5797984"/>
              <a:gd name="connsiteX49" fmla="*/ 2690648 w 3857297"/>
              <a:gd name="connsiteY49" fmla="*/ 5044965 h 5797984"/>
              <a:gd name="connsiteX50" fmla="*/ 2690648 w 3857297"/>
              <a:gd name="connsiteY50" fmla="*/ 4740165 h 5797984"/>
              <a:gd name="connsiteX51" fmla="*/ 2858814 w 3857297"/>
              <a:gd name="connsiteY51" fmla="*/ 3983421 h 5797984"/>
              <a:gd name="connsiteX52" fmla="*/ 3153102 w 3857297"/>
              <a:gd name="connsiteY52" fmla="*/ 4277711 h 5797984"/>
              <a:gd name="connsiteX53" fmla="*/ 2911365 w 3857297"/>
              <a:gd name="connsiteY53" fmla="*/ 5234151 h 5797984"/>
              <a:gd name="connsiteX54" fmla="*/ 2953407 w 3857297"/>
              <a:gd name="connsiteY54" fmla="*/ 5675587 h 5797984"/>
              <a:gd name="connsiteX55" fmla="*/ 3132082 w 3857297"/>
              <a:gd name="connsiteY55" fmla="*/ 5633544 h 5797984"/>
              <a:gd name="connsiteX56" fmla="*/ 3289737 w 3857297"/>
              <a:gd name="connsiteY56" fmla="*/ 5780691 h 5797984"/>
              <a:gd name="connsiteX57" fmla="*/ 3468413 w 3857297"/>
              <a:gd name="connsiteY57" fmla="*/ 5717627 h 5797984"/>
              <a:gd name="connsiteX58" fmla="*/ 3605049 w 3857297"/>
              <a:gd name="connsiteY58" fmla="*/ 5644055 h 5797984"/>
              <a:gd name="connsiteX59" fmla="*/ 3720664 w 3857297"/>
              <a:gd name="connsiteY59" fmla="*/ 5223642 h 5797984"/>
              <a:gd name="connsiteX60" fmla="*/ 3836277 w 3857297"/>
              <a:gd name="connsiteY60" fmla="*/ 4813738 h 5797984"/>
              <a:gd name="connsiteX61" fmla="*/ 3741682 w 3857297"/>
              <a:gd name="connsiteY61" fmla="*/ 4393325 h 5797984"/>
              <a:gd name="connsiteX62" fmla="*/ 3857297 w 3857297"/>
              <a:gd name="connsiteY62" fmla="*/ 4120055 h 5797984"/>
              <a:gd name="connsiteX63" fmla="*/ 3699642 w 3857297"/>
              <a:gd name="connsiteY63" fmla="*/ 3804745 h 5797984"/>
              <a:gd name="connsiteX64" fmla="*/ 3436883 w 3857297"/>
              <a:gd name="connsiteY64" fmla="*/ 3037490 h 5797984"/>
              <a:gd name="connsiteX65" fmla="*/ 3258207 w 3857297"/>
              <a:gd name="connsiteY65" fmla="*/ 2543504 h 5797984"/>
              <a:gd name="connsiteX66" fmla="*/ 3069021 w 3857297"/>
              <a:gd name="connsiteY66" fmla="*/ 2291255 h 5797984"/>
              <a:gd name="connsiteX67" fmla="*/ 2890345 w 3857297"/>
              <a:gd name="connsiteY67" fmla="*/ 1923393 h 5797984"/>
              <a:gd name="connsiteX68" fmla="*/ 2743200 w 3857297"/>
              <a:gd name="connsiteY68" fmla="*/ 1681655 h 5797984"/>
              <a:gd name="connsiteX69" fmla="*/ 2806262 w 3857297"/>
              <a:gd name="connsiteY69" fmla="*/ 1282262 h 5797984"/>
              <a:gd name="connsiteX70" fmla="*/ 2869324 w 3857297"/>
              <a:gd name="connsiteY70" fmla="*/ 1187669 h 5797984"/>
              <a:gd name="connsiteX71" fmla="*/ 2837793 w 3857297"/>
              <a:gd name="connsiteY71" fmla="*/ 1534511 h 5797984"/>
              <a:gd name="connsiteX72" fmla="*/ 2995448 w 3857297"/>
              <a:gd name="connsiteY72" fmla="*/ 1996966 h 5797984"/>
              <a:gd name="connsiteX73" fmla="*/ 3541986 w 3857297"/>
              <a:gd name="connsiteY73" fmla="*/ 2017986 h 5797984"/>
              <a:gd name="connsiteX74" fmla="*/ 3647090 w 3857297"/>
              <a:gd name="connsiteY74" fmla="*/ 1828800 h 5797984"/>
              <a:gd name="connsiteX75" fmla="*/ 3415862 w 3857297"/>
              <a:gd name="connsiteY75" fmla="*/ 1597573 h 5797984"/>
              <a:gd name="connsiteX76" fmla="*/ 3636579 w 3857297"/>
              <a:gd name="connsiteY76" fmla="*/ 1219200 h 5797984"/>
              <a:gd name="connsiteX77" fmla="*/ 3573517 w 3857297"/>
              <a:gd name="connsiteY77" fmla="*/ 630621 h 5797984"/>
              <a:gd name="connsiteX78" fmla="*/ 3499945 w 3857297"/>
              <a:gd name="connsiteY78" fmla="*/ 515007 h 5797984"/>
              <a:gd name="connsiteX79" fmla="*/ 3048000 w 3857297"/>
              <a:gd name="connsiteY79" fmla="*/ 283780 h 5797984"/>
              <a:gd name="connsiteX80" fmla="*/ 2795752 w 3857297"/>
              <a:gd name="connsiteY80" fmla="*/ 231228 h 5797984"/>
              <a:gd name="connsiteX81" fmla="*/ 2585545 w 3857297"/>
              <a:gd name="connsiteY81" fmla="*/ 42042 h 5797984"/>
              <a:gd name="connsiteX82" fmla="*/ 2448910 w 3857297"/>
              <a:gd name="connsiteY82" fmla="*/ 31532 h 5797984"/>
              <a:gd name="connsiteX83" fmla="*/ 2301765 w 3857297"/>
              <a:gd name="connsiteY83" fmla="*/ 294290 h 5797984"/>
              <a:gd name="connsiteX84" fmla="*/ 2102069 w 3857297"/>
              <a:gd name="connsiteY84" fmla="*/ 493986 h 5797984"/>
              <a:gd name="connsiteX85" fmla="*/ 1807780 w 3857297"/>
              <a:gd name="connsiteY85" fmla="*/ 588580 h 5797984"/>
              <a:gd name="connsiteX86" fmla="*/ 1576552 w 3857297"/>
              <a:gd name="connsiteY86" fmla="*/ 620110 h 5797984"/>
              <a:gd name="connsiteX87" fmla="*/ 1387366 w 3857297"/>
              <a:gd name="connsiteY87" fmla="*/ 388883 h 5797984"/>
              <a:gd name="connsiteX88" fmla="*/ 1250731 w 3857297"/>
              <a:gd name="connsiteY88" fmla="*/ 73572 h 5797984"/>
              <a:gd name="connsiteX89" fmla="*/ 1103586 w 3857297"/>
              <a:gd name="connsiteY89" fmla="*/ 0 h 5797984"/>
              <a:gd name="connsiteX0" fmla="*/ 1103586 w 3857297"/>
              <a:gd name="connsiteY0" fmla="*/ 0 h 5797984"/>
              <a:gd name="connsiteX1" fmla="*/ 914400 w 3857297"/>
              <a:gd name="connsiteY1" fmla="*/ 388883 h 5797984"/>
              <a:gd name="connsiteX2" fmla="*/ 378372 w 3857297"/>
              <a:gd name="connsiteY2" fmla="*/ 536028 h 5797984"/>
              <a:gd name="connsiteX3" fmla="*/ 63062 w 3857297"/>
              <a:gd name="connsiteY3" fmla="*/ 819807 h 5797984"/>
              <a:gd name="connsiteX4" fmla="*/ 63062 w 3857297"/>
              <a:gd name="connsiteY4" fmla="*/ 1093076 h 5797984"/>
              <a:gd name="connsiteX5" fmla="*/ 273269 w 3857297"/>
              <a:gd name="connsiteY5" fmla="*/ 1492469 h 5797984"/>
              <a:gd name="connsiteX6" fmla="*/ 378373 w 3857297"/>
              <a:gd name="connsiteY6" fmla="*/ 1660634 h 5797984"/>
              <a:gd name="connsiteX7" fmla="*/ 409903 w 3857297"/>
              <a:gd name="connsiteY7" fmla="*/ 1870841 h 5797984"/>
              <a:gd name="connsiteX8" fmla="*/ 609600 w 3857297"/>
              <a:gd name="connsiteY8" fmla="*/ 1923394 h 5797984"/>
              <a:gd name="connsiteX9" fmla="*/ 798786 w 3857297"/>
              <a:gd name="connsiteY9" fmla="*/ 1671145 h 5797984"/>
              <a:gd name="connsiteX10" fmla="*/ 735724 w 3857297"/>
              <a:gd name="connsiteY10" fmla="*/ 1250731 h 5797984"/>
              <a:gd name="connsiteX11" fmla="*/ 651641 w 3857297"/>
              <a:gd name="connsiteY11" fmla="*/ 1051035 h 5797984"/>
              <a:gd name="connsiteX12" fmla="*/ 830317 w 3857297"/>
              <a:gd name="connsiteY12" fmla="*/ 1008993 h 5797984"/>
              <a:gd name="connsiteX13" fmla="*/ 998483 w 3857297"/>
              <a:gd name="connsiteY13" fmla="*/ 1481959 h 5797984"/>
              <a:gd name="connsiteX14" fmla="*/ 1030014 w 3857297"/>
              <a:gd name="connsiteY14" fmla="*/ 1891862 h 5797984"/>
              <a:gd name="connsiteX15" fmla="*/ 977462 w 3857297"/>
              <a:gd name="connsiteY15" fmla="*/ 2364828 h 5797984"/>
              <a:gd name="connsiteX16" fmla="*/ 399393 w 3857297"/>
              <a:gd name="connsiteY16" fmla="*/ 3499945 h 5797984"/>
              <a:gd name="connsiteX17" fmla="*/ 325821 w 3857297"/>
              <a:gd name="connsiteY17" fmla="*/ 3626070 h 5797984"/>
              <a:gd name="connsiteX18" fmla="*/ 336331 w 3857297"/>
              <a:gd name="connsiteY18" fmla="*/ 3710152 h 5797984"/>
              <a:gd name="connsiteX19" fmla="*/ 304800 w 3857297"/>
              <a:gd name="connsiteY19" fmla="*/ 3815255 h 5797984"/>
              <a:gd name="connsiteX20" fmla="*/ 241738 w 3857297"/>
              <a:gd name="connsiteY20" fmla="*/ 4025462 h 5797984"/>
              <a:gd name="connsiteX21" fmla="*/ 105104 w 3857297"/>
              <a:gd name="connsiteY21" fmla="*/ 4498427 h 5797984"/>
              <a:gd name="connsiteX22" fmla="*/ 0 w 3857297"/>
              <a:gd name="connsiteY22" fmla="*/ 4834759 h 5797984"/>
              <a:gd name="connsiteX23" fmla="*/ 31531 w 3857297"/>
              <a:gd name="connsiteY23" fmla="*/ 5097517 h 5797984"/>
              <a:gd name="connsiteX24" fmla="*/ 136635 w 3857297"/>
              <a:gd name="connsiteY24" fmla="*/ 5192110 h 5797984"/>
              <a:gd name="connsiteX25" fmla="*/ 199696 w 3857297"/>
              <a:gd name="connsiteY25" fmla="*/ 5255172 h 5797984"/>
              <a:gd name="connsiteX26" fmla="*/ 409904 w 3857297"/>
              <a:gd name="connsiteY26" fmla="*/ 5223643 h 5797984"/>
              <a:gd name="connsiteX27" fmla="*/ 515007 w 3857297"/>
              <a:gd name="connsiteY27" fmla="*/ 5213131 h 5797984"/>
              <a:gd name="connsiteX28" fmla="*/ 620110 w 3857297"/>
              <a:gd name="connsiteY28" fmla="*/ 5171090 h 5797984"/>
              <a:gd name="connsiteX29" fmla="*/ 693681 w 3857297"/>
              <a:gd name="connsiteY29" fmla="*/ 4929352 h 5797984"/>
              <a:gd name="connsiteX30" fmla="*/ 735724 w 3857297"/>
              <a:gd name="connsiteY30" fmla="*/ 4572000 h 5797984"/>
              <a:gd name="connsiteX31" fmla="*/ 882868 w 3857297"/>
              <a:gd name="connsiteY31" fmla="*/ 4014952 h 5797984"/>
              <a:gd name="connsiteX32" fmla="*/ 945931 w 3857297"/>
              <a:gd name="connsiteY32" fmla="*/ 4824249 h 5797984"/>
              <a:gd name="connsiteX33" fmla="*/ 966952 w 3857297"/>
              <a:gd name="connsiteY33" fmla="*/ 4981903 h 5797984"/>
              <a:gd name="connsiteX34" fmla="*/ 1082566 w 3857297"/>
              <a:gd name="connsiteY34" fmla="*/ 5108026 h 5797984"/>
              <a:gd name="connsiteX35" fmla="*/ 1219199 w 3857297"/>
              <a:gd name="connsiteY35" fmla="*/ 5108028 h 5797984"/>
              <a:gd name="connsiteX36" fmla="*/ 1345324 w 3857297"/>
              <a:gd name="connsiteY36" fmla="*/ 5087007 h 5797984"/>
              <a:gd name="connsiteX37" fmla="*/ 1566041 w 3857297"/>
              <a:gd name="connsiteY37" fmla="*/ 4614041 h 5797984"/>
              <a:gd name="connsiteX38" fmla="*/ 1671145 w 3857297"/>
              <a:gd name="connsiteY38" fmla="*/ 4172608 h 5797984"/>
              <a:gd name="connsiteX39" fmla="*/ 2049518 w 3857297"/>
              <a:gd name="connsiteY39" fmla="*/ 4078013 h 5797984"/>
              <a:gd name="connsiteX40" fmla="*/ 2165131 w 3857297"/>
              <a:gd name="connsiteY40" fmla="*/ 4529960 h 5797984"/>
              <a:gd name="connsiteX41" fmla="*/ 2207172 w 3857297"/>
              <a:gd name="connsiteY41" fmla="*/ 4950373 h 5797984"/>
              <a:gd name="connsiteX42" fmla="*/ 2259724 w 3857297"/>
              <a:gd name="connsiteY42" fmla="*/ 5108028 h 5797984"/>
              <a:gd name="connsiteX43" fmla="*/ 2312277 w 3857297"/>
              <a:gd name="connsiteY43" fmla="*/ 5360274 h 5797984"/>
              <a:gd name="connsiteX44" fmla="*/ 2427890 w 3857297"/>
              <a:gd name="connsiteY44" fmla="*/ 5528443 h 5797984"/>
              <a:gd name="connsiteX45" fmla="*/ 2532993 w 3857297"/>
              <a:gd name="connsiteY45" fmla="*/ 5559974 h 5797984"/>
              <a:gd name="connsiteX46" fmla="*/ 2680138 w 3857297"/>
              <a:gd name="connsiteY46" fmla="*/ 5528441 h 5797984"/>
              <a:gd name="connsiteX47" fmla="*/ 2669627 w 3857297"/>
              <a:gd name="connsiteY47" fmla="*/ 5423339 h 5797984"/>
              <a:gd name="connsiteX48" fmla="*/ 2659117 w 3857297"/>
              <a:gd name="connsiteY48" fmla="*/ 5423338 h 5797984"/>
              <a:gd name="connsiteX49" fmla="*/ 2690648 w 3857297"/>
              <a:gd name="connsiteY49" fmla="*/ 5044965 h 5797984"/>
              <a:gd name="connsiteX50" fmla="*/ 2690648 w 3857297"/>
              <a:gd name="connsiteY50" fmla="*/ 4740165 h 5797984"/>
              <a:gd name="connsiteX51" fmla="*/ 2858814 w 3857297"/>
              <a:gd name="connsiteY51" fmla="*/ 3983421 h 5797984"/>
              <a:gd name="connsiteX52" fmla="*/ 3153102 w 3857297"/>
              <a:gd name="connsiteY52" fmla="*/ 4277711 h 5797984"/>
              <a:gd name="connsiteX53" fmla="*/ 2911365 w 3857297"/>
              <a:gd name="connsiteY53" fmla="*/ 5234151 h 5797984"/>
              <a:gd name="connsiteX54" fmla="*/ 2953407 w 3857297"/>
              <a:gd name="connsiteY54" fmla="*/ 5675587 h 5797984"/>
              <a:gd name="connsiteX55" fmla="*/ 3132082 w 3857297"/>
              <a:gd name="connsiteY55" fmla="*/ 5633544 h 5797984"/>
              <a:gd name="connsiteX56" fmla="*/ 3289737 w 3857297"/>
              <a:gd name="connsiteY56" fmla="*/ 5780691 h 5797984"/>
              <a:gd name="connsiteX57" fmla="*/ 3468413 w 3857297"/>
              <a:gd name="connsiteY57" fmla="*/ 5717627 h 5797984"/>
              <a:gd name="connsiteX58" fmla="*/ 3584028 w 3857297"/>
              <a:gd name="connsiteY58" fmla="*/ 5528441 h 5797984"/>
              <a:gd name="connsiteX59" fmla="*/ 3720664 w 3857297"/>
              <a:gd name="connsiteY59" fmla="*/ 5223642 h 5797984"/>
              <a:gd name="connsiteX60" fmla="*/ 3836277 w 3857297"/>
              <a:gd name="connsiteY60" fmla="*/ 4813738 h 5797984"/>
              <a:gd name="connsiteX61" fmla="*/ 3741682 w 3857297"/>
              <a:gd name="connsiteY61" fmla="*/ 4393325 h 5797984"/>
              <a:gd name="connsiteX62" fmla="*/ 3857297 w 3857297"/>
              <a:gd name="connsiteY62" fmla="*/ 4120055 h 5797984"/>
              <a:gd name="connsiteX63" fmla="*/ 3699642 w 3857297"/>
              <a:gd name="connsiteY63" fmla="*/ 3804745 h 5797984"/>
              <a:gd name="connsiteX64" fmla="*/ 3436883 w 3857297"/>
              <a:gd name="connsiteY64" fmla="*/ 3037490 h 5797984"/>
              <a:gd name="connsiteX65" fmla="*/ 3258207 w 3857297"/>
              <a:gd name="connsiteY65" fmla="*/ 2543504 h 5797984"/>
              <a:gd name="connsiteX66" fmla="*/ 3069021 w 3857297"/>
              <a:gd name="connsiteY66" fmla="*/ 2291255 h 5797984"/>
              <a:gd name="connsiteX67" fmla="*/ 2890345 w 3857297"/>
              <a:gd name="connsiteY67" fmla="*/ 1923393 h 5797984"/>
              <a:gd name="connsiteX68" fmla="*/ 2743200 w 3857297"/>
              <a:gd name="connsiteY68" fmla="*/ 1681655 h 5797984"/>
              <a:gd name="connsiteX69" fmla="*/ 2806262 w 3857297"/>
              <a:gd name="connsiteY69" fmla="*/ 1282262 h 5797984"/>
              <a:gd name="connsiteX70" fmla="*/ 2869324 w 3857297"/>
              <a:gd name="connsiteY70" fmla="*/ 1187669 h 5797984"/>
              <a:gd name="connsiteX71" fmla="*/ 2837793 w 3857297"/>
              <a:gd name="connsiteY71" fmla="*/ 1534511 h 5797984"/>
              <a:gd name="connsiteX72" fmla="*/ 2995448 w 3857297"/>
              <a:gd name="connsiteY72" fmla="*/ 1996966 h 5797984"/>
              <a:gd name="connsiteX73" fmla="*/ 3541986 w 3857297"/>
              <a:gd name="connsiteY73" fmla="*/ 2017986 h 5797984"/>
              <a:gd name="connsiteX74" fmla="*/ 3647090 w 3857297"/>
              <a:gd name="connsiteY74" fmla="*/ 1828800 h 5797984"/>
              <a:gd name="connsiteX75" fmla="*/ 3415862 w 3857297"/>
              <a:gd name="connsiteY75" fmla="*/ 1597573 h 5797984"/>
              <a:gd name="connsiteX76" fmla="*/ 3636579 w 3857297"/>
              <a:gd name="connsiteY76" fmla="*/ 1219200 h 5797984"/>
              <a:gd name="connsiteX77" fmla="*/ 3573517 w 3857297"/>
              <a:gd name="connsiteY77" fmla="*/ 630621 h 5797984"/>
              <a:gd name="connsiteX78" fmla="*/ 3499945 w 3857297"/>
              <a:gd name="connsiteY78" fmla="*/ 515007 h 5797984"/>
              <a:gd name="connsiteX79" fmla="*/ 3048000 w 3857297"/>
              <a:gd name="connsiteY79" fmla="*/ 283780 h 5797984"/>
              <a:gd name="connsiteX80" fmla="*/ 2795752 w 3857297"/>
              <a:gd name="connsiteY80" fmla="*/ 231228 h 5797984"/>
              <a:gd name="connsiteX81" fmla="*/ 2585545 w 3857297"/>
              <a:gd name="connsiteY81" fmla="*/ 42042 h 5797984"/>
              <a:gd name="connsiteX82" fmla="*/ 2448910 w 3857297"/>
              <a:gd name="connsiteY82" fmla="*/ 31532 h 5797984"/>
              <a:gd name="connsiteX83" fmla="*/ 2301765 w 3857297"/>
              <a:gd name="connsiteY83" fmla="*/ 294290 h 5797984"/>
              <a:gd name="connsiteX84" fmla="*/ 2102069 w 3857297"/>
              <a:gd name="connsiteY84" fmla="*/ 493986 h 5797984"/>
              <a:gd name="connsiteX85" fmla="*/ 1807780 w 3857297"/>
              <a:gd name="connsiteY85" fmla="*/ 588580 h 5797984"/>
              <a:gd name="connsiteX86" fmla="*/ 1576552 w 3857297"/>
              <a:gd name="connsiteY86" fmla="*/ 620110 h 5797984"/>
              <a:gd name="connsiteX87" fmla="*/ 1387366 w 3857297"/>
              <a:gd name="connsiteY87" fmla="*/ 388883 h 5797984"/>
              <a:gd name="connsiteX88" fmla="*/ 1250731 w 3857297"/>
              <a:gd name="connsiteY88" fmla="*/ 73572 h 5797984"/>
              <a:gd name="connsiteX89" fmla="*/ 1103586 w 3857297"/>
              <a:gd name="connsiteY89" fmla="*/ 0 h 5797984"/>
              <a:gd name="connsiteX0" fmla="*/ 1103586 w 3857297"/>
              <a:gd name="connsiteY0" fmla="*/ 0 h 5780691"/>
              <a:gd name="connsiteX1" fmla="*/ 914400 w 3857297"/>
              <a:gd name="connsiteY1" fmla="*/ 388883 h 5780691"/>
              <a:gd name="connsiteX2" fmla="*/ 378372 w 3857297"/>
              <a:gd name="connsiteY2" fmla="*/ 536028 h 5780691"/>
              <a:gd name="connsiteX3" fmla="*/ 63062 w 3857297"/>
              <a:gd name="connsiteY3" fmla="*/ 819807 h 5780691"/>
              <a:gd name="connsiteX4" fmla="*/ 63062 w 3857297"/>
              <a:gd name="connsiteY4" fmla="*/ 1093076 h 5780691"/>
              <a:gd name="connsiteX5" fmla="*/ 273269 w 3857297"/>
              <a:gd name="connsiteY5" fmla="*/ 1492469 h 5780691"/>
              <a:gd name="connsiteX6" fmla="*/ 378373 w 3857297"/>
              <a:gd name="connsiteY6" fmla="*/ 1660634 h 5780691"/>
              <a:gd name="connsiteX7" fmla="*/ 409903 w 3857297"/>
              <a:gd name="connsiteY7" fmla="*/ 1870841 h 5780691"/>
              <a:gd name="connsiteX8" fmla="*/ 609600 w 3857297"/>
              <a:gd name="connsiteY8" fmla="*/ 1923394 h 5780691"/>
              <a:gd name="connsiteX9" fmla="*/ 798786 w 3857297"/>
              <a:gd name="connsiteY9" fmla="*/ 1671145 h 5780691"/>
              <a:gd name="connsiteX10" fmla="*/ 735724 w 3857297"/>
              <a:gd name="connsiteY10" fmla="*/ 1250731 h 5780691"/>
              <a:gd name="connsiteX11" fmla="*/ 651641 w 3857297"/>
              <a:gd name="connsiteY11" fmla="*/ 1051035 h 5780691"/>
              <a:gd name="connsiteX12" fmla="*/ 830317 w 3857297"/>
              <a:gd name="connsiteY12" fmla="*/ 1008993 h 5780691"/>
              <a:gd name="connsiteX13" fmla="*/ 998483 w 3857297"/>
              <a:gd name="connsiteY13" fmla="*/ 1481959 h 5780691"/>
              <a:gd name="connsiteX14" fmla="*/ 1030014 w 3857297"/>
              <a:gd name="connsiteY14" fmla="*/ 1891862 h 5780691"/>
              <a:gd name="connsiteX15" fmla="*/ 977462 w 3857297"/>
              <a:gd name="connsiteY15" fmla="*/ 2364828 h 5780691"/>
              <a:gd name="connsiteX16" fmla="*/ 399393 w 3857297"/>
              <a:gd name="connsiteY16" fmla="*/ 3499945 h 5780691"/>
              <a:gd name="connsiteX17" fmla="*/ 325821 w 3857297"/>
              <a:gd name="connsiteY17" fmla="*/ 3626070 h 5780691"/>
              <a:gd name="connsiteX18" fmla="*/ 336331 w 3857297"/>
              <a:gd name="connsiteY18" fmla="*/ 3710152 h 5780691"/>
              <a:gd name="connsiteX19" fmla="*/ 304800 w 3857297"/>
              <a:gd name="connsiteY19" fmla="*/ 3815255 h 5780691"/>
              <a:gd name="connsiteX20" fmla="*/ 241738 w 3857297"/>
              <a:gd name="connsiteY20" fmla="*/ 4025462 h 5780691"/>
              <a:gd name="connsiteX21" fmla="*/ 105104 w 3857297"/>
              <a:gd name="connsiteY21" fmla="*/ 4498427 h 5780691"/>
              <a:gd name="connsiteX22" fmla="*/ 0 w 3857297"/>
              <a:gd name="connsiteY22" fmla="*/ 4834759 h 5780691"/>
              <a:gd name="connsiteX23" fmla="*/ 31531 w 3857297"/>
              <a:gd name="connsiteY23" fmla="*/ 5097517 h 5780691"/>
              <a:gd name="connsiteX24" fmla="*/ 136635 w 3857297"/>
              <a:gd name="connsiteY24" fmla="*/ 5192110 h 5780691"/>
              <a:gd name="connsiteX25" fmla="*/ 199696 w 3857297"/>
              <a:gd name="connsiteY25" fmla="*/ 5255172 h 5780691"/>
              <a:gd name="connsiteX26" fmla="*/ 409904 w 3857297"/>
              <a:gd name="connsiteY26" fmla="*/ 5223643 h 5780691"/>
              <a:gd name="connsiteX27" fmla="*/ 515007 w 3857297"/>
              <a:gd name="connsiteY27" fmla="*/ 5213131 h 5780691"/>
              <a:gd name="connsiteX28" fmla="*/ 620110 w 3857297"/>
              <a:gd name="connsiteY28" fmla="*/ 5171090 h 5780691"/>
              <a:gd name="connsiteX29" fmla="*/ 693681 w 3857297"/>
              <a:gd name="connsiteY29" fmla="*/ 4929352 h 5780691"/>
              <a:gd name="connsiteX30" fmla="*/ 735724 w 3857297"/>
              <a:gd name="connsiteY30" fmla="*/ 4572000 h 5780691"/>
              <a:gd name="connsiteX31" fmla="*/ 882868 w 3857297"/>
              <a:gd name="connsiteY31" fmla="*/ 4014952 h 5780691"/>
              <a:gd name="connsiteX32" fmla="*/ 945931 w 3857297"/>
              <a:gd name="connsiteY32" fmla="*/ 4824249 h 5780691"/>
              <a:gd name="connsiteX33" fmla="*/ 966952 w 3857297"/>
              <a:gd name="connsiteY33" fmla="*/ 4981903 h 5780691"/>
              <a:gd name="connsiteX34" fmla="*/ 1082566 w 3857297"/>
              <a:gd name="connsiteY34" fmla="*/ 5108026 h 5780691"/>
              <a:gd name="connsiteX35" fmla="*/ 1219199 w 3857297"/>
              <a:gd name="connsiteY35" fmla="*/ 5108028 h 5780691"/>
              <a:gd name="connsiteX36" fmla="*/ 1345324 w 3857297"/>
              <a:gd name="connsiteY36" fmla="*/ 5087007 h 5780691"/>
              <a:gd name="connsiteX37" fmla="*/ 1566041 w 3857297"/>
              <a:gd name="connsiteY37" fmla="*/ 4614041 h 5780691"/>
              <a:gd name="connsiteX38" fmla="*/ 1671145 w 3857297"/>
              <a:gd name="connsiteY38" fmla="*/ 4172608 h 5780691"/>
              <a:gd name="connsiteX39" fmla="*/ 2049518 w 3857297"/>
              <a:gd name="connsiteY39" fmla="*/ 4078013 h 5780691"/>
              <a:gd name="connsiteX40" fmla="*/ 2165131 w 3857297"/>
              <a:gd name="connsiteY40" fmla="*/ 4529960 h 5780691"/>
              <a:gd name="connsiteX41" fmla="*/ 2207172 w 3857297"/>
              <a:gd name="connsiteY41" fmla="*/ 4950373 h 5780691"/>
              <a:gd name="connsiteX42" fmla="*/ 2259724 w 3857297"/>
              <a:gd name="connsiteY42" fmla="*/ 5108028 h 5780691"/>
              <a:gd name="connsiteX43" fmla="*/ 2312277 w 3857297"/>
              <a:gd name="connsiteY43" fmla="*/ 5360274 h 5780691"/>
              <a:gd name="connsiteX44" fmla="*/ 2427890 w 3857297"/>
              <a:gd name="connsiteY44" fmla="*/ 5528443 h 5780691"/>
              <a:gd name="connsiteX45" fmla="*/ 2532993 w 3857297"/>
              <a:gd name="connsiteY45" fmla="*/ 5559974 h 5780691"/>
              <a:gd name="connsiteX46" fmla="*/ 2680138 w 3857297"/>
              <a:gd name="connsiteY46" fmla="*/ 5528441 h 5780691"/>
              <a:gd name="connsiteX47" fmla="*/ 2669627 w 3857297"/>
              <a:gd name="connsiteY47" fmla="*/ 5423339 h 5780691"/>
              <a:gd name="connsiteX48" fmla="*/ 2659117 w 3857297"/>
              <a:gd name="connsiteY48" fmla="*/ 5423338 h 5780691"/>
              <a:gd name="connsiteX49" fmla="*/ 2690648 w 3857297"/>
              <a:gd name="connsiteY49" fmla="*/ 5044965 h 5780691"/>
              <a:gd name="connsiteX50" fmla="*/ 2690648 w 3857297"/>
              <a:gd name="connsiteY50" fmla="*/ 4740165 h 5780691"/>
              <a:gd name="connsiteX51" fmla="*/ 2858814 w 3857297"/>
              <a:gd name="connsiteY51" fmla="*/ 3983421 h 5780691"/>
              <a:gd name="connsiteX52" fmla="*/ 3153102 w 3857297"/>
              <a:gd name="connsiteY52" fmla="*/ 4277711 h 5780691"/>
              <a:gd name="connsiteX53" fmla="*/ 2911365 w 3857297"/>
              <a:gd name="connsiteY53" fmla="*/ 5234151 h 5780691"/>
              <a:gd name="connsiteX54" fmla="*/ 2953407 w 3857297"/>
              <a:gd name="connsiteY54" fmla="*/ 5675587 h 5780691"/>
              <a:gd name="connsiteX55" fmla="*/ 3132082 w 3857297"/>
              <a:gd name="connsiteY55" fmla="*/ 5633544 h 5780691"/>
              <a:gd name="connsiteX56" fmla="*/ 3289737 w 3857297"/>
              <a:gd name="connsiteY56" fmla="*/ 5780691 h 5780691"/>
              <a:gd name="connsiteX57" fmla="*/ 3426372 w 3857297"/>
              <a:gd name="connsiteY57" fmla="*/ 5633544 h 5780691"/>
              <a:gd name="connsiteX58" fmla="*/ 3584028 w 3857297"/>
              <a:gd name="connsiteY58" fmla="*/ 5528441 h 5780691"/>
              <a:gd name="connsiteX59" fmla="*/ 3720664 w 3857297"/>
              <a:gd name="connsiteY59" fmla="*/ 5223642 h 5780691"/>
              <a:gd name="connsiteX60" fmla="*/ 3836277 w 3857297"/>
              <a:gd name="connsiteY60" fmla="*/ 4813738 h 5780691"/>
              <a:gd name="connsiteX61" fmla="*/ 3741682 w 3857297"/>
              <a:gd name="connsiteY61" fmla="*/ 4393325 h 5780691"/>
              <a:gd name="connsiteX62" fmla="*/ 3857297 w 3857297"/>
              <a:gd name="connsiteY62" fmla="*/ 4120055 h 5780691"/>
              <a:gd name="connsiteX63" fmla="*/ 3699642 w 3857297"/>
              <a:gd name="connsiteY63" fmla="*/ 3804745 h 5780691"/>
              <a:gd name="connsiteX64" fmla="*/ 3436883 w 3857297"/>
              <a:gd name="connsiteY64" fmla="*/ 3037490 h 5780691"/>
              <a:gd name="connsiteX65" fmla="*/ 3258207 w 3857297"/>
              <a:gd name="connsiteY65" fmla="*/ 2543504 h 5780691"/>
              <a:gd name="connsiteX66" fmla="*/ 3069021 w 3857297"/>
              <a:gd name="connsiteY66" fmla="*/ 2291255 h 5780691"/>
              <a:gd name="connsiteX67" fmla="*/ 2890345 w 3857297"/>
              <a:gd name="connsiteY67" fmla="*/ 1923393 h 5780691"/>
              <a:gd name="connsiteX68" fmla="*/ 2743200 w 3857297"/>
              <a:gd name="connsiteY68" fmla="*/ 1681655 h 5780691"/>
              <a:gd name="connsiteX69" fmla="*/ 2806262 w 3857297"/>
              <a:gd name="connsiteY69" fmla="*/ 1282262 h 5780691"/>
              <a:gd name="connsiteX70" fmla="*/ 2869324 w 3857297"/>
              <a:gd name="connsiteY70" fmla="*/ 1187669 h 5780691"/>
              <a:gd name="connsiteX71" fmla="*/ 2837793 w 3857297"/>
              <a:gd name="connsiteY71" fmla="*/ 1534511 h 5780691"/>
              <a:gd name="connsiteX72" fmla="*/ 2995448 w 3857297"/>
              <a:gd name="connsiteY72" fmla="*/ 1996966 h 5780691"/>
              <a:gd name="connsiteX73" fmla="*/ 3541986 w 3857297"/>
              <a:gd name="connsiteY73" fmla="*/ 2017986 h 5780691"/>
              <a:gd name="connsiteX74" fmla="*/ 3647090 w 3857297"/>
              <a:gd name="connsiteY74" fmla="*/ 1828800 h 5780691"/>
              <a:gd name="connsiteX75" fmla="*/ 3415862 w 3857297"/>
              <a:gd name="connsiteY75" fmla="*/ 1597573 h 5780691"/>
              <a:gd name="connsiteX76" fmla="*/ 3636579 w 3857297"/>
              <a:gd name="connsiteY76" fmla="*/ 1219200 h 5780691"/>
              <a:gd name="connsiteX77" fmla="*/ 3573517 w 3857297"/>
              <a:gd name="connsiteY77" fmla="*/ 630621 h 5780691"/>
              <a:gd name="connsiteX78" fmla="*/ 3499945 w 3857297"/>
              <a:gd name="connsiteY78" fmla="*/ 515007 h 5780691"/>
              <a:gd name="connsiteX79" fmla="*/ 3048000 w 3857297"/>
              <a:gd name="connsiteY79" fmla="*/ 283780 h 5780691"/>
              <a:gd name="connsiteX80" fmla="*/ 2795752 w 3857297"/>
              <a:gd name="connsiteY80" fmla="*/ 231228 h 5780691"/>
              <a:gd name="connsiteX81" fmla="*/ 2585545 w 3857297"/>
              <a:gd name="connsiteY81" fmla="*/ 42042 h 5780691"/>
              <a:gd name="connsiteX82" fmla="*/ 2448910 w 3857297"/>
              <a:gd name="connsiteY82" fmla="*/ 31532 h 5780691"/>
              <a:gd name="connsiteX83" fmla="*/ 2301765 w 3857297"/>
              <a:gd name="connsiteY83" fmla="*/ 294290 h 5780691"/>
              <a:gd name="connsiteX84" fmla="*/ 2102069 w 3857297"/>
              <a:gd name="connsiteY84" fmla="*/ 493986 h 5780691"/>
              <a:gd name="connsiteX85" fmla="*/ 1807780 w 3857297"/>
              <a:gd name="connsiteY85" fmla="*/ 588580 h 5780691"/>
              <a:gd name="connsiteX86" fmla="*/ 1576552 w 3857297"/>
              <a:gd name="connsiteY86" fmla="*/ 620110 h 5780691"/>
              <a:gd name="connsiteX87" fmla="*/ 1387366 w 3857297"/>
              <a:gd name="connsiteY87" fmla="*/ 388883 h 5780691"/>
              <a:gd name="connsiteX88" fmla="*/ 1250731 w 3857297"/>
              <a:gd name="connsiteY88" fmla="*/ 73572 h 5780691"/>
              <a:gd name="connsiteX89" fmla="*/ 1103586 w 3857297"/>
              <a:gd name="connsiteY89" fmla="*/ 0 h 5780691"/>
              <a:gd name="connsiteX0" fmla="*/ 1103586 w 3857297"/>
              <a:gd name="connsiteY0" fmla="*/ 0 h 5710064"/>
              <a:gd name="connsiteX1" fmla="*/ 914400 w 3857297"/>
              <a:gd name="connsiteY1" fmla="*/ 388883 h 5710064"/>
              <a:gd name="connsiteX2" fmla="*/ 378372 w 3857297"/>
              <a:gd name="connsiteY2" fmla="*/ 536028 h 5710064"/>
              <a:gd name="connsiteX3" fmla="*/ 63062 w 3857297"/>
              <a:gd name="connsiteY3" fmla="*/ 819807 h 5710064"/>
              <a:gd name="connsiteX4" fmla="*/ 63062 w 3857297"/>
              <a:gd name="connsiteY4" fmla="*/ 1093076 h 5710064"/>
              <a:gd name="connsiteX5" fmla="*/ 273269 w 3857297"/>
              <a:gd name="connsiteY5" fmla="*/ 1492469 h 5710064"/>
              <a:gd name="connsiteX6" fmla="*/ 378373 w 3857297"/>
              <a:gd name="connsiteY6" fmla="*/ 1660634 h 5710064"/>
              <a:gd name="connsiteX7" fmla="*/ 409903 w 3857297"/>
              <a:gd name="connsiteY7" fmla="*/ 1870841 h 5710064"/>
              <a:gd name="connsiteX8" fmla="*/ 609600 w 3857297"/>
              <a:gd name="connsiteY8" fmla="*/ 1923394 h 5710064"/>
              <a:gd name="connsiteX9" fmla="*/ 798786 w 3857297"/>
              <a:gd name="connsiteY9" fmla="*/ 1671145 h 5710064"/>
              <a:gd name="connsiteX10" fmla="*/ 735724 w 3857297"/>
              <a:gd name="connsiteY10" fmla="*/ 1250731 h 5710064"/>
              <a:gd name="connsiteX11" fmla="*/ 651641 w 3857297"/>
              <a:gd name="connsiteY11" fmla="*/ 1051035 h 5710064"/>
              <a:gd name="connsiteX12" fmla="*/ 830317 w 3857297"/>
              <a:gd name="connsiteY12" fmla="*/ 1008993 h 5710064"/>
              <a:gd name="connsiteX13" fmla="*/ 998483 w 3857297"/>
              <a:gd name="connsiteY13" fmla="*/ 1481959 h 5710064"/>
              <a:gd name="connsiteX14" fmla="*/ 1030014 w 3857297"/>
              <a:gd name="connsiteY14" fmla="*/ 1891862 h 5710064"/>
              <a:gd name="connsiteX15" fmla="*/ 977462 w 3857297"/>
              <a:gd name="connsiteY15" fmla="*/ 2364828 h 5710064"/>
              <a:gd name="connsiteX16" fmla="*/ 399393 w 3857297"/>
              <a:gd name="connsiteY16" fmla="*/ 3499945 h 5710064"/>
              <a:gd name="connsiteX17" fmla="*/ 325821 w 3857297"/>
              <a:gd name="connsiteY17" fmla="*/ 3626070 h 5710064"/>
              <a:gd name="connsiteX18" fmla="*/ 336331 w 3857297"/>
              <a:gd name="connsiteY18" fmla="*/ 3710152 h 5710064"/>
              <a:gd name="connsiteX19" fmla="*/ 304800 w 3857297"/>
              <a:gd name="connsiteY19" fmla="*/ 3815255 h 5710064"/>
              <a:gd name="connsiteX20" fmla="*/ 241738 w 3857297"/>
              <a:gd name="connsiteY20" fmla="*/ 4025462 h 5710064"/>
              <a:gd name="connsiteX21" fmla="*/ 105104 w 3857297"/>
              <a:gd name="connsiteY21" fmla="*/ 4498427 h 5710064"/>
              <a:gd name="connsiteX22" fmla="*/ 0 w 3857297"/>
              <a:gd name="connsiteY22" fmla="*/ 4834759 h 5710064"/>
              <a:gd name="connsiteX23" fmla="*/ 31531 w 3857297"/>
              <a:gd name="connsiteY23" fmla="*/ 5097517 h 5710064"/>
              <a:gd name="connsiteX24" fmla="*/ 136635 w 3857297"/>
              <a:gd name="connsiteY24" fmla="*/ 5192110 h 5710064"/>
              <a:gd name="connsiteX25" fmla="*/ 199696 w 3857297"/>
              <a:gd name="connsiteY25" fmla="*/ 5255172 h 5710064"/>
              <a:gd name="connsiteX26" fmla="*/ 409904 w 3857297"/>
              <a:gd name="connsiteY26" fmla="*/ 5223643 h 5710064"/>
              <a:gd name="connsiteX27" fmla="*/ 515007 w 3857297"/>
              <a:gd name="connsiteY27" fmla="*/ 5213131 h 5710064"/>
              <a:gd name="connsiteX28" fmla="*/ 620110 w 3857297"/>
              <a:gd name="connsiteY28" fmla="*/ 5171090 h 5710064"/>
              <a:gd name="connsiteX29" fmla="*/ 693681 w 3857297"/>
              <a:gd name="connsiteY29" fmla="*/ 4929352 h 5710064"/>
              <a:gd name="connsiteX30" fmla="*/ 735724 w 3857297"/>
              <a:gd name="connsiteY30" fmla="*/ 4572000 h 5710064"/>
              <a:gd name="connsiteX31" fmla="*/ 882868 w 3857297"/>
              <a:gd name="connsiteY31" fmla="*/ 4014952 h 5710064"/>
              <a:gd name="connsiteX32" fmla="*/ 945931 w 3857297"/>
              <a:gd name="connsiteY32" fmla="*/ 4824249 h 5710064"/>
              <a:gd name="connsiteX33" fmla="*/ 966952 w 3857297"/>
              <a:gd name="connsiteY33" fmla="*/ 4981903 h 5710064"/>
              <a:gd name="connsiteX34" fmla="*/ 1082566 w 3857297"/>
              <a:gd name="connsiteY34" fmla="*/ 5108026 h 5710064"/>
              <a:gd name="connsiteX35" fmla="*/ 1219199 w 3857297"/>
              <a:gd name="connsiteY35" fmla="*/ 5108028 h 5710064"/>
              <a:gd name="connsiteX36" fmla="*/ 1345324 w 3857297"/>
              <a:gd name="connsiteY36" fmla="*/ 5087007 h 5710064"/>
              <a:gd name="connsiteX37" fmla="*/ 1566041 w 3857297"/>
              <a:gd name="connsiteY37" fmla="*/ 4614041 h 5710064"/>
              <a:gd name="connsiteX38" fmla="*/ 1671145 w 3857297"/>
              <a:gd name="connsiteY38" fmla="*/ 4172608 h 5710064"/>
              <a:gd name="connsiteX39" fmla="*/ 2049518 w 3857297"/>
              <a:gd name="connsiteY39" fmla="*/ 4078013 h 5710064"/>
              <a:gd name="connsiteX40" fmla="*/ 2165131 w 3857297"/>
              <a:gd name="connsiteY40" fmla="*/ 4529960 h 5710064"/>
              <a:gd name="connsiteX41" fmla="*/ 2207172 w 3857297"/>
              <a:gd name="connsiteY41" fmla="*/ 4950373 h 5710064"/>
              <a:gd name="connsiteX42" fmla="*/ 2259724 w 3857297"/>
              <a:gd name="connsiteY42" fmla="*/ 5108028 h 5710064"/>
              <a:gd name="connsiteX43" fmla="*/ 2312277 w 3857297"/>
              <a:gd name="connsiteY43" fmla="*/ 5360274 h 5710064"/>
              <a:gd name="connsiteX44" fmla="*/ 2427890 w 3857297"/>
              <a:gd name="connsiteY44" fmla="*/ 5528443 h 5710064"/>
              <a:gd name="connsiteX45" fmla="*/ 2532993 w 3857297"/>
              <a:gd name="connsiteY45" fmla="*/ 5559974 h 5710064"/>
              <a:gd name="connsiteX46" fmla="*/ 2680138 w 3857297"/>
              <a:gd name="connsiteY46" fmla="*/ 5528441 h 5710064"/>
              <a:gd name="connsiteX47" fmla="*/ 2669627 w 3857297"/>
              <a:gd name="connsiteY47" fmla="*/ 5423339 h 5710064"/>
              <a:gd name="connsiteX48" fmla="*/ 2659117 w 3857297"/>
              <a:gd name="connsiteY48" fmla="*/ 5423338 h 5710064"/>
              <a:gd name="connsiteX49" fmla="*/ 2690648 w 3857297"/>
              <a:gd name="connsiteY49" fmla="*/ 5044965 h 5710064"/>
              <a:gd name="connsiteX50" fmla="*/ 2690648 w 3857297"/>
              <a:gd name="connsiteY50" fmla="*/ 4740165 h 5710064"/>
              <a:gd name="connsiteX51" fmla="*/ 2858814 w 3857297"/>
              <a:gd name="connsiteY51" fmla="*/ 3983421 h 5710064"/>
              <a:gd name="connsiteX52" fmla="*/ 3153102 w 3857297"/>
              <a:gd name="connsiteY52" fmla="*/ 4277711 h 5710064"/>
              <a:gd name="connsiteX53" fmla="*/ 2911365 w 3857297"/>
              <a:gd name="connsiteY53" fmla="*/ 5234151 h 5710064"/>
              <a:gd name="connsiteX54" fmla="*/ 2953407 w 3857297"/>
              <a:gd name="connsiteY54" fmla="*/ 5675587 h 5710064"/>
              <a:gd name="connsiteX55" fmla="*/ 3132082 w 3857297"/>
              <a:gd name="connsiteY55" fmla="*/ 5633544 h 5710064"/>
              <a:gd name="connsiteX56" fmla="*/ 3289737 w 3857297"/>
              <a:gd name="connsiteY56" fmla="*/ 5686098 h 5710064"/>
              <a:gd name="connsiteX57" fmla="*/ 3426372 w 3857297"/>
              <a:gd name="connsiteY57" fmla="*/ 5633544 h 5710064"/>
              <a:gd name="connsiteX58" fmla="*/ 3584028 w 3857297"/>
              <a:gd name="connsiteY58" fmla="*/ 5528441 h 5710064"/>
              <a:gd name="connsiteX59" fmla="*/ 3720664 w 3857297"/>
              <a:gd name="connsiteY59" fmla="*/ 5223642 h 5710064"/>
              <a:gd name="connsiteX60" fmla="*/ 3836277 w 3857297"/>
              <a:gd name="connsiteY60" fmla="*/ 4813738 h 5710064"/>
              <a:gd name="connsiteX61" fmla="*/ 3741682 w 3857297"/>
              <a:gd name="connsiteY61" fmla="*/ 4393325 h 5710064"/>
              <a:gd name="connsiteX62" fmla="*/ 3857297 w 3857297"/>
              <a:gd name="connsiteY62" fmla="*/ 4120055 h 5710064"/>
              <a:gd name="connsiteX63" fmla="*/ 3699642 w 3857297"/>
              <a:gd name="connsiteY63" fmla="*/ 3804745 h 5710064"/>
              <a:gd name="connsiteX64" fmla="*/ 3436883 w 3857297"/>
              <a:gd name="connsiteY64" fmla="*/ 3037490 h 5710064"/>
              <a:gd name="connsiteX65" fmla="*/ 3258207 w 3857297"/>
              <a:gd name="connsiteY65" fmla="*/ 2543504 h 5710064"/>
              <a:gd name="connsiteX66" fmla="*/ 3069021 w 3857297"/>
              <a:gd name="connsiteY66" fmla="*/ 2291255 h 5710064"/>
              <a:gd name="connsiteX67" fmla="*/ 2890345 w 3857297"/>
              <a:gd name="connsiteY67" fmla="*/ 1923393 h 5710064"/>
              <a:gd name="connsiteX68" fmla="*/ 2743200 w 3857297"/>
              <a:gd name="connsiteY68" fmla="*/ 1681655 h 5710064"/>
              <a:gd name="connsiteX69" fmla="*/ 2806262 w 3857297"/>
              <a:gd name="connsiteY69" fmla="*/ 1282262 h 5710064"/>
              <a:gd name="connsiteX70" fmla="*/ 2869324 w 3857297"/>
              <a:gd name="connsiteY70" fmla="*/ 1187669 h 5710064"/>
              <a:gd name="connsiteX71" fmla="*/ 2837793 w 3857297"/>
              <a:gd name="connsiteY71" fmla="*/ 1534511 h 5710064"/>
              <a:gd name="connsiteX72" fmla="*/ 2995448 w 3857297"/>
              <a:gd name="connsiteY72" fmla="*/ 1996966 h 5710064"/>
              <a:gd name="connsiteX73" fmla="*/ 3541986 w 3857297"/>
              <a:gd name="connsiteY73" fmla="*/ 2017986 h 5710064"/>
              <a:gd name="connsiteX74" fmla="*/ 3647090 w 3857297"/>
              <a:gd name="connsiteY74" fmla="*/ 1828800 h 5710064"/>
              <a:gd name="connsiteX75" fmla="*/ 3415862 w 3857297"/>
              <a:gd name="connsiteY75" fmla="*/ 1597573 h 5710064"/>
              <a:gd name="connsiteX76" fmla="*/ 3636579 w 3857297"/>
              <a:gd name="connsiteY76" fmla="*/ 1219200 h 5710064"/>
              <a:gd name="connsiteX77" fmla="*/ 3573517 w 3857297"/>
              <a:gd name="connsiteY77" fmla="*/ 630621 h 5710064"/>
              <a:gd name="connsiteX78" fmla="*/ 3499945 w 3857297"/>
              <a:gd name="connsiteY78" fmla="*/ 515007 h 5710064"/>
              <a:gd name="connsiteX79" fmla="*/ 3048000 w 3857297"/>
              <a:gd name="connsiteY79" fmla="*/ 283780 h 5710064"/>
              <a:gd name="connsiteX80" fmla="*/ 2795752 w 3857297"/>
              <a:gd name="connsiteY80" fmla="*/ 231228 h 5710064"/>
              <a:gd name="connsiteX81" fmla="*/ 2585545 w 3857297"/>
              <a:gd name="connsiteY81" fmla="*/ 42042 h 5710064"/>
              <a:gd name="connsiteX82" fmla="*/ 2448910 w 3857297"/>
              <a:gd name="connsiteY82" fmla="*/ 31532 h 5710064"/>
              <a:gd name="connsiteX83" fmla="*/ 2301765 w 3857297"/>
              <a:gd name="connsiteY83" fmla="*/ 294290 h 5710064"/>
              <a:gd name="connsiteX84" fmla="*/ 2102069 w 3857297"/>
              <a:gd name="connsiteY84" fmla="*/ 493986 h 5710064"/>
              <a:gd name="connsiteX85" fmla="*/ 1807780 w 3857297"/>
              <a:gd name="connsiteY85" fmla="*/ 588580 h 5710064"/>
              <a:gd name="connsiteX86" fmla="*/ 1576552 w 3857297"/>
              <a:gd name="connsiteY86" fmla="*/ 620110 h 5710064"/>
              <a:gd name="connsiteX87" fmla="*/ 1387366 w 3857297"/>
              <a:gd name="connsiteY87" fmla="*/ 388883 h 5710064"/>
              <a:gd name="connsiteX88" fmla="*/ 1250731 w 3857297"/>
              <a:gd name="connsiteY88" fmla="*/ 73572 h 5710064"/>
              <a:gd name="connsiteX89" fmla="*/ 1103586 w 3857297"/>
              <a:gd name="connsiteY89" fmla="*/ 0 h 5710064"/>
              <a:gd name="connsiteX0" fmla="*/ 1103586 w 3857297"/>
              <a:gd name="connsiteY0" fmla="*/ 0 h 5738650"/>
              <a:gd name="connsiteX1" fmla="*/ 914400 w 3857297"/>
              <a:gd name="connsiteY1" fmla="*/ 388883 h 5738650"/>
              <a:gd name="connsiteX2" fmla="*/ 378372 w 3857297"/>
              <a:gd name="connsiteY2" fmla="*/ 536028 h 5738650"/>
              <a:gd name="connsiteX3" fmla="*/ 63062 w 3857297"/>
              <a:gd name="connsiteY3" fmla="*/ 819807 h 5738650"/>
              <a:gd name="connsiteX4" fmla="*/ 63062 w 3857297"/>
              <a:gd name="connsiteY4" fmla="*/ 1093076 h 5738650"/>
              <a:gd name="connsiteX5" fmla="*/ 273269 w 3857297"/>
              <a:gd name="connsiteY5" fmla="*/ 1492469 h 5738650"/>
              <a:gd name="connsiteX6" fmla="*/ 378373 w 3857297"/>
              <a:gd name="connsiteY6" fmla="*/ 1660634 h 5738650"/>
              <a:gd name="connsiteX7" fmla="*/ 409903 w 3857297"/>
              <a:gd name="connsiteY7" fmla="*/ 1870841 h 5738650"/>
              <a:gd name="connsiteX8" fmla="*/ 609600 w 3857297"/>
              <a:gd name="connsiteY8" fmla="*/ 1923394 h 5738650"/>
              <a:gd name="connsiteX9" fmla="*/ 798786 w 3857297"/>
              <a:gd name="connsiteY9" fmla="*/ 1671145 h 5738650"/>
              <a:gd name="connsiteX10" fmla="*/ 735724 w 3857297"/>
              <a:gd name="connsiteY10" fmla="*/ 1250731 h 5738650"/>
              <a:gd name="connsiteX11" fmla="*/ 651641 w 3857297"/>
              <a:gd name="connsiteY11" fmla="*/ 1051035 h 5738650"/>
              <a:gd name="connsiteX12" fmla="*/ 830317 w 3857297"/>
              <a:gd name="connsiteY12" fmla="*/ 1008993 h 5738650"/>
              <a:gd name="connsiteX13" fmla="*/ 998483 w 3857297"/>
              <a:gd name="connsiteY13" fmla="*/ 1481959 h 5738650"/>
              <a:gd name="connsiteX14" fmla="*/ 1030014 w 3857297"/>
              <a:gd name="connsiteY14" fmla="*/ 1891862 h 5738650"/>
              <a:gd name="connsiteX15" fmla="*/ 977462 w 3857297"/>
              <a:gd name="connsiteY15" fmla="*/ 2364828 h 5738650"/>
              <a:gd name="connsiteX16" fmla="*/ 399393 w 3857297"/>
              <a:gd name="connsiteY16" fmla="*/ 3499945 h 5738650"/>
              <a:gd name="connsiteX17" fmla="*/ 325821 w 3857297"/>
              <a:gd name="connsiteY17" fmla="*/ 3626070 h 5738650"/>
              <a:gd name="connsiteX18" fmla="*/ 336331 w 3857297"/>
              <a:gd name="connsiteY18" fmla="*/ 3710152 h 5738650"/>
              <a:gd name="connsiteX19" fmla="*/ 304800 w 3857297"/>
              <a:gd name="connsiteY19" fmla="*/ 3815255 h 5738650"/>
              <a:gd name="connsiteX20" fmla="*/ 241738 w 3857297"/>
              <a:gd name="connsiteY20" fmla="*/ 4025462 h 5738650"/>
              <a:gd name="connsiteX21" fmla="*/ 105104 w 3857297"/>
              <a:gd name="connsiteY21" fmla="*/ 4498427 h 5738650"/>
              <a:gd name="connsiteX22" fmla="*/ 0 w 3857297"/>
              <a:gd name="connsiteY22" fmla="*/ 4834759 h 5738650"/>
              <a:gd name="connsiteX23" fmla="*/ 31531 w 3857297"/>
              <a:gd name="connsiteY23" fmla="*/ 5097517 h 5738650"/>
              <a:gd name="connsiteX24" fmla="*/ 136635 w 3857297"/>
              <a:gd name="connsiteY24" fmla="*/ 5192110 h 5738650"/>
              <a:gd name="connsiteX25" fmla="*/ 199696 w 3857297"/>
              <a:gd name="connsiteY25" fmla="*/ 5255172 h 5738650"/>
              <a:gd name="connsiteX26" fmla="*/ 409904 w 3857297"/>
              <a:gd name="connsiteY26" fmla="*/ 5223643 h 5738650"/>
              <a:gd name="connsiteX27" fmla="*/ 515007 w 3857297"/>
              <a:gd name="connsiteY27" fmla="*/ 5213131 h 5738650"/>
              <a:gd name="connsiteX28" fmla="*/ 620110 w 3857297"/>
              <a:gd name="connsiteY28" fmla="*/ 5171090 h 5738650"/>
              <a:gd name="connsiteX29" fmla="*/ 693681 w 3857297"/>
              <a:gd name="connsiteY29" fmla="*/ 4929352 h 5738650"/>
              <a:gd name="connsiteX30" fmla="*/ 735724 w 3857297"/>
              <a:gd name="connsiteY30" fmla="*/ 4572000 h 5738650"/>
              <a:gd name="connsiteX31" fmla="*/ 882868 w 3857297"/>
              <a:gd name="connsiteY31" fmla="*/ 4014952 h 5738650"/>
              <a:gd name="connsiteX32" fmla="*/ 945931 w 3857297"/>
              <a:gd name="connsiteY32" fmla="*/ 4824249 h 5738650"/>
              <a:gd name="connsiteX33" fmla="*/ 966952 w 3857297"/>
              <a:gd name="connsiteY33" fmla="*/ 4981903 h 5738650"/>
              <a:gd name="connsiteX34" fmla="*/ 1082566 w 3857297"/>
              <a:gd name="connsiteY34" fmla="*/ 5108026 h 5738650"/>
              <a:gd name="connsiteX35" fmla="*/ 1219199 w 3857297"/>
              <a:gd name="connsiteY35" fmla="*/ 5108028 h 5738650"/>
              <a:gd name="connsiteX36" fmla="*/ 1345324 w 3857297"/>
              <a:gd name="connsiteY36" fmla="*/ 5087007 h 5738650"/>
              <a:gd name="connsiteX37" fmla="*/ 1566041 w 3857297"/>
              <a:gd name="connsiteY37" fmla="*/ 4614041 h 5738650"/>
              <a:gd name="connsiteX38" fmla="*/ 1671145 w 3857297"/>
              <a:gd name="connsiteY38" fmla="*/ 4172608 h 5738650"/>
              <a:gd name="connsiteX39" fmla="*/ 2049518 w 3857297"/>
              <a:gd name="connsiteY39" fmla="*/ 4078013 h 5738650"/>
              <a:gd name="connsiteX40" fmla="*/ 2165131 w 3857297"/>
              <a:gd name="connsiteY40" fmla="*/ 4529960 h 5738650"/>
              <a:gd name="connsiteX41" fmla="*/ 2207172 w 3857297"/>
              <a:gd name="connsiteY41" fmla="*/ 4950373 h 5738650"/>
              <a:gd name="connsiteX42" fmla="*/ 2259724 w 3857297"/>
              <a:gd name="connsiteY42" fmla="*/ 5108028 h 5738650"/>
              <a:gd name="connsiteX43" fmla="*/ 2312277 w 3857297"/>
              <a:gd name="connsiteY43" fmla="*/ 5360274 h 5738650"/>
              <a:gd name="connsiteX44" fmla="*/ 2427890 w 3857297"/>
              <a:gd name="connsiteY44" fmla="*/ 5528443 h 5738650"/>
              <a:gd name="connsiteX45" fmla="*/ 2532993 w 3857297"/>
              <a:gd name="connsiteY45" fmla="*/ 5559974 h 5738650"/>
              <a:gd name="connsiteX46" fmla="*/ 2680138 w 3857297"/>
              <a:gd name="connsiteY46" fmla="*/ 5528441 h 5738650"/>
              <a:gd name="connsiteX47" fmla="*/ 2669627 w 3857297"/>
              <a:gd name="connsiteY47" fmla="*/ 5423339 h 5738650"/>
              <a:gd name="connsiteX48" fmla="*/ 2659117 w 3857297"/>
              <a:gd name="connsiteY48" fmla="*/ 5423338 h 5738650"/>
              <a:gd name="connsiteX49" fmla="*/ 2690648 w 3857297"/>
              <a:gd name="connsiteY49" fmla="*/ 5044965 h 5738650"/>
              <a:gd name="connsiteX50" fmla="*/ 2690648 w 3857297"/>
              <a:gd name="connsiteY50" fmla="*/ 4740165 h 5738650"/>
              <a:gd name="connsiteX51" fmla="*/ 2858814 w 3857297"/>
              <a:gd name="connsiteY51" fmla="*/ 3983421 h 5738650"/>
              <a:gd name="connsiteX52" fmla="*/ 3153102 w 3857297"/>
              <a:gd name="connsiteY52" fmla="*/ 4277711 h 5738650"/>
              <a:gd name="connsiteX53" fmla="*/ 2911365 w 3857297"/>
              <a:gd name="connsiteY53" fmla="*/ 5234151 h 5738650"/>
              <a:gd name="connsiteX54" fmla="*/ 2953407 w 3857297"/>
              <a:gd name="connsiteY54" fmla="*/ 5675587 h 5738650"/>
              <a:gd name="connsiteX55" fmla="*/ 3132082 w 3857297"/>
              <a:gd name="connsiteY55" fmla="*/ 5633544 h 5738650"/>
              <a:gd name="connsiteX56" fmla="*/ 3300247 w 3857297"/>
              <a:gd name="connsiteY56" fmla="*/ 5738650 h 5738650"/>
              <a:gd name="connsiteX57" fmla="*/ 3426372 w 3857297"/>
              <a:gd name="connsiteY57" fmla="*/ 5633544 h 5738650"/>
              <a:gd name="connsiteX58" fmla="*/ 3584028 w 3857297"/>
              <a:gd name="connsiteY58" fmla="*/ 5528441 h 5738650"/>
              <a:gd name="connsiteX59" fmla="*/ 3720664 w 3857297"/>
              <a:gd name="connsiteY59" fmla="*/ 5223642 h 5738650"/>
              <a:gd name="connsiteX60" fmla="*/ 3836277 w 3857297"/>
              <a:gd name="connsiteY60" fmla="*/ 4813738 h 5738650"/>
              <a:gd name="connsiteX61" fmla="*/ 3741682 w 3857297"/>
              <a:gd name="connsiteY61" fmla="*/ 4393325 h 5738650"/>
              <a:gd name="connsiteX62" fmla="*/ 3857297 w 3857297"/>
              <a:gd name="connsiteY62" fmla="*/ 4120055 h 5738650"/>
              <a:gd name="connsiteX63" fmla="*/ 3699642 w 3857297"/>
              <a:gd name="connsiteY63" fmla="*/ 3804745 h 5738650"/>
              <a:gd name="connsiteX64" fmla="*/ 3436883 w 3857297"/>
              <a:gd name="connsiteY64" fmla="*/ 3037490 h 5738650"/>
              <a:gd name="connsiteX65" fmla="*/ 3258207 w 3857297"/>
              <a:gd name="connsiteY65" fmla="*/ 2543504 h 5738650"/>
              <a:gd name="connsiteX66" fmla="*/ 3069021 w 3857297"/>
              <a:gd name="connsiteY66" fmla="*/ 2291255 h 5738650"/>
              <a:gd name="connsiteX67" fmla="*/ 2890345 w 3857297"/>
              <a:gd name="connsiteY67" fmla="*/ 1923393 h 5738650"/>
              <a:gd name="connsiteX68" fmla="*/ 2743200 w 3857297"/>
              <a:gd name="connsiteY68" fmla="*/ 1681655 h 5738650"/>
              <a:gd name="connsiteX69" fmla="*/ 2806262 w 3857297"/>
              <a:gd name="connsiteY69" fmla="*/ 1282262 h 5738650"/>
              <a:gd name="connsiteX70" fmla="*/ 2869324 w 3857297"/>
              <a:gd name="connsiteY70" fmla="*/ 1187669 h 5738650"/>
              <a:gd name="connsiteX71" fmla="*/ 2837793 w 3857297"/>
              <a:gd name="connsiteY71" fmla="*/ 1534511 h 5738650"/>
              <a:gd name="connsiteX72" fmla="*/ 2995448 w 3857297"/>
              <a:gd name="connsiteY72" fmla="*/ 1996966 h 5738650"/>
              <a:gd name="connsiteX73" fmla="*/ 3541986 w 3857297"/>
              <a:gd name="connsiteY73" fmla="*/ 2017986 h 5738650"/>
              <a:gd name="connsiteX74" fmla="*/ 3647090 w 3857297"/>
              <a:gd name="connsiteY74" fmla="*/ 1828800 h 5738650"/>
              <a:gd name="connsiteX75" fmla="*/ 3415862 w 3857297"/>
              <a:gd name="connsiteY75" fmla="*/ 1597573 h 5738650"/>
              <a:gd name="connsiteX76" fmla="*/ 3636579 w 3857297"/>
              <a:gd name="connsiteY76" fmla="*/ 1219200 h 5738650"/>
              <a:gd name="connsiteX77" fmla="*/ 3573517 w 3857297"/>
              <a:gd name="connsiteY77" fmla="*/ 630621 h 5738650"/>
              <a:gd name="connsiteX78" fmla="*/ 3499945 w 3857297"/>
              <a:gd name="connsiteY78" fmla="*/ 515007 h 5738650"/>
              <a:gd name="connsiteX79" fmla="*/ 3048000 w 3857297"/>
              <a:gd name="connsiteY79" fmla="*/ 283780 h 5738650"/>
              <a:gd name="connsiteX80" fmla="*/ 2795752 w 3857297"/>
              <a:gd name="connsiteY80" fmla="*/ 231228 h 5738650"/>
              <a:gd name="connsiteX81" fmla="*/ 2585545 w 3857297"/>
              <a:gd name="connsiteY81" fmla="*/ 42042 h 5738650"/>
              <a:gd name="connsiteX82" fmla="*/ 2448910 w 3857297"/>
              <a:gd name="connsiteY82" fmla="*/ 31532 h 5738650"/>
              <a:gd name="connsiteX83" fmla="*/ 2301765 w 3857297"/>
              <a:gd name="connsiteY83" fmla="*/ 294290 h 5738650"/>
              <a:gd name="connsiteX84" fmla="*/ 2102069 w 3857297"/>
              <a:gd name="connsiteY84" fmla="*/ 493986 h 5738650"/>
              <a:gd name="connsiteX85" fmla="*/ 1807780 w 3857297"/>
              <a:gd name="connsiteY85" fmla="*/ 588580 h 5738650"/>
              <a:gd name="connsiteX86" fmla="*/ 1576552 w 3857297"/>
              <a:gd name="connsiteY86" fmla="*/ 620110 h 5738650"/>
              <a:gd name="connsiteX87" fmla="*/ 1387366 w 3857297"/>
              <a:gd name="connsiteY87" fmla="*/ 388883 h 5738650"/>
              <a:gd name="connsiteX88" fmla="*/ 1250731 w 3857297"/>
              <a:gd name="connsiteY88" fmla="*/ 73572 h 5738650"/>
              <a:gd name="connsiteX89" fmla="*/ 1103586 w 3857297"/>
              <a:gd name="connsiteY89" fmla="*/ 0 h 5738650"/>
              <a:gd name="connsiteX0" fmla="*/ 1103586 w 3857297"/>
              <a:gd name="connsiteY0" fmla="*/ 0 h 5738650"/>
              <a:gd name="connsiteX1" fmla="*/ 914400 w 3857297"/>
              <a:gd name="connsiteY1" fmla="*/ 388883 h 5738650"/>
              <a:gd name="connsiteX2" fmla="*/ 378372 w 3857297"/>
              <a:gd name="connsiteY2" fmla="*/ 536028 h 5738650"/>
              <a:gd name="connsiteX3" fmla="*/ 63062 w 3857297"/>
              <a:gd name="connsiteY3" fmla="*/ 819807 h 5738650"/>
              <a:gd name="connsiteX4" fmla="*/ 63062 w 3857297"/>
              <a:gd name="connsiteY4" fmla="*/ 1093076 h 5738650"/>
              <a:gd name="connsiteX5" fmla="*/ 273269 w 3857297"/>
              <a:gd name="connsiteY5" fmla="*/ 1492469 h 5738650"/>
              <a:gd name="connsiteX6" fmla="*/ 378373 w 3857297"/>
              <a:gd name="connsiteY6" fmla="*/ 1660634 h 5738650"/>
              <a:gd name="connsiteX7" fmla="*/ 409903 w 3857297"/>
              <a:gd name="connsiteY7" fmla="*/ 1870841 h 5738650"/>
              <a:gd name="connsiteX8" fmla="*/ 609600 w 3857297"/>
              <a:gd name="connsiteY8" fmla="*/ 1923394 h 5738650"/>
              <a:gd name="connsiteX9" fmla="*/ 798786 w 3857297"/>
              <a:gd name="connsiteY9" fmla="*/ 1671145 h 5738650"/>
              <a:gd name="connsiteX10" fmla="*/ 735724 w 3857297"/>
              <a:gd name="connsiteY10" fmla="*/ 1250731 h 5738650"/>
              <a:gd name="connsiteX11" fmla="*/ 651641 w 3857297"/>
              <a:gd name="connsiteY11" fmla="*/ 1051035 h 5738650"/>
              <a:gd name="connsiteX12" fmla="*/ 830317 w 3857297"/>
              <a:gd name="connsiteY12" fmla="*/ 1008993 h 5738650"/>
              <a:gd name="connsiteX13" fmla="*/ 998483 w 3857297"/>
              <a:gd name="connsiteY13" fmla="*/ 1481959 h 5738650"/>
              <a:gd name="connsiteX14" fmla="*/ 1030014 w 3857297"/>
              <a:gd name="connsiteY14" fmla="*/ 1891862 h 5738650"/>
              <a:gd name="connsiteX15" fmla="*/ 977462 w 3857297"/>
              <a:gd name="connsiteY15" fmla="*/ 2364828 h 5738650"/>
              <a:gd name="connsiteX16" fmla="*/ 399393 w 3857297"/>
              <a:gd name="connsiteY16" fmla="*/ 3499945 h 5738650"/>
              <a:gd name="connsiteX17" fmla="*/ 325821 w 3857297"/>
              <a:gd name="connsiteY17" fmla="*/ 3626070 h 5738650"/>
              <a:gd name="connsiteX18" fmla="*/ 336331 w 3857297"/>
              <a:gd name="connsiteY18" fmla="*/ 3710152 h 5738650"/>
              <a:gd name="connsiteX19" fmla="*/ 304800 w 3857297"/>
              <a:gd name="connsiteY19" fmla="*/ 3815255 h 5738650"/>
              <a:gd name="connsiteX20" fmla="*/ 241738 w 3857297"/>
              <a:gd name="connsiteY20" fmla="*/ 4025462 h 5738650"/>
              <a:gd name="connsiteX21" fmla="*/ 105104 w 3857297"/>
              <a:gd name="connsiteY21" fmla="*/ 4498427 h 5738650"/>
              <a:gd name="connsiteX22" fmla="*/ 0 w 3857297"/>
              <a:gd name="connsiteY22" fmla="*/ 4834759 h 5738650"/>
              <a:gd name="connsiteX23" fmla="*/ 31531 w 3857297"/>
              <a:gd name="connsiteY23" fmla="*/ 5097517 h 5738650"/>
              <a:gd name="connsiteX24" fmla="*/ 136635 w 3857297"/>
              <a:gd name="connsiteY24" fmla="*/ 5192110 h 5738650"/>
              <a:gd name="connsiteX25" fmla="*/ 199696 w 3857297"/>
              <a:gd name="connsiteY25" fmla="*/ 5255172 h 5738650"/>
              <a:gd name="connsiteX26" fmla="*/ 409904 w 3857297"/>
              <a:gd name="connsiteY26" fmla="*/ 5223643 h 5738650"/>
              <a:gd name="connsiteX27" fmla="*/ 515007 w 3857297"/>
              <a:gd name="connsiteY27" fmla="*/ 5213131 h 5738650"/>
              <a:gd name="connsiteX28" fmla="*/ 620110 w 3857297"/>
              <a:gd name="connsiteY28" fmla="*/ 5171090 h 5738650"/>
              <a:gd name="connsiteX29" fmla="*/ 693681 w 3857297"/>
              <a:gd name="connsiteY29" fmla="*/ 4929352 h 5738650"/>
              <a:gd name="connsiteX30" fmla="*/ 735724 w 3857297"/>
              <a:gd name="connsiteY30" fmla="*/ 4572000 h 5738650"/>
              <a:gd name="connsiteX31" fmla="*/ 882868 w 3857297"/>
              <a:gd name="connsiteY31" fmla="*/ 4014952 h 5738650"/>
              <a:gd name="connsiteX32" fmla="*/ 945931 w 3857297"/>
              <a:gd name="connsiteY32" fmla="*/ 4824249 h 5738650"/>
              <a:gd name="connsiteX33" fmla="*/ 966952 w 3857297"/>
              <a:gd name="connsiteY33" fmla="*/ 4981903 h 5738650"/>
              <a:gd name="connsiteX34" fmla="*/ 1082566 w 3857297"/>
              <a:gd name="connsiteY34" fmla="*/ 5108026 h 5738650"/>
              <a:gd name="connsiteX35" fmla="*/ 1219199 w 3857297"/>
              <a:gd name="connsiteY35" fmla="*/ 5108028 h 5738650"/>
              <a:gd name="connsiteX36" fmla="*/ 1345324 w 3857297"/>
              <a:gd name="connsiteY36" fmla="*/ 5087007 h 5738650"/>
              <a:gd name="connsiteX37" fmla="*/ 1566041 w 3857297"/>
              <a:gd name="connsiteY37" fmla="*/ 4614041 h 5738650"/>
              <a:gd name="connsiteX38" fmla="*/ 1671145 w 3857297"/>
              <a:gd name="connsiteY38" fmla="*/ 4172608 h 5738650"/>
              <a:gd name="connsiteX39" fmla="*/ 2049518 w 3857297"/>
              <a:gd name="connsiteY39" fmla="*/ 4078013 h 5738650"/>
              <a:gd name="connsiteX40" fmla="*/ 2165131 w 3857297"/>
              <a:gd name="connsiteY40" fmla="*/ 4529960 h 5738650"/>
              <a:gd name="connsiteX41" fmla="*/ 2207172 w 3857297"/>
              <a:gd name="connsiteY41" fmla="*/ 4950373 h 5738650"/>
              <a:gd name="connsiteX42" fmla="*/ 2259724 w 3857297"/>
              <a:gd name="connsiteY42" fmla="*/ 5108028 h 5738650"/>
              <a:gd name="connsiteX43" fmla="*/ 2312277 w 3857297"/>
              <a:gd name="connsiteY43" fmla="*/ 5360274 h 5738650"/>
              <a:gd name="connsiteX44" fmla="*/ 2427890 w 3857297"/>
              <a:gd name="connsiteY44" fmla="*/ 5528443 h 5738650"/>
              <a:gd name="connsiteX45" fmla="*/ 2532993 w 3857297"/>
              <a:gd name="connsiteY45" fmla="*/ 5559974 h 5738650"/>
              <a:gd name="connsiteX46" fmla="*/ 2680138 w 3857297"/>
              <a:gd name="connsiteY46" fmla="*/ 5528441 h 5738650"/>
              <a:gd name="connsiteX47" fmla="*/ 2669627 w 3857297"/>
              <a:gd name="connsiteY47" fmla="*/ 5423339 h 5738650"/>
              <a:gd name="connsiteX48" fmla="*/ 2659117 w 3857297"/>
              <a:gd name="connsiteY48" fmla="*/ 5423338 h 5738650"/>
              <a:gd name="connsiteX49" fmla="*/ 2690648 w 3857297"/>
              <a:gd name="connsiteY49" fmla="*/ 5044965 h 5738650"/>
              <a:gd name="connsiteX50" fmla="*/ 2690648 w 3857297"/>
              <a:gd name="connsiteY50" fmla="*/ 4740165 h 5738650"/>
              <a:gd name="connsiteX51" fmla="*/ 2858814 w 3857297"/>
              <a:gd name="connsiteY51" fmla="*/ 3983421 h 5738650"/>
              <a:gd name="connsiteX52" fmla="*/ 3153102 w 3857297"/>
              <a:gd name="connsiteY52" fmla="*/ 4277711 h 5738650"/>
              <a:gd name="connsiteX53" fmla="*/ 2911365 w 3857297"/>
              <a:gd name="connsiteY53" fmla="*/ 5234151 h 5738650"/>
              <a:gd name="connsiteX54" fmla="*/ 2953407 w 3857297"/>
              <a:gd name="connsiteY54" fmla="*/ 5675587 h 5738650"/>
              <a:gd name="connsiteX55" fmla="*/ 3121572 w 3857297"/>
              <a:gd name="connsiteY55" fmla="*/ 5707117 h 5738650"/>
              <a:gd name="connsiteX56" fmla="*/ 3300247 w 3857297"/>
              <a:gd name="connsiteY56" fmla="*/ 5738650 h 5738650"/>
              <a:gd name="connsiteX57" fmla="*/ 3426372 w 3857297"/>
              <a:gd name="connsiteY57" fmla="*/ 5633544 h 5738650"/>
              <a:gd name="connsiteX58" fmla="*/ 3584028 w 3857297"/>
              <a:gd name="connsiteY58" fmla="*/ 5528441 h 5738650"/>
              <a:gd name="connsiteX59" fmla="*/ 3720664 w 3857297"/>
              <a:gd name="connsiteY59" fmla="*/ 5223642 h 5738650"/>
              <a:gd name="connsiteX60" fmla="*/ 3836277 w 3857297"/>
              <a:gd name="connsiteY60" fmla="*/ 4813738 h 5738650"/>
              <a:gd name="connsiteX61" fmla="*/ 3741682 w 3857297"/>
              <a:gd name="connsiteY61" fmla="*/ 4393325 h 5738650"/>
              <a:gd name="connsiteX62" fmla="*/ 3857297 w 3857297"/>
              <a:gd name="connsiteY62" fmla="*/ 4120055 h 5738650"/>
              <a:gd name="connsiteX63" fmla="*/ 3699642 w 3857297"/>
              <a:gd name="connsiteY63" fmla="*/ 3804745 h 5738650"/>
              <a:gd name="connsiteX64" fmla="*/ 3436883 w 3857297"/>
              <a:gd name="connsiteY64" fmla="*/ 3037490 h 5738650"/>
              <a:gd name="connsiteX65" fmla="*/ 3258207 w 3857297"/>
              <a:gd name="connsiteY65" fmla="*/ 2543504 h 5738650"/>
              <a:gd name="connsiteX66" fmla="*/ 3069021 w 3857297"/>
              <a:gd name="connsiteY66" fmla="*/ 2291255 h 5738650"/>
              <a:gd name="connsiteX67" fmla="*/ 2890345 w 3857297"/>
              <a:gd name="connsiteY67" fmla="*/ 1923393 h 5738650"/>
              <a:gd name="connsiteX68" fmla="*/ 2743200 w 3857297"/>
              <a:gd name="connsiteY68" fmla="*/ 1681655 h 5738650"/>
              <a:gd name="connsiteX69" fmla="*/ 2806262 w 3857297"/>
              <a:gd name="connsiteY69" fmla="*/ 1282262 h 5738650"/>
              <a:gd name="connsiteX70" fmla="*/ 2869324 w 3857297"/>
              <a:gd name="connsiteY70" fmla="*/ 1187669 h 5738650"/>
              <a:gd name="connsiteX71" fmla="*/ 2837793 w 3857297"/>
              <a:gd name="connsiteY71" fmla="*/ 1534511 h 5738650"/>
              <a:gd name="connsiteX72" fmla="*/ 2995448 w 3857297"/>
              <a:gd name="connsiteY72" fmla="*/ 1996966 h 5738650"/>
              <a:gd name="connsiteX73" fmla="*/ 3541986 w 3857297"/>
              <a:gd name="connsiteY73" fmla="*/ 2017986 h 5738650"/>
              <a:gd name="connsiteX74" fmla="*/ 3647090 w 3857297"/>
              <a:gd name="connsiteY74" fmla="*/ 1828800 h 5738650"/>
              <a:gd name="connsiteX75" fmla="*/ 3415862 w 3857297"/>
              <a:gd name="connsiteY75" fmla="*/ 1597573 h 5738650"/>
              <a:gd name="connsiteX76" fmla="*/ 3636579 w 3857297"/>
              <a:gd name="connsiteY76" fmla="*/ 1219200 h 5738650"/>
              <a:gd name="connsiteX77" fmla="*/ 3573517 w 3857297"/>
              <a:gd name="connsiteY77" fmla="*/ 630621 h 5738650"/>
              <a:gd name="connsiteX78" fmla="*/ 3499945 w 3857297"/>
              <a:gd name="connsiteY78" fmla="*/ 515007 h 5738650"/>
              <a:gd name="connsiteX79" fmla="*/ 3048000 w 3857297"/>
              <a:gd name="connsiteY79" fmla="*/ 283780 h 5738650"/>
              <a:gd name="connsiteX80" fmla="*/ 2795752 w 3857297"/>
              <a:gd name="connsiteY80" fmla="*/ 231228 h 5738650"/>
              <a:gd name="connsiteX81" fmla="*/ 2585545 w 3857297"/>
              <a:gd name="connsiteY81" fmla="*/ 42042 h 5738650"/>
              <a:gd name="connsiteX82" fmla="*/ 2448910 w 3857297"/>
              <a:gd name="connsiteY82" fmla="*/ 31532 h 5738650"/>
              <a:gd name="connsiteX83" fmla="*/ 2301765 w 3857297"/>
              <a:gd name="connsiteY83" fmla="*/ 294290 h 5738650"/>
              <a:gd name="connsiteX84" fmla="*/ 2102069 w 3857297"/>
              <a:gd name="connsiteY84" fmla="*/ 493986 h 5738650"/>
              <a:gd name="connsiteX85" fmla="*/ 1807780 w 3857297"/>
              <a:gd name="connsiteY85" fmla="*/ 588580 h 5738650"/>
              <a:gd name="connsiteX86" fmla="*/ 1576552 w 3857297"/>
              <a:gd name="connsiteY86" fmla="*/ 620110 h 5738650"/>
              <a:gd name="connsiteX87" fmla="*/ 1387366 w 3857297"/>
              <a:gd name="connsiteY87" fmla="*/ 388883 h 5738650"/>
              <a:gd name="connsiteX88" fmla="*/ 1250731 w 3857297"/>
              <a:gd name="connsiteY88" fmla="*/ 73572 h 5738650"/>
              <a:gd name="connsiteX89" fmla="*/ 1103586 w 3857297"/>
              <a:gd name="connsiteY89" fmla="*/ 0 h 5738650"/>
              <a:gd name="connsiteX0" fmla="*/ 1103586 w 3857297"/>
              <a:gd name="connsiteY0" fmla="*/ 0 h 5738650"/>
              <a:gd name="connsiteX1" fmla="*/ 914400 w 3857297"/>
              <a:gd name="connsiteY1" fmla="*/ 388883 h 5738650"/>
              <a:gd name="connsiteX2" fmla="*/ 378372 w 3857297"/>
              <a:gd name="connsiteY2" fmla="*/ 536028 h 5738650"/>
              <a:gd name="connsiteX3" fmla="*/ 63062 w 3857297"/>
              <a:gd name="connsiteY3" fmla="*/ 819807 h 5738650"/>
              <a:gd name="connsiteX4" fmla="*/ 63062 w 3857297"/>
              <a:gd name="connsiteY4" fmla="*/ 1093076 h 5738650"/>
              <a:gd name="connsiteX5" fmla="*/ 273269 w 3857297"/>
              <a:gd name="connsiteY5" fmla="*/ 1492469 h 5738650"/>
              <a:gd name="connsiteX6" fmla="*/ 378373 w 3857297"/>
              <a:gd name="connsiteY6" fmla="*/ 1660634 h 5738650"/>
              <a:gd name="connsiteX7" fmla="*/ 409903 w 3857297"/>
              <a:gd name="connsiteY7" fmla="*/ 1870841 h 5738650"/>
              <a:gd name="connsiteX8" fmla="*/ 609600 w 3857297"/>
              <a:gd name="connsiteY8" fmla="*/ 1923394 h 5738650"/>
              <a:gd name="connsiteX9" fmla="*/ 798786 w 3857297"/>
              <a:gd name="connsiteY9" fmla="*/ 1671145 h 5738650"/>
              <a:gd name="connsiteX10" fmla="*/ 735724 w 3857297"/>
              <a:gd name="connsiteY10" fmla="*/ 1250731 h 5738650"/>
              <a:gd name="connsiteX11" fmla="*/ 651641 w 3857297"/>
              <a:gd name="connsiteY11" fmla="*/ 1051035 h 5738650"/>
              <a:gd name="connsiteX12" fmla="*/ 830317 w 3857297"/>
              <a:gd name="connsiteY12" fmla="*/ 1008993 h 5738650"/>
              <a:gd name="connsiteX13" fmla="*/ 998483 w 3857297"/>
              <a:gd name="connsiteY13" fmla="*/ 1481959 h 5738650"/>
              <a:gd name="connsiteX14" fmla="*/ 1030014 w 3857297"/>
              <a:gd name="connsiteY14" fmla="*/ 1891862 h 5738650"/>
              <a:gd name="connsiteX15" fmla="*/ 977462 w 3857297"/>
              <a:gd name="connsiteY15" fmla="*/ 2364828 h 5738650"/>
              <a:gd name="connsiteX16" fmla="*/ 399393 w 3857297"/>
              <a:gd name="connsiteY16" fmla="*/ 3499945 h 5738650"/>
              <a:gd name="connsiteX17" fmla="*/ 325821 w 3857297"/>
              <a:gd name="connsiteY17" fmla="*/ 3626070 h 5738650"/>
              <a:gd name="connsiteX18" fmla="*/ 336331 w 3857297"/>
              <a:gd name="connsiteY18" fmla="*/ 3710152 h 5738650"/>
              <a:gd name="connsiteX19" fmla="*/ 304800 w 3857297"/>
              <a:gd name="connsiteY19" fmla="*/ 3815255 h 5738650"/>
              <a:gd name="connsiteX20" fmla="*/ 241738 w 3857297"/>
              <a:gd name="connsiteY20" fmla="*/ 4025462 h 5738650"/>
              <a:gd name="connsiteX21" fmla="*/ 105104 w 3857297"/>
              <a:gd name="connsiteY21" fmla="*/ 4498427 h 5738650"/>
              <a:gd name="connsiteX22" fmla="*/ 0 w 3857297"/>
              <a:gd name="connsiteY22" fmla="*/ 4834759 h 5738650"/>
              <a:gd name="connsiteX23" fmla="*/ 31531 w 3857297"/>
              <a:gd name="connsiteY23" fmla="*/ 5097517 h 5738650"/>
              <a:gd name="connsiteX24" fmla="*/ 136635 w 3857297"/>
              <a:gd name="connsiteY24" fmla="*/ 5192110 h 5738650"/>
              <a:gd name="connsiteX25" fmla="*/ 199696 w 3857297"/>
              <a:gd name="connsiteY25" fmla="*/ 5255172 h 5738650"/>
              <a:gd name="connsiteX26" fmla="*/ 409904 w 3857297"/>
              <a:gd name="connsiteY26" fmla="*/ 5223643 h 5738650"/>
              <a:gd name="connsiteX27" fmla="*/ 515007 w 3857297"/>
              <a:gd name="connsiteY27" fmla="*/ 5213131 h 5738650"/>
              <a:gd name="connsiteX28" fmla="*/ 620110 w 3857297"/>
              <a:gd name="connsiteY28" fmla="*/ 5171090 h 5738650"/>
              <a:gd name="connsiteX29" fmla="*/ 693681 w 3857297"/>
              <a:gd name="connsiteY29" fmla="*/ 4929352 h 5738650"/>
              <a:gd name="connsiteX30" fmla="*/ 735724 w 3857297"/>
              <a:gd name="connsiteY30" fmla="*/ 4572000 h 5738650"/>
              <a:gd name="connsiteX31" fmla="*/ 882868 w 3857297"/>
              <a:gd name="connsiteY31" fmla="*/ 4014952 h 5738650"/>
              <a:gd name="connsiteX32" fmla="*/ 945931 w 3857297"/>
              <a:gd name="connsiteY32" fmla="*/ 4824249 h 5738650"/>
              <a:gd name="connsiteX33" fmla="*/ 966952 w 3857297"/>
              <a:gd name="connsiteY33" fmla="*/ 4981903 h 5738650"/>
              <a:gd name="connsiteX34" fmla="*/ 1082566 w 3857297"/>
              <a:gd name="connsiteY34" fmla="*/ 5108026 h 5738650"/>
              <a:gd name="connsiteX35" fmla="*/ 1219199 w 3857297"/>
              <a:gd name="connsiteY35" fmla="*/ 5108028 h 5738650"/>
              <a:gd name="connsiteX36" fmla="*/ 1345324 w 3857297"/>
              <a:gd name="connsiteY36" fmla="*/ 5087007 h 5738650"/>
              <a:gd name="connsiteX37" fmla="*/ 1566041 w 3857297"/>
              <a:gd name="connsiteY37" fmla="*/ 4614041 h 5738650"/>
              <a:gd name="connsiteX38" fmla="*/ 1671145 w 3857297"/>
              <a:gd name="connsiteY38" fmla="*/ 4172608 h 5738650"/>
              <a:gd name="connsiteX39" fmla="*/ 2049518 w 3857297"/>
              <a:gd name="connsiteY39" fmla="*/ 4078013 h 5738650"/>
              <a:gd name="connsiteX40" fmla="*/ 2165131 w 3857297"/>
              <a:gd name="connsiteY40" fmla="*/ 4529960 h 5738650"/>
              <a:gd name="connsiteX41" fmla="*/ 2207172 w 3857297"/>
              <a:gd name="connsiteY41" fmla="*/ 4950373 h 5738650"/>
              <a:gd name="connsiteX42" fmla="*/ 2259724 w 3857297"/>
              <a:gd name="connsiteY42" fmla="*/ 5108028 h 5738650"/>
              <a:gd name="connsiteX43" fmla="*/ 2312277 w 3857297"/>
              <a:gd name="connsiteY43" fmla="*/ 5360274 h 5738650"/>
              <a:gd name="connsiteX44" fmla="*/ 2427890 w 3857297"/>
              <a:gd name="connsiteY44" fmla="*/ 5528443 h 5738650"/>
              <a:gd name="connsiteX45" fmla="*/ 2532993 w 3857297"/>
              <a:gd name="connsiteY45" fmla="*/ 5559974 h 5738650"/>
              <a:gd name="connsiteX46" fmla="*/ 2680138 w 3857297"/>
              <a:gd name="connsiteY46" fmla="*/ 5528441 h 5738650"/>
              <a:gd name="connsiteX47" fmla="*/ 2669627 w 3857297"/>
              <a:gd name="connsiteY47" fmla="*/ 5423339 h 5738650"/>
              <a:gd name="connsiteX48" fmla="*/ 2659117 w 3857297"/>
              <a:gd name="connsiteY48" fmla="*/ 5423338 h 5738650"/>
              <a:gd name="connsiteX49" fmla="*/ 2690648 w 3857297"/>
              <a:gd name="connsiteY49" fmla="*/ 5044965 h 5738650"/>
              <a:gd name="connsiteX50" fmla="*/ 2690648 w 3857297"/>
              <a:gd name="connsiteY50" fmla="*/ 4740165 h 5738650"/>
              <a:gd name="connsiteX51" fmla="*/ 2858814 w 3857297"/>
              <a:gd name="connsiteY51" fmla="*/ 3983421 h 5738650"/>
              <a:gd name="connsiteX52" fmla="*/ 3153102 w 3857297"/>
              <a:gd name="connsiteY52" fmla="*/ 4277711 h 5738650"/>
              <a:gd name="connsiteX53" fmla="*/ 2911365 w 3857297"/>
              <a:gd name="connsiteY53" fmla="*/ 5234151 h 5738650"/>
              <a:gd name="connsiteX54" fmla="*/ 2974428 w 3857297"/>
              <a:gd name="connsiteY54" fmla="*/ 5559973 h 5738650"/>
              <a:gd name="connsiteX55" fmla="*/ 3121572 w 3857297"/>
              <a:gd name="connsiteY55" fmla="*/ 5707117 h 5738650"/>
              <a:gd name="connsiteX56" fmla="*/ 3300247 w 3857297"/>
              <a:gd name="connsiteY56" fmla="*/ 5738650 h 5738650"/>
              <a:gd name="connsiteX57" fmla="*/ 3426372 w 3857297"/>
              <a:gd name="connsiteY57" fmla="*/ 5633544 h 5738650"/>
              <a:gd name="connsiteX58" fmla="*/ 3584028 w 3857297"/>
              <a:gd name="connsiteY58" fmla="*/ 5528441 h 5738650"/>
              <a:gd name="connsiteX59" fmla="*/ 3720664 w 3857297"/>
              <a:gd name="connsiteY59" fmla="*/ 5223642 h 5738650"/>
              <a:gd name="connsiteX60" fmla="*/ 3836277 w 3857297"/>
              <a:gd name="connsiteY60" fmla="*/ 4813738 h 5738650"/>
              <a:gd name="connsiteX61" fmla="*/ 3741682 w 3857297"/>
              <a:gd name="connsiteY61" fmla="*/ 4393325 h 5738650"/>
              <a:gd name="connsiteX62" fmla="*/ 3857297 w 3857297"/>
              <a:gd name="connsiteY62" fmla="*/ 4120055 h 5738650"/>
              <a:gd name="connsiteX63" fmla="*/ 3699642 w 3857297"/>
              <a:gd name="connsiteY63" fmla="*/ 3804745 h 5738650"/>
              <a:gd name="connsiteX64" fmla="*/ 3436883 w 3857297"/>
              <a:gd name="connsiteY64" fmla="*/ 3037490 h 5738650"/>
              <a:gd name="connsiteX65" fmla="*/ 3258207 w 3857297"/>
              <a:gd name="connsiteY65" fmla="*/ 2543504 h 5738650"/>
              <a:gd name="connsiteX66" fmla="*/ 3069021 w 3857297"/>
              <a:gd name="connsiteY66" fmla="*/ 2291255 h 5738650"/>
              <a:gd name="connsiteX67" fmla="*/ 2890345 w 3857297"/>
              <a:gd name="connsiteY67" fmla="*/ 1923393 h 5738650"/>
              <a:gd name="connsiteX68" fmla="*/ 2743200 w 3857297"/>
              <a:gd name="connsiteY68" fmla="*/ 1681655 h 5738650"/>
              <a:gd name="connsiteX69" fmla="*/ 2806262 w 3857297"/>
              <a:gd name="connsiteY69" fmla="*/ 1282262 h 5738650"/>
              <a:gd name="connsiteX70" fmla="*/ 2869324 w 3857297"/>
              <a:gd name="connsiteY70" fmla="*/ 1187669 h 5738650"/>
              <a:gd name="connsiteX71" fmla="*/ 2837793 w 3857297"/>
              <a:gd name="connsiteY71" fmla="*/ 1534511 h 5738650"/>
              <a:gd name="connsiteX72" fmla="*/ 2995448 w 3857297"/>
              <a:gd name="connsiteY72" fmla="*/ 1996966 h 5738650"/>
              <a:gd name="connsiteX73" fmla="*/ 3541986 w 3857297"/>
              <a:gd name="connsiteY73" fmla="*/ 2017986 h 5738650"/>
              <a:gd name="connsiteX74" fmla="*/ 3647090 w 3857297"/>
              <a:gd name="connsiteY74" fmla="*/ 1828800 h 5738650"/>
              <a:gd name="connsiteX75" fmla="*/ 3415862 w 3857297"/>
              <a:gd name="connsiteY75" fmla="*/ 1597573 h 5738650"/>
              <a:gd name="connsiteX76" fmla="*/ 3636579 w 3857297"/>
              <a:gd name="connsiteY76" fmla="*/ 1219200 h 5738650"/>
              <a:gd name="connsiteX77" fmla="*/ 3573517 w 3857297"/>
              <a:gd name="connsiteY77" fmla="*/ 630621 h 5738650"/>
              <a:gd name="connsiteX78" fmla="*/ 3499945 w 3857297"/>
              <a:gd name="connsiteY78" fmla="*/ 515007 h 5738650"/>
              <a:gd name="connsiteX79" fmla="*/ 3048000 w 3857297"/>
              <a:gd name="connsiteY79" fmla="*/ 283780 h 5738650"/>
              <a:gd name="connsiteX80" fmla="*/ 2795752 w 3857297"/>
              <a:gd name="connsiteY80" fmla="*/ 231228 h 5738650"/>
              <a:gd name="connsiteX81" fmla="*/ 2585545 w 3857297"/>
              <a:gd name="connsiteY81" fmla="*/ 42042 h 5738650"/>
              <a:gd name="connsiteX82" fmla="*/ 2448910 w 3857297"/>
              <a:gd name="connsiteY82" fmla="*/ 31532 h 5738650"/>
              <a:gd name="connsiteX83" fmla="*/ 2301765 w 3857297"/>
              <a:gd name="connsiteY83" fmla="*/ 294290 h 5738650"/>
              <a:gd name="connsiteX84" fmla="*/ 2102069 w 3857297"/>
              <a:gd name="connsiteY84" fmla="*/ 493986 h 5738650"/>
              <a:gd name="connsiteX85" fmla="*/ 1807780 w 3857297"/>
              <a:gd name="connsiteY85" fmla="*/ 588580 h 5738650"/>
              <a:gd name="connsiteX86" fmla="*/ 1576552 w 3857297"/>
              <a:gd name="connsiteY86" fmla="*/ 620110 h 5738650"/>
              <a:gd name="connsiteX87" fmla="*/ 1387366 w 3857297"/>
              <a:gd name="connsiteY87" fmla="*/ 388883 h 5738650"/>
              <a:gd name="connsiteX88" fmla="*/ 1250731 w 3857297"/>
              <a:gd name="connsiteY88" fmla="*/ 73572 h 5738650"/>
              <a:gd name="connsiteX89" fmla="*/ 1103586 w 3857297"/>
              <a:gd name="connsiteY89" fmla="*/ 0 h 5738650"/>
              <a:gd name="connsiteX0" fmla="*/ 1103586 w 3857297"/>
              <a:gd name="connsiteY0" fmla="*/ 0 h 5738650"/>
              <a:gd name="connsiteX1" fmla="*/ 914400 w 3857297"/>
              <a:gd name="connsiteY1" fmla="*/ 388883 h 5738650"/>
              <a:gd name="connsiteX2" fmla="*/ 378372 w 3857297"/>
              <a:gd name="connsiteY2" fmla="*/ 536028 h 5738650"/>
              <a:gd name="connsiteX3" fmla="*/ 63062 w 3857297"/>
              <a:gd name="connsiteY3" fmla="*/ 819807 h 5738650"/>
              <a:gd name="connsiteX4" fmla="*/ 63062 w 3857297"/>
              <a:gd name="connsiteY4" fmla="*/ 1093076 h 5738650"/>
              <a:gd name="connsiteX5" fmla="*/ 273269 w 3857297"/>
              <a:gd name="connsiteY5" fmla="*/ 1492469 h 5738650"/>
              <a:gd name="connsiteX6" fmla="*/ 378373 w 3857297"/>
              <a:gd name="connsiteY6" fmla="*/ 1660634 h 5738650"/>
              <a:gd name="connsiteX7" fmla="*/ 409903 w 3857297"/>
              <a:gd name="connsiteY7" fmla="*/ 1870841 h 5738650"/>
              <a:gd name="connsiteX8" fmla="*/ 609600 w 3857297"/>
              <a:gd name="connsiteY8" fmla="*/ 1923394 h 5738650"/>
              <a:gd name="connsiteX9" fmla="*/ 798786 w 3857297"/>
              <a:gd name="connsiteY9" fmla="*/ 1671145 h 5738650"/>
              <a:gd name="connsiteX10" fmla="*/ 735724 w 3857297"/>
              <a:gd name="connsiteY10" fmla="*/ 1250731 h 5738650"/>
              <a:gd name="connsiteX11" fmla="*/ 651641 w 3857297"/>
              <a:gd name="connsiteY11" fmla="*/ 1051035 h 5738650"/>
              <a:gd name="connsiteX12" fmla="*/ 830317 w 3857297"/>
              <a:gd name="connsiteY12" fmla="*/ 1008993 h 5738650"/>
              <a:gd name="connsiteX13" fmla="*/ 998483 w 3857297"/>
              <a:gd name="connsiteY13" fmla="*/ 1481959 h 5738650"/>
              <a:gd name="connsiteX14" fmla="*/ 1030014 w 3857297"/>
              <a:gd name="connsiteY14" fmla="*/ 1891862 h 5738650"/>
              <a:gd name="connsiteX15" fmla="*/ 977462 w 3857297"/>
              <a:gd name="connsiteY15" fmla="*/ 2364828 h 5738650"/>
              <a:gd name="connsiteX16" fmla="*/ 399393 w 3857297"/>
              <a:gd name="connsiteY16" fmla="*/ 3499945 h 5738650"/>
              <a:gd name="connsiteX17" fmla="*/ 325821 w 3857297"/>
              <a:gd name="connsiteY17" fmla="*/ 3626070 h 5738650"/>
              <a:gd name="connsiteX18" fmla="*/ 336331 w 3857297"/>
              <a:gd name="connsiteY18" fmla="*/ 3710152 h 5738650"/>
              <a:gd name="connsiteX19" fmla="*/ 304800 w 3857297"/>
              <a:gd name="connsiteY19" fmla="*/ 3815255 h 5738650"/>
              <a:gd name="connsiteX20" fmla="*/ 241738 w 3857297"/>
              <a:gd name="connsiteY20" fmla="*/ 4025462 h 5738650"/>
              <a:gd name="connsiteX21" fmla="*/ 105104 w 3857297"/>
              <a:gd name="connsiteY21" fmla="*/ 4498427 h 5738650"/>
              <a:gd name="connsiteX22" fmla="*/ 0 w 3857297"/>
              <a:gd name="connsiteY22" fmla="*/ 4834759 h 5738650"/>
              <a:gd name="connsiteX23" fmla="*/ 31531 w 3857297"/>
              <a:gd name="connsiteY23" fmla="*/ 5097517 h 5738650"/>
              <a:gd name="connsiteX24" fmla="*/ 136635 w 3857297"/>
              <a:gd name="connsiteY24" fmla="*/ 5192110 h 5738650"/>
              <a:gd name="connsiteX25" fmla="*/ 199696 w 3857297"/>
              <a:gd name="connsiteY25" fmla="*/ 5255172 h 5738650"/>
              <a:gd name="connsiteX26" fmla="*/ 409904 w 3857297"/>
              <a:gd name="connsiteY26" fmla="*/ 5223643 h 5738650"/>
              <a:gd name="connsiteX27" fmla="*/ 515007 w 3857297"/>
              <a:gd name="connsiteY27" fmla="*/ 5213131 h 5738650"/>
              <a:gd name="connsiteX28" fmla="*/ 620110 w 3857297"/>
              <a:gd name="connsiteY28" fmla="*/ 5171090 h 5738650"/>
              <a:gd name="connsiteX29" fmla="*/ 693681 w 3857297"/>
              <a:gd name="connsiteY29" fmla="*/ 4929352 h 5738650"/>
              <a:gd name="connsiteX30" fmla="*/ 735724 w 3857297"/>
              <a:gd name="connsiteY30" fmla="*/ 4572000 h 5738650"/>
              <a:gd name="connsiteX31" fmla="*/ 882868 w 3857297"/>
              <a:gd name="connsiteY31" fmla="*/ 4014952 h 5738650"/>
              <a:gd name="connsiteX32" fmla="*/ 945931 w 3857297"/>
              <a:gd name="connsiteY32" fmla="*/ 4824249 h 5738650"/>
              <a:gd name="connsiteX33" fmla="*/ 966952 w 3857297"/>
              <a:gd name="connsiteY33" fmla="*/ 4981903 h 5738650"/>
              <a:gd name="connsiteX34" fmla="*/ 1082566 w 3857297"/>
              <a:gd name="connsiteY34" fmla="*/ 5108026 h 5738650"/>
              <a:gd name="connsiteX35" fmla="*/ 1219199 w 3857297"/>
              <a:gd name="connsiteY35" fmla="*/ 5108028 h 5738650"/>
              <a:gd name="connsiteX36" fmla="*/ 1345324 w 3857297"/>
              <a:gd name="connsiteY36" fmla="*/ 5087007 h 5738650"/>
              <a:gd name="connsiteX37" fmla="*/ 1566041 w 3857297"/>
              <a:gd name="connsiteY37" fmla="*/ 4614041 h 5738650"/>
              <a:gd name="connsiteX38" fmla="*/ 1671145 w 3857297"/>
              <a:gd name="connsiteY38" fmla="*/ 4172608 h 5738650"/>
              <a:gd name="connsiteX39" fmla="*/ 2049518 w 3857297"/>
              <a:gd name="connsiteY39" fmla="*/ 4078013 h 5738650"/>
              <a:gd name="connsiteX40" fmla="*/ 2165131 w 3857297"/>
              <a:gd name="connsiteY40" fmla="*/ 4529960 h 5738650"/>
              <a:gd name="connsiteX41" fmla="*/ 2207172 w 3857297"/>
              <a:gd name="connsiteY41" fmla="*/ 4950373 h 5738650"/>
              <a:gd name="connsiteX42" fmla="*/ 2259724 w 3857297"/>
              <a:gd name="connsiteY42" fmla="*/ 5108028 h 5738650"/>
              <a:gd name="connsiteX43" fmla="*/ 2312277 w 3857297"/>
              <a:gd name="connsiteY43" fmla="*/ 5360274 h 5738650"/>
              <a:gd name="connsiteX44" fmla="*/ 2427890 w 3857297"/>
              <a:gd name="connsiteY44" fmla="*/ 5528443 h 5738650"/>
              <a:gd name="connsiteX45" fmla="*/ 2532993 w 3857297"/>
              <a:gd name="connsiteY45" fmla="*/ 5559974 h 5738650"/>
              <a:gd name="connsiteX46" fmla="*/ 2680138 w 3857297"/>
              <a:gd name="connsiteY46" fmla="*/ 5528441 h 5738650"/>
              <a:gd name="connsiteX47" fmla="*/ 2669627 w 3857297"/>
              <a:gd name="connsiteY47" fmla="*/ 5423339 h 5738650"/>
              <a:gd name="connsiteX48" fmla="*/ 2659117 w 3857297"/>
              <a:gd name="connsiteY48" fmla="*/ 5423338 h 5738650"/>
              <a:gd name="connsiteX49" fmla="*/ 2690648 w 3857297"/>
              <a:gd name="connsiteY49" fmla="*/ 5044965 h 5738650"/>
              <a:gd name="connsiteX50" fmla="*/ 2690648 w 3857297"/>
              <a:gd name="connsiteY50" fmla="*/ 4740165 h 5738650"/>
              <a:gd name="connsiteX51" fmla="*/ 2858814 w 3857297"/>
              <a:gd name="connsiteY51" fmla="*/ 3983421 h 5738650"/>
              <a:gd name="connsiteX52" fmla="*/ 3153102 w 3857297"/>
              <a:gd name="connsiteY52" fmla="*/ 4277711 h 5738650"/>
              <a:gd name="connsiteX53" fmla="*/ 2911365 w 3857297"/>
              <a:gd name="connsiteY53" fmla="*/ 5234151 h 5738650"/>
              <a:gd name="connsiteX54" fmla="*/ 2974428 w 3857297"/>
              <a:gd name="connsiteY54" fmla="*/ 5559973 h 5738650"/>
              <a:gd name="connsiteX55" fmla="*/ 3142593 w 3857297"/>
              <a:gd name="connsiteY55" fmla="*/ 5612524 h 5738650"/>
              <a:gd name="connsiteX56" fmla="*/ 3300247 w 3857297"/>
              <a:gd name="connsiteY56" fmla="*/ 5738650 h 5738650"/>
              <a:gd name="connsiteX57" fmla="*/ 3426372 w 3857297"/>
              <a:gd name="connsiteY57" fmla="*/ 5633544 h 5738650"/>
              <a:gd name="connsiteX58" fmla="*/ 3584028 w 3857297"/>
              <a:gd name="connsiteY58" fmla="*/ 5528441 h 5738650"/>
              <a:gd name="connsiteX59" fmla="*/ 3720664 w 3857297"/>
              <a:gd name="connsiteY59" fmla="*/ 5223642 h 5738650"/>
              <a:gd name="connsiteX60" fmla="*/ 3836277 w 3857297"/>
              <a:gd name="connsiteY60" fmla="*/ 4813738 h 5738650"/>
              <a:gd name="connsiteX61" fmla="*/ 3741682 w 3857297"/>
              <a:gd name="connsiteY61" fmla="*/ 4393325 h 5738650"/>
              <a:gd name="connsiteX62" fmla="*/ 3857297 w 3857297"/>
              <a:gd name="connsiteY62" fmla="*/ 4120055 h 5738650"/>
              <a:gd name="connsiteX63" fmla="*/ 3699642 w 3857297"/>
              <a:gd name="connsiteY63" fmla="*/ 3804745 h 5738650"/>
              <a:gd name="connsiteX64" fmla="*/ 3436883 w 3857297"/>
              <a:gd name="connsiteY64" fmla="*/ 3037490 h 5738650"/>
              <a:gd name="connsiteX65" fmla="*/ 3258207 w 3857297"/>
              <a:gd name="connsiteY65" fmla="*/ 2543504 h 5738650"/>
              <a:gd name="connsiteX66" fmla="*/ 3069021 w 3857297"/>
              <a:gd name="connsiteY66" fmla="*/ 2291255 h 5738650"/>
              <a:gd name="connsiteX67" fmla="*/ 2890345 w 3857297"/>
              <a:gd name="connsiteY67" fmla="*/ 1923393 h 5738650"/>
              <a:gd name="connsiteX68" fmla="*/ 2743200 w 3857297"/>
              <a:gd name="connsiteY68" fmla="*/ 1681655 h 5738650"/>
              <a:gd name="connsiteX69" fmla="*/ 2806262 w 3857297"/>
              <a:gd name="connsiteY69" fmla="*/ 1282262 h 5738650"/>
              <a:gd name="connsiteX70" fmla="*/ 2869324 w 3857297"/>
              <a:gd name="connsiteY70" fmla="*/ 1187669 h 5738650"/>
              <a:gd name="connsiteX71" fmla="*/ 2837793 w 3857297"/>
              <a:gd name="connsiteY71" fmla="*/ 1534511 h 5738650"/>
              <a:gd name="connsiteX72" fmla="*/ 2995448 w 3857297"/>
              <a:gd name="connsiteY72" fmla="*/ 1996966 h 5738650"/>
              <a:gd name="connsiteX73" fmla="*/ 3541986 w 3857297"/>
              <a:gd name="connsiteY73" fmla="*/ 2017986 h 5738650"/>
              <a:gd name="connsiteX74" fmla="*/ 3647090 w 3857297"/>
              <a:gd name="connsiteY74" fmla="*/ 1828800 h 5738650"/>
              <a:gd name="connsiteX75" fmla="*/ 3415862 w 3857297"/>
              <a:gd name="connsiteY75" fmla="*/ 1597573 h 5738650"/>
              <a:gd name="connsiteX76" fmla="*/ 3636579 w 3857297"/>
              <a:gd name="connsiteY76" fmla="*/ 1219200 h 5738650"/>
              <a:gd name="connsiteX77" fmla="*/ 3573517 w 3857297"/>
              <a:gd name="connsiteY77" fmla="*/ 630621 h 5738650"/>
              <a:gd name="connsiteX78" fmla="*/ 3499945 w 3857297"/>
              <a:gd name="connsiteY78" fmla="*/ 515007 h 5738650"/>
              <a:gd name="connsiteX79" fmla="*/ 3048000 w 3857297"/>
              <a:gd name="connsiteY79" fmla="*/ 283780 h 5738650"/>
              <a:gd name="connsiteX80" fmla="*/ 2795752 w 3857297"/>
              <a:gd name="connsiteY80" fmla="*/ 231228 h 5738650"/>
              <a:gd name="connsiteX81" fmla="*/ 2585545 w 3857297"/>
              <a:gd name="connsiteY81" fmla="*/ 42042 h 5738650"/>
              <a:gd name="connsiteX82" fmla="*/ 2448910 w 3857297"/>
              <a:gd name="connsiteY82" fmla="*/ 31532 h 5738650"/>
              <a:gd name="connsiteX83" fmla="*/ 2301765 w 3857297"/>
              <a:gd name="connsiteY83" fmla="*/ 294290 h 5738650"/>
              <a:gd name="connsiteX84" fmla="*/ 2102069 w 3857297"/>
              <a:gd name="connsiteY84" fmla="*/ 493986 h 5738650"/>
              <a:gd name="connsiteX85" fmla="*/ 1807780 w 3857297"/>
              <a:gd name="connsiteY85" fmla="*/ 588580 h 5738650"/>
              <a:gd name="connsiteX86" fmla="*/ 1576552 w 3857297"/>
              <a:gd name="connsiteY86" fmla="*/ 620110 h 5738650"/>
              <a:gd name="connsiteX87" fmla="*/ 1387366 w 3857297"/>
              <a:gd name="connsiteY87" fmla="*/ 388883 h 5738650"/>
              <a:gd name="connsiteX88" fmla="*/ 1250731 w 3857297"/>
              <a:gd name="connsiteY88" fmla="*/ 73572 h 5738650"/>
              <a:gd name="connsiteX89" fmla="*/ 1103586 w 3857297"/>
              <a:gd name="connsiteY89" fmla="*/ 0 h 5738650"/>
              <a:gd name="connsiteX0" fmla="*/ 1103586 w 3857297"/>
              <a:gd name="connsiteY0" fmla="*/ 0 h 5703411"/>
              <a:gd name="connsiteX1" fmla="*/ 914400 w 3857297"/>
              <a:gd name="connsiteY1" fmla="*/ 388883 h 5703411"/>
              <a:gd name="connsiteX2" fmla="*/ 378372 w 3857297"/>
              <a:gd name="connsiteY2" fmla="*/ 536028 h 5703411"/>
              <a:gd name="connsiteX3" fmla="*/ 63062 w 3857297"/>
              <a:gd name="connsiteY3" fmla="*/ 819807 h 5703411"/>
              <a:gd name="connsiteX4" fmla="*/ 63062 w 3857297"/>
              <a:gd name="connsiteY4" fmla="*/ 1093076 h 5703411"/>
              <a:gd name="connsiteX5" fmla="*/ 273269 w 3857297"/>
              <a:gd name="connsiteY5" fmla="*/ 1492469 h 5703411"/>
              <a:gd name="connsiteX6" fmla="*/ 378373 w 3857297"/>
              <a:gd name="connsiteY6" fmla="*/ 1660634 h 5703411"/>
              <a:gd name="connsiteX7" fmla="*/ 409903 w 3857297"/>
              <a:gd name="connsiteY7" fmla="*/ 1870841 h 5703411"/>
              <a:gd name="connsiteX8" fmla="*/ 609600 w 3857297"/>
              <a:gd name="connsiteY8" fmla="*/ 1923394 h 5703411"/>
              <a:gd name="connsiteX9" fmla="*/ 798786 w 3857297"/>
              <a:gd name="connsiteY9" fmla="*/ 1671145 h 5703411"/>
              <a:gd name="connsiteX10" fmla="*/ 735724 w 3857297"/>
              <a:gd name="connsiteY10" fmla="*/ 1250731 h 5703411"/>
              <a:gd name="connsiteX11" fmla="*/ 651641 w 3857297"/>
              <a:gd name="connsiteY11" fmla="*/ 1051035 h 5703411"/>
              <a:gd name="connsiteX12" fmla="*/ 830317 w 3857297"/>
              <a:gd name="connsiteY12" fmla="*/ 1008993 h 5703411"/>
              <a:gd name="connsiteX13" fmla="*/ 998483 w 3857297"/>
              <a:gd name="connsiteY13" fmla="*/ 1481959 h 5703411"/>
              <a:gd name="connsiteX14" fmla="*/ 1030014 w 3857297"/>
              <a:gd name="connsiteY14" fmla="*/ 1891862 h 5703411"/>
              <a:gd name="connsiteX15" fmla="*/ 977462 w 3857297"/>
              <a:gd name="connsiteY15" fmla="*/ 2364828 h 5703411"/>
              <a:gd name="connsiteX16" fmla="*/ 399393 w 3857297"/>
              <a:gd name="connsiteY16" fmla="*/ 3499945 h 5703411"/>
              <a:gd name="connsiteX17" fmla="*/ 325821 w 3857297"/>
              <a:gd name="connsiteY17" fmla="*/ 3626070 h 5703411"/>
              <a:gd name="connsiteX18" fmla="*/ 336331 w 3857297"/>
              <a:gd name="connsiteY18" fmla="*/ 3710152 h 5703411"/>
              <a:gd name="connsiteX19" fmla="*/ 304800 w 3857297"/>
              <a:gd name="connsiteY19" fmla="*/ 3815255 h 5703411"/>
              <a:gd name="connsiteX20" fmla="*/ 241738 w 3857297"/>
              <a:gd name="connsiteY20" fmla="*/ 4025462 h 5703411"/>
              <a:gd name="connsiteX21" fmla="*/ 105104 w 3857297"/>
              <a:gd name="connsiteY21" fmla="*/ 4498427 h 5703411"/>
              <a:gd name="connsiteX22" fmla="*/ 0 w 3857297"/>
              <a:gd name="connsiteY22" fmla="*/ 4834759 h 5703411"/>
              <a:gd name="connsiteX23" fmla="*/ 31531 w 3857297"/>
              <a:gd name="connsiteY23" fmla="*/ 5097517 h 5703411"/>
              <a:gd name="connsiteX24" fmla="*/ 136635 w 3857297"/>
              <a:gd name="connsiteY24" fmla="*/ 5192110 h 5703411"/>
              <a:gd name="connsiteX25" fmla="*/ 199696 w 3857297"/>
              <a:gd name="connsiteY25" fmla="*/ 5255172 h 5703411"/>
              <a:gd name="connsiteX26" fmla="*/ 409904 w 3857297"/>
              <a:gd name="connsiteY26" fmla="*/ 5223643 h 5703411"/>
              <a:gd name="connsiteX27" fmla="*/ 515007 w 3857297"/>
              <a:gd name="connsiteY27" fmla="*/ 5213131 h 5703411"/>
              <a:gd name="connsiteX28" fmla="*/ 620110 w 3857297"/>
              <a:gd name="connsiteY28" fmla="*/ 5171090 h 5703411"/>
              <a:gd name="connsiteX29" fmla="*/ 693681 w 3857297"/>
              <a:gd name="connsiteY29" fmla="*/ 4929352 h 5703411"/>
              <a:gd name="connsiteX30" fmla="*/ 735724 w 3857297"/>
              <a:gd name="connsiteY30" fmla="*/ 4572000 h 5703411"/>
              <a:gd name="connsiteX31" fmla="*/ 882868 w 3857297"/>
              <a:gd name="connsiteY31" fmla="*/ 4014952 h 5703411"/>
              <a:gd name="connsiteX32" fmla="*/ 945931 w 3857297"/>
              <a:gd name="connsiteY32" fmla="*/ 4824249 h 5703411"/>
              <a:gd name="connsiteX33" fmla="*/ 966952 w 3857297"/>
              <a:gd name="connsiteY33" fmla="*/ 4981903 h 5703411"/>
              <a:gd name="connsiteX34" fmla="*/ 1082566 w 3857297"/>
              <a:gd name="connsiteY34" fmla="*/ 5108026 h 5703411"/>
              <a:gd name="connsiteX35" fmla="*/ 1219199 w 3857297"/>
              <a:gd name="connsiteY35" fmla="*/ 5108028 h 5703411"/>
              <a:gd name="connsiteX36" fmla="*/ 1345324 w 3857297"/>
              <a:gd name="connsiteY36" fmla="*/ 5087007 h 5703411"/>
              <a:gd name="connsiteX37" fmla="*/ 1566041 w 3857297"/>
              <a:gd name="connsiteY37" fmla="*/ 4614041 h 5703411"/>
              <a:gd name="connsiteX38" fmla="*/ 1671145 w 3857297"/>
              <a:gd name="connsiteY38" fmla="*/ 4172608 h 5703411"/>
              <a:gd name="connsiteX39" fmla="*/ 2049518 w 3857297"/>
              <a:gd name="connsiteY39" fmla="*/ 4078013 h 5703411"/>
              <a:gd name="connsiteX40" fmla="*/ 2165131 w 3857297"/>
              <a:gd name="connsiteY40" fmla="*/ 4529960 h 5703411"/>
              <a:gd name="connsiteX41" fmla="*/ 2207172 w 3857297"/>
              <a:gd name="connsiteY41" fmla="*/ 4950373 h 5703411"/>
              <a:gd name="connsiteX42" fmla="*/ 2259724 w 3857297"/>
              <a:gd name="connsiteY42" fmla="*/ 5108028 h 5703411"/>
              <a:gd name="connsiteX43" fmla="*/ 2312277 w 3857297"/>
              <a:gd name="connsiteY43" fmla="*/ 5360274 h 5703411"/>
              <a:gd name="connsiteX44" fmla="*/ 2427890 w 3857297"/>
              <a:gd name="connsiteY44" fmla="*/ 5528443 h 5703411"/>
              <a:gd name="connsiteX45" fmla="*/ 2532993 w 3857297"/>
              <a:gd name="connsiteY45" fmla="*/ 5559974 h 5703411"/>
              <a:gd name="connsiteX46" fmla="*/ 2680138 w 3857297"/>
              <a:gd name="connsiteY46" fmla="*/ 5528441 h 5703411"/>
              <a:gd name="connsiteX47" fmla="*/ 2669627 w 3857297"/>
              <a:gd name="connsiteY47" fmla="*/ 5423339 h 5703411"/>
              <a:gd name="connsiteX48" fmla="*/ 2659117 w 3857297"/>
              <a:gd name="connsiteY48" fmla="*/ 5423338 h 5703411"/>
              <a:gd name="connsiteX49" fmla="*/ 2690648 w 3857297"/>
              <a:gd name="connsiteY49" fmla="*/ 5044965 h 5703411"/>
              <a:gd name="connsiteX50" fmla="*/ 2690648 w 3857297"/>
              <a:gd name="connsiteY50" fmla="*/ 4740165 h 5703411"/>
              <a:gd name="connsiteX51" fmla="*/ 2858814 w 3857297"/>
              <a:gd name="connsiteY51" fmla="*/ 3983421 h 5703411"/>
              <a:gd name="connsiteX52" fmla="*/ 3153102 w 3857297"/>
              <a:gd name="connsiteY52" fmla="*/ 4277711 h 5703411"/>
              <a:gd name="connsiteX53" fmla="*/ 2911365 w 3857297"/>
              <a:gd name="connsiteY53" fmla="*/ 5234151 h 5703411"/>
              <a:gd name="connsiteX54" fmla="*/ 2974428 w 3857297"/>
              <a:gd name="connsiteY54" fmla="*/ 5559973 h 5703411"/>
              <a:gd name="connsiteX55" fmla="*/ 3142593 w 3857297"/>
              <a:gd name="connsiteY55" fmla="*/ 5612524 h 5703411"/>
              <a:gd name="connsiteX56" fmla="*/ 3300247 w 3857297"/>
              <a:gd name="connsiteY56" fmla="*/ 5665078 h 5703411"/>
              <a:gd name="connsiteX57" fmla="*/ 3426372 w 3857297"/>
              <a:gd name="connsiteY57" fmla="*/ 5633544 h 5703411"/>
              <a:gd name="connsiteX58" fmla="*/ 3584028 w 3857297"/>
              <a:gd name="connsiteY58" fmla="*/ 5528441 h 5703411"/>
              <a:gd name="connsiteX59" fmla="*/ 3720664 w 3857297"/>
              <a:gd name="connsiteY59" fmla="*/ 5223642 h 5703411"/>
              <a:gd name="connsiteX60" fmla="*/ 3836277 w 3857297"/>
              <a:gd name="connsiteY60" fmla="*/ 4813738 h 5703411"/>
              <a:gd name="connsiteX61" fmla="*/ 3741682 w 3857297"/>
              <a:gd name="connsiteY61" fmla="*/ 4393325 h 5703411"/>
              <a:gd name="connsiteX62" fmla="*/ 3857297 w 3857297"/>
              <a:gd name="connsiteY62" fmla="*/ 4120055 h 5703411"/>
              <a:gd name="connsiteX63" fmla="*/ 3699642 w 3857297"/>
              <a:gd name="connsiteY63" fmla="*/ 3804745 h 5703411"/>
              <a:gd name="connsiteX64" fmla="*/ 3436883 w 3857297"/>
              <a:gd name="connsiteY64" fmla="*/ 3037490 h 5703411"/>
              <a:gd name="connsiteX65" fmla="*/ 3258207 w 3857297"/>
              <a:gd name="connsiteY65" fmla="*/ 2543504 h 5703411"/>
              <a:gd name="connsiteX66" fmla="*/ 3069021 w 3857297"/>
              <a:gd name="connsiteY66" fmla="*/ 2291255 h 5703411"/>
              <a:gd name="connsiteX67" fmla="*/ 2890345 w 3857297"/>
              <a:gd name="connsiteY67" fmla="*/ 1923393 h 5703411"/>
              <a:gd name="connsiteX68" fmla="*/ 2743200 w 3857297"/>
              <a:gd name="connsiteY68" fmla="*/ 1681655 h 5703411"/>
              <a:gd name="connsiteX69" fmla="*/ 2806262 w 3857297"/>
              <a:gd name="connsiteY69" fmla="*/ 1282262 h 5703411"/>
              <a:gd name="connsiteX70" fmla="*/ 2869324 w 3857297"/>
              <a:gd name="connsiteY70" fmla="*/ 1187669 h 5703411"/>
              <a:gd name="connsiteX71" fmla="*/ 2837793 w 3857297"/>
              <a:gd name="connsiteY71" fmla="*/ 1534511 h 5703411"/>
              <a:gd name="connsiteX72" fmla="*/ 2995448 w 3857297"/>
              <a:gd name="connsiteY72" fmla="*/ 1996966 h 5703411"/>
              <a:gd name="connsiteX73" fmla="*/ 3541986 w 3857297"/>
              <a:gd name="connsiteY73" fmla="*/ 2017986 h 5703411"/>
              <a:gd name="connsiteX74" fmla="*/ 3647090 w 3857297"/>
              <a:gd name="connsiteY74" fmla="*/ 1828800 h 5703411"/>
              <a:gd name="connsiteX75" fmla="*/ 3415862 w 3857297"/>
              <a:gd name="connsiteY75" fmla="*/ 1597573 h 5703411"/>
              <a:gd name="connsiteX76" fmla="*/ 3636579 w 3857297"/>
              <a:gd name="connsiteY76" fmla="*/ 1219200 h 5703411"/>
              <a:gd name="connsiteX77" fmla="*/ 3573517 w 3857297"/>
              <a:gd name="connsiteY77" fmla="*/ 630621 h 5703411"/>
              <a:gd name="connsiteX78" fmla="*/ 3499945 w 3857297"/>
              <a:gd name="connsiteY78" fmla="*/ 515007 h 5703411"/>
              <a:gd name="connsiteX79" fmla="*/ 3048000 w 3857297"/>
              <a:gd name="connsiteY79" fmla="*/ 283780 h 5703411"/>
              <a:gd name="connsiteX80" fmla="*/ 2795752 w 3857297"/>
              <a:gd name="connsiteY80" fmla="*/ 231228 h 5703411"/>
              <a:gd name="connsiteX81" fmla="*/ 2585545 w 3857297"/>
              <a:gd name="connsiteY81" fmla="*/ 42042 h 5703411"/>
              <a:gd name="connsiteX82" fmla="*/ 2448910 w 3857297"/>
              <a:gd name="connsiteY82" fmla="*/ 31532 h 5703411"/>
              <a:gd name="connsiteX83" fmla="*/ 2301765 w 3857297"/>
              <a:gd name="connsiteY83" fmla="*/ 294290 h 5703411"/>
              <a:gd name="connsiteX84" fmla="*/ 2102069 w 3857297"/>
              <a:gd name="connsiteY84" fmla="*/ 493986 h 5703411"/>
              <a:gd name="connsiteX85" fmla="*/ 1807780 w 3857297"/>
              <a:gd name="connsiteY85" fmla="*/ 588580 h 5703411"/>
              <a:gd name="connsiteX86" fmla="*/ 1576552 w 3857297"/>
              <a:gd name="connsiteY86" fmla="*/ 620110 h 5703411"/>
              <a:gd name="connsiteX87" fmla="*/ 1387366 w 3857297"/>
              <a:gd name="connsiteY87" fmla="*/ 388883 h 5703411"/>
              <a:gd name="connsiteX88" fmla="*/ 1250731 w 3857297"/>
              <a:gd name="connsiteY88" fmla="*/ 73572 h 5703411"/>
              <a:gd name="connsiteX89" fmla="*/ 1103586 w 3857297"/>
              <a:gd name="connsiteY89" fmla="*/ 0 h 5703411"/>
              <a:gd name="connsiteX0" fmla="*/ 1103586 w 3857297"/>
              <a:gd name="connsiteY0" fmla="*/ 0 h 5706584"/>
              <a:gd name="connsiteX1" fmla="*/ 914400 w 3857297"/>
              <a:gd name="connsiteY1" fmla="*/ 388883 h 5706584"/>
              <a:gd name="connsiteX2" fmla="*/ 378372 w 3857297"/>
              <a:gd name="connsiteY2" fmla="*/ 536028 h 5706584"/>
              <a:gd name="connsiteX3" fmla="*/ 63062 w 3857297"/>
              <a:gd name="connsiteY3" fmla="*/ 819807 h 5706584"/>
              <a:gd name="connsiteX4" fmla="*/ 63062 w 3857297"/>
              <a:gd name="connsiteY4" fmla="*/ 1093076 h 5706584"/>
              <a:gd name="connsiteX5" fmla="*/ 273269 w 3857297"/>
              <a:gd name="connsiteY5" fmla="*/ 1492469 h 5706584"/>
              <a:gd name="connsiteX6" fmla="*/ 378373 w 3857297"/>
              <a:gd name="connsiteY6" fmla="*/ 1660634 h 5706584"/>
              <a:gd name="connsiteX7" fmla="*/ 409903 w 3857297"/>
              <a:gd name="connsiteY7" fmla="*/ 1870841 h 5706584"/>
              <a:gd name="connsiteX8" fmla="*/ 609600 w 3857297"/>
              <a:gd name="connsiteY8" fmla="*/ 1923394 h 5706584"/>
              <a:gd name="connsiteX9" fmla="*/ 798786 w 3857297"/>
              <a:gd name="connsiteY9" fmla="*/ 1671145 h 5706584"/>
              <a:gd name="connsiteX10" fmla="*/ 735724 w 3857297"/>
              <a:gd name="connsiteY10" fmla="*/ 1250731 h 5706584"/>
              <a:gd name="connsiteX11" fmla="*/ 651641 w 3857297"/>
              <a:gd name="connsiteY11" fmla="*/ 1051035 h 5706584"/>
              <a:gd name="connsiteX12" fmla="*/ 830317 w 3857297"/>
              <a:gd name="connsiteY12" fmla="*/ 1008993 h 5706584"/>
              <a:gd name="connsiteX13" fmla="*/ 998483 w 3857297"/>
              <a:gd name="connsiteY13" fmla="*/ 1481959 h 5706584"/>
              <a:gd name="connsiteX14" fmla="*/ 1030014 w 3857297"/>
              <a:gd name="connsiteY14" fmla="*/ 1891862 h 5706584"/>
              <a:gd name="connsiteX15" fmla="*/ 977462 w 3857297"/>
              <a:gd name="connsiteY15" fmla="*/ 2364828 h 5706584"/>
              <a:gd name="connsiteX16" fmla="*/ 399393 w 3857297"/>
              <a:gd name="connsiteY16" fmla="*/ 3499945 h 5706584"/>
              <a:gd name="connsiteX17" fmla="*/ 325821 w 3857297"/>
              <a:gd name="connsiteY17" fmla="*/ 3626070 h 5706584"/>
              <a:gd name="connsiteX18" fmla="*/ 336331 w 3857297"/>
              <a:gd name="connsiteY18" fmla="*/ 3710152 h 5706584"/>
              <a:gd name="connsiteX19" fmla="*/ 304800 w 3857297"/>
              <a:gd name="connsiteY19" fmla="*/ 3815255 h 5706584"/>
              <a:gd name="connsiteX20" fmla="*/ 241738 w 3857297"/>
              <a:gd name="connsiteY20" fmla="*/ 4025462 h 5706584"/>
              <a:gd name="connsiteX21" fmla="*/ 105104 w 3857297"/>
              <a:gd name="connsiteY21" fmla="*/ 4498427 h 5706584"/>
              <a:gd name="connsiteX22" fmla="*/ 0 w 3857297"/>
              <a:gd name="connsiteY22" fmla="*/ 4834759 h 5706584"/>
              <a:gd name="connsiteX23" fmla="*/ 31531 w 3857297"/>
              <a:gd name="connsiteY23" fmla="*/ 5097517 h 5706584"/>
              <a:gd name="connsiteX24" fmla="*/ 136635 w 3857297"/>
              <a:gd name="connsiteY24" fmla="*/ 5192110 h 5706584"/>
              <a:gd name="connsiteX25" fmla="*/ 199696 w 3857297"/>
              <a:gd name="connsiteY25" fmla="*/ 5255172 h 5706584"/>
              <a:gd name="connsiteX26" fmla="*/ 409904 w 3857297"/>
              <a:gd name="connsiteY26" fmla="*/ 5223643 h 5706584"/>
              <a:gd name="connsiteX27" fmla="*/ 515007 w 3857297"/>
              <a:gd name="connsiteY27" fmla="*/ 5213131 h 5706584"/>
              <a:gd name="connsiteX28" fmla="*/ 620110 w 3857297"/>
              <a:gd name="connsiteY28" fmla="*/ 5171090 h 5706584"/>
              <a:gd name="connsiteX29" fmla="*/ 693681 w 3857297"/>
              <a:gd name="connsiteY29" fmla="*/ 4929352 h 5706584"/>
              <a:gd name="connsiteX30" fmla="*/ 735724 w 3857297"/>
              <a:gd name="connsiteY30" fmla="*/ 4572000 h 5706584"/>
              <a:gd name="connsiteX31" fmla="*/ 882868 w 3857297"/>
              <a:gd name="connsiteY31" fmla="*/ 4014952 h 5706584"/>
              <a:gd name="connsiteX32" fmla="*/ 945931 w 3857297"/>
              <a:gd name="connsiteY32" fmla="*/ 4824249 h 5706584"/>
              <a:gd name="connsiteX33" fmla="*/ 966952 w 3857297"/>
              <a:gd name="connsiteY33" fmla="*/ 4981903 h 5706584"/>
              <a:gd name="connsiteX34" fmla="*/ 1082566 w 3857297"/>
              <a:gd name="connsiteY34" fmla="*/ 5108026 h 5706584"/>
              <a:gd name="connsiteX35" fmla="*/ 1219199 w 3857297"/>
              <a:gd name="connsiteY35" fmla="*/ 5108028 h 5706584"/>
              <a:gd name="connsiteX36" fmla="*/ 1345324 w 3857297"/>
              <a:gd name="connsiteY36" fmla="*/ 5087007 h 5706584"/>
              <a:gd name="connsiteX37" fmla="*/ 1566041 w 3857297"/>
              <a:gd name="connsiteY37" fmla="*/ 4614041 h 5706584"/>
              <a:gd name="connsiteX38" fmla="*/ 1671145 w 3857297"/>
              <a:gd name="connsiteY38" fmla="*/ 4172608 h 5706584"/>
              <a:gd name="connsiteX39" fmla="*/ 2049518 w 3857297"/>
              <a:gd name="connsiteY39" fmla="*/ 4078013 h 5706584"/>
              <a:gd name="connsiteX40" fmla="*/ 2165131 w 3857297"/>
              <a:gd name="connsiteY40" fmla="*/ 4529960 h 5706584"/>
              <a:gd name="connsiteX41" fmla="*/ 2207172 w 3857297"/>
              <a:gd name="connsiteY41" fmla="*/ 4950373 h 5706584"/>
              <a:gd name="connsiteX42" fmla="*/ 2259724 w 3857297"/>
              <a:gd name="connsiteY42" fmla="*/ 5108028 h 5706584"/>
              <a:gd name="connsiteX43" fmla="*/ 2312277 w 3857297"/>
              <a:gd name="connsiteY43" fmla="*/ 5360274 h 5706584"/>
              <a:gd name="connsiteX44" fmla="*/ 2427890 w 3857297"/>
              <a:gd name="connsiteY44" fmla="*/ 5528443 h 5706584"/>
              <a:gd name="connsiteX45" fmla="*/ 2532993 w 3857297"/>
              <a:gd name="connsiteY45" fmla="*/ 5559974 h 5706584"/>
              <a:gd name="connsiteX46" fmla="*/ 2680138 w 3857297"/>
              <a:gd name="connsiteY46" fmla="*/ 5528441 h 5706584"/>
              <a:gd name="connsiteX47" fmla="*/ 2669627 w 3857297"/>
              <a:gd name="connsiteY47" fmla="*/ 5423339 h 5706584"/>
              <a:gd name="connsiteX48" fmla="*/ 2659117 w 3857297"/>
              <a:gd name="connsiteY48" fmla="*/ 5423338 h 5706584"/>
              <a:gd name="connsiteX49" fmla="*/ 2690648 w 3857297"/>
              <a:gd name="connsiteY49" fmla="*/ 5044965 h 5706584"/>
              <a:gd name="connsiteX50" fmla="*/ 2690648 w 3857297"/>
              <a:gd name="connsiteY50" fmla="*/ 4740165 h 5706584"/>
              <a:gd name="connsiteX51" fmla="*/ 2858814 w 3857297"/>
              <a:gd name="connsiteY51" fmla="*/ 3983421 h 5706584"/>
              <a:gd name="connsiteX52" fmla="*/ 3153102 w 3857297"/>
              <a:gd name="connsiteY52" fmla="*/ 4277711 h 5706584"/>
              <a:gd name="connsiteX53" fmla="*/ 2911365 w 3857297"/>
              <a:gd name="connsiteY53" fmla="*/ 5234151 h 5706584"/>
              <a:gd name="connsiteX54" fmla="*/ 2974428 w 3857297"/>
              <a:gd name="connsiteY54" fmla="*/ 5559973 h 5706584"/>
              <a:gd name="connsiteX55" fmla="*/ 3142593 w 3857297"/>
              <a:gd name="connsiteY55" fmla="*/ 5612524 h 5706584"/>
              <a:gd name="connsiteX56" fmla="*/ 3300247 w 3857297"/>
              <a:gd name="connsiteY56" fmla="*/ 5675589 h 5706584"/>
              <a:gd name="connsiteX57" fmla="*/ 3426372 w 3857297"/>
              <a:gd name="connsiteY57" fmla="*/ 5633544 h 5706584"/>
              <a:gd name="connsiteX58" fmla="*/ 3584028 w 3857297"/>
              <a:gd name="connsiteY58" fmla="*/ 5528441 h 5706584"/>
              <a:gd name="connsiteX59" fmla="*/ 3720664 w 3857297"/>
              <a:gd name="connsiteY59" fmla="*/ 5223642 h 5706584"/>
              <a:gd name="connsiteX60" fmla="*/ 3836277 w 3857297"/>
              <a:gd name="connsiteY60" fmla="*/ 4813738 h 5706584"/>
              <a:gd name="connsiteX61" fmla="*/ 3741682 w 3857297"/>
              <a:gd name="connsiteY61" fmla="*/ 4393325 h 5706584"/>
              <a:gd name="connsiteX62" fmla="*/ 3857297 w 3857297"/>
              <a:gd name="connsiteY62" fmla="*/ 4120055 h 5706584"/>
              <a:gd name="connsiteX63" fmla="*/ 3699642 w 3857297"/>
              <a:gd name="connsiteY63" fmla="*/ 3804745 h 5706584"/>
              <a:gd name="connsiteX64" fmla="*/ 3436883 w 3857297"/>
              <a:gd name="connsiteY64" fmla="*/ 3037490 h 5706584"/>
              <a:gd name="connsiteX65" fmla="*/ 3258207 w 3857297"/>
              <a:gd name="connsiteY65" fmla="*/ 2543504 h 5706584"/>
              <a:gd name="connsiteX66" fmla="*/ 3069021 w 3857297"/>
              <a:gd name="connsiteY66" fmla="*/ 2291255 h 5706584"/>
              <a:gd name="connsiteX67" fmla="*/ 2890345 w 3857297"/>
              <a:gd name="connsiteY67" fmla="*/ 1923393 h 5706584"/>
              <a:gd name="connsiteX68" fmla="*/ 2743200 w 3857297"/>
              <a:gd name="connsiteY68" fmla="*/ 1681655 h 5706584"/>
              <a:gd name="connsiteX69" fmla="*/ 2806262 w 3857297"/>
              <a:gd name="connsiteY69" fmla="*/ 1282262 h 5706584"/>
              <a:gd name="connsiteX70" fmla="*/ 2869324 w 3857297"/>
              <a:gd name="connsiteY70" fmla="*/ 1187669 h 5706584"/>
              <a:gd name="connsiteX71" fmla="*/ 2837793 w 3857297"/>
              <a:gd name="connsiteY71" fmla="*/ 1534511 h 5706584"/>
              <a:gd name="connsiteX72" fmla="*/ 2995448 w 3857297"/>
              <a:gd name="connsiteY72" fmla="*/ 1996966 h 5706584"/>
              <a:gd name="connsiteX73" fmla="*/ 3541986 w 3857297"/>
              <a:gd name="connsiteY73" fmla="*/ 2017986 h 5706584"/>
              <a:gd name="connsiteX74" fmla="*/ 3647090 w 3857297"/>
              <a:gd name="connsiteY74" fmla="*/ 1828800 h 5706584"/>
              <a:gd name="connsiteX75" fmla="*/ 3415862 w 3857297"/>
              <a:gd name="connsiteY75" fmla="*/ 1597573 h 5706584"/>
              <a:gd name="connsiteX76" fmla="*/ 3636579 w 3857297"/>
              <a:gd name="connsiteY76" fmla="*/ 1219200 h 5706584"/>
              <a:gd name="connsiteX77" fmla="*/ 3573517 w 3857297"/>
              <a:gd name="connsiteY77" fmla="*/ 630621 h 5706584"/>
              <a:gd name="connsiteX78" fmla="*/ 3499945 w 3857297"/>
              <a:gd name="connsiteY78" fmla="*/ 515007 h 5706584"/>
              <a:gd name="connsiteX79" fmla="*/ 3048000 w 3857297"/>
              <a:gd name="connsiteY79" fmla="*/ 283780 h 5706584"/>
              <a:gd name="connsiteX80" fmla="*/ 2795752 w 3857297"/>
              <a:gd name="connsiteY80" fmla="*/ 231228 h 5706584"/>
              <a:gd name="connsiteX81" fmla="*/ 2585545 w 3857297"/>
              <a:gd name="connsiteY81" fmla="*/ 42042 h 5706584"/>
              <a:gd name="connsiteX82" fmla="*/ 2448910 w 3857297"/>
              <a:gd name="connsiteY82" fmla="*/ 31532 h 5706584"/>
              <a:gd name="connsiteX83" fmla="*/ 2301765 w 3857297"/>
              <a:gd name="connsiteY83" fmla="*/ 294290 h 5706584"/>
              <a:gd name="connsiteX84" fmla="*/ 2102069 w 3857297"/>
              <a:gd name="connsiteY84" fmla="*/ 493986 h 5706584"/>
              <a:gd name="connsiteX85" fmla="*/ 1807780 w 3857297"/>
              <a:gd name="connsiteY85" fmla="*/ 588580 h 5706584"/>
              <a:gd name="connsiteX86" fmla="*/ 1576552 w 3857297"/>
              <a:gd name="connsiteY86" fmla="*/ 620110 h 5706584"/>
              <a:gd name="connsiteX87" fmla="*/ 1387366 w 3857297"/>
              <a:gd name="connsiteY87" fmla="*/ 388883 h 5706584"/>
              <a:gd name="connsiteX88" fmla="*/ 1250731 w 3857297"/>
              <a:gd name="connsiteY88" fmla="*/ 73572 h 5706584"/>
              <a:gd name="connsiteX89" fmla="*/ 1103586 w 3857297"/>
              <a:gd name="connsiteY89" fmla="*/ 0 h 5706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3857297" h="5706584">
                <a:moveTo>
                  <a:pt x="1103586" y="0"/>
                </a:moveTo>
                <a:lnTo>
                  <a:pt x="914400" y="388883"/>
                </a:lnTo>
                <a:lnTo>
                  <a:pt x="378372" y="536028"/>
                </a:lnTo>
                <a:lnTo>
                  <a:pt x="63062" y="819807"/>
                </a:lnTo>
                <a:lnTo>
                  <a:pt x="63062" y="1093076"/>
                </a:lnTo>
                <a:lnTo>
                  <a:pt x="273269" y="1492469"/>
                </a:lnTo>
                <a:lnTo>
                  <a:pt x="378373" y="1660634"/>
                </a:lnTo>
                <a:lnTo>
                  <a:pt x="409903" y="1870841"/>
                </a:lnTo>
                <a:lnTo>
                  <a:pt x="609600" y="1923394"/>
                </a:lnTo>
                <a:lnTo>
                  <a:pt x="798786" y="1671145"/>
                </a:lnTo>
                <a:lnTo>
                  <a:pt x="735724" y="1250731"/>
                </a:lnTo>
                <a:lnTo>
                  <a:pt x="651641" y="1051035"/>
                </a:lnTo>
                <a:lnTo>
                  <a:pt x="830317" y="1008993"/>
                </a:lnTo>
                <a:lnTo>
                  <a:pt x="998483" y="1481959"/>
                </a:lnTo>
                <a:lnTo>
                  <a:pt x="1030014" y="1891862"/>
                </a:lnTo>
                <a:lnTo>
                  <a:pt x="977462" y="2364828"/>
                </a:lnTo>
                <a:lnTo>
                  <a:pt x="399393" y="3499945"/>
                </a:lnTo>
                <a:cubicBezTo>
                  <a:pt x="402897" y="3534980"/>
                  <a:pt x="336331" y="3591036"/>
                  <a:pt x="325821" y="3626070"/>
                </a:cubicBezTo>
                <a:cubicBezTo>
                  <a:pt x="315311" y="3661104"/>
                  <a:pt x="339834" y="3678621"/>
                  <a:pt x="336331" y="3710152"/>
                </a:cubicBezTo>
                <a:cubicBezTo>
                  <a:pt x="332828" y="3741683"/>
                  <a:pt x="357352" y="3790731"/>
                  <a:pt x="304800" y="3815255"/>
                </a:cubicBezTo>
                <a:lnTo>
                  <a:pt x="241738" y="4025462"/>
                </a:lnTo>
                <a:lnTo>
                  <a:pt x="105104" y="4498427"/>
                </a:lnTo>
                <a:lnTo>
                  <a:pt x="0" y="4834759"/>
                </a:lnTo>
                <a:lnTo>
                  <a:pt x="31531" y="5097517"/>
                </a:lnTo>
                <a:lnTo>
                  <a:pt x="136635" y="5192110"/>
                </a:lnTo>
                <a:lnTo>
                  <a:pt x="199696" y="5255172"/>
                </a:lnTo>
                <a:lnTo>
                  <a:pt x="409904" y="5223643"/>
                </a:lnTo>
                <a:lnTo>
                  <a:pt x="515007" y="5213131"/>
                </a:lnTo>
                <a:lnTo>
                  <a:pt x="620110" y="5171090"/>
                </a:lnTo>
                <a:lnTo>
                  <a:pt x="693681" y="4929352"/>
                </a:lnTo>
                <a:lnTo>
                  <a:pt x="735724" y="4572000"/>
                </a:lnTo>
                <a:lnTo>
                  <a:pt x="882868" y="4014952"/>
                </a:lnTo>
                <a:lnTo>
                  <a:pt x="945931" y="4824249"/>
                </a:lnTo>
                <a:lnTo>
                  <a:pt x="966952" y="4981903"/>
                </a:lnTo>
                <a:lnTo>
                  <a:pt x="1082566" y="5108026"/>
                </a:lnTo>
                <a:lnTo>
                  <a:pt x="1219199" y="5108028"/>
                </a:lnTo>
                <a:lnTo>
                  <a:pt x="1345324" y="5087007"/>
                </a:lnTo>
                <a:lnTo>
                  <a:pt x="1566041" y="4614041"/>
                </a:lnTo>
                <a:lnTo>
                  <a:pt x="1671145" y="4172608"/>
                </a:lnTo>
                <a:lnTo>
                  <a:pt x="2049518" y="4078013"/>
                </a:lnTo>
                <a:lnTo>
                  <a:pt x="2165131" y="4529960"/>
                </a:lnTo>
                <a:lnTo>
                  <a:pt x="2207172" y="4950373"/>
                </a:lnTo>
                <a:lnTo>
                  <a:pt x="2259724" y="5108028"/>
                </a:lnTo>
                <a:cubicBezTo>
                  <a:pt x="2259724" y="5223642"/>
                  <a:pt x="2312277" y="5244660"/>
                  <a:pt x="2312277" y="5360274"/>
                </a:cubicBezTo>
                <a:lnTo>
                  <a:pt x="2427890" y="5528443"/>
                </a:lnTo>
                <a:lnTo>
                  <a:pt x="2532993" y="5559974"/>
                </a:lnTo>
                <a:lnTo>
                  <a:pt x="2680138" y="5528441"/>
                </a:lnTo>
                <a:lnTo>
                  <a:pt x="2669627" y="5423339"/>
                </a:lnTo>
                <a:lnTo>
                  <a:pt x="2659117" y="5423338"/>
                </a:lnTo>
                <a:lnTo>
                  <a:pt x="2690648" y="5044965"/>
                </a:lnTo>
                <a:lnTo>
                  <a:pt x="2690648" y="4740165"/>
                </a:lnTo>
                <a:lnTo>
                  <a:pt x="2858814" y="3983421"/>
                </a:lnTo>
                <a:lnTo>
                  <a:pt x="3153102" y="4277711"/>
                </a:lnTo>
                <a:lnTo>
                  <a:pt x="2911365" y="5234151"/>
                </a:lnTo>
                <a:lnTo>
                  <a:pt x="2974428" y="5559973"/>
                </a:lnTo>
                <a:lnTo>
                  <a:pt x="3142593" y="5612524"/>
                </a:lnTo>
                <a:lnTo>
                  <a:pt x="3300247" y="5675589"/>
                </a:lnTo>
                <a:cubicBezTo>
                  <a:pt x="3412357" y="5651064"/>
                  <a:pt x="3314262" y="5784194"/>
                  <a:pt x="3426372" y="5633544"/>
                </a:cubicBezTo>
                <a:lnTo>
                  <a:pt x="3584028" y="5528441"/>
                </a:lnTo>
                <a:lnTo>
                  <a:pt x="3720664" y="5223642"/>
                </a:lnTo>
                <a:lnTo>
                  <a:pt x="3836277" y="4813738"/>
                </a:lnTo>
                <a:lnTo>
                  <a:pt x="3741682" y="4393325"/>
                </a:lnTo>
                <a:lnTo>
                  <a:pt x="3857297" y="4120055"/>
                </a:lnTo>
                <a:lnTo>
                  <a:pt x="3699642" y="3804745"/>
                </a:lnTo>
                <a:lnTo>
                  <a:pt x="3436883" y="3037490"/>
                </a:lnTo>
                <a:lnTo>
                  <a:pt x="3258207" y="2543504"/>
                </a:lnTo>
                <a:lnTo>
                  <a:pt x="3069021" y="2291255"/>
                </a:lnTo>
                <a:lnTo>
                  <a:pt x="2890345" y="1923393"/>
                </a:lnTo>
                <a:lnTo>
                  <a:pt x="2743200" y="1681655"/>
                </a:lnTo>
                <a:lnTo>
                  <a:pt x="2806262" y="1282262"/>
                </a:lnTo>
                <a:lnTo>
                  <a:pt x="2869324" y="1187669"/>
                </a:lnTo>
                <a:lnTo>
                  <a:pt x="2837793" y="1534511"/>
                </a:lnTo>
                <a:lnTo>
                  <a:pt x="2995448" y="1996966"/>
                </a:lnTo>
                <a:lnTo>
                  <a:pt x="3541986" y="2017986"/>
                </a:lnTo>
                <a:lnTo>
                  <a:pt x="3647090" y="1828800"/>
                </a:lnTo>
                <a:lnTo>
                  <a:pt x="3415862" y="1597573"/>
                </a:lnTo>
                <a:lnTo>
                  <a:pt x="3636579" y="1219200"/>
                </a:lnTo>
                <a:lnTo>
                  <a:pt x="3573517" y="630621"/>
                </a:lnTo>
                <a:lnTo>
                  <a:pt x="3499945" y="515007"/>
                </a:lnTo>
                <a:lnTo>
                  <a:pt x="3048000" y="283780"/>
                </a:lnTo>
                <a:lnTo>
                  <a:pt x="2795752" y="231228"/>
                </a:lnTo>
                <a:lnTo>
                  <a:pt x="2585545" y="42042"/>
                </a:lnTo>
                <a:lnTo>
                  <a:pt x="2448910" y="31532"/>
                </a:lnTo>
                <a:lnTo>
                  <a:pt x="2301765" y="294290"/>
                </a:lnTo>
                <a:lnTo>
                  <a:pt x="2102069" y="493986"/>
                </a:lnTo>
                <a:lnTo>
                  <a:pt x="1807780" y="588580"/>
                </a:lnTo>
                <a:lnTo>
                  <a:pt x="1576552" y="620110"/>
                </a:lnTo>
                <a:lnTo>
                  <a:pt x="1387366" y="388883"/>
                </a:lnTo>
                <a:lnTo>
                  <a:pt x="1250731" y="73572"/>
                </a:lnTo>
                <a:lnTo>
                  <a:pt x="1103586" y="0"/>
                </a:lnTo>
                <a:close/>
              </a:path>
            </a:pathLst>
          </a:custGeom>
          <a:blipFill dpi="0" rotWithShape="1"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Freeform: Shape 18">
            <a:hlinkHover r:id="rId10" action="ppaction://hlinksldjump">
              <a:snd r:embed="rId11" name="Growl.wav"/>
            </a:hlinkHover>
            <a:extLst>
              <a:ext uri="{FF2B5EF4-FFF2-40B4-BE49-F238E27FC236}">
                <a16:creationId xmlns:a16="http://schemas.microsoft.com/office/drawing/2014/main" id="{CB5AE315-2381-48EA-85F1-2C1D8CDB8359}"/>
              </a:ext>
            </a:extLst>
          </p:cNvPr>
          <p:cNvSpPr/>
          <p:nvPr/>
        </p:nvSpPr>
        <p:spPr>
          <a:xfrm>
            <a:off x="5570483" y="3934605"/>
            <a:ext cx="1229710" cy="2019538"/>
          </a:xfrm>
          <a:custGeom>
            <a:avLst/>
            <a:gdLst>
              <a:gd name="connsiteX0" fmla="*/ 1261241 w 4151586"/>
              <a:gd name="connsiteY0" fmla="*/ 136634 h 6747641"/>
              <a:gd name="connsiteX1" fmla="*/ 1072055 w 4151586"/>
              <a:gd name="connsiteY1" fmla="*/ 525517 h 6747641"/>
              <a:gd name="connsiteX2" fmla="*/ 536027 w 4151586"/>
              <a:gd name="connsiteY2" fmla="*/ 672662 h 6747641"/>
              <a:gd name="connsiteX3" fmla="*/ 220717 w 4151586"/>
              <a:gd name="connsiteY3" fmla="*/ 956441 h 6747641"/>
              <a:gd name="connsiteX4" fmla="*/ 220717 w 4151586"/>
              <a:gd name="connsiteY4" fmla="*/ 1229710 h 6747641"/>
              <a:gd name="connsiteX5" fmla="*/ 430924 w 4151586"/>
              <a:gd name="connsiteY5" fmla="*/ 1629103 h 6747641"/>
              <a:gd name="connsiteX6" fmla="*/ 609600 w 4151586"/>
              <a:gd name="connsiteY6" fmla="*/ 1839310 h 6747641"/>
              <a:gd name="connsiteX7" fmla="*/ 504496 w 4151586"/>
              <a:gd name="connsiteY7" fmla="*/ 2049517 h 6747641"/>
              <a:gd name="connsiteX8" fmla="*/ 767255 w 4151586"/>
              <a:gd name="connsiteY8" fmla="*/ 2102069 h 6747641"/>
              <a:gd name="connsiteX9" fmla="*/ 956441 w 4151586"/>
              <a:gd name="connsiteY9" fmla="*/ 1807779 h 6747641"/>
              <a:gd name="connsiteX10" fmla="*/ 893379 w 4151586"/>
              <a:gd name="connsiteY10" fmla="*/ 1387365 h 6747641"/>
              <a:gd name="connsiteX11" fmla="*/ 809296 w 4151586"/>
              <a:gd name="connsiteY11" fmla="*/ 1187669 h 6747641"/>
              <a:gd name="connsiteX12" fmla="*/ 987972 w 4151586"/>
              <a:gd name="connsiteY12" fmla="*/ 1145627 h 6747641"/>
              <a:gd name="connsiteX13" fmla="*/ 1156138 w 4151586"/>
              <a:gd name="connsiteY13" fmla="*/ 1618593 h 6747641"/>
              <a:gd name="connsiteX14" fmla="*/ 1187669 w 4151586"/>
              <a:gd name="connsiteY14" fmla="*/ 2028496 h 6747641"/>
              <a:gd name="connsiteX15" fmla="*/ 1135117 w 4151586"/>
              <a:gd name="connsiteY15" fmla="*/ 2501462 h 6747641"/>
              <a:gd name="connsiteX16" fmla="*/ 599089 w 4151586"/>
              <a:gd name="connsiteY16" fmla="*/ 3699641 h 6747641"/>
              <a:gd name="connsiteX17" fmla="*/ 609600 w 4151586"/>
              <a:gd name="connsiteY17" fmla="*/ 3804745 h 6747641"/>
              <a:gd name="connsiteX18" fmla="*/ 620110 w 4151586"/>
              <a:gd name="connsiteY18" fmla="*/ 3878317 h 6747641"/>
              <a:gd name="connsiteX19" fmla="*/ 620110 w 4151586"/>
              <a:gd name="connsiteY19" fmla="*/ 4004441 h 6747641"/>
              <a:gd name="connsiteX20" fmla="*/ 399393 w 4151586"/>
              <a:gd name="connsiteY20" fmla="*/ 4162096 h 6747641"/>
              <a:gd name="connsiteX21" fmla="*/ 346841 w 4151586"/>
              <a:gd name="connsiteY21" fmla="*/ 4708634 h 6747641"/>
              <a:gd name="connsiteX22" fmla="*/ 136634 w 4151586"/>
              <a:gd name="connsiteY22" fmla="*/ 5276193 h 6747641"/>
              <a:gd name="connsiteX23" fmla="*/ 31531 w 4151586"/>
              <a:gd name="connsiteY23" fmla="*/ 5602014 h 6747641"/>
              <a:gd name="connsiteX24" fmla="*/ 0 w 4151586"/>
              <a:gd name="connsiteY24" fmla="*/ 5927834 h 6747641"/>
              <a:gd name="connsiteX25" fmla="*/ 52551 w 4151586"/>
              <a:gd name="connsiteY25" fmla="*/ 6096000 h 6747641"/>
              <a:gd name="connsiteX26" fmla="*/ 693683 w 4151586"/>
              <a:gd name="connsiteY26" fmla="*/ 6232634 h 6747641"/>
              <a:gd name="connsiteX27" fmla="*/ 840827 w 4151586"/>
              <a:gd name="connsiteY27" fmla="*/ 6085489 h 6747641"/>
              <a:gd name="connsiteX28" fmla="*/ 777765 w 4151586"/>
              <a:gd name="connsiteY28" fmla="*/ 5549462 h 6747641"/>
              <a:gd name="connsiteX29" fmla="*/ 903889 w 4151586"/>
              <a:gd name="connsiteY29" fmla="*/ 5255172 h 6747641"/>
              <a:gd name="connsiteX30" fmla="*/ 893379 w 4151586"/>
              <a:gd name="connsiteY30" fmla="*/ 4708634 h 6747641"/>
              <a:gd name="connsiteX31" fmla="*/ 1019503 w 4151586"/>
              <a:gd name="connsiteY31" fmla="*/ 4593020 h 6747641"/>
              <a:gd name="connsiteX32" fmla="*/ 1030014 w 4151586"/>
              <a:gd name="connsiteY32" fmla="*/ 5307724 h 6747641"/>
              <a:gd name="connsiteX33" fmla="*/ 1103586 w 4151586"/>
              <a:gd name="connsiteY33" fmla="*/ 5412827 h 6747641"/>
              <a:gd name="connsiteX34" fmla="*/ 1219200 w 4151586"/>
              <a:gd name="connsiteY34" fmla="*/ 5896303 h 6747641"/>
              <a:gd name="connsiteX35" fmla="*/ 1471448 w 4151586"/>
              <a:gd name="connsiteY35" fmla="*/ 5969876 h 6747641"/>
              <a:gd name="connsiteX36" fmla="*/ 1629103 w 4151586"/>
              <a:gd name="connsiteY36" fmla="*/ 5538952 h 6747641"/>
              <a:gd name="connsiteX37" fmla="*/ 1744717 w 4151586"/>
              <a:gd name="connsiteY37" fmla="*/ 5076496 h 6747641"/>
              <a:gd name="connsiteX38" fmla="*/ 1860331 w 4151586"/>
              <a:gd name="connsiteY38" fmla="*/ 4750676 h 6747641"/>
              <a:gd name="connsiteX39" fmla="*/ 2165131 w 4151586"/>
              <a:gd name="connsiteY39" fmla="*/ 4698124 h 6747641"/>
              <a:gd name="connsiteX40" fmla="*/ 2301765 w 4151586"/>
              <a:gd name="connsiteY40" fmla="*/ 4929352 h 6747641"/>
              <a:gd name="connsiteX41" fmla="*/ 2270234 w 4151586"/>
              <a:gd name="connsiteY41" fmla="*/ 5465379 h 6747641"/>
              <a:gd name="connsiteX42" fmla="*/ 2396358 w 4151586"/>
              <a:gd name="connsiteY42" fmla="*/ 5864772 h 6747641"/>
              <a:gd name="connsiteX43" fmla="*/ 2417379 w 4151586"/>
              <a:gd name="connsiteY43" fmla="*/ 6201103 h 6747641"/>
              <a:gd name="connsiteX44" fmla="*/ 2459420 w 4151586"/>
              <a:gd name="connsiteY44" fmla="*/ 6526924 h 6747641"/>
              <a:gd name="connsiteX45" fmla="*/ 2869324 w 4151586"/>
              <a:gd name="connsiteY45" fmla="*/ 6642538 h 6747641"/>
              <a:gd name="connsiteX46" fmla="*/ 3037489 w 4151586"/>
              <a:gd name="connsiteY46" fmla="*/ 6432331 h 6747641"/>
              <a:gd name="connsiteX47" fmla="*/ 2911365 w 4151586"/>
              <a:gd name="connsiteY47" fmla="*/ 5822731 h 6747641"/>
              <a:gd name="connsiteX48" fmla="*/ 2816772 w 4151586"/>
              <a:gd name="connsiteY48" fmla="*/ 5559972 h 6747641"/>
              <a:gd name="connsiteX49" fmla="*/ 3026979 w 4151586"/>
              <a:gd name="connsiteY49" fmla="*/ 5318234 h 6747641"/>
              <a:gd name="connsiteX50" fmla="*/ 3058510 w 4151586"/>
              <a:gd name="connsiteY50" fmla="*/ 4897820 h 6747641"/>
              <a:gd name="connsiteX51" fmla="*/ 3111062 w 4151586"/>
              <a:gd name="connsiteY51" fmla="*/ 4666593 h 6747641"/>
              <a:gd name="connsiteX52" fmla="*/ 3342289 w 4151586"/>
              <a:gd name="connsiteY52" fmla="*/ 4855779 h 6747641"/>
              <a:gd name="connsiteX53" fmla="*/ 3205655 w 4151586"/>
              <a:gd name="connsiteY53" fmla="*/ 5402317 h 6747641"/>
              <a:gd name="connsiteX54" fmla="*/ 3100551 w 4151586"/>
              <a:gd name="connsiteY54" fmla="*/ 6011917 h 6747641"/>
              <a:gd name="connsiteX55" fmla="*/ 3090041 w 4151586"/>
              <a:gd name="connsiteY55" fmla="*/ 6264165 h 6747641"/>
              <a:gd name="connsiteX56" fmla="*/ 3100551 w 4151586"/>
              <a:gd name="connsiteY56" fmla="*/ 6547945 h 6747641"/>
              <a:gd name="connsiteX57" fmla="*/ 3636579 w 4151586"/>
              <a:gd name="connsiteY57" fmla="*/ 6747641 h 6747641"/>
              <a:gd name="connsiteX58" fmla="*/ 3962400 w 4151586"/>
              <a:gd name="connsiteY58" fmla="*/ 6568965 h 6747641"/>
              <a:gd name="connsiteX59" fmla="*/ 4046483 w 4151586"/>
              <a:gd name="connsiteY59" fmla="*/ 6085489 h 6747641"/>
              <a:gd name="connsiteX60" fmla="*/ 4151586 w 4151586"/>
              <a:gd name="connsiteY60" fmla="*/ 5307724 h 6747641"/>
              <a:gd name="connsiteX61" fmla="*/ 4088524 w 4151586"/>
              <a:gd name="connsiteY61" fmla="*/ 4624552 h 6747641"/>
              <a:gd name="connsiteX62" fmla="*/ 4078014 w 4151586"/>
              <a:gd name="connsiteY62" fmla="*/ 4309241 h 6747641"/>
              <a:gd name="connsiteX63" fmla="*/ 3804745 w 4151586"/>
              <a:gd name="connsiteY63" fmla="*/ 3993931 h 6747641"/>
              <a:gd name="connsiteX64" fmla="*/ 3594538 w 4151586"/>
              <a:gd name="connsiteY64" fmla="*/ 3174124 h 6747641"/>
              <a:gd name="connsiteX65" fmla="*/ 3415862 w 4151586"/>
              <a:gd name="connsiteY65" fmla="*/ 2680138 h 6747641"/>
              <a:gd name="connsiteX66" fmla="*/ 3226676 w 4151586"/>
              <a:gd name="connsiteY66" fmla="*/ 2427889 h 6747641"/>
              <a:gd name="connsiteX67" fmla="*/ 3048000 w 4151586"/>
              <a:gd name="connsiteY67" fmla="*/ 2060027 h 6747641"/>
              <a:gd name="connsiteX68" fmla="*/ 2900855 w 4151586"/>
              <a:gd name="connsiteY68" fmla="*/ 1818289 h 6747641"/>
              <a:gd name="connsiteX69" fmla="*/ 2963917 w 4151586"/>
              <a:gd name="connsiteY69" fmla="*/ 1418896 h 6747641"/>
              <a:gd name="connsiteX70" fmla="*/ 3026979 w 4151586"/>
              <a:gd name="connsiteY70" fmla="*/ 1324303 h 6747641"/>
              <a:gd name="connsiteX71" fmla="*/ 2995448 w 4151586"/>
              <a:gd name="connsiteY71" fmla="*/ 1671145 h 6747641"/>
              <a:gd name="connsiteX72" fmla="*/ 3153103 w 4151586"/>
              <a:gd name="connsiteY72" fmla="*/ 2133600 h 6747641"/>
              <a:gd name="connsiteX73" fmla="*/ 3699641 w 4151586"/>
              <a:gd name="connsiteY73" fmla="*/ 2154620 h 6747641"/>
              <a:gd name="connsiteX74" fmla="*/ 3804745 w 4151586"/>
              <a:gd name="connsiteY74" fmla="*/ 1965434 h 6747641"/>
              <a:gd name="connsiteX75" fmla="*/ 3573517 w 4151586"/>
              <a:gd name="connsiteY75" fmla="*/ 1734207 h 6747641"/>
              <a:gd name="connsiteX76" fmla="*/ 3794234 w 4151586"/>
              <a:gd name="connsiteY76" fmla="*/ 1355834 h 6747641"/>
              <a:gd name="connsiteX77" fmla="*/ 3731172 w 4151586"/>
              <a:gd name="connsiteY77" fmla="*/ 767255 h 6747641"/>
              <a:gd name="connsiteX78" fmla="*/ 3657600 w 4151586"/>
              <a:gd name="connsiteY78" fmla="*/ 651641 h 6747641"/>
              <a:gd name="connsiteX79" fmla="*/ 3205655 w 4151586"/>
              <a:gd name="connsiteY79" fmla="*/ 420414 h 6747641"/>
              <a:gd name="connsiteX80" fmla="*/ 2953407 w 4151586"/>
              <a:gd name="connsiteY80" fmla="*/ 367862 h 6747641"/>
              <a:gd name="connsiteX81" fmla="*/ 2722179 w 4151586"/>
              <a:gd name="connsiteY81" fmla="*/ 10510 h 6747641"/>
              <a:gd name="connsiteX82" fmla="*/ 2564524 w 4151586"/>
              <a:gd name="connsiteY82" fmla="*/ 0 h 6747641"/>
              <a:gd name="connsiteX83" fmla="*/ 2459420 w 4151586"/>
              <a:gd name="connsiteY83" fmla="*/ 430924 h 6747641"/>
              <a:gd name="connsiteX84" fmla="*/ 2259724 w 4151586"/>
              <a:gd name="connsiteY84" fmla="*/ 630620 h 6747641"/>
              <a:gd name="connsiteX85" fmla="*/ 1944414 w 4151586"/>
              <a:gd name="connsiteY85" fmla="*/ 672662 h 6747641"/>
              <a:gd name="connsiteX86" fmla="*/ 1713186 w 4151586"/>
              <a:gd name="connsiteY86" fmla="*/ 620110 h 6747641"/>
              <a:gd name="connsiteX87" fmla="*/ 1566041 w 4151586"/>
              <a:gd name="connsiteY87" fmla="*/ 336331 h 6747641"/>
              <a:gd name="connsiteX88" fmla="*/ 1345324 w 4151586"/>
              <a:gd name="connsiteY88" fmla="*/ 73572 h 6747641"/>
              <a:gd name="connsiteX89" fmla="*/ 1261241 w 4151586"/>
              <a:gd name="connsiteY89" fmla="*/ 136634 h 6747641"/>
              <a:gd name="connsiteX0" fmla="*/ 1261241 w 4151586"/>
              <a:gd name="connsiteY0" fmla="*/ 136634 h 6642538"/>
              <a:gd name="connsiteX1" fmla="*/ 1072055 w 4151586"/>
              <a:gd name="connsiteY1" fmla="*/ 525517 h 6642538"/>
              <a:gd name="connsiteX2" fmla="*/ 536027 w 4151586"/>
              <a:gd name="connsiteY2" fmla="*/ 672662 h 6642538"/>
              <a:gd name="connsiteX3" fmla="*/ 220717 w 4151586"/>
              <a:gd name="connsiteY3" fmla="*/ 956441 h 6642538"/>
              <a:gd name="connsiteX4" fmla="*/ 220717 w 4151586"/>
              <a:gd name="connsiteY4" fmla="*/ 1229710 h 6642538"/>
              <a:gd name="connsiteX5" fmla="*/ 430924 w 4151586"/>
              <a:gd name="connsiteY5" fmla="*/ 1629103 h 6642538"/>
              <a:gd name="connsiteX6" fmla="*/ 609600 w 4151586"/>
              <a:gd name="connsiteY6" fmla="*/ 1839310 h 6642538"/>
              <a:gd name="connsiteX7" fmla="*/ 504496 w 4151586"/>
              <a:gd name="connsiteY7" fmla="*/ 2049517 h 6642538"/>
              <a:gd name="connsiteX8" fmla="*/ 767255 w 4151586"/>
              <a:gd name="connsiteY8" fmla="*/ 2102069 h 6642538"/>
              <a:gd name="connsiteX9" fmla="*/ 956441 w 4151586"/>
              <a:gd name="connsiteY9" fmla="*/ 1807779 h 6642538"/>
              <a:gd name="connsiteX10" fmla="*/ 893379 w 4151586"/>
              <a:gd name="connsiteY10" fmla="*/ 1387365 h 6642538"/>
              <a:gd name="connsiteX11" fmla="*/ 809296 w 4151586"/>
              <a:gd name="connsiteY11" fmla="*/ 1187669 h 6642538"/>
              <a:gd name="connsiteX12" fmla="*/ 987972 w 4151586"/>
              <a:gd name="connsiteY12" fmla="*/ 1145627 h 6642538"/>
              <a:gd name="connsiteX13" fmla="*/ 1156138 w 4151586"/>
              <a:gd name="connsiteY13" fmla="*/ 1618593 h 6642538"/>
              <a:gd name="connsiteX14" fmla="*/ 1187669 w 4151586"/>
              <a:gd name="connsiteY14" fmla="*/ 2028496 h 6642538"/>
              <a:gd name="connsiteX15" fmla="*/ 1135117 w 4151586"/>
              <a:gd name="connsiteY15" fmla="*/ 2501462 h 6642538"/>
              <a:gd name="connsiteX16" fmla="*/ 599089 w 4151586"/>
              <a:gd name="connsiteY16" fmla="*/ 3699641 h 6642538"/>
              <a:gd name="connsiteX17" fmla="*/ 609600 w 4151586"/>
              <a:gd name="connsiteY17" fmla="*/ 3804745 h 6642538"/>
              <a:gd name="connsiteX18" fmla="*/ 620110 w 4151586"/>
              <a:gd name="connsiteY18" fmla="*/ 3878317 h 6642538"/>
              <a:gd name="connsiteX19" fmla="*/ 620110 w 4151586"/>
              <a:gd name="connsiteY19" fmla="*/ 4004441 h 6642538"/>
              <a:gd name="connsiteX20" fmla="*/ 399393 w 4151586"/>
              <a:gd name="connsiteY20" fmla="*/ 4162096 h 6642538"/>
              <a:gd name="connsiteX21" fmla="*/ 346841 w 4151586"/>
              <a:gd name="connsiteY21" fmla="*/ 4708634 h 6642538"/>
              <a:gd name="connsiteX22" fmla="*/ 136634 w 4151586"/>
              <a:gd name="connsiteY22" fmla="*/ 5276193 h 6642538"/>
              <a:gd name="connsiteX23" fmla="*/ 31531 w 4151586"/>
              <a:gd name="connsiteY23" fmla="*/ 5602014 h 6642538"/>
              <a:gd name="connsiteX24" fmla="*/ 0 w 4151586"/>
              <a:gd name="connsiteY24" fmla="*/ 5927834 h 6642538"/>
              <a:gd name="connsiteX25" fmla="*/ 52551 w 4151586"/>
              <a:gd name="connsiteY25" fmla="*/ 6096000 h 6642538"/>
              <a:gd name="connsiteX26" fmla="*/ 693683 w 4151586"/>
              <a:gd name="connsiteY26" fmla="*/ 6232634 h 6642538"/>
              <a:gd name="connsiteX27" fmla="*/ 840827 w 4151586"/>
              <a:gd name="connsiteY27" fmla="*/ 6085489 h 6642538"/>
              <a:gd name="connsiteX28" fmla="*/ 777765 w 4151586"/>
              <a:gd name="connsiteY28" fmla="*/ 5549462 h 6642538"/>
              <a:gd name="connsiteX29" fmla="*/ 903889 w 4151586"/>
              <a:gd name="connsiteY29" fmla="*/ 5255172 h 6642538"/>
              <a:gd name="connsiteX30" fmla="*/ 893379 w 4151586"/>
              <a:gd name="connsiteY30" fmla="*/ 4708634 h 6642538"/>
              <a:gd name="connsiteX31" fmla="*/ 1019503 w 4151586"/>
              <a:gd name="connsiteY31" fmla="*/ 4593020 h 6642538"/>
              <a:gd name="connsiteX32" fmla="*/ 1030014 w 4151586"/>
              <a:gd name="connsiteY32" fmla="*/ 5307724 h 6642538"/>
              <a:gd name="connsiteX33" fmla="*/ 1103586 w 4151586"/>
              <a:gd name="connsiteY33" fmla="*/ 5412827 h 6642538"/>
              <a:gd name="connsiteX34" fmla="*/ 1219200 w 4151586"/>
              <a:gd name="connsiteY34" fmla="*/ 5896303 h 6642538"/>
              <a:gd name="connsiteX35" fmla="*/ 1471448 w 4151586"/>
              <a:gd name="connsiteY35" fmla="*/ 5969876 h 6642538"/>
              <a:gd name="connsiteX36" fmla="*/ 1629103 w 4151586"/>
              <a:gd name="connsiteY36" fmla="*/ 5538952 h 6642538"/>
              <a:gd name="connsiteX37" fmla="*/ 1744717 w 4151586"/>
              <a:gd name="connsiteY37" fmla="*/ 5076496 h 6642538"/>
              <a:gd name="connsiteX38" fmla="*/ 1860331 w 4151586"/>
              <a:gd name="connsiteY38" fmla="*/ 4750676 h 6642538"/>
              <a:gd name="connsiteX39" fmla="*/ 2165131 w 4151586"/>
              <a:gd name="connsiteY39" fmla="*/ 4698124 h 6642538"/>
              <a:gd name="connsiteX40" fmla="*/ 2301765 w 4151586"/>
              <a:gd name="connsiteY40" fmla="*/ 4929352 h 6642538"/>
              <a:gd name="connsiteX41" fmla="*/ 2270234 w 4151586"/>
              <a:gd name="connsiteY41" fmla="*/ 5465379 h 6642538"/>
              <a:gd name="connsiteX42" fmla="*/ 2396358 w 4151586"/>
              <a:gd name="connsiteY42" fmla="*/ 5864772 h 6642538"/>
              <a:gd name="connsiteX43" fmla="*/ 2417379 w 4151586"/>
              <a:gd name="connsiteY43" fmla="*/ 6201103 h 6642538"/>
              <a:gd name="connsiteX44" fmla="*/ 2459420 w 4151586"/>
              <a:gd name="connsiteY44" fmla="*/ 6526924 h 6642538"/>
              <a:gd name="connsiteX45" fmla="*/ 2869324 w 4151586"/>
              <a:gd name="connsiteY45" fmla="*/ 6642538 h 6642538"/>
              <a:gd name="connsiteX46" fmla="*/ 3037489 w 4151586"/>
              <a:gd name="connsiteY46" fmla="*/ 6432331 h 6642538"/>
              <a:gd name="connsiteX47" fmla="*/ 2911365 w 4151586"/>
              <a:gd name="connsiteY47" fmla="*/ 5822731 h 6642538"/>
              <a:gd name="connsiteX48" fmla="*/ 2816772 w 4151586"/>
              <a:gd name="connsiteY48" fmla="*/ 5559972 h 6642538"/>
              <a:gd name="connsiteX49" fmla="*/ 3026979 w 4151586"/>
              <a:gd name="connsiteY49" fmla="*/ 5318234 h 6642538"/>
              <a:gd name="connsiteX50" fmla="*/ 3058510 w 4151586"/>
              <a:gd name="connsiteY50" fmla="*/ 4897820 h 6642538"/>
              <a:gd name="connsiteX51" fmla="*/ 3111062 w 4151586"/>
              <a:gd name="connsiteY51" fmla="*/ 4666593 h 6642538"/>
              <a:gd name="connsiteX52" fmla="*/ 3342289 w 4151586"/>
              <a:gd name="connsiteY52" fmla="*/ 4855779 h 6642538"/>
              <a:gd name="connsiteX53" fmla="*/ 3205655 w 4151586"/>
              <a:gd name="connsiteY53" fmla="*/ 5402317 h 6642538"/>
              <a:gd name="connsiteX54" fmla="*/ 3100551 w 4151586"/>
              <a:gd name="connsiteY54" fmla="*/ 6011917 h 6642538"/>
              <a:gd name="connsiteX55" fmla="*/ 3090041 w 4151586"/>
              <a:gd name="connsiteY55" fmla="*/ 6264165 h 6642538"/>
              <a:gd name="connsiteX56" fmla="*/ 3100551 w 4151586"/>
              <a:gd name="connsiteY56" fmla="*/ 6547945 h 6642538"/>
              <a:gd name="connsiteX57" fmla="*/ 3668110 w 4151586"/>
              <a:gd name="connsiteY57" fmla="*/ 6495393 h 6642538"/>
              <a:gd name="connsiteX58" fmla="*/ 3962400 w 4151586"/>
              <a:gd name="connsiteY58" fmla="*/ 6568965 h 6642538"/>
              <a:gd name="connsiteX59" fmla="*/ 4046483 w 4151586"/>
              <a:gd name="connsiteY59" fmla="*/ 6085489 h 6642538"/>
              <a:gd name="connsiteX60" fmla="*/ 4151586 w 4151586"/>
              <a:gd name="connsiteY60" fmla="*/ 5307724 h 6642538"/>
              <a:gd name="connsiteX61" fmla="*/ 4088524 w 4151586"/>
              <a:gd name="connsiteY61" fmla="*/ 4624552 h 6642538"/>
              <a:gd name="connsiteX62" fmla="*/ 4078014 w 4151586"/>
              <a:gd name="connsiteY62" fmla="*/ 4309241 h 6642538"/>
              <a:gd name="connsiteX63" fmla="*/ 3804745 w 4151586"/>
              <a:gd name="connsiteY63" fmla="*/ 3993931 h 6642538"/>
              <a:gd name="connsiteX64" fmla="*/ 3594538 w 4151586"/>
              <a:gd name="connsiteY64" fmla="*/ 3174124 h 6642538"/>
              <a:gd name="connsiteX65" fmla="*/ 3415862 w 4151586"/>
              <a:gd name="connsiteY65" fmla="*/ 2680138 h 6642538"/>
              <a:gd name="connsiteX66" fmla="*/ 3226676 w 4151586"/>
              <a:gd name="connsiteY66" fmla="*/ 2427889 h 6642538"/>
              <a:gd name="connsiteX67" fmla="*/ 3048000 w 4151586"/>
              <a:gd name="connsiteY67" fmla="*/ 2060027 h 6642538"/>
              <a:gd name="connsiteX68" fmla="*/ 2900855 w 4151586"/>
              <a:gd name="connsiteY68" fmla="*/ 1818289 h 6642538"/>
              <a:gd name="connsiteX69" fmla="*/ 2963917 w 4151586"/>
              <a:gd name="connsiteY69" fmla="*/ 1418896 h 6642538"/>
              <a:gd name="connsiteX70" fmla="*/ 3026979 w 4151586"/>
              <a:gd name="connsiteY70" fmla="*/ 1324303 h 6642538"/>
              <a:gd name="connsiteX71" fmla="*/ 2995448 w 4151586"/>
              <a:gd name="connsiteY71" fmla="*/ 1671145 h 6642538"/>
              <a:gd name="connsiteX72" fmla="*/ 3153103 w 4151586"/>
              <a:gd name="connsiteY72" fmla="*/ 2133600 h 6642538"/>
              <a:gd name="connsiteX73" fmla="*/ 3699641 w 4151586"/>
              <a:gd name="connsiteY73" fmla="*/ 2154620 h 6642538"/>
              <a:gd name="connsiteX74" fmla="*/ 3804745 w 4151586"/>
              <a:gd name="connsiteY74" fmla="*/ 1965434 h 6642538"/>
              <a:gd name="connsiteX75" fmla="*/ 3573517 w 4151586"/>
              <a:gd name="connsiteY75" fmla="*/ 1734207 h 6642538"/>
              <a:gd name="connsiteX76" fmla="*/ 3794234 w 4151586"/>
              <a:gd name="connsiteY76" fmla="*/ 1355834 h 6642538"/>
              <a:gd name="connsiteX77" fmla="*/ 3731172 w 4151586"/>
              <a:gd name="connsiteY77" fmla="*/ 767255 h 6642538"/>
              <a:gd name="connsiteX78" fmla="*/ 3657600 w 4151586"/>
              <a:gd name="connsiteY78" fmla="*/ 651641 h 6642538"/>
              <a:gd name="connsiteX79" fmla="*/ 3205655 w 4151586"/>
              <a:gd name="connsiteY79" fmla="*/ 420414 h 6642538"/>
              <a:gd name="connsiteX80" fmla="*/ 2953407 w 4151586"/>
              <a:gd name="connsiteY80" fmla="*/ 367862 h 6642538"/>
              <a:gd name="connsiteX81" fmla="*/ 2722179 w 4151586"/>
              <a:gd name="connsiteY81" fmla="*/ 10510 h 6642538"/>
              <a:gd name="connsiteX82" fmla="*/ 2564524 w 4151586"/>
              <a:gd name="connsiteY82" fmla="*/ 0 h 6642538"/>
              <a:gd name="connsiteX83" fmla="*/ 2459420 w 4151586"/>
              <a:gd name="connsiteY83" fmla="*/ 430924 h 6642538"/>
              <a:gd name="connsiteX84" fmla="*/ 2259724 w 4151586"/>
              <a:gd name="connsiteY84" fmla="*/ 630620 h 6642538"/>
              <a:gd name="connsiteX85" fmla="*/ 1944414 w 4151586"/>
              <a:gd name="connsiteY85" fmla="*/ 672662 h 6642538"/>
              <a:gd name="connsiteX86" fmla="*/ 1713186 w 4151586"/>
              <a:gd name="connsiteY86" fmla="*/ 620110 h 6642538"/>
              <a:gd name="connsiteX87" fmla="*/ 1566041 w 4151586"/>
              <a:gd name="connsiteY87" fmla="*/ 336331 h 6642538"/>
              <a:gd name="connsiteX88" fmla="*/ 1345324 w 4151586"/>
              <a:gd name="connsiteY88" fmla="*/ 73572 h 6642538"/>
              <a:gd name="connsiteX89" fmla="*/ 1261241 w 4151586"/>
              <a:gd name="connsiteY89" fmla="*/ 136634 h 6642538"/>
              <a:gd name="connsiteX0" fmla="*/ 1261241 w 4151586"/>
              <a:gd name="connsiteY0" fmla="*/ 136634 h 6642538"/>
              <a:gd name="connsiteX1" fmla="*/ 1072055 w 4151586"/>
              <a:gd name="connsiteY1" fmla="*/ 525517 h 6642538"/>
              <a:gd name="connsiteX2" fmla="*/ 536027 w 4151586"/>
              <a:gd name="connsiteY2" fmla="*/ 672662 h 6642538"/>
              <a:gd name="connsiteX3" fmla="*/ 220717 w 4151586"/>
              <a:gd name="connsiteY3" fmla="*/ 956441 h 6642538"/>
              <a:gd name="connsiteX4" fmla="*/ 220717 w 4151586"/>
              <a:gd name="connsiteY4" fmla="*/ 1229710 h 6642538"/>
              <a:gd name="connsiteX5" fmla="*/ 430924 w 4151586"/>
              <a:gd name="connsiteY5" fmla="*/ 1629103 h 6642538"/>
              <a:gd name="connsiteX6" fmla="*/ 609600 w 4151586"/>
              <a:gd name="connsiteY6" fmla="*/ 1839310 h 6642538"/>
              <a:gd name="connsiteX7" fmla="*/ 504496 w 4151586"/>
              <a:gd name="connsiteY7" fmla="*/ 2049517 h 6642538"/>
              <a:gd name="connsiteX8" fmla="*/ 767255 w 4151586"/>
              <a:gd name="connsiteY8" fmla="*/ 2102069 h 6642538"/>
              <a:gd name="connsiteX9" fmla="*/ 956441 w 4151586"/>
              <a:gd name="connsiteY9" fmla="*/ 1807779 h 6642538"/>
              <a:gd name="connsiteX10" fmla="*/ 893379 w 4151586"/>
              <a:gd name="connsiteY10" fmla="*/ 1387365 h 6642538"/>
              <a:gd name="connsiteX11" fmla="*/ 809296 w 4151586"/>
              <a:gd name="connsiteY11" fmla="*/ 1187669 h 6642538"/>
              <a:gd name="connsiteX12" fmla="*/ 987972 w 4151586"/>
              <a:gd name="connsiteY12" fmla="*/ 1145627 h 6642538"/>
              <a:gd name="connsiteX13" fmla="*/ 1156138 w 4151586"/>
              <a:gd name="connsiteY13" fmla="*/ 1618593 h 6642538"/>
              <a:gd name="connsiteX14" fmla="*/ 1187669 w 4151586"/>
              <a:gd name="connsiteY14" fmla="*/ 2028496 h 6642538"/>
              <a:gd name="connsiteX15" fmla="*/ 1135117 w 4151586"/>
              <a:gd name="connsiteY15" fmla="*/ 2501462 h 6642538"/>
              <a:gd name="connsiteX16" fmla="*/ 599089 w 4151586"/>
              <a:gd name="connsiteY16" fmla="*/ 3699641 h 6642538"/>
              <a:gd name="connsiteX17" fmla="*/ 609600 w 4151586"/>
              <a:gd name="connsiteY17" fmla="*/ 3804745 h 6642538"/>
              <a:gd name="connsiteX18" fmla="*/ 620110 w 4151586"/>
              <a:gd name="connsiteY18" fmla="*/ 3878317 h 6642538"/>
              <a:gd name="connsiteX19" fmla="*/ 620110 w 4151586"/>
              <a:gd name="connsiteY19" fmla="*/ 4004441 h 6642538"/>
              <a:gd name="connsiteX20" fmla="*/ 399393 w 4151586"/>
              <a:gd name="connsiteY20" fmla="*/ 4162096 h 6642538"/>
              <a:gd name="connsiteX21" fmla="*/ 346841 w 4151586"/>
              <a:gd name="connsiteY21" fmla="*/ 4708634 h 6642538"/>
              <a:gd name="connsiteX22" fmla="*/ 136634 w 4151586"/>
              <a:gd name="connsiteY22" fmla="*/ 5276193 h 6642538"/>
              <a:gd name="connsiteX23" fmla="*/ 31531 w 4151586"/>
              <a:gd name="connsiteY23" fmla="*/ 5602014 h 6642538"/>
              <a:gd name="connsiteX24" fmla="*/ 0 w 4151586"/>
              <a:gd name="connsiteY24" fmla="*/ 5927834 h 6642538"/>
              <a:gd name="connsiteX25" fmla="*/ 52551 w 4151586"/>
              <a:gd name="connsiteY25" fmla="*/ 6096000 h 6642538"/>
              <a:gd name="connsiteX26" fmla="*/ 693683 w 4151586"/>
              <a:gd name="connsiteY26" fmla="*/ 6232634 h 6642538"/>
              <a:gd name="connsiteX27" fmla="*/ 840827 w 4151586"/>
              <a:gd name="connsiteY27" fmla="*/ 6085489 h 6642538"/>
              <a:gd name="connsiteX28" fmla="*/ 777765 w 4151586"/>
              <a:gd name="connsiteY28" fmla="*/ 5549462 h 6642538"/>
              <a:gd name="connsiteX29" fmla="*/ 903889 w 4151586"/>
              <a:gd name="connsiteY29" fmla="*/ 5255172 h 6642538"/>
              <a:gd name="connsiteX30" fmla="*/ 893379 w 4151586"/>
              <a:gd name="connsiteY30" fmla="*/ 4708634 h 6642538"/>
              <a:gd name="connsiteX31" fmla="*/ 1019503 w 4151586"/>
              <a:gd name="connsiteY31" fmla="*/ 4593020 h 6642538"/>
              <a:gd name="connsiteX32" fmla="*/ 1030014 w 4151586"/>
              <a:gd name="connsiteY32" fmla="*/ 5307724 h 6642538"/>
              <a:gd name="connsiteX33" fmla="*/ 1103586 w 4151586"/>
              <a:gd name="connsiteY33" fmla="*/ 5412827 h 6642538"/>
              <a:gd name="connsiteX34" fmla="*/ 1219200 w 4151586"/>
              <a:gd name="connsiteY34" fmla="*/ 5896303 h 6642538"/>
              <a:gd name="connsiteX35" fmla="*/ 1471448 w 4151586"/>
              <a:gd name="connsiteY35" fmla="*/ 5969876 h 6642538"/>
              <a:gd name="connsiteX36" fmla="*/ 1629103 w 4151586"/>
              <a:gd name="connsiteY36" fmla="*/ 5538952 h 6642538"/>
              <a:gd name="connsiteX37" fmla="*/ 1744717 w 4151586"/>
              <a:gd name="connsiteY37" fmla="*/ 5076496 h 6642538"/>
              <a:gd name="connsiteX38" fmla="*/ 1860331 w 4151586"/>
              <a:gd name="connsiteY38" fmla="*/ 4750676 h 6642538"/>
              <a:gd name="connsiteX39" fmla="*/ 2165131 w 4151586"/>
              <a:gd name="connsiteY39" fmla="*/ 4698124 h 6642538"/>
              <a:gd name="connsiteX40" fmla="*/ 2301765 w 4151586"/>
              <a:gd name="connsiteY40" fmla="*/ 4929352 h 6642538"/>
              <a:gd name="connsiteX41" fmla="*/ 2270234 w 4151586"/>
              <a:gd name="connsiteY41" fmla="*/ 5465379 h 6642538"/>
              <a:gd name="connsiteX42" fmla="*/ 2396358 w 4151586"/>
              <a:gd name="connsiteY42" fmla="*/ 5864772 h 6642538"/>
              <a:gd name="connsiteX43" fmla="*/ 2417379 w 4151586"/>
              <a:gd name="connsiteY43" fmla="*/ 6201103 h 6642538"/>
              <a:gd name="connsiteX44" fmla="*/ 2459420 w 4151586"/>
              <a:gd name="connsiteY44" fmla="*/ 6526924 h 6642538"/>
              <a:gd name="connsiteX45" fmla="*/ 2869324 w 4151586"/>
              <a:gd name="connsiteY45" fmla="*/ 6642538 h 6642538"/>
              <a:gd name="connsiteX46" fmla="*/ 3037489 w 4151586"/>
              <a:gd name="connsiteY46" fmla="*/ 6432331 h 6642538"/>
              <a:gd name="connsiteX47" fmla="*/ 2911365 w 4151586"/>
              <a:gd name="connsiteY47" fmla="*/ 5822731 h 6642538"/>
              <a:gd name="connsiteX48" fmla="*/ 2816772 w 4151586"/>
              <a:gd name="connsiteY48" fmla="*/ 5559972 h 6642538"/>
              <a:gd name="connsiteX49" fmla="*/ 3026979 w 4151586"/>
              <a:gd name="connsiteY49" fmla="*/ 5318234 h 6642538"/>
              <a:gd name="connsiteX50" fmla="*/ 3058510 w 4151586"/>
              <a:gd name="connsiteY50" fmla="*/ 4897820 h 6642538"/>
              <a:gd name="connsiteX51" fmla="*/ 3111062 w 4151586"/>
              <a:gd name="connsiteY51" fmla="*/ 4666593 h 6642538"/>
              <a:gd name="connsiteX52" fmla="*/ 3342289 w 4151586"/>
              <a:gd name="connsiteY52" fmla="*/ 4855779 h 6642538"/>
              <a:gd name="connsiteX53" fmla="*/ 3205655 w 4151586"/>
              <a:gd name="connsiteY53" fmla="*/ 5402317 h 6642538"/>
              <a:gd name="connsiteX54" fmla="*/ 3100551 w 4151586"/>
              <a:gd name="connsiteY54" fmla="*/ 6011917 h 6642538"/>
              <a:gd name="connsiteX55" fmla="*/ 3090041 w 4151586"/>
              <a:gd name="connsiteY55" fmla="*/ 6264165 h 6642538"/>
              <a:gd name="connsiteX56" fmla="*/ 3226675 w 4151586"/>
              <a:gd name="connsiteY56" fmla="*/ 6411310 h 6642538"/>
              <a:gd name="connsiteX57" fmla="*/ 3668110 w 4151586"/>
              <a:gd name="connsiteY57" fmla="*/ 6495393 h 6642538"/>
              <a:gd name="connsiteX58" fmla="*/ 3962400 w 4151586"/>
              <a:gd name="connsiteY58" fmla="*/ 6568965 h 6642538"/>
              <a:gd name="connsiteX59" fmla="*/ 4046483 w 4151586"/>
              <a:gd name="connsiteY59" fmla="*/ 6085489 h 6642538"/>
              <a:gd name="connsiteX60" fmla="*/ 4151586 w 4151586"/>
              <a:gd name="connsiteY60" fmla="*/ 5307724 h 6642538"/>
              <a:gd name="connsiteX61" fmla="*/ 4088524 w 4151586"/>
              <a:gd name="connsiteY61" fmla="*/ 4624552 h 6642538"/>
              <a:gd name="connsiteX62" fmla="*/ 4078014 w 4151586"/>
              <a:gd name="connsiteY62" fmla="*/ 4309241 h 6642538"/>
              <a:gd name="connsiteX63" fmla="*/ 3804745 w 4151586"/>
              <a:gd name="connsiteY63" fmla="*/ 3993931 h 6642538"/>
              <a:gd name="connsiteX64" fmla="*/ 3594538 w 4151586"/>
              <a:gd name="connsiteY64" fmla="*/ 3174124 h 6642538"/>
              <a:gd name="connsiteX65" fmla="*/ 3415862 w 4151586"/>
              <a:gd name="connsiteY65" fmla="*/ 2680138 h 6642538"/>
              <a:gd name="connsiteX66" fmla="*/ 3226676 w 4151586"/>
              <a:gd name="connsiteY66" fmla="*/ 2427889 h 6642538"/>
              <a:gd name="connsiteX67" fmla="*/ 3048000 w 4151586"/>
              <a:gd name="connsiteY67" fmla="*/ 2060027 h 6642538"/>
              <a:gd name="connsiteX68" fmla="*/ 2900855 w 4151586"/>
              <a:gd name="connsiteY68" fmla="*/ 1818289 h 6642538"/>
              <a:gd name="connsiteX69" fmla="*/ 2963917 w 4151586"/>
              <a:gd name="connsiteY69" fmla="*/ 1418896 h 6642538"/>
              <a:gd name="connsiteX70" fmla="*/ 3026979 w 4151586"/>
              <a:gd name="connsiteY70" fmla="*/ 1324303 h 6642538"/>
              <a:gd name="connsiteX71" fmla="*/ 2995448 w 4151586"/>
              <a:gd name="connsiteY71" fmla="*/ 1671145 h 6642538"/>
              <a:gd name="connsiteX72" fmla="*/ 3153103 w 4151586"/>
              <a:gd name="connsiteY72" fmla="*/ 2133600 h 6642538"/>
              <a:gd name="connsiteX73" fmla="*/ 3699641 w 4151586"/>
              <a:gd name="connsiteY73" fmla="*/ 2154620 h 6642538"/>
              <a:gd name="connsiteX74" fmla="*/ 3804745 w 4151586"/>
              <a:gd name="connsiteY74" fmla="*/ 1965434 h 6642538"/>
              <a:gd name="connsiteX75" fmla="*/ 3573517 w 4151586"/>
              <a:gd name="connsiteY75" fmla="*/ 1734207 h 6642538"/>
              <a:gd name="connsiteX76" fmla="*/ 3794234 w 4151586"/>
              <a:gd name="connsiteY76" fmla="*/ 1355834 h 6642538"/>
              <a:gd name="connsiteX77" fmla="*/ 3731172 w 4151586"/>
              <a:gd name="connsiteY77" fmla="*/ 767255 h 6642538"/>
              <a:gd name="connsiteX78" fmla="*/ 3657600 w 4151586"/>
              <a:gd name="connsiteY78" fmla="*/ 651641 h 6642538"/>
              <a:gd name="connsiteX79" fmla="*/ 3205655 w 4151586"/>
              <a:gd name="connsiteY79" fmla="*/ 420414 h 6642538"/>
              <a:gd name="connsiteX80" fmla="*/ 2953407 w 4151586"/>
              <a:gd name="connsiteY80" fmla="*/ 367862 h 6642538"/>
              <a:gd name="connsiteX81" fmla="*/ 2722179 w 4151586"/>
              <a:gd name="connsiteY81" fmla="*/ 10510 h 6642538"/>
              <a:gd name="connsiteX82" fmla="*/ 2564524 w 4151586"/>
              <a:gd name="connsiteY82" fmla="*/ 0 h 6642538"/>
              <a:gd name="connsiteX83" fmla="*/ 2459420 w 4151586"/>
              <a:gd name="connsiteY83" fmla="*/ 430924 h 6642538"/>
              <a:gd name="connsiteX84" fmla="*/ 2259724 w 4151586"/>
              <a:gd name="connsiteY84" fmla="*/ 630620 h 6642538"/>
              <a:gd name="connsiteX85" fmla="*/ 1944414 w 4151586"/>
              <a:gd name="connsiteY85" fmla="*/ 672662 h 6642538"/>
              <a:gd name="connsiteX86" fmla="*/ 1713186 w 4151586"/>
              <a:gd name="connsiteY86" fmla="*/ 620110 h 6642538"/>
              <a:gd name="connsiteX87" fmla="*/ 1566041 w 4151586"/>
              <a:gd name="connsiteY87" fmla="*/ 336331 h 6642538"/>
              <a:gd name="connsiteX88" fmla="*/ 1345324 w 4151586"/>
              <a:gd name="connsiteY88" fmla="*/ 73572 h 6642538"/>
              <a:gd name="connsiteX89" fmla="*/ 1261241 w 4151586"/>
              <a:gd name="connsiteY89" fmla="*/ 136634 h 6642538"/>
              <a:gd name="connsiteX0" fmla="*/ 1261241 w 4151586"/>
              <a:gd name="connsiteY0" fmla="*/ 136634 h 6642538"/>
              <a:gd name="connsiteX1" fmla="*/ 1072055 w 4151586"/>
              <a:gd name="connsiteY1" fmla="*/ 525517 h 6642538"/>
              <a:gd name="connsiteX2" fmla="*/ 536027 w 4151586"/>
              <a:gd name="connsiteY2" fmla="*/ 672662 h 6642538"/>
              <a:gd name="connsiteX3" fmla="*/ 220717 w 4151586"/>
              <a:gd name="connsiteY3" fmla="*/ 956441 h 6642538"/>
              <a:gd name="connsiteX4" fmla="*/ 220717 w 4151586"/>
              <a:gd name="connsiteY4" fmla="*/ 1229710 h 6642538"/>
              <a:gd name="connsiteX5" fmla="*/ 430924 w 4151586"/>
              <a:gd name="connsiteY5" fmla="*/ 1629103 h 6642538"/>
              <a:gd name="connsiteX6" fmla="*/ 609600 w 4151586"/>
              <a:gd name="connsiteY6" fmla="*/ 1839310 h 6642538"/>
              <a:gd name="connsiteX7" fmla="*/ 504496 w 4151586"/>
              <a:gd name="connsiteY7" fmla="*/ 2049517 h 6642538"/>
              <a:gd name="connsiteX8" fmla="*/ 767255 w 4151586"/>
              <a:gd name="connsiteY8" fmla="*/ 2102069 h 6642538"/>
              <a:gd name="connsiteX9" fmla="*/ 956441 w 4151586"/>
              <a:gd name="connsiteY9" fmla="*/ 1807779 h 6642538"/>
              <a:gd name="connsiteX10" fmla="*/ 893379 w 4151586"/>
              <a:gd name="connsiteY10" fmla="*/ 1387365 h 6642538"/>
              <a:gd name="connsiteX11" fmla="*/ 809296 w 4151586"/>
              <a:gd name="connsiteY11" fmla="*/ 1187669 h 6642538"/>
              <a:gd name="connsiteX12" fmla="*/ 987972 w 4151586"/>
              <a:gd name="connsiteY12" fmla="*/ 1145627 h 6642538"/>
              <a:gd name="connsiteX13" fmla="*/ 1156138 w 4151586"/>
              <a:gd name="connsiteY13" fmla="*/ 1618593 h 6642538"/>
              <a:gd name="connsiteX14" fmla="*/ 1187669 w 4151586"/>
              <a:gd name="connsiteY14" fmla="*/ 2028496 h 6642538"/>
              <a:gd name="connsiteX15" fmla="*/ 1135117 w 4151586"/>
              <a:gd name="connsiteY15" fmla="*/ 2501462 h 6642538"/>
              <a:gd name="connsiteX16" fmla="*/ 599089 w 4151586"/>
              <a:gd name="connsiteY16" fmla="*/ 3699641 h 6642538"/>
              <a:gd name="connsiteX17" fmla="*/ 609600 w 4151586"/>
              <a:gd name="connsiteY17" fmla="*/ 3804745 h 6642538"/>
              <a:gd name="connsiteX18" fmla="*/ 620110 w 4151586"/>
              <a:gd name="connsiteY18" fmla="*/ 3878317 h 6642538"/>
              <a:gd name="connsiteX19" fmla="*/ 620110 w 4151586"/>
              <a:gd name="connsiteY19" fmla="*/ 4004441 h 6642538"/>
              <a:gd name="connsiteX20" fmla="*/ 399393 w 4151586"/>
              <a:gd name="connsiteY20" fmla="*/ 4162096 h 6642538"/>
              <a:gd name="connsiteX21" fmla="*/ 346841 w 4151586"/>
              <a:gd name="connsiteY21" fmla="*/ 4708634 h 6642538"/>
              <a:gd name="connsiteX22" fmla="*/ 136634 w 4151586"/>
              <a:gd name="connsiteY22" fmla="*/ 5276193 h 6642538"/>
              <a:gd name="connsiteX23" fmla="*/ 31531 w 4151586"/>
              <a:gd name="connsiteY23" fmla="*/ 5602014 h 6642538"/>
              <a:gd name="connsiteX24" fmla="*/ 0 w 4151586"/>
              <a:gd name="connsiteY24" fmla="*/ 5927834 h 6642538"/>
              <a:gd name="connsiteX25" fmla="*/ 52551 w 4151586"/>
              <a:gd name="connsiteY25" fmla="*/ 6096000 h 6642538"/>
              <a:gd name="connsiteX26" fmla="*/ 693683 w 4151586"/>
              <a:gd name="connsiteY26" fmla="*/ 6232634 h 6642538"/>
              <a:gd name="connsiteX27" fmla="*/ 840827 w 4151586"/>
              <a:gd name="connsiteY27" fmla="*/ 6085489 h 6642538"/>
              <a:gd name="connsiteX28" fmla="*/ 777765 w 4151586"/>
              <a:gd name="connsiteY28" fmla="*/ 5549462 h 6642538"/>
              <a:gd name="connsiteX29" fmla="*/ 903889 w 4151586"/>
              <a:gd name="connsiteY29" fmla="*/ 5255172 h 6642538"/>
              <a:gd name="connsiteX30" fmla="*/ 893379 w 4151586"/>
              <a:gd name="connsiteY30" fmla="*/ 4708634 h 6642538"/>
              <a:gd name="connsiteX31" fmla="*/ 1019503 w 4151586"/>
              <a:gd name="connsiteY31" fmla="*/ 4593020 h 6642538"/>
              <a:gd name="connsiteX32" fmla="*/ 1030014 w 4151586"/>
              <a:gd name="connsiteY32" fmla="*/ 5307724 h 6642538"/>
              <a:gd name="connsiteX33" fmla="*/ 1103586 w 4151586"/>
              <a:gd name="connsiteY33" fmla="*/ 5412827 h 6642538"/>
              <a:gd name="connsiteX34" fmla="*/ 1219200 w 4151586"/>
              <a:gd name="connsiteY34" fmla="*/ 5896303 h 6642538"/>
              <a:gd name="connsiteX35" fmla="*/ 1471448 w 4151586"/>
              <a:gd name="connsiteY35" fmla="*/ 5969876 h 6642538"/>
              <a:gd name="connsiteX36" fmla="*/ 1629103 w 4151586"/>
              <a:gd name="connsiteY36" fmla="*/ 5538952 h 6642538"/>
              <a:gd name="connsiteX37" fmla="*/ 1744717 w 4151586"/>
              <a:gd name="connsiteY37" fmla="*/ 5076496 h 6642538"/>
              <a:gd name="connsiteX38" fmla="*/ 1860331 w 4151586"/>
              <a:gd name="connsiteY38" fmla="*/ 4750676 h 6642538"/>
              <a:gd name="connsiteX39" fmla="*/ 2165131 w 4151586"/>
              <a:gd name="connsiteY39" fmla="*/ 4698124 h 6642538"/>
              <a:gd name="connsiteX40" fmla="*/ 2301765 w 4151586"/>
              <a:gd name="connsiteY40" fmla="*/ 4929352 h 6642538"/>
              <a:gd name="connsiteX41" fmla="*/ 2270234 w 4151586"/>
              <a:gd name="connsiteY41" fmla="*/ 5465379 h 6642538"/>
              <a:gd name="connsiteX42" fmla="*/ 2396358 w 4151586"/>
              <a:gd name="connsiteY42" fmla="*/ 5864772 h 6642538"/>
              <a:gd name="connsiteX43" fmla="*/ 2417379 w 4151586"/>
              <a:gd name="connsiteY43" fmla="*/ 6201103 h 6642538"/>
              <a:gd name="connsiteX44" fmla="*/ 2459420 w 4151586"/>
              <a:gd name="connsiteY44" fmla="*/ 6526924 h 6642538"/>
              <a:gd name="connsiteX45" fmla="*/ 2869324 w 4151586"/>
              <a:gd name="connsiteY45" fmla="*/ 6642538 h 6642538"/>
              <a:gd name="connsiteX46" fmla="*/ 3037489 w 4151586"/>
              <a:gd name="connsiteY46" fmla="*/ 6432331 h 6642538"/>
              <a:gd name="connsiteX47" fmla="*/ 2911365 w 4151586"/>
              <a:gd name="connsiteY47" fmla="*/ 5822731 h 6642538"/>
              <a:gd name="connsiteX48" fmla="*/ 2816772 w 4151586"/>
              <a:gd name="connsiteY48" fmla="*/ 5559972 h 6642538"/>
              <a:gd name="connsiteX49" fmla="*/ 3026979 w 4151586"/>
              <a:gd name="connsiteY49" fmla="*/ 5318234 h 6642538"/>
              <a:gd name="connsiteX50" fmla="*/ 3058510 w 4151586"/>
              <a:gd name="connsiteY50" fmla="*/ 4897820 h 6642538"/>
              <a:gd name="connsiteX51" fmla="*/ 3111062 w 4151586"/>
              <a:gd name="connsiteY51" fmla="*/ 4666593 h 6642538"/>
              <a:gd name="connsiteX52" fmla="*/ 3342289 w 4151586"/>
              <a:gd name="connsiteY52" fmla="*/ 4855779 h 6642538"/>
              <a:gd name="connsiteX53" fmla="*/ 3205655 w 4151586"/>
              <a:gd name="connsiteY53" fmla="*/ 5402317 h 6642538"/>
              <a:gd name="connsiteX54" fmla="*/ 3100551 w 4151586"/>
              <a:gd name="connsiteY54" fmla="*/ 6011917 h 6642538"/>
              <a:gd name="connsiteX55" fmla="*/ 3090041 w 4151586"/>
              <a:gd name="connsiteY55" fmla="*/ 6264165 h 6642538"/>
              <a:gd name="connsiteX56" fmla="*/ 3226675 w 4151586"/>
              <a:gd name="connsiteY56" fmla="*/ 6411310 h 6642538"/>
              <a:gd name="connsiteX57" fmla="*/ 3668110 w 4151586"/>
              <a:gd name="connsiteY57" fmla="*/ 6495393 h 6642538"/>
              <a:gd name="connsiteX58" fmla="*/ 3888828 w 4151586"/>
              <a:gd name="connsiteY58" fmla="*/ 6274675 h 6642538"/>
              <a:gd name="connsiteX59" fmla="*/ 4046483 w 4151586"/>
              <a:gd name="connsiteY59" fmla="*/ 6085489 h 6642538"/>
              <a:gd name="connsiteX60" fmla="*/ 4151586 w 4151586"/>
              <a:gd name="connsiteY60" fmla="*/ 5307724 h 6642538"/>
              <a:gd name="connsiteX61" fmla="*/ 4088524 w 4151586"/>
              <a:gd name="connsiteY61" fmla="*/ 4624552 h 6642538"/>
              <a:gd name="connsiteX62" fmla="*/ 4078014 w 4151586"/>
              <a:gd name="connsiteY62" fmla="*/ 4309241 h 6642538"/>
              <a:gd name="connsiteX63" fmla="*/ 3804745 w 4151586"/>
              <a:gd name="connsiteY63" fmla="*/ 3993931 h 6642538"/>
              <a:gd name="connsiteX64" fmla="*/ 3594538 w 4151586"/>
              <a:gd name="connsiteY64" fmla="*/ 3174124 h 6642538"/>
              <a:gd name="connsiteX65" fmla="*/ 3415862 w 4151586"/>
              <a:gd name="connsiteY65" fmla="*/ 2680138 h 6642538"/>
              <a:gd name="connsiteX66" fmla="*/ 3226676 w 4151586"/>
              <a:gd name="connsiteY66" fmla="*/ 2427889 h 6642538"/>
              <a:gd name="connsiteX67" fmla="*/ 3048000 w 4151586"/>
              <a:gd name="connsiteY67" fmla="*/ 2060027 h 6642538"/>
              <a:gd name="connsiteX68" fmla="*/ 2900855 w 4151586"/>
              <a:gd name="connsiteY68" fmla="*/ 1818289 h 6642538"/>
              <a:gd name="connsiteX69" fmla="*/ 2963917 w 4151586"/>
              <a:gd name="connsiteY69" fmla="*/ 1418896 h 6642538"/>
              <a:gd name="connsiteX70" fmla="*/ 3026979 w 4151586"/>
              <a:gd name="connsiteY70" fmla="*/ 1324303 h 6642538"/>
              <a:gd name="connsiteX71" fmla="*/ 2995448 w 4151586"/>
              <a:gd name="connsiteY71" fmla="*/ 1671145 h 6642538"/>
              <a:gd name="connsiteX72" fmla="*/ 3153103 w 4151586"/>
              <a:gd name="connsiteY72" fmla="*/ 2133600 h 6642538"/>
              <a:gd name="connsiteX73" fmla="*/ 3699641 w 4151586"/>
              <a:gd name="connsiteY73" fmla="*/ 2154620 h 6642538"/>
              <a:gd name="connsiteX74" fmla="*/ 3804745 w 4151586"/>
              <a:gd name="connsiteY74" fmla="*/ 1965434 h 6642538"/>
              <a:gd name="connsiteX75" fmla="*/ 3573517 w 4151586"/>
              <a:gd name="connsiteY75" fmla="*/ 1734207 h 6642538"/>
              <a:gd name="connsiteX76" fmla="*/ 3794234 w 4151586"/>
              <a:gd name="connsiteY76" fmla="*/ 1355834 h 6642538"/>
              <a:gd name="connsiteX77" fmla="*/ 3731172 w 4151586"/>
              <a:gd name="connsiteY77" fmla="*/ 767255 h 6642538"/>
              <a:gd name="connsiteX78" fmla="*/ 3657600 w 4151586"/>
              <a:gd name="connsiteY78" fmla="*/ 651641 h 6642538"/>
              <a:gd name="connsiteX79" fmla="*/ 3205655 w 4151586"/>
              <a:gd name="connsiteY79" fmla="*/ 420414 h 6642538"/>
              <a:gd name="connsiteX80" fmla="*/ 2953407 w 4151586"/>
              <a:gd name="connsiteY80" fmla="*/ 367862 h 6642538"/>
              <a:gd name="connsiteX81" fmla="*/ 2722179 w 4151586"/>
              <a:gd name="connsiteY81" fmla="*/ 10510 h 6642538"/>
              <a:gd name="connsiteX82" fmla="*/ 2564524 w 4151586"/>
              <a:gd name="connsiteY82" fmla="*/ 0 h 6642538"/>
              <a:gd name="connsiteX83" fmla="*/ 2459420 w 4151586"/>
              <a:gd name="connsiteY83" fmla="*/ 430924 h 6642538"/>
              <a:gd name="connsiteX84" fmla="*/ 2259724 w 4151586"/>
              <a:gd name="connsiteY84" fmla="*/ 630620 h 6642538"/>
              <a:gd name="connsiteX85" fmla="*/ 1944414 w 4151586"/>
              <a:gd name="connsiteY85" fmla="*/ 672662 h 6642538"/>
              <a:gd name="connsiteX86" fmla="*/ 1713186 w 4151586"/>
              <a:gd name="connsiteY86" fmla="*/ 620110 h 6642538"/>
              <a:gd name="connsiteX87" fmla="*/ 1566041 w 4151586"/>
              <a:gd name="connsiteY87" fmla="*/ 336331 h 6642538"/>
              <a:gd name="connsiteX88" fmla="*/ 1345324 w 4151586"/>
              <a:gd name="connsiteY88" fmla="*/ 73572 h 6642538"/>
              <a:gd name="connsiteX89" fmla="*/ 1261241 w 4151586"/>
              <a:gd name="connsiteY89" fmla="*/ 136634 h 6642538"/>
              <a:gd name="connsiteX0" fmla="*/ 1261241 w 4151586"/>
              <a:gd name="connsiteY0" fmla="*/ 136634 h 6642538"/>
              <a:gd name="connsiteX1" fmla="*/ 1072055 w 4151586"/>
              <a:gd name="connsiteY1" fmla="*/ 525517 h 6642538"/>
              <a:gd name="connsiteX2" fmla="*/ 536027 w 4151586"/>
              <a:gd name="connsiteY2" fmla="*/ 672662 h 6642538"/>
              <a:gd name="connsiteX3" fmla="*/ 220717 w 4151586"/>
              <a:gd name="connsiteY3" fmla="*/ 956441 h 6642538"/>
              <a:gd name="connsiteX4" fmla="*/ 220717 w 4151586"/>
              <a:gd name="connsiteY4" fmla="*/ 1229710 h 6642538"/>
              <a:gd name="connsiteX5" fmla="*/ 430924 w 4151586"/>
              <a:gd name="connsiteY5" fmla="*/ 1629103 h 6642538"/>
              <a:gd name="connsiteX6" fmla="*/ 609600 w 4151586"/>
              <a:gd name="connsiteY6" fmla="*/ 1839310 h 6642538"/>
              <a:gd name="connsiteX7" fmla="*/ 504496 w 4151586"/>
              <a:gd name="connsiteY7" fmla="*/ 2049517 h 6642538"/>
              <a:gd name="connsiteX8" fmla="*/ 767255 w 4151586"/>
              <a:gd name="connsiteY8" fmla="*/ 2102069 h 6642538"/>
              <a:gd name="connsiteX9" fmla="*/ 956441 w 4151586"/>
              <a:gd name="connsiteY9" fmla="*/ 1807779 h 6642538"/>
              <a:gd name="connsiteX10" fmla="*/ 893379 w 4151586"/>
              <a:gd name="connsiteY10" fmla="*/ 1387365 h 6642538"/>
              <a:gd name="connsiteX11" fmla="*/ 809296 w 4151586"/>
              <a:gd name="connsiteY11" fmla="*/ 1187669 h 6642538"/>
              <a:gd name="connsiteX12" fmla="*/ 987972 w 4151586"/>
              <a:gd name="connsiteY12" fmla="*/ 1145627 h 6642538"/>
              <a:gd name="connsiteX13" fmla="*/ 1156138 w 4151586"/>
              <a:gd name="connsiteY13" fmla="*/ 1618593 h 6642538"/>
              <a:gd name="connsiteX14" fmla="*/ 1187669 w 4151586"/>
              <a:gd name="connsiteY14" fmla="*/ 2028496 h 6642538"/>
              <a:gd name="connsiteX15" fmla="*/ 1135117 w 4151586"/>
              <a:gd name="connsiteY15" fmla="*/ 2501462 h 6642538"/>
              <a:gd name="connsiteX16" fmla="*/ 599089 w 4151586"/>
              <a:gd name="connsiteY16" fmla="*/ 3699641 h 6642538"/>
              <a:gd name="connsiteX17" fmla="*/ 609600 w 4151586"/>
              <a:gd name="connsiteY17" fmla="*/ 3804745 h 6642538"/>
              <a:gd name="connsiteX18" fmla="*/ 620110 w 4151586"/>
              <a:gd name="connsiteY18" fmla="*/ 3878317 h 6642538"/>
              <a:gd name="connsiteX19" fmla="*/ 620110 w 4151586"/>
              <a:gd name="connsiteY19" fmla="*/ 4004441 h 6642538"/>
              <a:gd name="connsiteX20" fmla="*/ 399393 w 4151586"/>
              <a:gd name="connsiteY20" fmla="*/ 4162096 h 6642538"/>
              <a:gd name="connsiteX21" fmla="*/ 346841 w 4151586"/>
              <a:gd name="connsiteY21" fmla="*/ 4708634 h 6642538"/>
              <a:gd name="connsiteX22" fmla="*/ 136634 w 4151586"/>
              <a:gd name="connsiteY22" fmla="*/ 5276193 h 6642538"/>
              <a:gd name="connsiteX23" fmla="*/ 31531 w 4151586"/>
              <a:gd name="connsiteY23" fmla="*/ 5602014 h 6642538"/>
              <a:gd name="connsiteX24" fmla="*/ 0 w 4151586"/>
              <a:gd name="connsiteY24" fmla="*/ 5927834 h 6642538"/>
              <a:gd name="connsiteX25" fmla="*/ 52551 w 4151586"/>
              <a:gd name="connsiteY25" fmla="*/ 6096000 h 6642538"/>
              <a:gd name="connsiteX26" fmla="*/ 693683 w 4151586"/>
              <a:gd name="connsiteY26" fmla="*/ 6232634 h 6642538"/>
              <a:gd name="connsiteX27" fmla="*/ 840827 w 4151586"/>
              <a:gd name="connsiteY27" fmla="*/ 6085489 h 6642538"/>
              <a:gd name="connsiteX28" fmla="*/ 777765 w 4151586"/>
              <a:gd name="connsiteY28" fmla="*/ 5549462 h 6642538"/>
              <a:gd name="connsiteX29" fmla="*/ 903889 w 4151586"/>
              <a:gd name="connsiteY29" fmla="*/ 5255172 h 6642538"/>
              <a:gd name="connsiteX30" fmla="*/ 893379 w 4151586"/>
              <a:gd name="connsiteY30" fmla="*/ 4708634 h 6642538"/>
              <a:gd name="connsiteX31" fmla="*/ 1019503 w 4151586"/>
              <a:gd name="connsiteY31" fmla="*/ 4593020 h 6642538"/>
              <a:gd name="connsiteX32" fmla="*/ 1030014 w 4151586"/>
              <a:gd name="connsiteY32" fmla="*/ 5307724 h 6642538"/>
              <a:gd name="connsiteX33" fmla="*/ 1103586 w 4151586"/>
              <a:gd name="connsiteY33" fmla="*/ 5412827 h 6642538"/>
              <a:gd name="connsiteX34" fmla="*/ 1219200 w 4151586"/>
              <a:gd name="connsiteY34" fmla="*/ 5896303 h 6642538"/>
              <a:gd name="connsiteX35" fmla="*/ 1471448 w 4151586"/>
              <a:gd name="connsiteY35" fmla="*/ 5969876 h 6642538"/>
              <a:gd name="connsiteX36" fmla="*/ 1629103 w 4151586"/>
              <a:gd name="connsiteY36" fmla="*/ 5538952 h 6642538"/>
              <a:gd name="connsiteX37" fmla="*/ 1744717 w 4151586"/>
              <a:gd name="connsiteY37" fmla="*/ 5076496 h 6642538"/>
              <a:gd name="connsiteX38" fmla="*/ 1860331 w 4151586"/>
              <a:gd name="connsiteY38" fmla="*/ 4750676 h 6642538"/>
              <a:gd name="connsiteX39" fmla="*/ 2165131 w 4151586"/>
              <a:gd name="connsiteY39" fmla="*/ 4698124 h 6642538"/>
              <a:gd name="connsiteX40" fmla="*/ 2301765 w 4151586"/>
              <a:gd name="connsiteY40" fmla="*/ 4929352 h 6642538"/>
              <a:gd name="connsiteX41" fmla="*/ 2270234 w 4151586"/>
              <a:gd name="connsiteY41" fmla="*/ 5465379 h 6642538"/>
              <a:gd name="connsiteX42" fmla="*/ 2396358 w 4151586"/>
              <a:gd name="connsiteY42" fmla="*/ 5864772 h 6642538"/>
              <a:gd name="connsiteX43" fmla="*/ 2417379 w 4151586"/>
              <a:gd name="connsiteY43" fmla="*/ 6201103 h 6642538"/>
              <a:gd name="connsiteX44" fmla="*/ 2459420 w 4151586"/>
              <a:gd name="connsiteY44" fmla="*/ 6526924 h 6642538"/>
              <a:gd name="connsiteX45" fmla="*/ 2869324 w 4151586"/>
              <a:gd name="connsiteY45" fmla="*/ 6642538 h 6642538"/>
              <a:gd name="connsiteX46" fmla="*/ 2900855 w 4151586"/>
              <a:gd name="connsiteY46" fmla="*/ 6264165 h 6642538"/>
              <a:gd name="connsiteX47" fmla="*/ 2911365 w 4151586"/>
              <a:gd name="connsiteY47" fmla="*/ 5822731 h 6642538"/>
              <a:gd name="connsiteX48" fmla="*/ 2816772 w 4151586"/>
              <a:gd name="connsiteY48" fmla="*/ 5559972 h 6642538"/>
              <a:gd name="connsiteX49" fmla="*/ 3026979 w 4151586"/>
              <a:gd name="connsiteY49" fmla="*/ 5318234 h 6642538"/>
              <a:gd name="connsiteX50" fmla="*/ 3058510 w 4151586"/>
              <a:gd name="connsiteY50" fmla="*/ 4897820 h 6642538"/>
              <a:gd name="connsiteX51" fmla="*/ 3111062 w 4151586"/>
              <a:gd name="connsiteY51" fmla="*/ 4666593 h 6642538"/>
              <a:gd name="connsiteX52" fmla="*/ 3342289 w 4151586"/>
              <a:gd name="connsiteY52" fmla="*/ 4855779 h 6642538"/>
              <a:gd name="connsiteX53" fmla="*/ 3205655 w 4151586"/>
              <a:gd name="connsiteY53" fmla="*/ 5402317 h 6642538"/>
              <a:gd name="connsiteX54" fmla="*/ 3100551 w 4151586"/>
              <a:gd name="connsiteY54" fmla="*/ 6011917 h 6642538"/>
              <a:gd name="connsiteX55" fmla="*/ 3090041 w 4151586"/>
              <a:gd name="connsiteY55" fmla="*/ 6264165 h 6642538"/>
              <a:gd name="connsiteX56" fmla="*/ 3226675 w 4151586"/>
              <a:gd name="connsiteY56" fmla="*/ 6411310 h 6642538"/>
              <a:gd name="connsiteX57" fmla="*/ 3668110 w 4151586"/>
              <a:gd name="connsiteY57" fmla="*/ 6495393 h 6642538"/>
              <a:gd name="connsiteX58" fmla="*/ 3888828 w 4151586"/>
              <a:gd name="connsiteY58" fmla="*/ 6274675 h 6642538"/>
              <a:gd name="connsiteX59" fmla="*/ 4046483 w 4151586"/>
              <a:gd name="connsiteY59" fmla="*/ 6085489 h 6642538"/>
              <a:gd name="connsiteX60" fmla="*/ 4151586 w 4151586"/>
              <a:gd name="connsiteY60" fmla="*/ 5307724 h 6642538"/>
              <a:gd name="connsiteX61" fmla="*/ 4088524 w 4151586"/>
              <a:gd name="connsiteY61" fmla="*/ 4624552 h 6642538"/>
              <a:gd name="connsiteX62" fmla="*/ 4078014 w 4151586"/>
              <a:gd name="connsiteY62" fmla="*/ 4309241 h 6642538"/>
              <a:gd name="connsiteX63" fmla="*/ 3804745 w 4151586"/>
              <a:gd name="connsiteY63" fmla="*/ 3993931 h 6642538"/>
              <a:gd name="connsiteX64" fmla="*/ 3594538 w 4151586"/>
              <a:gd name="connsiteY64" fmla="*/ 3174124 h 6642538"/>
              <a:gd name="connsiteX65" fmla="*/ 3415862 w 4151586"/>
              <a:gd name="connsiteY65" fmla="*/ 2680138 h 6642538"/>
              <a:gd name="connsiteX66" fmla="*/ 3226676 w 4151586"/>
              <a:gd name="connsiteY66" fmla="*/ 2427889 h 6642538"/>
              <a:gd name="connsiteX67" fmla="*/ 3048000 w 4151586"/>
              <a:gd name="connsiteY67" fmla="*/ 2060027 h 6642538"/>
              <a:gd name="connsiteX68" fmla="*/ 2900855 w 4151586"/>
              <a:gd name="connsiteY68" fmla="*/ 1818289 h 6642538"/>
              <a:gd name="connsiteX69" fmla="*/ 2963917 w 4151586"/>
              <a:gd name="connsiteY69" fmla="*/ 1418896 h 6642538"/>
              <a:gd name="connsiteX70" fmla="*/ 3026979 w 4151586"/>
              <a:gd name="connsiteY70" fmla="*/ 1324303 h 6642538"/>
              <a:gd name="connsiteX71" fmla="*/ 2995448 w 4151586"/>
              <a:gd name="connsiteY71" fmla="*/ 1671145 h 6642538"/>
              <a:gd name="connsiteX72" fmla="*/ 3153103 w 4151586"/>
              <a:gd name="connsiteY72" fmla="*/ 2133600 h 6642538"/>
              <a:gd name="connsiteX73" fmla="*/ 3699641 w 4151586"/>
              <a:gd name="connsiteY73" fmla="*/ 2154620 h 6642538"/>
              <a:gd name="connsiteX74" fmla="*/ 3804745 w 4151586"/>
              <a:gd name="connsiteY74" fmla="*/ 1965434 h 6642538"/>
              <a:gd name="connsiteX75" fmla="*/ 3573517 w 4151586"/>
              <a:gd name="connsiteY75" fmla="*/ 1734207 h 6642538"/>
              <a:gd name="connsiteX76" fmla="*/ 3794234 w 4151586"/>
              <a:gd name="connsiteY76" fmla="*/ 1355834 h 6642538"/>
              <a:gd name="connsiteX77" fmla="*/ 3731172 w 4151586"/>
              <a:gd name="connsiteY77" fmla="*/ 767255 h 6642538"/>
              <a:gd name="connsiteX78" fmla="*/ 3657600 w 4151586"/>
              <a:gd name="connsiteY78" fmla="*/ 651641 h 6642538"/>
              <a:gd name="connsiteX79" fmla="*/ 3205655 w 4151586"/>
              <a:gd name="connsiteY79" fmla="*/ 420414 h 6642538"/>
              <a:gd name="connsiteX80" fmla="*/ 2953407 w 4151586"/>
              <a:gd name="connsiteY80" fmla="*/ 367862 h 6642538"/>
              <a:gd name="connsiteX81" fmla="*/ 2722179 w 4151586"/>
              <a:gd name="connsiteY81" fmla="*/ 10510 h 6642538"/>
              <a:gd name="connsiteX82" fmla="*/ 2564524 w 4151586"/>
              <a:gd name="connsiteY82" fmla="*/ 0 h 6642538"/>
              <a:gd name="connsiteX83" fmla="*/ 2459420 w 4151586"/>
              <a:gd name="connsiteY83" fmla="*/ 430924 h 6642538"/>
              <a:gd name="connsiteX84" fmla="*/ 2259724 w 4151586"/>
              <a:gd name="connsiteY84" fmla="*/ 630620 h 6642538"/>
              <a:gd name="connsiteX85" fmla="*/ 1944414 w 4151586"/>
              <a:gd name="connsiteY85" fmla="*/ 672662 h 6642538"/>
              <a:gd name="connsiteX86" fmla="*/ 1713186 w 4151586"/>
              <a:gd name="connsiteY86" fmla="*/ 620110 h 6642538"/>
              <a:gd name="connsiteX87" fmla="*/ 1566041 w 4151586"/>
              <a:gd name="connsiteY87" fmla="*/ 336331 h 6642538"/>
              <a:gd name="connsiteX88" fmla="*/ 1345324 w 4151586"/>
              <a:gd name="connsiteY88" fmla="*/ 73572 h 6642538"/>
              <a:gd name="connsiteX89" fmla="*/ 1261241 w 4151586"/>
              <a:gd name="connsiteY89" fmla="*/ 136634 h 6642538"/>
              <a:gd name="connsiteX0" fmla="*/ 1261241 w 4151586"/>
              <a:gd name="connsiteY0" fmla="*/ 136634 h 6526924"/>
              <a:gd name="connsiteX1" fmla="*/ 1072055 w 4151586"/>
              <a:gd name="connsiteY1" fmla="*/ 525517 h 6526924"/>
              <a:gd name="connsiteX2" fmla="*/ 536027 w 4151586"/>
              <a:gd name="connsiteY2" fmla="*/ 672662 h 6526924"/>
              <a:gd name="connsiteX3" fmla="*/ 220717 w 4151586"/>
              <a:gd name="connsiteY3" fmla="*/ 956441 h 6526924"/>
              <a:gd name="connsiteX4" fmla="*/ 220717 w 4151586"/>
              <a:gd name="connsiteY4" fmla="*/ 1229710 h 6526924"/>
              <a:gd name="connsiteX5" fmla="*/ 430924 w 4151586"/>
              <a:gd name="connsiteY5" fmla="*/ 1629103 h 6526924"/>
              <a:gd name="connsiteX6" fmla="*/ 609600 w 4151586"/>
              <a:gd name="connsiteY6" fmla="*/ 1839310 h 6526924"/>
              <a:gd name="connsiteX7" fmla="*/ 504496 w 4151586"/>
              <a:gd name="connsiteY7" fmla="*/ 2049517 h 6526924"/>
              <a:gd name="connsiteX8" fmla="*/ 767255 w 4151586"/>
              <a:gd name="connsiteY8" fmla="*/ 2102069 h 6526924"/>
              <a:gd name="connsiteX9" fmla="*/ 956441 w 4151586"/>
              <a:gd name="connsiteY9" fmla="*/ 1807779 h 6526924"/>
              <a:gd name="connsiteX10" fmla="*/ 893379 w 4151586"/>
              <a:gd name="connsiteY10" fmla="*/ 1387365 h 6526924"/>
              <a:gd name="connsiteX11" fmla="*/ 809296 w 4151586"/>
              <a:gd name="connsiteY11" fmla="*/ 1187669 h 6526924"/>
              <a:gd name="connsiteX12" fmla="*/ 987972 w 4151586"/>
              <a:gd name="connsiteY12" fmla="*/ 1145627 h 6526924"/>
              <a:gd name="connsiteX13" fmla="*/ 1156138 w 4151586"/>
              <a:gd name="connsiteY13" fmla="*/ 1618593 h 6526924"/>
              <a:gd name="connsiteX14" fmla="*/ 1187669 w 4151586"/>
              <a:gd name="connsiteY14" fmla="*/ 2028496 h 6526924"/>
              <a:gd name="connsiteX15" fmla="*/ 1135117 w 4151586"/>
              <a:gd name="connsiteY15" fmla="*/ 2501462 h 6526924"/>
              <a:gd name="connsiteX16" fmla="*/ 599089 w 4151586"/>
              <a:gd name="connsiteY16" fmla="*/ 3699641 h 6526924"/>
              <a:gd name="connsiteX17" fmla="*/ 609600 w 4151586"/>
              <a:gd name="connsiteY17" fmla="*/ 3804745 h 6526924"/>
              <a:gd name="connsiteX18" fmla="*/ 620110 w 4151586"/>
              <a:gd name="connsiteY18" fmla="*/ 3878317 h 6526924"/>
              <a:gd name="connsiteX19" fmla="*/ 620110 w 4151586"/>
              <a:gd name="connsiteY19" fmla="*/ 4004441 h 6526924"/>
              <a:gd name="connsiteX20" fmla="*/ 399393 w 4151586"/>
              <a:gd name="connsiteY20" fmla="*/ 4162096 h 6526924"/>
              <a:gd name="connsiteX21" fmla="*/ 346841 w 4151586"/>
              <a:gd name="connsiteY21" fmla="*/ 4708634 h 6526924"/>
              <a:gd name="connsiteX22" fmla="*/ 136634 w 4151586"/>
              <a:gd name="connsiteY22" fmla="*/ 5276193 h 6526924"/>
              <a:gd name="connsiteX23" fmla="*/ 31531 w 4151586"/>
              <a:gd name="connsiteY23" fmla="*/ 5602014 h 6526924"/>
              <a:gd name="connsiteX24" fmla="*/ 0 w 4151586"/>
              <a:gd name="connsiteY24" fmla="*/ 5927834 h 6526924"/>
              <a:gd name="connsiteX25" fmla="*/ 52551 w 4151586"/>
              <a:gd name="connsiteY25" fmla="*/ 6096000 h 6526924"/>
              <a:gd name="connsiteX26" fmla="*/ 693683 w 4151586"/>
              <a:gd name="connsiteY26" fmla="*/ 6232634 h 6526924"/>
              <a:gd name="connsiteX27" fmla="*/ 840827 w 4151586"/>
              <a:gd name="connsiteY27" fmla="*/ 6085489 h 6526924"/>
              <a:gd name="connsiteX28" fmla="*/ 777765 w 4151586"/>
              <a:gd name="connsiteY28" fmla="*/ 5549462 h 6526924"/>
              <a:gd name="connsiteX29" fmla="*/ 903889 w 4151586"/>
              <a:gd name="connsiteY29" fmla="*/ 5255172 h 6526924"/>
              <a:gd name="connsiteX30" fmla="*/ 893379 w 4151586"/>
              <a:gd name="connsiteY30" fmla="*/ 4708634 h 6526924"/>
              <a:gd name="connsiteX31" fmla="*/ 1019503 w 4151586"/>
              <a:gd name="connsiteY31" fmla="*/ 4593020 h 6526924"/>
              <a:gd name="connsiteX32" fmla="*/ 1030014 w 4151586"/>
              <a:gd name="connsiteY32" fmla="*/ 5307724 h 6526924"/>
              <a:gd name="connsiteX33" fmla="*/ 1103586 w 4151586"/>
              <a:gd name="connsiteY33" fmla="*/ 5412827 h 6526924"/>
              <a:gd name="connsiteX34" fmla="*/ 1219200 w 4151586"/>
              <a:gd name="connsiteY34" fmla="*/ 5896303 h 6526924"/>
              <a:gd name="connsiteX35" fmla="*/ 1471448 w 4151586"/>
              <a:gd name="connsiteY35" fmla="*/ 5969876 h 6526924"/>
              <a:gd name="connsiteX36" fmla="*/ 1629103 w 4151586"/>
              <a:gd name="connsiteY36" fmla="*/ 5538952 h 6526924"/>
              <a:gd name="connsiteX37" fmla="*/ 1744717 w 4151586"/>
              <a:gd name="connsiteY37" fmla="*/ 5076496 h 6526924"/>
              <a:gd name="connsiteX38" fmla="*/ 1860331 w 4151586"/>
              <a:gd name="connsiteY38" fmla="*/ 4750676 h 6526924"/>
              <a:gd name="connsiteX39" fmla="*/ 2165131 w 4151586"/>
              <a:gd name="connsiteY39" fmla="*/ 4698124 h 6526924"/>
              <a:gd name="connsiteX40" fmla="*/ 2301765 w 4151586"/>
              <a:gd name="connsiteY40" fmla="*/ 4929352 h 6526924"/>
              <a:gd name="connsiteX41" fmla="*/ 2270234 w 4151586"/>
              <a:gd name="connsiteY41" fmla="*/ 5465379 h 6526924"/>
              <a:gd name="connsiteX42" fmla="*/ 2396358 w 4151586"/>
              <a:gd name="connsiteY42" fmla="*/ 5864772 h 6526924"/>
              <a:gd name="connsiteX43" fmla="*/ 2417379 w 4151586"/>
              <a:gd name="connsiteY43" fmla="*/ 6201103 h 6526924"/>
              <a:gd name="connsiteX44" fmla="*/ 2459420 w 4151586"/>
              <a:gd name="connsiteY44" fmla="*/ 6526924 h 6526924"/>
              <a:gd name="connsiteX45" fmla="*/ 2806262 w 4151586"/>
              <a:gd name="connsiteY45" fmla="*/ 6369269 h 6526924"/>
              <a:gd name="connsiteX46" fmla="*/ 2900855 w 4151586"/>
              <a:gd name="connsiteY46" fmla="*/ 6264165 h 6526924"/>
              <a:gd name="connsiteX47" fmla="*/ 2911365 w 4151586"/>
              <a:gd name="connsiteY47" fmla="*/ 5822731 h 6526924"/>
              <a:gd name="connsiteX48" fmla="*/ 2816772 w 4151586"/>
              <a:gd name="connsiteY48" fmla="*/ 5559972 h 6526924"/>
              <a:gd name="connsiteX49" fmla="*/ 3026979 w 4151586"/>
              <a:gd name="connsiteY49" fmla="*/ 5318234 h 6526924"/>
              <a:gd name="connsiteX50" fmla="*/ 3058510 w 4151586"/>
              <a:gd name="connsiteY50" fmla="*/ 4897820 h 6526924"/>
              <a:gd name="connsiteX51" fmla="*/ 3111062 w 4151586"/>
              <a:gd name="connsiteY51" fmla="*/ 4666593 h 6526924"/>
              <a:gd name="connsiteX52" fmla="*/ 3342289 w 4151586"/>
              <a:gd name="connsiteY52" fmla="*/ 4855779 h 6526924"/>
              <a:gd name="connsiteX53" fmla="*/ 3205655 w 4151586"/>
              <a:gd name="connsiteY53" fmla="*/ 5402317 h 6526924"/>
              <a:gd name="connsiteX54" fmla="*/ 3100551 w 4151586"/>
              <a:gd name="connsiteY54" fmla="*/ 6011917 h 6526924"/>
              <a:gd name="connsiteX55" fmla="*/ 3090041 w 4151586"/>
              <a:gd name="connsiteY55" fmla="*/ 6264165 h 6526924"/>
              <a:gd name="connsiteX56" fmla="*/ 3226675 w 4151586"/>
              <a:gd name="connsiteY56" fmla="*/ 6411310 h 6526924"/>
              <a:gd name="connsiteX57" fmla="*/ 3668110 w 4151586"/>
              <a:gd name="connsiteY57" fmla="*/ 6495393 h 6526924"/>
              <a:gd name="connsiteX58" fmla="*/ 3888828 w 4151586"/>
              <a:gd name="connsiteY58" fmla="*/ 6274675 h 6526924"/>
              <a:gd name="connsiteX59" fmla="*/ 4046483 w 4151586"/>
              <a:gd name="connsiteY59" fmla="*/ 6085489 h 6526924"/>
              <a:gd name="connsiteX60" fmla="*/ 4151586 w 4151586"/>
              <a:gd name="connsiteY60" fmla="*/ 5307724 h 6526924"/>
              <a:gd name="connsiteX61" fmla="*/ 4088524 w 4151586"/>
              <a:gd name="connsiteY61" fmla="*/ 4624552 h 6526924"/>
              <a:gd name="connsiteX62" fmla="*/ 4078014 w 4151586"/>
              <a:gd name="connsiteY62" fmla="*/ 4309241 h 6526924"/>
              <a:gd name="connsiteX63" fmla="*/ 3804745 w 4151586"/>
              <a:gd name="connsiteY63" fmla="*/ 3993931 h 6526924"/>
              <a:gd name="connsiteX64" fmla="*/ 3594538 w 4151586"/>
              <a:gd name="connsiteY64" fmla="*/ 3174124 h 6526924"/>
              <a:gd name="connsiteX65" fmla="*/ 3415862 w 4151586"/>
              <a:gd name="connsiteY65" fmla="*/ 2680138 h 6526924"/>
              <a:gd name="connsiteX66" fmla="*/ 3226676 w 4151586"/>
              <a:gd name="connsiteY66" fmla="*/ 2427889 h 6526924"/>
              <a:gd name="connsiteX67" fmla="*/ 3048000 w 4151586"/>
              <a:gd name="connsiteY67" fmla="*/ 2060027 h 6526924"/>
              <a:gd name="connsiteX68" fmla="*/ 2900855 w 4151586"/>
              <a:gd name="connsiteY68" fmla="*/ 1818289 h 6526924"/>
              <a:gd name="connsiteX69" fmla="*/ 2963917 w 4151586"/>
              <a:gd name="connsiteY69" fmla="*/ 1418896 h 6526924"/>
              <a:gd name="connsiteX70" fmla="*/ 3026979 w 4151586"/>
              <a:gd name="connsiteY70" fmla="*/ 1324303 h 6526924"/>
              <a:gd name="connsiteX71" fmla="*/ 2995448 w 4151586"/>
              <a:gd name="connsiteY71" fmla="*/ 1671145 h 6526924"/>
              <a:gd name="connsiteX72" fmla="*/ 3153103 w 4151586"/>
              <a:gd name="connsiteY72" fmla="*/ 2133600 h 6526924"/>
              <a:gd name="connsiteX73" fmla="*/ 3699641 w 4151586"/>
              <a:gd name="connsiteY73" fmla="*/ 2154620 h 6526924"/>
              <a:gd name="connsiteX74" fmla="*/ 3804745 w 4151586"/>
              <a:gd name="connsiteY74" fmla="*/ 1965434 h 6526924"/>
              <a:gd name="connsiteX75" fmla="*/ 3573517 w 4151586"/>
              <a:gd name="connsiteY75" fmla="*/ 1734207 h 6526924"/>
              <a:gd name="connsiteX76" fmla="*/ 3794234 w 4151586"/>
              <a:gd name="connsiteY76" fmla="*/ 1355834 h 6526924"/>
              <a:gd name="connsiteX77" fmla="*/ 3731172 w 4151586"/>
              <a:gd name="connsiteY77" fmla="*/ 767255 h 6526924"/>
              <a:gd name="connsiteX78" fmla="*/ 3657600 w 4151586"/>
              <a:gd name="connsiteY78" fmla="*/ 651641 h 6526924"/>
              <a:gd name="connsiteX79" fmla="*/ 3205655 w 4151586"/>
              <a:gd name="connsiteY79" fmla="*/ 420414 h 6526924"/>
              <a:gd name="connsiteX80" fmla="*/ 2953407 w 4151586"/>
              <a:gd name="connsiteY80" fmla="*/ 367862 h 6526924"/>
              <a:gd name="connsiteX81" fmla="*/ 2722179 w 4151586"/>
              <a:gd name="connsiteY81" fmla="*/ 10510 h 6526924"/>
              <a:gd name="connsiteX82" fmla="*/ 2564524 w 4151586"/>
              <a:gd name="connsiteY82" fmla="*/ 0 h 6526924"/>
              <a:gd name="connsiteX83" fmla="*/ 2459420 w 4151586"/>
              <a:gd name="connsiteY83" fmla="*/ 430924 h 6526924"/>
              <a:gd name="connsiteX84" fmla="*/ 2259724 w 4151586"/>
              <a:gd name="connsiteY84" fmla="*/ 630620 h 6526924"/>
              <a:gd name="connsiteX85" fmla="*/ 1944414 w 4151586"/>
              <a:gd name="connsiteY85" fmla="*/ 672662 h 6526924"/>
              <a:gd name="connsiteX86" fmla="*/ 1713186 w 4151586"/>
              <a:gd name="connsiteY86" fmla="*/ 620110 h 6526924"/>
              <a:gd name="connsiteX87" fmla="*/ 1566041 w 4151586"/>
              <a:gd name="connsiteY87" fmla="*/ 336331 h 6526924"/>
              <a:gd name="connsiteX88" fmla="*/ 1345324 w 4151586"/>
              <a:gd name="connsiteY88" fmla="*/ 73572 h 6526924"/>
              <a:gd name="connsiteX89" fmla="*/ 1261241 w 4151586"/>
              <a:gd name="connsiteY89" fmla="*/ 136634 h 6526924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44414 w 4151586"/>
              <a:gd name="connsiteY85" fmla="*/ 672662 h 6495393"/>
              <a:gd name="connsiteX86" fmla="*/ 1713186 w 4151586"/>
              <a:gd name="connsiteY86" fmla="*/ 620110 h 6495393"/>
              <a:gd name="connsiteX87" fmla="*/ 1566041 w 4151586"/>
              <a:gd name="connsiteY87" fmla="*/ 336331 h 6495393"/>
              <a:gd name="connsiteX88" fmla="*/ 1345324 w 4151586"/>
              <a:gd name="connsiteY88" fmla="*/ 73572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44414 w 4151586"/>
              <a:gd name="connsiteY85" fmla="*/ 672662 h 6495393"/>
              <a:gd name="connsiteX86" fmla="*/ 1713186 w 4151586"/>
              <a:gd name="connsiteY86" fmla="*/ 620110 h 6495393"/>
              <a:gd name="connsiteX87" fmla="*/ 1566041 w 4151586"/>
              <a:gd name="connsiteY87" fmla="*/ 336331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44414 w 4151586"/>
              <a:gd name="connsiteY85" fmla="*/ 672662 h 6495393"/>
              <a:gd name="connsiteX86" fmla="*/ 1713186 w 4151586"/>
              <a:gd name="connsiteY86" fmla="*/ 620110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44414 w 4151586"/>
              <a:gd name="connsiteY85" fmla="*/ 672662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364827 w 4151586"/>
              <a:gd name="connsiteY41" fmla="*/ 5433848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364827 w 4151586"/>
              <a:gd name="connsiteY41" fmla="*/ 5433848 h 6495393"/>
              <a:gd name="connsiteX42" fmla="*/ 2396358 w 4151586"/>
              <a:gd name="connsiteY42" fmla="*/ 5864772 h 6495393"/>
              <a:gd name="connsiteX43" fmla="*/ 2490952 w 4151586"/>
              <a:gd name="connsiteY43" fmla="*/ 6095999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364827 w 4151586"/>
              <a:gd name="connsiteY41" fmla="*/ 5433848 h 6495393"/>
              <a:gd name="connsiteX42" fmla="*/ 2396358 w 4151586"/>
              <a:gd name="connsiteY42" fmla="*/ 5864772 h 6495393"/>
              <a:gd name="connsiteX43" fmla="*/ 2490952 w 4151586"/>
              <a:gd name="connsiteY43" fmla="*/ 6095999 h 6495393"/>
              <a:gd name="connsiteX44" fmla="*/ 2627586 w 4151586"/>
              <a:gd name="connsiteY44" fmla="*/ 6222124 h 6495393"/>
              <a:gd name="connsiteX45" fmla="*/ 2795752 w 4151586"/>
              <a:gd name="connsiteY45" fmla="*/ 6243145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364827 w 4151586"/>
              <a:gd name="connsiteY41" fmla="*/ 5433848 h 6495393"/>
              <a:gd name="connsiteX42" fmla="*/ 2396358 w 4151586"/>
              <a:gd name="connsiteY42" fmla="*/ 5864772 h 6495393"/>
              <a:gd name="connsiteX43" fmla="*/ 2490952 w 4151586"/>
              <a:gd name="connsiteY43" fmla="*/ 6095999 h 6495393"/>
              <a:gd name="connsiteX44" fmla="*/ 2627586 w 4151586"/>
              <a:gd name="connsiteY44" fmla="*/ 6222124 h 6495393"/>
              <a:gd name="connsiteX45" fmla="*/ 2795752 w 4151586"/>
              <a:gd name="connsiteY45" fmla="*/ 6243145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68717 w 4151586"/>
              <a:gd name="connsiteY56" fmla="*/ 6306207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358758"/>
              <a:gd name="connsiteX1" fmla="*/ 1072055 w 4151586"/>
              <a:gd name="connsiteY1" fmla="*/ 525517 h 6358758"/>
              <a:gd name="connsiteX2" fmla="*/ 536027 w 4151586"/>
              <a:gd name="connsiteY2" fmla="*/ 672662 h 6358758"/>
              <a:gd name="connsiteX3" fmla="*/ 220717 w 4151586"/>
              <a:gd name="connsiteY3" fmla="*/ 956441 h 6358758"/>
              <a:gd name="connsiteX4" fmla="*/ 220717 w 4151586"/>
              <a:gd name="connsiteY4" fmla="*/ 1229710 h 6358758"/>
              <a:gd name="connsiteX5" fmla="*/ 430924 w 4151586"/>
              <a:gd name="connsiteY5" fmla="*/ 1629103 h 6358758"/>
              <a:gd name="connsiteX6" fmla="*/ 609600 w 4151586"/>
              <a:gd name="connsiteY6" fmla="*/ 1839310 h 6358758"/>
              <a:gd name="connsiteX7" fmla="*/ 504496 w 4151586"/>
              <a:gd name="connsiteY7" fmla="*/ 2049517 h 6358758"/>
              <a:gd name="connsiteX8" fmla="*/ 767255 w 4151586"/>
              <a:gd name="connsiteY8" fmla="*/ 2102069 h 6358758"/>
              <a:gd name="connsiteX9" fmla="*/ 956441 w 4151586"/>
              <a:gd name="connsiteY9" fmla="*/ 1807779 h 6358758"/>
              <a:gd name="connsiteX10" fmla="*/ 893379 w 4151586"/>
              <a:gd name="connsiteY10" fmla="*/ 1387365 h 6358758"/>
              <a:gd name="connsiteX11" fmla="*/ 809296 w 4151586"/>
              <a:gd name="connsiteY11" fmla="*/ 1187669 h 6358758"/>
              <a:gd name="connsiteX12" fmla="*/ 987972 w 4151586"/>
              <a:gd name="connsiteY12" fmla="*/ 1145627 h 6358758"/>
              <a:gd name="connsiteX13" fmla="*/ 1156138 w 4151586"/>
              <a:gd name="connsiteY13" fmla="*/ 1618593 h 6358758"/>
              <a:gd name="connsiteX14" fmla="*/ 1187669 w 4151586"/>
              <a:gd name="connsiteY14" fmla="*/ 2028496 h 6358758"/>
              <a:gd name="connsiteX15" fmla="*/ 1135117 w 4151586"/>
              <a:gd name="connsiteY15" fmla="*/ 2501462 h 6358758"/>
              <a:gd name="connsiteX16" fmla="*/ 599089 w 4151586"/>
              <a:gd name="connsiteY16" fmla="*/ 3699641 h 6358758"/>
              <a:gd name="connsiteX17" fmla="*/ 609600 w 4151586"/>
              <a:gd name="connsiteY17" fmla="*/ 3804745 h 6358758"/>
              <a:gd name="connsiteX18" fmla="*/ 620110 w 4151586"/>
              <a:gd name="connsiteY18" fmla="*/ 3878317 h 6358758"/>
              <a:gd name="connsiteX19" fmla="*/ 620110 w 4151586"/>
              <a:gd name="connsiteY19" fmla="*/ 4004441 h 6358758"/>
              <a:gd name="connsiteX20" fmla="*/ 399393 w 4151586"/>
              <a:gd name="connsiteY20" fmla="*/ 4162096 h 6358758"/>
              <a:gd name="connsiteX21" fmla="*/ 346841 w 4151586"/>
              <a:gd name="connsiteY21" fmla="*/ 4708634 h 6358758"/>
              <a:gd name="connsiteX22" fmla="*/ 136634 w 4151586"/>
              <a:gd name="connsiteY22" fmla="*/ 5276193 h 6358758"/>
              <a:gd name="connsiteX23" fmla="*/ 31531 w 4151586"/>
              <a:gd name="connsiteY23" fmla="*/ 5602014 h 6358758"/>
              <a:gd name="connsiteX24" fmla="*/ 0 w 4151586"/>
              <a:gd name="connsiteY24" fmla="*/ 5927834 h 6358758"/>
              <a:gd name="connsiteX25" fmla="*/ 52551 w 4151586"/>
              <a:gd name="connsiteY25" fmla="*/ 6096000 h 6358758"/>
              <a:gd name="connsiteX26" fmla="*/ 693683 w 4151586"/>
              <a:gd name="connsiteY26" fmla="*/ 6232634 h 6358758"/>
              <a:gd name="connsiteX27" fmla="*/ 840827 w 4151586"/>
              <a:gd name="connsiteY27" fmla="*/ 6085489 h 6358758"/>
              <a:gd name="connsiteX28" fmla="*/ 777765 w 4151586"/>
              <a:gd name="connsiteY28" fmla="*/ 5549462 h 6358758"/>
              <a:gd name="connsiteX29" fmla="*/ 903889 w 4151586"/>
              <a:gd name="connsiteY29" fmla="*/ 5255172 h 6358758"/>
              <a:gd name="connsiteX30" fmla="*/ 893379 w 4151586"/>
              <a:gd name="connsiteY30" fmla="*/ 4708634 h 6358758"/>
              <a:gd name="connsiteX31" fmla="*/ 1019503 w 4151586"/>
              <a:gd name="connsiteY31" fmla="*/ 4593020 h 6358758"/>
              <a:gd name="connsiteX32" fmla="*/ 1030014 w 4151586"/>
              <a:gd name="connsiteY32" fmla="*/ 5307724 h 6358758"/>
              <a:gd name="connsiteX33" fmla="*/ 1103586 w 4151586"/>
              <a:gd name="connsiteY33" fmla="*/ 5412827 h 6358758"/>
              <a:gd name="connsiteX34" fmla="*/ 1219200 w 4151586"/>
              <a:gd name="connsiteY34" fmla="*/ 5896303 h 6358758"/>
              <a:gd name="connsiteX35" fmla="*/ 1471448 w 4151586"/>
              <a:gd name="connsiteY35" fmla="*/ 5969876 h 6358758"/>
              <a:gd name="connsiteX36" fmla="*/ 1629103 w 4151586"/>
              <a:gd name="connsiteY36" fmla="*/ 5538952 h 6358758"/>
              <a:gd name="connsiteX37" fmla="*/ 1734206 w 4151586"/>
              <a:gd name="connsiteY37" fmla="*/ 4813737 h 6358758"/>
              <a:gd name="connsiteX38" fmla="*/ 1828800 w 4151586"/>
              <a:gd name="connsiteY38" fmla="*/ 4487918 h 6358758"/>
              <a:gd name="connsiteX39" fmla="*/ 2207173 w 4151586"/>
              <a:gd name="connsiteY39" fmla="*/ 4540468 h 6358758"/>
              <a:gd name="connsiteX40" fmla="*/ 2354317 w 4151586"/>
              <a:gd name="connsiteY40" fmla="*/ 4845270 h 6358758"/>
              <a:gd name="connsiteX41" fmla="*/ 2364827 w 4151586"/>
              <a:gd name="connsiteY41" fmla="*/ 5433848 h 6358758"/>
              <a:gd name="connsiteX42" fmla="*/ 2396358 w 4151586"/>
              <a:gd name="connsiteY42" fmla="*/ 5864772 h 6358758"/>
              <a:gd name="connsiteX43" fmla="*/ 2490952 w 4151586"/>
              <a:gd name="connsiteY43" fmla="*/ 6095999 h 6358758"/>
              <a:gd name="connsiteX44" fmla="*/ 2627586 w 4151586"/>
              <a:gd name="connsiteY44" fmla="*/ 6222124 h 6358758"/>
              <a:gd name="connsiteX45" fmla="*/ 2795752 w 4151586"/>
              <a:gd name="connsiteY45" fmla="*/ 6243145 h 6358758"/>
              <a:gd name="connsiteX46" fmla="*/ 2900855 w 4151586"/>
              <a:gd name="connsiteY46" fmla="*/ 6264165 h 6358758"/>
              <a:gd name="connsiteX47" fmla="*/ 2911365 w 4151586"/>
              <a:gd name="connsiteY47" fmla="*/ 5822731 h 6358758"/>
              <a:gd name="connsiteX48" fmla="*/ 2816772 w 4151586"/>
              <a:gd name="connsiteY48" fmla="*/ 5559972 h 6358758"/>
              <a:gd name="connsiteX49" fmla="*/ 3026979 w 4151586"/>
              <a:gd name="connsiteY49" fmla="*/ 5318234 h 6358758"/>
              <a:gd name="connsiteX50" fmla="*/ 3058510 w 4151586"/>
              <a:gd name="connsiteY50" fmla="*/ 4897820 h 6358758"/>
              <a:gd name="connsiteX51" fmla="*/ 3111062 w 4151586"/>
              <a:gd name="connsiteY51" fmla="*/ 4666593 h 6358758"/>
              <a:gd name="connsiteX52" fmla="*/ 3342289 w 4151586"/>
              <a:gd name="connsiteY52" fmla="*/ 4855779 h 6358758"/>
              <a:gd name="connsiteX53" fmla="*/ 3205655 w 4151586"/>
              <a:gd name="connsiteY53" fmla="*/ 5402317 h 6358758"/>
              <a:gd name="connsiteX54" fmla="*/ 3100551 w 4151586"/>
              <a:gd name="connsiteY54" fmla="*/ 6011917 h 6358758"/>
              <a:gd name="connsiteX55" fmla="*/ 3090041 w 4151586"/>
              <a:gd name="connsiteY55" fmla="*/ 6264165 h 6358758"/>
              <a:gd name="connsiteX56" fmla="*/ 3268717 w 4151586"/>
              <a:gd name="connsiteY56" fmla="*/ 6306207 h 6358758"/>
              <a:gd name="connsiteX57" fmla="*/ 3689131 w 4151586"/>
              <a:gd name="connsiteY57" fmla="*/ 6358758 h 6358758"/>
              <a:gd name="connsiteX58" fmla="*/ 3888828 w 4151586"/>
              <a:gd name="connsiteY58" fmla="*/ 6274675 h 6358758"/>
              <a:gd name="connsiteX59" fmla="*/ 4046483 w 4151586"/>
              <a:gd name="connsiteY59" fmla="*/ 6085489 h 6358758"/>
              <a:gd name="connsiteX60" fmla="*/ 4151586 w 4151586"/>
              <a:gd name="connsiteY60" fmla="*/ 5307724 h 6358758"/>
              <a:gd name="connsiteX61" fmla="*/ 4088524 w 4151586"/>
              <a:gd name="connsiteY61" fmla="*/ 4624552 h 6358758"/>
              <a:gd name="connsiteX62" fmla="*/ 4078014 w 4151586"/>
              <a:gd name="connsiteY62" fmla="*/ 4309241 h 6358758"/>
              <a:gd name="connsiteX63" fmla="*/ 3804745 w 4151586"/>
              <a:gd name="connsiteY63" fmla="*/ 3993931 h 6358758"/>
              <a:gd name="connsiteX64" fmla="*/ 3594538 w 4151586"/>
              <a:gd name="connsiteY64" fmla="*/ 3174124 h 6358758"/>
              <a:gd name="connsiteX65" fmla="*/ 3415862 w 4151586"/>
              <a:gd name="connsiteY65" fmla="*/ 2680138 h 6358758"/>
              <a:gd name="connsiteX66" fmla="*/ 3226676 w 4151586"/>
              <a:gd name="connsiteY66" fmla="*/ 2427889 h 6358758"/>
              <a:gd name="connsiteX67" fmla="*/ 3048000 w 4151586"/>
              <a:gd name="connsiteY67" fmla="*/ 2060027 h 6358758"/>
              <a:gd name="connsiteX68" fmla="*/ 2900855 w 4151586"/>
              <a:gd name="connsiteY68" fmla="*/ 1818289 h 6358758"/>
              <a:gd name="connsiteX69" fmla="*/ 2963917 w 4151586"/>
              <a:gd name="connsiteY69" fmla="*/ 1418896 h 6358758"/>
              <a:gd name="connsiteX70" fmla="*/ 3026979 w 4151586"/>
              <a:gd name="connsiteY70" fmla="*/ 1324303 h 6358758"/>
              <a:gd name="connsiteX71" fmla="*/ 2995448 w 4151586"/>
              <a:gd name="connsiteY71" fmla="*/ 1671145 h 6358758"/>
              <a:gd name="connsiteX72" fmla="*/ 3153103 w 4151586"/>
              <a:gd name="connsiteY72" fmla="*/ 2133600 h 6358758"/>
              <a:gd name="connsiteX73" fmla="*/ 3699641 w 4151586"/>
              <a:gd name="connsiteY73" fmla="*/ 2154620 h 6358758"/>
              <a:gd name="connsiteX74" fmla="*/ 3804745 w 4151586"/>
              <a:gd name="connsiteY74" fmla="*/ 1965434 h 6358758"/>
              <a:gd name="connsiteX75" fmla="*/ 3573517 w 4151586"/>
              <a:gd name="connsiteY75" fmla="*/ 1734207 h 6358758"/>
              <a:gd name="connsiteX76" fmla="*/ 3794234 w 4151586"/>
              <a:gd name="connsiteY76" fmla="*/ 1355834 h 6358758"/>
              <a:gd name="connsiteX77" fmla="*/ 3731172 w 4151586"/>
              <a:gd name="connsiteY77" fmla="*/ 767255 h 6358758"/>
              <a:gd name="connsiteX78" fmla="*/ 3657600 w 4151586"/>
              <a:gd name="connsiteY78" fmla="*/ 651641 h 6358758"/>
              <a:gd name="connsiteX79" fmla="*/ 3205655 w 4151586"/>
              <a:gd name="connsiteY79" fmla="*/ 420414 h 6358758"/>
              <a:gd name="connsiteX80" fmla="*/ 2953407 w 4151586"/>
              <a:gd name="connsiteY80" fmla="*/ 367862 h 6358758"/>
              <a:gd name="connsiteX81" fmla="*/ 2722179 w 4151586"/>
              <a:gd name="connsiteY81" fmla="*/ 10510 h 6358758"/>
              <a:gd name="connsiteX82" fmla="*/ 2564524 w 4151586"/>
              <a:gd name="connsiteY82" fmla="*/ 0 h 6358758"/>
              <a:gd name="connsiteX83" fmla="*/ 2459420 w 4151586"/>
              <a:gd name="connsiteY83" fmla="*/ 430924 h 6358758"/>
              <a:gd name="connsiteX84" fmla="*/ 2259724 w 4151586"/>
              <a:gd name="connsiteY84" fmla="*/ 630620 h 6358758"/>
              <a:gd name="connsiteX85" fmla="*/ 1965435 w 4151586"/>
              <a:gd name="connsiteY85" fmla="*/ 725214 h 6358758"/>
              <a:gd name="connsiteX86" fmla="*/ 1734207 w 4151586"/>
              <a:gd name="connsiteY86" fmla="*/ 756744 h 6358758"/>
              <a:gd name="connsiteX87" fmla="*/ 1502979 w 4151586"/>
              <a:gd name="connsiteY87" fmla="*/ 546538 h 6358758"/>
              <a:gd name="connsiteX88" fmla="*/ 1345324 w 4151586"/>
              <a:gd name="connsiteY88" fmla="*/ 252247 h 6358758"/>
              <a:gd name="connsiteX89" fmla="*/ 1261241 w 4151586"/>
              <a:gd name="connsiteY89" fmla="*/ 136634 h 6358758"/>
              <a:gd name="connsiteX0" fmla="*/ 1261241 w 4151586"/>
              <a:gd name="connsiteY0" fmla="*/ 136634 h 6358758"/>
              <a:gd name="connsiteX1" fmla="*/ 1072055 w 4151586"/>
              <a:gd name="connsiteY1" fmla="*/ 525517 h 6358758"/>
              <a:gd name="connsiteX2" fmla="*/ 536027 w 4151586"/>
              <a:gd name="connsiteY2" fmla="*/ 672662 h 6358758"/>
              <a:gd name="connsiteX3" fmla="*/ 220717 w 4151586"/>
              <a:gd name="connsiteY3" fmla="*/ 956441 h 6358758"/>
              <a:gd name="connsiteX4" fmla="*/ 220717 w 4151586"/>
              <a:gd name="connsiteY4" fmla="*/ 1229710 h 6358758"/>
              <a:gd name="connsiteX5" fmla="*/ 430924 w 4151586"/>
              <a:gd name="connsiteY5" fmla="*/ 1629103 h 6358758"/>
              <a:gd name="connsiteX6" fmla="*/ 609600 w 4151586"/>
              <a:gd name="connsiteY6" fmla="*/ 1839310 h 6358758"/>
              <a:gd name="connsiteX7" fmla="*/ 504496 w 4151586"/>
              <a:gd name="connsiteY7" fmla="*/ 2049517 h 6358758"/>
              <a:gd name="connsiteX8" fmla="*/ 767255 w 4151586"/>
              <a:gd name="connsiteY8" fmla="*/ 2102069 h 6358758"/>
              <a:gd name="connsiteX9" fmla="*/ 956441 w 4151586"/>
              <a:gd name="connsiteY9" fmla="*/ 1807779 h 6358758"/>
              <a:gd name="connsiteX10" fmla="*/ 893379 w 4151586"/>
              <a:gd name="connsiteY10" fmla="*/ 1387365 h 6358758"/>
              <a:gd name="connsiteX11" fmla="*/ 809296 w 4151586"/>
              <a:gd name="connsiteY11" fmla="*/ 1187669 h 6358758"/>
              <a:gd name="connsiteX12" fmla="*/ 987972 w 4151586"/>
              <a:gd name="connsiteY12" fmla="*/ 1145627 h 6358758"/>
              <a:gd name="connsiteX13" fmla="*/ 1156138 w 4151586"/>
              <a:gd name="connsiteY13" fmla="*/ 1618593 h 6358758"/>
              <a:gd name="connsiteX14" fmla="*/ 1187669 w 4151586"/>
              <a:gd name="connsiteY14" fmla="*/ 2028496 h 6358758"/>
              <a:gd name="connsiteX15" fmla="*/ 1135117 w 4151586"/>
              <a:gd name="connsiteY15" fmla="*/ 2501462 h 6358758"/>
              <a:gd name="connsiteX16" fmla="*/ 599089 w 4151586"/>
              <a:gd name="connsiteY16" fmla="*/ 3699641 h 6358758"/>
              <a:gd name="connsiteX17" fmla="*/ 609600 w 4151586"/>
              <a:gd name="connsiteY17" fmla="*/ 3804745 h 6358758"/>
              <a:gd name="connsiteX18" fmla="*/ 620110 w 4151586"/>
              <a:gd name="connsiteY18" fmla="*/ 3878317 h 6358758"/>
              <a:gd name="connsiteX19" fmla="*/ 620110 w 4151586"/>
              <a:gd name="connsiteY19" fmla="*/ 4004441 h 6358758"/>
              <a:gd name="connsiteX20" fmla="*/ 399393 w 4151586"/>
              <a:gd name="connsiteY20" fmla="*/ 4162096 h 6358758"/>
              <a:gd name="connsiteX21" fmla="*/ 346841 w 4151586"/>
              <a:gd name="connsiteY21" fmla="*/ 4708634 h 6358758"/>
              <a:gd name="connsiteX22" fmla="*/ 136634 w 4151586"/>
              <a:gd name="connsiteY22" fmla="*/ 5276193 h 6358758"/>
              <a:gd name="connsiteX23" fmla="*/ 31531 w 4151586"/>
              <a:gd name="connsiteY23" fmla="*/ 5602014 h 6358758"/>
              <a:gd name="connsiteX24" fmla="*/ 0 w 4151586"/>
              <a:gd name="connsiteY24" fmla="*/ 5927834 h 6358758"/>
              <a:gd name="connsiteX25" fmla="*/ 52551 w 4151586"/>
              <a:gd name="connsiteY25" fmla="*/ 6096000 h 6358758"/>
              <a:gd name="connsiteX26" fmla="*/ 620111 w 4151586"/>
              <a:gd name="connsiteY26" fmla="*/ 5770179 h 6358758"/>
              <a:gd name="connsiteX27" fmla="*/ 840827 w 4151586"/>
              <a:gd name="connsiteY27" fmla="*/ 6085489 h 6358758"/>
              <a:gd name="connsiteX28" fmla="*/ 777765 w 4151586"/>
              <a:gd name="connsiteY28" fmla="*/ 5549462 h 6358758"/>
              <a:gd name="connsiteX29" fmla="*/ 903889 w 4151586"/>
              <a:gd name="connsiteY29" fmla="*/ 5255172 h 6358758"/>
              <a:gd name="connsiteX30" fmla="*/ 893379 w 4151586"/>
              <a:gd name="connsiteY30" fmla="*/ 4708634 h 6358758"/>
              <a:gd name="connsiteX31" fmla="*/ 1019503 w 4151586"/>
              <a:gd name="connsiteY31" fmla="*/ 4593020 h 6358758"/>
              <a:gd name="connsiteX32" fmla="*/ 1030014 w 4151586"/>
              <a:gd name="connsiteY32" fmla="*/ 5307724 h 6358758"/>
              <a:gd name="connsiteX33" fmla="*/ 1103586 w 4151586"/>
              <a:gd name="connsiteY33" fmla="*/ 5412827 h 6358758"/>
              <a:gd name="connsiteX34" fmla="*/ 1219200 w 4151586"/>
              <a:gd name="connsiteY34" fmla="*/ 5896303 h 6358758"/>
              <a:gd name="connsiteX35" fmla="*/ 1471448 w 4151586"/>
              <a:gd name="connsiteY35" fmla="*/ 5969876 h 6358758"/>
              <a:gd name="connsiteX36" fmla="*/ 1629103 w 4151586"/>
              <a:gd name="connsiteY36" fmla="*/ 5538952 h 6358758"/>
              <a:gd name="connsiteX37" fmla="*/ 1734206 w 4151586"/>
              <a:gd name="connsiteY37" fmla="*/ 4813737 h 6358758"/>
              <a:gd name="connsiteX38" fmla="*/ 1828800 w 4151586"/>
              <a:gd name="connsiteY38" fmla="*/ 4487918 h 6358758"/>
              <a:gd name="connsiteX39" fmla="*/ 2207173 w 4151586"/>
              <a:gd name="connsiteY39" fmla="*/ 4540468 h 6358758"/>
              <a:gd name="connsiteX40" fmla="*/ 2354317 w 4151586"/>
              <a:gd name="connsiteY40" fmla="*/ 4845270 h 6358758"/>
              <a:gd name="connsiteX41" fmla="*/ 2364827 w 4151586"/>
              <a:gd name="connsiteY41" fmla="*/ 5433848 h 6358758"/>
              <a:gd name="connsiteX42" fmla="*/ 2396358 w 4151586"/>
              <a:gd name="connsiteY42" fmla="*/ 5864772 h 6358758"/>
              <a:gd name="connsiteX43" fmla="*/ 2490952 w 4151586"/>
              <a:gd name="connsiteY43" fmla="*/ 6095999 h 6358758"/>
              <a:gd name="connsiteX44" fmla="*/ 2627586 w 4151586"/>
              <a:gd name="connsiteY44" fmla="*/ 6222124 h 6358758"/>
              <a:gd name="connsiteX45" fmla="*/ 2795752 w 4151586"/>
              <a:gd name="connsiteY45" fmla="*/ 6243145 h 6358758"/>
              <a:gd name="connsiteX46" fmla="*/ 2900855 w 4151586"/>
              <a:gd name="connsiteY46" fmla="*/ 6264165 h 6358758"/>
              <a:gd name="connsiteX47" fmla="*/ 2911365 w 4151586"/>
              <a:gd name="connsiteY47" fmla="*/ 5822731 h 6358758"/>
              <a:gd name="connsiteX48" fmla="*/ 2816772 w 4151586"/>
              <a:gd name="connsiteY48" fmla="*/ 5559972 h 6358758"/>
              <a:gd name="connsiteX49" fmla="*/ 3026979 w 4151586"/>
              <a:gd name="connsiteY49" fmla="*/ 5318234 h 6358758"/>
              <a:gd name="connsiteX50" fmla="*/ 3058510 w 4151586"/>
              <a:gd name="connsiteY50" fmla="*/ 4897820 h 6358758"/>
              <a:gd name="connsiteX51" fmla="*/ 3111062 w 4151586"/>
              <a:gd name="connsiteY51" fmla="*/ 4666593 h 6358758"/>
              <a:gd name="connsiteX52" fmla="*/ 3342289 w 4151586"/>
              <a:gd name="connsiteY52" fmla="*/ 4855779 h 6358758"/>
              <a:gd name="connsiteX53" fmla="*/ 3205655 w 4151586"/>
              <a:gd name="connsiteY53" fmla="*/ 5402317 h 6358758"/>
              <a:gd name="connsiteX54" fmla="*/ 3100551 w 4151586"/>
              <a:gd name="connsiteY54" fmla="*/ 6011917 h 6358758"/>
              <a:gd name="connsiteX55" fmla="*/ 3090041 w 4151586"/>
              <a:gd name="connsiteY55" fmla="*/ 6264165 h 6358758"/>
              <a:gd name="connsiteX56" fmla="*/ 3268717 w 4151586"/>
              <a:gd name="connsiteY56" fmla="*/ 6306207 h 6358758"/>
              <a:gd name="connsiteX57" fmla="*/ 3689131 w 4151586"/>
              <a:gd name="connsiteY57" fmla="*/ 6358758 h 6358758"/>
              <a:gd name="connsiteX58" fmla="*/ 3888828 w 4151586"/>
              <a:gd name="connsiteY58" fmla="*/ 6274675 h 6358758"/>
              <a:gd name="connsiteX59" fmla="*/ 4046483 w 4151586"/>
              <a:gd name="connsiteY59" fmla="*/ 6085489 h 6358758"/>
              <a:gd name="connsiteX60" fmla="*/ 4151586 w 4151586"/>
              <a:gd name="connsiteY60" fmla="*/ 5307724 h 6358758"/>
              <a:gd name="connsiteX61" fmla="*/ 4088524 w 4151586"/>
              <a:gd name="connsiteY61" fmla="*/ 4624552 h 6358758"/>
              <a:gd name="connsiteX62" fmla="*/ 4078014 w 4151586"/>
              <a:gd name="connsiteY62" fmla="*/ 4309241 h 6358758"/>
              <a:gd name="connsiteX63" fmla="*/ 3804745 w 4151586"/>
              <a:gd name="connsiteY63" fmla="*/ 3993931 h 6358758"/>
              <a:gd name="connsiteX64" fmla="*/ 3594538 w 4151586"/>
              <a:gd name="connsiteY64" fmla="*/ 3174124 h 6358758"/>
              <a:gd name="connsiteX65" fmla="*/ 3415862 w 4151586"/>
              <a:gd name="connsiteY65" fmla="*/ 2680138 h 6358758"/>
              <a:gd name="connsiteX66" fmla="*/ 3226676 w 4151586"/>
              <a:gd name="connsiteY66" fmla="*/ 2427889 h 6358758"/>
              <a:gd name="connsiteX67" fmla="*/ 3048000 w 4151586"/>
              <a:gd name="connsiteY67" fmla="*/ 2060027 h 6358758"/>
              <a:gd name="connsiteX68" fmla="*/ 2900855 w 4151586"/>
              <a:gd name="connsiteY68" fmla="*/ 1818289 h 6358758"/>
              <a:gd name="connsiteX69" fmla="*/ 2963917 w 4151586"/>
              <a:gd name="connsiteY69" fmla="*/ 1418896 h 6358758"/>
              <a:gd name="connsiteX70" fmla="*/ 3026979 w 4151586"/>
              <a:gd name="connsiteY70" fmla="*/ 1324303 h 6358758"/>
              <a:gd name="connsiteX71" fmla="*/ 2995448 w 4151586"/>
              <a:gd name="connsiteY71" fmla="*/ 1671145 h 6358758"/>
              <a:gd name="connsiteX72" fmla="*/ 3153103 w 4151586"/>
              <a:gd name="connsiteY72" fmla="*/ 2133600 h 6358758"/>
              <a:gd name="connsiteX73" fmla="*/ 3699641 w 4151586"/>
              <a:gd name="connsiteY73" fmla="*/ 2154620 h 6358758"/>
              <a:gd name="connsiteX74" fmla="*/ 3804745 w 4151586"/>
              <a:gd name="connsiteY74" fmla="*/ 1965434 h 6358758"/>
              <a:gd name="connsiteX75" fmla="*/ 3573517 w 4151586"/>
              <a:gd name="connsiteY75" fmla="*/ 1734207 h 6358758"/>
              <a:gd name="connsiteX76" fmla="*/ 3794234 w 4151586"/>
              <a:gd name="connsiteY76" fmla="*/ 1355834 h 6358758"/>
              <a:gd name="connsiteX77" fmla="*/ 3731172 w 4151586"/>
              <a:gd name="connsiteY77" fmla="*/ 767255 h 6358758"/>
              <a:gd name="connsiteX78" fmla="*/ 3657600 w 4151586"/>
              <a:gd name="connsiteY78" fmla="*/ 651641 h 6358758"/>
              <a:gd name="connsiteX79" fmla="*/ 3205655 w 4151586"/>
              <a:gd name="connsiteY79" fmla="*/ 420414 h 6358758"/>
              <a:gd name="connsiteX80" fmla="*/ 2953407 w 4151586"/>
              <a:gd name="connsiteY80" fmla="*/ 367862 h 6358758"/>
              <a:gd name="connsiteX81" fmla="*/ 2722179 w 4151586"/>
              <a:gd name="connsiteY81" fmla="*/ 10510 h 6358758"/>
              <a:gd name="connsiteX82" fmla="*/ 2564524 w 4151586"/>
              <a:gd name="connsiteY82" fmla="*/ 0 h 6358758"/>
              <a:gd name="connsiteX83" fmla="*/ 2459420 w 4151586"/>
              <a:gd name="connsiteY83" fmla="*/ 430924 h 6358758"/>
              <a:gd name="connsiteX84" fmla="*/ 2259724 w 4151586"/>
              <a:gd name="connsiteY84" fmla="*/ 630620 h 6358758"/>
              <a:gd name="connsiteX85" fmla="*/ 1965435 w 4151586"/>
              <a:gd name="connsiteY85" fmla="*/ 725214 h 6358758"/>
              <a:gd name="connsiteX86" fmla="*/ 1734207 w 4151586"/>
              <a:gd name="connsiteY86" fmla="*/ 756744 h 6358758"/>
              <a:gd name="connsiteX87" fmla="*/ 1502979 w 4151586"/>
              <a:gd name="connsiteY87" fmla="*/ 546538 h 6358758"/>
              <a:gd name="connsiteX88" fmla="*/ 1345324 w 4151586"/>
              <a:gd name="connsiteY88" fmla="*/ 252247 h 6358758"/>
              <a:gd name="connsiteX89" fmla="*/ 1261241 w 4151586"/>
              <a:gd name="connsiteY89" fmla="*/ 136634 h 6358758"/>
              <a:gd name="connsiteX0" fmla="*/ 1261241 w 4151586"/>
              <a:gd name="connsiteY0" fmla="*/ 136634 h 6358758"/>
              <a:gd name="connsiteX1" fmla="*/ 1072055 w 4151586"/>
              <a:gd name="connsiteY1" fmla="*/ 525517 h 6358758"/>
              <a:gd name="connsiteX2" fmla="*/ 536027 w 4151586"/>
              <a:gd name="connsiteY2" fmla="*/ 672662 h 6358758"/>
              <a:gd name="connsiteX3" fmla="*/ 220717 w 4151586"/>
              <a:gd name="connsiteY3" fmla="*/ 956441 h 6358758"/>
              <a:gd name="connsiteX4" fmla="*/ 220717 w 4151586"/>
              <a:gd name="connsiteY4" fmla="*/ 1229710 h 6358758"/>
              <a:gd name="connsiteX5" fmla="*/ 430924 w 4151586"/>
              <a:gd name="connsiteY5" fmla="*/ 1629103 h 6358758"/>
              <a:gd name="connsiteX6" fmla="*/ 609600 w 4151586"/>
              <a:gd name="connsiteY6" fmla="*/ 1839310 h 6358758"/>
              <a:gd name="connsiteX7" fmla="*/ 504496 w 4151586"/>
              <a:gd name="connsiteY7" fmla="*/ 2049517 h 6358758"/>
              <a:gd name="connsiteX8" fmla="*/ 767255 w 4151586"/>
              <a:gd name="connsiteY8" fmla="*/ 2102069 h 6358758"/>
              <a:gd name="connsiteX9" fmla="*/ 956441 w 4151586"/>
              <a:gd name="connsiteY9" fmla="*/ 1807779 h 6358758"/>
              <a:gd name="connsiteX10" fmla="*/ 893379 w 4151586"/>
              <a:gd name="connsiteY10" fmla="*/ 1387365 h 6358758"/>
              <a:gd name="connsiteX11" fmla="*/ 809296 w 4151586"/>
              <a:gd name="connsiteY11" fmla="*/ 1187669 h 6358758"/>
              <a:gd name="connsiteX12" fmla="*/ 987972 w 4151586"/>
              <a:gd name="connsiteY12" fmla="*/ 1145627 h 6358758"/>
              <a:gd name="connsiteX13" fmla="*/ 1156138 w 4151586"/>
              <a:gd name="connsiteY13" fmla="*/ 1618593 h 6358758"/>
              <a:gd name="connsiteX14" fmla="*/ 1187669 w 4151586"/>
              <a:gd name="connsiteY14" fmla="*/ 2028496 h 6358758"/>
              <a:gd name="connsiteX15" fmla="*/ 1135117 w 4151586"/>
              <a:gd name="connsiteY15" fmla="*/ 2501462 h 6358758"/>
              <a:gd name="connsiteX16" fmla="*/ 599089 w 4151586"/>
              <a:gd name="connsiteY16" fmla="*/ 3699641 h 6358758"/>
              <a:gd name="connsiteX17" fmla="*/ 609600 w 4151586"/>
              <a:gd name="connsiteY17" fmla="*/ 3804745 h 6358758"/>
              <a:gd name="connsiteX18" fmla="*/ 620110 w 4151586"/>
              <a:gd name="connsiteY18" fmla="*/ 3878317 h 6358758"/>
              <a:gd name="connsiteX19" fmla="*/ 620110 w 4151586"/>
              <a:gd name="connsiteY19" fmla="*/ 4004441 h 6358758"/>
              <a:gd name="connsiteX20" fmla="*/ 399393 w 4151586"/>
              <a:gd name="connsiteY20" fmla="*/ 4162096 h 6358758"/>
              <a:gd name="connsiteX21" fmla="*/ 346841 w 4151586"/>
              <a:gd name="connsiteY21" fmla="*/ 4708634 h 6358758"/>
              <a:gd name="connsiteX22" fmla="*/ 136634 w 4151586"/>
              <a:gd name="connsiteY22" fmla="*/ 5276193 h 6358758"/>
              <a:gd name="connsiteX23" fmla="*/ 31531 w 4151586"/>
              <a:gd name="connsiteY23" fmla="*/ 5602014 h 6358758"/>
              <a:gd name="connsiteX24" fmla="*/ 0 w 4151586"/>
              <a:gd name="connsiteY24" fmla="*/ 5927834 h 6358758"/>
              <a:gd name="connsiteX25" fmla="*/ 283779 w 4151586"/>
              <a:gd name="connsiteY25" fmla="*/ 5759669 h 6358758"/>
              <a:gd name="connsiteX26" fmla="*/ 620111 w 4151586"/>
              <a:gd name="connsiteY26" fmla="*/ 5770179 h 6358758"/>
              <a:gd name="connsiteX27" fmla="*/ 840827 w 4151586"/>
              <a:gd name="connsiteY27" fmla="*/ 6085489 h 6358758"/>
              <a:gd name="connsiteX28" fmla="*/ 777765 w 4151586"/>
              <a:gd name="connsiteY28" fmla="*/ 5549462 h 6358758"/>
              <a:gd name="connsiteX29" fmla="*/ 903889 w 4151586"/>
              <a:gd name="connsiteY29" fmla="*/ 5255172 h 6358758"/>
              <a:gd name="connsiteX30" fmla="*/ 893379 w 4151586"/>
              <a:gd name="connsiteY30" fmla="*/ 4708634 h 6358758"/>
              <a:gd name="connsiteX31" fmla="*/ 1019503 w 4151586"/>
              <a:gd name="connsiteY31" fmla="*/ 4593020 h 6358758"/>
              <a:gd name="connsiteX32" fmla="*/ 1030014 w 4151586"/>
              <a:gd name="connsiteY32" fmla="*/ 5307724 h 6358758"/>
              <a:gd name="connsiteX33" fmla="*/ 1103586 w 4151586"/>
              <a:gd name="connsiteY33" fmla="*/ 5412827 h 6358758"/>
              <a:gd name="connsiteX34" fmla="*/ 1219200 w 4151586"/>
              <a:gd name="connsiteY34" fmla="*/ 5896303 h 6358758"/>
              <a:gd name="connsiteX35" fmla="*/ 1471448 w 4151586"/>
              <a:gd name="connsiteY35" fmla="*/ 5969876 h 6358758"/>
              <a:gd name="connsiteX36" fmla="*/ 1629103 w 4151586"/>
              <a:gd name="connsiteY36" fmla="*/ 5538952 h 6358758"/>
              <a:gd name="connsiteX37" fmla="*/ 1734206 w 4151586"/>
              <a:gd name="connsiteY37" fmla="*/ 4813737 h 6358758"/>
              <a:gd name="connsiteX38" fmla="*/ 1828800 w 4151586"/>
              <a:gd name="connsiteY38" fmla="*/ 4487918 h 6358758"/>
              <a:gd name="connsiteX39" fmla="*/ 2207173 w 4151586"/>
              <a:gd name="connsiteY39" fmla="*/ 4540468 h 6358758"/>
              <a:gd name="connsiteX40" fmla="*/ 2354317 w 4151586"/>
              <a:gd name="connsiteY40" fmla="*/ 4845270 h 6358758"/>
              <a:gd name="connsiteX41" fmla="*/ 2364827 w 4151586"/>
              <a:gd name="connsiteY41" fmla="*/ 5433848 h 6358758"/>
              <a:gd name="connsiteX42" fmla="*/ 2396358 w 4151586"/>
              <a:gd name="connsiteY42" fmla="*/ 5864772 h 6358758"/>
              <a:gd name="connsiteX43" fmla="*/ 2490952 w 4151586"/>
              <a:gd name="connsiteY43" fmla="*/ 6095999 h 6358758"/>
              <a:gd name="connsiteX44" fmla="*/ 2627586 w 4151586"/>
              <a:gd name="connsiteY44" fmla="*/ 6222124 h 6358758"/>
              <a:gd name="connsiteX45" fmla="*/ 2795752 w 4151586"/>
              <a:gd name="connsiteY45" fmla="*/ 6243145 h 6358758"/>
              <a:gd name="connsiteX46" fmla="*/ 2900855 w 4151586"/>
              <a:gd name="connsiteY46" fmla="*/ 6264165 h 6358758"/>
              <a:gd name="connsiteX47" fmla="*/ 2911365 w 4151586"/>
              <a:gd name="connsiteY47" fmla="*/ 5822731 h 6358758"/>
              <a:gd name="connsiteX48" fmla="*/ 2816772 w 4151586"/>
              <a:gd name="connsiteY48" fmla="*/ 5559972 h 6358758"/>
              <a:gd name="connsiteX49" fmla="*/ 3026979 w 4151586"/>
              <a:gd name="connsiteY49" fmla="*/ 5318234 h 6358758"/>
              <a:gd name="connsiteX50" fmla="*/ 3058510 w 4151586"/>
              <a:gd name="connsiteY50" fmla="*/ 4897820 h 6358758"/>
              <a:gd name="connsiteX51" fmla="*/ 3111062 w 4151586"/>
              <a:gd name="connsiteY51" fmla="*/ 4666593 h 6358758"/>
              <a:gd name="connsiteX52" fmla="*/ 3342289 w 4151586"/>
              <a:gd name="connsiteY52" fmla="*/ 4855779 h 6358758"/>
              <a:gd name="connsiteX53" fmla="*/ 3205655 w 4151586"/>
              <a:gd name="connsiteY53" fmla="*/ 5402317 h 6358758"/>
              <a:gd name="connsiteX54" fmla="*/ 3100551 w 4151586"/>
              <a:gd name="connsiteY54" fmla="*/ 6011917 h 6358758"/>
              <a:gd name="connsiteX55" fmla="*/ 3090041 w 4151586"/>
              <a:gd name="connsiteY55" fmla="*/ 6264165 h 6358758"/>
              <a:gd name="connsiteX56" fmla="*/ 3268717 w 4151586"/>
              <a:gd name="connsiteY56" fmla="*/ 6306207 h 6358758"/>
              <a:gd name="connsiteX57" fmla="*/ 3689131 w 4151586"/>
              <a:gd name="connsiteY57" fmla="*/ 6358758 h 6358758"/>
              <a:gd name="connsiteX58" fmla="*/ 3888828 w 4151586"/>
              <a:gd name="connsiteY58" fmla="*/ 6274675 h 6358758"/>
              <a:gd name="connsiteX59" fmla="*/ 4046483 w 4151586"/>
              <a:gd name="connsiteY59" fmla="*/ 6085489 h 6358758"/>
              <a:gd name="connsiteX60" fmla="*/ 4151586 w 4151586"/>
              <a:gd name="connsiteY60" fmla="*/ 5307724 h 6358758"/>
              <a:gd name="connsiteX61" fmla="*/ 4088524 w 4151586"/>
              <a:gd name="connsiteY61" fmla="*/ 4624552 h 6358758"/>
              <a:gd name="connsiteX62" fmla="*/ 4078014 w 4151586"/>
              <a:gd name="connsiteY62" fmla="*/ 4309241 h 6358758"/>
              <a:gd name="connsiteX63" fmla="*/ 3804745 w 4151586"/>
              <a:gd name="connsiteY63" fmla="*/ 3993931 h 6358758"/>
              <a:gd name="connsiteX64" fmla="*/ 3594538 w 4151586"/>
              <a:gd name="connsiteY64" fmla="*/ 3174124 h 6358758"/>
              <a:gd name="connsiteX65" fmla="*/ 3415862 w 4151586"/>
              <a:gd name="connsiteY65" fmla="*/ 2680138 h 6358758"/>
              <a:gd name="connsiteX66" fmla="*/ 3226676 w 4151586"/>
              <a:gd name="connsiteY66" fmla="*/ 2427889 h 6358758"/>
              <a:gd name="connsiteX67" fmla="*/ 3048000 w 4151586"/>
              <a:gd name="connsiteY67" fmla="*/ 2060027 h 6358758"/>
              <a:gd name="connsiteX68" fmla="*/ 2900855 w 4151586"/>
              <a:gd name="connsiteY68" fmla="*/ 1818289 h 6358758"/>
              <a:gd name="connsiteX69" fmla="*/ 2963917 w 4151586"/>
              <a:gd name="connsiteY69" fmla="*/ 1418896 h 6358758"/>
              <a:gd name="connsiteX70" fmla="*/ 3026979 w 4151586"/>
              <a:gd name="connsiteY70" fmla="*/ 1324303 h 6358758"/>
              <a:gd name="connsiteX71" fmla="*/ 2995448 w 4151586"/>
              <a:gd name="connsiteY71" fmla="*/ 1671145 h 6358758"/>
              <a:gd name="connsiteX72" fmla="*/ 3153103 w 4151586"/>
              <a:gd name="connsiteY72" fmla="*/ 2133600 h 6358758"/>
              <a:gd name="connsiteX73" fmla="*/ 3699641 w 4151586"/>
              <a:gd name="connsiteY73" fmla="*/ 2154620 h 6358758"/>
              <a:gd name="connsiteX74" fmla="*/ 3804745 w 4151586"/>
              <a:gd name="connsiteY74" fmla="*/ 1965434 h 6358758"/>
              <a:gd name="connsiteX75" fmla="*/ 3573517 w 4151586"/>
              <a:gd name="connsiteY75" fmla="*/ 1734207 h 6358758"/>
              <a:gd name="connsiteX76" fmla="*/ 3794234 w 4151586"/>
              <a:gd name="connsiteY76" fmla="*/ 1355834 h 6358758"/>
              <a:gd name="connsiteX77" fmla="*/ 3731172 w 4151586"/>
              <a:gd name="connsiteY77" fmla="*/ 767255 h 6358758"/>
              <a:gd name="connsiteX78" fmla="*/ 3657600 w 4151586"/>
              <a:gd name="connsiteY78" fmla="*/ 651641 h 6358758"/>
              <a:gd name="connsiteX79" fmla="*/ 3205655 w 4151586"/>
              <a:gd name="connsiteY79" fmla="*/ 420414 h 6358758"/>
              <a:gd name="connsiteX80" fmla="*/ 2953407 w 4151586"/>
              <a:gd name="connsiteY80" fmla="*/ 367862 h 6358758"/>
              <a:gd name="connsiteX81" fmla="*/ 2722179 w 4151586"/>
              <a:gd name="connsiteY81" fmla="*/ 10510 h 6358758"/>
              <a:gd name="connsiteX82" fmla="*/ 2564524 w 4151586"/>
              <a:gd name="connsiteY82" fmla="*/ 0 h 6358758"/>
              <a:gd name="connsiteX83" fmla="*/ 2459420 w 4151586"/>
              <a:gd name="connsiteY83" fmla="*/ 430924 h 6358758"/>
              <a:gd name="connsiteX84" fmla="*/ 2259724 w 4151586"/>
              <a:gd name="connsiteY84" fmla="*/ 630620 h 6358758"/>
              <a:gd name="connsiteX85" fmla="*/ 1965435 w 4151586"/>
              <a:gd name="connsiteY85" fmla="*/ 725214 h 6358758"/>
              <a:gd name="connsiteX86" fmla="*/ 1734207 w 4151586"/>
              <a:gd name="connsiteY86" fmla="*/ 756744 h 6358758"/>
              <a:gd name="connsiteX87" fmla="*/ 1502979 w 4151586"/>
              <a:gd name="connsiteY87" fmla="*/ 546538 h 6358758"/>
              <a:gd name="connsiteX88" fmla="*/ 1345324 w 4151586"/>
              <a:gd name="connsiteY88" fmla="*/ 252247 h 6358758"/>
              <a:gd name="connsiteX89" fmla="*/ 1261241 w 4151586"/>
              <a:gd name="connsiteY89" fmla="*/ 136634 h 6358758"/>
              <a:gd name="connsiteX0" fmla="*/ 1229710 w 4120055"/>
              <a:gd name="connsiteY0" fmla="*/ 136634 h 6358758"/>
              <a:gd name="connsiteX1" fmla="*/ 1040524 w 4120055"/>
              <a:gd name="connsiteY1" fmla="*/ 525517 h 6358758"/>
              <a:gd name="connsiteX2" fmla="*/ 504496 w 4120055"/>
              <a:gd name="connsiteY2" fmla="*/ 672662 h 6358758"/>
              <a:gd name="connsiteX3" fmla="*/ 189186 w 4120055"/>
              <a:gd name="connsiteY3" fmla="*/ 956441 h 6358758"/>
              <a:gd name="connsiteX4" fmla="*/ 189186 w 4120055"/>
              <a:gd name="connsiteY4" fmla="*/ 1229710 h 6358758"/>
              <a:gd name="connsiteX5" fmla="*/ 399393 w 4120055"/>
              <a:gd name="connsiteY5" fmla="*/ 1629103 h 6358758"/>
              <a:gd name="connsiteX6" fmla="*/ 578069 w 4120055"/>
              <a:gd name="connsiteY6" fmla="*/ 1839310 h 6358758"/>
              <a:gd name="connsiteX7" fmla="*/ 472965 w 4120055"/>
              <a:gd name="connsiteY7" fmla="*/ 2049517 h 6358758"/>
              <a:gd name="connsiteX8" fmla="*/ 735724 w 4120055"/>
              <a:gd name="connsiteY8" fmla="*/ 2102069 h 6358758"/>
              <a:gd name="connsiteX9" fmla="*/ 924910 w 4120055"/>
              <a:gd name="connsiteY9" fmla="*/ 1807779 h 6358758"/>
              <a:gd name="connsiteX10" fmla="*/ 861848 w 4120055"/>
              <a:gd name="connsiteY10" fmla="*/ 1387365 h 6358758"/>
              <a:gd name="connsiteX11" fmla="*/ 777765 w 4120055"/>
              <a:gd name="connsiteY11" fmla="*/ 1187669 h 6358758"/>
              <a:gd name="connsiteX12" fmla="*/ 956441 w 4120055"/>
              <a:gd name="connsiteY12" fmla="*/ 1145627 h 6358758"/>
              <a:gd name="connsiteX13" fmla="*/ 1124607 w 4120055"/>
              <a:gd name="connsiteY13" fmla="*/ 1618593 h 6358758"/>
              <a:gd name="connsiteX14" fmla="*/ 1156138 w 4120055"/>
              <a:gd name="connsiteY14" fmla="*/ 2028496 h 6358758"/>
              <a:gd name="connsiteX15" fmla="*/ 1103586 w 4120055"/>
              <a:gd name="connsiteY15" fmla="*/ 2501462 h 6358758"/>
              <a:gd name="connsiteX16" fmla="*/ 567558 w 4120055"/>
              <a:gd name="connsiteY16" fmla="*/ 3699641 h 6358758"/>
              <a:gd name="connsiteX17" fmla="*/ 578069 w 4120055"/>
              <a:gd name="connsiteY17" fmla="*/ 3804745 h 6358758"/>
              <a:gd name="connsiteX18" fmla="*/ 588579 w 4120055"/>
              <a:gd name="connsiteY18" fmla="*/ 3878317 h 6358758"/>
              <a:gd name="connsiteX19" fmla="*/ 588579 w 4120055"/>
              <a:gd name="connsiteY19" fmla="*/ 4004441 h 6358758"/>
              <a:gd name="connsiteX20" fmla="*/ 367862 w 4120055"/>
              <a:gd name="connsiteY20" fmla="*/ 4162096 h 6358758"/>
              <a:gd name="connsiteX21" fmla="*/ 315310 w 4120055"/>
              <a:gd name="connsiteY21" fmla="*/ 4708634 h 6358758"/>
              <a:gd name="connsiteX22" fmla="*/ 105103 w 4120055"/>
              <a:gd name="connsiteY22" fmla="*/ 5276193 h 6358758"/>
              <a:gd name="connsiteX23" fmla="*/ 0 w 4120055"/>
              <a:gd name="connsiteY23" fmla="*/ 5602014 h 6358758"/>
              <a:gd name="connsiteX24" fmla="*/ 178676 w 4120055"/>
              <a:gd name="connsiteY24" fmla="*/ 5644054 h 6358758"/>
              <a:gd name="connsiteX25" fmla="*/ 252248 w 4120055"/>
              <a:gd name="connsiteY25" fmla="*/ 5759669 h 6358758"/>
              <a:gd name="connsiteX26" fmla="*/ 588580 w 4120055"/>
              <a:gd name="connsiteY26" fmla="*/ 5770179 h 6358758"/>
              <a:gd name="connsiteX27" fmla="*/ 809296 w 4120055"/>
              <a:gd name="connsiteY27" fmla="*/ 6085489 h 6358758"/>
              <a:gd name="connsiteX28" fmla="*/ 746234 w 4120055"/>
              <a:gd name="connsiteY28" fmla="*/ 5549462 h 6358758"/>
              <a:gd name="connsiteX29" fmla="*/ 872358 w 4120055"/>
              <a:gd name="connsiteY29" fmla="*/ 5255172 h 6358758"/>
              <a:gd name="connsiteX30" fmla="*/ 861848 w 4120055"/>
              <a:gd name="connsiteY30" fmla="*/ 4708634 h 6358758"/>
              <a:gd name="connsiteX31" fmla="*/ 987972 w 4120055"/>
              <a:gd name="connsiteY31" fmla="*/ 4593020 h 6358758"/>
              <a:gd name="connsiteX32" fmla="*/ 998483 w 4120055"/>
              <a:gd name="connsiteY32" fmla="*/ 5307724 h 6358758"/>
              <a:gd name="connsiteX33" fmla="*/ 1072055 w 4120055"/>
              <a:gd name="connsiteY33" fmla="*/ 5412827 h 6358758"/>
              <a:gd name="connsiteX34" fmla="*/ 1187669 w 4120055"/>
              <a:gd name="connsiteY34" fmla="*/ 5896303 h 6358758"/>
              <a:gd name="connsiteX35" fmla="*/ 1439917 w 4120055"/>
              <a:gd name="connsiteY35" fmla="*/ 5969876 h 6358758"/>
              <a:gd name="connsiteX36" fmla="*/ 1597572 w 4120055"/>
              <a:gd name="connsiteY36" fmla="*/ 5538952 h 6358758"/>
              <a:gd name="connsiteX37" fmla="*/ 1702675 w 4120055"/>
              <a:gd name="connsiteY37" fmla="*/ 4813737 h 6358758"/>
              <a:gd name="connsiteX38" fmla="*/ 1797269 w 4120055"/>
              <a:gd name="connsiteY38" fmla="*/ 4487918 h 6358758"/>
              <a:gd name="connsiteX39" fmla="*/ 2175642 w 4120055"/>
              <a:gd name="connsiteY39" fmla="*/ 4540468 h 6358758"/>
              <a:gd name="connsiteX40" fmla="*/ 2322786 w 4120055"/>
              <a:gd name="connsiteY40" fmla="*/ 4845270 h 6358758"/>
              <a:gd name="connsiteX41" fmla="*/ 2333296 w 4120055"/>
              <a:gd name="connsiteY41" fmla="*/ 5433848 h 6358758"/>
              <a:gd name="connsiteX42" fmla="*/ 2364827 w 4120055"/>
              <a:gd name="connsiteY42" fmla="*/ 5864772 h 6358758"/>
              <a:gd name="connsiteX43" fmla="*/ 2459421 w 4120055"/>
              <a:gd name="connsiteY43" fmla="*/ 6095999 h 6358758"/>
              <a:gd name="connsiteX44" fmla="*/ 2596055 w 4120055"/>
              <a:gd name="connsiteY44" fmla="*/ 6222124 h 6358758"/>
              <a:gd name="connsiteX45" fmla="*/ 2764221 w 4120055"/>
              <a:gd name="connsiteY45" fmla="*/ 6243145 h 6358758"/>
              <a:gd name="connsiteX46" fmla="*/ 2869324 w 4120055"/>
              <a:gd name="connsiteY46" fmla="*/ 6264165 h 6358758"/>
              <a:gd name="connsiteX47" fmla="*/ 2879834 w 4120055"/>
              <a:gd name="connsiteY47" fmla="*/ 5822731 h 6358758"/>
              <a:gd name="connsiteX48" fmla="*/ 2785241 w 4120055"/>
              <a:gd name="connsiteY48" fmla="*/ 5559972 h 6358758"/>
              <a:gd name="connsiteX49" fmla="*/ 2995448 w 4120055"/>
              <a:gd name="connsiteY49" fmla="*/ 5318234 h 6358758"/>
              <a:gd name="connsiteX50" fmla="*/ 3026979 w 4120055"/>
              <a:gd name="connsiteY50" fmla="*/ 4897820 h 6358758"/>
              <a:gd name="connsiteX51" fmla="*/ 3079531 w 4120055"/>
              <a:gd name="connsiteY51" fmla="*/ 4666593 h 6358758"/>
              <a:gd name="connsiteX52" fmla="*/ 3310758 w 4120055"/>
              <a:gd name="connsiteY52" fmla="*/ 4855779 h 6358758"/>
              <a:gd name="connsiteX53" fmla="*/ 3174124 w 4120055"/>
              <a:gd name="connsiteY53" fmla="*/ 5402317 h 6358758"/>
              <a:gd name="connsiteX54" fmla="*/ 3069020 w 4120055"/>
              <a:gd name="connsiteY54" fmla="*/ 6011917 h 6358758"/>
              <a:gd name="connsiteX55" fmla="*/ 3058510 w 4120055"/>
              <a:gd name="connsiteY55" fmla="*/ 6264165 h 6358758"/>
              <a:gd name="connsiteX56" fmla="*/ 3237186 w 4120055"/>
              <a:gd name="connsiteY56" fmla="*/ 6306207 h 6358758"/>
              <a:gd name="connsiteX57" fmla="*/ 3657600 w 4120055"/>
              <a:gd name="connsiteY57" fmla="*/ 6358758 h 6358758"/>
              <a:gd name="connsiteX58" fmla="*/ 3857297 w 4120055"/>
              <a:gd name="connsiteY58" fmla="*/ 6274675 h 6358758"/>
              <a:gd name="connsiteX59" fmla="*/ 4014952 w 4120055"/>
              <a:gd name="connsiteY59" fmla="*/ 6085489 h 6358758"/>
              <a:gd name="connsiteX60" fmla="*/ 4120055 w 4120055"/>
              <a:gd name="connsiteY60" fmla="*/ 5307724 h 6358758"/>
              <a:gd name="connsiteX61" fmla="*/ 4056993 w 4120055"/>
              <a:gd name="connsiteY61" fmla="*/ 4624552 h 6358758"/>
              <a:gd name="connsiteX62" fmla="*/ 4046483 w 4120055"/>
              <a:gd name="connsiteY62" fmla="*/ 4309241 h 6358758"/>
              <a:gd name="connsiteX63" fmla="*/ 3773214 w 4120055"/>
              <a:gd name="connsiteY63" fmla="*/ 3993931 h 6358758"/>
              <a:gd name="connsiteX64" fmla="*/ 3563007 w 4120055"/>
              <a:gd name="connsiteY64" fmla="*/ 3174124 h 6358758"/>
              <a:gd name="connsiteX65" fmla="*/ 3384331 w 4120055"/>
              <a:gd name="connsiteY65" fmla="*/ 2680138 h 6358758"/>
              <a:gd name="connsiteX66" fmla="*/ 3195145 w 4120055"/>
              <a:gd name="connsiteY66" fmla="*/ 2427889 h 6358758"/>
              <a:gd name="connsiteX67" fmla="*/ 3016469 w 4120055"/>
              <a:gd name="connsiteY67" fmla="*/ 2060027 h 6358758"/>
              <a:gd name="connsiteX68" fmla="*/ 2869324 w 4120055"/>
              <a:gd name="connsiteY68" fmla="*/ 1818289 h 6358758"/>
              <a:gd name="connsiteX69" fmla="*/ 2932386 w 4120055"/>
              <a:gd name="connsiteY69" fmla="*/ 1418896 h 6358758"/>
              <a:gd name="connsiteX70" fmla="*/ 2995448 w 4120055"/>
              <a:gd name="connsiteY70" fmla="*/ 1324303 h 6358758"/>
              <a:gd name="connsiteX71" fmla="*/ 2963917 w 4120055"/>
              <a:gd name="connsiteY71" fmla="*/ 1671145 h 6358758"/>
              <a:gd name="connsiteX72" fmla="*/ 3121572 w 4120055"/>
              <a:gd name="connsiteY72" fmla="*/ 2133600 h 6358758"/>
              <a:gd name="connsiteX73" fmla="*/ 3668110 w 4120055"/>
              <a:gd name="connsiteY73" fmla="*/ 2154620 h 6358758"/>
              <a:gd name="connsiteX74" fmla="*/ 3773214 w 4120055"/>
              <a:gd name="connsiteY74" fmla="*/ 1965434 h 6358758"/>
              <a:gd name="connsiteX75" fmla="*/ 3541986 w 4120055"/>
              <a:gd name="connsiteY75" fmla="*/ 1734207 h 6358758"/>
              <a:gd name="connsiteX76" fmla="*/ 3762703 w 4120055"/>
              <a:gd name="connsiteY76" fmla="*/ 1355834 h 6358758"/>
              <a:gd name="connsiteX77" fmla="*/ 3699641 w 4120055"/>
              <a:gd name="connsiteY77" fmla="*/ 767255 h 6358758"/>
              <a:gd name="connsiteX78" fmla="*/ 3626069 w 4120055"/>
              <a:gd name="connsiteY78" fmla="*/ 651641 h 6358758"/>
              <a:gd name="connsiteX79" fmla="*/ 3174124 w 4120055"/>
              <a:gd name="connsiteY79" fmla="*/ 420414 h 6358758"/>
              <a:gd name="connsiteX80" fmla="*/ 2921876 w 4120055"/>
              <a:gd name="connsiteY80" fmla="*/ 367862 h 6358758"/>
              <a:gd name="connsiteX81" fmla="*/ 2690648 w 4120055"/>
              <a:gd name="connsiteY81" fmla="*/ 10510 h 6358758"/>
              <a:gd name="connsiteX82" fmla="*/ 2532993 w 4120055"/>
              <a:gd name="connsiteY82" fmla="*/ 0 h 6358758"/>
              <a:gd name="connsiteX83" fmla="*/ 2427889 w 4120055"/>
              <a:gd name="connsiteY83" fmla="*/ 430924 h 6358758"/>
              <a:gd name="connsiteX84" fmla="*/ 2228193 w 4120055"/>
              <a:gd name="connsiteY84" fmla="*/ 630620 h 6358758"/>
              <a:gd name="connsiteX85" fmla="*/ 1933904 w 4120055"/>
              <a:gd name="connsiteY85" fmla="*/ 725214 h 6358758"/>
              <a:gd name="connsiteX86" fmla="*/ 1702676 w 4120055"/>
              <a:gd name="connsiteY86" fmla="*/ 756744 h 6358758"/>
              <a:gd name="connsiteX87" fmla="*/ 1471448 w 4120055"/>
              <a:gd name="connsiteY87" fmla="*/ 546538 h 6358758"/>
              <a:gd name="connsiteX88" fmla="*/ 1313793 w 4120055"/>
              <a:gd name="connsiteY88" fmla="*/ 252247 h 6358758"/>
              <a:gd name="connsiteX89" fmla="*/ 1229710 w 412005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88276 w 4099035"/>
              <a:gd name="connsiteY27" fmla="*/ 6085489 h 6358758"/>
              <a:gd name="connsiteX28" fmla="*/ 725214 w 4099035"/>
              <a:gd name="connsiteY28" fmla="*/ 5549462 h 6358758"/>
              <a:gd name="connsiteX29" fmla="*/ 851338 w 4099035"/>
              <a:gd name="connsiteY29" fmla="*/ 5255172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66649 w 4099035"/>
              <a:gd name="connsiteY34" fmla="*/ 5896303 h 6358758"/>
              <a:gd name="connsiteX35" fmla="*/ 1418897 w 4099035"/>
              <a:gd name="connsiteY35" fmla="*/ 5969876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851338 w 4099035"/>
              <a:gd name="connsiteY29" fmla="*/ 5255172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66649 w 4099035"/>
              <a:gd name="connsiteY34" fmla="*/ 5896303 h 6358758"/>
              <a:gd name="connsiteX35" fmla="*/ 1418897 w 4099035"/>
              <a:gd name="connsiteY35" fmla="*/ 5969876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66649 w 4099035"/>
              <a:gd name="connsiteY34" fmla="*/ 5896303 h 6358758"/>
              <a:gd name="connsiteX35" fmla="*/ 1418897 w 4099035"/>
              <a:gd name="connsiteY35" fmla="*/ 5969876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18897 w 4099035"/>
              <a:gd name="connsiteY35" fmla="*/ 5969876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806263 w 4099035"/>
              <a:gd name="connsiteY45" fmla="*/ 6064469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806263 w 4099035"/>
              <a:gd name="connsiteY45" fmla="*/ 6064469 h 6358758"/>
              <a:gd name="connsiteX46" fmla="*/ 2921877 w 4099035"/>
              <a:gd name="connsiteY46" fmla="*/ 6053958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806263 w 4099035"/>
              <a:gd name="connsiteY45" fmla="*/ 6064469 h 6358758"/>
              <a:gd name="connsiteX46" fmla="*/ 2921877 w 4099035"/>
              <a:gd name="connsiteY46" fmla="*/ 6053958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142593 w 4099035"/>
              <a:gd name="connsiteY55" fmla="*/ 6053958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806263 w 4099035"/>
              <a:gd name="connsiteY45" fmla="*/ 6064469 h 6358758"/>
              <a:gd name="connsiteX46" fmla="*/ 2921877 w 4099035"/>
              <a:gd name="connsiteY46" fmla="*/ 6053958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142593 w 4099035"/>
              <a:gd name="connsiteY55" fmla="*/ 6053958 h 6358758"/>
              <a:gd name="connsiteX56" fmla="*/ 3342290 w 4099035"/>
              <a:gd name="connsiteY56" fmla="*/ 6190594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274675"/>
              <a:gd name="connsiteX1" fmla="*/ 1019504 w 4099035"/>
              <a:gd name="connsiteY1" fmla="*/ 525517 h 6274675"/>
              <a:gd name="connsiteX2" fmla="*/ 483476 w 4099035"/>
              <a:gd name="connsiteY2" fmla="*/ 672662 h 6274675"/>
              <a:gd name="connsiteX3" fmla="*/ 168166 w 4099035"/>
              <a:gd name="connsiteY3" fmla="*/ 956441 h 6274675"/>
              <a:gd name="connsiteX4" fmla="*/ 168166 w 4099035"/>
              <a:gd name="connsiteY4" fmla="*/ 1229710 h 6274675"/>
              <a:gd name="connsiteX5" fmla="*/ 378373 w 4099035"/>
              <a:gd name="connsiteY5" fmla="*/ 1629103 h 6274675"/>
              <a:gd name="connsiteX6" fmla="*/ 557049 w 4099035"/>
              <a:gd name="connsiteY6" fmla="*/ 1839310 h 6274675"/>
              <a:gd name="connsiteX7" fmla="*/ 451945 w 4099035"/>
              <a:gd name="connsiteY7" fmla="*/ 2049517 h 6274675"/>
              <a:gd name="connsiteX8" fmla="*/ 714704 w 4099035"/>
              <a:gd name="connsiteY8" fmla="*/ 2102069 h 6274675"/>
              <a:gd name="connsiteX9" fmla="*/ 903890 w 4099035"/>
              <a:gd name="connsiteY9" fmla="*/ 1807779 h 6274675"/>
              <a:gd name="connsiteX10" fmla="*/ 840828 w 4099035"/>
              <a:gd name="connsiteY10" fmla="*/ 1387365 h 6274675"/>
              <a:gd name="connsiteX11" fmla="*/ 756745 w 4099035"/>
              <a:gd name="connsiteY11" fmla="*/ 1187669 h 6274675"/>
              <a:gd name="connsiteX12" fmla="*/ 935421 w 4099035"/>
              <a:gd name="connsiteY12" fmla="*/ 1145627 h 6274675"/>
              <a:gd name="connsiteX13" fmla="*/ 1103587 w 4099035"/>
              <a:gd name="connsiteY13" fmla="*/ 1618593 h 6274675"/>
              <a:gd name="connsiteX14" fmla="*/ 1135118 w 4099035"/>
              <a:gd name="connsiteY14" fmla="*/ 2028496 h 6274675"/>
              <a:gd name="connsiteX15" fmla="*/ 1082566 w 4099035"/>
              <a:gd name="connsiteY15" fmla="*/ 2501462 h 6274675"/>
              <a:gd name="connsiteX16" fmla="*/ 546538 w 4099035"/>
              <a:gd name="connsiteY16" fmla="*/ 3699641 h 6274675"/>
              <a:gd name="connsiteX17" fmla="*/ 557049 w 4099035"/>
              <a:gd name="connsiteY17" fmla="*/ 3804745 h 6274675"/>
              <a:gd name="connsiteX18" fmla="*/ 567559 w 4099035"/>
              <a:gd name="connsiteY18" fmla="*/ 3878317 h 6274675"/>
              <a:gd name="connsiteX19" fmla="*/ 567559 w 4099035"/>
              <a:gd name="connsiteY19" fmla="*/ 4004441 h 6274675"/>
              <a:gd name="connsiteX20" fmla="*/ 346842 w 4099035"/>
              <a:gd name="connsiteY20" fmla="*/ 4162096 h 6274675"/>
              <a:gd name="connsiteX21" fmla="*/ 294290 w 4099035"/>
              <a:gd name="connsiteY21" fmla="*/ 4708634 h 6274675"/>
              <a:gd name="connsiteX22" fmla="*/ 84083 w 4099035"/>
              <a:gd name="connsiteY22" fmla="*/ 5276193 h 6274675"/>
              <a:gd name="connsiteX23" fmla="*/ 0 w 4099035"/>
              <a:gd name="connsiteY23" fmla="*/ 5591503 h 6274675"/>
              <a:gd name="connsiteX24" fmla="*/ 157656 w 4099035"/>
              <a:gd name="connsiteY24" fmla="*/ 5644054 h 6274675"/>
              <a:gd name="connsiteX25" fmla="*/ 231228 w 4099035"/>
              <a:gd name="connsiteY25" fmla="*/ 5759669 h 6274675"/>
              <a:gd name="connsiteX26" fmla="*/ 567560 w 4099035"/>
              <a:gd name="connsiteY26" fmla="*/ 5770179 h 6274675"/>
              <a:gd name="connsiteX27" fmla="*/ 725214 w 4099035"/>
              <a:gd name="connsiteY27" fmla="*/ 5675585 h 6274675"/>
              <a:gd name="connsiteX28" fmla="*/ 725214 w 4099035"/>
              <a:gd name="connsiteY28" fmla="*/ 5549462 h 6274675"/>
              <a:gd name="connsiteX29" fmla="*/ 777765 w 4099035"/>
              <a:gd name="connsiteY29" fmla="*/ 5223641 h 6274675"/>
              <a:gd name="connsiteX30" fmla="*/ 840828 w 4099035"/>
              <a:gd name="connsiteY30" fmla="*/ 4708634 h 6274675"/>
              <a:gd name="connsiteX31" fmla="*/ 966952 w 4099035"/>
              <a:gd name="connsiteY31" fmla="*/ 4593020 h 6274675"/>
              <a:gd name="connsiteX32" fmla="*/ 977463 w 4099035"/>
              <a:gd name="connsiteY32" fmla="*/ 5307724 h 6274675"/>
              <a:gd name="connsiteX33" fmla="*/ 1051035 w 4099035"/>
              <a:gd name="connsiteY33" fmla="*/ 5412827 h 6274675"/>
              <a:gd name="connsiteX34" fmla="*/ 1187670 w 4099035"/>
              <a:gd name="connsiteY34" fmla="*/ 5496909 h 6274675"/>
              <a:gd name="connsiteX35" fmla="*/ 1439917 w 4099035"/>
              <a:gd name="connsiteY35" fmla="*/ 5507421 h 6274675"/>
              <a:gd name="connsiteX36" fmla="*/ 1534511 w 4099035"/>
              <a:gd name="connsiteY36" fmla="*/ 5391807 h 6274675"/>
              <a:gd name="connsiteX37" fmla="*/ 1671145 w 4099035"/>
              <a:gd name="connsiteY37" fmla="*/ 4750675 h 6274675"/>
              <a:gd name="connsiteX38" fmla="*/ 1776249 w 4099035"/>
              <a:gd name="connsiteY38" fmla="*/ 4309242 h 6274675"/>
              <a:gd name="connsiteX39" fmla="*/ 2154622 w 4099035"/>
              <a:gd name="connsiteY39" fmla="*/ 4424854 h 6274675"/>
              <a:gd name="connsiteX40" fmla="*/ 2301766 w 4099035"/>
              <a:gd name="connsiteY40" fmla="*/ 4845270 h 6274675"/>
              <a:gd name="connsiteX41" fmla="*/ 2364828 w 4099035"/>
              <a:gd name="connsiteY41" fmla="*/ 5402317 h 6274675"/>
              <a:gd name="connsiteX42" fmla="*/ 2438400 w 4099035"/>
              <a:gd name="connsiteY42" fmla="*/ 5749158 h 6274675"/>
              <a:gd name="connsiteX43" fmla="*/ 2501464 w 4099035"/>
              <a:gd name="connsiteY43" fmla="*/ 5927833 h 6274675"/>
              <a:gd name="connsiteX44" fmla="*/ 2659118 w 4099035"/>
              <a:gd name="connsiteY44" fmla="*/ 6096000 h 6274675"/>
              <a:gd name="connsiteX45" fmla="*/ 2806263 w 4099035"/>
              <a:gd name="connsiteY45" fmla="*/ 6064469 h 6274675"/>
              <a:gd name="connsiteX46" fmla="*/ 2921877 w 4099035"/>
              <a:gd name="connsiteY46" fmla="*/ 6053958 h 6274675"/>
              <a:gd name="connsiteX47" fmla="*/ 2858814 w 4099035"/>
              <a:gd name="connsiteY47" fmla="*/ 5822731 h 6274675"/>
              <a:gd name="connsiteX48" fmla="*/ 2764221 w 4099035"/>
              <a:gd name="connsiteY48" fmla="*/ 5559972 h 6274675"/>
              <a:gd name="connsiteX49" fmla="*/ 2974428 w 4099035"/>
              <a:gd name="connsiteY49" fmla="*/ 5318234 h 6274675"/>
              <a:gd name="connsiteX50" fmla="*/ 3005959 w 4099035"/>
              <a:gd name="connsiteY50" fmla="*/ 4897820 h 6274675"/>
              <a:gd name="connsiteX51" fmla="*/ 3058511 w 4099035"/>
              <a:gd name="connsiteY51" fmla="*/ 4666593 h 6274675"/>
              <a:gd name="connsiteX52" fmla="*/ 3289738 w 4099035"/>
              <a:gd name="connsiteY52" fmla="*/ 4855779 h 6274675"/>
              <a:gd name="connsiteX53" fmla="*/ 3153104 w 4099035"/>
              <a:gd name="connsiteY53" fmla="*/ 5402317 h 6274675"/>
              <a:gd name="connsiteX54" fmla="*/ 3048000 w 4099035"/>
              <a:gd name="connsiteY54" fmla="*/ 6011917 h 6274675"/>
              <a:gd name="connsiteX55" fmla="*/ 3142593 w 4099035"/>
              <a:gd name="connsiteY55" fmla="*/ 6053958 h 6274675"/>
              <a:gd name="connsiteX56" fmla="*/ 3342290 w 4099035"/>
              <a:gd name="connsiteY56" fmla="*/ 6190594 h 6274675"/>
              <a:gd name="connsiteX57" fmla="*/ 3678621 w 4099035"/>
              <a:gd name="connsiteY57" fmla="*/ 6117020 h 6274675"/>
              <a:gd name="connsiteX58" fmla="*/ 3836277 w 4099035"/>
              <a:gd name="connsiteY58" fmla="*/ 6274675 h 6274675"/>
              <a:gd name="connsiteX59" fmla="*/ 3993932 w 4099035"/>
              <a:gd name="connsiteY59" fmla="*/ 6085489 h 6274675"/>
              <a:gd name="connsiteX60" fmla="*/ 4099035 w 4099035"/>
              <a:gd name="connsiteY60" fmla="*/ 5307724 h 6274675"/>
              <a:gd name="connsiteX61" fmla="*/ 4035973 w 4099035"/>
              <a:gd name="connsiteY61" fmla="*/ 4624552 h 6274675"/>
              <a:gd name="connsiteX62" fmla="*/ 4025463 w 4099035"/>
              <a:gd name="connsiteY62" fmla="*/ 4309241 h 6274675"/>
              <a:gd name="connsiteX63" fmla="*/ 3752194 w 4099035"/>
              <a:gd name="connsiteY63" fmla="*/ 3993931 h 6274675"/>
              <a:gd name="connsiteX64" fmla="*/ 3541987 w 4099035"/>
              <a:gd name="connsiteY64" fmla="*/ 3174124 h 6274675"/>
              <a:gd name="connsiteX65" fmla="*/ 3363311 w 4099035"/>
              <a:gd name="connsiteY65" fmla="*/ 2680138 h 6274675"/>
              <a:gd name="connsiteX66" fmla="*/ 3174125 w 4099035"/>
              <a:gd name="connsiteY66" fmla="*/ 2427889 h 6274675"/>
              <a:gd name="connsiteX67" fmla="*/ 2995449 w 4099035"/>
              <a:gd name="connsiteY67" fmla="*/ 2060027 h 6274675"/>
              <a:gd name="connsiteX68" fmla="*/ 2848304 w 4099035"/>
              <a:gd name="connsiteY68" fmla="*/ 1818289 h 6274675"/>
              <a:gd name="connsiteX69" fmla="*/ 2911366 w 4099035"/>
              <a:gd name="connsiteY69" fmla="*/ 1418896 h 6274675"/>
              <a:gd name="connsiteX70" fmla="*/ 2974428 w 4099035"/>
              <a:gd name="connsiteY70" fmla="*/ 1324303 h 6274675"/>
              <a:gd name="connsiteX71" fmla="*/ 2942897 w 4099035"/>
              <a:gd name="connsiteY71" fmla="*/ 1671145 h 6274675"/>
              <a:gd name="connsiteX72" fmla="*/ 3100552 w 4099035"/>
              <a:gd name="connsiteY72" fmla="*/ 2133600 h 6274675"/>
              <a:gd name="connsiteX73" fmla="*/ 3647090 w 4099035"/>
              <a:gd name="connsiteY73" fmla="*/ 2154620 h 6274675"/>
              <a:gd name="connsiteX74" fmla="*/ 3752194 w 4099035"/>
              <a:gd name="connsiteY74" fmla="*/ 1965434 h 6274675"/>
              <a:gd name="connsiteX75" fmla="*/ 3520966 w 4099035"/>
              <a:gd name="connsiteY75" fmla="*/ 1734207 h 6274675"/>
              <a:gd name="connsiteX76" fmla="*/ 3741683 w 4099035"/>
              <a:gd name="connsiteY76" fmla="*/ 1355834 h 6274675"/>
              <a:gd name="connsiteX77" fmla="*/ 3678621 w 4099035"/>
              <a:gd name="connsiteY77" fmla="*/ 767255 h 6274675"/>
              <a:gd name="connsiteX78" fmla="*/ 3605049 w 4099035"/>
              <a:gd name="connsiteY78" fmla="*/ 651641 h 6274675"/>
              <a:gd name="connsiteX79" fmla="*/ 3153104 w 4099035"/>
              <a:gd name="connsiteY79" fmla="*/ 420414 h 6274675"/>
              <a:gd name="connsiteX80" fmla="*/ 2900856 w 4099035"/>
              <a:gd name="connsiteY80" fmla="*/ 367862 h 6274675"/>
              <a:gd name="connsiteX81" fmla="*/ 2669628 w 4099035"/>
              <a:gd name="connsiteY81" fmla="*/ 10510 h 6274675"/>
              <a:gd name="connsiteX82" fmla="*/ 2511973 w 4099035"/>
              <a:gd name="connsiteY82" fmla="*/ 0 h 6274675"/>
              <a:gd name="connsiteX83" fmla="*/ 2406869 w 4099035"/>
              <a:gd name="connsiteY83" fmla="*/ 430924 h 6274675"/>
              <a:gd name="connsiteX84" fmla="*/ 2207173 w 4099035"/>
              <a:gd name="connsiteY84" fmla="*/ 630620 h 6274675"/>
              <a:gd name="connsiteX85" fmla="*/ 1912884 w 4099035"/>
              <a:gd name="connsiteY85" fmla="*/ 725214 h 6274675"/>
              <a:gd name="connsiteX86" fmla="*/ 1681656 w 4099035"/>
              <a:gd name="connsiteY86" fmla="*/ 756744 h 6274675"/>
              <a:gd name="connsiteX87" fmla="*/ 1450428 w 4099035"/>
              <a:gd name="connsiteY87" fmla="*/ 546538 h 6274675"/>
              <a:gd name="connsiteX88" fmla="*/ 1292773 w 4099035"/>
              <a:gd name="connsiteY88" fmla="*/ 252247 h 6274675"/>
              <a:gd name="connsiteX89" fmla="*/ 1208690 w 4099035"/>
              <a:gd name="connsiteY89" fmla="*/ 136634 h 6274675"/>
              <a:gd name="connsiteX0" fmla="*/ 1208690 w 4099035"/>
              <a:gd name="connsiteY0" fmla="*/ 136634 h 6274675"/>
              <a:gd name="connsiteX1" fmla="*/ 1019504 w 4099035"/>
              <a:gd name="connsiteY1" fmla="*/ 525517 h 6274675"/>
              <a:gd name="connsiteX2" fmla="*/ 483476 w 4099035"/>
              <a:gd name="connsiteY2" fmla="*/ 672662 h 6274675"/>
              <a:gd name="connsiteX3" fmla="*/ 168166 w 4099035"/>
              <a:gd name="connsiteY3" fmla="*/ 956441 h 6274675"/>
              <a:gd name="connsiteX4" fmla="*/ 168166 w 4099035"/>
              <a:gd name="connsiteY4" fmla="*/ 1229710 h 6274675"/>
              <a:gd name="connsiteX5" fmla="*/ 378373 w 4099035"/>
              <a:gd name="connsiteY5" fmla="*/ 1629103 h 6274675"/>
              <a:gd name="connsiteX6" fmla="*/ 557049 w 4099035"/>
              <a:gd name="connsiteY6" fmla="*/ 1839310 h 6274675"/>
              <a:gd name="connsiteX7" fmla="*/ 451945 w 4099035"/>
              <a:gd name="connsiteY7" fmla="*/ 2049517 h 6274675"/>
              <a:gd name="connsiteX8" fmla="*/ 714704 w 4099035"/>
              <a:gd name="connsiteY8" fmla="*/ 2102069 h 6274675"/>
              <a:gd name="connsiteX9" fmla="*/ 903890 w 4099035"/>
              <a:gd name="connsiteY9" fmla="*/ 1807779 h 6274675"/>
              <a:gd name="connsiteX10" fmla="*/ 840828 w 4099035"/>
              <a:gd name="connsiteY10" fmla="*/ 1387365 h 6274675"/>
              <a:gd name="connsiteX11" fmla="*/ 756745 w 4099035"/>
              <a:gd name="connsiteY11" fmla="*/ 1187669 h 6274675"/>
              <a:gd name="connsiteX12" fmla="*/ 935421 w 4099035"/>
              <a:gd name="connsiteY12" fmla="*/ 1145627 h 6274675"/>
              <a:gd name="connsiteX13" fmla="*/ 1103587 w 4099035"/>
              <a:gd name="connsiteY13" fmla="*/ 1618593 h 6274675"/>
              <a:gd name="connsiteX14" fmla="*/ 1135118 w 4099035"/>
              <a:gd name="connsiteY14" fmla="*/ 2028496 h 6274675"/>
              <a:gd name="connsiteX15" fmla="*/ 1082566 w 4099035"/>
              <a:gd name="connsiteY15" fmla="*/ 2501462 h 6274675"/>
              <a:gd name="connsiteX16" fmla="*/ 546538 w 4099035"/>
              <a:gd name="connsiteY16" fmla="*/ 3699641 h 6274675"/>
              <a:gd name="connsiteX17" fmla="*/ 557049 w 4099035"/>
              <a:gd name="connsiteY17" fmla="*/ 3804745 h 6274675"/>
              <a:gd name="connsiteX18" fmla="*/ 567559 w 4099035"/>
              <a:gd name="connsiteY18" fmla="*/ 3878317 h 6274675"/>
              <a:gd name="connsiteX19" fmla="*/ 567559 w 4099035"/>
              <a:gd name="connsiteY19" fmla="*/ 4004441 h 6274675"/>
              <a:gd name="connsiteX20" fmla="*/ 346842 w 4099035"/>
              <a:gd name="connsiteY20" fmla="*/ 4162096 h 6274675"/>
              <a:gd name="connsiteX21" fmla="*/ 294290 w 4099035"/>
              <a:gd name="connsiteY21" fmla="*/ 4708634 h 6274675"/>
              <a:gd name="connsiteX22" fmla="*/ 84083 w 4099035"/>
              <a:gd name="connsiteY22" fmla="*/ 5276193 h 6274675"/>
              <a:gd name="connsiteX23" fmla="*/ 0 w 4099035"/>
              <a:gd name="connsiteY23" fmla="*/ 5591503 h 6274675"/>
              <a:gd name="connsiteX24" fmla="*/ 157656 w 4099035"/>
              <a:gd name="connsiteY24" fmla="*/ 5644054 h 6274675"/>
              <a:gd name="connsiteX25" fmla="*/ 231228 w 4099035"/>
              <a:gd name="connsiteY25" fmla="*/ 5759669 h 6274675"/>
              <a:gd name="connsiteX26" fmla="*/ 567560 w 4099035"/>
              <a:gd name="connsiteY26" fmla="*/ 5770179 h 6274675"/>
              <a:gd name="connsiteX27" fmla="*/ 725214 w 4099035"/>
              <a:gd name="connsiteY27" fmla="*/ 5675585 h 6274675"/>
              <a:gd name="connsiteX28" fmla="*/ 725214 w 4099035"/>
              <a:gd name="connsiteY28" fmla="*/ 5549462 h 6274675"/>
              <a:gd name="connsiteX29" fmla="*/ 777765 w 4099035"/>
              <a:gd name="connsiteY29" fmla="*/ 5223641 h 6274675"/>
              <a:gd name="connsiteX30" fmla="*/ 840828 w 4099035"/>
              <a:gd name="connsiteY30" fmla="*/ 4708634 h 6274675"/>
              <a:gd name="connsiteX31" fmla="*/ 966952 w 4099035"/>
              <a:gd name="connsiteY31" fmla="*/ 4593020 h 6274675"/>
              <a:gd name="connsiteX32" fmla="*/ 977463 w 4099035"/>
              <a:gd name="connsiteY32" fmla="*/ 5307724 h 6274675"/>
              <a:gd name="connsiteX33" fmla="*/ 1051035 w 4099035"/>
              <a:gd name="connsiteY33" fmla="*/ 5412827 h 6274675"/>
              <a:gd name="connsiteX34" fmla="*/ 1187670 w 4099035"/>
              <a:gd name="connsiteY34" fmla="*/ 5496909 h 6274675"/>
              <a:gd name="connsiteX35" fmla="*/ 1439917 w 4099035"/>
              <a:gd name="connsiteY35" fmla="*/ 5507421 h 6274675"/>
              <a:gd name="connsiteX36" fmla="*/ 1534511 w 4099035"/>
              <a:gd name="connsiteY36" fmla="*/ 5391807 h 6274675"/>
              <a:gd name="connsiteX37" fmla="*/ 1671145 w 4099035"/>
              <a:gd name="connsiteY37" fmla="*/ 4750675 h 6274675"/>
              <a:gd name="connsiteX38" fmla="*/ 1776249 w 4099035"/>
              <a:gd name="connsiteY38" fmla="*/ 4309242 h 6274675"/>
              <a:gd name="connsiteX39" fmla="*/ 2154622 w 4099035"/>
              <a:gd name="connsiteY39" fmla="*/ 4424854 h 6274675"/>
              <a:gd name="connsiteX40" fmla="*/ 2301766 w 4099035"/>
              <a:gd name="connsiteY40" fmla="*/ 4845270 h 6274675"/>
              <a:gd name="connsiteX41" fmla="*/ 2364828 w 4099035"/>
              <a:gd name="connsiteY41" fmla="*/ 5402317 h 6274675"/>
              <a:gd name="connsiteX42" fmla="*/ 2438400 w 4099035"/>
              <a:gd name="connsiteY42" fmla="*/ 5749158 h 6274675"/>
              <a:gd name="connsiteX43" fmla="*/ 2501464 w 4099035"/>
              <a:gd name="connsiteY43" fmla="*/ 5927833 h 6274675"/>
              <a:gd name="connsiteX44" fmla="*/ 2659118 w 4099035"/>
              <a:gd name="connsiteY44" fmla="*/ 6096000 h 6274675"/>
              <a:gd name="connsiteX45" fmla="*/ 2806263 w 4099035"/>
              <a:gd name="connsiteY45" fmla="*/ 6064469 h 6274675"/>
              <a:gd name="connsiteX46" fmla="*/ 2921877 w 4099035"/>
              <a:gd name="connsiteY46" fmla="*/ 6053958 h 6274675"/>
              <a:gd name="connsiteX47" fmla="*/ 2858814 w 4099035"/>
              <a:gd name="connsiteY47" fmla="*/ 5822731 h 6274675"/>
              <a:gd name="connsiteX48" fmla="*/ 2764221 w 4099035"/>
              <a:gd name="connsiteY48" fmla="*/ 5559972 h 6274675"/>
              <a:gd name="connsiteX49" fmla="*/ 2974428 w 4099035"/>
              <a:gd name="connsiteY49" fmla="*/ 5318234 h 6274675"/>
              <a:gd name="connsiteX50" fmla="*/ 3005959 w 4099035"/>
              <a:gd name="connsiteY50" fmla="*/ 4897820 h 6274675"/>
              <a:gd name="connsiteX51" fmla="*/ 3058511 w 4099035"/>
              <a:gd name="connsiteY51" fmla="*/ 4666593 h 6274675"/>
              <a:gd name="connsiteX52" fmla="*/ 3289738 w 4099035"/>
              <a:gd name="connsiteY52" fmla="*/ 4855779 h 6274675"/>
              <a:gd name="connsiteX53" fmla="*/ 3153104 w 4099035"/>
              <a:gd name="connsiteY53" fmla="*/ 5402317 h 6274675"/>
              <a:gd name="connsiteX54" fmla="*/ 3048000 w 4099035"/>
              <a:gd name="connsiteY54" fmla="*/ 6011917 h 6274675"/>
              <a:gd name="connsiteX55" fmla="*/ 3142593 w 4099035"/>
              <a:gd name="connsiteY55" fmla="*/ 6053958 h 6274675"/>
              <a:gd name="connsiteX56" fmla="*/ 3342290 w 4099035"/>
              <a:gd name="connsiteY56" fmla="*/ 6190594 h 6274675"/>
              <a:gd name="connsiteX57" fmla="*/ 3678621 w 4099035"/>
              <a:gd name="connsiteY57" fmla="*/ 6117020 h 6274675"/>
              <a:gd name="connsiteX58" fmla="*/ 3836277 w 4099035"/>
              <a:gd name="connsiteY58" fmla="*/ 6274675 h 6274675"/>
              <a:gd name="connsiteX59" fmla="*/ 3993932 w 4099035"/>
              <a:gd name="connsiteY59" fmla="*/ 6085489 h 6274675"/>
              <a:gd name="connsiteX60" fmla="*/ 4099035 w 4099035"/>
              <a:gd name="connsiteY60" fmla="*/ 5307724 h 6274675"/>
              <a:gd name="connsiteX61" fmla="*/ 4035973 w 4099035"/>
              <a:gd name="connsiteY61" fmla="*/ 4624552 h 6274675"/>
              <a:gd name="connsiteX62" fmla="*/ 4025463 w 4099035"/>
              <a:gd name="connsiteY62" fmla="*/ 4309241 h 6274675"/>
              <a:gd name="connsiteX63" fmla="*/ 3752194 w 4099035"/>
              <a:gd name="connsiteY63" fmla="*/ 3993931 h 6274675"/>
              <a:gd name="connsiteX64" fmla="*/ 3541987 w 4099035"/>
              <a:gd name="connsiteY64" fmla="*/ 3174124 h 6274675"/>
              <a:gd name="connsiteX65" fmla="*/ 3363311 w 4099035"/>
              <a:gd name="connsiteY65" fmla="*/ 2680138 h 6274675"/>
              <a:gd name="connsiteX66" fmla="*/ 3174125 w 4099035"/>
              <a:gd name="connsiteY66" fmla="*/ 2427889 h 6274675"/>
              <a:gd name="connsiteX67" fmla="*/ 2995449 w 4099035"/>
              <a:gd name="connsiteY67" fmla="*/ 2060027 h 6274675"/>
              <a:gd name="connsiteX68" fmla="*/ 2848304 w 4099035"/>
              <a:gd name="connsiteY68" fmla="*/ 1818289 h 6274675"/>
              <a:gd name="connsiteX69" fmla="*/ 2911366 w 4099035"/>
              <a:gd name="connsiteY69" fmla="*/ 1418896 h 6274675"/>
              <a:gd name="connsiteX70" fmla="*/ 2974428 w 4099035"/>
              <a:gd name="connsiteY70" fmla="*/ 1324303 h 6274675"/>
              <a:gd name="connsiteX71" fmla="*/ 2942897 w 4099035"/>
              <a:gd name="connsiteY71" fmla="*/ 1671145 h 6274675"/>
              <a:gd name="connsiteX72" fmla="*/ 3100552 w 4099035"/>
              <a:gd name="connsiteY72" fmla="*/ 2133600 h 6274675"/>
              <a:gd name="connsiteX73" fmla="*/ 3647090 w 4099035"/>
              <a:gd name="connsiteY73" fmla="*/ 2154620 h 6274675"/>
              <a:gd name="connsiteX74" fmla="*/ 3752194 w 4099035"/>
              <a:gd name="connsiteY74" fmla="*/ 1965434 h 6274675"/>
              <a:gd name="connsiteX75" fmla="*/ 3520966 w 4099035"/>
              <a:gd name="connsiteY75" fmla="*/ 1734207 h 6274675"/>
              <a:gd name="connsiteX76" fmla="*/ 3741683 w 4099035"/>
              <a:gd name="connsiteY76" fmla="*/ 1355834 h 6274675"/>
              <a:gd name="connsiteX77" fmla="*/ 3678621 w 4099035"/>
              <a:gd name="connsiteY77" fmla="*/ 767255 h 6274675"/>
              <a:gd name="connsiteX78" fmla="*/ 3605049 w 4099035"/>
              <a:gd name="connsiteY78" fmla="*/ 651641 h 6274675"/>
              <a:gd name="connsiteX79" fmla="*/ 3153104 w 4099035"/>
              <a:gd name="connsiteY79" fmla="*/ 420414 h 6274675"/>
              <a:gd name="connsiteX80" fmla="*/ 2900856 w 4099035"/>
              <a:gd name="connsiteY80" fmla="*/ 367862 h 6274675"/>
              <a:gd name="connsiteX81" fmla="*/ 2669628 w 4099035"/>
              <a:gd name="connsiteY81" fmla="*/ 10510 h 6274675"/>
              <a:gd name="connsiteX82" fmla="*/ 2511973 w 4099035"/>
              <a:gd name="connsiteY82" fmla="*/ 0 h 6274675"/>
              <a:gd name="connsiteX83" fmla="*/ 2406869 w 4099035"/>
              <a:gd name="connsiteY83" fmla="*/ 430924 h 6274675"/>
              <a:gd name="connsiteX84" fmla="*/ 2207173 w 4099035"/>
              <a:gd name="connsiteY84" fmla="*/ 630620 h 6274675"/>
              <a:gd name="connsiteX85" fmla="*/ 1912884 w 4099035"/>
              <a:gd name="connsiteY85" fmla="*/ 725214 h 6274675"/>
              <a:gd name="connsiteX86" fmla="*/ 1681656 w 4099035"/>
              <a:gd name="connsiteY86" fmla="*/ 756744 h 6274675"/>
              <a:gd name="connsiteX87" fmla="*/ 1450428 w 4099035"/>
              <a:gd name="connsiteY87" fmla="*/ 546538 h 6274675"/>
              <a:gd name="connsiteX88" fmla="*/ 1292773 w 4099035"/>
              <a:gd name="connsiteY88" fmla="*/ 252247 h 6274675"/>
              <a:gd name="connsiteX89" fmla="*/ 1208690 w 4099035"/>
              <a:gd name="connsiteY89" fmla="*/ 136634 h 6274675"/>
              <a:gd name="connsiteX0" fmla="*/ 1208690 w 4099035"/>
              <a:gd name="connsiteY0" fmla="*/ 136634 h 6312933"/>
              <a:gd name="connsiteX1" fmla="*/ 1019504 w 4099035"/>
              <a:gd name="connsiteY1" fmla="*/ 525517 h 6312933"/>
              <a:gd name="connsiteX2" fmla="*/ 483476 w 4099035"/>
              <a:gd name="connsiteY2" fmla="*/ 672662 h 6312933"/>
              <a:gd name="connsiteX3" fmla="*/ 168166 w 4099035"/>
              <a:gd name="connsiteY3" fmla="*/ 956441 h 6312933"/>
              <a:gd name="connsiteX4" fmla="*/ 168166 w 4099035"/>
              <a:gd name="connsiteY4" fmla="*/ 1229710 h 6312933"/>
              <a:gd name="connsiteX5" fmla="*/ 378373 w 4099035"/>
              <a:gd name="connsiteY5" fmla="*/ 1629103 h 6312933"/>
              <a:gd name="connsiteX6" fmla="*/ 557049 w 4099035"/>
              <a:gd name="connsiteY6" fmla="*/ 1839310 h 6312933"/>
              <a:gd name="connsiteX7" fmla="*/ 451945 w 4099035"/>
              <a:gd name="connsiteY7" fmla="*/ 2049517 h 6312933"/>
              <a:gd name="connsiteX8" fmla="*/ 714704 w 4099035"/>
              <a:gd name="connsiteY8" fmla="*/ 2102069 h 6312933"/>
              <a:gd name="connsiteX9" fmla="*/ 903890 w 4099035"/>
              <a:gd name="connsiteY9" fmla="*/ 1807779 h 6312933"/>
              <a:gd name="connsiteX10" fmla="*/ 840828 w 4099035"/>
              <a:gd name="connsiteY10" fmla="*/ 1387365 h 6312933"/>
              <a:gd name="connsiteX11" fmla="*/ 756745 w 4099035"/>
              <a:gd name="connsiteY11" fmla="*/ 1187669 h 6312933"/>
              <a:gd name="connsiteX12" fmla="*/ 935421 w 4099035"/>
              <a:gd name="connsiteY12" fmla="*/ 1145627 h 6312933"/>
              <a:gd name="connsiteX13" fmla="*/ 1103587 w 4099035"/>
              <a:gd name="connsiteY13" fmla="*/ 1618593 h 6312933"/>
              <a:gd name="connsiteX14" fmla="*/ 1135118 w 4099035"/>
              <a:gd name="connsiteY14" fmla="*/ 2028496 h 6312933"/>
              <a:gd name="connsiteX15" fmla="*/ 1082566 w 4099035"/>
              <a:gd name="connsiteY15" fmla="*/ 2501462 h 6312933"/>
              <a:gd name="connsiteX16" fmla="*/ 546538 w 4099035"/>
              <a:gd name="connsiteY16" fmla="*/ 3699641 h 6312933"/>
              <a:gd name="connsiteX17" fmla="*/ 557049 w 4099035"/>
              <a:gd name="connsiteY17" fmla="*/ 3804745 h 6312933"/>
              <a:gd name="connsiteX18" fmla="*/ 567559 w 4099035"/>
              <a:gd name="connsiteY18" fmla="*/ 3878317 h 6312933"/>
              <a:gd name="connsiteX19" fmla="*/ 567559 w 4099035"/>
              <a:gd name="connsiteY19" fmla="*/ 4004441 h 6312933"/>
              <a:gd name="connsiteX20" fmla="*/ 346842 w 4099035"/>
              <a:gd name="connsiteY20" fmla="*/ 4162096 h 6312933"/>
              <a:gd name="connsiteX21" fmla="*/ 294290 w 4099035"/>
              <a:gd name="connsiteY21" fmla="*/ 4708634 h 6312933"/>
              <a:gd name="connsiteX22" fmla="*/ 84083 w 4099035"/>
              <a:gd name="connsiteY22" fmla="*/ 5276193 h 6312933"/>
              <a:gd name="connsiteX23" fmla="*/ 0 w 4099035"/>
              <a:gd name="connsiteY23" fmla="*/ 5591503 h 6312933"/>
              <a:gd name="connsiteX24" fmla="*/ 157656 w 4099035"/>
              <a:gd name="connsiteY24" fmla="*/ 5644054 h 6312933"/>
              <a:gd name="connsiteX25" fmla="*/ 231228 w 4099035"/>
              <a:gd name="connsiteY25" fmla="*/ 5759669 h 6312933"/>
              <a:gd name="connsiteX26" fmla="*/ 567560 w 4099035"/>
              <a:gd name="connsiteY26" fmla="*/ 5770179 h 6312933"/>
              <a:gd name="connsiteX27" fmla="*/ 725214 w 4099035"/>
              <a:gd name="connsiteY27" fmla="*/ 5675585 h 6312933"/>
              <a:gd name="connsiteX28" fmla="*/ 725214 w 4099035"/>
              <a:gd name="connsiteY28" fmla="*/ 5549462 h 6312933"/>
              <a:gd name="connsiteX29" fmla="*/ 777765 w 4099035"/>
              <a:gd name="connsiteY29" fmla="*/ 5223641 h 6312933"/>
              <a:gd name="connsiteX30" fmla="*/ 840828 w 4099035"/>
              <a:gd name="connsiteY30" fmla="*/ 4708634 h 6312933"/>
              <a:gd name="connsiteX31" fmla="*/ 966952 w 4099035"/>
              <a:gd name="connsiteY31" fmla="*/ 4593020 h 6312933"/>
              <a:gd name="connsiteX32" fmla="*/ 977463 w 4099035"/>
              <a:gd name="connsiteY32" fmla="*/ 5307724 h 6312933"/>
              <a:gd name="connsiteX33" fmla="*/ 1051035 w 4099035"/>
              <a:gd name="connsiteY33" fmla="*/ 5412827 h 6312933"/>
              <a:gd name="connsiteX34" fmla="*/ 1187670 w 4099035"/>
              <a:gd name="connsiteY34" fmla="*/ 5496909 h 6312933"/>
              <a:gd name="connsiteX35" fmla="*/ 1439917 w 4099035"/>
              <a:gd name="connsiteY35" fmla="*/ 5507421 h 6312933"/>
              <a:gd name="connsiteX36" fmla="*/ 1534511 w 4099035"/>
              <a:gd name="connsiteY36" fmla="*/ 5391807 h 6312933"/>
              <a:gd name="connsiteX37" fmla="*/ 1671145 w 4099035"/>
              <a:gd name="connsiteY37" fmla="*/ 4750675 h 6312933"/>
              <a:gd name="connsiteX38" fmla="*/ 1776249 w 4099035"/>
              <a:gd name="connsiteY38" fmla="*/ 4309242 h 6312933"/>
              <a:gd name="connsiteX39" fmla="*/ 2154622 w 4099035"/>
              <a:gd name="connsiteY39" fmla="*/ 4424854 h 6312933"/>
              <a:gd name="connsiteX40" fmla="*/ 2301766 w 4099035"/>
              <a:gd name="connsiteY40" fmla="*/ 4845270 h 6312933"/>
              <a:gd name="connsiteX41" fmla="*/ 2364828 w 4099035"/>
              <a:gd name="connsiteY41" fmla="*/ 5402317 h 6312933"/>
              <a:gd name="connsiteX42" fmla="*/ 2438400 w 4099035"/>
              <a:gd name="connsiteY42" fmla="*/ 5749158 h 6312933"/>
              <a:gd name="connsiteX43" fmla="*/ 2501464 w 4099035"/>
              <a:gd name="connsiteY43" fmla="*/ 5927833 h 6312933"/>
              <a:gd name="connsiteX44" fmla="*/ 2659118 w 4099035"/>
              <a:gd name="connsiteY44" fmla="*/ 6096000 h 6312933"/>
              <a:gd name="connsiteX45" fmla="*/ 2806263 w 4099035"/>
              <a:gd name="connsiteY45" fmla="*/ 6064469 h 6312933"/>
              <a:gd name="connsiteX46" fmla="*/ 2921877 w 4099035"/>
              <a:gd name="connsiteY46" fmla="*/ 6053958 h 6312933"/>
              <a:gd name="connsiteX47" fmla="*/ 2858814 w 4099035"/>
              <a:gd name="connsiteY47" fmla="*/ 5822731 h 6312933"/>
              <a:gd name="connsiteX48" fmla="*/ 2764221 w 4099035"/>
              <a:gd name="connsiteY48" fmla="*/ 5559972 h 6312933"/>
              <a:gd name="connsiteX49" fmla="*/ 2974428 w 4099035"/>
              <a:gd name="connsiteY49" fmla="*/ 5318234 h 6312933"/>
              <a:gd name="connsiteX50" fmla="*/ 3005959 w 4099035"/>
              <a:gd name="connsiteY50" fmla="*/ 4897820 h 6312933"/>
              <a:gd name="connsiteX51" fmla="*/ 3058511 w 4099035"/>
              <a:gd name="connsiteY51" fmla="*/ 4666593 h 6312933"/>
              <a:gd name="connsiteX52" fmla="*/ 3289738 w 4099035"/>
              <a:gd name="connsiteY52" fmla="*/ 4855779 h 6312933"/>
              <a:gd name="connsiteX53" fmla="*/ 3153104 w 4099035"/>
              <a:gd name="connsiteY53" fmla="*/ 5402317 h 6312933"/>
              <a:gd name="connsiteX54" fmla="*/ 3048000 w 4099035"/>
              <a:gd name="connsiteY54" fmla="*/ 6011917 h 6312933"/>
              <a:gd name="connsiteX55" fmla="*/ 3142593 w 4099035"/>
              <a:gd name="connsiteY55" fmla="*/ 6053958 h 6312933"/>
              <a:gd name="connsiteX56" fmla="*/ 3342290 w 4099035"/>
              <a:gd name="connsiteY56" fmla="*/ 6190594 h 6312933"/>
              <a:gd name="connsiteX57" fmla="*/ 3699641 w 4099035"/>
              <a:gd name="connsiteY57" fmla="*/ 6264165 h 6312933"/>
              <a:gd name="connsiteX58" fmla="*/ 3836277 w 4099035"/>
              <a:gd name="connsiteY58" fmla="*/ 6274675 h 6312933"/>
              <a:gd name="connsiteX59" fmla="*/ 3993932 w 4099035"/>
              <a:gd name="connsiteY59" fmla="*/ 6085489 h 6312933"/>
              <a:gd name="connsiteX60" fmla="*/ 4099035 w 4099035"/>
              <a:gd name="connsiteY60" fmla="*/ 5307724 h 6312933"/>
              <a:gd name="connsiteX61" fmla="*/ 4035973 w 4099035"/>
              <a:gd name="connsiteY61" fmla="*/ 4624552 h 6312933"/>
              <a:gd name="connsiteX62" fmla="*/ 4025463 w 4099035"/>
              <a:gd name="connsiteY62" fmla="*/ 4309241 h 6312933"/>
              <a:gd name="connsiteX63" fmla="*/ 3752194 w 4099035"/>
              <a:gd name="connsiteY63" fmla="*/ 3993931 h 6312933"/>
              <a:gd name="connsiteX64" fmla="*/ 3541987 w 4099035"/>
              <a:gd name="connsiteY64" fmla="*/ 3174124 h 6312933"/>
              <a:gd name="connsiteX65" fmla="*/ 3363311 w 4099035"/>
              <a:gd name="connsiteY65" fmla="*/ 2680138 h 6312933"/>
              <a:gd name="connsiteX66" fmla="*/ 3174125 w 4099035"/>
              <a:gd name="connsiteY66" fmla="*/ 2427889 h 6312933"/>
              <a:gd name="connsiteX67" fmla="*/ 2995449 w 4099035"/>
              <a:gd name="connsiteY67" fmla="*/ 2060027 h 6312933"/>
              <a:gd name="connsiteX68" fmla="*/ 2848304 w 4099035"/>
              <a:gd name="connsiteY68" fmla="*/ 1818289 h 6312933"/>
              <a:gd name="connsiteX69" fmla="*/ 2911366 w 4099035"/>
              <a:gd name="connsiteY69" fmla="*/ 1418896 h 6312933"/>
              <a:gd name="connsiteX70" fmla="*/ 2974428 w 4099035"/>
              <a:gd name="connsiteY70" fmla="*/ 1324303 h 6312933"/>
              <a:gd name="connsiteX71" fmla="*/ 2942897 w 4099035"/>
              <a:gd name="connsiteY71" fmla="*/ 1671145 h 6312933"/>
              <a:gd name="connsiteX72" fmla="*/ 3100552 w 4099035"/>
              <a:gd name="connsiteY72" fmla="*/ 2133600 h 6312933"/>
              <a:gd name="connsiteX73" fmla="*/ 3647090 w 4099035"/>
              <a:gd name="connsiteY73" fmla="*/ 2154620 h 6312933"/>
              <a:gd name="connsiteX74" fmla="*/ 3752194 w 4099035"/>
              <a:gd name="connsiteY74" fmla="*/ 1965434 h 6312933"/>
              <a:gd name="connsiteX75" fmla="*/ 3520966 w 4099035"/>
              <a:gd name="connsiteY75" fmla="*/ 1734207 h 6312933"/>
              <a:gd name="connsiteX76" fmla="*/ 3741683 w 4099035"/>
              <a:gd name="connsiteY76" fmla="*/ 1355834 h 6312933"/>
              <a:gd name="connsiteX77" fmla="*/ 3678621 w 4099035"/>
              <a:gd name="connsiteY77" fmla="*/ 767255 h 6312933"/>
              <a:gd name="connsiteX78" fmla="*/ 3605049 w 4099035"/>
              <a:gd name="connsiteY78" fmla="*/ 651641 h 6312933"/>
              <a:gd name="connsiteX79" fmla="*/ 3153104 w 4099035"/>
              <a:gd name="connsiteY79" fmla="*/ 420414 h 6312933"/>
              <a:gd name="connsiteX80" fmla="*/ 2900856 w 4099035"/>
              <a:gd name="connsiteY80" fmla="*/ 367862 h 6312933"/>
              <a:gd name="connsiteX81" fmla="*/ 2669628 w 4099035"/>
              <a:gd name="connsiteY81" fmla="*/ 10510 h 6312933"/>
              <a:gd name="connsiteX82" fmla="*/ 2511973 w 4099035"/>
              <a:gd name="connsiteY82" fmla="*/ 0 h 6312933"/>
              <a:gd name="connsiteX83" fmla="*/ 2406869 w 4099035"/>
              <a:gd name="connsiteY83" fmla="*/ 430924 h 6312933"/>
              <a:gd name="connsiteX84" fmla="*/ 2207173 w 4099035"/>
              <a:gd name="connsiteY84" fmla="*/ 630620 h 6312933"/>
              <a:gd name="connsiteX85" fmla="*/ 1912884 w 4099035"/>
              <a:gd name="connsiteY85" fmla="*/ 725214 h 6312933"/>
              <a:gd name="connsiteX86" fmla="*/ 1681656 w 4099035"/>
              <a:gd name="connsiteY86" fmla="*/ 756744 h 6312933"/>
              <a:gd name="connsiteX87" fmla="*/ 1450428 w 4099035"/>
              <a:gd name="connsiteY87" fmla="*/ 546538 h 6312933"/>
              <a:gd name="connsiteX88" fmla="*/ 1292773 w 4099035"/>
              <a:gd name="connsiteY88" fmla="*/ 252247 h 6312933"/>
              <a:gd name="connsiteX89" fmla="*/ 1208690 w 4099035"/>
              <a:gd name="connsiteY89" fmla="*/ 136634 h 6312933"/>
              <a:gd name="connsiteX0" fmla="*/ 1208690 w 4099035"/>
              <a:gd name="connsiteY0" fmla="*/ 136634 h 6312933"/>
              <a:gd name="connsiteX1" fmla="*/ 1019504 w 4099035"/>
              <a:gd name="connsiteY1" fmla="*/ 525517 h 6312933"/>
              <a:gd name="connsiteX2" fmla="*/ 483476 w 4099035"/>
              <a:gd name="connsiteY2" fmla="*/ 672662 h 6312933"/>
              <a:gd name="connsiteX3" fmla="*/ 168166 w 4099035"/>
              <a:gd name="connsiteY3" fmla="*/ 956441 h 6312933"/>
              <a:gd name="connsiteX4" fmla="*/ 168166 w 4099035"/>
              <a:gd name="connsiteY4" fmla="*/ 1229710 h 6312933"/>
              <a:gd name="connsiteX5" fmla="*/ 378373 w 4099035"/>
              <a:gd name="connsiteY5" fmla="*/ 1629103 h 6312933"/>
              <a:gd name="connsiteX6" fmla="*/ 557049 w 4099035"/>
              <a:gd name="connsiteY6" fmla="*/ 1839310 h 6312933"/>
              <a:gd name="connsiteX7" fmla="*/ 451945 w 4099035"/>
              <a:gd name="connsiteY7" fmla="*/ 2049517 h 6312933"/>
              <a:gd name="connsiteX8" fmla="*/ 714704 w 4099035"/>
              <a:gd name="connsiteY8" fmla="*/ 2102069 h 6312933"/>
              <a:gd name="connsiteX9" fmla="*/ 903890 w 4099035"/>
              <a:gd name="connsiteY9" fmla="*/ 1807779 h 6312933"/>
              <a:gd name="connsiteX10" fmla="*/ 840828 w 4099035"/>
              <a:gd name="connsiteY10" fmla="*/ 1387365 h 6312933"/>
              <a:gd name="connsiteX11" fmla="*/ 756745 w 4099035"/>
              <a:gd name="connsiteY11" fmla="*/ 1187669 h 6312933"/>
              <a:gd name="connsiteX12" fmla="*/ 935421 w 4099035"/>
              <a:gd name="connsiteY12" fmla="*/ 1145627 h 6312933"/>
              <a:gd name="connsiteX13" fmla="*/ 1103587 w 4099035"/>
              <a:gd name="connsiteY13" fmla="*/ 1618593 h 6312933"/>
              <a:gd name="connsiteX14" fmla="*/ 1135118 w 4099035"/>
              <a:gd name="connsiteY14" fmla="*/ 2028496 h 6312933"/>
              <a:gd name="connsiteX15" fmla="*/ 1082566 w 4099035"/>
              <a:gd name="connsiteY15" fmla="*/ 2501462 h 6312933"/>
              <a:gd name="connsiteX16" fmla="*/ 546538 w 4099035"/>
              <a:gd name="connsiteY16" fmla="*/ 3699641 h 6312933"/>
              <a:gd name="connsiteX17" fmla="*/ 557049 w 4099035"/>
              <a:gd name="connsiteY17" fmla="*/ 3804745 h 6312933"/>
              <a:gd name="connsiteX18" fmla="*/ 567559 w 4099035"/>
              <a:gd name="connsiteY18" fmla="*/ 3878317 h 6312933"/>
              <a:gd name="connsiteX19" fmla="*/ 567559 w 4099035"/>
              <a:gd name="connsiteY19" fmla="*/ 4004441 h 6312933"/>
              <a:gd name="connsiteX20" fmla="*/ 346842 w 4099035"/>
              <a:gd name="connsiteY20" fmla="*/ 4162096 h 6312933"/>
              <a:gd name="connsiteX21" fmla="*/ 294290 w 4099035"/>
              <a:gd name="connsiteY21" fmla="*/ 4708634 h 6312933"/>
              <a:gd name="connsiteX22" fmla="*/ 84083 w 4099035"/>
              <a:gd name="connsiteY22" fmla="*/ 5276193 h 6312933"/>
              <a:gd name="connsiteX23" fmla="*/ 0 w 4099035"/>
              <a:gd name="connsiteY23" fmla="*/ 5591503 h 6312933"/>
              <a:gd name="connsiteX24" fmla="*/ 157656 w 4099035"/>
              <a:gd name="connsiteY24" fmla="*/ 5644054 h 6312933"/>
              <a:gd name="connsiteX25" fmla="*/ 231228 w 4099035"/>
              <a:gd name="connsiteY25" fmla="*/ 5759669 h 6312933"/>
              <a:gd name="connsiteX26" fmla="*/ 567560 w 4099035"/>
              <a:gd name="connsiteY26" fmla="*/ 5770179 h 6312933"/>
              <a:gd name="connsiteX27" fmla="*/ 725214 w 4099035"/>
              <a:gd name="connsiteY27" fmla="*/ 5675585 h 6312933"/>
              <a:gd name="connsiteX28" fmla="*/ 725214 w 4099035"/>
              <a:gd name="connsiteY28" fmla="*/ 5549462 h 6312933"/>
              <a:gd name="connsiteX29" fmla="*/ 777765 w 4099035"/>
              <a:gd name="connsiteY29" fmla="*/ 5223641 h 6312933"/>
              <a:gd name="connsiteX30" fmla="*/ 840828 w 4099035"/>
              <a:gd name="connsiteY30" fmla="*/ 4708634 h 6312933"/>
              <a:gd name="connsiteX31" fmla="*/ 966952 w 4099035"/>
              <a:gd name="connsiteY31" fmla="*/ 4593020 h 6312933"/>
              <a:gd name="connsiteX32" fmla="*/ 977463 w 4099035"/>
              <a:gd name="connsiteY32" fmla="*/ 5307724 h 6312933"/>
              <a:gd name="connsiteX33" fmla="*/ 1051035 w 4099035"/>
              <a:gd name="connsiteY33" fmla="*/ 5412827 h 6312933"/>
              <a:gd name="connsiteX34" fmla="*/ 1187670 w 4099035"/>
              <a:gd name="connsiteY34" fmla="*/ 5496909 h 6312933"/>
              <a:gd name="connsiteX35" fmla="*/ 1439917 w 4099035"/>
              <a:gd name="connsiteY35" fmla="*/ 5507421 h 6312933"/>
              <a:gd name="connsiteX36" fmla="*/ 1534511 w 4099035"/>
              <a:gd name="connsiteY36" fmla="*/ 5391807 h 6312933"/>
              <a:gd name="connsiteX37" fmla="*/ 1671145 w 4099035"/>
              <a:gd name="connsiteY37" fmla="*/ 4750675 h 6312933"/>
              <a:gd name="connsiteX38" fmla="*/ 1776249 w 4099035"/>
              <a:gd name="connsiteY38" fmla="*/ 4309242 h 6312933"/>
              <a:gd name="connsiteX39" fmla="*/ 2154622 w 4099035"/>
              <a:gd name="connsiteY39" fmla="*/ 4424854 h 6312933"/>
              <a:gd name="connsiteX40" fmla="*/ 2301766 w 4099035"/>
              <a:gd name="connsiteY40" fmla="*/ 4845270 h 6312933"/>
              <a:gd name="connsiteX41" fmla="*/ 2364828 w 4099035"/>
              <a:gd name="connsiteY41" fmla="*/ 5402317 h 6312933"/>
              <a:gd name="connsiteX42" fmla="*/ 2438400 w 4099035"/>
              <a:gd name="connsiteY42" fmla="*/ 5749158 h 6312933"/>
              <a:gd name="connsiteX43" fmla="*/ 2501464 w 4099035"/>
              <a:gd name="connsiteY43" fmla="*/ 5927833 h 6312933"/>
              <a:gd name="connsiteX44" fmla="*/ 2659118 w 4099035"/>
              <a:gd name="connsiteY44" fmla="*/ 6096000 h 6312933"/>
              <a:gd name="connsiteX45" fmla="*/ 2806263 w 4099035"/>
              <a:gd name="connsiteY45" fmla="*/ 6064469 h 6312933"/>
              <a:gd name="connsiteX46" fmla="*/ 2921877 w 4099035"/>
              <a:gd name="connsiteY46" fmla="*/ 6053958 h 6312933"/>
              <a:gd name="connsiteX47" fmla="*/ 2858814 w 4099035"/>
              <a:gd name="connsiteY47" fmla="*/ 5822731 h 6312933"/>
              <a:gd name="connsiteX48" fmla="*/ 2764221 w 4099035"/>
              <a:gd name="connsiteY48" fmla="*/ 5559972 h 6312933"/>
              <a:gd name="connsiteX49" fmla="*/ 2974428 w 4099035"/>
              <a:gd name="connsiteY49" fmla="*/ 5318234 h 6312933"/>
              <a:gd name="connsiteX50" fmla="*/ 3005959 w 4099035"/>
              <a:gd name="connsiteY50" fmla="*/ 4897820 h 6312933"/>
              <a:gd name="connsiteX51" fmla="*/ 3058511 w 4099035"/>
              <a:gd name="connsiteY51" fmla="*/ 4666593 h 6312933"/>
              <a:gd name="connsiteX52" fmla="*/ 3289738 w 4099035"/>
              <a:gd name="connsiteY52" fmla="*/ 4855779 h 6312933"/>
              <a:gd name="connsiteX53" fmla="*/ 3153104 w 4099035"/>
              <a:gd name="connsiteY53" fmla="*/ 5402317 h 6312933"/>
              <a:gd name="connsiteX54" fmla="*/ 3048000 w 4099035"/>
              <a:gd name="connsiteY54" fmla="*/ 6011917 h 6312933"/>
              <a:gd name="connsiteX55" fmla="*/ 3142593 w 4099035"/>
              <a:gd name="connsiteY55" fmla="*/ 6053958 h 6312933"/>
              <a:gd name="connsiteX56" fmla="*/ 3342290 w 4099035"/>
              <a:gd name="connsiteY56" fmla="*/ 6190594 h 6312933"/>
              <a:gd name="connsiteX57" fmla="*/ 3699641 w 4099035"/>
              <a:gd name="connsiteY57" fmla="*/ 6264165 h 6312933"/>
              <a:gd name="connsiteX58" fmla="*/ 3836277 w 4099035"/>
              <a:gd name="connsiteY58" fmla="*/ 6274675 h 6312933"/>
              <a:gd name="connsiteX59" fmla="*/ 3825767 w 4099035"/>
              <a:gd name="connsiteY59" fmla="*/ 5948855 h 6312933"/>
              <a:gd name="connsiteX60" fmla="*/ 4099035 w 4099035"/>
              <a:gd name="connsiteY60" fmla="*/ 5307724 h 6312933"/>
              <a:gd name="connsiteX61" fmla="*/ 4035973 w 4099035"/>
              <a:gd name="connsiteY61" fmla="*/ 4624552 h 6312933"/>
              <a:gd name="connsiteX62" fmla="*/ 4025463 w 4099035"/>
              <a:gd name="connsiteY62" fmla="*/ 4309241 h 6312933"/>
              <a:gd name="connsiteX63" fmla="*/ 3752194 w 4099035"/>
              <a:gd name="connsiteY63" fmla="*/ 3993931 h 6312933"/>
              <a:gd name="connsiteX64" fmla="*/ 3541987 w 4099035"/>
              <a:gd name="connsiteY64" fmla="*/ 3174124 h 6312933"/>
              <a:gd name="connsiteX65" fmla="*/ 3363311 w 4099035"/>
              <a:gd name="connsiteY65" fmla="*/ 2680138 h 6312933"/>
              <a:gd name="connsiteX66" fmla="*/ 3174125 w 4099035"/>
              <a:gd name="connsiteY66" fmla="*/ 2427889 h 6312933"/>
              <a:gd name="connsiteX67" fmla="*/ 2995449 w 4099035"/>
              <a:gd name="connsiteY67" fmla="*/ 2060027 h 6312933"/>
              <a:gd name="connsiteX68" fmla="*/ 2848304 w 4099035"/>
              <a:gd name="connsiteY68" fmla="*/ 1818289 h 6312933"/>
              <a:gd name="connsiteX69" fmla="*/ 2911366 w 4099035"/>
              <a:gd name="connsiteY69" fmla="*/ 1418896 h 6312933"/>
              <a:gd name="connsiteX70" fmla="*/ 2974428 w 4099035"/>
              <a:gd name="connsiteY70" fmla="*/ 1324303 h 6312933"/>
              <a:gd name="connsiteX71" fmla="*/ 2942897 w 4099035"/>
              <a:gd name="connsiteY71" fmla="*/ 1671145 h 6312933"/>
              <a:gd name="connsiteX72" fmla="*/ 3100552 w 4099035"/>
              <a:gd name="connsiteY72" fmla="*/ 2133600 h 6312933"/>
              <a:gd name="connsiteX73" fmla="*/ 3647090 w 4099035"/>
              <a:gd name="connsiteY73" fmla="*/ 2154620 h 6312933"/>
              <a:gd name="connsiteX74" fmla="*/ 3752194 w 4099035"/>
              <a:gd name="connsiteY74" fmla="*/ 1965434 h 6312933"/>
              <a:gd name="connsiteX75" fmla="*/ 3520966 w 4099035"/>
              <a:gd name="connsiteY75" fmla="*/ 1734207 h 6312933"/>
              <a:gd name="connsiteX76" fmla="*/ 3741683 w 4099035"/>
              <a:gd name="connsiteY76" fmla="*/ 1355834 h 6312933"/>
              <a:gd name="connsiteX77" fmla="*/ 3678621 w 4099035"/>
              <a:gd name="connsiteY77" fmla="*/ 767255 h 6312933"/>
              <a:gd name="connsiteX78" fmla="*/ 3605049 w 4099035"/>
              <a:gd name="connsiteY78" fmla="*/ 651641 h 6312933"/>
              <a:gd name="connsiteX79" fmla="*/ 3153104 w 4099035"/>
              <a:gd name="connsiteY79" fmla="*/ 420414 h 6312933"/>
              <a:gd name="connsiteX80" fmla="*/ 2900856 w 4099035"/>
              <a:gd name="connsiteY80" fmla="*/ 367862 h 6312933"/>
              <a:gd name="connsiteX81" fmla="*/ 2669628 w 4099035"/>
              <a:gd name="connsiteY81" fmla="*/ 10510 h 6312933"/>
              <a:gd name="connsiteX82" fmla="*/ 2511973 w 4099035"/>
              <a:gd name="connsiteY82" fmla="*/ 0 h 6312933"/>
              <a:gd name="connsiteX83" fmla="*/ 2406869 w 4099035"/>
              <a:gd name="connsiteY83" fmla="*/ 430924 h 6312933"/>
              <a:gd name="connsiteX84" fmla="*/ 2207173 w 4099035"/>
              <a:gd name="connsiteY84" fmla="*/ 630620 h 6312933"/>
              <a:gd name="connsiteX85" fmla="*/ 1912884 w 4099035"/>
              <a:gd name="connsiteY85" fmla="*/ 725214 h 6312933"/>
              <a:gd name="connsiteX86" fmla="*/ 1681656 w 4099035"/>
              <a:gd name="connsiteY86" fmla="*/ 756744 h 6312933"/>
              <a:gd name="connsiteX87" fmla="*/ 1450428 w 4099035"/>
              <a:gd name="connsiteY87" fmla="*/ 546538 h 6312933"/>
              <a:gd name="connsiteX88" fmla="*/ 1292773 w 4099035"/>
              <a:gd name="connsiteY88" fmla="*/ 252247 h 6312933"/>
              <a:gd name="connsiteX89" fmla="*/ 1208690 w 4099035"/>
              <a:gd name="connsiteY89" fmla="*/ 136634 h 6312933"/>
              <a:gd name="connsiteX0" fmla="*/ 1208690 w 4035973"/>
              <a:gd name="connsiteY0" fmla="*/ 136634 h 6312933"/>
              <a:gd name="connsiteX1" fmla="*/ 1019504 w 4035973"/>
              <a:gd name="connsiteY1" fmla="*/ 525517 h 6312933"/>
              <a:gd name="connsiteX2" fmla="*/ 483476 w 4035973"/>
              <a:gd name="connsiteY2" fmla="*/ 672662 h 6312933"/>
              <a:gd name="connsiteX3" fmla="*/ 168166 w 4035973"/>
              <a:gd name="connsiteY3" fmla="*/ 956441 h 6312933"/>
              <a:gd name="connsiteX4" fmla="*/ 168166 w 4035973"/>
              <a:gd name="connsiteY4" fmla="*/ 1229710 h 6312933"/>
              <a:gd name="connsiteX5" fmla="*/ 378373 w 4035973"/>
              <a:gd name="connsiteY5" fmla="*/ 1629103 h 6312933"/>
              <a:gd name="connsiteX6" fmla="*/ 557049 w 4035973"/>
              <a:gd name="connsiteY6" fmla="*/ 1839310 h 6312933"/>
              <a:gd name="connsiteX7" fmla="*/ 451945 w 4035973"/>
              <a:gd name="connsiteY7" fmla="*/ 2049517 h 6312933"/>
              <a:gd name="connsiteX8" fmla="*/ 714704 w 4035973"/>
              <a:gd name="connsiteY8" fmla="*/ 2102069 h 6312933"/>
              <a:gd name="connsiteX9" fmla="*/ 903890 w 4035973"/>
              <a:gd name="connsiteY9" fmla="*/ 1807779 h 6312933"/>
              <a:gd name="connsiteX10" fmla="*/ 840828 w 4035973"/>
              <a:gd name="connsiteY10" fmla="*/ 1387365 h 6312933"/>
              <a:gd name="connsiteX11" fmla="*/ 756745 w 4035973"/>
              <a:gd name="connsiteY11" fmla="*/ 1187669 h 6312933"/>
              <a:gd name="connsiteX12" fmla="*/ 935421 w 4035973"/>
              <a:gd name="connsiteY12" fmla="*/ 1145627 h 6312933"/>
              <a:gd name="connsiteX13" fmla="*/ 1103587 w 4035973"/>
              <a:gd name="connsiteY13" fmla="*/ 1618593 h 6312933"/>
              <a:gd name="connsiteX14" fmla="*/ 1135118 w 4035973"/>
              <a:gd name="connsiteY14" fmla="*/ 2028496 h 6312933"/>
              <a:gd name="connsiteX15" fmla="*/ 1082566 w 4035973"/>
              <a:gd name="connsiteY15" fmla="*/ 2501462 h 6312933"/>
              <a:gd name="connsiteX16" fmla="*/ 546538 w 4035973"/>
              <a:gd name="connsiteY16" fmla="*/ 3699641 h 6312933"/>
              <a:gd name="connsiteX17" fmla="*/ 557049 w 4035973"/>
              <a:gd name="connsiteY17" fmla="*/ 3804745 h 6312933"/>
              <a:gd name="connsiteX18" fmla="*/ 567559 w 4035973"/>
              <a:gd name="connsiteY18" fmla="*/ 3878317 h 6312933"/>
              <a:gd name="connsiteX19" fmla="*/ 567559 w 4035973"/>
              <a:gd name="connsiteY19" fmla="*/ 4004441 h 6312933"/>
              <a:gd name="connsiteX20" fmla="*/ 346842 w 4035973"/>
              <a:gd name="connsiteY20" fmla="*/ 4162096 h 6312933"/>
              <a:gd name="connsiteX21" fmla="*/ 294290 w 4035973"/>
              <a:gd name="connsiteY21" fmla="*/ 4708634 h 6312933"/>
              <a:gd name="connsiteX22" fmla="*/ 84083 w 4035973"/>
              <a:gd name="connsiteY22" fmla="*/ 5276193 h 6312933"/>
              <a:gd name="connsiteX23" fmla="*/ 0 w 4035973"/>
              <a:gd name="connsiteY23" fmla="*/ 5591503 h 6312933"/>
              <a:gd name="connsiteX24" fmla="*/ 157656 w 4035973"/>
              <a:gd name="connsiteY24" fmla="*/ 5644054 h 6312933"/>
              <a:gd name="connsiteX25" fmla="*/ 231228 w 4035973"/>
              <a:gd name="connsiteY25" fmla="*/ 5759669 h 6312933"/>
              <a:gd name="connsiteX26" fmla="*/ 567560 w 4035973"/>
              <a:gd name="connsiteY26" fmla="*/ 5770179 h 6312933"/>
              <a:gd name="connsiteX27" fmla="*/ 725214 w 4035973"/>
              <a:gd name="connsiteY27" fmla="*/ 5675585 h 6312933"/>
              <a:gd name="connsiteX28" fmla="*/ 725214 w 4035973"/>
              <a:gd name="connsiteY28" fmla="*/ 5549462 h 6312933"/>
              <a:gd name="connsiteX29" fmla="*/ 777765 w 4035973"/>
              <a:gd name="connsiteY29" fmla="*/ 5223641 h 6312933"/>
              <a:gd name="connsiteX30" fmla="*/ 840828 w 4035973"/>
              <a:gd name="connsiteY30" fmla="*/ 4708634 h 6312933"/>
              <a:gd name="connsiteX31" fmla="*/ 966952 w 4035973"/>
              <a:gd name="connsiteY31" fmla="*/ 4593020 h 6312933"/>
              <a:gd name="connsiteX32" fmla="*/ 977463 w 4035973"/>
              <a:gd name="connsiteY32" fmla="*/ 5307724 h 6312933"/>
              <a:gd name="connsiteX33" fmla="*/ 1051035 w 4035973"/>
              <a:gd name="connsiteY33" fmla="*/ 5412827 h 6312933"/>
              <a:gd name="connsiteX34" fmla="*/ 1187670 w 4035973"/>
              <a:gd name="connsiteY34" fmla="*/ 5496909 h 6312933"/>
              <a:gd name="connsiteX35" fmla="*/ 1439917 w 4035973"/>
              <a:gd name="connsiteY35" fmla="*/ 5507421 h 6312933"/>
              <a:gd name="connsiteX36" fmla="*/ 1534511 w 4035973"/>
              <a:gd name="connsiteY36" fmla="*/ 5391807 h 6312933"/>
              <a:gd name="connsiteX37" fmla="*/ 1671145 w 4035973"/>
              <a:gd name="connsiteY37" fmla="*/ 4750675 h 6312933"/>
              <a:gd name="connsiteX38" fmla="*/ 1776249 w 4035973"/>
              <a:gd name="connsiteY38" fmla="*/ 4309242 h 6312933"/>
              <a:gd name="connsiteX39" fmla="*/ 2154622 w 4035973"/>
              <a:gd name="connsiteY39" fmla="*/ 4424854 h 6312933"/>
              <a:gd name="connsiteX40" fmla="*/ 2301766 w 4035973"/>
              <a:gd name="connsiteY40" fmla="*/ 4845270 h 6312933"/>
              <a:gd name="connsiteX41" fmla="*/ 2364828 w 4035973"/>
              <a:gd name="connsiteY41" fmla="*/ 5402317 h 6312933"/>
              <a:gd name="connsiteX42" fmla="*/ 2438400 w 4035973"/>
              <a:gd name="connsiteY42" fmla="*/ 5749158 h 6312933"/>
              <a:gd name="connsiteX43" fmla="*/ 2501464 w 4035973"/>
              <a:gd name="connsiteY43" fmla="*/ 5927833 h 6312933"/>
              <a:gd name="connsiteX44" fmla="*/ 2659118 w 4035973"/>
              <a:gd name="connsiteY44" fmla="*/ 6096000 h 6312933"/>
              <a:gd name="connsiteX45" fmla="*/ 2806263 w 4035973"/>
              <a:gd name="connsiteY45" fmla="*/ 6064469 h 6312933"/>
              <a:gd name="connsiteX46" fmla="*/ 2921877 w 4035973"/>
              <a:gd name="connsiteY46" fmla="*/ 6053958 h 6312933"/>
              <a:gd name="connsiteX47" fmla="*/ 2858814 w 4035973"/>
              <a:gd name="connsiteY47" fmla="*/ 5822731 h 6312933"/>
              <a:gd name="connsiteX48" fmla="*/ 2764221 w 4035973"/>
              <a:gd name="connsiteY48" fmla="*/ 5559972 h 6312933"/>
              <a:gd name="connsiteX49" fmla="*/ 2974428 w 4035973"/>
              <a:gd name="connsiteY49" fmla="*/ 5318234 h 6312933"/>
              <a:gd name="connsiteX50" fmla="*/ 3005959 w 4035973"/>
              <a:gd name="connsiteY50" fmla="*/ 4897820 h 6312933"/>
              <a:gd name="connsiteX51" fmla="*/ 3058511 w 4035973"/>
              <a:gd name="connsiteY51" fmla="*/ 4666593 h 6312933"/>
              <a:gd name="connsiteX52" fmla="*/ 3289738 w 4035973"/>
              <a:gd name="connsiteY52" fmla="*/ 4855779 h 6312933"/>
              <a:gd name="connsiteX53" fmla="*/ 3153104 w 4035973"/>
              <a:gd name="connsiteY53" fmla="*/ 5402317 h 6312933"/>
              <a:gd name="connsiteX54" fmla="*/ 3048000 w 4035973"/>
              <a:gd name="connsiteY54" fmla="*/ 6011917 h 6312933"/>
              <a:gd name="connsiteX55" fmla="*/ 3142593 w 4035973"/>
              <a:gd name="connsiteY55" fmla="*/ 6053958 h 6312933"/>
              <a:gd name="connsiteX56" fmla="*/ 3342290 w 4035973"/>
              <a:gd name="connsiteY56" fmla="*/ 6190594 h 6312933"/>
              <a:gd name="connsiteX57" fmla="*/ 3699641 w 4035973"/>
              <a:gd name="connsiteY57" fmla="*/ 6264165 h 6312933"/>
              <a:gd name="connsiteX58" fmla="*/ 3836277 w 4035973"/>
              <a:gd name="connsiteY58" fmla="*/ 6274675 h 6312933"/>
              <a:gd name="connsiteX59" fmla="*/ 3825767 w 4035973"/>
              <a:gd name="connsiteY59" fmla="*/ 5948855 h 6312933"/>
              <a:gd name="connsiteX60" fmla="*/ 3983422 w 4035973"/>
              <a:gd name="connsiteY60" fmla="*/ 5286703 h 6312933"/>
              <a:gd name="connsiteX61" fmla="*/ 4035973 w 4035973"/>
              <a:gd name="connsiteY61" fmla="*/ 4624552 h 6312933"/>
              <a:gd name="connsiteX62" fmla="*/ 4025463 w 4035973"/>
              <a:gd name="connsiteY62" fmla="*/ 4309241 h 6312933"/>
              <a:gd name="connsiteX63" fmla="*/ 3752194 w 4035973"/>
              <a:gd name="connsiteY63" fmla="*/ 3993931 h 6312933"/>
              <a:gd name="connsiteX64" fmla="*/ 3541987 w 4035973"/>
              <a:gd name="connsiteY64" fmla="*/ 3174124 h 6312933"/>
              <a:gd name="connsiteX65" fmla="*/ 3363311 w 4035973"/>
              <a:gd name="connsiteY65" fmla="*/ 2680138 h 6312933"/>
              <a:gd name="connsiteX66" fmla="*/ 3174125 w 4035973"/>
              <a:gd name="connsiteY66" fmla="*/ 2427889 h 6312933"/>
              <a:gd name="connsiteX67" fmla="*/ 2995449 w 4035973"/>
              <a:gd name="connsiteY67" fmla="*/ 2060027 h 6312933"/>
              <a:gd name="connsiteX68" fmla="*/ 2848304 w 4035973"/>
              <a:gd name="connsiteY68" fmla="*/ 1818289 h 6312933"/>
              <a:gd name="connsiteX69" fmla="*/ 2911366 w 4035973"/>
              <a:gd name="connsiteY69" fmla="*/ 1418896 h 6312933"/>
              <a:gd name="connsiteX70" fmla="*/ 2974428 w 4035973"/>
              <a:gd name="connsiteY70" fmla="*/ 1324303 h 6312933"/>
              <a:gd name="connsiteX71" fmla="*/ 2942897 w 4035973"/>
              <a:gd name="connsiteY71" fmla="*/ 1671145 h 6312933"/>
              <a:gd name="connsiteX72" fmla="*/ 3100552 w 4035973"/>
              <a:gd name="connsiteY72" fmla="*/ 2133600 h 6312933"/>
              <a:gd name="connsiteX73" fmla="*/ 3647090 w 4035973"/>
              <a:gd name="connsiteY73" fmla="*/ 2154620 h 6312933"/>
              <a:gd name="connsiteX74" fmla="*/ 3752194 w 4035973"/>
              <a:gd name="connsiteY74" fmla="*/ 1965434 h 6312933"/>
              <a:gd name="connsiteX75" fmla="*/ 3520966 w 4035973"/>
              <a:gd name="connsiteY75" fmla="*/ 1734207 h 6312933"/>
              <a:gd name="connsiteX76" fmla="*/ 3741683 w 4035973"/>
              <a:gd name="connsiteY76" fmla="*/ 1355834 h 6312933"/>
              <a:gd name="connsiteX77" fmla="*/ 3678621 w 4035973"/>
              <a:gd name="connsiteY77" fmla="*/ 767255 h 6312933"/>
              <a:gd name="connsiteX78" fmla="*/ 3605049 w 4035973"/>
              <a:gd name="connsiteY78" fmla="*/ 651641 h 6312933"/>
              <a:gd name="connsiteX79" fmla="*/ 3153104 w 4035973"/>
              <a:gd name="connsiteY79" fmla="*/ 420414 h 6312933"/>
              <a:gd name="connsiteX80" fmla="*/ 2900856 w 4035973"/>
              <a:gd name="connsiteY80" fmla="*/ 367862 h 6312933"/>
              <a:gd name="connsiteX81" fmla="*/ 2669628 w 4035973"/>
              <a:gd name="connsiteY81" fmla="*/ 10510 h 6312933"/>
              <a:gd name="connsiteX82" fmla="*/ 2511973 w 4035973"/>
              <a:gd name="connsiteY82" fmla="*/ 0 h 6312933"/>
              <a:gd name="connsiteX83" fmla="*/ 2406869 w 4035973"/>
              <a:gd name="connsiteY83" fmla="*/ 430924 h 6312933"/>
              <a:gd name="connsiteX84" fmla="*/ 2207173 w 4035973"/>
              <a:gd name="connsiteY84" fmla="*/ 630620 h 6312933"/>
              <a:gd name="connsiteX85" fmla="*/ 1912884 w 4035973"/>
              <a:gd name="connsiteY85" fmla="*/ 725214 h 6312933"/>
              <a:gd name="connsiteX86" fmla="*/ 1681656 w 4035973"/>
              <a:gd name="connsiteY86" fmla="*/ 756744 h 6312933"/>
              <a:gd name="connsiteX87" fmla="*/ 1450428 w 4035973"/>
              <a:gd name="connsiteY87" fmla="*/ 546538 h 6312933"/>
              <a:gd name="connsiteX88" fmla="*/ 1292773 w 4035973"/>
              <a:gd name="connsiteY88" fmla="*/ 252247 h 6312933"/>
              <a:gd name="connsiteX89" fmla="*/ 1208690 w 4035973"/>
              <a:gd name="connsiteY89" fmla="*/ 136634 h 6312933"/>
              <a:gd name="connsiteX0" fmla="*/ 1208690 w 4035973"/>
              <a:gd name="connsiteY0" fmla="*/ 136634 h 6274675"/>
              <a:gd name="connsiteX1" fmla="*/ 1019504 w 4035973"/>
              <a:gd name="connsiteY1" fmla="*/ 525517 h 6274675"/>
              <a:gd name="connsiteX2" fmla="*/ 483476 w 4035973"/>
              <a:gd name="connsiteY2" fmla="*/ 672662 h 6274675"/>
              <a:gd name="connsiteX3" fmla="*/ 168166 w 4035973"/>
              <a:gd name="connsiteY3" fmla="*/ 956441 h 6274675"/>
              <a:gd name="connsiteX4" fmla="*/ 168166 w 4035973"/>
              <a:gd name="connsiteY4" fmla="*/ 1229710 h 6274675"/>
              <a:gd name="connsiteX5" fmla="*/ 378373 w 4035973"/>
              <a:gd name="connsiteY5" fmla="*/ 1629103 h 6274675"/>
              <a:gd name="connsiteX6" fmla="*/ 557049 w 4035973"/>
              <a:gd name="connsiteY6" fmla="*/ 1839310 h 6274675"/>
              <a:gd name="connsiteX7" fmla="*/ 451945 w 4035973"/>
              <a:gd name="connsiteY7" fmla="*/ 2049517 h 6274675"/>
              <a:gd name="connsiteX8" fmla="*/ 714704 w 4035973"/>
              <a:gd name="connsiteY8" fmla="*/ 2102069 h 6274675"/>
              <a:gd name="connsiteX9" fmla="*/ 903890 w 4035973"/>
              <a:gd name="connsiteY9" fmla="*/ 1807779 h 6274675"/>
              <a:gd name="connsiteX10" fmla="*/ 840828 w 4035973"/>
              <a:gd name="connsiteY10" fmla="*/ 1387365 h 6274675"/>
              <a:gd name="connsiteX11" fmla="*/ 756745 w 4035973"/>
              <a:gd name="connsiteY11" fmla="*/ 1187669 h 6274675"/>
              <a:gd name="connsiteX12" fmla="*/ 935421 w 4035973"/>
              <a:gd name="connsiteY12" fmla="*/ 1145627 h 6274675"/>
              <a:gd name="connsiteX13" fmla="*/ 1103587 w 4035973"/>
              <a:gd name="connsiteY13" fmla="*/ 1618593 h 6274675"/>
              <a:gd name="connsiteX14" fmla="*/ 1135118 w 4035973"/>
              <a:gd name="connsiteY14" fmla="*/ 2028496 h 6274675"/>
              <a:gd name="connsiteX15" fmla="*/ 1082566 w 4035973"/>
              <a:gd name="connsiteY15" fmla="*/ 2501462 h 6274675"/>
              <a:gd name="connsiteX16" fmla="*/ 546538 w 4035973"/>
              <a:gd name="connsiteY16" fmla="*/ 3699641 h 6274675"/>
              <a:gd name="connsiteX17" fmla="*/ 557049 w 4035973"/>
              <a:gd name="connsiteY17" fmla="*/ 3804745 h 6274675"/>
              <a:gd name="connsiteX18" fmla="*/ 567559 w 4035973"/>
              <a:gd name="connsiteY18" fmla="*/ 3878317 h 6274675"/>
              <a:gd name="connsiteX19" fmla="*/ 567559 w 4035973"/>
              <a:gd name="connsiteY19" fmla="*/ 4004441 h 6274675"/>
              <a:gd name="connsiteX20" fmla="*/ 346842 w 4035973"/>
              <a:gd name="connsiteY20" fmla="*/ 4162096 h 6274675"/>
              <a:gd name="connsiteX21" fmla="*/ 294290 w 4035973"/>
              <a:gd name="connsiteY21" fmla="*/ 4708634 h 6274675"/>
              <a:gd name="connsiteX22" fmla="*/ 84083 w 4035973"/>
              <a:gd name="connsiteY22" fmla="*/ 5276193 h 6274675"/>
              <a:gd name="connsiteX23" fmla="*/ 0 w 4035973"/>
              <a:gd name="connsiteY23" fmla="*/ 5591503 h 6274675"/>
              <a:gd name="connsiteX24" fmla="*/ 157656 w 4035973"/>
              <a:gd name="connsiteY24" fmla="*/ 5644054 h 6274675"/>
              <a:gd name="connsiteX25" fmla="*/ 231228 w 4035973"/>
              <a:gd name="connsiteY25" fmla="*/ 5759669 h 6274675"/>
              <a:gd name="connsiteX26" fmla="*/ 567560 w 4035973"/>
              <a:gd name="connsiteY26" fmla="*/ 5770179 h 6274675"/>
              <a:gd name="connsiteX27" fmla="*/ 725214 w 4035973"/>
              <a:gd name="connsiteY27" fmla="*/ 5675585 h 6274675"/>
              <a:gd name="connsiteX28" fmla="*/ 725214 w 4035973"/>
              <a:gd name="connsiteY28" fmla="*/ 5549462 h 6274675"/>
              <a:gd name="connsiteX29" fmla="*/ 777765 w 4035973"/>
              <a:gd name="connsiteY29" fmla="*/ 5223641 h 6274675"/>
              <a:gd name="connsiteX30" fmla="*/ 840828 w 4035973"/>
              <a:gd name="connsiteY30" fmla="*/ 4708634 h 6274675"/>
              <a:gd name="connsiteX31" fmla="*/ 966952 w 4035973"/>
              <a:gd name="connsiteY31" fmla="*/ 4593020 h 6274675"/>
              <a:gd name="connsiteX32" fmla="*/ 977463 w 4035973"/>
              <a:gd name="connsiteY32" fmla="*/ 5307724 h 6274675"/>
              <a:gd name="connsiteX33" fmla="*/ 1051035 w 4035973"/>
              <a:gd name="connsiteY33" fmla="*/ 5412827 h 6274675"/>
              <a:gd name="connsiteX34" fmla="*/ 1187670 w 4035973"/>
              <a:gd name="connsiteY34" fmla="*/ 5496909 h 6274675"/>
              <a:gd name="connsiteX35" fmla="*/ 1439917 w 4035973"/>
              <a:gd name="connsiteY35" fmla="*/ 5507421 h 6274675"/>
              <a:gd name="connsiteX36" fmla="*/ 1534511 w 4035973"/>
              <a:gd name="connsiteY36" fmla="*/ 5391807 h 6274675"/>
              <a:gd name="connsiteX37" fmla="*/ 1671145 w 4035973"/>
              <a:gd name="connsiteY37" fmla="*/ 4750675 h 6274675"/>
              <a:gd name="connsiteX38" fmla="*/ 1776249 w 4035973"/>
              <a:gd name="connsiteY38" fmla="*/ 4309242 h 6274675"/>
              <a:gd name="connsiteX39" fmla="*/ 2154622 w 4035973"/>
              <a:gd name="connsiteY39" fmla="*/ 4424854 h 6274675"/>
              <a:gd name="connsiteX40" fmla="*/ 2301766 w 4035973"/>
              <a:gd name="connsiteY40" fmla="*/ 4845270 h 6274675"/>
              <a:gd name="connsiteX41" fmla="*/ 2364828 w 4035973"/>
              <a:gd name="connsiteY41" fmla="*/ 5402317 h 6274675"/>
              <a:gd name="connsiteX42" fmla="*/ 2438400 w 4035973"/>
              <a:gd name="connsiteY42" fmla="*/ 5749158 h 6274675"/>
              <a:gd name="connsiteX43" fmla="*/ 2501464 w 4035973"/>
              <a:gd name="connsiteY43" fmla="*/ 5927833 h 6274675"/>
              <a:gd name="connsiteX44" fmla="*/ 2659118 w 4035973"/>
              <a:gd name="connsiteY44" fmla="*/ 6096000 h 6274675"/>
              <a:gd name="connsiteX45" fmla="*/ 2806263 w 4035973"/>
              <a:gd name="connsiteY45" fmla="*/ 6064469 h 6274675"/>
              <a:gd name="connsiteX46" fmla="*/ 2921877 w 4035973"/>
              <a:gd name="connsiteY46" fmla="*/ 6053958 h 6274675"/>
              <a:gd name="connsiteX47" fmla="*/ 2858814 w 4035973"/>
              <a:gd name="connsiteY47" fmla="*/ 5822731 h 6274675"/>
              <a:gd name="connsiteX48" fmla="*/ 2764221 w 4035973"/>
              <a:gd name="connsiteY48" fmla="*/ 5559972 h 6274675"/>
              <a:gd name="connsiteX49" fmla="*/ 2974428 w 4035973"/>
              <a:gd name="connsiteY49" fmla="*/ 5318234 h 6274675"/>
              <a:gd name="connsiteX50" fmla="*/ 3005959 w 4035973"/>
              <a:gd name="connsiteY50" fmla="*/ 4897820 h 6274675"/>
              <a:gd name="connsiteX51" fmla="*/ 3058511 w 4035973"/>
              <a:gd name="connsiteY51" fmla="*/ 4666593 h 6274675"/>
              <a:gd name="connsiteX52" fmla="*/ 3289738 w 4035973"/>
              <a:gd name="connsiteY52" fmla="*/ 4855779 h 6274675"/>
              <a:gd name="connsiteX53" fmla="*/ 3153104 w 4035973"/>
              <a:gd name="connsiteY53" fmla="*/ 5402317 h 6274675"/>
              <a:gd name="connsiteX54" fmla="*/ 3048000 w 4035973"/>
              <a:gd name="connsiteY54" fmla="*/ 6011917 h 6274675"/>
              <a:gd name="connsiteX55" fmla="*/ 3142593 w 4035973"/>
              <a:gd name="connsiteY55" fmla="*/ 6053958 h 6274675"/>
              <a:gd name="connsiteX56" fmla="*/ 3342290 w 4035973"/>
              <a:gd name="connsiteY56" fmla="*/ 6190594 h 6274675"/>
              <a:gd name="connsiteX57" fmla="*/ 3584027 w 4035973"/>
              <a:gd name="connsiteY57" fmla="*/ 6106510 h 6274675"/>
              <a:gd name="connsiteX58" fmla="*/ 3836277 w 4035973"/>
              <a:gd name="connsiteY58" fmla="*/ 6274675 h 6274675"/>
              <a:gd name="connsiteX59" fmla="*/ 3825767 w 4035973"/>
              <a:gd name="connsiteY59" fmla="*/ 5948855 h 6274675"/>
              <a:gd name="connsiteX60" fmla="*/ 3983422 w 4035973"/>
              <a:gd name="connsiteY60" fmla="*/ 5286703 h 6274675"/>
              <a:gd name="connsiteX61" fmla="*/ 4035973 w 4035973"/>
              <a:gd name="connsiteY61" fmla="*/ 4624552 h 6274675"/>
              <a:gd name="connsiteX62" fmla="*/ 4025463 w 4035973"/>
              <a:gd name="connsiteY62" fmla="*/ 4309241 h 6274675"/>
              <a:gd name="connsiteX63" fmla="*/ 3752194 w 4035973"/>
              <a:gd name="connsiteY63" fmla="*/ 3993931 h 6274675"/>
              <a:gd name="connsiteX64" fmla="*/ 3541987 w 4035973"/>
              <a:gd name="connsiteY64" fmla="*/ 3174124 h 6274675"/>
              <a:gd name="connsiteX65" fmla="*/ 3363311 w 4035973"/>
              <a:gd name="connsiteY65" fmla="*/ 2680138 h 6274675"/>
              <a:gd name="connsiteX66" fmla="*/ 3174125 w 4035973"/>
              <a:gd name="connsiteY66" fmla="*/ 2427889 h 6274675"/>
              <a:gd name="connsiteX67" fmla="*/ 2995449 w 4035973"/>
              <a:gd name="connsiteY67" fmla="*/ 2060027 h 6274675"/>
              <a:gd name="connsiteX68" fmla="*/ 2848304 w 4035973"/>
              <a:gd name="connsiteY68" fmla="*/ 1818289 h 6274675"/>
              <a:gd name="connsiteX69" fmla="*/ 2911366 w 4035973"/>
              <a:gd name="connsiteY69" fmla="*/ 1418896 h 6274675"/>
              <a:gd name="connsiteX70" fmla="*/ 2974428 w 4035973"/>
              <a:gd name="connsiteY70" fmla="*/ 1324303 h 6274675"/>
              <a:gd name="connsiteX71" fmla="*/ 2942897 w 4035973"/>
              <a:gd name="connsiteY71" fmla="*/ 1671145 h 6274675"/>
              <a:gd name="connsiteX72" fmla="*/ 3100552 w 4035973"/>
              <a:gd name="connsiteY72" fmla="*/ 2133600 h 6274675"/>
              <a:gd name="connsiteX73" fmla="*/ 3647090 w 4035973"/>
              <a:gd name="connsiteY73" fmla="*/ 2154620 h 6274675"/>
              <a:gd name="connsiteX74" fmla="*/ 3752194 w 4035973"/>
              <a:gd name="connsiteY74" fmla="*/ 1965434 h 6274675"/>
              <a:gd name="connsiteX75" fmla="*/ 3520966 w 4035973"/>
              <a:gd name="connsiteY75" fmla="*/ 1734207 h 6274675"/>
              <a:gd name="connsiteX76" fmla="*/ 3741683 w 4035973"/>
              <a:gd name="connsiteY76" fmla="*/ 1355834 h 6274675"/>
              <a:gd name="connsiteX77" fmla="*/ 3678621 w 4035973"/>
              <a:gd name="connsiteY77" fmla="*/ 767255 h 6274675"/>
              <a:gd name="connsiteX78" fmla="*/ 3605049 w 4035973"/>
              <a:gd name="connsiteY78" fmla="*/ 651641 h 6274675"/>
              <a:gd name="connsiteX79" fmla="*/ 3153104 w 4035973"/>
              <a:gd name="connsiteY79" fmla="*/ 420414 h 6274675"/>
              <a:gd name="connsiteX80" fmla="*/ 2900856 w 4035973"/>
              <a:gd name="connsiteY80" fmla="*/ 367862 h 6274675"/>
              <a:gd name="connsiteX81" fmla="*/ 2669628 w 4035973"/>
              <a:gd name="connsiteY81" fmla="*/ 10510 h 6274675"/>
              <a:gd name="connsiteX82" fmla="*/ 2511973 w 4035973"/>
              <a:gd name="connsiteY82" fmla="*/ 0 h 6274675"/>
              <a:gd name="connsiteX83" fmla="*/ 2406869 w 4035973"/>
              <a:gd name="connsiteY83" fmla="*/ 430924 h 6274675"/>
              <a:gd name="connsiteX84" fmla="*/ 2207173 w 4035973"/>
              <a:gd name="connsiteY84" fmla="*/ 630620 h 6274675"/>
              <a:gd name="connsiteX85" fmla="*/ 1912884 w 4035973"/>
              <a:gd name="connsiteY85" fmla="*/ 725214 h 6274675"/>
              <a:gd name="connsiteX86" fmla="*/ 1681656 w 4035973"/>
              <a:gd name="connsiteY86" fmla="*/ 756744 h 6274675"/>
              <a:gd name="connsiteX87" fmla="*/ 1450428 w 4035973"/>
              <a:gd name="connsiteY87" fmla="*/ 546538 h 6274675"/>
              <a:gd name="connsiteX88" fmla="*/ 1292773 w 4035973"/>
              <a:gd name="connsiteY88" fmla="*/ 252247 h 6274675"/>
              <a:gd name="connsiteX89" fmla="*/ 1208690 w 4035973"/>
              <a:gd name="connsiteY89" fmla="*/ 136634 h 6274675"/>
              <a:gd name="connsiteX0" fmla="*/ 1208690 w 4035973"/>
              <a:gd name="connsiteY0" fmla="*/ 136634 h 6195884"/>
              <a:gd name="connsiteX1" fmla="*/ 1019504 w 4035973"/>
              <a:gd name="connsiteY1" fmla="*/ 525517 h 6195884"/>
              <a:gd name="connsiteX2" fmla="*/ 483476 w 4035973"/>
              <a:gd name="connsiteY2" fmla="*/ 672662 h 6195884"/>
              <a:gd name="connsiteX3" fmla="*/ 168166 w 4035973"/>
              <a:gd name="connsiteY3" fmla="*/ 956441 h 6195884"/>
              <a:gd name="connsiteX4" fmla="*/ 168166 w 4035973"/>
              <a:gd name="connsiteY4" fmla="*/ 1229710 h 6195884"/>
              <a:gd name="connsiteX5" fmla="*/ 378373 w 4035973"/>
              <a:gd name="connsiteY5" fmla="*/ 1629103 h 6195884"/>
              <a:gd name="connsiteX6" fmla="*/ 557049 w 4035973"/>
              <a:gd name="connsiteY6" fmla="*/ 1839310 h 6195884"/>
              <a:gd name="connsiteX7" fmla="*/ 451945 w 4035973"/>
              <a:gd name="connsiteY7" fmla="*/ 2049517 h 6195884"/>
              <a:gd name="connsiteX8" fmla="*/ 714704 w 4035973"/>
              <a:gd name="connsiteY8" fmla="*/ 2102069 h 6195884"/>
              <a:gd name="connsiteX9" fmla="*/ 903890 w 4035973"/>
              <a:gd name="connsiteY9" fmla="*/ 1807779 h 6195884"/>
              <a:gd name="connsiteX10" fmla="*/ 840828 w 4035973"/>
              <a:gd name="connsiteY10" fmla="*/ 1387365 h 6195884"/>
              <a:gd name="connsiteX11" fmla="*/ 756745 w 4035973"/>
              <a:gd name="connsiteY11" fmla="*/ 1187669 h 6195884"/>
              <a:gd name="connsiteX12" fmla="*/ 935421 w 4035973"/>
              <a:gd name="connsiteY12" fmla="*/ 1145627 h 6195884"/>
              <a:gd name="connsiteX13" fmla="*/ 1103587 w 4035973"/>
              <a:gd name="connsiteY13" fmla="*/ 1618593 h 6195884"/>
              <a:gd name="connsiteX14" fmla="*/ 1135118 w 4035973"/>
              <a:gd name="connsiteY14" fmla="*/ 2028496 h 6195884"/>
              <a:gd name="connsiteX15" fmla="*/ 1082566 w 4035973"/>
              <a:gd name="connsiteY15" fmla="*/ 2501462 h 6195884"/>
              <a:gd name="connsiteX16" fmla="*/ 546538 w 4035973"/>
              <a:gd name="connsiteY16" fmla="*/ 3699641 h 6195884"/>
              <a:gd name="connsiteX17" fmla="*/ 557049 w 4035973"/>
              <a:gd name="connsiteY17" fmla="*/ 3804745 h 6195884"/>
              <a:gd name="connsiteX18" fmla="*/ 567559 w 4035973"/>
              <a:gd name="connsiteY18" fmla="*/ 3878317 h 6195884"/>
              <a:gd name="connsiteX19" fmla="*/ 567559 w 4035973"/>
              <a:gd name="connsiteY19" fmla="*/ 4004441 h 6195884"/>
              <a:gd name="connsiteX20" fmla="*/ 346842 w 4035973"/>
              <a:gd name="connsiteY20" fmla="*/ 4162096 h 6195884"/>
              <a:gd name="connsiteX21" fmla="*/ 294290 w 4035973"/>
              <a:gd name="connsiteY21" fmla="*/ 4708634 h 6195884"/>
              <a:gd name="connsiteX22" fmla="*/ 84083 w 4035973"/>
              <a:gd name="connsiteY22" fmla="*/ 5276193 h 6195884"/>
              <a:gd name="connsiteX23" fmla="*/ 0 w 4035973"/>
              <a:gd name="connsiteY23" fmla="*/ 5591503 h 6195884"/>
              <a:gd name="connsiteX24" fmla="*/ 157656 w 4035973"/>
              <a:gd name="connsiteY24" fmla="*/ 5644054 h 6195884"/>
              <a:gd name="connsiteX25" fmla="*/ 231228 w 4035973"/>
              <a:gd name="connsiteY25" fmla="*/ 5759669 h 6195884"/>
              <a:gd name="connsiteX26" fmla="*/ 567560 w 4035973"/>
              <a:gd name="connsiteY26" fmla="*/ 5770179 h 6195884"/>
              <a:gd name="connsiteX27" fmla="*/ 725214 w 4035973"/>
              <a:gd name="connsiteY27" fmla="*/ 5675585 h 6195884"/>
              <a:gd name="connsiteX28" fmla="*/ 725214 w 4035973"/>
              <a:gd name="connsiteY28" fmla="*/ 5549462 h 6195884"/>
              <a:gd name="connsiteX29" fmla="*/ 777765 w 4035973"/>
              <a:gd name="connsiteY29" fmla="*/ 5223641 h 6195884"/>
              <a:gd name="connsiteX30" fmla="*/ 840828 w 4035973"/>
              <a:gd name="connsiteY30" fmla="*/ 4708634 h 6195884"/>
              <a:gd name="connsiteX31" fmla="*/ 966952 w 4035973"/>
              <a:gd name="connsiteY31" fmla="*/ 4593020 h 6195884"/>
              <a:gd name="connsiteX32" fmla="*/ 977463 w 4035973"/>
              <a:gd name="connsiteY32" fmla="*/ 5307724 h 6195884"/>
              <a:gd name="connsiteX33" fmla="*/ 1051035 w 4035973"/>
              <a:gd name="connsiteY33" fmla="*/ 5412827 h 6195884"/>
              <a:gd name="connsiteX34" fmla="*/ 1187670 w 4035973"/>
              <a:gd name="connsiteY34" fmla="*/ 5496909 h 6195884"/>
              <a:gd name="connsiteX35" fmla="*/ 1439917 w 4035973"/>
              <a:gd name="connsiteY35" fmla="*/ 5507421 h 6195884"/>
              <a:gd name="connsiteX36" fmla="*/ 1534511 w 4035973"/>
              <a:gd name="connsiteY36" fmla="*/ 5391807 h 6195884"/>
              <a:gd name="connsiteX37" fmla="*/ 1671145 w 4035973"/>
              <a:gd name="connsiteY37" fmla="*/ 4750675 h 6195884"/>
              <a:gd name="connsiteX38" fmla="*/ 1776249 w 4035973"/>
              <a:gd name="connsiteY38" fmla="*/ 4309242 h 6195884"/>
              <a:gd name="connsiteX39" fmla="*/ 2154622 w 4035973"/>
              <a:gd name="connsiteY39" fmla="*/ 4424854 h 6195884"/>
              <a:gd name="connsiteX40" fmla="*/ 2301766 w 4035973"/>
              <a:gd name="connsiteY40" fmla="*/ 4845270 h 6195884"/>
              <a:gd name="connsiteX41" fmla="*/ 2364828 w 4035973"/>
              <a:gd name="connsiteY41" fmla="*/ 5402317 h 6195884"/>
              <a:gd name="connsiteX42" fmla="*/ 2438400 w 4035973"/>
              <a:gd name="connsiteY42" fmla="*/ 5749158 h 6195884"/>
              <a:gd name="connsiteX43" fmla="*/ 2501464 w 4035973"/>
              <a:gd name="connsiteY43" fmla="*/ 5927833 h 6195884"/>
              <a:gd name="connsiteX44" fmla="*/ 2659118 w 4035973"/>
              <a:gd name="connsiteY44" fmla="*/ 6096000 h 6195884"/>
              <a:gd name="connsiteX45" fmla="*/ 2806263 w 4035973"/>
              <a:gd name="connsiteY45" fmla="*/ 6064469 h 6195884"/>
              <a:gd name="connsiteX46" fmla="*/ 2921877 w 4035973"/>
              <a:gd name="connsiteY46" fmla="*/ 6053958 h 6195884"/>
              <a:gd name="connsiteX47" fmla="*/ 2858814 w 4035973"/>
              <a:gd name="connsiteY47" fmla="*/ 5822731 h 6195884"/>
              <a:gd name="connsiteX48" fmla="*/ 2764221 w 4035973"/>
              <a:gd name="connsiteY48" fmla="*/ 5559972 h 6195884"/>
              <a:gd name="connsiteX49" fmla="*/ 2974428 w 4035973"/>
              <a:gd name="connsiteY49" fmla="*/ 5318234 h 6195884"/>
              <a:gd name="connsiteX50" fmla="*/ 3005959 w 4035973"/>
              <a:gd name="connsiteY50" fmla="*/ 4897820 h 6195884"/>
              <a:gd name="connsiteX51" fmla="*/ 3058511 w 4035973"/>
              <a:gd name="connsiteY51" fmla="*/ 4666593 h 6195884"/>
              <a:gd name="connsiteX52" fmla="*/ 3289738 w 4035973"/>
              <a:gd name="connsiteY52" fmla="*/ 4855779 h 6195884"/>
              <a:gd name="connsiteX53" fmla="*/ 3153104 w 4035973"/>
              <a:gd name="connsiteY53" fmla="*/ 5402317 h 6195884"/>
              <a:gd name="connsiteX54" fmla="*/ 3048000 w 4035973"/>
              <a:gd name="connsiteY54" fmla="*/ 6011917 h 6195884"/>
              <a:gd name="connsiteX55" fmla="*/ 3142593 w 4035973"/>
              <a:gd name="connsiteY55" fmla="*/ 6053958 h 6195884"/>
              <a:gd name="connsiteX56" fmla="*/ 3342290 w 4035973"/>
              <a:gd name="connsiteY56" fmla="*/ 6190594 h 6195884"/>
              <a:gd name="connsiteX57" fmla="*/ 3584027 w 4035973"/>
              <a:gd name="connsiteY57" fmla="*/ 6106510 h 6195884"/>
              <a:gd name="connsiteX58" fmla="*/ 3815256 w 4035973"/>
              <a:gd name="connsiteY58" fmla="*/ 5801709 h 6195884"/>
              <a:gd name="connsiteX59" fmla="*/ 3825767 w 4035973"/>
              <a:gd name="connsiteY59" fmla="*/ 5948855 h 6195884"/>
              <a:gd name="connsiteX60" fmla="*/ 3983422 w 4035973"/>
              <a:gd name="connsiteY60" fmla="*/ 5286703 h 6195884"/>
              <a:gd name="connsiteX61" fmla="*/ 4035973 w 4035973"/>
              <a:gd name="connsiteY61" fmla="*/ 4624552 h 6195884"/>
              <a:gd name="connsiteX62" fmla="*/ 4025463 w 4035973"/>
              <a:gd name="connsiteY62" fmla="*/ 4309241 h 6195884"/>
              <a:gd name="connsiteX63" fmla="*/ 3752194 w 4035973"/>
              <a:gd name="connsiteY63" fmla="*/ 3993931 h 6195884"/>
              <a:gd name="connsiteX64" fmla="*/ 3541987 w 4035973"/>
              <a:gd name="connsiteY64" fmla="*/ 3174124 h 6195884"/>
              <a:gd name="connsiteX65" fmla="*/ 3363311 w 4035973"/>
              <a:gd name="connsiteY65" fmla="*/ 2680138 h 6195884"/>
              <a:gd name="connsiteX66" fmla="*/ 3174125 w 4035973"/>
              <a:gd name="connsiteY66" fmla="*/ 2427889 h 6195884"/>
              <a:gd name="connsiteX67" fmla="*/ 2995449 w 4035973"/>
              <a:gd name="connsiteY67" fmla="*/ 2060027 h 6195884"/>
              <a:gd name="connsiteX68" fmla="*/ 2848304 w 4035973"/>
              <a:gd name="connsiteY68" fmla="*/ 1818289 h 6195884"/>
              <a:gd name="connsiteX69" fmla="*/ 2911366 w 4035973"/>
              <a:gd name="connsiteY69" fmla="*/ 1418896 h 6195884"/>
              <a:gd name="connsiteX70" fmla="*/ 2974428 w 4035973"/>
              <a:gd name="connsiteY70" fmla="*/ 1324303 h 6195884"/>
              <a:gd name="connsiteX71" fmla="*/ 2942897 w 4035973"/>
              <a:gd name="connsiteY71" fmla="*/ 1671145 h 6195884"/>
              <a:gd name="connsiteX72" fmla="*/ 3100552 w 4035973"/>
              <a:gd name="connsiteY72" fmla="*/ 2133600 h 6195884"/>
              <a:gd name="connsiteX73" fmla="*/ 3647090 w 4035973"/>
              <a:gd name="connsiteY73" fmla="*/ 2154620 h 6195884"/>
              <a:gd name="connsiteX74" fmla="*/ 3752194 w 4035973"/>
              <a:gd name="connsiteY74" fmla="*/ 1965434 h 6195884"/>
              <a:gd name="connsiteX75" fmla="*/ 3520966 w 4035973"/>
              <a:gd name="connsiteY75" fmla="*/ 1734207 h 6195884"/>
              <a:gd name="connsiteX76" fmla="*/ 3741683 w 4035973"/>
              <a:gd name="connsiteY76" fmla="*/ 1355834 h 6195884"/>
              <a:gd name="connsiteX77" fmla="*/ 3678621 w 4035973"/>
              <a:gd name="connsiteY77" fmla="*/ 767255 h 6195884"/>
              <a:gd name="connsiteX78" fmla="*/ 3605049 w 4035973"/>
              <a:gd name="connsiteY78" fmla="*/ 651641 h 6195884"/>
              <a:gd name="connsiteX79" fmla="*/ 3153104 w 4035973"/>
              <a:gd name="connsiteY79" fmla="*/ 420414 h 6195884"/>
              <a:gd name="connsiteX80" fmla="*/ 2900856 w 4035973"/>
              <a:gd name="connsiteY80" fmla="*/ 367862 h 6195884"/>
              <a:gd name="connsiteX81" fmla="*/ 2669628 w 4035973"/>
              <a:gd name="connsiteY81" fmla="*/ 10510 h 6195884"/>
              <a:gd name="connsiteX82" fmla="*/ 2511973 w 4035973"/>
              <a:gd name="connsiteY82" fmla="*/ 0 h 6195884"/>
              <a:gd name="connsiteX83" fmla="*/ 2406869 w 4035973"/>
              <a:gd name="connsiteY83" fmla="*/ 430924 h 6195884"/>
              <a:gd name="connsiteX84" fmla="*/ 2207173 w 4035973"/>
              <a:gd name="connsiteY84" fmla="*/ 630620 h 6195884"/>
              <a:gd name="connsiteX85" fmla="*/ 1912884 w 4035973"/>
              <a:gd name="connsiteY85" fmla="*/ 725214 h 6195884"/>
              <a:gd name="connsiteX86" fmla="*/ 1681656 w 4035973"/>
              <a:gd name="connsiteY86" fmla="*/ 756744 h 6195884"/>
              <a:gd name="connsiteX87" fmla="*/ 1450428 w 4035973"/>
              <a:gd name="connsiteY87" fmla="*/ 546538 h 6195884"/>
              <a:gd name="connsiteX88" fmla="*/ 1292773 w 4035973"/>
              <a:gd name="connsiteY88" fmla="*/ 252247 h 6195884"/>
              <a:gd name="connsiteX89" fmla="*/ 1208690 w 4035973"/>
              <a:gd name="connsiteY89" fmla="*/ 136634 h 6195884"/>
              <a:gd name="connsiteX0" fmla="*/ 1208690 w 4035973"/>
              <a:gd name="connsiteY0" fmla="*/ 136634 h 6195884"/>
              <a:gd name="connsiteX1" fmla="*/ 1019504 w 4035973"/>
              <a:gd name="connsiteY1" fmla="*/ 525517 h 6195884"/>
              <a:gd name="connsiteX2" fmla="*/ 483476 w 4035973"/>
              <a:gd name="connsiteY2" fmla="*/ 672662 h 6195884"/>
              <a:gd name="connsiteX3" fmla="*/ 168166 w 4035973"/>
              <a:gd name="connsiteY3" fmla="*/ 956441 h 6195884"/>
              <a:gd name="connsiteX4" fmla="*/ 168166 w 4035973"/>
              <a:gd name="connsiteY4" fmla="*/ 1229710 h 6195884"/>
              <a:gd name="connsiteX5" fmla="*/ 378373 w 4035973"/>
              <a:gd name="connsiteY5" fmla="*/ 1629103 h 6195884"/>
              <a:gd name="connsiteX6" fmla="*/ 557049 w 4035973"/>
              <a:gd name="connsiteY6" fmla="*/ 1839310 h 6195884"/>
              <a:gd name="connsiteX7" fmla="*/ 451945 w 4035973"/>
              <a:gd name="connsiteY7" fmla="*/ 2049517 h 6195884"/>
              <a:gd name="connsiteX8" fmla="*/ 714704 w 4035973"/>
              <a:gd name="connsiteY8" fmla="*/ 2102069 h 6195884"/>
              <a:gd name="connsiteX9" fmla="*/ 903890 w 4035973"/>
              <a:gd name="connsiteY9" fmla="*/ 1807779 h 6195884"/>
              <a:gd name="connsiteX10" fmla="*/ 840828 w 4035973"/>
              <a:gd name="connsiteY10" fmla="*/ 1387365 h 6195884"/>
              <a:gd name="connsiteX11" fmla="*/ 756745 w 4035973"/>
              <a:gd name="connsiteY11" fmla="*/ 1187669 h 6195884"/>
              <a:gd name="connsiteX12" fmla="*/ 935421 w 4035973"/>
              <a:gd name="connsiteY12" fmla="*/ 1145627 h 6195884"/>
              <a:gd name="connsiteX13" fmla="*/ 1103587 w 4035973"/>
              <a:gd name="connsiteY13" fmla="*/ 1618593 h 6195884"/>
              <a:gd name="connsiteX14" fmla="*/ 1135118 w 4035973"/>
              <a:gd name="connsiteY14" fmla="*/ 2028496 h 6195884"/>
              <a:gd name="connsiteX15" fmla="*/ 1082566 w 4035973"/>
              <a:gd name="connsiteY15" fmla="*/ 2501462 h 6195884"/>
              <a:gd name="connsiteX16" fmla="*/ 546538 w 4035973"/>
              <a:gd name="connsiteY16" fmla="*/ 3699641 h 6195884"/>
              <a:gd name="connsiteX17" fmla="*/ 557049 w 4035973"/>
              <a:gd name="connsiteY17" fmla="*/ 3804745 h 6195884"/>
              <a:gd name="connsiteX18" fmla="*/ 567559 w 4035973"/>
              <a:gd name="connsiteY18" fmla="*/ 3878317 h 6195884"/>
              <a:gd name="connsiteX19" fmla="*/ 567559 w 4035973"/>
              <a:gd name="connsiteY19" fmla="*/ 4004441 h 6195884"/>
              <a:gd name="connsiteX20" fmla="*/ 346842 w 4035973"/>
              <a:gd name="connsiteY20" fmla="*/ 4162096 h 6195884"/>
              <a:gd name="connsiteX21" fmla="*/ 294290 w 4035973"/>
              <a:gd name="connsiteY21" fmla="*/ 4708634 h 6195884"/>
              <a:gd name="connsiteX22" fmla="*/ 84083 w 4035973"/>
              <a:gd name="connsiteY22" fmla="*/ 5276193 h 6195884"/>
              <a:gd name="connsiteX23" fmla="*/ 0 w 4035973"/>
              <a:gd name="connsiteY23" fmla="*/ 5591503 h 6195884"/>
              <a:gd name="connsiteX24" fmla="*/ 157656 w 4035973"/>
              <a:gd name="connsiteY24" fmla="*/ 5644054 h 6195884"/>
              <a:gd name="connsiteX25" fmla="*/ 231228 w 4035973"/>
              <a:gd name="connsiteY25" fmla="*/ 5759669 h 6195884"/>
              <a:gd name="connsiteX26" fmla="*/ 567560 w 4035973"/>
              <a:gd name="connsiteY26" fmla="*/ 5770179 h 6195884"/>
              <a:gd name="connsiteX27" fmla="*/ 725214 w 4035973"/>
              <a:gd name="connsiteY27" fmla="*/ 5675585 h 6195884"/>
              <a:gd name="connsiteX28" fmla="*/ 725214 w 4035973"/>
              <a:gd name="connsiteY28" fmla="*/ 5549462 h 6195884"/>
              <a:gd name="connsiteX29" fmla="*/ 777765 w 4035973"/>
              <a:gd name="connsiteY29" fmla="*/ 5223641 h 6195884"/>
              <a:gd name="connsiteX30" fmla="*/ 840828 w 4035973"/>
              <a:gd name="connsiteY30" fmla="*/ 4708634 h 6195884"/>
              <a:gd name="connsiteX31" fmla="*/ 966952 w 4035973"/>
              <a:gd name="connsiteY31" fmla="*/ 4593020 h 6195884"/>
              <a:gd name="connsiteX32" fmla="*/ 977463 w 4035973"/>
              <a:gd name="connsiteY32" fmla="*/ 5307724 h 6195884"/>
              <a:gd name="connsiteX33" fmla="*/ 1051035 w 4035973"/>
              <a:gd name="connsiteY33" fmla="*/ 5412827 h 6195884"/>
              <a:gd name="connsiteX34" fmla="*/ 1187670 w 4035973"/>
              <a:gd name="connsiteY34" fmla="*/ 5496909 h 6195884"/>
              <a:gd name="connsiteX35" fmla="*/ 1439917 w 4035973"/>
              <a:gd name="connsiteY35" fmla="*/ 5507421 h 6195884"/>
              <a:gd name="connsiteX36" fmla="*/ 1534511 w 4035973"/>
              <a:gd name="connsiteY36" fmla="*/ 5391807 h 6195884"/>
              <a:gd name="connsiteX37" fmla="*/ 1671145 w 4035973"/>
              <a:gd name="connsiteY37" fmla="*/ 4750675 h 6195884"/>
              <a:gd name="connsiteX38" fmla="*/ 1776249 w 4035973"/>
              <a:gd name="connsiteY38" fmla="*/ 4309242 h 6195884"/>
              <a:gd name="connsiteX39" fmla="*/ 2154622 w 4035973"/>
              <a:gd name="connsiteY39" fmla="*/ 4424854 h 6195884"/>
              <a:gd name="connsiteX40" fmla="*/ 2301766 w 4035973"/>
              <a:gd name="connsiteY40" fmla="*/ 4845270 h 6195884"/>
              <a:gd name="connsiteX41" fmla="*/ 2364828 w 4035973"/>
              <a:gd name="connsiteY41" fmla="*/ 5402317 h 6195884"/>
              <a:gd name="connsiteX42" fmla="*/ 2438400 w 4035973"/>
              <a:gd name="connsiteY42" fmla="*/ 5749158 h 6195884"/>
              <a:gd name="connsiteX43" fmla="*/ 2501464 w 4035973"/>
              <a:gd name="connsiteY43" fmla="*/ 5927833 h 6195884"/>
              <a:gd name="connsiteX44" fmla="*/ 2659118 w 4035973"/>
              <a:gd name="connsiteY44" fmla="*/ 6096000 h 6195884"/>
              <a:gd name="connsiteX45" fmla="*/ 2806263 w 4035973"/>
              <a:gd name="connsiteY45" fmla="*/ 6064469 h 6195884"/>
              <a:gd name="connsiteX46" fmla="*/ 2921877 w 4035973"/>
              <a:gd name="connsiteY46" fmla="*/ 6053958 h 6195884"/>
              <a:gd name="connsiteX47" fmla="*/ 2858814 w 4035973"/>
              <a:gd name="connsiteY47" fmla="*/ 5822731 h 6195884"/>
              <a:gd name="connsiteX48" fmla="*/ 2764221 w 4035973"/>
              <a:gd name="connsiteY48" fmla="*/ 5559972 h 6195884"/>
              <a:gd name="connsiteX49" fmla="*/ 2974428 w 4035973"/>
              <a:gd name="connsiteY49" fmla="*/ 5318234 h 6195884"/>
              <a:gd name="connsiteX50" fmla="*/ 3005959 w 4035973"/>
              <a:gd name="connsiteY50" fmla="*/ 4897820 h 6195884"/>
              <a:gd name="connsiteX51" fmla="*/ 3058511 w 4035973"/>
              <a:gd name="connsiteY51" fmla="*/ 4666593 h 6195884"/>
              <a:gd name="connsiteX52" fmla="*/ 3289738 w 4035973"/>
              <a:gd name="connsiteY52" fmla="*/ 4855779 h 6195884"/>
              <a:gd name="connsiteX53" fmla="*/ 3153104 w 4035973"/>
              <a:gd name="connsiteY53" fmla="*/ 5402317 h 6195884"/>
              <a:gd name="connsiteX54" fmla="*/ 3048000 w 4035973"/>
              <a:gd name="connsiteY54" fmla="*/ 6011917 h 6195884"/>
              <a:gd name="connsiteX55" fmla="*/ 3142593 w 4035973"/>
              <a:gd name="connsiteY55" fmla="*/ 6053958 h 6195884"/>
              <a:gd name="connsiteX56" fmla="*/ 3342290 w 4035973"/>
              <a:gd name="connsiteY56" fmla="*/ 6190594 h 6195884"/>
              <a:gd name="connsiteX57" fmla="*/ 3584027 w 4035973"/>
              <a:gd name="connsiteY57" fmla="*/ 6106510 h 6195884"/>
              <a:gd name="connsiteX58" fmla="*/ 3636580 w 4035973"/>
              <a:gd name="connsiteY58" fmla="*/ 6011916 h 6195884"/>
              <a:gd name="connsiteX59" fmla="*/ 3825767 w 4035973"/>
              <a:gd name="connsiteY59" fmla="*/ 5948855 h 6195884"/>
              <a:gd name="connsiteX60" fmla="*/ 3983422 w 4035973"/>
              <a:gd name="connsiteY60" fmla="*/ 5286703 h 6195884"/>
              <a:gd name="connsiteX61" fmla="*/ 4035973 w 4035973"/>
              <a:gd name="connsiteY61" fmla="*/ 4624552 h 6195884"/>
              <a:gd name="connsiteX62" fmla="*/ 4025463 w 4035973"/>
              <a:gd name="connsiteY62" fmla="*/ 4309241 h 6195884"/>
              <a:gd name="connsiteX63" fmla="*/ 3752194 w 4035973"/>
              <a:gd name="connsiteY63" fmla="*/ 3993931 h 6195884"/>
              <a:gd name="connsiteX64" fmla="*/ 3541987 w 4035973"/>
              <a:gd name="connsiteY64" fmla="*/ 3174124 h 6195884"/>
              <a:gd name="connsiteX65" fmla="*/ 3363311 w 4035973"/>
              <a:gd name="connsiteY65" fmla="*/ 2680138 h 6195884"/>
              <a:gd name="connsiteX66" fmla="*/ 3174125 w 4035973"/>
              <a:gd name="connsiteY66" fmla="*/ 2427889 h 6195884"/>
              <a:gd name="connsiteX67" fmla="*/ 2995449 w 4035973"/>
              <a:gd name="connsiteY67" fmla="*/ 2060027 h 6195884"/>
              <a:gd name="connsiteX68" fmla="*/ 2848304 w 4035973"/>
              <a:gd name="connsiteY68" fmla="*/ 1818289 h 6195884"/>
              <a:gd name="connsiteX69" fmla="*/ 2911366 w 4035973"/>
              <a:gd name="connsiteY69" fmla="*/ 1418896 h 6195884"/>
              <a:gd name="connsiteX70" fmla="*/ 2974428 w 4035973"/>
              <a:gd name="connsiteY70" fmla="*/ 1324303 h 6195884"/>
              <a:gd name="connsiteX71" fmla="*/ 2942897 w 4035973"/>
              <a:gd name="connsiteY71" fmla="*/ 1671145 h 6195884"/>
              <a:gd name="connsiteX72" fmla="*/ 3100552 w 4035973"/>
              <a:gd name="connsiteY72" fmla="*/ 2133600 h 6195884"/>
              <a:gd name="connsiteX73" fmla="*/ 3647090 w 4035973"/>
              <a:gd name="connsiteY73" fmla="*/ 2154620 h 6195884"/>
              <a:gd name="connsiteX74" fmla="*/ 3752194 w 4035973"/>
              <a:gd name="connsiteY74" fmla="*/ 1965434 h 6195884"/>
              <a:gd name="connsiteX75" fmla="*/ 3520966 w 4035973"/>
              <a:gd name="connsiteY75" fmla="*/ 1734207 h 6195884"/>
              <a:gd name="connsiteX76" fmla="*/ 3741683 w 4035973"/>
              <a:gd name="connsiteY76" fmla="*/ 1355834 h 6195884"/>
              <a:gd name="connsiteX77" fmla="*/ 3678621 w 4035973"/>
              <a:gd name="connsiteY77" fmla="*/ 767255 h 6195884"/>
              <a:gd name="connsiteX78" fmla="*/ 3605049 w 4035973"/>
              <a:gd name="connsiteY78" fmla="*/ 651641 h 6195884"/>
              <a:gd name="connsiteX79" fmla="*/ 3153104 w 4035973"/>
              <a:gd name="connsiteY79" fmla="*/ 420414 h 6195884"/>
              <a:gd name="connsiteX80" fmla="*/ 2900856 w 4035973"/>
              <a:gd name="connsiteY80" fmla="*/ 367862 h 6195884"/>
              <a:gd name="connsiteX81" fmla="*/ 2669628 w 4035973"/>
              <a:gd name="connsiteY81" fmla="*/ 10510 h 6195884"/>
              <a:gd name="connsiteX82" fmla="*/ 2511973 w 4035973"/>
              <a:gd name="connsiteY82" fmla="*/ 0 h 6195884"/>
              <a:gd name="connsiteX83" fmla="*/ 2406869 w 4035973"/>
              <a:gd name="connsiteY83" fmla="*/ 430924 h 6195884"/>
              <a:gd name="connsiteX84" fmla="*/ 2207173 w 4035973"/>
              <a:gd name="connsiteY84" fmla="*/ 630620 h 6195884"/>
              <a:gd name="connsiteX85" fmla="*/ 1912884 w 4035973"/>
              <a:gd name="connsiteY85" fmla="*/ 725214 h 6195884"/>
              <a:gd name="connsiteX86" fmla="*/ 1681656 w 4035973"/>
              <a:gd name="connsiteY86" fmla="*/ 756744 h 6195884"/>
              <a:gd name="connsiteX87" fmla="*/ 1450428 w 4035973"/>
              <a:gd name="connsiteY87" fmla="*/ 546538 h 6195884"/>
              <a:gd name="connsiteX88" fmla="*/ 1292773 w 4035973"/>
              <a:gd name="connsiteY88" fmla="*/ 252247 h 6195884"/>
              <a:gd name="connsiteX89" fmla="*/ 1208690 w 4035973"/>
              <a:gd name="connsiteY89" fmla="*/ 136634 h 6195884"/>
              <a:gd name="connsiteX0" fmla="*/ 1208690 w 4035973"/>
              <a:gd name="connsiteY0" fmla="*/ 136634 h 6195884"/>
              <a:gd name="connsiteX1" fmla="*/ 1019504 w 4035973"/>
              <a:gd name="connsiteY1" fmla="*/ 525517 h 6195884"/>
              <a:gd name="connsiteX2" fmla="*/ 483476 w 4035973"/>
              <a:gd name="connsiteY2" fmla="*/ 672662 h 6195884"/>
              <a:gd name="connsiteX3" fmla="*/ 168166 w 4035973"/>
              <a:gd name="connsiteY3" fmla="*/ 956441 h 6195884"/>
              <a:gd name="connsiteX4" fmla="*/ 168166 w 4035973"/>
              <a:gd name="connsiteY4" fmla="*/ 1229710 h 6195884"/>
              <a:gd name="connsiteX5" fmla="*/ 378373 w 4035973"/>
              <a:gd name="connsiteY5" fmla="*/ 1629103 h 6195884"/>
              <a:gd name="connsiteX6" fmla="*/ 557049 w 4035973"/>
              <a:gd name="connsiteY6" fmla="*/ 1839310 h 6195884"/>
              <a:gd name="connsiteX7" fmla="*/ 451945 w 4035973"/>
              <a:gd name="connsiteY7" fmla="*/ 2049517 h 6195884"/>
              <a:gd name="connsiteX8" fmla="*/ 714704 w 4035973"/>
              <a:gd name="connsiteY8" fmla="*/ 2102069 h 6195884"/>
              <a:gd name="connsiteX9" fmla="*/ 903890 w 4035973"/>
              <a:gd name="connsiteY9" fmla="*/ 1807779 h 6195884"/>
              <a:gd name="connsiteX10" fmla="*/ 840828 w 4035973"/>
              <a:gd name="connsiteY10" fmla="*/ 1387365 h 6195884"/>
              <a:gd name="connsiteX11" fmla="*/ 756745 w 4035973"/>
              <a:gd name="connsiteY11" fmla="*/ 1187669 h 6195884"/>
              <a:gd name="connsiteX12" fmla="*/ 935421 w 4035973"/>
              <a:gd name="connsiteY12" fmla="*/ 1145627 h 6195884"/>
              <a:gd name="connsiteX13" fmla="*/ 1103587 w 4035973"/>
              <a:gd name="connsiteY13" fmla="*/ 1618593 h 6195884"/>
              <a:gd name="connsiteX14" fmla="*/ 1135118 w 4035973"/>
              <a:gd name="connsiteY14" fmla="*/ 2028496 h 6195884"/>
              <a:gd name="connsiteX15" fmla="*/ 1082566 w 4035973"/>
              <a:gd name="connsiteY15" fmla="*/ 2501462 h 6195884"/>
              <a:gd name="connsiteX16" fmla="*/ 546538 w 4035973"/>
              <a:gd name="connsiteY16" fmla="*/ 3699641 h 6195884"/>
              <a:gd name="connsiteX17" fmla="*/ 557049 w 4035973"/>
              <a:gd name="connsiteY17" fmla="*/ 3804745 h 6195884"/>
              <a:gd name="connsiteX18" fmla="*/ 567559 w 4035973"/>
              <a:gd name="connsiteY18" fmla="*/ 3878317 h 6195884"/>
              <a:gd name="connsiteX19" fmla="*/ 567559 w 4035973"/>
              <a:gd name="connsiteY19" fmla="*/ 4004441 h 6195884"/>
              <a:gd name="connsiteX20" fmla="*/ 346842 w 4035973"/>
              <a:gd name="connsiteY20" fmla="*/ 4162096 h 6195884"/>
              <a:gd name="connsiteX21" fmla="*/ 294290 w 4035973"/>
              <a:gd name="connsiteY21" fmla="*/ 4708634 h 6195884"/>
              <a:gd name="connsiteX22" fmla="*/ 84083 w 4035973"/>
              <a:gd name="connsiteY22" fmla="*/ 5276193 h 6195884"/>
              <a:gd name="connsiteX23" fmla="*/ 0 w 4035973"/>
              <a:gd name="connsiteY23" fmla="*/ 5591503 h 6195884"/>
              <a:gd name="connsiteX24" fmla="*/ 157656 w 4035973"/>
              <a:gd name="connsiteY24" fmla="*/ 5644054 h 6195884"/>
              <a:gd name="connsiteX25" fmla="*/ 231228 w 4035973"/>
              <a:gd name="connsiteY25" fmla="*/ 5759669 h 6195884"/>
              <a:gd name="connsiteX26" fmla="*/ 567560 w 4035973"/>
              <a:gd name="connsiteY26" fmla="*/ 5770179 h 6195884"/>
              <a:gd name="connsiteX27" fmla="*/ 725214 w 4035973"/>
              <a:gd name="connsiteY27" fmla="*/ 5675585 h 6195884"/>
              <a:gd name="connsiteX28" fmla="*/ 725214 w 4035973"/>
              <a:gd name="connsiteY28" fmla="*/ 5549462 h 6195884"/>
              <a:gd name="connsiteX29" fmla="*/ 777765 w 4035973"/>
              <a:gd name="connsiteY29" fmla="*/ 5223641 h 6195884"/>
              <a:gd name="connsiteX30" fmla="*/ 840828 w 4035973"/>
              <a:gd name="connsiteY30" fmla="*/ 4708634 h 6195884"/>
              <a:gd name="connsiteX31" fmla="*/ 966952 w 4035973"/>
              <a:gd name="connsiteY31" fmla="*/ 4593020 h 6195884"/>
              <a:gd name="connsiteX32" fmla="*/ 977463 w 4035973"/>
              <a:gd name="connsiteY32" fmla="*/ 5307724 h 6195884"/>
              <a:gd name="connsiteX33" fmla="*/ 1051035 w 4035973"/>
              <a:gd name="connsiteY33" fmla="*/ 5412827 h 6195884"/>
              <a:gd name="connsiteX34" fmla="*/ 1187670 w 4035973"/>
              <a:gd name="connsiteY34" fmla="*/ 5496909 h 6195884"/>
              <a:gd name="connsiteX35" fmla="*/ 1439917 w 4035973"/>
              <a:gd name="connsiteY35" fmla="*/ 5507421 h 6195884"/>
              <a:gd name="connsiteX36" fmla="*/ 1534511 w 4035973"/>
              <a:gd name="connsiteY36" fmla="*/ 5391807 h 6195884"/>
              <a:gd name="connsiteX37" fmla="*/ 1671145 w 4035973"/>
              <a:gd name="connsiteY37" fmla="*/ 4750675 h 6195884"/>
              <a:gd name="connsiteX38" fmla="*/ 1776249 w 4035973"/>
              <a:gd name="connsiteY38" fmla="*/ 4309242 h 6195884"/>
              <a:gd name="connsiteX39" fmla="*/ 2154622 w 4035973"/>
              <a:gd name="connsiteY39" fmla="*/ 4424854 h 6195884"/>
              <a:gd name="connsiteX40" fmla="*/ 2301766 w 4035973"/>
              <a:gd name="connsiteY40" fmla="*/ 4845270 h 6195884"/>
              <a:gd name="connsiteX41" fmla="*/ 2364828 w 4035973"/>
              <a:gd name="connsiteY41" fmla="*/ 5402317 h 6195884"/>
              <a:gd name="connsiteX42" fmla="*/ 2438400 w 4035973"/>
              <a:gd name="connsiteY42" fmla="*/ 5749158 h 6195884"/>
              <a:gd name="connsiteX43" fmla="*/ 2501464 w 4035973"/>
              <a:gd name="connsiteY43" fmla="*/ 5927833 h 6195884"/>
              <a:gd name="connsiteX44" fmla="*/ 2659118 w 4035973"/>
              <a:gd name="connsiteY44" fmla="*/ 6096000 h 6195884"/>
              <a:gd name="connsiteX45" fmla="*/ 2806263 w 4035973"/>
              <a:gd name="connsiteY45" fmla="*/ 6064469 h 6195884"/>
              <a:gd name="connsiteX46" fmla="*/ 2921877 w 4035973"/>
              <a:gd name="connsiteY46" fmla="*/ 6053958 h 6195884"/>
              <a:gd name="connsiteX47" fmla="*/ 2858814 w 4035973"/>
              <a:gd name="connsiteY47" fmla="*/ 5822731 h 6195884"/>
              <a:gd name="connsiteX48" fmla="*/ 2764221 w 4035973"/>
              <a:gd name="connsiteY48" fmla="*/ 5559972 h 6195884"/>
              <a:gd name="connsiteX49" fmla="*/ 2974428 w 4035973"/>
              <a:gd name="connsiteY49" fmla="*/ 5318234 h 6195884"/>
              <a:gd name="connsiteX50" fmla="*/ 3005959 w 4035973"/>
              <a:gd name="connsiteY50" fmla="*/ 4897820 h 6195884"/>
              <a:gd name="connsiteX51" fmla="*/ 3058511 w 4035973"/>
              <a:gd name="connsiteY51" fmla="*/ 4666593 h 6195884"/>
              <a:gd name="connsiteX52" fmla="*/ 3289738 w 4035973"/>
              <a:gd name="connsiteY52" fmla="*/ 4855779 h 6195884"/>
              <a:gd name="connsiteX53" fmla="*/ 3153104 w 4035973"/>
              <a:gd name="connsiteY53" fmla="*/ 5402317 h 6195884"/>
              <a:gd name="connsiteX54" fmla="*/ 3048000 w 4035973"/>
              <a:gd name="connsiteY54" fmla="*/ 6011917 h 6195884"/>
              <a:gd name="connsiteX55" fmla="*/ 3142593 w 4035973"/>
              <a:gd name="connsiteY55" fmla="*/ 6053958 h 6195884"/>
              <a:gd name="connsiteX56" fmla="*/ 3342290 w 4035973"/>
              <a:gd name="connsiteY56" fmla="*/ 6190594 h 6195884"/>
              <a:gd name="connsiteX57" fmla="*/ 3584027 w 4035973"/>
              <a:gd name="connsiteY57" fmla="*/ 6106510 h 6195884"/>
              <a:gd name="connsiteX58" fmla="*/ 3636580 w 4035973"/>
              <a:gd name="connsiteY58" fmla="*/ 6011916 h 6195884"/>
              <a:gd name="connsiteX59" fmla="*/ 3867808 w 4035973"/>
              <a:gd name="connsiteY59" fmla="*/ 5591503 h 6195884"/>
              <a:gd name="connsiteX60" fmla="*/ 3983422 w 4035973"/>
              <a:gd name="connsiteY60" fmla="*/ 5286703 h 6195884"/>
              <a:gd name="connsiteX61" fmla="*/ 4035973 w 4035973"/>
              <a:gd name="connsiteY61" fmla="*/ 4624552 h 6195884"/>
              <a:gd name="connsiteX62" fmla="*/ 4025463 w 4035973"/>
              <a:gd name="connsiteY62" fmla="*/ 4309241 h 6195884"/>
              <a:gd name="connsiteX63" fmla="*/ 3752194 w 4035973"/>
              <a:gd name="connsiteY63" fmla="*/ 3993931 h 6195884"/>
              <a:gd name="connsiteX64" fmla="*/ 3541987 w 4035973"/>
              <a:gd name="connsiteY64" fmla="*/ 3174124 h 6195884"/>
              <a:gd name="connsiteX65" fmla="*/ 3363311 w 4035973"/>
              <a:gd name="connsiteY65" fmla="*/ 2680138 h 6195884"/>
              <a:gd name="connsiteX66" fmla="*/ 3174125 w 4035973"/>
              <a:gd name="connsiteY66" fmla="*/ 2427889 h 6195884"/>
              <a:gd name="connsiteX67" fmla="*/ 2995449 w 4035973"/>
              <a:gd name="connsiteY67" fmla="*/ 2060027 h 6195884"/>
              <a:gd name="connsiteX68" fmla="*/ 2848304 w 4035973"/>
              <a:gd name="connsiteY68" fmla="*/ 1818289 h 6195884"/>
              <a:gd name="connsiteX69" fmla="*/ 2911366 w 4035973"/>
              <a:gd name="connsiteY69" fmla="*/ 1418896 h 6195884"/>
              <a:gd name="connsiteX70" fmla="*/ 2974428 w 4035973"/>
              <a:gd name="connsiteY70" fmla="*/ 1324303 h 6195884"/>
              <a:gd name="connsiteX71" fmla="*/ 2942897 w 4035973"/>
              <a:gd name="connsiteY71" fmla="*/ 1671145 h 6195884"/>
              <a:gd name="connsiteX72" fmla="*/ 3100552 w 4035973"/>
              <a:gd name="connsiteY72" fmla="*/ 2133600 h 6195884"/>
              <a:gd name="connsiteX73" fmla="*/ 3647090 w 4035973"/>
              <a:gd name="connsiteY73" fmla="*/ 2154620 h 6195884"/>
              <a:gd name="connsiteX74" fmla="*/ 3752194 w 4035973"/>
              <a:gd name="connsiteY74" fmla="*/ 1965434 h 6195884"/>
              <a:gd name="connsiteX75" fmla="*/ 3520966 w 4035973"/>
              <a:gd name="connsiteY75" fmla="*/ 1734207 h 6195884"/>
              <a:gd name="connsiteX76" fmla="*/ 3741683 w 4035973"/>
              <a:gd name="connsiteY76" fmla="*/ 1355834 h 6195884"/>
              <a:gd name="connsiteX77" fmla="*/ 3678621 w 4035973"/>
              <a:gd name="connsiteY77" fmla="*/ 767255 h 6195884"/>
              <a:gd name="connsiteX78" fmla="*/ 3605049 w 4035973"/>
              <a:gd name="connsiteY78" fmla="*/ 651641 h 6195884"/>
              <a:gd name="connsiteX79" fmla="*/ 3153104 w 4035973"/>
              <a:gd name="connsiteY79" fmla="*/ 420414 h 6195884"/>
              <a:gd name="connsiteX80" fmla="*/ 2900856 w 4035973"/>
              <a:gd name="connsiteY80" fmla="*/ 367862 h 6195884"/>
              <a:gd name="connsiteX81" fmla="*/ 2669628 w 4035973"/>
              <a:gd name="connsiteY81" fmla="*/ 10510 h 6195884"/>
              <a:gd name="connsiteX82" fmla="*/ 2511973 w 4035973"/>
              <a:gd name="connsiteY82" fmla="*/ 0 h 6195884"/>
              <a:gd name="connsiteX83" fmla="*/ 2406869 w 4035973"/>
              <a:gd name="connsiteY83" fmla="*/ 430924 h 6195884"/>
              <a:gd name="connsiteX84" fmla="*/ 2207173 w 4035973"/>
              <a:gd name="connsiteY84" fmla="*/ 630620 h 6195884"/>
              <a:gd name="connsiteX85" fmla="*/ 1912884 w 4035973"/>
              <a:gd name="connsiteY85" fmla="*/ 725214 h 6195884"/>
              <a:gd name="connsiteX86" fmla="*/ 1681656 w 4035973"/>
              <a:gd name="connsiteY86" fmla="*/ 756744 h 6195884"/>
              <a:gd name="connsiteX87" fmla="*/ 1450428 w 4035973"/>
              <a:gd name="connsiteY87" fmla="*/ 546538 h 6195884"/>
              <a:gd name="connsiteX88" fmla="*/ 1292773 w 4035973"/>
              <a:gd name="connsiteY88" fmla="*/ 252247 h 6195884"/>
              <a:gd name="connsiteX89" fmla="*/ 1208690 w 4035973"/>
              <a:gd name="connsiteY89" fmla="*/ 136634 h 6195884"/>
              <a:gd name="connsiteX0" fmla="*/ 1208690 w 4035973"/>
              <a:gd name="connsiteY0" fmla="*/ 136634 h 6195884"/>
              <a:gd name="connsiteX1" fmla="*/ 1019504 w 4035973"/>
              <a:gd name="connsiteY1" fmla="*/ 525517 h 6195884"/>
              <a:gd name="connsiteX2" fmla="*/ 483476 w 4035973"/>
              <a:gd name="connsiteY2" fmla="*/ 672662 h 6195884"/>
              <a:gd name="connsiteX3" fmla="*/ 168166 w 4035973"/>
              <a:gd name="connsiteY3" fmla="*/ 956441 h 6195884"/>
              <a:gd name="connsiteX4" fmla="*/ 168166 w 4035973"/>
              <a:gd name="connsiteY4" fmla="*/ 1229710 h 6195884"/>
              <a:gd name="connsiteX5" fmla="*/ 378373 w 4035973"/>
              <a:gd name="connsiteY5" fmla="*/ 1629103 h 6195884"/>
              <a:gd name="connsiteX6" fmla="*/ 557049 w 4035973"/>
              <a:gd name="connsiteY6" fmla="*/ 1839310 h 6195884"/>
              <a:gd name="connsiteX7" fmla="*/ 451945 w 4035973"/>
              <a:gd name="connsiteY7" fmla="*/ 2049517 h 6195884"/>
              <a:gd name="connsiteX8" fmla="*/ 714704 w 4035973"/>
              <a:gd name="connsiteY8" fmla="*/ 2102069 h 6195884"/>
              <a:gd name="connsiteX9" fmla="*/ 903890 w 4035973"/>
              <a:gd name="connsiteY9" fmla="*/ 1807779 h 6195884"/>
              <a:gd name="connsiteX10" fmla="*/ 840828 w 4035973"/>
              <a:gd name="connsiteY10" fmla="*/ 1387365 h 6195884"/>
              <a:gd name="connsiteX11" fmla="*/ 756745 w 4035973"/>
              <a:gd name="connsiteY11" fmla="*/ 1187669 h 6195884"/>
              <a:gd name="connsiteX12" fmla="*/ 935421 w 4035973"/>
              <a:gd name="connsiteY12" fmla="*/ 1145627 h 6195884"/>
              <a:gd name="connsiteX13" fmla="*/ 1103587 w 4035973"/>
              <a:gd name="connsiteY13" fmla="*/ 1618593 h 6195884"/>
              <a:gd name="connsiteX14" fmla="*/ 1135118 w 4035973"/>
              <a:gd name="connsiteY14" fmla="*/ 2028496 h 6195884"/>
              <a:gd name="connsiteX15" fmla="*/ 1082566 w 4035973"/>
              <a:gd name="connsiteY15" fmla="*/ 2501462 h 6195884"/>
              <a:gd name="connsiteX16" fmla="*/ 546538 w 4035973"/>
              <a:gd name="connsiteY16" fmla="*/ 3699641 h 6195884"/>
              <a:gd name="connsiteX17" fmla="*/ 557049 w 4035973"/>
              <a:gd name="connsiteY17" fmla="*/ 3804745 h 6195884"/>
              <a:gd name="connsiteX18" fmla="*/ 567559 w 4035973"/>
              <a:gd name="connsiteY18" fmla="*/ 3878317 h 6195884"/>
              <a:gd name="connsiteX19" fmla="*/ 567559 w 4035973"/>
              <a:gd name="connsiteY19" fmla="*/ 4004441 h 6195884"/>
              <a:gd name="connsiteX20" fmla="*/ 346842 w 4035973"/>
              <a:gd name="connsiteY20" fmla="*/ 4162096 h 6195884"/>
              <a:gd name="connsiteX21" fmla="*/ 294290 w 4035973"/>
              <a:gd name="connsiteY21" fmla="*/ 4708634 h 6195884"/>
              <a:gd name="connsiteX22" fmla="*/ 84083 w 4035973"/>
              <a:gd name="connsiteY22" fmla="*/ 5276193 h 6195884"/>
              <a:gd name="connsiteX23" fmla="*/ 0 w 4035973"/>
              <a:gd name="connsiteY23" fmla="*/ 5591503 h 6195884"/>
              <a:gd name="connsiteX24" fmla="*/ 157656 w 4035973"/>
              <a:gd name="connsiteY24" fmla="*/ 5644054 h 6195884"/>
              <a:gd name="connsiteX25" fmla="*/ 231228 w 4035973"/>
              <a:gd name="connsiteY25" fmla="*/ 5759669 h 6195884"/>
              <a:gd name="connsiteX26" fmla="*/ 567560 w 4035973"/>
              <a:gd name="connsiteY26" fmla="*/ 5770179 h 6195884"/>
              <a:gd name="connsiteX27" fmla="*/ 725214 w 4035973"/>
              <a:gd name="connsiteY27" fmla="*/ 5675585 h 6195884"/>
              <a:gd name="connsiteX28" fmla="*/ 725214 w 4035973"/>
              <a:gd name="connsiteY28" fmla="*/ 5549462 h 6195884"/>
              <a:gd name="connsiteX29" fmla="*/ 777765 w 4035973"/>
              <a:gd name="connsiteY29" fmla="*/ 5223641 h 6195884"/>
              <a:gd name="connsiteX30" fmla="*/ 840828 w 4035973"/>
              <a:gd name="connsiteY30" fmla="*/ 4708634 h 6195884"/>
              <a:gd name="connsiteX31" fmla="*/ 966952 w 4035973"/>
              <a:gd name="connsiteY31" fmla="*/ 4593020 h 6195884"/>
              <a:gd name="connsiteX32" fmla="*/ 977463 w 4035973"/>
              <a:gd name="connsiteY32" fmla="*/ 5307724 h 6195884"/>
              <a:gd name="connsiteX33" fmla="*/ 1051035 w 4035973"/>
              <a:gd name="connsiteY33" fmla="*/ 5412827 h 6195884"/>
              <a:gd name="connsiteX34" fmla="*/ 1187670 w 4035973"/>
              <a:gd name="connsiteY34" fmla="*/ 5496909 h 6195884"/>
              <a:gd name="connsiteX35" fmla="*/ 1439917 w 4035973"/>
              <a:gd name="connsiteY35" fmla="*/ 5507421 h 6195884"/>
              <a:gd name="connsiteX36" fmla="*/ 1534511 w 4035973"/>
              <a:gd name="connsiteY36" fmla="*/ 5391807 h 6195884"/>
              <a:gd name="connsiteX37" fmla="*/ 1671145 w 4035973"/>
              <a:gd name="connsiteY37" fmla="*/ 4750675 h 6195884"/>
              <a:gd name="connsiteX38" fmla="*/ 1776249 w 4035973"/>
              <a:gd name="connsiteY38" fmla="*/ 4309242 h 6195884"/>
              <a:gd name="connsiteX39" fmla="*/ 2154622 w 4035973"/>
              <a:gd name="connsiteY39" fmla="*/ 4424854 h 6195884"/>
              <a:gd name="connsiteX40" fmla="*/ 2301766 w 4035973"/>
              <a:gd name="connsiteY40" fmla="*/ 4845270 h 6195884"/>
              <a:gd name="connsiteX41" fmla="*/ 2364828 w 4035973"/>
              <a:gd name="connsiteY41" fmla="*/ 5402317 h 6195884"/>
              <a:gd name="connsiteX42" fmla="*/ 2438400 w 4035973"/>
              <a:gd name="connsiteY42" fmla="*/ 5749158 h 6195884"/>
              <a:gd name="connsiteX43" fmla="*/ 2501464 w 4035973"/>
              <a:gd name="connsiteY43" fmla="*/ 5927833 h 6195884"/>
              <a:gd name="connsiteX44" fmla="*/ 2659118 w 4035973"/>
              <a:gd name="connsiteY44" fmla="*/ 6096000 h 6195884"/>
              <a:gd name="connsiteX45" fmla="*/ 2806263 w 4035973"/>
              <a:gd name="connsiteY45" fmla="*/ 6064469 h 6195884"/>
              <a:gd name="connsiteX46" fmla="*/ 2921877 w 4035973"/>
              <a:gd name="connsiteY46" fmla="*/ 6053958 h 6195884"/>
              <a:gd name="connsiteX47" fmla="*/ 2858814 w 4035973"/>
              <a:gd name="connsiteY47" fmla="*/ 5822731 h 6195884"/>
              <a:gd name="connsiteX48" fmla="*/ 2764221 w 4035973"/>
              <a:gd name="connsiteY48" fmla="*/ 5559972 h 6195884"/>
              <a:gd name="connsiteX49" fmla="*/ 2974428 w 4035973"/>
              <a:gd name="connsiteY49" fmla="*/ 5318234 h 6195884"/>
              <a:gd name="connsiteX50" fmla="*/ 3005959 w 4035973"/>
              <a:gd name="connsiteY50" fmla="*/ 4897820 h 6195884"/>
              <a:gd name="connsiteX51" fmla="*/ 3058511 w 4035973"/>
              <a:gd name="connsiteY51" fmla="*/ 4666593 h 6195884"/>
              <a:gd name="connsiteX52" fmla="*/ 3289738 w 4035973"/>
              <a:gd name="connsiteY52" fmla="*/ 4855779 h 6195884"/>
              <a:gd name="connsiteX53" fmla="*/ 3153104 w 4035973"/>
              <a:gd name="connsiteY53" fmla="*/ 5402317 h 6195884"/>
              <a:gd name="connsiteX54" fmla="*/ 3048000 w 4035973"/>
              <a:gd name="connsiteY54" fmla="*/ 6011917 h 6195884"/>
              <a:gd name="connsiteX55" fmla="*/ 3142593 w 4035973"/>
              <a:gd name="connsiteY55" fmla="*/ 6053958 h 6195884"/>
              <a:gd name="connsiteX56" fmla="*/ 3342290 w 4035973"/>
              <a:gd name="connsiteY56" fmla="*/ 6190594 h 6195884"/>
              <a:gd name="connsiteX57" fmla="*/ 3584027 w 4035973"/>
              <a:gd name="connsiteY57" fmla="*/ 6106510 h 6195884"/>
              <a:gd name="connsiteX58" fmla="*/ 3657601 w 4035973"/>
              <a:gd name="connsiteY58" fmla="*/ 5927834 h 6195884"/>
              <a:gd name="connsiteX59" fmla="*/ 3867808 w 4035973"/>
              <a:gd name="connsiteY59" fmla="*/ 5591503 h 6195884"/>
              <a:gd name="connsiteX60" fmla="*/ 3983422 w 4035973"/>
              <a:gd name="connsiteY60" fmla="*/ 5286703 h 6195884"/>
              <a:gd name="connsiteX61" fmla="*/ 4035973 w 4035973"/>
              <a:gd name="connsiteY61" fmla="*/ 4624552 h 6195884"/>
              <a:gd name="connsiteX62" fmla="*/ 4025463 w 4035973"/>
              <a:gd name="connsiteY62" fmla="*/ 4309241 h 6195884"/>
              <a:gd name="connsiteX63" fmla="*/ 3752194 w 4035973"/>
              <a:gd name="connsiteY63" fmla="*/ 3993931 h 6195884"/>
              <a:gd name="connsiteX64" fmla="*/ 3541987 w 4035973"/>
              <a:gd name="connsiteY64" fmla="*/ 3174124 h 6195884"/>
              <a:gd name="connsiteX65" fmla="*/ 3363311 w 4035973"/>
              <a:gd name="connsiteY65" fmla="*/ 2680138 h 6195884"/>
              <a:gd name="connsiteX66" fmla="*/ 3174125 w 4035973"/>
              <a:gd name="connsiteY66" fmla="*/ 2427889 h 6195884"/>
              <a:gd name="connsiteX67" fmla="*/ 2995449 w 4035973"/>
              <a:gd name="connsiteY67" fmla="*/ 2060027 h 6195884"/>
              <a:gd name="connsiteX68" fmla="*/ 2848304 w 4035973"/>
              <a:gd name="connsiteY68" fmla="*/ 1818289 h 6195884"/>
              <a:gd name="connsiteX69" fmla="*/ 2911366 w 4035973"/>
              <a:gd name="connsiteY69" fmla="*/ 1418896 h 6195884"/>
              <a:gd name="connsiteX70" fmla="*/ 2974428 w 4035973"/>
              <a:gd name="connsiteY70" fmla="*/ 1324303 h 6195884"/>
              <a:gd name="connsiteX71" fmla="*/ 2942897 w 4035973"/>
              <a:gd name="connsiteY71" fmla="*/ 1671145 h 6195884"/>
              <a:gd name="connsiteX72" fmla="*/ 3100552 w 4035973"/>
              <a:gd name="connsiteY72" fmla="*/ 2133600 h 6195884"/>
              <a:gd name="connsiteX73" fmla="*/ 3647090 w 4035973"/>
              <a:gd name="connsiteY73" fmla="*/ 2154620 h 6195884"/>
              <a:gd name="connsiteX74" fmla="*/ 3752194 w 4035973"/>
              <a:gd name="connsiteY74" fmla="*/ 1965434 h 6195884"/>
              <a:gd name="connsiteX75" fmla="*/ 3520966 w 4035973"/>
              <a:gd name="connsiteY75" fmla="*/ 1734207 h 6195884"/>
              <a:gd name="connsiteX76" fmla="*/ 3741683 w 4035973"/>
              <a:gd name="connsiteY76" fmla="*/ 1355834 h 6195884"/>
              <a:gd name="connsiteX77" fmla="*/ 3678621 w 4035973"/>
              <a:gd name="connsiteY77" fmla="*/ 767255 h 6195884"/>
              <a:gd name="connsiteX78" fmla="*/ 3605049 w 4035973"/>
              <a:gd name="connsiteY78" fmla="*/ 651641 h 6195884"/>
              <a:gd name="connsiteX79" fmla="*/ 3153104 w 4035973"/>
              <a:gd name="connsiteY79" fmla="*/ 420414 h 6195884"/>
              <a:gd name="connsiteX80" fmla="*/ 2900856 w 4035973"/>
              <a:gd name="connsiteY80" fmla="*/ 367862 h 6195884"/>
              <a:gd name="connsiteX81" fmla="*/ 2669628 w 4035973"/>
              <a:gd name="connsiteY81" fmla="*/ 10510 h 6195884"/>
              <a:gd name="connsiteX82" fmla="*/ 2511973 w 4035973"/>
              <a:gd name="connsiteY82" fmla="*/ 0 h 6195884"/>
              <a:gd name="connsiteX83" fmla="*/ 2406869 w 4035973"/>
              <a:gd name="connsiteY83" fmla="*/ 430924 h 6195884"/>
              <a:gd name="connsiteX84" fmla="*/ 2207173 w 4035973"/>
              <a:gd name="connsiteY84" fmla="*/ 630620 h 6195884"/>
              <a:gd name="connsiteX85" fmla="*/ 1912884 w 4035973"/>
              <a:gd name="connsiteY85" fmla="*/ 725214 h 6195884"/>
              <a:gd name="connsiteX86" fmla="*/ 1681656 w 4035973"/>
              <a:gd name="connsiteY86" fmla="*/ 756744 h 6195884"/>
              <a:gd name="connsiteX87" fmla="*/ 1450428 w 4035973"/>
              <a:gd name="connsiteY87" fmla="*/ 546538 h 6195884"/>
              <a:gd name="connsiteX88" fmla="*/ 1292773 w 4035973"/>
              <a:gd name="connsiteY88" fmla="*/ 252247 h 6195884"/>
              <a:gd name="connsiteX89" fmla="*/ 1208690 w 4035973"/>
              <a:gd name="connsiteY89" fmla="*/ 136634 h 6195884"/>
              <a:gd name="connsiteX0" fmla="*/ 1208690 w 4035973"/>
              <a:gd name="connsiteY0" fmla="*/ 136634 h 6190594"/>
              <a:gd name="connsiteX1" fmla="*/ 1019504 w 4035973"/>
              <a:gd name="connsiteY1" fmla="*/ 525517 h 6190594"/>
              <a:gd name="connsiteX2" fmla="*/ 483476 w 4035973"/>
              <a:gd name="connsiteY2" fmla="*/ 672662 h 6190594"/>
              <a:gd name="connsiteX3" fmla="*/ 168166 w 4035973"/>
              <a:gd name="connsiteY3" fmla="*/ 956441 h 6190594"/>
              <a:gd name="connsiteX4" fmla="*/ 168166 w 4035973"/>
              <a:gd name="connsiteY4" fmla="*/ 1229710 h 6190594"/>
              <a:gd name="connsiteX5" fmla="*/ 378373 w 4035973"/>
              <a:gd name="connsiteY5" fmla="*/ 1629103 h 6190594"/>
              <a:gd name="connsiteX6" fmla="*/ 557049 w 4035973"/>
              <a:gd name="connsiteY6" fmla="*/ 1839310 h 6190594"/>
              <a:gd name="connsiteX7" fmla="*/ 451945 w 4035973"/>
              <a:gd name="connsiteY7" fmla="*/ 2049517 h 6190594"/>
              <a:gd name="connsiteX8" fmla="*/ 714704 w 4035973"/>
              <a:gd name="connsiteY8" fmla="*/ 2102069 h 6190594"/>
              <a:gd name="connsiteX9" fmla="*/ 903890 w 4035973"/>
              <a:gd name="connsiteY9" fmla="*/ 1807779 h 6190594"/>
              <a:gd name="connsiteX10" fmla="*/ 840828 w 4035973"/>
              <a:gd name="connsiteY10" fmla="*/ 1387365 h 6190594"/>
              <a:gd name="connsiteX11" fmla="*/ 756745 w 4035973"/>
              <a:gd name="connsiteY11" fmla="*/ 1187669 h 6190594"/>
              <a:gd name="connsiteX12" fmla="*/ 935421 w 4035973"/>
              <a:gd name="connsiteY12" fmla="*/ 1145627 h 6190594"/>
              <a:gd name="connsiteX13" fmla="*/ 1103587 w 4035973"/>
              <a:gd name="connsiteY13" fmla="*/ 1618593 h 6190594"/>
              <a:gd name="connsiteX14" fmla="*/ 1135118 w 4035973"/>
              <a:gd name="connsiteY14" fmla="*/ 2028496 h 6190594"/>
              <a:gd name="connsiteX15" fmla="*/ 1082566 w 4035973"/>
              <a:gd name="connsiteY15" fmla="*/ 2501462 h 6190594"/>
              <a:gd name="connsiteX16" fmla="*/ 546538 w 4035973"/>
              <a:gd name="connsiteY16" fmla="*/ 3699641 h 6190594"/>
              <a:gd name="connsiteX17" fmla="*/ 557049 w 4035973"/>
              <a:gd name="connsiteY17" fmla="*/ 3804745 h 6190594"/>
              <a:gd name="connsiteX18" fmla="*/ 567559 w 4035973"/>
              <a:gd name="connsiteY18" fmla="*/ 3878317 h 6190594"/>
              <a:gd name="connsiteX19" fmla="*/ 567559 w 4035973"/>
              <a:gd name="connsiteY19" fmla="*/ 4004441 h 6190594"/>
              <a:gd name="connsiteX20" fmla="*/ 346842 w 4035973"/>
              <a:gd name="connsiteY20" fmla="*/ 4162096 h 6190594"/>
              <a:gd name="connsiteX21" fmla="*/ 294290 w 4035973"/>
              <a:gd name="connsiteY21" fmla="*/ 4708634 h 6190594"/>
              <a:gd name="connsiteX22" fmla="*/ 84083 w 4035973"/>
              <a:gd name="connsiteY22" fmla="*/ 5276193 h 6190594"/>
              <a:gd name="connsiteX23" fmla="*/ 0 w 4035973"/>
              <a:gd name="connsiteY23" fmla="*/ 5591503 h 6190594"/>
              <a:gd name="connsiteX24" fmla="*/ 157656 w 4035973"/>
              <a:gd name="connsiteY24" fmla="*/ 5644054 h 6190594"/>
              <a:gd name="connsiteX25" fmla="*/ 231228 w 4035973"/>
              <a:gd name="connsiteY25" fmla="*/ 5759669 h 6190594"/>
              <a:gd name="connsiteX26" fmla="*/ 567560 w 4035973"/>
              <a:gd name="connsiteY26" fmla="*/ 5770179 h 6190594"/>
              <a:gd name="connsiteX27" fmla="*/ 725214 w 4035973"/>
              <a:gd name="connsiteY27" fmla="*/ 5675585 h 6190594"/>
              <a:gd name="connsiteX28" fmla="*/ 725214 w 4035973"/>
              <a:gd name="connsiteY28" fmla="*/ 5549462 h 6190594"/>
              <a:gd name="connsiteX29" fmla="*/ 777765 w 4035973"/>
              <a:gd name="connsiteY29" fmla="*/ 5223641 h 6190594"/>
              <a:gd name="connsiteX30" fmla="*/ 840828 w 4035973"/>
              <a:gd name="connsiteY30" fmla="*/ 4708634 h 6190594"/>
              <a:gd name="connsiteX31" fmla="*/ 966952 w 4035973"/>
              <a:gd name="connsiteY31" fmla="*/ 4593020 h 6190594"/>
              <a:gd name="connsiteX32" fmla="*/ 977463 w 4035973"/>
              <a:gd name="connsiteY32" fmla="*/ 5307724 h 6190594"/>
              <a:gd name="connsiteX33" fmla="*/ 1051035 w 4035973"/>
              <a:gd name="connsiteY33" fmla="*/ 5412827 h 6190594"/>
              <a:gd name="connsiteX34" fmla="*/ 1187670 w 4035973"/>
              <a:gd name="connsiteY34" fmla="*/ 5496909 h 6190594"/>
              <a:gd name="connsiteX35" fmla="*/ 1439917 w 4035973"/>
              <a:gd name="connsiteY35" fmla="*/ 5507421 h 6190594"/>
              <a:gd name="connsiteX36" fmla="*/ 1534511 w 4035973"/>
              <a:gd name="connsiteY36" fmla="*/ 5391807 h 6190594"/>
              <a:gd name="connsiteX37" fmla="*/ 1671145 w 4035973"/>
              <a:gd name="connsiteY37" fmla="*/ 4750675 h 6190594"/>
              <a:gd name="connsiteX38" fmla="*/ 1776249 w 4035973"/>
              <a:gd name="connsiteY38" fmla="*/ 4309242 h 6190594"/>
              <a:gd name="connsiteX39" fmla="*/ 2154622 w 4035973"/>
              <a:gd name="connsiteY39" fmla="*/ 4424854 h 6190594"/>
              <a:gd name="connsiteX40" fmla="*/ 2301766 w 4035973"/>
              <a:gd name="connsiteY40" fmla="*/ 4845270 h 6190594"/>
              <a:gd name="connsiteX41" fmla="*/ 2364828 w 4035973"/>
              <a:gd name="connsiteY41" fmla="*/ 5402317 h 6190594"/>
              <a:gd name="connsiteX42" fmla="*/ 2438400 w 4035973"/>
              <a:gd name="connsiteY42" fmla="*/ 5749158 h 6190594"/>
              <a:gd name="connsiteX43" fmla="*/ 2501464 w 4035973"/>
              <a:gd name="connsiteY43" fmla="*/ 5927833 h 6190594"/>
              <a:gd name="connsiteX44" fmla="*/ 2659118 w 4035973"/>
              <a:gd name="connsiteY44" fmla="*/ 6096000 h 6190594"/>
              <a:gd name="connsiteX45" fmla="*/ 2806263 w 4035973"/>
              <a:gd name="connsiteY45" fmla="*/ 6064469 h 6190594"/>
              <a:gd name="connsiteX46" fmla="*/ 2921877 w 4035973"/>
              <a:gd name="connsiteY46" fmla="*/ 6053958 h 6190594"/>
              <a:gd name="connsiteX47" fmla="*/ 2858814 w 4035973"/>
              <a:gd name="connsiteY47" fmla="*/ 5822731 h 6190594"/>
              <a:gd name="connsiteX48" fmla="*/ 2764221 w 4035973"/>
              <a:gd name="connsiteY48" fmla="*/ 5559972 h 6190594"/>
              <a:gd name="connsiteX49" fmla="*/ 2974428 w 4035973"/>
              <a:gd name="connsiteY49" fmla="*/ 5318234 h 6190594"/>
              <a:gd name="connsiteX50" fmla="*/ 3005959 w 4035973"/>
              <a:gd name="connsiteY50" fmla="*/ 4897820 h 6190594"/>
              <a:gd name="connsiteX51" fmla="*/ 3058511 w 4035973"/>
              <a:gd name="connsiteY51" fmla="*/ 4666593 h 6190594"/>
              <a:gd name="connsiteX52" fmla="*/ 3289738 w 4035973"/>
              <a:gd name="connsiteY52" fmla="*/ 4855779 h 6190594"/>
              <a:gd name="connsiteX53" fmla="*/ 3153104 w 4035973"/>
              <a:gd name="connsiteY53" fmla="*/ 5402317 h 6190594"/>
              <a:gd name="connsiteX54" fmla="*/ 3048000 w 4035973"/>
              <a:gd name="connsiteY54" fmla="*/ 6011917 h 6190594"/>
              <a:gd name="connsiteX55" fmla="*/ 3142593 w 4035973"/>
              <a:gd name="connsiteY55" fmla="*/ 6053958 h 6190594"/>
              <a:gd name="connsiteX56" fmla="*/ 3342290 w 4035973"/>
              <a:gd name="connsiteY56" fmla="*/ 6190594 h 6190594"/>
              <a:gd name="connsiteX57" fmla="*/ 3552496 w 4035973"/>
              <a:gd name="connsiteY57" fmla="*/ 6011917 h 6190594"/>
              <a:gd name="connsiteX58" fmla="*/ 3657601 w 4035973"/>
              <a:gd name="connsiteY58" fmla="*/ 5927834 h 6190594"/>
              <a:gd name="connsiteX59" fmla="*/ 3867808 w 4035973"/>
              <a:gd name="connsiteY59" fmla="*/ 5591503 h 6190594"/>
              <a:gd name="connsiteX60" fmla="*/ 3983422 w 4035973"/>
              <a:gd name="connsiteY60" fmla="*/ 5286703 h 6190594"/>
              <a:gd name="connsiteX61" fmla="*/ 4035973 w 4035973"/>
              <a:gd name="connsiteY61" fmla="*/ 4624552 h 6190594"/>
              <a:gd name="connsiteX62" fmla="*/ 4025463 w 4035973"/>
              <a:gd name="connsiteY62" fmla="*/ 4309241 h 6190594"/>
              <a:gd name="connsiteX63" fmla="*/ 3752194 w 4035973"/>
              <a:gd name="connsiteY63" fmla="*/ 3993931 h 6190594"/>
              <a:gd name="connsiteX64" fmla="*/ 3541987 w 4035973"/>
              <a:gd name="connsiteY64" fmla="*/ 3174124 h 6190594"/>
              <a:gd name="connsiteX65" fmla="*/ 3363311 w 4035973"/>
              <a:gd name="connsiteY65" fmla="*/ 2680138 h 6190594"/>
              <a:gd name="connsiteX66" fmla="*/ 3174125 w 4035973"/>
              <a:gd name="connsiteY66" fmla="*/ 2427889 h 6190594"/>
              <a:gd name="connsiteX67" fmla="*/ 2995449 w 4035973"/>
              <a:gd name="connsiteY67" fmla="*/ 2060027 h 6190594"/>
              <a:gd name="connsiteX68" fmla="*/ 2848304 w 4035973"/>
              <a:gd name="connsiteY68" fmla="*/ 1818289 h 6190594"/>
              <a:gd name="connsiteX69" fmla="*/ 2911366 w 4035973"/>
              <a:gd name="connsiteY69" fmla="*/ 1418896 h 6190594"/>
              <a:gd name="connsiteX70" fmla="*/ 2974428 w 4035973"/>
              <a:gd name="connsiteY70" fmla="*/ 1324303 h 6190594"/>
              <a:gd name="connsiteX71" fmla="*/ 2942897 w 4035973"/>
              <a:gd name="connsiteY71" fmla="*/ 1671145 h 6190594"/>
              <a:gd name="connsiteX72" fmla="*/ 3100552 w 4035973"/>
              <a:gd name="connsiteY72" fmla="*/ 2133600 h 6190594"/>
              <a:gd name="connsiteX73" fmla="*/ 3647090 w 4035973"/>
              <a:gd name="connsiteY73" fmla="*/ 2154620 h 6190594"/>
              <a:gd name="connsiteX74" fmla="*/ 3752194 w 4035973"/>
              <a:gd name="connsiteY74" fmla="*/ 1965434 h 6190594"/>
              <a:gd name="connsiteX75" fmla="*/ 3520966 w 4035973"/>
              <a:gd name="connsiteY75" fmla="*/ 1734207 h 6190594"/>
              <a:gd name="connsiteX76" fmla="*/ 3741683 w 4035973"/>
              <a:gd name="connsiteY76" fmla="*/ 1355834 h 6190594"/>
              <a:gd name="connsiteX77" fmla="*/ 3678621 w 4035973"/>
              <a:gd name="connsiteY77" fmla="*/ 767255 h 6190594"/>
              <a:gd name="connsiteX78" fmla="*/ 3605049 w 4035973"/>
              <a:gd name="connsiteY78" fmla="*/ 651641 h 6190594"/>
              <a:gd name="connsiteX79" fmla="*/ 3153104 w 4035973"/>
              <a:gd name="connsiteY79" fmla="*/ 420414 h 6190594"/>
              <a:gd name="connsiteX80" fmla="*/ 2900856 w 4035973"/>
              <a:gd name="connsiteY80" fmla="*/ 367862 h 6190594"/>
              <a:gd name="connsiteX81" fmla="*/ 2669628 w 4035973"/>
              <a:gd name="connsiteY81" fmla="*/ 10510 h 6190594"/>
              <a:gd name="connsiteX82" fmla="*/ 2511973 w 4035973"/>
              <a:gd name="connsiteY82" fmla="*/ 0 h 6190594"/>
              <a:gd name="connsiteX83" fmla="*/ 2406869 w 4035973"/>
              <a:gd name="connsiteY83" fmla="*/ 430924 h 6190594"/>
              <a:gd name="connsiteX84" fmla="*/ 2207173 w 4035973"/>
              <a:gd name="connsiteY84" fmla="*/ 630620 h 6190594"/>
              <a:gd name="connsiteX85" fmla="*/ 1912884 w 4035973"/>
              <a:gd name="connsiteY85" fmla="*/ 725214 h 6190594"/>
              <a:gd name="connsiteX86" fmla="*/ 1681656 w 4035973"/>
              <a:gd name="connsiteY86" fmla="*/ 756744 h 6190594"/>
              <a:gd name="connsiteX87" fmla="*/ 1450428 w 4035973"/>
              <a:gd name="connsiteY87" fmla="*/ 546538 h 6190594"/>
              <a:gd name="connsiteX88" fmla="*/ 1292773 w 4035973"/>
              <a:gd name="connsiteY88" fmla="*/ 252247 h 6190594"/>
              <a:gd name="connsiteX89" fmla="*/ 1208690 w 4035973"/>
              <a:gd name="connsiteY89" fmla="*/ 136634 h 6190594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53104 w 4035973"/>
              <a:gd name="connsiteY53" fmla="*/ 5402317 h 6096000"/>
              <a:gd name="connsiteX54" fmla="*/ 3048000 w 4035973"/>
              <a:gd name="connsiteY54" fmla="*/ 6011917 h 6096000"/>
              <a:gd name="connsiteX55" fmla="*/ 3142593 w 4035973"/>
              <a:gd name="connsiteY55" fmla="*/ 6053958 h 6096000"/>
              <a:gd name="connsiteX56" fmla="*/ 3352800 w 4035973"/>
              <a:gd name="connsiteY56" fmla="*/ 6043449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53104 w 4035973"/>
              <a:gd name="connsiteY53" fmla="*/ 5402317 h 6096000"/>
              <a:gd name="connsiteX54" fmla="*/ 3048000 w 4035973"/>
              <a:gd name="connsiteY54" fmla="*/ 6011917 h 6096000"/>
              <a:gd name="connsiteX55" fmla="*/ 3174124 w 4035973"/>
              <a:gd name="connsiteY55" fmla="*/ 5906813 h 6096000"/>
              <a:gd name="connsiteX56" fmla="*/ 3352800 w 4035973"/>
              <a:gd name="connsiteY56" fmla="*/ 6043449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53104 w 4035973"/>
              <a:gd name="connsiteY53" fmla="*/ 5402317 h 6096000"/>
              <a:gd name="connsiteX54" fmla="*/ 3048000 w 4035973"/>
              <a:gd name="connsiteY54" fmla="*/ 6011917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53104 w 4035973"/>
              <a:gd name="connsiteY53" fmla="*/ 5402317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2963918 w 4035973"/>
              <a:gd name="connsiteY51" fmla="*/ 4120055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2890345 w 4035973"/>
              <a:gd name="connsiteY50" fmla="*/ 4866289 h 6096000"/>
              <a:gd name="connsiteX51" fmla="*/ 2963918 w 4035973"/>
              <a:gd name="connsiteY51" fmla="*/ 4120055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890345 w 4035973"/>
              <a:gd name="connsiteY50" fmla="*/ 4866289 h 6096000"/>
              <a:gd name="connsiteX51" fmla="*/ 2963918 w 4035973"/>
              <a:gd name="connsiteY51" fmla="*/ 4120055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620111 w 4035973"/>
              <a:gd name="connsiteY27" fmla="*/ 5454868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04498 w 4035973"/>
              <a:gd name="connsiteY26" fmla="*/ 5507421 h 6096000"/>
              <a:gd name="connsiteX27" fmla="*/ 620111 w 4035973"/>
              <a:gd name="connsiteY27" fmla="*/ 5454868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52249 w 4035973"/>
              <a:gd name="connsiteY25" fmla="*/ 5528441 h 6096000"/>
              <a:gd name="connsiteX26" fmla="*/ 504498 w 4035973"/>
              <a:gd name="connsiteY26" fmla="*/ 5507421 h 6096000"/>
              <a:gd name="connsiteX27" fmla="*/ 620111 w 4035973"/>
              <a:gd name="connsiteY27" fmla="*/ 5454868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99698 w 4035973"/>
              <a:gd name="connsiteY24" fmla="*/ 5433847 h 6096000"/>
              <a:gd name="connsiteX25" fmla="*/ 252249 w 4035973"/>
              <a:gd name="connsiteY25" fmla="*/ 5528441 h 6096000"/>
              <a:gd name="connsiteX26" fmla="*/ 504498 w 4035973"/>
              <a:gd name="connsiteY26" fmla="*/ 5507421 h 6096000"/>
              <a:gd name="connsiteX27" fmla="*/ 620111 w 4035973"/>
              <a:gd name="connsiteY27" fmla="*/ 5454868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472966 w 3951890"/>
              <a:gd name="connsiteY17" fmla="*/ 3804745 h 6096000"/>
              <a:gd name="connsiteX18" fmla="*/ 483476 w 3951890"/>
              <a:gd name="connsiteY18" fmla="*/ 3878317 h 6096000"/>
              <a:gd name="connsiteX19" fmla="*/ 483476 w 3951890"/>
              <a:gd name="connsiteY19" fmla="*/ 4004441 h 6096000"/>
              <a:gd name="connsiteX20" fmla="*/ 262759 w 3951890"/>
              <a:gd name="connsiteY20" fmla="*/ 4162096 h 6096000"/>
              <a:gd name="connsiteX21" fmla="*/ 210207 w 3951890"/>
              <a:gd name="connsiteY21" fmla="*/ 4708634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472966 w 3951890"/>
              <a:gd name="connsiteY17" fmla="*/ 3804745 h 6096000"/>
              <a:gd name="connsiteX18" fmla="*/ 483476 w 3951890"/>
              <a:gd name="connsiteY18" fmla="*/ 3878317 h 6096000"/>
              <a:gd name="connsiteX19" fmla="*/ 483476 w 3951890"/>
              <a:gd name="connsiteY19" fmla="*/ 4004441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472966 w 3951890"/>
              <a:gd name="connsiteY17" fmla="*/ 3804745 h 6096000"/>
              <a:gd name="connsiteX18" fmla="*/ 483476 w 3951890"/>
              <a:gd name="connsiteY18" fmla="*/ 3878317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472966 w 3951890"/>
              <a:gd name="connsiteY17" fmla="*/ 3804745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367862 w 3951890"/>
              <a:gd name="connsiteY7" fmla="*/ 2049517 h 6096000"/>
              <a:gd name="connsiteX8" fmla="*/ 630621 w 3951890"/>
              <a:gd name="connsiteY8" fmla="*/ 2060028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430924 w 3951890"/>
              <a:gd name="connsiteY7" fmla="*/ 2007475 h 6096000"/>
              <a:gd name="connsiteX8" fmla="*/ 630621 w 3951890"/>
              <a:gd name="connsiteY8" fmla="*/ 2060028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430924 w 3951890"/>
              <a:gd name="connsiteY7" fmla="*/ 2007475 h 6096000"/>
              <a:gd name="connsiteX8" fmla="*/ 630621 w 3951890"/>
              <a:gd name="connsiteY8" fmla="*/ 2060028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71752 w 3951890"/>
              <a:gd name="connsiteY88" fmla="*/ 210206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430924 w 3951890"/>
              <a:gd name="connsiteY7" fmla="*/ 2007475 h 6096000"/>
              <a:gd name="connsiteX8" fmla="*/ 630621 w 3951890"/>
              <a:gd name="connsiteY8" fmla="*/ 2060028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408387 w 3951890"/>
              <a:gd name="connsiteY87" fmla="*/ 525517 h 6096000"/>
              <a:gd name="connsiteX88" fmla="*/ 1271752 w 3951890"/>
              <a:gd name="connsiteY88" fmla="*/ 210206 h 6096000"/>
              <a:gd name="connsiteX89" fmla="*/ 1124607 w 3951890"/>
              <a:gd name="connsiteY89" fmla="*/ 136634 h 6096000"/>
              <a:gd name="connsiteX0" fmla="*/ 1124607 w 3951890"/>
              <a:gd name="connsiteY0" fmla="*/ 126124 h 6085490"/>
              <a:gd name="connsiteX1" fmla="*/ 935421 w 3951890"/>
              <a:gd name="connsiteY1" fmla="*/ 515007 h 6085490"/>
              <a:gd name="connsiteX2" fmla="*/ 399393 w 3951890"/>
              <a:gd name="connsiteY2" fmla="*/ 662152 h 6085490"/>
              <a:gd name="connsiteX3" fmla="*/ 84083 w 3951890"/>
              <a:gd name="connsiteY3" fmla="*/ 945931 h 6085490"/>
              <a:gd name="connsiteX4" fmla="*/ 84083 w 3951890"/>
              <a:gd name="connsiteY4" fmla="*/ 1219200 h 6085490"/>
              <a:gd name="connsiteX5" fmla="*/ 294290 w 3951890"/>
              <a:gd name="connsiteY5" fmla="*/ 1618593 h 6085490"/>
              <a:gd name="connsiteX6" fmla="*/ 399394 w 3951890"/>
              <a:gd name="connsiteY6" fmla="*/ 1786758 h 6085490"/>
              <a:gd name="connsiteX7" fmla="*/ 430924 w 3951890"/>
              <a:gd name="connsiteY7" fmla="*/ 1996965 h 6085490"/>
              <a:gd name="connsiteX8" fmla="*/ 630621 w 3951890"/>
              <a:gd name="connsiteY8" fmla="*/ 2049518 h 6085490"/>
              <a:gd name="connsiteX9" fmla="*/ 819807 w 3951890"/>
              <a:gd name="connsiteY9" fmla="*/ 1797269 h 6085490"/>
              <a:gd name="connsiteX10" fmla="*/ 756745 w 3951890"/>
              <a:gd name="connsiteY10" fmla="*/ 1376855 h 6085490"/>
              <a:gd name="connsiteX11" fmla="*/ 672662 w 3951890"/>
              <a:gd name="connsiteY11" fmla="*/ 1177159 h 6085490"/>
              <a:gd name="connsiteX12" fmla="*/ 851338 w 3951890"/>
              <a:gd name="connsiteY12" fmla="*/ 1135117 h 6085490"/>
              <a:gd name="connsiteX13" fmla="*/ 1019504 w 3951890"/>
              <a:gd name="connsiteY13" fmla="*/ 1608083 h 6085490"/>
              <a:gd name="connsiteX14" fmla="*/ 1051035 w 3951890"/>
              <a:gd name="connsiteY14" fmla="*/ 2017986 h 6085490"/>
              <a:gd name="connsiteX15" fmla="*/ 998483 w 3951890"/>
              <a:gd name="connsiteY15" fmla="*/ 2490952 h 6085490"/>
              <a:gd name="connsiteX16" fmla="*/ 420414 w 3951890"/>
              <a:gd name="connsiteY16" fmla="*/ 3626069 h 6085490"/>
              <a:gd name="connsiteX17" fmla="*/ 346842 w 3951890"/>
              <a:gd name="connsiteY17" fmla="*/ 3752194 h 6085490"/>
              <a:gd name="connsiteX18" fmla="*/ 357352 w 3951890"/>
              <a:gd name="connsiteY18" fmla="*/ 3836276 h 6085490"/>
              <a:gd name="connsiteX19" fmla="*/ 325821 w 3951890"/>
              <a:gd name="connsiteY19" fmla="*/ 3941379 h 6085490"/>
              <a:gd name="connsiteX20" fmla="*/ 262759 w 3951890"/>
              <a:gd name="connsiteY20" fmla="*/ 4151586 h 6085490"/>
              <a:gd name="connsiteX21" fmla="*/ 157656 w 3951890"/>
              <a:gd name="connsiteY21" fmla="*/ 4677103 h 6085490"/>
              <a:gd name="connsiteX22" fmla="*/ 0 w 3951890"/>
              <a:gd name="connsiteY22" fmla="*/ 5265683 h 6085490"/>
              <a:gd name="connsiteX23" fmla="*/ 21021 w 3951890"/>
              <a:gd name="connsiteY23" fmla="*/ 5381296 h 6085490"/>
              <a:gd name="connsiteX24" fmla="*/ 115615 w 3951890"/>
              <a:gd name="connsiteY24" fmla="*/ 5423337 h 6085490"/>
              <a:gd name="connsiteX25" fmla="*/ 168166 w 3951890"/>
              <a:gd name="connsiteY25" fmla="*/ 5517931 h 6085490"/>
              <a:gd name="connsiteX26" fmla="*/ 420415 w 3951890"/>
              <a:gd name="connsiteY26" fmla="*/ 5496911 h 6085490"/>
              <a:gd name="connsiteX27" fmla="*/ 536028 w 3951890"/>
              <a:gd name="connsiteY27" fmla="*/ 5444358 h 6085490"/>
              <a:gd name="connsiteX28" fmla="*/ 630620 w 3951890"/>
              <a:gd name="connsiteY28" fmla="*/ 5423338 h 6085490"/>
              <a:gd name="connsiteX29" fmla="*/ 714702 w 3951890"/>
              <a:gd name="connsiteY29" fmla="*/ 5055476 h 6085490"/>
              <a:gd name="connsiteX30" fmla="*/ 756745 w 3951890"/>
              <a:gd name="connsiteY30" fmla="*/ 4698124 h 6085490"/>
              <a:gd name="connsiteX31" fmla="*/ 903889 w 3951890"/>
              <a:gd name="connsiteY31" fmla="*/ 4141076 h 6085490"/>
              <a:gd name="connsiteX32" fmla="*/ 966952 w 3951890"/>
              <a:gd name="connsiteY32" fmla="*/ 4950373 h 6085490"/>
              <a:gd name="connsiteX33" fmla="*/ 987973 w 3951890"/>
              <a:gd name="connsiteY33" fmla="*/ 5108027 h 6085490"/>
              <a:gd name="connsiteX34" fmla="*/ 1103587 w 3951890"/>
              <a:gd name="connsiteY34" fmla="*/ 5234150 h 6085490"/>
              <a:gd name="connsiteX35" fmla="*/ 1240220 w 3951890"/>
              <a:gd name="connsiteY35" fmla="*/ 5234152 h 6085490"/>
              <a:gd name="connsiteX36" fmla="*/ 1366345 w 3951890"/>
              <a:gd name="connsiteY36" fmla="*/ 5213131 h 6085490"/>
              <a:gd name="connsiteX37" fmla="*/ 1587062 w 3951890"/>
              <a:gd name="connsiteY37" fmla="*/ 4740165 h 6085490"/>
              <a:gd name="connsiteX38" fmla="*/ 1692166 w 3951890"/>
              <a:gd name="connsiteY38" fmla="*/ 4298732 h 6085490"/>
              <a:gd name="connsiteX39" fmla="*/ 2070539 w 3951890"/>
              <a:gd name="connsiteY39" fmla="*/ 4414344 h 6085490"/>
              <a:gd name="connsiteX40" fmla="*/ 2217683 w 3951890"/>
              <a:gd name="connsiteY40" fmla="*/ 4834760 h 6085490"/>
              <a:gd name="connsiteX41" fmla="*/ 2280745 w 3951890"/>
              <a:gd name="connsiteY41" fmla="*/ 5391807 h 6085490"/>
              <a:gd name="connsiteX42" fmla="*/ 2354317 w 3951890"/>
              <a:gd name="connsiteY42" fmla="*/ 5738648 h 6085490"/>
              <a:gd name="connsiteX43" fmla="*/ 2417381 w 3951890"/>
              <a:gd name="connsiteY43" fmla="*/ 5917323 h 6085490"/>
              <a:gd name="connsiteX44" fmla="*/ 2575035 w 3951890"/>
              <a:gd name="connsiteY44" fmla="*/ 6085490 h 6085490"/>
              <a:gd name="connsiteX45" fmla="*/ 2722180 w 3951890"/>
              <a:gd name="connsiteY45" fmla="*/ 6053959 h 6085490"/>
              <a:gd name="connsiteX46" fmla="*/ 2837794 w 3951890"/>
              <a:gd name="connsiteY46" fmla="*/ 6043448 h 6085490"/>
              <a:gd name="connsiteX47" fmla="*/ 2774731 w 3951890"/>
              <a:gd name="connsiteY47" fmla="*/ 5812221 h 6085490"/>
              <a:gd name="connsiteX48" fmla="*/ 2680138 w 3951890"/>
              <a:gd name="connsiteY48" fmla="*/ 5549462 h 6085490"/>
              <a:gd name="connsiteX49" fmla="*/ 2711669 w 3951890"/>
              <a:gd name="connsiteY49" fmla="*/ 5171089 h 6085490"/>
              <a:gd name="connsiteX50" fmla="*/ 2711669 w 3951890"/>
              <a:gd name="connsiteY50" fmla="*/ 4866289 h 6085490"/>
              <a:gd name="connsiteX51" fmla="*/ 2879835 w 3951890"/>
              <a:gd name="connsiteY51" fmla="*/ 4109545 h 6085490"/>
              <a:gd name="connsiteX52" fmla="*/ 3174123 w 3951890"/>
              <a:gd name="connsiteY52" fmla="*/ 4403835 h 6085490"/>
              <a:gd name="connsiteX53" fmla="*/ 2932386 w 3951890"/>
              <a:gd name="connsiteY53" fmla="*/ 5360275 h 6085490"/>
              <a:gd name="connsiteX54" fmla="*/ 2974428 w 3951890"/>
              <a:gd name="connsiteY54" fmla="*/ 5801711 h 6085490"/>
              <a:gd name="connsiteX55" fmla="*/ 3090041 w 3951890"/>
              <a:gd name="connsiteY55" fmla="*/ 5896303 h 6085490"/>
              <a:gd name="connsiteX56" fmla="*/ 3310758 w 3951890"/>
              <a:gd name="connsiteY56" fmla="*/ 5906815 h 6085490"/>
              <a:gd name="connsiteX57" fmla="*/ 3468413 w 3951890"/>
              <a:gd name="connsiteY57" fmla="*/ 6001407 h 6085490"/>
              <a:gd name="connsiteX58" fmla="*/ 3573518 w 3951890"/>
              <a:gd name="connsiteY58" fmla="*/ 5917324 h 6085490"/>
              <a:gd name="connsiteX59" fmla="*/ 3783725 w 3951890"/>
              <a:gd name="connsiteY59" fmla="*/ 5580993 h 6085490"/>
              <a:gd name="connsiteX60" fmla="*/ 3899339 w 3951890"/>
              <a:gd name="connsiteY60" fmla="*/ 5276193 h 6085490"/>
              <a:gd name="connsiteX61" fmla="*/ 3951890 w 3951890"/>
              <a:gd name="connsiteY61" fmla="*/ 4614042 h 6085490"/>
              <a:gd name="connsiteX62" fmla="*/ 3941380 w 3951890"/>
              <a:gd name="connsiteY62" fmla="*/ 4298731 h 6085490"/>
              <a:gd name="connsiteX63" fmla="*/ 3668111 w 3951890"/>
              <a:gd name="connsiteY63" fmla="*/ 3983421 h 6085490"/>
              <a:gd name="connsiteX64" fmla="*/ 3457904 w 3951890"/>
              <a:gd name="connsiteY64" fmla="*/ 3163614 h 6085490"/>
              <a:gd name="connsiteX65" fmla="*/ 3279228 w 3951890"/>
              <a:gd name="connsiteY65" fmla="*/ 2669628 h 6085490"/>
              <a:gd name="connsiteX66" fmla="*/ 3090042 w 3951890"/>
              <a:gd name="connsiteY66" fmla="*/ 2417379 h 6085490"/>
              <a:gd name="connsiteX67" fmla="*/ 2911366 w 3951890"/>
              <a:gd name="connsiteY67" fmla="*/ 2049517 h 6085490"/>
              <a:gd name="connsiteX68" fmla="*/ 2764221 w 3951890"/>
              <a:gd name="connsiteY68" fmla="*/ 1807779 h 6085490"/>
              <a:gd name="connsiteX69" fmla="*/ 2827283 w 3951890"/>
              <a:gd name="connsiteY69" fmla="*/ 1408386 h 6085490"/>
              <a:gd name="connsiteX70" fmla="*/ 2890345 w 3951890"/>
              <a:gd name="connsiteY70" fmla="*/ 1313793 h 6085490"/>
              <a:gd name="connsiteX71" fmla="*/ 2858814 w 3951890"/>
              <a:gd name="connsiteY71" fmla="*/ 1660635 h 6085490"/>
              <a:gd name="connsiteX72" fmla="*/ 3016469 w 3951890"/>
              <a:gd name="connsiteY72" fmla="*/ 2123090 h 6085490"/>
              <a:gd name="connsiteX73" fmla="*/ 3563007 w 3951890"/>
              <a:gd name="connsiteY73" fmla="*/ 2144110 h 6085490"/>
              <a:gd name="connsiteX74" fmla="*/ 3668111 w 3951890"/>
              <a:gd name="connsiteY74" fmla="*/ 1954924 h 6085490"/>
              <a:gd name="connsiteX75" fmla="*/ 3436883 w 3951890"/>
              <a:gd name="connsiteY75" fmla="*/ 1723697 h 6085490"/>
              <a:gd name="connsiteX76" fmla="*/ 3657600 w 3951890"/>
              <a:gd name="connsiteY76" fmla="*/ 1345324 h 6085490"/>
              <a:gd name="connsiteX77" fmla="*/ 3594538 w 3951890"/>
              <a:gd name="connsiteY77" fmla="*/ 756745 h 6085490"/>
              <a:gd name="connsiteX78" fmla="*/ 3520966 w 3951890"/>
              <a:gd name="connsiteY78" fmla="*/ 641131 h 6085490"/>
              <a:gd name="connsiteX79" fmla="*/ 3069021 w 3951890"/>
              <a:gd name="connsiteY79" fmla="*/ 409904 h 6085490"/>
              <a:gd name="connsiteX80" fmla="*/ 2816773 w 3951890"/>
              <a:gd name="connsiteY80" fmla="*/ 357352 h 6085490"/>
              <a:gd name="connsiteX81" fmla="*/ 2585545 w 3951890"/>
              <a:gd name="connsiteY81" fmla="*/ 0 h 6085490"/>
              <a:gd name="connsiteX82" fmla="*/ 2469931 w 3951890"/>
              <a:gd name="connsiteY82" fmla="*/ 157656 h 6085490"/>
              <a:gd name="connsiteX83" fmla="*/ 2322786 w 3951890"/>
              <a:gd name="connsiteY83" fmla="*/ 420414 h 6085490"/>
              <a:gd name="connsiteX84" fmla="*/ 2123090 w 3951890"/>
              <a:gd name="connsiteY84" fmla="*/ 620110 h 6085490"/>
              <a:gd name="connsiteX85" fmla="*/ 1828801 w 3951890"/>
              <a:gd name="connsiteY85" fmla="*/ 714704 h 6085490"/>
              <a:gd name="connsiteX86" fmla="*/ 1597573 w 3951890"/>
              <a:gd name="connsiteY86" fmla="*/ 746234 h 6085490"/>
              <a:gd name="connsiteX87" fmla="*/ 1408387 w 3951890"/>
              <a:gd name="connsiteY87" fmla="*/ 515007 h 6085490"/>
              <a:gd name="connsiteX88" fmla="*/ 1271752 w 3951890"/>
              <a:gd name="connsiteY88" fmla="*/ 199696 h 6085490"/>
              <a:gd name="connsiteX89" fmla="*/ 1124607 w 3951890"/>
              <a:gd name="connsiteY89" fmla="*/ 126124 h 6085490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722180 w 3951890"/>
              <a:gd name="connsiteY45" fmla="*/ 5927835 h 5959366"/>
              <a:gd name="connsiteX46" fmla="*/ 2837794 w 3951890"/>
              <a:gd name="connsiteY46" fmla="*/ 5917324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68413 w 3951890"/>
              <a:gd name="connsiteY57" fmla="*/ 5875283 h 5959366"/>
              <a:gd name="connsiteX58" fmla="*/ 3573518 w 3951890"/>
              <a:gd name="connsiteY58" fmla="*/ 5791200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722180 w 3951890"/>
              <a:gd name="connsiteY45" fmla="*/ 5927835 h 5959366"/>
              <a:gd name="connsiteX46" fmla="*/ 2837794 w 3951890"/>
              <a:gd name="connsiteY46" fmla="*/ 5917324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89434 w 3951890"/>
              <a:gd name="connsiteY57" fmla="*/ 5717627 h 5959366"/>
              <a:gd name="connsiteX58" fmla="*/ 3573518 w 3951890"/>
              <a:gd name="connsiteY58" fmla="*/ 5791200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722180 w 3951890"/>
              <a:gd name="connsiteY45" fmla="*/ 5927835 h 5959366"/>
              <a:gd name="connsiteX46" fmla="*/ 2837794 w 3951890"/>
              <a:gd name="connsiteY46" fmla="*/ 5917324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89434 w 3951890"/>
              <a:gd name="connsiteY57" fmla="*/ 5717627 h 5959366"/>
              <a:gd name="connsiteX58" fmla="*/ 3626070 w 3951890"/>
              <a:gd name="connsiteY58" fmla="*/ 5644055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722180 w 3951890"/>
              <a:gd name="connsiteY45" fmla="*/ 5927835 h 5959366"/>
              <a:gd name="connsiteX46" fmla="*/ 2680138 w 3951890"/>
              <a:gd name="connsiteY46" fmla="*/ 5717628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89434 w 3951890"/>
              <a:gd name="connsiteY57" fmla="*/ 5717627 h 5959366"/>
              <a:gd name="connsiteX58" fmla="*/ 3626070 w 3951890"/>
              <a:gd name="connsiteY58" fmla="*/ 5644055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543504 w 3951890"/>
              <a:gd name="connsiteY45" fmla="*/ 5696608 h 5959366"/>
              <a:gd name="connsiteX46" fmla="*/ 2680138 w 3951890"/>
              <a:gd name="connsiteY46" fmla="*/ 5717628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89434 w 3951890"/>
              <a:gd name="connsiteY57" fmla="*/ 5717627 h 5959366"/>
              <a:gd name="connsiteX58" fmla="*/ 3626070 w 3951890"/>
              <a:gd name="connsiteY58" fmla="*/ 5644055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396359 w 3951890"/>
              <a:gd name="connsiteY44" fmla="*/ 5675587 h 5797984"/>
              <a:gd name="connsiteX45" fmla="*/ 2543504 w 3951890"/>
              <a:gd name="connsiteY45" fmla="*/ 5696608 h 5797984"/>
              <a:gd name="connsiteX46" fmla="*/ 2680138 w 3951890"/>
              <a:gd name="connsiteY46" fmla="*/ 5717628 h 5797984"/>
              <a:gd name="connsiteX47" fmla="*/ 2774731 w 3951890"/>
              <a:gd name="connsiteY47" fmla="*/ 5686097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396359 w 3951890"/>
              <a:gd name="connsiteY44" fmla="*/ 5675587 h 5797984"/>
              <a:gd name="connsiteX45" fmla="*/ 2554014 w 3951890"/>
              <a:gd name="connsiteY45" fmla="*/ 5559974 h 5797984"/>
              <a:gd name="connsiteX46" fmla="*/ 2680138 w 3951890"/>
              <a:gd name="connsiteY46" fmla="*/ 5717628 h 5797984"/>
              <a:gd name="connsiteX47" fmla="*/ 2774731 w 3951890"/>
              <a:gd name="connsiteY47" fmla="*/ 5686097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396359 w 3951890"/>
              <a:gd name="connsiteY44" fmla="*/ 5675587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774731 w 3951890"/>
              <a:gd name="connsiteY47" fmla="*/ 5686097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396359 w 3951890"/>
              <a:gd name="connsiteY44" fmla="*/ 5675587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43807 w 3951890"/>
              <a:gd name="connsiteY42" fmla="*/ 5360276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28193 w 3951890"/>
              <a:gd name="connsiteY41" fmla="*/ 4950373 h 5797984"/>
              <a:gd name="connsiteX42" fmla="*/ 2343807 w 3951890"/>
              <a:gd name="connsiteY42" fmla="*/ 5360276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343807 w 3951890"/>
              <a:gd name="connsiteY42" fmla="*/ 5360276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343807 w 3951890"/>
              <a:gd name="connsiteY42" fmla="*/ 5360276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280745 w 3951890"/>
              <a:gd name="connsiteY42" fmla="*/ 5108028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280745 w 3951890"/>
              <a:gd name="connsiteY42" fmla="*/ 5108028 h 5797984"/>
              <a:gd name="connsiteX43" fmla="*/ 2333298 w 3951890"/>
              <a:gd name="connsiteY43" fmla="*/ 5360274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30925 w 3951890"/>
              <a:gd name="connsiteY26" fmla="*/ 5223643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280745 w 3951890"/>
              <a:gd name="connsiteY42" fmla="*/ 5108028 h 5797984"/>
              <a:gd name="connsiteX43" fmla="*/ 2333298 w 3951890"/>
              <a:gd name="connsiteY43" fmla="*/ 5360274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220717 w 3951890"/>
              <a:gd name="connsiteY25" fmla="*/ 5255172 h 5797984"/>
              <a:gd name="connsiteX26" fmla="*/ 430925 w 3951890"/>
              <a:gd name="connsiteY26" fmla="*/ 5223643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280745 w 3951890"/>
              <a:gd name="connsiteY42" fmla="*/ 5108028 h 5797984"/>
              <a:gd name="connsiteX43" fmla="*/ 2333298 w 3951890"/>
              <a:gd name="connsiteY43" fmla="*/ 5360274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36635 w 3930869"/>
              <a:gd name="connsiteY21" fmla="*/ 4550979 h 5797984"/>
              <a:gd name="connsiteX22" fmla="*/ 0 w 3930869"/>
              <a:gd name="connsiteY22" fmla="*/ 4834759 h 5797984"/>
              <a:gd name="connsiteX23" fmla="*/ 0 w 3930869"/>
              <a:gd name="connsiteY23" fmla="*/ 5255172 h 5797984"/>
              <a:gd name="connsiteX24" fmla="*/ 94594 w 3930869"/>
              <a:gd name="connsiteY24" fmla="*/ 5297213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09599 w 3930869"/>
              <a:gd name="connsiteY28" fmla="*/ 5297214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0 w 3930869"/>
              <a:gd name="connsiteY23" fmla="*/ 5255172 h 5797984"/>
              <a:gd name="connsiteX24" fmla="*/ 94594 w 3930869"/>
              <a:gd name="connsiteY24" fmla="*/ 5297213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09599 w 3930869"/>
              <a:gd name="connsiteY28" fmla="*/ 5297214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94594 w 3930869"/>
              <a:gd name="connsiteY24" fmla="*/ 5297213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09599 w 3930869"/>
              <a:gd name="connsiteY28" fmla="*/ 5297214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09599 w 3930869"/>
              <a:gd name="connsiteY28" fmla="*/ 5297214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213131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213131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132082 w 3930869"/>
              <a:gd name="connsiteY55" fmla="*/ 5633544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213131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132082 w 3930869"/>
              <a:gd name="connsiteY55" fmla="*/ 5633544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73215 w 3930869"/>
              <a:gd name="connsiteY59" fmla="*/ 5318235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213131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132082 w 3930869"/>
              <a:gd name="connsiteY55" fmla="*/ 5633544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73215 w 3930869"/>
              <a:gd name="connsiteY59" fmla="*/ 5318235 h 5797984"/>
              <a:gd name="connsiteX60" fmla="*/ 3836277 w 3930869"/>
              <a:gd name="connsiteY60" fmla="*/ 4813738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20359"/>
              <a:gd name="connsiteY0" fmla="*/ 0 h 5797984"/>
              <a:gd name="connsiteX1" fmla="*/ 914400 w 3920359"/>
              <a:gd name="connsiteY1" fmla="*/ 388883 h 5797984"/>
              <a:gd name="connsiteX2" fmla="*/ 378372 w 3920359"/>
              <a:gd name="connsiteY2" fmla="*/ 536028 h 5797984"/>
              <a:gd name="connsiteX3" fmla="*/ 63062 w 3920359"/>
              <a:gd name="connsiteY3" fmla="*/ 819807 h 5797984"/>
              <a:gd name="connsiteX4" fmla="*/ 63062 w 3920359"/>
              <a:gd name="connsiteY4" fmla="*/ 1093076 h 5797984"/>
              <a:gd name="connsiteX5" fmla="*/ 273269 w 3920359"/>
              <a:gd name="connsiteY5" fmla="*/ 1492469 h 5797984"/>
              <a:gd name="connsiteX6" fmla="*/ 378373 w 3920359"/>
              <a:gd name="connsiteY6" fmla="*/ 1660634 h 5797984"/>
              <a:gd name="connsiteX7" fmla="*/ 409903 w 3920359"/>
              <a:gd name="connsiteY7" fmla="*/ 1870841 h 5797984"/>
              <a:gd name="connsiteX8" fmla="*/ 609600 w 3920359"/>
              <a:gd name="connsiteY8" fmla="*/ 1923394 h 5797984"/>
              <a:gd name="connsiteX9" fmla="*/ 798786 w 3920359"/>
              <a:gd name="connsiteY9" fmla="*/ 1671145 h 5797984"/>
              <a:gd name="connsiteX10" fmla="*/ 735724 w 3920359"/>
              <a:gd name="connsiteY10" fmla="*/ 1250731 h 5797984"/>
              <a:gd name="connsiteX11" fmla="*/ 651641 w 3920359"/>
              <a:gd name="connsiteY11" fmla="*/ 1051035 h 5797984"/>
              <a:gd name="connsiteX12" fmla="*/ 830317 w 3920359"/>
              <a:gd name="connsiteY12" fmla="*/ 1008993 h 5797984"/>
              <a:gd name="connsiteX13" fmla="*/ 998483 w 3920359"/>
              <a:gd name="connsiteY13" fmla="*/ 1481959 h 5797984"/>
              <a:gd name="connsiteX14" fmla="*/ 1030014 w 3920359"/>
              <a:gd name="connsiteY14" fmla="*/ 1891862 h 5797984"/>
              <a:gd name="connsiteX15" fmla="*/ 977462 w 3920359"/>
              <a:gd name="connsiteY15" fmla="*/ 2364828 h 5797984"/>
              <a:gd name="connsiteX16" fmla="*/ 399393 w 3920359"/>
              <a:gd name="connsiteY16" fmla="*/ 3499945 h 5797984"/>
              <a:gd name="connsiteX17" fmla="*/ 325821 w 3920359"/>
              <a:gd name="connsiteY17" fmla="*/ 3626070 h 5797984"/>
              <a:gd name="connsiteX18" fmla="*/ 336331 w 3920359"/>
              <a:gd name="connsiteY18" fmla="*/ 3710152 h 5797984"/>
              <a:gd name="connsiteX19" fmla="*/ 304800 w 3920359"/>
              <a:gd name="connsiteY19" fmla="*/ 3815255 h 5797984"/>
              <a:gd name="connsiteX20" fmla="*/ 241738 w 3920359"/>
              <a:gd name="connsiteY20" fmla="*/ 4025462 h 5797984"/>
              <a:gd name="connsiteX21" fmla="*/ 105104 w 3920359"/>
              <a:gd name="connsiteY21" fmla="*/ 4498427 h 5797984"/>
              <a:gd name="connsiteX22" fmla="*/ 0 w 3920359"/>
              <a:gd name="connsiteY22" fmla="*/ 4834759 h 5797984"/>
              <a:gd name="connsiteX23" fmla="*/ 31531 w 3920359"/>
              <a:gd name="connsiteY23" fmla="*/ 5097517 h 5797984"/>
              <a:gd name="connsiteX24" fmla="*/ 136635 w 3920359"/>
              <a:gd name="connsiteY24" fmla="*/ 5192110 h 5797984"/>
              <a:gd name="connsiteX25" fmla="*/ 199696 w 3920359"/>
              <a:gd name="connsiteY25" fmla="*/ 5255172 h 5797984"/>
              <a:gd name="connsiteX26" fmla="*/ 409904 w 3920359"/>
              <a:gd name="connsiteY26" fmla="*/ 5223643 h 5797984"/>
              <a:gd name="connsiteX27" fmla="*/ 515007 w 3920359"/>
              <a:gd name="connsiteY27" fmla="*/ 5213131 h 5797984"/>
              <a:gd name="connsiteX28" fmla="*/ 620110 w 3920359"/>
              <a:gd name="connsiteY28" fmla="*/ 5171090 h 5797984"/>
              <a:gd name="connsiteX29" fmla="*/ 693681 w 3920359"/>
              <a:gd name="connsiteY29" fmla="*/ 4929352 h 5797984"/>
              <a:gd name="connsiteX30" fmla="*/ 735724 w 3920359"/>
              <a:gd name="connsiteY30" fmla="*/ 4572000 h 5797984"/>
              <a:gd name="connsiteX31" fmla="*/ 882868 w 3920359"/>
              <a:gd name="connsiteY31" fmla="*/ 4014952 h 5797984"/>
              <a:gd name="connsiteX32" fmla="*/ 945931 w 3920359"/>
              <a:gd name="connsiteY32" fmla="*/ 4824249 h 5797984"/>
              <a:gd name="connsiteX33" fmla="*/ 966952 w 3920359"/>
              <a:gd name="connsiteY33" fmla="*/ 4981903 h 5797984"/>
              <a:gd name="connsiteX34" fmla="*/ 1082566 w 3920359"/>
              <a:gd name="connsiteY34" fmla="*/ 5108026 h 5797984"/>
              <a:gd name="connsiteX35" fmla="*/ 1219199 w 3920359"/>
              <a:gd name="connsiteY35" fmla="*/ 5108028 h 5797984"/>
              <a:gd name="connsiteX36" fmla="*/ 1345324 w 3920359"/>
              <a:gd name="connsiteY36" fmla="*/ 5087007 h 5797984"/>
              <a:gd name="connsiteX37" fmla="*/ 1566041 w 3920359"/>
              <a:gd name="connsiteY37" fmla="*/ 4614041 h 5797984"/>
              <a:gd name="connsiteX38" fmla="*/ 1671145 w 3920359"/>
              <a:gd name="connsiteY38" fmla="*/ 4172608 h 5797984"/>
              <a:gd name="connsiteX39" fmla="*/ 2049518 w 3920359"/>
              <a:gd name="connsiteY39" fmla="*/ 4078013 h 5797984"/>
              <a:gd name="connsiteX40" fmla="*/ 2165131 w 3920359"/>
              <a:gd name="connsiteY40" fmla="*/ 4529960 h 5797984"/>
              <a:gd name="connsiteX41" fmla="*/ 2207172 w 3920359"/>
              <a:gd name="connsiteY41" fmla="*/ 4950373 h 5797984"/>
              <a:gd name="connsiteX42" fmla="*/ 2259724 w 3920359"/>
              <a:gd name="connsiteY42" fmla="*/ 5108028 h 5797984"/>
              <a:gd name="connsiteX43" fmla="*/ 2312277 w 3920359"/>
              <a:gd name="connsiteY43" fmla="*/ 5360274 h 5797984"/>
              <a:gd name="connsiteX44" fmla="*/ 2427890 w 3920359"/>
              <a:gd name="connsiteY44" fmla="*/ 5528443 h 5797984"/>
              <a:gd name="connsiteX45" fmla="*/ 2532993 w 3920359"/>
              <a:gd name="connsiteY45" fmla="*/ 5559974 h 5797984"/>
              <a:gd name="connsiteX46" fmla="*/ 2680138 w 3920359"/>
              <a:gd name="connsiteY46" fmla="*/ 5528441 h 5797984"/>
              <a:gd name="connsiteX47" fmla="*/ 2669627 w 3920359"/>
              <a:gd name="connsiteY47" fmla="*/ 5423339 h 5797984"/>
              <a:gd name="connsiteX48" fmla="*/ 2659117 w 3920359"/>
              <a:gd name="connsiteY48" fmla="*/ 5423338 h 5797984"/>
              <a:gd name="connsiteX49" fmla="*/ 2690648 w 3920359"/>
              <a:gd name="connsiteY49" fmla="*/ 5044965 h 5797984"/>
              <a:gd name="connsiteX50" fmla="*/ 2690648 w 3920359"/>
              <a:gd name="connsiteY50" fmla="*/ 4740165 h 5797984"/>
              <a:gd name="connsiteX51" fmla="*/ 2858814 w 3920359"/>
              <a:gd name="connsiteY51" fmla="*/ 3983421 h 5797984"/>
              <a:gd name="connsiteX52" fmla="*/ 3153102 w 3920359"/>
              <a:gd name="connsiteY52" fmla="*/ 4277711 h 5797984"/>
              <a:gd name="connsiteX53" fmla="*/ 2911365 w 3920359"/>
              <a:gd name="connsiteY53" fmla="*/ 5234151 h 5797984"/>
              <a:gd name="connsiteX54" fmla="*/ 2953407 w 3920359"/>
              <a:gd name="connsiteY54" fmla="*/ 5675587 h 5797984"/>
              <a:gd name="connsiteX55" fmla="*/ 3132082 w 3920359"/>
              <a:gd name="connsiteY55" fmla="*/ 5633544 h 5797984"/>
              <a:gd name="connsiteX56" fmla="*/ 3289737 w 3920359"/>
              <a:gd name="connsiteY56" fmla="*/ 5780691 h 5797984"/>
              <a:gd name="connsiteX57" fmla="*/ 3468413 w 3920359"/>
              <a:gd name="connsiteY57" fmla="*/ 5717627 h 5797984"/>
              <a:gd name="connsiteX58" fmla="*/ 3605049 w 3920359"/>
              <a:gd name="connsiteY58" fmla="*/ 5644055 h 5797984"/>
              <a:gd name="connsiteX59" fmla="*/ 3773215 w 3920359"/>
              <a:gd name="connsiteY59" fmla="*/ 5318235 h 5797984"/>
              <a:gd name="connsiteX60" fmla="*/ 3836277 w 3920359"/>
              <a:gd name="connsiteY60" fmla="*/ 4813738 h 5797984"/>
              <a:gd name="connsiteX61" fmla="*/ 3741682 w 3920359"/>
              <a:gd name="connsiteY61" fmla="*/ 4393325 h 5797984"/>
              <a:gd name="connsiteX62" fmla="*/ 3920359 w 3920359"/>
              <a:gd name="connsiteY62" fmla="*/ 4172607 h 5797984"/>
              <a:gd name="connsiteX63" fmla="*/ 3647090 w 3920359"/>
              <a:gd name="connsiteY63" fmla="*/ 3857297 h 5797984"/>
              <a:gd name="connsiteX64" fmla="*/ 3436883 w 3920359"/>
              <a:gd name="connsiteY64" fmla="*/ 3037490 h 5797984"/>
              <a:gd name="connsiteX65" fmla="*/ 3258207 w 3920359"/>
              <a:gd name="connsiteY65" fmla="*/ 2543504 h 5797984"/>
              <a:gd name="connsiteX66" fmla="*/ 3069021 w 3920359"/>
              <a:gd name="connsiteY66" fmla="*/ 2291255 h 5797984"/>
              <a:gd name="connsiteX67" fmla="*/ 2890345 w 3920359"/>
              <a:gd name="connsiteY67" fmla="*/ 1923393 h 5797984"/>
              <a:gd name="connsiteX68" fmla="*/ 2743200 w 3920359"/>
              <a:gd name="connsiteY68" fmla="*/ 1681655 h 5797984"/>
              <a:gd name="connsiteX69" fmla="*/ 2806262 w 3920359"/>
              <a:gd name="connsiteY69" fmla="*/ 1282262 h 5797984"/>
              <a:gd name="connsiteX70" fmla="*/ 2869324 w 3920359"/>
              <a:gd name="connsiteY70" fmla="*/ 1187669 h 5797984"/>
              <a:gd name="connsiteX71" fmla="*/ 2837793 w 3920359"/>
              <a:gd name="connsiteY71" fmla="*/ 1534511 h 5797984"/>
              <a:gd name="connsiteX72" fmla="*/ 2995448 w 3920359"/>
              <a:gd name="connsiteY72" fmla="*/ 1996966 h 5797984"/>
              <a:gd name="connsiteX73" fmla="*/ 3541986 w 3920359"/>
              <a:gd name="connsiteY73" fmla="*/ 2017986 h 5797984"/>
              <a:gd name="connsiteX74" fmla="*/ 3647090 w 3920359"/>
              <a:gd name="connsiteY74" fmla="*/ 1828800 h 5797984"/>
              <a:gd name="connsiteX75" fmla="*/ 3415862 w 3920359"/>
              <a:gd name="connsiteY75" fmla="*/ 1597573 h 5797984"/>
              <a:gd name="connsiteX76" fmla="*/ 3636579 w 3920359"/>
              <a:gd name="connsiteY76" fmla="*/ 1219200 h 5797984"/>
              <a:gd name="connsiteX77" fmla="*/ 3573517 w 3920359"/>
              <a:gd name="connsiteY77" fmla="*/ 630621 h 5797984"/>
              <a:gd name="connsiteX78" fmla="*/ 3499945 w 3920359"/>
              <a:gd name="connsiteY78" fmla="*/ 515007 h 5797984"/>
              <a:gd name="connsiteX79" fmla="*/ 3048000 w 3920359"/>
              <a:gd name="connsiteY79" fmla="*/ 283780 h 5797984"/>
              <a:gd name="connsiteX80" fmla="*/ 2795752 w 3920359"/>
              <a:gd name="connsiteY80" fmla="*/ 231228 h 5797984"/>
              <a:gd name="connsiteX81" fmla="*/ 2585545 w 3920359"/>
              <a:gd name="connsiteY81" fmla="*/ 42042 h 5797984"/>
              <a:gd name="connsiteX82" fmla="*/ 2448910 w 3920359"/>
              <a:gd name="connsiteY82" fmla="*/ 31532 h 5797984"/>
              <a:gd name="connsiteX83" fmla="*/ 2301765 w 3920359"/>
              <a:gd name="connsiteY83" fmla="*/ 294290 h 5797984"/>
              <a:gd name="connsiteX84" fmla="*/ 2102069 w 3920359"/>
              <a:gd name="connsiteY84" fmla="*/ 493986 h 5797984"/>
              <a:gd name="connsiteX85" fmla="*/ 1807780 w 3920359"/>
              <a:gd name="connsiteY85" fmla="*/ 588580 h 5797984"/>
              <a:gd name="connsiteX86" fmla="*/ 1576552 w 3920359"/>
              <a:gd name="connsiteY86" fmla="*/ 620110 h 5797984"/>
              <a:gd name="connsiteX87" fmla="*/ 1387366 w 3920359"/>
              <a:gd name="connsiteY87" fmla="*/ 388883 h 5797984"/>
              <a:gd name="connsiteX88" fmla="*/ 1250731 w 3920359"/>
              <a:gd name="connsiteY88" fmla="*/ 73572 h 5797984"/>
              <a:gd name="connsiteX89" fmla="*/ 1103586 w 3920359"/>
              <a:gd name="connsiteY89" fmla="*/ 0 h 5797984"/>
              <a:gd name="connsiteX0" fmla="*/ 1103586 w 3836277"/>
              <a:gd name="connsiteY0" fmla="*/ 0 h 5797984"/>
              <a:gd name="connsiteX1" fmla="*/ 914400 w 3836277"/>
              <a:gd name="connsiteY1" fmla="*/ 388883 h 5797984"/>
              <a:gd name="connsiteX2" fmla="*/ 378372 w 3836277"/>
              <a:gd name="connsiteY2" fmla="*/ 536028 h 5797984"/>
              <a:gd name="connsiteX3" fmla="*/ 63062 w 3836277"/>
              <a:gd name="connsiteY3" fmla="*/ 819807 h 5797984"/>
              <a:gd name="connsiteX4" fmla="*/ 63062 w 3836277"/>
              <a:gd name="connsiteY4" fmla="*/ 1093076 h 5797984"/>
              <a:gd name="connsiteX5" fmla="*/ 273269 w 3836277"/>
              <a:gd name="connsiteY5" fmla="*/ 1492469 h 5797984"/>
              <a:gd name="connsiteX6" fmla="*/ 378373 w 3836277"/>
              <a:gd name="connsiteY6" fmla="*/ 1660634 h 5797984"/>
              <a:gd name="connsiteX7" fmla="*/ 409903 w 3836277"/>
              <a:gd name="connsiteY7" fmla="*/ 1870841 h 5797984"/>
              <a:gd name="connsiteX8" fmla="*/ 609600 w 3836277"/>
              <a:gd name="connsiteY8" fmla="*/ 1923394 h 5797984"/>
              <a:gd name="connsiteX9" fmla="*/ 798786 w 3836277"/>
              <a:gd name="connsiteY9" fmla="*/ 1671145 h 5797984"/>
              <a:gd name="connsiteX10" fmla="*/ 735724 w 3836277"/>
              <a:gd name="connsiteY10" fmla="*/ 1250731 h 5797984"/>
              <a:gd name="connsiteX11" fmla="*/ 651641 w 3836277"/>
              <a:gd name="connsiteY11" fmla="*/ 1051035 h 5797984"/>
              <a:gd name="connsiteX12" fmla="*/ 830317 w 3836277"/>
              <a:gd name="connsiteY12" fmla="*/ 1008993 h 5797984"/>
              <a:gd name="connsiteX13" fmla="*/ 998483 w 3836277"/>
              <a:gd name="connsiteY13" fmla="*/ 1481959 h 5797984"/>
              <a:gd name="connsiteX14" fmla="*/ 1030014 w 3836277"/>
              <a:gd name="connsiteY14" fmla="*/ 1891862 h 5797984"/>
              <a:gd name="connsiteX15" fmla="*/ 977462 w 3836277"/>
              <a:gd name="connsiteY15" fmla="*/ 2364828 h 5797984"/>
              <a:gd name="connsiteX16" fmla="*/ 399393 w 3836277"/>
              <a:gd name="connsiteY16" fmla="*/ 3499945 h 5797984"/>
              <a:gd name="connsiteX17" fmla="*/ 325821 w 3836277"/>
              <a:gd name="connsiteY17" fmla="*/ 3626070 h 5797984"/>
              <a:gd name="connsiteX18" fmla="*/ 336331 w 3836277"/>
              <a:gd name="connsiteY18" fmla="*/ 3710152 h 5797984"/>
              <a:gd name="connsiteX19" fmla="*/ 304800 w 3836277"/>
              <a:gd name="connsiteY19" fmla="*/ 3815255 h 5797984"/>
              <a:gd name="connsiteX20" fmla="*/ 241738 w 3836277"/>
              <a:gd name="connsiteY20" fmla="*/ 4025462 h 5797984"/>
              <a:gd name="connsiteX21" fmla="*/ 105104 w 3836277"/>
              <a:gd name="connsiteY21" fmla="*/ 4498427 h 5797984"/>
              <a:gd name="connsiteX22" fmla="*/ 0 w 3836277"/>
              <a:gd name="connsiteY22" fmla="*/ 4834759 h 5797984"/>
              <a:gd name="connsiteX23" fmla="*/ 31531 w 3836277"/>
              <a:gd name="connsiteY23" fmla="*/ 5097517 h 5797984"/>
              <a:gd name="connsiteX24" fmla="*/ 136635 w 3836277"/>
              <a:gd name="connsiteY24" fmla="*/ 5192110 h 5797984"/>
              <a:gd name="connsiteX25" fmla="*/ 199696 w 3836277"/>
              <a:gd name="connsiteY25" fmla="*/ 5255172 h 5797984"/>
              <a:gd name="connsiteX26" fmla="*/ 409904 w 3836277"/>
              <a:gd name="connsiteY26" fmla="*/ 5223643 h 5797984"/>
              <a:gd name="connsiteX27" fmla="*/ 515007 w 3836277"/>
              <a:gd name="connsiteY27" fmla="*/ 5213131 h 5797984"/>
              <a:gd name="connsiteX28" fmla="*/ 620110 w 3836277"/>
              <a:gd name="connsiteY28" fmla="*/ 5171090 h 5797984"/>
              <a:gd name="connsiteX29" fmla="*/ 693681 w 3836277"/>
              <a:gd name="connsiteY29" fmla="*/ 4929352 h 5797984"/>
              <a:gd name="connsiteX30" fmla="*/ 735724 w 3836277"/>
              <a:gd name="connsiteY30" fmla="*/ 4572000 h 5797984"/>
              <a:gd name="connsiteX31" fmla="*/ 882868 w 3836277"/>
              <a:gd name="connsiteY31" fmla="*/ 4014952 h 5797984"/>
              <a:gd name="connsiteX32" fmla="*/ 945931 w 3836277"/>
              <a:gd name="connsiteY32" fmla="*/ 4824249 h 5797984"/>
              <a:gd name="connsiteX33" fmla="*/ 966952 w 3836277"/>
              <a:gd name="connsiteY33" fmla="*/ 4981903 h 5797984"/>
              <a:gd name="connsiteX34" fmla="*/ 1082566 w 3836277"/>
              <a:gd name="connsiteY34" fmla="*/ 5108026 h 5797984"/>
              <a:gd name="connsiteX35" fmla="*/ 1219199 w 3836277"/>
              <a:gd name="connsiteY35" fmla="*/ 5108028 h 5797984"/>
              <a:gd name="connsiteX36" fmla="*/ 1345324 w 3836277"/>
              <a:gd name="connsiteY36" fmla="*/ 5087007 h 5797984"/>
              <a:gd name="connsiteX37" fmla="*/ 1566041 w 3836277"/>
              <a:gd name="connsiteY37" fmla="*/ 4614041 h 5797984"/>
              <a:gd name="connsiteX38" fmla="*/ 1671145 w 3836277"/>
              <a:gd name="connsiteY38" fmla="*/ 4172608 h 5797984"/>
              <a:gd name="connsiteX39" fmla="*/ 2049518 w 3836277"/>
              <a:gd name="connsiteY39" fmla="*/ 4078013 h 5797984"/>
              <a:gd name="connsiteX40" fmla="*/ 2165131 w 3836277"/>
              <a:gd name="connsiteY40" fmla="*/ 4529960 h 5797984"/>
              <a:gd name="connsiteX41" fmla="*/ 2207172 w 3836277"/>
              <a:gd name="connsiteY41" fmla="*/ 4950373 h 5797984"/>
              <a:gd name="connsiteX42" fmla="*/ 2259724 w 3836277"/>
              <a:gd name="connsiteY42" fmla="*/ 5108028 h 5797984"/>
              <a:gd name="connsiteX43" fmla="*/ 2312277 w 3836277"/>
              <a:gd name="connsiteY43" fmla="*/ 5360274 h 5797984"/>
              <a:gd name="connsiteX44" fmla="*/ 2427890 w 3836277"/>
              <a:gd name="connsiteY44" fmla="*/ 5528443 h 5797984"/>
              <a:gd name="connsiteX45" fmla="*/ 2532993 w 3836277"/>
              <a:gd name="connsiteY45" fmla="*/ 5559974 h 5797984"/>
              <a:gd name="connsiteX46" fmla="*/ 2680138 w 3836277"/>
              <a:gd name="connsiteY46" fmla="*/ 5528441 h 5797984"/>
              <a:gd name="connsiteX47" fmla="*/ 2669627 w 3836277"/>
              <a:gd name="connsiteY47" fmla="*/ 5423339 h 5797984"/>
              <a:gd name="connsiteX48" fmla="*/ 2659117 w 3836277"/>
              <a:gd name="connsiteY48" fmla="*/ 5423338 h 5797984"/>
              <a:gd name="connsiteX49" fmla="*/ 2690648 w 3836277"/>
              <a:gd name="connsiteY49" fmla="*/ 5044965 h 5797984"/>
              <a:gd name="connsiteX50" fmla="*/ 2690648 w 3836277"/>
              <a:gd name="connsiteY50" fmla="*/ 4740165 h 5797984"/>
              <a:gd name="connsiteX51" fmla="*/ 2858814 w 3836277"/>
              <a:gd name="connsiteY51" fmla="*/ 3983421 h 5797984"/>
              <a:gd name="connsiteX52" fmla="*/ 3153102 w 3836277"/>
              <a:gd name="connsiteY52" fmla="*/ 4277711 h 5797984"/>
              <a:gd name="connsiteX53" fmla="*/ 2911365 w 3836277"/>
              <a:gd name="connsiteY53" fmla="*/ 5234151 h 5797984"/>
              <a:gd name="connsiteX54" fmla="*/ 2953407 w 3836277"/>
              <a:gd name="connsiteY54" fmla="*/ 5675587 h 5797984"/>
              <a:gd name="connsiteX55" fmla="*/ 3132082 w 3836277"/>
              <a:gd name="connsiteY55" fmla="*/ 5633544 h 5797984"/>
              <a:gd name="connsiteX56" fmla="*/ 3289737 w 3836277"/>
              <a:gd name="connsiteY56" fmla="*/ 5780691 h 5797984"/>
              <a:gd name="connsiteX57" fmla="*/ 3468413 w 3836277"/>
              <a:gd name="connsiteY57" fmla="*/ 5717627 h 5797984"/>
              <a:gd name="connsiteX58" fmla="*/ 3605049 w 3836277"/>
              <a:gd name="connsiteY58" fmla="*/ 5644055 h 5797984"/>
              <a:gd name="connsiteX59" fmla="*/ 3773215 w 3836277"/>
              <a:gd name="connsiteY59" fmla="*/ 5318235 h 5797984"/>
              <a:gd name="connsiteX60" fmla="*/ 3836277 w 3836277"/>
              <a:gd name="connsiteY60" fmla="*/ 4813738 h 5797984"/>
              <a:gd name="connsiteX61" fmla="*/ 3741682 w 3836277"/>
              <a:gd name="connsiteY61" fmla="*/ 4393325 h 5797984"/>
              <a:gd name="connsiteX62" fmla="*/ 3783724 w 3836277"/>
              <a:gd name="connsiteY62" fmla="*/ 4130566 h 5797984"/>
              <a:gd name="connsiteX63" fmla="*/ 3647090 w 3836277"/>
              <a:gd name="connsiteY63" fmla="*/ 3857297 h 5797984"/>
              <a:gd name="connsiteX64" fmla="*/ 3436883 w 3836277"/>
              <a:gd name="connsiteY64" fmla="*/ 3037490 h 5797984"/>
              <a:gd name="connsiteX65" fmla="*/ 3258207 w 3836277"/>
              <a:gd name="connsiteY65" fmla="*/ 2543504 h 5797984"/>
              <a:gd name="connsiteX66" fmla="*/ 3069021 w 3836277"/>
              <a:gd name="connsiteY66" fmla="*/ 2291255 h 5797984"/>
              <a:gd name="connsiteX67" fmla="*/ 2890345 w 3836277"/>
              <a:gd name="connsiteY67" fmla="*/ 1923393 h 5797984"/>
              <a:gd name="connsiteX68" fmla="*/ 2743200 w 3836277"/>
              <a:gd name="connsiteY68" fmla="*/ 1681655 h 5797984"/>
              <a:gd name="connsiteX69" fmla="*/ 2806262 w 3836277"/>
              <a:gd name="connsiteY69" fmla="*/ 1282262 h 5797984"/>
              <a:gd name="connsiteX70" fmla="*/ 2869324 w 3836277"/>
              <a:gd name="connsiteY70" fmla="*/ 1187669 h 5797984"/>
              <a:gd name="connsiteX71" fmla="*/ 2837793 w 3836277"/>
              <a:gd name="connsiteY71" fmla="*/ 1534511 h 5797984"/>
              <a:gd name="connsiteX72" fmla="*/ 2995448 w 3836277"/>
              <a:gd name="connsiteY72" fmla="*/ 1996966 h 5797984"/>
              <a:gd name="connsiteX73" fmla="*/ 3541986 w 3836277"/>
              <a:gd name="connsiteY73" fmla="*/ 2017986 h 5797984"/>
              <a:gd name="connsiteX74" fmla="*/ 3647090 w 3836277"/>
              <a:gd name="connsiteY74" fmla="*/ 1828800 h 5797984"/>
              <a:gd name="connsiteX75" fmla="*/ 3415862 w 3836277"/>
              <a:gd name="connsiteY75" fmla="*/ 1597573 h 5797984"/>
              <a:gd name="connsiteX76" fmla="*/ 3636579 w 3836277"/>
              <a:gd name="connsiteY76" fmla="*/ 1219200 h 5797984"/>
              <a:gd name="connsiteX77" fmla="*/ 3573517 w 3836277"/>
              <a:gd name="connsiteY77" fmla="*/ 630621 h 5797984"/>
              <a:gd name="connsiteX78" fmla="*/ 3499945 w 3836277"/>
              <a:gd name="connsiteY78" fmla="*/ 515007 h 5797984"/>
              <a:gd name="connsiteX79" fmla="*/ 3048000 w 3836277"/>
              <a:gd name="connsiteY79" fmla="*/ 283780 h 5797984"/>
              <a:gd name="connsiteX80" fmla="*/ 2795752 w 3836277"/>
              <a:gd name="connsiteY80" fmla="*/ 231228 h 5797984"/>
              <a:gd name="connsiteX81" fmla="*/ 2585545 w 3836277"/>
              <a:gd name="connsiteY81" fmla="*/ 42042 h 5797984"/>
              <a:gd name="connsiteX82" fmla="*/ 2448910 w 3836277"/>
              <a:gd name="connsiteY82" fmla="*/ 31532 h 5797984"/>
              <a:gd name="connsiteX83" fmla="*/ 2301765 w 3836277"/>
              <a:gd name="connsiteY83" fmla="*/ 294290 h 5797984"/>
              <a:gd name="connsiteX84" fmla="*/ 2102069 w 3836277"/>
              <a:gd name="connsiteY84" fmla="*/ 493986 h 5797984"/>
              <a:gd name="connsiteX85" fmla="*/ 1807780 w 3836277"/>
              <a:gd name="connsiteY85" fmla="*/ 588580 h 5797984"/>
              <a:gd name="connsiteX86" fmla="*/ 1576552 w 3836277"/>
              <a:gd name="connsiteY86" fmla="*/ 620110 h 5797984"/>
              <a:gd name="connsiteX87" fmla="*/ 1387366 w 3836277"/>
              <a:gd name="connsiteY87" fmla="*/ 388883 h 5797984"/>
              <a:gd name="connsiteX88" fmla="*/ 1250731 w 3836277"/>
              <a:gd name="connsiteY88" fmla="*/ 73572 h 5797984"/>
              <a:gd name="connsiteX89" fmla="*/ 1103586 w 3836277"/>
              <a:gd name="connsiteY89" fmla="*/ 0 h 5797984"/>
              <a:gd name="connsiteX0" fmla="*/ 1103586 w 3857297"/>
              <a:gd name="connsiteY0" fmla="*/ 0 h 5797984"/>
              <a:gd name="connsiteX1" fmla="*/ 914400 w 3857297"/>
              <a:gd name="connsiteY1" fmla="*/ 388883 h 5797984"/>
              <a:gd name="connsiteX2" fmla="*/ 378372 w 3857297"/>
              <a:gd name="connsiteY2" fmla="*/ 536028 h 5797984"/>
              <a:gd name="connsiteX3" fmla="*/ 63062 w 3857297"/>
              <a:gd name="connsiteY3" fmla="*/ 819807 h 5797984"/>
              <a:gd name="connsiteX4" fmla="*/ 63062 w 3857297"/>
              <a:gd name="connsiteY4" fmla="*/ 1093076 h 5797984"/>
              <a:gd name="connsiteX5" fmla="*/ 273269 w 3857297"/>
              <a:gd name="connsiteY5" fmla="*/ 1492469 h 5797984"/>
              <a:gd name="connsiteX6" fmla="*/ 378373 w 3857297"/>
              <a:gd name="connsiteY6" fmla="*/ 1660634 h 5797984"/>
              <a:gd name="connsiteX7" fmla="*/ 409903 w 3857297"/>
              <a:gd name="connsiteY7" fmla="*/ 1870841 h 5797984"/>
              <a:gd name="connsiteX8" fmla="*/ 609600 w 3857297"/>
              <a:gd name="connsiteY8" fmla="*/ 1923394 h 5797984"/>
              <a:gd name="connsiteX9" fmla="*/ 798786 w 3857297"/>
              <a:gd name="connsiteY9" fmla="*/ 1671145 h 5797984"/>
              <a:gd name="connsiteX10" fmla="*/ 735724 w 3857297"/>
              <a:gd name="connsiteY10" fmla="*/ 1250731 h 5797984"/>
              <a:gd name="connsiteX11" fmla="*/ 651641 w 3857297"/>
              <a:gd name="connsiteY11" fmla="*/ 1051035 h 5797984"/>
              <a:gd name="connsiteX12" fmla="*/ 830317 w 3857297"/>
              <a:gd name="connsiteY12" fmla="*/ 1008993 h 5797984"/>
              <a:gd name="connsiteX13" fmla="*/ 998483 w 3857297"/>
              <a:gd name="connsiteY13" fmla="*/ 1481959 h 5797984"/>
              <a:gd name="connsiteX14" fmla="*/ 1030014 w 3857297"/>
              <a:gd name="connsiteY14" fmla="*/ 1891862 h 5797984"/>
              <a:gd name="connsiteX15" fmla="*/ 977462 w 3857297"/>
              <a:gd name="connsiteY15" fmla="*/ 2364828 h 5797984"/>
              <a:gd name="connsiteX16" fmla="*/ 399393 w 3857297"/>
              <a:gd name="connsiteY16" fmla="*/ 3499945 h 5797984"/>
              <a:gd name="connsiteX17" fmla="*/ 325821 w 3857297"/>
              <a:gd name="connsiteY17" fmla="*/ 3626070 h 5797984"/>
              <a:gd name="connsiteX18" fmla="*/ 336331 w 3857297"/>
              <a:gd name="connsiteY18" fmla="*/ 3710152 h 5797984"/>
              <a:gd name="connsiteX19" fmla="*/ 304800 w 3857297"/>
              <a:gd name="connsiteY19" fmla="*/ 3815255 h 5797984"/>
              <a:gd name="connsiteX20" fmla="*/ 241738 w 3857297"/>
              <a:gd name="connsiteY20" fmla="*/ 4025462 h 5797984"/>
              <a:gd name="connsiteX21" fmla="*/ 105104 w 3857297"/>
              <a:gd name="connsiteY21" fmla="*/ 4498427 h 5797984"/>
              <a:gd name="connsiteX22" fmla="*/ 0 w 3857297"/>
              <a:gd name="connsiteY22" fmla="*/ 4834759 h 5797984"/>
              <a:gd name="connsiteX23" fmla="*/ 31531 w 3857297"/>
              <a:gd name="connsiteY23" fmla="*/ 5097517 h 5797984"/>
              <a:gd name="connsiteX24" fmla="*/ 136635 w 3857297"/>
              <a:gd name="connsiteY24" fmla="*/ 5192110 h 5797984"/>
              <a:gd name="connsiteX25" fmla="*/ 199696 w 3857297"/>
              <a:gd name="connsiteY25" fmla="*/ 5255172 h 5797984"/>
              <a:gd name="connsiteX26" fmla="*/ 409904 w 3857297"/>
              <a:gd name="connsiteY26" fmla="*/ 5223643 h 5797984"/>
              <a:gd name="connsiteX27" fmla="*/ 515007 w 3857297"/>
              <a:gd name="connsiteY27" fmla="*/ 5213131 h 5797984"/>
              <a:gd name="connsiteX28" fmla="*/ 620110 w 3857297"/>
              <a:gd name="connsiteY28" fmla="*/ 5171090 h 5797984"/>
              <a:gd name="connsiteX29" fmla="*/ 693681 w 3857297"/>
              <a:gd name="connsiteY29" fmla="*/ 4929352 h 5797984"/>
              <a:gd name="connsiteX30" fmla="*/ 735724 w 3857297"/>
              <a:gd name="connsiteY30" fmla="*/ 4572000 h 5797984"/>
              <a:gd name="connsiteX31" fmla="*/ 882868 w 3857297"/>
              <a:gd name="connsiteY31" fmla="*/ 4014952 h 5797984"/>
              <a:gd name="connsiteX32" fmla="*/ 945931 w 3857297"/>
              <a:gd name="connsiteY32" fmla="*/ 4824249 h 5797984"/>
              <a:gd name="connsiteX33" fmla="*/ 966952 w 3857297"/>
              <a:gd name="connsiteY33" fmla="*/ 4981903 h 5797984"/>
              <a:gd name="connsiteX34" fmla="*/ 1082566 w 3857297"/>
              <a:gd name="connsiteY34" fmla="*/ 5108026 h 5797984"/>
              <a:gd name="connsiteX35" fmla="*/ 1219199 w 3857297"/>
              <a:gd name="connsiteY35" fmla="*/ 5108028 h 5797984"/>
              <a:gd name="connsiteX36" fmla="*/ 1345324 w 3857297"/>
              <a:gd name="connsiteY36" fmla="*/ 5087007 h 5797984"/>
              <a:gd name="connsiteX37" fmla="*/ 1566041 w 3857297"/>
              <a:gd name="connsiteY37" fmla="*/ 4614041 h 5797984"/>
              <a:gd name="connsiteX38" fmla="*/ 1671145 w 3857297"/>
              <a:gd name="connsiteY38" fmla="*/ 4172608 h 5797984"/>
              <a:gd name="connsiteX39" fmla="*/ 2049518 w 3857297"/>
              <a:gd name="connsiteY39" fmla="*/ 4078013 h 5797984"/>
              <a:gd name="connsiteX40" fmla="*/ 2165131 w 3857297"/>
              <a:gd name="connsiteY40" fmla="*/ 4529960 h 5797984"/>
              <a:gd name="connsiteX41" fmla="*/ 2207172 w 3857297"/>
              <a:gd name="connsiteY41" fmla="*/ 4950373 h 5797984"/>
              <a:gd name="connsiteX42" fmla="*/ 2259724 w 3857297"/>
              <a:gd name="connsiteY42" fmla="*/ 5108028 h 5797984"/>
              <a:gd name="connsiteX43" fmla="*/ 2312277 w 3857297"/>
              <a:gd name="connsiteY43" fmla="*/ 5360274 h 5797984"/>
              <a:gd name="connsiteX44" fmla="*/ 2427890 w 3857297"/>
              <a:gd name="connsiteY44" fmla="*/ 5528443 h 5797984"/>
              <a:gd name="connsiteX45" fmla="*/ 2532993 w 3857297"/>
              <a:gd name="connsiteY45" fmla="*/ 5559974 h 5797984"/>
              <a:gd name="connsiteX46" fmla="*/ 2680138 w 3857297"/>
              <a:gd name="connsiteY46" fmla="*/ 5528441 h 5797984"/>
              <a:gd name="connsiteX47" fmla="*/ 2669627 w 3857297"/>
              <a:gd name="connsiteY47" fmla="*/ 5423339 h 5797984"/>
              <a:gd name="connsiteX48" fmla="*/ 2659117 w 3857297"/>
              <a:gd name="connsiteY48" fmla="*/ 5423338 h 5797984"/>
              <a:gd name="connsiteX49" fmla="*/ 2690648 w 3857297"/>
              <a:gd name="connsiteY49" fmla="*/ 5044965 h 5797984"/>
              <a:gd name="connsiteX50" fmla="*/ 2690648 w 3857297"/>
              <a:gd name="connsiteY50" fmla="*/ 4740165 h 5797984"/>
              <a:gd name="connsiteX51" fmla="*/ 2858814 w 3857297"/>
              <a:gd name="connsiteY51" fmla="*/ 3983421 h 5797984"/>
              <a:gd name="connsiteX52" fmla="*/ 3153102 w 3857297"/>
              <a:gd name="connsiteY52" fmla="*/ 4277711 h 5797984"/>
              <a:gd name="connsiteX53" fmla="*/ 2911365 w 3857297"/>
              <a:gd name="connsiteY53" fmla="*/ 5234151 h 5797984"/>
              <a:gd name="connsiteX54" fmla="*/ 2953407 w 3857297"/>
              <a:gd name="connsiteY54" fmla="*/ 5675587 h 5797984"/>
              <a:gd name="connsiteX55" fmla="*/ 3132082 w 3857297"/>
              <a:gd name="connsiteY55" fmla="*/ 5633544 h 5797984"/>
              <a:gd name="connsiteX56" fmla="*/ 3289737 w 3857297"/>
              <a:gd name="connsiteY56" fmla="*/ 5780691 h 5797984"/>
              <a:gd name="connsiteX57" fmla="*/ 3468413 w 3857297"/>
              <a:gd name="connsiteY57" fmla="*/ 5717627 h 5797984"/>
              <a:gd name="connsiteX58" fmla="*/ 3605049 w 3857297"/>
              <a:gd name="connsiteY58" fmla="*/ 5644055 h 5797984"/>
              <a:gd name="connsiteX59" fmla="*/ 3773215 w 3857297"/>
              <a:gd name="connsiteY59" fmla="*/ 5318235 h 5797984"/>
              <a:gd name="connsiteX60" fmla="*/ 3836277 w 3857297"/>
              <a:gd name="connsiteY60" fmla="*/ 4813738 h 5797984"/>
              <a:gd name="connsiteX61" fmla="*/ 3741682 w 3857297"/>
              <a:gd name="connsiteY61" fmla="*/ 4393325 h 5797984"/>
              <a:gd name="connsiteX62" fmla="*/ 3857297 w 3857297"/>
              <a:gd name="connsiteY62" fmla="*/ 4120055 h 5797984"/>
              <a:gd name="connsiteX63" fmla="*/ 3647090 w 3857297"/>
              <a:gd name="connsiteY63" fmla="*/ 3857297 h 5797984"/>
              <a:gd name="connsiteX64" fmla="*/ 3436883 w 3857297"/>
              <a:gd name="connsiteY64" fmla="*/ 3037490 h 5797984"/>
              <a:gd name="connsiteX65" fmla="*/ 3258207 w 3857297"/>
              <a:gd name="connsiteY65" fmla="*/ 2543504 h 5797984"/>
              <a:gd name="connsiteX66" fmla="*/ 3069021 w 3857297"/>
              <a:gd name="connsiteY66" fmla="*/ 2291255 h 5797984"/>
              <a:gd name="connsiteX67" fmla="*/ 2890345 w 3857297"/>
              <a:gd name="connsiteY67" fmla="*/ 1923393 h 5797984"/>
              <a:gd name="connsiteX68" fmla="*/ 2743200 w 3857297"/>
              <a:gd name="connsiteY68" fmla="*/ 1681655 h 5797984"/>
              <a:gd name="connsiteX69" fmla="*/ 2806262 w 3857297"/>
              <a:gd name="connsiteY69" fmla="*/ 1282262 h 5797984"/>
              <a:gd name="connsiteX70" fmla="*/ 2869324 w 3857297"/>
              <a:gd name="connsiteY70" fmla="*/ 1187669 h 5797984"/>
              <a:gd name="connsiteX71" fmla="*/ 2837793 w 3857297"/>
              <a:gd name="connsiteY71" fmla="*/ 1534511 h 5797984"/>
              <a:gd name="connsiteX72" fmla="*/ 2995448 w 3857297"/>
              <a:gd name="connsiteY72" fmla="*/ 1996966 h 5797984"/>
              <a:gd name="connsiteX73" fmla="*/ 3541986 w 3857297"/>
              <a:gd name="connsiteY73" fmla="*/ 2017986 h 5797984"/>
              <a:gd name="connsiteX74" fmla="*/ 3647090 w 3857297"/>
              <a:gd name="connsiteY74" fmla="*/ 1828800 h 5797984"/>
              <a:gd name="connsiteX75" fmla="*/ 3415862 w 3857297"/>
              <a:gd name="connsiteY75" fmla="*/ 1597573 h 5797984"/>
              <a:gd name="connsiteX76" fmla="*/ 3636579 w 3857297"/>
              <a:gd name="connsiteY76" fmla="*/ 1219200 h 5797984"/>
              <a:gd name="connsiteX77" fmla="*/ 3573517 w 3857297"/>
              <a:gd name="connsiteY77" fmla="*/ 630621 h 5797984"/>
              <a:gd name="connsiteX78" fmla="*/ 3499945 w 3857297"/>
              <a:gd name="connsiteY78" fmla="*/ 515007 h 5797984"/>
              <a:gd name="connsiteX79" fmla="*/ 3048000 w 3857297"/>
              <a:gd name="connsiteY79" fmla="*/ 283780 h 5797984"/>
              <a:gd name="connsiteX80" fmla="*/ 2795752 w 3857297"/>
              <a:gd name="connsiteY80" fmla="*/ 231228 h 5797984"/>
              <a:gd name="connsiteX81" fmla="*/ 2585545 w 3857297"/>
              <a:gd name="connsiteY81" fmla="*/ 42042 h 5797984"/>
              <a:gd name="connsiteX82" fmla="*/ 2448910 w 3857297"/>
              <a:gd name="connsiteY82" fmla="*/ 31532 h 5797984"/>
              <a:gd name="connsiteX83" fmla="*/ 2301765 w 3857297"/>
              <a:gd name="connsiteY83" fmla="*/ 294290 h 5797984"/>
              <a:gd name="connsiteX84" fmla="*/ 2102069 w 3857297"/>
              <a:gd name="connsiteY84" fmla="*/ 493986 h 5797984"/>
              <a:gd name="connsiteX85" fmla="*/ 1807780 w 3857297"/>
              <a:gd name="connsiteY85" fmla="*/ 588580 h 5797984"/>
              <a:gd name="connsiteX86" fmla="*/ 1576552 w 3857297"/>
              <a:gd name="connsiteY86" fmla="*/ 620110 h 5797984"/>
              <a:gd name="connsiteX87" fmla="*/ 1387366 w 3857297"/>
              <a:gd name="connsiteY87" fmla="*/ 388883 h 5797984"/>
              <a:gd name="connsiteX88" fmla="*/ 1250731 w 3857297"/>
              <a:gd name="connsiteY88" fmla="*/ 73572 h 5797984"/>
              <a:gd name="connsiteX89" fmla="*/ 1103586 w 3857297"/>
              <a:gd name="connsiteY89" fmla="*/ 0 h 5797984"/>
              <a:gd name="connsiteX0" fmla="*/ 1103586 w 3857297"/>
              <a:gd name="connsiteY0" fmla="*/ 0 h 5797984"/>
              <a:gd name="connsiteX1" fmla="*/ 914400 w 3857297"/>
              <a:gd name="connsiteY1" fmla="*/ 388883 h 5797984"/>
              <a:gd name="connsiteX2" fmla="*/ 378372 w 3857297"/>
              <a:gd name="connsiteY2" fmla="*/ 536028 h 5797984"/>
              <a:gd name="connsiteX3" fmla="*/ 63062 w 3857297"/>
              <a:gd name="connsiteY3" fmla="*/ 819807 h 5797984"/>
              <a:gd name="connsiteX4" fmla="*/ 63062 w 3857297"/>
              <a:gd name="connsiteY4" fmla="*/ 1093076 h 5797984"/>
              <a:gd name="connsiteX5" fmla="*/ 273269 w 3857297"/>
              <a:gd name="connsiteY5" fmla="*/ 1492469 h 5797984"/>
              <a:gd name="connsiteX6" fmla="*/ 378373 w 3857297"/>
              <a:gd name="connsiteY6" fmla="*/ 1660634 h 5797984"/>
              <a:gd name="connsiteX7" fmla="*/ 409903 w 3857297"/>
              <a:gd name="connsiteY7" fmla="*/ 1870841 h 5797984"/>
              <a:gd name="connsiteX8" fmla="*/ 609600 w 3857297"/>
              <a:gd name="connsiteY8" fmla="*/ 1923394 h 5797984"/>
              <a:gd name="connsiteX9" fmla="*/ 798786 w 3857297"/>
              <a:gd name="connsiteY9" fmla="*/ 1671145 h 5797984"/>
              <a:gd name="connsiteX10" fmla="*/ 735724 w 3857297"/>
              <a:gd name="connsiteY10" fmla="*/ 1250731 h 5797984"/>
              <a:gd name="connsiteX11" fmla="*/ 651641 w 3857297"/>
              <a:gd name="connsiteY11" fmla="*/ 1051035 h 5797984"/>
              <a:gd name="connsiteX12" fmla="*/ 830317 w 3857297"/>
              <a:gd name="connsiteY12" fmla="*/ 1008993 h 5797984"/>
              <a:gd name="connsiteX13" fmla="*/ 998483 w 3857297"/>
              <a:gd name="connsiteY13" fmla="*/ 1481959 h 5797984"/>
              <a:gd name="connsiteX14" fmla="*/ 1030014 w 3857297"/>
              <a:gd name="connsiteY14" fmla="*/ 1891862 h 5797984"/>
              <a:gd name="connsiteX15" fmla="*/ 977462 w 3857297"/>
              <a:gd name="connsiteY15" fmla="*/ 2364828 h 5797984"/>
              <a:gd name="connsiteX16" fmla="*/ 399393 w 3857297"/>
              <a:gd name="connsiteY16" fmla="*/ 3499945 h 5797984"/>
              <a:gd name="connsiteX17" fmla="*/ 325821 w 3857297"/>
              <a:gd name="connsiteY17" fmla="*/ 3626070 h 5797984"/>
              <a:gd name="connsiteX18" fmla="*/ 336331 w 3857297"/>
              <a:gd name="connsiteY18" fmla="*/ 3710152 h 5797984"/>
              <a:gd name="connsiteX19" fmla="*/ 304800 w 3857297"/>
              <a:gd name="connsiteY19" fmla="*/ 3815255 h 5797984"/>
              <a:gd name="connsiteX20" fmla="*/ 241738 w 3857297"/>
              <a:gd name="connsiteY20" fmla="*/ 4025462 h 5797984"/>
              <a:gd name="connsiteX21" fmla="*/ 105104 w 3857297"/>
              <a:gd name="connsiteY21" fmla="*/ 4498427 h 5797984"/>
              <a:gd name="connsiteX22" fmla="*/ 0 w 3857297"/>
              <a:gd name="connsiteY22" fmla="*/ 4834759 h 5797984"/>
              <a:gd name="connsiteX23" fmla="*/ 31531 w 3857297"/>
              <a:gd name="connsiteY23" fmla="*/ 5097517 h 5797984"/>
              <a:gd name="connsiteX24" fmla="*/ 136635 w 3857297"/>
              <a:gd name="connsiteY24" fmla="*/ 5192110 h 5797984"/>
              <a:gd name="connsiteX25" fmla="*/ 199696 w 3857297"/>
              <a:gd name="connsiteY25" fmla="*/ 5255172 h 5797984"/>
              <a:gd name="connsiteX26" fmla="*/ 409904 w 3857297"/>
              <a:gd name="connsiteY26" fmla="*/ 5223643 h 5797984"/>
              <a:gd name="connsiteX27" fmla="*/ 515007 w 3857297"/>
              <a:gd name="connsiteY27" fmla="*/ 5213131 h 5797984"/>
              <a:gd name="connsiteX28" fmla="*/ 620110 w 3857297"/>
              <a:gd name="connsiteY28" fmla="*/ 5171090 h 5797984"/>
              <a:gd name="connsiteX29" fmla="*/ 693681 w 3857297"/>
              <a:gd name="connsiteY29" fmla="*/ 4929352 h 5797984"/>
              <a:gd name="connsiteX30" fmla="*/ 735724 w 3857297"/>
              <a:gd name="connsiteY30" fmla="*/ 4572000 h 5797984"/>
              <a:gd name="connsiteX31" fmla="*/ 882868 w 3857297"/>
              <a:gd name="connsiteY31" fmla="*/ 4014952 h 5797984"/>
              <a:gd name="connsiteX32" fmla="*/ 945931 w 3857297"/>
              <a:gd name="connsiteY32" fmla="*/ 4824249 h 5797984"/>
              <a:gd name="connsiteX33" fmla="*/ 966952 w 3857297"/>
              <a:gd name="connsiteY33" fmla="*/ 4981903 h 5797984"/>
              <a:gd name="connsiteX34" fmla="*/ 1082566 w 3857297"/>
              <a:gd name="connsiteY34" fmla="*/ 5108026 h 5797984"/>
              <a:gd name="connsiteX35" fmla="*/ 1219199 w 3857297"/>
              <a:gd name="connsiteY35" fmla="*/ 5108028 h 5797984"/>
              <a:gd name="connsiteX36" fmla="*/ 1345324 w 3857297"/>
              <a:gd name="connsiteY36" fmla="*/ 5087007 h 5797984"/>
              <a:gd name="connsiteX37" fmla="*/ 1566041 w 3857297"/>
              <a:gd name="connsiteY37" fmla="*/ 4614041 h 5797984"/>
              <a:gd name="connsiteX38" fmla="*/ 1671145 w 3857297"/>
              <a:gd name="connsiteY38" fmla="*/ 4172608 h 5797984"/>
              <a:gd name="connsiteX39" fmla="*/ 2049518 w 3857297"/>
              <a:gd name="connsiteY39" fmla="*/ 4078013 h 5797984"/>
              <a:gd name="connsiteX40" fmla="*/ 2165131 w 3857297"/>
              <a:gd name="connsiteY40" fmla="*/ 4529960 h 5797984"/>
              <a:gd name="connsiteX41" fmla="*/ 2207172 w 3857297"/>
              <a:gd name="connsiteY41" fmla="*/ 4950373 h 5797984"/>
              <a:gd name="connsiteX42" fmla="*/ 2259724 w 3857297"/>
              <a:gd name="connsiteY42" fmla="*/ 5108028 h 5797984"/>
              <a:gd name="connsiteX43" fmla="*/ 2312277 w 3857297"/>
              <a:gd name="connsiteY43" fmla="*/ 5360274 h 5797984"/>
              <a:gd name="connsiteX44" fmla="*/ 2427890 w 3857297"/>
              <a:gd name="connsiteY44" fmla="*/ 5528443 h 5797984"/>
              <a:gd name="connsiteX45" fmla="*/ 2532993 w 3857297"/>
              <a:gd name="connsiteY45" fmla="*/ 5559974 h 5797984"/>
              <a:gd name="connsiteX46" fmla="*/ 2680138 w 3857297"/>
              <a:gd name="connsiteY46" fmla="*/ 5528441 h 5797984"/>
              <a:gd name="connsiteX47" fmla="*/ 2669627 w 3857297"/>
              <a:gd name="connsiteY47" fmla="*/ 5423339 h 5797984"/>
              <a:gd name="connsiteX48" fmla="*/ 2659117 w 3857297"/>
              <a:gd name="connsiteY48" fmla="*/ 5423338 h 5797984"/>
              <a:gd name="connsiteX49" fmla="*/ 2690648 w 3857297"/>
              <a:gd name="connsiteY49" fmla="*/ 5044965 h 5797984"/>
              <a:gd name="connsiteX50" fmla="*/ 2690648 w 3857297"/>
              <a:gd name="connsiteY50" fmla="*/ 4740165 h 5797984"/>
              <a:gd name="connsiteX51" fmla="*/ 2858814 w 3857297"/>
              <a:gd name="connsiteY51" fmla="*/ 3983421 h 5797984"/>
              <a:gd name="connsiteX52" fmla="*/ 3153102 w 3857297"/>
              <a:gd name="connsiteY52" fmla="*/ 4277711 h 5797984"/>
              <a:gd name="connsiteX53" fmla="*/ 2911365 w 3857297"/>
              <a:gd name="connsiteY53" fmla="*/ 5234151 h 5797984"/>
              <a:gd name="connsiteX54" fmla="*/ 2953407 w 3857297"/>
              <a:gd name="connsiteY54" fmla="*/ 5675587 h 5797984"/>
              <a:gd name="connsiteX55" fmla="*/ 3132082 w 3857297"/>
              <a:gd name="connsiteY55" fmla="*/ 5633544 h 5797984"/>
              <a:gd name="connsiteX56" fmla="*/ 3289737 w 3857297"/>
              <a:gd name="connsiteY56" fmla="*/ 5780691 h 5797984"/>
              <a:gd name="connsiteX57" fmla="*/ 3468413 w 3857297"/>
              <a:gd name="connsiteY57" fmla="*/ 5717627 h 5797984"/>
              <a:gd name="connsiteX58" fmla="*/ 3605049 w 3857297"/>
              <a:gd name="connsiteY58" fmla="*/ 5644055 h 5797984"/>
              <a:gd name="connsiteX59" fmla="*/ 3773215 w 3857297"/>
              <a:gd name="connsiteY59" fmla="*/ 5318235 h 5797984"/>
              <a:gd name="connsiteX60" fmla="*/ 3836277 w 3857297"/>
              <a:gd name="connsiteY60" fmla="*/ 4813738 h 5797984"/>
              <a:gd name="connsiteX61" fmla="*/ 3741682 w 3857297"/>
              <a:gd name="connsiteY61" fmla="*/ 4393325 h 5797984"/>
              <a:gd name="connsiteX62" fmla="*/ 3857297 w 3857297"/>
              <a:gd name="connsiteY62" fmla="*/ 4120055 h 5797984"/>
              <a:gd name="connsiteX63" fmla="*/ 3699642 w 3857297"/>
              <a:gd name="connsiteY63" fmla="*/ 3804745 h 5797984"/>
              <a:gd name="connsiteX64" fmla="*/ 3436883 w 3857297"/>
              <a:gd name="connsiteY64" fmla="*/ 3037490 h 5797984"/>
              <a:gd name="connsiteX65" fmla="*/ 3258207 w 3857297"/>
              <a:gd name="connsiteY65" fmla="*/ 2543504 h 5797984"/>
              <a:gd name="connsiteX66" fmla="*/ 3069021 w 3857297"/>
              <a:gd name="connsiteY66" fmla="*/ 2291255 h 5797984"/>
              <a:gd name="connsiteX67" fmla="*/ 2890345 w 3857297"/>
              <a:gd name="connsiteY67" fmla="*/ 1923393 h 5797984"/>
              <a:gd name="connsiteX68" fmla="*/ 2743200 w 3857297"/>
              <a:gd name="connsiteY68" fmla="*/ 1681655 h 5797984"/>
              <a:gd name="connsiteX69" fmla="*/ 2806262 w 3857297"/>
              <a:gd name="connsiteY69" fmla="*/ 1282262 h 5797984"/>
              <a:gd name="connsiteX70" fmla="*/ 2869324 w 3857297"/>
              <a:gd name="connsiteY70" fmla="*/ 1187669 h 5797984"/>
              <a:gd name="connsiteX71" fmla="*/ 2837793 w 3857297"/>
              <a:gd name="connsiteY71" fmla="*/ 1534511 h 5797984"/>
              <a:gd name="connsiteX72" fmla="*/ 2995448 w 3857297"/>
              <a:gd name="connsiteY72" fmla="*/ 1996966 h 5797984"/>
              <a:gd name="connsiteX73" fmla="*/ 3541986 w 3857297"/>
              <a:gd name="connsiteY73" fmla="*/ 2017986 h 5797984"/>
              <a:gd name="connsiteX74" fmla="*/ 3647090 w 3857297"/>
              <a:gd name="connsiteY74" fmla="*/ 1828800 h 5797984"/>
              <a:gd name="connsiteX75" fmla="*/ 3415862 w 3857297"/>
              <a:gd name="connsiteY75" fmla="*/ 1597573 h 5797984"/>
              <a:gd name="connsiteX76" fmla="*/ 3636579 w 3857297"/>
              <a:gd name="connsiteY76" fmla="*/ 1219200 h 5797984"/>
              <a:gd name="connsiteX77" fmla="*/ 3573517 w 3857297"/>
              <a:gd name="connsiteY77" fmla="*/ 630621 h 5797984"/>
              <a:gd name="connsiteX78" fmla="*/ 3499945 w 3857297"/>
              <a:gd name="connsiteY78" fmla="*/ 515007 h 5797984"/>
              <a:gd name="connsiteX79" fmla="*/ 3048000 w 3857297"/>
              <a:gd name="connsiteY79" fmla="*/ 283780 h 5797984"/>
              <a:gd name="connsiteX80" fmla="*/ 2795752 w 3857297"/>
              <a:gd name="connsiteY80" fmla="*/ 231228 h 5797984"/>
              <a:gd name="connsiteX81" fmla="*/ 2585545 w 3857297"/>
              <a:gd name="connsiteY81" fmla="*/ 42042 h 5797984"/>
              <a:gd name="connsiteX82" fmla="*/ 2448910 w 3857297"/>
              <a:gd name="connsiteY82" fmla="*/ 31532 h 5797984"/>
              <a:gd name="connsiteX83" fmla="*/ 2301765 w 3857297"/>
              <a:gd name="connsiteY83" fmla="*/ 294290 h 5797984"/>
              <a:gd name="connsiteX84" fmla="*/ 2102069 w 3857297"/>
              <a:gd name="connsiteY84" fmla="*/ 493986 h 5797984"/>
              <a:gd name="connsiteX85" fmla="*/ 1807780 w 3857297"/>
              <a:gd name="connsiteY85" fmla="*/ 588580 h 5797984"/>
              <a:gd name="connsiteX86" fmla="*/ 1576552 w 3857297"/>
              <a:gd name="connsiteY86" fmla="*/ 620110 h 5797984"/>
              <a:gd name="connsiteX87" fmla="*/ 1387366 w 3857297"/>
              <a:gd name="connsiteY87" fmla="*/ 388883 h 5797984"/>
              <a:gd name="connsiteX88" fmla="*/ 1250731 w 3857297"/>
              <a:gd name="connsiteY88" fmla="*/ 73572 h 5797984"/>
              <a:gd name="connsiteX89" fmla="*/ 1103586 w 3857297"/>
              <a:gd name="connsiteY89" fmla="*/ 0 h 5797984"/>
              <a:gd name="connsiteX0" fmla="*/ 1103586 w 3857297"/>
              <a:gd name="connsiteY0" fmla="*/ 0 h 5797984"/>
              <a:gd name="connsiteX1" fmla="*/ 914400 w 3857297"/>
              <a:gd name="connsiteY1" fmla="*/ 388883 h 5797984"/>
              <a:gd name="connsiteX2" fmla="*/ 378372 w 3857297"/>
              <a:gd name="connsiteY2" fmla="*/ 536028 h 5797984"/>
              <a:gd name="connsiteX3" fmla="*/ 63062 w 3857297"/>
              <a:gd name="connsiteY3" fmla="*/ 819807 h 5797984"/>
              <a:gd name="connsiteX4" fmla="*/ 63062 w 3857297"/>
              <a:gd name="connsiteY4" fmla="*/ 1093076 h 5797984"/>
              <a:gd name="connsiteX5" fmla="*/ 273269 w 3857297"/>
              <a:gd name="connsiteY5" fmla="*/ 1492469 h 5797984"/>
              <a:gd name="connsiteX6" fmla="*/ 378373 w 3857297"/>
              <a:gd name="connsiteY6" fmla="*/ 1660634 h 5797984"/>
              <a:gd name="connsiteX7" fmla="*/ 409903 w 3857297"/>
              <a:gd name="connsiteY7" fmla="*/ 1870841 h 5797984"/>
              <a:gd name="connsiteX8" fmla="*/ 609600 w 3857297"/>
              <a:gd name="connsiteY8" fmla="*/ 1923394 h 5797984"/>
              <a:gd name="connsiteX9" fmla="*/ 798786 w 3857297"/>
              <a:gd name="connsiteY9" fmla="*/ 1671145 h 5797984"/>
              <a:gd name="connsiteX10" fmla="*/ 735724 w 3857297"/>
              <a:gd name="connsiteY10" fmla="*/ 1250731 h 5797984"/>
              <a:gd name="connsiteX11" fmla="*/ 651641 w 3857297"/>
              <a:gd name="connsiteY11" fmla="*/ 1051035 h 5797984"/>
              <a:gd name="connsiteX12" fmla="*/ 830317 w 3857297"/>
              <a:gd name="connsiteY12" fmla="*/ 1008993 h 5797984"/>
              <a:gd name="connsiteX13" fmla="*/ 998483 w 3857297"/>
              <a:gd name="connsiteY13" fmla="*/ 1481959 h 5797984"/>
              <a:gd name="connsiteX14" fmla="*/ 1030014 w 3857297"/>
              <a:gd name="connsiteY14" fmla="*/ 1891862 h 5797984"/>
              <a:gd name="connsiteX15" fmla="*/ 977462 w 3857297"/>
              <a:gd name="connsiteY15" fmla="*/ 2364828 h 5797984"/>
              <a:gd name="connsiteX16" fmla="*/ 399393 w 3857297"/>
              <a:gd name="connsiteY16" fmla="*/ 3499945 h 5797984"/>
              <a:gd name="connsiteX17" fmla="*/ 325821 w 3857297"/>
              <a:gd name="connsiteY17" fmla="*/ 3626070 h 5797984"/>
              <a:gd name="connsiteX18" fmla="*/ 336331 w 3857297"/>
              <a:gd name="connsiteY18" fmla="*/ 3710152 h 5797984"/>
              <a:gd name="connsiteX19" fmla="*/ 304800 w 3857297"/>
              <a:gd name="connsiteY19" fmla="*/ 3815255 h 5797984"/>
              <a:gd name="connsiteX20" fmla="*/ 241738 w 3857297"/>
              <a:gd name="connsiteY20" fmla="*/ 4025462 h 5797984"/>
              <a:gd name="connsiteX21" fmla="*/ 105104 w 3857297"/>
              <a:gd name="connsiteY21" fmla="*/ 4498427 h 5797984"/>
              <a:gd name="connsiteX22" fmla="*/ 0 w 3857297"/>
              <a:gd name="connsiteY22" fmla="*/ 4834759 h 5797984"/>
              <a:gd name="connsiteX23" fmla="*/ 31531 w 3857297"/>
              <a:gd name="connsiteY23" fmla="*/ 5097517 h 5797984"/>
              <a:gd name="connsiteX24" fmla="*/ 136635 w 3857297"/>
              <a:gd name="connsiteY24" fmla="*/ 5192110 h 5797984"/>
              <a:gd name="connsiteX25" fmla="*/ 199696 w 3857297"/>
              <a:gd name="connsiteY25" fmla="*/ 5255172 h 5797984"/>
              <a:gd name="connsiteX26" fmla="*/ 409904 w 3857297"/>
              <a:gd name="connsiteY26" fmla="*/ 5223643 h 5797984"/>
              <a:gd name="connsiteX27" fmla="*/ 515007 w 3857297"/>
              <a:gd name="connsiteY27" fmla="*/ 5213131 h 5797984"/>
              <a:gd name="connsiteX28" fmla="*/ 620110 w 3857297"/>
              <a:gd name="connsiteY28" fmla="*/ 5171090 h 5797984"/>
              <a:gd name="connsiteX29" fmla="*/ 693681 w 3857297"/>
              <a:gd name="connsiteY29" fmla="*/ 4929352 h 5797984"/>
              <a:gd name="connsiteX30" fmla="*/ 735724 w 3857297"/>
              <a:gd name="connsiteY30" fmla="*/ 4572000 h 5797984"/>
              <a:gd name="connsiteX31" fmla="*/ 882868 w 3857297"/>
              <a:gd name="connsiteY31" fmla="*/ 4014952 h 5797984"/>
              <a:gd name="connsiteX32" fmla="*/ 945931 w 3857297"/>
              <a:gd name="connsiteY32" fmla="*/ 4824249 h 5797984"/>
              <a:gd name="connsiteX33" fmla="*/ 966952 w 3857297"/>
              <a:gd name="connsiteY33" fmla="*/ 4981903 h 5797984"/>
              <a:gd name="connsiteX34" fmla="*/ 1082566 w 3857297"/>
              <a:gd name="connsiteY34" fmla="*/ 5108026 h 5797984"/>
              <a:gd name="connsiteX35" fmla="*/ 1219199 w 3857297"/>
              <a:gd name="connsiteY35" fmla="*/ 5108028 h 5797984"/>
              <a:gd name="connsiteX36" fmla="*/ 1345324 w 3857297"/>
              <a:gd name="connsiteY36" fmla="*/ 5087007 h 5797984"/>
              <a:gd name="connsiteX37" fmla="*/ 1566041 w 3857297"/>
              <a:gd name="connsiteY37" fmla="*/ 4614041 h 5797984"/>
              <a:gd name="connsiteX38" fmla="*/ 1671145 w 3857297"/>
              <a:gd name="connsiteY38" fmla="*/ 4172608 h 5797984"/>
              <a:gd name="connsiteX39" fmla="*/ 2049518 w 3857297"/>
              <a:gd name="connsiteY39" fmla="*/ 4078013 h 5797984"/>
              <a:gd name="connsiteX40" fmla="*/ 2165131 w 3857297"/>
              <a:gd name="connsiteY40" fmla="*/ 4529960 h 5797984"/>
              <a:gd name="connsiteX41" fmla="*/ 2207172 w 3857297"/>
              <a:gd name="connsiteY41" fmla="*/ 4950373 h 5797984"/>
              <a:gd name="connsiteX42" fmla="*/ 2259724 w 3857297"/>
              <a:gd name="connsiteY42" fmla="*/ 5108028 h 5797984"/>
              <a:gd name="connsiteX43" fmla="*/ 2312277 w 3857297"/>
              <a:gd name="connsiteY43" fmla="*/ 5360274 h 5797984"/>
              <a:gd name="connsiteX44" fmla="*/ 2427890 w 3857297"/>
              <a:gd name="connsiteY44" fmla="*/ 5528443 h 5797984"/>
              <a:gd name="connsiteX45" fmla="*/ 2532993 w 3857297"/>
              <a:gd name="connsiteY45" fmla="*/ 5559974 h 5797984"/>
              <a:gd name="connsiteX46" fmla="*/ 2680138 w 3857297"/>
              <a:gd name="connsiteY46" fmla="*/ 5528441 h 5797984"/>
              <a:gd name="connsiteX47" fmla="*/ 2669627 w 3857297"/>
              <a:gd name="connsiteY47" fmla="*/ 5423339 h 5797984"/>
              <a:gd name="connsiteX48" fmla="*/ 2659117 w 3857297"/>
              <a:gd name="connsiteY48" fmla="*/ 5423338 h 5797984"/>
              <a:gd name="connsiteX49" fmla="*/ 2690648 w 3857297"/>
              <a:gd name="connsiteY49" fmla="*/ 5044965 h 5797984"/>
              <a:gd name="connsiteX50" fmla="*/ 2690648 w 3857297"/>
              <a:gd name="connsiteY50" fmla="*/ 4740165 h 5797984"/>
              <a:gd name="connsiteX51" fmla="*/ 2858814 w 3857297"/>
              <a:gd name="connsiteY51" fmla="*/ 3983421 h 5797984"/>
              <a:gd name="connsiteX52" fmla="*/ 3153102 w 3857297"/>
              <a:gd name="connsiteY52" fmla="*/ 4277711 h 5797984"/>
              <a:gd name="connsiteX53" fmla="*/ 2911365 w 3857297"/>
              <a:gd name="connsiteY53" fmla="*/ 5234151 h 5797984"/>
              <a:gd name="connsiteX54" fmla="*/ 2953407 w 3857297"/>
              <a:gd name="connsiteY54" fmla="*/ 5675587 h 5797984"/>
              <a:gd name="connsiteX55" fmla="*/ 3132082 w 3857297"/>
              <a:gd name="connsiteY55" fmla="*/ 5633544 h 5797984"/>
              <a:gd name="connsiteX56" fmla="*/ 3289737 w 3857297"/>
              <a:gd name="connsiteY56" fmla="*/ 5780691 h 5797984"/>
              <a:gd name="connsiteX57" fmla="*/ 3468413 w 3857297"/>
              <a:gd name="connsiteY57" fmla="*/ 5717627 h 5797984"/>
              <a:gd name="connsiteX58" fmla="*/ 3605049 w 3857297"/>
              <a:gd name="connsiteY58" fmla="*/ 5644055 h 5797984"/>
              <a:gd name="connsiteX59" fmla="*/ 3720664 w 3857297"/>
              <a:gd name="connsiteY59" fmla="*/ 5223642 h 5797984"/>
              <a:gd name="connsiteX60" fmla="*/ 3836277 w 3857297"/>
              <a:gd name="connsiteY60" fmla="*/ 4813738 h 5797984"/>
              <a:gd name="connsiteX61" fmla="*/ 3741682 w 3857297"/>
              <a:gd name="connsiteY61" fmla="*/ 4393325 h 5797984"/>
              <a:gd name="connsiteX62" fmla="*/ 3857297 w 3857297"/>
              <a:gd name="connsiteY62" fmla="*/ 4120055 h 5797984"/>
              <a:gd name="connsiteX63" fmla="*/ 3699642 w 3857297"/>
              <a:gd name="connsiteY63" fmla="*/ 3804745 h 5797984"/>
              <a:gd name="connsiteX64" fmla="*/ 3436883 w 3857297"/>
              <a:gd name="connsiteY64" fmla="*/ 3037490 h 5797984"/>
              <a:gd name="connsiteX65" fmla="*/ 3258207 w 3857297"/>
              <a:gd name="connsiteY65" fmla="*/ 2543504 h 5797984"/>
              <a:gd name="connsiteX66" fmla="*/ 3069021 w 3857297"/>
              <a:gd name="connsiteY66" fmla="*/ 2291255 h 5797984"/>
              <a:gd name="connsiteX67" fmla="*/ 2890345 w 3857297"/>
              <a:gd name="connsiteY67" fmla="*/ 1923393 h 5797984"/>
              <a:gd name="connsiteX68" fmla="*/ 2743200 w 3857297"/>
              <a:gd name="connsiteY68" fmla="*/ 1681655 h 5797984"/>
              <a:gd name="connsiteX69" fmla="*/ 2806262 w 3857297"/>
              <a:gd name="connsiteY69" fmla="*/ 1282262 h 5797984"/>
              <a:gd name="connsiteX70" fmla="*/ 2869324 w 3857297"/>
              <a:gd name="connsiteY70" fmla="*/ 1187669 h 5797984"/>
              <a:gd name="connsiteX71" fmla="*/ 2837793 w 3857297"/>
              <a:gd name="connsiteY71" fmla="*/ 1534511 h 5797984"/>
              <a:gd name="connsiteX72" fmla="*/ 2995448 w 3857297"/>
              <a:gd name="connsiteY72" fmla="*/ 1996966 h 5797984"/>
              <a:gd name="connsiteX73" fmla="*/ 3541986 w 3857297"/>
              <a:gd name="connsiteY73" fmla="*/ 2017986 h 5797984"/>
              <a:gd name="connsiteX74" fmla="*/ 3647090 w 3857297"/>
              <a:gd name="connsiteY74" fmla="*/ 1828800 h 5797984"/>
              <a:gd name="connsiteX75" fmla="*/ 3415862 w 3857297"/>
              <a:gd name="connsiteY75" fmla="*/ 1597573 h 5797984"/>
              <a:gd name="connsiteX76" fmla="*/ 3636579 w 3857297"/>
              <a:gd name="connsiteY76" fmla="*/ 1219200 h 5797984"/>
              <a:gd name="connsiteX77" fmla="*/ 3573517 w 3857297"/>
              <a:gd name="connsiteY77" fmla="*/ 630621 h 5797984"/>
              <a:gd name="connsiteX78" fmla="*/ 3499945 w 3857297"/>
              <a:gd name="connsiteY78" fmla="*/ 515007 h 5797984"/>
              <a:gd name="connsiteX79" fmla="*/ 3048000 w 3857297"/>
              <a:gd name="connsiteY79" fmla="*/ 283780 h 5797984"/>
              <a:gd name="connsiteX80" fmla="*/ 2795752 w 3857297"/>
              <a:gd name="connsiteY80" fmla="*/ 231228 h 5797984"/>
              <a:gd name="connsiteX81" fmla="*/ 2585545 w 3857297"/>
              <a:gd name="connsiteY81" fmla="*/ 42042 h 5797984"/>
              <a:gd name="connsiteX82" fmla="*/ 2448910 w 3857297"/>
              <a:gd name="connsiteY82" fmla="*/ 31532 h 5797984"/>
              <a:gd name="connsiteX83" fmla="*/ 2301765 w 3857297"/>
              <a:gd name="connsiteY83" fmla="*/ 294290 h 5797984"/>
              <a:gd name="connsiteX84" fmla="*/ 2102069 w 3857297"/>
              <a:gd name="connsiteY84" fmla="*/ 493986 h 5797984"/>
              <a:gd name="connsiteX85" fmla="*/ 1807780 w 3857297"/>
              <a:gd name="connsiteY85" fmla="*/ 588580 h 5797984"/>
              <a:gd name="connsiteX86" fmla="*/ 1576552 w 3857297"/>
              <a:gd name="connsiteY86" fmla="*/ 620110 h 5797984"/>
              <a:gd name="connsiteX87" fmla="*/ 1387366 w 3857297"/>
              <a:gd name="connsiteY87" fmla="*/ 388883 h 5797984"/>
              <a:gd name="connsiteX88" fmla="*/ 1250731 w 3857297"/>
              <a:gd name="connsiteY88" fmla="*/ 73572 h 5797984"/>
              <a:gd name="connsiteX89" fmla="*/ 1103586 w 3857297"/>
              <a:gd name="connsiteY89" fmla="*/ 0 h 5797984"/>
              <a:gd name="connsiteX0" fmla="*/ 1103586 w 3857297"/>
              <a:gd name="connsiteY0" fmla="*/ 0 h 5797984"/>
              <a:gd name="connsiteX1" fmla="*/ 914400 w 3857297"/>
              <a:gd name="connsiteY1" fmla="*/ 388883 h 5797984"/>
              <a:gd name="connsiteX2" fmla="*/ 378372 w 3857297"/>
              <a:gd name="connsiteY2" fmla="*/ 536028 h 5797984"/>
              <a:gd name="connsiteX3" fmla="*/ 63062 w 3857297"/>
              <a:gd name="connsiteY3" fmla="*/ 819807 h 5797984"/>
              <a:gd name="connsiteX4" fmla="*/ 63062 w 3857297"/>
              <a:gd name="connsiteY4" fmla="*/ 1093076 h 5797984"/>
              <a:gd name="connsiteX5" fmla="*/ 273269 w 3857297"/>
              <a:gd name="connsiteY5" fmla="*/ 1492469 h 5797984"/>
              <a:gd name="connsiteX6" fmla="*/ 378373 w 3857297"/>
              <a:gd name="connsiteY6" fmla="*/ 1660634 h 5797984"/>
              <a:gd name="connsiteX7" fmla="*/ 409903 w 3857297"/>
              <a:gd name="connsiteY7" fmla="*/ 1870841 h 5797984"/>
              <a:gd name="connsiteX8" fmla="*/ 609600 w 3857297"/>
              <a:gd name="connsiteY8" fmla="*/ 1923394 h 5797984"/>
              <a:gd name="connsiteX9" fmla="*/ 798786 w 3857297"/>
              <a:gd name="connsiteY9" fmla="*/ 1671145 h 5797984"/>
              <a:gd name="connsiteX10" fmla="*/ 735724 w 3857297"/>
              <a:gd name="connsiteY10" fmla="*/ 1250731 h 5797984"/>
              <a:gd name="connsiteX11" fmla="*/ 651641 w 3857297"/>
              <a:gd name="connsiteY11" fmla="*/ 1051035 h 5797984"/>
              <a:gd name="connsiteX12" fmla="*/ 830317 w 3857297"/>
              <a:gd name="connsiteY12" fmla="*/ 1008993 h 5797984"/>
              <a:gd name="connsiteX13" fmla="*/ 998483 w 3857297"/>
              <a:gd name="connsiteY13" fmla="*/ 1481959 h 5797984"/>
              <a:gd name="connsiteX14" fmla="*/ 1030014 w 3857297"/>
              <a:gd name="connsiteY14" fmla="*/ 1891862 h 5797984"/>
              <a:gd name="connsiteX15" fmla="*/ 977462 w 3857297"/>
              <a:gd name="connsiteY15" fmla="*/ 2364828 h 5797984"/>
              <a:gd name="connsiteX16" fmla="*/ 399393 w 3857297"/>
              <a:gd name="connsiteY16" fmla="*/ 3499945 h 5797984"/>
              <a:gd name="connsiteX17" fmla="*/ 325821 w 3857297"/>
              <a:gd name="connsiteY17" fmla="*/ 3626070 h 5797984"/>
              <a:gd name="connsiteX18" fmla="*/ 336331 w 3857297"/>
              <a:gd name="connsiteY18" fmla="*/ 3710152 h 5797984"/>
              <a:gd name="connsiteX19" fmla="*/ 304800 w 3857297"/>
              <a:gd name="connsiteY19" fmla="*/ 3815255 h 5797984"/>
              <a:gd name="connsiteX20" fmla="*/ 241738 w 3857297"/>
              <a:gd name="connsiteY20" fmla="*/ 4025462 h 5797984"/>
              <a:gd name="connsiteX21" fmla="*/ 105104 w 3857297"/>
              <a:gd name="connsiteY21" fmla="*/ 4498427 h 5797984"/>
              <a:gd name="connsiteX22" fmla="*/ 0 w 3857297"/>
              <a:gd name="connsiteY22" fmla="*/ 4834759 h 5797984"/>
              <a:gd name="connsiteX23" fmla="*/ 31531 w 3857297"/>
              <a:gd name="connsiteY23" fmla="*/ 5097517 h 5797984"/>
              <a:gd name="connsiteX24" fmla="*/ 136635 w 3857297"/>
              <a:gd name="connsiteY24" fmla="*/ 5192110 h 5797984"/>
              <a:gd name="connsiteX25" fmla="*/ 199696 w 3857297"/>
              <a:gd name="connsiteY25" fmla="*/ 5255172 h 5797984"/>
              <a:gd name="connsiteX26" fmla="*/ 409904 w 3857297"/>
              <a:gd name="connsiteY26" fmla="*/ 5223643 h 5797984"/>
              <a:gd name="connsiteX27" fmla="*/ 515007 w 3857297"/>
              <a:gd name="connsiteY27" fmla="*/ 5213131 h 5797984"/>
              <a:gd name="connsiteX28" fmla="*/ 620110 w 3857297"/>
              <a:gd name="connsiteY28" fmla="*/ 5171090 h 5797984"/>
              <a:gd name="connsiteX29" fmla="*/ 693681 w 3857297"/>
              <a:gd name="connsiteY29" fmla="*/ 4929352 h 5797984"/>
              <a:gd name="connsiteX30" fmla="*/ 735724 w 3857297"/>
              <a:gd name="connsiteY30" fmla="*/ 4572000 h 5797984"/>
              <a:gd name="connsiteX31" fmla="*/ 882868 w 3857297"/>
              <a:gd name="connsiteY31" fmla="*/ 4014952 h 5797984"/>
              <a:gd name="connsiteX32" fmla="*/ 945931 w 3857297"/>
              <a:gd name="connsiteY32" fmla="*/ 4824249 h 5797984"/>
              <a:gd name="connsiteX33" fmla="*/ 966952 w 3857297"/>
              <a:gd name="connsiteY33" fmla="*/ 4981903 h 5797984"/>
              <a:gd name="connsiteX34" fmla="*/ 1082566 w 3857297"/>
              <a:gd name="connsiteY34" fmla="*/ 5108026 h 5797984"/>
              <a:gd name="connsiteX35" fmla="*/ 1219199 w 3857297"/>
              <a:gd name="connsiteY35" fmla="*/ 5108028 h 5797984"/>
              <a:gd name="connsiteX36" fmla="*/ 1345324 w 3857297"/>
              <a:gd name="connsiteY36" fmla="*/ 5087007 h 5797984"/>
              <a:gd name="connsiteX37" fmla="*/ 1566041 w 3857297"/>
              <a:gd name="connsiteY37" fmla="*/ 4614041 h 5797984"/>
              <a:gd name="connsiteX38" fmla="*/ 1671145 w 3857297"/>
              <a:gd name="connsiteY38" fmla="*/ 4172608 h 5797984"/>
              <a:gd name="connsiteX39" fmla="*/ 2049518 w 3857297"/>
              <a:gd name="connsiteY39" fmla="*/ 4078013 h 5797984"/>
              <a:gd name="connsiteX40" fmla="*/ 2165131 w 3857297"/>
              <a:gd name="connsiteY40" fmla="*/ 4529960 h 5797984"/>
              <a:gd name="connsiteX41" fmla="*/ 2207172 w 3857297"/>
              <a:gd name="connsiteY41" fmla="*/ 4950373 h 5797984"/>
              <a:gd name="connsiteX42" fmla="*/ 2259724 w 3857297"/>
              <a:gd name="connsiteY42" fmla="*/ 5108028 h 5797984"/>
              <a:gd name="connsiteX43" fmla="*/ 2312277 w 3857297"/>
              <a:gd name="connsiteY43" fmla="*/ 5360274 h 5797984"/>
              <a:gd name="connsiteX44" fmla="*/ 2427890 w 3857297"/>
              <a:gd name="connsiteY44" fmla="*/ 5528443 h 5797984"/>
              <a:gd name="connsiteX45" fmla="*/ 2532993 w 3857297"/>
              <a:gd name="connsiteY45" fmla="*/ 5559974 h 5797984"/>
              <a:gd name="connsiteX46" fmla="*/ 2680138 w 3857297"/>
              <a:gd name="connsiteY46" fmla="*/ 5528441 h 5797984"/>
              <a:gd name="connsiteX47" fmla="*/ 2669627 w 3857297"/>
              <a:gd name="connsiteY47" fmla="*/ 5423339 h 5797984"/>
              <a:gd name="connsiteX48" fmla="*/ 2659117 w 3857297"/>
              <a:gd name="connsiteY48" fmla="*/ 5423338 h 5797984"/>
              <a:gd name="connsiteX49" fmla="*/ 2690648 w 3857297"/>
              <a:gd name="connsiteY49" fmla="*/ 5044965 h 5797984"/>
              <a:gd name="connsiteX50" fmla="*/ 2690648 w 3857297"/>
              <a:gd name="connsiteY50" fmla="*/ 4740165 h 5797984"/>
              <a:gd name="connsiteX51" fmla="*/ 2858814 w 3857297"/>
              <a:gd name="connsiteY51" fmla="*/ 3983421 h 5797984"/>
              <a:gd name="connsiteX52" fmla="*/ 3153102 w 3857297"/>
              <a:gd name="connsiteY52" fmla="*/ 4277711 h 5797984"/>
              <a:gd name="connsiteX53" fmla="*/ 2911365 w 3857297"/>
              <a:gd name="connsiteY53" fmla="*/ 5234151 h 5797984"/>
              <a:gd name="connsiteX54" fmla="*/ 2953407 w 3857297"/>
              <a:gd name="connsiteY54" fmla="*/ 5675587 h 5797984"/>
              <a:gd name="connsiteX55" fmla="*/ 3132082 w 3857297"/>
              <a:gd name="connsiteY55" fmla="*/ 5633544 h 5797984"/>
              <a:gd name="connsiteX56" fmla="*/ 3289737 w 3857297"/>
              <a:gd name="connsiteY56" fmla="*/ 5780691 h 5797984"/>
              <a:gd name="connsiteX57" fmla="*/ 3468413 w 3857297"/>
              <a:gd name="connsiteY57" fmla="*/ 5717627 h 5797984"/>
              <a:gd name="connsiteX58" fmla="*/ 3584028 w 3857297"/>
              <a:gd name="connsiteY58" fmla="*/ 5528441 h 5797984"/>
              <a:gd name="connsiteX59" fmla="*/ 3720664 w 3857297"/>
              <a:gd name="connsiteY59" fmla="*/ 5223642 h 5797984"/>
              <a:gd name="connsiteX60" fmla="*/ 3836277 w 3857297"/>
              <a:gd name="connsiteY60" fmla="*/ 4813738 h 5797984"/>
              <a:gd name="connsiteX61" fmla="*/ 3741682 w 3857297"/>
              <a:gd name="connsiteY61" fmla="*/ 4393325 h 5797984"/>
              <a:gd name="connsiteX62" fmla="*/ 3857297 w 3857297"/>
              <a:gd name="connsiteY62" fmla="*/ 4120055 h 5797984"/>
              <a:gd name="connsiteX63" fmla="*/ 3699642 w 3857297"/>
              <a:gd name="connsiteY63" fmla="*/ 3804745 h 5797984"/>
              <a:gd name="connsiteX64" fmla="*/ 3436883 w 3857297"/>
              <a:gd name="connsiteY64" fmla="*/ 3037490 h 5797984"/>
              <a:gd name="connsiteX65" fmla="*/ 3258207 w 3857297"/>
              <a:gd name="connsiteY65" fmla="*/ 2543504 h 5797984"/>
              <a:gd name="connsiteX66" fmla="*/ 3069021 w 3857297"/>
              <a:gd name="connsiteY66" fmla="*/ 2291255 h 5797984"/>
              <a:gd name="connsiteX67" fmla="*/ 2890345 w 3857297"/>
              <a:gd name="connsiteY67" fmla="*/ 1923393 h 5797984"/>
              <a:gd name="connsiteX68" fmla="*/ 2743200 w 3857297"/>
              <a:gd name="connsiteY68" fmla="*/ 1681655 h 5797984"/>
              <a:gd name="connsiteX69" fmla="*/ 2806262 w 3857297"/>
              <a:gd name="connsiteY69" fmla="*/ 1282262 h 5797984"/>
              <a:gd name="connsiteX70" fmla="*/ 2869324 w 3857297"/>
              <a:gd name="connsiteY70" fmla="*/ 1187669 h 5797984"/>
              <a:gd name="connsiteX71" fmla="*/ 2837793 w 3857297"/>
              <a:gd name="connsiteY71" fmla="*/ 1534511 h 5797984"/>
              <a:gd name="connsiteX72" fmla="*/ 2995448 w 3857297"/>
              <a:gd name="connsiteY72" fmla="*/ 1996966 h 5797984"/>
              <a:gd name="connsiteX73" fmla="*/ 3541986 w 3857297"/>
              <a:gd name="connsiteY73" fmla="*/ 2017986 h 5797984"/>
              <a:gd name="connsiteX74" fmla="*/ 3647090 w 3857297"/>
              <a:gd name="connsiteY74" fmla="*/ 1828800 h 5797984"/>
              <a:gd name="connsiteX75" fmla="*/ 3415862 w 3857297"/>
              <a:gd name="connsiteY75" fmla="*/ 1597573 h 5797984"/>
              <a:gd name="connsiteX76" fmla="*/ 3636579 w 3857297"/>
              <a:gd name="connsiteY76" fmla="*/ 1219200 h 5797984"/>
              <a:gd name="connsiteX77" fmla="*/ 3573517 w 3857297"/>
              <a:gd name="connsiteY77" fmla="*/ 630621 h 5797984"/>
              <a:gd name="connsiteX78" fmla="*/ 3499945 w 3857297"/>
              <a:gd name="connsiteY78" fmla="*/ 515007 h 5797984"/>
              <a:gd name="connsiteX79" fmla="*/ 3048000 w 3857297"/>
              <a:gd name="connsiteY79" fmla="*/ 283780 h 5797984"/>
              <a:gd name="connsiteX80" fmla="*/ 2795752 w 3857297"/>
              <a:gd name="connsiteY80" fmla="*/ 231228 h 5797984"/>
              <a:gd name="connsiteX81" fmla="*/ 2585545 w 3857297"/>
              <a:gd name="connsiteY81" fmla="*/ 42042 h 5797984"/>
              <a:gd name="connsiteX82" fmla="*/ 2448910 w 3857297"/>
              <a:gd name="connsiteY82" fmla="*/ 31532 h 5797984"/>
              <a:gd name="connsiteX83" fmla="*/ 2301765 w 3857297"/>
              <a:gd name="connsiteY83" fmla="*/ 294290 h 5797984"/>
              <a:gd name="connsiteX84" fmla="*/ 2102069 w 3857297"/>
              <a:gd name="connsiteY84" fmla="*/ 493986 h 5797984"/>
              <a:gd name="connsiteX85" fmla="*/ 1807780 w 3857297"/>
              <a:gd name="connsiteY85" fmla="*/ 588580 h 5797984"/>
              <a:gd name="connsiteX86" fmla="*/ 1576552 w 3857297"/>
              <a:gd name="connsiteY86" fmla="*/ 620110 h 5797984"/>
              <a:gd name="connsiteX87" fmla="*/ 1387366 w 3857297"/>
              <a:gd name="connsiteY87" fmla="*/ 388883 h 5797984"/>
              <a:gd name="connsiteX88" fmla="*/ 1250731 w 3857297"/>
              <a:gd name="connsiteY88" fmla="*/ 73572 h 5797984"/>
              <a:gd name="connsiteX89" fmla="*/ 1103586 w 3857297"/>
              <a:gd name="connsiteY89" fmla="*/ 0 h 5797984"/>
              <a:gd name="connsiteX0" fmla="*/ 1103586 w 3857297"/>
              <a:gd name="connsiteY0" fmla="*/ 0 h 5780691"/>
              <a:gd name="connsiteX1" fmla="*/ 914400 w 3857297"/>
              <a:gd name="connsiteY1" fmla="*/ 388883 h 5780691"/>
              <a:gd name="connsiteX2" fmla="*/ 378372 w 3857297"/>
              <a:gd name="connsiteY2" fmla="*/ 536028 h 5780691"/>
              <a:gd name="connsiteX3" fmla="*/ 63062 w 3857297"/>
              <a:gd name="connsiteY3" fmla="*/ 819807 h 5780691"/>
              <a:gd name="connsiteX4" fmla="*/ 63062 w 3857297"/>
              <a:gd name="connsiteY4" fmla="*/ 1093076 h 5780691"/>
              <a:gd name="connsiteX5" fmla="*/ 273269 w 3857297"/>
              <a:gd name="connsiteY5" fmla="*/ 1492469 h 5780691"/>
              <a:gd name="connsiteX6" fmla="*/ 378373 w 3857297"/>
              <a:gd name="connsiteY6" fmla="*/ 1660634 h 5780691"/>
              <a:gd name="connsiteX7" fmla="*/ 409903 w 3857297"/>
              <a:gd name="connsiteY7" fmla="*/ 1870841 h 5780691"/>
              <a:gd name="connsiteX8" fmla="*/ 609600 w 3857297"/>
              <a:gd name="connsiteY8" fmla="*/ 1923394 h 5780691"/>
              <a:gd name="connsiteX9" fmla="*/ 798786 w 3857297"/>
              <a:gd name="connsiteY9" fmla="*/ 1671145 h 5780691"/>
              <a:gd name="connsiteX10" fmla="*/ 735724 w 3857297"/>
              <a:gd name="connsiteY10" fmla="*/ 1250731 h 5780691"/>
              <a:gd name="connsiteX11" fmla="*/ 651641 w 3857297"/>
              <a:gd name="connsiteY11" fmla="*/ 1051035 h 5780691"/>
              <a:gd name="connsiteX12" fmla="*/ 830317 w 3857297"/>
              <a:gd name="connsiteY12" fmla="*/ 1008993 h 5780691"/>
              <a:gd name="connsiteX13" fmla="*/ 998483 w 3857297"/>
              <a:gd name="connsiteY13" fmla="*/ 1481959 h 5780691"/>
              <a:gd name="connsiteX14" fmla="*/ 1030014 w 3857297"/>
              <a:gd name="connsiteY14" fmla="*/ 1891862 h 5780691"/>
              <a:gd name="connsiteX15" fmla="*/ 977462 w 3857297"/>
              <a:gd name="connsiteY15" fmla="*/ 2364828 h 5780691"/>
              <a:gd name="connsiteX16" fmla="*/ 399393 w 3857297"/>
              <a:gd name="connsiteY16" fmla="*/ 3499945 h 5780691"/>
              <a:gd name="connsiteX17" fmla="*/ 325821 w 3857297"/>
              <a:gd name="connsiteY17" fmla="*/ 3626070 h 5780691"/>
              <a:gd name="connsiteX18" fmla="*/ 336331 w 3857297"/>
              <a:gd name="connsiteY18" fmla="*/ 3710152 h 5780691"/>
              <a:gd name="connsiteX19" fmla="*/ 304800 w 3857297"/>
              <a:gd name="connsiteY19" fmla="*/ 3815255 h 5780691"/>
              <a:gd name="connsiteX20" fmla="*/ 241738 w 3857297"/>
              <a:gd name="connsiteY20" fmla="*/ 4025462 h 5780691"/>
              <a:gd name="connsiteX21" fmla="*/ 105104 w 3857297"/>
              <a:gd name="connsiteY21" fmla="*/ 4498427 h 5780691"/>
              <a:gd name="connsiteX22" fmla="*/ 0 w 3857297"/>
              <a:gd name="connsiteY22" fmla="*/ 4834759 h 5780691"/>
              <a:gd name="connsiteX23" fmla="*/ 31531 w 3857297"/>
              <a:gd name="connsiteY23" fmla="*/ 5097517 h 5780691"/>
              <a:gd name="connsiteX24" fmla="*/ 136635 w 3857297"/>
              <a:gd name="connsiteY24" fmla="*/ 5192110 h 5780691"/>
              <a:gd name="connsiteX25" fmla="*/ 199696 w 3857297"/>
              <a:gd name="connsiteY25" fmla="*/ 5255172 h 5780691"/>
              <a:gd name="connsiteX26" fmla="*/ 409904 w 3857297"/>
              <a:gd name="connsiteY26" fmla="*/ 5223643 h 5780691"/>
              <a:gd name="connsiteX27" fmla="*/ 515007 w 3857297"/>
              <a:gd name="connsiteY27" fmla="*/ 5213131 h 5780691"/>
              <a:gd name="connsiteX28" fmla="*/ 620110 w 3857297"/>
              <a:gd name="connsiteY28" fmla="*/ 5171090 h 5780691"/>
              <a:gd name="connsiteX29" fmla="*/ 693681 w 3857297"/>
              <a:gd name="connsiteY29" fmla="*/ 4929352 h 5780691"/>
              <a:gd name="connsiteX30" fmla="*/ 735724 w 3857297"/>
              <a:gd name="connsiteY30" fmla="*/ 4572000 h 5780691"/>
              <a:gd name="connsiteX31" fmla="*/ 882868 w 3857297"/>
              <a:gd name="connsiteY31" fmla="*/ 4014952 h 5780691"/>
              <a:gd name="connsiteX32" fmla="*/ 945931 w 3857297"/>
              <a:gd name="connsiteY32" fmla="*/ 4824249 h 5780691"/>
              <a:gd name="connsiteX33" fmla="*/ 966952 w 3857297"/>
              <a:gd name="connsiteY33" fmla="*/ 4981903 h 5780691"/>
              <a:gd name="connsiteX34" fmla="*/ 1082566 w 3857297"/>
              <a:gd name="connsiteY34" fmla="*/ 5108026 h 5780691"/>
              <a:gd name="connsiteX35" fmla="*/ 1219199 w 3857297"/>
              <a:gd name="connsiteY35" fmla="*/ 5108028 h 5780691"/>
              <a:gd name="connsiteX36" fmla="*/ 1345324 w 3857297"/>
              <a:gd name="connsiteY36" fmla="*/ 5087007 h 5780691"/>
              <a:gd name="connsiteX37" fmla="*/ 1566041 w 3857297"/>
              <a:gd name="connsiteY37" fmla="*/ 4614041 h 5780691"/>
              <a:gd name="connsiteX38" fmla="*/ 1671145 w 3857297"/>
              <a:gd name="connsiteY38" fmla="*/ 4172608 h 5780691"/>
              <a:gd name="connsiteX39" fmla="*/ 2049518 w 3857297"/>
              <a:gd name="connsiteY39" fmla="*/ 4078013 h 5780691"/>
              <a:gd name="connsiteX40" fmla="*/ 2165131 w 3857297"/>
              <a:gd name="connsiteY40" fmla="*/ 4529960 h 5780691"/>
              <a:gd name="connsiteX41" fmla="*/ 2207172 w 3857297"/>
              <a:gd name="connsiteY41" fmla="*/ 4950373 h 5780691"/>
              <a:gd name="connsiteX42" fmla="*/ 2259724 w 3857297"/>
              <a:gd name="connsiteY42" fmla="*/ 5108028 h 5780691"/>
              <a:gd name="connsiteX43" fmla="*/ 2312277 w 3857297"/>
              <a:gd name="connsiteY43" fmla="*/ 5360274 h 5780691"/>
              <a:gd name="connsiteX44" fmla="*/ 2427890 w 3857297"/>
              <a:gd name="connsiteY44" fmla="*/ 5528443 h 5780691"/>
              <a:gd name="connsiteX45" fmla="*/ 2532993 w 3857297"/>
              <a:gd name="connsiteY45" fmla="*/ 5559974 h 5780691"/>
              <a:gd name="connsiteX46" fmla="*/ 2680138 w 3857297"/>
              <a:gd name="connsiteY46" fmla="*/ 5528441 h 5780691"/>
              <a:gd name="connsiteX47" fmla="*/ 2669627 w 3857297"/>
              <a:gd name="connsiteY47" fmla="*/ 5423339 h 5780691"/>
              <a:gd name="connsiteX48" fmla="*/ 2659117 w 3857297"/>
              <a:gd name="connsiteY48" fmla="*/ 5423338 h 5780691"/>
              <a:gd name="connsiteX49" fmla="*/ 2690648 w 3857297"/>
              <a:gd name="connsiteY49" fmla="*/ 5044965 h 5780691"/>
              <a:gd name="connsiteX50" fmla="*/ 2690648 w 3857297"/>
              <a:gd name="connsiteY50" fmla="*/ 4740165 h 5780691"/>
              <a:gd name="connsiteX51" fmla="*/ 2858814 w 3857297"/>
              <a:gd name="connsiteY51" fmla="*/ 3983421 h 5780691"/>
              <a:gd name="connsiteX52" fmla="*/ 3153102 w 3857297"/>
              <a:gd name="connsiteY52" fmla="*/ 4277711 h 5780691"/>
              <a:gd name="connsiteX53" fmla="*/ 2911365 w 3857297"/>
              <a:gd name="connsiteY53" fmla="*/ 5234151 h 5780691"/>
              <a:gd name="connsiteX54" fmla="*/ 2953407 w 3857297"/>
              <a:gd name="connsiteY54" fmla="*/ 5675587 h 5780691"/>
              <a:gd name="connsiteX55" fmla="*/ 3132082 w 3857297"/>
              <a:gd name="connsiteY55" fmla="*/ 5633544 h 5780691"/>
              <a:gd name="connsiteX56" fmla="*/ 3289737 w 3857297"/>
              <a:gd name="connsiteY56" fmla="*/ 5780691 h 5780691"/>
              <a:gd name="connsiteX57" fmla="*/ 3426372 w 3857297"/>
              <a:gd name="connsiteY57" fmla="*/ 5633544 h 5780691"/>
              <a:gd name="connsiteX58" fmla="*/ 3584028 w 3857297"/>
              <a:gd name="connsiteY58" fmla="*/ 5528441 h 5780691"/>
              <a:gd name="connsiteX59" fmla="*/ 3720664 w 3857297"/>
              <a:gd name="connsiteY59" fmla="*/ 5223642 h 5780691"/>
              <a:gd name="connsiteX60" fmla="*/ 3836277 w 3857297"/>
              <a:gd name="connsiteY60" fmla="*/ 4813738 h 5780691"/>
              <a:gd name="connsiteX61" fmla="*/ 3741682 w 3857297"/>
              <a:gd name="connsiteY61" fmla="*/ 4393325 h 5780691"/>
              <a:gd name="connsiteX62" fmla="*/ 3857297 w 3857297"/>
              <a:gd name="connsiteY62" fmla="*/ 4120055 h 5780691"/>
              <a:gd name="connsiteX63" fmla="*/ 3699642 w 3857297"/>
              <a:gd name="connsiteY63" fmla="*/ 3804745 h 5780691"/>
              <a:gd name="connsiteX64" fmla="*/ 3436883 w 3857297"/>
              <a:gd name="connsiteY64" fmla="*/ 3037490 h 5780691"/>
              <a:gd name="connsiteX65" fmla="*/ 3258207 w 3857297"/>
              <a:gd name="connsiteY65" fmla="*/ 2543504 h 5780691"/>
              <a:gd name="connsiteX66" fmla="*/ 3069021 w 3857297"/>
              <a:gd name="connsiteY66" fmla="*/ 2291255 h 5780691"/>
              <a:gd name="connsiteX67" fmla="*/ 2890345 w 3857297"/>
              <a:gd name="connsiteY67" fmla="*/ 1923393 h 5780691"/>
              <a:gd name="connsiteX68" fmla="*/ 2743200 w 3857297"/>
              <a:gd name="connsiteY68" fmla="*/ 1681655 h 5780691"/>
              <a:gd name="connsiteX69" fmla="*/ 2806262 w 3857297"/>
              <a:gd name="connsiteY69" fmla="*/ 1282262 h 5780691"/>
              <a:gd name="connsiteX70" fmla="*/ 2869324 w 3857297"/>
              <a:gd name="connsiteY70" fmla="*/ 1187669 h 5780691"/>
              <a:gd name="connsiteX71" fmla="*/ 2837793 w 3857297"/>
              <a:gd name="connsiteY71" fmla="*/ 1534511 h 5780691"/>
              <a:gd name="connsiteX72" fmla="*/ 2995448 w 3857297"/>
              <a:gd name="connsiteY72" fmla="*/ 1996966 h 5780691"/>
              <a:gd name="connsiteX73" fmla="*/ 3541986 w 3857297"/>
              <a:gd name="connsiteY73" fmla="*/ 2017986 h 5780691"/>
              <a:gd name="connsiteX74" fmla="*/ 3647090 w 3857297"/>
              <a:gd name="connsiteY74" fmla="*/ 1828800 h 5780691"/>
              <a:gd name="connsiteX75" fmla="*/ 3415862 w 3857297"/>
              <a:gd name="connsiteY75" fmla="*/ 1597573 h 5780691"/>
              <a:gd name="connsiteX76" fmla="*/ 3636579 w 3857297"/>
              <a:gd name="connsiteY76" fmla="*/ 1219200 h 5780691"/>
              <a:gd name="connsiteX77" fmla="*/ 3573517 w 3857297"/>
              <a:gd name="connsiteY77" fmla="*/ 630621 h 5780691"/>
              <a:gd name="connsiteX78" fmla="*/ 3499945 w 3857297"/>
              <a:gd name="connsiteY78" fmla="*/ 515007 h 5780691"/>
              <a:gd name="connsiteX79" fmla="*/ 3048000 w 3857297"/>
              <a:gd name="connsiteY79" fmla="*/ 283780 h 5780691"/>
              <a:gd name="connsiteX80" fmla="*/ 2795752 w 3857297"/>
              <a:gd name="connsiteY80" fmla="*/ 231228 h 5780691"/>
              <a:gd name="connsiteX81" fmla="*/ 2585545 w 3857297"/>
              <a:gd name="connsiteY81" fmla="*/ 42042 h 5780691"/>
              <a:gd name="connsiteX82" fmla="*/ 2448910 w 3857297"/>
              <a:gd name="connsiteY82" fmla="*/ 31532 h 5780691"/>
              <a:gd name="connsiteX83" fmla="*/ 2301765 w 3857297"/>
              <a:gd name="connsiteY83" fmla="*/ 294290 h 5780691"/>
              <a:gd name="connsiteX84" fmla="*/ 2102069 w 3857297"/>
              <a:gd name="connsiteY84" fmla="*/ 493986 h 5780691"/>
              <a:gd name="connsiteX85" fmla="*/ 1807780 w 3857297"/>
              <a:gd name="connsiteY85" fmla="*/ 588580 h 5780691"/>
              <a:gd name="connsiteX86" fmla="*/ 1576552 w 3857297"/>
              <a:gd name="connsiteY86" fmla="*/ 620110 h 5780691"/>
              <a:gd name="connsiteX87" fmla="*/ 1387366 w 3857297"/>
              <a:gd name="connsiteY87" fmla="*/ 388883 h 5780691"/>
              <a:gd name="connsiteX88" fmla="*/ 1250731 w 3857297"/>
              <a:gd name="connsiteY88" fmla="*/ 73572 h 5780691"/>
              <a:gd name="connsiteX89" fmla="*/ 1103586 w 3857297"/>
              <a:gd name="connsiteY89" fmla="*/ 0 h 5780691"/>
              <a:gd name="connsiteX0" fmla="*/ 1103586 w 3857297"/>
              <a:gd name="connsiteY0" fmla="*/ 0 h 5710064"/>
              <a:gd name="connsiteX1" fmla="*/ 914400 w 3857297"/>
              <a:gd name="connsiteY1" fmla="*/ 388883 h 5710064"/>
              <a:gd name="connsiteX2" fmla="*/ 378372 w 3857297"/>
              <a:gd name="connsiteY2" fmla="*/ 536028 h 5710064"/>
              <a:gd name="connsiteX3" fmla="*/ 63062 w 3857297"/>
              <a:gd name="connsiteY3" fmla="*/ 819807 h 5710064"/>
              <a:gd name="connsiteX4" fmla="*/ 63062 w 3857297"/>
              <a:gd name="connsiteY4" fmla="*/ 1093076 h 5710064"/>
              <a:gd name="connsiteX5" fmla="*/ 273269 w 3857297"/>
              <a:gd name="connsiteY5" fmla="*/ 1492469 h 5710064"/>
              <a:gd name="connsiteX6" fmla="*/ 378373 w 3857297"/>
              <a:gd name="connsiteY6" fmla="*/ 1660634 h 5710064"/>
              <a:gd name="connsiteX7" fmla="*/ 409903 w 3857297"/>
              <a:gd name="connsiteY7" fmla="*/ 1870841 h 5710064"/>
              <a:gd name="connsiteX8" fmla="*/ 609600 w 3857297"/>
              <a:gd name="connsiteY8" fmla="*/ 1923394 h 5710064"/>
              <a:gd name="connsiteX9" fmla="*/ 798786 w 3857297"/>
              <a:gd name="connsiteY9" fmla="*/ 1671145 h 5710064"/>
              <a:gd name="connsiteX10" fmla="*/ 735724 w 3857297"/>
              <a:gd name="connsiteY10" fmla="*/ 1250731 h 5710064"/>
              <a:gd name="connsiteX11" fmla="*/ 651641 w 3857297"/>
              <a:gd name="connsiteY11" fmla="*/ 1051035 h 5710064"/>
              <a:gd name="connsiteX12" fmla="*/ 830317 w 3857297"/>
              <a:gd name="connsiteY12" fmla="*/ 1008993 h 5710064"/>
              <a:gd name="connsiteX13" fmla="*/ 998483 w 3857297"/>
              <a:gd name="connsiteY13" fmla="*/ 1481959 h 5710064"/>
              <a:gd name="connsiteX14" fmla="*/ 1030014 w 3857297"/>
              <a:gd name="connsiteY14" fmla="*/ 1891862 h 5710064"/>
              <a:gd name="connsiteX15" fmla="*/ 977462 w 3857297"/>
              <a:gd name="connsiteY15" fmla="*/ 2364828 h 5710064"/>
              <a:gd name="connsiteX16" fmla="*/ 399393 w 3857297"/>
              <a:gd name="connsiteY16" fmla="*/ 3499945 h 5710064"/>
              <a:gd name="connsiteX17" fmla="*/ 325821 w 3857297"/>
              <a:gd name="connsiteY17" fmla="*/ 3626070 h 5710064"/>
              <a:gd name="connsiteX18" fmla="*/ 336331 w 3857297"/>
              <a:gd name="connsiteY18" fmla="*/ 3710152 h 5710064"/>
              <a:gd name="connsiteX19" fmla="*/ 304800 w 3857297"/>
              <a:gd name="connsiteY19" fmla="*/ 3815255 h 5710064"/>
              <a:gd name="connsiteX20" fmla="*/ 241738 w 3857297"/>
              <a:gd name="connsiteY20" fmla="*/ 4025462 h 5710064"/>
              <a:gd name="connsiteX21" fmla="*/ 105104 w 3857297"/>
              <a:gd name="connsiteY21" fmla="*/ 4498427 h 5710064"/>
              <a:gd name="connsiteX22" fmla="*/ 0 w 3857297"/>
              <a:gd name="connsiteY22" fmla="*/ 4834759 h 5710064"/>
              <a:gd name="connsiteX23" fmla="*/ 31531 w 3857297"/>
              <a:gd name="connsiteY23" fmla="*/ 5097517 h 5710064"/>
              <a:gd name="connsiteX24" fmla="*/ 136635 w 3857297"/>
              <a:gd name="connsiteY24" fmla="*/ 5192110 h 5710064"/>
              <a:gd name="connsiteX25" fmla="*/ 199696 w 3857297"/>
              <a:gd name="connsiteY25" fmla="*/ 5255172 h 5710064"/>
              <a:gd name="connsiteX26" fmla="*/ 409904 w 3857297"/>
              <a:gd name="connsiteY26" fmla="*/ 5223643 h 5710064"/>
              <a:gd name="connsiteX27" fmla="*/ 515007 w 3857297"/>
              <a:gd name="connsiteY27" fmla="*/ 5213131 h 5710064"/>
              <a:gd name="connsiteX28" fmla="*/ 620110 w 3857297"/>
              <a:gd name="connsiteY28" fmla="*/ 5171090 h 5710064"/>
              <a:gd name="connsiteX29" fmla="*/ 693681 w 3857297"/>
              <a:gd name="connsiteY29" fmla="*/ 4929352 h 5710064"/>
              <a:gd name="connsiteX30" fmla="*/ 735724 w 3857297"/>
              <a:gd name="connsiteY30" fmla="*/ 4572000 h 5710064"/>
              <a:gd name="connsiteX31" fmla="*/ 882868 w 3857297"/>
              <a:gd name="connsiteY31" fmla="*/ 4014952 h 5710064"/>
              <a:gd name="connsiteX32" fmla="*/ 945931 w 3857297"/>
              <a:gd name="connsiteY32" fmla="*/ 4824249 h 5710064"/>
              <a:gd name="connsiteX33" fmla="*/ 966952 w 3857297"/>
              <a:gd name="connsiteY33" fmla="*/ 4981903 h 5710064"/>
              <a:gd name="connsiteX34" fmla="*/ 1082566 w 3857297"/>
              <a:gd name="connsiteY34" fmla="*/ 5108026 h 5710064"/>
              <a:gd name="connsiteX35" fmla="*/ 1219199 w 3857297"/>
              <a:gd name="connsiteY35" fmla="*/ 5108028 h 5710064"/>
              <a:gd name="connsiteX36" fmla="*/ 1345324 w 3857297"/>
              <a:gd name="connsiteY36" fmla="*/ 5087007 h 5710064"/>
              <a:gd name="connsiteX37" fmla="*/ 1566041 w 3857297"/>
              <a:gd name="connsiteY37" fmla="*/ 4614041 h 5710064"/>
              <a:gd name="connsiteX38" fmla="*/ 1671145 w 3857297"/>
              <a:gd name="connsiteY38" fmla="*/ 4172608 h 5710064"/>
              <a:gd name="connsiteX39" fmla="*/ 2049518 w 3857297"/>
              <a:gd name="connsiteY39" fmla="*/ 4078013 h 5710064"/>
              <a:gd name="connsiteX40" fmla="*/ 2165131 w 3857297"/>
              <a:gd name="connsiteY40" fmla="*/ 4529960 h 5710064"/>
              <a:gd name="connsiteX41" fmla="*/ 2207172 w 3857297"/>
              <a:gd name="connsiteY41" fmla="*/ 4950373 h 5710064"/>
              <a:gd name="connsiteX42" fmla="*/ 2259724 w 3857297"/>
              <a:gd name="connsiteY42" fmla="*/ 5108028 h 5710064"/>
              <a:gd name="connsiteX43" fmla="*/ 2312277 w 3857297"/>
              <a:gd name="connsiteY43" fmla="*/ 5360274 h 5710064"/>
              <a:gd name="connsiteX44" fmla="*/ 2427890 w 3857297"/>
              <a:gd name="connsiteY44" fmla="*/ 5528443 h 5710064"/>
              <a:gd name="connsiteX45" fmla="*/ 2532993 w 3857297"/>
              <a:gd name="connsiteY45" fmla="*/ 5559974 h 5710064"/>
              <a:gd name="connsiteX46" fmla="*/ 2680138 w 3857297"/>
              <a:gd name="connsiteY46" fmla="*/ 5528441 h 5710064"/>
              <a:gd name="connsiteX47" fmla="*/ 2669627 w 3857297"/>
              <a:gd name="connsiteY47" fmla="*/ 5423339 h 5710064"/>
              <a:gd name="connsiteX48" fmla="*/ 2659117 w 3857297"/>
              <a:gd name="connsiteY48" fmla="*/ 5423338 h 5710064"/>
              <a:gd name="connsiteX49" fmla="*/ 2690648 w 3857297"/>
              <a:gd name="connsiteY49" fmla="*/ 5044965 h 5710064"/>
              <a:gd name="connsiteX50" fmla="*/ 2690648 w 3857297"/>
              <a:gd name="connsiteY50" fmla="*/ 4740165 h 5710064"/>
              <a:gd name="connsiteX51" fmla="*/ 2858814 w 3857297"/>
              <a:gd name="connsiteY51" fmla="*/ 3983421 h 5710064"/>
              <a:gd name="connsiteX52" fmla="*/ 3153102 w 3857297"/>
              <a:gd name="connsiteY52" fmla="*/ 4277711 h 5710064"/>
              <a:gd name="connsiteX53" fmla="*/ 2911365 w 3857297"/>
              <a:gd name="connsiteY53" fmla="*/ 5234151 h 5710064"/>
              <a:gd name="connsiteX54" fmla="*/ 2953407 w 3857297"/>
              <a:gd name="connsiteY54" fmla="*/ 5675587 h 5710064"/>
              <a:gd name="connsiteX55" fmla="*/ 3132082 w 3857297"/>
              <a:gd name="connsiteY55" fmla="*/ 5633544 h 5710064"/>
              <a:gd name="connsiteX56" fmla="*/ 3289737 w 3857297"/>
              <a:gd name="connsiteY56" fmla="*/ 5686098 h 5710064"/>
              <a:gd name="connsiteX57" fmla="*/ 3426372 w 3857297"/>
              <a:gd name="connsiteY57" fmla="*/ 5633544 h 5710064"/>
              <a:gd name="connsiteX58" fmla="*/ 3584028 w 3857297"/>
              <a:gd name="connsiteY58" fmla="*/ 5528441 h 5710064"/>
              <a:gd name="connsiteX59" fmla="*/ 3720664 w 3857297"/>
              <a:gd name="connsiteY59" fmla="*/ 5223642 h 5710064"/>
              <a:gd name="connsiteX60" fmla="*/ 3836277 w 3857297"/>
              <a:gd name="connsiteY60" fmla="*/ 4813738 h 5710064"/>
              <a:gd name="connsiteX61" fmla="*/ 3741682 w 3857297"/>
              <a:gd name="connsiteY61" fmla="*/ 4393325 h 5710064"/>
              <a:gd name="connsiteX62" fmla="*/ 3857297 w 3857297"/>
              <a:gd name="connsiteY62" fmla="*/ 4120055 h 5710064"/>
              <a:gd name="connsiteX63" fmla="*/ 3699642 w 3857297"/>
              <a:gd name="connsiteY63" fmla="*/ 3804745 h 5710064"/>
              <a:gd name="connsiteX64" fmla="*/ 3436883 w 3857297"/>
              <a:gd name="connsiteY64" fmla="*/ 3037490 h 5710064"/>
              <a:gd name="connsiteX65" fmla="*/ 3258207 w 3857297"/>
              <a:gd name="connsiteY65" fmla="*/ 2543504 h 5710064"/>
              <a:gd name="connsiteX66" fmla="*/ 3069021 w 3857297"/>
              <a:gd name="connsiteY66" fmla="*/ 2291255 h 5710064"/>
              <a:gd name="connsiteX67" fmla="*/ 2890345 w 3857297"/>
              <a:gd name="connsiteY67" fmla="*/ 1923393 h 5710064"/>
              <a:gd name="connsiteX68" fmla="*/ 2743200 w 3857297"/>
              <a:gd name="connsiteY68" fmla="*/ 1681655 h 5710064"/>
              <a:gd name="connsiteX69" fmla="*/ 2806262 w 3857297"/>
              <a:gd name="connsiteY69" fmla="*/ 1282262 h 5710064"/>
              <a:gd name="connsiteX70" fmla="*/ 2869324 w 3857297"/>
              <a:gd name="connsiteY70" fmla="*/ 1187669 h 5710064"/>
              <a:gd name="connsiteX71" fmla="*/ 2837793 w 3857297"/>
              <a:gd name="connsiteY71" fmla="*/ 1534511 h 5710064"/>
              <a:gd name="connsiteX72" fmla="*/ 2995448 w 3857297"/>
              <a:gd name="connsiteY72" fmla="*/ 1996966 h 5710064"/>
              <a:gd name="connsiteX73" fmla="*/ 3541986 w 3857297"/>
              <a:gd name="connsiteY73" fmla="*/ 2017986 h 5710064"/>
              <a:gd name="connsiteX74" fmla="*/ 3647090 w 3857297"/>
              <a:gd name="connsiteY74" fmla="*/ 1828800 h 5710064"/>
              <a:gd name="connsiteX75" fmla="*/ 3415862 w 3857297"/>
              <a:gd name="connsiteY75" fmla="*/ 1597573 h 5710064"/>
              <a:gd name="connsiteX76" fmla="*/ 3636579 w 3857297"/>
              <a:gd name="connsiteY76" fmla="*/ 1219200 h 5710064"/>
              <a:gd name="connsiteX77" fmla="*/ 3573517 w 3857297"/>
              <a:gd name="connsiteY77" fmla="*/ 630621 h 5710064"/>
              <a:gd name="connsiteX78" fmla="*/ 3499945 w 3857297"/>
              <a:gd name="connsiteY78" fmla="*/ 515007 h 5710064"/>
              <a:gd name="connsiteX79" fmla="*/ 3048000 w 3857297"/>
              <a:gd name="connsiteY79" fmla="*/ 283780 h 5710064"/>
              <a:gd name="connsiteX80" fmla="*/ 2795752 w 3857297"/>
              <a:gd name="connsiteY80" fmla="*/ 231228 h 5710064"/>
              <a:gd name="connsiteX81" fmla="*/ 2585545 w 3857297"/>
              <a:gd name="connsiteY81" fmla="*/ 42042 h 5710064"/>
              <a:gd name="connsiteX82" fmla="*/ 2448910 w 3857297"/>
              <a:gd name="connsiteY82" fmla="*/ 31532 h 5710064"/>
              <a:gd name="connsiteX83" fmla="*/ 2301765 w 3857297"/>
              <a:gd name="connsiteY83" fmla="*/ 294290 h 5710064"/>
              <a:gd name="connsiteX84" fmla="*/ 2102069 w 3857297"/>
              <a:gd name="connsiteY84" fmla="*/ 493986 h 5710064"/>
              <a:gd name="connsiteX85" fmla="*/ 1807780 w 3857297"/>
              <a:gd name="connsiteY85" fmla="*/ 588580 h 5710064"/>
              <a:gd name="connsiteX86" fmla="*/ 1576552 w 3857297"/>
              <a:gd name="connsiteY86" fmla="*/ 620110 h 5710064"/>
              <a:gd name="connsiteX87" fmla="*/ 1387366 w 3857297"/>
              <a:gd name="connsiteY87" fmla="*/ 388883 h 5710064"/>
              <a:gd name="connsiteX88" fmla="*/ 1250731 w 3857297"/>
              <a:gd name="connsiteY88" fmla="*/ 73572 h 5710064"/>
              <a:gd name="connsiteX89" fmla="*/ 1103586 w 3857297"/>
              <a:gd name="connsiteY89" fmla="*/ 0 h 5710064"/>
              <a:gd name="connsiteX0" fmla="*/ 1103586 w 3857297"/>
              <a:gd name="connsiteY0" fmla="*/ 0 h 5738650"/>
              <a:gd name="connsiteX1" fmla="*/ 914400 w 3857297"/>
              <a:gd name="connsiteY1" fmla="*/ 388883 h 5738650"/>
              <a:gd name="connsiteX2" fmla="*/ 378372 w 3857297"/>
              <a:gd name="connsiteY2" fmla="*/ 536028 h 5738650"/>
              <a:gd name="connsiteX3" fmla="*/ 63062 w 3857297"/>
              <a:gd name="connsiteY3" fmla="*/ 819807 h 5738650"/>
              <a:gd name="connsiteX4" fmla="*/ 63062 w 3857297"/>
              <a:gd name="connsiteY4" fmla="*/ 1093076 h 5738650"/>
              <a:gd name="connsiteX5" fmla="*/ 273269 w 3857297"/>
              <a:gd name="connsiteY5" fmla="*/ 1492469 h 5738650"/>
              <a:gd name="connsiteX6" fmla="*/ 378373 w 3857297"/>
              <a:gd name="connsiteY6" fmla="*/ 1660634 h 5738650"/>
              <a:gd name="connsiteX7" fmla="*/ 409903 w 3857297"/>
              <a:gd name="connsiteY7" fmla="*/ 1870841 h 5738650"/>
              <a:gd name="connsiteX8" fmla="*/ 609600 w 3857297"/>
              <a:gd name="connsiteY8" fmla="*/ 1923394 h 5738650"/>
              <a:gd name="connsiteX9" fmla="*/ 798786 w 3857297"/>
              <a:gd name="connsiteY9" fmla="*/ 1671145 h 5738650"/>
              <a:gd name="connsiteX10" fmla="*/ 735724 w 3857297"/>
              <a:gd name="connsiteY10" fmla="*/ 1250731 h 5738650"/>
              <a:gd name="connsiteX11" fmla="*/ 651641 w 3857297"/>
              <a:gd name="connsiteY11" fmla="*/ 1051035 h 5738650"/>
              <a:gd name="connsiteX12" fmla="*/ 830317 w 3857297"/>
              <a:gd name="connsiteY12" fmla="*/ 1008993 h 5738650"/>
              <a:gd name="connsiteX13" fmla="*/ 998483 w 3857297"/>
              <a:gd name="connsiteY13" fmla="*/ 1481959 h 5738650"/>
              <a:gd name="connsiteX14" fmla="*/ 1030014 w 3857297"/>
              <a:gd name="connsiteY14" fmla="*/ 1891862 h 5738650"/>
              <a:gd name="connsiteX15" fmla="*/ 977462 w 3857297"/>
              <a:gd name="connsiteY15" fmla="*/ 2364828 h 5738650"/>
              <a:gd name="connsiteX16" fmla="*/ 399393 w 3857297"/>
              <a:gd name="connsiteY16" fmla="*/ 3499945 h 5738650"/>
              <a:gd name="connsiteX17" fmla="*/ 325821 w 3857297"/>
              <a:gd name="connsiteY17" fmla="*/ 3626070 h 5738650"/>
              <a:gd name="connsiteX18" fmla="*/ 336331 w 3857297"/>
              <a:gd name="connsiteY18" fmla="*/ 3710152 h 5738650"/>
              <a:gd name="connsiteX19" fmla="*/ 304800 w 3857297"/>
              <a:gd name="connsiteY19" fmla="*/ 3815255 h 5738650"/>
              <a:gd name="connsiteX20" fmla="*/ 241738 w 3857297"/>
              <a:gd name="connsiteY20" fmla="*/ 4025462 h 5738650"/>
              <a:gd name="connsiteX21" fmla="*/ 105104 w 3857297"/>
              <a:gd name="connsiteY21" fmla="*/ 4498427 h 5738650"/>
              <a:gd name="connsiteX22" fmla="*/ 0 w 3857297"/>
              <a:gd name="connsiteY22" fmla="*/ 4834759 h 5738650"/>
              <a:gd name="connsiteX23" fmla="*/ 31531 w 3857297"/>
              <a:gd name="connsiteY23" fmla="*/ 5097517 h 5738650"/>
              <a:gd name="connsiteX24" fmla="*/ 136635 w 3857297"/>
              <a:gd name="connsiteY24" fmla="*/ 5192110 h 5738650"/>
              <a:gd name="connsiteX25" fmla="*/ 199696 w 3857297"/>
              <a:gd name="connsiteY25" fmla="*/ 5255172 h 5738650"/>
              <a:gd name="connsiteX26" fmla="*/ 409904 w 3857297"/>
              <a:gd name="connsiteY26" fmla="*/ 5223643 h 5738650"/>
              <a:gd name="connsiteX27" fmla="*/ 515007 w 3857297"/>
              <a:gd name="connsiteY27" fmla="*/ 5213131 h 5738650"/>
              <a:gd name="connsiteX28" fmla="*/ 620110 w 3857297"/>
              <a:gd name="connsiteY28" fmla="*/ 5171090 h 5738650"/>
              <a:gd name="connsiteX29" fmla="*/ 693681 w 3857297"/>
              <a:gd name="connsiteY29" fmla="*/ 4929352 h 5738650"/>
              <a:gd name="connsiteX30" fmla="*/ 735724 w 3857297"/>
              <a:gd name="connsiteY30" fmla="*/ 4572000 h 5738650"/>
              <a:gd name="connsiteX31" fmla="*/ 882868 w 3857297"/>
              <a:gd name="connsiteY31" fmla="*/ 4014952 h 5738650"/>
              <a:gd name="connsiteX32" fmla="*/ 945931 w 3857297"/>
              <a:gd name="connsiteY32" fmla="*/ 4824249 h 5738650"/>
              <a:gd name="connsiteX33" fmla="*/ 966952 w 3857297"/>
              <a:gd name="connsiteY33" fmla="*/ 4981903 h 5738650"/>
              <a:gd name="connsiteX34" fmla="*/ 1082566 w 3857297"/>
              <a:gd name="connsiteY34" fmla="*/ 5108026 h 5738650"/>
              <a:gd name="connsiteX35" fmla="*/ 1219199 w 3857297"/>
              <a:gd name="connsiteY35" fmla="*/ 5108028 h 5738650"/>
              <a:gd name="connsiteX36" fmla="*/ 1345324 w 3857297"/>
              <a:gd name="connsiteY36" fmla="*/ 5087007 h 5738650"/>
              <a:gd name="connsiteX37" fmla="*/ 1566041 w 3857297"/>
              <a:gd name="connsiteY37" fmla="*/ 4614041 h 5738650"/>
              <a:gd name="connsiteX38" fmla="*/ 1671145 w 3857297"/>
              <a:gd name="connsiteY38" fmla="*/ 4172608 h 5738650"/>
              <a:gd name="connsiteX39" fmla="*/ 2049518 w 3857297"/>
              <a:gd name="connsiteY39" fmla="*/ 4078013 h 5738650"/>
              <a:gd name="connsiteX40" fmla="*/ 2165131 w 3857297"/>
              <a:gd name="connsiteY40" fmla="*/ 4529960 h 5738650"/>
              <a:gd name="connsiteX41" fmla="*/ 2207172 w 3857297"/>
              <a:gd name="connsiteY41" fmla="*/ 4950373 h 5738650"/>
              <a:gd name="connsiteX42" fmla="*/ 2259724 w 3857297"/>
              <a:gd name="connsiteY42" fmla="*/ 5108028 h 5738650"/>
              <a:gd name="connsiteX43" fmla="*/ 2312277 w 3857297"/>
              <a:gd name="connsiteY43" fmla="*/ 5360274 h 5738650"/>
              <a:gd name="connsiteX44" fmla="*/ 2427890 w 3857297"/>
              <a:gd name="connsiteY44" fmla="*/ 5528443 h 5738650"/>
              <a:gd name="connsiteX45" fmla="*/ 2532993 w 3857297"/>
              <a:gd name="connsiteY45" fmla="*/ 5559974 h 5738650"/>
              <a:gd name="connsiteX46" fmla="*/ 2680138 w 3857297"/>
              <a:gd name="connsiteY46" fmla="*/ 5528441 h 5738650"/>
              <a:gd name="connsiteX47" fmla="*/ 2669627 w 3857297"/>
              <a:gd name="connsiteY47" fmla="*/ 5423339 h 5738650"/>
              <a:gd name="connsiteX48" fmla="*/ 2659117 w 3857297"/>
              <a:gd name="connsiteY48" fmla="*/ 5423338 h 5738650"/>
              <a:gd name="connsiteX49" fmla="*/ 2690648 w 3857297"/>
              <a:gd name="connsiteY49" fmla="*/ 5044965 h 5738650"/>
              <a:gd name="connsiteX50" fmla="*/ 2690648 w 3857297"/>
              <a:gd name="connsiteY50" fmla="*/ 4740165 h 5738650"/>
              <a:gd name="connsiteX51" fmla="*/ 2858814 w 3857297"/>
              <a:gd name="connsiteY51" fmla="*/ 3983421 h 5738650"/>
              <a:gd name="connsiteX52" fmla="*/ 3153102 w 3857297"/>
              <a:gd name="connsiteY52" fmla="*/ 4277711 h 5738650"/>
              <a:gd name="connsiteX53" fmla="*/ 2911365 w 3857297"/>
              <a:gd name="connsiteY53" fmla="*/ 5234151 h 5738650"/>
              <a:gd name="connsiteX54" fmla="*/ 2953407 w 3857297"/>
              <a:gd name="connsiteY54" fmla="*/ 5675587 h 5738650"/>
              <a:gd name="connsiteX55" fmla="*/ 3132082 w 3857297"/>
              <a:gd name="connsiteY55" fmla="*/ 5633544 h 5738650"/>
              <a:gd name="connsiteX56" fmla="*/ 3300247 w 3857297"/>
              <a:gd name="connsiteY56" fmla="*/ 5738650 h 5738650"/>
              <a:gd name="connsiteX57" fmla="*/ 3426372 w 3857297"/>
              <a:gd name="connsiteY57" fmla="*/ 5633544 h 5738650"/>
              <a:gd name="connsiteX58" fmla="*/ 3584028 w 3857297"/>
              <a:gd name="connsiteY58" fmla="*/ 5528441 h 5738650"/>
              <a:gd name="connsiteX59" fmla="*/ 3720664 w 3857297"/>
              <a:gd name="connsiteY59" fmla="*/ 5223642 h 5738650"/>
              <a:gd name="connsiteX60" fmla="*/ 3836277 w 3857297"/>
              <a:gd name="connsiteY60" fmla="*/ 4813738 h 5738650"/>
              <a:gd name="connsiteX61" fmla="*/ 3741682 w 3857297"/>
              <a:gd name="connsiteY61" fmla="*/ 4393325 h 5738650"/>
              <a:gd name="connsiteX62" fmla="*/ 3857297 w 3857297"/>
              <a:gd name="connsiteY62" fmla="*/ 4120055 h 5738650"/>
              <a:gd name="connsiteX63" fmla="*/ 3699642 w 3857297"/>
              <a:gd name="connsiteY63" fmla="*/ 3804745 h 5738650"/>
              <a:gd name="connsiteX64" fmla="*/ 3436883 w 3857297"/>
              <a:gd name="connsiteY64" fmla="*/ 3037490 h 5738650"/>
              <a:gd name="connsiteX65" fmla="*/ 3258207 w 3857297"/>
              <a:gd name="connsiteY65" fmla="*/ 2543504 h 5738650"/>
              <a:gd name="connsiteX66" fmla="*/ 3069021 w 3857297"/>
              <a:gd name="connsiteY66" fmla="*/ 2291255 h 5738650"/>
              <a:gd name="connsiteX67" fmla="*/ 2890345 w 3857297"/>
              <a:gd name="connsiteY67" fmla="*/ 1923393 h 5738650"/>
              <a:gd name="connsiteX68" fmla="*/ 2743200 w 3857297"/>
              <a:gd name="connsiteY68" fmla="*/ 1681655 h 5738650"/>
              <a:gd name="connsiteX69" fmla="*/ 2806262 w 3857297"/>
              <a:gd name="connsiteY69" fmla="*/ 1282262 h 5738650"/>
              <a:gd name="connsiteX70" fmla="*/ 2869324 w 3857297"/>
              <a:gd name="connsiteY70" fmla="*/ 1187669 h 5738650"/>
              <a:gd name="connsiteX71" fmla="*/ 2837793 w 3857297"/>
              <a:gd name="connsiteY71" fmla="*/ 1534511 h 5738650"/>
              <a:gd name="connsiteX72" fmla="*/ 2995448 w 3857297"/>
              <a:gd name="connsiteY72" fmla="*/ 1996966 h 5738650"/>
              <a:gd name="connsiteX73" fmla="*/ 3541986 w 3857297"/>
              <a:gd name="connsiteY73" fmla="*/ 2017986 h 5738650"/>
              <a:gd name="connsiteX74" fmla="*/ 3647090 w 3857297"/>
              <a:gd name="connsiteY74" fmla="*/ 1828800 h 5738650"/>
              <a:gd name="connsiteX75" fmla="*/ 3415862 w 3857297"/>
              <a:gd name="connsiteY75" fmla="*/ 1597573 h 5738650"/>
              <a:gd name="connsiteX76" fmla="*/ 3636579 w 3857297"/>
              <a:gd name="connsiteY76" fmla="*/ 1219200 h 5738650"/>
              <a:gd name="connsiteX77" fmla="*/ 3573517 w 3857297"/>
              <a:gd name="connsiteY77" fmla="*/ 630621 h 5738650"/>
              <a:gd name="connsiteX78" fmla="*/ 3499945 w 3857297"/>
              <a:gd name="connsiteY78" fmla="*/ 515007 h 5738650"/>
              <a:gd name="connsiteX79" fmla="*/ 3048000 w 3857297"/>
              <a:gd name="connsiteY79" fmla="*/ 283780 h 5738650"/>
              <a:gd name="connsiteX80" fmla="*/ 2795752 w 3857297"/>
              <a:gd name="connsiteY80" fmla="*/ 231228 h 5738650"/>
              <a:gd name="connsiteX81" fmla="*/ 2585545 w 3857297"/>
              <a:gd name="connsiteY81" fmla="*/ 42042 h 5738650"/>
              <a:gd name="connsiteX82" fmla="*/ 2448910 w 3857297"/>
              <a:gd name="connsiteY82" fmla="*/ 31532 h 5738650"/>
              <a:gd name="connsiteX83" fmla="*/ 2301765 w 3857297"/>
              <a:gd name="connsiteY83" fmla="*/ 294290 h 5738650"/>
              <a:gd name="connsiteX84" fmla="*/ 2102069 w 3857297"/>
              <a:gd name="connsiteY84" fmla="*/ 493986 h 5738650"/>
              <a:gd name="connsiteX85" fmla="*/ 1807780 w 3857297"/>
              <a:gd name="connsiteY85" fmla="*/ 588580 h 5738650"/>
              <a:gd name="connsiteX86" fmla="*/ 1576552 w 3857297"/>
              <a:gd name="connsiteY86" fmla="*/ 620110 h 5738650"/>
              <a:gd name="connsiteX87" fmla="*/ 1387366 w 3857297"/>
              <a:gd name="connsiteY87" fmla="*/ 388883 h 5738650"/>
              <a:gd name="connsiteX88" fmla="*/ 1250731 w 3857297"/>
              <a:gd name="connsiteY88" fmla="*/ 73572 h 5738650"/>
              <a:gd name="connsiteX89" fmla="*/ 1103586 w 3857297"/>
              <a:gd name="connsiteY89" fmla="*/ 0 h 5738650"/>
              <a:gd name="connsiteX0" fmla="*/ 1103586 w 3857297"/>
              <a:gd name="connsiteY0" fmla="*/ 0 h 5738650"/>
              <a:gd name="connsiteX1" fmla="*/ 914400 w 3857297"/>
              <a:gd name="connsiteY1" fmla="*/ 388883 h 5738650"/>
              <a:gd name="connsiteX2" fmla="*/ 378372 w 3857297"/>
              <a:gd name="connsiteY2" fmla="*/ 536028 h 5738650"/>
              <a:gd name="connsiteX3" fmla="*/ 63062 w 3857297"/>
              <a:gd name="connsiteY3" fmla="*/ 819807 h 5738650"/>
              <a:gd name="connsiteX4" fmla="*/ 63062 w 3857297"/>
              <a:gd name="connsiteY4" fmla="*/ 1093076 h 5738650"/>
              <a:gd name="connsiteX5" fmla="*/ 273269 w 3857297"/>
              <a:gd name="connsiteY5" fmla="*/ 1492469 h 5738650"/>
              <a:gd name="connsiteX6" fmla="*/ 378373 w 3857297"/>
              <a:gd name="connsiteY6" fmla="*/ 1660634 h 5738650"/>
              <a:gd name="connsiteX7" fmla="*/ 409903 w 3857297"/>
              <a:gd name="connsiteY7" fmla="*/ 1870841 h 5738650"/>
              <a:gd name="connsiteX8" fmla="*/ 609600 w 3857297"/>
              <a:gd name="connsiteY8" fmla="*/ 1923394 h 5738650"/>
              <a:gd name="connsiteX9" fmla="*/ 798786 w 3857297"/>
              <a:gd name="connsiteY9" fmla="*/ 1671145 h 5738650"/>
              <a:gd name="connsiteX10" fmla="*/ 735724 w 3857297"/>
              <a:gd name="connsiteY10" fmla="*/ 1250731 h 5738650"/>
              <a:gd name="connsiteX11" fmla="*/ 651641 w 3857297"/>
              <a:gd name="connsiteY11" fmla="*/ 1051035 h 5738650"/>
              <a:gd name="connsiteX12" fmla="*/ 830317 w 3857297"/>
              <a:gd name="connsiteY12" fmla="*/ 1008993 h 5738650"/>
              <a:gd name="connsiteX13" fmla="*/ 998483 w 3857297"/>
              <a:gd name="connsiteY13" fmla="*/ 1481959 h 5738650"/>
              <a:gd name="connsiteX14" fmla="*/ 1030014 w 3857297"/>
              <a:gd name="connsiteY14" fmla="*/ 1891862 h 5738650"/>
              <a:gd name="connsiteX15" fmla="*/ 977462 w 3857297"/>
              <a:gd name="connsiteY15" fmla="*/ 2364828 h 5738650"/>
              <a:gd name="connsiteX16" fmla="*/ 399393 w 3857297"/>
              <a:gd name="connsiteY16" fmla="*/ 3499945 h 5738650"/>
              <a:gd name="connsiteX17" fmla="*/ 325821 w 3857297"/>
              <a:gd name="connsiteY17" fmla="*/ 3626070 h 5738650"/>
              <a:gd name="connsiteX18" fmla="*/ 336331 w 3857297"/>
              <a:gd name="connsiteY18" fmla="*/ 3710152 h 5738650"/>
              <a:gd name="connsiteX19" fmla="*/ 304800 w 3857297"/>
              <a:gd name="connsiteY19" fmla="*/ 3815255 h 5738650"/>
              <a:gd name="connsiteX20" fmla="*/ 241738 w 3857297"/>
              <a:gd name="connsiteY20" fmla="*/ 4025462 h 5738650"/>
              <a:gd name="connsiteX21" fmla="*/ 105104 w 3857297"/>
              <a:gd name="connsiteY21" fmla="*/ 4498427 h 5738650"/>
              <a:gd name="connsiteX22" fmla="*/ 0 w 3857297"/>
              <a:gd name="connsiteY22" fmla="*/ 4834759 h 5738650"/>
              <a:gd name="connsiteX23" fmla="*/ 31531 w 3857297"/>
              <a:gd name="connsiteY23" fmla="*/ 5097517 h 5738650"/>
              <a:gd name="connsiteX24" fmla="*/ 136635 w 3857297"/>
              <a:gd name="connsiteY24" fmla="*/ 5192110 h 5738650"/>
              <a:gd name="connsiteX25" fmla="*/ 199696 w 3857297"/>
              <a:gd name="connsiteY25" fmla="*/ 5255172 h 5738650"/>
              <a:gd name="connsiteX26" fmla="*/ 409904 w 3857297"/>
              <a:gd name="connsiteY26" fmla="*/ 5223643 h 5738650"/>
              <a:gd name="connsiteX27" fmla="*/ 515007 w 3857297"/>
              <a:gd name="connsiteY27" fmla="*/ 5213131 h 5738650"/>
              <a:gd name="connsiteX28" fmla="*/ 620110 w 3857297"/>
              <a:gd name="connsiteY28" fmla="*/ 5171090 h 5738650"/>
              <a:gd name="connsiteX29" fmla="*/ 693681 w 3857297"/>
              <a:gd name="connsiteY29" fmla="*/ 4929352 h 5738650"/>
              <a:gd name="connsiteX30" fmla="*/ 735724 w 3857297"/>
              <a:gd name="connsiteY30" fmla="*/ 4572000 h 5738650"/>
              <a:gd name="connsiteX31" fmla="*/ 882868 w 3857297"/>
              <a:gd name="connsiteY31" fmla="*/ 4014952 h 5738650"/>
              <a:gd name="connsiteX32" fmla="*/ 945931 w 3857297"/>
              <a:gd name="connsiteY32" fmla="*/ 4824249 h 5738650"/>
              <a:gd name="connsiteX33" fmla="*/ 966952 w 3857297"/>
              <a:gd name="connsiteY33" fmla="*/ 4981903 h 5738650"/>
              <a:gd name="connsiteX34" fmla="*/ 1082566 w 3857297"/>
              <a:gd name="connsiteY34" fmla="*/ 5108026 h 5738650"/>
              <a:gd name="connsiteX35" fmla="*/ 1219199 w 3857297"/>
              <a:gd name="connsiteY35" fmla="*/ 5108028 h 5738650"/>
              <a:gd name="connsiteX36" fmla="*/ 1345324 w 3857297"/>
              <a:gd name="connsiteY36" fmla="*/ 5087007 h 5738650"/>
              <a:gd name="connsiteX37" fmla="*/ 1566041 w 3857297"/>
              <a:gd name="connsiteY37" fmla="*/ 4614041 h 5738650"/>
              <a:gd name="connsiteX38" fmla="*/ 1671145 w 3857297"/>
              <a:gd name="connsiteY38" fmla="*/ 4172608 h 5738650"/>
              <a:gd name="connsiteX39" fmla="*/ 2049518 w 3857297"/>
              <a:gd name="connsiteY39" fmla="*/ 4078013 h 5738650"/>
              <a:gd name="connsiteX40" fmla="*/ 2165131 w 3857297"/>
              <a:gd name="connsiteY40" fmla="*/ 4529960 h 5738650"/>
              <a:gd name="connsiteX41" fmla="*/ 2207172 w 3857297"/>
              <a:gd name="connsiteY41" fmla="*/ 4950373 h 5738650"/>
              <a:gd name="connsiteX42" fmla="*/ 2259724 w 3857297"/>
              <a:gd name="connsiteY42" fmla="*/ 5108028 h 5738650"/>
              <a:gd name="connsiteX43" fmla="*/ 2312277 w 3857297"/>
              <a:gd name="connsiteY43" fmla="*/ 5360274 h 5738650"/>
              <a:gd name="connsiteX44" fmla="*/ 2427890 w 3857297"/>
              <a:gd name="connsiteY44" fmla="*/ 5528443 h 5738650"/>
              <a:gd name="connsiteX45" fmla="*/ 2532993 w 3857297"/>
              <a:gd name="connsiteY45" fmla="*/ 5559974 h 5738650"/>
              <a:gd name="connsiteX46" fmla="*/ 2680138 w 3857297"/>
              <a:gd name="connsiteY46" fmla="*/ 5528441 h 5738650"/>
              <a:gd name="connsiteX47" fmla="*/ 2669627 w 3857297"/>
              <a:gd name="connsiteY47" fmla="*/ 5423339 h 5738650"/>
              <a:gd name="connsiteX48" fmla="*/ 2659117 w 3857297"/>
              <a:gd name="connsiteY48" fmla="*/ 5423338 h 5738650"/>
              <a:gd name="connsiteX49" fmla="*/ 2690648 w 3857297"/>
              <a:gd name="connsiteY49" fmla="*/ 5044965 h 5738650"/>
              <a:gd name="connsiteX50" fmla="*/ 2690648 w 3857297"/>
              <a:gd name="connsiteY50" fmla="*/ 4740165 h 5738650"/>
              <a:gd name="connsiteX51" fmla="*/ 2858814 w 3857297"/>
              <a:gd name="connsiteY51" fmla="*/ 3983421 h 5738650"/>
              <a:gd name="connsiteX52" fmla="*/ 3153102 w 3857297"/>
              <a:gd name="connsiteY52" fmla="*/ 4277711 h 5738650"/>
              <a:gd name="connsiteX53" fmla="*/ 2911365 w 3857297"/>
              <a:gd name="connsiteY53" fmla="*/ 5234151 h 5738650"/>
              <a:gd name="connsiteX54" fmla="*/ 2953407 w 3857297"/>
              <a:gd name="connsiteY54" fmla="*/ 5675587 h 5738650"/>
              <a:gd name="connsiteX55" fmla="*/ 3121572 w 3857297"/>
              <a:gd name="connsiteY55" fmla="*/ 5707117 h 5738650"/>
              <a:gd name="connsiteX56" fmla="*/ 3300247 w 3857297"/>
              <a:gd name="connsiteY56" fmla="*/ 5738650 h 5738650"/>
              <a:gd name="connsiteX57" fmla="*/ 3426372 w 3857297"/>
              <a:gd name="connsiteY57" fmla="*/ 5633544 h 5738650"/>
              <a:gd name="connsiteX58" fmla="*/ 3584028 w 3857297"/>
              <a:gd name="connsiteY58" fmla="*/ 5528441 h 5738650"/>
              <a:gd name="connsiteX59" fmla="*/ 3720664 w 3857297"/>
              <a:gd name="connsiteY59" fmla="*/ 5223642 h 5738650"/>
              <a:gd name="connsiteX60" fmla="*/ 3836277 w 3857297"/>
              <a:gd name="connsiteY60" fmla="*/ 4813738 h 5738650"/>
              <a:gd name="connsiteX61" fmla="*/ 3741682 w 3857297"/>
              <a:gd name="connsiteY61" fmla="*/ 4393325 h 5738650"/>
              <a:gd name="connsiteX62" fmla="*/ 3857297 w 3857297"/>
              <a:gd name="connsiteY62" fmla="*/ 4120055 h 5738650"/>
              <a:gd name="connsiteX63" fmla="*/ 3699642 w 3857297"/>
              <a:gd name="connsiteY63" fmla="*/ 3804745 h 5738650"/>
              <a:gd name="connsiteX64" fmla="*/ 3436883 w 3857297"/>
              <a:gd name="connsiteY64" fmla="*/ 3037490 h 5738650"/>
              <a:gd name="connsiteX65" fmla="*/ 3258207 w 3857297"/>
              <a:gd name="connsiteY65" fmla="*/ 2543504 h 5738650"/>
              <a:gd name="connsiteX66" fmla="*/ 3069021 w 3857297"/>
              <a:gd name="connsiteY66" fmla="*/ 2291255 h 5738650"/>
              <a:gd name="connsiteX67" fmla="*/ 2890345 w 3857297"/>
              <a:gd name="connsiteY67" fmla="*/ 1923393 h 5738650"/>
              <a:gd name="connsiteX68" fmla="*/ 2743200 w 3857297"/>
              <a:gd name="connsiteY68" fmla="*/ 1681655 h 5738650"/>
              <a:gd name="connsiteX69" fmla="*/ 2806262 w 3857297"/>
              <a:gd name="connsiteY69" fmla="*/ 1282262 h 5738650"/>
              <a:gd name="connsiteX70" fmla="*/ 2869324 w 3857297"/>
              <a:gd name="connsiteY70" fmla="*/ 1187669 h 5738650"/>
              <a:gd name="connsiteX71" fmla="*/ 2837793 w 3857297"/>
              <a:gd name="connsiteY71" fmla="*/ 1534511 h 5738650"/>
              <a:gd name="connsiteX72" fmla="*/ 2995448 w 3857297"/>
              <a:gd name="connsiteY72" fmla="*/ 1996966 h 5738650"/>
              <a:gd name="connsiteX73" fmla="*/ 3541986 w 3857297"/>
              <a:gd name="connsiteY73" fmla="*/ 2017986 h 5738650"/>
              <a:gd name="connsiteX74" fmla="*/ 3647090 w 3857297"/>
              <a:gd name="connsiteY74" fmla="*/ 1828800 h 5738650"/>
              <a:gd name="connsiteX75" fmla="*/ 3415862 w 3857297"/>
              <a:gd name="connsiteY75" fmla="*/ 1597573 h 5738650"/>
              <a:gd name="connsiteX76" fmla="*/ 3636579 w 3857297"/>
              <a:gd name="connsiteY76" fmla="*/ 1219200 h 5738650"/>
              <a:gd name="connsiteX77" fmla="*/ 3573517 w 3857297"/>
              <a:gd name="connsiteY77" fmla="*/ 630621 h 5738650"/>
              <a:gd name="connsiteX78" fmla="*/ 3499945 w 3857297"/>
              <a:gd name="connsiteY78" fmla="*/ 515007 h 5738650"/>
              <a:gd name="connsiteX79" fmla="*/ 3048000 w 3857297"/>
              <a:gd name="connsiteY79" fmla="*/ 283780 h 5738650"/>
              <a:gd name="connsiteX80" fmla="*/ 2795752 w 3857297"/>
              <a:gd name="connsiteY80" fmla="*/ 231228 h 5738650"/>
              <a:gd name="connsiteX81" fmla="*/ 2585545 w 3857297"/>
              <a:gd name="connsiteY81" fmla="*/ 42042 h 5738650"/>
              <a:gd name="connsiteX82" fmla="*/ 2448910 w 3857297"/>
              <a:gd name="connsiteY82" fmla="*/ 31532 h 5738650"/>
              <a:gd name="connsiteX83" fmla="*/ 2301765 w 3857297"/>
              <a:gd name="connsiteY83" fmla="*/ 294290 h 5738650"/>
              <a:gd name="connsiteX84" fmla="*/ 2102069 w 3857297"/>
              <a:gd name="connsiteY84" fmla="*/ 493986 h 5738650"/>
              <a:gd name="connsiteX85" fmla="*/ 1807780 w 3857297"/>
              <a:gd name="connsiteY85" fmla="*/ 588580 h 5738650"/>
              <a:gd name="connsiteX86" fmla="*/ 1576552 w 3857297"/>
              <a:gd name="connsiteY86" fmla="*/ 620110 h 5738650"/>
              <a:gd name="connsiteX87" fmla="*/ 1387366 w 3857297"/>
              <a:gd name="connsiteY87" fmla="*/ 388883 h 5738650"/>
              <a:gd name="connsiteX88" fmla="*/ 1250731 w 3857297"/>
              <a:gd name="connsiteY88" fmla="*/ 73572 h 5738650"/>
              <a:gd name="connsiteX89" fmla="*/ 1103586 w 3857297"/>
              <a:gd name="connsiteY89" fmla="*/ 0 h 5738650"/>
              <a:gd name="connsiteX0" fmla="*/ 1103586 w 3857297"/>
              <a:gd name="connsiteY0" fmla="*/ 0 h 5738650"/>
              <a:gd name="connsiteX1" fmla="*/ 914400 w 3857297"/>
              <a:gd name="connsiteY1" fmla="*/ 388883 h 5738650"/>
              <a:gd name="connsiteX2" fmla="*/ 378372 w 3857297"/>
              <a:gd name="connsiteY2" fmla="*/ 536028 h 5738650"/>
              <a:gd name="connsiteX3" fmla="*/ 63062 w 3857297"/>
              <a:gd name="connsiteY3" fmla="*/ 819807 h 5738650"/>
              <a:gd name="connsiteX4" fmla="*/ 63062 w 3857297"/>
              <a:gd name="connsiteY4" fmla="*/ 1093076 h 5738650"/>
              <a:gd name="connsiteX5" fmla="*/ 273269 w 3857297"/>
              <a:gd name="connsiteY5" fmla="*/ 1492469 h 5738650"/>
              <a:gd name="connsiteX6" fmla="*/ 378373 w 3857297"/>
              <a:gd name="connsiteY6" fmla="*/ 1660634 h 5738650"/>
              <a:gd name="connsiteX7" fmla="*/ 409903 w 3857297"/>
              <a:gd name="connsiteY7" fmla="*/ 1870841 h 5738650"/>
              <a:gd name="connsiteX8" fmla="*/ 609600 w 3857297"/>
              <a:gd name="connsiteY8" fmla="*/ 1923394 h 5738650"/>
              <a:gd name="connsiteX9" fmla="*/ 798786 w 3857297"/>
              <a:gd name="connsiteY9" fmla="*/ 1671145 h 5738650"/>
              <a:gd name="connsiteX10" fmla="*/ 735724 w 3857297"/>
              <a:gd name="connsiteY10" fmla="*/ 1250731 h 5738650"/>
              <a:gd name="connsiteX11" fmla="*/ 651641 w 3857297"/>
              <a:gd name="connsiteY11" fmla="*/ 1051035 h 5738650"/>
              <a:gd name="connsiteX12" fmla="*/ 830317 w 3857297"/>
              <a:gd name="connsiteY12" fmla="*/ 1008993 h 5738650"/>
              <a:gd name="connsiteX13" fmla="*/ 998483 w 3857297"/>
              <a:gd name="connsiteY13" fmla="*/ 1481959 h 5738650"/>
              <a:gd name="connsiteX14" fmla="*/ 1030014 w 3857297"/>
              <a:gd name="connsiteY14" fmla="*/ 1891862 h 5738650"/>
              <a:gd name="connsiteX15" fmla="*/ 977462 w 3857297"/>
              <a:gd name="connsiteY15" fmla="*/ 2364828 h 5738650"/>
              <a:gd name="connsiteX16" fmla="*/ 399393 w 3857297"/>
              <a:gd name="connsiteY16" fmla="*/ 3499945 h 5738650"/>
              <a:gd name="connsiteX17" fmla="*/ 325821 w 3857297"/>
              <a:gd name="connsiteY17" fmla="*/ 3626070 h 5738650"/>
              <a:gd name="connsiteX18" fmla="*/ 336331 w 3857297"/>
              <a:gd name="connsiteY18" fmla="*/ 3710152 h 5738650"/>
              <a:gd name="connsiteX19" fmla="*/ 304800 w 3857297"/>
              <a:gd name="connsiteY19" fmla="*/ 3815255 h 5738650"/>
              <a:gd name="connsiteX20" fmla="*/ 241738 w 3857297"/>
              <a:gd name="connsiteY20" fmla="*/ 4025462 h 5738650"/>
              <a:gd name="connsiteX21" fmla="*/ 105104 w 3857297"/>
              <a:gd name="connsiteY21" fmla="*/ 4498427 h 5738650"/>
              <a:gd name="connsiteX22" fmla="*/ 0 w 3857297"/>
              <a:gd name="connsiteY22" fmla="*/ 4834759 h 5738650"/>
              <a:gd name="connsiteX23" fmla="*/ 31531 w 3857297"/>
              <a:gd name="connsiteY23" fmla="*/ 5097517 h 5738650"/>
              <a:gd name="connsiteX24" fmla="*/ 136635 w 3857297"/>
              <a:gd name="connsiteY24" fmla="*/ 5192110 h 5738650"/>
              <a:gd name="connsiteX25" fmla="*/ 199696 w 3857297"/>
              <a:gd name="connsiteY25" fmla="*/ 5255172 h 5738650"/>
              <a:gd name="connsiteX26" fmla="*/ 409904 w 3857297"/>
              <a:gd name="connsiteY26" fmla="*/ 5223643 h 5738650"/>
              <a:gd name="connsiteX27" fmla="*/ 515007 w 3857297"/>
              <a:gd name="connsiteY27" fmla="*/ 5213131 h 5738650"/>
              <a:gd name="connsiteX28" fmla="*/ 620110 w 3857297"/>
              <a:gd name="connsiteY28" fmla="*/ 5171090 h 5738650"/>
              <a:gd name="connsiteX29" fmla="*/ 693681 w 3857297"/>
              <a:gd name="connsiteY29" fmla="*/ 4929352 h 5738650"/>
              <a:gd name="connsiteX30" fmla="*/ 735724 w 3857297"/>
              <a:gd name="connsiteY30" fmla="*/ 4572000 h 5738650"/>
              <a:gd name="connsiteX31" fmla="*/ 882868 w 3857297"/>
              <a:gd name="connsiteY31" fmla="*/ 4014952 h 5738650"/>
              <a:gd name="connsiteX32" fmla="*/ 945931 w 3857297"/>
              <a:gd name="connsiteY32" fmla="*/ 4824249 h 5738650"/>
              <a:gd name="connsiteX33" fmla="*/ 966952 w 3857297"/>
              <a:gd name="connsiteY33" fmla="*/ 4981903 h 5738650"/>
              <a:gd name="connsiteX34" fmla="*/ 1082566 w 3857297"/>
              <a:gd name="connsiteY34" fmla="*/ 5108026 h 5738650"/>
              <a:gd name="connsiteX35" fmla="*/ 1219199 w 3857297"/>
              <a:gd name="connsiteY35" fmla="*/ 5108028 h 5738650"/>
              <a:gd name="connsiteX36" fmla="*/ 1345324 w 3857297"/>
              <a:gd name="connsiteY36" fmla="*/ 5087007 h 5738650"/>
              <a:gd name="connsiteX37" fmla="*/ 1566041 w 3857297"/>
              <a:gd name="connsiteY37" fmla="*/ 4614041 h 5738650"/>
              <a:gd name="connsiteX38" fmla="*/ 1671145 w 3857297"/>
              <a:gd name="connsiteY38" fmla="*/ 4172608 h 5738650"/>
              <a:gd name="connsiteX39" fmla="*/ 2049518 w 3857297"/>
              <a:gd name="connsiteY39" fmla="*/ 4078013 h 5738650"/>
              <a:gd name="connsiteX40" fmla="*/ 2165131 w 3857297"/>
              <a:gd name="connsiteY40" fmla="*/ 4529960 h 5738650"/>
              <a:gd name="connsiteX41" fmla="*/ 2207172 w 3857297"/>
              <a:gd name="connsiteY41" fmla="*/ 4950373 h 5738650"/>
              <a:gd name="connsiteX42" fmla="*/ 2259724 w 3857297"/>
              <a:gd name="connsiteY42" fmla="*/ 5108028 h 5738650"/>
              <a:gd name="connsiteX43" fmla="*/ 2312277 w 3857297"/>
              <a:gd name="connsiteY43" fmla="*/ 5360274 h 5738650"/>
              <a:gd name="connsiteX44" fmla="*/ 2427890 w 3857297"/>
              <a:gd name="connsiteY44" fmla="*/ 5528443 h 5738650"/>
              <a:gd name="connsiteX45" fmla="*/ 2532993 w 3857297"/>
              <a:gd name="connsiteY45" fmla="*/ 5559974 h 5738650"/>
              <a:gd name="connsiteX46" fmla="*/ 2680138 w 3857297"/>
              <a:gd name="connsiteY46" fmla="*/ 5528441 h 5738650"/>
              <a:gd name="connsiteX47" fmla="*/ 2669627 w 3857297"/>
              <a:gd name="connsiteY47" fmla="*/ 5423339 h 5738650"/>
              <a:gd name="connsiteX48" fmla="*/ 2659117 w 3857297"/>
              <a:gd name="connsiteY48" fmla="*/ 5423338 h 5738650"/>
              <a:gd name="connsiteX49" fmla="*/ 2690648 w 3857297"/>
              <a:gd name="connsiteY49" fmla="*/ 5044965 h 5738650"/>
              <a:gd name="connsiteX50" fmla="*/ 2690648 w 3857297"/>
              <a:gd name="connsiteY50" fmla="*/ 4740165 h 5738650"/>
              <a:gd name="connsiteX51" fmla="*/ 2858814 w 3857297"/>
              <a:gd name="connsiteY51" fmla="*/ 3983421 h 5738650"/>
              <a:gd name="connsiteX52" fmla="*/ 3153102 w 3857297"/>
              <a:gd name="connsiteY52" fmla="*/ 4277711 h 5738650"/>
              <a:gd name="connsiteX53" fmla="*/ 2911365 w 3857297"/>
              <a:gd name="connsiteY53" fmla="*/ 5234151 h 5738650"/>
              <a:gd name="connsiteX54" fmla="*/ 2974428 w 3857297"/>
              <a:gd name="connsiteY54" fmla="*/ 5559973 h 5738650"/>
              <a:gd name="connsiteX55" fmla="*/ 3121572 w 3857297"/>
              <a:gd name="connsiteY55" fmla="*/ 5707117 h 5738650"/>
              <a:gd name="connsiteX56" fmla="*/ 3300247 w 3857297"/>
              <a:gd name="connsiteY56" fmla="*/ 5738650 h 5738650"/>
              <a:gd name="connsiteX57" fmla="*/ 3426372 w 3857297"/>
              <a:gd name="connsiteY57" fmla="*/ 5633544 h 5738650"/>
              <a:gd name="connsiteX58" fmla="*/ 3584028 w 3857297"/>
              <a:gd name="connsiteY58" fmla="*/ 5528441 h 5738650"/>
              <a:gd name="connsiteX59" fmla="*/ 3720664 w 3857297"/>
              <a:gd name="connsiteY59" fmla="*/ 5223642 h 5738650"/>
              <a:gd name="connsiteX60" fmla="*/ 3836277 w 3857297"/>
              <a:gd name="connsiteY60" fmla="*/ 4813738 h 5738650"/>
              <a:gd name="connsiteX61" fmla="*/ 3741682 w 3857297"/>
              <a:gd name="connsiteY61" fmla="*/ 4393325 h 5738650"/>
              <a:gd name="connsiteX62" fmla="*/ 3857297 w 3857297"/>
              <a:gd name="connsiteY62" fmla="*/ 4120055 h 5738650"/>
              <a:gd name="connsiteX63" fmla="*/ 3699642 w 3857297"/>
              <a:gd name="connsiteY63" fmla="*/ 3804745 h 5738650"/>
              <a:gd name="connsiteX64" fmla="*/ 3436883 w 3857297"/>
              <a:gd name="connsiteY64" fmla="*/ 3037490 h 5738650"/>
              <a:gd name="connsiteX65" fmla="*/ 3258207 w 3857297"/>
              <a:gd name="connsiteY65" fmla="*/ 2543504 h 5738650"/>
              <a:gd name="connsiteX66" fmla="*/ 3069021 w 3857297"/>
              <a:gd name="connsiteY66" fmla="*/ 2291255 h 5738650"/>
              <a:gd name="connsiteX67" fmla="*/ 2890345 w 3857297"/>
              <a:gd name="connsiteY67" fmla="*/ 1923393 h 5738650"/>
              <a:gd name="connsiteX68" fmla="*/ 2743200 w 3857297"/>
              <a:gd name="connsiteY68" fmla="*/ 1681655 h 5738650"/>
              <a:gd name="connsiteX69" fmla="*/ 2806262 w 3857297"/>
              <a:gd name="connsiteY69" fmla="*/ 1282262 h 5738650"/>
              <a:gd name="connsiteX70" fmla="*/ 2869324 w 3857297"/>
              <a:gd name="connsiteY70" fmla="*/ 1187669 h 5738650"/>
              <a:gd name="connsiteX71" fmla="*/ 2837793 w 3857297"/>
              <a:gd name="connsiteY71" fmla="*/ 1534511 h 5738650"/>
              <a:gd name="connsiteX72" fmla="*/ 2995448 w 3857297"/>
              <a:gd name="connsiteY72" fmla="*/ 1996966 h 5738650"/>
              <a:gd name="connsiteX73" fmla="*/ 3541986 w 3857297"/>
              <a:gd name="connsiteY73" fmla="*/ 2017986 h 5738650"/>
              <a:gd name="connsiteX74" fmla="*/ 3647090 w 3857297"/>
              <a:gd name="connsiteY74" fmla="*/ 1828800 h 5738650"/>
              <a:gd name="connsiteX75" fmla="*/ 3415862 w 3857297"/>
              <a:gd name="connsiteY75" fmla="*/ 1597573 h 5738650"/>
              <a:gd name="connsiteX76" fmla="*/ 3636579 w 3857297"/>
              <a:gd name="connsiteY76" fmla="*/ 1219200 h 5738650"/>
              <a:gd name="connsiteX77" fmla="*/ 3573517 w 3857297"/>
              <a:gd name="connsiteY77" fmla="*/ 630621 h 5738650"/>
              <a:gd name="connsiteX78" fmla="*/ 3499945 w 3857297"/>
              <a:gd name="connsiteY78" fmla="*/ 515007 h 5738650"/>
              <a:gd name="connsiteX79" fmla="*/ 3048000 w 3857297"/>
              <a:gd name="connsiteY79" fmla="*/ 283780 h 5738650"/>
              <a:gd name="connsiteX80" fmla="*/ 2795752 w 3857297"/>
              <a:gd name="connsiteY80" fmla="*/ 231228 h 5738650"/>
              <a:gd name="connsiteX81" fmla="*/ 2585545 w 3857297"/>
              <a:gd name="connsiteY81" fmla="*/ 42042 h 5738650"/>
              <a:gd name="connsiteX82" fmla="*/ 2448910 w 3857297"/>
              <a:gd name="connsiteY82" fmla="*/ 31532 h 5738650"/>
              <a:gd name="connsiteX83" fmla="*/ 2301765 w 3857297"/>
              <a:gd name="connsiteY83" fmla="*/ 294290 h 5738650"/>
              <a:gd name="connsiteX84" fmla="*/ 2102069 w 3857297"/>
              <a:gd name="connsiteY84" fmla="*/ 493986 h 5738650"/>
              <a:gd name="connsiteX85" fmla="*/ 1807780 w 3857297"/>
              <a:gd name="connsiteY85" fmla="*/ 588580 h 5738650"/>
              <a:gd name="connsiteX86" fmla="*/ 1576552 w 3857297"/>
              <a:gd name="connsiteY86" fmla="*/ 620110 h 5738650"/>
              <a:gd name="connsiteX87" fmla="*/ 1387366 w 3857297"/>
              <a:gd name="connsiteY87" fmla="*/ 388883 h 5738650"/>
              <a:gd name="connsiteX88" fmla="*/ 1250731 w 3857297"/>
              <a:gd name="connsiteY88" fmla="*/ 73572 h 5738650"/>
              <a:gd name="connsiteX89" fmla="*/ 1103586 w 3857297"/>
              <a:gd name="connsiteY89" fmla="*/ 0 h 5738650"/>
              <a:gd name="connsiteX0" fmla="*/ 1103586 w 3857297"/>
              <a:gd name="connsiteY0" fmla="*/ 0 h 5738650"/>
              <a:gd name="connsiteX1" fmla="*/ 914400 w 3857297"/>
              <a:gd name="connsiteY1" fmla="*/ 388883 h 5738650"/>
              <a:gd name="connsiteX2" fmla="*/ 378372 w 3857297"/>
              <a:gd name="connsiteY2" fmla="*/ 536028 h 5738650"/>
              <a:gd name="connsiteX3" fmla="*/ 63062 w 3857297"/>
              <a:gd name="connsiteY3" fmla="*/ 819807 h 5738650"/>
              <a:gd name="connsiteX4" fmla="*/ 63062 w 3857297"/>
              <a:gd name="connsiteY4" fmla="*/ 1093076 h 5738650"/>
              <a:gd name="connsiteX5" fmla="*/ 273269 w 3857297"/>
              <a:gd name="connsiteY5" fmla="*/ 1492469 h 5738650"/>
              <a:gd name="connsiteX6" fmla="*/ 378373 w 3857297"/>
              <a:gd name="connsiteY6" fmla="*/ 1660634 h 5738650"/>
              <a:gd name="connsiteX7" fmla="*/ 409903 w 3857297"/>
              <a:gd name="connsiteY7" fmla="*/ 1870841 h 5738650"/>
              <a:gd name="connsiteX8" fmla="*/ 609600 w 3857297"/>
              <a:gd name="connsiteY8" fmla="*/ 1923394 h 5738650"/>
              <a:gd name="connsiteX9" fmla="*/ 798786 w 3857297"/>
              <a:gd name="connsiteY9" fmla="*/ 1671145 h 5738650"/>
              <a:gd name="connsiteX10" fmla="*/ 735724 w 3857297"/>
              <a:gd name="connsiteY10" fmla="*/ 1250731 h 5738650"/>
              <a:gd name="connsiteX11" fmla="*/ 651641 w 3857297"/>
              <a:gd name="connsiteY11" fmla="*/ 1051035 h 5738650"/>
              <a:gd name="connsiteX12" fmla="*/ 830317 w 3857297"/>
              <a:gd name="connsiteY12" fmla="*/ 1008993 h 5738650"/>
              <a:gd name="connsiteX13" fmla="*/ 998483 w 3857297"/>
              <a:gd name="connsiteY13" fmla="*/ 1481959 h 5738650"/>
              <a:gd name="connsiteX14" fmla="*/ 1030014 w 3857297"/>
              <a:gd name="connsiteY14" fmla="*/ 1891862 h 5738650"/>
              <a:gd name="connsiteX15" fmla="*/ 977462 w 3857297"/>
              <a:gd name="connsiteY15" fmla="*/ 2364828 h 5738650"/>
              <a:gd name="connsiteX16" fmla="*/ 399393 w 3857297"/>
              <a:gd name="connsiteY16" fmla="*/ 3499945 h 5738650"/>
              <a:gd name="connsiteX17" fmla="*/ 325821 w 3857297"/>
              <a:gd name="connsiteY17" fmla="*/ 3626070 h 5738650"/>
              <a:gd name="connsiteX18" fmla="*/ 336331 w 3857297"/>
              <a:gd name="connsiteY18" fmla="*/ 3710152 h 5738650"/>
              <a:gd name="connsiteX19" fmla="*/ 304800 w 3857297"/>
              <a:gd name="connsiteY19" fmla="*/ 3815255 h 5738650"/>
              <a:gd name="connsiteX20" fmla="*/ 241738 w 3857297"/>
              <a:gd name="connsiteY20" fmla="*/ 4025462 h 5738650"/>
              <a:gd name="connsiteX21" fmla="*/ 105104 w 3857297"/>
              <a:gd name="connsiteY21" fmla="*/ 4498427 h 5738650"/>
              <a:gd name="connsiteX22" fmla="*/ 0 w 3857297"/>
              <a:gd name="connsiteY22" fmla="*/ 4834759 h 5738650"/>
              <a:gd name="connsiteX23" fmla="*/ 31531 w 3857297"/>
              <a:gd name="connsiteY23" fmla="*/ 5097517 h 5738650"/>
              <a:gd name="connsiteX24" fmla="*/ 136635 w 3857297"/>
              <a:gd name="connsiteY24" fmla="*/ 5192110 h 5738650"/>
              <a:gd name="connsiteX25" fmla="*/ 199696 w 3857297"/>
              <a:gd name="connsiteY25" fmla="*/ 5255172 h 5738650"/>
              <a:gd name="connsiteX26" fmla="*/ 409904 w 3857297"/>
              <a:gd name="connsiteY26" fmla="*/ 5223643 h 5738650"/>
              <a:gd name="connsiteX27" fmla="*/ 515007 w 3857297"/>
              <a:gd name="connsiteY27" fmla="*/ 5213131 h 5738650"/>
              <a:gd name="connsiteX28" fmla="*/ 620110 w 3857297"/>
              <a:gd name="connsiteY28" fmla="*/ 5171090 h 5738650"/>
              <a:gd name="connsiteX29" fmla="*/ 693681 w 3857297"/>
              <a:gd name="connsiteY29" fmla="*/ 4929352 h 5738650"/>
              <a:gd name="connsiteX30" fmla="*/ 735724 w 3857297"/>
              <a:gd name="connsiteY30" fmla="*/ 4572000 h 5738650"/>
              <a:gd name="connsiteX31" fmla="*/ 882868 w 3857297"/>
              <a:gd name="connsiteY31" fmla="*/ 4014952 h 5738650"/>
              <a:gd name="connsiteX32" fmla="*/ 945931 w 3857297"/>
              <a:gd name="connsiteY32" fmla="*/ 4824249 h 5738650"/>
              <a:gd name="connsiteX33" fmla="*/ 966952 w 3857297"/>
              <a:gd name="connsiteY33" fmla="*/ 4981903 h 5738650"/>
              <a:gd name="connsiteX34" fmla="*/ 1082566 w 3857297"/>
              <a:gd name="connsiteY34" fmla="*/ 5108026 h 5738650"/>
              <a:gd name="connsiteX35" fmla="*/ 1219199 w 3857297"/>
              <a:gd name="connsiteY35" fmla="*/ 5108028 h 5738650"/>
              <a:gd name="connsiteX36" fmla="*/ 1345324 w 3857297"/>
              <a:gd name="connsiteY36" fmla="*/ 5087007 h 5738650"/>
              <a:gd name="connsiteX37" fmla="*/ 1566041 w 3857297"/>
              <a:gd name="connsiteY37" fmla="*/ 4614041 h 5738650"/>
              <a:gd name="connsiteX38" fmla="*/ 1671145 w 3857297"/>
              <a:gd name="connsiteY38" fmla="*/ 4172608 h 5738650"/>
              <a:gd name="connsiteX39" fmla="*/ 2049518 w 3857297"/>
              <a:gd name="connsiteY39" fmla="*/ 4078013 h 5738650"/>
              <a:gd name="connsiteX40" fmla="*/ 2165131 w 3857297"/>
              <a:gd name="connsiteY40" fmla="*/ 4529960 h 5738650"/>
              <a:gd name="connsiteX41" fmla="*/ 2207172 w 3857297"/>
              <a:gd name="connsiteY41" fmla="*/ 4950373 h 5738650"/>
              <a:gd name="connsiteX42" fmla="*/ 2259724 w 3857297"/>
              <a:gd name="connsiteY42" fmla="*/ 5108028 h 5738650"/>
              <a:gd name="connsiteX43" fmla="*/ 2312277 w 3857297"/>
              <a:gd name="connsiteY43" fmla="*/ 5360274 h 5738650"/>
              <a:gd name="connsiteX44" fmla="*/ 2427890 w 3857297"/>
              <a:gd name="connsiteY44" fmla="*/ 5528443 h 5738650"/>
              <a:gd name="connsiteX45" fmla="*/ 2532993 w 3857297"/>
              <a:gd name="connsiteY45" fmla="*/ 5559974 h 5738650"/>
              <a:gd name="connsiteX46" fmla="*/ 2680138 w 3857297"/>
              <a:gd name="connsiteY46" fmla="*/ 5528441 h 5738650"/>
              <a:gd name="connsiteX47" fmla="*/ 2669627 w 3857297"/>
              <a:gd name="connsiteY47" fmla="*/ 5423339 h 5738650"/>
              <a:gd name="connsiteX48" fmla="*/ 2659117 w 3857297"/>
              <a:gd name="connsiteY48" fmla="*/ 5423338 h 5738650"/>
              <a:gd name="connsiteX49" fmla="*/ 2690648 w 3857297"/>
              <a:gd name="connsiteY49" fmla="*/ 5044965 h 5738650"/>
              <a:gd name="connsiteX50" fmla="*/ 2690648 w 3857297"/>
              <a:gd name="connsiteY50" fmla="*/ 4740165 h 5738650"/>
              <a:gd name="connsiteX51" fmla="*/ 2858814 w 3857297"/>
              <a:gd name="connsiteY51" fmla="*/ 3983421 h 5738650"/>
              <a:gd name="connsiteX52" fmla="*/ 3153102 w 3857297"/>
              <a:gd name="connsiteY52" fmla="*/ 4277711 h 5738650"/>
              <a:gd name="connsiteX53" fmla="*/ 2911365 w 3857297"/>
              <a:gd name="connsiteY53" fmla="*/ 5234151 h 5738650"/>
              <a:gd name="connsiteX54" fmla="*/ 2974428 w 3857297"/>
              <a:gd name="connsiteY54" fmla="*/ 5559973 h 5738650"/>
              <a:gd name="connsiteX55" fmla="*/ 3142593 w 3857297"/>
              <a:gd name="connsiteY55" fmla="*/ 5612524 h 5738650"/>
              <a:gd name="connsiteX56" fmla="*/ 3300247 w 3857297"/>
              <a:gd name="connsiteY56" fmla="*/ 5738650 h 5738650"/>
              <a:gd name="connsiteX57" fmla="*/ 3426372 w 3857297"/>
              <a:gd name="connsiteY57" fmla="*/ 5633544 h 5738650"/>
              <a:gd name="connsiteX58" fmla="*/ 3584028 w 3857297"/>
              <a:gd name="connsiteY58" fmla="*/ 5528441 h 5738650"/>
              <a:gd name="connsiteX59" fmla="*/ 3720664 w 3857297"/>
              <a:gd name="connsiteY59" fmla="*/ 5223642 h 5738650"/>
              <a:gd name="connsiteX60" fmla="*/ 3836277 w 3857297"/>
              <a:gd name="connsiteY60" fmla="*/ 4813738 h 5738650"/>
              <a:gd name="connsiteX61" fmla="*/ 3741682 w 3857297"/>
              <a:gd name="connsiteY61" fmla="*/ 4393325 h 5738650"/>
              <a:gd name="connsiteX62" fmla="*/ 3857297 w 3857297"/>
              <a:gd name="connsiteY62" fmla="*/ 4120055 h 5738650"/>
              <a:gd name="connsiteX63" fmla="*/ 3699642 w 3857297"/>
              <a:gd name="connsiteY63" fmla="*/ 3804745 h 5738650"/>
              <a:gd name="connsiteX64" fmla="*/ 3436883 w 3857297"/>
              <a:gd name="connsiteY64" fmla="*/ 3037490 h 5738650"/>
              <a:gd name="connsiteX65" fmla="*/ 3258207 w 3857297"/>
              <a:gd name="connsiteY65" fmla="*/ 2543504 h 5738650"/>
              <a:gd name="connsiteX66" fmla="*/ 3069021 w 3857297"/>
              <a:gd name="connsiteY66" fmla="*/ 2291255 h 5738650"/>
              <a:gd name="connsiteX67" fmla="*/ 2890345 w 3857297"/>
              <a:gd name="connsiteY67" fmla="*/ 1923393 h 5738650"/>
              <a:gd name="connsiteX68" fmla="*/ 2743200 w 3857297"/>
              <a:gd name="connsiteY68" fmla="*/ 1681655 h 5738650"/>
              <a:gd name="connsiteX69" fmla="*/ 2806262 w 3857297"/>
              <a:gd name="connsiteY69" fmla="*/ 1282262 h 5738650"/>
              <a:gd name="connsiteX70" fmla="*/ 2869324 w 3857297"/>
              <a:gd name="connsiteY70" fmla="*/ 1187669 h 5738650"/>
              <a:gd name="connsiteX71" fmla="*/ 2837793 w 3857297"/>
              <a:gd name="connsiteY71" fmla="*/ 1534511 h 5738650"/>
              <a:gd name="connsiteX72" fmla="*/ 2995448 w 3857297"/>
              <a:gd name="connsiteY72" fmla="*/ 1996966 h 5738650"/>
              <a:gd name="connsiteX73" fmla="*/ 3541986 w 3857297"/>
              <a:gd name="connsiteY73" fmla="*/ 2017986 h 5738650"/>
              <a:gd name="connsiteX74" fmla="*/ 3647090 w 3857297"/>
              <a:gd name="connsiteY74" fmla="*/ 1828800 h 5738650"/>
              <a:gd name="connsiteX75" fmla="*/ 3415862 w 3857297"/>
              <a:gd name="connsiteY75" fmla="*/ 1597573 h 5738650"/>
              <a:gd name="connsiteX76" fmla="*/ 3636579 w 3857297"/>
              <a:gd name="connsiteY76" fmla="*/ 1219200 h 5738650"/>
              <a:gd name="connsiteX77" fmla="*/ 3573517 w 3857297"/>
              <a:gd name="connsiteY77" fmla="*/ 630621 h 5738650"/>
              <a:gd name="connsiteX78" fmla="*/ 3499945 w 3857297"/>
              <a:gd name="connsiteY78" fmla="*/ 515007 h 5738650"/>
              <a:gd name="connsiteX79" fmla="*/ 3048000 w 3857297"/>
              <a:gd name="connsiteY79" fmla="*/ 283780 h 5738650"/>
              <a:gd name="connsiteX80" fmla="*/ 2795752 w 3857297"/>
              <a:gd name="connsiteY80" fmla="*/ 231228 h 5738650"/>
              <a:gd name="connsiteX81" fmla="*/ 2585545 w 3857297"/>
              <a:gd name="connsiteY81" fmla="*/ 42042 h 5738650"/>
              <a:gd name="connsiteX82" fmla="*/ 2448910 w 3857297"/>
              <a:gd name="connsiteY82" fmla="*/ 31532 h 5738650"/>
              <a:gd name="connsiteX83" fmla="*/ 2301765 w 3857297"/>
              <a:gd name="connsiteY83" fmla="*/ 294290 h 5738650"/>
              <a:gd name="connsiteX84" fmla="*/ 2102069 w 3857297"/>
              <a:gd name="connsiteY84" fmla="*/ 493986 h 5738650"/>
              <a:gd name="connsiteX85" fmla="*/ 1807780 w 3857297"/>
              <a:gd name="connsiteY85" fmla="*/ 588580 h 5738650"/>
              <a:gd name="connsiteX86" fmla="*/ 1576552 w 3857297"/>
              <a:gd name="connsiteY86" fmla="*/ 620110 h 5738650"/>
              <a:gd name="connsiteX87" fmla="*/ 1387366 w 3857297"/>
              <a:gd name="connsiteY87" fmla="*/ 388883 h 5738650"/>
              <a:gd name="connsiteX88" fmla="*/ 1250731 w 3857297"/>
              <a:gd name="connsiteY88" fmla="*/ 73572 h 5738650"/>
              <a:gd name="connsiteX89" fmla="*/ 1103586 w 3857297"/>
              <a:gd name="connsiteY89" fmla="*/ 0 h 5738650"/>
              <a:gd name="connsiteX0" fmla="*/ 1103586 w 3857297"/>
              <a:gd name="connsiteY0" fmla="*/ 0 h 5703411"/>
              <a:gd name="connsiteX1" fmla="*/ 914400 w 3857297"/>
              <a:gd name="connsiteY1" fmla="*/ 388883 h 5703411"/>
              <a:gd name="connsiteX2" fmla="*/ 378372 w 3857297"/>
              <a:gd name="connsiteY2" fmla="*/ 536028 h 5703411"/>
              <a:gd name="connsiteX3" fmla="*/ 63062 w 3857297"/>
              <a:gd name="connsiteY3" fmla="*/ 819807 h 5703411"/>
              <a:gd name="connsiteX4" fmla="*/ 63062 w 3857297"/>
              <a:gd name="connsiteY4" fmla="*/ 1093076 h 5703411"/>
              <a:gd name="connsiteX5" fmla="*/ 273269 w 3857297"/>
              <a:gd name="connsiteY5" fmla="*/ 1492469 h 5703411"/>
              <a:gd name="connsiteX6" fmla="*/ 378373 w 3857297"/>
              <a:gd name="connsiteY6" fmla="*/ 1660634 h 5703411"/>
              <a:gd name="connsiteX7" fmla="*/ 409903 w 3857297"/>
              <a:gd name="connsiteY7" fmla="*/ 1870841 h 5703411"/>
              <a:gd name="connsiteX8" fmla="*/ 609600 w 3857297"/>
              <a:gd name="connsiteY8" fmla="*/ 1923394 h 5703411"/>
              <a:gd name="connsiteX9" fmla="*/ 798786 w 3857297"/>
              <a:gd name="connsiteY9" fmla="*/ 1671145 h 5703411"/>
              <a:gd name="connsiteX10" fmla="*/ 735724 w 3857297"/>
              <a:gd name="connsiteY10" fmla="*/ 1250731 h 5703411"/>
              <a:gd name="connsiteX11" fmla="*/ 651641 w 3857297"/>
              <a:gd name="connsiteY11" fmla="*/ 1051035 h 5703411"/>
              <a:gd name="connsiteX12" fmla="*/ 830317 w 3857297"/>
              <a:gd name="connsiteY12" fmla="*/ 1008993 h 5703411"/>
              <a:gd name="connsiteX13" fmla="*/ 998483 w 3857297"/>
              <a:gd name="connsiteY13" fmla="*/ 1481959 h 5703411"/>
              <a:gd name="connsiteX14" fmla="*/ 1030014 w 3857297"/>
              <a:gd name="connsiteY14" fmla="*/ 1891862 h 5703411"/>
              <a:gd name="connsiteX15" fmla="*/ 977462 w 3857297"/>
              <a:gd name="connsiteY15" fmla="*/ 2364828 h 5703411"/>
              <a:gd name="connsiteX16" fmla="*/ 399393 w 3857297"/>
              <a:gd name="connsiteY16" fmla="*/ 3499945 h 5703411"/>
              <a:gd name="connsiteX17" fmla="*/ 325821 w 3857297"/>
              <a:gd name="connsiteY17" fmla="*/ 3626070 h 5703411"/>
              <a:gd name="connsiteX18" fmla="*/ 336331 w 3857297"/>
              <a:gd name="connsiteY18" fmla="*/ 3710152 h 5703411"/>
              <a:gd name="connsiteX19" fmla="*/ 304800 w 3857297"/>
              <a:gd name="connsiteY19" fmla="*/ 3815255 h 5703411"/>
              <a:gd name="connsiteX20" fmla="*/ 241738 w 3857297"/>
              <a:gd name="connsiteY20" fmla="*/ 4025462 h 5703411"/>
              <a:gd name="connsiteX21" fmla="*/ 105104 w 3857297"/>
              <a:gd name="connsiteY21" fmla="*/ 4498427 h 5703411"/>
              <a:gd name="connsiteX22" fmla="*/ 0 w 3857297"/>
              <a:gd name="connsiteY22" fmla="*/ 4834759 h 5703411"/>
              <a:gd name="connsiteX23" fmla="*/ 31531 w 3857297"/>
              <a:gd name="connsiteY23" fmla="*/ 5097517 h 5703411"/>
              <a:gd name="connsiteX24" fmla="*/ 136635 w 3857297"/>
              <a:gd name="connsiteY24" fmla="*/ 5192110 h 5703411"/>
              <a:gd name="connsiteX25" fmla="*/ 199696 w 3857297"/>
              <a:gd name="connsiteY25" fmla="*/ 5255172 h 5703411"/>
              <a:gd name="connsiteX26" fmla="*/ 409904 w 3857297"/>
              <a:gd name="connsiteY26" fmla="*/ 5223643 h 5703411"/>
              <a:gd name="connsiteX27" fmla="*/ 515007 w 3857297"/>
              <a:gd name="connsiteY27" fmla="*/ 5213131 h 5703411"/>
              <a:gd name="connsiteX28" fmla="*/ 620110 w 3857297"/>
              <a:gd name="connsiteY28" fmla="*/ 5171090 h 5703411"/>
              <a:gd name="connsiteX29" fmla="*/ 693681 w 3857297"/>
              <a:gd name="connsiteY29" fmla="*/ 4929352 h 5703411"/>
              <a:gd name="connsiteX30" fmla="*/ 735724 w 3857297"/>
              <a:gd name="connsiteY30" fmla="*/ 4572000 h 5703411"/>
              <a:gd name="connsiteX31" fmla="*/ 882868 w 3857297"/>
              <a:gd name="connsiteY31" fmla="*/ 4014952 h 5703411"/>
              <a:gd name="connsiteX32" fmla="*/ 945931 w 3857297"/>
              <a:gd name="connsiteY32" fmla="*/ 4824249 h 5703411"/>
              <a:gd name="connsiteX33" fmla="*/ 966952 w 3857297"/>
              <a:gd name="connsiteY33" fmla="*/ 4981903 h 5703411"/>
              <a:gd name="connsiteX34" fmla="*/ 1082566 w 3857297"/>
              <a:gd name="connsiteY34" fmla="*/ 5108026 h 5703411"/>
              <a:gd name="connsiteX35" fmla="*/ 1219199 w 3857297"/>
              <a:gd name="connsiteY35" fmla="*/ 5108028 h 5703411"/>
              <a:gd name="connsiteX36" fmla="*/ 1345324 w 3857297"/>
              <a:gd name="connsiteY36" fmla="*/ 5087007 h 5703411"/>
              <a:gd name="connsiteX37" fmla="*/ 1566041 w 3857297"/>
              <a:gd name="connsiteY37" fmla="*/ 4614041 h 5703411"/>
              <a:gd name="connsiteX38" fmla="*/ 1671145 w 3857297"/>
              <a:gd name="connsiteY38" fmla="*/ 4172608 h 5703411"/>
              <a:gd name="connsiteX39" fmla="*/ 2049518 w 3857297"/>
              <a:gd name="connsiteY39" fmla="*/ 4078013 h 5703411"/>
              <a:gd name="connsiteX40" fmla="*/ 2165131 w 3857297"/>
              <a:gd name="connsiteY40" fmla="*/ 4529960 h 5703411"/>
              <a:gd name="connsiteX41" fmla="*/ 2207172 w 3857297"/>
              <a:gd name="connsiteY41" fmla="*/ 4950373 h 5703411"/>
              <a:gd name="connsiteX42" fmla="*/ 2259724 w 3857297"/>
              <a:gd name="connsiteY42" fmla="*/ 5108028 h 5703411"/>
              <a:gd name="connsiteX43" fmla="*/ 2312277 w 3857297"/>
              <a:gd name="connsiteY43" fmla="*/ 5360274 h 5703411"/>
              <a:gd name="connsiteX44" fmla="*/ 2427890 w 3857297"/>
              <a:gd name="connsiteY44" fmla="*/ 5528443 h 5703411"/>
              <a:gd name="connsiteX45" fmla="*/ 2532993 w 3857297"/>
              <a:gd name="connsiteY45" fmla="*/ 5559974 h 5703411"/>
              <a:gd name="connsiteX46" fmla="*/ 2680138 w 3857297"/>
              <a:gd name="connsiteY46" fmla="*/ 5528441 h 5703411"/>
              <a:gd name="connsiteX47" fmla="*/ 2669627 w 3857297"/>
              <a:gd name="connsiteY47" fmla="*/ 5423339 h 5703411"/>
              <a:gd name="connsiteX48" fmla="*/ 2659117 w 3857297"/>
              <a:gd name="connsiteY48" fmla="*/ 5423338 h 5703411"/>
              <a:gd name="connsiteX49" fmla="*/ 2690648 w 3857297"/>
              <a:gd name="connsiteY49" fmla="*/ 5044965 h 5703411"/>
              <a:gd name="connsiteX50" fmla="*/ 2690648 w 3857297"/>
              <a:gd name="connsiteY50" fmla="*/ 4740165 h 5703411"/>
              <a:gd name="connsiteX51" fmla="*/ 2858814 w 3857297"/>
              <a:gd name="connsiteY51" fmla="*/ 3983421 h 5703411"/>
              <a:gd name="connsiteX52" fmla="*/ 3153102 w 3857297"/>
              <a:gd name="connsiteY52" fmla="*/ 4277711 h 5703411"/>
              <a:gd name="connsiteX53" fmla="*/ 2911365 w 3857297"/>
              <a:gd name="connsiteY53" fmla="*/ 5234151 h 5703411"/>
              <a:gd name="connsiteX54" fmla="*/ 2974428 w 3857297"/>
              <a:gd name="connsiteY54" fmla="*/ 5559973 h 5703411"/>
              <a:gd name="connsiteX55" fmla="*/ 3142593 w 3857297"/>
              <a:gd name="connsiteY55" fmla="*/ 5612524 h 5703411"/>
              <a:gd name="connsiteX56" fmla="*/ 3300247 w 3857297"/>
              <a:gd name="connsiteY56" fmla="*/ 5665078 h 5703411"/>
              <a:gd name="connsiteX57" fmla="*/ 3426372 w 3857297"/>
              <a:gd name="connsiteY57" fmla="*/ 5633544 h 5703411"/>
              <a:gd name="connsiteX58" fmla="*/ 3584028 w 3857297"/>
              <a:gd name="connsiteY58" fmla="*/ 5528441 h 5703411"/>
              <a:gd name="connsiteX59" fmla="*/ 3720664 w 3857297"/>
              <a:gd name="connsiteY59" fmla="*/ 5223642 h 5703411"/>
              <a:gd name="connsiteX60" fmla="*/ 3836277 w 3857297"/>
              <a:gd name="connsiteY60" fmla="*/ 4813738 h 5703411"/>
              <a:gd name="connsiteX61" fmla="*/ 3741682 w 3857297"/>
              <a:gd name="connsiteY61" fmla="*/ 4393325 h 5703411"/>
              <a:gd name="connsiteX62" fmla="*/ 3857297 w 3857297"/>
              <a:gd name="connsiteY62" fmla="*/ 4120055 h 5703411"/>
              <a:gd name="connsiteX63" fmla="*/ 3699642 w 3857297"/>
              <a:gd name="connsiteY63" fmla="*/ 3804745 h 5703411"/>
              <a:gd name="connsiteX64" fmla="*/ 3436883 w 3857297"/>
              <a:gd name="connsiteY64" fmla="*/ 3037490 h 5703411"/>
              <a:gd name="connsiteX65" fmla="*/ 3258207 w 3857297"/>
              <a:gd name="connsiteY65" fmla="*/ 2543504 h 5703411"/>
              <a:gd name="connsiteX66" fmla="*/ 3069021 w 3857297"/>
              <a:gd name="connsiteY66" fmla="*/ 2291255 h 5703411"/>
              <a:gd name="connsiteX67" fmla="*/ 2890345 w 3857297"/>
              <a:gd name="connsiteY67" fmla="*/ 1923393 h 5703411"/>
              <a:gd name="connsiteX68" fmla="*/ 2743200 w 3857297"/>
              <a:gd name="connsiteY68" fmla="*/ 1681655 h 5703411"/>
              <a:gd name="connsiteX69" fmla="*/ 2806262 w 3857297"/>
              <a:gd name="connsiteY69" fmla="*/ 1282262 h 5703411"/>
              <a:gd name="connsiteX70" fmla="*/ 2869324 w 3857297"/>
              <a:gd name="connsiteY70" fmla="*/ 1187669 h 5703411"/>
              <a:gd name="connsiteX71" fmla="*/ 2837793 w 3857297"/>
              <a:gd name="connsiteY71" fmla="*/ 1534511 h 5703411"/>
              <a:gd name="connsiteX72" fmla="*/ 2995448 w 3857297"/>
              <a:gd name="connsiteY72" fmla="*/ 1996966 h 5703411"/>
              <a:gd name="connsiteX73" fmla="*/ 3541986 w 3857297"/>
              <a:gd name="connsiteY73" fmla="*/ 2017986 h 5703411"/>
              <a:gd name="connsiteX74" fmla="*/ 3647090 w 3857297"/>
              <a:gd name="connsiteY74" fmla="*/ 1828800 h 5703411"/>
              <a:gd name="connsiteX75" fmla="*/ 3415862 w 3857297"/>
              <a:gd name="connsiteY75" fmla="*/ 1597573 h 5703411"/>
              <a:gd name="connsiteX76" fmla="*/ 3636579 w 3857297"/>
              <a:gd name="connsiteY76" fmla="*/ 1219200 h 5703411"/>
              <a:gd name="connsiteX77" fmla="*/ 3573517 w 3857297"/>
              <a:gd name="connsiteY77" fmla="*/ 630621 h 5703411"/>
              <a:gd name="connsiteX78" fmla="*/ 3499945 w 3857297"/>
              <a:gd name="connsiteY78" fmla="*/ 515007 h 5703411"/>
              <a:gd name="connsiteX79" fmla="*/ 3048000 w 3857297"/>
              <a:gd name="connsiteY79" fmla="*/ 283780 h 5703411"/>
              <a:gd name="connsiteX80" fmla="*/ 2795752 w 3857297"/>
              <a:gd name="connsiteY80" fmla="*/ 231228 h 5703411"/>
              <a:gd name="connsiteX81" fmla="*/ 2585545 w 3857297"/>
              <a:gd name="connsiteY81" fmla="*/ 42042 h 5703411"/>
              <a:gd name="connsiteX82" fmla="*/ 2448910 w 3857297"/>
              <a:gd name="connsiteY82" fmla="*/ 31532 h 5703411"/>
              <a:gd name="connsiteX83" fmla="*/ 2301765 w 3857297"/>
              <a:gd name="connsiteY83" fmla="*/ 294290 h 5703411"/>
              <a:gd name="connsiteX84" fmla="*/ 2102069 w 3857297"/>
              <a:gd name="connsiteY84" fmla="*/ 493986 h 5703411"/>
              <a:gd name="connsiteX85" fmla="*/ 1807780 w 3857297"/>
              <a:gd name="connsiteY85" fmla="*/ 588580 h 5703411"/>
              <a:gd name="connsiteX86" fmla="*/ 1576552 w 3857297"/>
              <a:gd name="connsiteY86" fmla="*/ 620110 h 5703411"/>
              <a:gd name="connsiteX87" fmla="*/ 1387366 w 3857297"/>
              <a:gd name="connsiteY87" fmla="*/ 388883 h 5703411"/>
              <a:gd name="connsiteX88" fmla="*/ 1250731 w 3857297"/>
              <a:gd name="connsiteY88" fmla="*/ 73572 h 5703411"/>
              <a:gd name="connsiteX89" fmla="*/ 1103586 w 3857297"/>
              <a:gd name="connsiteY89" fmla="*/ 0 h 5703411"/>
              <a:gd name="connsiteX0" fmla="*/ 1103586 w 3857297"/>
              <a:gd name="connsiteY0" fmla="*/ 0 h 5706584"/>
              <a:gd name="connsiteX1" fmla="*/ 914400 w 3857297"/>
              <a:gd name="connsiteY1" fmla="*/ 388883 h 5706584"/>
              <a:gd name="connsiteX2" fmla="*/ 378372 w 3857297"/>
              <a:gd name="connsiteY2" fmla="*/ 536028 h 5706584"/>
              <a:gd name="connsiteX3" fmla="*/ 63062 w 3857297"/>
              <a:gd name="connsiteY3" fmla="*/ 819807 h 5706584"/>
              <a:gd name="connsiteX4" fmla="*/ 63062 w 3857297"/>
              <a:gd name="connsiteY4" fmla="*/ 1093076 h 5706584"/>
              <a:gd name="connsiteX5" fmla="*/ 273269 w 3857297"/>
              <a:gd name="connsiteY5" fmla="*/ 1492469 h 5706584"/>
              <a:gd name="connsiteX6" fmla="*/ 378373 w 3857297"/>
              <a:gd name="connsiteY6" fmla="*/ 1660634 h 5706584"/>
              <a:gd name="connsiteX7" fmla="*/ 409903 w 3857297"/>
              <a:gd name="connsiteY7" fmla="*/ 1870841 h 5706584"/>
              <a:gd name="connsiteX8" fmla="*/ 609600 w 3857297"/>
              <a:gd name="connsiteY8" fmla="*/ 1923394 h 5706584"/>
              <a:gd name="connsiteX9" fmla="*/ 798786 w 3857297"/>
              <a:gd name="connsiteY9" fmla="*/ 1671145 h 5706584"/>
              <a:gd name="connsiteX10" fmla="*/ 735724 w 3857297"/>
              <a:gd name="connsiteY10" fmla="*/ 1250731 h 5706584"/>
              <a:gd name="connsiteX11" fmla="*/ 651641 w 3857297"/>
              <a:gd name="connsiteY11" fmla="*/ 1051035 h 5706584"/>
              <a:gd name="connsiteX12" fmla="*/ 830317 w 3857297"/>
              <a:gd name="connsiteY12" fmla="*/ 1008993 h 5706584"/>
              <a:gd name="connsiteX13" fmla="*/ 998483 w 3857297"/>
              <a:gd name="connsiteY13" fmla="*/ 1481959 h 5706584"/>
              <a:gd name="connsiteX14" fmla="*/ 1030014 w 3857297"/>
              <a:gd name="connsiteY14" fmla="*/ 1891862 h 5706584"/>
              <a:gd name="connsiteX15" fmla="*/ 977462 w 3857297"/>
              <a:gd name="connsiteY15" fmla="*/ 2364828 h 5706584"/>
              <a:gd name="connsiteX16" fmla="*/ 399393 w 3857297"/>
              <a:gd name="connsiteY16" fmla="*/ 3499945 h 5706584"/>
              <a:gd name="connsiteX17" fmla="*/ 325821 w 3857297"/>
              <a:gd name="connsiteY17" fmla="*/ 3626070 h 5706584"/>
              <a:gd name="connsiteX18" fmla="*/ 336331 w 3857297"/>
              <a:gd name="connsiteY18" fmla="*/ 3710152 h 5706584"/>
              <a:gd name="connsiteX19" fmla="*/ 304800 w 3857297"/>
              <a:gd name="connsiteY19" fmla="*/ 3815255 h 5706584"/>
              <a:gd name="connsiteX20" fmla="*/ 241738 w 3857297"/>
              <a:gd name="connsiteY20" fmla="*/ 4025462 h 5706584"/>
              <a:gd name="connsiteX21" fmla="*/ 105104 w 3857297"/>
              <a:gd name="connsiteY21" fmla="*/ 4498427 h 5706584"/>
              <a:gd name="connsiteX22" fmla="*/ 0 w 3857297"/>
              <a:gd name="connsiteY22" fmla="*/ 4834759 h 5706584"/>
              <a:gd name="connsiteX23" fmla="*/ 31531 w 3857297"/>
              <a:gd name="connsiteY23" fmla="*/ 5097517 h 5706584"/>
              <a:gd name="connsiteX24" fmla="*/ 136635 w 3857297"/>
              <a:gd name="connsiteY24" fmla="*/ 5192110 h 5706584"/>
              <a:gd name="connsiteX25" fmla="*/ 199696 w 3857297"/>
              <a:gd name="connsiteY25" fmla="*/ 5255172 h 5706584"/>
              <a:gd name="connsiteX26" fmla="*/ 409904 w 3857297"/>
              <a:gd name="connsiteY26" fmla="*/ 5223643 h 5706584"/>
              <a:gd name="connsiteX27" fmla="*/ 515007 w 3857297"/>
              <a:gd name="connsiteY27" fmla="*/ 5213131 h 5706584"/>
              <a:gd name="connsiteX28" fmla="*/ 620110 w 3857297"/>
              <a:gd name="connsiteY28" fmla="*/ 5171090 h 5706584"/>
              <a:gd name="connsiteX29" fmla="*/ 693681 w 3857297"/>
              <a:gd name="connsiteY29" fmla="*/ 4929352 h 5706584"/>
              <a:gd name="connsiteX30" fmla="*/ 735724 w 3857297"/>
              <a:gd name="connsiteY30" fmla="*/ 4572000 h 5706584"/>
              <a:gd name="connsiteX31" fmla="*/ 882868 w 3857297"/>
              <a:gd name="connsiteY31" fmla="*/ 4014952 h 5706584"/>
              <a:gd name="connsiteX32" fmla="*/ 945931 w 3857297"/>
              <a:gd name="connsiteY32" fmla="*/ 4824249 h 5706584"/>
              <a:gd name="connsiteX33" fmla="*/ 966952 w 3857297"/>
              <a:gd name="connsiteY33" fmla="*/ 4981903 h 5706584"/>
              <a:gd name="connsiteX34" fmla="*/ 1082566 w 3857297"/>
              <a:gd name="connsiteY34" fmla="*/ 5108026 h 5706584"/>
              <a:gd name="connsiteX35" fmla="*/ 1219199 w 3857297"/>
              <a:gd name="connsiteY35" fmla="*/ 5108028 h 5706584"/>
              <a:gd name="connsiteX36" fmla="*/ 1345324 w 3857297"/>
              <a:gd name="connsiteY36" fmla="*/ 5087007 h 5706584"/>
              <a:gd name="connsiteX37" fmla="*/ 1566041 w 3857297"/>
              <a:gd name="connsiteY37" fmla="*/ 4614041 h 5706584"/>
              <a:gd name="connsiteX38" fmla="*/ 1671145 w 3857297"/>
              <a:gd name="connsiteY38" fmla="*/ 4172608 h 5706584"/>
              <a:gd name="connsiteX39" fmla="*/ 2049518 w 3857297"/>
              <a:gd name="connsiteY39" fmla="*/ 4078013 h 5706584"/>
              <a:gd name="connsiteX40" fmla="*/ 2165131 w 3857297"/>
              <a:gd name="connsiteY40" fmla="*/ 4529960 h 5706584"/>
              <a:gd name="connsiteX41" fmla="*/ 2207172 w 3857297"/>
              <a:gd name="connsiteY41" fmla="*/ 4950373 h 5706584"/>
              <a:gd name="connsiteX42" fmla="*/ 2259724 w 3857297"/>
              <a:gd name="connsiteY42" fmla="*/ 5108028 h 5706584"/>
              <a:gd name="connsiteX43" fmla="*/ 2312277 w 3857297"/>
              <a:gd name="connsiteY43" fmla="*/ 5360274 h 5706584"/>
              <a:gd name="connsiteX44" fmla="*/ 2427890 w 3857297"/>
              <a:gd name="connsiteY44" fmla="*/ 5528443 h 5706584"/>
              <a:gd name="connsiteX45" fmla="*/ 2532993 w 3857297"/>
              <a:gd name="connsiteY45" fmla="*/ 5559974 h 5706584"/>
              <a:gd name="connsiteX46" fmla="*/ 2680138 w 3857297"/>
              <a:gd name="connsiteY46" fmla="*/ 5528441 h 5706584"/>
              <a:gd name="connsiteX47" fmla="*/ 2669627 w 3857297"/>
              <a:gd name="connsiteY47" fmla="*/ 5423339 h 5706584"/>
              <a:gd name="connsiteX48" fmla="*/ 2659117 w 3857297"/>
              <a:gd name="connsiteY48" fmla="*/ 5423338 h 5706584"/>
              <a:gd name="connsiteX49" fmla="*/ 2690648 w 3857297"/>
              <a:gd name="connsiteY49" fmla="*/ 5044965 h 5706584"/>
              <a:gd name="connsiteX50" fmla="*/ 2690648 w 3857297"/>
              <a:gd name="connsiteY50" fmla="*/ 4740165 h 5706584"/>
              <a:gd name="connsiteX51" fmla="*/ 2858814 w 3857297"/>
              <a:gd name="connsiteY51" fmla="*/ 3983421 h 5706584"/>
              <a:gd name="connsiteX52" fmla="*/ 3153102 w 3857297"/>
              <a:gd name="connsiteY52" fmla="*/ 4277711 h 5706584"/>
              <a:gd name="connsiteX53" fmla="*/ 2911365 w 3857297"/>
              <a:gd name="connsiteY53" fmla="*/ 5234151 h 5706584"/>
              <a:gd name="connsiteX54" fmla="*/ 2974428 w 3857297"/>
              <a:gd name="connsiteY54" fmla="*/ 5559973 h 5706584"/>
              <a:gd name="connsiteX55" fmla="*/ 3142593 w 3857297"/>
              <a:gd name="connsiteY55" fmla="*/ 5612524 h 5706584"/>
              <a:gd name="connsiteX56" fmla="*/ 3300247 w 3857297"/>
              <a:gd name="connsiteY56" fmla="*/ 5675589 h 5706584"/>
              <a:gd name="connsiteX57" fmla="*/ 3426372 w 3857297"/>
              <a:gd name="connsiteY57" fmla="*/ 5633544 h 5706584"/>
              <a:gd name="connsiteX58" fmla="*/ 3584028 w 3857297"/>
              <a:gd name="connsiteY58" fmla="*/ 5528441 h 5706584"/>
              <a:gd name="connsiteX59" fmla="*/ 3720664 w 3857297"/>
              <a:gd name="connsiteY59" fmla="*/ 5223642 h 5706584"/>
              <a:gd name="connsiteX60" fmla="*/ 3836277 w 3857297"/>
              <a:gd name="connsiteY60" fmla="*/ 4813738 h 5706584"/>
              <a:gd name="connsiteX61" fmla="*/ 3741682 w 3857297"/>
              <a:gd name="connsiteY61" fmla="*/ 4393325 h 5706584"/>
              <a:gd name="connsiteX62" fmla="*/ 3857297 w 3857297"/>
              <a:gd name="connsiteY62" fmla="*/ 4120055 h 5706584"/>
              <a:gd name="connsiteX63" fmla="*/ 3699642 w 3857297"/>
              <a:gd name="connsiteY63" fmla="*/ 3804745 h 5706584"/>
              <a:gd name="connsiteX64" fmla="*/ 3436883 w 3857297"/>
              <a:gd name="connsiteY64" fmla="*/ 3037490 h 5706584"/>
              <a:gd name="connsiteX65" fmla="*/ 3258207 w 3857297"/>
              <a:gd name="connsiteY65" fmla="*/ 2543504 h 5706584"/>
              <a:gd name="connsiteX66" fmla="*/ 3069021 w 3857297"/>
              <a:gd name="connsiteY66" fmla="*/ 2291255 h 5706584"/>
              <a:gd name="connsiteX67" fmla="*/ 2890345 w 3857297"/>
              <a:gd name="connsiteY67" fmla="*/ 1923393 h 5706584"/>
              <a:gd name="connsiteX68" fmla="*/ 2743200 w 3857297"/>
              <a:gd name="connsiteY68" fmla="*/ 1681655 h 5706584"/>
              <a:gd name="connsiteX69" fmla="*/ 2806262 w 3857297"/>
              <a:gd name="connsiteY69" fmla="*/ 1282262 h 5706584"/>
              <a:gd name="connsiteX70" fmla="*/ 2869324 w 3857297"/>
              <a:gd name="connsiteY70" fmla="*/ 1187669 h 5706584"/>
              <a:gd name="connsiteX71" fmla="*/ 2837793 w 3857297"/>
              <a:gd name="connsiteY71" fmla="*/ 1534511 h 5706584"/>
              <a:gd name="connsiteX72" fmla="*/ 2995448 w 3857297"/>
              <a:gd name="connsiteY72" fmla="*/ 1996966 h 5706584"/>
              <a:gd name="connsiteX73" fmla="*/ 3541986 w 3857297"/>
              <a:gd name="connsiteY73" fmla="*/ 2017986 h 5706584"/>
              <a:gd name="connsiteX74" fmla="*/ 3647090 w 3857297"/>
              <a:gd name="connsiteY74" fmla="*/ 1828800 h 5706584"/>
              <a:gd name="connsiteX75" fmla="*/ 3415862 w 3857297"/>
              <a:gd name="connsiteY75" fmla="*/ 1597573 h 5706584"/>
              <a:gd name="connsiteX76" fmla="*/ 3636579 w 3857297"/>
              <a:gd name="connsiteY76" fmla="*/ 1219200 h 5706584"/>
              <a:gd name="connsiteX77" fmla="*/ 3573517 w 3857297"/>
              <a:gd name="connsiteY77" fmla="*/ 630621 h 5706584"/>
              <a:gd name="connsiteX78" fmla="*/ 3499945 w 3857297"/>
              <a:gd name="connsiteY78" fmla="*/ 515007 h 5706584"/>
              <a:gd name="connsiteX79" fmla="*/ 3048000 w 3857297"/>
              <a:gd name="connsiteY79" fmla="*/ 283780 h 5706584"/>
              <a:gd name="connsiteX80" fmla="*/ 2795752 w 3857297"/>
              <a:gd name="connsiteY80" fmla="*/ 231228 h 5706584"/>
              <a:gd name="connsiteX81" fmla="*/ 2585545 w 3857297"/>
              <a:gd name="connsiteY81" fmla="*/ 42042 h 5706584"/>
              <a:gd name="connsiteX82" fmla="*/ 2448910 w 3857297"/>
              <a:gd name="connsiteY82" fmla="*/ 31532 h 5706584"/>
              <a:gd name="connsiteX83" fmla="*/ 2301765 w 3857297"/>
              <a:gd name="connsiteY83" fmla="*/ 294290 h 5706584"/>
              <a:gd name="connsiteX84" fmla="*/ 2102069 w 3857297"/>
              <a:gd name="connsiteY84" fmla="*/ 493986 h 5706584"/>
              <a:gd name="connsiteX85" fmla="*/ 1807780 w 3857297"/>
              <a:gd name="connsiteY85" fmla="*/ 588580 h 5706584"/>
              <a:gd name="connsiteX86" fmla="*/ 1576552 w 3857297"/>
              <a:gd name="connsiteY86" fmla="*/ 620110 h 5706584"/>
              <a:gd name="connsiteX87" fmla="*/ 1387366 w 3857297"/>
              <a:gd name="connsiteY87" fmla="*/ 388883 h 5706584"/>
              <a:gd name="connsiteX88" fmla="*/ 1250731 w 3857297"/>
              <a:gd name="connsiteY88" fmla="*/ 73572 h 5706584"/>
              <a:gd name="connsiteX89" fmla="*/ 1103586 w 3857297"/>
              <a:gd name="connsiteY89" fmla="*/ 0 h 5706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3857297" h="5706584">
                <a:moveTo>
                  <a:pt x="1103586" y="0"/>
                </a:moveTo>
                <a:lnTo>
                  <a:pt x="914400" y="388883"/>
                </a:lnTo>
                <a:lnTo>
                  <a:pt x="378372" y="536028"/>
                </a:lnTo>
                <a:lnTo>
                  <a:pt x="63062" y="819807"/>
                </a:lnTo>
                <a:lnTo>
                  <a:pt x="63062" y="1093076"/>
                </a:lnTo>
                <a:lnTo>
                  <a:pt x="273269" y="1492469"/>
                </a:lnTo>
                <a:lnTo>
                  <a:pt x="378373" y="1660634"/>
                </a:lnTo>
                <a:lnTo>
                  <a:pt x="409903" y="1870841"/>
                </a:lnTo>
                <a:lnTo>
                  <a:pt x="609600" y="1923394"/>
                </a:lnTo>
                <a:lnTo>
                  <a:pt x="798786" y="1671145"/>
                </a:lnTo>
                <a:lnTo>
                  <a:pt x="735724" y="1250731"/>
                </a:lnTo>
                <a:lnTo>
                  <a:pt x="651641" y="1051035"/>
                </a:lnTo>
                <a:lnTo>
                  <a:pt x="830317" y="1008993"/>
                </a:lnTo>
                <a:lnTo>
                  <a:pt x="998483" y="1481959"/>
                </a:lnTo>
                <a:lnTo>
                  <a:pt x="1030014" y="1891862"/>
                </a:lnTo>
                <a:lnTo>
                  <a:pt x="977462" y="2364828"/>
                </a:lnTo>
                <a:lnTo>
                  <a:pt x="399393" y="3499945"/>
                </a:lnTo>
                <a:cubicBezTo>
                  <a:pt x="402897" y="3534980"/>
                  <a:pt x="336331" y="3591036"/>
                  <a:pt x="325821" y="3626070"/>
                </a:cubicBezTo>
                <a:cubicBezTo>
                  <a:pt x="315311" y="3661104"/>
                  <a:pt x="339834" y="3678621"/>
                  <a:pt x="336331" y="3710152"/>
                </a:cubicBezTo>
                <a:cubicBezTo>
                  <a:pt x="332828" y="3741683"/>
                  <a:pt x="357352" y="3790731"/>
                  <a:pt x="304800" y="3815255"/>
                </a:cubicBezTo>
                <a:lnTo>
                  <a:pt x="241738" y="4025462"/>
                </a:lnTo>
                <a:lnTo>
                  <a:pt x="105104" y="4498427"/>
                </a:lnTo>
                <a:lnTo>
                  <a:pt x="0" y="4834759"/>
                </a:lnTo>
                <a:lnTo>
                  <a:pt x="31531" y="5097517"/>
                </a:lnTo>
                <a:lnTo>
                  <a:pt x="136635" y="5192110"/>
                </a:lnTo>
                <a:lnTo>
                  <a:pt x="199696" y="5255172"/>
                </a:lnTo>
                <a:lnTo>
                  <a:pt x="409904" y="5223643"/>
                </a:lnTo>
                <a:lnTo>
                  <a:pt x="515007" y="5213131"/>
                </a:lnTo>
                <a:lnTo>
                  <a:pt x="620110" y="5171090"/>
                </a:lnTo>
                <a:lnTo>
                  <a:pt x="693681" y="4929352"/>
                </a:lnTo>
                <a:lnTo>
                  <a:pt x="735724" y="4572000"/>
                </a:lnTo>
                <a:lnTo>
                  <a:pt x="882868" y="4014952"/>
                </a:lnTo>
                <a:lnTo>
                  <a:pt x="945931" y="4824249"/>
                </a:lnTo>
                <a:lnTo>
                  <a:pt x="966952" y="4981903"/>
                </a:lnTo>
                <a:lnTo>
                  <a:pt x="1082566" y="5108026"/>
                </a:lnTo>
                <a:lnTo>
                  <a:pt x="1219199" y="5108028"/>
                </a:lnTo>
                <a:lnTo>
                  <a:pt x="1345324" y="5087007"/>
                </a:lnTo>
                <a:lnTo>
                  <a:pt x="1566041" y="4614041"/>
                </a:lnTo>
                <a:lnTo>
                  <a:pt x="1671145" y="4172608"/>
                </a:lnTo>
                <a:lnTo>
                  <a:pt x="2049518" y="4078013"/>
                </a:lnTo>
                <a:lnTo>
                  <a:pt x="2165131" y="4529960"/>
                </a:lnTo>
                <a:lnTo>
                  <a:pt x="2207172" y="4950373"/>
                </a:lnTo>
                <a:lnTo>
                  <a:pt x="2259724" y="5108028"/>
                </a:lnTo>
                <a:cubicBezTo>
                  <a:pt x="2259724" y="5223642"/>
                  <a:pt x="2312277" y="5244660"/>
                  <a:pt x="2312277" y="5360274"/>
                </a:cubicBezTo>
                <a:lnTo>
                  <a:pt x="2427890" y="5528443"/>
                </a:lnTo>
                <a:lnTo>
                  <a:pt x="2532993" y="5559974"/>
                </a:lnTo>
                <a:lnTo>
                  <a:pt x="2680138" y="5528441"/>
                </a:lnTo>
                <a:lnTo>
                  <a:pt x="2669627" y="5423339"/>
                </a:lnTo>
                <a:lnTo>
                  <a:pt x="2659117" y="5423338"/>
                </a:lnTo>
                <a:lnTo>
                  <a:pt x="2690648" y="5044965"/>
                </a:lnTo>
                <a:lnTo>
                  <a:pt x="2690648" y="4740165"/>
                </a:lnTo>
                <a:lnTo>
                  <a:pt x="2858814" y="3983421"/>
                </a:lnTo>
                <a:lnTo>
                  <a:pt x="3153102" y="4277711"/>
                </a:lnTo>
                <a:lnTo>
                  <a:pt x="2911365" y="5234151"/>
                </a:lnTo>
                <a:lnTo>
                  <a:pt x="2974428" y="5559973"/>
                </a:lnTo>
                <a:lnTo>
                  <a:pt x="3142593" y="5612524"/>
                </a:lnTo>
                <a:lnTo>
                  <a:pt x="3300247" y="5675589"/>
                </a:lnTo>
                <a:cubicBezTo>
                  <a:pt x="3412357" y="5651064"/>
                  <a:pt x="3314262" y="5784194"/>
                  <a:pt x="3426372" y="5633544"/>
                </a:cubicBezTo>
                <a:lnTo>
                  <a:pt x="3584028" y="5528441"/>
                </a:lnTo>
                <a:lnTo>
                  <a:pt x="3720664" y="5223642"/>
                </a:lnTo>
                <a:lnTo>
                  <a:pt x="3836277" y="4813738"/>
                </a:lnTo>
                <a:lnTo>
                  <a:pt x="3741682" y="4393325"/>
                </a:lnTo>
                <a:lnTo>
                  <a:pt x="3857297" y="4120055"/>
                </a:lnTo>
                <a:lnTo>
                  <a:pt x="3699642" y="3804745"/>
                </a:lnTo>
                <a:lnTo>
                  <a:pt x="3436883" y="3037490"/>
                </a:lnTo>
                <a:lnTo>
                  <a:pt x="3258207" y="2543504"/>
                </a:lnTo>
                <a:lnTo>
                  <a:pt x="3069021" y="2291255"/>
                </a:lnTo>
                <a:lnTo>
                  <a:pt x="2890345" y="1923393"/>
                </a:lnTo>
                <a:lnTo>
                  <a:pt x="2743200" y="1681655"/>
                </a:lnTo>
                <a:lnTo>
                  <a:pt x="2806262" y="1282262"/>
                </a:lnTo>
                <a:lnTo>
                  <a:pt x="2869324" y="1187669"/>
                </a:lnTo>
                <a:lnTo>
                  <a:pt x="2837793" y="1534511"/>
                </a:lnTo>
                <a:lnTo>
                  <a:pt x="2995448" y="1996966"/>
                </a:lnTo>
                <a:lnTo>
                  <a:pt x="3541986" y="2017986"/>
                </a:lnTo>
                <a:lnTo>
                  <a:pt x="3647090" y="1828800"/>
                </a:lnTo>
                <a:lnTo>
                  <a:pt x="3415862" y="1597573"/>
                </a:lnTo>
                <a:lnTo>
                  <a:pt x="3636579" y="1219200"/>
                </a:lnTo>
                <a:lnTo>
                  <a:pt x="3573517" y="630621"/>
                </a:lnTo>
                <a:lnTo>
                  <a:pt x="3499945" y="515007"/>
                </a:lnTo>
                <a:lnTo>
                  <a:pt x="3048000" y="283780"/>
                </a:lnTo>
                <a:lnTo>
                  <a:pt x="2795752" y="231228"/>
                </a:lnTo>
                <a:lnTo>
                  <a:pt x="2585545" y="42042"/>
                </a:lnTo>
                <a:lnTo>
                  <a:pt x="2448910" y="31532"/>
                </a:lnTo>
                <a:lnTo>
                  <a:pt x="2301765" y="294290"/>
                </a:lnTo>
                <a:lnTo>
                  <a:pt x="2102069" y="493986"/>
                </a:lnTo>
                <a:lnTo>
                  <a:pt x="1807780" y="588580"/>
                </a:lnTo>
                <a:lnTo>
                  <a:pt x="1576552" y="620110"/>
                </a:lnTo>
                <a:lnTo>
                  <a:pt x="1387366" y="388883"/>
                </a:lnTo>
                <a:lnTo>
                  <a:pt x="1250731" y="73572"/>
                </a:lnTo>
                <a:lnTo>
                  <a:pt x="1103586" y="0"/>
                </a:lnTo>
                <a:close/>
              </a:path>
            </a:pathLst>
          </a:custGeom>
          <a:blipFill dpi="0" rotWithShape="1"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" name="Freeform: Shape 81">
            <a:hlinkHover r:id="rId10" action="ppaction://hlinksldjump">
              <a:snd r:embed="rId11" name="Growl.wav"/>
            </a:hlinkHover>
            <a:extLst>
              <a:ext uri="{FF2B5EF4-FFF2-40B4-BE49-F238E27FC236}">
                <a16:creationId xmlns:a16="http://schemas.microsoft.com/office/drawing/2014/main" id="{2A7807A0-5CCD-4C10-9776-A76567222E5F}"/>
              </a:ext>
            </a:extLst>
          </p:cNvPr>
          <p:cNvSpPr/>
          <p:nvPr/>
        </p:nvSpPr>
        <p:spPr>
          <a:xfrm>
            <a:off x="4230407" y="4116808"/>
            <a:ext cx="1229710" cy="2019538"/>
          </a:xfrm>
          <a:custGeom>
            <a:avLst/>
            <a:gdLst>
              <a:gd name="connsiteX0" fmla="*/ 1261241 w 4151586"/>
              <a:gd name="connsiteY0" fmla="*/ 136634 h 6747641"/>
              <a:gd name="connsiteX1" fmla="*/ 1072055 w 4151586"/>
              <a:gd name="connsiteY1" fmla="*/ 525517 h 6747641"/>
              <a:gd name="connsiteX2" fmla="*/ 536027 w 4151586"/>
              <a:gd name="connsiteY2" fmla="*/ 672662 h 6747641"/>
              <a:gd name="connsiteX3" fmla="*/ 220717 w 4151586"/>
              <a:gd name="connsiteY3" fmla="*/ 956441 h 6747641"/>
              <a:gd name="connsiteX4" fmla="*/ 220717 w 4151586"/>
              <a:gd name="connsiteY4" fmla="*/ 1229710 h 6747641"/>
              <a:gd name="connsiteX5" fmla="*/ 430924 w 4151586"/>
              <a:gd name="connsiteY5" fmla="*/ 1629103 h 6747641"/>
              <a:gd name="connsiteX6" fmla="*/ 609600 w 4151586"/>
              <a:gd name="connsiteY6" fmla="*/ 1839310 h 6747641"/>
              <a:gd name="connsiteX7" fmla="*/ 504496 w 4151586"/>
              <a:gd name="connsiteY7" fmla="*/ 2049517 h 6747641"/>
              <a:gd name="connsiteX8" fmla="*/ 767255 w 4151586"/>
              <a:gd name="connsiteY8" fmla="*/ 2102069 h 6747641"/>
              <a:gd name="connsiteX9" fmla="*/ 956441 w 4151586"/>
              <a:gd name="connsiteY9" fmla="*/ 1807779 h 6747641"/>
              <a:gd name="connsiteX10" fmla="*/ 893379 w 4151586"/>
              <a:gd name="connsiteY10" fmla="*/ 1387365 h 6747641"/>
              <a:gd name="connsiteX11" fmla="*/ 809296 w 4151586"/>
              <a:gd name="connsiteY11" fmla="*/ 1187669 h 6747641"/>
              <a:gd name="connsiteX12" fmla="*/ 987972 w 4151586"/>
              <a:gd name="connsiteY12" fmla="*/ 1145627 h 6747641"/>
              <a:gd name="connsiteX13" fmla="*/ 1156138 w 4151586"/>
              <a:gd name="connsiteY13" fmla="*/ 1618593 h 6747641"/>
              <a:gd name="connsiteX14" fmla="*/ 1187669 w 4151586"/>
              <a:gd name="connsiteY14" fmla="*/ 2028496 h 6747641"/>
              <a:gd name="connsiteX15" fmla="*/ 1135117 w 4151586"/>
              <a:gd name="connsiteY15" fmla="*/ 2501462 h 6747641"/>
              <a:gd name="connsiteX16" fmla="*/ 599089 w 4151586"/>
              <a:gd name="connsiteY16" fmla="*/ 3699641 h 6747641"/>
              <a:gd name="connsiteX17" fmla="*/ 609600 w 4151586"/>
              <a:gd name="connsiteY17" fmla="*/ 3804745 h 6747641"/>
              <a:gd name="connsiteX18" fmla="*/ 620110 w 4151586"/>
              <a:gd name="connsiteY18" fmla="*/ 3878317 h 6747641"/>
              <a:gd name="connsiteX19" fmla="*/ 620110 w 4151586"/>
              <a:gd name="connsiteY19" fmla="*/ 4004441 h 6747641"/>
              <a:gd name="connsiteX20" fmla="*/ 399393 w 4151586"/>
              <a:gd name="connsiteY20" fmla="*/ 4162096 h 6747641"/>
              <a:gd name="connsiteX21" fmla="*/ 346841 w 4151586"/>
              <a:gd name="connsiteY21" fmla="*/ 4708634 h 6747641"/>
              <a:gd name="connsiteX22" fmla="*/ 136634 w 4151586"/>
              <a:gd name="connsiteY22" fmla="*/ 5276193 h 6747641"/>
              <a:gd name="connsiteX23" fmla="*/ 31531 w 4151586"/>
              <a:gd name="connsiteY23" fmla="*/ 5602014 h 6747641"/>
              <a:gd name="connsiteX24" fmla="*/ 0 w 4151586"/>
              <a:gd name="connsiteY24" fmla="*/ 5927834 h 6747641"/>
              <a:gd name="connsiteX25" fmla="*/ 52551 w 4151586"/>
              <a:gd name="connsiteY25" fmla="*/ 6096000 h 6747641"/>
              <a:gd name="connsiteX26" fmla="*/ 693683 w 4151586"/>
              <a:gd name="connsiteY26" fmla="*/ 6232634 h 6747641"/>
              <a:gd name="connsiteX27" fmla="*/ 840827 w 4151586"/>
              <a:gd name="connsiteY27" fmla="*/ 6085489 h 6747641"/>
              <a:gd name="connsiteX28" fmla="*/ 777765 w 4151586"/>
              <a:gd name="connsiteY28" fmla="*/ 5549462 h 6747641"/>
              <a:gd name="connsiteX29" fmla="*/ 903889 w 4151586"/>
              <a:gd name="connsiteY29" fmla="*/ 5255172 h 6747641"/>
              <a:gd name="connsiteX30" fmla="*/ 893379 w 4151586"/>
              <a:gd name="connsiteY30" fmla="*/ 4708634 h 6747641"/>
              <a:gd name="connsiteX31" fmla="*/ 1019503 w 4151586"/>
              <a:gd name="connsiteY31" fmla="*/ 4593020 h 6747641"/>
              <a:gd name="connsiteX32" fmla="*/ 1030014 w 4151586"/>
              <a:gd name="connsiteY32" fmla="*/ 5307724 h 6747641"/>
              <a:gd name="connsiteX33" fmla="*/ 1103586 w 4151586"/>
              <a:gd name="connsiteY33" fmla="*/ 5412827 h 6747641"/>
              <a:gd name="connsiteX34" fmla="*/ 1219200 w 4151586"/>
              <a:gd name="connsiteY34" fmla="*/ 5896303 h 6747641"/>
              <a:gd name="connsiteX35" fmla="*/ 1471448 w 4151586"/>
              <a:gd name="connsiteY35" fmla="*/ 5969876 h 6747641"/>
              <a:gd name="connsiteX36" fmla="*/ 1629103 w 4151586"/>
              <a:gd name="connsiteY36" fmla="*/ 5538952 h 6747641"/>
              <a:gd name="connsiteX37" fmla="*/ 1744717 w 4151586"/>
              <a:gd name="connsiteY37" fmla="*/ 5076496 h 6747641"/>
              <a:gd name="connsiteX38" fmla="*/ 1860331 w 4151586"/>
              <a:gd name="connsiteY38" fmla="*/ 4750676 h 6747641"/>
              <a:gd name="connsiteX39" fmla="*/ 2165131 w 4151586"/>
              <a:gd name="connsiteY39" fmla="*/ 4698124 h 6747641"/>
              <a:gd name="connsiteX40" fmla="*/ 2301765 w 4151586"/>
              <a:gd name="connsiteY40" fmla="*/ 4929352 h 6747641"/>
              <a:gd name="connsiteX41" fmla="*/ 2270234 w 4151586"/>
              <a:gd name="connsiteY41" fmla="*/ 5465379 h 6747641"/>
              <a:gd name="connsiteX42" fmla="*/ 2396358 w 4151586"/>
              <a:gd name="connsiteY42" fmla="*/ 5864772 h 6747641"/>
              <a:gd name="connsiteX43" fmla="*/ 2417379 w 4151586"/>
              <a:gd name="connsiteY43" fmla="*/ 6201103 h 6747641"/>
              <a:gd name="connsiteX44" fmla="*/ 2459420 w 4151586"/>
              <a:gd name="connsiteY44" fmla="*/ 6526924 h 6747641"/>
              <a:gd name="connsiteX45" fmla="*/ 2869324 w 4151586"/>
              <a:gd name="connsiteY45" fmla="*/ 6642538 h 6747641"/>
              <a:gd name="connsiteX46" fmla="*/ 3037489 w 4151586"/>
              <a:gd name="connsiteY46" fmla="*/ 6432331 h 6747641"/>
              <a:gd name="connsiteX47" fmla="*/ 2911365 w 4151586"/>
              <a:gd name="connsiteY47" fmla="*/ 5822731 h 6747641"/>
              <a:gd name="connsiteX48" fmla="*/ 2816772 w 4151586"/>
              <a:gd name="connsiteY48" fmla="*/ 5559972 h 6747641"/>
              <a:gd name="connsiteX49" fmla="*/ 3026979 w 4151586"/>
              <a:gd name="connsiteY49" fmla="*/ 5318234 h 6747641"/>
              <a:gd name="connsiteX50" fmla="*/ 3058510 w 4151586"/>
              <a:gd name="connsiteY50" fmla="*/ 4897820 h 6747641"/>
              <a:gd name="connsiteX51" fmla="*/ 3111062 w 4151586"/>
              <a:gd name="connsiteY51" fmla="*/ 4666593 h 6747641"/>
              <a:gd name="connsiteX52" fmla="*/ 3342289 w 4151586"/>
              <a:gd name="connsiteY52" fmla="*/ 4855779 h 6747641"/>
              <a:gd name="connsiteX53" fmla="*/ 3205655 w 4151586"/>
              <a:gd name="connsiteY53" fmla="*/ 5402317 h 6747641"/>
              <a:gd name="connsiteX54" fmla="*/ 3100551 w 4151586"/>
              <a:gd name="connsiteY54" fmla="*/ 6011917 h 6747641"/>
              <a:gd name="connsiteX55" fmla="*/ 3090041 w 4151586"/>
              <a:gd name="connsiteY55" fmla="*/ 6264165 h 6747641"/>
              <a:gd name="connsiteX56" fmla="*/ 3100551 w 4151586"/>
              <a:gd name="connsiteY56" fmla="*/ 6547945 h 6747641"/>
              <a:gd name="connsiteX57" fmla="*/ 3636579 w 4151586"/>
              <a:gd name="connsiteY57" fmla="*/ 6747641 h 6747641"/>
              <a:gd name="connsiteX58" fmla="*/ 3962400 w 4151586"/>
              <a:gd name="connsiteY58" fmla="*/ 6568965 h 6747641"/>
              <a:gd name="connsiteX59" fmla="*/ 4046483 w 4151586"/>
              <a:gd name="connsiteY59" fmla="*/ 6085489 h 6747641"/>
              <a:gd name="connsiteX60" fmla="*/ 4151586 w 4151586"/>
              <a:gd name="connsiteY60" fmla="*/ 5307724 h 6747641"/>
              <a:gd name="connsiteX61" fmla="*/ 4088524 w 4151586"/>
              <a:gd name="connsiteY61" fmla="*/ 4624552 h 6747641"/>
              <a:gd name="connsiteX62" fmla="*/ 4078014 w 4151586"/>
              <a:gd name="connsiteY62" fmla="*/ 4309241 h 6747641"/>
              <a:gd name="connsiteX63" fmla="*/ 3804745 w 4151586"/>
              <a:gd name="connsiteY63" fmla="*/ 3993931 h 6747641"/>
              <a:gd name="connsiteX64" fmla="*/ 3594538 w 4151586"/>
              <a:gd name="connsiteY64" fmla="*/ 3174124 h 6747641"/>
              <a:gd name="connsiteX65" fmla="*/ 3415862 w 4151586"/>
              <a:gd name="connsiteY65" fmla="*/ 2680138 h 6747641"/>
              <a:gd name="connsiteX66" fmla="*/ 3226676 w 4151586"/>
              <a:gd name="connsiteY66" fmla="*/ 2427889 h 6747641"/>
              <a:gd name="connsiteX67" fmla="*/ 3048000 w 4151586"/>
              <a:gd name="connsiteY67" fmla="*/ 2060027 h 6747641"/>
              <a:gd name="connsiteX68" fmla="*/ 2900855 w 4151586"/>
              <a:gd name="connsiteY68" fmla="*/ 1818289 h 6747641"/>
              <a:gd name="connsiteX69" fmla="*/ 2963917 w 4151586"/>
              <a:gd name="connsiteY69" fmla="*/ 1418896 h 6747641"/>
              <a:gd name="connsiteX70" fmla="*/ 3026979 w 4151586"/>
              <a:gd name="connsiteY70" fmla="*/ 1324303 h 6747641"/>
              <a:gd name="connsiteX71" fmla="*/ 2995448 w 4151586"/>
              <a:gd name="connsiteY71" fmla="*/ 1671145 h 6747641"/>
              <a:gd name="connsiteX72" fmla="*/ 3153103 w 4151586"/>
              <a:gd name="connsiteY72" fmla="*/ 2133600 h 6747641"/>
              <a:gd name="connsiteX73" fmla="*/ 3699641 w 4151586"/>
              <a:gd name="connsiteY73" fmla="*/ 2154620 h 6747641"/>
              <a:gd name="connsiteX74" fmla="*/ 3804745 w 4151586"/>
              <a:gd name="connsiteY74" fmla="*/ 1965434 h 6747641"/>
              <a:gd name="connsiteX75" fmla="*/ 3573517 w 4151586"/>
              <a:gd name="connsiteY75" fmla="*/ 1734207 h 6747641"/>
              <a:gd name="connsiteX76" fmla="*/ 3794234 w 4151586"/>
              <a:gd name="connsiteY76" fmla="*/ 1355834 h 6747641"/>
              <a:gd name="connsiteX77" fmla="*/ 3731172 w 4151586"/>
              <a:gd name="connsiteY77" fmla="*/ 767255 h 6747641"/>
              <a:gd name="connsiteX78" fmla="*/ 3657600 w 4151586"/>
              <a:gd name="connsiteY78" fmla="*/ 651641 h 6747641"/>
              <a:gd name="connsiteX79" fmla="*/ 3205655 w 4151586"/>
              <a:gd name="connsiteY79" fmla="*/ 420414 h 6747641"/>
              <a:gd name="connsiteX80" fmla="*/ 2953407 w 4151586"/>
              <a:gd name="connsiteY80" fmla="*/ 367862 h 6747641"/>
              <a:gd name="connsiteX81" fmla="*/ 2722179 w 4151586"/>
              <a:gd name="connsiteY81" fmla="*/ 10510 h 6747641"/>
              <a:gd name="connsiteX82" fmla="*/ 2564524 w 4151586"/>
              <a:gd name="connsiteY82" fmla="*/ 0 h 6747641"/>
              <a:gd name="connsiteX83" fmla="*/ 2459420 w 4151586"/>
              <a:gd name="connsiteY83" fmla="*/ 430924 h 6747641"/>
              <a:gd name="connsiteX84" fmla="*/ 2259724 w 4151586"/>
              <a:gd name="connsiteY84" fmla="*/ 630620 h 6747641"/>
              <a:gd name="connsiteX85" fmla="*/ 1944414 w 4151586"/>
              <a:gd name="connsiteY85" fmla="*/ 672662 h 6747641"/>
              <a:gd name="connsiteX86" fmla="*/ 1713186 w 4151586"/>
              <a:gd name="connsiteY86" fmla="*/ 620110 h 6747641"/>
              <a:gd name="connsiteX87" fmla="*/ 1566041 w 4151586"/>
              <a:gd name="connsiteY87" fmla="*/ 336331 h 6747641"/>
              <a:gd name="connsiteX88" fmla="*/ 1345324 w 4151586"/>
              <a:gd name="connsiteY88" fmla="*/ 73572 h 6747641"/>
              <a:gd name="connsiteX89" fmla="*/ 1261241 w 4151586"/>
              <a:gd name="connsiteY89" fmla="*/ 136634 h 6747641"/>
              <a:gd name="connsiteX0" fmla="*/ 1261241 w 4151586"/>
              <a:gd name="connsiteY0" fmla="*/ 136634 h 6642538"/>
              <a:gd name="connsiteX1" fmla="*/ 1072055 w 4151586"/>
              <a:gd name="connsiteY1" fmla="*/ 525517 h 6642538"/>
              <a:gd name="connsiteX2" fmla="*/ 536027 w 4151586"/>
              <a:gd name="connsiteY2" fmla="*/ 672662 h 6642538"/>
              <a:gd name="connsiteX3" fmla="*/ 220717 w 4151586"/>
              <a:gd name="connsiteY3" fmla="*/ 956441 h 6642538"/>
              <a:gd name="connsiteX4" fmla="*/ 220717 w 4151586"/>
              <a:gd name="connsiteY4" fmla="*/ 1229710 h 6642538"/>
              <a:gd name="connsiteX5" fmla="*/ 430924 w 4151586"/>
              <a:gd name="connsiteY5" fmla="*/ 1629103 h 6642538"/>
              <a:gd name="connsiteX6" fmla="*/ 609600 w 4151586"/>
              <a:gd name="connsiteY6" fmla="*/ 1839310 h 6642538"/>
              <a:gd name="connsiteX7" fmla="*/ 504496 w 4151586"/>
              <a:gd name="connsiteY7" fmla="*/ 2049517 h 6642538"/>
              <a:gd name="connsiteX8" fmla="*/ 767255 w 4151586"/>
              <a:gd name="connsiteY8" fmla="*/ 2102069 h 6642538"/>
              <a:gd name="connsiteX9" fmla="*/ 956441 w 4151586"/>
              <a:gd name="connsiteY9" fmla="*/ 1807779 h 6642538"/>
              <a:gd name="connsiteX10" fmla="*/ 893379 w 4151586"/>
              <a:gd name="connsiteY10" fmla="*/ 1387365 h 6642538"/>
              <a:gd name="connsiteX11" fmla="*/ 809296 w 4151586"/>
              <a:gd name="connsiteY11" fmla="*/ 1187669 h 6642538"/>
              <a:gd name="connsiteX12" fmla="*/ 987972 w 4151586"/>
              <a:gd name="connsiteY12" fmla="*/ 1145627 h 6642538"/>
              <a:gd name="connsiteX13" fmla="*/ 1156138 w 4151586"/>
              <a:gd name="connsiteY13" fmla="*/ 1618593 h 6642538"/>
              <a:gd name="connsiteX14" fmla="*/ 1187669 w 4151586"/>
              <a:gd name="connsiteY14" fmla="*/ 2028496 h 6642538"/>
              <a:gd name="connsiteX15" fmla="*/ 1135117 w 4151586"/>
              <a:gd name="connsiteY15" fmla="*/ 2501462 h 6642538"/>
              <a:gd name="connsiteX16" fmla="*/ 599089 w 4151586"/>
              <a:gd name="connsiteY16" fmla="*/ 3699641 h 6642538"/>
              <a:gd name="connsiteX17" fmla="*/ 609600 w 4151586"/>
              <a:gd name="connsiteY17" fmla="*/ 3804745 h 6642538"/>
              <a:gd name="connsiteX18" fmla="*/ 620110 w 4151586"/>
              <a:gd name="connsiteY18" fmla="*/ 3878317 h 6642538"/>
              <a:gd name="connsiteX19" fmla="*/ 620110 w 4151586"/>
              <a:gd name="connsiteY19" fmla="*/ 4004441 h 6642538"/>
              <a:gd name="connsiteX20" fmla="*/ 399393 w 4151586"/>
              <a:gd name="connsiteY20" fmla="*/ 4162096 h 6642538"/>
              <a:gd name="connsiteX21" fmla="*/ 346841 w 4151586"/>
              <a:gd name="connsiteY21" fmla="*/ 4708634 h 6642538"/>
              <a:gd name="connsiteX22" fmla="*/ 136634 w 4151586"/>
              <a:gd name="connsiteY22" fmla="*/ 5276193 h 6642538"/>
              <a:gd name="connsiteX23" fmla="*/ 31531 w 4151586"/>
              <a:gd name="connsiteY23" fmla="*/ 5602014 h 6642538"/>
              <a:gd name="connsiteX24" fmla="*/ 0 w 4151586"/>
              <a:gd name="connsiteY24" fmla="*/ 5927834 h 6642538"/>
              <a:gd name="connsiteX25" fmla="*/ 52551 w 4151586"/>
              <a:gd name="connsiteY25" fmla="*/ 6096000 h 6642538"/>
              <a:gd name="connsiteX26" fmla="*/ 693683 w 4151586"/>
              <a:gd name="connsiteY26" fmla="*/ 6232634 h 6642538"/>
              <a:gd name="connsiteX27" fmla="*/ 840827 w 4151586"/>
              <a:gd name="connsiteY27" fmla="*/ 6085489 h 6642538"/>
              <a:gd name="connsiteX28" fmla="*/ 777765 w 4151586"/>
              <a:gd name="connsiteY28" fmla="*/ 5549462 h 6642538"/>
              <a:gd name="connsiteX29" fmla="*/ 903889 w 4151586"/>
              <a:gd name="connsiteY29" fmla="*/ 5255172 h 6642538"/>
              <a:gd name="connsiteX30" fmla="*/ 893379 w 4151586"/>
              <a:gd name="connsiteY30" fmla="*/ 4708634 h 6642538"/>
              <a:gd name="connsiteX31" fmla="*/ 1019503 w 4151586"/>
              <a:gd name="connsiteY31" fmla="*/ 4593020 h 6642538"/>
              <a:gd name="connsiteX32" fmla="*/ 1030014 w 4151586"/>
              <a:gd name="connsiteY32" fmla="*/ 5307724 h 6642538"/>
              <a:gd name="connsiteX33" fmla="*/ 1103586 w 4151586"/>
              <a:gd name="connsiteY33" fmla="*/ 5412827 h 6642538"/>
              <a:gd name="connsiteX34" fmla="*/ 1219200 w 4151586"/>
              <a:gd name="connsiteY34" fmla="*/ 5896303 h 6642538"/>
              <a:gd name="connsiteX35" fmla="*/ 1471448 w 4151586"/>
              <a:gd name="connsiteY35" fmla="*/ 5969876 h 6642538"/>
              <a:gd name="connsiteX36" fmla="*/ 1629103 w 4151586"/>
              <a:gd name="connsiteY36" fmla="*/ 5538952 h 6642538"/>
              <a:gd name="connsiteX37" fmla="*/ 1744717 w 4151586"/>
              <a:gd name="connsiteY37" fmla="*/ 5076496 h 6642538"/>
              <a:gd name="connsiteX38" fmla="*/ 1860331 w 4151586"/>
              <a:gd name="connsiteY38" fmla="*/ 4750676 h 6642538"/>
              <a:gd name="connsiteX39" fmla="*/ 2165131 w 4151586"/>
              <a:gd name="connsiteY39" fmla="*/ 4698124 h 6642538"/>
              <a:gd name="connsiteX40" fmla="*/ 2301765 w 4151586"/>
              <a:gd name="connsiteY40" fmla="*/ 4929352 h 6642538"/>
              <a:gd name="connsiteX41" fmla="*/ 2270234 w 4151586"/>
              <a:gd name="connsiteY41" fmla="*/ 5465379 h 6642538"/>
              <a:gd name="connsiteX42" fmla="*/ 2396358 w 4151586"/>
              <a:gd name="connsiteY42" fmla="*/ 5864772 h 6642538"/>
              <a:gd name="connsiteX43" fmla="*/ 2417379 w 4151586"/>
              <a:gd name="connsiteY43" fmla="*/ 6201103 h 6642538"/>
              <a:gd name="connsiteX44" fmla="*/ 2459420 w 4151586"/>
              <a:gd name="connsiteY44" fmla="*/ 6526924 h 6642538"/>
              <a:gd name="connsiteX45" fmla="*/ 2869324 w 4151586"/>
              <a:gd name="connsiteY45" fmla="*/ 6642538 h 6642538"/>
              <a:gd name="connsiteX46" fmla="*/ 3037489 w 4151586"/>
              <a:gd name="connsiteY46" fmla="*/ 6432331 h 6642538"/>
              <a:gd name="connsiteX47" fmla="*/ 2911365 w 4151586"/>
              <a:gd name="connsiteY47" fmla="*/ 5822731 h 6642538"/>
              <a:gd name="connsiteX48" fmla="*/ 2816772 w 4151586"/>
              <a:gd name="connsiteY48" fmla="*/ 5559972 h 6642538"/>
              <a:gd name="connsiteX49" fmla="*/ 3026979 w 4151586"/>
              <a:gd name="connsiteY49" fmla="*/ 5318234 h 6642538"/>
              <a:gd name="connsiteX50" fmla="*/ 3058510 w 4151586"/>
              <a:gd name="connsiteY50" fmla="*/ 4897820 h 6642538"/>
              <a:gd name="connsiteX51" fmla="*/ 3111062 w 4151586"/>
              <a:gd name="connsiteY51" fmla="*/ 4666593 h 6642538"/>
              <a:gd name="connsiteX52" fmla="*/ 3342289 w 4151586"/>
              <a:gd name="connsiteY52" fmla="*/ 4855779 h 6642538"/>
              <a:gd name="connsiteX53" fmla="*/ 3205655 w 4151586"/>
              <a:gd name="connsiteY53" fmla="*/ 5402317 h 6642538"/>
              <a:gd name="connsiteX54" fmla="*/ 3100551 w 4151586"/>
              <a:gd name="connsiteY54" fmla="*/ 6011917 h 6642538"/>
              <a:gd name="connsiteX55" fmla="*/ 3090041 w 4151586"/>
              <a:gd name="connsiteY55" fmla="*/ 6264165 h 6642538"/>
              <a:gd name="connsiteX56" fmla="*/ 3100551 w 4151586"/>
              <a:gd name="connsiteY56" fmla="*/ 6547945 h 6642538"/>
              <a:gd name="connsiteX57" fmla="*/ 3668110 w 4151586"/>
              <a:gd name="connsiteY57" fmla="*/ 6495393 h 6642538"/>
              <a:gd name="connsiteX58" fmla="*/ 3962400 w 4151586"/>
              <a:gd name="connsiteY58" fmla="*/ 6568965 h 6642538"/>
              <a:gd name="connsiteX59" fmla="*/ 4046483 w 4151586"/>
              <a:gd name="connsiteY59" fmla="*/ 6085489 h 6642538"/>
              <a:gd name="connsiteX60" fmla="*/ 4151586 w 4151586"/>
              <a:gd name="connsiteY60" fmla="*/ 5307724 h 6642538"/>
              <a:gd name="connsiteX61" fmla="*/ 4088524 w 4151586"/>
              <a:gd name="connsiteY61" fmla="*/ 4624552 h 6642538"/>
              <a:gd name="connsiteX62" fmla="*/ 4078014 w 4151586"/>
              <a:gd name="connsiteY62" fmla="*/ 4309241 h 6642538"/>
              <a:gd name="connsiteX63" fmla="*/ 3804745 w 4151586"/>
              <a:gd name="connsiteY63" fmla="*/ 3993931 h 6642538"/>
              <a:gd name="connsiteX64" fmla="*/ 3594538 w 4151586"/>
              <a:gd name="connsiteY64" fmla="*/ 3174124 h 6642538"/>
              <a:gd name="connsiteX65" fmla="*/ 3415862 w 4151586"/>
              <a:gd name="connsiteY65" fmla="*/ 2680138 h 6642538"/>
              <a:gd name="connsiteX66" fmla="*/ 3226676 w 4151586"/>
              <a:gd name="connsiteY66" fmla="*/ 2427889 h 6642538"/>
              <a:gd name="connsiteX67" fmla="*/ 3048000 w 4151586"/>
              <a:gd name="connsiteY67" fmla="*/ 2060027 h 6642538"/>
              <a:gd name="connsiteX68" fmla="*/ 2900855 w 4151586"/>
              <a:gd name="connsiteY68" fmla="*/ 1818289 h 6642538"/>
              <a:gd name="connsiteX69" fmla="*/ 2963917 w 4151586"/>
              <a:gd name="connsiteY69" fmla="*/ 1418896 h 6642538"/>
              <a:gd name="connsiteX70" fmla="*/ 3026979 w 4151586"/>
              <a:gd name="connsiteY70" fmla="*/ 1324303 h 6642538"/>
              <a:gd name="connsiteX71" fmla="*/ 2995448 w 4151586"/>
              <a:gd name="connsiteY71" fmla="*/ 1671145 h 6642538"/>
              <a:gd name="connsiteX72" fmla="*/ 3153103 w 4151586"/>
              <a:gd name="connsiteY72" fmla="*/ 2133600 h 6642538"/>
              <a:gd name="connsiteX73" fmla="*/ 3699641 w 4151586"/>
              <a:gd name="connsiteY73" fmla="*/ 2154620 h 6642538"/>
              <a:gd name="connsiteX74" fmla="*/ 3804745 w 4151586"/>
              <a:gd name="connsiteY74" fmla="*/ 1965434 h 6642538"/>
              <a:gd name="connsiteX75" fmla="*/ 3573517 w 4151586"/>
              <a:gd name="connsiteY75" fmla="*/ 1734207 h 6642538"/>
              <a:gd name="connsiteX76" fmla="*/ 3794234 w 4151586"/>
              <a:gd name="connsiteY76" fmla="*/ 1355834 h 6642538"/>
              <a:gd name="connsiteX77" fmla="*/ 3731172 w 4151586"/>
              <a:gd name="connsiteY77" fmla="*/ 767255 h 6642538"/>
              <a:gd name="connsiteX78" fmla="*/ 3657600 w 4151586"/>
              <a:gd name="connsiteY78" fmla="*/ 651641 h 6642538"/>
              <a:gd name="connsiteX79" fmla="*/ 3205655 w 4151586"/>
              <a:gd name="connsiteY79" fmla="*/ 420414 h 6642538"/>
              <a:gd name="connsiteX80" fmla="*/ 2953407 w 4151586"/>
              <a:gd name="connsiteY80" fmla="*/ 367862 h 6642538"/>
              <a:gd name="connsiteX81" fmla="*/ 2722179 w 4151586"/>
              <a:gd name="connsiteY81" fmla="*/ 10510 h 6642538"/>
              <a:gd name="connsiteX82" fmla="*/ 2564524 w 4151586"/>
              <a:gd name="connsiteY82" fmla="*/ 0 h 6642538"/>
              <a:gd name="connsiteX83" fmla="*/ 2459420 w 4151586"/>
              <a:gd name="connsiteY83" fmla="*/ 430924 h 6642538"/>
              <a:gd name="connsiteX84" fmla="*/ 2259724 w 4151586"/>
              <a:gd name="connsiteY84" fmla="*/ 630620 h 6642538"/>
              <a:gd name="connsiteX85" fmla="*/ 1944414 w 4151586"/>
              <a:gd name="connsiteY85" fmla="*/ 672662 h 6642538"/>
              <a:gd name="connsiteX86" fmla="*/ 1713186 w 4151586"/>
              <a:gd name="connsiteY86" fmla="*/ 620110 h 6642538"/>
              <a:gd name="connsiteX87" fmla="*/ 1566041 w 4151586"/>
              <a:gd name="connsiteY87" fmla="*/ 336331 h 6642538"/>
              <a:gd name="connsiteX88" fmla="*/ 1345324 w 4151586"/>
              <a:gd name="connsiteY88" fmla="*/ 73572 h 6642538"/>
              <a:gd name="connsiteX89" fmla="*/ 1261241 w 4151586"/>
              <a:gd name="connsiteY89" fmla="*/ 136634 h 6642538"/>
              <a:gd name="connsiteX0" fmla="*/ 1261241 w 4151586"/>
              <a:gd name="connsiteY0" fmla="*/ 136634 h 6642538"/>
              <a:gd name="connsiteX1" fmla="*/ 1072055 w 4151586"/>
              <a:gd name="connsiteY1" fmla="*/ 525517 h 6642538"/>
              <a:gd name="connsiteX2" fmla="*/ 536027 w 4151586"/>
              <a:gd name="connsiteY2" fmla="*/ 672662 h 6642538"/>
              <a:gd name="connsiteX3" fmla="*/ 220717 w 4151586"/>
              <a:gd name="connsiteY3" fmla="*/ 956441 h 6642538"/>
              <a:gd name="connsiteX4" fmla="*/ 220717 w 4151586"/>
              <a:gd name="connsiteY4" fmla="*/ 1229710 h 6642538"/>
              <a:gd name="connsiteX5" fmla="*/ 430924 w 4151586"/>
              <a:gd name="connsiteY5" fmla="*/ 1629103 h 6642538"/>
              <a:gd name="connsiteX6" fmla="*/ 609600 w 4151586"/>
              <a:gd name="connsiteY6" fmla="*/ 1839310 h 6642538"/>
              <a:gd name="connsiteX7" fmla="*/ 504496 w 4151586"/>
              <a:gd name="connsiteY7" fmla="*/ 2049517 h 6642538"/>
              <a:gd name="connsiteX8" fmla="*/ 767255 w 4151586"/>
              <a:gd name="connsiteY8" fmla="*/ 2102069 h 6642538"/>
              <a:gd name="connsiteX9" fmla="*/ 956441 w 4151586"/>
              <a:gd name="connsiteY9" fmla="*/ 1807779 h 6642538"/>
              <a:gd name="connsiteX10" fmla="*/ 893379 w 4151586"/>
              <a:gd name="connsiteY10" fmla="*/ 1387365 h 6642538"/>
              <a:gd name="connsiteX11" fmla="*/ 809296 w 4151586"/>
              <a:gd name="connsiteY11" fmla="*/ 1187669 h 6642538"/>
              <a:gd name="connsiteX12" fmla="*/ 987972 w 4151586"/>
              <a:gd name="connsiteY12" fmla="*/ 1145627 h 6642538"/>
              <a:gd name="connsiteX13" fmla="*/ 1156138 w 4151586"/>
              <a:gd name="connsiteY13" fmla="*/ 1618593 h 6642538"/>
              <a:gd name="connsiteX14" fmla="*/ 1187669 w 4151586"/>
              <a:gd name="connsiteY14" fmla="*/ 2028496 h 6642538"/>
              <a:gd name="connsiteX15" fmla="*/ 1135117 w 4151586"/>
              <a:gd name="connsiteY15" fmla="*/ 2501462 h 6642538"/>
              <a:gd name="connsiteX16" fmla="*/ 599089 w 4151586"/>
              <a:gd name="connsiteY16" fmla="*/ 3699641 h 6642538"/>
              <a:gd name="connsiteX17" fmla="*/ 609600 w 4151586"/>
              <a:gd name="connsiteY17" fmla="*/ 3804745 h 6642538"/>
              <a:gd name="connsiteX18" fmla="*/ 620110 w 4151586"/>
              <a:gd name="connsiteY18" fmla="*/ 3878317 h 6642538"/>
              <a:gd name="connsiteX19" fmla="*/ 620110 w 4151586"/>
              <a:gd name="connsiteY19" fmla="*/ 4004441 h 6642538"/>
              <a:gd name="connsiteX20" fmla="*/ 399393 w 4151586"/>
              <a:gd name="connsiteY20" fmla="*/ 4162096 h 6642538"/>
              <a:gd name="connsiteX21" fmla="*/ 346841 w 4151586"/>
              <a:gd name="connsiteY21" fmla="*/ 4708634 h 6642538"/>
              <a:gd name="connsiteX22" fmla="*/ 136634 w 4151586"/>
              <a:gd name="connsiteY22" fmla="*/ 5276193 h 6642538"/>
              <a:gd name="connsiteX23" fmla="*/ 31531 w 4151586"/>
              <a:gd name="connsiteY23" fmla="*/ 5602014 h 6642538"/>
              <a:gd name="connsiteX24" fmla="*/ 0 w 4151586"/>
              <a:gd name="connsiteY24" fmla="*/ 5927834 h 6642538"/>
              <a:gd name="connsiteX25" fmla="*/ 52551 w 4151586"/>
              <a:gd name="connsiteY25" fmla="*/ 6096000 h 6642538"/>
              <a:gd name="connsiteX26" fmla="*/ 693683 w 4151586"/>
              <a:gd name="connsiteY26" fmla="*/ 6232634 h 6642538"/>
              <a:gd name="connsiteX27" fmla="*/ 840827 w 4151586"/>
              <a:gd name="connsiteY27" fmla="*/ 6085489 h 6642538"/>
              <a:gd name="connsiteX28" fmla="*/ 777765 w 4151586"/>
              <a:gd name="connsiteY28" fmla="*/ 5549462 h 6642538"/>
              <a:gd name="connsiteX29" fmla="*/ 903889 w 4151586"/>
              <a:gd name="connsiteY29" fmla="*/ 5255172 h 6642538"/>
              <a:gd name="connsiteX30" fmla="*/ 893379 w 4151586"/>
              <a:gd name="connsiteY30" fmla="*/ 4708634 h 6642538"/>
              <a:gd name="connsiteX31" fmla="*/ 1019503 w 4151586"/>
              <a:gd name="connsiteY31" fmla="*/ 4593020 h 6642538"/>
              <a:gd name="connsiteX32" fmla="*/ 1030014 w 4151586"/>
              <a:gd name="connsiteY32" fmla="*/ 5307724 h 6642538"/>
              <a:gd name="connsiteX33" fmla="*/ 1103586 w 4151586"/>
              <a:gd name="connsiteY33" fmla="*/ 5412827 h 6642538"/>
              <a:gd name="connsiteX34" fmla="*/ 1219200 w 4151586"/>
              <a:gd name="connsiteY34" fmla="*/ 5896303 h 6642538"/>
              <a:gd name="connsiteX35" fmla="*/ 1471448 w 4151586"/>
              <a:gd name="connsiteY35" fmla="*/ 5969876 h 6642538"/>
              <a:gd name="connsiteX36" fmla="*/ 1629103 w 4151586"/>
              <a:gd name="connsiteY36" fmla="*/ 5538952 h 6642538"/>
              <a:gd name="connsiteX37" fmla="*/ 1744717 w 4151586"/>
              <a:gd name="connsiteY37" fmla="*/ 5076496 h 6642538"/>
              <a:gd name="connsiteX38" fmla="*/ 1860331 w 4151586"/>
              <a:gd name="connsiteY38" fmla="*/ 4750676 h 6642538"/>
              <a:gd name="connsiteX39" fmla="*/ 2165131 w 4151586"/>
              <a:gd name="connsiteY39" fmla="*/ 4698124 h 6642538"/>
              <a:gd name="connsiteX40" fmla="*/ 2301765 w 4151586"/>
              <a:gd name="connsiteY40" fmla="*/ 4929352 h 6642538"/>
              <a:gd name="connsiteX41" fmla="*/ 2270234 w 4151586"/>
              <a:gd name="connsiteY41" fmla="*/ 5465379 h 6642538"/>
              <a:gd name="connsiteX42" fmla="*/ 2396358 w 4151586"/>
              <a:gd name="connsiteY42" fmla="*/ 5864772 h 6642538"/>
              <a:gd name="connsiteX43" fmla="*/ 2417379 w 4151586"/>
              <a:gd name="connsiteY43" fmla="*/ 6201103 h 6642538"/>
              <a:gd name="connsiteX44" fmla="*/ 2459420 w 4151586"/>
              <a:gd name="connsiteY44" fmla="*/ 6526924 h 6642538"/>
              <a:gd name="connsiteX45" fmla="*/ 2869324 w 4151586"/>
              <a:gd name="connsiteY45" fmla="*/ 6642538 h 6642538"/>
              <a:gd name="connsiteX46" fmla="*/ 3037489 w 4151586"/>
              <a:gd name="connsiteY46" fmla="*/ 6432331 h 6642538"/>
              <a:gd name="connsiteX47" fmla="*/ 2911365 w 4151586"/>
              <a:gd name="connsiteY47" fmla="*/ 5822731 h 6642538"/>
              <a:gd name="connsiteX48" fmla="*/ 2816772 w 4151586"/>
              <a:gd name="connsiteY48" fmla="*/ 5559972 h 6642538"/>
              <a:gd name="connsiteX49" fmla="*/ 3026979 w 4151586"/>
              <a:gd name="connsiteY49" fmla="*/ 5318234 h 6642538"/>
              <a:gd name="connsiteX50" fmla="*/ 3058510 w 4151586"/>
              <a:gd name="connsiteY50" fmla="*/ 4897820 h 6642538"/>
              <a:gd name="connsiteX51" fmla="*/ 3111062 w 4151586"/>
              <a:gd name="connsiteY51" fmla="*/ 4666593 h 6642538"/>
              <a:gd name="connsiteX52" fmla="*/ 3342289 w 4151586"/>
              <a:gd name="connsiteY52" fmla="*/ 4855779 h 6642538"/>
              <a:gd name="connsiteX53" fmla="*/ 3205655 w 4151586"/>
              <a:gd name="connsiteY53" fmla="*/ 5402317 h 6642538"/>
              <a:gd name="connsiteX54" fmla="*/ 3100551 w 4151586"/>
              <a:gd name="connsiteY54" fmla="*/ 6011917 h 6642538"/>
              <a:gd name="connsiteX55" fmla="*/ 3090041 w 4151586"/>
              <a:gd name="connsiteY55" fmla="*/ 6264165 h 6642538"/>
              <a:gd name="connsiteX56" fmla="*/ 3226675 w 4151586"/>
              <a:gd name="connsiteY56" fmla="*/ 6411310 h 6642538"/>
              <a:gd name="connsiteX57" fmla="*/ 3668110 w 4151586"/>
              <a:gd name="connsiteY57" fmla="*/ 6495393 h 6642538"/>
              <a:gd name="connsiteX58" fmla="*/ 3962400 w 4151586"/>
              <a:gd name="connsiteY58" fmla="*/ 6568965 h 6642538"/>
              <a:gd name="connsiteX59" fmla="*/ 4046483 w 4151586"/>
              <a:gd name="connsiteY59" fmla="*/ 6085489 h 6642538"/>
              <a:gd name="connsiteX60" fmla="*/ 4151586 w 4151586"/>
              <a:gd name="connsiteY60" fmla="*/ 5307724 h 6642538"/>
              <a:gd name="connsiteX61" fmla="*/ 4088524 w 4151586"/>
              <a:gd name="connsiteY61" fmla="*/ 4624552 h 6642538"/>
              <a:gd name="connsiteX62" fmla="*/ 4078014 w 4151586"/>
              <a:gd name="connsiteY62" fmla="*/ 4309241 h 6642538"/>
              <a:gd name="connsiteX63" fmla="*/ 3804745 w 4151586"/>
              <a:gd name="connsiteY63" fmla="*/ 3993931 h 6642538"/>
              <a:gd name="connsiteX64" fmla="*/ 3594538 w 4151586"/>
              <a:gd name="connsiteY64" fmla="*/ 3174124 h 6642538"/>
              <a:gd name="connsiteX65" fmla="*/ 3415862 w 4151586"/>
              <a:gd name="connsiteY65" fmla="*/ 2680138 h 6642538"/>
              <a:gd name="connsiteX66" fmla="*/ 3226676 w 4151586"/>
              <a:gd name="connsiteY66" fmla="*/ 2427889 h 6642538"/>
              <a:gd name="connsiteX67" fmla="*/ 3048000 w 4151586"/>
              <a:gd name="connsiteY67" fmla="*/ 2060027 h 6642538"/>
              <a:gd name="connsiteX68" fmla="*/ 2900855 w 4151586"/>
              <a:gd name="connsiteY68" fmla="*/ 1818289 h 6642538"/>
              <a:gd name="connsiteX69" fmla="*/ 2963917 w 4151586"/>
              <a:gd name="connsiteY69" fmla="*/ 1418896 h 6642538"/>
              <a:gd name="connsiteX70" fmla="*/ 3026979 w 4151586"/>
              <a:gd name="connsiteY70" fmla="*/ 1324303 h 6642538"/>
              <a:gd name="connsiteX71" fmla="*/ 2995448 w 4151586"/>
              <a:gd name="connsiteY71" fmla="*/ 1671145 h 6642538"/>
              <a:gd name="connsiteX72" fmla="*/ 3153103 w 4151586"/>
              <a:gd name="connsiteY72" fmla="*/ 2133600 h 6642538"/>
              <a:gd name="connsiteX73" fmla="*/ 3699641 w 4151586"/>
              <a:gd name="connsiteY73" fmla="*/ 2154620 h 6642538"/>
              <a:gd name="connsiteX74" fmla="*/ 3804745 w 4151586"/>
              <a:gd name="connsiteY74" fmla="*/ 1965434 h 6642538"/>
              <a:gd name="connsiteX75" fmla="*/ 3573517 w 4151586"/>
              <a:gd name="connsiteY75" fmla="*/ 1734207 h 6642538"/>
              <a:gd name="connsiteX76" fmla="*/ 3794234 w 4151586"/>
              <a:gd name="connsiteY76" fmla="*/ 1355834 h 6642538"/>
              <a:gd name="connsiteX77" fmla="*/ 3731172 w 4151586"/>
              <a:gd name="connsiteY77" fmla="*/ 767255 h 6642538"/>
              <a:gd name="connsiteX78" fmla="*/ 3657600 w 4151586"/>
              <a:gd name="connsiteY78" fmla="*/ 651641 h 6642538"/>
              <a:gd name="connsiteX79" fmla="*/ 3205655 w 4151586"/>
              <a:gd name="connsiteY79" fmla="*/ 420414 h 6642538"/>
              <a:gd name="connsiteX80" fmla="*/ 2953407 w 4151586"/>
              <a:gd name="connsiteY80" fmla="*/ 367862 h 6642538"/>
              <a:gd name="connsiteX81" fmla="*/ 2722179 w 4151586"/>
              <a:gd name="connsiteY81" fmla="*/ 10510 h 6642538"/>
              <a:gd name="connsiteX82" fmla="*/ 2564524 w 4151586"/>
              <a:gd name="connsiteY82" fmla="*/ 0 h 6642538"/>
              <a:gd name="connsiteX83" fmla="*/ 2459420 w 4151586"/>
              <a:gd name="connsiteY83" fmla="*/ 430924 h 6642538"/>
              <a:gd name="connsiteX84" fmla="*/ 2259724 w 4151586"/>
              <a:gd name="connsiteY84" fmla="*/ 630620 h 6642538"/>
              <a:gd name="connsiteX85" fmla="*/ 1944414 w 4151586"/>
              <a:gd name="connsiteY85" fmla="*/ 672662 h 6642538"/>
              <a:gd name="connsiteX86" fmla="*/ 1713186 w 4151586"/>
              <a:gd name="connsiteY86" fmla="*/ 620110 h 6642538"/>
              <a:gd name="connsiteX87" fmla="*/ 1566041 w 4151586"/>
              <a:gd name="connsiteY87" fmla="*/ 336331 h 6642538"/>
              <a:gd name="connsiteX88" fmla="*/ 1345324 w 4151586"/>
              <a:gd name="connsiteY88" fmla="*/ 73572 h 6642538"/>
              <a:gd name="connsiteX89" fmla="*/ 1261241 w 4151586"/>
              <a:gd name="connsiteY89" fmla="*/ 136634 h 6642538"/>
              <a:gd name="connsiteX0" fmla="*/ 1261241 w 4151586"/>
              <a:gd name="connsiteY0" fmla="*/ 136634 h 6642538"/>
              <a:gd name="connsiteX1" fmla="*/ 1072055 w 4151586"/>
              <a:gd name="connsiteY1" fmla="*/ 525517 h 6642538"/>
              <a:gd name="connsiteX2" fmla="*/ 536027 w 4151586"/>
              <a:gd name="connsiteY2" fmla="*/ 672662 h 6642538"/>
              <a:gd name="connsiteX3" fmla="*/ 220717 w 4151586"/>
              <a:gd name="connsiteY3" fmla="*/ 956441 h 6642538"/>
              <a:gd name="connsiteX4" fmla="*/ 220717 w 4151586"/>
              <a:gd name="connsiteY4" fmla="*/ 1229710 h 6642538"/>
              <a:gd name="connsiteX5" fmla="*/ 430924 w 4151586"/>
              <a:gd name="connsiteY5" fmla="*/ 1629103 h 6642538"/>
              <a:gd name="connsiteX6" fmla="*/ 609600 w 4151586"/>
              <a:gd name="connsiteY6" fmla="*/ 1839310 h 6642538"/>
              <a:gd name="connsiteX7" fmla="*/ 504496 w 4151586"/>
              <a:gd name="connsiteY7" fmla="*/ 2049517 h 6642538"/>
              <a:gd name="connsiteX8" fmla="*/ 767255 w 4151586"/>
              <a:gd name="connsiteY8" fmla="*/ 2102069 h 6642538"/>
              <a:gd name="connsiteX9" fmla="*/ 956441 w 4151586"/>
              <a:gd name="connsiteY9" fmla="*/ 1807779 h 6642538"/>
              <a:gd name="connsiteX10" fmla="*/ 893379 w 4151586"/>
              <a:gd name="connsiteY10" fmla="*/ 1387365 h 6642538"/>
              <a:gd name="connsiteX11" fmla="*/ 809296 w 4151586"/>
              <a:gd name="connsiteY11" fmla="*/ 1187669 h 6642538"/>
              <a:gd name="connsiteX12" fmla="*/ 987972 w 4151586"/>
              <a:gd name="connsiteY12" fmla="*/ 1145627 h 6642538"/>
              <a:gd name="connsiteX13" fmla="*/ 1156138 w 4151586"/>
              <a:gd name="connsiteY13" fmla="*/ 1618593 h 6642538"/>
              <a:gd name="connsiteX14" fmla="*/ 1187669 w 4151586"/>
              <a:gd name="connsiteY14" fmla="*/ 2028496 h 6642538"/>
              <a:gd name="connsiteX15" fmla="*/ 1135117 w 4151586"/>
              <a:gd name="connsiteY15" fmla="*/ 2501462 h 6642538"/>
              <a:gd name="connsiteX16" fmla="*/ 599089 w 4151586"/>
              <a:gd name="connsiteY16" fmla="*/ 3699641 h 6642538"/>
              <a:gd name="connsiteX17" fmla="*/ 609600 w 4151586"/>
              <a:gd name="connsiteY17" fmla="*/ 3804745 h 6642538"/>
              <a:gd name="connsiteX18" fmla="*/ 620110 w 4151586"/>
              <a:gd name="connsiteY18" fmla="*/ 3878317 h 6642538"/>
              <a:gd name="connsiteX19" fmla="*/ 620110 w 4151586"/>
              <a:gd name="connsiteY19" fmla="*/ 4004441 h 6642538"/>
              <a:gd name="connsiteX20" fmla="*/ 399393 w 4151586"/>
              <a:gd name="connsiteY20" fmla="*/ 4162096 h 6642538"/>
              <a:gd name="connsiteX21" fmla="*/ 346841 w 4151586"/>
              <a:gd name="connsiteY21" fmla="*/ 4708634 h 6642538"/>
              <a:gd name="connsiteX22" fmla="*/ 136634 w 4151586"/>
              <a:gd name="connsiteY22" fmla="*/ 5276193 h 6642538"/>
              <a:gd name="connsiteX23" fmla="*/ 31531 w 4151586"/>
              <a:gd name="connsiteY23" fmla="*/ 5602014 h 6642538"/>
              <a:gd name="connsiteX24" fmla="*/ 0 w 4151586"/>
              <a:gd name="connsiteY24" fmla="*/ 5927834 h 6642538"/>
              <a:gd name="connsiteX25" fmla="*/ 52551 w 4151586"/>
              <a:gd name="connsiteY25" fmla="*/ 6096000 h 6642538"/>
              <a:gd name="connsiteX26" fmla="*/ 693683 w 4151586"/>
              <a:gd name="connsiteY26" fmla="*/ 6232634 h 6642538"/>
              <a:gd name="connsiteX27" fmla="*/ 840827 w 4151586"/>
              <a:gd name="connsiteY27" fmla="*/ 6085489 h 6642538"/>
              <a:gd name="connsiteX28" fmla="*/ 777765 w 4151586"/>
              <a:gd name="connsiteY28" fmla="*/ 5549462 h 6642538"/>
              <a:gd name="connsiteX29" fmla="*/ 903889 w 4151586"/>
              <a:gd name="connsiteY29" fmla="*/ 5255172 h 6642538"/>
              <a:gd name="connsiteX30" fmla="*/ 893379 w 4151586"/>
              <a:gd name="connsiteY30" fmla="*/ 4708634 h 6642538"/>
              <a:gd name="connsiteX31" fmla="*/ 1019503 w 4151586"/>
              <a:gd name="connsiteY31" fmla="*/ 4593020 h 6642538"/>
              <a:gd name="connsiteX32" fmla="*/ 1030014 w 4151586"/>
              <a:gd name="connsiteY32" fmla="*/ 5307724 h 6642538"/>
              <a:gd name="connsiteX33" fmla="*/ 1103586 w 4151586"/>
              <a:gd name="connsiteY33" fmla="*/ 5412827 h 6642538"/>
              <a:gd name="connsiteX34" fmla="*/ 1219200 w 4151586"/>
              <a:gd name="connsiteY34" fmla="*/ 5896303 h 6642538"/>
              <a:gd name="connsiteX35" fmla="*/ 1471448 w 4151586"/>
              <a:gd name="connsiteY35" fmla="*/ 5969876 h 6642538"/>
              <a:gd name="connsiteX36" fmla="*/ 1629103 w 4151586"/>
              <a:gd name="connsiteY36" fmla="*/ 5538952 h 6642538"/>
              <a:gd name="connsiteX37" fmla="*/ 1744717 w 4151586"/>
              <a:gd name="connsiteY37" fmla="*/ 5076496 h 6642538"/>
              <a:gd name="connsiteX38" fmla="*/ 1860331 w 4151586"/>
              <a:gd name="connsiteY38" fmla="*/ 4750676 h 6642538"/>
              <a:gd name="connsiteX39" fmla="*/ 2165131 w 4151586"/>
              <a:gd name="connsiteY39" fmla="*/ 4698124 h 6642538"/>
              <a:gd name="connsiteX40" fmla="*/ 2301765 w 4151586"/>
              <a:gd name="connsiteY40" fmla="*/ 4929352 h 6642538"/>
              <a:gd name="connsiteX41" fmla="*/ 2270234 w 4151586"/>
              <a:gd name="connsiteY41" fmla="*/ 5465379 h 6642538"/>
              <a:gd name="connsiteX42" fmla="*/ 2396358 w 4151586"/>
              <a:gd name="connsiteY42" fmla="*/ 5864772 h 6642538"/>
              <a:gd name="connsiteX43" fmla="*/ 2417379 w 4151586"/>
              <a:gd name="connsiteY43" fmla="*/ 6201103 h 6642538"/>
              <a:gd name="connsiteX44" fmla="*/ 2459420 w 4151586"/>
              <a:gd name="connsiteY44" fmla="*/ 6526924 h 6642538"/>
              <a:gd name="connsiteX45" fmla="*/ 2869324 w 4151586"/>
              <a:gd name="connsiteY45" fmla="*/ 6642538 h 6642538"/>
              <a:gd name="connsiteX46" fmla="*/ 3037489 w 4151586"/>
              <a:gd name="connsiteY46" fmla="*/ 6432331 h 6642538"/>
              <a:gd name="connsiteX47" fmla="*/ 2911365 w 4151586"/>
              <a:gd name="connsiteY47" fmla="*/ 5822731 h 6642538"/>
              <a:gd name="connsiteX48" fmla="*/ 2816772 w 4151586"/>
              <a:gd name="connsiteY48" fmla="*/ 5559972 h 6642538"/>
              <a:gd name="connsiteX49" fmla="*/ 3026979 w 4151586"/>
              <a:gd name="connsiteY49" fmla="*/ 5318234 h 6642538"/>
              <a:gd name="connsiteX50" fmla="*/ 3058510 w 4151586"/>
              <a:gd name="connsiteY50" fmla="*/ 4897820 h 6642538"/>
              <a:gd name="connsiteX51" fmla="*/ 3111062 w 4151586"/>
              <a:gd name="connsiteY51" fmla="*/ 4666593 h 6642538"/>
              <a:gd name="connsiteX52" fmla="*/ 3342289 w 4151586"/>
              <a:gd name="connsiteY52" fmla="*/ 4855779 h 6642538"/>
              <a:gd name="connsiteX53" fmla="*/ 3205655 w 4151586"/>
              <a:gd name="connsiteY53" fmla="*/ 5402317 h 6642538"/>
              <a:gd name="connsiteX54" fmla="*/ 3100551 w 4151586"/>
              <a:gd name="connsiteY54" fmla="*/ 6011917 h 6642538"/>
              <a:gd name="connsiteX55" fmla="*/ 3090041 w 4151586"/>
              <a:gd name="connsiteY55" fmla="*/ 6264165 h 6642538"/>
              <a:gd name="connsiteX56" fmla="*/ 3226675 w 4151586"/>
              <a:gd name="connsiteY56" fmla="*/ 6411310 h 6642538"/>
              <a:gd name="connsiteX57" fmla="*/ 3668110 w 4151586"/>
              <a:gd name="connsiteY57" fmla="*/ 6495393 h 6642538"/>
              <a:gd name="connsiteX58" fmla="*/ 3888828 w 4151586"/>
              <a:gd name="connsiteY58" fmla="*/ 6274675 h 6642538"/>
              <a:gd name="connsiteX59" fmla="*/ 4046483 w 4151586"/>
              <a:gd name="connsiteY59" fmla="*/ 6085489 h 6642538"/>
              <a:gd name="connsiteX60" fmla="*/ 4151586 w 4151586"/>
              <a:gd name="connsiteY60" fmla="*/ 5307724 h 6642538"/>
              <a:gd name="connsiteX61" fmla="*/ 4088524 w 4151586"/>
              <a:gd name="connsiteY61" fmla="*/ 4624552 h 6642538"/>
              <a:gd name="connsiteX62" fmla="*/ 4078014 w 4151586"/>
              <a:gd name="connsiteY62" fmla="*/ 4309241 h 6642538"/>
              <a:gd name="connsiteX63" fmla="*/ 3804745 w 4151586"/>
              <a:gd name="connsiteY63" fmla="*/ 3993931 h 6642538"/>
              <a:gd name="connsiteX64" fmla="*/ 3594538 w 4151586"/>
              <a:gd name="connsiteY64" fmla="*/ 3174124 h 6642538"/>
              <a:gd name="connsiteX65" fmla="*/ 3415862 w 4151586"/>
              <a:gd name="connsiteY65" fmla="*/ 2680138 h 6642538"/>
              <a:gd name="connsiteX66" fmla="*/ 3226676 w 4151586"/>
              <a:gd name="connsiteY66" fmla="*/ 2427889 h 6642538"/>
              <a:gd name="connsiteX67" fmla="*/ 3048000 w 4151586"/>
              <a:gd name="connsiteY67" fmla="*/ 2060027 h 6642538"/>
              <a:gd name="connsiteX68" fmla="*/ 2900855 w 4151586"/>
              <a:gd name="connsiteY68" fmla="*/ 1818289 h 6642538"/>
              <a:gd name="connsiteX69" fmla="*/ 2963917 w 4151586"/>
              <a:gd name="connsiteY69" fmla="*/ 1418896 h 6642538"/>
              <a:gd name="connsiteX70" fmla="*/ 3026979 w 4151586"/>
              <a:gd name="connsiteY70" fmla="*/ 1324303 h 6642538"/>
              <a:gd name="connsiteX71" fmla="*/ 2995448 w 4151586"/>
              <a:gd name="connsiteY71" fmla="*/ 1671145 h 6642538"/>
              <a:gd name="connsiteX72" fmla="*/ 3153103 w 4151586"/>
              <a:gd name="connsiteY72" fmla="*/ 2133600 h 6642538"/>
              <a:gd name="connsiteX73" fmla="*/ 3699641 w 4151586"/>
              <a:gd name="connsiteY73" fmla="*/ 2154620 h 6642538"/>
              <a:gd name="connsiteX74" fmla="*/ 3804745 w 4151586"/>
              <a:gd name="connsiteY74" fmla="*/ 1965434 h 6642538"/>
              <a:gd name="connsiteX75" fmla="*/ 3573517 w 4151586"/>
              <a:gd name="connsiteY75" fmla="*/ 1734207 h 6642538"/>
              <a:gd name="connsiteX76" fmla="*/ 3794234 w 4151586"/>
              <a:gd name="connsiteY76" fmla="*/ 1355834 h 6642538"/>
              <a:gd name="connsiteX77" fmla="*/ 3731172 w 4151586"/>
              <a:gd name="connsiteY77" fmla="*/ 767255 h 6642538"/>
              <a:gd name="connsiteX78" fmla="*/ 3657600 w 4151586"/>
              <a:gd name="connsiteY78" fmla="*/ 651641 h 6642538"/>
              <a:gd name="connsiteX79" fmla="*/ 3205655 w 4151586"/>
              <a:gd name="connsiteY79" fmla="*/ 420414 h 6642538"/>
              <a:gd name="connsiteX80" fmla="*/ 2953407 w 4151586"/>
              <a:gd name="connsiteY80" fmla="*/ 367862 h 6642538"/>
              <a:gd name="connsiteX81" fmla="*/ 2722179 w 4151586"/>
              <a:gd name="connsiteY81" fmla="*/ 10510 h 6642538"/>
              <a:gd name="connsiteX82" fmla="*/ 2564524 w 4151586"/>
              <a:gd name="connsiteY82" fmla="*/ 0 h 6642538"/>
              <a:gd name="connsiteX83" fmla="*/ 2459420 w 4151586"/>
              <a:gd name="connsiteY83" fmla="*/ 430924 h 6642538"/>
              <a:gd name="connsiteX84" fmla="*/ 2259724 w 4151586"/>
              <a:gd name="connsiteY84" fmla="*/ 630620 h 6642538"/>
              <a:gd name="connsiteX85" fmla="*/ 1944414 w 4151586"/>
              <a:gd name="connsiteY85" fmla="*/ 672662 h 6642538"/>
              <a:gd name="connsiteX86" fmla="*/ 1713186 w 4151586"/>
              <a:gd name="connsiteY86" fmla="*/ 620110 h 6642538"/>
              <a:gd name="connsiteX87" fmla="*/ 1566041 w 4151586"/>
              <a:gd name="connsiteY87" fmla="*/ 336331 h 6642538"/>
              <a:gd name="connsiteX88" fmla="*/ 1345324 w 4151586"/>
              <a:gd name="connsiteY88" fmla="*/ 73572 h 6642538"/>
              <a:gd name="connsiteX89" fmla="*/ 1261241 w 4151586"/>
              <a:gd name="connsiteY89" fmla="*/ 136634 h 6642538"/>
              <a:gd name="connsiteX0" fmla="*/ 1261241 w 4151586"/>
              <a:gd name="connsiteY0" fmla="*/ 136634 h 6642538"/>
              <a:gd name="connsiteX1" fmla="*/ 1072055 w 4151586"/>
              <a:gd name="connsiteY1" fmla="*/ 525517 h 6642538"/>
              <a:gd name="connsiteX2" fmla="*/ 536027 w 4151586"/>
              <a:gd name="connsiteY2" fmla="*/ 672662 h 6642538"/>
              <a:gd name="connsiteX3" fmla="*/ 220717 w 4151586"/>
              <a:gd name="connsiteY3" fmla="*/ 956441 h 6642538"/>
              <a:gd name="connsiteX4" fmla="*/ 220717 w 4151586"/>
              <a:gd name="connsiteY4" fmla="*/ 1229710 h 6642538"/>
              <a:gd name="connsiteX5" fmla="*/ 430924 w 4151586"/>
              <a:gd name="connsiteY5" fmla="*/ 1629103 h 6642538"/>
              <a:gd name="connsiteX6" fmla="*/ 609600 w 4151586"/>
              <a:gd name="connsiteY6" fmla="*/ 1839310 h 6642538"/>
              <a:gd name="connsiteX7" fmla="*/ 504496 w 4151586"/>
              <a:gd name="connsiteY7" fmla="*/ 2049517 h 6642538"/>
              <a:gd name="connsiteX8" fmla="*/ 767255 w 4151586"/>
              <a:gd name="connsiteY8" fmla="*/ 2102069 h 6642538"/>
              <a:gd name="connsiteX9" fmla="*/ 956441 w 4151586"/>
              <a:gd name="connsiteY9" fmla="*/ 1807779 h 6642538"/>
              <a:gd name="connsiteX10" fmla="*/ 893379 w 4151586"/>
              <a:gd name="connsiteY10" fmla="*/ 1387365 h 6642538"/>
              <a:gd name="connsiteX11" fmla="*/ 809296 w 4151586"/>
              <a:gd name="connsiteY11" fmla="*/ 1187669 h 6642538"/>
              <a:gd name="connsiteX12" fmla="*/ 987972 w 4151586"/>
              <a:gd name="connsiteY12" fmla="*/ 1145627 h 6642538"/>
              <a:gd name="connsiteX13" fmla="*/ 1156138 w 4151586"/>
              <a:gd name="connsiteY13" fmla="*/ 1618593 h 6642538"/>
              <a:gd name="connsiteX14" fmla="*/ 1187669 w 4151586"/>
              <a:gd name="connsiteY14" fmla="*/ 2028496 h 6642538"/>
              <a:gd name="connsiteX15" fmla="*/ 1135117 w 4151586"/>
              <a:gd name="connsiteY15" fmla="*/ 2501462 h 6642538"/>
              <a:gd name="connsiteX16" fmla="*/ 599089 w 4151586"/>
              <a:gd name="connsiteY16" fmla="*/ 3699641 h 6642538"/>
              <a:gd name="connsiteX17" fmla="*/ 609600 w 4151586"/>
              <a:gd name="connsiteY17" fmla="*/ 3804745 h 6642538"/>
              <a:gd name="connsiteX18" fmla="*/ 620110 w 4151586"/>
              <a:gd name="connsiteY18" fmla="*/ 3878317 h 6642538"/>
              <a:gd name="connsiteX19" fmla="*/ 620110 w 4151586"/>
              <a:gd name="connsiteY19" fmla="*/ 4004441 h 6642538"/>
              <a:gd name="connsiteX20" fmla="*/ 399393 w 4151586"/>
              <a:gd name="connsiteY20" fmla="*/ 4162096 h 6642538"/>
              <a:gd name="connsiteX21" fmla="*/ 346841 w 4151586"/>
              <a:gd name="connsiteY21" fmla="*/ 4708634 h 6642538"/>
              <a:gd name="connsiteX22" fmla="*/ 136634 w 4151586"/>
              <a:gd name="connsiteY22" fmla="*/ 5276193 h 6642538"/>
              <a:gd name="connsiteX23" fmla="*/ 31531 w 4151586"/>
              <a:gd name="connsiteY23" fmla="*/ 5602014 h 6642538"/>
              <a:gd name="connsiteX24" fmla="*/ 0 w 4151586"/>
              <a:gd name="connsiteY24" fmla="*/ 5927834 h 6642538"/>
              <a:gd name="connsiteX25" fmla="*/ 52551 w 4151586"/>
              <a:gd name="connsiteY25" fmla="*/ 6096000 h 6642538"/>
              <a:gd name="connsiteX26" fmla="*/ 693683 w 4151586"/>
              <a:gd name="connsiteY26" fmla="*/ 6232634 h 6642538"/>
              <a:gd name="connsiteX27" fmla="*/ 840827 w 4151586"/>
              <a:gd name="connsiteY27" fmla="*/ 6085489 h 6642538"/>
              <a:gd name="connsiteX28" fmla="*/ 777765 w 4151586"/>
              <a:gd name="connsiteY28" fmla="*/ 5549462 h 6642538"/>
              <a:gd name="connsiteX29" fmla="*/ 903889 w 4151586"/>
              <a:gd name="connsiteY29" fmla="*/ 5255172 h 6642538"/>
              <a:gd name="connsiteX30" fmla="*/ 893379 w 4151586"/>
              <a:gd name="connsiteY30" fmla="*/ 4708634 h 6642538"/>
              <a:gd name="connsiteX31" fmla="*/ 1019503 w 4151586"/>
              <a:gd name="connsiteY31" fmla="*/ 4593020 h 6642538"/>
              <a:gd name="connsiteX32" fmla="*/ 1030014 w 4151586"/>
              <a:gd name="connsiteY32" fmla="*/ 5307724 h 6642538"/>
              <a:gd name="connsiteX33" fmla="*/ 1103586 w 4151586"/>
              <a:gd name="connsiteY33" fmla="*/ 5412827 h 6642538"/>
              <a:gd name="connsiteX34" fmla="*/ 1219200 w 4151586"/>
              <a:gd name="connsiteY34" fmla="*/ 5896303 h 6642538"/>
              <a:gd name="connsiteX35" fmla="*/ 1471448 w 4151586"/>
              <a:gd name="connsiteY35" fmla="*/ 5969876 h 6642538"/>
              <a:gd name="connsiteX36" fmla="*/ 1629103 w 4151586"/>
              <a:gd name="connsiteY36" fmla="*/ 5538952 h 6642538"/>
              <a:gd name="connsiteX37" fmla="*/ 1744717 w 4151586"/>
              <a:gd name="connsiteY37" fmla="*/ 5076496 h 6642538"/>
              <a:gd name="connsiteX38" fmla="*/ 1860331 w 4151586"/>
              <a:gd name="connsiteY38" fmla="*/ 4750676 h 6642538"/>
              <a:gd name="connsiteX39" fmla="*/ 2165131 w 4151586"/>
              <a:gd name="connsiteY39" fmla="*/ 4698124 h 6642538"/>
              <a:gd name="connsiteX40" fmla="*/ 2301765 w 4151586"/>
              <a:gd name="connsiteY40" fmla="*/ 4929352 h 6642538"/>
              <a:gd name="connsiteX41" fmla="*/ 2270234 w 4151586"/>
              <a:gd name="connsiteY41" fmla="*/ 5465379 h 6642538"/>
              <a:gd name="connsiteX42" fmla="*/ 2396358 w 4151586"/>
              <a:gd name="connsiteY42" fmla="*/ 5864772 h 6642538"/>
              <a:gd name="connsiteX43" fmla="*/ 2417379 w 4151586"/>
              <a:gd name="connsiteY43" fmla="*/ 6201103 h 6642538"/>
              <a:gd name="connsiteX44" fmla="*/ 2459420 w 4151586"/>
              <a:gd name="connsiteY44" fmla="*/ 6526924 h 6642538"/>
              <a:gd name="connsiteX45" fmla="*/ 2869324 w 4151586"/>
              <a:gd name="connsiteY45" fmla="*/ 6642538 h 6642538"/>
              <a:gd name="connsiteX46" fmla="*/ 2900855 w 4151586"/>
              <a:gd name="connsiteY46" fmla="*/ 6264165 h 6642538"/>
              <a:gd name="connsiteX47" fmla="*/ 2911365 w 4151586"/>
              <a:gd name="connsiteY47" fmla="*/ 5822731 h 6642538"/>
              <a:gd name="connsiteX48" fmla="*/ 2816772 w 4151586"/>
              <a:gd name="connsiteY48" fmla="*/ 5559972 h 6642538"/>
              <a:gd name="connsiteX49" fmla="*/ 3026979 w 4151586"/>
              <a:gd name="connsiteY49" fmla="*/ 5318234 h 6642538"/>
              <a:gd name="connsiteX50" fmla="*/ 3058510 w 4151586"/>
              <a:gd name="connsiteY50" fmla="*/ 4897820 h 6642538"/>
              <a:gd name="connsiteX51" fmla="*/ 3111062 w 4151586"/>
              <a:gd name="connsiteY51" fmla="*/ 4666593 h 6642538"/>
              <a:gd name="connsiteX52" fmla="*/ 3342289 w 4151586"/>
              <a:gd name="connsiteY52" fmla="*/ 4855779 h 6642538"/>
              <a:gd name="connsiteX53" fmla="*/ 3205655 w 4151586"/>
              <a:gd name="connsiteY53" fmla="*/ 5402317 h 6642538"/>
              <a:gd name="connsiteX54" fmla="*/ 3100551 w 4151586"/>
              <a:gd name="connsiteY54" fmla="*/ 6011917 h 6642538"/>
              <a:gd name="connsiteX55" fmla="*/ 3090041 w 4151586"/>
              <a:gd name="connsiteY55" fmla="*/ 6264165 h 6642538"/>
              <a:gd name="connsiteX56" fmla="*/ 3226675 w 4151586"/>
              <a:gd name="connsiteY56" fmla="*/ 6411310 h 6642538"/>
              <a:gd name="connsiteX57" fmla="*/ 3668110 w 4151586"/>
              <a:gd name="connsiteY57" fmla="*/ 6495393 h 6642538"/>
              <a:gd name="connsiteX58" fmla="*/ 3888828 w 4151586"/>
              <a:gd name="connsiteY58" fmla="*/ 6274675 h 6642538"/>
              <a:gd name="connsiteX59" fmla="*/ 4046483 w 4151586"/>
              <a:gd name="connsiteY59" fmla="*/ 6085489 h 6642538"/>
              <a:gd name="connsiteX60" fmla="*/ 4151586 w 4151586"/>
              <a:gd name="connsiteY60" fmla="*/ 5307724 h 6642538"/>
              <a:gd name="connsiteX61" fmla="*/ 4088524 w 4151586"/>
              <a:gd name="connsiteY61" fmla="*/ 4624552 h 6642538"/>
              <a:gd name="connsiteX62" fmla="*/ 4078014 w 4151586"/>
              <a:gd name="connsiteY62" fmla="*/ 4309241 h 6642538"/>
              <a:gd name="connsiteX63" fmla="*/ 3804745 w 4151586"/>
              <a:gd name="connsiteY63" fmla="*/ 3993931 h 6642538"/>
              <a:gd name="connsiteX64" fmla="*/ 3594538 w 4151586"/>
              <a:gd name="connsiteY64" fmla="*/ 3174124 h 6642538"/>
              <a:gd name="connsiteX65" fmla="*/ 3415862 w 4151586"/>
              <a:gd name="connsiteY65" fmla="*/ 2680138 h 6642538"/>
              <a:gd name="connsiteX66" fmla="*/ 3226676 w 4151586"/>
              <a:gd name="connsiteY66" fmla="*/ 2427889 h 6642538"/>
              <a:gd name="connsiteX67" fmla="*/ 3048000 w 4151586"/>
              <a:gd name="connsiteY67" fmla="*/ 2060027 h 6642538"/>
              <a:gd name="connsiteX68" fmla="*/ 2900855 w 4151586"/>
              <a:gd name="connsiteY68" fmla="*/ 1818289 h 6642538"/>
              <a:gd name="connsiteX69" fmla="*/ 2963917 w 4151586"/>
              <a:gd name="connsiteY69" fmla="*/ 1418896 h 6642538"/>
              <a:gd name="connsiteX70" fmla="*/ 3026979 w 4151586"/>
              <a:gd name="connsiteY70" fmla="*/ 1324303 h 6642538"/>
              <a:gd name="connsiteX71" fmla="*/ 2995448 w 4151586"/>
              <a:gd name="connsiteY71" fmla="*/ 1671145 h 6642538"/>
              <a:gd name="connsiteX72" fmla="*/ 3153103 w 4151586"/>
              <a:gd name="connsiteY72" fmla="*/ 2133600 h 6642538"/>
              <a:gd name="connsiteX73" fmla="*/ 3699641 w 4151586"/>
              <a:gd name="connsiteY73" fmla="*/ 2154620 h 6642538"/>
              <a:gd name="connsiteX74" fmla="*/ 3804745 w 4151586"/>
              <a:gd name="connsiteY74" fmla="*/ 1965434 h 6642538"/>
              <a:gd name="connsiteX75" fmla="*/ 3573517 w 4151586"/>
              <a:gd name="connsiteY75" fmla="*/ 1734207 h 6642538"/>
              <a:gd name="connsiteX76" fmla="*/ 3794234 w 4151586"/>
              <a:gd name="connsiteY76" fmla="*/ 1355834 h 6642538"/>
              <a:gd name="connsiteX77" fmla="*/ 3731172 w 4151586"/>
              <a:gd name="connsiteY77" fmla="*/ 767255 h 6642538"/>
              <a:gd name="connsiteX78" fmla="*/ 3657600 w 4151586"/>
              <a:gd name="connsiteY78" fmla="*/ 651641 h 6642538"/>
              <a:gd name="connsiteX79" fmla="*/ 3205655 w 4151586"/>
              <a:gd name="connsiteY79" fmla="*/ 420414 h 6642538"/>
              <a:gd name="connsiteX80" fmla="*/ 2953407 w 4151586"/>
              <a:gd name="connsiteY80" fmla="*/ 367862 h 6642538"/>
              <a:gd name="connsiteX81" fmla="*/ 2722179 w 4151586"/>
              <a:gd name="connsiteY81" fmla="*/ 10510 h 6642538"/>
              <a:gd name="connsiteX82" fmla="*/ 2564524 w 4151586"/>
              <a:gd name="connsiteY82" fmla="*/ 0 h 6642538"/>
              <a:gd name="connsiteX83" fmla="*/ 2459420 w 4151586"/>
              <a:gd name="connsiteY83" fmla="*/ 430924 h 6642538"/>
              <a:gd name="connsiteX84" fmla="*/ 2259724 w 4151586"/>
              <a:gd name="connsiteY84" fmla="*/ 630620 h 6642538"/>
              <a:gd name="connsiteX85" fmla="*/ 1944414 w 4151586"/>
              <a:gd name="connsiteY85" fmla="*/ 672662 h 6642538"/>
              <a:gd name="connsiteX86" fmla="*/ 1713186 w 4151586"/>
              <a:gd name="connsiteY86" fmla="*/ 620110 h 6642538"/>
              <a:gd name="connsiteX87" fmla="*/ 1566041 w 4151586"/>
              <a:gd name="connsiteY87" fmla="*/ 336331 h 6642538"/>
              <a:gd name="connsiteX88" fmla="*/ 1345324 w 4151586"/>
              <a:gd name="connsiteY88" fmla="*/ 73572 h 6642538"/>
              <a:gd name="connsiteX89" fmla="*/ 1261241 w 4151586"/>
              <a:gd name="connsiteY89" fmla="*/ 136634 h 6642538"/>
              <a:gd name="connsiteX0" fmla="*/ 1261241 w 4151586"/>
              <a:gd name="connsiteY0" fmla="*/ 136634 h 6526924"/>
              <a:gd name="connsiteX1" fmla="*/ 1072055 w 4151586"/>
              <a:gd name="connsiteY1" fmla="*/ 525517 h 6526924"/>
              <a:gd name="connsiteX2" fmla="*/ 536027 w 4151586"/>
              <a:gd name="connsiteY2" fmla="*/ 672662 h 6526924"/>
              <a:gd name="connsiteX3" fmla="*/ 220717 w 4151586"/>
              <a:gd name="connsiteY3" fmla="*/ 956441 h 6526924"/>
              <a:gd name="connsiteX4" fmla="*/ 220717 w 4151586"/>
              <a:gd name="connsiteY4" fmla="*/ 1229710 h 6526924"/>
              <a:gd name="connsiteX5" fmla="*/ 430924 w 4151586"/>
              <a:gd name="connsiteY5" fmla="*/ 1629103 h 6526924"/>
              <a:gd name="connsiteX6" fmla="*/ 609600 w 4151586"/>
              <a:gd name="connsiteY6" fmla="*/ 1839310 h 6526924"/>
              <a:gd name="connsiteX7" fmla="*/ 504496 w 4151586"/>
              <a:gd name="connsiteY7" fmla="*/ 2049517 h 6526924"/>
              <a:gd name="connsiteX8" fmla="*/ 767255 w 4151586"/>
              <a:gd name="connsiteY8" fmla="*/ 2102069 h 6526924"/>
              <a:gd name="connsiteX9" fmla="*/ 956441 w 4151586"/>
              <a:gd name="connsiteY9" fmla="*/ 1807779 h 6526924"/>
              <a:gd name="connsiteX10" fmla="*/ 893379 w 4151586"/>
              <a:gd name="connsiteY10" fmla="*/ 1387365 h 6526924"/>
              <a:gd name="connsiteX11" fmla="*/ 809296 w 4151586"/>
              <a:gd name="connsiteY11" fmla="*/ 1187669 h 6526924"/>
              <a:gd name="connsiteX12" fmla="*/ 987972 w 4151586"/>
              <a:gd name="connsiteY12" fmla="*/ 1145627 h 6526924"/>
              <a:gd name="connsiteX13" fmla="*/ 1156138 w 4151586"/>
              <a:gd name="connsiteY13" fmla="*/ 1618593 h 6526924"/>
              <a:gd name="connsiteX14" fmla="*/ 1187669 w 4151586"/>
              <a:gd name="connsiteY14" fmla="*/ 2028496 h 6526924"/>
              <a:gd name="connsiteX15" fmla="*/ 1135117 w 4151586"/>
              <a:gd name="connsiteY15" fmla="*/ 2501462 h 6526924"/>
              <a:gd name="connsiteX16" fmla="*/ 599089 w 4151586"/>
              <a:gd name="connsiteY16" fmla="*/ 3699641 h 6526924"/>
              <a:gd name="connsiteX17" fmla="*/ 609600 w 4151586"/>
              <a:gd name="connsiteY17" fmla="*/ 3804745 h 6526924"/>
              <a:gd name="connsiteX18" fmla="*/ 620110 w 4151586"/>
              <a:gd name="connsiteY18" fmla="*/ 3878317 h 6526924"/>
              <a:gd name="connsiteX19" fmla="*/ 620110 w 4151586"/>
              <a:gd name="connsiteY19" fmla="*/ 4004441 h 6526924"/>
              <a:gd name="connsiteX20" fmla="*/ 399393 w 4151586"/>
              <a:gd name="connsiteY20" fmla="*/ 4162096 h 6526924"/>
              <a:gd name="connsiteX21" fmla="*/ 346841 w 4151586"/>
              <a:gd name="connsiteY21" fmla="*/ 4708634 h 6526924"/>
              <a:gd name="connsiteX22" fmla="*/ 136634 w 4151586"/>
              <a:gd name="connsiteY22" fmla="*/ 5276193 h 6526924"/>
              <a:gd name="connsiteX23" fmla="*/ 31531 w 4151586"/>
              <a:gd name="connsiteY23" fmla="*/ 5602014 h 6526924"/>
              <a:gd name="connsiteX24" fmla="*/ 0 w 4151586"/>
              <a:gd name="connsiteY24" fmla="*/ 5927834 h 6526924"/>
              <a:gd name="connsiteX25" fmla="*/ 52551 w 4151586"/>
              <a:gd name="connsiteY25" fmla="*/ 6096000 h 6526924"/>
              <a:gd name="connsiteX26" fmla="*/ 693683 w 4151586"/>
              <a:gd name="connsiteY26" fmla="*/ 6232634 h 6526924"/>
              <a:gd name="connsiteX27" fmla="*/ 840827 w 4151586"/>
              <a:gd name="connsiteY27" fmla="*/ 6085489 h 6526924"/>
              <a:gd name="connsiteX28" fmla="*/ 777765 w 4151586"/>
              <a:gd name="connsiteY28" fmla="*/ 5549462 h 6526924"/>
              <a:gd name="connsiteX29" fmla="*/ 903889 w 4151586"/>
              <a:gd name="connsiteY29" fmla="*/ 5255172 h 6526924"/>
              <a:gd name="connsiteX30" fmla="*/ 893379 w 4151586"/>
              <a:gd name="connsiteY30" fmla="*/ 4708634 h 6526924"/>
              <a:gd name="connsiteX31" fmla="*/ 1019503 w 4151586"/>
              <a:gd name="connsiteY31" fmla="*/ 4593020 h 6526924"/>
              <a:gd name="connsiteX32" fmla="*/ 1030014 w 4151586"/>
              <a:gd name="connsiteY32" fmla="*/ 5307724 h 6526924"/>
              <a:gd name="connsiteX33" fmla="*/ 1103586 w 4151586"/>
              <a:gd name="connsiteY33" fmla="*/ 5412827 h 6526924"/>
              <a:gd name="connsiteX34" fmla="*/ 1219200 w 4151586"/>
              <a:gd name="connsiteY34" fmla="*/ 5896303 h 6526924"/>
              <a:gd name="connsiteX35" fmla="*/ 1471448 w 4151586"/>
              <a:gd name="connsiteY35" fmla="*/ 5969876 h 6526924"/>
              <a:gd name="connsiteX36" fmla="*/ 1629103 w 4151586"/>
              <a:gd name="connsiteY36" fmla="*/ 5538952 h 6526924"/>
              <a:gd name="connsiteX37" fmla="*/ 1744717 w 4151586"/>
              <a:gd name="connsiteY37" fmla="*/ 5076496 h 6526924"/>
              <a:gd name="connsiteX38" fmla="*/ 1860331 w 4151586"/>
              <a:gd name="connsiteY38" fmla="*/ 4750676 h 6526924"/>
              <a:gd name="connsiteX39" fmla="*/ 2165131 w 4151586"/>
              <a:gd name="connsiteY39" fmla="*/ 4698124 h 6526924"/>
              <a:gd name="connsiteX40" fmla="*/ 2301765 w 4151586"/>
              <a:gd name="connsiteY40" fmla="*/ 4929352 h 6526924"/>
              <a:gd name="connsiteX41" fmla="*/ 2270234 w 4151586"/>
              <a:gd name="connsiteY41" fmla="*/ 5465379 h 6526924"/>
              <a:gd name="connsiteX42" fmla="*/ 2396358 w 4151586"/>
              <a:gd name="connsiteY42" fmla="*/ 5864772 h 6526924"/>
              <a:gd name="connsiteX43" fmla="*/ 2417379 w 4151586"/>
              <a:gd name="connsiteY43" fmla="*/ 6201103 h 6526924"/>
              <a:gd name="connsiteX44" fmla="*/ 2459420 w 4151586"/>
              <a:gd name="connsiteY44" fmla="*/ 6526924 h 6526924"/>
              <a:gd name="connsiteX45" fmla="*/ 2806262 w 4151586"/>
              <a:gd name="connsiteY45" fmla="*/ 6369269 h 6526924"/>
              <a:gd name="connsiteX46" fmla="*/ 2900855 w 4151586"/>
              <a:gd name="connsiteY46" fmla="*/ 6264165 h 6526924"/>
              <a:gd name="connsiteX47" fmla="*/ 2911365 w 4151586"/>
              <a:gd name="connsiteY47" fmla="*/ 5822731 h 6526924"/>
              <a:gd name="connsiteX48" fmla="*/ 2816772 w 4151586"/>
              <a:gd name="connsiteY48" fmla="*/ 5559972 h 6526924"/>
              <a:gd name="connsiteX49" fmla="*/ 3026979 w 4151586"/>
              <a:gd name="connsiteY49" fmla="*/ 5318234 h 6526924"/>
              <a:gd name="connsiteX50" fmla="*/ 3058510 w 4151586"/>
              <a:gd name="connsiteY50" fmla="*/ 4897820 h 6526924"/>
              <a:gd name="connsiteX51" fmla="*/ 3111062 w 4151586"/>
              <a:gd name="connsiteY51" fmla="*/ 4666593 h 6526924"/>
              <a:gd name="connsiteX52" fmla="*/ 3342289 w 4151586"/>
              <a:gd name="connsiteY52" fmla="*/ 4855779 h 6526924"/>
              <a:gd name="connsiteX53" fmla="*/ 3205655 w 4151586"/>
              <a:gd name="connsiteY53" fmla="*/ 5402317 h 6526924"/>
              <a:gd name="connsiteX54" fmla="*/ 3100551 w 4151586"/>
              <a:gd name="connsiteY54" fmla="*/ 6011917 h 6526924"/>
              <a:gd name="connsiteX55" fmla="*/ 3090041 w 4151586"/>
              <a:gd name="connsiteY55" fmla="*/ 6264165 h 6526924"/>
              <a:gd name="connsiteX56" fmla="*/ 3226675 w 4151586"/>
              <a:gd name="connsiteY56" fmla="*/ 6411310 h 6526924"/>
              <a:gd name="connsiteX57" fmla="*/ 3668110 w 4151586"/>
              <a:gd name="connsiteY57" fmla="*/ 6495393 h 6526924"/>
              <a:gd name="connsiteX58" fmla="*/ 3888828 w 4151586"/>
              <a:gd name="connsiteY58" fmla="*/ 6274675 h 6526924"/>
              <a:gd name="connsiteX59" fmla="*/ 4046483 w 4151586"/>
              <a:gd name="connsiteY59" fmla="*/ 6085489 h 6526924"/>
              <a:gd name="connsiteX60" fmla="*/ 4151586 w 4151586"/>
              <a:gd name="connsiteY60" fmla="*/ 5307724 h 6526924"/>
              <a:gd name="connsiteX61" fmla="*/ 4088524 w 4151586"/>
              <a:gd name="connsiteY61" fmla="*/ 4624552 h 6526924"/>
              <a:gd name="connsiteX62" fmla="*/ 4078014 w 4151586"/>
              <a:gd name="connsiteY62" fmla="*/ 4309241 h 6526924"/>
              <a:gd name="connsiteX63" fmla="*/ 3804745 w 4151586"/>
              <a:gd name="connsiteY63" fmla="*/ 3993931 h 6526924"/>
              <a:gd name="connsiteX64" fmla="*/ 3594538 w 4151586"/>
              <a:gd name="connsiteY64" fmla="*/ 3174124 h 6526924"/>
              <a:gd name="connsiteX65" fmla="*/ 3415862 w 4151586"/>
              <a:gd name="connsiteY65" fmla="*/ 2680138 h 6526924"/>
              <a:gd name="connsiteX66" fmla="*/ 3226676 w 4151586"/>
              <a:gd name="connsiteY66" fmla="*/ 2427889 h 6526924"/>
              <a:gd name="connsiteX67" fmla="*/ 3048000 w 4151586"/>
              <a:gd name="connsiteY67" fmla="*/ 2060027 h 6526924"/>
              <a:gd name="connsiteX68" fmla="*/ 2900855 w 4151586"/>
              <a:gd name="connsiteY68" fmla="*/ 1818289 h 6526924"/>
              <a:gd name="connsiteX69" fmla="*/ 2963917 w 4151586"/>
              <a:gd name="connsiteY69" fmla="*/ 1418896 h 6526924"/>
              <a:gd name="connsiteX70" fmla="*/ 3026979 w 4151586"/>
              <a:gd name="connsiteY70" fmla="*/ 1324303 h 6526924"/>
              <a:gd name="connsiteX71" fmla="*/ 2995448 w 4151586"/>
              <a:gd name="connsiteY71" fmla="*/ 1671145 h 6526924"/>
              <a:gd name="connsiteX72" fmla="*/ 3153103 w 4151586"/>
              <a:gd name="connsiteY72" fmla="*/ 2133600 h 6526924"/>
              <a:gd name="connsiteX73" fmla="*/ 3699641 w 4151586"/>
              <a:gd name="connsiteY73" fmla="*/ 2154620 h 6526924"/>
              <a:gd name="connsiteX74" fmla="*/ 3804745 w 4151586"/>
              <a:gd name="connsiteY74" fmla="*/ 1965434 h 6526924"/>
              <a:gd name="connsiteX75" fmla="*/ 3573517 w 4151586"/>
              <a:gd name="connsiteY75" fmla="*/ 1734207 h 6526924"/>
              <a:gd name="connsiteX76" fmla="*/ 3794234 w 4151586"/>
              <a:gd name="connsiteY76" fmla="*/ 1355834 h 6526924"/>
              <a:gd name="connsiteX77" fmla="*/ 3731172 w 4151586"/>
              <a:gd name="connsiteY77" fmla="*/ 767255 h 6526924"/>
              <a:gd name="connsiteX78" fmla="*/ 3657600 w 4151586"/>
              <a:gd name="connsiteY78" fmla="*/ 651641 h 6526924"/>
              <a:gd name="connsiteX79" fmla="*/ 3205655 w 4151586"/>
              <a:gd name="connsiteY79" fmla="*/ 420414 h 6526924"/>
              <a:gd name="connsiteX80" fmla="*/ 2953407 w 4151586"/>
              <a:gd name="connsiteY80" fmla="*/ 367862 h 6526924"/>
              <a:gd name="connsiteX81" fmla="*/ 2722179 w 4151586"/>
              <a:gd name="connsiteY81" fmla="*/ 10510 h 6526924"/>
              <a:gd name="connsiteX82" fmla="*/ 2564524 w 4151586"/>
              <a:gd name="connsiteY82" fmla="*/ 0 h 6526924"/>
              <a:gd name="connsiteX83" fmla="*/ 2459420 w 4151586"/>
              <a:gd name="connsiteY83" fmla="*/ 430924 h 6526924"/>
              <a:gd name="connsiteX84" fmla="*/ 2259724 w 4151586"/>
              <a:gd name="connsiteY84" fmla="*/ 630620 h 6526924"/>
              <a:gd name="connsiteX85" fmla="*/ 1944414 w 4151586"/>
              <a:gd name="connsiteY85" fmla="*/ 672662 h 6526924"/>
              <a:gd name="connsiteX86" fmla="*/ 1713186 w 4151586"/>
              <a:gd name="connsiteY86" fmla="*/ 620110 h 6526924"/>
              <a:gd name="connsiteX87" fmla="*/ 1566041 w 4151586"/>
              <a:gd name="connsiteY87" fmla="*/ 336331 h 6526924"/>
              <a:gd name="connsiteX88" fmla="*/ 1345324 w 4151586"/>
              <a:gd name="connsiteY88" fmla="*/ 73572 h 6526924"/>
              <a:gd name="connsiteX89" fmla="*/ 1261241 w 4151586"/>
              <a:gd name="connsiteY89" fmla="*/ 136634 h 6526924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44414 w 4151586"/>
              <a:gd name="connsiteY85" fmla="*/ 672662 h 6495393"/>
              <a:gd name="connsiteX86" fmla="*/ 1713186 w 4151586"/>
              <a:gd name="connsiteY86" fmla="*/ 620110 h 6495393"/>
              <a:gd name="connsiteX87" fmla="*/ 1566041 w 4151586"/>
              <a:gd name="connsiteY87" fmla="*/ 336331 h 6495393"/>
              <a:gd name="connsiteX88" fmla="*/ 1345324 w 4151586"/>
              <a:gd name="connsiteY88" fmla="*/ 73572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44414 w 4151586"/>
              <a:gd name="connsiteY85" fmla="*/ 672662 h 6495393"/>
              <a:gd name="connsiteX86" fmla="*/ 1713186 w 4151586"/>
              <a:gd name="connsiteY86" fmla="*/ 620110 h 6495393"/>
              <a:gd name="connsiteX87" fmla="*/ 1566041 w 4151586"/>
              <a:gd name="connsiteY87" fmla="*/ 336331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44414 w 4151586"/>
              <a:gd name="connsiteY85" fmla="*/ 672662 h 6495393"/>
              <a:gd name="connsiteX86" fmla="*/ 1713186 w 4151586"/>
              <a:gd name="connsiteY86" fmla="*/ 620110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44414 w 4151586"/>
              <a:gd name="connsiteY85" fmla="*/ 672662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364827 w 4151586"/>
              <a:gd name="connsiteY41" fmla="*/ 5433848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364827 w 4151586"/>
              <a:gd name="connsiteY41" fmla="*/ 5433848 h 6495393"/>
              <a:gd name="connsiteX42" fmla="*/ 2396358 w 4151586"/>
              <a:gd name="connsiteY42" fmla="*/ 5864772 h 6495393"/>
              <a:gd name="connsiteX43" fmla="*/ 2490952 w 4151586"/>
              <a:gd name="connsiteY43" fmla="*/ 6095999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364827 w 4151586"/>
              <a:gd name="connsiteY41" fmla="*/ 5433848 h 6495393"/>
              <a:gd name="connsiteX42" fmla="*/ 2396358 w 4151586"/>
              <a:gd name="connsiteY42" fmla="*/ 5864772 h 6495393"/>
              <a:gd name="connsiteX43" fmla="*/ 2490952 w 4151586"/>
              <a:gd name="connsiteY43" fmla="*/ 6095999 h 6495393"/>
              <a:gd name="connsiteX44" fmla="*/ 2627586 w 4151586"/>
              <a:gd name="connsiteY44" fmla="*/ 6222124 h 6495393"/>
              <a:gd name="connsiteX45" fmla="*/ 2795752 w 4151586"/>
              <a:gd name="connsiteY45" fmla="*/ 6243145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364827 w 4151586"/>
              <a:gd name="connsiteY41" fmla="*/ 5433848 h 6495393"/>
              <a:gd name="connsiteX42" fmla="*/ 2396358 w 4151586"/>
              <a:gd name="connsiteY42" fmla="*/ 5864772 h 6495393"/>
              <a:gd name="connsiteX43" fmla="*/ 2490952 w 4151586"/>
              <a:gd name="connsiteY43" fmla="*/ 6095999 h 6495393"/>
              <a:gd name="connsiteX44" fmla="*/ 2627586 w 4151586"/>
              <a:gd name="connsiteY44" fmla="*/ 6222124 h 6495393"/>
              <a:gd name="connsiteX45" fmla="*/ 2795752 w 4151586"/>
              <a:gd name="connsiteY45" fmla="*/ 6243145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68717 w 4151586"/>
              <a:gd name="connsiteY56" fmla="*/ 6306207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358758"/>
              <a:gd name="connsiteX1" fmla="*/ 1072055 w 4151586"/>
              <a:gd name="connsiteY1" fmla="*/ 525517 h 6358758"/>
              <a:gd name="connsiteX2" fmla="*/ 536027 w 4151586"/>
              <a:gd name="connsiteY2" fmla="*/ 672662 h 6358758"/>
              <a:gd name="connsiteX3" fmla="*/ 220717 w 4151586"/>
              <a:gd name="connsiteY3" fmla="*/ 956441 h 6358758"/>
              <a:gd name="connsiteX4" fmla="*/ 220717 w 4151586"/>
              <a:gd name="connsiteY4" fmla="*/ 1229710 h 6358758"/>
              <a:gd name="connsiteX5" fmla="*/ 430924 w 4151586"/>
              <a:gd name="connsiteY5" fmla="*/ 1629103 h 6358758"/>
              <a:gd name="connsiteX6" fmla="*/ 609600 w 4151586"/>
              <a:gd name="connsiteY6" fmla="*/ 1839310 h 6358758"/>
              <a:gd name="connsiteX7" fmla="*/ 504496 w 4151586"/>
              <a:gd name="connsiteY7" fmla="*/ 2049517 h 6358758"/>
              <a:gd name="connsiteX8" fmla="*/ 767255 w 4151586"/>
              <a:gd name="connsiteY8" fmla="*/ 2102069 h 6358758"/>
              <a:gd name="connsiteX9" fmla="*/ 956441 w 4151586"/>
              <a:gd name="connsiteY9" fmla="*/ 1807779 h 6358758"/>
              <a:gd name="connsiteX10" fmla="*/ 893379 w 4151586"/>
              <a:gd name="connsiteY10" fmla="*/ 1387365 h 6358758"/>
              <a:gd name="connsiteX11" fmla="*/ 809296 w 4151586"/>
              <a:gd name="connsiteY11" fmla="*/ 1187669 h 6358758"/>
              <a:gd name="connsiteX12" fmla="*/ 987972 w 4151586"/>
              <a:gd name="connsiteY12" fmla="*/ 1145627 h 6358758"/>
              <a:gd name="connsiteX13" fmla="*/ 1156138 w 4151586"/>
              <a:gd name="connsiteY13" fmla="*/ 1618593 h 6358758"/>
              <a:gd name="connsiteX14" fmla="*/ 1187669 w 4151586"/>
              <a:gd name="connsiteY14" fmla="*/ 2028496 h 6358758"/>
              <a:gd name="connsiteX15" fmla="*/ 1135117 w 4151586"/>
              <a:gd name="connsiteY15" fmla="*/ 2501462 h 6358758"/>
              <a:gd name="connsiteX16" fmla="*/ 599089 w 4151586"/>
              <a:gd name="connsiteY16" fmla="*/ 3699641 h 6358758"/>
              <a:gd name="connsiteX17" fmla="*/ 609600 w 4151586"/>
              <a:gd name="connsiteY17" fmla="*/ 3804745 h 6358758"/>
              <a:gd name="connsiteX18" fmla="*/ 620110 w 4151586"/>
              <a:gd name="connsiteY18" fmla="*/ 3878317 h 6358758"/>
              <a:gd name="connsiteX19" fmla="*/ 620110 w 4151586"/>
              <a:gd name="connsiteY19" fmla="*/ 4004441 h 6358758"/>
              <a:gd name="connsiteX20" fmla="*/ 399393 w 4151586"/>
              <a:gd name="connsiteY20" fmla="*/ 4162096 h 6358758"/>
              <a:gd name="connsiteX21" fmla="*/ 346841 w 4151586"/>
              <a:gd name="connsiteY21" fmla="*/ 4708634 h 6358758"/>
              <a:gd name="connsiteX22" fmla="*/ 136634 w 4151586"/>
              <a:gd name="connsiteY22" fmla="*/ 5276193 h 6358758"/>
              <a:gd name="connsiteX23" fmla="*/ 31531 w 4151586"/>
              <a:gd name="connsiteY23" fmla="*/ 5602014 h 6358758"/>
              <a:gd name="connsiteX24" fmla="*/ 0 w 4151586"/>
              <a:gd name="connsiteY24" fmla="*/ 5927834 h 6358758"/>
              <a:gd name="connsiteX25" fmla="*/ 52551 w 4151586"/>
              <a:gd name="connsiteY25" fmla="*/ 6096000 h 6358758"/>
              <a:gd name="connsiteX26" fmla="*/ 693683 w 4151586"/>
              <a:gd name="connsiteY26" fmla="*/ 6232634 h 6358758"/>
              <a:gd name="connsiteX27" fmla="*/ 840827 w 4151586"/>
              <a:gd name="connsiteY27" fmla="*/ 6085489 h 6358758"/>
              <a:gd name="connsiteX28" fmla="*/ 777765 w 4151586"/>
              <a:gd name="connsiteY28" fmla="*/ 5549462 h 6358758"/>
              <a:gd name="connsiteX29" fmla="*/ 903889 w 4151586"/>
              <a:gd name="connsiteY29" fmla="*/ 5255172 h 6358758"/>
              <a:gd name="connsiteX30" fmla="*/ 893379 w 4151586"/>
              <a:gd name="connsiteY30" fmla="*/ 4708634 h 6358758"/>
              <a:gd name="connsiteX31" fmla="*/ 1019503 w 4151586"/>
              <a:gd name="connsiteY31" fmla="*/ 4593020 h 6358758"/>
              <a:gd name="connsiteX32" fmla="*/ 1030014 w 4151586"/>
              <a:gd name="connsiteY32" fmla="*/ 5307724 h 6358758"/>
              <a:gd name="connsiteX33" fmla="*/ 1103586 w 4151586"/>
              <a:gd name="connsiteY33" fmla="*/ 5412827 h 6358758"/>
              <a:gd name="connsiteX34" fmla="*/ 1219200 w 4151586"/>
              <a:gd name="connsiteY34" fmla="*/ 5896303 h 6358758"/>
              <a:gd name="connsiteX35" fmla="*/ 1471448 w 4151586"/>
              <a:gd name="connsiteY35" fmla="*/ 5969876 h 6358758"/>
              <a:gd name="connsiteX36" fmla="*/ 1629103 w 4151586"/>
              <a:gd name="connsiteY36" fmla="*/ 5538952 h 6358758"/>
              <a:gd name="connsiteX37" fmla="*/ 1734206 w 4151586"/>
              <a:gd name="connsiteY37" fmla="*/ 4813737 h 6358758"/>
              <a:gd name="connsiteX38" fmla="*/ 1828800 w 4151586"/>
              <a:gd name="connsiteY38" fmla="*/ 4487918 h 6358758"/>
              <a:gd name="connsiteX39" fmla="*/ 2207173 w 4151586"/>
              <a:gd name="connsiteY39" fmla="*/ 4540468 h 6358758"/>
              <a:gd name="connsiteX40" fmla="*/ 2354317 w 4151586"/>
              <a:gd name="connsiteY40" fmla="*/ 4845270 h 6358758"/>
              <a:gd name="connsiteX41" fmla="*/ 2364827 w 4151586"/>
              <a:gd name="connsiteY41" fmla="*/ 5433848 h 6358758"/>
              <a:gd name="connsiteX42" fmla="*/ 2396358 w 4151586"/>
              <a:gd name="connsiteY42" fmla="*/ 5864772 h 6358758"/>
              <a:gd name="connsiteX43" fmla="*/ 2490952 w 4151586"/>
              <a:gd name="connsiteY43" fmla="*/ 6095999 h 6358758"/>
              <a:gd name="connsiteX44" fmla="*/ 2627586 w 4151586"/>
              <a:gd name="connsiteY44" fmla="*/ 6222124 h 6358758"/>
              <a:gd name="connsiteX45" fmla="*/ 2795752 w 4151586"/>
              <a:gd name="connsiteY45" fmla="*/ 6243145 h 6358758"/>
              <a:gd name="connsiteX46" fmla="*/ 2900855 w 4151586"/>
              <a:gd name="connsiteY46" fmla="*/ 6264165 h 6358758"/>
              <a:gd name="connsiteX47" fmla="*/ 2911365 w 4151586"/>
              <a:gd name="connsiteY47" fmla="*/ 5822731 h 6358758"/>
              <a:gd name="connsiteX48" fmla="*/ 2816772 w 4151586"/>
              <a:gd name="connsiteY48" fmla="*/ 5559972 h 6358758"/>
              <a:gd name="connsiteX49" fmla="*/ 3026979 w 4151586"/>
              <a:gd name="connsiteY49" fmla="*/ 5318234 h 6358758"/>
              <a:gd name="connsiteX50" fmla="*/ 3058510 w 4151586"/>
              <a:gd name="connsiteY50" fmla="*/ 4897820 h 6358758"/>
              <a:gd name="connsiteX51" fmla="*/ 3111062 w 4151586"/>
              <a:gd name="connsiteY51" fmla="*/ 4666593 h 6358758"/>
              <a:gd name="connsiteX52" fmla="*/ 3342289 w 4151586"/>
              <a:gd name="connsiteY52" fmla="*/ 4855779 h 6358758"/>
              <a:gd name="connsiteX53" fmla="*/ 3205655 w 4151586"/>
              <a:gd name="connsiteY53" fmla="*/ 5402317 h 6358758"/>
              <a:gd name="connsiteX54" fmla="*/ 3100551 w 4151586"/>
              <a:gd name="connsiteY54" fmla="*/ 6011917 h 6358758"/>
              <a:gd name="connsiteX55" fmla="*/ 3090041 w 4151586"/>
              <a:gd name="connsiteY55" fmla="*/ 6264165 h 6358758"/>
              <a:gd name="connsiteX56" fmla="*/ 3268717 w 4151586"/>
              <a:gd name="connsiteY56" fmla="*/ 6306207 h 6358758"/>
              <a:gd name="connsiteX57" fmla="*/ 3689131 w 4151586"/>
              <a:gd name="connsiteY57" fmla="*/ 6358758 h 6358758"/>
              <a:gd name="connsiteX58" fmla="*/ 3888828 w 4151586"/>
              <a:gd name="connsiteY58" fmla="*/ 6274675 h 6358758"/>
              <a:gd name="connsiteX59" fmla="*/ 4046483 w 4151586"/>
              <a:gd name="connsiteY59" fmla="*/ 6085489 h 6358758"/>
              <a:gd name="connsiteX60" fmla="*/ 4151586 w 4151586"/>
              <a:gd name="connsiteY60" fmla="*/ 5307724 h 6358758"/>
              <a:gd name="connsiteX61" fmla="*/ 4088524 w 4151586"/>
              <a:gd name="connsiteY61" fmla="*/ 4624552 h 6358758"/>
              <a:gd name="connsiteX62" fmla="*/ 4078014 w 4151586"/>
              <a:gd name="connsiteY62" fmla="*/ 4309241 h 6358758"/>
              <a:gd name="connsiteX63" fmla="*/ 3804745 w 4151586"/>
              <a:gd name="connsiteY63" fmla="*/ 3993931 h 6358758"/>
              <a:gd name="connsiteX64" fmla="*/ 3594538 w 4151586"/>
              <a:gd name="connsiteY64" fmla="*/ 3174124 h 6358758"/>
              <a:gd name="connsiteX65" fmla="*/ 3415862 w 4151586"/>
              <a:gd name="connsiteY65" fmla="*/ 2680138 h 6358758"/>
              <a:gd name="connsiteX66" fmla="*/ 3226676 w 4151586"/>
              <a:gd name="connsiteY66" fmla="*/ 2427889 h 6358758"/>
              <a:gd name="connsiteX67" fmla="*/ 3048000 w 4151586"/>
              <a:gd name="connsiteY67" fmla="*/ 2060027 h 6358758"/>
              <a:gd name="connsiteX68" fmla="*/ 2900855 w 4151586"/>
              <a:gd name="connsiteY68" fmla="*/ 1818289 h 6358758"/>
              <a:gd name="connsiteX69" fmla="*/ 2963917 w 4151586"/>
              <a:gd name="connsiteY69" fmla="*/ 1418896 h 6358758"/>
              <a:gd name="connsiteX70" fmla="*/ 3026979 w 4151586"/>
              <a:gd name="connsiteY70" fmla="*/ 1324303 h 6358758"/>
              <a:gd name="connsiteX71" fmla="*/ 2995448 w 4151586"/>
              <a:gd name="connsiteY71" fmla="*/ 1671145 h 6358758"/>
              <a:gd name="connsiteX72" fmla="*/ 3153103 w 4151586"/>
              <a:gd name="connsiteY72" fmla="*/ 2133600 h 6358758"/>
              <a:gd name="connsiteX73" fmla="*/ 3699641 w 4151586"/>
              <a:gd name="connsiteY73" fmla="*/ 2154620 h 6358758"/>
              <a:gd name="connsiteX74" fmla="*/ 3804745 w 4151586"/>
              <a:gd name="connsiteY74" fmla="*/ 1965434 h 6358758"/>
              <a:gd name="connsiteX75" fmla="*/ 3573517 w 4151586"/>
              <a:gd name="connsiteY75" fmla="*/ 1734207 h 6358758"/>
              <a:gd name="connsiteX76" fmla="*/ 3794234 w 4151586"/>
              <a:gd name="connsiteY76" fmla="*/ 1355834 h 6358758"/>
              <a:gd name="connsiteX77" fmla="*/ 3731172 w 4151586"/>
              <a:gd name="connsiteY77" fmla="*/ 767255 h 6358758"/>
              <a:gd name="connsiteX78" fmla="*/ 3657600 w 4151586"/>
              <a:gd name="connsiteY78" fmla="*/ 651641 h 6358758"/>
              <a:gd name="connsiteX79" fmla="*/ 3205655 w 4151586"/>
              <a:gd name="connsiteY79" fmla="*/ 420414 h 6358758"/>
              <a:gd name="connsiteX80" fmla="*/ 2953407 w 4151586"/>
              <a:gd name="connsiteY80" fmla="*/ 367862 h 6358758"/>
              <a:gd name="connsiteX81" fmla="*/ 2722179 w 4151586"/>
              <a:gd name="connsiteY81" fmla="*/ 10510 h 6358758"/>
              <a:gd name="connsiteX82" fmla="*/ 2564524 w 4151586"/>
              <a:gd name="connsiteY82" fmla="*/ 0 h 6358758"/>
              <a:gd name="connsiteX83" fmla="*/ 2459420 w 4151586"/>
              <a:gd name="connsiteY83" fmla="*/ 430924 h 6358758"/>
              <a:gd name="connsiteX84" fmla="*/ 2259724 w 4151586"/>
              <a:gd name="connsiteY84" fmla="*/ 630620 h 6358758"/>
              <a:gd name="connsiteX85" fmla="*/ 1965435 w 4151586"/>
              <a:gd name="connsiteY85" fmla="*/ 725214 h 6358758"/>
              <a:gd name="connsiteX86" fmla="*/ 1734207 w 4151586"/>
              <a:gd name="connsiteY86" fmla="*/ 756744 h 6358758"/>
              <a:gd name="connsiteX87" fmla="*/ 1502979 w 4151586"/>
              <a:gd name="connsiteY87" fmla="*/ 546538 h 6358758"/>
              <a:gd name="connsiteX88" fmla="*/ 1345324 w 4151586"/>
              <a:gd name="connsiteY88" fmla="*/ 252247 h 6358758"/>
              <a:gd name="connsiteX89" fmla="*/ 1261241 w 4151586"/>
              <a:gd name="connsiteY89" fmla="*/ 136634 h 6358758"/>
              <a:gd name="connsiteX0" fmla="*/ 1261241 w 4151586"/>
              <a:gd name="connsiteY0" fmla="*/ 136634 h 6358758"/>
              <a:gd name="connsiteX1" fmla="*/ 1072055 w 4151586"/>
              <a:gd name="connsiteY1" fmla="*/ 525517 h 6358758"/>
              <a:gd name="connsiteX2" fmla="*/ 536027 w 4151586"/>
              <a:gd name="connsiteY2" fmla="*/ 672662 h 6358758"/>
              <a:gd name="connsiteX3" fmla="*/ 220717 w 4151586"/>
              <a:gd name="connsiteY3" fmla="*/ 956441 h 6358758"/>
              <a:gd name="connsiteX4" fmla="*/ 220717 w 4151586"/>
              <a:gd name="connsiteY4" fmla="*/ 1229710 h 6358758"/>
              <a:gd name="connsiteX5" fmla="*/ 430924 w 4151586"/>
              <a:gd name="connsiteY5" fmla="*/ 1629103 h 6358758"/>
              <a:gd name="connsiteX6" fmla="*/ 609600 w 4151586"/>
              <a:gd name="connsiteY6" fmla="*/ 1839310 h 6358758"/>
              <a:gd name="connsiteX7" fmla="*/ 504496 w 4151586"/>
              <a:gd name="connsiteY7" fmla="*/ 2049517 h 6358758"/>
              <a:gd name="connsiteX8" fmla="*/ 767255 w 4151586"/>
              <a:gd name="connsiteY8" fmla="*/ 2102069 h 6358758"/>
              <a:gd name="connsiteX9" fmla="*/ 956441 w 4151586"/>
              <a:gd name="connsiteY9" fmla="*/ 1807779 h 6358758"/>
              <a:gd name="connsiteX10" fmla="*/ 893379 w 4151586"/>
              <a:gd name="connsiteY10" fmla="*/ 1387365 h 6358758"/>
              <a:gd name="connsiteX11" fmla="*/ 809296 w 4151586"/>
              <a:gd name="connsiteY11" fmla="*/ 1187669 h 6358758"/>
              <a:gd name="connsiteX12" fmla="*/ 987972 w 4151586"/>
              <a:gd name="connsiteY12" fmla="*/ 1145627 h 6358758"/>
              <a:gd name="connsiteX13" fmla="*/ 1156138 w 4151586"/>
              <a:gd name="connsiteY13" fmla="*/ 1618593 h 6358758"/>
              <a:gd name="connsiteX14" fmla="*/ 1187669 w 4151586"/>
              <a:gd name="connsiteY14" fmla="*/ 2028496 h 6358758"/>
              <a:gd name="connsiteX15" fmla="*/ 1135117 w 4151586"/>
              <a:gd name="connsiteY15" fmla="*/ 2501462 h 6358758"/>
              <a:gd name="connsiteX16" fmla="*/ 599089 w 4151586"/>
              <a:gd name="connsiteY16" fmla="*/ 3699641 h 6358758"/>
              <a:gd name="connsiteX17" fmla="*/ 609600 w 4151586"/>
              <a:gd name="connsiteY17" fmla="*/ 3804745 h 6358758"/>
              <a:gd name="connsiteX18" fmla="*/ 620110 w 4151586"/>
              <a:gd name="connsiteY18" fmla="*/ 3878317 h 6358758"/>
              <a:gd name="connsiteX19" fmla="*/ 620110 w 4151586"/>
              <a:gd name="connsiteY19" fmla="*/ 4004441 h 6358758"/>
              <a:gd name="connsiteX20" fmla="*/ 399393 w 4151586"/>
              <a:gd name="connsiteY20" fmla="*/ 4162096 h 6358758"/>
              <a:gd name="connsiteX21" fmla="*/ 346841 w 4151586"/>
              <a:gd name="connsiteY21" fmla="*/ 4708634 h 6358758"/>
              <a:gd name="connsiteX22" fmla="*/ 136634 w 4151586"/>
              <a:gd name="connsiteY22" fmla="*/ 5276193 h 6358758"/>
              <a:gd name="connsiteX23" fmla="*/ 31531 w 4151586"/>
              <a:gd name="connsiteY23" fmla="*/ 5602014 h 6358758"/>
              <a:gd name="connsiteX24" fmla="*/ 0 w 4151586"/>
              <a:gd name="connsiteY24" fmla="*/ 5927834 h 6358758"/>
              <a:gd name="connsiteX25" fmla="*/ 52551 w 4151586"/>
              <a:gd name="connsiteY25" fmla="*/ 6096000 h 6358758"/>
              <a:gd name="connsiteX26" fmla="*/ 620111 w 4151586"/>
              <a:gd name="connsiteY26" fmla="*/ 5770179 h 6358758"/>
              <a:gd name="connsiteX27" fmla="*/ 840827 w 4151586"/>
              <a:gd name="connsiteY27" fmla="*/ 6085489 h 6358758"/>
              <a:gd name="connsiteX28" fmla="*/ 777765 w 4151586"/>
              <a:gd name="connsiteY28" fmla="*/ 5549462 h 6358758"/>
              <a:gd name="connsiteX29" fmla="*/ 903889 w 4151586"/>
              <a:gd name="connsiteY29" fmla="*/ 5255172 h 6358758"/>
              <a:gd name="connsiteX30" fmla="*/ 893379 w 4151586"/>
              <a:gd name="connsiteY30" fmla="*/ 4708634 h 6358758"/>
              <a:gd name="connsiteX31" fmla="*/ 1019503 w 4151586"/>
              <a:gd name="connsiteY31" fmla="*/ 4593020 h 6358758"/>
              <a:gd name="connsiteX32" fmla="*/ 1030014 w 4151586"/>
              <a:gd name="connsiteY32" fmla="*/ 5307724 h 6358758"/>
              <a:gd name="connsiteX33" fmla="*/ 1103586 w 4151586"/>
              <a:gd name="connsiteY33" fmla="*/ 5412827 h 6358758"/>
              <a:gd name="connsiteX34" fmla="*/ 1219200 w 4151586"/>
              <a:gd name="connsiteY34" fmla="*/ 5896303 h 6358758"/>
              <a:gd name="connsiteX35" fmla="*/ 1471448 w 4151586"/>
              <a:gd name="connsiteY35" fmla="*/ 5969876 h 6358758"/>
              <a:gd name="connsiteX36" fmla="*/ 1629103 w 4151586"/>
              <a:gd name="connsiteY36" fmla="*/ 5538952 h 6358758"/>
              <a:gd name="connsiteX37" fmla="*/ 1734206 w 4151586"/>
              <a:gd name="connsiteY37" fmla="*/ 4813737 h 6358758"/>
              <a:gd name="connsiteX38" fmla="*/ 1828800 w 4151586"/>
              <a:gd name="connsiteY38" fmla="*/ 4487918 h 6358758"/>
              <a:gd name="connsiteX39" fmla="*/ 2207173 w 4151586"/>
              <a:gd name="connsiteY39" fmla="*/ 4540468 h 6358758"/>
              <a:gd name="connsiteX40" fmla="*/ 2354317 w 4151586"/>
              <a:gd name="connsiteY40" fmla="*/ 4845270 h 6358758"/>
              <a:gd name="connsiteX41" fmla="*/ 2364827 w 4151586"/>
              <a:gd name="connsiteY41" fmla="*/ 5433848 h 6358758"/>
              <a:gd name="connsiteX42" fmla="*/ 2396358 w 4151586"/>
              <a:gd name="connsiteY42" fmla="*/ 5864772 h 6358758"/>
              <a:gd name="connsiteX43" fmla="*/ 2490952 w 4151586"/>
              <a:gd name="connsiteY43" fmla="*/ 6095999 h 6358758"/>
              <a:gd name="connsiteX44" fmla="*/ 2627586 w 4151586"/>
              <a:gd name="connsiteY44" fmla="*/ 6222124 h 6358758"/>
              <a:gd name="connsiteX45" fmla="*/ 2795752 w 4151586"/>
              <a:gd name="connsiteY45" fmla="*/ 6243145 h 6358758"/>
              <a:gd name="connsiteX46" fmla="*/ 2900855 w 4151586"/>
              <a:gd name="connsiteY46" fmla="*/ 6264165 h 6358758"/>
              <a:gd name="connsiteX47" fmla="*/ 2911365 w 4151586"/>
              <a:gd name="connsiteY47" fmla="*/ 5822731 h 6358758"/>
              <a:gd name="connsiteX48" fmla="*/ 2816772 w 4151586"/>
              <a:gd name="connsiteY48" fmla="*/ 5559972 h 6358758"/>
              <a:gd name="connsiteX49" fmla="*/ 3026979 w 4151586"/>
              <a:gd name="connsiteY49" fmla="*/ 5318234 h 6358758"/>
              <a:gd name="connsiteX50" fmla="*/ 3058510 w 4151586"/>
              <a:gd name="connsiteY50" fmla="*/ 4897820 h 6358758"/>
              <a:gd name="connsiteX51" fmla="*/ 3111062 w 4151586"/>
              <a:gd name="connsiteY51" fmla="*/ 4666593 h 6358758"/>
              <a:gd name="connsiteX52" fmla="*/ 3342289 w 4151586"/>
              <a:gd name="connsiteY52" fmla="*/ 4855779 h 6358758"/>
              <a:gd name="connsiteX53" fmla="*/ 3205655 w 4151586"/>
              <a:gd name="connsiteY53" fmla="*/ 5402317 h 6358758"/>
              <a:gd name="connsiteX54" fmla="*/ 3100551 w 4151586"/>
              <a:gd name="connsiteY54" fmla="*/ 6011917 h 6358758"/>
              <a:gd name="connsiteX55" fmla="*/ 3090041 w 4151586"/>
              <a:gd name="connsiteY55" fmla="*/ 6264165 h 6358758"/>
              <a:gd name="connsiteX56" fmla="*/ 3268717 w 4151586"/>
              <a:gd name="connsiteY56" fmla="*/ 6306207 h 6358758"/>
              <a:gd name="connsiteX57" fmla="*/ 3689131 w 4151586"/>
              <a:gd name="connsiteY57" fmla="*/ 6358758 h 6358758"/>
              <a:gd name="connsiteX58" fmla="*/ 3888828 w 4151586"/>
              <a:gd name="connsiteY58" fmla="*/ 6274675 h 6358758"/>
              <a:gd name="connsiteX59" fmla="*/ 4046483 w 4151586"/>
              <a:gd name="connsiteY59" fmla="*/ 6085489 h 6358758"/>
              <a:gd name="connsiteX60" fmla="*/ 4151586 w 4151586"/>
              <a:gd name="connsiteY60" fmla="*/ 5307724 h 6358758"/>
              <a:gd name="connsiteX61" fmla="*/ 4088524 w 4151586"/>
              <a:gd name="connsiteY61" fmla="*/ 4624552 h 6358758"/>
              <a:gd name="connsiteX62" fmla="*/ 4078014 w 4151586"/>
              <a:gd name="connsiteY62" fmla="*/ 4309241 h 6358758"/>
              <a:gd name="connsiteX63" fmla="*/ 3804745 w 4151586"/>
              <a:gd name="connsiteY63" fmla="*/ 3993931 h 6358758"/>
              <a:gd name="connsiteX64" fmla="*/ 3594538 w 4151586"/>
              <a:gd name="connsiteY64" fmla="*/ 3174124 h 6358758"/>
              <a:gd name="connsiteX65" fmla="*/ 3415862 w 4151586"/>
              <a:gd name="connsiteY65" fmla="*/ 2680138 h 6358758"/>
              <a:gd name="connsiteX66" fmla="*/ 3226676 w 4151586"/>
              <a:gd name="connsiteY66" fmla="*/ 2427889 h 6358758"/>
              <a:gd name="connsiteX67" fmla="*/ 3048000 w 4151586"/>
              <a:gd name="connsiteY67" fmla="*/ 2060027 h 6358758"/>
              <a:gd name="connsiteX68" fmla="*/ 2900855 w 4151586"/>
              <a:gd name="connsiteY68" fmla="*/ 1818289 h 6358758"/>
              <a:gd name="connsiteX69" fmla="*/ 2963917 w 4151586"/>
              <a:gd name="connsiteY69" fmla="*/ 1418896 h 6358758"/>
              <a:gd name="connsiteX70" fmla="*/ 3026979 w 4151586"/>
              <a:gd name="connsiteY70" fmla="*/ 1324303 h 6358758"/>
              <a:gd name="connsiteX71" fmla="*/ 2995448 w 4151586"/>
              <a:gd name="connsiteY71" fmla="*/ 1671145 h 6358758"/>
              <a:gd name="connsiteX72" fmla="*/ 3153103 w 4151586"/>
              <a:gd name="connsiteY72" fmla="*/ 2133600 h 6358758"/>
              <a:gd name="connsiteX73" fmla="*/ 3699641 w 4151586"/>
              <a:gd name="connsiteY73" fmla="*/ 2154620 h 6358758"/>
              <a:gd name="connsiteX74" fmla="*/ 3804745 w 4151586"/>
              <a:gd name="connsiteY74" fmla="*/ 1965434 h 6358758"/>
              <a:gd name="connsiteX75" fmla="*/ 3573517 w 4151586"/>
              <a:gd name="connsiteY75" fmla="*/ 1734207 h 6358758"/>
              <a:gd name="connsiteX76" fmla="*/ 3794234 w 4151586"/>
              <a:gd name="connsiteY76" fmla="*/ 1355834 h 6358758"/>
              <a:gd name="connsiteX77" fmla="*/ 3731172 w 4151586"/>
              <a:gd name="connsiteY77" fmla="*/ 767255 h 6358758"/>
              <a:gd name="connsiteX78" fmla="*/ 3657600 w 4151586"/>
              <a:gd name="connsiteY78" fmla="*/ 651641 h 6358758"/>
              <a:gd name="connsiteX79" fmla="*/ 3205655 w 4151586"/>
              <a:gd name="connsiteY79" fmla="*/ 420414 h 6358758"/>
              <a:gd name="connsiteX80" fmla="*/ 2953407 w 4151586"/>
              <a:gd name="connsiteY80" fmla="*/ 367862 h 6358758"/>
              <a:gd name="connsiteX81" fmla="*/ 2722179 w 4151586"/>
              <a:gd name="connsiteY81" fmla="*/ 10510 h 6358758"/>
              <a:gd name="connsiteX82" fmla="*/ 2564524 w 4151586"/>
              <a:gd name="connsiteY82" fmla="*/ 0 h 6358758"/>
              <a:gd name="connsiteX83" fmla="*/ 2459420 w 4151586"/>
              <a:gd name="connsiteY83" fmla="*/ 430924 h 6358758"/>
              <a:gd name="connsiteX84" fmla="*/ 2259724 w 4151586"/>
              <a:gd name="connsiteY84" fmla="*/ 630620 h 6358758"/>
              <a:gd name="connsiteX85" fmla="*/ 1965435 w 4151586"/>
              <a:gd name="connsiteY85" fmla="*/ 725214 h 6358758"/>
              <a:gd name="connsiteX86" fmla="*/ 1734207 w 4151586"/>
              <a:gd name="connsiteY86" fmla="*/ 756744 h 6358758"/>
              <a:gd name="connsiteX87" fmla="*/ 1502979 w 4151586"/>
              <a:gd name="connsiteY87" fmla="*/ 546538 h 6358758"/>
              <a:gd name="connsiteX88" fmla="*/ 1345324 w 4151586"/>
              <a:gd name="connsiteY88" fmla="*/ 252247 h 6358758"/>
              <a:gd name="connsiteX89" fmla="*/ 1261241 w 4151586"/>
              <a:gd name="connsiteY89" fmla="*/ 136634 h 6358758"/>
              <a:gd name="connsiteX0" fmla="*/ 1261241 w 4151586"/>
              <a:gd name="connsiteY0" fmla="*/ 136634 h 6358758"/>
              <a:gd name="connsiteX1" fmla="*/ 1072055 w 4151586"/>
              <a:gd name="connsiteY1" fmla="*/ 525517 h 6358758"/>
              <a:gd name="connsiteX2" fmla="*/ 536027 w 4151586"/>
              <a:gd name="connsiteY2" fmla="*/ 672662 h 6358758"/>
              <a:gd name="connsiteX3" fmla="*/ 220717 w 4151586"/>
              <a:gd name="connsiteY3" fmla="*/ 956441 h 6358758"/>
              <a:gd name="connsiteX4" fmla="*/ 220717 w 4151586"/>
              <a:gd name="connsiteY4" fmla="*/ 1229710 h 6358758"/>
              <a:gd name="connsiteX5" fmla="*/ 430924 w 4151586"/>
              <a:gd name="connsiteY5" fmla="*/ 1629103 h 6358758"/>
              <a:gd name="connsiteX6" fmla="*/ 609600 w 4151586"/>
              <a:gd name="connsiteY6" fmla="*/ 1839310 h 6358758"/>
              <a:gd name="connsiteX7" fmla="*/ 504496 w 4151586"/>
              <a:gd name="connsiteY7" fmla="*/ 2049517 h 6358758"/>
              <a:gd name="connsiteX8" fmla="*/ 767255 w 4151586"/>
              <a:gd name="connsiteY8" fmla="*/ 2102069 h 6358758"/>
              <a:gd name="connsiteX9" fmla="*/ 956441 w 4151586"/>
              <a:gd name="connsiteY9" fmla="*/ 1807779 h 6358758"/>
              <a:gd name="connsiteX10" fmla="*/ 893379 w 4151586"/>
              <a:gd name="connsiteY10" fmla="*/ 1387365 h 6358758"/>
              <a:gd name="connsiteX11" fmla="*/ 809296 w 4151586"/>
              <a:gd name="connsiteY11" fmla="*/ 1187669 h 6358758"/>
              <a:gd name="connsiteX12" fmla="*/ 987972 w 4151586"/>
              <a:gd name="connsiteY12" fmla="*/ 1145627 h 6358758"/>
              <a:gd name="connsiteX13" fmla="*/ 1156138 w 4151586"/>
              <a:gd name="connsiteY13" fmla="*/ 1618593 h 6358758"/>
              <a:gd name="connsiteX14" fmla="*/ 1187669 w 4151586"/>
              <a:gd name="connsiteY14" fmla="*/ 2028496 h 6358758"/>
              <a:gd name="connsiteX15" fmla="*/ 1135117 w 4151586"/>
              <a:gd name="connsiteY15" fmla="*/ 2501462 h 6358758"/>
              <a:gd name="connsiteX16" fmla="*/ 599089 w 4151586"/>
              <a:gd name="connsiteY16" fmla="*/ 3699641 h 6358758"/>
              <a:gd name="connsiteX17" fmla="*/ 609600 w 4151586"/>
              <a:gd name="connsiteY17" fmla="*/ 3804745 h 6358758"/>
              <a:gd name="connsiteX18" fmla="*/ 620110 w 4151586"/>
              <a:gd name="connsiteY18" fmla="*/ 3878317 h 6358758"/>
              <a:gd name="connsiteX19" fmla="*/ 620110 w 4151586"/>
              <a:gd name="connsiteY19" fmla="*/ 4004441 h 6358758"/>
              <a:gd name="connsiteX20" fmla="*/ 399393 w 4151586"/>
              <a:gd name="connsiteY20" fmla="*/ 4162096 h 6358758"/>
              <a:gd name="connsiteX21" fmla="*/ 346841 w 4151586"/>
              <a:gd name="connsiteY21" fmla="*/ 4708634 h 6358758"/>
              <a:gd name="connsiteX22" fmla="*/ 136634 w 4151586"/>
              <a:gd name="connsiteY22" fmla="*/ 5276193 h 6358758"/>
              <a:gd name="connsiteX23" fmla="*/ 31531 w 4151586"/>
              <a:gd name="connsiteY23" fmla="*/ 5602014 h 6358758"/>
              <a:gd name="connsiteX24" fmla="*/ 0 w 4151586"/>
              <a:gd name="connsiteY24" fmla="*/ 5927834 h 6358758"/>
              <a:gd name="connsiteX25" fmla="*/ 283779 w 4151586"/>
              <a:gd name="connsiteY25" fmla="*/ 5759669 h 6358758"/>
              <a:gd name="connsiteX26" fmla="*/ 620111 w 4151586"/>
              <a:gd name="connsiteY26" fmla="*/ 5770179 h 6358758"/>
              <a:gd name="connsiteX27" fmla="*/ 840827 w 4151586"/>
              <a:gd name="connsiteY27" fmla="*/ 6085489 h 6358758"/>
              <a:gd name="connsiteX28" fmla="*/ 777765 w 4151586"/>
              <a:gd name="connsiteY28" fmla="*/ 5549462 h 6358758"/>
              <a:gd name="connsiteX29" fmla="*/ 903889 w 4151586"/>
              <a:gd name="connsiteY29" fmla="*/ 5255172 h 6358758"/>
              <a:gd name="connsiteX30" fmla="*/ 893379 w 4151586"/>
              <a:gd name="connsiteY30" fmla="*/ 4708634 h 6358758"/>
              <a:gd name="connsiteX31" fmla="*/ 1019503 w 4151586"/>
              <a:gd name="connsiteY31" fmla="*/ 4593020 h 6358758"/>
              <a:gd name="connsiteX32" fmla="*/ 1030014 w 4151586"/>
              <a:gd name="connsiteY32" fmla="*/ 5307724 h 6358758"/>
              <a:gd name="connsiteX33" fmla="*/ 1103586 w 4151586"/>
              <a:gd name="connsiteY33" fmla="*/ 5412827 h 6358758"/>
              <a:gd name="connsiteX34" fmla="*/ 1219200 w 4151586"/>
              <a:gd name="connsiteY34" fmla="*/ 5896303 h 6358758"/>
              <a:gd name="connsiteX35" fmla="*/ 1471448 w 4151586"/>
              <a:gd name="connsiteY35" fmla="*/ 5969876 h 6358758"/>
              <a:gd name="connsiteX36" fmla="*/ 1629103 w 4151586"/>
              <a:gd name="connsiteY36" fmla="*/ 5538952 h 6358758"/>
              <a:gd name="connsiteX37" fmla="*/ 1734206 w 4151586"/>
              <a:gd name="connsiteY37" fmla="*/ 4813737 h 6358758"/>
              <a:gd name="connsiteX38" fmla="*/ 1828800 w 4151586"/>
              <a:gd name="connsiteY38" fmla="*/ 4487918 h 6358758"/>
              <a:gd name="connsiteX39" fmla="*/ 2207173 w 4151586"/>
              <a:gd name="connsiteY39" fmla="*/ 4540468 h 6358758"/>
              <a:gd name="connsiteX40" fmla="*/ 2354317 w 4151586"/>
              <a:gd name="connsiteY40" fmla="*/ 4845270 h 6358758"/>
              <a:gd name="connsiteX41" fmla="*/ 2364827 w 4151586"/>
              <a:gd name="connsiteY41" fmla="*/ 5433848 h 6358758"/>
              <a:gd name="connsiteX42" fmla="*/ 2396358 w 4151586"/>
              <a:gd name="connsiteY42" fmla="*/ 5864772 h 6358758"/>
              <a:gd name="connsiteX43" fmla="*/ 2490952 w 4151586"/>
              <a:gd name="connsiteY43" fmla="*/ 6095999 h 6358758"/>
              <a:gd name="connsiteX44" fmla="*/ 2627586 w 4151586"/>
              <a:gd name="connsiteY44" fmla="*/ 6222124 h 6358758"/>
              <a:gd name="connsiteX45" fmla="*/ 2795752 w 4151586"/>
              <a:gd name="connsiteY45" fmla="*/ 6243145 h 6358758"/>
              <a:gd name="connsiteX46" fmla="*/ 2900855 w 4151586"/>
              <a:gd name="connsiteY46" fmla="*/ 6264165 h 6358758"/>
              <a:gd name="connsiteX47" fmla="*/ 2911365 w 4151586"/>
              <a:gd name="connsiteY47" fmla="*/ 5822731 h 6358758"/>
              <a:gd name="connsiteX48" fmla="*/ 2816772 w 4151586"/>
              <a:gd name="connsiteY48" fmla="*/ 5559972 h 6358758"/>
              <a:gd name="connsiteX49" fmla="*/ 3026979 w 4151586"/>
              <a:gd name="connsiteY49" fmla="*/ 5318234 h 6358758"/>
              <a:gd name="connsiteX50" fmla="*/ 3058510 w 4151586"/>
              <a:gd name="connsiteY50" fmla="*/ 4897820 h 6358758"/>
              <a:gd name="connsiteX51" fmla="*/ 3111062 w 4151586"/>
              <a:gd name="connsiteY51" fmla="*/ 4666593 h 6358758"/>
              <a:gd name="connsiteX52" fmla="*/ 3342289 w 4151586"/>
              <a:gd name="connsiteY52" fmla="*/ 4855779 h 6358758"/>
              <a:gd name="connsiteX53" fmla="*/ 3205655 w 4151586"/>
              <a:gd name="connsiteY53" fmla="*/ 5402317 h 6358758"/>
              <a:gd name="connsiteX54" fmla="*/ 3100551 w 4151586"/>
              <a:gd name="connsiteY54" fmla="*/ 6011917 h 6358758"/>
              <a:gd name="connsiteX55" fmla="*/ 3090041 w 4151586"/>
              <a:gd name="connsiteY55" fmla="*/ 6264165 h 6358758"/>
              <a:gd name="connsiteX56" fmla="*/ 3268717 w 4151586"/>
              <a:gd name="connsiteY56" fmla="*/ 6306207 h 6358758"/>
              <a:gd name="connsiteX57" fmla="*/ 3689131 w 4151586"/>
              <a:gd name="connsiteY57" fmla="*/ 6358758 h 6358758"/>
              <a:gd name="connsiteX58" fmla="*/ 3888828 w 4151586"/>
              <a:gd name="connsiteY58" fmla="*/ 6274675 h 6358758"/>
              <a:gd name="connsiteX59" fmla="*/ 4046483 w 4151586"/>
              <a:gd name="connsiteY59" fmla="*/ 6085489 h 6358758"/>
              <a:gd name="connsiteX60" fmla="*/ 4151586 w 4151586"/>
              <a:gd name="connsiteY60" fmla="*/ 5307724 h 6358758"/>
              <a:gd name="connsiteX61" fmla="*/ 4088524 w 4151586"/>
              <a:gd name="connsiteY61" fmla="*/ 4624552 h 6358758"/>
              <a:gd name="connsiteX62" fmla="*/ 4078014 w 4151586"/>
              <a:gd name="connsiteY62" fmla="*/ 4309241 h 6358758"/>
              <a:gd name="connsiteX63" fmla="*/ 3804745 w 4151586"/>
              <a:gd name="connsiteY63" fmla="*/ 3993931 h 6358758"/>
              <a:gd name="connsiteX64" fmla="*/ 3594538 w 4151586"/>
              <a:gd name="connsiteY64" fmla="*/ 3174124 h 6358758"/>
              <a:gd name="connsiteX65" fmla="*/ 3415862 w 4151586"/>
              <a:gd name="connsiteY65" fmla="*/ 2680138 h 6358758"/>
              <a:gd name="connsiteX66" fmla="*/ 3226676 w 4151586"/>
              <a:gd name="connsiteY66" fmla="*/ 2427889 h 6358758"/>
              <a:gd name="connsiteX67" fmla="*/ 3048000 w 4151586"/>
              <a:gd name="connsiteY67" fmla="*/ 2060027 h 6358758"/>
              <a:gd name="connsiteX68" fmla="*/ 2900855 w 4151586"/>
              <a:gd name="connsiteY68" fmla="*/ 1818289 h 6358758"/>
              <a:gd name="connsiteX69" fmla="*/ 2963917 w 4151586"/>
              <a:gd name="connsiteY69" fmla="*/ 1418896 h 6358758"/>
              <a:gd name="connsiteX70" fmla="*/ 3026979 w 4151586"/>
              <a:gd name="connsiteY70" fmla="*/ 1324303 h 6358758"/>
              <a:gd name="connsiteX71" fmla="*/ 2995448 w 4151586"/>
              <a:gd name="connsiteY71" fmla="*/ 1671145 h 6358758"/>
              <a:gd name="connsiteX72" fmla="*/ 3153103 w 4151586"/>
              <a:gd name="connsiteY72" fmla="*/ 2133600 h 6358758"/>
              <a:gd name="connsiteX73" fmla="*/ 3699641 w 4151586"/>
              <a:gd name="connsiteY73" fmla="*/ 2154620 h 6358758"/>
              <a:gd name="connsiteX74" fmla="*/ 3804745 w 4151586"/>
              <a:gd name="connsiteY74" fmla="*/ 1965434 h 6358758"/>
              <a:gd name="connsiteX75" fmla="*/ 3573517 w 4151586"/>
              <a:gd name="connsiteY75" fmla="*/ 1734207 h 6358758"/>
              <a:gd name="connsiteX76" fmla="*/ 3794234 w 4151586"/>
              <a:gd name="connsiteY76" fmla="*/ 1355834 h 6358758"/>
              <a:gd name="connsiteX77" fmla="*/ 3731172 w 4151586"/>
              <a:gd name="connsiteY77" fmla="*/ 767255 h 6358758"/>
              <a:gd name="connsiteX78" fmla="*/ 3657600 w 4151586"/>
              <a:gd name="connsiteY78" fmla="*/ 651641 h 6358758"/>
              <a:gd name="connsiteX79" fmla="*/ 3205655 w 4151586"/>
              <a:gd name="connsiteY79" fmla="*/ 420414 h 6358758"/>
              <a:gd name="connsiteX80" fmla="*/ 2953407 w 4151586"/>
              <a:gd name="connsiteY80" fmla="*/ 367862 h 6358758"/>
              <a:gd name="connsiteX81" fmla="*/ 2722179 w 4151586"/>
              <a:gd name="connsiteY81" fmla="*/ 10510 h 6358758"/>
              <a:gd name="connsiteX82" fmla="*/ 2564524 w 4151586"/>
              <a:gd name="connsiteY82" fmla="*/ 0 h 6358758"/>
              <a:gd name="connsiteX83" fmla="*/ 2459420 w 4151586"/>
              <a:gd name="connsiteY83" fmla="*/ 430924 h 6358758"/>
              <a:gd name="connsiteX84" fmla="*/ 2259724 w 4151586"/>
              <a:gd name="connsiteY84" fmla="*/ 630620 h 6358758"/>
              <a:gd name="connsiteX85" fmla="*/ 1965435 w 4151586"/>
              <a:gd name="connsiteY85" fmla="*/ 725214 h 6358758"/>
              <a:gd name="connsiteX86" fmla="*/ 1734207 w 4151586"/>
              <a:gd name="connsiteY86" fmla="*/ 756744 h 6358758"/>
              <a:gd name="connsiteX87" fmla="*/ 1502979 w 4151586"/>
              <a:gd name="connsiteY87" fmla="*/ 546538 h 6358758"/>
              <a:gd name="connsiteX88" fmla="*/ 1345324 w 4151586"/>
              <a:gd name="connsiteY88" fmla="*/ 252247 h 6358758"/>
              <a:gd name="connsiteX89" fmla="*/ 1261241 w 4151586"/>
              <a:gd name="connsiteY89" fmla="*/ 136634 h 6358758"/>
              <a:gd name="connsiteX0" fmla="*/ 1229710 w 4120055"/>
              <a:gd name="connsiteY0" fmla="*/ 136634 h 6358758"/>
              <a:gd name="connsiteX1" fmla="*/ 1040524 w 4120055"/>
              <a:gd name="connsiteY1" fmla="*/ 525517 h 6358758"/>
              <a:gd name="connsiteX2" fmla="*/ 504496 w 4120055"/>
              <a:gd name="connsiteY2" fmla="*/ 672662 h 6358758"/>
              <a:gd name="connsiteX3" fmla="*/ 189186 w 4120055"/>
              <a:gd name="connsiteY3" fmla="*/ 956441 h 6358758"/>
              <a:gd name="connsiteX4" fmla="*/ 189186 w 4120055"/>
              <a:gd name="connsiteY4" fmla="*/ 1229710 h 6358758"/>
              <a:gd name="connsiteX5" fmla="*/ 399393 w 4120055"/>
              <a:gd name="connsiteY5" fmla="*/ 1629103 h 6358758"/>
              <a:gd name="connsiteX6" fmla="*/ 578069 w 4120055"/>
              <a:gd name="connsiteY6" fmla="*/ 1839310 h 6358758"/>
              <a:gd name="connsiteX7" fmla="*/ 472965 w 4120055"/>
              <a:gd name="connsiteY7" fmla="*/ 2049517 h 6358758"/>
              <a:gd name="connsiteX8" fmla="*/ 735724 w 4120055"/>
              <a:gd name="connsiteY8" fmla="*/ 2102069 h 6358758"/>
              <a:gd name="connsiteX9" fmla="*/ 924910 w 4120055"/>
              <a:gd name="connsiteY9" fmla="*/ 1807779 h 6358758"/>
              <a:gd name="connsiteX10" fmla="*/ 861848 w 4120055"/>
              <a:gd name="connsiteY10" fmla="*/ 1387365 h 6358758"/>
              <a:gd name="connsiteX11" fmla="*/ 777765 w 4120055"/>
              <a:gd name="connsiteY11" fmla="*/ 1187669 h 6358758"/>
              <a:gd name="connsiteX12" fmla="*/ 956441 w 4120055"/>
              <a:gd name="connsiteY12" fmla="*/ 1145627 h 6358758"/>
              <a:gd name="connsiteX13" fmla="*/ 1124607 w 4120055"/>
              <a:gd name="connsiteY13" fmla="*/ 1618593 h 6358758"/>
              <a:gd name="connsiteX14" fmla="*/ 1156138 w 4120055"/>
              <a:gd name="connsiteY14" fmla="*/ 2028496 h 6358758"/>
              <a:gd name="connsiteX15" fmla="*/ 1103586 w 4120055"/>
              <a:gd name="connsiteY15" fmla="*/ 2501462 h 6358758"/>
              <a:gd name="connsiteX16" fmla="*/ 567558 w 4120055"/>
              <a:gd name="connsiteY16" fmla="*/ 3699641 h 6358758"/>
              <a:gd name="connsiteX17" fmla="*/ 578069 w 4120055"/>
              <a:gd name="connsiteY17" fmla="*/ 3804745 h 6358758"/>
              <a:gd name="connsiteX18" fmla="*/ 588579 w 4120055"/>
              <a:gd name="connsiteY18" fmla="*/ 3878317 h 6358758"/>
              <a:gd name="connsiteX19" fmla="*/ 588579 w 4120055"/>
              <a:gd name="connsiteY19" fmla="*/ 4004441 h 6358758"/>
              <a:gd name="connsiteX20" fmla="*/ 367862 w 4120055"/>
              <a:gd name="connsiteY20" fmla="*/ 4162096 h 6358758"/>
              <a:gd name="connsiteX21" fmla="*/ 315310 w 4120055"/>
              <a:gd name="connsiteY21" fmla="*/ 4708634 h 6358758"/>
              <a:gd name="connsiteX22" fmla="*/ 105103 w 4120055"/>
              <a:gd name="connsiteY22" fmla="*/ 5276193 h 6358758"/>
              <a:gd name="connsiteX23" fmla="*/ 0 w 4120055"/>
              <a:gd name="connsiteY23" fmla="*/ 5602014 h 6358758"/>
              <a:gd name="connsiteX24" fmla="*/ 178676 w 4120055"/>
              <a:gd name="connsiteY24" fmla="*/ 5644054 h 6358758"/>
              <a:gd name="connsiteX25" fmla="*/ 252248 w 4120055"/>
              <a:gd name="connsiteY25" fmla="*/ 5759669 h 6358758"/>
              <a:gd name="connsiteX26" fmla="*/ 588580 w 4120055"/>
              <a:gd name="connsiteY26" fmla="*/ 5770179 h 6358758"/>
              <a:gd name="connsiteX27" fmla="*/ 809296 w 4120055"/>
              <a:gd name="connsiteY27" fmla="*/ 6085489 h 6358758"/>
              <a:gd name="connsiteX28" fmla="*/ 746234 w 4120055"/>
              <a:gd name="connsiteY28" fmla="*/ 5549462 h 6358758"/>
              <a:gd name="connsiteX29" fmla="*/ 872358 w 4120055"/>
              <a:gd name="connsiteY29" fmla="*/ 5255172 h 6358758"/>
              <a:gd name="connsiteX30" fmla="*/ 861848 w 4120055"/>
              <a:gd name="connsiteY30" fmla="*/ 4708634 h 6358758"/>
              <a:gd name="connsiteX31" fmla="*/ 987972 w 4120055"/>
              <a:gd name="connsiteY31" fmla="*/ 4593020 h 6358758"/>
              <a:gd name="connsiteX32" fmla="*/ 998483 w 4120055"/>
              <a:gd name="connsiteY32" fmla="*/ 5307724 h 6358758"/>
              <a:gd name="connsiteX33" fmla="*/ 1072055 w 4120055"/>
              <a:gd name="connsiteY33" fmla="*/ 5412827 h 6358758"/>
              <a:gd name="connsiteX34" fmla="*/ 1187669 w 4120055"/>
              <a:gd name="connsiteY34" fmla="*/ 5896303 h 6358758"/>
              <a:gd name="connsiteX35" fmla="*/ 1439917 w 4120055"/>
              <a:gd name="connsiteY35" fmla="*/ 5969876 h 6358758"/>
              <a:gd name="connsiteX36" fmla="*/ 1597572 w 4120055"/>
              <a:gd name="connsiteY36" fmla="*/ 5538952 h 6358758"/>
              <a:gd name="connsiteX37" fmla="*/ 1702675 w 4120055"/>
              <a:gd name="connsiteY37" fmla="*/ 4813737 h 6358758"/>
              <a:gd name="connsiteX38" fmla="*/ 1797269 w 4120055"/>
              <a:gd name="connsiteY38" fmla="*/ 4487918 h 6358758"/>
              <a:gd name="connsiteX39" fmla="*/ 2175642 w 4120055"/>
              <a:gd name="connsiteY39" fmla="*/ 4540468 h 6358758"/>
              <a:gd name="connsiteX40" fmla="*/ 2322786 w 4120055"/>
              <a:gd name="connsiteY40" fmla="*/ 4845270 h 6358758"/>
              <a:gd name="connsiteX41" fmla="*/ 2333296 w 4120055"/>
              <a:gd name="connsiteY41" fmla="*/ 5433848 h 6358758"/>
              <a:gd name="connsiteX42" fmla="*/ 2364827 w 4120055"/>
              <a:gd name="connsiteY42" fmla="*/ 5864772 h 6358758"/>
              <a:gd name="connsiteX43" fmla="*/ 2459421 w 4120055"/>
              <a:gd name="connsiteY43" fmla="*/ 6095999 h 6358758"/>
              <a:gd name="connsiteX44" fmla="*/ 2596055 w 4120055"/>
              <a:gd name="connsiteY44" fmla="*/ 6222124 h 6358758"/>
              <a:gd name="connsiteX45" fmla="*/ 2764221 w 4120055"/>
              <a:gd name="connsiteY45" fmla="*/ 6243145 h 6358758"/>
              <a:gd name="connsiteX46" fmla="*/ 2869324 w 4120055"/>
              <a:gd name="connsiteY46" fmla="*/ 6264165 h 6358758"/>
              <a:gd name="connsiteX47" fmla="*/ 2879834 w 4120055"/>
              <a:gd name="connsiteY47" fmla="*/ 5822731 h 6358758"/>
              <a:gd name="connsiteX48" fmla="*/ 2785241 w 4120055"/>
              <a:gd name="connsiteY48" fmla="*/ 5559972 h 6358758"/>
              <a:gd name="connsiteX49" fmla="*/ 2995448 w 4120055"/>
              <a:gd name="connsiteY49" fmla="*/ 5318234 h 6358758"/>
              <a:gd name="connsiteX50" fmla="*/ 3026979 w 4120055"/>
              <a:gd name="connsiteY50" fmla="*/ 4897820 h 6358758"/>
              <a:gd name="connsiteX51" fmla="*/ 3079531 w 4120055"/>
              <a:gd name="connsiteY51" fmla="*/ 4666593 h 6358758"/>
              <a:gd name="connsiteX52" fmla="*/ 3310758 w 4120055"/>
              <a:gd name="connsiteY52" fmla="*/ 4855779 h 6358758"/>
              <a:gd name="connsiteX53" fmla="*/ 3174124 w 4120055"/>
              <a:gd name="connsiteY53" fmla="*/ 5402317 h 6358758"/>
              <a:gd name="connsiteX54" fmla="*/ 3069020 w 4120055"/>
              <a:gd name="connsiteY54" fmla="*/ 6011917 h 6358758"/>
              <a:gd name="connsiteX55" fmla="*/ 3058510 w 4120055"/>
              <a:gd name="connsiteY55" fmla="*/ 6264165 h 6358758"/>
              <a:gd name="connsiteX56" fmla="*/ 3237186 w 4120055"/>
              <a:gd name="connsiteY56" fmla="*/ 6306207 h 6358758"/>
              <a:gd name="connsiteX57" fmla="*/ 3657600 w 4120055"/>
              <a:gd name="connsiteY57" fmla="*/ 6358758 h 6358758"/>
              <a:gd name="connsiteX58" fmla="*/ 3857297 w 4120055"/>
              <a:gd name="connsiteY58" fmla="*/ 6274675 h 6358758"/>
              <a:gd name="connsiteX59" fmla="*/ 4014952 w 4120055"/>
              <a:gd name="connsiteY59" fmla="*/ 6085489 h 6358758"/>
              <a:gd name="connsiteX60" fmla="*/ 4120055 w 4120055"/>
              <a:gd name="connsiteY60" fmla="*/ 5307724 h 6358758"/>
              <a:gd name="connsiteX61" fmla="*/ 4056993 w 4120055"/>
              <a:gd name="connsiteY61" fmla="*/ 4624552 h 6358758"/>
              <a:gd name="connsiteX62" fmla="*/ 4046483 w 4120055"/>
              <a:gd name="connsiteY62" fmla="*/ 4309241 h 6358758"/>
              <a:gd name="connsiteX63" fmla="*/ 3773214 w 4120055"/>
              <a:gd name="connsiteY63" fmla="*/ 3993931 h 6358758"/>
              <a:gd name="connsiteX64" fmla="*/ 3563007 w 4120055"/>
              <a:gd name="connsiteY64" fmla="*/ 3174124 h 6358758"/>
              <a:gd name="connsiteX65" fmla="*/ 3384331 w 4120055"/>
              <a:gd name="connsiteY65" fmla="*/ 2680138 h 6358758"/>
              <a:gd name="connsiteX66" fmla="*/ 3195145 w 4120055"/>
              <a:gd name="connsiteY66" fmla="*/ 2427889 h 6358758"/>
              <a:gd name="connsiteX67" fmla="*/ 3016469 w 4120055"/>
              <a:gd name="connsiteY67" fmla="*/ 2060027 h 6358758"/>
              <a:gd name="connsiteX68" fmla="*/ 2869324 w 4120055"/>
              <a:gd name="connsiteY68" fmla="*/ 1818289 h 6358758"/>
              <a:gd name="connsiteX69" fmla="*/ 2932386 w 4120055"/>
              <a:gd name="connsiteY69" fmla="*/ 1418896 h 6358758"/>
              <a:gd name="connsiteX70" fmla="*/ 2995448 w 4120055"/>
              <a:gd name="connsiteY70" fmla="*/ 1324303 h 6358758"/>
              <a:gd name="connsiteX71" fmla="*/ 2963917 w 4120055"/>
              <a:gd name="connsiteY71" fmla="*/ 1671145 h 6358758"/>
              <a:gd name="connsiteX72" fmla="*/ 3121572 w 4120055"/>
              <a:gd name="connsiteY72" fmla="*/ 2133600 h 6358758"/>
              <a:gd name="connsiteX73" fmla="*/ 3668110 w 4120055"/>
              <a:gd name="connsiteY73" fmla="*/ 2154620 h 6358758"/>
              <a:gd name="connsiteX74" fmla="*/ 3773214 w 4120055"/>
              <a:gd name="connsiteY74" fmla="*/ 1965434 h 6358758"/>
              <a:gd name="connsiteX75" fmla="*/ 3541986 w 4120055"/>
              <a:gd name="connsiteY75" fmla="*/ 1734207 h 6358758"/>
              <a:gd name="connsiteX76" fmla="*/ 3762703 w 4120055"/>
              <a:gd name="connsiteY76" fmla="*/ 1355834 h 6358758"/>
              <a:gd name="connsiteX77" fmla="*/ 3699641 w 4120055"/>
              <a:gd name="connsiteY77" fmla="*/ 767255 h 6358758"/>
              <a:gd name="connsiteX78" fmla="*/ 3626069 w 4120055"/>
              <a:gd name="connsiteY78" fmla="*/ 651641 h 6358758"/>
              <a:gd name="connsiteX79" fmla="*/ 3174124 w 4120055"/>
              <a:gd name="connsiteY79" fmla="*/ 420414 h 6358758"/>
              <a:gd name="connsiteX80" fmla="*/ 2921876 w 4120055"/>
              <a:gd name="connsiteY80" fmla="*/ 367862 h 6358758"/>
              <a:gd name="connsiteX81" fmla="*/ 2690648 w 4120055"/>
              <a:gd name="connsiteY81" fmla="*/ 10510 h 6358758"/>
              <a:gd name="connsiteX82" fmla="*/ 2532993 w 4120055"/>
              <a:gd name="connsiteY82" fmla="*/ 0 h 6358758"/>
              <a:gd name="connsiteX83" fmla="*/ 2427889 w 4120055"/>
              <a:gd name="connsiteY83" fmla="*/ 430924 h 6358758"/>
              <a:gd name="connsiteX84" fmla="*/ 2228193 w 4120055"/>
              <a:gd name="connsiteY84" fmla="*/ 630620 h 6358758"/>
              <a:gd name="connsiteX85" fmla="*/ 1933904 w 4120055"/>
              <a:gd name="connsiteY85" fmla="*/ 725214 h 6358758"/>
              <a:gd name="connsiteX86" fmla="*/ 1702676 w 4120055"/>
              <a:gd name="connsiteY86" fmla="*/ 756744 h 6358758"/>
              <a:gd name="connsiteX87" fmla="*/ 1471448 w 4120055"/>
              <a:gd name="connsiteY87" fmla="*/ 546538 h 6358758"/>
              <a:gd name="connsiteX88" fmla="*/ 1313793 w 4120055"/>
              <a:gd name="connsiteY88" fmla="*/ 252247 h 6358758"/>
              <a:gd name="connsiteX89" fmla="*/ 1229710 w 412005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88276 w 4099035"/>
              <a:gd name="connsiteY27" fmla="*/ 6085489 h 6358758"/>
              <a:gd name="connsiteX28" fmla="*/ 725214 w 4099035"/>
              <a:gd name="connsiteY28" fmla="*/ 5549462 h 6358758"/>
              <a:gd name="connsiteX29" fmla="*/ 851338 w 4099035"/>
              <a:gd name="connsiteY29" fmla="*/ 5255172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66649 w 4099035"/>
              <a:gd name="connsiteY34" fmla="*/ 5896303 h 6358758"/>
              <a:gd name="connsiteX35" fmla="*/ 1418897 w 4099035"/>
              <a:gd name="connsiteY35" fmla="*/ 5969876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851338 w 4099035"/>
              <a:gd name="connsiteY29" fmla="*/ 5255172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66649 w 4099035"/>
              <a:gd name="connsiteY34" fmla="*/ 5896303 h 6358758"/>
              <a:gd name="connsiteX35" fmla="*/ 1418897 w 4099035"/>
              <a:gd name="connsiteY35" fmla="*/ 5969876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66649 w 4099035"/>
              <a:gd name="connsiteY34" fmla="*/ 5896303 h 6358758"/>
              <a:gd name="connsiteX35" fmla="*/ 1418897 w 4099035"/>
              <a:gd name="connsiteY35" fmla="*/ 5969876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18897 w 4099035"/>
              <a:gd name="connsiteY35" fmla="*/ 5969876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806263 w 4099035"/>
              <a:gd name="connsiteY45" fmla="*/ 6064469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806263 w 4099035"/>
              <a:gd name="connsiteY45" fmla="*/ 6064469 h 6358758"/>
              <a:gd name="connsiteX46" fmla="*/ 2921877 w 4099035"/>
              <a:gd name="connsiteY46" fmla="*/ 6053958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806263 w 4099035"/>
              <a:gd name="connsiteY45" fmla="*/ 6064469 h 6358758"/>
              <a:gd name="connsiteX46" fmla="*/ 2921877 w 4099035"/>
              <a:gd name="connsiteY46" fmla="*/ 6053958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142593 w 4099035"/>
              <a:gd name="connsiteY55" fmla="*/ 6053958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806263 w 4099035"/>
              <a:gd name="connsiteY45" fmla="*/ 6064469 h 6358758"/>
              <a:gd name="connsiteX46" fmla="*/ 2921877 w 4099035"/>
              <a:gd name="connsiteY46" fmla="*/ 6053958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142593 w 4099035"/>
              <a:gd name="connsiteY55" fmla="*/ 6053958 h 6358758"/>
              <a:gd name="connsiteX56" fmla="*/ 3342290 w 4099035"/>
              <a:gd name="connsiteY56" fmla="*/ 6190594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274675"/>
              <a:gd name="connsiteX1" fmla="*/ 1019504 w 4099035"/>
              <a:gd name="connsiteY1" fmla="*/ 525517 h 6274675"/>
              <a:gd name="connsiteX2" fmla="*/ 483476 w 4099035"/>
              <a:gd name="connsiteY2" fmla="*/ 672662 h 6274675"/>
              <a:gd name="connsiteX3" fmla="*/ 168166 w 4099035"/>
              <a:gd name="connsiteY3" fmla="*/ 956441 h 6274675"/>
              <a:gd name="connsiteX4" fmla="*/ 168166 w 4099035"/>
              <a:gd name="connsiteY4" fmla="*/ 1229710 h 6274675"/>
              <a:gd name="connsiteX5" fmla="*/ 378373 w 4099035"/>
              <a:gd name="connsiteY5" fmla="*/ 1629103 h 6274675"/>
              <a:gd name="connsiteX6" fmla="*/ 557049 w 4099035"/>
              <a:gd name="connsiteY6" fmla="*/ 1839310 h 6274675"/>
              <a:gd name="connsiteX7" fmla="*/ 451945 w 4099035"/>
              <a:gd name="connsiteY7" fmla="*/ 2049517 h 6274675"/>
              <a:gd name="connsiteX8" fmla="*/ 714704 w 4099035"/>
              <a:gd name="connsiteY8" fmla="*/ 2102069 h 6274675"/>
              <a:gd name="connsiteX9" fmla="*/ 903890 w 4099035"/>
              <a:gd name="connsiteY9" fmla="*/ 1807779 h 6274675"/>
              <a:gd name="connsiteX10" fmla="*/ 840828 w 4099035"/>
              <a:gd name="connsiteY10" fmla="*/ 1387365 h 6274675"/>
              <a:gd name="connsiteX11" fmla="*/ 756745 w 4099035"/>
              <a:gd name="connsiteY11" fmla="*/ 1187669 h 6274675"/>
              <a:gd name="connsiteX12" fmla="*/ 935421 w 4099035"/>
              <a:gd name="connsiteY12" fmla="*/ 1145627 h 6274675"/>
              <a:gd name="connsiteX13" fmla="*/ 1103587 w 4099035"/>
              <a:gd name="connsiteY13" fmla="*/ 1618593 h 6274675"/>
              <a:gd name="connsiteX14" fmla="*/ 1135118 w 4099035"/>
              <a:gd name="connsiteY14" fmla="*/ 2028496 h 6274675"/>
              <a:gd name="connsiteX15" fmla="*/ 1082566 w 4099035"/>
              <a:gd name="connsiteY15" fmla="*/ 2501462 h 6274675"/>
              <a:gd name="connsiteX16" fmla="*/ 546538 w 4099035"/>
              <a:gd name="connsiteY16" fmla="*/ 3699641 h 6274675"/>
              <a:gd name="connsiteX17" fmla="*/ 557049 w 4099035"/>
              <a:gd name="connsiteY17" fmla="*/ 3804745 h 6274675"/>
              <a:gd name="connsiteX18" fmla="*/ 567559 w 4099035"/>
              <a:gd name="connsiteY18" fmla="*/ 3878317 h 6274675"/>
              <a:gd name="connsiteX19" fmla="*/ 567559 w 4099035"/>
              <a:gd name="connsiteY19" fmla="*/ 4004441 h 6274675"/>
              <a:gd name="connsiteX20" fmla="*/ 346842 w 4099035"/>
              <a:gd name="connsiteY20" fmla="*/ 4162096 h 6274675"/>
              <a:gd name="connsiteX21" fmla="*/ 294290 w 4099035"/>
              <a:gd name="connsiteY21" fmla="*/ 4708634 h 6274675"/>
              <a:gd name="connsiteX22" fmla="*/ 84083 w 4099035"/>
              <a:gd name="connsiteY22" fmla="*/ 5276193 h 6274675"/>
              <a:gd name="connsiteX23" fmla="*/ 0 w 4099035"/>
              <a:gd name="connsiteY23" fmla="*/ 5591503 h 6274675"/>
              <a:gd name="connsiteX24" fmla="*/ 157656 w 4099035"/>
              <a:gd name="connsiteY24" fmla="*/ 5644054 h 6274675"/>
              <a:gd name="connsiteX25" fmla="*/ 231228 w 4099035"/>
              <a:gd name="connsiteY25" fmla="*/ 5759669 h 6274675"/>
              <a:gd name="connsiteX26" fmla="*/ 567560 w 4099035"/>
              <a:gd name="connsiteY26" fmla="*/ 5770179 h 6274675"/>
              <a:gd name="connsiteX27" fmla="*/ 725214 w 4099035"/>
              <a:gd name="connsiteY27" fmla="*/ 5675585 h 6274675"/>
              <a:gd name="connsiteX28" fmla="*/ 725214 w 4099035"/>
              <a:gd name="connsiteY28" fmla="*/ 5549462 h 6274675"/>
              <a:gd name="connsiteX29" fmla="*/ 777765 w 4099035"/>
              <a:gd name="connsiteY29" fmla="*/ 5223641 h 6274675"/>
              <a:gd name="connsiteX30" fmla="*/ 840828 w 4099035"/>
              <a:gd name="connsiteY30" fmla="*/ 4708634 h 6274675"/>
              <a:gd name="connsiteX31" fmla="*/ 966952 w 4099035"/>
              <a:gd name="connsiteY31" fmla="*/ 4593020 h 6274675"/>
              <a:gd name="connsiteX32" fmla="*/ 977463 w 4099035"/>
              <a:gd name="connsiteY32" fmla="*/ 5307724 h 6274675"/>
              <a:gd name="connsiteX33" fmla="*/ 1051035 w 4099035"/>
              <a:gd name="connsiteY33" fmla="*/ 5412827 h 6274675"/>
              <a:gd name="connsiteX34" fmla="*/ 1187670 w 4099035"/>
              <a:gd name="connsiteY34" fmla="*/ 5496909 h 6274675"/>
              <a:gd name="connsiteX35" fmla="*/ 1439917 w 4099035"/>
              <a:gd name="connsiteY35" fmla="*/ 5507421 h 6274675"/>
              <a:gd name="connsiteX36" fmla="*/ 1534511 w 4099035"/>
              <a:gd name="connsiteY36" fmla="*/ 5391807 h 6274675"/>
              <a:gd name="connsiteX37" fmla="*/ 1671145 w 4099035"/>
              <a:gd name="connsiteY37" fmla="*/ 4750675 h 6274675"/>
              <a:gd name="connsiteX38" fmla="*/ 1776249 w 4099035"/>
              <a:gd name="connsiteY38" fmla="*/ 4309242 h 6274675"/>
              <a:gd name="connsiteX39" fmla="*/ 2154622 w 4099035"/>
              <a:gd name="connsiteY39" fmla="*/ 4424854 h 6274675"/>
              <a:gd name="connsiteX40" fmla="*/ 2301766 w 4099035"/>
              <a:gd name="connsiteY40" fmla="*/ 4845270 h 6274675"/>
              <a:gd name="connsiteX41" fmla="*/ 2364828 w 4099035"/>
              <a:gd name="connsiteY41" fmla="*/ 5402317 h 6274675"/>
              <a:gd name="connsiteX42" fmla="*/ 2438400 w 4099035"/>
              <a:gd name="connsiteY42" fmla="*/ 5749158 h 6274675"/>
              <a:gd name="connsiteX43" fmla="*/ 2501464 w 4099035"/>
              <a:gd name="connsiteY43" fmla="*/ 5927833 h 6274675"/>
              <a:gd name="connsiteX44" fmla="*/ 2659118 w 4099035"/>
              <a:gd name="connsiteY44" fmla="*/ 6096000 h 6274675"/>
              <a:gd name="connsiteX45" fmla="*/ 2806263 w 4099035"/>
              <a:gd name="connsiteY45" fmla="*/ 6064469 h 6274675"/>
              <a:gd name="connsiteX46" fmla="*/ 2921877 w 4099035"/>
              <a:gd name="connsiteY46" fmla="*/ 6053958 h 6274675"/>
              <a:gd name="connsiteX47" fmla="*/ 2858814 w 4099035"/>
              <a:gd name="connsiteY47" fmla="*/ 5822731 h 6274675"/>
              <a:gd name="connsiteX48" fmla="*/ 2764221 w 4099035"/>
              <a:gd name="connsiteY48" fmla="*/ 5559972 h 6274675"/>
              <a:gd name="connsiteX49" fmla="*/ 2974428 w 4099035"/>
              <a:gd name="connsiteY49" fmla="*/ 5318234 h 6274675"/>
              <a:gd name="connsiteX50" fmla="*/ 3005959 w 4099035"/>
              <a:gd name="connsiteY50" fmla="*/ 4897820 h 6274675"/>
              <a:gd name="connsiteX51" fmla="*/ 3058511 w 4099035"/>
              <a:gd name="connsiteY51" fmla="*/ 4666593 h 6274675"/>
              <a:gd name="connsiteX52" fmla="*/ 3289738 w 4099035"/>
              <a:gd name="connsiteY52" fmla="*/ 4855779 h 6274675"/>
              <a:gd name="connsiteX53" fmla="*/ 3153104 w 4099035"/>
              <a:gd name="connsiteY53" fmla="*/ 5402317 h 6274675"/>
              <a:gd name="connsiteX54" fmla="*/ 3048000 w 4099035"/>
              <a:gd name="connsiteY54" fmla="*/ 6011917 h 6274675"/>
              <a:gd name="connsiteX55" fmla="*/ 3142593 w 4099035"/>
              <a:gd name="connsiteY55" fmla="*/ 6053958 h 6274675"/>
              <a:gd name="connsiteX56" fmla="*/ 3342290 w 4099035"/>
              <a:gd name="connsiteY56" fmla="*/ 6190594 h 6274675"/>
              <a:gd name="connsiteX57" fmla="*/ 3678621 w 4099035"/>
              <a:gd name="connsiteY57" fmla="*/ 6117020 h 6274675"/>
              <a:gd name="connsiteX58" fmla="*/ 3836277 w 4099035"/>
              <a:gd name="connsiteY58" fmla="*/ 6274675 h 6274675"/>
              <a:gd name="connsiteX59" fmla="*/ 3993932 w 4099035"/>
              <a:gd name="connsiteY59" fmla="*/ 6085489 h 6274675"/>
              <a:gd name="connsiteX60" fmla="*/ 4099035 w 4099035"/>
              <a:gd name="connsiteY60" fmla="*/ 5307724 h 6274675"/>
              <a:gd name="connsiteX61" fmla="*/ 4035973 w 4099035"/>
              <a:gd name="connsiteY61" fmla="*/ 4624552 h 6274675"/>
              <a:gd name="connsiteX62" fmla="*/ 4025463 w 4099035"/>
              <a:gd name="connsiteY62" fmla="*/ 4309241 h 6274675"/>
              <a:gd name="connsiteX63" fmla="*/ 3752194 w 4099035"/>
              <a:gd name="connsiteY63" fmla="*/ 3993931 h 6274675"/>
              <a:gd name="connsiteX64" fmla="*/ 3541987 w 4099035"/>
              <a:gd name="connsiteY64" fmla="*/ 3174124 h 6274675"/>
              <a:gd name="connsiteX65" fmla="*/ 3363311 w 4099035"/>
              <a:gd name="connsiteY65" fmla="*/ 2680138 h 6274675"/>
              <a:gd name="connsiteX66" fmla="*/ 3174125 w 4099035"/>
              <a:gd name="connsiteY66" fmla="*/ 2427889 h 6274675"/>
              <a:gd name="connsiteX67" fmla="*/ 2995449 w 4099035"/>
              <a:gd name="connsiteY67" fmla="*/ 2060027 h 6274675"/>
              <a:gd name="connsiteX68" fmla="*/ 2848304 w 4099035"/>
              <a:gd name="connsiteY68" fmla="*/ 1818289 h 6274675"/>
              <a:gd name="connsiteX69" fmla="*/ 2911366 w 4099035"/>
              <a:gd name="connsiteY69" fmla="*/ 1418896 h 6274675"/>
              <a:gd name="connsiteX70" fmla="*/ 2974428 w 4099035"/>
              <a:gd name="connsiteY70" fmla="*/ 1324303 h 6274675"/>
              <a:gd name="connsiteX71" fmla="*/ 2942897 w 4099035"/>
              <a:gd name="connsiteY71" fmla="*/ 1671145 h 6274675"/>
              <a:gd name="connsiteX72" fmla="*/ 3100552 w 4099035"/>
              <a:gd name="connsiteY72" fmla="*/ 2133600 h 6274675"/>
              <a:gd name="connsiteX73" fmla="*/ 3647090 w 4099035"/>
              <a:gd name="connsiteY73" fmla="*/ 2154620 h 6274675"/>
              <a:gd name="connsiteX74" fmla="*/ 3752194 w 4099035"/>
              <a:gd name="connsiteY74" fmla="*/ 1965434 h 6274675"/>
              <a:gd name="connsiteX75" fmla="*/ 3520966 w 4099035"/>
              <a:gd name="connsiteY75" fmla="*/ 1734207 h 6274675"/>
              <a:gd name="connsiteX76" fmla="*/ 3741683 w 4099035"/>
              <a:gd name="connsiteY76" fmla="*/ 1355834 h 6274675"/>
              <a:gd name="connsiteX77" fmla="*/ 3678621 w 4099035"/>
              <a:gd name="connsiteY77" fmla="*/ 767255 h 6274675"/>
              <a:gd name="connsiteX78" fmla="*/ 3605049 w 4099035"/>
              <a:gd name="connsiteY78" fmla="*/ 651641 h 6274675"/>
              <a:gd name="connsiteX79" fmla="*/ 3153104 w 4099035"/>
              <a:gd name="connsiteY79" fmla="*/ 420414 h 6274675"/>
              <a:gd name="connsiteX80" fmla="*/ 2900856 w 4099035"/>
              <a:gd name="connsiteY80" fmla="*/ 367862 h 6274675"/>
              <a:gd name="connsiteX81" fmla="*/ 2669628 w 4099035"/>
              <a:gd name="connsiteY81" fmla="*/ 10510 h 6274675"/>
              <a:gd name="connsiteX82" fmla="*/ 2511973 w 4099035"/>
              <a:gd name="connsiteY82" fmla="*/ 0 h 6274675"/>
              <a:gd name="connsiteX83" fmla="*/ 2406869 w 4099035"/>
              <a:gd name="connsiteY83" fmla="*/ 430924 h 6274675"/>
              <a:gd name="connsiteX84" fmla="*/ 2207173 w 4099035"/>
              <a:gd name="connsiteY84" fmla="*/ 630620 h 6274675"/>
              <a:gd name="connsiteX85" fmla="*/ 1912884 w 4099035"/>
              <a:gd name="connsiteY85" fmla="*/ 725214 h 6274675"/>
              <a:gd name="connsiteX86" fmla="*/ 1681656 w 4099035"/>
              <a:gd name="connsiteY86" fmla="*/ 756744 h 6274675"/>
              <a:gd name="connsiteX87" fmla="*/ 1450428 w 4099035"/>
              <a:gd name="connsiteY87" fmla="*/ 546538 h 6274675"/>
              <a:gd name="connsiteX88" fmla="*/ 1292773 w 4099035"/>
              <a:gd name="connsiteY88" fmla="*/ 252247 h 6274675"/>
              <a:gd name="connsiteX89" fmla="*/ 1208690 w 4099035"/>
              <a:gd name="connsiteY89" fmla="*/ 136634 h 6274675"/>
              <a:gd name="connsiteX0" fmla="*/ 1208690 w 4099035"/>
              <a:gd name="connsiteY0" fmla="*/ 136634 h 6274675"/>
              <a:gd name="connsiteX1" fmla="*/ 1019504 w 4099035"/>
              <a:gd name="connsiteY1" fmla="*/ 525517 h 6274675"/>
              <a:gd name="connsiteX2" fmla="*/ 483476 w 4099035"/>
              <a:gd name="connsiteY2" fmla="*/ 672662 h 6274675"/>
              <a:gd name="connsiteX3" fmla="*/ 168166 w 4099035"/>
              <a:gd name="connsiteY3" fmla="*/ 956441 h 6274675"/>
              <a:gd name="connsiteX4" fmla="*/ 168166 w 4099035"/>
              <a:gd name="connsiteY4" fmla="*/ 1229710 h 6274675"/>
              <a:gd name="connsiteX5" fmla="*/ 378373 w 4099035"/>
              <a:gd name="connsiteY5" fmla="*/ 1629103 h 6274675"/>
              <a:gd name="connsiteX6" fmla="*/ 557049 w 4099035"/>
              <a:gd name="connsiteY6" fmla="*/ 1839310 h 6274675"/>
              <a:gd name="connsiteX7" fmla="*/ 451945 w 4099035"/>
              <a:gd name="connsiteY7" fmla="*/ 2049517 h 6274675"/>
              <a:gd name="connsiteX8" fmla="*/ 714704 w 4099035"/>
              <a:gd name="connsiteY8" fmla="*/ 2102069 h 6274675"/>
              <a:gd name="connsiteX9" fmla="*/ 903890 w 4099035"/>
              <a:gd name="connsiteY9" fmla="*/ 1807779 h 6274675"/>
              <a:gd name="connsiteX10" fmla="*/ 840828 w 4099035"/>
              <a:gd name="connsiteY10" fmla="*/ 1387365 h 6274675"/>
              <a:gd name="connsiteX11" fmla="*/ 756745 w 4099035"/>
              <a:gd name="connsiteY11" fmla="*/ 1187669 h 6274675"/>
              <a:gd name="connsiteX12" fmla="*/ 935421 w 4099035"/>
              <a:gd name="connsiteY12" fmla="*/ 1145627 h 6274675"/>
              <a:gd name="connsiteX13" fmla="*/ 1103587 w 4099035"/>
              <a:gd name="connsiteY13" fmla="*/ 1618593 h 6274675"/>
              <a:gd name="connsiteX14" fmla="*/ 1135118 w 4099035"/>
              <a:gd name="connsiteY14" fmla="*/ 2028496 h 6274675"/>
              <a:gd name="connsiteX15" fmla="*/ 1082566 w 4099035"/>
              <a:gd name="connsiteY15" fmla="*/ 2501462 h 6274675"/>
              <a:gd name="connsiteX16" fmla="*/ 546538 w 4099035"/>
              <a:gd name="connsiteY16" fmla="*/ 3699641 h 6274675"/>
              <a:gd name="connsiteX17" fmla="*/ 557049 w 4099035"/>
              <a:gd name="connsiteY17" fmla="*/ 3804745 h 6274675"/>
              <a:gd name="connsiteX18" fmla="*/ 567559 w 4099035"/>
              <a:gd name="connsiteY18" fmla="*/ 3878317 h 6274675"/>
              <a:gd name="connsiteX19" fmla="*/ 567559 w 4099035"/>
              <a:gd name="connsiteY19" fmla="*/ 4004441 h 6274675"/>
              <a:gd name="connsiteX20" fmla="*/ 346842 w 4099035"/>
              <a:gd name="connsiteY20" fmla="*/ 4162096 h 6274675"/>
              <a:gd name="connsiteX21" fmla="*/ 294290 w 4099035"/>
              <a:gd name="connsiteY21" fmla="*/ 4708634 h 6274675"/>
              <a:gd name="connsiteX22" fmla="*/ 84083 w 4099035"/>
              <a:gd name="connsiteY22" fmla="*/ 5276193 h 6274675"/>
              <a:gd name="connsiteX23" fmla="*/ 0 w 4099035"/>
              <a:gd name="connsiteY23" fmla="*/ 5591503 h 6274675"/>
              <a:gd name="connsiteX24" fmla="*/ 157656 w 4099035"/>
              <a:gd name="connsiteY24" fmla="*/ 5644054 h 6274675"/>
              <a:gd name="connsiteX25" fmla="*/ 231228 w 4099035"/>
              <a:gd name="connsiteY25" fmla="*/ 5759669 h 6274675"/>
              <a:gd name="connsiteX26" fmla="*/ 567560 w 4099035"/>
              <a:gd name="connsiteY26" fmla="*/ 5770179 h 6274675"/>
              <a:gd name="connsiteX27" fmla="*/ 725214 w 4099035"/>
              <a:gd name="connsiteY27" fmla="*/ 5675585 h 6274675"/>
              <a:gd name="connsiteX28" fmla="*/ 725214 w 4099035"/>
              <a:gd name="connsiteY28" fmla="*/ 5549462 h 6274675"/>
              <a:gd name="connsiteX29" fmla="*/ 777765 w 4099035"/>
              <a:gd name="connsiteY29" fmla="*/ 5223641 h 6274675"/>
              <a:gd name="connsiteX30" fmla="*/ 840828 w 4099035"/>
              <a:gd name="connsiteY30" fmla="*/ 4708634 h 6274675"/>
              <a:gd name="connsiteX31" fmla="*/ 966952 w 4099035"/>
              <a:gd name="connsiteY31" fmla="*/ 4593020 h 6274675"/>
              <a:gd name="connsiteX32" fmla="*/ 977463 w 4099035"/>
              <a:gd name="connsiteY32" fmla="*/ 5307724 h 6274675"/>
              <a:gd name="connsiteX33" fmla="*/ 1051035 w 4099035"/>
              <a:gd name="connsiteY33" fmla="*/ 5412827 h 6274675"/>
              <a:gd name="connsiteX34" fmla="*/ 1187670 w 4099035"/>
              <a:gd name="connsiteY34" fmla="*/ 5496909 h 6274675"/>
              <a:gd name="connsiteX35" fmla="*/ 1439917 w 4099035"/>
              <a:gd name="connsiteY35" fmla="*/ 5507421 h 6274675"/>
              <a:gd name="connsiteX36" fmla="*/ 1534511 w 4099035"/>
              <a:gd name="connsiteY36" fmla="*/ 5391807 h 6274675"/>
              <a:gd name="connsiteX37" fmla="*/ 1671145 w 4099035"/>
              <a:gd name="connsiteY37" fmla="*/ 4750675 h 6274675"/>
              <a:gd name="connsiteX38" fmla="*/ 1776249 w 4099035"/>
              <a:gd name="connsiteY38" fmla="*/ 4309242 h 6274675"/>
              <a:gd name="connsiteX39" fmla="*/ 2154622 w 4099035"/>
              <a:gd name="connsiteY39" fmla="*/ 4424854 h 6274675"/>
              <a:gd name="connsiteX40" fmla="*/ 2301766 w 4099035"/>
              <a:gd name="connsiteY40" fmla="*/ 4845270 h 6274675"/>
              <a:gd name="connsiteX41" fmla="*/ 2364828 w 4099035"/>
              <a:gd name="connsiteY41" fmla="*/ 5402317 h 6274675"/>
              <a:gd name="connsiteX42" fmla="*/ 2438400 w 4099035"/>
              <a:gd name="connsiteY42" fmla="*/ 5749158 h 6274675"/>
              <a:gd name="connsiteX43" fmla="*/ 2501464 w 4099035"/>
              <a:gd name="connsiteY43" fmla="*/ 5927833 h 6274675"/>
              <a:gd name="connsiteX44" fmla="*/ 2659118 w 4099035"/>
              <a:gd name="connsiteY44" fmla="*/ 6096000 h 6274675"/>
              <a:gd name="connsiteX45" fmla="*/ 2806263 w 4099035"/>
              <a:gd name="connsiteY45" fmla="*/ 6064469 h 6274675"/>
              <a:gd name="connsiteX46" fmla="*/ 2921877 w 4099035"/>
              <a:gd name="connsiteY46" fmla="*/ 6053958 h 6274675"/>
              <a:gd name="connsiteX47" fmla="*/ 2858814 w 4099035"/>
              <a:gd name="connsiteY47" fmla="*/ 5822731 h 6274675"/>
              <a:gd name="connsiteX48" fmla="*/ 2764221 w 4099035"/>
              <a:gd name="connsiteY48" fmla="*/ 5559972 h 6274675"/>
              <a:gd name="connsiteX49" fmla="*/ 2974428 w 4099035"/>
              <a:gd name="connsiteY49" fmla="*/ 5318234 h 6274675"/>
              <a:gd name="connsiteX50" fmla="*/ 3005959 w 4099035"/>
              <a:gd name="connsiteY50" fmla="*/ 4897820 h 6274675"/>
              <a:gd name="connsiteX51" fmla="*/ 3058511 w 4099035"/>
              <a:gd name="connsiteY51" fmla="*/ 4666593 h 6274675"/>
              <a:gd name="connsiteX52" fmla="*/ 3289738 w 4099035"/>
              <a:gd name="connsiteY52" fmla="*/ 4855779 h 6274675"/>
              <a:gd name="connsiteX53" fmla="*/ 3153104 w 4099035"/>
              <a:gd name="connsiteY53" fmla="*/ 5402317 h 6274675"/>
              <a:gd name="connsiteX54" fmla="*/ 3048000 w 4099035"/>
              <a:gd name="connsiteY54" fmla="*/ 6011917 h 6274675"/>
              <a:gd name="connsiteX55" fmla="*/ 3142593 w 4099035"/>
              <a:gd name="connsiteY55" fmla="*/ 6053958 h 6274675"/>
              <a:gd name="connsiteX56" fmla="*/ 3342290 w 4099035"/>
              <a:gd name="connsiteY56" fmla="*/ 6190594 h 6274675"/>
              <a:gd name="connsiteX57" fmla="*/ 3678621 w 4099035"/>
              <a:gd name="connsiteY57" fmla="*/ 6117020 h 6274675"/>
              <a:gd name="connsiteX58" fmla="*/ 3836277 w 4099035"/>
              <a:gd name="connsiteY58" fmla="*/ 6274675 h 6274675"/>
              <a:gd name="connsiteX59" fmla="*/ 3993932 w 4099035"/>
              <a:gd name="connsiteY59" fmla="*/ 6085489 h 6274675"/>
              <a:gd name="connsiteX60" fmla="*/ 4099035 w 4099035"/>
              <a:gd name="connsiteY60" fmla="*/ 5307724 h 6274675"/>
              <a:gd name="connsiteX61" fmla="*/ 4035973 w 4099035"/>
              <a:gd name="connsiteY61" fmla="*/ 4624552 h 6274675"/>
              <a:gd name="connsiteX62" fmla="*/ 4025463 w 4099035"/>
              <a:gd name="connsiteY62" fmla="*/ 4309241 h 6274675"/>
              <a:gd name="connsiteX63" fmla="*/ 3752194 w 4099035"/>
              <a:gd name="connsiteY63" fmla="*/ 3993931 h 6274675"/>
              <a:gd name="connsiteX64" fmla="*/ 3541987 w 4099035"/>
              <a:gd name="connsiteY64" fmla="*/ 3174124 h 6274675"/>
              <a:gd name="connsiteX65" fmla="*/ 3363311 w 4099035"/>
              <a:gd name="connsiteY65" fmla="*/ 2680138 h 6274675"/>
              <a:gd name="connsiteX66" fmla="*/ 3174125 w 4099035"/>
              <a:gd name="connsiteY66" fmla="*/ 2427889 h 6274675"/>
              <a:gd name="connsiteX67" fmla="*/ 2995449 w 4099035"/>
              <a:gd name="connsiteY67" fmla="*/ 2060027 h 6274675"/>
              <a:gd name="connsiteX68" fmla="*/ 2848304 w 4099035"/>
              <a:gd name="connsiteY68" fmla="*/ 1818289 h 6274675"/>
              <a:gd name="connsiteX69" fmla="*/ 2911366 w 4099035"/>
              <a:gd name="connsiteY69" fmla="*/ 1418896 h 6274675"/>
              <a:gd name="connsiteX70" fmla="*/ 2974428 w 4099035"/>
              <a:gd name="connsiteY70" fmla="*/ 1324303 h 6274675"/>
              <a:gd name="connsiteX71" fmla="*/ 2942897 w 4099035"/>
              <a:gd name="connsiteY71" fmla="*/ 1671145 h 6274675"/>
              <a:gd name="connsiteX72" fmla="*/ 3100552 w 4099035"/>
              <a:gd name="connsiteY72" fmla="*/ 2133600 h 6274675"/>
              <a:gd name="connsiteX73" fmla="*/ 3647090 w 4099035"/>
              <a:gd name="connsiteY73" fmla="*/ 2154620 h 6274675"/>
              <a:gd name="connsiteX74" fmla="*/ 3752194 w 4099035"/>
              <a:gd name="connsiteY74" fmla="*/ 1965434 h 6274675"/>
              <a:gd name="connsiteX75" fmla="*/ 3520966 w 4099035"/>
              <a:gd name="connsiteY75" fmla="*/ 1734207 h 6274675"/>
              <a:gd name="connsiteX76" fmla="*/ 3741683 w 4099035"/>
              <a:gd name="connsiteY76" fmla="*/ 1355834 h 6274675"/>
              <a:gd name="connsiteX77" fmla="*/ 3678621 w 4099035"/>
              <a:gd name="connsiteY77" fmla="*/ 767255 h 6274675"/>
              <a:gd name="connsiteX78" fmla="*/ 3605049 w 4099035"/>
              <a:gd name="connsiteY78" fmla="*/ 651641 h 6274675"/>
              <a:gd name="connsiteX79" fmla="*/ 3153104 w 4099035"/>
              <a:gd name="connsiteY79" fmla="*/ 420414 h 6274675"/>
              <a:gd name="connsiteX80" fmla="*/ 2900856 w 4099035"/>
              <a:gd name="connsiteY80" fmla="*/ 367862 h 6274675"/>
              <a:gd name="connsiteX81" fmla="*/ 2669628 w 4099035"/>
              <a:gd name="connsiteY81" fmla="*/ 10510 h 6274675"/>
              <a:gd name="connsiteX82" fmla="*/ 2511973 w 4099035"/>
              <a:gd name="connsiteY82" fmla="*/ 0 h 6274675"/>
              <a:gd name="connsiteX83" fmla="*/ 2406869 w 4099035"/>
              <a:gd name="connsiteY83" fmla="*/ 430924 h 6274675"/>
              <a:gd name="connsiteX84" fmla="*/ 2207173 w 4099035"/>
              <a:gd name="connsiteY84" fmla="*/ 630620 h 6274675"/>
              <a:gd name="connsiteX85" fmla="*/ 1912884 w 4099035"/>
              <a:gd name="connsiteY85" fmla="*/ 725214 h 6274675"/>
              <a:gd name="connsiteX86" fmla="*/ 1681656 w 4099035"/>
              <a:gd name="connsiteY86" fmla="*/ 756744 h 6274675"/>
              <a:gd name="connsiteX87" fmla="*/ 1450428 w 4099035"/>
              <a:gd name="connsiteY87" fmla="*/ 546538 h 6274675"/>
              <a:gd name="connsiteX88" fmla="*/ 1292773 w 4099035"/>
              <a:gd name="connsiteY88" fmla="*/ 252247 h 6274675"/>
              <a:gd name="connsiteX89" fmla="*/ 1208690 w 4099035"/>
              <a:gd name="connsiteY89" fmla="*/ 136634 h 6274675"/>
              <a:gd name="connsiteX0" fmla="*/ 1208690 w 4099035"/>
              <a:gd name="connsiteY0" fmla="*/ 136634 h 6312933"/>
              <a:gd name="connsiteX1" fmla="*/ 1019504 w 4099035"/>
              <a:gd name="connsiteY1" fmla="*/ 525517 h 6312933"/>
              <a:gd name="connsiteX2" fmla="*/ 483476 w 4099035"/>
              <a:gd name="connsiteY2" fmla="*/ 672662 h 6312933"/>
              <a:gd name="connsiteX3" fmla="*/ 168166 w 4099035"/>
              <a:gd name="connsiteY3" fmla="*/ 956441 h 6312933"/>
              <a:gd name="connsiteX4" fmla="*/ 168166 w 4099035"/>
              <a:gd name="connsiteY4" fmla="*/ 1229710 h 6312933"/>
              <a:gd name="connsiteX5" fmla="*/ 378373 w 4099035"/>
              <a:gd name="connsiteY5" fmla="*/ 1629103 h 6312933"/>
              <a:gd name="connsiteX6" fmla="*/ 557049 w 4099035"/>
              <a:gd name="connsiteY6" fmla="*/ 1839310 h 6312933"/>
              <a:gd name="connsiteX7" fmla="*/ 451945 w 4099035"/>
              <a:gd name="connsiteY7" fmla="*/ 2049517 h 6312933"/>
              <a:gd name="connsiteX8" fmla="*/ 714704 w 4099035"/>
              <a:gd name="connsiteY8" fmla="*/ 2102069 h 6312933"/>
              <a:gd name="connsiteX9" fmla="*/ 903890 w 4099035"/>
              <a:gd name="connsiteY9" fmla="*/ 1807779 h 6312933"/>
              <a:gd name="connsiteX10" fmla="*/ 840828 w 4099035"/>
              <a:gd name="connsiteY10" fmla="*/ 1387365 h 6312933"/>
              <a:gd name="connsiteX11" fmla="*/ 756745 w 4099035"/>
              <a:gd name="connsiteY11" fmla="*/ 1187669 h 6312933"/>
              <a:gd name="connsiteX12" fmla="*/ 935421 w 4099035"/>
              <a:gd name="connsiteY12" fmla="*/ 1145627 h 6312933"/>
              <a:gd name="connsiteX13" fmla="*/ 1103587 w 4099035"/>
              <a:gd name="connsiteY13" fmla="*/ 1618593 h 6312933"/>
              <a:gd name="connsiteX14" fmla="*/ 1135118 w 4099035"/>
              <a:gd name="connsiteY14" fmla="*/ 2028496 h 6312933"/>
              <a:gd name="connsiteX15" fmla="*/ 1082566 w 4099035"/>
              <a:gd name="connsiteY15" fmla="*/ 2501462 h 6312933"/>
              <a:gd name="connsiteX16" fmla="*/ 546538 w 4099035"/>
              <a:gd name="connsiteY16" fmla="*/ 3699641 h 6312933"/>
              <a:gd name="connsiteX17" fmla="*/ 557049 w 4099035"/>
              <a:gd name="connsiteY17" fmla="*/ 3804745 h 6312933"/>
              <a:gd name="connsiteX18" fmla="*/ 567559 w 4099035"/>
              <a:gd name="connsiteY18" fmla="*/ 3878317 h 6312933"/>
              <a:gd name="connsiteX19" fmla="*/ 567559 w 4099035"/>
              <a:gd name="connsiteY19" fmla="*/ 4004441 h 6312933"/>
              <a:gd name="connsiteX20" fmla="*/ 346842 w 4099035"/>
              <a:gd name="connsiteY20" fmla="*/ 4162096 h 6312933"/>
              <a:gd name="connsiteX21" fmla="*/ 294290 w 4099035"/>
              <a:gd name="connsiteY21" fmla="*/ 4708634 h 6312933"/>
              <a:gd name="connsiteX22" fmla="*/ 84083 w 4099035"/>
              <a:gd name="connsiteY22" fmla="*/ 5276193 h 6312933"/>
              <a:gd name="connsiteX23" fmla="*/ 0 w 4099035"/>
              <a:gd name="connsiteY23" fmla="*/ 5591503 h 6312933"/>
              <a:gd name="connsiteX24" fmla="*/ 157656 w 4099035"/>
              <a:gd name="connsiteY24" fmla="*/ 5644054 h 6312933"/>
              <a:gd name="connsiteX25" fmla="*/ 231228 w 4099035"/>
              <a:gd name="connsiteY25" fmla="*/ 5759669 h 6312933"/>
              <a:gd name="connsiteX26" fmla="*/ 567560 w 4099035"/>
              <a:gd name="connsiteY26" fmla="*/ 5770179 h 6312933"/>
              <a:gd name="connsiteX27" fmla="*/ 725214 w 4099035"/>
              <a:gd name="connsiteY27" fmla="*/ 5675585 h 6312933"/>
              <a:gd name="connsiteX28" fmla="*/ 725214 w 4099035"/>
              <a:gd name="connsiteY28" fmla="*/ 5549462 h 6312933"/>
              <a:gd name="connsiteX29" fmla="*/ 777765 w 4099035"/>
              <a:gd name="connsiteY29" fmla="*/ 5223641 h 6312933"/>
              <a:gd name="connsiteX30" fmla="*/ 840828 w 4099035"/>
              <a:gd name="connsiteY30" fmla="*/ 4708634 h 6312933"/>
              <a:gd name="connsiteX31" fmla="*/ 966952 w 4099035"/>
              <a:gd name="connsiteY31" fmla="*/ 4593020 h 6312933"/>
              <a:gd name="connsiteX32" fmla="*/ 977463 w 4099035"/>
              <a:gd name="connsiteY32" fmla="*/ 5307724 h 6312933"/>
              <a:gd name="connsiteX33" fmla="*/ 1051035 w 4099035"/>
              <a:gd name="connsiteY33" fmla="*/ 5412827 h 6312933"/>
              <a:gd name="connsiteX34" fmla="*/ 1187670 w 4099035"/>
              <a:gd name="connsiteY34" fmla="*/ 5496909 h 6312933"/>
              <a:gd name="connsiteX35" fmla="*/ 1439917 w 4099035"/>
              <a:gd name="connsiteY35" fmla="*/ 5507421 h 6312933"/>
              <a:gd name="connsiteX36" fmla="*/ 1534511 w 4099035"/>
              <a:gd name="connsiteY36" fmla="*/ 5391807 h 6312933"/>
              <a:gd name="connsiteX37" fmla="*/ 1671145 w 4099035"/>
              <a:gd name="connsiteY37" fmla="*/ 4750675 h 6312933"/>
              <a:gd name="connsiteX38" fmla="*/ 1776249 w 4099035"/>
              <a:gd name="connsiteY38" fmla="*/ 4309242 h 6312933"/>
              <a:gd name="connsiteX39" fmla="*/ 2154622 w 4099035"/>
              <a:gd name="connsiteY39" fmla="*/ 4424854 h 6312933"/>
              <a:gd name="connsiteX40" fmla="*/ 2301766 w 4099035"/>
              <a:gd name="connsiteY40" fmla="*/ 4845270 h 6312933"/>
              <a:gd name="connsiteX41" fmla="*/ 2364828 w 4099035"/>
              <a:gd name="connsiteY41" fmla="*/ 5402317 h 6312933"/>
              <a:gd name="connsiteX42" fmla="*/ 2438400 w 4099035"/>
              <a:gd name="connsiteY42" fmla="*/ 5749158 h 6312933"/>
              <a:gd name="connsiteX43" fmla="*/ 2501464 w 4099035"/>
              <a:gd name="connsiteY43" fmla="*/ 5927833 h 6312933"/>
              <a:gd name="connsiteX44" fmla="*/ 2659118 w 4099035"/>
              <a:gd name="connsiteY44" fmla="*/ 6096000 h 6312933"/>
              <a:gd name="connsiteX45" fmla="*/ 2806263 w 4099035"/>
              <a:gd name="connsiteY45" fmla="*/ 6064469 h 6312933"/>
              <a:gd name="connsiteX46" fmla="*/ 2921877 w 4099035"/>
              <a:gd name="connsiteY46" fmla="*/ 6053958 h 6312933"/>
              <a:gd name="connsiteX47" fmla="*/ 2858814 w 4099035"/>
              <a:gd name="connsiteY47" fmla="*/ 5822731 h 6312933"/>
              <a:gd name="connsiteX48" fmla="*/ 2764221 w 4099035"/>
              <a:gd name="connsiteY48" fmla="*/ 5559972 h 6312933"/>
              <a:gd name="connsiteX49" fmla="*/ 2974428 w 4099035"/>
              <a:gd name="connsiteY49" fmla="*/ 5318234 h 6312933"/>
              <a:gd name="connsiteX50" fmla="*/ 3005959 w 4099035"/>
              <a:gd name="connsiteY50" fmla="*/ 4897820 h 6312933"/>
              <a:gd name="connsiteX51" fmla="*/ 3058511 w 4099035"/>
              <a:gd name="connsiteY51" fmla="*/ 4666593 h 6312933"/>
              <a:gd name="connsiteX52" fmla="*/ 3289738 w 4099035"/>
              <a:gd name="connsiteY52" fmla="*/ 4855779 h 6312933"/>
              <a:gd name="connsiteX53" fmla="*/ 3153104 w 4099035"/>
              <a:gd name="connsiteY53" fmla="*/ 5402317 h 6312933"/>
              <a:gd name="connsiteX54" fmla="*/ 3048000 w 4099035"/>
              <a:gd name="connsiteY54" fmla="*/ 6011917 h 6312933"/>
              <a:gd name="connsiteX55" fmla="*/ 3142593 w 4099035"/>
              <a:gd name="connsiteY55" fmla="*/ 6053958 h 6312933"/>
              <a:gd name="connsiteX56" fmla="*/ 3342290 w 4099035"/>
              <a:gd name="connsiteY56" fmla="*/ 6190594 h 6312933"/>
              <a:gd name="connsiteX57" fmla="*/ 3699641 w 4099035"/>
              <a:gd name="connsiteY57" fmla="*/ 6264165 h 6312933"/>
              <a:gd name="connsiteX58" fmla="*/ 3836277 w 4099035"/>
              <a:gd name="connsiteY58" fmla="*/ 6274675 h 6312933"/>
              <a:gd name="connsiteX59" fmla="*/ 3993932 w 4099035"/>
              <a:gd name="connsiteY59" fmla="*/ 6085489 h 6312933"/>
              <a:gd name="connsiteX60" fmla="*/ 4099035 w 4099035"/>
              <a:gd name="connsiteY60" fmla="*/ 5307724 h 6312933"/>
              <a:gd name="connsiteX61" fmla="*/ 4035973 w 4099035"/>
              <a:gd name="connsiteY61" fmla="*/ 4624552 h 6312933"/>
              <a:gd name="connsiteX62" fmla="*/ 4025463 w 4099035"/>
              <a:gd name="connsiteY62" fmla="*/ 4309241 h 6312933"/>
              <a:gd name="connsiteX63" fmla="*/ 3752194 w 4099035"/>
              <a:gd name="connsiteY63" fmla="*/ 3993931 h 6312933"/>
              <a:gd name="connsiteX64" fmla="*/ 3541987 w 4099035"/>
              <a:gd name="connsiteY64" fmla="*/ 3174124 h 6312933"/>
              <a:gd name="connsiteX65" fmla="*/ 3363311 w 4099035"/>
              <a:gd name="connsiteY65" fmla="*/ 2680138 h 6312933"/>
              <a:gd name="connsiteX66" fmla="*/ 3174125 w 4099035"/>
              <a:gd name="connsiteY66" fmla="*/ 2427889 h 6312933"/>
              <a:gd name="connsiteX67" fmla="*/ 2995449 w 4099035"/>
              <a:gd name="connsiteY67" fmla="*/ 2060027 h 6312933"/>
              <a:gd name="connsiteX68" fmla="*/ 2848304 w 4099035"/>
              <a:gd name="connsiteY68" fmla="*/ 1818289 h 6312933"/>
              <a:gd name="connsiteX69" fmla="*/ 2911366 w 4099035"/>
              <a:gd name="connsiteY69" fmla="*/ 1418896 h 6312933"/>
              <a:gd name="connsiteX70" fmla="*/ 2974428 w 4099035"/>
              <a:gd name="connsiteY70" fmla="*/ 1324303 h 6312933"/>
              <a:gd name="connsiteX71" fmla="*/ 2942897 w 4099035"/>
              <a:gd name="connsiteY71" fmla="*/ 1671145 h 6312933"/>
              <a:gd name="connsiteX72" fmla="*/ 3100552 w 4099035"/>
              <a:gd name="connsiteY72" fmla="*/ 2133600 h 6312933"/>
              <a:gd name="connsiteX73" fmla="*/ 3647090 w 4099035"/>
              <a:gd name="connsiteY73" fmla="*/ 2154620 h 6312933"/>
              <a:gd name="connsiteX74" fmla="*/ 3752194 w 4099035"/>
              <a:gd name="connsiteY74" fmla="*/ 1965434 h 6312933"/>
              <a:gd name="connsiteX75" fmla="*/ 3520966 w 4099035"/>
              <a:gd name="connsiteY75" fmla="*/ 1734207 h 6312933"/>
              <a:gd name="connsiteX76" fmla="*/ 3741683 w 4099035"/>
              <a:gd name="connsiteY76" fmla="*/ 1355834 h 6312933"/>
              <a:gd name="connsiteX77" fmla="*/ 3678621 w 4099035"/>
              <a:gd name="connsiteY77" fmla="*/ 767255 h 6312933"/>
              <a:gd name="connsiteX78" fmla="*/ 3605049 w 4099035"/>
              <a:gd name="connsiteY78" fmla="*/ 651641 h 6312933"/>
              <a:gd name="connsiteX79" fmla="*/ 3153104 w 4099035"/>
              <a:gd name="connsiteY79" fmla="*/ 420414 h 6312933"/>
              <a:gd name="connsiteX80" fmla="*/ 2900856 w 4099035"/>
              <a:gd name="connsiteY80" fmla="*/ 367862 h 6312933"/>
              <a:gd name="connsiteX81" fmla="*/ 2669628 w 4099035"/>
              <a:gd name="connsiteY81" fmla="*/ 10510 h 6312933"/>
              <a:gd name="connsiteX82" fmla="*/ 2511973 w 4099035"/>
              <a:gd name="connsiteY82" fmla="*/ 0 h 6312933"/>
              <a:gd name="connsiteX83" fmla="*/ 2406869 w 4099035"/>
              <a:gd name="connsiteY83" fmla="*/ 430924 h 6312933"/>
              <a:gd name="connsiteX84" fmla="*/ 2207173 w 4099035"/>
              <a:gd name="connsiteY84" fmla="*/ 630620 h 6312933"/>
              <a:gd name="connsiteX85" fmla="*/ 1912884 w 4099035"/>
              <a:gd name="connsiteY85" fmla="*/ 725214 h 6312933"/>
              <a:gd name="connsiteX86" fmla="*/ 1681656 w 4099035"/>
              <a:gd name="connsiteY86" fmla="*/ 756744 h 6312933"/>
              <a:gd name="connsiteX87" fmla="*/ 1450428 w 4099035"/>
              <a:gd name="connsiteY87" fmla="*/ 546538 h 6312933"/>
              <a:gd name="connsiteX88" fmla="*/ 1292773 w 4099035"/>
              <a:gd name="connsiteY88" fmla="*/ 252247 h 6312933"/>
              <a:gd name="connsiteX89" fmla="*/ 1208690 w 4099035"/>
              <a:gd name="connsiteY89" fmla="*/ 136634 h 6312933"/>
              <a:gd name="connsiteX0" fmla="*/ 1208690 w 4099035"/>
              <a:gd name="connsiteY0" fmla="*/ 136634 h 6312933"/>
              <a:gd name="connsiteX1" fmla="*/ 1019504 w 4099035"/>
              <a:gd name="connsiteY1" fmla="*/ 525517 h 6312933"/>
              <a:gd name="connsiteX2" fmla="*/ 483476 w 4099035"/>
              <a:gd name="connsiteY2" fmla="*/ 672662 h 6312933"/>
              <a:gd name="connsiteX3" fmla="*/ 168166 w 4099035"/>
              <a:gd name="connsiteY3" fmla="*/ 956441 h 6312933"/>
              <a:gd name="connsiteX4" fmla="*/ 168166 w 4099035"/>
              <a:gd name="connsiteY4" fmla="*/ 1229710 h 6312933"/>
              <a:gd name="connsiteX5" fmla="*/ 378373 w 4099035"/>
              <a:gd name="connsiteY5" fmla="*/ 1629103 h 6312933"/>
              <a:gd name="connsiteX6" fmla="*/ 557049 w 4099035"/>
              <a:gd name="connsiteY6" fmla="*/ 1839310 h 6312933"/>
              <a:gd name="connsiteX7" fmla="*/ 451945 w 4099035"/>
              <a:gd name="connsiteY7" fmla="*/ 2049517 h 6312933"/>
              <a:gd name="connsiteX8" fmla="*/ 714704 w 4099035"/>
              <a:gd name="connsiteY8" fmla="*/ 2102069 h 6312933"/>
              <a:gd name="connsiteX9" fmla="*/ 903890 w 4099035"/>
              <a:gd name="connsiteY9" fmla="*/ 1807779 h 6312933"/>
              <a:gd name="connsiteX10" fmla="*/ 840828 w 4099035"/>
              <a:gd name="connsiteY10" fmla="*/ 1387365 h 6312933"/>
              <a:gd name="connsiteX11" fmla="*/ 756745 w 4099035"/>
              <a:gd name="connsiteY11" fmla="*/ 1187669 h 6312933"/>
              <a:gd name="connsiteX12" fmla="*/ 935421 w 4099035"/>
              <a:gd name="connsiteY12" fmla="*/ 1145627 h 6312933"/>
              <a:gd name="connsiteX13" fmla="*/ 1103587 w 4099035"/>
              <a:gd name="connsiteY13" fmla="*/ 1618593 h 6312933"/>
              <a:gd name="connsiteX14" fmla="*/ 1135118 w 4099035"/>
              <a:gd name="connsiteY14" fmla="*/ 2028496 h 6312933"/>
              <a:gd name="connsiteX15" fmla="*/ 1082566 w 4099035"/>
              <a:gd name="connsiteY15" fmla="*/ 2501462 h 6312933"/>
              <a:gd name="connsiteX16" fmla="*/ 546538 w 4099035"/>
              <a:gd name="connsiteY16" fmla="*/ 3699641 h 6312933"/>
              <a:gd name="connsiteX17" fmla="*/ 557049 w 4099035"/>
              <a:gd name="connsiteY17" fmla="*/ 3804745 h 6312933"/>
              <a:gd name="connsiteX18" fmla="*/ 567559 w 4099035"/>
              <a:gd name="connsiteY18" fmla="*/ 3878317 h 6312933"/>
              <a:gd name="connsiteX19" fmla="*/ 567559 w 4099035"/>
              <a:gd name="connsiteY19" fmla="*/ 4004441 h 6312933"/>
              <a:gd name="connsiteX20" fmla="*/ 346842 w 4099035"/>
              <a:gd name="connsiteY20" fmla="*/ 4162096 h 6312933"/>
              <a:gd name="connsiteX21" fmla="*/ 294290 w 4099035"/>
              <a:gd name="connsiteY21" fmla="*/ 4708634 h 6312933"/>
              <a:gd name="connsiteX22" fmla="*/ 84083 w 4099035"/>
              <a:gd name="connsiteY22" fmla="*/ 5276193 h 6312933"/>
              <a:gd name="connsiteX23" fmla="*/ 0 w 4099035"/>
              <a:gd name="connsiteY23" fmla="*/ 5591503 h 6312933"/>
              <a:gd name="connsiteX24" fmla="*/ 157656 w 4099035"/>
              <a:gd name="connsiteY24" fmla="*/ 5644054 h 6312933"/>
              <a:gd name="connsiteX25" fmla="*/ 231228 w 4099035"/>
              <a:gd name="connsiteY25" fmla="*/ 5759669 h 6312933"/>
              <a:gd name="connsiteX26" fmla="*/ 567560 w 4099035"/>
              <a:gd name="connsiteY26" fmla="*/ 5770179 h 6312933"/>
              <a:gd name="connsiteX27" fmla="*/ 725214 w 4099035"/>
              <a:gd name="connsiteY27" fmla="*/ 5675585 h 6312933"/>
              <a:gd name="connsiteX28" fmla="*/ 725214 w 4099035"/>
              <a:gd name="connsiteY28" fmla="*/ 5549462 h 6312933"/>
              <a:gd name="connsiteX29" fmla="*/ 777765 w 4099035"/>
              <a:gd name="connsiteY29" fmla="*/ 5223641 h 6312933"/>
              <a:gd name="connsiteX30" fmla="*/ 840828 w 4099035"/>
              <a:gd name="connsiteY30" fmla="*/ 4708634 h 6312933"/>
              <a:gd name="connsiteX31" fmla="*/ 966952 w 4099035"/>
              <a:gd name="connsiteY31" fmla="*/ 4593020 h 6312933"/>
              <a:gd name="connsiteX32" fmla="*/ 977463 w 4099035"/>
              <a:gd name="connsiteY32" fmla="*/ 5307724 h 6312933"/>
              <a:gd name="connsiteX33" fmla="*/ 1051035 w 4099035"/>
              <a:gd name="connsiteY33" fmla="*/ 5412827 h 6312933"/>
              <a:gd name="connsiteX34" fmla="*/ 1187670 w 4099035"/>
              <a:gd name="connsiteY34" fmla="*/ 5496909 h 6312933"/>
              <a:gd name="connsiteX35" fmla="*/ 1439917 w 4099035"/>
              <a:gd name="connsiteY35" fmla="*/ 5507421 h 6312933"/>
              <a:gd name="connsiteX36" fmla="*/ 1534511 w 4099035"/>
              <a:gd name="connsiteY36" fmla="*/ 5391807 h 6312933"/>
              <a:gd name="connsiteX37" fmla="*/ 1671145 w 4099035"/>
              <a:gd name="connsiteY37" fmla="*/ 4750675 h 6312933"/>
              <a:gd name="connsiteX38" fmla="*/ 1776249 w 4099035"/>
              <a:gd name="connsiteY38" fmla="*/ 4309242 h 6312933"/>
              <a:gd name="connsiteX39" fmla="*/ 2154622 w 4099035"/>
              <a:gd name="connsiteY39" fmla="*/ 4424854 h 6312933"/>
              <a:gd name="connsiteX40" fmla="*/ 2301766 w 4099035"/>
              <a:gd name="connsiteY40" fmla="*/ 4845270 h 6312933"/>
              <a:gd name="connsiteX41" fmla="*/ 2364828 w 4099035"/>
              <a:gd name="connsiteY41" fmla="*/ 5402317 h 6312933"/>
              <a:gd name="connsiteX42" fmla="*/ 2438400 w 4099035"/>
              <a:gd name="connsiteY42" fmla="*/ 5749158 h 6312933"/>
              <a:gd name="connsiteX43" fmla="*/ 2501464 w 4099035"/>
              <a:gd name="connsiteY43" fmla="*/ 5927833 h 6312933"/>
              <a:gd name="connsiteX44" fmla="*/ 2659118 w 4099035"/>
              <a:gd name="connsiteY44" fmla="*/ 6096000 h 6312933"/>
              <a:gd name="connsiteX45" fmla="*/ 2806263 w 4099035"/>
              <a:gd name="connsiteY45" fmla="*/ 6064469 h 6312933"/>
              <a:gd name="connsiteX46" fmla="*/ 2921877 w 4099035"/>
              <a:gd name="connsiteY46" fmla="*/ 6053958 h 6312933"/>
              <a:gd name="connsiteX47" fmla="*/ 2858814 w 4099035"/>
              <a:gd name="connsiteY47" fmla="*/ 5822731 h 6312933"/>
              <a:gd name="connsiteX48" fmla="*/ 2764221 w 4099035"/>
              <a:gd name="connsiteY48" fmla="*/ 5559972 h 6312933"/>
              <a:gd name="connsiteX49" fmla="*/ 2974428 w 4099035"/>
              <a:gd name="connsiteY49" fmla="*/ 5318234 h 6312933"/>
              <a:gd name="connsiteX50" fmla="*/ 3005959 w 4099035"/>
              <a:gd name="connsiteY50" fmla="*/ 4897820 h 6312933"/>
              <a:gd name="connsiteX51" fmla="*/ 3058511 w 4099035"/>
              <a:gd name="connsiteY51" fmla="*/ 4666593 h 6312933"/>
              <a:gd name="connsiteX52" fmla="*/ 3289738 w 4099035"/>
              <a:gd name="connsiteY52" fmla="*/ 4855779 h 6312933"/>
              <a:gd name="connsiteX53" fmla="*/ 3153104 w 4099035"/>
              <a:gd name="connsiteY53" fmla="*/ 5402317 h 6312933"/>
              <a:gd name="connsiteX54" fmla="*/ 3048000 w 4099035"/>
              <a:gd name="connsiteY54" fmla="*/ 6011917 h 6312933"/>
              <a:gd name="connsiteX55" fmla="*/ 3142593 w 4099035"/>
              <a:gd name="connsiteY55" fmla="*/ 6053958 h 6312933"/>
              <a:gd name="connsiteX56" fmla="*/ 3342290 w 4099035"/>
              <a:gd name="connsiteY56" fmla="*/ 6190594 h 6312933"/>
              <a:gd name="connsiteX57" fmla="*/ 3699641 w 4099035"/>
              <a:gd name="connsiteY57" fmla="*/ 6264165 h 6312933"/>
              <a:gd name="connsiteX58" fmla="*/ 3836277 w 4099035"/>
              <a:gd name="connsiteY58" fmla="*/ 6274675 h 6312933"/>
              <a:gd name="connsiteX59" fmla="*/ 3825767 w 4099035"/>
              <a:gd name="connsiteY59" fmla="*/ 5948855 h 6312933"/>
              <a:gd name="connsiteX60" fmla="*/ 4099035 w 4099035"/>
              <a:gd name="connsiteY60" fmla="*/ 5307724 h 6312933"/>
              <a:gd name="connsiteX61" fmla="*/ 4035973 w 4099035"/>
              <a:gd name="connsiteY61" fmla="*/ 4624552 h 6312933"/>
              <a:gd name="connsiteX62" fmla="*/ 4025463 w 4099035"/>
              <a:gd name="connsiteY62" fmla="*/ 4309241 h 6312933"/>
              <a:gd name="connsiteX63" fmla="*/ 3752194 w 4099035"/>
              <a:gd name="connsiteY63" fmla="*/ 3993931 h 6312933"/>
              <a:gd name="connsiteX64" fmla="*/ 3541987 w 4099035"/>
              <a:gd name="connsiteY64" fmla="*/ 3174124 h 6312933"/>
              <a:gd name="connsiteX65" fmla="*/ 3363311 w 4099035"/>
              <a:gd name="connsiteY65" fmla="*/ 2680138 h 6312933"/>
              <a:gd name="connsiteX66" fmla="*/ 3174125 w 4099035"/>
              <a:gd name="connsiteY66" fmla="*/ 2427889 h 6312933"/>
              <a:gd name="connsiteX67" fmla="*/ 2995449 w 4099035"/>
              <a:gd name="connsiteY67" fmla="*/ 2060027 h 6312933"/>
              <a:gd name="connsiteX68" fmla="*/ 2848304 w 4099035"/>
              <a:gd name="connsiteY68" fmla="*/ 1818289 h 6312933"/>
              <a:gd name="connsiteX69" fmla="*/ 2911366 w 4099035"/>
              <a:gd name="connsiteY69" fmla="*/ 1418896 h 6312933"/>
              <a:gd name="connsiteX70" fmla="*/ 2974428 w 4099035"/>
              <a:gd name="connsiteY70" fmla="*/ 1324303 h 6312933"/>
              <a:gd name="connsiteX71" fmla="*/ 2942897 w 4099035"/>
              <a:gd name="connsiteY71" fmla="*/ 1671145 h 6312933"/>
              <a:gd name="connsiteX72" fmla="*/ 3100552 w 4099035"/>
              <a:gd name="connsiteY72" fmla="*/ 2133600 h 6312933"/>
              <a:gd name="connsiteX73" fmla="*/ 3647090 w 4099035"/>
              <a:gd name="connsiteY73" fmla="*/ 2154620 h 6312933"/>
              <a:gd name="connsiteX74" fmla="*/ 3752194 w 4099035"/>
              <a:gd name="connsiteY74" fmla="*/ 1965434 h 6312933"/>
              <a:gd name="connsiteX75" fmla="*/ 3520966 w 4099035"/>
              <a:gd name="connsiteY75" fmla="*/ 1734207 h 6312933"/>
              <a:gd name="connsiteX76" fmla="*/ 3741683 w 4099035"/>
              <a:gd name="connsiteY76" fmla="*/ 1355834 h 6312933"/>
              <a:gd name="connsiteX77" fmla="*/ 3678621 w 4099035"/>
              <a:gd name="connsiteY77" fmla="*/ 767255 h 6312933"/>
              <a:gd name="connsiteX78" fmla="*/ 3605049 w 4099035"/>
              <a:gd name="connsiteY78" fmla="*/ 651641 h 6312933"/>
              <a:gd name="connsiteX79" fmla="*/ 3153104 w 4099035"/>
              <a:gd name="connsiteY79" fmla="*/ 420414 h 6312933"/>
              <a:gd name="connsiteX80" fmla="*/ 2900856 w 4099035"/>
              <a:gd name="connsiteY80" fmla="*/ 367862 h 6312933"/>
              <a:gd name="connsiteX81" fmla="*/ 2669628 w 4099035"/>
              <a:gd name="connsiteY81" fmla="*/ 10510 h 6312933"/>
              <a:gd name="connsiteX82" fmla="*/ 2511973 w 4099035"/>
              <a:gd name="connsiteY82" fmla="*/ 0 h 6312933"/>
              <a:gd name="connsiteX83" fmla="*/ 2406869 w 4099035"/>
              <a:gd name="connsiteY83" fmla="*/ 430924 h 6312933"/>
              <a:gd name="connsiteX84" fmla="*/ 2207173 w 4099035"/>
              <a:gd name="connsiteY84" fmla="*/ 630620 h 6312933"/>
              <a:gd name="connsiteX85" fmla="*/ 1912884 w 4099035"/>
              <a:gd name="connsiteY85" fmla="*/ 725214 h 6312933"/>
              <a:gd name="connsiteX86" fmla="*/ 1681656 w 4099035"/>
              <a:gd name="connsiteY86" fmla="*/ 756744 h 6312933"/>
              <a:gd name="connsiteX87" fmla="*/ 1450428 w 4099035"/>
              <a:gd name="connsiteY87" fmla="*/ 546538 h 6312933"/>
              <a:gd name="connsiteX88" fmla="*/ 1292773 w 4099035"/>
              <a:gd name="connsiteY88" fmla="*/ 252247 h 6312933"/>
              <a:gd name="connsiteX89" fmla="*/ 1208690 w 4099035"/>
              <a:gd name="connsiteY89" fmla="*/ 136634 h 6312933"/>
              <a:gd name="connsiteX0" fmla="*/ 1208690 w 4035973"/>
              <a:gd name="connsiteY0" fmla="*/ 136634 h 6312933"/>
              <a:gd name="connsiteX1" fmla="*/ 1019504 w 4035973"/>
              <a:gd name="connsiteY1" fmla="*/ 525517 h 6312933"/>
              <a:gd name="connsiteX2" fmla="*/ 483476 w 4035973"/>
              <a:gd name="connsiteY2" fmla="*/ 672662 h 6312933"/>
              <a:gd name="connsiteX3" fmla="*/ 168166 w 4035973"/>
              <a:gd name="connsiteY3" fmla="*/ 956441 h 6312933"/>
              <a:gd name="connsiteX4" fmla="*/ 168166 w 4035973"/>
              <a:gd name="connsiteY4" fmla="*/ 1229710 h 6312933"/>
              <a:gd name="connsiteX5" fmla="*/ 378373 w 4035973"/>
              <a:gd name="connsiteY5" fmla="*/ 1629103 h 6312933"/>
              <a:gd name="connsiteX6" fmla="*/ 557049 w 4035973"/>
              <a:gd name="connsiteY6" fmla="*/ 1839310 h 6312933"/>
              <a:gd name="connsiteX7" fmla="*/ 451945 w 4035973"/>
              <a:gd name="connsiteY7" fmla="*/ 2049517 h 6312933"/>
              <a:gd name="connsiteX8" fmla="*/ 714704 w 4035973"/>
              <a:gd name="connsiteY8" fmla="*/ 2102069 h 6312933"/>
              <a:gd name="connsiteX9" fmla="*/ 903890 w 4035973"/>
              <a:gd name="connsiteY9" fmla="*/ 1807779 h 6312933"/>
              <a:gd name="connsiteX10" fmla="*/ 840828 w 4035973"/>
              <a:gd name="connsiteY10" fmla="*/ 1387365 h 6312933"/>
              <a:gd name="connsiteX11" fmla="*/ 756745 w 4035973"/>
              <a:gd name="connsiteY11" fmla="*/ 1187669 h 6312933"/>
              <a:gd name="connsiteX12" fmla="*/ 935421 w 4035973"/>
              <a:gd name="connsiteY12" fmla="*/ 1145627 h 6312933"/>
              <a:gd name="connsiteX13" fmla="*/ 1103587 w 4035973"/>
              <a:gd name="connsiteY13" fmla="*/ 1618593 h 6312933"/>
              <a:gd name="connsiteX14" fmla="*/ 1135118 w 4035973"/>
              <a:gd name="connsiteY14" fmla="*/ 2028496 h 6312933"/>
              <a:gd name="connsiteX15" fmla="*/ 1082566 w 4035973"/>
              <a:gd name="connsiteY15" fmla="*/ 2501462 h 6312933"/>
              <a:gd name="connsiteX16" fmla="*/ 546538 w 4035973"/>
              <a:gd name="connsiteY16" fmla="*/ 3699641 h 6312933"/>
              <a:gd name="connsiteX17" fmla="*/ 557049 w 4035973"/>
              <a:gd name="connsiteY17" fmla="*/ 3804745 h 6312933"/>
              <a:gd name="connsiteX18" fmla="*/ 567559 w 4035973"/>
              <a:gd name="connsiteY18" fmla="*/ 3878317 h 6312933"/>
              <a:gd name="connsiteX19" fmla="*/ 567559 w 4035973"/>
              <a:gd name="connsiteY19" fmla="*/ 4004441 h 6312933"/>
              <a:gd name="connsiteX20" fmla="*/ 346842 w 4035973"/>
              <a:gd name="connsiteY20" fmla="*/ 4162096 h 6312933"/>
              <a:gd name="connsiteX21" fmla="*/ 294290 w 4035973"/>
              <a:gd name="connsiteY21" fmla="*/ 4708634 h 6312933"/>
              <a:gd name="connsiteX22" fmla="*/ 84083 w 4035973"/>
              <a:gd name="connsiteY22" fmla="*/ 5276193 h 6312933"/>
              <a:gd name="connsiteX23" fmla="*/ 0 w 4035973"/>
              <a:gd name="connsiteY23" fmla="*/ 5591503 h 6312933"/>
              <a:gd name="connsiteX24" fmla="*/ 157656 w 4035973"/>
              <a:gd name="connsiteY24" fmla="*/ 5644054 h 6312933"/>
              <a:gd name="connsiteX25" fmla="*/ 231228 w 4035973"/>
              <a:gd name="connsiteY25" fmla="*/ 5759669 h 6312933"/>
              <a:gd name="connsiteX26" fmla="*/ 567560 w 4035973"/>
              <a:gd name="connsiteY26" fmla="*/ 5770179 h 6312933"/>
              <a:gd name="connsiteX27" fmla="*/ 725214 w 4035973"/>
              <a:gd name="connsiteY27" fmla="*/ 5675585 h 6312933"/>
              <a:gd name="connsiteX28" fmla="*/ 725214 w 4035973"/>
              <a:gd name="connsiteY28" fmla="*/ 5549462 h 6312933"/>
              <a:gd name="connsiteX29" fmla="*/ 777765 w 4035973"/>
              <a:gd name="connsiteY29" fmla="*/ 5223641 h 6312933"/>
              <a:gd name="connsiteX30" fmla="*/ 840828 w 4035973"/>
              <a:gd name="connsiteY30" fmla="*/ 4708634 h 6312933"/>
              <a:gd name="connsiteX31" fmla="*/ 966952 w 4035973"/>
              <a:gd name="connsiteY31" fmla="*/ 4593020 h 6312933"/>
              <a:gd name="connsiteX32" fmla="*/ 977463 w 4035973"/>
              <a:gd name="connsiteY32" fmla="*/ 5307724 h 6312933"/>
              <a:gd name="connsiteX33" fmla="*/ 1051035 w 4035973"/>
              <a:gd name="connsiteY33" fmla="*/ 5412827 h 6312933"/>
              <a:gd name="connsiteX34" fmla="*/ 1187670 w 4035973"/>
              <a:gd name="connsiteY34" fmla="*/ 5496909 h 6312933"/>
              <a:gd name="connsiteX35" fmla="*/ 1439917 w 4035973"/>
              <a:gd name="connsiteY35" fmla="*/ 5507421 h 6312933"/>
              <a:gd name="connsiteX36" fmla="*/ 1534511 w 4035973"/>
              <a:gd name="connsiteY36" fmla="*/ 5391807 h 6312933"/>
              <a:gd name="connsiteX37" fmla="*/ 1671145 w 4035973"/>
              <a:gd name="connsiteY37" fmla="*/ 4750675 h 6312933"/>
              <a:gd name="connsiteX38" fmla="*/ 1776249 w 4035973"/>
              <a:gd name="connsiteY38" fmla="*/ 4309242 h 6312933"/>
              <a:gd name="connsiteX39" fmla="*/ 2154622 w 4035973"/>
              <a:gd name="connsiteY39" fmla="*/ 4424854 h 6312933"/>
              <a:gd name="connsiteX40" fmla="*/ 2301766 w 4035973"/>
              <a:gd name="connsiteY40" fmla="*/ 4845270 h 6312933"/>
              <a:gd name="connsiteX41" fmla="*/ 2364828 w 4035973"/>
              <a:gd name="connsiteY41" fmla="*/ 5402317 h 6312933"/>
              <a:gd name="connsiteX42" fmla="*/ 2438400 w 4035973"/>
              <a:gd name="connsiteY42" fmla="*/ 5749158 h 6312933"/>
              <a:gd name="connsiteX43" fmla="*/ 2501464 w 4035973"/>
              <a:gd name="connsiteY43" fmla="*/ 5927833 h 6312933"/>
              <a:gd name="connsiteX44" fmla="*/ 2659118 w 4035973"/>
              <a:gd name="connsiteY44" fmla="*/ 6096000 h 6312933"/>
              <a:gd name="connsiteX45" fmla="*/ 2806263 w 4035973"/>
              <a:gd name="connsiteY45" fmla="*/ 6064469 h 6312933"/>
              <a:gd name="connsiteX46" fmla="*/ 2921877 w 4035973"/>
              <a:gd name="connsiteY46" fmla="*/ 6053958 h 6312933"/>
              <a:gd name="connsiteX47" fmla="*/ 2858814 w 4035973"/>
              <a:gd name="connsiteY47" fmla="*/ 5822731 h 6312933"/>
              <a:gd name="connsiteX48" fmla="*/ 2764221 w 4035973"/>
              <a:gd name="connsiteY48" fmla="*/ 5559972 h 6312933"/>
              <a:gd name="connsiteX49" fmla="*/ 2974428 w 4035973"/>
              <a:gd name="connsiteY49" fmla="*/ 5318234 h 6312933"/>
              <a:gd name="connsiteX50" fmla="*/ 3005959 w 4035973"/>
              <a:gd name="connsiteY50" fmla="*/ 4897820 h 6312933"/>
              <a:gd name="connsiteX51" fmla="*/ 3058511 w 4035973"/>
              <a:gd name="connsiteY51" fmla="*/ 4666593 h 6312933"/>
              <a:gd name="connsiteX52" fmla="*/ 3289738 w 4035973"/>
              <a:gd name="connsiteY52" fmla="*/ 4855779 h 6312933"/>
              <a:gd name="connsiteX53" fmla="*/ 3153104 w 4035973"/>
              <a:gd name="connsiteY53" fmla="*/ 5402317 h 6312933"/>
              <a:gd name="connsiteX54" fmla="*/ 3048000 w 4035973"/>
              <a:gd name="connsiteY54" fmla="*/ 6011917 h 6312933"/>
              <a:gd name="connsiteX55" fmla="*/ 3142593 w 4035973"/>
              <a:gd name="connsiteY55" fmla="*/ 6053958 h 6312933"/>
              <a:gd name="connsiteX56" fmla="*/ 3342290 w 4035973"/>
              <a:gd name="connsiteY56" fmla="*/ 6190594 h 6312933"/>
              <a:gd name="connsiteX57" fmla="*/ 3699641 w 4035973"/>
              <a:gd name="connsiteY57" fmla="*/ 6264165 h 6312933"/>
              <a:gd name="connsiteX58" fmla="*/ 3836277 w 4035973"/>
              <a:gd name="connsiteY58" fmla="*/ 6274675 h 6312933"/>
              <a:gd name="connsiteX59" fmla="*/ 3825767 w 4035973"/>
              <a:gd name="connsiteY59" fmla="*/ 5948855 h 6312933"/>
              <a:gd name="connsiteX60" fmla="*/ 3983422 w 4035973"/>
              <a:gd name="connsiteY60" fmla="*/ 5286703 h 6312933"/>
              <a:gd name="connsiteX61" fmla="*/ 4035973 w 4035973"/>
              <a:gd name="connsiteY61" fmla="*/ 4624552 h 6312933"/>
              <a:gd name="connsiteX62" fmla="*/ 4025463 w 4035973"/>
              <a:gd name="connsiteY62" fmla="*/ 4309241 h 6312933"/>
              <a:gd name="connsiteX63" fmla="*/ 3752194 w 4035973"/>
              <a:gd name="connsiteY63" fmla="*/ 3993931 h 6312933"/>
              <a:gd name="connsiteX64" fmla="*/ 3541987 w 4035973"/>
              <a:gd name="connsiteY64" fmla="*/ 3174124 h 6312933"/>
              <a:gd name="connsiteX65" fmla="*/ 3363311 w 4035973"/>
              <a:gd name="connsiteY65" fmla="*/ 2680138 h 6312933"/>
              <a:gd name="connsiteX66" fmla="*/ 3174125 w 4035973"/>
              <a:gd name="connsiteY66" fmla="*/ 2427889 h 6312933"/>
              <a:gd name="connsiteX67" fmla="*/ 2995449 w 4035973"/>
              <a:gd name="connsiteY67" fmla="*/ 2060027 h 6312933"/>
              <a:gd name="connsiteX68" fmla="*/ 2848304 w 4035973"/>
              <a:gd name="connsiteY68" fmla="*/ 1818289 h 6312933"/>
              <a:gd name="connsiteX69" fmla="*/ 2911366 w 4035973"/>
              <a:gd name="connsiteY69" fmla="*/ 1418896 h 6312933"/>
              <a:gd name="connsiteX70" fmla="*/ 2974428 w 4035973"/>
              <a:gd name="connsiteY70" fmla="*/ 1324303 h 6312933"/>
              <a:gd name="connsiteX71" fmla="*/ 2942897 w 4035973"/>
              <a:gd name="connsiteY71" fmla="*/ 1671145 h 6312933"/>
              <a:gd name="connsiteX72" fmla="*/ 3100552 w 4035973"/>
              <a:gd name="connsiteY72" fmla="*/ 2133600 h 6312933"/>
              <a:gd name="connsiteX73" fmla="*/ 3647090 w 4035973"/>
              <a:gd name="connsiteY73" fmla="*/ 2154620 h 6312933"/>
              <a:gd name="connsiteX74" fmla="*/ 3752194 w 4035973"/>
              <a:gd name="connsiteY74" fmla="*/ 1965434 h 6312933"/>
              <a:gd name="connsiteX75" fmla="*/ 3520966 w 4035973"/>
              <a:gd name="connsiteY75" fmla="*/ 1734207 h 6312933"/>
              <a:gd name="connsiteX76" fmla="*/ 3741683 w 4035973"/>
              <a:gd name="connsiteY76" fmla="*/ 1355834 h 6312933"/>
              <a:gd name="connsiteX77" fmla="*/ 3678621 w 4035973"/>
              <a:gd name="connsiteY77" fmla="*/ 767255 h 6312933"/>
              <a:gd name="connsiteX78" fmla="*/ 3605049 w 4035973"/>
              <a:gd name="connsiteY78" fmla="*/ 651641 h 6312933"/>
              <a:gd name="connsiteX79" fmla="*/ 3153104 w 4035973"/>
              <a:gd name="connsiteY79" fmla="*/ 420414 h 6312933"/>
              <a:gd name="connsiteX80" fmla="*/ 2900856 w 4035973"/>
              <a:gd name="connsiteY80" fmla="*/ 367862 h 6312933"/>
              <a:gd name="connsiteX81" fmla="*/ 2669628 w 4035973"/>
              <a:gd name="connsiteY81" fmla="*/ 10510 h 6312933"/>
              <a:gd name="connsiteX82" fmla="*/ 2511973 w 4035973"/>
              <a:gd name="connsiteY82" fmla="*/ 0 h 6312933"/>
              <a:gd name="connsiteX83" fmla="*/ 2406869 w 4035973"/>
              <a:gd name="connsiteY83" fmla="*/ 430924 h 6312933"/>
              <a:gd name="connsiteX84" fmla="*/ 2207173 w 4035973"/>
              <a:gd name="connsiteY84" fmla="*/ 630620 h 6312933"/>
              <a:gd name="connsiteX85" fmla="*/ 1912884 w 4035973"/>
              <a:gd name="connsiteY85" fmla="*/ 725214 h 6312933"/>
              <a:gd name="connsiteX86" fmla="*/ 1681656 w 4035973"/>
              <a:gd name="connsiteY86" fmla="*/ 756744 h 6312933"/>
              <a:gd name="connsiteX87" fmla="*/ 1450428 w 4035973"/>
              <a:gd name="connsiteY87" fmla="*/ 546538 h 6312933"/>
              <a:gd name="connsiteX88" fmla="*/ 1292773 w 4035973"/>
              <a:gd name="connsiteY88" fmla="*/ 252247 h 6312933"/>
              <a:gd name="connsiteX89" fmla="*/ 1208690 w 4035973"/>
              <a:gd name="connsiteY89" fmla="*/ 136634 h 6312933"/>
              <a:gd name="connsiteX0" fmla="*/ 1208690 w 4035973"/>
              <a:gd name="connsiteY0" fmla="*/ 136634 h 6274675"/>
              <a:gd name="connsiteX1" fmla="*/ 1019504 w 4035973"/>
              <a:gd name="connsiteY1" fmla="*/ 525517 h 6274675"/>
              <a:gd name="connsiteX2" fmla="*/ 483476 w 4035973"/>
              <a:gd name="connsiteY2" fmla="*/ 672662 h 6274675"/>
              <a:gd name="connsiteX3" fmla="*/ 168166 w 4035973"/>
              <a:gd name="connsiteY3" fmla="*/ 956441 h 6274675"/>
              <a:gd name="connsiteX4" fmla="*/ 168166 w 4035973"/>
              <a:gd name="connsiteY4" fmla="*/ 1229710 h 6274675"/>
              <a:gd name="connsiteX5" fmla="*/ 378373 w 4035973"/>
              <a:gd name="connsiteY5" fmla="*/ 1629103 h 6274675"/>
              <a:gd name="connsiteX6" fmla="*/ 557049 w 4035973"/>
              <a:gd name="connsiteY6" fmla="*/ 1839310 h 6274675"/>
              <a:gd name="connsiteX7" fmla="*/ 451945 w 4035973"/>
              <a:gd name="connsiteY7" fmla="*/ 2049517 h 6274675"/>
              <a:gd name="connsiteX8" fmla="*/ 714704 w 4035973"/>
              <a:gd name="connsiteY8" fmla="*/ 2102069 h 6274675"/>
              <a:gd name="connsiteX9" fmla="*/ 903890 w 4035973"/>
              <a:gd name="connsiteY9" fmla="*/ 1807779 h 6274675"/>
              <a:gd name="connsiteX10" fmla="*/ 840828 w 4035973"/>
              <a:gd name="connsiteY10" fmla="*/ 1387365 h 6274675"/>
              <a:gd name="connsiteX11" fmla="*/ 756745 w 4035973"/>
              <a:gd name="connsiteY11" fmla="*/ 1187669 h 6274675"/>
              <a:gd name="connsiteX12" fmla="*/ 935421 w 4035973"/>
              <a:gd name="connsiteY12" fmla="*/ 1145627 h 6274675"/>
              <a:gd name="connsiteX13" fmla="*/ 1103587 w 4035973"/>
              <a:gd name="connsiteY13" fmla="*/ 1618593 h 6274675"/>
              <a:gd name="connsiteX14" fmla="*/ 1135118 w 4035973"/>
              <a:gd name="connsiteY14" fmla="*/ 2028496 h 6274675"/>
              <a:gd name="connsiteX15" fmla="*/ 1082566 w 4035973"/>
              <a:gd name="connsiteY15" fmla="*/ 2501462 h 6274675"/>
              <a:gd name="connsiteX16" fmla="*/ 546538 w 4035973"/>
              <a:gd name="connsiteY16" fmla="*/ 3699641 h 6274675"/>
              <a:gd name="connsiteX17" fmla="*/ 557049 w 4035973"/>
              <a:gd name="connsiteY17" fmla="*/ 3804745 h 6274675"/>
              <a:gd name="connsiteX18" fmla="*/ 567559 w 4035973"/>
              <a:gd name="connsiteY18" fmla="*/ 3878317 h 6274675"/>
              <a:gd name="connsiteX19" fmla="*/ 567559 w 4035973"/>
              <a:gd name="connsiteY19" fmla="*/ 4004441 h 6274675"/>
              <a:gd name="connsiteX20" fmla="*/ 346842 w 4035973"/>
              <a:gd name="connsiteY20" fmla="*/ 4162096 h 6274675"/>
              <a:gd name="connsiteX21" fmla="*/ 294290 w 4035973"/>
              <a:gd name="connsiteY21" fmla="*/ 4708634 h 6274675"/>
              <a:gd name="connsiteX22" fmla="*/ 84083 w 4035973"/>
              <a:gd name="connsiteY22" fmla="*/ 5276193 h 6274675"/>
              <a:gd name="connsiteX23" fmla="*/ 0 w 4035973"/>
              <a:gd name="connsiteY23" fmla="*/ 5591503 h 6274675"/>
              <a:gd name="connsiteX24" fmla="*/ 157656 w 4035973"/>
              <a:gd name="connsiteY24" fmla="*/ 5644054 h 6274675"/>
              <a:gd name="connsiteX25" fmla="*/ 231228 w 4035973"/>
              <a:gd name="connsiteY25" fmla="*/ 5759669 h 6274675"/>
              <a:gd name="connsiteX26" fmla="*/ 567560 w 4035973"/>
              <a:gd name="connsiteY26" fmla="*/ 5770179 h 6274675"/>
              <a:gd name="connsiteX27" fmla="*/ 725214 w 4035973"/>
              <a:gd name="connsiteY27" fmla="*/ 5675585 h 6274675"/>
              <a:gd name="connsiteX28" fmla="*/ 725214 w 4035973"/>
              <a:gd name="connsiteY28" fmla="*/ 5549462 h 6274675"/>
              <a:gd name="connsiteX29" fmla="*/ 777765 w 4035973"/>
              <a:gd name="connsiteY29" fmla="*/ 5223641 h 6274675"/>
              <a:gd name="connsiteX30" fmla="*/ 840828 w 4035973"/>
              <a:gd name="connsiteY30" fmla="*/ 4708634 h 6274675"/>
              <a:gd name="connsiteX31" fmla="*/ 966952 w 4035973"/>
              <a:gd name="connsiteY31" fmla="*/ 4593020 h 6274675"/>
              <a:gd name="connsiteX32" fmla="*/ 977463 w 4035973"/>
              <a:gd name="connsiteY32" fmla="*/ 5307724 h 6274675"/>
              <a:gd name="connsiteX33" fmla="*/ 1051035 w 4035973"/>
              <a:gd name="connsiteY33" fmla="*/ 5412827 h 6274675"/>
              <a:gd name="connsiteX34" fmla="*/ 1187670 w 4035973"/>
              <a:gd name="connsiteY34" fmla="*/ 5496909 h 6274675"/>
              <a:gd name="connsiteX35" fmla="*/ 1439917 w 4035973"/>
              <a:gd name="connsiteY35" fmla="*/ 5507421 h 6274675"/>
              <a:gd name="connsiteX36" fmla="*/ 1534511 w 4035973"/>
              <a:gd name="connsiteY36" fmla="*/ 5391807 h 6274675"/>
              <a:gd name="connsiteX37" fmla="*/ 1671145 w 4035973"/>
              <a:gd name="connsiteY37" fmla="*/ 4750675 h 6274675"/>
              <a:gd name="connsiteX38" fmla="*/ 1776249 w 4035973"/>
              <a:gd name="connsiteY38" fmla="*/ 4309242 h 6274675"/>
              <a:gd name="connsiteX39" fmla="*/ 2154622 w 4035973"/>
              <a:gd name="connsiteY39" fmla="*/ 4424854 h 6274675"/>
              <a:gd name="connsiteX40" fmla="*/ 2301766 w 4035973"/>
              <a:gd name="connsiteY40" fmla="*/ 4845270 h 6274675"/>
              <a:gd name="connsiteX41" fmla="*/ 2364828 w 4035973"/>
              <a:gd name="connsiteY41" fmla="*/ 5402317 h 6274675"/>
              <a:gd name="connsiteX42" fmla="*/ 2438400 w 4035973"/>
              <a:gd name="connsiteY42" fmla="*/ 5749158 h 6274675"/>
              <a:gd name="connsiteX43" fmla="*/ 2501464 w 4035973"/>
              <a:gd name="connsiteY43" fmla="*/ 5927833 h 6274675"/>
              <a:gd name="connsiteX44" fmla="*/ 2659118 w 4035973"/>
              <a:gd name="connsiteY44" fmla="*/ 6096000 h 6274675"/>
              <a:gd name="connsiteX45" fmla="*/ 2806263 w 4035973"/>
              <a:gd name="connsiteY45" fmla="*/ 6064469 h 6274675"/>
              <a:gd name="connsiteX46" fmla="*/ 2921877 w 4035973"/>
              <a:gd name="connsiteY46" fmla="*/ 6053958 h 6274675"/>
              <a:gd name="connsiteX47" fmla="*/ 2858814 w 4035973"/>
              <a:gd name="connsiteY47" fmla="*/ 5822731 h 6274675"/>
              <a:gd name="connsiteX48" fmla="*/ 2764221 w 4035973"/>
              <a:gd name="connsiteY48" fmla="*/ 5559972 h 6274675"/>
              <a:gd name="connsiteX49" fmla="*/ 2974428 w 4035973"/>
              <a:gd name="connsiteY49" fmla="*/ 5318234 h 6274675"/>
              <a:gd name="connsiteX50" fmla="*/ 3005959 w 4035973"/>
              <a:gd name="connsiteY50" fmla="*/ 4897820 h 6274675"/>
              <a:gd name="connsiteX51" fmla="*/ 3058511 w 4035973"/>
              <a:gd name="connsiteY51" fmla="*/ 4666593 h 6274675"/>
              <a:gd name="connsiteX52" fmla="*/ 3289738 w 4035973"/>
              <a:gd name="connsiteY52" fmla="*/ 4855779 h 6274675"/>
              <a:gd name="connsiteX53" fmla="*/ 3153104 w 4035973"/>
              <a:gd name="connsiteY53" fmla="*/ 5402317 h 6274675"/>
              <a:gd name="connsiteX54" fmla="*/ 3048000 w 4035973"/>
              <a:gd name="connsiteY54" fmla="*/ 6011917 h 6274675"/>
              <a:gd name="connsiteX55" fmla="*/ 3142593 w 4035973"/>
              <a:gd name="connsiteY55" fmla="*/ 6053958 h 6274675"/>
              <a:gd name="connsiteX56" fmla="*/ 3342290 w 4035973"/>
              <a:gd name="connsiteY56" fmla="*/ 6190594 h 6274675"/>
              <a:gd name="connsiteX57" fmla="*/ 3584027 w 4035973"/>
              <a:gd name="connsiteY57" fmla="*/ 6106510 h 6274675"/>
              <a:gd name="connsiteX58" fmla="*/ 3836277 w 4035973"/>
              <a:gd name="connsiteY58" fmla="*/ 6274675 h 6274675"/>
              <a:gd name="connsiteX59" fmla="*/ 3825767 w 4035973"/>
              <a:gd name="connsiteY59" fmla="*/ 5948855 h 6274675"/>
              <a:gd name="connsiteX60" fmla="*/ 3983422 w 4035973"/>
              <a:gd name="connsiteY60" fmla="*/ 5286703 h 6274675"/>
              <a:gd name="connsiteX61" fmla="*/ 4035973 w 4035973"/>
              <a:gd name="connsiteY61" fmla="*/ 4624552 h 6274675"/>
              <a:gd name="connsiteX62" fmla="*/ 4025463 w 4035973"/>
              <a:gd name="connsiteY62" fmla="*/ 4309241 h 6274675"/>
              <a:gd name="connsiteX63" fmla="*/ 3752194 w 4035973"/>
              <a:gd name="connsiteY63" fmla="*/ 3993931 h 6274675"/>
              <a:gd name="connsiteX64" fmla="*/ 3541987 w 4035973"/>
              <a:gd name="connsiteY64" fmla="*/ 3174124 h 6274675"/>
              <a:gd name="connsiteX65" fmla="*/ 3363311 w 4035973"/>
              <a:gd name="connsiteY65" fmla="*/ 2680138 h 6274675"/>
              <a:gd name="connsiteX66" fmla="*/ 3174125 w 4035973"/>
              <a:gd name="connsiteY66" fmla="*/ 2427889 h 6274675"/>
              <a:gd name="connsiteX67" fmla="*/ 2995449 w 4035973"/>
              <a:gd name="connsiteY67" fmla="*/ 2060027 h 6274675"/>
              <a:gd name="connsiteX68" fmla="*/ 2848304 w 4035973"/>
              <a:gd name="connsiteY68" fmla="*/ 1818289 h 6274675"/>
              <a:gd name="connsiteX69" fmla="*/ 2911366 w 4035973"/>
              <a:gd name="connsiteY69" fmla="*/ 1418896 h 6274675"/>
              <a:gd name="connsiteX70" fmla="*/ 2974428 w 4035973"/>
              <a:gd name="connsiteY70" fmla="*/ 1324303 h 6274675"/>
              <a:gd name="connsiteX71" fmla="*/ 2942897 w 4035973"/>
              <a:gd name="connsiteY71" fmla="*/ 1671145 h 6274675"/>
              <a:gd name="connsiteX72" fmla="*/ 3100552 w 4035973"/>
              <a:gd name="connsiteY72" fmla="*/ 2133600 h 6274675"/>
              <a:gd name="connsiteX73" fmla="*/ 3647090 w 4035973"/>
              <a:gd name="connsiteY73" fmla="*/ 2154620 h 6274675"/>
              <a:gd name="connsiteX74" fmla="*/ 3752194 w 4035973"/>
              <a:gd name="connsiteY74" fmla="*/ 1965434 h 6274675"/>
              <a:gd name="connsiteX75" fmla="*/ 3520966 w 4035973"/>
              <a:gd name="connsiteY75" fmla="*/ 1734207 h 6274675"/>
              <a:gd name="connsiteX76" fmla="*/ 3741683 w 4035973"/>
              <a:gd name="connsiteY76" fmla="*/ 1355834 h 6274675"/>
              <a:gd name="connsiteX77" fmla="*/ 3678621 w 4035973"/>
              <a:gd name="connsiteY77" fmla="*/ 767255 h 6274675"/>
              <a:gd name="connsiteX78" fmla="*/ 3605049 w 4035973"/>
              <a:gd name="connsiteY78" fmla="*/ 651641 h 6274675"/>
              <a:gd name="connsiteX79" fmla="*/ 3153104 w 4035973"/>
              <a:gd name="connsiteY79" fmla="*/ 420414 h 6274675"/>
              <a:gd name="connsiteX80" fmla="*/ 2900856 w 4035973"/>
              <a:gd name="connsiteY80" fmla="*/ 367862 h 6274675"/>
              <a:gd name="connsiteX81" fmla="*/ 2669628 w 4035973"/>
              <a:gd name="connsiteY81" fmla="*/ 10510 h 6274675"/>
              <a:gd name="connsiteX82" fmla="*/ 2511973 w 4035973"/>
              <a:gd name="connsiteY82" fmla="*/ 0 h 6274675"/>
              <a:gd name="connsiteX83" fmla="*/ 2406869 w 4035973"/>
              <a:gd name="connsiteY83" fmla="*/ 430924 h 6274675"/>
              <a:gd name="connsiteX84" fmla="*/ 2207173 w 4035973"/>
              <a:gd name="connsiteY84" fmla="*/ 630620 h 6274675"/>
              <a:gd name="connsiteX85" fmla="*/ 1912884 w 4035973"/>
              <a:gd name="connsiteY85" fmla="*/ 725214 h 6274675"/>
              <a:gd name="connsiteX86" fmla="*/ 1681656 w 4035973"/>
              <a:gd name="connsiteY86" fmla="*/ 756744 h 6274675"/>
              <a:gd name="connsiteX87" fmla="*/ 1450428 w 4035973"/>
              <a:gd name="connsiteY87" fmla="*/ 546538 h 6274675"/>
              <a:gd name="connsiteX88" fmla="*/ 1292773 w 4035973"/>
              <a:gd name="connsiteY88" fmla="*/ 252247 h 6274675"/>
              <a:gd name="connsiteX89" fmla="*/ 1208690 w 4035973"/>
              <a:gd name="connsiteY89" fmla="*/ 136634 h 6274675"/>
              <a:gd name="connsiteX0" fmla="*/ 1208690 w 4035973"/>
              <a:gd name="connsiteY0" fmla="*/ 136634 h 6195884"/>
              <a:gd name="connsiteX1" fmla="*/ 1019504 w 4035973"/>
              <a:gd name="connsiteY1" fmla="*/ 525517 h 6195884"/>
              <a:gd name="connsiteX2" fmla="*/ 483476 w 4035973"/>
              <a:gd name="connsiteY2" fmla="*/ 672662 h 6195884"/>
              <a:gd name="connsiteX3" fmla="*/ 168166 w 4035973"/>
              <a:gd name="connsiteY3" fmla="*/ 956441 h 6195884"/>
              <a:gd name="connsiteX4" fmla="*/ 168166 w 4035973"/>
              <a:gd name="connsiteY4" fmla="*/ 1229710 h 6195884"/>
              <a:gd name="connsiteX5" fmla="*/ 378373 w 4035973"/>
              <a:gd name="connsiteY5" fmla="*/ 1629103 h 6195884"/>
              <a:gd name="connsiteX6" fmla="*/ 557049 w 4035973"/>
              <a:gd name="connsiteY6" fmla="*/ 1839310 h 6195884"/>
              <a:gd name="connsiteX7" fmla="*/ 451945 w 4035973"/>
              <a:gd name="connsiteY7" fmla="*/ 2049517 h 6195884"/>
              <a:gd name="connsiteX8" fmla="*/ 714704 w 4035973"/>
              <a:gd name="connsiteY8" fmla="*/ 2102069 h 6195884"/>
              <a:gd name="connsiteX9" fmla="*/ 903890 w 4035973"/>
              <a:gd name="connsiteY9" fmla="*/ 1807779 h 6195884"/>
              <a:gd name="connsiteX10" fmla="*/ 840828 w 4035973"/>
              <a:gd name="connsiteY10" fmla="*/ 1387365 h 6195884"/>
              <a:gd name="connsiteX11" fmla="*/ 756745 w 4035973"/>
              <a:gd name="connsiteY11" fmla="*/ 1187669 h 6195884"/>
              <a:gd name="connsiteX12" fmla="*/ 935421 w 4035973"/>
              <a:gd name="connsiteY12" fmla="*/ 1145627 h 6195884"/>
              <a:gd name="connsiteX13" fmla="*/ 1103587 w 4035973"/>
              <a:gd name="connsiteY13" fmla="*/ 1618593 h 6195884"/>
              <a:gd name="connsiteX14" fmla="*/ 1135118 w 4035973"/>
              <a:gd name="connsiteY14" fmla="*/ 2028496 h 6195884"/>
              <a:gd name="connsiteX15" fmla="*/ 1082566 w 4035973"/>
              <a:gd name="connsiteY15" fmla="*/ 2501462 h 6195884"/>
              <a:gd name="connsiteX16" fmla="*/ 546538 w 4035973"/>
              <a:gd name="connsiteY16" fmla="*/ 3699641 h 6195884"/>
              <a:gd name="connsiteX17" fmla="*/ 557049 w 4035973"/>
              <a:gd name="connsiteY17" fmla="*/ 3804745 h 6195884"/>
              <a:gd name="connsiteX18" fmla="*/ 567559 w 4035973"/>
              <a:gd name="connsiteY18" fmla="*/ 3878317 h 6195884"/>
              <a:gd name="connsiteX19" fmla="*/ 567559 w 4035973"/>
              <a:gd name="connsiteY19" fmla="*/ 4004441 h 6195884"/>
              <a:gd name="connsiteX20" fmla="*/ 346842 w 4035973"/>
              <a:gd name="connsiteY20" fmla="*/ 4162096 h 6195884"/>
              <a:gd name="connsiteX21" fmla="*/ 294290 w 4035973"/>
              <a:gd name="connsiteY21" fmla="*/ 4708634 h 6195884"/>
              <a:gd name="connsiteX22" fmla="*/ 84083 w 4035973"/>
              <a:gd name="connsiteY22" fmla="*/ 5276193 h 6195884"/>
              <a:gd name="connsiteX23" fmla="*/ 0 w 4035973"/>
              <a:gd name="connsiteY23" fmla="*/ 5591503 h 6195884"/>
              <a:gd name="connsiteX24" fmla="*/ 157656 w 4035973"/>
              <a:gd name="connsiteY24" fmla="*/ 5644054 h 6195884"/>
              <a:gd name="connsiteX25" fmla="*/ 231228 w 4035973"/>
              <a:gd name="connsiteY25" fmla="*/ 5759669 h 6195884"/>
              <a:gd name="connsiteX26" fmla="*/ 567560 w 4035973"/>
              <a:gd name="connsiteY26" fmla="*/ 5770179 h 6195884"/>
              <a:gd name="connsiteX27" fmla="*/ 725214 w 4035973"/>
              <a:gd name="connsiteY27" fmla="*/ 5675585 h 6195884"/>
              <a:gd name="connsiteX28" fmla="*/ 725214 w 4035973"/>
              <a:gd name="connsiteY28" fmla="*/ 5549462 h 6195884"/>
              <a:gd name="connsiteX29" fmla="*/ 777765 w 4035973"/>
              <a:gd name="connsiteY29" fmla="*/ 5223641 h 6195884"/>
              <a:gd name="connsiteX30" fmla="*/ 840828 w 4035973"/>
              <a:gd name="connsiteY30" fmla="*/ 4708634 h 6195884"/>
              <a:gd name="connsiteX31" fmla="*/ 966952 w 4035973"/>
              <a:gd name="connsiteY31" fmla="*/ 4593020 h 6195884"/>
              <a:gd name="connsiteX32" fmla="*/ 977463 w 4035973"/>
              <a:gd name="connsiteY32" fmla="*/ 5307724 h 6195884"/>
              <a:gd name="connsiteX33" fmla="*/ 1051035 w 4035973"/>
              <a:gd name="connsiteY33" fmla="*/ 5412827 h 6195884"/>
              <a:gd name="connsiteX34" fmla="*/ 1187670 w 4035973"/>
              <a:gd name="connsiteY34" fmla="*/ 5496909 h 6195884"/>
              <a:gd name="connsiteX35" fmla="*/ 1439917 w 4035973"/>
              <a:gd name="connsiteY35" fmla="*/ 5507421 h 6195884"/>
              <a:gd name="connsiteX36" fmla="*/ 1534511 w 4035973"/>
              <a:gd name="connsiteY36" fmla="*/ 5391807 h 6195884"/>
              <a:gd name="connsiteX37" fmla="*/ 1671145 w 4035973"/>
              <a:gd name="connsiteY37" fmla="*/ 4750675 h 6195884"/>
              <a:gd name="connsiteX38" fmla="*/ 1776249 w 4035973"/>
              <a:gd name="connsiteY38" fmla="*/ 4309242 h 6195884"/>
              <a:gd name="connsiteX39" fmla="*/ 2154622 w 4035973"/>
              <a:gd name="connsiteY39" fmla="*/ 4424854 h 6195884"/>
              <a:gd name="connsiteX40" fmla="*/ 2301766 w 4035973"/>
              <a:gd name="connsiteY40" fmla="*/ 4845270 h 6195884"/>
              <a:gd name="connsiteX41" fmla="*/ 2364828 w 4035973"/>
              <a:gd name="connsiteY41" fmla="*/ 5402317 h 6195884"/>
              <a:gd name="connsiteX42" fmla="*/ 2438400 w 4035973"/>
              <a:gd name="connsiteY42" fmla="*/ 5749158 h 6195884"/>
              <a:gd name="connsiteX43" fmla="*/ 2501464 w 4035973"/>
              <a:gd name="connsiteY43" fmla="*/ 5927833 h 6195884"/>
              <a:gd name="connsiteX44" fmla="*/ 2659118 w 4035973"/>
              <a:gd name="connsiteY44" fmla="*/ 6096000 h 6195884"/>
              <a:gd name="connsiteX45" fmla="*/ 2806263 w 4035973"/>
              <a:gd name="connsiteY45" fmla="*/ 6064469 h 6195884"/>
              <a:gd name="connsiteX46" fmla="*/ 2921877 w 4035973"/>
              <a:gd name="connsiteY46" fmla="*/ 6053958 h 6195884"/>
              <a:gd name="connsiteX47" fmla="*/ 2858814 w 4035973"/>
              <a:gd name="connsiteY47" fmla="*/ 5822731 h 6195884"/>
              <a:gd name="connsiteX48" fmla="*/ 2764221 w 4035973"/>
              <a:gd name="connsiteY48" fmla="*/ 5559972 h 6195884"/>
              <a:gd name="connsiteX49" fmla="*/ 2974428 w 4035973"/>
              <a:gd name="connsiteY49" fmla="*/ 5318234 h 6195884"/>
              <a:gd name="connsiteX50" fmla="*/ 3005959 w 4035973"/>
              <a:gd name="connsiteY50" fmla="*/ 4897820 h 6195884"/>
              <a:gd name="connsiteX51" fmla="*/ 3058511 w 4035973"/>
              <a:gd name="connsiteY51" fmla="*/ 4666593 h 6195884"/>
              <a:gd name="connsiteX52" fmla="*/ 3289738 w 4035973"/>
              <a:gd name="connsiteY52" fmla="*/ 4855779 h 6195884"/>
              <a:gd name="connsiteX53" fmla="*/ 3153104 w 4035973"/>
              <a:gd name="connsiteY53" fmla="*/ 5402317 h 6195884"/>
              <a:gd name="connsiteX54" fmla="*/ 3048000 w 4035973"/>
              <a:gd name="connsiteY54" fmla="*/ 6011917 h 6195884"/>
              <a:gd name="connsiteX55" fmla="*/ 3142593 w 4035973"/>
              <a:gd name="connsiteY55" fmla="*/ 6053958 h 6195884"/>
              <a:gd name="connsiteX56" fmla="*/ 3342290 w 4035973"/>
              <a:gd name="connsiteY56" fmla="*/ 6190594 h 6195884"/>
              <a:gd name="connsiteX57" fmla="*/ 3584027 w 4035973"/>
              <a:gd name="connsiteY57" fmla="*/ 6106510 h 6195884"/>
              <a:gd name="connsiteX58" fmla="*/ 3815256 w 4035973"/>
              <a:gd name="connsiteY58" fmla="*/ 5801709 h 6195884"/>
              <a:gd name="connsiteX59" fmla="*/ 3825767 w 4035973"/>
              <a:gd name="connsiteY59" fmla="*/ 5948855 h 6195884"/>
              <a:gd name="connsiteX60" fmla="*/ 3983422 w 4035973"/>
              <a:gd name="connsiteY60" fmla="*/ 5286703 h 6195884"/>
              <a:gd name="connsiteX61" fmla="*/ 4035973 w 4035973"/>
              <a:gd name="connsiteY61" fmla="*/ 4624552 h 6195884"/>
              <a:gd name="connsiteX62" fmla="*/ 4025463 w 4035973"/>
              <a:gd name="connsiteY62" fmla="*/ 4309241 h 6195884"/>
              <a:gd name="connsiteX63" fmla="*/ 3752194 w 4035973"/>
              <a:gd name="connsiteY63" fmla="*/ 3993931 h 6195884"/>
              <a:gd name="connsiteX64" fmla="*/ 3541987 w 4035973"/>
              <a:gd name="connsiteY64" fmla="*/ 3174124 h 6195884"/>
              <a:gd name="connsiteX65" fmla="*/ 3363311 w 4035973"/>
              <a:gd name="connsiteY65" fmla="*/ 2680138 h 6195884"/>
              <a:gd name="connsiteX66" fmla="*/ 3174125 w 4035973"/>
              <a:gd name="connsiteY66" fmla="*/ 2427889 h 6195884"/>
              <a:gd name="connsiteX67" fmla="*/ 2995449 w 4035973"/>
              <a:gd name="connsiteY67" fmla="*/ 2060027 h 6195884"/>
              <a:gd name="connsiteX68" fmla="*/ 2848304 w 4035973"/>
              <a:gd name="connsiteY68" fmla="*/ 1818289 h 6195884"/>
              <a:gd name="connsiteX69" fmla="*/ 2911366 w 4035973"/>
              <a:gd name="connsiteY69" fmla="*/ 1418896 h 6195884"/>
              <a:gd name="connsiteX70" fmla="*/ 2974428 w 4035973"/>
              <a:gd name="connsiteY70" fmla="*/ 1324303 h 6195884"/>
              <a:gd name="connsiteX71" fmla="*/ 2942897 w 4035973"/>
              <a:gd name="connsiteY71" fmla="*/ 1671145 h 6195884"/>
              <a:gd name="connsiteX72" fmla="*/ 3100552 w 4035973"/>
              <a:gd name="connsiteY72" fmla="*/ 2133600 h 6195884"/>
              <a:gd name="connsiteX73" fmla="*/ 3647090 w 4035973"/>
              <a:gd name="connsiteY73" fmla="*/ 2154620 h 6195884"/>
              <a:gd name="connsiteX74" fmla="*/ 3752194 w 4035973"/>
              <a:gd name="connsiteY74" fmla="*/ 1965434 h 6195884"/>
              <a:gd name="connsiteX75" fmla="*/ 3520966 w 4035973"/>
              <a:gd name="connsiteY75" fmla="*/ 1734207 h 6195884"/>
              <a:gd name="connsiteX76" fmla="*/ 3741683 w 4035973"/>
              <a:gd name="connsiteY76" fmla="*/ 1355834 h 6195884"/>
              <a:gd name="connsiteX77" fmla="*/ 3678621 w 4035973"/>
              <a:gd name="connsiteY77" fmla="*/ 767255 h 6195884"/>
              <a:gd name="connsiteX78" fmla="*/ 3605049 w 4035973"/>
              <a:gd name="connsiteY78" fmla="*/ 651641 h 6195884"/>
              <a:gd name="connsiteX79" fmla="*/ 3153104 w 4035973"/>
              <a:gd name="connsiteY79" fmla="*/ 420414 h 6195884"/>
              <a:gd name="connsiteX80" fmla="*/ 2900856 w 4035973"/>
              <a:gd name="connsiteY80" fmla="*/ 367862 h 6195884"/>
              <a:gd name="connsiteX81" fmla="*/ 2669628 w 4035973"/>
              <a:gd name="connsiteY81" fmla="*/ 10510 h 6195884"/>
              <a:gd name="connsiteX82" fmla="*/ 2511973 w 4035973"/>
              <a:gd name="connsiteY82" fmla="*/ 0 h 6195884"/>
              <a:gd name="connsiteX83" fmla="*/ 2406869 w 4035973"/>
              <a:gd name="connsiteY83" fmla="*/ 430924 h 6195884"/>
              <a:gd name="connsiteX84" fmla="*/ 2207173 w 4035973"/>
              <a:gd name="connsiteY84" fmla="*/ 630620 h 6195884"/>
              <a:gd name="connsiteX85" fmla="*/ 1912884 w 4035973"/>
              <a:gd name="connsiteY85" fmla="*/ 725214 h 6195884"/>
              <a:gd name="connsiteX86" fmla="*/ 1681656 w 4035973"/>
              <a:gd name="connsiteY86" fmla="*/ 756744 h 6195884"/>
              <a:gd name="connsiteX87" fmla="*/ 1450428 w 4035973"/>
              <a:gd name="connsiteY87" fmla="*/ 546538 h 6195884"/>
              <a:gd name="connsiteX88" fmla="*/ 1292773 w 4035973"/>
              <a:gd name="connsiteY88" fmla="*/ 252247 h 6195884"/>
              <a:gd name="connsiteX89" fmla="*/ 1208690 w 4035973"/>
              <a:gd name="connsiteY89" fmla="*/ 136634 h 6195884"/>
              <a:gd name="connsiteX0" fmla="*/ 1208690 w 4035973"/>
              <a:gd name="connsiteY0" fmla="*/ 136634 h 6195884"/>
              <a:gd name="connsiteX1" fmla="*/ 1019504 w 4035973"/>
              <a:gd name="connsiteY1" fmla="*/ 525517 h 6195884"/>
              <a:gd name="connsiteX2" fmla="*/ 483476 w 4035973"/>
              <a:gd name="connsiteY2" fmla="*/ 672662 h 6195884"/>
              <a:gd name="connsiteX3" fmla="*/ 168166 w 4035973"/>
              <a:gd name="connsiteY3" fmla="*/ 956441 h 6195884"/>
              <a:gd name="connsiteX4" fmla="*/ 168166 w 4035973"/>
              <a:gd name="connsiteY4" fmla="*/ 1229710 h 6195884"/>
              <a:gd name="connsiteX5" fmla="*/ 378373 w 4035973"/>
              <a:gd name="connsiteY5" fmla="*/ 1629103 h 6195884"/>
              <a:gd name="connsiteX6" fmla="*/ 557049 w 4035973"/>
              <a:gd name="connsiteY6" fmla="*/ 1839310 h 6195884"/>
              <a:gd name="connsiteX7" fmla="*/ 451945 w 4035973"/>
              <a:gd name="connsiteY7" fmla="*/ 2049517 h 6195884"/>
              <a:gd name="connsiteX8" fmla="*/ 714704 w 4035973"/>
              <a:gd name="connsiteY8" fmla="*/ 2102069 h 6195884"/>
              <a:gd name="connsiteX9" fmla="*/ 903890 w 4035973"/>
              <a:gd name="connsiteY9" fmla="*/ 1807779 h 6195884"/>
              <a:gd name="connsiteX10" fmla="*/ 840828 w 4035973"/>
              <a:gd name="connsiteY10" fmla="*/ 1387365 h 6195884"/>
              <a:gd name="connsiteX11" fmla="*/ 756745 w 4035973"/>
              <a:gd name="connsiteY11" fmla="*/ 1187669 h 6195884"/>
              <a:gd name="connsiteX12" fmla="*/ 935421 w 4035973"/>
              <a:gd name="connsiteY12" fmla="*/ 1145627 h 6195884"/>
              <a:gd name="connsiteX13" fmla="*/ 1103587 w 4035973"/>
              <a:gd name="connsiteY13" fmla="*/ 1618593 h 6195884"/>
              <a:gd name="connsiteX14" fmla="*/ 1135118 w 4035973"/>
              <a:gd name="connsiteY14" fmla="*/ 2028496 h 6195884"/>
              <a:gd name="connsiteX15" fmla="*/ 1082566 w 4035973"/>
              <a:gd name="connsiteY15" fmla="*/ 2501462 h 6195884"/>
              <a:gd name="connsiteX16" fmla="*/ 546538 w 4035973"/>
              <a:gd name="connsiteY16" fmla="*/ 3699641 h 6195884"/>
              <a:gd name="connsiteX17" fmla="*/ 557049 w 4035973"/>
              <a:gd name="connsiteY17" fmla="*/ 3804745 h 6195884"/>
              <a:gd name="connsiteX18" fmla="*/ 567559 w 4035973"/>
              <a:gd name="connsiteY18" fmla="*/ 3878317 h 6195884"/>
              <a:gd name="connsiteX19" fmla="*/ 567559 w 4035973"/>
              <a:gd name="connsiteY19" fmla="*/ 4004441 h 6195884"/>
              <a:gd name="connsiteX20" fmla="*/ 346842 w 4035973"/>
              <a:gd name="connsiteY20" fmla="*/ 4162096 h 6195884"/>
              <a:gd name="connsiteX21" fmla="*/ 294290 w 4035973"/>
              <a:gd name="connsiteY21" fmla="*/ 4708634 h 6195884"/>
              <a:gd name="connsiteX22" fmla="*/ 84083 w 4035973"/>
              <a:gd name="connsiteY22" fmla="*/ 5276193 h 6195884"/>
              <a:gd name="connsiteX23" fmla="*/ 0 w 4035973"/>
              <a:gd name="connsiteY23" fmla="*/ 5591503 h 6195884"/>
              <a:gd name="connsiteX24" fmla="*/ 157656 w 4035973"/>
              <a:gd name="connsiteY24" fmla="*/ 5644054 h 6195884"/>
              <a:gd name="connsiteX25" fmla="*/ 231228 w 4035973"/>
              <a:gd name="connsiteY25" fmla="*/ 5759669 h 6195884"/>
              <a:gd name="connsiteX26" fmla="*/ 567560 w 4035973"/>
              <a:gd name="connsiteY26" fmla="*/ 5770179 h 6195884"/>
              <a:gd name="connsiteX27" fmla="*/ 725214 w 4035973"/>
              <a:gd name="connsiteY27" fmla="*/ 5675585 h 6195884"/>
              <a:gd name="connsiteX28" fmla="*/ 725214 w 4035973"/>
              <a:gd name="connsiteY28" fmla="*/ 5549462 h 6195884"/>
              <a:gd name="connsiteX29" fmla="*/ 777765 w 4035973"/>
              <a:gd name="connsiteY29" fmla="*/ 5223641 h 6195884"/>
              <a:gd name="connsiteX30" fmla="*/ 840828 w 4035973"/>
              <a:gd name="connsiteY30" fmla="*/ 4708634 h 6195884"/>
              <a:gd name="connsiteX31" fmla="*/ 966952 w 4035973"/>
              <a:gd name="connsiteY31" fmla="*/ 4593020 h 6195884"/>
              <a:gd name="connsiteX32" fmla="*/ 977463 w 4035973"/>
              <a:gd name="connsiteY32" fmla="*/ 5307724 h 6195884"/>
              <a:gd name="connsiteX33" fmla="*/ 1051035 w 4035973"/>
              <a:gd name="connsiteY33" fmla="*/ 5412827 h 6195884"/>
              <a:gd name="connsiteX34" fmla="*/ 1187670 w 4035973"/>
              <a:gd name="connsiteY34" fmla="*/ 5496909 h 6195884"/>
              <a:gd name="connsiteX35" fmla="*/ 1439917 w 4035973"/>
              <a:gd name="connsiteY35" fmla="*/ 5507421 h 6195884"/>
              <a:gd name="connsiteX36" fmla="*/ 1534511 w 4035973"/>
              <a:gd name="connsiteY36" fmla="*/ 5391807 h 6195884"/>
              <a:gd name="connsiteX37" fmla="*/ 1671145 w 4035973"/>
              <a:gd name="connsiteY37" fmla="*/ 4750675 h 6195884"/>
              <a:gd name="connsiteX38" fmla="*/ 1776249 w 4035973"/>
              <a:gd name="connsiteY38" fmla="*/ 4309242 h 6195884"/>
              <a:gd name="connsiteX39" fmla="*/ 2154622 w 4035973"/>
              <a:gd name="connsiteY39" fmla="*/ 4424854 h 6195884"/>
              <a:gd name="connsiteX40" fmla="*/ 2301766 w 4035973"/>
              <a:gd name="connsiteY40" fmla="*/ 4845270 h 6195884"/>
              <a:gd name="connsiteX41" fmla="*/ 2364828 w 4035973"/>
              <a:gd name="connsiteY41" fmla="*/ 5402317 h 6195884"/>
              <a:gd name="connsiteX42" fmla="*/ 2438400 w 4035973"/>
              <a:gd name="connsiteY42" fmla="*/ 5749158 h 6195884"/>
              <a:gd name="connsiteX43" fmla="*/ 2501464 w 4035973"/>
              <a:gd name="connsiteY43" fmla="*/ 5927833 h 6195884"/>
              <a:gd name="connsiteX44" fmla="*/ 2659118 w 4035973"/>
              <a:gd name="connsiteY44" fmla="*/ 6096000 h 6195884"/>
              <a:gd name="connsiteX45" fmla="*/ 2806263 w 4035973"/>
              <a:gd name="connsiteY45" fmla="*/ 6064469 h 6195884"/>
              <a:gd name="connsiteX46" fmla="*/ 2921877 w 4035973"/>
              <a:gd name="connsiteY46" fmla="*/ 6053958 h 6195884"/>
              <a:gd name="connsiteX47" fmla="*/ 2858814 w 4035973"/>
              <a:gd name="connsiteY47" fmla="*/ 5822731 h 6195884"/>
              <a:gd name="connsiteX48" fmla="*/ 2764221 w 4035973"/>
              <a:gd name="connsiteY48" fmla="*/ 5559972 h 6195884"/>
              <a:gd name="connsiteX49" fmla="*/ 2974428 w 4035973"/>
              <a:gd name="connsiteY49" fmla="*/ 5318234 h 6195884"/>
              <a:gd name="connsiteX50" fmla="*/ 3005959 w 4035973"/>
              <a:gd name="connsiteY50" fmla="*/ 4897820 h 6195884"/>
              <a:gd name="connsiteX51" fmla="*/ 3058511 w 4035973"/>
              <a:gd name="connsiteY51" fmla="*/ 4666593 h 6195884"/>
              <a:gd name="connsiteX52" fmla="*/ 3289738 w 4035973"/>
              <a:gd name="connsiteY52" fmla="*/ 4855779 h 6195884"/>
              <a:gd name="connsiteX53" fmla="*/ 3153104 w 4035973"/>
              <a:gd name="connsiteY53" fmla="*/ 5402317 h 6195884"/>
              <a:gd name="connsiteX54" fmla="*/ 3048000 w 4035973"/>
              <a:gd name="connsiteY54" fmla="*/ 6011917 h 6195884"/>
              <a:gd name="connsiteX55" fmla="*/ 3142593 w 4035973"/>
              <a:gd name="connsiteY55" fmla="*/ 6053958 h 6195884"/>
              <a:gd name="connsiteX56" fmla="*/ 3342290 w 4035973"/>
              <a:gd name="connsiteY56" fmla="*/ 6190594 h 6195884"/>
              <a:gd name="connsiteX57" fmla="*/ 3584027 w 4035973"/>
              <a:gd name="connsiteY57" fmla="*/ 6106510 h 6195884"/>
              <a:gd name="connsiteX58" fmla="*/ 3636580 w 4035973"/>
              <a:gd name="connsiteY58" fmla="*/ 6011916 h 6195884"/>
              <a:gd name="connsiteX59" fmla="*/ 3825767 w 4035973"/>
              <a:gd name="connsiteY59" fmla="*/ 5948855 h 6195884"/>
              <a:gd name="connsiteX60" fmla="*/ 3983422 w 4035973"/>
              <a:gd name="connsiteY60" fmla="*/ 5286703 h 6195884"/>
              <a:gd name="connsiteX61" fmla="*/ 4035973 w 4035973"/>
              <a:gd name="connsiteY61" fmla="*/ 4624552 h 6195884"/>
              <a:gd name="connsiteX62" fmla="*/ 4025463 w 4035973"/>
              <a:gd name="connsiteY62" fmla="*/ 4309241 h 6195884"/>
              <a:gd name="connsiteX63" fmla="*/ 3752194 w 4035973"/>
              <a:gd name="connsiteY63" fmla="*/ 3993931 h 6195884"/>
              <a:gd name="connsiteX64" fmla="*/ 3541987 w 4035973"/>
              <a:gd name="connsiteY64" fmla="*/ 3174124 h 6195884"/>
              <a:gd name="connsiteX65" fmla="*/ 3363311 w 4035973"/>
              <a:gd name="connsiteY65" fmla="*/ 2680138 h 6195884"/>
              <a:gd name="connsiteX66" fmla="*/ 3174125 w 4035973"/>
              <a:gd name="connsiteY66" fmla="*/ 2427889 h 6195884"/>
              <a:gd name="connsiteX67" fmla="*/ 2995449 w 4035973"/>
              <a:gd name="connsiteY67" fmla="*/ 2060027 h 6195884"/>
              <a:gd name="connsiteX68" fmla="*/ 2848304 w 4035973"/>
              <a:gd name="connsiteY68" fmla="*/ 1818289 h 6195884"/>
              <a:gd name="connsiteX69" fmla="*/ 2911366 w 4035973"/>
              <a:gd name="connsiteY69" fmla="*/ 1418896 h 6195884"/>
              <a:gd name="connsiteX70" fmla="*/ 2974428 w 4035973"/>
              <a:gd name="connsiteY70" fmla="*/ 1324303 h 6195884"/>
              <a:gd name="connsiteX71" fmla="*/ 2942897 w 4035973"/>
              <a:gd name="connsiteY71" fmla="*/ 1671145 h 6195884"/>
              <a:gd name="connsiteX72" fmla="*/ 3100552 w 4035973"/>
              <a:gd name="connsiteY72" fmla="*/ 2133600 h 6195884"/>
              <a:gd name="connsiteX73" fmla="*/ 3647090 w 4035973"/>
              <a:gd name="connsiteY73" fmla="*/ 2154620 h 6195884"/>
              <a:gd name="connsiteX74" fmla="*/ 3752194 w 4035973"/>
              <a:gd name="connsiteY74" fmla="*/ 1965434 h 6195884"/>
              <a:gd name="connsiteX75" fmla="*/ 3520966 w 4035973"/>
              <a:gd name="connsiteY75" fmla="*/ 1734207 h 6195884"/>
              <a:gd name="connsiteX76" fmla="*/ 3741683 w 4035973"/>
              <a:gd name="connsiteY76" fmla="*/ 1355834 h 6195884"/>
              <a:gd name="connsiteX77" fmla="*/ 3678621 w 4035973"/>
              <a:gd name="connsiteY77" fmla="*/ 767255 h 6195884"/>
              <a:gd name="connsiteX78" fmla="*/ 3605049 w 4035973"/>
              <a:gd name="connsiteY78" fmla="*/ 651641 h 6195884"/>
              <a:gd name="connsiteX79" fmla="*/ 3153104 w 4035973"/>
              <a:gd name="connsiteY79" fmla="*/ 420414 h 6195884"/>
              <a:gd name="connsiteX80" fmla="*/ 2900856 w 4035973"/>
              <a:gd name="connsiteY80" fmla="*/ 367862 h 6195884"/>
              <a:gd name="connsiteX81" fmla="*/ 2669628 w 4035973"/>
              <a:gd name="connsiteY81" fmla="*/ 10510 h 6195884"/>
              <a:gd name="connsiteX82" fmla="*/ 2511973 w 4035973"/>
              <a:gd name="connsiteY82" fmla="*/ 0 h 6195884"/>
              <a:gd name="connsiteX83" fmla="*/ 2406869 w 4035973"/>
              <a:gd name="connsiteY83" fmla="*/ 430924 h 6195884"/>
              <a:gd name="connsiteX84" fmla="*/ 2207173 w 4035973"/>
              <a:gd name="connsiteY84" fmla="*/ 630620 h 6195884"/>
              <a:gd name="connsiteX85" fmla="*/ 1912884 w 4035973"/>
              <a:gd name="connsiteY85" fmla="*/ 725214 h 6195884"/>
              <a:gd name="connsiteX86" fmla="*/ 1681656 w 4035973"/>
              <a:gd name="connsiteY86" fmla="*/ 756744 h 6195884"/>
              <a:gd name="connsiteX87" fmla="*/ 1450428 w 4035973"/>
              <a:gd name="connsiteY87" fmla="*/ 546538 h 6195884"/>
              <a:gd name="connsiteX88" fmla="*/ 1292773 w 4035973"/>
              <a:gd name="connsiteY88" fmla="*/ 252247 h 6195884"/>
              <a:gd name="connsiteX89" fmla="*/ 1208690 w 4035973"/>
              <a:gd name="connsiteY89" fmla="*/ 136634 h 6195884"/>
              <a:gd name="connsiteX0" fmla="*/ 1208690 w 4035973"/>
              <a:gd name="connsiteY0" fmla="*/ 136634 h 6195884"/>
              <a:gd name="connsiteX1" fmla="*/ 1019504 w 4035973"/>
              <a:gd name="connsiteY1" fmla="*/ 525517 h 6195884"/>
              <a:gd name="connsiteX2" fmla="*/ 483476 w 4035973"/>
              <a:gd name="connsiteY2" fmla="*/ 672662 h 6195884"/>
              <a:gd name="connsiteX3" fmla="*/ 168166 w 4035973"/>
              <a:gd name="connsiteY3" fmla="*/ 956441 h 6195884"/>
              <a:gd name="connsiteX4" fmla="*/ 168166 w 4035973"/>
              <a:gd name="connsiteY4" fmla="*/ 1229710 h 6195884"/>
              <a:gd name="connsiteX5" fmla="*/ 378373 w 4035973"/>
              <a:gd name="connsiteY5" fmla="*/ 1629103 h 6195884"/>
              <a:gd name="connsiteX6" fmla="*/ 557049 w 4035973"/>
              <a:gd name="connsiteY6" fmla="*/ 1839310 h 6195884"/>
              <a:gd name="connsiteX7" fmla="*/ 451945 w 4035973"/>
              <a:gd name="connsiteY7" fmla="*/ 2049517 h 6195884"/>
              <a:gd name="connsiteX8" fmla="*/ 714704 w 4035973"/>
              <a:gd name="connsiteY8" fmla="*/ 2102069 h 6195884"/>
              <a:gd name="connsiteX9" fmla="*/ 903890 w 4035973"/>
              <a:gd name="connsiteY9" fmla="*/ 1807779 h 6195884"/>
              <a:gd name="connsiteX10" fmla="*/ 840828 w 4035973"/>
              <a:gd name="connsiteY10" fmla="*/ 1387365 h 6195884"/>
              <a:gd name="connsiteX11" fmla="*/ 756745 w 4035973"/>
              <a:gd name="connsiteY11" fmla="*/ 1187669 h 6195884"/>
              <a:gd name="connsiteX12" fmla="*/ 935421 w 4035973"/>
              <a:gd name="connsiteY12" fmla="*/ 1145627 h 6195884"/>
              <a:gd name="connsiteX13" fmla="*/ 1103587 w 4035973"/>
              <a:gd name="connsiteY13" fmla="*/ 1618593 h 6195884"/>
              <a:gd name="connsiteX14" fmla="*/ 1135118 w 4035973"/>
              <a:gd name="connsiteY14" fmla="*/ 2028496 h 6195884"/>
              <a:gd name="connsiteX15" fmla="*/ 1082566 w 4035973"/>
              <a:gd name="connsiteY15" fmla="*/ 2501462 h 6195884"/>
              <a:gd name="connsiteX16" fmla="*/ 546538 w 4035973"/>
              <a:gd name="connsiteY16" fmla="*/ 3699641 h 6195884"/>
              <a:gd name="connsiteX17" fmla="*/ 557049 w 4035973"/>
              <a:gd name="connsiteY17" fmla="*/ 3804745 h 6195884"/>
              <a:gd name="connsiteX18" fmla="*/ 567559 w 4035973"/>
              <a:gd name="connsiteY18" fmla="*/ 3878317 h 6195884"/>
              <a:gd name="connsiteX19" fmla="*/ 567559 w 4035973"/>
              <a:gd name="connsiteY19" fmla="*/ 4004441 h 6195884"/>
              <a:gd name="connsiteX20" fmla="*/ 346842 w 4035973"/>
              <a:gd name="connsiteY20" fmla="*/ 4162096 h 6195884"/>
              <a:gd name="connsiteX21" fmla="*/ 294290 w 4035973"/>
              <a:gd name="connsiteY21" fmla="*/ 4708634 h 6195884"/>
              <a:gd name="connsiteX22" fmla="*/ 84083 w 4035973"/>
              <a:gd name="connsiteY22" fmla="*/ 5276193 h 6195884"/>
              <a:gd name="connsiteX23" fmla="*/ 0 w 4035973"/>
              <a:gd name="connsiteY23" fmla="*/ 5591503 h 6195884"/>
              <a:gd name="connsiteX24" fmla="*/ 157656 w 4035973"/>
              <a:gd name="connsiteY24" fmla="*/ 5644054 h 6195884"/>
              <a:gd name="connsiteX25" fmla="*/ 231228 w 4035973"/>
              <a:gd name="connsiteY25" fmla="*/ 5759669 h 6195884"/>
              <a:gd name="connsiteX26" fmla="*/ 567560 w 4035973"/>
              <a:gd name="connsiteY26" fmla="*/ 5770179 h 6195884"/>
              <a:gd name="connsiteX27" fmla="*/ 725214 w 4035973"/>
              <a:gd name="connsiteY27" fmla="*/ 5675585 h 6195884"/>
              <a:gd name="connsiteX28" fmla="*/ 725214 w 4035973"/>
              <a:gd name="connsiteY28" fmla="*/ 5549462 h 6195884"/>
              <a:gd name="connsiteX29" fmla="*/ 777765 w 4035973"/>
              <a:gd name="connsiteY29" fmla="*/ 5223641 h 6195884"/>
              <a:gd name="connsiteX30" fmla="*/ 840828 w 4035973"/>
              <a:gd name="connsiteY30" fmla="*/ 4708634 h 6195884"/>
              <a:gd name="connsiteX31" fmla="*/ 966952 w 4035973"/>
              <a:gd name="connsiteY31" fmla="*/ 4593020 h 6195884"/>
              <a:gd name="connsiteX32" fmla="*/ 977463 w 4035973"/>
              <a:gd name="connsiteY32" fmla="*/ 5307724 h 6195884"/>
              <a:gd name="connsiteX33" fmla="*/ 1051035 w 4035973"/>
              <a:gd name="connsiteY33" fmla="*/ 5412827 h 6195884"/>
              <a:gd name="connsiteX34" fmla="*/ 1187670 w 4035973"/>
              <a:gd name="connsiteY34" fmla="*/ 5496909 h 6195884"/>
              <a:gd name="connsiteX35" fmla="*/ 1439917 w 4035973"/>
              <a:gd name="connsiteY35" fmla="*/ 5507421 h 6195884"/>
              <a:gd name="connsiteX36" fmla="*/ 1534511 w 4035973"/>
              <a:gd name="connsiteY36" fmla="*/ 5391807 h 6195884"/>
              <a:gd name="connsiteX37" fmla="*/ 1671145 w 4035973"/>
              <a:gd name="connsiteY37" fmla="*/ 4750675 h 6195884"/>
              <a:gd name="connsiteX38" fmla="*/ 1776249 w 4035973"/>
              <a:gd name="connsiteY38" fmla="*/ 4309242 h 6195884"/>
              <a:gd name="connsiteX39" fmla="*/ 2154622 w 4035973"/>
              <a:gd name="connsiteY39" fmla="*/ 4424854 h 6195884"/>
              <a:gd name="connsiteX40" fmla="*/ 2301766 w 4035973"/>
              <a:gd name="connsiteY40" fmla="*/ 4845270 h 6195884"/>
              <a:gd name="connsiteX41" fmla="*/ 2364828 w 4035973"/>
              <a:gd name="connsiteY41" fmla="*/ 5402317 h 6195884"/>
              <a:gd name="connsiteX42" fmla="*/ 2438400 w 4035973"/>
              <a:gd name="connsiteY42" fmla="*/ 5749158 h 6195884"/>
              <a:gd name="connsiteX43" fmla="*/ 2501464 w 4035973"/>
              <a:gd name="connsiteY43" fmla="*/ 5927833 h 6195884"/>
              <a:gd name="connsiteX44" fmla="*/ 2659118 w 4035973"/>
              <a:gd name="connsiteY44" fmla="*/ 6096000 h 6195884"/>
              <a:gd name="connsiteX45" fmla="*/ 2806263 w 4035973"/>
              <a:gd name="connsiteY45" fmla="*/ 6064469 h 6195884"/>
              <a:gd name="connsiteX46" fmla="*/ 2921877 w 4035973"/>
              <a:gd name="connsiteY46" fmla="*/ 6053958 h 6195884"/>
              <a:gd name="connsiteX47" fmla="*/ 2858814 w 4035973"/>
              <a:gd name="connsiteY47" fmla="*/ 5822731 h 6195884"/>
              <a:gd name="connsiteX48" fmla="*/ 2764221 w 4035973"/>
              <a:gd name="connsiteY48" fmla="*/ 5559972 h 6195884"/>
              <a:gd name="connsiteX49" fmla="*/ 2974428 w 4035973"/>
              <a:gd name="connsiteY49" fmla="*/ 5318234 h 6195884"/>
              <a:gd name="connsiteX50" fmla="*/ 3005959 w 4035973"/>
              <a:gd name="connsiteY50" fmla="*/ 4897820 h 6195884"/>
              <a:gd name="connsiteX51" fmla="*/ 3058511 w 4035973"/>
              <a:gd name="connsiteY51" fmla="*/ 4666593 h 6195884"/>
              <a:gd name="connsiteX52" fmla="*/ 3289738 w 4035973"/>
              <a:gd name="connsiteY52" fmla="*/ 4855779 h 6195884"/>
              <a:gd name="connsiteX53" fmla="*/ 3153104 w 4035973"/>
              <a:gd name="connsiteY53" fmla="*/ 5402317 h 6195884"/>
              <a:gd name="connsiteX54" fmla="*/ 3048000 w 4035973"/>
              <a:gd name="connsiteY54" fmla="*/ 6011917 h 6195884"/>
              <a:gd name="connsiteX55" fmla="*/ 3142593 w 4035973"/>
              <a:gd name="connsiteY55" fmla="*/ 6053958 h 6195884"/>
              <a:gd name="connsiteX56" fmla="*/ 3342290 w 4035973"/>
              <a:gd name="connsiteY56" fmla="*/ 6190594 h 6195884"/>
              <a:gd name="connsiteX57" fmla="*/ 3584027 w 4035973"/>
              <a:gd name="connsiteY57" fmla="*/ 6106510 h 6195884"/>
              <a:gd name="connsiteX58" fmla="*/ 3636580 w 4035973"/>
              <a:gd name="connsiteY58" fmla="*/ 6011916 h 6195884"/>
              <a:gd name="connsiteX59" fmla="*/ 3867808 w 4035973"/>
              <a:gd name="connsiteY59" fmla="*/ 5591503 h 6195884"/>
              <a:gd name="connsiteX60" fmla="*/ 3983422 w 4035973"/>
              <a:gd name="connsiteY60" fmla="*/ 5286703 h 6195884"/>
              <a:gd name="connsiteX61" fmla="*/ 4035973 w 4035973"/>
              <a:gd name="connsiteY61" fmla="*/ 4624552 h 6195884"/>
              <a:gd name="connsiteX62" fmla="*/ 4025463 w 4035973"/>
              <a:gd name="connsiteY62" fmla="*/ 4309241 h 6195884"/>
              <a:gd name="connsiteX63" fmla="*/ 3752194 w 4035973"/>
              <a:gd name="connsiteY63" fmla="*/ 3993931 h 6195884"/>
              <a:gd name="connsiteX64" fmla="*/ 3541987 w 4035973"/>
              <a:gd name="connsiteY64" fmla="*/ 3174124 h 6195884"/>
              <a:gd name="connsiteX65" fmla="*/ 3363311 w 4035973"/>
              <a:gd name="connsiteY65" fmla="*/ 2680138 h 6195884"/>
              <a:gd name="connsiteX66" fmla="*/ 3174125 w 4035973"/>
              <a:gd name="connsiteY66" fmla="*/ 2427889 h 6195884"/>
              <a:gd name="connsiteX67" fmla="*/ 2995449 w 4035973"/>
              <a:gd name="connsiteY67" fmla="*/ 2060027 h 6195884"/>
              <a:gd name="connsiteX68" fmla="*/ 2848304 w 4035973"/>
              <a:gd name="connsiteY68" fmla="*/ 1818289 h 6195884"/>
              <a:gd name="connsiteX69" fmla="*/ 2911366 w 4035973"/>
              <a:gd name="connsiteY69" fmla="*/ 1418896 h 6195884"/>
              <a:gd name="connsiteX70" fmla="*/ 2974428 w 4035973"/>
              <a:gd name="connsiteY70" fmla="*/ 1324303 h 6195884"/>
              <a:gd name="connsiteX71" fmla="*/ 2942897 w 4035973"/>
              <a:gd name="connsiteY71" fmla="*/ 1671145 h 6195884"/>
              <a:gd name="connsiteX72" fmla="*/ 3100552 w 4035973"/>
              <a:gd name="connsiteY72" fmla="*/ 2133600 h 6195884"/>
              <a:gd name="connsiteX73" fmla="*/ 3647090 w 4035973"/>
              <a:gd name="connsiteY73" fmla="*/ 2154620 h 6195884"/>
              <a:gd name="connsiteX74" fmla="*/ 3752194 w 4035973"/>
              <a:gd name="connsiteY74" fmla="*/ 1965434 h 6195884"/>
              <a:gd name="connsiteX75" fmla="*/ 3520966 w 4035973"/>
              <a:gd name="connsiteY75" fmla="*/ 1734207 h 6195884"/>
              <a:gd name="connsiteX76" fmla="*/ 3741683 w 4035973"/>
              <a:gd name="connsiteY76" fmla="*/ 1355834 h 6195884"/>
              <a:gd name="connsiteX77" fmla="*/ 3678621 w 4035973"/>
              <a:gd name="connsiteY77" fmla="*/ 767255 h 6195884"/>
              <a:gd name="connsiteX78" fmla="*/ 3605049 w 4035973"/>
              <a:gd name="connsiteY78" fmla="*/ 651641 h 6195884"/>
              <a:gd name="connsiteX79" fmla="*/ 3153104 w 4035973"/>
              <a:gd name="connsiteY79" fmla="*/ 420414 h 6195884"/>
              <a:gd name="connsiteX80" fmla="*/ 2900856 w 4035973"/>
              <a:gd name="connsiteY80" fmla="*/ 367862 h 6195884"/>
              <a:gd name="connsiteX81" fmla="*/ 2669628 w 4035973"/>
              <a:gd name="connsiteY81" fmla="*/ 10510 h 6195884"/>
              <a:gd name="connsiteX82" fmla="*/ 2511973 w 4035973"/>
              <a:gd name="connsiteY82" fmla="*/ 0 h 6195884"/>
              <a:gd name="connsiteX83" fmla="*/ 2406869 w 4035973"/>
              <a:gd name="connsiteY83" fmla="*/ 430924 h 6195884"/>
              <a:gd name="connsiteX84" fmla="*/ 2207173 w 4035973"/>
              <a:gd name="connsiteY84" fmla="*/ 630620 h 6195884"/>
              <a:gd name="connsiteX85" fmla="*/ 1912884 w 4035973"/>
              <a:gd name="connsiteY85" fmla="*/ 725214 h 6195884"/>
              <a:gd name="connsiteX86" fmla="*/ 1681656 w 4035973"/>
              <a:gd name="connsiteY86" fmla="*/ 756744 h 6195884"/>
              <a:gd name="connsiteX87" fmla="*/ 1450428 w 4035973"/>
              <a:gd name="connsiteY87" fmla="*/ 546538 h 6195884"/>
              <a:gd name="connsiteX88" fmla="*/ 1292773 w 4035973"/>
              <a:gd name="connsiteY88" fmla="*/ 252247 h 6195884"/>
              <a:gd name="connsiteX89" fmla="*/ 1208690 w 4035973"/>
              <a:gd name="connsiteY89" fmla="*/ 136634 h 6195884"/>
              <a:gd name="connsiteX0" fmla="*/ 1208690 w 4035973"/>
              <a:gd name="connsiteY0" fmla="*/ 136634 h 6195884"/>
              <a:gd name="connsiteX1" fmla="*/ 1019504 w 4035973"/>
              <a:gd name="connsiteY1" fmla="*/ 525517 h 6195884"/>
              <a:gd name="connsiteX2" fmla="*/ 483476 w 4035973"/>
              <a:gd name="connsiteY2" fmla="*/ 672662 h 6195884"/>
              <a:gd name="connsiteX3" fmla="*/ 168166 w 4035973"/>
              <a:gd name="connsiteY3" fmla="*/ 956441 h 6195884"/>
              <a:gd name="connsiteX4" fmla="*/ 168166 w 4035973"/>
              <a:gd name="connsiteY4" fmla="*/ 1229710 h 6195884"/>
              <a:gd name="connsiteX5" fmla="*/ 378373 w 4035973"/>
              <a:gd name="connsiteY5" fmla="*/ 1629103 h 6195884"/>
              <a:gd name="connsiteX6" fmla="*/ 557049 w 4035973"/>
              <a:gd name="connsiteY6" fmla="*/ 1839310 h 6195884"/>
              <a:gd name="connsiteX7" fmla="*/ 451945 w 4035973"/>
              <a:gd name="connsiteY7" fmla="*/ 2049517 h 6195884"/>
              <a:gd name="connsiteX8" fmla="*/ 714704 w 4035973"/>
              <a:gd name="connsiteY8" fmla="*/ 2102069 h 6195884"/>
              <a:gd name="connsiteX9" fmla="*/ 903890 w 4035973"/>
              <a:gd name="connsiteY9" fmla="*/ 1807779 h 6195884"/>
              <a:gd name="connsiteX10" fmla="*/ 840828 w 4035973"/>
              <a:gd name="connsiteY10" fmla="*/ 1387365 h 6195884"/>
              <a:gd name="connsiteX11" fmla="*/ 756745 w 4035973"/>
              <a:gd name="connsiteY11" fmla="*/ 1187669 h 6195884"/>
              <a:gd name="connsiteX12" fmla="*/ 935421 w 4035973"/>
              <a:gd name="connsiteY12" fmla="*/ 1145627 h 6195884"/>
              <a:gd name="connsiteX13" fmla="*/ 1103587 w 4035973"/>
              <a:gd name="connsiteY13" fmla="*/ 1618593 h 6195884"/>
              <a:gd name="connsiteX14" fmla="*/ 1135118 w 4035973"/>
              <a:gd name="connsiteY14" fmla="*/ 2028496 h 6195884"/>
              <a:gd name="connsiteX15" fmla="*/ 1082566 w 4035973"/>
              <a:gd name="connsiteY15" fmla="*/ 2501462 h 6195884"/>
              <a:gd name="connsiteX16" fmla="*/ 546538 w 4035973"/>
              <a:gd name="connsiteY16" fmla="*/ 3699641 h 6195884"/>
              <a:gd name="connsiteX17" fmla="*/ 557049 w 4035973"/>
              <a:gd name="connsiteY17" fmla="*/ 3804745 h 6195884"/>
              <a:gd name="connsiteX18" fmla="*/ 567559 w 4035973"/>
              <a:gd name="connsiteY18" fmla="*/ 3878317 h 6195884"/>
              <a:gd name="connsiteX19" fmla="*/ 567559 w 4035973"/>
              <a:gd name="connsiteY19" fmla="*/ 4004441 h 6195884"/>
              <a:gd name="connsiteX20" fmla="*/ 346842 w 4035973"/>
              <a:gd name="connsiteY20" fmla="*/ 4162096 h 6195884"/>
              <a:gd name="connsiteX21" fmla="*/ 294290 w 4035973"/>
              <a:gd name="connsiteY21" fmla="*/ 4708634 h 6195884"/>
              <a:gd name="connsiteX22" fmla="*/ 84083 w 4035973"/>
              <a:gd name="connsiteY22" fmla="*/ 5276193 h 6195884"/>
              <a:gd name="connsiteX23" fmla="*/ 0 w 4035973"/>
              <a:gd name="connsiteY23" fmla="*/ 5591503 h 6195884"/>
              <a:gd name="connsiteX24" fmla="*/ 157656 w 4035973"/>
              <a:gd name="connsiteY24" fmla="*/ 5644054 h 6195884"/>
              <a:gd name="connsiteX25" fmla="*/ 231228 w 4035973"/>
              <a:gd name="connsiteY25" fmla="*/ 5759669 h 6195884"/>
              <a:gd name="connsiteX26" fmla="*/ 567560 w 4035973"/>
              <a:gd name="connsiteY26" fmla="*/ 5770179 h 6195884"/>
              <a:gd name="connsiteX27" fmla="*/ 725214 w 4035973"/>
              <a:gd name="connsiteY27" fmla="*/ 5675585 h 6195884"/>
              <a:gd name="connsiteX28" fmla="*/ 725214 w 4035973"/>
              <a:gd name="connsiteY28" fmla="*/ 5549462 h 6195884"/>
              <a:gd name="connsiteX29" fmla="*/ 777765 w 4035973"/>
              <a:gd name="connsiteY29" fmla="*/ 5223641 h 6195884"/>
              <a:gd name="connsiteX30" fmla="*/ 840828 w 4035973"/>
              <a:gd name="connsiteY30" fmla="*/ 4708634 h 6195884"/>
              <a:gd name="connsiteX31" fmla="*/ 966952 w 4035973"/>
              <a:gd name="connsiteY31" fmla="*/ 4593020 h 6195884"/>
              <a:gd name="connsiteX32" fmla="*/ 977463 w 4035973"/>
              <a:gd name="connsiteY32" fmla="*/ 5307724 h 6195884"/>
              <a:gd name="connsiteX33" fmla="*/ 1051035 w 4035973"/>
              <a:gd name="connsiteY33" fmla="*/ 5412827 h 6195884"/>
              <a:gd name="connsiteX34" fmla="*/ 1187670 w 4035973"/>
              <a:gd name="connsiteY34" fmla="*/ 5496909 h 6195884"/>
              <a:gd name="connsiteX35" fmla="*/ 1439917 w 4035973"/>
              <a:gd name="connsiteY35" fmla="*/ 5507421 h 6195884"/>
              <a:gd name="connsiteX36" fmla="*/ 1534511 w 4035973"/>
              <a:gd name="connsiteY36" fmla="*/ 5391807 h 6195884"/>
              <a:gd name="connsiteX37" fmla="*/ 1671145 w 4035973"/>
              <a:gd name="connsiteY37" fmla="*/ 4750675 h 6195884"/>
              <a:gd name="connsiteX38" fmla="*/ 1776249 w 4035973"/>
              <a:gd name="connsiteY38" fmla="*/ 4309242 h 6195884"/>
              <a:gd name="connsiteX39" fmla="*/ 2154622 w 4035973"/>
              <a:gd name="connsiteY39" fmla="*/ 4424854 h 6195884"/>
              <a:gd name="connsiteX40" fmla="*/ 2301766 w 4035973"/>
              <a:gd name="connsiteY40" fmla="*/ 4845270 h 6195884"/>
              <a:gd name="connsiteX41" fmla="*/ 2364828 w 4035973"/>
              <a:gd name="connsiteY41" fmla="*/ 5402317 h 6195884"/>
              <a:gd name="connsiteX42" fmla="*/ 2438400 w 4035973"/>
              <a:gd name="connsiteY42" fmla="*/ 5749158 h 6195884"/>
              <a:gd name="connsiteX43" fmla="*/ 2501464 w 4035973"/>
              <a:gd name="connsiteY43" fmla="*/ 5927833 h 6195884"/>
              <a:gd name="connsiteX44" fmla="*/ 2659118 w 4035973"/>
              <a:gd name="connsiteY44" fmla="*/ 6096000 h 6195884"/>
              <a:gd name="connsiteX45" fmla="*/ 2806263 w 4035973"/>
              <a:gd name="connsiteY45" fmla="*/ 6064469 h 6195884"/>
              <a:gd name="connsiteX46" fmla="*/ 2921877 w 4035973"/>
              <a:gd name="connsiteY46" fmla="*/ 6053958 h 6195884"/>
              <a:gd name="connsiteX47" fmla="*/ 2858814 w 4035973"/>
              <a:gd name="connsiteY47" fmla="*/ 5822731 h 6195884"/>
              <a:gd name="connsiteX48" fmla="*/ 2764221 w 4035973"/>
              <a:gd name="connsiteY48" fmla="*/ 5559972 h 6195884"/>
              <a:gd name="connsiteX49" fmla="*/ 2974428 w 4035973"/>
              <a:gd name="connsiteY49" fmla="*/ 5318234 h 6195884"/>
              <a:gd name="connsiteX50" fmla="*/ 3005959 w 4035973"/>
              <a:gd name="connsiteY50" fmla="*/ 4897820 h 6195884"/>
              <a:gd name="connsiteX51" fmla="*/ 3058511 w 4035973"/>
              <a:gd name="connsiteY51" fmla="*/ 4666593 h 6195884"/>
              <a:gd name="connsiteX52" fmla="*/ 3289738 w 4035973"/>
              <a:gd name="connsiteY52" fmla="*/ 4855779 h 6195884"/>
              <a:gd name="connsiteX53" fmla="*/ 3153104 w 4035973"/>
              <a:gd name="connsiteY53" fmla="*/ 5402317 h 6195884"/>
              <a:gd name="connsiteX54" fmla="*/ 3048000 w 4035973"/>
              <a:gd name="connsiteY54" fmla="*/ 6011917 h 6195884"/>
              <a:gd name="connsiteX55" fmla="*/ 3142593 w 4035973"/>
              <a:gd name="connsiteY55" fmla="*/ 6053958 h 6195884"/>
              <a:gd name="connsiteX56" fmla="*/ 3342290 w 4035973"/>
              <a:gd name="connsiteY56" fmla="*/ 6190594 h 6195884"/>
              <a:gd name="connsiteX57" fmla="*/ 3584027 w 4035973"/>
              <a:gd name="connsiteY57" fmla="*/ 6106510 h 6195884"/>
              <a:gd name="connsiteX58" fmla="*/ 3657601 w 4035973"/>
              <a:gd name="connsiteY58" fmla="*/ 5927834 h 6195884"/>
              <a:gd name="connsiteX59" fmla="*/ 3867808 w 4035973"/>
              <a:gd name="connsiteY59" fmla="*/ 5591503 h 6195884"/>
              <a:gd name="connsiteX60" fmla="*/ 3983422 w 4035973"/>
              <a:gd name="connsiteY60" fmla="*/ 5286703 h 6195884"/>
              <a:gd name="connsiteX61" fmla="*/ 4035973 w 4035973"/>
              <a:gd name="connsiteY61" fmla="*/ 4624552 h 6195884"/>
              <a:gd name="connsiteX62" fmla="*/ 4025463 w 4035973"/>
              <a:gd name="connsiteY62" fmla="*/ 4309241 h 6195884"/>
              <a:gd name="connsiteX63" fmla="*/ 3752194 w 4035973"/>
              <a:gd name="connsiteY63" fmla="*/ 3993931 h 6195884"/>
              <a:gd name="connsiteX64" fmla="*/ 3541987 w 4035973"/>
              <a:gd name="connsiteY64" fmla="*/ 3174124 h 6195884"/>
              <a:gd name="connsiteX65" fmla="*/ 3363311 w 4035973"/>
              <a:gd name="connsiteY65" fmla="*/ 2680138 h 6195884"/>
              <a:gd name="connsiteX66" fmla="*/ 3174125 w 4035973"/>
              <a:gd name="connsiteY66" fmla="*/ 2427889 h 6195884"/>
              <a:gd name="connsiteX67" fmla="*/ 2995449 w 4035973"/>
              <a:gd name="connsiteY67" fmla="*/ 2060027 h 6195884"/>
              <a:gd name="connsiteX68" fmla="*/ 2848304 w 4035973"/>
              <a:gd name="connsiteY68" fmla="*/ 1818289 h 6195884"/>
              <a:gd name="connsiteX69" fmla="*/ 2911366 w 4035973"/>
              <a:gd name="connsiteY69" fmla="*/ 1418896 h 6195884"/>
              <a:gd name="connsiteX70" fmla="*/ 2974428 w 4035973"/>
              <a:gd name="connsiteY70" fmla="*/ 1324303 h 6195884"/>
              <a:gd name="connsiteX71" fmla="*/ 2942897 w 4035973"/>
              <a:gd name="connsiteY71" fmla="*/ 1671145 h 6195884"/>
              <a:gd name="connsiteX72" fmla="*/ 3100552 w 4035973"/>
              <a:gd name="connsiteY72" fmla="*/ 2133600 h 6195884"/>
              <a:gd name="connsiteX73" fmla="*/ 3647090 w 4035973"/>
              <a:gd name="connsiteY73" fmla="*/ 2154620 h 6195884"/>
              <a:gd name="connsiteX74" fmla="*/ 3752194 w 4035973"/>
              <a:gd name="connsiteY74" fmla="*/ 1965434 h 6195884"/>
              <a:gd name="connsiteX75" fmla="*/ 3520966 w 4035973"/>
              <a:gd name="connsiteY75" fmla="*/ 1734207 h 6195884"/>
              <a:gd name="connsiteX76" fmla="*/ 3741683 w 4035973"/>
              <a:gd name="connsiteY76" fmla="*/ 1355834 h 6195884"/>
              <a:gd name="connsiteX77" fmla="*/ 3678621 w 4035973"/>
              <a:gd name="connsiteY77" fmla="*/ 767255 h 6195884"/>
              <a:gd name="connsiteX78" fmla="*/ 3605049 w 4035973"/>
              <a:gd name="connsiteY78" fmla="*/ 651641 h 6195884"/>
              <a:gd name="connsiteX79" fmla="*/ 3153104 w 4035973"/>
              <a:gd name="connsiteY79" fmla="*/ 420414 h 6195884"/>
              <a:gd name="connsiteX80" fmla="*/ 2900856 w 4035973"/>
              <a:gd name="connsiteY80" fmla="*/ 367862 h 6195884"/>
              <a:gd name="connsiteX81" fmla="*/ 2669628 w 4035973"/>
              <a:gd name="connsiteY81" fmla="*/ 10510 h 6195884"/>
              <a:gd name="connsiteX82" fmla="*/ 2511973 w 4035973"/>
              <a:gd name="connsiteY82" fmla="*/ 0 h 6195884"/>
              <a:gd name="connsiteX83" fmla="*/ 2406869 w 4035973"/>
              <a:gd name="connsiteY83" fmla="*/ 430924 h 6195884"/>
              <a:gd name="connsiteX84" fmla="*/ 2207173 w 4035973"/>
              <a:gd name="connsiteY84" fmla="*/ 630620 h 6195884"/>
              <a:gd name="connsiteX85" fmla="*/ 1912884 w 4035973"/>
              <a:gd name="connsiteY85" fmla="*/ 725214 h 6195884"/>
              <a:gd name="connsiteX86" fmla="*/ 1681656 w 4035973"/>
              <a:gd name="connsiteY86" fmla="*/ 756744 h 6195884"/>
              <a:gd name="connsiteX87" fmla="*/ 1450428 w 4035973"/>
              <a:gd name="connsiteY87" fmla="*/ 546538 h 6195884"/>
              <a:gd name="connsiteX88" fmla="*/ 1292773 w 4035973"/>
              <a:gd name="connsiteY88" fmla="*/ 252247 h 6195884"/>
              <a:gd name="connsiteX89" fmla="*/ 1208690 w 4035973"/>
              <a:gd name="connsiteY89" fmla="*/ 136634 h 6195884"/>
              <a:gd name="connsiteX0" fmla="*/ 1208690 w 4035973"/>
              <a:gd name="connsiteY0" fmla="*/ 136634 h 6190594"/>
              <a:gd name="connsiteX1" fmla="*/ 1019504 w 4035973"/>
              <a:gd name="connsiteY1" fmla="*/ 525517 h 6190594"/>
              <a:gd name="connsiteX2" fmla="*/ 483476 w 4035973"/>
              <a:gd name="connsiteY2" fmla="*/ 672662 h 6190594"/>
              <a:gd name="connsiteX3" fmla="*/ 168166 w 4035973"/>
              <a:gd name="connsiteY3" fmla="*/ 956441 h 6190594"/>
              <a:gd name="connsiteX4" fmla="*/ 168166 w 4035973"/>
              <a:gd name="connsiteY4" fmla="*/ 1229710 h 6190594"/>
              <a:gd name="connsiteX5" fmla="*/ 378373 w 4035973"/>
              <a:gd name="connsiteY5" fmla="*/ 1629103 h 6190594"/>
              <a:gd name="connsiteX6" fmla="*/ 557049 w 4035973"/>
              <a:gd name="connsiteY6" fmla="*/ 1839310 h 6190594"/>
              <a:gd name="connsiteX7" fmla="*/ 451945 w 4035973"/>
              <a:gd name="connsiteY7" fmla="*/ 2049517 h 6190594"/>
              <a:gd name="connsiteX8" fmla="*/ 714704 w 4035973"/>
              <a:gd name="connsiteY8" fmla="*/ 2102069 h 6190594"/>
              <a:gd name="connsiteX9" fmla="*/ 903890 w 4035973"/>
              <a:gd name="connsiteY9" fmla="*/ 1807779 h 6190594"/>
              <a:gd name="connsiteX10" fmla="*/ 840828 w 4035973"/>
              <a:gd name="connsiteY10" fmla="*/ 1387365 h 6190594"/>
              <a:gd name="connsiteX11" fmla="*/ 756745 w 4035973"/>
              <a:gd name="connsiteY11" fmla="*/ 1187669 h 6190594"/>
              <a:gd name="connsiteX12" fmla="*/ 935421 w 4035973"/>
              <a:gd name="connsiteY12" fmla="*/ 1145627 h 6190594"/>
              <a:gd name="connsiteX13" fmla="*/ 1103587 w 4035973"/>
              <a:gd name="connsiteY13" fmla="*/ 1618593 h 6190594"/>
              <a:gd name="connsiteX14" fmla="*/ 1135118 w 4035973"/>
              <a:gd name="connsiteY14" fmla="*/ 2028496 h 6190594"/>
              <a:gd name="connsiteX15" fmla="*/ 1082566 w 4035973"/>
              <a:gd name="connsiteY15" fmla="*/ 2501462 h 6190594"/>
              <a:gd name="connsiteX16" fmla="*/ 546538 w 4035973"/>
              <a:gd name="connsiteY16" fmla="*/ 3699641 h 6190594"/>
              <a:gd name="connsiteX17" fmla="*/ 557049 w 4035973"/>
              <a:gd name="connsiteY17" fmla="*/ 3804745 h 6190594"/>
              <a:gd name="connsiteX18" fmla="*/ 567559 w 4035973"/>
              <a:gd name="connsiteY18" fmla="*/ 3878317 h 6190594"/>
              <a:gd name="connsiteX19" fmla="*/ 567559 w 4035973"/>
              <a:gd name="connsiteY19" fmla="*/ 4004441 h 6190594"/>
              <a:gd name="connsiteX20" fmla="*/ 346842 w 4035973"/>
              <a:gd name="connsiteY20" fmla="*/ 4162096 h 6190594"/>
              <a:gd name="connsiteX21" fmla="*/ 294290 w 4035973"/>
              <a:gd name="connsiteY21" fmla="*/ 4708634 h 6190594"/>
              <a:gd name="connsiteX22" fmla="*/ 84083 w 4035973"/>
              <a:gd name="connsiteY22" fmla="*/ 5276193 h 6190594"/>
              <a:gd name="connsiteX23" fmla="*/ 0 w 4035973"/>
              <a:gd name="connsiteY23" fmla="*/ 5591503 h 6190594"/>
              <a:gd name="connsiteX24" fmla="*/ 157656 w 4035973"/>
              <a:gd name="connsiteY24" fmla="*/ 5644054 h 6190594"/>
              <a:gd name="connsiteX25" fmla="*/ 231228 w 4035973"/>
              <a:gd name="connsiteY25" fmla="*/ 5759669 h 6190594"/>
              <a:gd name="connsiteX26" fmla="*/ 567560 w 4035973"/>
              <a:gd name="connsiteY26" fmla="*/ 5770179 h 6190594"/>
              <a:gd name="connsiteX27" fmla="*/ 725214 w 4035973"/>
              <a:gd name="connsiteY27" fmla="*/ 5675585 h 6190594"/>
              <a:gd name="connsiteX28" fmla="*/ 725214 w 4035973"/>
              <a:gd name="connsiteY28" fmla="*/ 5549462 h 6190594"/>
              <a:gd name="connsiteX29" fmla="*/ 777765 w 4035973"/>
              <a:gd name="connsiteY29" fmla="*/ 5223641 h 6190594"/>
              <a:gd name="connsiteX30" fmla="*/ 840828 w 4035973"/>
              <a:gd name="connsiteY30" fmla="*/ 4708634 h 6190594"/>
              <a:gd name="connsiteX31" fmla="*/ 966952 w 4035973"/>
              <a:gd name="connsiteY31" fmla="*/ 4593020 h 6190594"/>
              <a:gd name="connsiteX32" fmla="*/ 977463 w 4035973"/>
              <a:gd name="connsiteY32" fmla="*/ 5307724 h 6190594"/>
              <a:gd name="connsiteX33" fmla="*/ 1051035 w 4035973"/>
              <a:gd name="connsiteY33" fmla="*/ 5412827 h 6190594"/>
              <a:gd name="connsiteX34" fmla="*/ 1187670 w 4035973"/>
              <a:gd name="connsiteY34" fmla="*/ 5496909 h 6190594"/>
              <a:gd name="connsiteX35" fmla="*/ 1439917 w 4035973"/>
              <a:gd name="connsiteY35" fmla="*/ 5507421 h 6190594"/>
              <a:gd name="connsiteX36" fmla="*/ 1534511 w 4035973"/>
              <a:gd name="connsiteY36" fmla="*/ 5391807 h 6190594"/>
              <a:gd name="connsiteX37" fmla="*/ 1671145 w 4035973"/>
              <a:gd name="connsiteY37" fmla="*/ 4750675 h 6190594"/>
              <a:gd name="connsiteX38" fmla="*/ 1776249 w 4035973"/>
              <a:gd name="connsiteY38" fmla="*/ 4309242 h 6190594"/>
              <a:gd name="connsiteX39" fmla="*/ 2154622 w 4035973"/>
              <a:gd name="connsiteY39" fmla="*/ 4424854 h 6190594"/>
              <a:gd name="connsiteX40" fmla="*/ 2301766 w 4035973"/>
              <a:gd name="connsiteY40" fmla="*/ 4845270 h 6190594"/>
              <a:gd name="connsiteX41" fmla="*/ 2364828 w 4035973"/>
              <a:gd name="connsiteY41" fmla="*/ 5402317 h 6190594"/>
              <a:gd name="connsiteX42" fmla="*/ 2438400 w 4035973"/>
              <a:gd name="connsiteY42" fmla="*/ 5749158 h 6190594"/>
              <a:gd name="connsiteX43" fmla="*/ 2501464 w 4035973"/>
              <a:gd name="connsiteY43" fmla="*/ 5927833 h 6190594"/>
              <a:gd name="connsiteX44" fmla="*/ 2659118 w 4035973"/>
              <a:gd name="connsiteY44" fmla="*/ 6096000 h 6190594"/>
              <a:gd name="connsiteX45" fmla="*/ 2806263 w 4035973"/>
              <a:gd name="connsiteY45" fmla="*/ 6064469 h 6190594"/>
              <a:gd name="connsiteX46" fmla="*/ 2921877 w 4035973"/>
              <a:gd name="connsiteY46" fmla="*/ 6053958 h 6190594"/>
              <a:gd name="connsiteX47" fmla="*/ 2858814 w 4035973"/>
              <a:gd name="connsiteY47" fmla="*/ 5822731 h 6190594"/>
              <a:gd name="connsiteX48" fmla="*/ 2764221 w 4035973"/>
              <a:gd name="connsiteY48" fmla="*/ 5559972 h 6190594"/>
              <a:gd name="connsiteX49" fmla="*/ 2974428 w 4035973"/>
              <a:gd name="connsiteY49" fmla="*/ 5318234 h 6190594"/>
              <a:gd name="connsiteX50" fmla="*/ 3005959 w 4035973"/>
              <a:gd name="connsiteY50" fmla="*/ 4897820 h 6190594"/>
              <a:gd name="connsiteX51" fmla="*/ 3058511 w 4035973"/>
              <a:gd name="connsiteY51" fmla="*/ 4666593 h 6190594"/>
              <a:gd name="connsiteX52" fmla="*/ 3289738 w 4035973"/>
              <a:gd name="connsiteY52" fmla="*/ 4855779 h 6190594"/>
              <a:gd name="connsiteX53" fmla="*/ 3153104 w 4035973"/>
              <a:gd name="connsiteY53" fmla="*/ 5402317 h 6190594"/>
              <a:gd name="connsiteX54" fmla="*/ 3048000 w 4035973"/>
              <a:gd name="connsiteY54" fmla="*/ 6011917 h 6190594"/>
              <a:gd name="connsiteX55" fmla="*/ 3142593 w 4035973"/>
              <a:gd name="connsiteY55" fmla="*/ 6053958 h 6190594"/>
              <a:gd name="connsiteX56" fmla="*/ 3342290 w 4035973"/>
              <a:gd name="connsiteY56" fmla="*/ 6190594 h 6190594"/>
              <a:gd name="connsiteX57" fmla="*/ 3552496 w 4035973"/>
              <a:gd name="connsiteY57" fmla="*/ 6011917 h 6190594"/>
              <a:gd name="connsiteX58" fmla="*/ 3657601 w 4035973"/>
              <a:gd name="connsiteY58" fmla="*/ 5927834 h 6190594"/>
              <a:gd name="connsiteX59" fmla="*/ 3867808 w 4035973"/>
              <a:gd name="connsiteY59" fmla="*/ 5591503 h 6190594"/>
              <a:gd name="connsiteX60" fmla="*/ 3983422 w 4035973"/>
              <a:gd name="connsiteY60" fmla="*/ 5286703 h 6190594"/>
              <a:gd name="connsiteX61" fmla="*/ 4035973 w 4035973"/>
              <a:gd name="connsiteY61" fmla="*/ 4624552 h 6190594"/>
              <a:gd name="connsiteX62" fmla="*/ 4025463 w 4035973"/>
              <a:gd name="connsiteY62" fmla="*/ 4309241 h 6190594"/>
              <a:gd name="connsiteX63" fmla="*/ 3752194 w 4035973"/>
              <a:gd name="connsiteY63" fmla="*/ 3993931 h 6190594"/>
              <a:gd name="connsiteX64" fmla="*/ 3541987 w 4035973"/>
              <a:gd name="connsiteY64" fmla="*/ 3174124 h 6190594"/>
              <a:gd name="connsiteX65" fmla="*/ 3363311 w 4035973"/>
              <a:gd name="connsiteY65" fmla="*/ 2680138 h 6190594"/>
              <a:gd name="connsiteX66" fmla="*/ 3174125 w 4035973"/>
              <a:gd name="connsiteY66" fmla="*/ 2427889 h 6190594"/>
              <a:gd name="connsiteX67" fmla="*/ 2995449 w 4035973"/>
              <a:gd name="connsiteY67" fmla="*/ 2060027 h 6190594"/>
              <a:gd name="connsiteX68" fmla="*/ 2848304 w 4035973"/>
              <a:gd name="connsiteY68" fmla="*/ 1818289 h 6190594"/>
              <a:gd name="connsiteX69" fmla="*/ 2911366 w 4035973"/>
              <a:gd name="connsiteY69" fmla="*/ 1418896 h 6190594"/>
              <a:gd name="connsiteX70" fmla="*/ 2974428 w 4035973"/>
              <a:gd name="connsiteY70" fmla="*/ 1324303 h 6190594"/>
              <a:gd name="connsiteX71" fmla="*/ 2942897 w 4035973"/>
              <a:gd name="connsiteY71" fmla="*/ 1671145 h 6190594"/>
              <a:gd name="connsiteX72" fmla="*/ 3100552 w 4035973"/>
              <a:gd name="connsiteY72" fmla="*/ 2133600 h 6190594"/>
              <a:gd name="connsiteX73" fmla="*/ 3647090 w 4035973"/>
              <a:gd name="connsiteY73" fmla="*/ 2154620 h 6190594"/>
              <a:gd name="connsiteX74" fmla="*/ 3752194 w 4035973"/>
              <a:gd name="connsiteY74" fmla="*/ 1965434 h 6190594"/>
              <a:gd name="connsiteX75" fmla="*/ 3520966 w 4035973"/>
              <a:gd name="connsiteY75" fmla="*/ 1734207 h 6190594"/>
              <a:gd name="connsiteX76" fmla="*/ 3741683 w 4035973"/>
              <a:gd name="connsiteY76" fmla="*/ 1355834 h 6190594"/>
              <a:gd name="connsiteX77" fmla="*/ 3678621 w 4035973"/>
              <a:gd name="connsiteY77" fmla="*/ 767255 h 6190594"/>
              <a:gd name="connsiteX78" fmla="*/ 3605049 w 4035973"/>
              <a:gd name="connsiteY78" fmla="*/ 651641 h 6190594"/>
              <a:gd name="connsiteX79" fmla="*/ 3153104 w 4035973"/>
              <a:gd name="connsiteY79" fmla="*/ 420414 h 6190594"/>
              <a:gd name="connsiteX80" fmla="*/ 2900856 w 4035973"/>
              <a:gd name="connsiteY80" fmla="*/ 367862 h 6190594"/>
              <a:gd name="connsiteX81" fmla="*/ 2669628 w 4035973"/>
              <a:gd name="connsiteY81" fmla="*/ 10510 h 6190594"/>
              <a:gd name="connsiteX82" fmla="*/ 2511973 w 4035973"/>
              <a:gd name="connsiteY82" fmla="*/ 0 h 6190594"/>
              <a:gd name="connsiteX83" fmla="*/ 2406869 w 4035973"/>
              <a:gd name="connsiteY83" fmla="*/ 430924 h 6190594"/>
              <a:gd name="connsiteX84" fmla="*/ 2207173 w 4035973"/>
              <a:gd name="connsiteY84" fmla="*/ 630620 h 6190594"/>
              <a:gd name="connsiteX85" fmla="*/ 1912884 w 4035973"/>
              <a:gd name="connsiteY85" fmla="*/ 725214 h 6190594"/>
              <a:gd name="connsiteX86" fmla="*/ 1681656 w 4035973"/>
              <a:gd name="connsiteY86" fmla="*/ 756744 h 6190594"/>
              <a:gd name="connsiteX87" fmla="*/ 1450428 w 4035973"/>
              <a:gd name="connsiteY87" fmla="*/ 546538 h 6190594"/>
              <a:gd name="connsiteX88" fmla="*/ 1292773 w 4035973"/>
              <a:gd name="connsiteY88" fmla="*/ 252247 h 6190594"/>
              <a:gd name="connsiteX89" fmla="*/ 1208690 w 4035973"/>
              <a:gd name="connsiteY89" fmla="*/ 136634 h 6190594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53104 w 4035973"/>
              <a:gd name="connsiteY53" fmla="*/ 5402317 h 6096000"/>
              <a:gd name="connsiteX54" fmla="*/ 3048000 w 4035973"/>
              <a:gd name="connsiteY54" fmla="*/ 6011917 h 6096000"/>
              <a:gd name="connsiteX55" fmla="*/ 3142593 w 4035973"/>
              <a:gd name="connsiteY55" fmla="*/ 6053958 h 6096000"/>
              <a:gd name="connsiteX56" fmla="*/ 3352800 w 4035973"/>
              <a:gd name="connsiteY56" fmla="*/ 6043449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53104 w 4035973"/>
              <a:gd name="connsiteY53" fmla="*/ 5402317 h 6096000"/>
              <a:gd name="connsiteX54" fmla="*/ 3048000 w 4035973"/>
              <a:gd name="connsiteY54" fmla="*/ 6011917 h 6096000"/>
              <a:gd name="connsiteX55" fmla="*/ 3174124 w 4035973"/>
              <a:gd name="connsiteY55" fmla="*/ 5906813 h 6096000"/>
              <a:gd name="connsiteX56" fmla="*/ 3352800 w 4035973"/>
              <a:gd name="connsiteY56" fmla="*/ 6043449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53104 w 4035973"/>
              <a:gd name="connsiteY53" fmla="*/ 5402317 h 6096000"/>
              <a:gd name="connsiteX54" fmla="*/ 3048000 w 4035973"/>
              <a:gd name="connsiteY54" fmla="*/ 6011917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53104 w 4035973"/>
              <a:gd name="connsiteY53" fmla="*/ 5402317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2963918 w 4035973"/>
              <a:gd name="connsiteY51" fmla="*/ 4120055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2890345 w 4035973"/>
              <a:gd name="connsiteY50" fmla="*/ 4866289 h 6096000"/>
              <a:gd name="connsiteX51" fmla="*/ 2963918 w 4035973"/>
              <a:gd name="connsiteY51" fmla="*/ 4120055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890345 w 4035973"/>
              <a:gd name="connsiteY50" fmla="*/ 4866289 h 6096000"/>
              <a:gd name="connsiteX51" fmla="*/ 2963918 w 4035973"/>
              <a:gd name="connsiteY51" fmla="*/ 4120055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620111 w 4035973"/>
              <a:gd name="connsiteY27" fmla="*/ 5454868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04498 w 4035973"/>
              <a:gd name="connsiteY26" fmla="*/ 5507421 h 6096000"/>
              <a:gd name="connsiteX27" fmla="*/ 620111 w 4035973"/>
              <a:gd name="connsiteY27" fmla="*/ 5454868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52249 w 4035973"/>
              <a:gd name="connsiteY25" fmla="*/ 5528441 h 6096000"/>
              <a:gd name="connsiteX26" fmla="*/ 504498 w 4035973"/>
              <a:gd name="connsiteY26" fmla="*/ 5507421 h 6096000"/>
              <a:gd name="connsiteX27" fmla="*/ 620111 w 4035973"/>
              <a:gd name="connsiteY27" fmla="*/ 5454868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99698 w 4035973"/>
              <a:gd name="connsiteY24" fmla="*/ 5433847 h 6096000"/>
              <a:gd name="connsiteX25" fmla="*/ 252249 w 4035973"/>
              <a:gd name="connsiteY25" fmla="*/ 5528441 h 6096000"/>
              <a:gd name="connsiteX26" fmla="*/ 504498 w 4035973"/>
              <a:gd name="connsiteY26" fmla="*/ 5507421 h 6096000"/>
              <a:gd name="connsiteX27" fmla="*/ 620111 w 4035973"/>
              <a:gd name="connsiteY27" fmla="*/ 5454868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472966 w 3951890"/>
              <a:gd name="connsiteY17" fmla="*/ 3804745 h 6096000"/>
              <a:gd name="connsiteX18" fmla="*/ 483476 w 3951890"/>
              <a:gd name="connsiteY18" fmla="*/ 3878317 h 6096000"/>
              <a:gd name="connsiteX19" fmla="*/ 483476 w 3951890"/>
              <a:gd name="connsiteY19" fmla="*/ 4004441 h 6096000"/>
              <a:gd name="connsiteX20" fmla="*/ 262759 w 3951890"/>
              <a:gd name="connsiteY20" fmla="*/ 4162096 h 6096000"/>
              <a:gd name="connsiteX21" fmla="*/ 210207 w 3951890"/>
              <a:gd name="connsiteY21" fmla="*/ 4708634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472966 w 3951890"/>
              <a:gd name="connsiteY17" fmla="*/ 3804745 h 6096000"/>
              <a:gd name="connsiteX18" fmla="*/ 483476 w 3951890"/>
              <a:gd name="connsiteY18" fmla="*/ 3878317 h 6096000"/>
              <a:gd name="connsiteX19" fmla="*/ 483476 w 3951890"/>
              <a:gd name="connsiteY19" fmla="*/ 4004441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472966 w 3951890"/>
              <a:gd name="connsiteY17" fmla="*/ 3804745 h 6096000"/>
              <a:gd name="connsiteX18" fmla="*/ 483476 w 3951890"/>
              <a:gd name="connsiteY18" fmla="*/ 3878317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472966 w 3951890"/>
              <a:gd name="connsiteY17" fmla="*/ 3804745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367862 w 3951890"/>
              <a:gd name="connsiteY7" fmla="*/ 2049517 h 6096000"/>
              <a:gd name="connsiteX8" fmla="*/ 630621 w 3951890"/>
              <a:gd name="connsiteY8" fmla="*/ 2060028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430924 w 3951890"/>
              <a:gd name="connsiteY7" fmla="*/ 2007475 h 6096000"/>
              <a:gd name="connsiteX8" fmla="*/ 630621 w 3951890"/>
              <a:gd name="connsiteY8" fmla="*/ 2060028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430924 w 3951890"/>
              <a:gd name="connsiteY7" fmla="*/ 2007475 h 6096000"/>
              <a:gd name="connsiteX8" fmla="*/ 630621 w 3951890"/>
              <a:gd name="connsiteY8" fmla="*/ 2060028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71752 w 3951890"/>
              <a:gd name="connsiteY88" fmla="*/ 210206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430924 w 3951890"/>
              <a:gd name="connsiteY7" fmla="*/ 2007475 h 6096000"/>
              <a:gd name="connsiteX8" fmla="*/ 630621 w 3951890"/>
              <a:gd name="connsiteY8" fmla="*/ 2060028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408387 w 3951890"/>
              <a:gd name="connsiteY87" fmla="*/ 525517 h 6096000"/>
              <a:gd name="connsiteX88" fmla="*/ 1271752 w 3951890"/>
              <a:gd name="connsiteY88" fmla="*/ 210206 h 6096000"/>
              <a:gd name="connsiteX89" fmla="*/ 1124607 w 3951890"/>
              <a:gd name="connsiteY89" fmla="*/ 136634 h 6096000"/>
              <a:gd name="connsiteX0" fmla="*/ 1124607 w 3951890"/>
              <a:gd name="connsiteY0" fmla="*/ 126124 h 6085490"/>
              <a:gd name="connsiteX1" fmla="*/ 935421 w 3951890"/>
              <a:gd name="connsiteY1" fmla="*/ 515007 h 6085490"/>
              <a:gd name="connsiteX2" fmla="*/ 399393 w 3951890"/>
              <a:gd name="connsiteY2" fmla="*/ 662152 h 6085490"/>
              <a:gd name="connsiteX3" fmla="*/ 84083 w 3951890"/>
              <a:gd name="connsiteY3" fmla="*/ 945931 h 6085490"/>
              <a:gd name="connsiteX4" fmla="*/ 84083 w 3951890"/>
              <a:gd name="connsiteY4" fmla="*/ 1219200 h 6085490"/>
              <a:gd name="connsiteX5" fmla="*/ 294290 w 3951890"/>
              <a:gd name="connsiteY5" fmla="*/ 1618593 h 6085490"/>
              <a:gd name="connsiteX6" fmla="*/ 399394 w 3951890"/>
              <a:gd name="connsiteY6" fmla="*/ 1786758 h 6085490"/>
              <a:gd name="connsiteX7" fmla="*/ 430924 w 3951890"/>
              <a:gd name="connsiteY7" fmla="*/ 1996965 h 6085490"/>
              <a:gd name="connsiteX8" fmla="*/ 630621 w 3951890"/>
              <a:gd name="connsiteY8" fmla="*/ 2049518 h 6085490"/>
              <a:gd name="connsiteX9" fmla="*/ 819807 w 3951890"/>
              <a:gd name="connsiteY9" fmla="*/ 1797269 h 6085490"/>
              <a:gd name="connsiteX10" fmla="*/ 756745 w 3951890"/>
              <a:gd name="connsiteY10" fmla="*/ 1376855 h 6085490"/>
              <a:gd name="connsiteX11" fmla="*/ 672662 w 3951890"/>
              <a:gd name="connsiteY11" fmla="*/ 1177159 h 6085490"/>
              <a:gd name="connsiteX12" fmla="*/ 851338 w 3951890"/>
              <a:gd name="connsiteY12" fmla="*/ 1135117 h 6085490"/>
              <a:gd name="connsiteX13" fmla="*/ 1019504 w 3951890"/>
              <a:gd name="connsiteY13" fmla="*/ 1608083 h 6085490"/>
              <a:gd name="connsiteX14" fmla="*/ 1051035 w 3951890"/>
              <a:gd name="connsiteY14" fmla="*/ 2017986 h 6085490"/>
              <a:gd name="connsiteX15" fmla="*/ 998483 w 3951890"/>
              <a:gd name="connsiteY15" fmla="*/ 2490952 h 6085490"/>
              <a:gd name="connsiteX16" fmla="*/ 420414 w 3951890"/>
              <a:gd name="connsiteY16" fmla="*/ 3626069 h 6085490"/>
              <a:gd name="connsiteX17" fmla="*/ 346842 w 3951890"/>
              <a:gd name="connsiteY17" fmla="*/ 3752194 h 6085490"/>
              <a:gd name="connsiteX18" fmla="*/ 357352 w 3951890"/>
              <a:gd name="connsiteY18" fmla="*/ 3836276 h 6085490"/>
              <a:gd name="connsiteX19" fmla="*/ 325821 w 3951890"/>
              <a:gd name="connsiteY19" fmla="*/ 3941379 h 6085490"/>
              <a:gd name="connsiteX20" fmla="*/ 262759 w 3951890"/>
              <a:gd name="connsiteY20" fmla="*/ 4151586 h 6085490"/>
              <a:gd name="connsiteX21" fmla="*/ 157656 w 3951890"/>
              <a:gd name="connsiteY21" fmla="*/ 4677103 h 6085490"/>
              <a:gd name="connsiteX22" fmla="*/ 0 w 3951890"/>
              <a:gd name="connsiteY22" fmla="*/ 5265683 h 6085490"/>
              <a:gd name="connsiteX23" fmla="*/ 21021 w 3951890"/>
              <a:gd name="connsiteY23" fmla="*/ 5381296 h 6085490"/>
              <a:gd name="connsiteX24" fmla="*/ 115615 w 3951890"/>
              <a:gd name="connsiteY24" fmla="*/ 5423337 h 6085490"/>
              <a:gd name="connsiteX25" fmla="*/ 168166 w 3951890"/>
              <a:gd name="connsiteY25" fmla="*/ 5517931 h 6085490"/>
              <a:gd name="connsiteX26" fmla="*/ 420415 w 3951890"/>
              <a:gd name="connsiteY26" fmla="*/ 5496911 h 6085490"/>
              <a:gd name="connsiteX27" fmla="*/ 536028 w 3951890"/>
              <a:gd name="connsiteY27" fmla="*/ 5444358 h 6085490"/>
              <a:gd name="connsiteX28" fmla="*/ 630620 w 3951890"/>
              <a:gd name="connsiteY28" fmla="*/ 5423338 h 6085490"/>
              <a:gd name="connsiteX29" fmla="*/ 714702 w 3951890"/>
              <a:gd name="connsiteY29" fmla="*/ 5055476 h 6085490"/>
              <a:gd name="connsiteX30" fmla="*/ 756745 w 3951890"/>
              <a:gd name="connsiteY30" fmla="*/ 4698124 h 6085490"/>
              <a:gd name="connsiteX31" fmla="*/ 903889 w 3951890"/>
              <a:gd name="connsiteY31" fmla="*/ 4141076 h 6085490"/>
              <a:gd name="connsiteX32" fmla="*/ 966952 w 3951890"/>
              <a:gd name="connsiteY32" fmla="*/ 4950373 h 6085490"/>
              <a:gd name="connsiteX33" fmla="*/ 987973 w 3951890"/>
              <a:gd name="connsiteY33" fmla="*/ 5108027 h 6085490"/>
              <a:gd name="connsiteX34" fmla="*/ 1103587 w 3951890"/>
              <a:gd name="connsiteY34" fmla="*/ 5234150 h 6085490"/>
              <a:gd name="connsiteX35" fmla="*/ 1240220 w 3951890"/>
              <a:gd name="connsiteY35" fmla="*/ 5234152 h 6085490"/>
              <a:gd name="connsiteX36" fmla="*/ 1366345 w 3951890"/>
              <a:gd name="connsiteY36" fmla="*/ 5213131 h 6085490"/>
              <a:gd name="connsiteX37" fmla="*/ 1587062 w 3951890"/>
              <a:gd name="connsiteY37" fmla="*/ 4740165 h 6085490"/>
              <a:gd name="connsiteX38" fmla="*/ 1692166 w 3951890"/>
              <a:gd name="connsiteY38" fmla="*/ 4298732 h 6085490"/>
              <a:gd name="connsiteX39" fmla="*/ 2070539 w 3951890"/>
              <a:gd name="connsiteY39" fmla="*/ 4414344 h 6085490"/>
              <a:gd name="connsiteX40" fmla="*/ 2217683 w 3951890"/>
              <a:gd name="connsiteY40" fmla="*/ 4834760 h 6085490"/>
              <a:gd name="connsiteX41" fmla="*/ 2280745 w 3951890"/>
              <a:gd name="connsiteY41" fmla="*/ 5391807 h 6085490"/>
              <a:gd name="connsiteX42" fmla="*/ 2354317 w 3951890"/>
              <a:gd name="connsiteY42" fmla="*/ 5738648 h 6085490"/>
              <a:gd name="connsiteX43" fmla="*/ 2417381 w 3951890"/>
              <a:gd name="connsiteY43" fmla="*/ 5917323 h 6085490"/>
              <a:gd name="connsiteX44" fmla="*/ 2575035 w 3951890"/>
              <a:gd name="connsiteY44" fmla="*/ 6085490 h 6085490"/>
              <a:gd name="connsiteX45" fmla="*/ 2722180 w 3951890"/>
              <a:gd name="connsiteY45" fmla="*/ 6053959 h 6085490"/>
              <a:gd name="connsiteX46" fmla="*/ 2837794 w 3951890"/>
              <a:gd name="connsiteY46" fmla="*/ 6043448 h 6085490"/>
              <a:gd name="connsiteX47" fmla="*/ 2774731 w 3951890"/>
              <a:gd name="connsiteY47" fmla="*/ 5812221 h 6085490"/>
              <a:gd name="connsiteX48" fmla="*/ 2680138 w 3951890"/>
              <a:gd name="connsiteY48" fmla="*/ 5549462 h 6085490"/>
              <a:gd name="connsiteX49" fmla="*/ 2711669 w 3951890"/>
              <a:gd name="connsiteY49" fmla="*/ 5171089 h 6085490"/>
              <a:gd name="connsiteX50" fmla="*/ 2711669 w 3951890"/>
              <a:gd name="connsiteY50" fmla="*/ 4866289 h 6085490"/>
              <a:gd name="connsiteX51" fmla="*/ 2879835 w 3951890"/>
              <a:gd name="connsiteY51" fmla="*/ 4109545 h 6085490"/>
              <a:gd name="connsiteX52" fmla="*/ 3174123 w 3951890"/>
              <a:gd name="connsiteY52" fmla="*/ 4403835 h 6085490"/>
              <a:gd name="connsiteX53" fmla="*/ 2932386 w 3951890"/>
              <a:gd name="connsiteY53" fmla="*/ 5360275 h 6085490"/>
              <a:gd name="connsiteX54" fmla="*/ 2974428 w 3951890"/>
              <a:gd name="connsiteY54" fmla="*/ 5801711 h 6085490"/>
              <a:gd name="connsiteX55" fmla="*/ 3090041 w 3951890"/>
              <a:gd name="connsiteY55" fmla="*/ 5896303 h 6085490"/>
              <a:gd name="connsiteX56" fmla="*/ 3310758 w 3951890"/>
              <a:gd name="connsiteY56" fmla="*/ 5906815 h 6085490"/>
              <a:gd name="connsiteX57" fmla="*/ 3468413 w 3951890"/>
              <a:gd name="connsiteY57" fmla="*/ 6001407 h 6085490"/>
              <a:gd name="connsiteX58" fmla="*/ 3573518 w 3951890"/>
              <a:gd name="connsiteY58" fmla="*/ 5917324 h 6085490"/>
              <a:gd name="connsiteX59" fmla="*/ 3783725 w 3951890"/>
              <a:gd name="connsiteY59" fmla="*/ 5580993 h 6085490"/>
              <a:gd name="connsiteX60" fmla="*/ 3899339 w 3951890"/>
              <a:gd name="connsiteY60" fmla="*/ 5276193 h 6085490"/>
              <a:gd name="connsiteX61" fmla="*/ 3951890 w 3951890"/>
              <a:gd name="connsiteY61" fmla="*/ 4614042 h 6085490"/>
              <a:gd name="connsiteX62" fmla="*/ 3941380 w 3951890"/>
              <a:gd name="connsiteY62" fmla="*/ 4298731 h 6085490"/>
              <a:gd name="connsiteX63" fmla="*/ 3668111 w 3951890"/>
              <a:gd name="connsiteY63" fmla="*/ 3983421 h 6085490"/>
              <a:gd name="connsiteX64" fmla="*/ 3457904 w 3951890"/>
              <a:gd name="connsiteY64" fmla="*/ 3163614 h 6085490"/>
              <a:gd name="connsiteX65" fmla="*/ 3279228 w 3951890"/>
              <a:gd name="connsiteY65" fmla="*/ 2669628 h 6085490"/>
              <a:gd name="connsiteX66" fmla="*/ 3090042 w 3951890"/>
              <a:gd name="connsiteY66" fmla="*/ 2417379 h 6085490"/>
              <a:gd name="connsiteX67" fmla="*/ 2911366 w 3951890"/>
              <a:gd name="connsiteY67" fmla="*/ 2049517 h 6085490"/>
              <a:gd name="connsiteX68" fmla="*/ 2764221 w 3951890"/>
              <a:gd name="connsiteY68" fmla="*/ 1807779 h 6085490"/>
              <a:gd name="connsiteX69" fmla="*/ 2827283 w 3951890"/>
              <a:gd name="connsiteY69" fmla="*/ 1408386 h 6085490"/>
              <a:gd name="connsiteX70" fmla="*/ 2890345 w 3951890"/>
              <a:gd name="connsiteY70" fmla="*/ 1313793 h 6085490"/>
              <a:gd name="connsiteX71" fmla="*/ 2858814 w 3951890"/>
              <a:gd name="connsiteY71" fmla="*/ 1660635 h 6085490"/>
              <a:gd name="connsiteX72" fmla="*/ 3016469 w 3951890"/>
              <a:gd name="connsiteY72" fmla="*/ 2123090 h 6085490"/>
              <a:gd name="connsiteX73" fmla="*/ 3563007 w 3951890"/>
              <a:gd name="connsiteY73" fmla="*/ 2144110 h 6085490"/>
              <a:gd name="connsiteX74" fmla="*/ 3668111 w 3951890"/>
              <a:gd name="connsiteY74" fmla="*/ 1954924 h 6085490"/>
              <a:gd name="connsiteX75" fmla="*/ 3436883 w 3951890"/>
              <a:gd name="connsiteY75" fmla="*/ 1723697 h 6085490"/>
              <a:gd name="connsiteX76" fmla="*/ 3657600 w 3951890"/>
              <a:gd name="connsiteY76" fmla="*/ 1345324 h 6085490"/>
              <a:gd name="connsiteX77" fmla="*/ 3594538 w 3951890"/>
              <a:gd name="connsiteY77" fmla="*/ 756745 h 6085490"/>
              <a:gd name="connsiteX78" fmla="*/ 3520966 w 3951890"/>
              <a:gd name="connsiteY78" fmla="*/ 641131 h 6085490"/>
              <a:gd name="connsiteX79" fmla="*/ 3069021 w 3951890"/>
              <a:gd name="connsiteY79" fmla="*/ 409904 h 6085490"/>
              <a:gd name="connsiteX80" fmla="*/ 2816773 w 3951890"/>
              <a:gd name="connsiteY80" fmla="*/ 357352 h 6085490"/>
              <a:gd name="connsiteX81" fmla="*/ 2585545 w 3951890"/>
              <a:gd name="connsiteY81" fmla="*/ 0 h 6085490"/>
              <a:gd name="connsiteX82" fmla="*/ 2469931 w 3951890"/>
              <a:gd name="connsiteY82" fmla="*/ 157656 h 6085490"/>
              <a:gd name="connsiteX83" fmla="*/ 2322786 w 3951890"/>
              <a:gd name="connsiteY83" fmla="*/ 420414 h 6085490"/>
              <a:gd name="connsiteX84" fmla="*/ 2123090 w 3951890"/>
              <a:gd name="connsiteY84" fmla="*/ 620110 h 6085490"/>
              <a:gd name="connsiteX85" fmla="*/ 1828801 w 3951890"/>
              <a:gd name="connsiteY85" fmla="*/ 714704 h 6085490"/>
              <a:gd name="connsiteX86" fmla="*/ 1597573 w 3951890"/>
              <a:gd name="connsiteY86" fmla="*/ 746234 h 6085490"/>
              <a:gd name="connsiteX87" fmla="*/ 1408387 w 3951890"/>
              <a:gd name="connsiteY87" fmla="*/ 515007 h 6085490"/>
              <a:gd name="connsiteX88" fmla="*/ 1271752 w 3951890"/>
              <a:gd name="connsiteY88" fmla="*/ 199696 h 6085490"/>
              <a:gd name="connsiteX89" fmla="*/ 1124607 w 3951890"/>
              <a:gd name="connsiteY89" fmla="*/ 126124 h 6085490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722180 w 3951890"/>
              <a:gd name="connsiteY45" fmla="*/ 5927835 h 5959366"/>
              <a:gd name="connsiteX46" fmla="*/ 2837794 w 3951890"/>
              <a:gd name="connsiteY46" fmla="*/ 5917324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68413 w 3951890"/>
              <a:gd name="connsiteY57" fmla="*/ 5875283 h 5959366"/>
              <a:gd name="connsiteX58" fmla="*/ 3573518 w 3951890"/>
              <a:gd name="connsiteY58" fmla="*/ 5791200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722180 w 3951890"/>
              <a:gd name="connsiteY45" fmla="*/ 5927835 h 5959366"/>
              <a:gd name="connsiteX46" fmla="*/ 2837794 w 3951890"/>
              <a:gd name="connsiteY46" fmla="*/ 5917324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89434 w 3951890"/>
              <a:gd name="connsiteY57" fmla="*/ 5717627 h 5959366"/>
              <a:gd name="connsiteX58" fmla="*/ 3573518 w 3951890"/>
              <a:gd name="connsiteY58" fmla="*/ 5791200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722180 w 3951890"/>
              <a:gd name="connsiteY45" fmla="*/ 5927835 h 5959366"/>
              <a:gd name="connsiteX46" fmla="*/ 2837794 w 3951890"/>
              <a:gd name="connsiteY46" fmla="*/ 5917324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89434 w 3951890"/>
              <a:gd name="connsiteY57" fmla="*/ 5717627 h 5959366"/>
              <a:gd name="connsiteX58" fmla="*/ 3626070 w 3951890"/>
              <a:gd name="connsiteY58" fmla="*/ 5644055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722180 w 3951890"/>
              <a:gd name="connsiteY45" fmla="*/ 5927835 h 5959366"/>
              <a:gd name="connsiteX46" fmla="*/ 2680138 w 3951890"/>
              <a:gd name="connsiteY46" fmla="*/ 5717628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89434 w 3951890"/>
              <a:gd name="connsiteY57" fmla="*/ 5717627 h 5959366"/>
              <a:gd name="connsiteX58" fmla="*/ 3626070 w 3951890"/>
              <a:gd name="connsiteY58" fmla="*/ 5644055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543504 w 3951890"/>
              <a:gd name="connsiteY45" fmla="*/ 5696608 h 5959366"/>
              <a:gd name="connsiteX46" fmla="*/ 2680138 w 3951890"/>
              <a:gd name="connsiteY46" fmla="*/ 5717628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89434 w 3951890"/>
              <a:gd name="connsiteY57" fmla="*/ 5717627 h 5959366"/>
              <a:gd name="connsiteX58" fmla="*/ 3626070 w 3951890"/>
              <a:gd name="connsiteY58" fmla="*/ 5644055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396359 w 3951890"/>
              <a:gd name="connsiteY44" fmla="*/ 5675587 h 5797984"/>
              <a:gd name="connsiteX45" fmla="*/ 2543504 w 3951890"/>
              <a:gd name="connsiteY45" fmla="*/ 5696608 h 5797984"/>
              <a:gd name="connsiteX46" fmla="*/ 2680138 w 3951890"/>
              <a:gd name="connsiteY46" fmla="*/ 5717628 h 5797984"/>
              <a:gd name="connsiteX47" fmla="*/ 2774731 w 3951890"/>
              <a:gd name="connsiteY47" fmla="*/ 5686097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396359 w 3951890"/>
              <a:gd name="connsiteY44" fmla="*/ 5675587 h 5797984"/>
              <a:gd name="connsiteX45" fmla="*/ 2554014 w 3951890"/>
              <a:gd name="connsiteY45" fmla="*/ 5559974 h 5797984"/>
              <a:gd name="connsiteX46" fmla="*/ 2680138 w 3951890"/>
              <a:gd name="connsiteY46" fmla="*/ 5717628 h 5797984"/>
              <a:gd name="connsiteX47" fmla="*/ 2774731 w 3951890"/>
              <a:gd name="connsiteY47" fmla="*/ 5686097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396359 w 3951890"/>
              <a:gd name="connsiteY44" fmla="*/ 5675587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774731 w 3951890"/>
              <a:gd name="connsiteY47" fmla="*/ 5686097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396359 w 3951890"/>
              <a:gd name="connsiteY44" fmla="*/ 5675587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43807 w 3951890"/>
              <a:gd name="connsiteY42" fmla="*/ 5360276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28193 w 3951890"/>
              <a:gd name="connsiteY41" fmla="*/ 4950373 h 5797984"/>
              <a:gd name="connsiteX42" fmla="*/ 2343807 w 3951890"/>
              <a:gd name="connsiteY42" fmla="*/ 5360276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343807 w 3951890"/>
              <a:gd name="connsiteY42" fmla="*/ 5360276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343807 w 3951890"/>
              <a:gd name="connsiteY42" fmla="*/ 5360276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280745 w 3951890"/>
              <a:gd name="connsiteY42" fmla="*/ 5108028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280745 w 3951890"/>
              <a:gd name="connsiteY42" fmla="*/ 5108028 h 5797984"/>
              <a:gd name="connsiteX43" fmla="*/ 2333298 w 3951890"/>
              <a:gd name="connsiteY43" fmla="*/ 5360274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30925 w 3951890"/>
              <a:gd name="connsiteY26" fmla="*/ 5223643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280745 w 3951890"/>
              <a:gd name="connsiteY42" fmla="*/ 5108028 h 5797984"/>
              <a:gd name="connsiteX43" fmla="*/ 2333298 w 3951890"/>
              <a:gd name="connsiteY43" fmla="*/ 5360274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220717 w 3951890"/>
              <a:gd name="connsiteY25" fmla="*/ 5255172 h 5797984"/>
              <a:gd name="connsiteX26" fmla="*/ 430925 w 3951890"/>
              <a:gd name="connsiteY26" fmla="*/ 5223643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280745 w 3951890"/>
              <a:gd name="connsiteY42" fmla="*/ 5108028 h 5797984"/>
              <a:gd name="connsiteX43" fmla="*/ 2333298 w 3951890"/>
              <a:gd name="connsiteY43" fmla="*/ 5360274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36635 w 3930869"/>
              <a:gd name="connsiteY21" fmla="*/ 4550979 h 5797984"/>
              <a:gd name="connsiteX22" fmla="*/ 0 w 3930869"/>
              <a:gd name="connsiteY22" fmla="*/ 4834759 h 5797984"/>
              <a:gd name="connsiteX23" fmla="*/ 0 w 3930869"/>
              <a:gd name="connsiteY23" fmla="*/ 5255172 h 5797984"/>
              <a:gd name="connsiteX24" fmla="*/ 94594 w 3930869"/>
              <a:gd name="connsiteY24" fmla="*/ 5297213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09599 w 3930869"/>
              <a:gd name="connsiteY28" fmla="*/ 5297214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0 w 3930869"/>
              <a:gd name="connsiteY23" fmla="*/ 5255172 h 5797984"/>
              <a:gd name="connsiteX24" fmla="*/ 94594 w 3930869"/>
              <a:gd name="connsiteY24" fmla="*/ 5297213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09599 w 3930869"/>
              <a:gd name="connsiteY28" fmla="*/ 5297214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94594 w 3930869"/>
              <a:gd name="connsiteY24" fmla="*/ 5297213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09599 w 3930869"/>
              <a:gd name="connsiteY28" fmla="*/ 5297214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09599 w 3930869"/>
              <a:gd name="connsiteY28" fmla="*/ 5297214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213131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213131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132082 w 3930869"/>
              <a:gd name="connsiteY55" fmla="*/ 5633544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213131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132082 w 3930869"/>
              <a:gd name="connsiteY55" fmla="*/ 5633544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73215 w 3930869"/>
              <a:gd name="connsiteY59" fmla="*/ 5318235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213131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132082 w 3930869"/>
              <a:gd name="connsiteY55" fmla="*/ 5633544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73215 w 3930869"/>
              <a:gd name="connsiteY59" fmla="*/ 5318235 h 5797984"/>
              <a:gd name="connsiteX60" fmla="*/ 3836277 w 3930869"/>
              <a:gd name="connsiteY60" fmla="*/ 4813738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20359"/>
              <a:gd name="connsiteY0" fmla="*/ 0 h 5797984"/>
              <a:gd name="connsiteX1" fmla="*/ 914400 w 3920359"/>
              <a:gd name="connsiteY1" fmla="*/ 388883 h 5797984"/>
              <a:gd name="connsiteX2" fmla="*/ 378372 w 3920359"/>
              <a:gd name="connsiteY2" fmla="*/ 536028 h 5797984"/>
              <a:gd name="connsiteX3" fmla="*/ 63062 w 3920359"/>
              <a:gd name="connsiteY3" fmla="*/ 819807 h 5797984"/>
              <a:gd name="connsiteX4" fmla="*/ 63062 w 3920359"/>
              <a:gd name="connsiteY4" fmla="*/ 1093076 h 5797984"/>
              <a:gd name="connsiteX5" fmla="*/ 273269 w 3920359"/>
              <a:gd name="connsiteY5" fmla="*/ 1492469 h 5797984"/>
              <a:gd name="connsiteX6" fmla="*/ 378373 w 3920359"/>
              <a:gd name="connsiteY6" fmla="*/ 1660634 h 5797984"/>
              <a:gd name="connsiteX7" fmla="*/ 409903 w 3920359"/>
              <a:gd name="connsiteY7" fmla="*/ 1870841 h 5797984"/>
              <a:gd name="connsiteX8" fmla="*/ 609600 w 3920359"/>
              <a:gd name="connsiteY8" fmla="*/ 1923394 h 5797984"/>
              <a:gd name="connsiteX9" fmla="*/ 798786 w 3920359"/>
              <a:gd name="connsiteY9" fmla="*/ 1671145 h 5797984"/>
              <a:gd name="connsiteX10" fmla="*/ 735724 w 3920359"/>
              <a:gd name="connsiteY10" fmla="*/ 1250731 h 5797984"/>
              <a:gd name="connsiteX11" fmla="*/ 651641 w 3920359"/>
              <a:gd name="connsiteY11" fmla="*/ 1051035 h 5797984"/>
              <a:gd name="connsiteX12" fmla="*/ 830317 w 3920359"/>
              <a:gd name="connsiteY12" fmla="*/ 1008993 h 5797984"/>
              <a:gd name="connsiteX13" fmla="*/ 998483 w 3920359"/>
              <a:gd name="connsiteY13" fmla="*/ 1481959 h 5797984"/>
              <a:gd name="connsiteX14" fmla="*/ 1030014 w 3920359"/>
              <a:gd name="connsiteY14" fmla="*/ 1891862 h 5797984"/>
              <a:gd name="connsiteX15" fmla="*/ 977462 w 3920359"/>
              <a:gd name="connsiteY15" fmla="*/ 2364828 h 5797984"/>
              <a:gd name="connsiteX16" fmla="*/ 399393 w 3920359"/>
              <a:gd name="connsiteY16" fmla="*/ 3499945 h 5797984"/>
              <a:gd name="connsiteX17" fmla="*/ 325821 w 3920359"/>
              <a:gd name="connsiteY17" fmla="*/ 3626070 h 5797984"/>
              <a:gd name="connsiteX18" fmla="*/ 336331 w 3920359"/>
              <a:gd name="connsiteY18" fmla="*/ 3710152 h 5797984"/>
              <a:gd name="connsiteX19" fmla="*/ 304800 w 3920359"/>
              <a:gd name="connsiteY19" fmla="*/ 3815255 h 5797984"/>
              <a:gd name="connsiteX20" fmla="*/ 241738 w 3920359"/>
              <a:gd name="connsiteY20" fmla="*/ 4025462 h 5797984"/>
              <a:gd name="connsiteX21" fmla="*/ 105104 w 3920359"/>
              <a:gd name="connsiteY21" fmla="*/ 4498427 h 5797984"/>
              <a:gd name="connsiteX22" fmla="*/ 0 w 3920359"/>
              <a:gd name="connsiteY22" fmla="*/ 4834759 h 5797984"/>
              <a:gd name="connsiteX23" fmla="*/ 31531 w 3920359"/>
              <a:gd name="connsiteY23" fmla="*/ 5097517 h 5797984"/>
              <a:gd name="connsiteX24" fmla="*/ 136635 w 3920359"/>
              <a:gd name="connsiteY24" fmla="*/ 5192110 h 5797984"/>
              <a:gd name="connsiteX25" fmla="*/ 199696 w 3920359"/>
              <a:gd name="connsiteY25" fmla="*/ 5255172 h 5797984"/>
              <a:gd name="connsiteX26" fmla="*/ 409904 w 3920359"/>
              <a:gd name="connsiteY26" fmla="*/ 5223643 h 5797984"/>
              <a:gd name="connsiteX27" fmla="*/ 515007 w 3920359"/>
              <a:gd name="connsiteY27" fmla="*/ 5213131 h 5797984"/>
              <a:gd name="connsiteX28" fmla="*/ 620110 w 3920359"/>
              <a:gd name="connsiteY28" fmla="*/ 5171090 h 5797984"/>
              <a:gd name="connsiteX29" fmla="*/ 693681 w 3920359"/>
              <a:gd name="connsiteY29" fmla="*/ 4929352 h 5797984"/>
              <a:gd name="connsiteX30" fmla="*/ 735724 w 3920359"/>
              <a:gd name="connsiteY30" fmla="*/ 4572000 h 5797984"/>
              <a:gd name="connsiteX31" fmla="*/ 882868 w 3920359"/>
              <a:gd name="connsiteY31" fmla="*/ 4014952 h 5797984"/>
              <a:gd name="connsiteX32" fmla="*/ 945931 w 3920359"/>
              <a:gd name="connsiteY32" fmla="*/ 4824249 h 5797984"/>
              <a:gd name="connsiteX33" fmla="*/ 966952 w 3920359"/>
              <a:gd name="connsiteY33" fmla="*/ 4981903 h 5797984"/>
              <a:gd name="connsiteX34" fmla="*/ 1082566 w 3920359"/>
              <a:gd name="connsiteY34" fmla="*/ 5108026 h 5797984"/>
              <a:gd name="connsiteX35" fmla="*/ 1219199 w 3920359"/>
              <a:gd name="connsiteY35" fmla="*/ 5108028 h 5797984"/>
              <a:gd name="connsiteX36" fmla="*/ 1345324 w 3920359"/>
              <a:gd name="connsiteY36" fmla="*/ 5087007 h 5797984"/>
              <a:gd name="connsiteX37" fmla="*/ 1566041 w 3920359"/>
              <a:gd name="connsiteY37" fmla="*/ 4614041 h 5797984"/>
              <a:gd name="connsiteX38" fmla="*/ 1671145 w 3920359"/>
              <a:gd name="connsiteY38" fmla="*/ 4172608 h 5797984"/>
              <a:gd name="connsiteX39" fmla="*/ 2049518 w 3920359"/>
              <a:gd name="connsiteY39" fmla="*/ 4078013 h 5797984"/>
              <a:gd name="connsiteX40" fmla="*/ 2165131 w 3920359"/>
              <a:gd name="connsiteY40" fmla="*/ 4529960 h 5797984"/>
              <a:gd name="connsiteX41" fmla="*/ 2207172 w 3920359"/>
              <a:gd name="connsiteY41" fmla="*/ 4950373 h 5797984"/>
              <a:gd name="connsiteX42" fmla="*/ 2259724 w 3920359"/>
              <a:gd name="connsiteY42" fmla="*/ 5108028 h 5797984"/>
              <a:gd name="connsiteX43" fmla="*/ 2312277 w 3920359"/>
              <a:gd name="connsiteY43" fmla="*/ 5360274 h 5797984"/>
              <a:gd name="connsiteX44" fmla="*/ 2427890 w 3920359"/>
              <a:gd name="connsiteY44" fmla="*/ 5528443 h 5797984"/>
              <a:gd name="connsiteX45" fmla="*/ 2532993 w 3920359"/>
              <a:gd name="connsiteY45" fmla="*/ 5559974 h 5797984"/>
              <a:gd name="connsiteX46" fmla="*/ 2680138 w 3920359"/>
              <a:gd name="connsiteY46" fmla="*/ 5528441 h 5797984"/>
              <a:gd name="connsiteX47" fmla="*/ 2669627 w 3920359"/>
              <a:gd name="connsiteY47" fmla="*/ 5423339 h 5797984"/>
              <a:gd name="connsiteX48" fmla="*/ 2659117 w 3920359"/>
              <a:gd name="connsiteY48" fmla="*/ 5423338 h 5797984"/>
              <a:gd name="connsiteX49" fmla="*/ 2690648 w 3920359"/>
              <a:gd name="connsiteY49" fmla="*/ 5044965 h 5797984"/>
              <a:gd name="connsiteX50" fmla="*/ 2690648 w 3920359"/>
              <a:gd name="connsiteY50" fmla="*/ 4740165 h 5797984"/>
              <a:gd name="connsiteX51" fmla="*/ 2858814 w 3920359"/>
              <a:gd name="connsiteY51" fmla="*/ 3983421 h 5797984"/>
              <a:gd name="connsiteX52" fmla="*/ 3153102 w 3920359"/>
              <a:gd name="connsiteY52" fmla="*/ 4277711 h 5797984"/>
              <a:gd name="connsiteX53" fmla="*/ 2911365 w 3920359"/>
              <a:gd name="connsiteY53" fmla="*/ 5234151 h 5797984"/>
              <a:gd name="connsiteX54" fmla="*/ 2953407 w 3920359"/>
              <a:gd name="connsiteY54" fmla="*/ 5675587 h 5797984"/>
              <a:gd name="connsiteX55" fmla="*/ 3132082 w 3920359"/>
              <a:gd name="connsiteY55" fmla="*/ 5633544 h 5797984"/>
              <a:gd name="connsiteX56" fmla="*/ 3289737 w 3920359"/>
              <a:gd name="connsiteY56" fmla="*/ 5780691 h 5797984"/>
              <a:gd name="connsiteX57" fmla="*/ 3468413 w 3920359"/>
              <a:gd name="connsiteY57" fmla="*/ 5717627 h 5797984"/>
              <a:gd name="connsiteX58" fmla="*/ 3605049 w 3920359"/>
              <a:gd name="connsiteY58" fmla="*/ 5644055 h 5797984"/>
              <a:gd name="connsiteX59" fmla="*/ 3773215 w 3920359"/>
              <a:gd name="connsiteY59" fmla="*/ 5318235 h 5797984"/>
              <a:gd name="connsiteX60" fmla="*/ 3836277 w 3920359"/>
              <a:gd name="connsiteY60" fmla="*/ 4813738 h 5797984"/>
              <a:gd name="connsiteX61" fmla="*/ 3741682 w 3920359"/>
              <a:gd name="connsiteY61" fmla="*/ 4393325 h 5797984"/>
              <a:gd name="connsiteX62" fmla="*/ 3920359 w 3920359"/>
              <a:gd name="connsiteY62" fmla="*/ 4172607 h 5797984"/>
              <a:gd name="connsiteX63" fmla="*/ 3647090 w 3920359"/>
              <a:gd name="connsiteY63" fmla="*/ 3857297 h 5797984"/>
              <a:gd name="connsiteX64" fmla="*/ 3436883 w 3920359"/>
              <a:gd name="connsiteY64" fmla="*/ 3037490 h 5797984"/>
              <a:gd name="connsiteX65" fmla="*/ 3258207 w 3920359"/>
              <a:gd name="connsiteY65" fmla="*/ 2543504 h 5797984"/>
              <a:gd name="connsiteX66" fmla="*/ 3069021 w 3920359"/>
              <a:gd name="connsiteY66" fmla="*/ 2291255 h 5797984"/>
              <a:gd name="connsiteX67" fmla="*/ 2890345 w 3920359"/>
              <a:gd name="connsiteY67" fmla="*/ 1923393 h 5797984"/>
              <a:gd name="connsiteX68" fmla="*/ 2743200 w 3920359"/>
              <a:gd name="connsiteY68" fmla="*/ 1681655 h 5797984"/>
              <a:gd name="connsiteX69" fmla="*/ 2806262 w 3920359"/>
              <a:gd name="connsiteY69" fmla="*/ 1282262 h 5797984"/>
              <a:gd name="connsiteX70" fmla="*/ 2869324 w 3920359"/>
              <a:gd name="connsiteY70" fmla="*/ 1187669 h 5797984"/>
              <a:gd name="connsiteX71" fmla="*/ 2837793 w 3920359"/>
              <a:gd name="connsiteY71" fmla="*/ 1534511 h 5797984"/>
              <a:gd name="connsiteX72" fmla="*/ 2995448 w 3920359"/>
              <a:gd name="connsiteY72" fmla="*/ 1996966 h 5797984"/>
              <a:gd name="connsiteX73" fmla="*/ 3541986 w 3920359"/>
              <a:gd name="connsiteY73" fmla="*/ 2017986 h 5797984"/>
              <a:gd name="connsiteX74" fmla="*/ 3647090 w 3920359"/>
              <a:gd name="connsiteY74" fmla="*/ 1828800 h 5797984"/>
              <a:gd name="connsiteX75" fmla="*/ 3415862 w 3920359"/>
              <a:gd name="connsiteY75" fmla="*/ 1597573 h 5797984"/>
              <a:gd name="connsiteX76" fmla="*/ 3636579 w 3920359"/>
              <a:gd name="connsiteY76" fmla="*/ 1219200 h 5797984"/>
              <a:gd name="connsiteX77" fmla="*/ 3573517 w 3920359"/>
              <a:gd name="connsiteY77" fmla="*/ 630621 h 5797984"/>
              <a:gd name="connsiteX78" fmla="*/ 3499945 w 3920359"/>
              <a:gd name="connsiteY78" fmla="*/ 515007 h 5797984"/>
              <a:gd name="connsiteX79" fmla="*/ 3048000 w 3920359"/>
              <a:gd name="connsiteY79" fmla="*/ 283780 h 5797984"/>
              <a:gd name="connsiteX80" fmla="*/ 2795752 w 3920359"/>
              <a:gd name="connsiteY80" fmla="*/ 231228 h 5797984"/>
              <a:gd name="connsiteX81" fmla="*/ 2585545 w 3920359"/>
              <a:gd name="connsiteY81" fmla="*/ 42042 h 5797984"/>
              <a:gd name="connsiteX82" fmla="*/ 2448910 w 3920359"/>
              <a:gd name="connsiteY82" fmla="*/ 31532 h 5797984"/>
              <a:gd name="connsiteX83" fmla="*/ 2301765 w 3920359"/>
              <a:gd name="connsiteY83" fmla="*/ 294290 h 5797984"/>
              <a:gd name="connsiteX84" fmla="*/ 2102069 w 3920359"/>
              <a:gd name="connsiteY84" fmla="*/ 493986 h 5797984"/>
              <a:gd name="connsiteX85" fmla="*/ 1807780 w 3920359"/>
              <a:gd name="connsiteY85" fmla="*/ 588580 h 5797984"/>
              <a:gd name="connsiteX86" fmla="*/ 1576552 w 3920359"/>
              <a:gd name="connsiteY86" fmla="*/ 620110 h 5797984"/>
              <a:gd name="connsiteX87" fmla="*/ 1387366 w 3920359"/>
              <a:gd name="connsiteY87" fmla="*/ 388883 h 5797984"/>
              <a:gd name="connsiteX88" fmla="*/ 1250731 w 3920359"/>
              <a:gd name="connsiteY88" fmla="*/ 73572 h 5797984"/>
              <a:gd name="connsiteX89" fmla="*/ 1103586 w 3920359"/>
              <a:gd name="connsiteY89" fmla="*/ 0 h 5797984"/>
              <a:gd name="connsiteX0" fmla="*/ 1103586 w 3836277"/>
              <a:gd name="connsiteY0" fmla="*/ 0 h 5797984"/>
              <a:gd name="connsiteX1" fmla="*/ 914400 w 3836277"/>
              <a:gd name="connsiteY1" fmla="*/ 388883 h 5797984"/>
              <a:gd name="connsiteX2" fmla="*/ 378372 w 3836277"/>
              <a:gd name="connsiteY2" fmla="*/ 536028 h 5797984"/>
              <a:gd name="connsiteX3" fmla="*/ 63062 w 3836277"/>
              <a:gd name="connsiteY3" fmla="*/ 819807 h 5797984"/>
              <a:gd name="connsiteX4" fmla="*/ 63062 w 3836277"/>
              <a:gd name="connsiteY4" fmla="*/ 1093076 h 5797984"/>
              <a:gd name="connsiteX5" fmla="*/ 273269 w 3836277"/>
              <a:gd name="connsiteY5" fmla="*/ 1492469 h 5797984"/>
              <a:gd name="connsiteX6" fmla="*/ 378373 w 3836277"/>
              <a:gd name="connsiteY6" fmla="*/ 1660634 h 5797984"/>
              <a:gd name="connsiteX7" fmla="*/ 409903 w 3836277"/>
              <a:gd name="connsiteY7" fmla="*/ 1870841 h 5797984"/>
              <a:gd name="connsiteX8" fmla="*/ 609600 w 3836277"/>
              <a:gd name="connsiteY8" fmla="*/ 1923394 h 5797984"/>
              <a:gd name="connsiteX9" fmla="*/ 798786 w 3836277"/>
              <a:gd name="connsiteY9" fmla="*/ 1671145 h 5797984"/>
              <a:gd name="connsiteX10" fmla="*/ 735724 w 3836277"/>
              <a:gd name="connsiteY10" fmla="*/ 1250731 h 5797984"/>
              <a:gd name="connsiteX11" fmla="*/ 651641 w 3836277"/>
              <a:gd name="connsiteY11" fmla="*/ 1051035 h 5797984"/>
              <a:gd name="connsiteX12" fmla="*/ 830317 w 3836277"/>
              <a:gd name="connsiteY12" fmla="*/ 1008993 h 5797984"/>
              <a:gd name="connsiteX13" fmla="*/ 998483 w 3836277"/>
              <a:gd name="connsiteY13" fmla="*/ 1481959 h 5797984"/>
              <a:gd name="connsiteX14" fmla="*/ 1030014 w 3836277"/>
              <a:gd name="connsiteY14" fmla="*/ 1891862 h 5797984"/>
              <a:gd name="connsiteX15" fmla="*/ 977462 w 3836277"/>
              <a:gd name="connsiteY15" fmla="*/ 2364828 h 5797984"/>
              <a:gd name="connsiteX16" fmla="*/ 399393 w 3836277"/>
              <a:gd name="connsiteY16" fmla="*/ 3499945 h 5797984"/>
              <a:gd name="connsiteX17" fmla="*/ 325821 w 3836277"/>
              <a:gd name="connsiteY17" fmla="*/ 3626070 h 5797984"/>
              <a:gd name="connsiteX18" fmla="*/ 336331 w 3836277"/>
              <a:gd name="connsiteY18" fmla="*/ 3710152 h 5797984"/>
              <a:gd name="connsiteX19" fmla="*/ 304800 w 3836277"/>
              <a:gd name="connsiteY19" fmla="*/ 3815255 h 5797984"/>
              <a:gd name="connsiteX20" fmla="*/ 241738 w 3836277"/>
              <a:gd name="connsiteY20" fmla="*/ 4025462 h 5797984"/>
              <a:gd name="connsiteX21" fmla="*/ 105104 w 3836277"/>
              <a:gd name="connsiteY21" fmla="*/ 4498427 h 5797984"/>
              <a:gd name="connsiteX22" fmla="*/ 0 w 3836277"/>
              <a:gd name="connsiteY22" fmla="*/ 4834759 h 5797984"/>
              <a:gd name="connsiteX23" fmla="*/ 31531 w 3836277"/>
              <a:gd name="connsiteY23" fmla="*/ 5097517 h 5797984"/>
              <a:gd name="connsiteX24" fmla="*/ 136635 w 3836277"/>
              <a:gd name="connsiteY24" fmla="*/ 5192110 h 5797984"/>
              <a:gd name="connsiteX25" fmla="*/ 199696 w 3836277"/>
              <a:gd name="connsiteY25" fmla="*/ 5255172 h 5797984"/>
              <a:gd name="connsiteX26" fmla="*/ 409904 w 3836277"/>
              <a:gd name="connsiteY26" fmla="*/ 5223643 h 5797984"/>
              <a:gd name="connsiteX27" fmla="*/ 515007 w 3836277"/>
              <a:gd name="connsiteY27" fmla="*/ 5213131 h 5797984"/>
              <a:gd name="connsiteX28" fmla="*/ 620110 w 3836277"/>
              <a:gd name="connsiteY28" fmla="*/ 5171090 h 5797984"/>
              <a:gd name="connsiteX29" fmla="*/ 693681 w 3836277"/>
              <a:gd name="connsiteY29" fmla="*/ 4929352 h 5797984"/>
              <a:gd name="connsiteX30" fmla="*/ 735724 w 3836277"/>
              <a:gd name="connsiteY30" fmla="*/ 4572000 h 5797984"/>
              <a:gd name="connsiteX31" fmla="*/ 882868 w 3836277"/>
              <a:gd name="connsiteY31" fmla="*/ 4014952 h 5797984"/>
              <a:gd name="connsiteX32" fmla="*/ 945931 w 3836277"/>
              <a:gd name="connsiteY32" fmla="*/ 4824249 h 5797984"/>
              <a:gd name="connsiteX33" fmla="*/ 966952 w 3836277"/>
              <a:gd name="connsiteY33" fmla="*/ 4981903 h 5797984"/>
              <a:gd name="connsiteX34" fmla="*/ 1082566 w 3836277"/>
              <a:gd name="connsiteY34" fmla="*/ 5108026 h 5797984"/>
              <a:gd name="connsiteX35" fmla="*/ 1219199 w 3836277"/>
              <a:gd name="connsiteY35" fmla="*/ 5108028 h 5797984"/>
              <a:gd name="connsiteX36" fmla="*/ 1345324 w 3836277"/>
              <a:gd name="connsiteY36" fmla="*/ 5087007 h 5797984"/>
              <a:gd name="connsiteX37" fmla="*/ 1566041 w 3836277"/>
              <a:gd name="connsiteY37" fmla="*/ 4614041 h 5797984"/>
              <a:gd name="connsiteX38" fmla="*/ 1671145 w 3836277"/>
              <a:gd name="connsiteY38" fmla="*/ 4172608 h 5797984"/>
              <a:gd name="connsiteX39" fmla="*/ 2049518 w 3836277"/>
              <a:gd name="connsiteY39" fmla="*/ 4078013 h 5797984"/>
              <a:gd name="connsiteX40" fmla="*/ 2165131 w 3836277"/>
              <a:gd name="connsiteY40" fmla="*/ 4529960 h 5797984"/>
              <a:gd name="connsiteX41" fmla="*/ 2207172 w 3836277"/>
              <a:gd name="connsiteY41" fmla="*/ 4950373 h 5797984"/>
              <a:gd name="connsiteX42" fmla="*/ 2259724 w 3836277"/>
              <a:gd name="connsiteY42" fmla="*/ 5108028 h 5797984"/>
              <a:gd name="connsiteX43" fmla="*/ 2312277 w 3836277"/>
              <a:gd name="connsiteY43" fmla="*/ 5360274 h 5797984"/>
              <a:gd name="connsiteX44" fmla="*/ 2427890 w 3836277"/>
              <a:gd name="connsiteY44" fmla="*/ 5528443 h 5797984"/>
              <a:gd name="connsiteX45" fmla="*/ 2532993 w 3836277"/>
              <a:gd name="connsiteY45" fmla="*/ 5559974 h 5797984"/>
              <a:gd name="connsiteX46" fmla="*/ 2680138 w 3836277"/>
              <a:gd name="connsiteY46" fmla="*/ 5528441 h 5797984"/>
              <a:gd name="connsiteX47" fmla="*/ 2669627 w 3836277"/>
              <a:gd name="connsiteY47" fmla="*/ 5423339 h 5797984"/>
              <a:gd name="connsiteX48" fmla="*/ 2659117 w 3836277"/>
              <a:gd name="connsiteY48" fmla="*/ 5423338 h 5797984"/>
              <a:gd name="connsiteX49" fmla="*/ 2690648 w 3836277"/>
              <a:gd name="connsiteY49" fmla="*/ 5044965 h 5797984"/>
              <a:gd name="connsiteX50" fmla="*/ 2690648 w 3836277"/>
              <a:gd name="connsiteY50" fmla="*/ 4740165 h 5797984"/>
              <a:gd name="connsiteX51" fmla="*/ 2858814 w 3836277"/>
              <a:gd name="connsiteY51" fmla="*/ 3983421 h 5797984"/>
              <a:gd name="connsiteX52" fmla="*/ 3153102 w 3836277"/>
              <a:gd name="connsiteY52" fmla="*/ 4277711 h 5797984"/>
              <a:gd name="connsiteX53" fmla="*/ 2911365 w 3836277"/>
              <a:gd name="connsiteY53" fmla="*/ 5234151 h 5797984"/>
              <a:gd name="connsiteX54" fmla="*/ 2953407 w 3836277"/>
              <a:gd name="connsiteY54" fmla="*/ 5675587 h 5797984"/>
              <a:gd name="connsiteX55" fmla="*/ 3132082 w 3836277"/>
              <a:gd name="connsiteY55" fmla="*/ 5633544 h 5797984"/>
              <a:gd name="connsiteX56" fmla="*/ 3289737 w 3836277"/>
              <a:gd name="connsiteY56" fmla="*/ 5780691 h 5797984"/>
              <a:gd name="connsiteX57" fmla="*/ 3468413 w 3836277"/>
              <a:gd name="connsiteY57" fmla="*/ 5717627 h 5797984"/>
              <a:gd name="connsiteX58" fmla="*/ 3605049 w 3836277"/>
              <a:gd name="connsiteY58" fmla="*/ 5644055 h 5797984"/>
              <a:gd name="connsiteX59" fmla="*/ 3773215 w 3836277"/>
              <a:gd name="connsiteY59" fmla="*/ 5318235 h 5797984"/>
              <a:gd name="connsiteX60" fmla="*/ 3836277 w 3836277"/>
              <a:gd name="connsiteY60" fmla="*/ 4813738 h 5797984"/>
              <a:gd name="connsiteX61" fmla="*/ 3741682 w 3836277"/>
              <a:gd name="connsiteY61" fmla="*/ 4393325 h 5797984"/>
              <a:gd name="connsiteX62" fmla="*/ 3783724 w 3836277"/>
              <a:gd name="connsiteY62" fmla="*/ 4130566 h 5797984"/>
              <a:gd name="connsiteX63" fmla="*/ 3647090 w 3836277"/>
              <a:gd name="connsiteY63" fmla="*/ 3857297 h 5797984"/>
              <a:gd name="connsiteX64" fmla="*/ 3436883 w 3836277"/>
              <a:gd name="connsiteY64" fmla="*/ 3037490 h 5797984"/>
              <a:gd name="connsiteX65" fmla="*/ 3258207 w 3836277"/>
              <a:gd name="connsiteY65" fmla="*/ 2543504 h 5797984"/>
              <a:gd name="connsiteX66" fmla="*/ 3069021 w 3836277"/>
              <a:gd name="connsiteY66" fmla="*/ 2291255 h 5797984"/>
              <a:gd name="connsiteX67" fmla="*/ 2890345 w 3836277"/>
              <a:gd name="connsiteY67" fmla="*/ 1923393 h 5797984"/>
              <a:gd name="connsiteX68" fmla="*/ 2743200 w 3836277"/>
              <a:gd name="connsiteY68" fmla="*/ 1681655 h 5797984"/>
              <a:gd name="connsiteX69" fmla="*/ 2806262 w 3836277"/>
              <a:gd name="connsiteY69" fmla="*/ 1282262 h 5797984"/>
              <a:gd name="connsiteX70" fmla="*/ 2869324 w 3836277"/>
              <a:gd name="connsiteY70" fmla="*/ 1187669 h 5797984"/>
              <a:gd name="connsiteX71" fmla="*/ 2837793 w 3836277"/>
              <a:gd name="connsiteY71" fmla="*/ 1534511 h 5797984"/>
              <a:gd name="connsiteX72" fmla="*/ 2995448 w 3836277"/>
              <a:gd name="connsiteY72" fmla="*/ 1996966 h 5797984"/>
              <a:gd name="connsiteX73" fmla="*/ 3541986 w 3836277"/>
              <a:gd name="connsiteY73" fmla="*/ 2017986 h 5797984"/>
              <a:gd name="connsiteX74" fmla="*/ 3647090 w 3836277"/>
              <a:gd name="connsiteY74" fmla="*/ 1828800 h 5797984"/>
              <a:gd name="connsiteX75" fmla="*/ 3415862 w 3836277"/>
              <a:gd name="connsiteY75" fmla="*/ 1597573 h 5797984"/>
              <a:gd name="connsiteX76" fmla="*/ 3636579 w 3836277"/>
              <a:gd name="connsiteY76" fmla="*/ 1219200 h 5797984"/>
              <a:gd name="connsiteX77" fmla="*/ 3573517 w 3836277"/>
              <a:gd name="connsiteY77" fmla="*/ 630621 h 5797984"/>
              <a:gd name="connsiteX78" fmla="*/ 3499945 w 3836277"/>
              <a:gd name="connsiteY78" fmla="*/ 515007 h 5797984"/>
              <a:gd name="connsiteX79" fmla="*/ 3048000 w 3836277"/>
              <a:gd name="connsiteY79" fmla="*/ 283780 h 5797984"/>
              <a:gd name="connsiteX80" fmla="*/ 2795752 w 3836277"/>
              <a:gd name="connsiteY80" fmla="*/ 231228 h 5797984"/>
              <a:gd name="connsiteX81" fmla="*/ 2585545 w 3836277"/>
              <a:gd name="connsiteY81" fmla="*/ 42042 h 5797984"/>
              <a:gd name="connsiteX82" fmla="*/ 2448910 w 3836277"/>
              <a:gd name="connsiteY82" fmla="*/ 31532 h 5797984"/>
              <a:gd name="connsiteX83" fmla="*/ 2301765 w 3836277"/>
              <a:gd name="connsiteY83" fmla="*/ 294290 h 5797984"/>
              <a:gd name="connsiteX84" fmla="*/ 2102069 w 3836277"/>
              <a:gd name="connsiteY84" fmla="*/ 493986 h 5797984"/>
              <a:gd name="connsiteX85" fmla="*/ 1807780 w 3836277"/>
              <a:gd name="connsiteY85" fmla="*/ 588580 h 5797984"/>
              <a:gd name="connsiteX86" fmla="*/ 1576552 w 3836277"/>
              <a:gd name="connsiteY86" fmla="*/ 620110 h 5797984"/>
              <a:gd name="connsiteX87" fmla="*/ 1387366 w 3836277"/>
              <a:gd name="connsiteY87" fmla="*/ 388883 h 5797984"/>
              <a:gd name="connsiteX88" fmla="*/ 1250731 w 3836277"/>
              <a:gd name="connsiteY88" fmla="*/ 73572 h 5797984"/>
              <a:gd name="connsiteX89" fmla="*/ 1103586 w 3836277"/>
              <a:gd name="connsiteY89" fmla="*/ 0 h 5797984"/>
              <a:gd name="connsiteX0" fmla="*/ 1103586 w 3857297"/>
              <a:gd name="connsiteY0" fmla="*/ 0 h 5797984"/>
              <a:gd name="connsiteX1" fmla="*/ 914400 w 3857297"/>
              <a:gd name="connsiteY1" fmla="*/ 388883 h 5797984"/>
              <a:gd name="connsiteX2" fmla="*/ 378372 w 3857297"/>
              <a:gd name="connsiteY2" fmla="*/ 536028 h 5797984"/>
              <a:gd name="connsiteX3" fmla="*/ 63062 w 3857297"/>
              <a:gd name="connsiteY3" fmla="*/ 819807 h 5797984"/>
              <a:gd name="connsiteX4" fmla="*/ 63062 w 3857297"/>
              <a:gd name="connsiteY4" fmla="*/ 1093076 h 5797984"/>
              <a:gd name="connsiteX5" fmla="*/ 273269 w 3857297"/>
              <a:gd name="connsiteY5" fmla="*/ 1492469 h 5797984"/>
              <a:gd name="connsiteX6" fmla="*/ 378373 w 3857297"/>
              <a:gd name="connsiteY6" fmla="*/ 1660634 h 5797984"/>
              <a:gd name="connsiteX7" fmla="*/ 409903 w 3857297"/>
              <a:gd name="connsiteY7" fmla="*/ 1870841 h 5797984"/>
              <a:gd name="connsiteX8" fmla="*/ 609600 w 3857297"/>
              <a:gd name="connsiteY8" fmla="*/ 1923394 h 5797984"/>
              <a:gd name="connsiteX9" fmla="*/ 798786 w 3857297"/>
              <a:gd name="connsiteY9" fmla="*/ 1671145 h 5797984"/>
              <a:gd name="connsiteX10" fmla="*/ 735724 w 3857297"/>
              <a:gd name="connsiteY10" fmla="*/ 1250731 h 5797984"/>
              <a:gd name="connsiteX11" fmla="*/ 651641 w 3857297"/>
              <a:gd name="connsiteY11" fmla="*/ 1051035 h 5797984"/>
              <a:gd name="connsiteX12" fmla="*/ 830317 w 3857297"/>
              <a:gd name="connsiteY12" fmla="*/ 1008993 h 5797984"/>
              <a:gd name="connsiteX13" fmla="*/ 998483 w 3857297"/>
              <a:gd name="connsiteY13" fmla="*/ 1481959 h 5797984"/>
              <a:gd name="connsiteX14" fmla="*/ 1030014 w 3857297"/>
              <a:gd name="connsiteY14" fmla="*/ 1891862 h 5797984"/>
              <a:gd name="connsiteX15" fmla="*/ 977462 w 3857297"/>
              <a:gd name="connsiteY15" fmla="*/ 2364828 h 5797984"/>
              <a:gd name="connsiteX16" fmla="*/ 399393 w 3857297"/>
              <a:gd name="connsiteY16" fmla="*/ 3499945 h 5797984"/>
              <a:gd name="connsiteX17" fmla="*/ 325821 w 3857297"/>
              <a:gd name="connsiteY17" fmla="*/ 3626070 h 5797984"/>
              <a:gd name="connsiteX18" fmla="*/ 336331 w 3857297"/>
              <a:gd name="connsiteY18" fmla="*/ 3710152 h 5797984"/>
              <a:gd name="connsiteX19" fmla="*/ 304800 w 3857297"/>
              <a:gd name="connsiteY19" fmla="*/ 3815255 h 5797984"/>
              <a:gd name="connsiteX20" fmla="*/ 241738 w 3857297"/>
              <a:gd name="connsiteY20" fmla="*/ 4025462 h 5797984"/>
              <a:gd name="connsiteX21" fmla="*/ 105104 w 3857297"/>
              <a:gd name="connsiteY21" fmla="*/ 4498427 h 5797984"/>
              <a:gd name="connsiteX22" fmla="*/ 0 w 3857297"/>
              <a:gd name="connsiteY22" fmla="*/ 4834759 h 5797984"/>
              <a:gd name="connsiteX23" fmla="*/ 31531 w 3857297"/>
              <a:gd name="connsiteY23" fmla="*/ 5097517 h 5797984"/>
              <a:gd name="connsiteX24" fmla="*/ 136635 w 3857297"/>
              <a:gd name="connsiteY24" fmla="*/ 5192110 h 5797984"/>
              <a:gd name="connsiteX25" fmla="*/ 199696 w 3857297"/>
              <a:gd name="connsiteY25" fmla="*/ 5255172 h 5797984"/>
              <a:gd name="connsiteX26" fmla="*/ 409904 w 3857297"/>
              <a:gd name="connsiteY26" fmla="*/ 5223643 h 5797984"/>
              <a:gd name="connsiteX27" fmla="*/ 515007 w 3857297"/>
              <a:gd name="connsiteY27" fmla="*/ 5213131 h 5797984"/>
              <a:gd name="connsiteX28" fmla="*/ 620110 w 3857297"/>
              <a:gd name="connsiteY28" fmla="*/ 5171090 h 5797984"/>
              <a:gd name="connsiteX29" fmla="*/ 693681 w 3857297"/>
              <a:gd name="connsiteY29" fmla="*/ 4929352 h 5797984"/>
              <a:gd name="connsiteX30" fmla="*/ 735724 w 3857297"/>
              <a:gd name="connsiteY30" fmla="*/ 4572000 h 5797984"/>
              <a:gd name="connsiteX31" fmla="*/ 882868 w 3857297"/>
              <a:gd name="connsiteY31" fmla="*/ 4014952 h 5797984"/>
              <a:gd name="connsiteX32" fmla="*/ 945931 w 3857297"/>
              <a:gd name="connsiteY32" fmla="*/ 4824249 h 5797984"/>
              <a:gd name="connsiteX33" fmla="*/ 966952 w 3857297"/>
              <a:gd name="connsiteY33" fmla="*/ 4981903 h 5797984"/>
              <a:gd name="connsiteX34" fmla="*/ 1082566 w 3857297"/>
              <a:gd name="connsiteY34" fmla="*/ 5108026 h 5797984"/>
              <a:gd name="connsiteX35" fmla="*/ 1219199 w 3857297"/>
              <a:gd name="connsiteY35" fmla="*/ 5108028 h 5797984"/>
              <a:gd name="connsiteX36" fmla="*/ 1345324 w 3857297"/>
              <a:gd name="connsiteY36" fmla="*/ 5087007 h 5797984"/>
              <a:gd name="connsiteX37" fmla="*/ 1566041 w 3857297"/>
              <a:gd name="connsiteY37" fmla="*/ 4614041 h 5797984"/>
              <a:gd name="connsiteX38" fmla="*/ 1671145 w 3857297"/>
              <a:gd name="connsiteY38" fmla="*/ 4172608 h 5797984"/>
              <a:gd name="connsiteX39" fmla="*/ 2049518 w 3857297"/>
              <a:gd name="connsiteY39" fmla="*/ 4078013 h 5797984"/>
              <a:gd name="connsiteX40" fmla="*/ 2165131 w 3857297"/>
              <a:gd name="connsiteY40" fmla="*/ 4529960 h 5797984"/>
              <a:gd name="connsiteX41" fmla="*/ 2207172 w 3857297"/>
              <a:gd name="connsiteY41" fmla="*/ 4950373 h 5797984"/>
              <a:gd name="connsiteX42" fmla="*/ 2259724 w 3857297"/>
              <a:gd name="connsiteY42" fmla="*/ 5108028 h 5797984"/>
              <a:gd name="connsiteX43" fmla="*/ 2312277 w 3857297"/>
              <a:gd name="connsiteY43" fmla="*/ 5360274 h 5797984"/>
              <a:gd name="connsiteX44" fmla="*/ 2427890 w 3857297"/>
              <a:gd name="connsiteY44" fmla="*/ 5528443 h 5797984"/>
              <a:gd name="connsiteX45" fmla="*/ 2532993 w 3857297"/>
              <a:gd name="connsiteY45" fmla="*/ 5559974 h 5797984"/>
              <a:gd name="connsiteX46" fmla="*/ 2680138 w 3857297"/>
              <a:gd name="connsiteY46" fmla="*/ 5528441 h 5797984"/>
              <a:gd name="connsiteX47" fmla="*/ 2669627 w 3857297"/>
              <a:gd name="connsiteY47" fmla="*/ 5423339 h 5797984"/>
              <a:gd name="connsiteX48" fmla="*/ 2659117 w 3857297"/>
              <a:gd name="connsiteY48" fmla="*/ 5423338 h 5797984"/>
              <a:gd name="connsiteX49" fmla="*/ 2690648 w 3857297"/>
              <a:gd name="connsiteY49" fmla="*/ 5044965 h 5797984"/>
              <a:gd name="connsiteX50" fmla="*/ 2690648 w 3857297"/>
              <a:gd name="connsiteY50" fmla="*/ 4740165 h 5797984"/>
              <a:gd name="connsiteX51" fmla="*/ 2858814 w 3857297"/>
              <a:gd name="connsiteY51" fmla="*/ 3983421 h 5797984"/>
              <a:gd name="connsiteX52" fmla="*/ 3153102 w 3857297"/>
              <a:gd name="connsiteY52" fmla="*/ 4277711 h 5797984"/>
              <a:gd name="connsiteX53" fmla="*/ 2911365 w 3857297"/>
              <a:gd name="connsiteY53" fmla="*/ 5234151 h 5797984"/>
              <a:gd name="connsiteX54" fmla="*/ 2953407 w 3857297"/>
              <a:gd name="connsiteY54" fmla="*/ 5675587 h 5797984"/>
              <a:gd name="connsiteX55" fmla="*/ 3132082 w 3857297"/>
              <a:gd name="connsiteY55" fmla="*/ 5633544 h 5797984"/>
              <a:gd name="connsiteX56" fmla="*/ 3289737 w 3857297"/>
              <a:gd name="connsiteY56" fmla="*/ 5780691 h 5797984"/>
              <a:gd name="connsiteX57" fmla="*/ 3468413 w 3857297"/>
              <a:gd name="connsiteY57" fmla="*/ 5717627 h 5797984"/>
              <a:gd name="connsiteX58" fmla="*/ 3605049 w 3857297"/>
              <a:gd name="connsiteY58" fmla="*/ 5644055 h 5797984"/>
              <a:gd name="connsiteX59" fmla="*/ 3773215 w 3857297"/>
              <a:gd name="connsiteY59" fmla="*/ 5318235 h 5797984"/>
              <a:gd name="connsiteX60" fmla="*/ 3836277 w 3857297"/>
              <a:gd name="connsiteY60" fmla="*/ 4813738 h 5797984"/>
              <a:gd name="connsiteX61" fmla="*/ 3741682 w 3857297"/>
              <a:gd name="connsiteY61" fmla="*/ 4393325 h 5797984"/>
              <a:gd name="connsiteX62" fmla="*/ 3857297 w 3857297"/>
              <a:gd name="connsiteY62" fmla="*/ 4120055 h 5797984"/>
              <a:gd name="connsiteX63" fmla="*/ 3647090 w 3857297"/>
              <a:gd name="connsiteY63" fmla="*/ 3857297 h 5797984"/>
              <a:gd name="connsiteX64" fmla="*/ 3436883 w 3857297"/>
              <a:gd name="connsiteY64" fmla="*/ 3037490 h 5797984"/>
              <a:gd name="connsiteX65" fmla="*/ 3258207 w 3857297"/>
              <a:gd name="connsiteY65" fmla="*/ 2543504 h 5797984"/>
              <a:gd name="connsiteX66" fmla="*/ 3069021 w 3857297"/>
              <a:gd name="connsiteY66" fmla="*/ 2291255 h 5797984"/>
              <a:gd name="connsiteX67" fmla="*/ 2890345 w 3857297"/>
              <a:gd name="connsiteY67" fmla="*/ 1923393 h 5797984"/>
              <a:gd name="connsiteX68" fmla="*/ 2743200 w 3857297"/>
              <a:gd name="connsiteY68" fmla="*/ 1681655 h 5797984"/>
              <a:gd name="connsiteX69" fmla="*/ 2806262 w 3857297"/>
              <a:gd name="connsiteY69" fmla="*/ 1282262 h 5797984"/>
              <a:gd name="connsiteX70" fmla="*/ 2869324 w 3857297"/>
              <a:gd name="connsiteY70" fmla="*/ 1187669 h 5797984"/>
              <a:gd name="connsiteX71" fmla="*/ 2837793 w 3857297"/>
              <a:gd name="connsiteY71" fmla="*/ 1534511 h 5797984"/>
              <a:gd name="connsiteX72" fmla="*/ 2995448 w 3857297"/>
              <a:gd name="connsiteY72" fmla="*/ 1996966 h 5797984"/>
              <a:gd name="connsiteX73" fmla="*/ 3541986 w 3857297"/>
              <a:gd name="connsiteY73" fmla="*/ 2017986 h 5797984"/>
              <a:gd name="connsiteX74" fmla="*/ 3647090 w 3857297"/>
              <a:gd name="connsiteY74" fmla="*/ 1828800 h 5797984"/>
              <a:gd name="connsiteX75" fmla="*/ 3415862 w 3857297"/>
              <a:gd name="connsiteY75" fmla="*/ 1597573 h 5797984"/>
              <a:gd name="connsiteX76" fmla="*/ 3636579 w 3857297"/>
              <a:gd name="connsiteY76" fmla="*/ 1219200 h 5797984"/>
              <a:gd name="connsiteX77" fmla="*/ 3573517 w 3857297"/>
              <a:gd name="connsiteY77" fmla="*/ 630621 h 5797984"/>
              <a:gd name="connsiteX78" fmla="*/ 3499945 w 3857297"/>
              <a:gd name="connsiteY78" fmla="*/ 515007 h 5797984"/>
              <a:gd name="connsiteX79" fmla="*/ 3048000 w 3857297"/>
              <a:gd name="connsiteY79" fmla="*/ 283780 h 5797984"/>
              <a:gd name="connsiteX80" fmla="*/ 2795752 w 3857297"/>
              <a:gd name="connsiteY80" fmla="*/ 231228 h 5797984"/>
              <a:gd name="connsiteX81" fmla="*/ 2585545 w 3857297"/>
              <a:gd name="connsiteY81" fmla="*/ 42042 h 5797984"/>
              <a:gd name="connsiteX82" fmla="*/ 2448910 w 3857297"/>
              <a:gd name="connsiteY82" fmla="*/ 31532 h 5797984"/>
              <a:gd name="connsiteX83" fmla="*/ 2301765 w 3857297"/>
              <a:gd name="connsiteY83" fmla="*/ 294290 h 5797984"/>
              <a:gd name="connsiteX84" fmla="*/ 2102069 w 3857297"/>
              <a:gd name="connsiteY84" fmla="*/ 493986 h 5797984"/>
              <a:gd name="connsiteX85" fmla="*/ 1807780 w 3857297"/>
              <a:gd name="connsiteY85" fmla="*/ 588580 h 5797984"/>
              <a:gd name="connsiteX86" fmla="*/ 1576552 w 3857297"/>
              <a:gd name="connsiteY86" fmla="*/ 620110 h 5797984"/>
              <a:gd name="connsiteX87" fmla="*/ 1387366 w 3857297"/>
              <a:gd name="connsiteY87" fmla="*/ 388883 h 5797984"/>
              <a:gd name="connsiteX88" fmla="*/ 1250731 w 3857297"/>
              <a:gd name="connsiteY88" fmla="*/ 73572 h 5797984"/>
              <a:gd name="connsiteX89" fmla="*/ 1103586 w 3857297"/>
              <a:gd name="connsiteY89" fmla="*/ 0 h 5797984"/>
              <a:gd name="connsiteX0" fmla="*/ 1103586 w 3857297"/>
              <a:gd name="connsiteY0" fmla="*/ 0 h 5797984"/>
              <a:gd name="connsiteX1" fmla="*/ 914400 w 3857297"/>
              <a:gd name="connsiteY1" fmla="*/ 388883 h 5797984"/>
              <a:gd name="connsiteX2" fmla="*/ 378372 w 3857297"/>
              <a:gd name="connsiteY2" fmla="*/ 536028 h 5797984"/>
              <a:gd name="connsiteX3" fmla="*/ 63062 w 3857297"/>
              <a:gd name="connsiteY3" fmla="*/ 819807 h 5797984"/>
              <a:gd name="connsiteX4" fmla="*/ 63062 w 3857297"/>
              <a:gd name="connsiteY4" fmla="*/ 1093076 h 5797984"/>
              <a:gd name="connsiteX5" fmla="*/ 273269 w 3857297"/>
              <a:gd name="connsiteY5" fmla="*/ 1492469 h 5797984"/>
              <a:gd name="connsiteX6" fmla="*/ 378373 w 3857297"/>
              <a:gd name="connsiteY6" fmla="*/ 1660634 h 5797984"/>
              <a:gd name="connsiteX7" fmla="*/ 409903 w 3857297"/>
              <a:gd name="connsiteY7" fmla="*/ 1870841 h 5797984"/>
              <a:gd name="connsiteX8" fmla="*/ 609600 w 3857297"/>
              <a:gd name="connsiteY8" fmla="*/ 1923394 h 5797984"/>
              <a:gd name="connsiteX9" fmla="*/ 798786 w 3857297"/>
              <a:gd name="connsiteY9" fmla="*/ 1671145 h 5797984"/>
              <a:gd name="connsiteX10" fmla="*/ 735724 w 3857297"/>
              <a:gd name="connsiteY10" fmla="*/ 1250731 h 5797984"/>
              <a:gd name="connsiteX11" fmla="*/ 651641 w 3857297"/>
              <a:gd name="connsiteY11" fmla="*/ 1051035 h 5797984"/>
              <a:gd name="connsiteX12" fmla="*/ 830317 w 3857297"/>
              <a:gd name="connsiteY12" fmla="*/ 1008993 h 5797984"/>
              <a:gd name="connsiteX13" fmla="*/ 998483 w 3857297"/>
              <a:gd name="connsiteY13" fmla="*/ 1481959 h 5797984"/>
              <a:gd name="connsiteX14" fmla="*/ 1030014 w 3857297"/>
              <a:gd name="connsiteY14" fmla="*/ 1891862 h 5797984"/>
              <a:gd name="connsiteX15" fmla="*/ 977462 w 3857297"/>
              <a:gd name="connsiteY15" fmla="*/ 2364828 h 5797984"/>
              <a:gd name="connsiteX16" fmla="*/ 399393 w 3857297"/>
              <a:gd name="connsiteY16" fmla="*/ 3499945 h 5797984"/>
              <a:gd name="connsiteX17" fmla="*/ 325821 w 3857297"/>
              <a:gd name="connsiteY17" fmla="*/ 3626070 h 5797984"/>
              <a:gd name="connsiteX18" fmla="*/ 336331 w 3857297"/>
              <a:gd name="connsiteY18" fmla="*/ 3710152 h 5797984"/>
              <a:gd name="connsiteX19" fmla="*/ 304800 w 3857297"/>
              <a:gd name="connsiteY19" fmla="*/ 3815255 h 5797984"/>
              <a:gd name="connsiteX20" fmla="*/ 241738 w 3857297"/>
              <a:gd name="connsiteY20" fmla="*/ 4025462 h 5797984"/>
              <a:gd name="connsiteX21" fmla="*/ 105104 w 3857297"/>
              <a:gd name="connsiteY21" fmla="*/ 4498427 h 5797984"/>
              <a:gd name="connsiteX22" fmla="*/ 0 w 3857297"/>
              <a:gd name="connsiteY22" fmla="*/ 4834759 h 5797984"/>
              <a:gd name="connsiteX23" fmla="*/ 31531 w 3857297"/>
              <a:gd name="connsiteY23" fmla="*/ 5097517 h 5797984"/>
              <a:gd name="connsiteX24" fmla="*/ 136635 w 3857297"/>
              <a:gd name="connsiteY24" fmla="*/ 5192110 h 5797984"/>
              <a:gd name="connsiteX25" fmla="*/ 199696 w 3857297"/>
              <a:gd name="connsiteY25" fmla="*/ 5255172 h 5797984"/>
              <a:gd name="connsiteX26" fmla="*/ 409904 w 3857297"/>
              <a:gd name="connsiteY26" fmla="*/ 5223643 h 5797984"/>
              <a:gd name="connsiteX27" fmla="*/ 515007 w 3857297"/>
              <a:gd name="connsiteY27" fmla="*/ 5213131 h 5797984"/>
              <a:gd name="connsiteX28" fmla="*/ 620110 w 3857297"/>
              <a:gd name="connsiteY28" fmla="*/ 5171090 h 5797984"/>
              <a:gd name="connsiteX29" fmla="*/ 693681 w 3857297"/>
              <a:gd name="connsiteY29" fmla="*/ 4929352 h 5797984"/>
              <a:gd name="connsiteX30" fmla="*/ 735724 w 3857297"/>
              <a:gd name="connsiteY30" fmla="*/ 4572000 h 5797984"/>
              <a:gd name="connsiteX31" fmla="*/ 882868 w 3857297"/>
              <a:gd name="connsiteY31" fmla="*/ 4014952 h 5797984"/>
              <a:gd name="connsiteX32" fmla="*/ 945931 w 3857297"/>
              <a:gd name="connsiteY32" fmla="*/ 4824249 h 5797984"/>
              <a:gd name="connsiteX33" fmla="*/ 966952 w 3857297"/>
              <a:gd name="connsiteY33" fmla="*/ 4981903 h 5797984"/>
              <a:gd name="connsiteX34" fmla="*/ 1082566 w 3857297"/>
              <a:gd name="connsiteY34" fmla="*/ 5108026 h 5797984"/>
              <a:gd name="connsiteX35" fmla="*/ 1219199 w 3857297"/>
              <a:gd name="connsiteY35" fmla="*/ 5108028 h 5797984"/>
              <a:gd name="connsiteX36" fmla="*/ 1345324 w 3857297"/>
              <a:gd name="connsiteY36" fmla="*/ 5087007 h 5797984"/>
              <a:gd name="connsiteX37" fmla="*/ 1566041 w 3857297"/>
              <a:gd name="connsiteY37" fmla="*/ 4614041 h 5797984"/>
              <a:gd name="connsiteX38" fmla="*/ 1671145 w 3857297"/>
              <a:gd name="connsiteY38" fmla="*/ 4172608 h 5797984"/>
              <a:gd name="connsiteX39" fmla="*/ 2049518 w 3857297"/>
              <a:gd name="connsiteY39" fmla="*/ 4078013 h 5797984"/>
              <a:gd name="connsiteX40" fmla="*/ 2165131 w 3857297"/>
              <a:gd name="connsiteY40" fmla="*/ 4529960 h 5797984"/>
              <a:gd name="connsiteX41" fmla="*/ 2207172 w 3857297"/>
              <a:gd name="connsiteY41" fmla="*/ 4950373 h 5797984"/>
              <a:gd name="connsiteX42" fmla="*/ 2259724 w 3857297"/>
              <a:gd name="connsiteY42" fmla="*/ 5108028 h 5797984"/>
              <a:gd name="connsiteX43" fmla="*/ 2312277 w 3857297"/>
              <a:gd name="connsiteY43" fmla="*/ 5360274 h 5797984"/>
              <a:gd name="connsiteX44" fmla="*/ 2427890 w 3857297"/>
              <a:gd name="connsiteY44" fmla="*/ 5528443 h 5797984"/>
              <a:gd name="connsiteX45" fmla="*/ 2532993 w 3857297"/>
              <a:gd name="connsiteY45" fmla="*/ 5559974 h 5797984"/>
              <a:gd name="connsiteX46" fmla="*/ 2680138 w 3857297"/>
              <a:gd name="connsiteY46" fmla="*/ 5528441 h 5797984"/>
              <a:gd name="connsiteX47" fmla="*/ 2669627 w 3857297"/>
              <a:gd name="connsiteY47" fmla="*/ 5423339 h 5797984"/>
              <a:gd name="connsiteX48" fmla="*/ 2659117 w 3857297"/>
              <a:gd name="connsiteY48" fmla="*/ 5423338 h 5797984"/>
              <a:gd name="connsiteX49" fmla="*/ 2690648 w 3857297"/>
              <a:gd name="connsiteY49" fmla="*/ 5044965 h 5797984"/>
              <a:gd name="connsiteX50" fmla="*/ 2690648 w 3857297"/>
              <a:gd name="connsiteY50" fmla="*/ 4740165 h 5797984"/>
              <a:gd name="connsiteX51" fmla="*/ 2858814 w 3857297"/>
              <a:gd name="connsiteY51" fmla="*/ 3983421 h 5797984"/>
              <a:gd name="connsiteX52" fmla="*/ 3153102 w 3857297"/>
              <a:gd name="connsiteY52" fmla="*/ 4277711 h 5797984"/>
              <a:gd name="connsiteX53" fmla="*/ 2911365 w 3857297"/>
              <a:gd name="connsiteY53" fmla="*/ 5234151 h 5797984"/>
              <a:gd name="connsiteX54" fmla="*/ 2953407 w 3857297"/>
              <a:gd name="connsiteY54" fmla="*/ 5675587 h 5797984"/>
              <a:gd name="connsiteX55" fmla="*/ 3132082 w 3857297"/>
              <a:gd name="connsiteY55" fmla="*/ 5633544 h 5797984"/>
              <a:gd name="connsiteX56" fmla="*/ 3289737 w 3857297"/>
              <a:gd name="connsiteY56" fmla="*/ 5780691 h 5797984"/>
              <a:gd name="connsiteX57" fmla="*/ 3468413 w 3857297"/>
              <a:gd name="connsiteY57" fmla="*/ 5717627 h 5797984"/>
              <a:gd name="connsiteX58" fmla="*/ 3605049 w 3857297"/>
              <a:gd name="connsiteY58" fmla="*/ 5644055 h 5797984"/>
              <a:gd name="connsiteX59" fmla="*/ 3773215 w 3857297"/>
              <a:gd name="connsiteY59" fmla="*/ 5318235 h 5797984"/>
              <a:gd name="connsiteX60" fmla="*/ 3836277 w 3857297"/>
              <a:gd name="connsiteY60" fmla="*/ 4813738 h 5797984"/>
              <a:gd name="connsiteX61" fmla="*/ 3741682 w 3857297"/>
              <a:gd name="connsiteY61" fmla="*/ 4393325 h 5797984"/>
              <a:gd name="connsiteX62" fmla="*/ 3857297 w 3857297"/>
              <a:gd name="connsiteY62" fmla="*/ 4120055 h 5797984"/>
              <a:gd name="connsiteX63" fmla="*/ 3699642 w 3857297"/>
              <a:gd name="connsiteY63" fmla="*/ 3804745 h 5797984"/>
              <a:gd name="connsiteX64" fmla="*/ 3436883 w 3857297"/>
              <a:gd name="connsiteY64" fmla="*/ 3037490 h 5797984"/>
              <a:gd name="connsiteX65" fmla="*/ 3258207 w 3857297"/>
              <a:gd name="connsiteY65" fmla="*/ 2543504 h 5797984"/>
              <a:gd name="connsiteX66" fmla="*/ 3069021 w 3857297"/>
              <a:gd name="connsiteY66" fmla="*/ 2291255 h 5797984"/>
              <a:gd name="connsiteX67" fmla="*/ 2890345 w 3857297"/>
              <a:gd name="connsiteY67" fmla="*/ 1923393 h 5797984"/>
              <a:gd name="connsiteX68" fmla="*/ 2743200 w 3857297"/>
              <a:gd name="connsiteY68" fmla="*/ 1681655 h 5797984"/>
              <a:gd name="connsiteX69" fmla="*/ 2806262 w 3857297"/>
              <a:gd name="connsiteY69" fmla="*/ 1282262 h 5797984"/>
              <a:gd name="connsiteX70" fmla="*/ 2869324 w 3857297"/>
              <a:gd name="connsiteY70" fmla="*/ 1187669 h 5797984"/>
              <a:gd name="connsiteX71" fmla="*/ 2837793 w 3857297"/>
              <a:gd name="connsiteY71" fmla="*/ 1534511 h 5797984"/>
              <a:gd name="connsiteX72" fmla="*/ 2995448 w 3857297"/>
              <a:gd name="connsiteY72" fmla="*/ 1996966 h 5797984"/>
              <a:gd name="connsiteX73" fmla="*/ 3541986 w 3857297"/>
              <a:gd name="connsiteY73" fmla="*/ 2017986 h 5797984"/>
              <a:gd name="connsiteX74" fmla="*/ 3647090 w 3857297"/>
              <a:gd name="connsiteY74" fmla="*/ 1828800 h 5797984"/>
              <a:gd name="connsiteX75" fmla="*/ 3415862 w 3857297"/>
              <a:gd name="connsiteY75" fmla="*/ 1597573 h 5797984"/>
              <a:gd name="connsiteX76" fmla="*/ 3636579 w 3857297"/>
              <a:gd name="connsiteY76" fmla="*/ 1219200 h 5797984"/>
              <a:gd name="connsiteX77" fmla="*/ 3573517 w 3857297"/>
              <a:gd name="connsiteY77" fmla="*/ 630621 h 5797984"/>
              <a:gd name="connsiteX78" fmla="*/ 3499945 w 3857297"/>
              <a:gd name="connsiteY78" fmla="*/ 515007 h 5797984"/>
              <a:gd name="connsiteX79" fmla="*/ 3048000 w 3857297"/>
              <a:gd name="connsiteY79" fmla="*/ 283780 h 5797984"/>
              <a:gd name="connsiteX80" fmla="*/ 2795752 w 3857297"/>
              <a:gd name="connsiteY80" fmla="*/ 231228 h 5797984"/>
              <a:gd name="connsiteX81" fmla="*/ 2585545 w 3857297"/>
              <a:gd name="connsiteY81" fmla="*/ 42042 h 5797984"/>
              <a:gd name="connsiteX82" fmla="*/ 2448910 w 3857297"/>
              <a:gd name="connsiteY82" fmla="*/ 31532 h 5797984"/>
              <a:gd name="connsiteX83" fmla="*/ 2301765 w 3857297"/>
              <a:gd name="connsiteY83" fmla="*/ 294290 h 5797984"/>
              <a:gd name="connsiteX84" fmla="*/ 2102069 w 3857297"/>
              <a:gd name="connsiteY84" fmla="*/ 493986 h 5797984"/>
              <a:gd name="connsiteX85" fmla="*/ 1807780 w 3857297"/>
              <a:gd name="connsiteY85" fmla="*/ 588580 h 5797984"/>
              <a:gd name="connsiteX86" fmla="*/ 1576552 w 3857297"/>
              <a:gd name="connsiteY86" fmla="*/ 620110 h 5797984"/>
              <a:gd name="connsiteX87" fmla="*/ 1387366 w 3857297"/>
              <a:gd name="connsiteY87" fmla="*/ 388883 h 5797984"/>
              <a:gd name="connsiteX88" fmla="*/ 1250731 w 3857297"/>
              <a:gd name="connsiteY88" fmla="*/ 73572 h 5797984"/>
              <a:gd name="connsiteX89" fmla="*/ 1103586 w 3857297"/>
              <a:gd name="connsiteY89" fmla="*/ 0 h 5797984"/>
              <a:gd name="connsiteX0" fmla="*/ 1103586 w 3857297"/>
              <a:gd name="connsiteY0" fmla="*/ 0 h 5797984"/>
              <a:gd name="connsiteX1" fmla="*/ 914400 w 3857297"/>
              <a:gd name="connsiteY1" fmla="*/ 388883 h 5797984"/>
              <a:gd name="connsiteX2" fmla="*/ 378372 w 3857297"/>
              <a:gd name="connsiteY2" fmla="*/ 536028 h 5797984"/>
              <a:gd name="connsiteX3" fmla="*/ 63062 w 3857297"/>
              <a:gd name="connsiteY3" fmla="*/ 819807 h 5797984"/>
              <a:gd name="connsiteX4" fmla="*/ 63062 w 3857297"/>
              <a:gd name="connsiteY4" fmla="*/ 1093076 h 5797984"/>
              <a:gd name="connsiteX5" fmla="*/ 273269 w 3857297"/>
              <a:gd name="connsiteY5" fmla="*/ 1492469 h 5797984"/>
              <a:gd name="connsiteX6" fmla="*/ 378373 w 3857297"/>
              <a:gd name="connsiteY6" fmla="*/ 1660634 h 5797984"/>
              <a:gd name="connsiteX7" fmla="*/ 409903 w 3857297"/>
              <a:gd name="connsiteY7" fmla="*/ 1870841 h 5797984"/>
              <a:gd name="connsiteX8" fmla="*/ 609600 w 3857297"/>
              <a:gd name="connsiteY8" fmla="*/ 1923394 h 5797984"/>
              <a:gd name="connsiteX9" fmla="*/ 798786 w 3857297"/>
              <a:gd name="connsiteY9" fmla="*/ 1671145 h 5797984"/>
              <a:gd name="connsiteX10" fmla="*/ 735724 w 3857297"/>
              <a:gd name="connsiteY10" fmla="*/ 1250731 h 5797984"/>
              <a:gd name="connsiteX11" fmla="*/ 651641 w 3857297"/>
              <a:gd name="connsiteY11" fmla="*/ 1051035 h 5797984"/>
              <a:gd name="connsiteX12" fmla="*/ 830317 w 3857297"/>
              <a:gd name="connsiteY12" fmla="*/ 1008993 h 5797984"/>
              <a:gd name="connsiteX13" fmla="*/ 998483 w 3857297"/>
              <a:gd name="connsiteY13" fmla="*/ 1481959 h 5797984"/>
              <a:gd name="connsiteX14" fmla="*/ 1030014 w 3857297"/>
              <a:gd name="connsiteY14" fmla="*/ 1891862 h 5797984"/>
              <a:gd name="connsiteX15" fmla="*/ 977462 w 3857297"/>
              <a:gd name="connsiteY15" fmla="*/ 2364828 h 5797984"/>
              <a:gd name="connsiteX16" fmla="*/ 399393 w 3857297"/>
              <a:gd name="connsiteY16" fmla="*/ 3499945 h 5797984"/>
              <a:gd name="connsiteX17" fmla="*/ 325821 w 3857297"/>
              <a:gd name="connsiteY17" fmla="*/ 3626070 h 5797984"/>
              <a:gd name="connsiteX18" fmla="*/ 336331 w 3857297"/>
              <a:gd name="connsiteY18" fmla="*/ 3710152 h 5797984"/>
              <a:gd name="connsiteX19" fmla="*/ 304800 w 3857297"/>
              <a:gd name="connsiteY19" fmla="*/ 3815255 h 5797984"/>
              <a:gd name="connsiteX20" fmla="*/ 241738 w 3857297"/>
              <a:gd name="connsiteY20" fmla="*/ 4025462 h 5797984"/>
              <a:gd name="connsiteX21" fmla="*/ 105104 w 3857297"/>
              <a:gd name="connsiteY21" fmla="*/ 4498427 h 5797984"/>
              <a:gd name="connsiteX22" fmla="*/ 0 w 3857297"/>
              <a:gd name="connsiteY22" fmla="*/ 4834759 h 5797984"/>
              <a:gd name="connsiteX23" fmla="*/ 31531 w 3857297"/>
              <a:gd name="connsiteY23" fmla="*/ 5097517 h 5797984"/>
              <a:gd name="connsiteX24" fmla="*/ 136635 w 3857297"/>
              <a:gd name="connsiteY24" fmla="*/ 5192110 h 5797984"/>
              <a:gd name="connsiteX25" fmla="*/ 199696 w 3857297"/>
              <a:gd name="connsiteY25" fmla="*/ 5255172 h 5797984"/>
              <a:gd name="connsiteX26" fmla="*/ 409904 w 3857297"/>
              <a:gd name="connsiteY26" fmla="*/ 5223643 h 5797984"/>
              <a:gd name="connsiteX27" fmla="*/ 515007 w 3857297"/>
              <a:gd name="connsiteY27" fmla="*/ 5213131 h 5797984"/>
              <a:gd name="connsiteX28" fmla="*/ 620110 w 3857297"/>
              <a:gd name="connsiteY28" fmla="*/ 5171090 h 5797984"/>
              <a:gd name="connsiteX29" fmla="*/ 693681 w 3857297"/>
              <a:gd name="connsiteY29" fmla="*/ 4929352 h 5797984"/>
              <a:gd name="connsiteX30" fmla="*/ 735724 w 3857297"/>
              <a:gd name="connsiteY30" fmla="*/ 4572000 h 5797984"/>
              <a:gd name="connsiteX31" fmla="*/ 882868 w 3857297"/>
              <a:gd name="connsiteY31" fmla="*/ 4014952 h 5797984"/>
              <a:gd name="connsiteX32" fmla="*/ 945931 w 3857297"/>
              <a:gd name="connsiteY32" fmla="*/ 4824249 h 5797984"/>
              <a:gd name="connsiteX33" fmla="*/ 966952 w 3857297"/>
              <a:gd name="connsiteY33" fmla="*/ 4981903 h 5797984"/>
              <a:gd name="connsiteX34" fmla="*/ 1082566 w 3857297"/>
              <a:gd name="connsiteY34" fmla="*/ 5108026 h 5797984"/>
              <a:gd name="connsiteX35" fmla="*/ 1219199 w 3857297"/>
              <a:gd name="connsiteY35" fmla="*/ 5108028 h 5797984"/>
              <a:gd name="connsiteX36" fmla="*/ 1345324 w 3857297"/>
              <a:gd name="connsiteY36" fmla="*/ 5087007 h 5797984"/>
              <a:gd name="connsiteX37" fmla="*/ 1566041 w 3857297"/>
              <a:gd name="connsiteY37" fmla="*/ 4614041 h 5797984"/>
              <a:gd name="connsiteX38" fmla="*/ 1671145 w 3857297"/>
              <a:gd name="connsiteY38" fmla="*/ 4172608 h 5797984"/>
              <a:gd name="connsiteX39" fmla="*/ 2049518 w 3857297"/>
              <a:gd name="connsiteY39" fmla="*/ 4078013 h 5797984"/>
              <a:gd name="connsiteX40" fmla="*/ 2165131 w 3857297"/>
              <a:gd name="connsiteY40" fmla="*/ 4529960 h 5797984"/>
              <a:gd name="connsiteX41" fmla="*/ 2207172 w 3857297"/>
              <a:gd name="connsiteY41" fmla="*/ 4950373 h 5797984"/>
              <a:gd name="connsiteX42" fmla="*/ 2259724 w 3857297"/>
              <a:gd name="connsiteY42" fmla="*/ 5108028 h 5797984"/>
              <a:gd name="connsiteX43" fmla="*/ 2312277 w 3857297"/>
              <a:gd name="connsiteY43" fmla="*/ 5360274 h 5797984"/>
              <a:gd name="connsiteX44" fmla="*/ 2427890 w 3857297"/>
              <a:gd name="connsiteY44" fmla="*/ 5528443 h 5797984"/>
              <a:gd name="connsiteX45" fmla="*/ 2532993 w 3857297"/>
              <a:gd name="connsiteY45" fmla="*/ 5559974 h 5797984"/>
              <a:gd name="connsiteX46" fmla="*/ 2680138 w 3857297"/>
              <a:gd name="connsiteY46" fmla="*/ 5528441 h 5797984"/>
              <a:gd name="connsiteX47" fmla="*/ 2669627 w 3857297"/>
              <a:gd name="connsiteY47" fmla="*/ 5423339 h 5797984"/>
              <a:gd name="connsiteX48" fmla="*/ 2659117 w 3857297"/>
              <a:gd name="connsiteY48" fmla="*/ 5423338 h 5797984"/>
              <a:gd name="connsiteX49" fmla="*/ 2690648 w 3857297"/>
              <a:gd name="connsiteY49" fmla="*/ 5044965 h 5797984"/>
              <a:gd name="connsiteX50" fmla="*/ 2690648 w 3857297"/>
              <a:gd name="connsiteY50" fmla="*/ 4740165 h 5797984"/>
              <a:gd name="connsiteX51" fmla="*/ 2858814 w 3857297"/>
              <a:gd name="connsiteY51" fmla="*/ 3983421 h 5797984"/>
              <a:gd name="connsiteX52" fmla="*/ 3153102 w 3857297"/>
              <a:gd name="connsiteY52" fmla="*/ 4277711 h 5797984"/>
              <a:gd name="connsiteX53" fmla="*/ 2911365 w 3857297"/>
              <a:gd name="connsiteY53" fmla="*/ 5234151 h 5797984"/>
              <a:gd name="connsiteX54" fmla="*/ 2953407 w 3857297"/>
              <a:gd name="connsiteY54" fmla="*/ 5675587 h 5797984"/>
              <a:gd name="connsiteX55" fmla="*/ 3132082 w 3857297"/>
              <a:gd name="connsiteY55" fmla="*/ 5633544 h 5797984"/>
              <a:gd name="connsiteX56" fmla="*/ 3289737 w 3857297"/>
              <a:gd name="connsiteY56" fmla="*/ 5780691 h 5797984"/>
              <a:gd name="connsiteX57" fmla="*/ 3468413 w 3857297"/>
              <a:gd name="connsiteY57" fmla="*/ 5717627 h 5797984"/>
              <a:gd name="connsiteX58" fmla="*/ 3605049 w 3857297"/>
              <a:gd name="connsiteY58" fmla="*/ 5644055 h 5797984"/>
              <a:gd name="connsiteX59" fmla="*/ 3720664 w 3857297"/>
              <a:gd name="connsiteY59" fmla="*/ 5223642 h 5797984"/>
              <a:gd name="connsiteX60" fmla="*/ 3836277 w 3857297"/>
              <a:gd name="connsiteY60" fmla="*/ 4813738 h 5797984"/>
              <a:gd name="connsiteX61" fmla="*/ 3741682 w 3857297"/>
              <a:gd name="connsiteY61" fmla="*/ 4393325 h 5797984"/>
              <a:gd name="connsiteX62" fmla="*/ 3857297 w 3857297"/>
              <a:gd name="connsiteY62" fmla="*/ 4120055 h 5797984"/>
              <a:gd name="connsiteX63" fmla="*/ 3699642 w 3857297"/>
              <a:gd name="connsiteY63" fmla="*/ 3804745 h 5797984"/>
              <a:gd name="connsiteX64" fmla="*/ 3436883 w 3857297"/>
              <a:gd name="connsiteY64" fmla="*/ 3037490 h 5797984"/>
              <a:gd name="connsiteX65" fmla="*/ 3258207 w 3857297"/>
              <a:gd name="connsiteY65" fmla="*/ 2543504 h 5797984"/>
              <a:gd name="connsiteX66" fmla="*/ 3069021 w 3857297"/>
              <a:gd name="connsiteY66" fmla="*/ 2291255 h 5797984"/>
              <a:gd name="connsiteX67" fmla="*/ 2890345 w 3857297"/>
              <a:gd name="connsiteY67" fmla="*/ 1923393 h 5797984"/>
              <a:gd name="connsiteX68" fmla="*/ 2743200 w 3857297"/>
              <a:gd name="connsiteY68" fmla="*/ 1681655 h 5797984"/>
              <a:gd name="connsiteX69" fmla="*/ 2806262 w 3857297"/>
              <a:gd name="connsiteY69" fmla="*/ 1282262 h 5797984"/>
              <a:gd name="connsiteX70" fmla="*/ 2869324 w 3857297"/>
              <a:gd name="connsiteY70" fmla="*/ 1187669 h 5797984"/>
              <a:gd name="connsiteX71" fmla="*/ 2837793 w 3857297"/>
              <a:gd name="connsiteY71" fmla="*/ 1534511 h 5797984"/>
              <a:gd name="connsiteX72" fmla="*/ 2995448 w 3857297"/>
              <a:gd name="connsiteY72" fmla="*/ 1996966 h 5797984"/>
              <a:gd name="connsiteX73" fmla="*/ 3541986 w 3857297"/>
              <a:gd name="connsiteY73" fmla="*/ 2017986 h 5797984"/>
              <a:gd name="connsiteX74" fmla="*/ 3647090 w 3857297"/>
              <a:gd name="connsiteY74" fmla="*/ 1828800 h 5797984"/>
              <a:gd name="connsiteX75" fmla="*/ 3415862 w 3857297"/>
              <a:gd name="connsiteY75" fmla="*/ 1597573 h 5797984"/>
              <a:gd name="connsiteX76" fmla="*/ 3636579 w 3857297"/>
              <a:gd name="connsiteY76" fmla="*/ 1219200 h 5797984"/>
              <a:gd name="connsiteX77" fmla="*/ 3573517 w 3857297"/>
              <a:gd name="connsiteY77" fmla="*/ 630621 h 5797984"/>
              <a:gd name="connsiteX78" fmla="*/ 3499945 w 3857297"/>
              <a:gd name="connsiteY78" fmla="*/ 515007 h 5797984"/>
              <a:gd name="connsiteX79" fmla="*/ 3048000 w 3857297"/>
              <a:gd name="connsiteY79" fmla="*/ 283780 h 5797984"/>
              <a:gd name="connsiteX80" fmla="*/ 2795752 w 3857297"/>
              <a:gd name="connsiteY80" fmla="*/ 231228 h 5797984"/>
              <a:gd name="connsiteX81" fmla="*/ 2585545 w 3857297"/>
              <a:gd name="connsiteY81" fmla="*/ 42042 h 5797984"/>
              <a:gd name="connsiteX82" fmla="*/ 2448910 w 3857297"/>
              <a:gd name="connsiteY82" fmla="*/ 31532 h 5797984"/>
              <a:gd name="connsiteX83" fmla="*/ 2301765 w 3857297"/>
              <a:gd name="connsiteY83" fmla="*/ 294290 h 5797984"/>
              <a:gd name="connsiteX84" fmla="*/ 2102069 w 3857297"/>
              <a:gd name="connsiteY84" fmla="*/ 493986 h 5797984"/>
              <a:gd name="connsiteX85" fmla="*/ 1807780 w 3857297"/>
              <a:gd name="connsiteY85" fmla="*/ 588580 h 5797984"/>
              <a:gd name="connsiteX86" fmla="*/ 1576552 w 3857297"/>
              <a:gd name="connsiteY86" fmla="*/ 620110 h 5797984"/>
              <a:gd name="connsiteX87" fmla="*/ 1387366 w 3857297"/>
              <a:gd name="connsiteY87" fmla="*/ 388883 h 5797984"/>
              <a:gd name="connsiteX88" fmla="*/ 1250731 w 3857297"/>
              <a:gd name="connsiteY88" fmla="*/ 73572 h 5797984"/>
              <a:gd name="connsiteX89" fmla="*/ 1103586 w 3857297"/>
              <a:gd name="connsiteY89" fmla="*/ 0 h 5797984"/>
              <a:gd name="connsiteX0" fmla="*/ 1103586 w 3857297"/>
              <a:gd name="connsiteY0" fmla="*/ 0 h 5797984"/>
              <a:gd name="connsiteX1" fmla="*/ 914400 w 3857297"/>
              <a:gd name="connsiteY1" fmla="*/ 388883 h 5797984"/>
              <a:gd name="connsiteX2" fmla="*/ 378372 w 3857297"/>
              <a:gd name="connsiteY2" fmla="*/ 536028 h 5797984"/>
              <a:gd name="connsiteX3" fmla="*/ 63062 w 3857297"/>
              <a:gd name="connsiteY3" fmla="*/ 819807 h 5797984"/>
              <a:gd name="connsiteX4" fmla="*/ 63062 w 3857297"/>
              <a:gd name="connsiteY4" fmla="*/ 1093076 h 5797984"/>
              <a:gd name="connsiteX5" fmla="*/ 273269 w 3857297"/>
              <a:gd name="connsiteY5" fmla="*/ 1492469 h 5797984"/>
              <a:gd name="connsiteX6" fmla="*/ 378373 w 3857297"/>
              <a:gd name="connsiteY6" fmla="*/ 1660634 h 5797984"/>
              <a:gd name="connsiteX7" fmla="*/ 409903 w 3857297"/>
              <a:gd name="connsiteY7" fmla="*/ 1870841 h 5797984"/>
              <a:gd name="connsiteX8" fmla="*/ 609600 w 3857297"/>
              <a:gd name="connsiteY8" fmla="*/ 1923394 h 5797984"/>
              <a:gd name="connsiteX9" fmla="*/ 798786 w 3857297"/>
              <a:gd name="connsiteY9" fmla="*/ 1671145 h 5797984"/>
              <a:gd name="connsiteX10" fmla="*/ 735724 w 3857297"/>
              <a:gd name="connsiteY10" fmla="*/ 1250731 h 5797984"/>
              <a:gd name="connsiteX11" fmla="*/ 651641 w 3857297"/>
              <a:gd name="connsiteY11" fmla="*/ 1051035 h 5797984"/>
              <a:gd name="connsiteX12" fmla="*/ 830317 w 3857297"/>
              <a:gd name="connsiteY12" fmla="*/ 1008993 h 5797984"/>
              <a:gd name="connsiteX13" fmla="*/ 998483 w 3857297"/>
              <a:gd name="connsiteY13" fmla="*/ 1481959 h 5797984"/>
              <a:gd name="connsiteX14" fmla="*/ 1030014 w 3857297"/>
              <a:gd name="connsiteY14" fmla="*/ 1891862 h 5797984"/>
              <a:gd name="connsiteX15" fmla="*/ 977462 w 3857297"/>
              <a:gd name="connsiteY15" fmla="*/ 2364828 h 5797984"/>
              <a:gd name="connsiteX16" fmla="*/ 399393 w 3857297"/>
              <a:gd name="connsiteY16" fmla="*/ 3499945 h 5797984"/>
              <a:gd name="connsiteX17" fmla="*/ 325821 w 3857297"/>
              <a:gd name="connsiteY17" fmla="*/ 3626070 h 5797984"/>
              <a:gd name="connsiteX18" fmla="*/ 336331 w 3857297"/>
              <a:gd name="connsiteY18" fmla="*/ 3710152 h 5797984"/>
              <a:gd name="connsiteX19" fmla="*/ 304800 w 3857297"/>
              <a:gd name="connsiteY19" fmla="*/ 3815255 h 5797984"/>
              <a:gd name="connsiteX20" fmla="*/ 241738 w 3857297"/>
              <a:gd name="connsiteY20" fmla="*/ 4025462 h 5797984"/>
              <a:gd name="connsiteX21" fmla="*/ 105104 w 3857297"/>
              <a:gd name="connsiteY21" fmla="*/ 4498427 h 5797984"/>
              <a:gd name="connsiteX22" fmla="*/ 0 w 3857297"/>
              <a:gd name="connsiteY22" fmla="*/ 4834759 h 5797984"/>
              <a:gd name="connsiteX23" fmla="*/ 31531 w 3857297"/>
              <a:gd name="connsiteY23" fmla="*/ 5097517 h 5797984"/>
              <a:gd name="connsiteX24" fmla="*/ 136635 w 3857297"/>
              <a:gd name="connsiteY24" fmla="*/ 5192110 h 5797984"/>
              <a:gd name="connsiteX25" fmla="*/ 199696 w 3857297"/>
              <a:gd name="connsiteY25" fmla="*/ 5255172 h 5797984"/>
              <a:gd name="connsiteX26" fmla="*/ 409904 w 3857297"/>
              <a:gd name="connsiteY26" fmla="*/ 5223643 h 5797984"/>
              <a:gd name="connsiteX27" fmla="*/ 515007 w 3857297"/>
              <a:gd name="connsiteY27" fmla="*/ 5213131 h 5797984"/>
              <a:gd name="connsiteX28" fmla="*/ 620110 w 3857297"/>
              <a:gd name="connsiteY28" fmla="*/ 5171090 h 5797984"/>
              <a:gd name="connsiteX29" fmla="*/ 693681 w 3857297"/>
              <a:gd name="connsiteY29" fmla="*/ 4929352 h 5797984"/>
              <a:gd name="connsiteX30" fmla="*/ 735724 w 3857297"/>
              <a:gd name="connsiteY30" fmla="*/ 4572000 h 5797984"/>
              <a:gd name="connsiteX31" fmla="*/ 882868 w 3857297"/>
              <a:gd name="connsiteY31" fmla="*/ 4014952 h 5797984"/>
              <a:gd name="connsiteX32" fmla="*/ 945931 w 3857297"/>
              <a:gd name="connsiteY32" fmla="*/ 4824249 h 5797984"/>
              <a:gd name="connsiteX33" fmla="*/ 966952 w 3857297"/>
              <a:gd name="connsiteY33" fmla="*/ 4981903 h 5797984"/>
              <a:gd name="connsiteX34" fmla="*/ 1082566 w 3857297"/>
              <a:gd name="connsiteY34" fmla="*/ 5108026 h 5797984"/>
              <a:gd name="connsiteX35" fmla="*/ 1219199 w 3857297"/>
              <a:gd name="connsiteY35" fmla="*/ 5108028 h 5797984"/>
              <a:gd name="connsiteX36" fmla="*/ 1345324 w 3857297"/>
              <a:gd name="connsiteY36" fmla="*/ 5087007 h 5797984"/>
              <a:gd name="connsiteX37" fmla="*/ 1566041 w 3857297"/>
              <a:gd name="connsiteY37" fmla="*/ 4614041 h 5797984"/>
              <a:gd name="connsiteX38" fmla="*/ 1671145 w 3857297"/>
              <a:gd name="connsiteY38" fmla="*/ 4172608 h 5797984"/>
              <a:gd name="connsiteX39" fmla="*/ 2049518 w 3857297"/>
              <a:gd name="connsiteY39" fmla="*/ 4078013 h 5797984"/>
              <a:gd name="connsiteX40" fmla="*/ 2165131 w 3857297"/>
              <a:gd name="connsiteY40" fmla="*/ 4529960 h 5797984"/>
              <a:gd name="connsiteX41" fmla="*/ 2207172 w 3857297"/>
              <a:gd name="connsiteY41" fmla="*/ 4950373 h 5797984"/>
              <a:gd name="connsiteX42" fmla="*/ 2259724 w 3857297"/>
              <a:gd name="connsiteY42" fmla="*/ 5108028 h 5797984"/>
              <a:gd name="connsiteX43" fmla="*/ 2312277 w 3857297"/>
              <a:gd name="connsiteY43" fmla="*/ 5360274 h 5797984"/>
              <a:gd name="connsiteX44" fmla="*/ 2427890 w 3857297"/>
              <a:gd name="connsiteY44" fmla="*/ 5528443 h 5797984"/>
              <a:gd name="connsiteX45" fmla="*/ 2532993 w 3857297"/>
              <a:gd name="connsiteY45" fmla="*/ 5559974 h 5797984"/>
              <a:gd name="connsiteX46" fmla="*/ 2680138 w 3857297"/>
              <a:gd name="connsiteY46" fmla="*/ 5528441 h 5797984"/>
              <a:gd name="connsiteX47" fmla="*/ 2669627 w 3857297"/>
              <a:gd name="connsiteY47" fmla="*/ 5423339 h 5797984"/>
              <a:gd name="connsiteX48" fmla="*/ 2659117 w 3857297"/>
              <a:gd name="connsiteY48" fmla="*/ 5423338 h 5797984"/>
              <a:gd name="connsiteX49" fmla="*/ 2690648 w 3857297"/>
              <a:gd name="connsiteY49" fmla="*/ 5044965 h 5797984"/>
              <a:gd name="connsiteX50" fmla="*/ 2690648 w 3857297"/>
              <a:gd name="connsiteY50" fmla="*/ 4740165 h 5797984"/>
              <a:gd name="connsiteX51" fmla="*/ 2858814 w 3857297"/>
              <a:gd name="connsiteY51" fmla="*/ 3983421 h 5797984"/>
              <a:gd name="connsiteX52" fmla="*/ 3153102 w 3857297"/>
              <a:gd name="connsiteY52" fmla="*/ 4277711 h 5797984"/>
              <a:gd name="connsiteX53" fmla="*/ 2911365 w 3857297"/>
              <a:gd name="connsiteY53" fmla="*/ 5234151 h 5797984"/>
              <a:gd name="connsiteX54" fmla="*/ 2953407 w 3857297"/>
              <a:gd name="connsiteY54" fmla="*/ 5675587 h 5797984"/>
              <a:gd name="connsiteX55" fmla="*/ 3132082 w 3857297"/>
              <a:gd name="connsiteY55" fmla="*/ 5633544 h 5797984"/>
              <a:gd name="connsiteX56" fmla="*/ 3289737 w 3857297"/>
              <a:gd name="connsiteY56" fmla="*/ 5780691 h 5797984"/>
              <a:gd name="connsiteX57" fmla="*/ 3468413 w 3857297"/>
              <a:gd name="connsiteY57" fmla="*/ 5717627 h 5797984"/>
              <a:gd name="connsiteX58" fmla="*/ 3584028 w 3857297"/>
              <a:gd name="connsiteY58" fmla="*/ 5528441 h 5797984"/>
              <a:gd name="connsiteX59" fmla="*/ 3720664 w 3857297"/>
              <a:gd name="connsiteY59" fmla="*/ 5223642 h 5797984"/>
              <a:gd name="connsiteX60" fmla="*/ 3836277 w 3857297"/>
              <a:gd name="connsiteY60" fmla="*/ 4813738 h 5797984"/>
              <a:gd name="connsiteX61" fmla="*/ 3741682 w 3857297"/>
              <a:gd name="connsiteY61" fmla="*/ 4393325 h 5797984"/>
              <a:gd name="connsiteX62" fmla="*/ 3857297 w 3857297"/>
              <a:gd name="connsiteY62" fmla="*/ 4120055 h 5797984"/>
              <a:gd name="connsiteX63" fmla="*/ 3699642 w 3857297"/>
              <a:gd name="connsiteY63" fmla="*/ 3804745 h 5797984"/>
              <a:gd name="connsiteX64" fmla="*/ 3436883 w 3857297"/>
              <a:gd name="connsiteY64" fmla="*/ 3037490 h 5797984"/>
              <a:gd name="connsiteX65" fmla="*/ 3258207 w 3857297"/>
              <a:gd name="connsiteY65" fmla="*/ 2543504 h 5797984"/>
              <a:gd name="connsiteX66" fmla="*/ 3069021 w 3857297"/>
              <a:gd name="connsiteY66" fmla="*/ 2291255 h 5797984"/>
              <a:gd name="connsiteX67" fmla="*/ 2890345 w 3857297"/>
              <a:gd name="connsiteY67" fmla="*/ 1923393 h 5797984"/>
              <a:gd name="connsiteX68" fmla="*/ 2743200 w 3857297"/>
              <a:gd name="connsiteY68" fmla="*/ 1681655 h 5797984"/>
              <a:gd name="connsiteX69" fmla="*/ 2806262 w 3857297"/>
              <a:gd name="connsiteY69" fmla="*/ 1282262 h 5797984"/>
              <a:gd name="connsiteX70" fmla="*/ 2869324 w 3857297"/>
              <a:gd name="connsiteY70" fmla="*/ 1187669 h 5797984"/>
              <a:gd name="connsiteX71" fmla="*/ 2837793 w 3857297"/>
              <a:gd name="connsiteY71" fmla="*/ 1534511 h 5797984"/>
              <a:gd name="connsiteX72" fmla="*/ 2995448 w 3857297"/>
              <a:gd name="connsiteY72" fmla="*/ 1996966 h 5797984"/>
              <a:gd name="connsiteX73" fmla="*/ 3541986 w 3857297"/>
              <a:gd name="connsiteY73" fmla="*/ 2017986 h 5797984"/>
              <a:gd name="connsiteX74" fmla="*/ 3647090 w 3857297"/>
              <a:gd name="connsiteY74" fmla="*/ 1828800 h 5797984"/>
              <a:gd name="connsiteX75" fmla="*/ 3415862 w 3857297"/>
              <a:gd name="connsiteY75" fmla="*/ 1597573 h 5797984"/>
              <a:gd name="connsiteX76" fmla="*/ 3636579 w 3857297"/>
              <a:gd name="connsiteY76" fmla="*/ 1219200 h 5797984"/>
              <a:gd name="connsiteX77" fmla="*/ 3573517 w 3857297"/>
              <a:gd name="connsiteY77" fmla="*/ 630621 h 5797984"/>
              <a:gd name="connsiteX78" fmla="*/ 3499945 w 3857297"/>
              <a:gd name="connsiteY78" fmla="*/ 515007 h 5797984"/>
              <a:gd name="connsiteX79" fmla="*/ 3048000 w 3857297"/>
              <a:gd name="connsiteY79" fmla="*/ 283780 h 5797984"/>
              <a:gd name="connsiteX80" fmla="*/ 2795752 w 3857297"/>
              <a:gd name="connsiteY80" fmla="*/ 231228 h 5797984"/>
              <a:gd name="connsiteX81" fmla="*/ 2585545 w 3857297"/>
              <a:gd name="connsiteY81" fmla="*/ 42042 h 5797984"/>
              <a:gd name="connsiteX82" fmla="*/ 2448910 w 3857297"/>
              <a:gd name="connsiteY82" fmla="*/ 31532 h 5797984"/>
              <a:gd name="connsiteX83" fmla="*/ 2301765 w 3857297"/>
              <a:gd name="connsiteY83" fmla="*/ 294290 h 5797984"/>
              <a:gd name="connsiteX84" fmla="*/ 2102069 w 3857297"/>
              <a:gd name="connsiteY84" fmla="*/ 493986 h 5797984"/>
              <a:gd name="connsiteX85" fmla="*/ 1807780 w 3857297"/>
              <a:gd name="connsiteY85" fmla="*/ 588580 h 5797984"/>
              <a:gd name="connsiteX86" fmla="*/ 1576552 w 3857297"/>
              <a:gd name="connsiteY86" fmla="*/ 620110 h 5797984"/>
              <a:gd name="connsiteX87" fmla="*/ 1387366 w 3857297"/>
              <a:gd name="connsiteY87" fmla="*/ 388883 h 5797984"/>
              <a:gd name="connsiteX88" fmla="*/ 1250731 w 3857297"/>
              <a:gd name="connsiteY88" fmla="*/ 73572 h 5797984"/>
              <a:gd name="connsiteX89" fmla="*/ 1103586 w 3857297"/>
              <a:gd name="connsiteY89" fmla="*/ 0 h 5797984"/>
              <a:gd name="connsiteX0" fmla="*/ 1103586 w 3857297"/>
              <a:gd name="connsiteY0" fmla="*/ 0 h 5780691"/>
              <a:gd name="connsiteX1" fmla="*/ 914400 w 3857297"/>
              <a:gd name="connsiteY1" fmla="*/ 388883 h 5780691"/>
              <a:gd name="connsiteX2" fmla="*/ 378372 w 3857297"/>
              <a:gd name="connsiteY2" fmla="*/ 536028 h 5780691"/>
              <a:gd name="connsiteX3" fmla="*/ 63062 w 3857297"/>
              <a:gd name="connsiteY3" fmla="*/ 819807 h 5780691"/>
              <a:gd name="connsiteX4" fmla="*/ 63062 w 3857297"/>
              <a:gd name="connsiteY4" fmla="*/ 1093076 h 5780691"/>
              <a:gd name="connsiteX5" fmla="*/ 273269 w 3857297"/>
              <a:gd name="connsiteY5" fmla="*/ 1492469 h 5780691"/>
              <a:gd name="connsiteX6" fmla="*/ 378373 w 3857297"/>
              <a:gd name="connsiteY6" fmla="*/ 1660634 h 5780691"/>
              <a:gd name="connsiteX7" fmla="*/ 409903 w 3857297"/>
              <a:gd name="connsiteY7" fmla="*/ 1870841 h 5780691"/>
              <a:gd name="connsiteX8" fmla="*/ 609600 w 3857297"/>
              <a:gd name="connsiteY8" fmla="*/ 1923394 h 5780691"/>
              <a:gd name="connsiteX9" fmla="*/ 798786 w 3857297"/>
              <a:gd name="connsiteY9" fmla="*/ 1671145 h 5780691"/>
              <a:gd name="connsiteX10" fmla="*/ 735724 w 3857297"/>
              <a:gd name="connsiteY10" fmla="*/ 1250731 h 5780691"/>
              <a:gd name="connsiteX11" fmla="*/ 651641 w 3857297"/>
              <a:gd name="connsiteY11" fmla="*/ 1051035 h 5780691"/>
              <a:gd name="connsiteX12" fmla="*/ 830317 w 3857297"/>
              <a:gd name="connsiteY12" fmla="*/ 1008993 h 5780691"/>
              <a:gd name="connsiteX13" fmla="*/ 998483 w 3857297"/>
              <a:gd name="connsiteY13" fmla="*/ 1481959 h 5780691"/>
              <a:gd name="connsiteX14" fmla="*/ 1030014 w 3857297"/>
              <a:gd name="connsiteY14" fmla="*/ 1891862 h 5780691"/>
              <a:gd name="connsiteX15" fmla="*/ 977462 w 3857297"/>
              <a:gd name="connsiteY15" fmla="*/ 2364828 h 5780691"/>
              <a:gd name="connsiteX16" fmla="*/ 399393 w 3857297"/>
              <a:gd name="connsiteY16" fmla="*/ 3499945 h 5780691"/>
              <a:gd name="connsiteX17" fmla="*/ 325821 w 3857297"/>
              <a:gd name="connsiteY17" fmla="*/ 3626070 h 5780691"/>
              <a:gd name="connsiteX18" fmla="*/ 336331 w 3857297"/>
              <a:gd name="connsiteY18" fmla="*/ 3710152 h 5780691"/>
              <a:gd name="connsiteX19" fmla="*/ 304800 w 3857297"/>
              <a:gd name="connsiteY19" fmla="*/ 3815255 h 5780691"/>
              <a:gd name="connsiteX20" fmla="*/ 241738 w 3857297"/>
              <a:gd name="connsiteY20" fmla="*/ 4025462 h 5780691"/>
              <a:gd name="connsiteX21" fmla="*/ 105104 w 3857297"/>
              <a:gd name="connsiteY21" fmla="*/ 4498427 h 5780691"/>
              <a:gd name="connsiteX22" fmla="*/ 0 w 3857297"/>
              <a:gd name="connsiteY22" fmla="*/ 4834759 h 5780691"/>
              <a:gd name="connsiteX23" fmla="*/ 31531 w 3857297"/>
              <a:gd name="connsiteY23" fmla="*/ 5097517 h 5780691"/>
              <a:gd name="connsiteX24" fmla="*/ 136635 w 3857297"/>
              <a:gd name="connsiteY24" fmla="*/ 5192110 h 5780691"/>
              <a:gd name="connsiteX25" fmla="*/ 199696 w 3857297"/>
              <a:gd name="connsiteY25" fmla="*/ 5255172 h 5780691"/>
              <a:gd name="connsiteX26" fmla="*/ 409904 w 3857297"/>
              <a:gd name="connsiteY26" fmla="*/ 5223643 h 5780691"/>
              <a:gd name="connsiteX27" fmla="*/ 515007 w 3857297"/>
              <a:gd name="connsiteY27" fmla="*/ 5213131 h 5780691"/>
              <a:gd name="connsiteX28" fmla="*/ 620110 w 3857297"/>
              <a:gd name="connsiteY28" fmla="*/ 5171090 h 5780691"/>
              <a:gd name="connsiteX29" fmla="*/ 693681 w 3857297"/>
              <a:gd name="connsiteY29" fmla="*/ 4929352 h 5780691"/>
              <a:gd name="connsiteX30" fmla="*/ 735724 w 3857297"/>
              <a:gd name="connsiteY30" fmla="*/ 4572000 h 5780691"/>
              <a:gd name="connsiteX31" fmla="*/ 882868 w 3857297"/>
              <a:gd name="connsiteY31" fmla="*/ 4014952 h 5780691"/>
              <a:gd name="connsiteX32" fmla="*/ 945931 w 3857297"/>
              <a:gd name="connsiteY32" fmla="*/ 4824249 h 5780691"/>
              <a:gd name="connsiteX33" fmla="*/ 966952 w 3857297"/>
              <a:gd name="connsiteY33" fmla="*/ 4981903 h 5780691"/>
              <a:gd name="connsiteX34" fmla="*/ 1082566 w 3857297"/>
              <a:gd name="connsiteY34" fmla="*/ 5108026 h 5780691"/>
              <a:gd name="connsiteX35" fmla="*/ 1219199 w 3857297"/>
              <a:gd name="connsiteY35" fmla="*/ 5108028 h 5780691"/>
              <a:gd name="connsiteX36" fmla="*/ 1345324 w 3857297"/>
              <a:gd name="connsiteY36" fmla="*/ 5087007 h 5780691"/>
              <a:gd name="connsiteX37" fmla="*/ 1566041 w 3857297"/>
              <a:gd name="connsiteY37" fmla="*/ 4614041 h 5780691"/>
              <a:gd name="connsiteX38" fmla="*/ 1671145 w 3857297"/>
              <a:gd name="connsiteY38" fmla="*/ 4172608 h 5780691"/>
              <a:gd name="connsiteX39" fmla="*/ 2049518 w 3857297"/>
              <a:gd name="connsiteY39" fmla="*/ 4078013 h 5780691"/>
              <a:gd name="connsiteX40" fmla="*/ 2165131 w 3857297"/>
              <a:gd name="connsiteY40" fmla="*/ 4529960 h 5780691"/>
              <a:gd name="connsiteX41" fmla="*/ 2207172 w 3857297"/>
              <a:gd name="connsiteY41" fmla="*/ 4950373 h 5780691"/>
              <a:gd name="connsiteX42" fmla="*/ 2259724 w 3857297"/>
              <a:gd name="connsiteY42" fmla="*/ 5108028 h 5780691"/>
              <a:gd name="connsiteX43" fmla="*/ 2312277 w 3857297"/>
              <a:gd name="connsiteY43" fmla="*/ 5360274 h 5780691"/>
              <a:gd name="connsiteX44" fmla="*/ 2427890 w 3857297"/>
              <a:gd name="connsiteY44" fmla="*/ 5528443 h 5780691"/>
              <a:gd name="connsiteX45" fmla="*/ 2532993 w 3857297"/>
              <a:gd name="connsiteY45" fmla="*/ 5559974 h 5780691"/>
              <a:gd name="connsiteX46" fmla="*/ 2680138 w 3857297"/>
              <a:gd name="connsiteY46" fmla="*/ 5528441 h 5780691"/>
              <a:gd name="connsiteX47" fmla="*/ 2669627 w 3857297"/>
              <a:gd name="connsiteY47" fmla="*/ 5423339 h 5780691"/>
              <a:gd name="connsiteX48" fmla="*/ 2659117 w 3857297"/>
              <a:gd name="connsiteY48" fmla="*/ 5423338 h 5780691"/>
              <a:gd name="connsiteX49" fmla="*/ 2690648 w 3857297"/>
              <a:gd name="connsiteY49" fmla="*/ 5044965 h 5780691"/>
              <a:gd name="connsiteX50" fmla="*/ 2690648 w 3857297"/>
              <a:gd name="connsiteY50" fmla="*/ 4740165 h 5780691"/>
              <a:gd name="connsiteX51" fmla="*/ 2858814 w 3857297"/>
              <a:gd name="connsiteY51" fmla="*/ 3983421 h 5780691"/>
              <a:gd name="connsiteX52" fmla="*/ 3153102 w 3857297"/>
              <a:gd name="connsiteY52" fmla="*/ 4277711 h 5780691"/>
              <a:gd name="connsiteX53" fmla="*/ 2911365 w 3857297"/>
              <a:gd name="connsiteY53" fmla="*/ 5234151 h 5780691"/>
              <a:gd name="connsiteX54" fmla="*/ 2953407 w 3857297"/>
              <a:gd name="connsiteY54" fmla="*/ 5675587 h 5780691"/>
              <a:gd name="connsiteX55" fmla="*/ 3132082 w 3857297"/>
              <a:gd name="connsiteY55" fmla="*/ 5633544 h 5780691"/>
              <a:gd name="connsiteX56" fmla="*/ 3289737 w 3857297"/>
              <a:gd name="connsiteY56" fmla="*/ 5780691 h 5780691"/>
              <a:gd name="connsiteX57" fmla="*/ 3426372 w 3857297"/>
              <a:gd name="connsiteY57" fmla="*/ 5633544 h 5780691"/>
              <a:gd name="connsiteX58" fmla="*/ 3584028 w 3857297"/>
              <a:gd name="connsiteY58" fmla="*/ 5528441 h 5780691"/>
              <a:gd name="connsiteX59" fmla="*/ 3720664 w 3857297"/>
              <a:gd name="connsiteY59" fmla="*/ 5223642 h 5780691"/>
              <a:gd name="connsiteX60" fmla="*/ 3836277 w 3857297"/>
              <a:gd name="connsiteY60" fmla="*/ 4813738 h 5780691"/>
              <a:gd name="connsiteX61" fmla="*/ 3741682 w 3857297"/>
              <a:gd name="connsiteY61" fmla="*/ 4393325 h 5780691"/>
              <a:gd name="connsiteX62" fmla="*/ 3857297 w 3857297"/>
              <a:gd name="connsiteY62" fmla="*/ 4120055 h 5780691"/>
              <a:gd name="connsiteX63" fmla="*/ 3699642 w 3857297"/>
              <a:gd name="connsiteY63" fmla="*/ 3804745 h 5780691"/>
              <a:gd name="connsiteX64" fmla="*/ 3436883 w 3857297"/>
              <a:gd name="connsiteY64" fmla="*/ 3037490 h 5780691"/>
              <a:gd name="connsiteX65" fmla="*/ 3258207 w 3857297"/>
              <a:gd name="connsiteY65" fmla="*/ 2543504 h 5780691"/>
              <a:gd name="connsiteX66" fmla="*/ 3069021 w 3857297"/>
              <a:gd name="connsiteY66" fmla="*/ 2291255 h 5780691"/>
              <a:gd name="connsiteX67" fmla="*/ 2890345 w 3857297"/>
              <a:gd name="connsiteY67" fmla="*/ 1923393 h 5780691"/>
              <a:gd name="connsiteX68" fmla="*/ 2743200 w 3857297"/>
              <a:gd name="connsiteY68" fmla="*/ 1681655 h 5780691"/>
              <a:gd name="connsiteX69" fmla="*/ 2806262 w 3857297"/>
              <a:gd name="connsiteY69" fmla="*/ 1282262 h 5780691"/>
              <a:gd name="connsiteX70" fmla="*/ 2869324 w 3857297"/>
              <a:gd name="connsiteY70" fmla="*/ 1187669 h 5780691"/>
              <a:gd name="connsiteX71" fmla="*/ 2837793 w 3857297"/>
              <a:gd name="connsiteY71" fmla="*/ 1534511 h 5780691"/>
              <a:gd name="connsiteX72" fmla="*/ 2995448 w 3857297"/>
              <a:gd name="connsiteY72" fmla="*/ 1996966 h 5780691"/>
              <a:gd name="connsiteX73" fmla="*/ 3541986 w 3857297"/>
              <a:gd name="connsiteY73" fmla="*/ 2017986 h 5780691"/>
              <a:gd name="connsiteX74" fmla="*/ 3647090 w 3857297"/>
              <a:gd name="connsiteY74" fmla="*/ 1828800 h 5780691"/>
              <a:gd name="connsiteX75" fmla="*/ 3415862 w 3857297"/>
              <a:gd name="connsiteY75" fmla="*/ 1597573 h 5780691"/>
              <a:gd name="connsiteX76" fmla="*/ 3636579 w 3857297"/>
              <a:gd name="connsiteY76" fmla="*/ 1219200 h 5780691"/>
              <a:gd name="connsiteX77" fmla="*/ 3573517 w 3857297"/>
              <a:gd name="connsiteY77" fmla="*/ 630621 h 5780691"/>
              <a:gd name="connsiteX78" fmla="*/ 3499945 w 3857297"/>
              <a:gd name="connsiteY78" fmla="*/ 515007 h 5780691"/>
              <a:gd name="connsiteX79" fmla="*/ 3048000 w 3857297"/>
              <a:gd name="connsiteY79" fmla="*/ 283780 h 5780691"/>
              <a:gd name="connsiteX80" fmla="*/ 2795752 w 3857297"/>
              <a:gd name="connsiteY80" fmla="*/ 231228 h 5780691"/>
              <a:gd name="connsiteX81" fmla="*/ 2585545 w 3857297"/>
              <a:gd name="connsiteY81" fmla="*/ 42042 h 5780691"/>
              <a:gd name="connsiteX82" fmla="*/ 2448910 w 3857297"/>
              <a:gd name="connsiteY82" fmla="*/ 31532 h 5780691"/>
              <a:gd name="connsiteX83" fmla="*/ 2301765 w 3857297"/>
              <a:gd name="connsiteY83" fmla="*/ 294290 h 5780691"/>
              <a:gd name="connsiteX84" fmla="*/ 2102069 w 3857297"/>
              <a:gd name="connsiteY84" fmla="*/ 493986 h 5780691"/>
              <a:gd name="connsiteX85" fmla="*/ 1807780 w 3857297"/>
              <a:gd name="connsiteY85" fmla="*/ 588580 h 5780691"/>
              <a:gd name="connsiteX86" fmla="*/ 1576552 w 3857297"/>
              <a:gd name="connsiteY86" fmla="*/ 620110 h 5780691"/>
              <a:gd name="connsiteX87" fmla="*/ 1387366 w 3857297"/>
              <a:gd name="connsiteY87" fmla="*/ 388883 h 5780691"/>
              <a:gd name="connsiteX88" fmla="*/ 1250731 w 3857297"/>
              <a:gd name="connsiteY88" fmla="*/ 73572 h 5780691"/>
              <a:gd name="connsiteX89" fmla="*/ 1103586 w 3857297"/>
              <a:gd name="connsiteY89" fmla="*/ 0 h 5780691"/>
              <a:gd name="connsiteX0" fmla="*/ 1103586 w 3857297"/>
              <a:gd name="connsiteY0" fmla="*/ 0 h 5710064"/>
              <a:gd name="connsiteX1" fmla="*/ 914400 w 3857297"/>
              <a:gd name="connsiteY1" fmla="*/ 388883 h 5710064"/>
              <a:gd name="connsiteX2" fmla="*/ 378372 w 3857297"/>
              <a:gd name="connsiteY2" fmla="*/ 536028 h 5710064"/>
              <a:gd name="connsiteX3" fmla="*/ 63062 w 3857297"/>
              <a:gd name="connsiteY3" fmla="*/ 819807 h 5710064"/>
              <a:gd name="connsiteX4" fmla="*/ 63062 w 3857297"/>
              <a:gd name="connsiteY4" fmla="*/ 1093076 h 5710064"/>
              <a:gd name="connsiteX5" fmla="*/ 273269 w 3857297"/>
              <a:gd name="connsiteY5" fmla="*/ 1492469 h 5710064"/>
              <a:gd name="connsiteX6" fmla="*/ 378373 w 3857297"/>
              <a:gd name="connsiteY6" fmla="*/ 1660634 h 5710064"/>
              <a:gd name="connsiteX7" fmla="*/ 409903 w 3857297"/>
              <a:gd name="connsiteY7" fmla="*/ 1870841 h 5710064"/>
              <a:gd name="connsiteX8" fmla="*/ 609600 w 3857297"/>
              <a:gd name="connsiteY8" fmla="*/ 1923394 h 5710064"/>
              <a:gd name="connsiteX9" fmla="*/ 798786 w 3857297"/>
              <a:gd name="connsiteY9" fmla="*/ 1671145 h 5710064"/>
              <a:gd name="connsiteX10" fmla="*/ 735724 w 3857297"/>
              <a:gd name="connsiteY10" fmla="*/ 1250731 h 5710064"/>
              <a:gd name="connsiteX11" fmla="*/ 651641 w 3857297"/>
              <a:gd name="connsiteY11" fmla="*/ 1051035 h 5710064"/>
              <a:gd name="connsiteX12" fmla="*/ 830317 w 3857297"/>
              <a:gd name="connsiteY12" fmla="*/ 1008993 h 5710064"/>
              <a:gd name="connsiteX13" fmla="*/ 998483 w 3857297"/>
              <a:gd name="connsiteY13" fmla="*/ 1481959 h 5710064"/>
              <a:gd name="connsiteX14" fmla="*/ 1030014 w 3857297"/>
              <a:gd name="connsiteY14" fmla="*/ 1891862 h 5710064"/>
              <a:gd name="connsiteX15" fmla="*/ 977462 w 3857297"/>
              <a:gd name="connsiteY15" fmla="*/ 2364828 h 5710064"/>
              <a:gd name="connsiteX16" fmla="*/ 399393 w 3857297"/>
              <a:gd name="connsiteY16" fmla="*/ 3499945 h 5710064"/>
              <a:gd name="connsiteX17" fmla="*/ 325821 w 3857297"/>
              <a:gd name="connsiteY17" fmla="*/ 3626070 h 5710064"/>
              <a:gd name="connsiteX18" fmla="*/ 336331 w 3857297"/>
              <a:gd name="connsiteY18" fmla="*/ 3710152 h 5710064"/>
              <a:gd name="connsiteX19" fmla="*/ 304800 w 3857297"/>
              <a:gd name="connsiteY19" fmla="*/ 3815255 h 5710064"/>
              <a:gd name="connsiteX20" fmla="*/ 241738 w 3857297"/>
              <a:gd name="connsiteY20" fmla="*/ 4025462 h 5710064"/>
              <a:gd name="connsiteX21" fmla="*/ 105104 w 3857297"/>
              <a:gd name="connsiteY21" fmla="*/ 4498427 h 5710064"/>
              <a:gd name="connsiteX22" fmla="*/ 0 w 3857297"/>
              <a:gd name="connsiteY22" fmla="*/ 4834759 h 5710064"/>
              <a:gd name="connsiteX23" fmla="*/ 31531 w 3857297"/>
              <a:gd name="connsiteY23" fmla="*/ 5097517 h 5710064"/>
              <a:gd name="connsiteX24" fmla="*/ 136635 w 3857297"/>
              <a:gd name="connsiteY24" fmla="*/ 5192110 h 5710064"/>
              <a:gd name="connsiteX25" fmla="*/ 199696 w 3857297"/>
              <a:gd name="connsiteY25" fmla="*/ 5255172 h 5710064"/>
              <a:gd name="connsiteX26" fmla="*/ 409904 w 3857297"/>
              <a:gd name="connsiteY26" fmla="*/ 5223643 h 5710064"/>
              <a:gd name="connsiteX27" fmla="*/ 515007 w 3857297"/>
              <a:gd name="connsiteY27" fmla="*/ 5213131 h 5710064"/>
              <a:gd name="connsiteX28" fmla="*/ 620110 w 3857297"/>
              <a:gd name="connsiteY28" fmla="*/ 5171090 h 5710064"/>
              <a:gd name="connsiteX29" fmla="*/ 693681 w 3857297"/>
              <a:gd name="connsiteY29" fmla="*/ 4929352 h 5710064"/>
              <a:gd name="connsiteX30" fmla="*/ 735724 w 3857297"/>
              <a:gd name="connsiteY30" fmla="*/ 4572000 h 5710064"/>
              <a:gd name="connsiteX31" fmla="*/ 882868 w 3857297"/>
              <a:gd name="connsiteY31" fmla="*/ 4014952 h 5710064"/>
              <a:gd name="connsiteX32" fmla="*/ 945931 w 3857297"/>
              <a:gd name="connsiteY32" fmla="*/ 4824249 h 5710064"/>
              <a:gd name="connsiteX33" fmla="*/ 966952 w 3857297"/>
              <a:gd name="connsiteY33" fmla="*/ 4981903 h 5710064"/>
              <a:gd name="connsiteX34" fmla="*/ 1082566 w 3857297"/>
              <a:gd name="connsiteY34" fmla="*/ 5108026 h 5710064"/>
              <a:gd name="connsiteX35" fmla="*/ 1219199 w 3857297"/>
              <a:gd name="connsiteY35" fmla="*/ 5108028 h 5710064"/>
              <a:gd name="connsiteX36" fmla="*/ 1345324 w 3857297"/>
              <a:gd name="connsiteY36" fmla="*/ 5087007 h 5710064"/>
              <a:gd name="connsiteX37" fmla="*/ 1566041 w 3857297"/>
              <a:gd name="connsiteY37" fmla="*/ 4614041 h 5710064"/>
              <a:gd name="connsiteX38" fmla="*/ 1671145 w 3857297"/>
              <a:gd name="connsiteY38" fmla="*/ 4172608 h 5710064"/>
              <a:gd name="connsiteX39" fmla="*/ 2049518 w 3857297"/>
              <a:gd name="connsiteY39" fmla="*/ 4078013 h 5710064"/>
              <a:gd name="connsiteX40" fmla="*/ 2165131 w 3857297"/>
              <a:gd name="connsiteY40" fmla="*/ 4529960 h 5710064"/>
              <a:gd name="connsiteX41" fmla="*/ 2207172 w 3857297"/>
              <a:gd name="connsiteY41" fmla="*/ 4950373 h 5710064"/>
              <a:gd name="connsiteX42" fmla="*/ 2259724 w 3857297"/>
              <a:gd name="connsiteY42" fmla="*/ 5108028 h 5710064"/>
              <a:gd name="connsiteX43" fmla="*/ 2312277 w 3857297"/>
              <a:gd name="connsiteY43" fmla="*/ 5360274 h 5710064"/>
              <a:gd name="connsiteX44" fmla="*/ 2427890 w 3857297"/>
              <a:gd name="connsiteY44" fmla="*/ 5528443 h 5710064"/>
              <a:gd name="connsiteX45" fmla="*/ 2532993 w 3857297"/>
              <a:gd name="connsiteY45" fmla="*/ 5559974 h 5710064"/>
              <a:gd name="connsiteX46" fmla="*/ 2680138 w 3857297"/>
              <a:gd name="connsiteY46" fmla="*/ 5528441 h 5710064"/>
              <a:gd name="connsiteX47" fmla="*/ 2669627 w 3857297"/>
              <a:gd name="connsiteY47" fmla="*/ 5423339 h 5710064"/>
              <a:gd name="connsiteX48" fmla="*/ 2659117 w 3857297"/>
              <a:gd name="connsiteY48" fmla="*/ 5423338 h 5710064"/>
              <a:gd name="connsiteX49" fmla="*/ 2690648 w 3857297"/>
              <a:gd name="connsiteY49" fmla="*/ 5044965 h 5710064"/>
              <a:gd name="connsiteX50" fmla="*/ 2690648 w 3857297"/>
              <a:gd name="connsiteY50" fmla="*/ 4740165 h 5710064"/>
              <a:gd name="connsiteX51" fmla="*/ 2858814 w 3857297"/>
              <a:gd name="connsiteY51" fmla="*/ 3983421 h 5710064"/>
              <a:gd name="connsiteX52" fmla="*/ 3153102 w 3857297"/>
              <a:gd name="connsiteY52" fmla="*/ 4277711 h 5710064"/>
              <a:gd name="connsiteX53" fmla="*/ 2911365 w 3857297"/>
              <a:gd name="connsiteY53" fmla="*/ 5234151 h 5710064"/>
              <a:gd name="connsiteX54" fmla="*/ 2953407 w 3857297"/>
              <a:gd name="connsiteY54" fmla="*/ 5675587 h 5710064"/>
              <a:gd name="connsiteX55" fmla="*/ 3132082 w 3857297"/>
              <a:gd name="connsiteY55" fmla="*/ 5633544 h 5710064"/>
              <a:gd name="connsiteX56" fmla="*/ 3289737 w 3857297"/>
              <a:gd name="connsiteY56" fmla="*/ 5686098 h 5710064"/>
              <a:gd name="connsiteX57" fmla="*/ 3426372 w 3857297"/>
              <a:gd name="connsiteY57" fmla="*/ 5633544 h 5710064"/>
              <a:gd name="connsiteX58" fmla="*/ 3584028 w 3857297"/>
              <a:gd name="connsiteY58" fmla="*/ 5528441 h 5710064"/>
              <a:gd name="connsiteX59" fmla="*/ 3720664 w 3857297"/>
              <a:gd name="connsiteY59" fmla="*/ 5223642 h 5710064"/>
              <a:gd name="connsiteX60" fmla="*/ 3836277 w 3857297"/>
              <a:gd name="connsiteY60" fmla="*/ 4813738 h 5710064"/>
              <a:gd name="connsiteX61" fmla="*/ 3741682 w 3857297"/>
              <a:gd name="connsiteY61" fmla="*/ 4393325 h 5710064"/>
              <a:gd name="connsiteX62" fmla="*/ 3857297 w 3857297"/>
              <a:gd name="connsiteY62" fmla="*/ 4120055 h 5710064"/>
              <a:gd name="connsiteX63" fmla="*/ 3699642 w 3857297"/>
              <a:gd name="connsiteY63" fmla="*/ 3804745 h 5710064"/>
              <a:gd name="connsiteX64" fmla="*/ 3436883 w 3857297"/>
              <a:gd name="connsiteY64" fmla="*/ 3037490 h 5710064"/>
              <a:gd name="connsiteX65" fmla="*/ 3258207 w 3857297"/>
              <a:gd name="connsiteY65" fmla="*/ 2543504 h 5710064"/>
              <a:gd name="connsiteX66" fmla="*/ 3069021 w 3857297"/>
              <a:gd name="connsiteY66" fmla="*/ 2291255 h 5710064"/>
              <a:gd name="connsiteX67" fmla="*/ 2890345 w 3857297"/>
              <a:gd name="connsiteY67" fmla="*/ 1923393 h 5710064"/>
              <a:gd name="connsiteX68" fmla="*/ 2743200 w 3857297"/>
              <a:gd name="connsiteY68" fmla="*/ 1681655 h 5710064"/>
              <a:gd name="connsiteX69" fmla="*/ 2806262 w 3857297"/>
              <a:gd name="connsiteY69" fmla="*/ 1282262 h 5710064"/>
              <a:gd name="connsiteX70" fmla="*/ 2869324 w 3857297"/>
              <a:gd name="connsiteY70" fmla="*/ 1187669 h 5710064"/>
              <a:gd name="connsiteX71" fmla="*/ 2837793 w 3857297"/>
              <a:gd name="connsiteY71" fmla="*/ 1534511 h 5710064"/>
              <a:gd name="connsiteX72" fmla="*/ 2995448 w 3857297"/>
              <a:gd name="connsiteY72" fmla="*/ 1996966 h 5710064"/>
              <a:gd name="connsiteX73" fmla="*/ 3541986 w 3857297"/>
              <a:gd name="connsiteY73" fmla="*/ 2017986 h 5710064"/>
              <a:gd name="connsiteX74" fmla="*/ 3647090 w 3857297"/>
              <a:gd name="connsiteY74" fmla="*/ 1828800 h 5710064"/>
              <a:gd name="connsiteX75" fmla="*/ 3415862 w 3857297"/>
              <a:gd name="connsiteY75" fmla="*/ 1597573 h 5710064"/>
              <a:gd name="connsiteX76" fmla="*/ 3636579 w 3857297"/>
              <a:gd name="connsiteY76" fmla="*/ 1219200 h 5710064"/>
              <a:gd name="connsiteX77" fmla="*/ 3573517 w 3857297"/>
              <a:gd name="connsiteY77" fmla="*/ 630621 h 5710064"/>
              <a:gd name="connsiteX78" fmla="*/ 3499945 w 3857297"/>
              <a:gd name="connsiteY78" fmla="*/ 515007 h 5710064"/>
              <a:gd name="connsiteX79" fmla="*/ 3048000 w 3857297"/>
              <a:gd name="connsiteY79" fmla="*/ 283780 h 5710064"/>
              <a:gd name="connsiteX80" fmla="*/ 2795752 w 3857297"/>
              <a:gd name="connsiteY80" fmla="*/ 231228 h 5710064"/>
              <a:gd name="connsiteX81" fmla="*/ 2585545 w 3857297"/>
              <a:gd name="connsiteY81" fmla="*/ 42042 h 5710064"/>
              <a:gd name="connsiteX82" fmla="*/ 2448910 w 3857297"/>
              <a:gd name="connsiteY82" fmla="*/ 31532 h 5710064"/>
              <a:gd name="connsiteX83" fmla="*/ 2301765 w 3857297"/>
              <a:gd name="connsiteY83" fmla="*/ 294290 h 5710064"/>
              <a:gd name="connsiteX84" fmla="*/ 2102069 w 3857297"/>
              <a:gd name="connsiteY84" fmla="*/ 493986 h 5710064"/>
              <a:gd name="connsiteX85" fmla="*/ 1807780 w 3857297"/>
              <a:gd name="connsiteY85" fmla="*/ 588580 h 5710064"/>
              <a:gd name="connsiteX86" fmla="*/ 1576552 w 3857297"/>
              <a:gd name="connsiteY86" fmla="*/ 620110 h 5710064"/>
              <a:gd name="connsiteX87" fmla="*/ 1387366 w 3857297"/>
              <a:gd name="connsiteY87" fmla="*/ 388883 h 5710064"/>
              <a:gd name="connsiteX88" fmla="*/ 1250731 w 3857297"/>
              <a:gd name="connsiteY88" fmla="*/ 73572 h 5710064"/>
              <a:gd name="connsiteX89" fmla="*/ 1103586 w 3857297"/>
              <a:gd name="connsiteY89" fmla="*/ 0 h 5710064"/>
              <a:gd name="connsiteX0" fmla="*/ 1103586 w 3857297"/>
              <a:gd name="connsiteY0" fmla="*/ 0 h 5738650"/>
              <a:gd name="connsiteX1" fmla="*/ 914400 w 3857297"/>
              <a:gd name="connsiteY1" fmla="*/ 388883 h 5738650"/>
              <a:gd name="connsiteX2" fmla="*/ 378372 w 3857297"/>
              <a:gd name="connsiteY2" fmla="*/ 536028 h 5738650"/>
              <a:gd name="connsiteX3" fmla="*/ 63062 w 3857297"/>
              <a:gd name="connsiteY3" fmla="*/ 819807 h 5738650"/>
              <a:gd name="connsiteX4" fmla="*/ 63062 w 3857297"/>
              <a:gd name="connsiteY4" fmla="*/ 1093076 h 5738650"/>
              <a:gd name="connsiteX5" fmla="*/ 273269 w 3857297"/>
              <a:gd name="connsiteY5" fmla="*/ 1492469 h 5738650"/>
              <a:gd name="connsiteX6" fmla="*/ 378373 w 3857297"/>
              <a:gd name="connsiteY6" fmla="*/ 1660634 h 5738650"/>
              <a:gd name="connsiteX7" fmla="*/ 409903 w 3857297"/>
              <a:gd name="connsiteY7" fmla="*/ 1870841 h 5738650"/>
              <a:gd name="connsiteX8" fmla="*/ 609600 w 3857297"/>
              <a:gd name="connsiteY8" fmla="*/ 1923394 h 5738650"/>
              <a:gd name="connsiteX9" fmla="*/ 798786 w 3857297"/>
              <a:gd name="connsiteY9" fmla="*/ 1671145 h 5738650"/>
              <a:gd name="connsiteX10" fmla="*/ 735724 w 3857297"/>
              <a:gd name="connsiteY10" fmla="*/ 1250731 h 5738650"/>
              <a:gd name="connsiteX11" fmla="*/ 651641 w 3857297"/>
              <a:gd name="connsiteY11" fmla="*/ 1051035 h 5738650"/>
              <a:gd name="connsiteX12" fmla="*/ 830317 w 3857297"/>
              <a:gd name="connsiteY12" fmla="*/ 1008993 h 5738650"/>
              <a:gd name="connsiteX13" fmla="*/ 998483 w 3857297"/>
              <a:gd name="connsiteY13" fmla="*/ 1481959 h 5738650"/>
              <a:gd name="connsiteX14" fmla="*/ 1030014 w 3857297"/>
              <a:gd name="connsiteY14" fmla="*/ 1891862 h 5738650"/>
              <a:gd name="connsiteX15" fmla="*/ 977462 w 3857297"/>
              <a:gd name="connsiteY15" fmla="*/ 2364828 h 5738650"/>
              <a:gd name="connsiteX16" fmla="*/ 399393 w 3857297"/>
              <a:gd name="connsiteY16" fmla="*/ 3499945 h 5738650"/>
              <a:gd name="connsiteX17" fmla="*/ 325821 w 3857297"/>
              <a:gd name="connsiteY17" fmla="*/ 3626070 h 5738650"/>
              <a:gd name="connsiteX18" fmla="*/ 336331 w 3857297"/>
              <a:gd name="connsiteY18" fmla="*/ 3710152 h 5738650"/>
              <a:gd name="connsiteX19" fmla="*/ 304800 w 3857297"/>
              <a:gd name="connsiteY19" fmla="*/ 3815255 h 5738650"/>
              <a:gd name="connsiteX20" fmla="*/ 241738 w 3857297"/>
              <a:gd name="connsiteY20" fmla="*/ 4025462 h 5738650"/>
              <a:gd name="connsiteX21" fmla="*/ 105104 w 3857297"/>
              <a:gd name="connsiteY21" fmla="*/ 4498427 h 5738650"/>
              <a:gd name="connsiteX22" fmla="*/ 0 w 3857297"/>
              <a:gd name="connsiteY22" fmla="*/ 4834759 h 5738650"/>
              <a:gd name="connsiteX23" fmla="*/ 31531 w 3857297"/>
              <a:gd name="connsiteY23" fmla="*/ 5097517 h 5738650"/>
              <a:gd name="connsiteX24" fmla="*/ 136635 w 3857297"/>
              <a:gd name="connsiteY24" fmla="*/ 5192110 h 5738650"/>
              <a:gd name="connsiteX25" fmla="*/ 199696 w 3857297"/>
              <a:gd name="connsiteY25" fmla="*/ 5255172 h 5738650"/>
              <a:gd name="connsiteX26" fmla="*/ 409904 w 3857297"/>
              <a:gd name="connsiteY26" fmla="*/ 5223643 h 5738650"/>
              <a:gd name="connsiteX27" fmla="*/ 515007 w 3857297"/>
              <a:gd name="connsiteY27" fmla="*/ 5213131 h 5738650"/>
              <a:gd name="connsiteX28" fmla="*/ 620110 w 3857297"/>
              <a:gd name="connsiteY28" fmla="*/ 5171090 h 5738650"/>
              <a:gd name="connsiteX29" fmla="*/ 693681 w 3857297"/>
              <a:gd name="connsiteY29" fmla="*/ 4929352 h 5738650"/>
              <a:gd name="connsiteX30" fmla="*/ 735724 w 3857297"/>
              <a:gd name="connsiteY30" fmla="*/ 4572000 h 5738650"/>
              <a:gd name="connsiteX31" fmla="*/ 882868 w 3857297"/>
              <a:gd name="connsiteY31" fmla="*/ 4014952 h 5738650"/>
              <a:gd name="connsiteX32" fmla="*/ 945931 w 3857297"/>
              <a:gd name="connsiteY32" fmla="*/ 4824249 h 5738650"/>
              <a:gd name="connsiteX33" fmla="*/ 966952 w 3857297"/>
              <a:gd name="connsiteY33" fmla="*/ 4981903 h 5738650"/>
              <a:gd name="connsiteX34" fmla="*/ 1082566 w 3857297"/>
              <a:gd name="connsiteY34" fmla="*/ 5108026 h 5738650"/>
              <a:gd name="connsiteX35" fmla="*/ 1219199 w 3857297"/>
              <a:gd name="connsiteY35" fmla="*/ 5108028 h 5738650"/>
              <a:gd name="connsiteX36" fmla="*/ 1345324 w 3857297"/>
              <a:gd name="connsiteY36" fmla="*/ 5087007 h 5738650"/>
              <a:gd name="connsiteX37" fmla="*/ 1566041 w 3857297"/>
              <a:gd name="connsiteY37" fmla="*/ 4614041 h 5738650"/>
              <a:gd name="connsiteX38" fmla="*/ 1671145 w 3857297"/>
              <a:gd name="connsiteY38" fmla="*/ 4172608 h 5738650"/>
              <a:gd name="connsiteX39" fmla="*/ 2049518 w 3857297"/>
              <a:gd name="connsiteY39" fmla="*/ 4078013 h 5738650"/>
              <a:gd name="connsiteX40" fmla="*/ 2165131 w 3857297"/>
              <a:gd name="connsiteY40" fmla="*/ 4529960 h 5738650"/>
              <a:gd name="connsiteX41" fmla="*/ 2207172 w 3857297"/>
              <a:gd name="connsiteY41" fmla="*/ 4950373 h 5738650"/>
              <a:gd name="connsiteX42" fmla="*/ 2259724 w 3857297"/>
              <a:gd name="connsiteY42" fmla="*/ 5108028 h 5738650"/>
              <a:gd name="connsiteX43" fmla="*/ 2312277 w 3857297"/>
              <a:gd name="connsiteY43" fmla="*/ 5360274 h 5738650"/>
              <a:gd name="connsiteX44" fmla="*/ 2427890 w 3857297"/>
              <a:gd name="connsiteY44" fmla="*/ 5528443 h 5738650"/>
              <a:gd name="connsiteX45" fmla="*/ 2532993 w 3857297"/>
              <a:gd name="connsiteY45" fmla="*/ 5559974 h 5738650"/>
              <a:gd name="connsiteX46" fmla="*/ 2680138 w 3857297"/>
              <a:gd name="connsiteY46" fmla="*/ 5528441 h 5738650"/>
              <a:gd name="connsiteX47" fmla="*/ 2669627 w 3857297"/>
              <a:gd name="connsiteY47" fmla="*/ 5423339 h 5738650"/>
              <a:gd name="connsiteX48" fmla="*/ 2659117 w 3857297"/>
              <a:gd name="connsiteY48" fmla="*/ 5423338 h 5738650"/>
              <a:gd name="connsiteX49" fmla="*/ 2690648 w 3857297"/>
              <a:gd name="connsiteY49" fmla="*/ 5044965 h 5738650"/>
              <a:gd name="connsiteX50" fmla="*/ 2690648 w 3857297"/>
              <a:gd name="connsiteY50" fmla="*/ 4740165 h 5738650"/>
              <a:gd name="connsiteX51" fmla="*/ 2858814 w 3857297"/>
              <a:gd name="connsiteY51" fmla="*/ 3983421 h 5738650"/>
              <a:gd name="connsiteX52" fmla="*/ 3153102 w 3857297"/>
              <a:gd name="connsiteY52" fmla="*/ 4277711 h 5738650"/>
              <a:gd name="connsiteX53" fmla="*/ 2911365 w 3857297"/>
              <a:gd name="connsiteY53" fmla="*/ 5234151 h 5738650"/>
              <a:gd name="connsiteX54" fmla="*/ 2953407 w 3857297"/>
              <a:gd name="connsiteY54" fmla="*/ 5675587 h 5738650"/>
              <a:gd name="connsiteX55" fmla="*/ 3132082 w 3857297"/>
              <a:gd name="connsiteY55" fmla="*/ 5633544 h 5738650"/>
              <a:gd name="connsiteX56" fmla="*/ 3300247 w 3857297"/>
              <a:gd name="connsiteY56" fmla="*/ 5738650 h 5738650"/>
              <a:gd name="connsiteX57" fmla="*/ 3426372 w 3857297"/>
              <a:gd name="connsiteY57" fmla="*/ 5633544 h 5738650"/>
              <a:gd name="connsiteX58" fmla="*/ 3584028 w 3857297"/>
              <a:gd name="connsiteY58" fmla="*/ 5528441 h 5738650"/>
              <a:gd name="connsiteX59" fmla="*/ 3720664 w 3857297"/>
              <a:gd name="connsiteY59" fmla="*/ 5223642 h 5738650"/>
              <a:gd name="connsiteX60" fmla="*/ 3836277 w 3857297"/>
              <a:gd name="connsiteY60" fmla="*/ 4813738 h 5738650"/>
              <a:gd name="connsiteX61" fmla="*/ 3741682 w 3857297"/>
              <a:gd name="connsiteY61" fmla="*/ 4393325 h 5738650"/>
              <a:gd name="connsiteX62" fmla="*/ 3857297 w 3857297"/>
              <a:gd name="connsiteY62" fmla="*/ 4120055 h 5738650"/>
              <a:gd name="connsiteX63" fmla="*/ 3699642 w 3857297"/>
              <a:gd name="connsiteY63" fmla="*/ 3804745 h 5738650"/>
              <a:gd name="connsiteX64" fmla="*/ 3436883 w 3857297"/>
              <a:gd name="connsiteY64" fmla="*/ 3037490 h 5738650"/>
              <a:gd name="connsiteX65" fmla="*/ 3258207 w 3857297"/>
              <a:gd name="connsiteY65" fmla="*/ 2543504 h 5738650"/>
              <a:gd name="connsiteX66" fmla="*/ 3069021 w 3857297"/>
              <a:gd name="connsiteY66" fmla="*/ 2291255 h 5738650"/>
              <a:gd name="connsiteX67" fmla="*/ 2890345 w 3857297"/>
              <a:gd name="connsiteY67" fmla="*/ 1923393 h 5738650"/>
              <a:gd name="connsiteX68" fmla="*/ 2743200 w 3857297"/>
              <a:gd name="connsiteY68" fmla="*/ 1681655 h 5738650"/>
              <a:gd name="connsiteX69" fmla="*/ 2806262 w 3857297"/>
              <a:gd name="connsiteY69" fmla="*/ 1282262 h 5738650"/>
              <a:gd name="connsiteX70" fmla="*/ 2869324 w 3857297"/>
              <a:gd name="connsiteY70" fmla="*/ 1187669 h 5738650"/>
              <a:gd name="connsiteX71" fmla="*/ 2837793 w 3857297"/>
              <a:gd name="connsiteY71" fmla="*/ 1534511 h 5738650"/>
              <a:gd name="connsiteX72" fmla="*/ 2995448 w 3857297"/>
              <a:gd name="connsiteY72" fmla="*/ 1996966 h 5738650"/>
              <a:gd name="connsiteX73" fmla="*/ 3541986 w 3857297"/>
              <a:gd name="connsiteY73" fmla="*/ 2017986 h 5738650"/>
              <a:gd name="connsiteX74" fmla="*/ 3647090 w 3857297"/>
              <a:gd name="connsiteY74" fmla="*/ 1828800 h 5738650"/>
              <a:gd name="connsiteX75" fmla="*/ 3415862 w 3857297"/>
              <a:gd name="connsiteY75" fmla="*/ 1597573 h 5738650"/>
              <a:gd name="connsiteX76" fmla="*/ 3636579 w 3857297"/>
              <a:gd name="connsiteY76" fmla="*/ 1219200 h 5738650"/>
              <a:gd name="connsiteX77" fmla="*/ 3573517 w 3857297"/>
              <a:gd name="connsiteY77" fmla="*/ 630621 h 5738650"/>
              <a:gd name="connsiteX78" fmla="*/ 3499945 w 3857297"/>
              <a:gd name="connsiteY78" fmla="*/ 515007 h 5738650"/>
              <a:gd name="connsiteX79" fmla="*/ 3048000 w 3857297"/>
              <a:gd name="connsiteY79" fmla="*/ 283780 h 5738650"/>
              <a:gd name="connsiteX80" fmla="*/ 2795752 w 3857297"/>
              <a:gd name="connsiteY80" fmla="*/ 231228 h 5738650"/>
              <a:gd name="connsiteX81" fmla="*/ 2585545 w 3857297"/>
              <a:gd name="connsiteY81" fmla="*/ 42042 h 5738650"/>
              <a:gd name="connsiteX82" fmla="*/ 2448910 w 3857297"/>
              <a:gd name="connsiteY82" fmla="*/ 31532 h 5738650"/>
              <a:gd name="connsiteX83" fmla="*/ 2301765 w 3857297"/>
              <a:gd name="connsiteY83" fmla="*/ 294290 h 5738650"/>
              <a:gd name="connsiteX84" fmla="*/ 2102069 w 3857297"/>
              <a:gd name="connsiteY84" fmla="*/ 493986 h 5738650"/>
              <a:gd name="connsiteX85" fmla="*/ 1807780 w 3857297"/>
              <a:gd name="connsiteY85" fmla="*/ 588580 h 5738650"/>
              <a:gd name="connsiteX86" fmla="*/ 1576552 w 3857297"/>
              <a:gd name="connsiteY86" fmla="*/ 620110 h 5738650"/>
              <a:gd name="connsiteX87" fmla="*/ 1387366 w 3857297"/>
              <a:gd name="connsiteY87" fmla="*/ 388883 h 5738650"/>
              <a:gd name="connsiteX88" fmla="*/ 1250731 w 3857297"/>
              <a:gd name="connsiteY88" fmla="*/ 73572 h 5738650"/>
              <a:gd name="connsiteX89" fmla="*/ 1103586 w 3857297"/>
              <a:gd name="connsiteY89" fmla="*/ 0 h 5738650"/>
              <a:gd name="connsiteX0" fmla="*/ 1103586 w 3857297"/>
              <a:gd name="connsiteY0" fmla="*/ 0 h 5738650"/>
              <a:gd name="connsiteX1" fmla="*/ 914400 w 3857297"/>
              <a:gd name="connsiteY1" fmla="*/ 388883 h 5738650"/>
              <a:gd name="connsiteX2" fmla="*/ 378372 w 3857297"/>
              <a:gd name="connsiteY2" fmla="*/ 536028 h 5738650"/>
              <a:gd name="connsiteX3" fmla="*/ 63062 w 3857297"/>
              <a:gd name="connsiteY3" fmla="*/ 819807 h 5738650"/>
              <a:gd name="connsiteX4" fmla="*/ 63062 w 3857297"/>
              <a:gd name="connsiteY4" fmla="*/ 1093076 h 5738650"/>
              <a:gd name="connsiteX5" fmla="*/ 273269 w 3857297"/>
              <a:gd name="connsiteY5" fmla="*/ 1492469 h 5738650"/>
              <a:gd name="connsiteX6" fmla="*/ 378373 w 3857297"/>
              <a:gd name="connsiteY6" fmla="*/ 1660634 h 5738650"/>
              <a:gd name="connsiteX7" fmla="*/ 409903 w 3857297"/>
              <a:gd name="connsiteY7" fmla="*/ 1870841 h 5738650"/>
              <a:gd name="connsiteX8" fmla="*/ 609600 w 3857297"/>
              <a:gd name="connsiteY8" fmla="*/ 1923394 h 5738650"/>
              <a:gd name="connsiteX9" fmla="*/ 798786 w 3857297"/>
              <a:gd name="connsiteY9" fmla="*/ 1671145 h 5738650"/>
              <a:gd name="connsiteX10" fmla="*/ 735724 w 3857297"/>
              <a:gd name="connsiteY10" fmla="*/ 1250731 h 5738650"/>
              <a:gd name="connsiteX11" fmla="*/ 651641 w 3857297"/>
              <a:gd name="connsiteY11" fmla="*/ 1051035 h 5738650"/>
              <a:gd name="connsiteX12" fmla="*/ 830317 w 3857297"/>
              <a:gd name="connsiteY12" fmla="*/ 1008993 h 5738650"/>
              <a:gd name="connsiteX13" fmla="*/ 998483 w 3857297"/>
              <a:gd name="connsiteY13" fmla="*/ 1481959 h 5738650"/>
              <a:gd name="connsiteX14" fmla="*/ 1030014 w 3857297"/>
              <a:gd name="connsiteY14" fmla="*/ 1891862 h 5738650"/>
              <a:gd name="connsiteX15" fmla="*/ 977462 w 3857297"/>
              <a:gd name="connsiteY15" fmla="*/ 2364828 h 5738650"/>
              <a:gd name="connsiteX16" fmla="*/ 399393 w 3857297"/>
              <a:gd name="connsiteY16" fmla="*/ 3499945 h 5738650"/>
              <a:gd name="connsiteX17" fmla="*/ 325821 w 3857297"/>
              <a:gd name="connsiteY17" fmla="*/ 3626070 h 5738650"/>
              <a:gd name="connsiteX18" fmla="*/ 336331 w 3857297"/>
              <a:gd name="connsiteY18" fmla="*/ 3710152 h 5738650"/>
              <a:gd name="connsiteX19" fmla="*/ 304800 w 3857297"/>
              <a:gd name="connsiteY19" fmla="*/ 3815255 h 5738650"/>
              <a:gd name="connsiteX20" fmla="*/ 241738 w 3857297"/>
              <a:gd name="connsiteY20" fmla="*/ 4025462 h 5738650"/>
              <a:gd name="connsiteX21" fmla="*/ 105104 w 3857297"/>
              <a:gd name="connsiteY21" fmla="*/ 4498427 h 5738650"/>
              <a:gd name="connsiteX22" fmla="*/ 0 w 3857297"/>
              <a:gd name="connsiteY22" fmla="*/ 4834759 h 5738650"/>
              <a:gd name="connsiteX23" fmla="*/ 31531 w 3857297"/>
              <a:gd name="connsiteY23" fmla="*/ 5097517 h 5738650"/>
              <a:gd name="connsiteX24" fmla="*/ 136635 w 3857297"/>
              <a:gd name="connsiteY24" fmla="*/ 5192110 h 5738650"/>
              <a:gd name="connsiteX25" fmla="*/ 199696 w 3857297"/>
              <a:gd name="connsiteY25" fmla="*/ 5255172 h 5738650"/>
              <a:gd name="connsiteX26" fmla="*/ 409904 w 3857297"/>
              <a:gd name="connsiteY26" fmla="*/ 5223643 h 5738650"/>
              <a:gd name="connsiteX27" fmla="*/ 515007 w 3857297"/>
              <a:gd name="connsiteY27" fmla="*/ 5213131 h 5738650"/>
              <a:gd name="connsiteX28" fmla="*/ 620110 w 3857297"/>
              <a:gd name="connsiteY28" fmla="*/ 5171090 h 5738650"/>
              <a:gd name="connsiteX29" fmla="*/ 693681 w 3857297"/>
              <a:gd name="connsiteY29" fmla="*/ 4929352 h 5738650"/>
              <a:gd name="connsiteX30" fmla="*/ 735724 w 3857297"/>
              <a:gd name="connsiteY30" fmla="*/ 4572000 h 5738650"/>
              <a:gd name="connsiteX31" fmla="*/ 882868 w 3857297"/>
              <a:gd name="connsiteY31" fmla="*/ 4014952 h 5738650"/>
              <a:gd name="connsiteX32" fmla="*/ 945931 w 3857297"/>
              <a:gd name="connsiteY32" fmla="*/ 4824249 h 5738650"/>
              <a:gd name="connsiteX33" fmla="*/ 966952 w 3857297"/>
              <a:gd name="connsiteY33" fmla="*/ 4981903 h 5738650"/>
              <a:gd name="connsiteX34" fmla="*/ 1082566 w 3857297"/>
              <a:gd name="connsiteY34" fmla="*/ 5108026 h 5738650"/>
              <a:gd name="connsiteX35" fmla="*/ 1219199 w 3857297"/>
              <a:gd name="connsiteY35" fmla="*/ 5108028 h 5738650"/>
              <a:gd name="connsiteX36" fmla="*/ 1345324 w 3857297"/>
              <a:gd name="connsiteY36" fmla="*/ 5087007 h 5738650"/>
              <a:gd name="connsiteX37" fmla="*/ 1566041 w 3857297"/>
              <a:gd name="connsiteY37" fmla="*/ 4614041 h 5738650"/>
              <a:gd name="connsiteX38" fmla="*/ 1671145 w 3857297"/>
              <a:gd name="connsiteY38" fmla="*/ 4172608 h 5738650"/>
              <a:gd name="connsiteX39" fmla="*/ 2049518 w 3857297"/>
              <a:gd name="connsiteY39" fmla="*/ 4078013 h 5738650"/>
              <a:gd name="connsiteX40" fmla="*/ 2165131 w 3857297"/>
              <a:gd name="connsiteY40" fmla="*/ 4529960 h 5738650"/>
              <a:gd name="connsiteX41" fmla="*/ 2207172 w 3857297"/>
              <a:gd name="connsiteY41" fmla="*/ 4950373 h 5738650"/>
              <a:gd name="connsiteX42" fmla="*/ 2259724 w 3857297"/>
              <a:gd name="connsiteY42" fmla="*/ 5108028 h 5738650"/>
              <a:gd name="connsiteX43" fmla="*/ 2312277 w 3857297"/>
              <a:gd name="connsiteY43" fmla="*/ 5360274 h 5738650"/>
              <a:gd name="connsiteX44" fmla="*/ 2427890 w 3857297"/>
              <a:gd name="connsiteY44" fmla="*/ 5528443 h 5738650"/>
              <a:gd name="connsiteX45" fmla="*/ 2532993 w 3857297"/>
              <a:gd name="connsiteY45" fmla="*/ 5559974 h 5738650"/>
              <a:gd name="connsiteX46" fmla="*/ 2680138 w 3857297"/>
              <a:gd name="connsiteY46" fmla="*/ 5528441 h 5738650"/>
              <a:gd name="connsiteX47" fmla="*/ 2669627 w 3857297"/>
              <a:gd name="connsiteY47" fmla="*/ 5423339 h 5738650"/>
              <a:gd name="connsiteX48" fmla="*/ 2659117 w 3857297"/>
              <a:gd name="connsiteY48" fmla="*/ 5423338 h 5738650"/>
              <a:gd name="connsiteX49" fmla="*/ 2690648 w 3857297"/>
              <a:gd name="connsiteY49" fmla="*/ 5044965 h 5738650"/>
              <a:gd name="connsiteX50" fmla="*/ 2690648 w 3857297"/>
              <a:gd name="connsiteY50" fmla="*/ 4740165 h 5738650"/>
              <a:gd name="connsiteX51" fmla="*/ 2858814 w 3857297"/>
              <a:gd name="connsiteY51" fmla="*/ 3983421 h 5738650"/>
              <a:gd name="connsiteX52" fmla="*/ 3153102 w 3857297"/>
              <a:gd name="connsiteY52" fmla="*/ 4277711 h 5738650"/>
              <a:gd name="connsiteX53" fmla="*/ 2911365 w 3857297"/>
              <a:gd name="connsiteY53" fmla="*/ 5234151 h 5738650"/>
              <a:gd name="connsiteX54" fmla="*/ 2953407 w 3857297"/>
              <a:gd name="connsiteY54" fmla="*/ 5675587 h 5738650"/>
              <a:gd name="connsiteX55" fmla="*/ 3121572 w 3857297"/>
              <a:gd name="connsiteY55" fmla="*/ 5707117 h 5738650"/>
              <a:gd name="connsiteX56" fmla="*/ 3300247 w 3857297"/>
              <a:gd name="connsiteY56" fmla="*/ 5738650 h 5738650"/>
              <a:gd name="connsiteX57" fmla="*/ 3426372 w 3857297"/>
              <a:gd name="connsiteY57" fmla="*/ 5633544 h 5738650"/>
              <a:gd name="connsiteX58" fmla="*/ 3584028 w 3857297"/>
              <a:gd name="connsiteY58" fmla="*/ 5528441 h 5738650"/>
              <a:gd name="connsiteX59" fmla="*/ 3720664 w 3857297"/>
              <a:gd name="connsiteY59" fmla="*/ 5223642 h 5738650"/>
              <a:gd name="connsiteX60" fmla="*/ 3836277 w 3857297"/>
              <a:gd name="connsiteY60" fmla="*/ 4813738 h 5738650"/>
              <a:gd name="connsiteX61" fmla="*/ 3741682 w 3857297"/>
              <a:gd name="connsiteY61" fmla="*/ 4393325 h 5738650"/>
              <a:gd name="connsiteX62" fmla="*/ 3857297 w 3857297"/>
              <a:gd name="connsiteY62" fmla="*/ 4120055 h 5738650"/>
              <a:gd name="connsiteX63" fmla="*/ 3699642 w 3857297"/>
              <a:gd name="connsiteY63" fmla="*/ 3804745 h 5738650"/>
              <a:gd name="connsiteX64" fmla="*/ 3436883 w 3857297"/>
              <a:gd name="connsiteY64" fmla="*/ 3037490 h 5738650"/>
              <a:gd name="connsiteX65" fmla="*/ 3258207 w 3857297"/>
              <a:gd name="connsiteY65" fmla="*/ 2543504 h 5738650"/>
              <a:gd name="connsiteX66" fmla="*/ 3069021 w 3857297"/>
              <a:gd name="connsiteY66" fmla="*/ 2291255 h 5738650"/>
              <a:gd name="connsiteX67" fmla="*/ 2890345 w 3857297"/>
              <a:gd name="connsiteY67" fmla="*/ 1923393 h 5738650"/>
              <a:gd name="connsiteX68" fmla="*/ 2743200 w 3857297"/>
              <a:gd name="connsiteY68" fmla="*/ 1681655 h 5738650"/>
              <a:gd name="connsiteX69" fmla="*/ 2806262 w 3857297"/>
              <a:gd name="connsiteY69" fmla="*/ 1282262 h 5738650"/>
              <a:gd name="connsiteX70" fmla="*/ 2869324 w 3857297"/>
              <a:gd name="connsiteY70" fmla="*/ 1187669 h 5738650"/>
              <a:gd name="connsiteX71" fmla="*/ 2837793 w 3857297"/>
              <a:gd name="connsiteY71" fmla="*/ 1534511 h 5738650"/>
              <a:gd name="connsiteX72" fmla="*/ 2995448 w 3857297"/>
              <a:gd name="connsiteY72" fmla="*/ 1996966 h 5738650"/>
              <a:gd name="connsiteX73" fmla="*/ 3541986 w 3857297"/>
              <a:gd name="connsiteY73" fmla="*/ 2017986 h 5738650"/>
              <a:gd name="connsiteX74" fmla="*/ 3647090 w 3857297"/>
              <a:gd name="connsiteY74" fmla="*/ 1828800 h 5738650"/>
              <a:gd name="connsiteX75" fmla="*/ 3415862 w 3857297"/>
              <a:gd name="connsiteY75" fmla="*/ 1597573 h 5738650"/>
              <a:gd name="connsiteX76" fmla="*/ 3636579 w 3857297"/>
              <a:gd name="connsiteY76" fmla="*/ 1219200 h 5738650"/>
              <a:gd name="connsiteX77" fmla="*/ 3573517 w 3857297"/>
              <a:gd name="connsiteY77" fmla="*/ 630621 h 5738650"/>
              <a:gd name="connsiteX78" fmla="*/ 3499945 w 3857297"/>
              <a:gd name="connsiteY78" fmla="*/ 515007 h 5738650"/>
              <a:gd name="connsiteX79" fmla="*/ 3048000 w 3857297"/>
              <a:gd name="connsiteY79" fmla="*/ 283780 h 5738650"/>
              <a:gd name="connsiteX80" fmla="*/ 2795752 w 3857297"/>
              <a:gd name="connsiteY80" fmla="*/ 231228 h 5738650"/>
              <a:gd name="connsiteX81" fmla="*/ 2585545 w 3857297"/>
              <a:gd name="connsiteY81" fmla="*/ 42042 h 5738650"/>
              <a:gd name="connsiteX82" fmla="*/ 2448910 w 3857297"/>
              <a:gd name="connsiteY82" fmla="*/ 31532 h 5738650"/>
              <a:gd name="connsiteX83" fmla="*/ 2301765 w 3857297"/>
              <a:gd name="connsiteY83" fmla="*/ 294290 h 5738650"/>
              <a:gd name="connsiteX84" fmla="*/ 2102069 w 3857297"/>
              <a:gd name="connsiteY84" fmla="*/ 493986 h 5738650"/>
              <a:gd name="connsiteX85" fmla="*/ 1807780 w 3857297"/>
              <a:gd name="connsiteY85" fmla="*/ 588580 h 5738650"/>
              <a:gd name="connsiteX86" fmla="*/ 1576552 w 3857297"/>
              <a:gd name="connsiteY86" fmla="*/ 620110 h 5738650"/>
              <a:gd name="connsiteX87" fmla="*/ 1387366 w 3857297"/>
              <a:gd name="connsiteY87" fmla="*/ 388883 h 5738650"/>
              <a:gd name="connsiteX88" fmla="*/ 1250731 w 3857297"/>
              <a:gd name="connsiteY88" fmla="*/ 73572 h 5738650"/>
              <a:gd name="connsiteX89" fmla="*/ 1103586 w 3857297"/>
              <a:gd name="connsiteY89" fmla="*/ 0 h 5738650"/>
              <a:gd name="connsiteX0" fmla="*/ 1103586 w 3857297"/>
              <a:gd name="connsiteY0" fmla="*/ 0 h 5738650"/>
              <a:gd name="connsiteX1" fmla="*/ 914400 w 3857297"/>
              <a:gd name="connsiteY1" fmla="*/ 388883 h 5738650"/>
              <a:gd name="connsiteX2" fmla="*/ 378372 w 3857297"/>
              <a:gd name="connsiteY2" fmla="*/ 536028 h 5738650"/>
              <a:gd name="connsiteX3" fmla="*/ 63062 w 3857297"/>
              <a:gd name="connsiteY3" fmla="*/ 819807 h 5738650"/>
              <a:gd name="connsiteX4" fmla="*/ 63062 w 3857297"/>
              <a:gd name="connsiteY4" fmla="*/ 1093076 h 5738650"/>
              <a:gd name="connsiteX5" fmla="*/ 273269 w 3857297"/>
              <a:gd name="connsiteY5" fmla="*/ 1492469 h 5738650"/>
              <a:gd name="connsiteX6" fmla="*/ 378373 w 3857297"/>
              <a:gd name="connsiteY6" fmla="*/ 1660634 h 5738650"/>
              <a:gd name="connsiteX7" fmla="*/ 409903 w 3857297"/>
              <a:gd name="connsiteY7" fmla="*/ 1870841 h 5738650"/>
              <a:gd name="connsiteX8" fmla="*/ 609600 w 3857297"/>
              <a:gd name="connsiteY8" fmla="*/ 1923394 h 5738650"/>
              <a:gd name="connsiteX9" fmla="*/ 798786 w 3857297"/>
              <a:gd name="connsiteY9" fmla="*/ 1671145 h 5738650"/>
              <a:gd name="connsiteX10" fmla="*/ 735724 w 3857297"/>
              <a:gd name="connsiteY10" fmla="*/ 1250731 h 5738650"/>
              <a:gd name="connsiteX11" fmla="*/ 651641 w 3857297"/>
              <a:gd name="connsiteY11" fmla="*/ 1051035 h 5738650"/>
              <a:gd name="connsiteX12" fmla="*/ 830317 w 3857297"/>
              <a:gd name="connsiteY12" fmla="*/ 1008993 h 5738650"/>
              <a:gd name="connsiteX13" fmla="*/ 998483 w 3857297"/>
              <a:gd name="connsiteY13" fmla="*/ 1481959 h 5738650"/>
              <a:gd name="connsiteX14" fmla="*/ 1030014 w 3857297"/>
              <a:gd name="connsiteY14" fmla="*/ 1891862 h 5738650"/>
              <a:gd name="connsiteX15" fmla="*/ 977462 w 3857297"/>
              <a:gd name="connsiteY15" fmla="*/ 2364828 h 5738650"/>
              <a:gd name="connsiteX16" fmla="*/ 399393 w 3857297"/>
              <a:gd name="connsiteY16" fmla="*/ 3499945 h 5738650"/>
              <a:gd name="connsiteX17" fmla="*/ 325821 w 3857297"/>
              <a:gd name="connsiteY17" fmla="*/ 3626070 h 5738650"/>
              <a:gd name="connsiteX18" fmla="*/ 336331 w 3857297"/>
              <a:gd name="connsiteY18" fmla="*/ 3710152 h 5738650"/>
              <a:gd name="connsiteX19" fmla="*/ 304800 w 3857297"/>
              <a:gd name="connsiteY19" fmla="*/ 3815255 h 5738650"/>
              <a:gd name="connsiteX20" fmla="*/ 241738 w 3857297"/>
              <a:gd name="connsiteY20" fmla="*/ 4025462 h 5738650"/>
              <a:gd name="connsiteX21" fmla="*/ 105104 w 3857297"/>
              <a:gd name="connsiteY21" fmla="*/ 4498427 h 5738650"/>
              <a:gd name="connsiteX22" fmla="*/ 0 w 3857297"/>
              <a:gd name="connsiteY22" fmla="*/ 4834759 h 5738650"/>
              <a:gd name="connsiteX23" fmla="*/ 31531 w 3857297"/>
              <a:gd name="connsiteY23" fmla="*/ 5097517 h 5738650"/>
              <a:gd name="connsiteX24" fmla="*/ 136635 w 3857297"/>
              <a:gd name="connsiteY24" fmla="*/ 5192110 h 5738650"/>
              <a:gd name="connsiteX25" fmla="*/ 199696 w 3857297"/>
              <a:gd name="connsiteY25" fmla="*/ 5255172 h 5738650"/>
              <a:gd name="connsiteX26" fmla="*/ 409904 w 3857297"/>
              <a:gd name="connsiteY26" fmla="*/ 5223643 h 5738650"/>
              <a:gd name="connsiteX27" fmla="*/ 515007 w 3857297"/>
              <a:gd name="connsiteY27" fmla="*/ 5213131 h 5738650"/>
              <a:gd name="connsiteX28" fmla="*/ 620110 w 3857297"/>
              <a:gd name="connsiteY28" fmla="*/ 5171090 h 5738650"/>
              <a:gd name="connsiteX29" fmla="*/ 693681 w 3857297"/>
              <a:gd name="connsiteY29" fmla="*/ 4929352 h 5738650"/>
              <a:gd name="connsiteX30" fmla="*/ 735724 w 3857297"/>
              <a:gd name="connsiteY30" fmla="*/ 4572000 h 5738650"/>
              <a:gd name="connsiteX31" fmla="*/ 882868 w 3857297"/>
              <a:gd name="connsiteY31" fmla="*/ 4014952 h 5738650"/>
              <a:gd name="connsiteX32" fmla="*/ 945931 w 3857297"/>
              <a:gd name="connsiteY32" fmla="*/ 4824249 h 5738650"/>
              <a:gd name="connsiteX33" fmla="*/ 966952 w 3857297"/>
              <a:gd name="connsiteY33" fmla="*/ 4981903 h 5738650"/>
              <a:gd name="connsiteX34" fmla="*/ 1082566 w 3857297"/>
              <a:gd name="connsiteY34" fmla="*/ 5108026 h 5738650"/>
              <a:gd name="connsiteX35" fmla="*/ 1219199 w 3857297"/>
              <a:gd name="connsiteY35" fmla="*/ 5108028 h 5738650"/>
              <a:gd name="connsiteX36" fmla="*/ 1345324 w 3857297"/>
              <a:gd name="connsiteY36" fmla="*/ 5087007 h 5738650"/>
              <a:gd name="connsiteX37" fmla="*/ 1566041 w 3857297"/>
              <a:gd name="connsiteY37" fmla="*/ 4614041 h 5738650"/>
              <a:gd name="connsiteX38" fmla="*/ 1671145 w 3857297"/>
              <a:gd name="connsiteY38" fmla="*/ 4172608 h 5738650"/>
              <a:gd name="connsiteX39" fmla="*/ 2049518 w 3857297"/>
              <a:gd name="connsiteY39" fmla="*/ 4078013 h 5738650"/>
              <a:gd name="connsiteX40" fmla="*/ 2165131 w 3857297"/>
              <a:gd name="connsiteY40" fmla="*/ 4529960 h 5738650"/>
              <a:gd name="connsiteX41" fmla="*/ 2207172 w 3857297"/>
              <a:gd name="connsiteY41" fmla="*/ 4950373 h 5738650"/>
              <a:gd name="connsiteX42" fmla="*/ 2259724 w 3857297"/>
              <a:gd name="connsiteY42" fmla="*/ 5108028 h 5738650"/>
              <a:gd name="connsiteX43" fmla="*/ 2312277 w 3857297"/>
              <a:gd name="connsiteY43" fmla="*/ 5360274 h 5738650"/>
              <a:gd name="connsiteX44" fmla="*/ 2427890 w 3857297"/>
              <a:gd name="connsiteY44" fmla="*/ 5528443 h 5738650"/>
              <a:gd name="connsiteX45" fmla="*/ 2532993 w 3857297"/>
              <a:gd name="connsiteY45" fmla="*/ 5559974 h 5738650"/>
              <a:gd name="connsiteX46" fmla="*/ 2680138 w 3857297"/>
              <a:gd name="connsiteY46" fmla="*/ 5528441 h 5738650"/>
              <a:gd name="connsiteX47" fmla="*/ 2669627 w 3857297"/>
              <a:gd name="connsiteY47" fmla="*/ 5423339 h 5738650"/>
              <a:gd name="connsiteX48" fmla="*/ 2659117 w 3857297"/>
              <a:gd name="connsiteY48" fmla="*/ 5423338 h 5738650"/>
              <a:gd name="connsiteX49" fmla="*/ 2690648 w 3857297"/>
              <a:gd name="connsiteY49" fmla="*/ 5044965 h 5738650"/>
              <a:gd name="connsiteX50" fmla="*/ 2690648 w 3857297"/>
              <a:gd name="connsiteY50" fmla="*/ 4740165 h 5738650"/>
              <a:gd name="connsiteX51" fmla="*/ 2858814 w 3857297"/>
              <a:gd name="connsiteY51" fmla="*/ 3983421 h 5738650"/>
              <a:gd name="connsiteX52" fmla="*/ 3153102 w 3857297"/>
              <a:gd name="connsiteY52" fmla="*/ 4277711 h 5738650"/>
              <a:gd name="connsiteX53" fmla="*/ 2911365 w 3857297"/>
              <a:gd name="connsiteY53" fmla="*/ 5234151 h 5738650"/>
              <a:gd name="connsiteX54" fmla="*/ 2974428 w 3857297"/>
              <a:gd name="connsiteY54" fmla="*/ 5559973 h 5738650"/>
              <a:gd name="connsiteX55" fmla="*/ 3121572 w 3857297"/>
              <a:gd name="connsiteY55" fmla="*/ 5707117 h 5738650"/>
              <a:gd name="connsiteX56" fmla="*/ 3300247 w 3857297"/>
              <a:gd name="connsiteY56" fmla="*/ 5738650 h 5738650"/>
              <a:gd name="connsiteX57" fmla="*/ 3426372 w 3857297"/>
              <a:gd name="connsiteY57" fmla="*/ 5633544 h 5738650"/>
              <a:gd name="connsiteX58" fmla="*/ 3584028 w 3857297"/>
              <a:gd name="connsiteY58" fmla="*/ 5528441 h 5738650"/>
              <a:gd name="connsiteX59" fmla="*/ 3720664 w 3857297"/>
              <a:gd name="connsiteY59" fmla="*/ 5223642 h 5738650"/>
              <a:gd name="connsiteX60" fmla="*/ 3836277 w 3857297"/>
              <a:gd name="connsiteY60" fmla="*/ 4813738 h 5738650"/>
              <a:gd name="connsiteX61" fmla="*/ 3741682 w 3857297"/>
              <a:gd name="connsiteY61" fmla="*/ 4393325 h 5738650"/>
              <a:gd name="connsiteX62" fmla="*/ 3857297 w 3857297"/>
              <a:gd name="connsiteY62" fmla="*/ 4120055 h 5738650"/>
              <a:gd name="connsiteX63" fmla="*/ 3699642 w 3857297"/>
              <a:gd name="connsiteY63" fmla="*/ 3804745 h 5738650"/>
              <a:gd name="connsiteX64" fmla="*/ 3436883 w 3857297"/>
              <a:gd name="connsiteY64" fmla="*/ 3037490 h 5738650"/>
              <a:gd name="connsiteX65" fmla="*/ 3258207 w 3857297"/>
              <a:gd name="connsiteY65" fmla="*/ 2543504 h 5738650"/>
              <a:gd name="connsiteX66" fmla="*/ 3069021 w 3857297"/>
              <a:gd name="connsiteY66" fmla="*/ 2291255 h 5738650"/>
              <a:gd name="connsiteX67" fmla="*/ 2890345 w 3857297"/>
              <a:gd name="connsiteY67" fmla="*/ 1923393 h 5738650"/>
              <a:gd name="connsiteX68" fmla="*/ 2743200 w 3857297"/>
              <a:gd name="connsiteY68" fmla="*/ 1681655 h 5738650"/>
              <a:gd name="connsiteX69" fmla="*/ 2806262 w 3857297"/>
              <a:gd name="connsiteY69" fmla="*/ 1282262 h 5738650"/>
              <a:gd name="connsiteX70" fmla="*/ 2869324 w 3857297"/>
              <a:gd name="connsiteY70" fmla="*/ 1187669 h 5738650"/>
              <a:gd name="connsiteX71" fmla="*/ 2837793 w 3857297"/>
              <a:gd name="connsiteY71" fmla="*/ 1534511 h 5738650"/>
              <a:gd name="connsiteX72" fmla="*/ 2995448 w 3857297"/>
              <a:gd name="connsiteY72" fmla="*/ 1996966 h 5738650"/>
              <a:gd name="connsiteX73" fmla="*/ 3541986 w 3857297"/>
              <a:gd name="connsiteY73" fmla="*/ 2017986 h 5738650"/>
              <a:gd name="connsiteX74" fmla="*/ 3647090 w 3857297"/>
              <a:gd name="connsiteY74" fmla="*/ 1828800 h 5738650"/>
              <a:gd name="connsiteX75" fmla="*/ 3415862 w 3857297"/>
              <a:gd name="connsiteY75" fmla="*/ 1597573 h 5738650"/>
              <a:gd name="connsiteX76" fmla="*/ 3636579 w 3857297"/>
              <a:gd name="connsiteY76" fmla="*/ 1219200 h 5738650"/>
              <a:gd name="connsiteX77" fmla="*/ 3573517 w 3857297"/>
              <a:gd name="connsiteY77" fmla="*/ 630621 h 5738650"/>
              <a:gd name="connsiteX78" fmla="*/ 3499945 w 3857297"/>
              <a:gd name="connsiteY78" fmla="*/ 515007 h 5738650"/>
              <a:gd name="connsiteX79" fmla="*/ 3048000 w 3857297"/>
              <a:gd name="connsiteY79" fmla="*/ 283780 h 5738650"/>
              <a:gd name="connsiteX80" fmla="*/ 2795752 w 3857297"/>
              <a:gd name="connsiteY80" fmla="*/ 231228 h 5738650"/>
              <a:gd name="connsiteX81" fmla="*/ 2585545 w 3857297"/>
              <a:gd name="connsiteY81" fmla="*/ 42042 h 5738650"/>
              <a:gd name="connsiteX82" fmla="*/ 2448910 w 3857297"/>
              <a:gd name="connsiteY82" fmla="*/ 31532 h 5738650"/>
              <a:gd name="connsiteX83" fmla="*/ 2301765 w 3857297"/>
              <a:gd name="connsiteY83" fmla="*/ 294290 h 5738650"/>
              <a:gd name="connsiteX84" fmla="*/ 2102069 w 3857297"/>
              <a:gd name="connsiteY84" fmla="*/ 493986 h 5738650"/>
              <a:gd name="connsiteX85" fmla="*/ 1807780 w 3857297"/>
              <a:gd name="connsiteY85" fmla="*/ 588580 h 5738650"/>
              <a:gd name="connsiteX86" fmla="*/ 1576552 w 3857297"/>
              <a:gd name="connsiteY86" fmla="*/ 620110 h 5738650"/>
              <a:gd name="connsiteX87" fmla="*/ 1387366 w 3857297"/>
              <a:gd name="connsiteY87" fmla="*/ 388883 h 5738650"/>
              <a:gd name="connsiteX88" fmla="*/ 1250731 w 3857297"/>
              <a:gd name="connsiteY88" fmla="*/ 73572 h 5738650"/>
              <a:gd name="connsiteX89" fmla="*/ 1103586 w 3857297"/>
              <a:gd name="connsiteY89" fmla="*/ 0 h 5738650"/>
              <a:gd name="connsiteX0" fmla="*/ 1103586 w 3857297"/>
              <a:gd name="connsiteY0" fmla="*/ 0 h 5738650"/>
              <a:gd name="connsiteX1" fmla="*/ 914400 w 3857297"/>
              <a:gd name="connsiteY1" fmla="*/ 388883 h 5738650"/>
              <a:gd name="connsiteX2" fmla="*/ 378372 w 3857297"/>
              <a:gd name="connsiteY2" fmla="*/ 536028 h 5738650"/>
              <a:gd name="connsiteX3" fmla="*/ 63062 w 3857297"/>
              <a:gd name="connsiteY3" fmla="*/ 819807 h 5738650"/>
              <a:gd name="connsiteX4" fmla="*/ 63062 w 3857297"/>
              <a:gd name="connsiteY4" fmla="*/ 1093076 h 5738650"/>
              <a:gd name="connsiteX5" fmla="*/ 273269 w 3857297"/>
              <a:gd name="connsiteY5" fmla="*/ 1492469 h 5738650"/>
              <a:gd name="connsiteX6" fmla="*/ 378373 w 3857297"/>
              <a:gd name="connsiteY6" fmla="*/ 1660634 h 5738650"/>
              <a:gd name="connsiteX7" fmla="*/ 409903 w 3857297"/>
              <a:gd name="connsiteY7" fmla="*/ 1870841 h 5738650"/>
              <a:gd name="connsiteX8" fmla="*/ 609600 w 3857297"/>
              <a:gd name="connsiteY8" fmla="*/ 1923394 h 5738650"/>
              <a:gd name="connsiteX9" fmla="*/ 798786 w 3857297"/>
              <a:gd name="connsiteY9" fmla="*/ 1671145 h 5738650"/>
              <a:gd name="connsiteX10" fmla="*/ 735724 w 3857297"/>
              <a:gd name="connsiteY10" fmla="*/ 1250731 h 5738650"/>
              <a:gd name="connsiteX11" fmla="*/ 651641 w 3857297"/>
              <a:gd name="connsiteY11" fmla="*/ 1051035 h 5738650"/>
              <a:gd name="connsiteX12" fmla="*/ 830317 w 3857297"/>
              <a:gd name="connsiteY12" fmla="*/ 1008993 h 5738650"/>
              <a:gd name="connsiteX13" fmla="*/ 998483 w 3857297"/>
              <a:gd name="connsiteY13" fmla="*/ 1481959 h 5738650"/>
              <a:gd name="connsiteX14" fmla="*/ 1030014 w 3857297"/>
              <a:gd name="connsiteY14" fmla="*/ 1891862 h 5738650"/>
              <a:gd name="connsiteX15" fmla="*/ 977462 w 3857297"/>
              <a:gd name="connsiteY15" fmla="*/ 2364828 h 5738650"/>
              <a:gd name="connsiteX16" fmla="*/ 399393 w 3857297"/>
              <a:gd name="connsiteY16" fmla="*/ 3499945 h 5738650"/>
              <a:gd name="connsiteX17" fmla="*/ 325821 w 3857297"/>
              <a:gd name="connsiteY17" fmla="*/ 3626070 h 5738650"/>
              <a:gd name="connsiteX18" fmla="*/ 336331 w 3857297"/>
              <a:gd name="connsiteY18" fmla="*/ 3710152 h 5738650"/>
              <a:gd name="connsiteX19" fmla="*/ 304800 w 3857297"/>
              <a:gd name="connsiteY19" fmla="*/ 3815255 h 5738650"/>
              <a:gd name="connsiteX20" fmla="*/ 241738 w 3857297"/>
              <a:gd name="connsiteY20" fmla="*/ 4025462 h 5738650"/>
              <a:gd name="connsiteX21" fmla="*/ 105104 w 3857297"/>
              <a:gd name="connsiteY21" fmla="*/ 4498427 h 5738650"/>
              <a:gd name="connsiteX22" fmla="*/ 0 w 3857297"/>
              <a:gd name="connsiteY22" fmla="*/ 4834759 h 5738650"/>
              <a:gd name="connsiteX23" fmla="*/ 31531 w 3857297"/>
              <a:gd name="connsiteY23" fmla="*/ 5097517 h 5738650"/>
              <a:gd name="connsiteX24" fmla="*/ 136635 w 3857297"/>
              <a:gd name="connsiteY24" fmla="*/ 5192110 h 5738650"/>
              <a:gd name="connsiteX25" fmla="*/ 199696 w 3857297"/>
              <a:gd name="connsiteY25" fmla="*/ 5255172 h 5738650"/>
              <a:gd name="connsiteX26" fmla="*/ 409904 w 3857297"/>
              <a:gd name="connsiteY26" fmla="*/ 5223643 h 5738650"/>
              <a:gd name="connsiteX27" fmla="*/ 515007 w 3857297"/>
              <a:gd name="connsiteY27" fmla="*/ 5213131 h 5738650"/>
              <a:gd name="connsiteX28" fmla="*/ 620110 w 3857297"/>
              <a:gd name="connsiteY28" fmla="*/ 5171090 h 5738650"/>
              <a:gd name="connsiteX29" fmla="*/ 693681 w 3857297"/>
              <a:gd name="connsiteY29" fmla="*/ 4929352 h 5738650"/>
              <a:gd name="connsiteX30" fmla="*/ 735724 w 3857297"/>
              <a:gd name="connsiteY30" fmla="*/ 4572000 h 5738650"/>
              <a:gd name="connsiteX31" fmla="*/ 882868 w 3857297"/>
              <a:gd name="connsiteY31" fmla="*/ 4014952 h 5738650"/>
              <a:gd name="connsiteX32" fmla="*/ 945931 w 3857297"/>
              <a:gd name="connsiteY32" fmla="*/ 4824249 h 5738650"/>
              <a:gd name="connsiteX33" fmla="*/ 966952 w 3857297"/>
              <a:gd name="connsiteY33" fmla="*/ 4981903 h 5738650"/>
              <a:gd name="connsiteX34" fmla="*/ 1082566 w 3857297"/>
              <a:gd name="connsiteY34" fmla="*/ 5108026 h 5738650"/>
              <a:gd name="connsiteX35" fmla="*/ 1219199 w 3857297"/>
              <a:gd name="connsiteY35" fmla="*/ 5108028 h 5738650"/>
              <a:gd name="connsiteX36" fmla="*/ 1345324 w 3857297"/>
              <a:gd name="connsiteY36" fmla="*/ 5087007 h 5738650"/>
              <a:gd name="connsiteX37" fmla="*/ 1566041 w 3857297"/>
              <a:gd name="connsiteY37" fmla="*/ 4614041 h 5738650"/>
              <a:gd name="connsiteX38" fmla="*/ 1671145 w 3857297"/>
              <a:gd name="connsiteY38" fmla="*/ 4172608 h 5738650"/>
              <a:gd name="connsiteX39" fmla="*/ 2049518 w 3857297"/>
              <a:gd name="connsiteY39" fmla="*/ 4078013 h 5738650"/>
              <a:gd name="connsiteX40" fmla="*/ 2165131 w 3857297"/>
              <a:gd name="connsiteY40" fmla="*/ 4529960 h 5738650"/>
              <a:gd name="connsiteX41" fmla="*/ 2207172 w 3857297"/>
              <a:gd name="connsiteY41" fmla="*/ 4950373 h 5738650"/>
              <a:gd name="connsiteX42" fmla="*/ 2259724 w 3857297"/>
              <a:gd name="connsiteY42" fmla="*/ 5108028 h 5738650"/>
              <a:gd name="connsiteX43" fmla="*/ 2312277 w 3857297"/>
              <a:gd name="connsiteY43" fmla="*/ 5360274 h 5738650"/>
              <a:gd name="connsiteX44" fmla="*/ 2427890 w 3857297"/>
              <a:gd name="connsiteY44" fmla="*/ 5528443 h 5738650"/>
              <a:gd name="connsiteX45" fmla="*/ 2532993 w 3857297"/>
              <a:gd name="connsiteY45" fmla="*/ 5559974 h 5738650"/>
              <a:gd name="connsiteX46" fmla="*/ 2680138 w 3857297"/>
              <a:gd name="connsiteY46" fmla="*/ 5528441 h 5738650"/>
              <a:gd name="connsiteX47" fmla="*/ 2669627 w 3857297"/>
              <a:gd name="connsiteY47" fmla="*/ 5423339 h 5738650"/>
              <a:gd name="connsiteX48" fmla="*/ 2659117 w 3857297"/>
              <a:gd name="connsiteY48" fmla="*/ 5423338 h 5738650"/>
              <a:gd name="connsiteX49" fmla="*/ 2690648 w 3857297"/>
              <a:gd name="connsiteY49" fmla="*/ 5044965 h 5738650"/>
              <a:gd name="connsiteX50" fmla="*/ 2690648 w 3857297"/>
              <a:gd name="connsiteY50" fmla="*/ 4740165 h 5738650"/>
              <a:gd name="connsiteX51" fmla="*/ 2858814 w 3857297"/>
              <a:gd name="connsiteY51" fmla="*/ 3983421 h 5738650"/>
              <a:gd name="connsiteX52" fmla="*/ 3153102 w 3857297"/>
              <a:gd name="connsiteY52" fmla="*/ 4277711 h 5738650"/>
              <a:gd name="connsiteX53" fmla="*/ 2911365 w 3857297"/>
              <a:gd name="connsiteY53" fmla="*/ 5234151 h 5738650"/>
              <a:gd name="connsiteX54" fmla="*/ 2974428 w 3857297"/>
              <a:gd name="connsiteY54" fmla="*/ 5559973 h 5738650"/>
              <a:gd name="connsiteX55" fmla="*/ 3142593 w 3857297"/>
              <a:gd name="connsiteY55" fmla="*/ 5612524 h 5738650"/>
              <a:gd name="connsiteX56" fmla="*/ 3300247 w 3857297"/>
              <a:gd name="connsiteY56" fmla="*/ 5738650 h 5738650"/>
              <a:gd name="connsiteX57" fmla="*/ 3426372 w 3857297"/>
              <a:gd name="connsiteY57" fmla="*/ 5633544 h 5738650"/>
              <a:gd name="connsiteX58" fmla="*/ 3584028 w 3857297"/>
              <a:gd name="connsiteY58" fmla="*/ 5528441 h 5738650"/>
              <a:gd name="connsiteX59" fmla="*/ 3720664 w 3857297"/>
              <a:gd name="connsiteY59" fmla="*/ 5223642 h 5738650"/>
              <a:gd name="connsiteX60" fmla="*/ 3836277 w 3857297"/>
              <a:gd name="connsiteY60" fmla="*/ 4813738 h 5738650"/>
              <a:gd name="connsiteX61" fmla="*/ 3741682 w 3857297"/>
              <a:gd name="connsiteY61" fmla="*/ 4393325 h 5738650"/>
              <a:gd name="connsiteX62" fmla="*/ 3857297 w 3857297"/>
              <a:gd name="connsiteY62" fmla="*/ 4120055 h 5738650"/>
              <a:gd name="connsiteX63" fmla="*/ 3699642 w 3857297"/>
              <a:gd name="connsiteY63" fmla="*/ 3804745 h 5738650"/>
              <a:gd name="connsiteX64" fmla="*/ 3436883 w 3857297"/>
              <a:gd name="connsiteY64" fmla="*/ 3037490 h 5738650"/>
              <a:gd name="connsiteX65" fmla="*/ 3258207 w 3857297"/>
              <a:gd name="connsiteY65" fmla="*/ 2543504 h 5738650"/>
              <a:gd name="connsiteX66" fmla="*/ 3069021 w 3857297"/>
              <a:gd name="connsiteY66" fmla="*/ 2291255 h 5738650"/>
              <a:gd name="connsiteX67" fmla="*/ 2890345 w 3857297"/>
              <a:gd name="connsiteY67" fmla="*/ 1923393 h 5738650"/>
              <a:gd name="connsiteX68" fmla="*/ 2743200 w 3857297"/>
              <a:gd name="connsiteY68" fmla="*/ 1681655 h 5738650"/>
              <a:gd name="connsiteX69" fmla="*/ 2806262 w 3857297"/>
              <a:gd name="connsiteY69" fmla="*/ 1282262 h 5738650"/>
              <a:gd name="connsiteX70" fmla="*/ 2869324 w 3857297"/>
              <a:gd name="connsiteY70" fmla="*/ 1187669 h 5738650"/>
              <a:gd name="connsiteX71" fmla="*/ 2837793 w 3857297"/>
              <a:gd name="connsiteY71" fmla="*/ 1534511 h 5738650"/>
              <a:gd name="connsiteX72" fmla="*/ 2995448 w 3857297"/>
              <a:gd name="connsiteY72" fmla="*/ 1996966 h 5738650"/>
              <a:gd name="connsiteX73" fmla="*/ 3541986 w 3857297"/>
              <a:gd name="connsiteY73" fmla="*/ 2017986 h 5738650"/>
              <a:gd name="connsiteX74" fmla="*/ 3647090 w 3857297"/>
              <a:gd name="connsiteY74" fmla="*/ 1828800 h 5738650"/>
              <a:gd name="connsiteX75" fmla="*/ 3415862 w 3857297"/>
              <a:gd name="connsiteY75" fmla="*/ 1597573 h 5738650"/>
              <a:gd name="connsiteX76" fmla="*/ 3636579 w 3857297"/>
              <a:gd name="connsiteY76" fmla="*/ 1219200 h 5738650"/>
              <a:gd name="connsiteX77" fmla="*/ 3573517 w 3857297"/>
              <a:gd name="connsiteY77" fmla="*/ 630621 h 5738650"/>
              <a:gd name="connsiteX78" fmla="*/ 3499945 w 3857297"/>
              <a:gd name="connsiteY78" fmla="*/ 515007 h 5738650"/>
              <a:gd name="connsiteX79" fmla="*/ 3048000 w 3857297"/>
              <a:gd name="connsiteY79" fmla="*/ 283780 h 5738650"/>
              <a:gd name="connsiteX80" fmla="*/ 2795752 w 3857297"/>
              <a:gd name="connsiteY80" fmla="*/ 231228 h 5738650"/>
              <a:gd name="connsiteX81" fmla="*/ 2585545 w 3857297"/>
              <a:gd name="connsiteY81" fmla="*/ 42042 h 5738650"/>
              <a:gd name="connsiteX82" fmla="*/ 2448910 w 3857297"/>
              <a:gd name="connsiteY82" fmla="*/ 31532 h 5738650"/>
              <a:gd name="connsiteX83" fmla="*/ 2301765 w 3857297"/>
              <a:gd name="connsiteY83" fmla="*/ 294290 h 5738650"/>
              <a:gd name="connsiteX84" fmla="*/ 2102069 w 3857297"/>
              <a:gd name="connsiteY84" fmla="*/ 493986 h 5738650"/>
              <a:gd name="connsiteX85" fmla="*/ 1807780 w 3857297"/>
              <a:gd name="connsiteY85" fmla="*/ 588580 h 5738650"/>
              <a:gd name="connsiteX86" fmla="*/ 1576552 w 3857297"/>
              <a:gd name="connsiteY86" fmla="*/ 620110 h 5738650"/>
              <a:gd name="connsiteX87" fmla="*/ 1387366 w 3857297"/>
              <a:gd name="connsiteY87" fmla="*/ 388883 h 5738650"/>
              <a:gd name="connsiteX88" fmla="*/ 1250731 w 3857297"/>
              <a:gd name="connsiteY88" fmla="*/ 73572 h 5738650"/>
              <a:gd name="connsiteX89" fmla="*/ 1103586 w 3857297"/>
              <a:gd name="connsiteY89" fmla="*/ 0 h 5738650"/>
              <a:gd name="connsiteX0" fmla="*/ 1103586 w 3857297"/>
              <a:gd name="connsiteY0" fmla="*/ 0 h 5703411"/>
              <a:gd name="connsiteX1" fmla="*/ 914400 w 3857297"/>
              <a:gd name="connsiteY1" fmla="*/ 388883 h 5703411"/>
              <a:gd name="connsiteX2" fmla="*/ 378372 w 3857297"/>
              <a:gd name="connsiteY2" fmla="*/ 536028 h 5703411"/>
              <a:gd name="connsiteX3" fmla="*/ 63062 w 3857297"/>
              <a:gd name="connsiteY3" fmla="*/ 819807 h 5703411"/>
              <a:gd name="connsiteX4" fmla="*/ 63062 w 3857297"/>
              <a:gd name="connsiteY4" fmla="*/ 1093076 h 5703411"/>
              <a:gd name="connsiteX5" fmla="*/ 273269 w 3857297"/>
              <a:gd name="connsiteY5" fmla="*/ 1492469 h 5703411"/>
              <a:gd name="connsiteX6" fmla="*/ 378373 w 3857297"/>
              <a:gd name="connsiteY6" fmla="*/ 1660634 h 5703411"/>
              <a:gd name="connsiteX7" fmla="*/ 409903 w 3857297"/>
              <a:gd name="connsiteY7" fmla="*/ 1870841 h 5703411"/>
              <a:gd name="connsiteX8" fmla="*/ 609600 w 3857297"/>
              <a:gd name="connsiteY8" fmla="*/ 1923394 h 5703411"/>
              <a:gd name="connsiteX9" fmla="*/ 798786 w 3857297"/>
              <a:gd name="connsiteY9" fmla="*/ 1671145 h 5703411"/>
              <a:gd name="connsiteX10" fmla="*/ 735724 w 3857297"/>
              <a:gd name="connsiteY10" fmla="*/ 1250731 h 5703411"/>
              <a:gd name="connsiteX11" fmla="*/ 651641 w 3857297"/>
              <a:gd name="connsiteY11" fmla="*/ 1051035 h 5703411"/>
              <a:gd name="connsiteX12" fmla="*/ 830317 w 3857297"/>
              <a:gd name="connsiteY12" fmla="*/ 1008993 h 5703411"/>
              <a:gd name="connsiteX13" fmla="*/ 998483 w 3857297"/>
              <a:gd name="connsiteY13" fmla="*/ 1481959 h 5703411"/>
              <a:gd name="connsiteX14" fmla="*/ 1030014 w 3857297"/>
              <a:gd name="connsiteY14" fmla="*/ 1891862 h 5703411"/>
              <a:gd name="connsiteX15" fmla="*/ 977462 w 3857297"/>
              <a:gd name="connsiteY15" fmla="*/ 2364828 h 5703411"/>
              <a:gd name="connsiteX16" fmla="*/ 399393 w 3857297"/>
              <a:gd name="connsiteY16" fmla="*/ 3499945 h 5703411"/>
              <a:gd name="connsiteX17" fmla="*/ 325821 w 3857297"/>
              <a:gd name="connsiteY17" fmla="*/ 3626070 h 5703411"/>
              <a:gd name="connsiteX18" fmla="*/ 336331 w 3857297"/>
              <a:gd name="connsiteY18" fmla="*/ 3710152 h 5703411"/>
              <a:gd name="connsiteX19" fmla="*/ 304800 w 3857297"/>
              <a:gd name="connsiteY19" fmla="*/ 3815255 h 5703411"/>
              <a:gd name="connsiteX20" fmla="*/ 241738 w 3857297"/>
              <a:gd name="connsiteY20" fmla="*/ 4025462 h 5703411"/>
              <a:gd name="connsiteX21" fmla="*/ 105104 w 3857297"/>
              <a:gd name="connsiteY21" fmla="*/ 4498427 h 5703411"/>
              <a:gd name="connsiteX22" fmla="*/ 0 w 3857297"/>
              <a:gd name="connsiteY22" fmla="*/ 4834759 h 5703411"/>
              <a:gd name="connsiteX23" fmla="*/ 31531 w 3857297"/>
              <a:gd name="connsiteY23" fmla="*/ 5097517 h 5703411"/>
              <a:gd name="connsiteX24" fmla="*/ 136635 w 3857297"/>
              <a:gd name="connsiteY24" fmla="*/ 5192110 h 5703411"/>
              <a:gd name="connsiteX25" fmla="*/ 199696 w 3857297"/>
              <a:gd name="connsiteY25" fmla="*/ 5255172 h 5703411"/>
              <a:gd name="connsiteX26" fmla="*/ 409904 w 3857297"/>
              <a:gd name="connsiteY26" fmla="*/ 5223643 h 5703411"/>
              <a:gd name="connsiteX27" fmla="*/ 515007 w 3857297"/>
              <a:gd name="connsiteY27" fmla="*/ 5213131 h 5703411"/>
              <a:gd name="connsiteX28" fmla="*/ 620110 w 3857297"/>
              <a:gd name="connsiteY28" fmla="*/ 5171090 h 5703411"/>
              <a:gd name="connsiteX29" fmla="*/ 693681 w 3857297"/>
              <a:gd name="connsiteY29" fmla="*/ 4929352 h 5703411"/>
              <a:gd name="connsiteX30" fmla="*/ 735724 w 3857297"/>
              <a:gd name="connsiteY30" fmla="*/ 4572000 h 5703411"/>
              <a:gd name="connsiteX31" fmla="*/ 882868 w 3857297"/>
              <a:gd name="connsiteY31" fmla="*/ 4014952 h 5703411"/>
              <a:gd name="connsiteX32" fmla="*/ 945931 w 3857297"/>
              <a:gd name="connsiteY32" fmla="*/ 4824249 h 5703411"/>
              <a:gd name="connsiteX33" fmla="*/ 966952 w 3857297"/>
              <a:gd name="connsiteY33" fmla="*/ 4981903 h 5703411"/>
              <a:gd name="connsiteX34" fmla="*/ 1082566 w 3857297"/>
              <a:gd name="connsiteY34" fmla="*/ 5108026 h 5703411"/>
              <a:gd name="connsiteX35" fmla="*/ 1219199 w 3857297"/>
              <a:gd name="connsiteY35" fmla="*/ 5108028 h 5703411"/>
              <a:gd name="connsiteX36" fmla="*/ 1345324 w 3857297"/>
              <a:gd name="connsiteY36" fmla="*/ 5087007 h 5703411"/>
              <a:gd name="connsiteX37" fmla="*/ 1566041 w 3857297"/>
              <a:gd name="connsiteY37" fmla="*/ 4614041 h 5703411"/>
              <a:gd name="connsiteX38" fmla="*/ 1671145 w 3857297"/>
              <a:gd name="connsiteY38" fmla="*/ 4172608 h 5703411"/>
              <a:gd name="connsiteX39" fmla="*/ 2049518 w 3857297"/>
              <a:gd name="connsiteY39" fmla="*/ 4078013 h 5703411"/>
              <a:gd name="connsiteX40" fmla="*/ 2165131 w 3857297"/>
              <a:gd name="connsiteY40" fmla="*/ 4529960 h 5703411"/>
              <a:gd name="connsiteX41" fmla="*/ 2207172 w 3857297"/>
              <a:gd name="connsiteY41" fmla="*/ 4950373 h 5703411"/>
              <a:gd name="connsiteX42" fmla="*/ 2259724 w 3857297"/>
              <a:gd name="connsiteY42" fmla="*/ 5108028 h 5703411"/>
              <a:gd name="connsiteX43" fmla="*/ 2312277 w 3857297"/>
              <a:gd name="connsiteY43" fmla="*/ 5360274 h 5703411"/>
              <a:gd name="connsiteX44" fmla="*/ 2427890 w 3857297"/>
              <a:gd name="connsiteY44" fmla="*/ 5528443 h 5703411"/>
              <a:gd name="connsiteX45" fmla="*/ 2532993 w 3857297"/>
              <a:gd name="connsiteY45" fmla="*/ 5559974 h 5703411"/>
              <a:gd name="connsiteX46" fmla="*/ 2680138 w 3857297"/>
              <a:gd name="connsiteY46" fmla="*/ 5528441 h 5703411"/>
              <a:gd name="connsiteX47" fmla="*/ 2669627 w 3857297"/>
              <a:gd name="connsiteY47" fmla="*/ 5423339 h 5703411"/>
              <a:gd name="connsiteX48" fmla="*/ 2659117 w 3857297"/>
              <a:gd name="connsiteY48" fmla="*/ 5423338 h 5703411"/>
              <a:gd name="connsiteX49" fmla="*/ 2690648 w 3857297"/>
              <a:gd name="connsiteY49" fmla="*/ 5044965 h 5703411"/>
              <a:gd name="connsiteX50" fmla="*/ 2690648 w 3857297"/>
              <a:gd name="connsiteY50" fmla="*/ 4740165 h 5703411"/>
              <a:gd name="connsiteX51" fmla="*/ 2858814 w 3857297"/>
              <a:gd name="connsiteY51" fmla="*/ 3983421 h 5703411"/>
              <a:gd name="connsiteX52" fmla="*/ 3153102 w 3857297"/>
              <a:gd name="connsiteY52" fmla="*/ 4277711 h 5703411"/>
              <a:gd name="connsiteX53" fmla="*/ 2911365 w 3857297"/>
              <a:gd name="connsiteY53" fmla="*/ 5234151 h 5703411"/>
              <a:gd name="connsiteX54" fmla="*/ 2974428 w 3857297"/>
              <a:gd name="connsiteY54" fmla="*/ 5559973 h 5703411"/>
              <a:gd name="connsiteX55" fmla="*/ 3142593 w 3857297"/>
              <a:gd name="connsiteY55" fmla="*/ 5612524 h 5703411"/>
              <a:gd name="connsiteX56" fmla="*/ 3300247 w 3857297"/>
              <a:gd name="connsiteY56" fmla="*/ 5665078 h 5703411"/>
              <a:gd name="connsiteX57" fmla="*/ 3426372 w 3857297"/>
              <a:gd name="connsiteY57" fmla="*/ 5633544 h 5703411"/>
              <a:gd name="connsiteX58" fmla="*/ 3584028 w 3857297"/>
              <a:gd name="connsiteY58" fmla="*/ 5528441 h 5703411"/>
              <a:gd name="connsiteX59" fmla="*/ 3720664 w 3857297"/>
              <a:gd name="connsiteY59" fmla="*/ 5223642 h 5703411"/>
              <a:gd name="connsiteX60" fmla="*/ 3836277 w 3857297"/>
              <a:gd name="connsiteY60" fmla="*/ 4813738 h 5703411"/>
              <a:gd name="connsiteX61" fmla="*/ 3741682 w 3857297"/>
              <a:gd name="connsiteY61" fmla="*/ 4393325 h 5703411"/>
              <a:gd name="connsiteX62" fmla="*/ 3857297 w 3857297"/>
              <a:gd name="connsiteY62" fmla="*/ 4120055 h 5703411"/>
              <a:gd name="connsiteX63" fmla="*/ 3699642 w 3857297"/>
              <a:gd name="connsiteY63" fmla="*/ 3804745 h 5703411"/>
              <a:gd name="connsiteX64" fmla="*/ 3436883 w 3857297"/>
              <a:gd name="connsiteY64" fmla="*/ 3037490 h 5703411"/>
              <a:gd name="connsiteX65" fmla="*/ 3258207 w 3857297"/>
              <a:gd name="connsiteY65" fmla="*/ 2543504 h 5703411"/>
              <a:gd name="connsiteX66" fmla="*/ 3069021 w 3857297"/>
              <a:gd name="connsiteY66" fmla="*/ 2291255 h 5703411"/>
              <a:gd name="connsiteX67" fmla="*/ 2890345 w 3857297"/>
              <a:gd name="connsiteY67" fmla="*/ 1923393 h 5703411"/>
              <a:gd name="connsiteX68" fmla="*/ 2743200 w 3857297"/>
              <a:gd name="connsiteY68" fmla="*/ 1681655 h 5703411"/>
              <a:gd name="connsiteX69" fmla="*/ 2806262 w 3857297"/>
              <a:gd name="connsiteY69" fmla="*/ 1282262 h 5703411"/>
              <a:gd name="connsiteX70" fmla="*/ 2869324 w 3857297"/>
              <a:gd name="connsiteY70" fmla="*/ 1187669 h 5703411"/>
              <a:gd name="connsiteX71" fmla="*/ 2837793 w 3857297"/>
              <a:gd name="connsiteY71" fmla="*/ 1534511 h 5703411"/>
              <a:gd name="connsiteX72" fmla="*/ 2995448 w 3857297"/>
              <a:gd name="connsiteY72" fmla="*/ 1996966 h 5703411"/>
              <a:gd name="connsiteX73" fmla="*/ 3541986 w 3857297"/>
              <a:gd name="connsiteY73" fmla="*/ 2017986 h 5703411"/>
              <a:gd name="connsiteX74" fmla="*/ 3647090 w 3857297"/>
              <a:gd name="connsiteY74" fmla="*/ 1828800 h 5703411"/>
              <a:gd name="connsiteX75" fmla="*/ 3415862 w 3857297"/>
              <a:gd name="connsiteY75" fmla="*/ 1597573 h 5703411"/>
              <a:gd name="connsiteX76" fmla="*/ 3636579 w 3857297"/>
              <a:gd name="connsiteY76" fmla="*/ 1219200 h 5703411"/>
              <a:gd name="connsiteX77" fmla="*/ 3573517 w 3857297"/>
              <a:gd name="connsiteY77" fmla="*/ 630621 h 5703411"/>
              <a:gd name="connsiteX78" fmla="*/ 3499945 w 3857297"/>
              <a:gd name="connsiteY78" fmla="*/ 515007 h 5703411"/>
              <a:gd name="connsiteX79" fmla="*/ 3048000 w 3857297"/>
              <a:gd name="connsiteY79" fmla="*/ 283780 h 5703411"/>
              <a:gd name="connsiteX80" fmla="*/ 2795752 w 3857297"/>
              <a:gd name="connsiteY80" fmla="*/ 231228 h 5703411"/>
              <a:gd name="connsiteX81" fmla="*/ 2585545 w 3857297"/>
              <a:gd name="connsiteY81" fmla="*/ 42042 h 5703411"/>
              <a:gd name="connsiteX82" fmla="*/ 2448910 w 3857297"/>
              <a:gd name="connsiteY82" fmla="*/ 31532 h 5703411"/>
              <a:gd name="connsiteX83" fmla="*/ 2301765 w 3857297"/>
              <a:gd name="connsiteY83" fmla="*/ 294290 h 5703411"/>
              <a:gd name="connsiteX84" fmla="*/ 2102069 w 3857297"/>
              <a:gd name="connsiteY84" fmla="*/ 493986 h 5703411"/>
              <a:gd name="connsiteX85" fmla="*/ 1807780 w 3857297"/>
              <a:gd name="connsiteY85" fmla="*/ 588580 h 5703411"/>
              <a:gd name="connsiteX86" fmla="*/ 1576552 w 3857297"/>
              <a:gd name="connsiteY86" fmla="*/ 620110 h 5703411"/>
              <a:gd name="connsiteX87" fmla="*/ 1387366 w 3857297"/>
              <a:gd name="connsiteY87" fmla="*/ 388883 h 5703411"/>
              <a:gd name="connsiteX88" fmla="*/ 1250731 w 3857297"/>
              <a:gd name="connsiteY88" fmla="*/ 73572 h 5703411"/>
              <a:gd name="connsiteX89" fmla="*/ 1103586 w 3857297"/>
              <a:gd name="connsiteY89" fmla="*/ 0 h 5703411"/>
              <a:gd name="connsiteX0" fmla="*/ 1103586 w 3857297"/>
              <a:gd name="connsiteY0" fmla="*/ 0 h 5706584"/>
              <a:gd name="connsiteX1" fmla="*/ 914400 w 3857297"/>
              <a:gd name="connsiteY1" fmla="*/ 388883 h 5706584"/>
              <a:gd name="connsiteX2" fmla="*/ 378372 w 3857297"/>
              <a:gd name="connsiteY2" fmla="*/ 536028 h 5706584"/>
              <a:gd name="connsiteX3" fmla="*/ 63062 w 3857297"/>
              <a:gd name="connsiteY3" fmla="*/ 819807 h 5706584"/>
              <a:gd name="connsiteX4" fmla="*/ 63062 w 3857297"/>
              <a:gd name="connsiteY4" fmla="*/ 1093076 h 5706584"/>
              <a:gd name="connsiteX5" fmla="*/ 273269 w 3857297"/>
              <a:gd name="connsiteY5" fmla="*/ 1492469 h 5706584"/>
              <a:gd name="connsiteX6" fmla="*/ 378373 w 3857297"/>
              <a:gd name="connsiteY6" fmla="*/ 1660634 h 5706584"/>
              <a:gd name="connsiteX7" fmla="*/ 409903 w 3857297"/>
              <a:gd name="connsiteY7" fmla="*/ 1870841 h 5706584"/>
              <a:gd name="connsiteX8" fmla="*/ 609600 w 3857297"/>
              <a:gd name="connsiteY8" fmla="*/ 1923394 h 5706584"/>
              <a:gd name="connsiteX9" fmla="*/ 798786 w 3857297"/>
              <a:gd name="connsiteY9" fmla="*/ 1671145 h 5706584"/>
              <a:gd name="connsiteX10" fmla="*/ 735724 w 3857297"/>
              <a:gd name="connsiteY10" fmla="*/ 1250731 h 5706584"/>
              <a:gd name="connsiteX11" fmla="*/ 651641 w 3857297"/>
              <a:gd name="connsiteY11" fmla="*/ 1051035 h 5706584"/>
              <a:gd name="connsiteX12" fmla="*/ 830317 w 3857297"/>
              <a:gd name="connsiteY12" fmla="*/ 1008993 h 5706584"/>
              <a:gd name="connsiteX13" fmla="*/ 998483 w 3857297"/>
              <a:gd name="connsiteY13" fmla="*/ 1481959 h 5706584"/>
              <a:gd name="connsiteX14" fmla="*/ 1030014 w 3857297"/>
              <a:gd name="connsiteY14" fmla="*/ 1891862 h 5706584"/>
              <a:gd name="connsiteX15" fmla="*/ 977462 w 3857297"/>
              <a:gd name="connsiteY15" fmla="*/ 2364828 h 5706584"/>
              <a:gd name="connsiteX16" fmla="*/ 399393 w 3857297"/>
              <a:gd name="connsiteY16" fmla="*/ 3499945 h 5706584"/>
              <a:gd name="connsiteX17" fmla="*/ 325821 w 3857297"/>
              <a:gd name="connsiteY17" fmla="*/ 3626070 h 5706584"/>
              <a:gd name="connsiteX18" fmla="*/ 336331 w 3857297"/>
              <a:gd name="connsiteY18" fmla="*/ 3710152 h 5706584"/>
              <a:gd name="connsiteX19" fmla="*/ 304800 w 3857297"/>
              <a:gd name="connsiteY19" fmla="*/ 3815255 h 5706584"/>
              <a:gd name="connsiteX20" fmla="*/ 241738 w 3857297"/>
              <a:gd name="connsiteY20" fmla="*/ 4025462 h 5706584"/>
              <a:gd name="connsiteX21" fmla="*/ 105104 w 3857297"/>
              <a:gd name="connsiteY21" fmla="*/ 4498427 h 5706584"/>
              <a:gd name="connsiteX22" fmla="*/ 0 w 3857297"/>
              <a:gd name="connsiteY22" fmla="*/ 4834759 h 5706584"/>
              <a:gd name="connsiteX23" fmla="*/ 31531 w 3857297"/>
              <a:gd name="connsiteY23" fmla="*/ 5097517 h 5706584"/>
              <a:gd name="connsiteX24" fmla="*/ 136635 w 3857297"/>
              <a:gd name="connsiteY24" fmla="*/ 5192110 h 5706584"/>
              <a:gd name="connsiteX25" fmla="*/ 199696 w 3857297"/>
              <a:gd name="connsiteY25" fmla="*/ 5255172 h 5706584"/>
              <a:gd name="connsiteX26" fmla="*/ 409904 w 3857297"/>
              <a:gd name="connsiteY26" fmla="*/ 5223643 h 5706584"/>
              <a:gd name="connsiteX27" fmla="*/ 515007 w 3857297"/>
              <a:gd name="connsiteY27" fmla="*/ 5213131 h 5706584"/>
              <a:gd name="connsiteX28" fmla="*/ 620110 w 3857297"/>
              <a:gd name="connsiteY28" fmla="*/ 5171090 h 5706584"/>
              <a:gd name="connsiteX29" fmla="*/ 693681 w 3857297"/>
              <a:gd name="connsiteY29" fmla="*/ 4929352 h 5706584"/>
              <a:gd name="connsiteX30" fmla="*/ 735724 w 3857297"/>
              <a:gd name="connsiteY30" fmla="*/ 4572000 h 5706584"/>
              <a:gd name="connsiteX31" fmla="*/ 882868 w 3857297"/>
              <a:gd name="connsiteY31" fmla="*/ 4014952 h 5706584"/>
              <a:gd name="connsiteX32" fmla="*/ 945931 w 3857297"/>
              <a:gd name="connsiteY32" fmla="*/ 4824249 h 5706584"/>
              <a:gd name="connsiteX33" fmla="*/ 966952 w 3857297"/>
              <a:gd name="connsiteY33" fmla="*/ 4981903 h 5706584"/>
              <a:gd name="connsiteX34" fmla="*/ 1082566 w 3857297"/>
              <a:gd name="connsiteY34" fmla="*/ 5108026 h 5706584"/>
              <a:gd name="connsiteX35" fmla="*/ 1219199 w 3857297"/>
              <a:gd name="connsiteY35" fmla="*/ 5108028 h 5706584"/>
              <a:gd name="connsiteX36" fmla="*/ 1345324 w 3857297"/>
              <a:gd name="connsiteY36" fmla="*/ 5087007 h 5706584"/>
              <a:gd name="connsiteX37" fmla="*/ 1566041 w 3857297"/>
              <a:gd name="connsiteY37" fmla="*/ 4614041 h 5706584"/>
              <a:gd name="connsiteX38" fmla="*/ 1671145 w 3857297"/>
              <a:gd name="connsiteY38" fmla="*/ 4172608 h 5706584"/>
              <a:gd name="connsiteX39" fmla="*/ 2049518 w 3857297"/>
              <a:gd name="connsiteY39" fmla="*/ 4078013 h 5706584"/>
              <a:gd name="connsiteX40" fmla="*/ 2165131 w 3857297"/>
              <a:gd name="connsiteY40" fmla="*/ 4529960 h 5706584"/>
              <a:gd name="connsiteX41" fmla="*/ 2207172 w 3857297"/>
              <a:gd name="connsiteY41" fmla="*/ 4950373 h 5706584"/>
              <a:gd name="connsiteX42" fmla="*/ 2259724 w 3857297"/>
              <a:gd name="connsiteY42" fmla="*/ 5108028 h 5706584"/>
              <a:gd name="connsiteX43" fmla="*/ 2312277 w 3857297"/>
              <a:gd name="connsiteY43" fmla="*/ 5360274 h 5706584"/>
              <a:gd name="connsiteX44" fmla="*/ 2427890 w 3857297"/>
              <a:gd name="connsiteY44" fmla="*/ 5528443 h 5706584"/>
              <a:gd name="connsiteX45" fmla="*/ 2532993 w 3857297"/>
              <a:gd name="connsiteY45" fmla="*/ 5559974 h 5706584"/>
              <a:gd name="connsiteX46" fmla="*/ 2680138 w 3857297"/>
              <a:gd name="connsiteY46" fmla="*/ 5528441 h 5706584"/>
              <a:gd name="connsiteX47" fmla="*/ 2669627 w 3857297"/>
              <a:gd name="connsiteY47" fmla="*/ 5423339 h 5706584"/>
              <a:gd name="connsiteX48" fmla="*/ 2659117 w 3857297"/>
              <a:gd name="connsiteY48" fmla="*/ 5423338 h 5706584"/>
              <a:gd name="connsiteX49" fmla="*/ 2690648 w 3857297"/>
              <a:gd name="connsiteY49" fmla="*/ 5044965 h 5706584"/>
              <a:gd name="connsiteX50" fmla="*/ 2690648 w 3857297"/>
              <a:gd name="connsiteY50" fmla="*/ 4740165 h 5706584"/>
              <a:gd name="connsiteX51" fmla="*/ 2858814 w 3857297"/>
              <a:gd name="connsiteY51" fmla="*/ 3983421 h 5706584"/>
              <a:gd name="connsiteX52" fmla="*/ 3153102 w 3857297"/>
              <a:gd name="connsiteY52" fmla="*/ 4277711 h 5706584"/>
              <a:gd name="connsiteX53" fmla="*/ 2911365 w 3857297"/>
              <a:gd name="connsiteY53" fmla="*/ 5234151 h 5706584"/>
              <a:gd name="connsiteX54" fmla="*/ 2974428 w 3857297"/>
              <a:gd name="connsiteY54" fmla="*/ 5559973 h 5706584"/>
              <a:gd name="connsiteX55" fmla="*/ 3142593 w 3857297"/>
              <a:gd name="connsiteY55" fmla="*/ 5612524 h 5706584"/>
              <a:gd name="connsiteX56" fmla="*/ 3300247 w 3857297"/>
              <a:gd name="connsiteY56" fmla="*/ 5675589 h 5706584"/>
              <a:gd name="connsiteX57" fmla="*/ 3426372 w 3857297"/>
              <a:gd name="connsiteY57" fmla="*/ 5633544 h 5706584"/>
              <a:gd name="connsiteX58" fmla="*/ 3584028 w 3857297"/>
              <a:gd name="connsiteY58" fmla="*/ 5528441 h 5706584"/>
              <a:gd name="connsiteX59" fmla="*/ 3720664 w 3857297"/>
              <a:gd name="connsiteY59" fmla="*/ 5223642 h 5706584"/>
              <a:gd name="connsiteX60" fmla="*/ 3836277 w 3857297"/>
              <a:gd name="connsiteY60" fmla="*/ 4813738 h 5706584"/>
              <a:gd name="connsiteX61" fmla="*/ 3741682 w 3857297"/>
              <a:gd name="connsiteY61" fmla="*/ 4393325 h 5706584"/>
              <a:gd name="connsiteX62" fmla="*/ 3857297 w 3857297"/>
              <a:gd name="connsiteY62" fmla="*/ 4120055 h 5706584"/>
              <a:gd name="connsiteX63" fmla="*/ 3699642 w 3857297"/>
              <a:gd name="connsiteY63" fmla="*/ 3804745 h 5706584"/>
              <a:gd name="connsiteX64" fmla="*/ 3436883 w 3857297"/>
              <a:gd name="connsiteY64" fmla="*/ 3037490 h 5706584"/>
              <a:gd name="connsiteX65" fmla="*/ 3258207 w 3857297"/>
              <a:gd name="connsiteY65" fmla="*/ 2543504 h 5706584"/>
              <a:gd name="connsiteX66" fmla="*/ 3069021 w 3857297"/>
              <a:gd name="connsiteY66" fmla="*/ 2291255 h 5706584"/>
              <a:gd name="connsiteX67" fmla="*/ 2890345 w 3857297"/>
              <a:gd name="connsiteY67" fmla="*/ 1923393 h 5706584"/>
              <a:gd name="connsiteX68" fmla="*/ 2743200 w 3857297"/>
              <a:gd name="connsiteY68" fmla="*/ 1681655 h 5706584"/>
              <a:gd name="connsiteX69" fmla="*/ 2806262 w 3857297"/>
              <a:gd name="connsiteY69" fmla="*/ 1282262 h 5706584"/>
              <a:gd name="connsiteX70" fmla="*/ 2869324 w 3857297"/>
              <a:gd name="connsiteY70" fmla="*/ 1187669 h 5706584"/>
              <a:gd name="connsiteX71" fmla="*/ 2837793 w 3857297"/>
              <a:gd name="connsiteY71" fmla="*/ 1534511 h 5706584"/>
              <a:gd name="connsiteX72" fmla="*/ 2995448 w 3857297"/>
              <a:gd name="connsiteY72" fmla="*/ 1996966 h 5706584"/>
              <a:gd name="connsiteX73" fmla="*/ 3541986 w 3857297"/>
              <a:gd name="connsiteY73" fmla="*/ 2017986 h 5706584"/>
              <a:gd name="connsiteX74" fmla="*/ 3647090 w 3857297"/>
              <a:gd name="connsiteY74" fmla="*/ 1828800 h 5706584"/>
              <a:gd name="connsiteX75" fmla="*/ 3415862 w 3857297"/>
              <a:gd name="connsiteY75" fmla="*/ 1597573 h 5706584"/>
              <a:gd name="connsiteX76" fmla="*/ 3636579 w 3857297"/>
              <a:gd name="connsiteY76" fmla="*/ 1219200 h 5706584"/>
              <a:gd name="connsiteX77" fmla="*/ 3573517 w 3857297"/>
              <a:gd name="connsiteY77" fmla="*/ 630621 h 5706584"/>
              <a:gd name="connsiteX78" fmla="*/ 3499945 w 3857297"/>
              <a:gd name="connsiteY78" fmla="*/ 515007 h 5706584"/>
              <a:gd name="connsiteX79" fmla="*/ 3048000 w 3857297"/>
              <a:gd name="connsiteY79" fmla="*/ 283780 h 5706584"/>
              <a:gd name="connsiteX80" fmla="*/ 2795752 w 3857297"/>
              <a:gd name="connsiteY80" fmla="*/ 231228 h 5706584"/>
              <a:gd name="connsiteX81" fmla="*/ 2585545 w 3857297"/>
              <a:gd name="connsiteY81" fmla="*/ 42042 h 5706584"/>
              <a:gd name="connsiteX82" fmla="*/ 2448910 w 3857297"/>
              <a:gd name="connsiteY82" fmla="*/ 31532 h 5706584"/>
              <a:gd name="connsiteX83" fmla="*/ 2301765 w 3857297"/>
              <a:gd name="connsiteY83" fmla="*/ 294290 h 5706584"/>
              <a:gd name="connsiteX84" fmla="*/ 2102069 w 3857297"/>
              <a:gd name="connsiteY84" fmla="*/ 493986 h 5706584"/>
              <a:gd name="connsiteX85" fmla="*/ 1807780 w 3857297"/>
              <a:gd name="connsiteY85" fmla="*/ 588580 h 5706584"/>
              <a:gd name="connsiteX86" fmla="*/ 1576552 w 3857297"/>
              <a:gd name="connsiteY86" fmla="*/ 620110 h 5706584"/>
              <a:gd name="connsiteX87" fmla="*/ 1387366 w 3857297"/>
              <a:gd name="connsiteY87" fmla="*/ 388883 h 5706584"/>
              <a:gd name="connsiteX88" fmla="*/ 1250731 w 3857297"/>
              <a:gd name="connsiteY88" fmla="*/ 73572 h 5706584"/>
              <a:gd name="connsiteX89" fmla="*/ 1103586 w 3857297"/>
              <a:gd name="connsiteY89" fmla="*/ 0 h 5706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3857297" h="5706584">
                <a:moveTo>
                  <a:pt x="1103586" y="0"/>
                </a:moveTo>
                <a:lnTo>
                  <a:pt x="914400" y="388883"/>
                </a:lnTo>
                <a:lnTo>
                  <a:pt x="378372" y="536028"/>
                </a:lnTo>
                <a:lnTo>
                  <a:pt x="63062" y="819807"/>
                </a:lnTo>
                <a:lnTo>
                  <a:pt x="63062" y="1093076"/>
                </a:lnTo>
                <a:lnTo>
                  <a:pt x="273269" y="1492469"/>
                </a:lnTo>
                <a:lnTo>
                  <a:pt x="378373" y="1660634"/>
                </a:lnTo>
                <a:lnTo>
                  <a:pt x="409903" y="1870841"/>
                </a:lnTo>
                <a:lnTo>
                  <a:pt x="609600" y="1923394"/>
                </a:lnTo>
                <a:lnTo>
                  <a:pt x="798786" y="1671145"/>
                </a:lnTo>
                <a:lnTo>
                  <a:pt x="735724" y="1250731"/>
                </a:lnTo>
                <a:lnTo>
                  <a:pt x="651641" y="1051035"/>
                </a:lnTo>
                <a:lnTo>
                  <a:pt x="830317" y="1008993"/>
                </a:lnTo>
                <a:lnTo>
                  <a:pt x="998483" y="1481959"/>
                </a:lnTo>
                <a:lnTo>
                  <a:pt x="1030014" y="1891862"/>
                </a:lnTo>
                <a:lnTo>
                  <a:pt x="977462" y="2364828"/>
                </a:lnTo>
                <a:lnTo>
                  <a:pt x="399393" y="3499945"/>
                </a:lnTo>
                <a:cubicBezTo>
                  <a:pt x="402897" y="3534980"/>
                  <a:pt x="336331" y="3591036"/>
                  <a:pt x="325821" y="3626070"/>
                </a:cubicBezTo>
                <a:cubicBezTo>
                  <a:pt x="315311" y="3661104"/>
                  <a:pt x="339834" y="3678621"/>
                  <a:pt x="336331" y="3710152"/>
                </a:cubicBezTo>
                <a:cubicBezTo>
                  <a:pt x="332828" y="3741683"/>
                  <a:pt x="357352" y="3790731"/>
                  <a:pt x="304800" y="3815255"/>
                </a:cubicBezTo>
                <a:lnTo>
                  <a:pt x="241738" y="4025462"/>
                </a:lnTo>
                <a:lnTo>
                  <a:pt x="105104" y="4498427"/>
                </a:lnTo>
                <a:lnTo>
                  <a:pt x="0" y="4834759"/>
                </a:lnTo>
                <a:lnTo>
                  <a:pt x="31531" y="5097517"/>
                </a:lnTo>
                <a:lnTo>
                  <a:pt x="136635" y="5192110"/>
                </a:lnTo>
                <a:lnTo>
                  <a:pt x="199696" y="5255172"/>
                </a:lnTo>
                <a:lnTo>
                  <a:pt x="409904" y="5223643"/>
                </a:lnTo>
                <a:lnTo>
                  <a:pt x="515007" y="5213131"/>
                </a:lnTo>
                <a:lnTo>
                  <a:pt x="620110" y="5171090"/>
                </a:lnTo>
                <a:lnTo>
                  <a:pt x="693681" y="4929352"/>
                </a:lnTo>
                <a:lnTo>
                  <a:pt x="735724" y="4572000"/>
                </a:lnTo>
                <a:lnTo>
                  <a:pt x="882868" y="4014952"/>
                </a:lnTo>
                <a:lnTo>
                  <a:pt x="945931" y="4824249"/>
                </a:lnTo>
                <a:lnTo>
                  <a:pt x="966952" y="4981903"/>
                </a:lnTo>
                <a:lnTo>
                  <a:pt x="1082566" y="5108026"/>
                </a:lnTo>
                <a:lnTo>
                  <a:pt x="1219199" y="5108028"/>
                </a:lnTo>
                <a:lnTo>
                  <a:pt x="1345324" y="5087007"/>
                </a:lnTo>
                <a:lnTo>
                  <a:pt x="1566041" y="4614041"/>
                </a:lnTo>
                <a:lnTo>
                  <a:pt x="1671145" y="4172608"/>
                </a:lnTo>
                <a:lnTo>
                  <a:pt x="2049518" y="4078013"/>
                </a:lnTo>
                <a:lnTo>
                  <a:pt x="2165131" y="4529960"/>
                </a:lnTo>
                <a:lnTo>
                  <a:pt x="2207172" y="4950373"/>
                </a:lnTo>
                <a:lnTo>
                  <a:pt x="2259724" y="5108028"/>
                </a:lnTo>
                <a:cubicBezTo>
                  <a:pt x="2259724" y="5223642"/>
                  <a:pt x="2312277" y="5244660"/>
                  <a:pt x="2312277" y="5360274"/>
                </a:cubicBezTo>
                <a:lnTo>
                  <a:pt x="2427890" y="5528443"/>
                </a:lnTo>
                <a:lnTo>
                  <a:pt x="2532993" y="5559974"/>
                </a:lnTo>
                <a:lnTo>
                  <a:pt x="2680138" y="5528441"/>
                </a:lnTo>
                <a:lnTo>
                  <a:pt x="2669627" y="5423339"/>
                </a:lnTo>
                <a:lnTo>
                  <a:pt x="2659117" y="5423338"/>
                </a:lnTo>
                <a:lnTo>
                  <a:pt x="2690648" y="5044965"/>
                </a:lnTo>
                <a:lnTo>
                  <a:pt x="2690648" y="4740165"/>
                </a:lnTo>
                <a:lnTo>
                  <a:pt x="2858814" y="3983421"/>
                </a:lnTo>
                <a:lnTo>
                  <a:pt x="3153102" y="4277711"/>
                </a:lnTo>
                <a:lnTo>
                  <a:pt x="2911365" y="5234151"/>
                </a:lnTo>
                <a:lnTo>
                  <a:pt x="2974428" y="5559973"/>
                </a:lnTo>
                <a:lnTo>
                  <a:pt x="3142593" y="5612524"/>
                </a:lnTo>
                <a:lnTo>
                  <a:pt x="3300247" y="5675589"/>
                </a:lnTo>
                <a:cubicBezTo>
                  <a:pt x="3412357" y="5651064"/>
                  <a:pt x="3314262" y="5784194"/>
                  <a:pt x="3426372" y="5633544"/>
                </a:cubicBezTo>
                <a:lnTo>
                  <a:pt x="3584028" y="5528441"/>
                </a:lnTo>
                <a:lnTo>
                  <a:pt x="3720664" y="5223642"/>
                </a:lnTo>
                <a:lnTo>
                  <a:pt x="3836277" y="4813738"/>
                </a:lnTo>
                <a:lnTo>
                  <a:pt x="3741682" y="4393325"/>
                </a:lnTo>
                <a:lnTo>
                  <a:pt x="3857297" y="4120055"/>
                </a:lnTo>
                <a:lnTo>
                  <a:pt x="3699642" y="3804745"/>
                </a:lnTo>
                <a:lnTo>
                  <a:pt x="3436883" y="3037490"/>
                </a:lnTo>
                <a:lnTo>
                  <a:pt x="3258207" y="2543504"/>
                </a:lnTo>
                <a:lnTo>
                  <a:pt x="3069021" y="2291255"/>
                </a:lnTo>
                <a:lnTo>
                  <a:pt x="2890345" y="1923393"/>
                </a:lnTo>
                <a:lnTo>
                  <a:pt x="2743200" y="1681655"/>
                </a:lnTo>
                <a:lnTo>
                  <a:pt x="2806262" y="1282262"/>
                </a:lnTo>
                <a:lnTo>
                  <a:pt x="2869324" y="1187669"/>
                </a:lnTo>
                <a:lnTo>
                  <a:pt x="2837793" y="1534511"/>
                </a:lnTo>
                <a:lnTo>
                  <a:pt x="2995448" y="1996966"/>
                </a:lnTo>
                <a:lnTo>
                  <a:pt x="3541986" y="2017986"/>
                </a:lnTo>
                <a:lnTo>
                  <a:pt x="3647090" y="1828800"/>
                </a:lnTo>
                <a:lnTo>
                  <a:pt x="3415862" y="1597573"/>
                </a:lnTo>
                <a:lnTo>
                  <a:pt x="3636579" y="1219200"/>
                </a:lnTo>
                <a:lnTo>
                  <a:pt x="3573517" y="630621"/>
                </a:lnTo>
                <a:lnTo>
                  <a:pt x="3499945" y="515007"/>
                </a:lnTo>
                <a:lnTo>
                  <a:pt x="3048000" y="283780"/>
                </a:lnTo>
                <a:lnTo>
                  <a:pt x="2795752" y="231228"/>
                </a:lnTo>
                <a:lnTo>
                  <a:pt x="2585545" y="42042"/>
                </a:lnTo>
                <a:lnTo>
                  <a:pt x="2448910" y="31532"/>
                </a:lnTo>
                <a:lnTo>
                  <a:pt x="2301765" y="294290"/>
                </a:lnTo>
                <a:lnTo>
                  <a:pt x="2102069" y="493986"/>
                </a:lnTo>
                <a:lnTo>
                  <a:pt x="1807780" y="588580"/>
                </a:lnTo>
                <a:lnTo>
                  <a:pt x="1576552" y="620110"/>
                </a:lnTo>
                <a:lnTo>
                  <a:pt x="1387366" y="388883"/>
                </a:lnTo>
                <a:lnTo>
                  <a:pt x="1250731" y="73572"/>
                </a:lnTo>
                <a:lnTo>
                  <a:pt x="1103586" y="0"/>
                </a:lnTo>
                <a:close/>
              </a:path>
            </a:pathLst>
          </a:custGeom>
          <a:blipFill dpi="0" rotWithShape="1"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4" name="Freeform: Shape 83">
            <a:hlinkHover r:id="rId10" action="ppaction://hlinksldjump">
              <a:snd r:embed="rId11" name="Growl.wav"/>
            </a:hlinkHover>
            <a:extLst>
              <a:ext uri="{FF2B5EF4-FFF2-40B4-BE49-F238E27FC236}">
                <a16:creationId xmlns:a16="http://schemas.microsoft.com/office/drawing/2014/main" id="{9868B2B4-FC8F-4517-B440-F417E7A8030A}"/>
              </a:ext>
            </a:extLst>
          </p:cNvPr>
          <p:cNvSpPr/>
          <p:nvPr/>
        </p:nvSpPr>
        <p:spPr>
          <a:xfrm>
            <a:off x="7002352" y="4086310"/>
            <a:ext cx="1229710" cy="2019538"/>
          </a:xfrm>
          <a:custGeom>
            <a:avLst/>
            <a:gdLst>
              <a:gd name="connsiteX0" fmla="*/ 1261241 w 4151586"/>
              <a:gd name="connsiteY0" fmla="*/ 136634 h 6747641"/>
              <a:gd name="connsiteX1" fmla="*/ 1072055 w 4151586"/>
              <a:gd name="connsiteY1" fmla="*/ 525517 h 6747641"/>
              <a:gd name="connsiteX2" fmla="*/ 536027 w 4151586"/>
              <a:gd name="connsiteY2" fmla="*/ 672662 h 6747641"/>
              <a:gd name="connsiteX3" fmla="*/ 220717 w 4151586"/>
              <a:gd name="connsiteY3" fmla="*/ 956441 h 6747641"/>
              <a:gd name="connsiteX4" fmla="*/ 220717 w 4151586"/>
              <a:gd name="connsiteY4" fmla="*/ 1229710 h 6747641"/>
              <a:gd name="connsiteX5" fmla="*/ 430924 w 4151586"/>
              <a:gd name="connsiteY5" fmla="*/ 1629103 h 6747641"/>
              <a:gd name="connsiteX6" fmla="*/ 609600 w 4151586"/>
              <a:gd name="connsiteY6" fmla="*/ 1839310 h 6747641"/>
              <a:gd name="connsiteX7" fmla="*/ 504496 w 4151586"/>
              <a:gd name="connsiteY7" fmla="*/ 2049517 h 6747641"/>
              <a:gd name="connsiteX8" fmla="*/ 767255 w 4151586"/>
              <a:gd name="connsiteY8" fmla="*/ 2102069 h 6747641"/>
              <a:gd name="connsiteX9" fmla="*/ 956441 w 4151586"/>
              <a:gd name="connsiteY9" fmla="*/ 1807779 h 6747641"/>
              <a:gd name="connsiteX10" fmla="*/ 893379 w 4151586"/>
              <a:gd name="connsiteY10" fmla="*/ 1387365 h 6747641"/>
              <a:gd name="connsiteX11" fmla="*/ 809296 w 4151586"/>
              <a:gd name="connsiteY11" fmla="*/ 1187669 h 6747641"/>
              <a:gd name="connsiteX12" fmla="*/ 987972 w 4151586"/>
              <a:gd name="connsiteY12" fmla="*/ 1145627 h 6747641"/>
              <a:gd name="connsiteX13" fmla="*/ 1156138 w 4151586"/>
              <a:gd name="connsiteY13" fmla="*/ 1618593 h 6747641"/>
              <a:gd name="connsiteX14" fmla="*/ 1187669 w 4151586"/>
              <a:gd name="connsiteY14" fmla="*/ 2028496 h 6747641"/>
              <a:gd name="connsiteX15" fmla="*/ 1135117 w 4151586"/>
              <a:gd name="connsiteY15" fmla="*/ 2501462 h 6747641"/>
              <a:gd name="connsiteX16" fmla="*/ 599089 w 4151586"/>
              <a:gd name="connsiteY16" fmla="*/ 3699641 h 6747641"/>
              <a:gd name="connsiteX17" fmla="*/ 609600 w 4151586"/>
              <a:gd name="connsiteY17" fmla="*/ 3804745 h 6747641"/>
              <a:gd name="connsiteX18" fmla="*/ 620110 w 4151586"/>
              <a:gd name="connsiteY18" fmla="*/ 3878317 h 6747641"/>
              <a:gd name="connsiteX19" fmla="*/ 620110 w 4151586"/>
              <a:gd name="connsiteY19" fmla="*/ 4004441 h 6747641"/>
              <a:gd name="connsiteX20" fmla="*/ 399393 w 4151586"/>
              <a:gd name="connsiteY20" fmla="*/ 4162096 h 6747641"/>
              <a:gd name="connsiteX21" fmla="*/ 346841 w 4151586"/>
              <a:gd name="connsiteY21" fmla="*/ 4708634 h 6747641"/>
              <a:gd name="connsiteX22" fmla="*/ 136634 w 4151586"/>
              <a:gd name="connsiteY22" fmla="*/ 5276193 h 6747641"/>
              <a:gd name="connsiteX23" fmla="*/ 31531 w 4151586"/>
              <a:gd name="connsiteY23" fmla="*/ 5602014 h 6747641"/>
              <a:gd name="connsiteX24" fmla="*/ 0 w 4151586"/>
              <a:gd name="connsiteY24" fmla="*/ 5927834 h 6747641"/>
              <a:gd name="connsiteX25" fmla="*/ 52551 w 4151586"/>
              <a:gd name="connsiteY25" fmla="*/ 6096000 h 6747641"/>
              <a:gd name="connsiteX26" fmla="*/ 693683 w 4151586"/>
              <a:gd name="connsiteY26" fmla="*/ 6232634 h 6747641"/>
              <a:gd name="connsiteX27" fmla="*/ 840827 w 4151586"/>
              <a:gd name="connsiteY27" fmla="*/ 6085489 h 6747641"/>
              <a:gd name="connsiteX28" fmla="*/ 777765 w 4151586"/>
              <a:gd name="connsiteY28" fmla="*/ 5549462 h 6747641"/>
              <a:gd name="connsiteX29" fmla="*/ 903889 w 4151586"/>
              <a:gd name="connsiteY29" fmla="*/ 5255172 h 6747641"/>
              <a:gd name="connsiteX30" fmla="*/ 893379 w 4151586"/>
              <a:gd name="connsiteY30" fmla="*/ 4708634 h 6747641"/>
              <a:gd name="connsiteX31" fmla="*/ 1019503 w 4151586"/>
              <a:gd name="connsiteY31" fmla="*/ 4593020 h 6747641"/>
              <a:gd name="connsiteX32" fmla="*/ 1030014 w 4151586"/>
              <a:gd name="connsiteY32" fmla="*/ 5307724 h 6747641"/>
              <a:gd name="connsiteX33" fmla="*/ 1103586 w 4151586"/>
              <a:gd name="connsiteY33" fmla="*/ 5412827 h 6747641"/>
              <a:gd name="connsiteX34" fmla="*/ 1219200 w 4151586"/>
              <a:gd name="connsiteY34" fmla="*/ 5896303 h 6747641"/>
              <a:gd name="connsiteX35" fmla="*/ 1471448 w 4151586"/>
              <a:gd name="connsiteY35" fmla="*/ 5969876 h 6747641"/>
              <a:gd name="connsiteX36" fmla="*/ 1629103 w 4151586"/>
              <a:gd name="connsiteY36" fmla="*/ 5538952 h 6747641"/>
              <a:gd name="connsiteX37" fmla="*/ 1744717 w 4151586"/>
              <a:gd name="connsiteY37" fmla="*/ 5076496 h 6747641"/>
              <a:gd name="connsiteX38" fmla="*/ 1860331 w 4151586"/>
              <a:gd name="connsiteY38" fmla="*/ 4750676 h 6747641"/>
              <a:gd name="connsiteX39" fmla="*/ 2165131 w 4151586"/>
              <a:gd name="connsiteY39" fmla="*/ 4698124 h 6747641"/>
              <a:gd name="connsiteX40" fmla="*/ 2301765 w 4151586"/>
              <a:gd name="connsiteY40" fmla="*/ 4929352 h 6747641"/>
              <a:gd name="connsiteX41" fmla="*/ 2270234 w 4151586"/>
              <a:gd name="connsiteY41" fmla="*/ 5465379 h 6747641"/>
              <a:gd name="connsiteX42" fmla="*/ 2396358 w 4151586"/>
              <a:gd name="connsiteY42" fmla="*/ 5864772 h 6747641"/>
              <a:gd name="connsiteX43" fmla="*/ 2417379 w 4151586"/>
              <a:gd name="connsiteY43" fmla="*/ 6201103 h 6747641"/>
              <a:gd name="connsiteX44" fmla="*/ 2459420 w 4151586"/>
              <a:gd name="connsiteY44" fmla="*/ 6526924 h 6747641"/>
              <a:gd name="connsiteX45" fmla="*/ 2869324 w 4151586"/>
              <a:gd name="connsiteY45" fmla="*/ 6642538 h 6747641"/>
              <a:gd name="connsiteX46" fmla="*/ 3037489 w 4151586"/>
              <a:gd name="connsiteY46" fmla="*/ 6432331 h 6747641"/>
              <a:gd name="connsiteX47" fmla="*/ 2911365 w 4151586"/>
              <a:gd name="connsiteY47" fmla="*/ 5822731 h 6747641"/>
              <a:gd name="connsiteX48" fmla="*/ 2816772 w 4151586"/>
              <a:gd name="connsiteY48" fmla="*/ 5559972 h 6747641"/>
              <a:gd name="connsiteX49" fmla="*/ 3026979 w 4151586"/>
              <a:gd name="connsiteY49" fmla="*/ 5318234 h 6747641"/>
              <a:gd name="connsiteX50" fmla="*/ 3058510 w 4151586"/>
              <a:gd name="connsiteY50" fmla="*/ 4897820 h 6747641"/>
              <a:gd name="connsiteX51" fmla="*/ 3111062 w 4151586"/>
              <a:gd name="connsiteY51" fmla="*/ 4666593 h 6747641"/>
              <a:gd name="connsiteX52" fmla="*/ 3342289 w 4151586"/>
              <a:gd name="connsiteY52" fmla="*/ 4855779 h 6747641"/>
              <a:gd name="connsiteX53" fmla="*/ 3205655 w 4151586"/>
              <a:gd name="connsiteY53" fmla="*/ 5402317 h 6747641"/>
              <a:gd name="connsiteX54" fmla="*/ 3100551 w 4151586"/>
              <a:gd name="connsiteY54" fmla="*/ 6011917 h 6747641"/>
              <a:gd name="connsiteX55" fmla="*/ 3090041 w 4151586"/>
              <a:gd name="connsiteY55" fmla="*/ 6264165 h 6747641"/>
              <a:gd name="connsiteX56" fmla="*/ 3100551 w 4151586"/>
              <a:gd name="connsiteY56" fmla="*/ 6547945 h 6747641"/>
              <a:gd name="connsiteX57" fmla="*/ 3636579 w 4151586"/>
              <a:gd name="connsiteY57" fmla="*/ 6747641 h 6747641"/>
              <a:gd name="connsiteX58" fmla="*/ 3962400 w 4151586"/>
              <a:gd name="connsiteY58" fmla="*/ 6568965 h 6747641"/>
              <a:gd name="connsiteX59" fmla="*/ 4046483 w 4151586"/>
              <a:gd name="connsiteY59" fmla="*/ 6085489 h 6747641"/>
              <a:gd name="connsiteX60" fmla="*/ 4151586 w 4151586"/>
              <a:gd name="connsiteY60" fmla="*/ 5307724 h 6747641"/>
              <a:gd name="connsiteX61" fmla="*/ 4088524 w 4151586"/>
              <a:gd name="connsiteY61" fmla="*/ 4624552 h 6747641"/>
              <a:gd name="connsiteX62" fmla="*/ 4078014 w 4151586"/>
              <a:gd name="connsiteY62" fmla="*/ 4309241 h 6747641"/>
              <a:gd name="connsiteX63" fmla="*/ 3804745 w 4151586"/>
              <a:gd name="connsiteY63" fmla="*/ 3993931 h 6747641"/>
              <a:gd name="connsiteX64" fmla="*/ 3594538 w 4151586"/>
              <a:gd name="connsiteY64" fmla="*/ 3174124 h 6747641"/>
              <a:gd name="connsiteX65" fmla="*/ 3415862 w 4151586"/>
              <a:gd name="connsiteY65" fmla="*/ 2680138 h 6747641"/>
              <a:gd name="connsiteX66" fmla="*/ 3226676 w 4151586"/>
              <a:gd name="connsiteY66" fmla="*/ 2427889 h 6747641"/>
              <a:gd name="connsiteX67" fmla="*/ 3048000 w 4151586"/>
              <a:gd name="connsiteY67" fmla="*/ 2060027 h 6747641"/>
              <a:gd name="connsiteX68" fmla="*/ 2900855 w 4151586"/>
              <a:gd name="connsiteY68" fmla="*/ 1818289 h 6747641"/>
              <a:gd name="connsiteX69" fmla="*/ 2963917 w 4151586"/>
              <a:gd name="connsiteY69" fmla="*/ 1418896 h 6747641"/>
              <a:gd name="connsiteX70" fmla="*/ 3026979 w 4151586"/>
              <a:gd name="connsiteY70" fmla="*/ 1324303 h 6747641"/>
              <a:gd name="connsiteX71" fmla="*/ 2995448 w 4151586"/>
              <a:gd name="connsiteY71" fmla="*/ 1671145 h 6747641"/>
              <a:gd name="connsiteX72" fmla="*/ 3153103 w 4151586"/>
              <a:gd name="connsiteY72" fmla="*/ 2133600 h 6747641"/>
              <a:gd name="connsiteX73" fmla="*/ 3699641 w 4151586"/>
              <a:gd name="connsiteY73" fmla="*/ 2154620 h 6747641"/>
              <a:gd name="connsiteX74" fmla="*/ 3804745 w 4151586"/>
              <a:gd name="connsiteY74" fmla="*/ 1965434 h 6747641"/>
              <a:gd name="connsiteX75" fmla="*/ 3573517 w 4151586"/>
              <a:gd name="connsiteY75" fmla="*/ 1734207 h 6747641"/>
              <a:gd name="connsiteX76" fmla="*/ 3794234 w 4151586"/>
              <a:gd name="connsiteY76" fmla="*/ 1355834 h 6747641"/>
              <a:gd name="connsiteX77" fmla="*/ 3731172 w 4151586"/>
              <a:gd name="connsiteY77" fmla="*/ 767255 h 6747641"/>
              <a:gd name="connsiteX78" fmla="*/ 3657600 w 4151586"/>
              <a:gd name="connsiteY78" fmla="*/ 651641 h 6747641"/>
              <a:gd name="connsiteX79" fmla="*/ 3205655 w 4151586"/>
              <a:gd name="connsiteY79" fmla="*/ 420414 h 6747641"/>
              <a:gd name="connsiteX80" fmla="*/ 2953407 w 4151586"/>
              <a:gd name="connsiteY80" fmla="*/ 367862 h 6747641"/>
              <a:gd name="connsiteX81" fmla="*/ 2722179 w 4151586"/>
              <a:gd name="connsiteY81" fmla="*/ 10510 h 6747641"/>
              <a:gd name="connsiteX82" fmla="*/ 2564524 w 4151586"/>
              <a:gd name="connsiteY82" fmla="*/ 0 h 6747641"/>
              <a:gd name="connsiteX83" fmla="*/ 2459420 w 4151586"/>
              <a:gd name="connsiteY83" fmla="*/ 430924 h 6747641"/>
              <a:gd name="connsiteX84" fmla="*/ 2259724 w 4151586"/>
              <a:gd name="connsiteY84" fmla="*/ 630620 h 6747641"/>
              <a:gd name="connsiteX85" fmla="*/ 1944414 w 4151586"/>
              <a:gd name="connsiteY85" fmla="*/ 672662 h 6747641"/>
              <a:gd name="connsiteX86" fmla="*/ 1713186 w 4151586"/>
              <a:gd name="connsiteY86" fmla="*/ 620110 h 6747641"/>
              <a:gd name="connsiteX87" fmla="*/ 1566041 w 4151586"/>
              <a:gd name="connsiteY87" fmla="*/ 336331 h 6747641"/>
              <a:gd name="connsiteX88" fmla="*/ 1345324 w 4151586"/>
              <a:gd name="connsiteY88" fmla="*/ 73572 h 6747641"/>
              <a:gd name="connsiteX89" fmla="*/ 1261241 w 4151586"/>
              <a:gd name="connsiteY89" fmla="*/ 136634 h 6747641"/>
              <a:gd name="connsiteX0" fmla="*/ 1261241 w 4151586"/>
              <a:gd name="connsiteY0" fmla="*/ 136634 h 6642538"/>
              <a:gd name="connsiteX1" fmla="*/ 1072055 w 4151586"/>
              <a:gd name="connsiteY1" fmla="*/ 525517 h 6642538"/>
              <a:gd name="connsiteX2" fmla="*/ 536027 w 4151586"/>
              <a:gd name="connsiteY2" fmla="*/ 672662 h 6642538"/>
              <a:gd name="connsiteX3" fmla="*/ 220717 w 4151586"/>
              <a:gd name="connsiteY3" fmla="*/ 956441 h 6642538"/>
              <a:gd name="connsiteX4" fmla="*/ 220717 w 4151586"/>
              <a:gd name="connsiteY4" fmla="*/ 1229710 h 6642538"/>
              <a:gd name="connsiteX5" fmla="*/ 430924 w 4151586"/>
              <a:gd name="connsiteY5" fmla="*/ 1629103 h 6642538"/>
              <a:gd name="connsiteX6" fmla="*/ 609600 w 4151586"/>
              <a:gd name="connsiteY6" fmla="*/ 1839310 h 6642538"/>
              <a:gd name="connsiteX7" fmla="*/ 504496 w 4151586"/>
              <a:gd name="connsiteY7" fmla="*/ 2049517 h 6642538"/>
              <a:gd name="connsiteX8" fmla="*/ 767255 w 4151586"/>
              <a:gd name="connsiteY8" fmla="*/ 2102069 h 6642538"/>
              <a:gd name="connsiteX9" fmla="*/ 956441 w 4151586"/>
              <a:gd name="connsiteY9" fmla="*/ 1807779 h 6642538"/>
              <a:gd name="connsiteX10" fmla="*/ 893379 w 4151586"/>
              <a:gd name="connsiteY10" fmla="*/ 1387365 h 6642538"/>
              <a:gd name="connsiteX11" fmla="*/ 809296 w 4151586"/>
              <a:gd name="connsiteY11" fmla="*/ 1187669 h 6642538"/>
              <a:gd name="connsiteX12" fmla="*/ 987972 w 4151586"/>
              <a:gd name="connsiteY12" fmla="*/ 1145627 h 6642538"/>
              <a:gd name="connsiteX13" fmla="*/ 1156138 w 4151586"/>
              <a:gd name="connsiteY13" fmla="*/ 1618593 h 6642538"/>
              <a:gd name="connsiteX14" fmla="*/ 1187669 w 4151586"/>
              <a:gd name="connsiteY14" fmla="*/ 2028496 h 6642538"/>
              <a:gd name="connsiteX15" fmla="*/ 1135117 w 4151586"/>
              <a:gd name="connsiteY15" fmla="*/ 2501462 h 6642538"/>
              <a:gd name="connsiteX16" fmla="*/ 599089 w 4151586"/>
              <a:gd name="connsiteY16" fmla="*/ 3699641 h 6642538"/>
              <a:gd name="connsiteX17" fmla="*/ 609600 w 4151586"/>
              <a:gd name="connsiteY17" fmla="*/ 3804745 h 6642538"/>
              <a:gd name="connsiteX18" fmla="*/ 620110 w 4151586"/>
              <a:gd name="connsiteY18" fmla="*/ 3878317 h 6642538"/>
              <a:gd name="connsiteX19" fmla="*/ 620110 w 4151586"/>
              <a:gd name="connsiteY19" fmla="*/ 4004441 h 6642538"/>
              <a:gd name="connsiteX20" fmla="*/ 399393 w 4151586"/>
              <a:gd name="connsiteY20" fmla="*/ 4162096 h 6642538"/>
              <a:gd name="connsiteX21" fmla="*/ 346841 w 4151586"/>
              <a:gd name="connsiteY21" fmla="*/ 4708634 h 6642538"/>
              <a:gd name="connsiteX22" fmla="*/ 136634 w 4151586"/>
              <a:gd name="connsiteY22" fmla="*/ 5276193 h 6642538"/>
              <a:gd name="connsiteX23" fmla="*/ 31531 w 4151586"/>
              <a:gd name="connsiteY23" fmla="*/ 5602014 h 6642538"/>
              <a:gd name="connsiteX24" fmla="*/ 0 w 4151586"/>
              <a:gd name="connsiteY24" fmla="*/ 5927834 h 6642538"/>
              <a:gd name="connsiteX25" fmla="*/ 52551 w 4151586"/>
              <a:gd name="connsiteY25" fmla="*/ 6096000 h 6642538"/>
              <a:gd name="connsiteX26" fmla="*/ 693683 w 4151586"/>
              <a:gd name="connsiteY26" fmla="*/ 6232634 h 6642538"/>
              <a:gd name="connsiteX27" fmla="*/ 840827 w 4151586"/>
              <a:gd name="connsiteY27" fmla="*/ 6085489 h 6642538"/>
              <a:gd name="connsiteX28" fmla="*/ 777765 w 4151586"/>
              <a:gd name="connsiteY28" fmla="*/ 5549462 h 6642538"/>
              <a:gd name="connsiteX29" fmla="*/ 903889 w 4151586"/>
              <a:gd name="connsiteY29" fmla="*/ 5255172 h 6642538"/>
              <a:gd name="connsiteX30" fmla="*/ 893379 w 4151586"/>
              <a:gd name="connsiteY30" fmla="*/ 4708634 h 6642538"/>
              <a:gd name="connsiteX31" fmla="*/ 1019503 w 4151586"/>
              <a:gd name="connsiteY31" fmla="*/ 4593020 h 6642538"/>
              <a:gd name="connsiteX32" fmla="*/ 1030014 w 4151586"/>
              <a:gd name="connsiteY32" fmla="*/ 5307724 h 6642538"/>
              <a:gd name="connsiteX33" fmla="*/ 1103586 w 4151586"/>
              <a:gd name="connsiteY33" fmla="*/ 5412827 h 6642538"/>
              <a:gd name="connsiteX34" fmla="*/ 1219200 w 4151586"/>
              <a:gd name="connsiteY34" fmla="*/ 5896303 h 6642538"/>
              <a:gd name="connsiteX35" fmla="*/ 1471448 w 4151586"/>
              <a:gd name="connsiteY35" fmla="*/ 5969876 h 6642538"/>
              <a:gd name="connsiteX36" fmla="*/ 1629103 w 4151586"/>
              <a:gd name="connsiteY36" fmla="*/ 5538952 h 6642538"/>
              <a:gd name="connsiteX37" fmla="*/ 1744717 w 4151586"/>
              <a:gd name="connsiteY37" fmla="*/ 5076496 h 6642538"/>
              <a:gd name="connsiteX38" fmla="*/ 1860331 w 4151586"/>
              <a:gd name="connsiteY38" fmla="*/ 4750676 h 6642538"/>
              <a:gd name="connsiteX39" fmla="*/ 2165131 w 4151586"/>
              <a:gd name="connsiteY39" fmla="*/ 4698124 h 6642538"/>
              <a:gd name="connsiteX40" fmla="*/ 2301765 w 4151586"/>
              <a:gd name="connsiteY40" fmla="*/ 4929352 h 6642538"/>
              <a:gd name="connsiteX41" fmla="*/ 2270234 w 4151586"/>
              <a:gd name="connsiteY41" fmla="*/ 5465379 h 6642538"/>
              <a:gd name="connsiteX42" fmla="*/ 2396358 w 4151586"/>
              <a:gd name="connsiteY42" fmla="*/ 5864772 h 6642538"/>
              <a:gd name="connsiteX43" fmla="*/ 2417379 w 4151586"/>
              <a:gd name="connsiteY43" fmla="*/ 6201103 h 6642538"/>
              <a:gd name="connsiteX44" fmla="*/ 2459420 w 4151586"/>
              <a:gd name="connsiteY44" fmla="*/ 6526924 h 6642538"/>
              <a:gd name="connsiteX45" fmla="*/ 2869324 w 4151586"/>
              <a:gd name="connsiteY45" fmla="*/ 6642538 h 6642538"/>
              <a:gd name="connsiteX46" fmla="*/ 3037489 w 4151586"/>
              <a:gd name="connsiteY46" fmla="*/ 6432331 h 6642538"/>
              <a:gd name="connsiteX47" fmla="*/ 2911365 w 4151586"/>
              <a:gd name="connsiteY47" fmla="*/ 5822731 h 6642538"/>
              <a:gd name="connsiteX48" fmla="*/ 2816772 w 4151586"/>
              <a:gd name="connsiteY48" fmla="*/ 5559972 h 6642538"/>
              <a:gd name="connsiteX49" fmla="*/ 3026979 w 4151586"/>
              <a:gd name="connsiteY49" fmla="*/ 5318234 h 6642538"/>
              <a:gd name="connsiteX50" fmla="*/ 3058510 w 4151586"/>
              <a:gd name="connsiteY50" fmla="*/ 4897820 h 6642538"/>
              <a:gd name="connsiteX51" fmla="*/ 3111062 w 4151586"/>
              <a:gd name="connsiteY51" fmla="*/ 4666593 h 6642538"/>
              <a:gd name="connsiteX52" fmla="*/ 3342289 w 4151586"/>
              <a:gd name="connsiteY52" fmla="*/ 4855779 h 6642538"/>
              <a:gd name="connsiteX53" fmla="*/ 3205655 w 4151586"/>
              <a:gd name="connsiteY53" fmla="*/ 5402317 h 6642538"/>
              <a:gd name="connsiteX54" fmla="*/ 3100551 w 4151586"/>
              <a:gd name="connsiteY54" fmla="*/ 6011917 h 6642538"/>
              <a:gd name="connsiteX55" fmla="*/ 3090041 w 4151586"/>
              <a:gd name="connsiteY55" fmla="*/ 6264165 h 6642538"/>
              <a:gd name="connsiteX56" fmla="*/ 3100551 w 4151586"/>
              <a:gd name="connsiteY56" fmla="*/ 6547945 h 6642538"/>
              <a:gd name="connsiteX57" fmla="*/ 3668110 w 4151586"/>
              <a:gd name="connsiteY57" fmla="*/ 6495393 h 6642538"/>
              <a:gd name="connsiteX58" fmla="*/ 3962400 w 4151586"/>
              <a:gd name="connsiteY58" fmla="*/ 6568965 h 6642538"/>
              <a:gd name="connsiteX59" fmla="*/ 4046483 w 4151586"/>
              <a:gd name="connsiteY59" fmla="*/ 6085489 h 6642538"/>
              <a:gd name="connsiteX60" fmla="*/ 4151586 w 4151586"/>
              <a:gd name="connsiteY60" fmla="*/ 5307724 h 6642538"/>
              <a:gd name="connsiteX61" fmla="*/ 4088524 w 4151586"/>
              <a:gd name="connsiteY61" fmla="*/ 4624552 h 6642538"/>
              <a:gd name="connsiteX62" fmla="*/ 4078014 w 4151586"/>
              <a:gd name="connsiteY62" fmla="*/ 4309241 h 6642538"/>
              <a:gd name="connsiteX63" fmla="*/ 3804745 w 4151586"/>
              <a:gd name="connsiteY63" fmla="*/ 3993931 h 6642538"/>
              <a:gd name="connsiteX64" fmla="*/ 3594538 w 4151586"/>
              <a:gd name="connsiteY64" fmla="*/ 3174124 h 6642538"/>
              <a:gd name="connsiteX65" fmla="*/ 3415862 w 4151586"/>
              <a:gd name="connsiteY65" fmla="*/ 2680138 h 6642538"/>
              <a:gd name="connsiteX66" fmla="*/ 3226676 w 4151586"/>
              <a:gd name="connsiteY66" fmla="*/ 2427889 h 6642538"/>
              <a:gd name="connsiteX67" fmla="*/ 3048000 w 4151586"/>
              <a:gd name="connsiteY67" fmla="*/ 2060027 h 6642538"/>
              <a:gd name="connsiteX68" fmla="*/ 2900855 w 4151586"/>
              <a:gd name="connsiteY68" fmla="*/ 1818289 h 6642538"/>
              <a:gd name="connsiteX69" fmla="*/ 2963917 w 4151586"/>
              <a:gd name="connsiteY69" fmla="*/ 1418896 h 6642538"/>
              <a:gd name="connsiteX70" fmla="*/ 3026979 w 4151586"/>
              <a:gd name="connsiteY70" fmla="*/ 1324303 h 6642538"/>
              <a:gd name="connsiteX71" fmla="*/ 2995448 w 4151586"/>
              <a:gd name="connsiteY71" fmla="*/ 1671145 h 6642538"/>
              <a:gd name="connsiteX72" fmla="*/ 3153103 w 4151586"/>
              <a:gd name="connsiteY72" fmla="*/ 2133600 h 6642538"/>
              <a:gd name="connsiteX73" fmla="*/ 3699641 w 4151586"/>
              <a:gd name="connsiteY73" fmla="*/ 2154620 h 6642538"/>
              <a:gd name="connsiteX74" fmla="*/ 3804745 w 4151586"/>
              <a:gd name="connsiteY74" fmla="*/ 1965434 h 6642538"/>
              <a:gd name="connsiteX75" fmla="*/ 3573517 w 4151586"/>
              <a:gd name="connsiteY75" fmla="*/ 1734207 h 6642538"/>
              <a:gd name="connsiteX76" fmla="*/ 3794234 w 4151586"/>
              <a:gd name="connsiteY76" fmla="*/ 1355834 h 6642538"/>
              <a:gd name="connsiteX77" fmla="*/ 3731172 w 4151586"/>
              <a:gd name="connsiteY77" fmla="*/ 767255 h 6642538"/>
              <a:gd name="connsiteX78" fmla="*/ 3657600 w 4151586"/>
              <a:gd name="connsiteY78" fmla="*/ 651641 h 6642538"/>
              <a:gd name="connsiteX79" fmla="*/ 3205655 w 4151586"/>
              <a:gd name="connsiteY79" fmla="*/ 420414 h 6642538"/>
              <a:gd name="connsiteX80" fmla="*/ 2953407 w 4151586"/>
              <a:gd name="connsiteY80" fmla="*/ 367862 h 6642538"/>
              <a:gd name="connsiteX81" fmla="*/ 2722179 w 4151586"/>
              <a:gd name="connsiteY81" fmla="*/ 10510 h 6642538"/>
              <a:gd name="connsiteX82" fmla="*/ 2564524 w 4151586"/>
              <a:gd name="connsiteY82" fmla="*/ 0 h 6642538"/>
              <a:gd name="connsiteX83" fmla="*/ 2459420 w 4151586"/>
              <a:gd name="connsiteY83" fmla="*/ 430924 h 6642538"/>
              <a:gd name="connsiteX84" fmla="*/ 2259724 w 4151586"/>
              <a:gd name="connsiteY84" fmla="*/ 630620 h 6642538"/>
              <a:gd name="connsiteX85" fmla="*/ 1944414 w 4151586"/>
              <a:gd name="connsiteY85" fmla="*/ 672662 h 6642538"/>
              <a:gd name="connsiteX86" fmla="*/ 1713186 w 4151586"/>
              <a:gd name="connsiteY86" fmla="*/ 620110 h 6642538"/>
              <a:gd name="connsiteX87" fmla="*/ 1566041 w 4151586"/>
              <a:gd name="connsiteY87" fmla="*/ 336331 h 6642538"/>
              <a:gd name="connsiteX88" fmla="*/ 1345324 w 4151586"/>
              <a:gd name="connsiteY88" fmla="*/ 73572 h 6642538"/>
              <a:gd name="connsiteX89" fmla="*/ 1261241 w 4151586"/>
              <a:gd name="connsiteY89" fmla="*/ 136634 h 6642538"/>
              <a:gd name="connsiteX0" fmla="*/ 1261241 w 4151586"/>
              <a:gd name="connsiteY0" fmla="*/ 136634 h 6642538"/>
              <a:gd name="connsiteX1" fmla="*/ 1072055 w 4151586"/>
              <a:gd name="connsiteY1" fmla="*/ 525517 h 6642538"/>
              <a:gd name="connsiteX2" fmla="*/ 536027 w 4151586"/>
              <a:gd name="connsiteY2" fmla="*/ 672662 h 6642538"/>
              <a:gd name="connsiteX3" fmla="*/ 220717 w 4151586"/>
              <a:gd name="connsiteY3" fmla="*/ 956441 h 6642538"/>
              <a:gd name="connsiteX4" fmla="*/ 220717 w 4151586"/>
              <a:gd name="connsiteY4" fmla="*/ 1229710 h 6642538"/>
              <a:gd name="connsiteX5" fmla="*/ 430924 w 4151586"/>
              <a:gd name="connsiteY5" fmla="*/ 1629103 h 6642538"/>
              <a:gd name="connsiteX6" fmla="*/ 609600 w 4151586"/>
              <a:gd name="connsiteY6" fmla="*/ 1839310 h 6642538"/>
              <a:gd name="connsiteX7" fmla="*/ 504496 w 4151586"/>
              <a:gd name="connsiteY7" fmla="*/ 2049517 h 6642538"/>
              <a:gd name="connsiteX8" fmla="*/ 767255 w 4151586"/>
              <a:gd name="connsiteY8" fmla="*/ 2102069 h 6642538"/>
              <a:gd name="connsiteX9" fmla="*/ 956441 w 4151586"/>
              <a:gd name="connsiteY9" fmla="*/ 1807779 h 6642538"/>
              <a:gd name="connsiteX10" fmla="*/ 893379 w 4151586"/>
              <a:gd name="connsiteY10" fmla="*/ 1387365 h 6642538"/>
              <a:gd name="connsiteX11" fmla="*/ 809296 w 4151586"/>
              <a:gd name="connsiteY11" fmla="*/ 1187669 h 6642538"/>
              <a:gd name="connsiteX12" fmla="*/ 987972 w 4151586"/>
              <a:gd name="connsiteY12" fmla="*/ 1145627 h 6642538"/>
              <a:gd name="connsiteX13" fmla="*/ 1156138 w 4151586"/>
              <a:gd name="connsiteY13" fmla="*/ 1618593 h 6642538"/>
              <a:gd name="connsiteX14" fmla="*/ 1187669 w 4151586"/>
              <a:gd name="connsiteY14" fmla="*/ 2028496 h 6642538"/>
              <a:gd name="connsiteX15" fmla="*/ 1135117 w 4151586"/>
              <a:gd name="connsiteY15" fmla="*/ 2501462 h 6642538"/>
              <a:gd name="connsiteX16" fmla="*/ 599089 w 4151586"/>
              <a:gd name="connsiteY16" fmla="*/ 3699641 h 6642538"/>
              <a:gd name="connsiteX17" fmla="*/ 609600 w 4151586"/>
              <a:gd name="connsiteY17" fmla="*/ 3804745 h 6642538"/>
              <a:gd name="connsiteX18" fmla="*/ 620110 w 4151586"/>
              <a:gd name="connsiteY18" fmla="*/ 3878317 h 6642538"/>
              <a:gd name="connsiteX19" fmla="*/ 620110 w 4151586"/>
              <a:gd name="connsiteY19" fmla="*/ 4004441 h 6642538"/>
              <a:gd name="connsiteX20" fmla="*/ 399393 w 4151586"/>
              <a:gd name="connsiteY20" fmla="*/ 4162096 h 6642538"/>
              <a:gd name="connsiteX21" fmla="*/ 346841 w 4151586"/>
              <a:gd name="connsiteY21" fmla="*/ 4708634 h 6642538"/>
              <a:gd name="connsiteX22" fmla="*/ 136634 w 4151586"/>
              <a:gd name="connsiteY22" fmla="*/ 5276193 h 6642538"/>
              <a:gd name="connsiteX23" fmla="*/ 31531 w 4151586"/>
              <a:gd name="connsiteY23" fmla="*/ 5602014 h 6642538"/>
              <a:gd name="connsiteX24" fmla="*/ 0 w 4151586"/>
              <a:gd name="connsiteY24" fmla="*/ 5927834 h 6642538"/>
              <a:gd name="connsiteX25" fmla="*/ 52551 w 4151586"/>
              <a:gd name="connsiteY25" fmla="*/ 6096000 h 6642538"/>
              <a:gd name="connsiteX26" fmla="*/ 693683 w 4151586"/>
              <a:gd name="connsiteY26" fmla="*/ 6232634 h 6642538"/>
              <a:gd name="connsiteX27" fmla="*/ 840827 w 4151586"/>
              <a:gd name="connsiteY27" fmla="*/ 6085489 h 6642538"/>
              <a:gd name="connsiteX28" fmla="*/ 777765 w 4151586"/>
              <a:gd name="connsiteY28" fmla="*/ 5549462 h 6642538"/>
              <a:gd name="connsiteX29" fmla="*/ 903889 w 4151586"/>
              <a:gd name="connsiteY29" fmla="*/ 5255172 h 6642538"/>
              <a:gd name="connsiteX30" fmla="*/ 893379 w 4151586"/>
              <a:gd name="connsiteY30" fmla="*/ 4708634 h 6642538"/>
              <a:gd name="connsiteX31" fmla="*/ 1019503 w 4151586"/>
              <a:gd name="connsiteY31" fmla="*/ 4593020 h 6642538"/>
              <a:gd name="connsiteX32" fmla="*/ 1030014 w 4151586"/>
              <a:gd name="connsiteY32" fmla="*/ 5307724 h 6642538"/>
              <a:gd name="connsiteX33" fmla="*/ 1103586 w 4151586"/>
              <a:gd name="connsiteY33" fmla="*/ 5412827 h 6642538"/>
              <a:gd name="connsiteX34" fmla="*/ 1219200 w 4151586"/>
              <a:gd name="connsiteY34" fmla="*/ 5896303 h 6642538"/>
              <a:gd name="connsiteX35" fmla="*/ 1471448 w 4151586"/>
              <a:gd name="connsiteY35" fmla="*/ 5969876 h 6642538"/>
              <a:gd name="connsiteX36" fmla="*/ 1629103 w 4151586"/>
              <a:gd name="connsiteY36" fmla="*/ 5538952 h 6642538"/>
              <a:gd name="connsiteX37" fmla="*/ 1744717 w 4151586"/>
              <a:gd name="connsiteY37" fmla="*/ 5076496 h 6642538"/>
              <a:gd name="connsiteX38" fmla="*/ 1860331 w 4151586"/>
              <a:gd name="connsiteY38" fmla="*/ 4750676 h 6642538"/>
              <a:gd name="connsiteX39" fmla="*/ 2165131 w 4151586"/>
              <a:gd name="connsiteY39" fmla="*/ 4698124 h 6642538"/>
              <a:gd name="connsiteX40" fmla="*/ 2301765 w 4151586"/>
              <a:gd name="connsiteY40" fmla="*/ 4929352 h 6642538"/>
              <a:gd name="connsiteX41" fmla="*/ 2270234 w 4151586"/>
              <a:gd name="connsiteY41" fmla="*/ 5465379 h 6642538"/>
              <a:gd name="connsiteX42" fmla="*/ 2396358 w 4151586"/>
              <a:gd name="connsiteY42" fmla="*/ 5864772 h 6642538"/>
              <a:gd name="connsiteX43" fmla="*/ 2417379 w 4151586"/>
              <a:gd name="connsiteY43" fmla="*/ 6201103 h 6642538"/>
              <a:gd name="connsiteX44" fmla="*/ 2459420 w 4151586"/>
              <a:gd name="connsiteY44" fmla="*/ 6526924 h 6642538"/>
              <a:gd name="connsiteX45" fmla="*/ 2869324 w 4151586"/>
              <a:gd name="connsiteY45" fmla="*/ 6642538 h 6642538"/>
              <a:gd name="connsiteX46" fmla="*/ 3037489 w 4151586"/>
              <a:gd name="connsiteY46" fmla="*/ 6432331 h 6642538"/>
              <a:gd name="connsiteX47" fmla="*/ 2911365 w 4151586"/>
              <a:gd name="connsiteY47" fmla="*/ 5822731 h 6642538"/>
              <a:gd name="connsiteX48" fmla="*/ 2816772 w 4151586"/>
              <a:gd name="connsiteY48" fmla="*/ 5559972 h 6642538"/>
              <a:gd name="connsiteX49" fmla="*/ 3026979 w 4151586"/>
              <a:gd name="connsiteY49" fmla="*/ 5318234 h 6642538"/>
              <a:gd name="connsiteX50" fmla="*/ 3058510 w 4151586"/>
              <a:gd name="connsiteY50" fmla="*/ 4897820 h 6642538"/>
              <a:gd name="connsiteX51" fmla="*/ 3111062 w 4151586"/>
              <a:gd name="connsiteY51" fmla="*/ 4666593 h 6642538"/>
              <a:gd name="connsiteX52" fmla="*/ 3342289 w 4151586"/>
              <a:gd name="connsiteY52" fmla="*/ 4855779 h 6642538"/>
              <a:gd name="connsiteX53" fmla="*/ 3205655 w 4151586"/>
              <a:gd name="connsiteY53" fmla="*/ 5402317 h 6642538"/>
              <a:gd name="connsiteX54" fmla="*/ 3100551 w 4151586"/>
              <a:gd name="connsiteY54" fmla="*/ 6011917 h 6642538"/>
              <a:gd name="connsiteX55" fmla="*/ 3090041 w 4151586"/>
              <a:gd name="connsiteY55" fmla="*/ 6264165 h 6642538"/>
              <a:gd name="connsiteX56" fmla="*/ 3226675 w 4151586"/>
              <a:gd name="connsiteY56" fmla="*/ 6411310 h 6642538"/>
              <a:gd name="connsiteX57" fmla="*/ 3668110 w 4151586"/>
              <a:gd name="connsiteY57" fmla="*/ 6495393 h 6642538"/>
              <a:gd name="connsiteX58" fmla="*/ 3962400 w 4151586"/>
              <a:gd name="connsiteY58" fmla="*/ 6568965 h 6642538"/>
              <a:gd name="connsiteX59" fmla="*/ 4046483 w 4151586"/>
              <a:gd name="connsiteY59" fmla="*/ 6085489 h 6642538"/>
              <a:gd name="connsiteX60" fmla="*/ 4151586 w 4151586"/>
              <a:gd name="connsiteY60" fmla="*/ 5307724 h 6642538"/>
              <a:gd name="connsiteX61" fmla="*/ 4088524 w 4151586"/>
              <a:gd name="connsiteY61" fmla="*/ 4624552 h 6642538"/>
              <a:gd name="connsiteX62" fmla="*/ 4078014 w 4151586"/>
              <a:gd name="connsiteY62" fmla="*/ 4309241 h 6642538"/>
              <a:gd name="connsiteX63" fmla="*/ 3804745 w 4151586"/>
              <a:gd name="connsiteY63" fmla="*/ 3993931 h 6642538"/>
              <a:gd name="connsiteX64" fmla="*/ 3594538 w 4151586"/>
              <a:gd name="connsiteY64" fmla="*/ 3174124 h 6642538"/>
              <a:gd name="connsiteX65" fmla="*/ 3415862 w 4151586"/>
              <a:gd name="connsiteY65" fmla="*/ 2680138 h 6642538"/>
              <a:gd name="connsiteX66" fmla="*/ 3226676 w 4151586"/>
              <a:gd name="connsiteY66" fmla="*/ 2427889 h 6642538"/>
              <a:gd name="connsiteX67" fmla="*/ 3048000 w 4151586"/>
              <a:gd name="connsiteY67" fmla="*/ 2060027 h 6642538"/>
              <a:gd name="connsiteX68" fmla="*/ 2900855 w 4151586"/>
              <a:gd name="connsiteY68" fmla="*/ 1818289 h 6642538"/>
              <a:gd name="connsiteX69" fmla="*/ 2963917 w 4151586"/>
              <a:gd name="connsiteY69" fmla="*/ 1418896 h 6642538"/>
              <a:gd name="connsiteX70" fmla="*/ 3026979 w 4151586"/>
              <a:gd name="connsiteY70" fmla="*/ 1324303 h 6642538"/>
              <a:gd name="connsiteX71" fmla="*/ 2995448 w 4151586"/>
              <a:gd name="connsiteY71" fmla="*/ 1671145 h 6642538"/>
              <a:gd name="connsiteX72" fmla="*/ 3153103 w 4151586"/>
              <a:gd name="connsiteY72" fmla="*/ 2133600 h 6642538"/>
              <a:gd name="connsiteX73" fmla="*/ 3699641 w 4151586"/>
              <a:gd name="connsiteY73" fmla="*/ 2154620 h 6642538"/>
              <a:gd name="connsiteX74" fmla="*/ 3804745 w 4151586"/>
              <a:gd name="connsiteY74" fmla="*/ 1965434 h 6642538"/>
              <a:gd name="connsiteX75" fmla="*/ 3573517 w 4151586"/>
              <a:gd name="connsiteY75" fmla="*/ 1734207 h 6642538"/>
              <a:gd name="connsiteX76" fmla="*/ 3794234 w 4151586"/>
              <a:gd name="connsiteY76" fmla="*/ 1355834 h 6642538"/>
              <a:gd name="connsiteX77" fmla="*/ 3731172 w 4151586"/>
              <a:gd name="connsiteY77" fmla="*/ 767255 h 6642538"/>
              <a:gd name="connsiteX78" fmla="*/ 3657600 w 4151586"/>
              <a:gd name="connsiteY78" fmla="*/ 651641 h 6642538"/>
              <a:gd name="connsiteX79" fmla="*/ 3205655 w 4151586"/>
              <a:gd name="connsiteY79" fmla="*/ 420414 h 6642538"/>
              <a:gd name="connsiteX80" fmla="*/ 2953407 w 4151586"/>
              <a:gd name="connsiteY80" fmla="*/ 367862 h 6642538"/>
              <a:gd name="connsiteX81" fmla="*/ 2722179 w 4151586"/>
              <a:gd name="connsiteY81" fmla="*/ 10510 h 6642538"/>
              <a:gd name="connsiteX82" fmla="*/ 2564524 w 4151586"/>
              <a:gd name="connsiteY82" fmla="*/ 0 h 6642538"/>
              <a:gd name="connsiteX83" fmla="*/ 2459420 w 4151586"/>
              <a:gd name="connsiteY83" fmla="*/ 430924 h 6642538"/>
              <a:gd name="connsiteX84" fmla="*/ 2259724 w 4151586"/>
              <a:gd name="connsiteY84" fmla="*/ 630620 h 6642538"/>
              <a:gd name="connsiteX85" fmla="*/ 1944414 w 4151586"/>
              <a:gd name="connsiteY85" fmla="*/ 672662 h 6642538"/>
              <a:gd name="connsiteX86" fmla="*/ 1713186 w 4151586"/>
              <a:gd name="connsiteY86" fmla="*/ 620110 h 6642538"/>
              <a:gd name="connsiteX87" fmla="*/ 1566041 w 4151586"/>
              <a:gd name="connsiteY87" fmla="*/ 336331 h 6642538"/>
              <a:gd name="connsiteX88" fmla="*/ 1345324 w 4151586"/>
              <a:gd name="connsiteY88" fmla="*/ 73572 h 6642538"/>
              <a:gd name="connsiteX89" fmla="*/ 1261241 w 4151586"/>
              <a:gd name="connsiteY89" fmla="*/ 136634 h 6642538"/>
              <a:gd name="connsiteX0" fmla="*/ 1261241 w 4151586"/>
              <a:gd name="connsiteY0" fmla="*/ 136634 h 6642538"/>
              <a:gd name="connsiteX1" fmla="*/ 1072055 w 4151586"/>
              <a:gd name="connsiteY1" fmla="*/ 525517 h 6642538"/>
              <a:gd name="connsiteX2" fmla="*/ 536027 w 4151586"/>
              <a:gd name="connsiteY2" fmla="*/ 672662 h 6642538"/>
              <a:gd name="connsiteX3" fmla="*/ 220717 w 4151586"/>
              <a:gd name="connsiteY3" fmla="*/ 956441 h 6642538"/>
              <a:gd name="connsiteX4" fmla="*/ 220717 w 4151586"/>
              <a:gd name="connsiteY4" fmla="*/ 1229710 h 6642538"/>
              <a:gd name="connsiteX5" fmla="*/ 430924 w 4151586"/>
              <a:gd name="connsiteY5" fmla="*/ 1629103 h 6642538"/>
              <a:gd name="connsiteX6" fmla="*/ 609600 w 4151586"/>
              <a:gd name="connsiteY6" fmla="*/ 1839310 h 6642538"/>
              <a:gd name="connsiteX7" fmla="*/ 504496 w 4151586"/>
              <a:gd name="connsiteY7" fmla="*/ 2049517 h 6642538"/>
              <a:gd name="connsiteX8" fmla="*/ 767255 w 4151586"/>
              <a:gd name="connsiteY8" fmla="*/ 2102069 h 6642538"/>
              <a:gd name="connsiteX9" fmla="*/ 956441 w 4151586"/>
              <a:gd name="connsiteY9" fmla="*/ 1807779 h 6642538"/>
              <a:gd name="connsiteX10" fmla="*/ 893379 w 4151586"/>
              <a:gd name="connsiteY10" fmla="*/ 1387365 h 6642538"/>
              <a:gd name="connsiteX11" fmla="*/ 809296 w 4151586"/>
              <a:gd name="connsiteY11" fmla="*/ 1187669 h 6642538"/>
              <a:gd name="connsiteX12" fmla="*/ 987972 w 4151586"/>
              <a:gd name="connsiteY12" fmla="*/ 1145627 h 6642538"/>
              <a:gd name="connsiteX13" fmla="*/ 1156138 w 4151586"/>
              <a:gd name="connsiteY13" fmla="*/ 1618593 h 6642538"/>
              <a:gd name="connsiteX14" fmla="*/ 1187669 w 4151586"/>
              <a:gd name="connsiteY14" fmla="*/ 2028496 h 6642538"/>
              <a:gd name="connsiteX15" fmla="*/ 1135117 w 4151586"/>
              <a:gd name="connsiteY15" fmla="*/ 2501462 h 6642538"/>
              <a:gd name="connsiteX16" fmla="*/ 599089 w 4151586"/>
              <a:gd name="connsiteY16" fmla="*/ 3699641 h 6642538"/>
              <a:gd name="connsiteX17" fmla="*/ 609600 w 4151586"/>
              <a:gd name="connsiteY17" fmla="*/ 3804745 h 6642538"/>
              <a:gd name="connsiteX18" fmla="*/ 620110 w 4151586"/>
              <a:gd name="connsiteY18" fmla="*/ 3878317 h 6642538"/>
              <a:gd name="connsiteX19" fmla="*/ 620110 w 4151586"/>
              <a:gd name="connsiteY19" fmla="*/ 4004441 h 6642538"/>
              <a:gd name="connsiteX20" fmla="*/ 399393 w 4151586"/>
              <a:gd name="connsiteY20" fmla="*/ 4162096 h 6642538"/>
              <a:gd name="connsiteX21" fmla="*/ 346841 w 4151586"/>
              <a:gd name="connsiteY21" fmla="*/ 4708634 h 6642538"/>
              <a:gd name="connsiteX22" fmla="*/ 136634 w 4151586"/>
              <a:gd name="connsiteY22" fmla="*/ 5276193 h 6642538"/>
              <a:gd name="connsiteX23" fmla="*/ 31531 w 4151586"/>
              <a:gd name="connsiteY23" fmla="*/ 5602014 h 6642538"/>
              <a:gd name="connsiteX24" fmla="*/ 0 w 4151586"/>
              <a:gd name="connsiteY24" fmla="*/ 5927834 h 6642538"/>
              <a:gd name="connsiteX25" fmla="*/ 52551 w 4151586"/>
              <a:gd name="connsiteY25" fmla="*/ 6096000 h 6642538"/>
              <a:gd name="connsiteX26" fmla="*/ 693683 w 4151586"/>
              <a:gd name="connsiteY26" fmla="*/ 6232634 h 6642538"/>
              <a:gd name="connsiteX27" fmla="*/ 840827 w 4151586"/>
              <a:gd name="connsiteY27" fmla="*/ 6085489 h 6642538"/>
              <a:gd name="connsiteX28" fmla="*/ 777765 w 4151586"/>
              <a:gd name="connsiteY28" fmla="*/ 5549462 h 6642538"/>
              <a:gd name="connsiteX29" fmla="*/ 903889 w 4151586"/>
              <a:gd name="connsiteY29" fmla="*/ 5255172 h 6642538"/>
              <a:gd name="connsiteX30" fmla="*/ 893379 w 4151586"/>
              <a:gd name="connsiteY30" fmla="*/ 4708634 h 6642538"/>
              <a:gd name="connsiteX31" fmla="*/ 1019503 w 4151586"/>
              <a:gd name="connsiteY31" fmla="*/ 4593020 h 6642538"/>
              <a:gd name="connsiteX32" fmla="*/ 1030014 w 4151586"/>
              <a:gd name="connsiteY32" fmla="*/ 5307724 h 6642538"/>
              <a:gd name="connsiteX33" fmla="*/ 1103586 w 4151586"/>
              <a:gd name="connsiteY33" fmla="*/ 5412827 h 6642538"/>
              <a:gd name="connsiteX34" fmla="*/ 1219200 w 4151586"/>
              <a:gd name="connsiteY34" fmla="*/ 5896303 h 6642538"/>
              <a:gd name="connsiteX35" fmla="*/ 1471448 w 4151586"/>
              <a:gd name="connsiteY35" fmla="*/ 5969876 h 6642538"/>
              <a:gd name="connsiteX36" fmla="*/ 1629103 w 4151586"/>
              <a:gd name="connsiteY36" fmla="*/ 5538952 h 6642538"/>
              <a:gd name="connsiteX37" fmla="*/ 1744717 w 4151586"/>
              <a:gd name="connsiteY37" fmla="*/ 5076496 h 6642538"/>
              <a:gd name="connsiteX38" fmla="*/ 1860331 w 4151586"/>
              <a:gd name="connsiteY38" fmla="*/ 4750676 h 6642538"/>
              <a:gd name="connsiteX39" fmla="*/ 2165131 w 4151586"/>
              <a:gd name="connsiteY39" fmla="*/ 4698124 h 6642538"/>
              <a:gd name="connsiteX40" fmla="*/ 2301765 w 4151586"/>
              <a:gd name="connsiteY40" fmla="*/ 4929352 h 6642538"/>
              <a:gd name="connsiteX41" fmla="*/ 2270234 w 4151586"/>
              <a:gd name="connsiteY41" fmla="*/ 5465379 h 6642538"/>
              <a:gd name="connsiteX42" fmla="*/ 2396358 w 4151586"/>
              <a:gd name="connsiteY42" fmla="*/ 5864772 h 6642538"/>
              <a:gd name="connsiteX43" fmla="*/ 2417379 w 4151586"/>
              <a:gd name="connsiteY43" fmla="*/ 6201103 h 6642538"/>
              <a:gd name="connsiteX44" fmla="*/ 2459420 w 4151586"/>
              <a:gd name="connsiteY44" fmla="*/ 6526924 h 6642538"/>
              <a:gd name="connsiteX45" fmla="*/ 2869324 w 4151586"/>
              <a:gd name="connsiteY45" fmla="*/ 6642538 h 6642538"/>
              <a:gd name="connsiteX46" fmla="*/ 3037489 w 4151586"/>
              <a:gd name="connsiteY46" fmla="*/ 6432331 h 6642538"/>
              <a:gd name="connsiteX47" fmla="*/ 2911365 w 4151586"/>
              <a:gd name="connsiteY47" fmla="*/ 5822731 h 6642538"/>
              <a:gd name="connsiteX48" fmla="*/ 2816772 w 4151586"/>
              <a:gd name="connsiteY48" fmla="*/ 5559972 h 6642538"/>
              <a:gd name="connsiteX49" fmla="*/ 3026979 w 4151586"/>
              <a:gd name="connsiteY49" fmla="*/ 5318234 h 6642538"/>
              <a:gd name="connsiteX50" fmla="*/ 3058510 w 4151586"/>
              <a:gd name="connsiteY50" fmla="*/ 4897820 h 6642538"/>
              <a:gd name="connsiteX51" fmla="*/ 3111062 w 4151586"/>
              <a:gd name="connsiteY51" fmla="*/ 4666593 h 6642538"/>
              <a:gd name="connsiteX52" fmla="*/ 3342289 w 4151586"/>
              <a:gd name="connsiteY52" fmla="*/ 4855779 h 6642538"/>
              <a:gd name="connsiteX53" fmla="*/ 3205655 w 4151586"/>
              <a:gd name="connsiteY53" fmla="*/ 5402317 h 6642538"/>
              <a:gd name="connsiteX54" fmla="*/ 3100551 w 4151586"/>
              <a:gd name="connsiteY54" fmla="*/ 6011917 h 6642538"/>
              <a:gd name="connsiteX55" fmla="*/ 3090041 w 4151586"/>
              <a:gd name="connsiteY55" fmla="*/ 6264165 h 6642538"/>
              <a:gd name="connsiteX56" fmla="*/ 3226675 w 4151586"/>
              <a:gd name="connsiteY56" fmla="*/ 6411310 h 6642538"/>
              <a:gd name="connsiteX57" fmla="*/ 3668110 w 4151586"/>
              <a:gd name="connsiteY57" fmla="*/ 6495393 h 6642538"/>
              <a:gd name="connsiteX58" fmla="*/ 3888828 w 4151586"/>
              <a:gd name="connsiteY58" fmla="*/ 6274675 h 6642538"/>
              <a:gd name="connsiteX59" fmla="*/ 4046483 w 4151586"/>
              <a:gd name="connsiteY59" fmla="*/ 6085489 h 6642538"/>
              <a:gd name="connsiteX60" fmla="*/ 4151586 w 4151586"/>
              <a:gd name="connsiteY60" fmla="*/ 5307724 h 6642538"/>
              <a:gd name="connsiteX61" fmla="*/ 4088524 w 4151586"/>
              <a:gd name="connsiteY61" fmla="*/ 4624552 h 6642538"/>
              <a:gd name="connsiteX62" fmla="*/ 4078014 w 4151586"/>
              <a:gd name="connsiteY62" fmla="*/ 4309241 h 6642538"/>
              <a:gd name="connsiteX63" fmla="*/ 3804745 w 4151586"/>
              <a:gd name="connsiteY63" fmla="*/ 3993931 h 6642538"/>
              <a:gd name="connsiteX64" fmla="*/ 3594538 w 4151586"/>
              <a:gd name="connsiteY64" fmla="*/ 3174124 h 6642538"/>
              <a:gd name="connsiteX65" fmla="*/ 3415862 w 4151586"/>
              <a:gd name="connsiteY65" fmla="*/ 2680138 h 6642538"/>
              <a:gd name="connsiteX66" fmla="*/ 3226676 w 4151586"/>
              <a:gd name="connsiteY66" fmla="*/ 2427889 h 6642538"/>
              <a:gd name="connsiteX67" fmla="*/ 3048000 w 4151586"/>
              <a:gd name="connsiteY67" fmla="*/ 2060027 h 6642538"/>
              <a:gd name="connsiteX68" fmla="*/ 2900855 w 4151586"/>
              <a:gd name="connsiteY68" fmla="*/ 1818289 h 6642538"/>
              <a:gd name="connsiteX69" fmla="*/ 2963917 w 4151586"/>
              <a:gd name="connsiteY69" fmla="*/ 1418896 h 6642538"/>
              <a:gd name="connsiteX70" fmla="*/ 3026979 w 4151586"/>
              <a:gd name="connsiteY70" fmla="*/ 1324303 h 6642538"/>
              <a:gd name="connsiteX71" fmla="*/ 2995448 w 4151586"/>
              <a:gd name="connsiteY71" fmla="*/ 1671145 h 6642538"/>
              <a:gd name="connsiteX72" fmla="*/ 3153103 w 4151586"/>
              <a:gd name="connsiteY72" fmla="*/ 2133600 h 6642538"/>
              <a:gd name="connsiteX73" fmla="*/ 3699641 w 4151586"/>
              <a:gd name="connsiteY73" fmla="*/ 2154620 h 6642538"/>
              <a:gd name="connsiteX74" fmla="*/ 3804745 w 4151586"/>
              <a:gd name="connsiteY74" fmla="*/ 1965434 h 6642538"/>
              <a:gd name="connsiteX75" fmla="*/ 3573517 w 4151586"/>
              <a:gd name="connsiteY75" fmla="*/ 1734207 h 6642538"/>
              <a:gd name="connsiteX76" fmla="*/ 3794234 w 4151586"/>
              <a:gd name="connsiteY76" fmla="*/ 1355834 h 6642538"/>
              <a:gd name="connsiteX77" fmla="*/ 3731172 w 4151586"/>
              <a:gd name="connsiteY77" fmla="*/ 767255 h 6642538"/>
              <a:gd name="connsiteX78" fmla="*/ 3657600 w 4151586"/>
              <a:gd name="connsiteY78" fmla="*/ 651641 h 6642538"/>
              <a:gd name="connsiteX79" fmla="*/ 3205655 w 4151586"/>
              <a:gd name="connsiteY79" fmla="*/ 420414 h 6642538"/>
              <a:gd name="connsiteX80" fmla="*/ 2953407 w 4151586"/>
              <a:gd name="connsiteY80" fmla="*/ 367862 h 6642538"/>
              <a:gd name="connsiteX81" fmla="*/ 2722179 w 4151586"/>
              <a:gd name="connsiteY81" fmla="*/ 10510 h 6642538"/>
              <a:gd name="connsiteX82" fmla="*/ 2564524 w 4151586"/>
              <a:gd name="connsiteY82" fmla="*/ 0 h 6642538"/>
              <a:gd name="connsiteX83" fmla="*/ 2459420 w 4151586"/>
              <a:gd name="connsiteY83" fmla="*/ 430924 h 6642538"/>
              <a:gd name="connsiteX84" fmla="*/ 2259724 w 4151586"/>
              <a:gd name="connsiteY84" fmla="*/ 630620 h 6642538"/>
              <a:gd name="connsiteX85" fmla="*/ 1944414 w 4151586"/>
              <a:gd name="connsiteY85" fmla="*/ 672662 h 6642538"/>
              <a:gd name="connsiteX86" fmla="*/ 1713186 w 4151586"/>
              <a:gd name="connsiteY86" fmla="*/ 620110 h 6642538"/>
              <a:gd name="connsiteX87" fmla="*/ 1566041 w 4151586"/>
              <a:gd name="connsiteY87" fmla="*/ 336331 h 6642538"/>
              <a:gd name="connsiteX88" fmla="*/ 1345324 w 4151586"/>
              <a:gd name="connsiteY88" fmla="*/ 73572 h 6642538"/>
              <a:gd name="connsiteX89" fmla="*/ 1261241 w 4151586"/>
              <a:gd name="connsiteY89" fmla="*/ 136634 h 6642538"/>
              <a:gd name="connsiteX0" fmla="*/ 1261241 w 4151586"/>
              <a:gd name="connsiteY0" fmla="*/ 136634 h 6642538"/>
              <a:gd name="connsiteX1" fmla="*/ 1072055 w 4151586"/>
              <a:gd name="connsiteY1" fmla="*/ 525517 h 6642538"/>
              <a:gd name="connsiteX2" fmla="*/ 536027 w 4151586"/>
              <a:gd name="connsiteY2" fmla="*/ 672662 h 6642538"/>
              <a:gd name="connsiteX3" fmla="*/ 220717 w 4151586"/>
              <a:gd name="connsiteY3" fmla="*/ 956441 h 6642538"/>
              <a:gd name="connsiteX4" fmla="*/ 220717 w 4151586"/>
              <a:gd name="connsiteY4" fmla="*/ 1229710 h 6642538"/>
              <a:gd name="connsiteX5" fmla="*/ 430924 w 4151586"/>
              <a:gd name="connsiteY5" fmla="*/ 1629103 h 6642538"/>
              <a:gd name="connsiteX6" fmla="*/ 609600 w 4151586"/>
              <a:gd name="connsiteY6" fmla="*/ 1839310 h 6642538"/>
              <a:gd name="connsiteX7" fmla="*/ 504496 w 4151586"/>
              <a:gd name="connsiteY7" fmla="*/ 2049517 h 6642538"/>
              <a:gd name="connsiteX8" fmla="*/ 767255 w 4151586"/>
              <a:gd name="connsiteY8" fmla="*/ 2102069 h 6642538"/>
              <a:gd name="connsiteX9" fmla="*/ 956441 w 4151586"/>
              <a:gd name="connsiteY9" fmla="*/ 1807779 h 6642538"/>
              <a:gd name="connsiteX10" fmla="*/ 893379 w 4151586"/>
              <a:gd name="connsiteY10" fmla="*/ 1387365 h 6642538"/>
              <a:gd name="connsiteX11" fmla="*/ 809296 w 4151586"/>
              <a:gd name="connsiteY11" fmla="*/ 1187669 h 6642538"/>
              <a:gd name="connsiteX12" fmla="*/ 987972 w 4151586"/>
              <a:gd name="connsiteY12" fmla="*/ 1145627 h 6642538"/>
              <a:gd name="connsiteX13" fmla="*/ 1156138 w 4151586"/>
              <a:gd name="connsiteY13" fmla="*/ 1618593 h 6642538"/>
              <a:gd name="connsiteX14" fmla="*/ 1187669 w 4151586"/>
              <a:gd name="connsiteY14" fmla="*/ 2028496 h 6642538"/>
              <a:gd name="connsiteX15" fmla="*/ 1135117 w 4151586"/>
              <a:gd name="connsiteY15" fmla="*/ 2501462 h 6642538"/>
              <a:gd name="connsiteX16" fmla="*/ 599089 w 4151586"/>
              <a:gd name="connsiteY16" fmla="*/ 3699641 h 6642538"/>
              <a:gd name="connsiteX17" fmla="*/ 609600 w 4151586"/>
              <a:gd name="connsiteY17" fmla="*/ 3804745 h 6642538"/>
              <a:gd name="connsiteX18" fmla="*/ 620110 w 4151586"/>
              <a:gd name="connsiteY18" fmla="*/ 3878317 h 6642538"/>
              <a:gd name="connsiteX19" fmla="*/ 620110 w 4151586"/>
              <a:gd name="connsiteY19" fmla="*/ 4004441 h 6642538"/>
              <a:gd name="connsiteX20" fmla="*/ 399393 w 4151586"/>
              <a:gd name="connsiteY20" fmla="*/ 4162096 h 6642538"/>
              <a:gd name="connsiteX21" fmla="*/ 346841 w 4151586"/>
              <a:gd name="connsiteY21" fmla="*/ 4708634 h 6642538"/>
              <a:gd name="connsiteX22" fmla="*/ 136634 w 4151586"/>
              <a:gd name="connsiteY22" fmla="*/ 5276193 h 6642538"/>
              <a:gd name="connsiteX23" fmla="*/ 31531 w 4151586"/>
              <a:gd name="connsiteY23" fmla="*/ 5602014 h 6642538"/>
              <a:gd name="connsiteX24" fmla="*/ 0 w 4151586"/>
              <a:gd name="connsiteY24" fmla="*/ 5927834 h 6642538"/>
              <a:gd name="connsiteX25" fmla="*/ 52551 w 4151586"/>
              <a:gd name="connsiteY25" fmla="*/ 6096000 h 6642538"/>
              <a:gd name="connsiteX26" fmla="*/ 693683 w 4151586"/>
              <a:gd name="connsiteY26" fmla="*/ 6232634 h 6642538"/>
              <a:gd name="connsiteX27" fmla="*/ 840827 w 4151586"/>
              <a:gd name="connsiteY27" fmla="*/ 6085489 h 6642538"/>
              <a:gd name="connsiteX28" fmla="*/ 777765 w 4151586"/>
              <a:gd name="connsiteY28" fmla="*/ 5549462 h 6642538"/>
              <a:gd name="connsiteX29" fmla="*/ 903889 w 4151586"/>
              <a:gd name="connsiteY29" fmla="*/ 5255172 h 6642538"/>
              <a:gd name="connsiteX30" fmla="*/ 893379 w 4151586"/>
              <a:gd name="connsiteY30" fmla="*/ 4708634 h 6642538"/>
              <a:gd name="connsiteX31" fmla="*/ 1019503 w 4151586"/>
              <a:gd name="connsiteY31" fmla="*/ 4593020 h 6642538"/>
              <a:gd name="connsiteX32" fmla="*/ 1030014 w 4151586"/>
              <a:gd name="connsiteY32" fmla="*/ 5307724 h 6642538"/>
              <a:gd name="connsiteX33" fmla="*/ 1103586 w 4151586"/>
              <a:gd name="connsiteY33" fmla="*/ 5412827 h 6642538"/>
              <a:gd name="connsiteX34" fmla="*/ 1219200 w 4151586"/>
              <a:gd name="connsiteY34" fmla="*/ 5896303 h 6642538"/>
              <a:gd name="connsiteX35" fmla="*/ 1471448 w 4151586"/>
              <a:gd name="connsiteY35" fmla="*/ 5969876 h 6642538"/>
              <a:gd name="connsiteX36" fmla="*/ 1629103 w 4151586"/>
              <a:gd name="connsiteY36" fmla="*/ 5538952 h 6642538"/>
              <a:gd name="connsiteX37" fmla="*/ 1744717 w 4151586"/>
              <a:gd name="connsiteY37" fmla="*/ 5076496 h 6642538"/>
              <a:gd name="connsiteX38" fmla="*/ 1860331 w 4151586"/>
              <a:gd name="connsiteY38" fmla="*/ 4750676 h 6642538"/>
              <a:gd name="connsiteX39" fmla="*/ 2165131 w 4151586"/>
              <a:gd name="connsiteY39" fmla="*/ 4698124 h 6642538"/>
              <a:gd name="connsiteX40" fmla="*/ 2301765 w 4151586"/>
              <a:gd name="connsiteY40" fmla="*/ 4929352 h 6642538"/>
              <a:gd name="connsiteX41" fmla="*/ 2270234 w 4151586"/>
              <a:gd name="connsiteY41" fmla="*/ 5465379 h 6642538"/>
              <a:gd name="connsiteX42" fmla="*/ 2396358 w 4151586"/>
              <a:gd name="connsiteY42" fmla="*/ 5864772 h 6642538"/>
              <a:gd name="connsiteX43" fmla="*/ 2417379 w 4151586"/>
              <a:gd name="connsiteY43" fmla="*/ 6201103 h 6642538"/>
              <a:gd name="connsiteX44" fmla="*/ 2459420 w 4151586"/>
              <a:gd name="connsiteY44" fmla="*/ 6526924 h 6642538"/>
              <a:gd name="connsiteX45" fmla="*/ 2869324 w 4151586"/>
              <a:gd name="connsiteY45" fmla="*/ 6642538 h 6642538"/>
              <a:gd name="connsiteX46" fmla="*/ 2900855 w 4151586"/>
              <a:gd name="connsiteY46" fmla="*/ 6264165 h 6642538"/>
              <a:gd name="connsiteX47" fmla="*/ 2911365 w 4151586"/>
              <a:gd name="connsiteY47" fmla="*/ 5822731 h 6642538"/>
              <a:gd name="connsiteX48" fmla="*/ 2816772 w 4151586"/>
              <a:gd name="connsiteY48" fmla="*/ 5559972 h 6642538"/>
              <a:gd name="connsiteX49" fmla="*/ 3026979 w 4151586"/>
              <a:gd name="connsiteY49" fmla="*/ 5318234 h 6642538"/>
              <a:gd name="connsiteX50" fmla="*/ 3058510 w 4151586"/>
              <a:gd name="connsiteY50" fmla="*/ 4897820 h 6642538"/>
              <a:gd name="connsiteX51" fmla="*/ 3111062 w 4151586"/>
              <a:gd name="connsiteY51" fmla="*/ 4666593 h 6642538"/>
              <a:gd name="connsiteX52" fmla="*/ 3342289 w 4151586"/>
              <a:gd name="connsiteY52" fmla="*/ 4855779 h 6642538"/>
              <a:gd name="connsiteX53" fmla="*/ 3205655 w 4151586"/>
              <a:gd name="connsiteY53" fmla="*/ 5402317 h 6642538"/>
              <a:gd name="connsiteX54" fmla="*/ 3100551 w 4151586"/>
              <a:gd name="connsiteY54" fmla="*/ 6011917 h 6642538"/>
              <a:gd name="connsiteX55" fmla="*/ 3090041 w 4151586"/>
              <a:gd name="connsiteY55" fmla="*/ 6264165 h 6642538"/>
              <a:gd name="connsiteX56" fmla="*/ 3226675 w 4151586"/>
              <a:gd name="connsiteY56" fmla="*/ 6411310 h 6642538"/>
              <a:gd name="connsiteX57" fmla="*/ 3668110 w 4151586"/>
              <a:gd name="connsiteY57" fmla="*/ 6495393 h 6642538"/>
              <a:gd name="connsiteX58" fmla="*/ 3888828 w 4151586"/>
              <a:gd name="connsiteY58" fmla="*/ 6274675 h 6642538"/>
              <a:gd name="connsiteX59" fmla="*/ 4046483 w 4151586"/>
              <a:gd name="connsiteY59" fmla="*/ 6085489 h 6642538"/>
              <a:gd name="connsiteX60" fmla="*/ 4151586 w 4151586"/>
              <a:gd name="connsiteY60" fmla="*/ 5307724 h 6642538"/>
              <a:gd name="connsiteX61" fmla="*/ 4088524 w 4151586"/>
              <a:gd name="connsiteY61" fmla="*/ 4624552 h 6642538"/>
              <a:gd name="connsiteX62" fmla="*/ 4078014 w 4151586"/>
              <a:gd name="connsiteY62" fmla="*/ 4309241 h 6642538"/>
              <a:gd name="connsiteX63" fmla="*/ 3804745 w 4151586"/>
              <a:gd name="connsiteY63" fmla="*/ 3993931 h 6642538"/>
              <a:gd name="connsiteX64" fmla="*/ 3594538 w 4151586"/>
              <a:gd name="connsiteY64" fmla="*/ 3174124 h 6642538"/>
              <a:gd name="connsiteX65" fmla="*/ 3415862 w 4151586"/>
              <a:gd name="connsiteY65" fmla="*/ 2680138 h 6642538"/>
              <a:gd name="connsiteX66" fmla="*/ 3226676 w 4151586"/>
              <a:gd name="connsiteY66" fmla="*/ 2427889 h 6642538"/>
              <a:gd name="connsiteX67" fmla="*/ 3048000 w 4151586"/>
              <a:gd name="connsiteY67" fmla="*/ 2060027 h 6642538"/>
              <a:gd name="connsiteX68" fmla="*/ 2900855 w 4151586"/>
              <a:gd name="connsiteY68" fmla="*/ 1818289 h 6642538"/>
              <a:gd name="connsiteX69" fmla="*/ 2963917 w 4151586"/>
              <a:gd name="connsiteY69" fmla="*/ 1418896 h 6642538"/>
              <a:gd name="connsiteX70" fmla="*/ 3026979 w 4151586"/>
              <a:gd name="connsiteY70" fmla="*/ 1324303 h 6642538"/>
              <a:gd name="connsiteX71" fmla="*/ 2995448 w 4151586"/>
              <a:gd name="connsiteY71" fmla="*/ 1671145 h 6642538"/>
              <a:gd name="connsiteX72" fmla="*/ 3153103 w 4151586"/>
              <a:gd name="connsiteY72" fmla="*/ 2133600 h 6642538"/>
              <a:gd name="connsiteX73" fmla="*/ 3699641 w 4151586"/>
              <a:gd name="connsiteY73" fmla="*/ 2154620 h 6642538"/>
              <a:gd name="connsiteX74" fmla="*/ 3804745 w 4151586"/>
              <a:gd name="connsiteY74" fmla="*/ 1965434 h 6642538"/>
              <a:gd name="connsiteX75" fmla="*/ 3573517 w 4151586"/>
              <a:gd name="connsiteY75" fmla="*/ 1734207 h 6642538"/>
              <a:gd name="connsiteX76" fmla="*/ 3794234 w 4151586"/>
              <a:gd name="connsiteY76" fmla="*/ 1355834 h 6642538"/>
              <a:gd name="connsiteX77" fmla="*/ 3731172 w 4151586"/>
              <a:gd name="connsiteY77" fmla="*/ 767255 h 6642538"/>
              <a:gd name="connsiteX78" fmla="*/ 3657600 w 4151586"/>
              <a:gd name="connsiteY78" fmla="*/ 651641 h 6642538"/>
              <a:gd name="connsiteX79" fmla="*/ 3205655 w 4151586"/>
              <a:gd name="connsiteY79" fmla="*/ 420414 h 6642538"/>
              <a:gd name="connsiteX80" fmla="*/ 2953407 w 4151586"/>
              <a:gd name="connsiteY80" fmla="*/ 367862 h 6642538"/>
              <a:gd name="connsiteX81" fmla="*/ 2722179 w 4151586"/>
              <a:gd name="connsiteY81" fmla="*/ 10510 h 6642538"/>
              <a:gd name="connsiteX82" fmla="*/ 2564524 w 4151586"/>
              <a:gd name="connsiteY82" fmla="*/ 0 h 6642538"/>
              <a:gd name="connsiteX83" fmla="*/ 2459420 w 4151586"/>
              <a:gd name="connsiteY83" fmla="*/ 430924 h 6642538"/>
              <a:gd name="connsiteX84" fmla="*/ 2259724 w 4151586"/>
              <a:gd name="connsiteY84" fmla="*/ 630620 h 6642538"/>
              <a:gd name="connsiteX85" fmla="*/ 1944414 w 4151586"/>
              <a:gd name="connsiteY85" fmla="*/ 672662 h 6642538"/>
              <a:gd name="connsiteX86" fmla="*/ 1713186 w 4151586"/>
              <a:gd name="connsiteY86" fmla="*/ 620110 h 6642538"/>
              <a:gd name="connsiteX87" fmla="*/ 1566041 w 4151586"/>
              <a:gd name="connsiteY87" fmla="*/ 336331 h 6642538"/>
              <a:gd name="connsiteX88" fmla="*/ 1345324 w 4151586"/>
              <a:gd name="connsiteY88" fmla="*/ 73572 h 6642538"/>
              <a:gd name="connsiteX89" fmla="*/ 1261241 w 4151586"/>
              <a:gd name="connsiteY89" fmla="*/ 136634 h 6642538"/>
              <a:gd name="connsiteX0" fmla="*/ 1261241 w 4151586"/>
              <a:gd name="connsiteY0" fmla="*/ 136634 h 6526924"/>
              <a:gd name="connsiteX1" fmla="*/ 1072055 w 4151586"/>
              <a:gd name="connsiteY1" fmla="*/ 525517 h 6526924"/>
              <a:gd name="connsiteX2" fmla="*/ 536027 w 4151586"/>
              <a:gd name="connsiteY2" fmla="*/ 672662 h 6526924"/>
              <a:gd name="connsiteX3" fmla="*/ 220717 w 4151586"/>
              <a:gd name="connsiteY3" fmla="*/ 956441 h 6526924"/>
              <a:gd name="connsiteX4" fmla="*/ 220717 w 4151586"/>
              <a:gd name="connsiteY4" fmla="*/ 1229710 h 6526924"/>
              <a:gd name="connsiteX5" fmla="*/ 430924 w 4151586"/>
              <a:gd name="connsiteY5" fmla="*/ 1629103 h 6526924"/>
              <a:gd name="connsiteX6" fmla="*/ 609600 w 4151586"/>
              <a:gd name="connsiteY6" fmla="*/ 1839310 h 6526924"/>
              <a:gd name="connsiteX7" fmla="*/ 504496 w 4151586"/>
              <a:gd name="connsiteY7" fmla="*/ 2049517 h 6526924"/>
              <a:gd name="connsiteX8" fmla="*/ 767255 w 4151586"/>
              <a:gd name="connsiteY8" fmla="*/ 2102069 h 6526924"/>
              <a:gd name="connsiteX9" fmla="*/ 956441 w 4151586"/>
              <a:gd name="connsiteY9" fmla="*/ 1807779 h 6526924"/>
              <a:gd name="connsiteX10" fmla="*/ 893379 w 4151586"/>
              <a:gd name="connsiteY10" fmla="*/ 1387365 h 6526924"/>
              <a:gd name="connsiteX11" fmla="*/ 809296 w 4151586"/>
              <a:gd name="connsiteY11" fmla="*/ 1187669 h 6526924"/>
              <a:gd name="connsiteX12" fmla="*/ 987972 w 4151586"/>
              <a:gd name="connsiteY12" fmla="*/ 1145627 h 6526924"/>
              <a:gd name="connsiteX13" fmla="*/ 1156138 w 4151586"/>
              <a:gd name="connsiteY13" fmla="*/ 1618593 h 6526924"/>
              <a:gd name="connsiteX14" fmla="*/ 1187669 w 4151586"/>
              <a:gd name="connsiteY14" fmla="*/ 2028496 h 6526924"/>
              <a:gd name="connsiteX15" fmla="*/ 1135117 w 4151586"/>
              <a:gd name="connsiteY15" fmla="*/ 2501462 h 6526924"/>
              <a:gd name="connsiteX16" fmla="*/ 599089 w 4151586"/>
              <a:gd name="connsiteY16" fmla="*/ 3699641 h 6526924"/>
              <a:gd name="connsiteX17" fmla="*/ 609600 w 4151586"/>
              <a:gd name="connsiteY17" fmla="*/ 3804745 h 6526924"/>
              <a:gd name="connsiteX18" fmla="*/ 620110 w 4151586"/>
              <a:gd name="connsiteY18" fmla="*/ 3878317 h 6526924"/>
              <a:gd name="connsiteX19" fmla="*/ 620110 w 4151586"/>
              <a:gd name="connsiteY19" fmla="*/ 4004441 h 6526924"/>
              <a:gd name="connsiteX20" fmla="*/ 399393 w 4151586"/>
              <a:gd name="connsiteY20" fmla="*/ 4162096 h 6526924"/>
              <a:gd name="connsiteX21" fmla="*/ 346841 w 4151586"/>
              <a:gd name="connsiteY21" fmla="*/ 4708634 h 6526924"/>
              <a:gd name="connsiteX22" fmla="*/ 136634 w 4151586"/>
              <a:gd name="connsiteY22" fmla="*/ 5276193 h 6526924"/>
              <a:gd name="connsiteX23" fmla="*/ 31531 w 4151586"/>
              <a:gd name="connsiteY23" fmla="*/ 5602014 h 6526924"/>
              <a:gd name="connsiteX24" fmla="*/ 0 w 4151586"/>
              <a:gd name="connsiteY24" fmla="*/ 5927834 h 6526924"/>
              <a:gd name="connsiteX25" fmla="*/ 52551 w 4151586"/>
              <a:gd name="connsiteY25" fmla="*/ 6096000 h 6526924"/>
              <a:gd name="connsiteX26" fmla="*/ 693683 w 4151586"/>
              <a:gd name="connsiteY26" fmla="*/ 6232634 h 6526924"/>
              <a:gd name="connsiteX27" fmla="*/ 840827 w 4151586"/>
              <a:gd name="connsiteY27" fmla="*/ 6085489 h 6526924"/>
              <a:gd name="connsiteX28" fmla="*/ 777765 w 4151586"/>
              <a:gd name="connsiteY28" fmla="*/ 5549462 h 6526924"/>
              <a:gd name="connsiteX29" fmla="*/ 903889 w 4151586"/>
              <a:gd name="connsiteY29" fmla="*/ 5255172 h 6526924"/>
              <a:gd name="connsiteX30" fmla="*/ 893379 w 4151586"/>
              <a:gd name="connsiteY30" fmla="*/ 4708634 h 6526924"/>
              <a:gd name="connsiteX31" fmla="*/ 1019503 w 4151586"/>
              <a:gd name="connsiteY31" fmla="*/ 4593020 h 6526924"/>
              <a:gd name="connsiteX32" fmla="*/ 1030014 w 4151586"/>
              <a:gd name="connsiteY32" fmla="*/ 5307724 h 6526924"/>
              <a:gd name="connsiteX33" fmla="*/ 1103586 w 4151586"/>
              <a:gd name="connsiteY33" fmla="*/ 5412827 h 6526924"/>
              <a:gd name="connsiteX34" fmla="*/ 1219200 w 4151586"/>
              <a:gd name="connsiteY34" fmla="*/ 5896303 h 6526924"/>
              <a:gd name="connsiteX35" fmla="*/ 1471448 w 4151586"/>
              <a:gd name="connsiteY35" fmla="*/ 5969876 h 6526924"/>
              <a:gd name="connsiteX36" fmla="*/ 1629103 w 4151586"/>
              <a:gd name="connsiteY36" fmla="*/ 5538952 h 6526924"/>
              <a:gd name="connsiteX37" fmla="*/ 1744717 w 4151586"/>
              <a:gd name="connsiteY37" fmla="*/ 5076496 h 6526924"/>
              <a:gd name="connsiteX38" fmla="*/ 1860331 w 4151586"/>
              <a:gd name="connsiteY38" fmla="*/ 4750676 h 6526924"/>
              <a:gd name="connsiteX39" fmla="*/ 2165131 w 4151586"/>
              <a:gd name="connsiteY39" fmla="*/ 4698124 h 6526924"/>
              <a:gd name="connsiteX40" fmla="*/ 2301765 w 4151586"/>
              <a:gd name="connsiteY40" fmla="*/ 4929352 h 6526924"/>
              <a:gd name="connsiteX41" fmla="*/ 2270234 w 4151586"/>
              <a:gd name="connsiteY41" fmla="*/ 5465379 h 6526924"/>
              <a:gd name="connsiteX42" fmla="*/ 2396358 w 4151586"/>
              <a:gd name="connsiteY42" fmla="*/ 5864772 h 6526924"/>
              <a:gd name="connsiteX43" fmla="*/ 2417379 w 4151586"/>
              <a:gd name="connsiteY43" fmla="*/ 6201103 h 6526924"/>
              <a:gd name="connsiteX44" fmla="*/ 2459420 w 4151586"/>
              <a:gd name="connsiteY44" fmla="*/ 6526924 h 6526924"/>
              <a:gd name="connsiteX45" fmla="*/ 2806262 w 4151586"/>
              <a:gd name="connsiteY45" fmla="*/ 6369269 h 6526924"/>
              <a:gd name="connsiteX46" fmla="*/ 2900855 w 4151586"/>
              <a:gd name="connsiteY46" fmla="*/ 6264165 h 6526924"/>
              <a:gd name="connsiteX47" fmla="*/ 2911365 w 4151586"/>
              <a:gd name="connsiteY47" fmla="*/ 5822731 h 6526924"/>
              <a:gd name="connsiteX48" fmla="*/ 2816772 w 4151586"/>
              <a:gd name="connsiteY48" fmla="*/ 5559972 h 6526924"/>
              <a:gd name="connsiteX49" fmla="*/ 3026979 w 4151586"/>
              <a:gd name="connsiteY49" fmla="*/ 5318234 h 6526924"/>
              <a:gd name="connsiteX50" fmla="*/ 3058510 w 4151586"/>
              <a:gd name="connsiteY50" fmla="*/ 4897820 h 6526924"/>
              <a:gd name="connsiteX51" fmla="*/ 3111062 w 4151586"/>
              <a:gd name="connsiteY51" fmla="*/ 4666593 h 6526924"/>
              <a:gd name="connsiteX52" fmla="*/ 3342289 w 4151586"/>
              <a:gd name="connsiteY52" fmla="*/ 4855779 h 6526924"/>
              <a:gd name="connsiteX53" fmla="*/ 3205655 w 4151586"/>
              <a:gd name="connsiteY53" fmla="*/ 5402317 h 6526924"/>
              <a:gd name="connsiteX54" fmla="*/ 3100551 w 4151586"/>
              <a:gd name="connsiteY54" fmla="*/ 6011917 h 6526924"/>
              <a:gd name="connsiteX55" fmla="*/ 3090041 w 4151586"/>
              <a:gd name="connsiteY55" fmla="*/ 6264165 h 6526924"/>
              <a:gd name="connsiteX56" fmla="*/ 3226675 w 4151586"/>
              <a:gd name="connsiteY56" fmla="*/ 6411310 h 6526924"/>
              <a:gd name="connsiteX57" fmla="*/ 3668110 w 4151586"/>
              <a:gd name="connsiteY57" fmla="*/ 6495393 h 6526924"/>
              <a:gd name="connsiteX58" fmla="*/ 3888828 w 4151586"/>
              <a:gd name="connsiteY58" fmla="*/ 6274675 h 6526924"/>
              <a:gd name="connsiteX59" fmla="*/ 4046483 w 4151586"/>
              <a:gd name="connsiteY59" fmla="*/ 6085489 h 6526924"/>
              <a:gd name="connsiteX60" fmla="*/ 4151586 w 4151586"/>
              <a:gd name="connsiteY60" fmla="*/ 5307724 h 6526924"/>
              <a:gd name="connsiteX61" fmla="*/ 4088524 w 4151586"/>
              <a:gd name="connsiteY61" fmla="*/ 4624552 h 6526924"/>
              <a:gd name="connsiteX62" fmla="*/ 4078014 w 4151586"/>
              <a:gd name="connsiteY62" fmla="*/ 4309241 h 6526924"/>
              <a:gd name="connsiteX63" fmla="*/ 3804745 w 4151586"/>
              <a:gd name="connsiteY63" fmla="*/ 3993931 h 6526924"/>
              <a:gd name="connsiteX64" fmla="*/ 3594538 w 4151586"/>
              <a:gd name="connsiteY64" fmla="*/ 3174124 h 6526924"/>
              <a:gd name="connsiteX65" fmla="*/ 3415862 w 4151586"/>
              <a:gd name="connsiteY65" fmla="*/ 2680138 h 6526924"/>
              <a:gd name="connsiteX66" fmla="*/ 3226676 w 4151586"/>
              <a:gd name="connsiteY66" fmla="*/ 2427889 h 6526924"/>
              <a:gd name="connsiteX67" fmla="*/ 3048000 w 4151586"/>
              <a:gd name="connsiteY67" fmla="*/ 2060027 h 6526924"/>
              <a:gd name="connsiteX68" fmla="*/ 2900855 w 4151586"/>
              <a:gd name="connsiteY68" fmla="*/ 1818289 h 6526924"/>
              <a:gd name="connsiteX69" fmla="*/ 2963917 w 4151586"/>
              <a:gd name="connsiteY69" fmla="*/ 1418896 h 6526924"/>
              <a:gd name="connsiteX70" fmla="*/ 3026979 w 4151586"/>
              <a:gd name="connsiteY70" fmla="*/ 1324303 h 6526924"/>
              <a:gd name="connsiteX71" fmla="*/ 2995448 w 4151586"/>
              <a:gd name="connsiteY71" fmla="*/ 1671145 h 6526924"/>
              <a:gd name="connsiteX72" fmla="*/ 3153103 w 4151586"/>
              <a:gd name="connsiteY72" fmla="*/ 2133600 h 6526924"/>
              <a:gd name="connsiteX73" fmla="*/ 3699641 w 4151586"/>
              <a:gd name="connsiteY73" fmla="*/ 2154620 h 6526924"/>
              <a:gd name="connsiteX74" fmla="*/ 3804745 w 4151586"/>
              <a:gd name="connsiteY74" fmla="*/ 1965434 h 6526924"/>
              <a:gd name="connsiteX75" fmla="*/ 3573517 w 4151586"/>
              <a:gd name="connsiteY75" fmla="*/ 1734207 h 6526924"/>
              <a:gd name="connsiteX76" fmla="*/ 3794234 w 4151586"/>
              <a:gd name="connsiteY76" fmla="*/ 1355834 h 6526924"/>
              <a:gd name="connsiteX77" fmla="*/ 3731172 w 4151586"/>
              <a:gd name="connsiteY77" fmla="*/ 767255 h 6526924"/>
              <a:gd name="connsiteX78" fmla="*/ 3657600 w 4151586"/>
              <a:gd name="connsiteY78" fmla="*/ 651641 h 6526924"/>
              <a:gd name="connsiteX79" fmla="*/ 3205655 w 4151586"/>
              <a:gd name="connsiteY79" fmla="*/ 420414 h 6526924"/>
              <a:gd name="connsiteX80" fmla="*/ 2953407 w 4151586"/>
              <a:gd name="connsiteY80" fmla="*/ 367862 h 6526924"/>
              <a:gd name="connsiteX81" fmla="*/ 2722179 w 4151586"/>
              <a:gd name="connsiteY81" fmla="*/ 10510 h 6526924"/>
              <a:gd name="connsiteX82" fmla="*/ 2564524 w 4151586"/>
              <a:gd name="connsiteY82" fmla="*/ 0 h 6526924"/>
              <a:gd name="connsiteX83" fmla="*/ 2459420 w 4151586"/>
              <a:gd name="connsiteY83" fmla="*/ 430924 h 6526924"/>
              <a:gd name="connsiteX84" fmla="*/ 2259724 w 4151586"/>
              <a:gd name="connsiteY84" fmla="*/ 630620 h 6526924"/>
              <a:gd name="connsiteX85" fmla="*/ 1944414 w 4151586"/>
              <a:gd name="connsiteY85" fmla="*/ 672662 h 6526924"/>
              <a:gd name="connsiteX86" fmla="*/ 1713186 w 4151586"/>
              <a:gd name="connsiteY86" fmla="*/ 620110 h 6526924"/>
              <a:gd name="connsiteX87" fmla="*/ 1566041 w 4151586"/>
              <a:gd name="connsiteY87" fmla="*/ 336331 h 6526924"/>
              <a:gd name="connsiteX88" fmla="*/ 1345324 w 4151586"/>
              <a:gd name="connsiteY88" fmla="*/ 73572 h 6526924"/>
              <a:gd name="connsiteX89" fmla="*/ 1261241 w 4151586"/>
              <a:gd name="connsiteY89" fmla="*/ 136634 h 6526924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44414 w 4151586"/>
              <a:gd name="connsiteY85" fmla="*/ 672662 h 6495393"/>
              <a:gd name="connsiteX86" fmla="*/ 1713186 w 4151586"/>
              <a:gd name="connsiteY86" fmla="*/ 620110 h 6495393"/>
              <a:gd name="connsiteX87" fmla="*/ 1566041 w 4151586"/>
              <a:gd name="connsiteY87" fmla="*/ 336331 h 6495393"/>
              <a:gd name="connsiteX88" fmla="*/ 1345324 w 4151586"/>
              <a:gd name="connsiteY88" fmla="*/ 73572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44414 w 4151586"/>
              <a:gd name="connsiteY85" fmla="*/ 672662 h 6495393"/>
              <a:gd name="connsiteX86" fmla="*/ 1713186 w 4151586"/>
              <a:gd name="connsiteY86" fmla="*/ 620110 h 6495393"/>
              <a:gd name="connsiteX87" fmla="*/ 1566041 w 4151586"/>
              <a:gd name="connsiteY87" fmla="*/ 336331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44414 w 4151586"/>
              <a:gd name="connsiteY85" fmla="*/ 672662 h 6495393"/>
              <a:gd name="connsiteX86" fmla="*/ 1713186 w 4151586"/>
              <a:gd name="connsiteY86" fmla="*/ 620110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44414 w 4151586"/>
              <a:gd name="connsiteY85" fmla="*/ 672662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44717 w 4151586"/>
              <a:gd name="connsiteY37" fmla="*/ 5076496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60331 w 4151586"/>
              <a:gd name="connsiteY38" fmla="*/ 4750676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165131 w 4151586"/>
              <a:gd name="connsiteY39" fmla="*/ 4698124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01765 w 4151586"/>
              <a:gd name="connsiteY40" fmla="*/ 4929352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270234 w 4151586"/>
              <a:gd name="connsiteY41" fmla="*/ 5465379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364827 w 4151586"/>
              <a:gd name="connsiteY41" fmla="*/ 5433848 h 6495393"/>
              <a:gd name="connsiteX42" fmla="*/ 2396358 w 4151586"/>
              <a:gd name="connsiteY42" fmla="*/ 5864772 h 6495393"/>
              <a:gd name="connsiteX43" fmla="*/ 2417379 w 4151586"/>
              <a:gd name="connsiteY43" fmla="*/ 6201103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364827 w 4151586"/>
              <a:gd name="connsiteY41" fmla="*/ 5433848 h 6495393"/>
              <a:gd name="connsiteX42" fmla="*/ 2396358 w 4151586"/>
              <a:gd name="connsiteY42" fmla="*/ 5864772 h 6495393"/>
              <a:gd name="connsiteX43" fmla="*/ 2490952 w 4151586"/>
              <a:gd name="connsiteY43" fmla="*/ 6095999 h 6495393"/>
              <a:gd name="connsiteX44" fmla="*/ 2627586 w 4151586"/>
              <a:gd name="connsiteY44" fmla="*/ 6222124 h 6495393"/>
              <a:gd name="connsiteX45" fmla="*/ 2806262 w 4151586"/>
              <a:gd name="connsiteY45" fmla="*/ 6369269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364827 w 4151586"/>
              <a:gd name="connsiteY41" fmla="*/ 5433848 h 6495393"/>
              <a:gd name="connsiteX42" fmla="*/ 2396358 w 4151586"/>
              <a:gd name="connsiteY42" fmla="*/ 5864772 h 6495393"/>
              <a:gd name="connsiteX43" fmla="*/ 2490952 w 4151586"/>
              <a:gd name="connsiteY43" fmla="*/ 6095999 h 6495393"/>
              <a:gd name="connsiteX44" fmla="*/ 2627586 w 4151586"/>
              <a:gd name="connsiteY44" fmla="*/ 6222124 h 6495393"/>
              <a:gd name="connsiteX45" fmla="*/ 2795752 w 4151586"/>
              <a:gd name="connsiteY45" fmla="*/ 6243145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26675 w 4151586"/>
              <a:gd name="connsiteY56" fmla="*/ 6411310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495393"/>
              <a:gd name="connsiteX1" fmla="*/ 1072055 w 4151586"/>
              <a:gd name="connsiteY1" fmla="*/ 525517 h 6495393"/>
              <a:gd name="connsiteX2" fmla="*/ 536027 w 4151586"/>
              <a:gd name="connsiteY2" fmla="*/ 672662 h 6495393"/>
              <a:gd name="connsiteX3" fmla="*/ 220717 w 4151586"/>
              <a:gd name="connsiteY3" fmla="*/ 956441 h 6495393"/>
              <a:gd name="connsiteX4" fmla="*/ 220717 w 4151586"/>
              <a:gd name="connsiteY4" fmla="*/ 1229710 h 6495393"/>
              <a:gd name="connsiteX5" fmla="*/ 430924 w 4151586"/>
              <a:gd name="connsiteY5" fmla="*/ 1629103 h 6495393"/>
              <a:gd name="connsiteX6" fmla="*/ 609600 w 4151586"/>
              <a:gd name="connsiteY6" fmla="*/ 1839310 h 6495393"/>
              <a:gd name="connsiteX7" fmla="*/ 504496 w 4151586"/>
              <a:gd name="connsiteY7" fmla="*/ 2049517 h 6495393"/>
              <a:gd name="connsiteX8" fmla="*/ 767255 w 4151586"/>
              <a:gd name="connsiteY8" fmla="*/ 2102069 h 6495393"/>
              <a:gd name="connsiteX9" fmla="*/ 956441 w 4151586"/>
              <a:gd name="connsiteY9" fmla="*/ 1807779 h 6495393"/>
              <a:gd name="connsiteX10" fmla="*/ 893379 w 4151586"/>
              <a:gd name="connsiteY10" fmla="*/ 1387365 h 6495393"/>
              <a:gd name="connsiteX11" fmla="*/ 809296 w 4151586"/>
              <a:gd name="connsiteY11" fmla="*/ 1187669 h 6495393"/>
              <a:gd name="connsiteX12" fmla="*/ 987972 w 4151586"/>
              <a:gd name="connsiteY12" fmla="*/ 1145627 h 6495393"/>
              <a:gd name="connsiteX13" fmla="*/ 1156138 w 4151586"/>
              <a:gd name="connsiteY13" fmla="*/ 1618593 h 6495393"/>
              <a:gd name="connsiteX14" fmla="*/ 1187669 w 4151586"/>
              <a:gd name="connsiteY14" fmla="*/ 2028496 h 6495393"/>
              <a:gd name="connsiteX15" fmla="*/ 1135117 w 4151586"/>
              <a:gd name="connsiteY15" fmla="*/ 2501462 h 6495393"/>
              <a:gd name="connsiteX16" fmla="*/ 599089 w 4151586"/>
              <a:gd name="connsiteY16" fmla="*/ 3699641 h 6495393"/>
              <a:gd name="connsiteX17" fmla="*/ 609600 w 4151586"/>
              <a:gd name="connsiteY17" fmla="*/ 3804745 h 6495393"/>
              <a:gd name="connsiteX18" fmla="*/ 620110 w 4151586"/>
              <a:gd name="connsiteY18" fmla="*/ 3878317 h 6495393"/>
              <a:gd name="connsiteX19" fmla="*/ 620110 w 4151586"/>
              <a:gd name="connsiteY19" fmla="*/ 4004441 h 6495393"/>
              <a:gd name="connsiteX20" fmla="*/ 399393 w 4151586"/>
              <a:gd name="connsiteY20" fmla="*/ 4162096 h 6495393"/>
              <a:gd name="connsiteX21" fmla="*/ 346841 w 4151586"/>
              <a:gd name="connsiteY21" fmla="*/ 4708634 h 6495393"/>
              <a:gd name="connsiteX22" fmla="*/ 136634 w 4151586"/>
              <a:gd name="connsiteY22" fmla="*/ 5276193 h 6495393"/>
              <a:gd name="connsiteX23" fmla="*/ 31531 w 4151586"/>
              <a:gd name="connsiteY23" fmla="*/ 5602014 h 6495393"/>
              <a:gd name="connsiteX24" fmla="*/ 0 w 4151586"/>
              <a:gd name="connsiteY24" fmla="*/ 5927834 h 6495393"/>
              <a:gd name="connsiteX25" fmla="*/ 52551 w 4151586"/>
              <a:gd name="connsiteY25" fmla="*/ 6096000 h 6495393"/>
              <a:gd name="connsiteX26" fmla="*/ 693683 w 4151586"/>
              <a:gd name="connsiteY26" fmla="*/ 6232634 h 6495393"/>
              <a:gd name="connsiteX27" fmla="*/ 840827 w 4151586"/>
              <a:gd name="connsiteY27" fmla="*/ 6085489 h 6495393"/>
              <a:gd name="connsiteX28" fmla="*/ 777765 w 4151586"/>
              <a:gd name="connsiteY28" fmla="*/ 5549462 h 6495393"/>
              <a:gd name="connsiteX29" fmla="*/ 903889 w 4151586"/>
              <a:gd name="connsiteY29" fmla="*/ 5255172 h 6495393"/>
              <a:gd name="connsiteX30" fmla="*/ 893379 w 4151586"/>
              <a:gd name="connsiteY30" fmla="*/ 4708634 h 6495393"/>
              <a:gd name="connsiteX31" fmla="*/ 1019503 w 4151586"/>
              <a:gd name="connsiteY31" fmla="*/ 4593020 h 6495393"/>
              <a:gd name="connsiteX32" fmla="*/ 1030014 w 4151586"/>
              <a:gd name="connsiteY32" fmla="*/ 5307724 h 6495393"/>
              <a:gd name="connsiteX33" fmla="*/ 1103586 w 4151586"/>
              <a:gd name="connsiteY33" fmla="*/ 5412827 h 6495393"/>
              <a:gd name="connsiteX34" fmla="*/ 1219200 w 4151586"/>
              <a:gd name="connsiteY34" fmla="*/ 5896303 h 6495393"/>
              <a:gd name="connsiteX35" fmla="*/ 1471448 w 4151586"/>
              <a:gd name="connsiteY35" fmla="*/ 5969876 h 6495393"/>
              <a:gd name="connsiteX36" fmla="*/ 1629103 w 4151586"/>
              <a:gd name="connsiteY36" fmla="*/ 5538952 h 6495393"/>
              <a:gd name="connsiteX37" fmla="*/ 1734206 w 4151586"/>
              <a:gd name="connsiteY37" fmla="*/ 4813737 h 6495393"/>
              <a:gd name="connsiteX38" fmla="*/ 1828800 w 4151586"/>
              <a:gd name="connsiteY38" fmla="*/ 4487918 h 6495393"/>
              <a:gd name="connsiteX39" fmla="*/ 2207173 w 4151586"/>
              <a:gd name="connsiteY39" fmla="*/ 4540468 h 6495393"/>
              <a:gd name="connsiteX40" fmla="*/ 2354317 w 4151586"/>
              <a:gd name="connsiteY40" fmla="*/ 4845270 h 6495393"/>
              <a:gd name="connsiteX41" fmla="*/ 2364827 w 4151586"/>
              <a:gd name="connsiteY41" fmla="*/ 5433848 h 6495393"/>
              <a:gd name="connsiteX42" fmla="*/ 2396358 w 4151586"/>
              <a:gd name="connsiteY42" fmla="*/ 5864772 h 6495393"/>
              <a:gd name="connsiteX43" fmla="*/ 2490952 w 4151586"/>
              <a:gd name="connsiteY43" fmla="*/ 6095999 h 6495393"/>
              <a:gd name="connsiteX44" fmla="*/ 2627586 w 4151586"/>
              <a:gd name="connsiteY44" fmla="*/ 6222124 h 6495393"/>
              <a:gd name="connsiteX45" fmla="*/ 2795752 w 4151586"/>
              <a:gd name="connsiteY45" fmla="*/ 6243145 h 6495393"/>
              <a:gd name="connsiteX46" fmla="*/ 2900855 w 4151586"/>
              <a:gd name="connsiteY46" fmla="*/ 6264165 h 6495393"/>
              <a:gd name="connsiteX47" fmla="*/ 2911365 w 4151586"/>
              <a:gd name="connsiteY47" fmla="*/ 5822731 h 6495393"/>
              <a:gd name="connsiteX48" fmla="*/ 2816772 w 4151586"/>
              <a:gd name="connsiteY48" fmla="*/ 5559972 h 6495393"/>
              <a:gd name="connsiteX49" fmla="*/ 3026979 w 4151586"/>
              <a:gd name="connsiteY49" fmla="*/ 5318234 h 6495393"/>
              <a:gd name="connsiteX50" fmla="*/ 3058510 w 4151586"/>
              <a:gd name="connsiteY50" fmla="*/ 4897820 h 6495393"/>
              <a:gd name="connsiteX51" fmla="*/ 3111062 w 4151586"/>
              <a:gd name="connsiteY51" fmla="*/ 4666593 h 6495393"/>
              <a:gd name="connsiteX52" fmla="*/ 3342289 w 4151586"/>
              <a:gd name="connsiteY52" fmla="*/ 4855779 h 6495393"/>
              <a:gd name="connsiteX53" fmla="*/ 3205655 w 4151586"/>
              <a:gd name="connsiteY53" fmla="*/ 5402317 h 6495393"/>
              <a:gd name="connsiteX54" fmla="*/ 3100551 w 4151586"/>
              <a:gd name="connsiteY54" fmla="*/ 6011917 h 6495393"/>
              <a:gd name="connsiteX55" fmla="*/ 3090041 w 4151586"/>
              <a:gd name="connsiteY55" fmla="*/ 6264165 h 6495393"/>
              <a:gd name="connsiteX56" fmla="*/ 3268717 w 4151586"/>
              <a:gd name="connsiteY56" fmla="*/ 6306207 h 6495393"/>
              <a:gd name="connsiteX57" fmla="*/ 3668110 w 4151586"/>
              <a:gd name="connsiteY57" fmla="*/ 6495393 h 6495393"/>
              <a:gd name="connsiteX58" fmla="*/ 3888828 w 4151586"/>
              <a:gd name="connsiteY58" fmla="*/ 6274675 h 6495393"/>
              <a:gd name="connsiteX59" fmla="*/ 4046483 w 4151586"/>
              <a:gd name="connsiteY59" fmla="*/ 6085489 h 6495393"/>
              <a:gd name="connsiteX60" fmla="*/ 4151586 w 4151586"/>
              <a:gd name="connsiteY60" fmla="*/ 5307724 h 6495393"/>
              <a:gd name="connsiteX61" fmla="*/ 4088524 w 4151586"/>
              <a:gd name="connsiteY61" fmla="*/ 4624552 h 6495393"/>
              <a:gd name="connsiteX62" fmla="*/ 4078014 w 4151586"/>
              <a:gd name="connsiteY62" fmla="*/ 4309241 h 6495393"/>
              <a:gd name="connsiteX63" fmla="*/ 3804745 w 4151586"/>
              <a:gd name="connsiteY63" fmla="*/ 3993931 h 6495393"/>
              <a:gd name="connsiteX64" fmla="*/ 3594538 w 4151586"/>
              <a:gd name="connsiteY64" fmla="*/ 3174124 h 6495393"/>
              <a:gd name="connsiteX65" fmla="*/ 3415862 w 4151586"/>
              <a:gd name="connsiteY65" fmla="*/ 2680138 h 6495393"/>
              <a:gd name="connsiteX66" fmla="*/ 3226676 w 4151586"/>
              <a:gd name="connsiteY66" fmla="*/ 2427889 h 6495393"/>
              <a:gd name="connsiteX67" fmla="*/ 3048000 w 4151586"/>
              <a:gd name="connsiteY67" fmla="*/ 2060027 h 6495393"/>
              <a:gd name="connsiteX68" fmla="*/ 2900855 w 4151586"/>
              <a:gd name="connsiteY68" fmla="*/ 1818289 h 6495393"/>
              <a:gd name="connsiteX69" fmla="*/ 2963917 w 4151586"/>
              <a:gd name="connsiteY69" fmla="*/ 1418896 h 6495393"/>
              <a:gd name="connsiteX70" fmla="*/ 3026979 w 4151586"/>
              <a:gd name="connsiteY70" fmla="*/ 1324303 h 6495393"/>
              <a:gd name="connsiteX71" fmla="*/ 2995448 w 4151586"/>
              <a:gd name="connsiteY71" fmla="*/ 1671145 h 6495393"/>
              <a:gd name="connsiteX72" fmla="*/ 3153103 w 4151586"/>
              <a:gd name="connsiteY72" fmla="*/ 2133600 h 6495393"/>
              <a:gd name="connsiteX73" fmla="*/ 3699641 w 4151586"/>
              <a:gd name="connsiteY73" fmla="*/ 2154620 h 6495393"/>
              <a:gd name="connsiteX74" fmla="*/ 3804745 w 4151586"/>
              <a:gd name="connsiteY74" fmla="*/ 1965434 h 6495393"/>
              <a:gd name="connsiteX75" fmla="*/ 3573517 w 4151586"/>
              <a:gd name="connsiteY75" fmla="*/ 1734207 h 6495393"/>
              <a:gd name="connsiteX76" fmla="*/ 3794234 w 4151586"/>
              <a:gd name="connsiteY76" fmla="*/ 1355834 h 6495393"/>
              <a:gd name="connsiteX77" fmla="*/ 3731172 w 4151586"/>
              <a:gd name="connsiteY77" fmla="*/ 767255 h 6495393"/>
              <a:gd name="connsiteX78" fmla="*/ 3657600 w 4151586"/>
              <a:gd name="connsiteY78" fmla="*/ 651641 h 6495393"/>
              <a:gd name="connsiteX79" fmla="*/ 3205655 w 4151586"/>
              <a:gd name="connsiteY79" fmla="*/ 420414 h 6495393"/>
              <a:gd name="connsiteX80" fmla="*/ 2953407 w 4151586"/>
              <a:gd name="connsiteY80" fmla="*/ 367862 h 6495393"/>
              <a:gd name="connsiteX81" fmla="*/ 2722179 w 4151586"/>
              <a:gd name="connsiteY81" fmla="*/ 10510 h 6495393"/>
              <a:gd name="connsiteX82" fmla="*/ 2564524 w 4151586"/>
              <a:gd name="connsiteY82" fmla="*/ 0 h 6495393"/>
              <a:gd name="connsiteX83" fmla="*/ 2459420 w 4151586"/>
              <a:gd name="connsiteY83" fmla="*/ 430924 h 6495393"/>
              <a:gd name="connsiteX84" fmla="*/ 2259724 w 4151586"/>
              <a:gd name="connsiteY84" fmla="*/ 630620 h 6495393"/>
              <a:gd name="connsiteX85" fmla="*/ 1965435 w 4151586"/>
              <a:gd name="connsiteY85" fmla="*/ 725214 h 6495393"/>
              <a:gd name="connsiteX86" fmla="*/ 1734207 w 4151586"/>
              <a:gd name="connsiteY86" fmla="*/ 756744 h 6495393"/>
              <a:gd name="connsiteX87" fmla="*/ 1502979 w 4151586"/>
              <a:gd name="connsiteY87" fmla="*/ 546538 h 6495393"/>
              <a:gd name="connsiteX88" fmla="*/ 1345324 w 4151586"/>
              <a:gd name="connsiteY88" fmla="*/ 252247 h 6495393"/>
              <a:gd name="connsiteX89" fmla="*/ 1261241 w 4151586"/>
              <a:gd name="connsiteY89" fmla="*/ 136634 h 6495393"/>
              <a:gd name="connsiteX0" fmla="*/ 1261241 w 4151586"/>
              <a:gd name="connsiteY0" fmla="*/ 136634 h 6358758"/>
              <a:gd name="connsiteX1" fmla="*/ 1072055 w 4151586"/>
              <a:gd name="connsiteY1" fmla="*/ 525517 h 6358758"/>
              <a:gd name="connsiteX2" fmla="*/ 536027 w 4151586"/>
              <a:gd name="connsiteY2" fmla="*/ 672662 h 6358758"/>
              <a:gd name="connsiteX3" fmla="*/ 220717 w 4151586"/>
              <a:gd name="connsiteY3" fmla="*/ 956441 h 6358758"/>
              <a:gd name="connsiteX4" fmla="*/ 220717 w 4151586"/>
              <a:gd name="connsiteY4" fmla="*/ 1229710 h 6358758"/>
              <a:gd name="connsiteX5" fmla="*/ 430924 w 4151586"/>
              <a:gd name="connsiteY5" fmla="*/ 1629103 h 6358758"/>
              <a:gd name="connsiteX6" fmla="*/ 609600 w 4151586"/>
              <a:gd name="connsiteY6" fmla="*/ 1839310 h 6358758"/>
              <a:gd name="connsiteX7" fmla="*/ 504496 w 4151586"/>
              <a:gd name="connsiteY7" fmla="*/ 2049517 h 6358758"/>
              <a:gd name="connsiteX8" fmla="*/ 767255 w 4151586"/>
              <a:gd name="connsiteY8" fmla="*/ 2102069 h 6358758"/>
              <a:gd name="connsiteX9" fmla="*/ 956441 w 4151586"/>
              <a:gd name="connsiteY9" fmla="*/ 1807779 h 6358758"/>
              <a:gd name="connsiteX10" fmla="*/ 893379 w 4151586"/>
              <a:gd name="connsiteY10" fmla="*/ 1387365 h 6358758"/>
              <a:gd name="connsiteX11" fmla="*/ 809296 w 4151586"/>
              <a:gd name="connsiteY11" fmla="*/ 1187669 h 6358758"/>
              <a:gd name="connsiteX12" fmla="*/ 987972 w 4151586"/>
              <a:gd name="connsiteY12" fmla="*/ 1145627 h 6358758"/>
              <a:gd name="connsiteX13" fmla="*/ 1156138 w 4151586"/>
              <a:gd name="connsiteY13" fmla="*/ 1618593 h 6358758"/>
              <a:gd name="connsiteX14" fmla="*/ 1187669 w 4151586"/>
              <a:gd name="connsiteY14" fmla="*/ 2028496 h 6358758"/>
              <a:gd name="connsiteX15" fmla="*/ 1135117 w 4151586"/>
              <a:gd name="connsiteY15" fmla="*/ 2501462 h 6358758"/>
              <a:gd name="connsiteX16" fmla="*/ 599089 w 4151586"/>
              <a:gd name="connsiteY16" fmla="*/ 3699641 h 6358758"/>
              <a:gd name="connsiteX17" fmla="*/ 609600 w 4151586"/>
              <a:gd name="connsiteY17" fmla="*/ 3804745 h 6358758"/>
              <a:gd name="connsiteX18" fmla="*/ 620110 w 4151586"/>
              <a:gd name="connsiteY18" fmla="*/ 3878317 h 6358758"/>
              <a:gd name="connsiteX19" fmla="*/ 620110 w 4151586"/>
              <a:gd name="connsiteY19" fmla="*/ 4004441 h 6358758"/>
              <a:gd name="connsiteX20" fmla="*/ 399393 w 4151586"/>
              <a:gd name="connsiteY20" fmla="*/ 4162096 h 6358758"/>
              <a:gd name="connsiteX21" fmla="*/ 346841 w 4151586"/>
              <a:gd name="connsiteY21" fmla="*/ 4708634 h 6358758"/>
              <a:gd name="connsiteX22" fmla="*/ 136634 w 4151586"/>
              <a:gd name="connsiteY22" fmla="*/ 5276193 h 6358758"/>
              <a:gd name="connsiteX23" fmla="*/ 31531 w 4151586"/>
              <a:gd name="connsiteY23" fmla="*/ 5602014 h 6358758"/>
              <a:gd name="connsiteX24" fmla="*/ 0 w 4151586"/>
              <a:gd name="connsiteY24" fmla="*/ 5927834 h 6358758"/>
              <a:gd name="connsiteX25" fmla="*/ 52551 w 4151586"/>
              <a:gd name="connsiteY25" fmla="*/ 6096000 h 6358758"/>
              <a:gd name="connsiteX26" fmla="*/ 693683 w 4151586"/>
              <a:gd name="connsiteY26" fmla="*/ 6232634 h 6358758"/>
              <a:gd name="connsiteX27" fmla="*/ 840827 w 4151586"/>
              <a:gd name="connsiteY27" fmla="*/ 6085489 h 6358758"/>
              <a:gd name="connsiteX28" fmla="*/ 777765 w 4151586"/>
              <a:gd name="connsiteY28" fmla="*/ 5549462 h 6358758"/>
              <a:gd name="connsiteX29" fmla="*/ 903889 w 4151586"/>
              <a:gd name="connsiteY29" fmla="*/ 5255172 h 6358758"/>
              <a:gd name="connsiteX30" fmla="*/ 893379 w 4151586"/>
              <a:gd name="connsiteY30" fmla="*/ 4708634 h 6358758"/>
              <a:gd name="connsiteX31" fmla="*/ 1019503 w 4151586"/>
              <a:gd name="connsiteY31" fmla="*/ 4593020 h 6358758"/>
              <a:gd name="connsiteX32" fmla="*/ 1030014 w 4151586"/>
              <a:gd name="connsiteY32" fmla="*/ 5307724 h 6358758"/>
              <a:gd name="connsiteX33" fmla="*/ 1103586 w 4151586"/>
              <a:gd name="connsiteY33" fmla="*/ 5412827 h 6358758"/>
              <a:gd name="connsiteX34" fmla="*/ 1219200 w 4151586"/>
              <a:gd name="connsiteY34" fmla="*/ 5896303 h 6358758"/>
              <a:gd name="connsiteX35" fmla="*/ 1471448 w 4151586"/>
              <a:gd name="connsiteY35" fmla="*/ 5969876 h 6358758"/>
              <a:gd name="connsiteX36" fmla="*/ 1629103 w 4151586"/>
              <a:gd name="connsiteY36" fmla="*/ 5538952 h 6358758"/>
              <a:gd name="connsiteX37" fmla="*/ 1734206 w 4151586"/>
              <a:gd name="connsiteY37" fmla="*/ 4813737 h 6358758"/>
              <a:gd name="connsiteX38" fmla="*/ 1828800 w 4151586"/>
              <a:gd name="connsiteY38" fmla="*/ 4487918 h 6358758"/>
              <a:gd name="connsiteX39" fmla="*/ 2207173 w 4151586"/>
              <a:gd name="connsiteY39" fmla="*/ 4540468 h 6358758"/>
              <a:gd name="connsiteX40" fmla="*/ 2354317 w 4151586"/>
              <a:gd name="connsiteY40" fmla="*/ 4845270 h 6358758"/>
              <a:gd name="connsiteX41" fmla="*/ 2364827 w 4151586"/>
              <a:gd name="connsiteY41" fmla="*/ 5433848 h 6358758"/>
              <a:gd name="connsiteX42" fmla="*/ 2396358 w 4151586"/>
              <a:gd name="connsiteY42" fmla="*/ 5864772 h 6358758"/>
              <a:gd name="connsiteX43" fmla="*/ 2490952 w 4151586"/>
              <a:gd name="connsiteY43" fmla="*/ 6095999 h 6358758"/>
              <a:gd name="connsiteX44" fmla="*/ 2627586 w 4151586"/>
              <a:gd name="connsiteY44" fmla="*/ 6222124 h 6358758"/>
              <a:gd name="connsiteX45" fmla="*/ 2795752 w 4151586"/>
              <a:gd name="connsiteY45" fmla="*/ 6243145 h 6358758"/>
              <a:gd name="connsiteX46" fmla="*/ 2900855 w 4151586"/>
              <a:gd name="connsiteY46" fmla="*/ 6264165 h 6358758"/>
              <a:gd name="connsiteX47" fmla="*/ 2911365 w 4151586"/>
              <a:gd name="connsiteY47" fmla="*/ 5822731 h 6358758"/>
              <a:gd name="connsiteX48" fmla="*/ 2816772 w 4151586"/>
              <a:gd name="connsiteY48" fmla="*/ 5559972 h 6358758"/>
              <a:gd name="connsiteX49" fmla="*/ 3026979 w 4151586"/>
              <a:gd name="connsiteY49" fmla="*/ 5318234 h 6358758"/>
              <a:gd name="connsiteX50" fmla="*/ 3058510 w 4151586"/>
              <a:gd name="connsiteY50" fmla="*/ 4897820 h 6358758"/>
              <a:gd name="connsiteX51" fmla="*/ 3111062 w 4151586"/>
              <a:gd name="connsiteY51" fmla="*/ 4666593 h 6358758"/>
              <a:gd name="connsiteX52" fmla="*/ 3342289 w 4151586"/>
              <a:gd name="connsiteY52" fmla="*/ 4855779 h 6358758"/>
              <a:gd name="connsiteX53" fmla="*/ 3205655 w 4151586"/>
              <a:gd name="connsiteY53" fmla="*/ 5402317 h 6358758"/>
              <a:gd name="connsiteX54" fmla="*/ 3100551 w 4151586"/>
              <a:gd name="connsiteY54" fmla="*/ 6011917 h 6358758"/>
              <a:gd name="connsiteX55" fmla="*/ 3090041 w 4151586"/>
              <a:gd name="connsiteY55" fmla="*/ 6264165 h 6358758"/>
              <a:gd name="connsiteX56" fmla="*/ 3268717 w 4151586"/>
              <a:gd name="connsiteY56" fmla="*/ 6306207 h 6358758"/>
              <a:gd name="connsiteX57" fmla="*/ 3689131 w 4151586"/>
              <a:gd name="connsiteY57" fmla="*/ 6358758 h 6358758"/>
              <a:gd name="connsiteX58" fmla="*/ 3888828 w 4151586"/>
              <a:gd name="connsiteY58" fmla="*/ 6274675 h 6358758"/>
              <a:gd name="connsiteX59" fmla="*/ 4046483 w 4151586"/>
              <a:gd name="connsiteY59" fmla="*/ 6085489 h 6358758"/>
              <a:gd name="connsiteX60" fmla="*/ 4151586 w 4151586"/>
              <a:gd name="connsiteY60" fmla="*/ 5307724 h 6358758"/>
              <a:gd name="connsiteX61" fmla="*/ 4088524 w 4151586"/>
              <a:gd name="connsiteY61" fmla="*/ 4624552 h 6358758"/>
              <a:gd name="connsiteX62" fmla="*/ 4078014 w 4151586"/>
              <a:gd name="connsiteY62" fmla="*/ 4309241 h 6358758"/>
              <a:gd name="connsiteX63" fmla="*/ 3804745 w 4151586"/>
              <a:gd name="connsiteY63" fmla="*/ 3993931 h 6358758"/>
              <a:gd name="connsiteX64" fmla="*/ 3594538 w 4151586"/>
              <a:gd name="connsiteY64" fmla="*/ 3174124 h 6358758"/>
              <a:gd name="connsiteX65" fmla="*/ 3415862 w 4151586"/>
              <a:gd name="connsiteY65" fmla="*/ 2680138 h 6358758"/>
              <a:gd name="connsiteX66" fmla="*/ 3226676 w 4151586"/>
              <a:gd name="connsiteY66" fmla="*/ 2427889 h 6358758"/>
              <a:gd name="connsiteX67" fmla="*/ 3048000 w 4151586"/>
              <a:gd name="connsiteY67" fmla="*/ 2060027 h 6358758"/>
              <a:gd name="connsiteX68" fmla="*/ 2900855 w 4151586"/>
              <a:gd name="connsiteY68" fmla="*/ 1818289 h 6358758"/>
              <a:gd name="connsiteX69" fmla="*/ 2963917 w 4151586"/>
              <a:gd name="connsiteY69" fmla="*/ 1418896 h 6358758"/>
              <a:gd name="connsiteX70" fmla="*/ 3026979 w 4151586"/>
              <a:gd name="connsiteY70" fmla="*/ 1324303 h 6358758"/>
              <a:gd name="connsiteX71" fmla="*/ 2995448 w 4151586"/>
              <a:gd name="connsiteY71" fmla="*/ 1671145 h 6358758"/>
              <a:gd name="connsiteX72" fmla="*/ 3153103 w 4151586"/>
              <a:gd name="connsiteY72" fmla="*/ 2133600 h 6358758"/>
              <a:gd name="connsiteX73" fmla="*/ 3699641 w 4151586"/>
              <a:gd name="connsiteY73" fmla="*/ 2154620 h 6358758"/>
              <a:gd name="connsiteX74" fmla="*/ 3804745 w 4151586"/>
              <a:gd name="connsiteY74" fmla="*/ 1965434 h 6358758"/>
              <a:gd name="connsiteX75" fmla="*/ 3573517 w 4151586"/>
              <a:gd name="connsiteY75" fmla="*/ 1734207 h 6358758"/>
              <a:gd name="connsiteX76" fmla="*/ 3794234 w 4151586"/>
              <a:gd name="connsiteY76" fmla="*/ 1355834 h 6358758"/>
              <a:gd name="connsiteX77" fmla="*/ 3731172 w 4151586"/>
              <a:gd name="connsiteY77" fmla="*/ 767255 h 6358758"/>
              <a:gd name="connsiteX78" fmla="*/ 3657600 w 4151586"/>
              <a:gd name="connsiteY78" fmla="*/ 651641 h 6358758"/>
              <a:gd name="connsiteX79" fmla="*/ 3205655 w 4151586"/>
              <a:gd name="connsiteY79" fmla="*/ 420414 h 6358758"/>
              <a:gd name="connsiteX80" fmla="*/ 2953407 w 4151586"/>
              <a:gd name="connsiteY80" fmla="*/ 367862 h 6358758"/>
              <a:gd name="connsiteX81" fmla="*/ 2722179 w 4151586"/>
              <a:gd name="connsiteY81" fmla="*/ 10510 h 6358758"/>
              <a:gd name="connsiteX82" fmla="*/ 2564524 w 4151586"/>
              <a:gd name="connsiteY82" fmla="*/ 0 h 6358758"/>
              <a:gd name="connsiteX83" fmla="*/ 2459420 w 4151586"/>
              <a:gd name="connsiteY83" fmla="*/ 430924 h 6358758"/>
              <a:gd name="connsiteX84" fmla="*/ 2259724 w 4151586"/>
              <a:gd name="connsiteY84" fmla="*/ 630620 h 6358758"/>
              <a:gd name="connsiteX85" fmla="*/ 1965435 w 4151586"/>
              <a:gd name="connsiteY85" fmla="*/ 725214 h 6358758"/>
              <a:gd name="connsiteX86" fmla="*/ 1734207 w 4151586"/>
              <a:gd name="connsiteY86" fmla="*/ 756744 h 6358758"/>
              <a:gd name="connsiteX87" fmla="*/ 1502979 w 4151586"/>
              <a:gd name="connsiteY87" fmla="*/ 546538 h 6358758"/>
              <a:gd name="connsiteX88" fmla="*/ 1345324 w 4151586"/>
              <a:gd name="connsiteY88" fmla="*/ 252247 h 6358758"/>
              <a:gd name="connsiteX89" fmla="*/ 1261241 w 4151586"/>
              <a:gd name="connsiteY89" fmla="*/ 136634 h 6358758"/>
              <a:gd name="connsiteX0" fmla="*/ 1261241 w 4151586"/>
              <a:gd name="connsiteY0" fmla="*/ 136634 h 6358758"/>
              <a:gd name="connsiteX1" fmla="*/ 1072055 w 4151586"/>
              <a:gd name="connsiteY1" fmla="*/ 525517 h 6358758"/>
              <a:gd name="connsiteX2" fmla="*/ 536027 w 4151586"/>
              <a:gd name="connsiteY2" fmla="*/ 672662 h 6358758"/>
              <a:gd name="connsiteX3" fmla="*/ 220717 w 4151586"/>
              <a:gd name="connsiteY3" fmla="*/ 956441 h 6358758"/>
              <a:gd name="connsiteX4" fmla="*/ 220717 w 4151586"/>
              <a:gd name="connsiteY4" fmla="*/ 1229710 h 6358758"/>
              <a:gd name="connsiteX5" fmla="*/ 430924 w 4151586"/>
              <a:gd name="connsiteY5" fmla="*/ 1629103 h 6358758"/>
              <a:gd name="connsiteX6" fmla="*/ 609600 w 4151586"/>
              <a:gd name="connsiteY6" fmla="*/ 1839310 h 6358758"/>
              <a:gd name="connsiteX7" fmla="*/ 504496 w 4151586"/>
              <a:gd name="connsiteY7" fmla="*/ 2049517 h 6358758"/>
              <a:gd name="connsiteX8" fmla="*/ 767255 w 4151586"/>
              <a:gd name="connsiteY8" fmla="*/ 2102069 h 6358758"/>
              <a:gd name="connsiteX9" fmla="*/ 956441 w 4151586"/>
              <a:gd name="connsiteY9" fmla="*/ 1807779 h 6358758"/>
              <a:gd name="connsiteX10" fmla="*/ 893379 w 4151586"/>
              <a:gd name="connsiteY10" fmla="*/ 1387365 h 6358758"/>
              <a:gd name="connsiteX11" fmla="*/ 809296 w 4151586"/>
              <a:gd name="connsiteY11" fmla="*/ 1187669 h 6358758"/>
              <a:gd name="connsiteX12" fmla="*/ 987972 w 4151586"/>
              <a:gd name="connsiteY12" fmla="*/ 1145627 h 6358758"/>
              <a:gd name="connsiteX13" fmla="*/ 1156138 w 4151586"/>
              <a:gd name="connsiteY13" fmla="*/ 1618593 h 6358758"/>
              <a:gd name="connsiteX14" fmla="*/ 1187669 w 4151586"/>
              <a:gd name="connsiteY14" fmla="*/ 2028496 h 6358758"/>
              <a:gd name="connsiteX15" fmla="*/ 1135117 w 4151586"/>
              <a:gd name="connsiteY15" fmla="*/ 2501462 h 6358758"/>
              <a:gd name="connsiteX16" fmla="*/ 599089 w 4151586"/>
              <a:gd name="connsiteY16" fmla="*/ 3699641 h 6358758"/>
              <a:gd name="connsiteX17" fmla="*/ 609600 w 4151586"/>
              <a:gd name="connsiteY17" fmla="*/ 3804745 h 6358758"/>
              <a:gd name="connsiteX18" fmla="*/ 620110 w 4151586"/>
              <a:gd name="connsiteY18" fmla="*/ 3878317 h 6358758"/>
              <a:gd name="connsiteX19" fmla="*/ 620110 w 4151586"/>
              <a:gd name="connsiteY19" fmla="*/ 4004441 h 6358758"/>
              <a:gd name="connsiteX20" fmla="*/ 399393 w 4151586"/>
              <a:gd name="connsiteY20" fmla="*/ 4162096 h 6358758"/>
              <a:gd name="connsiteX21" fmla="*/ 346841 w 4151586"/>
              <a:gd name="connsiteY21" fmla="*/ 4708634 h 6358758"/>
              <a:gd name="connsiteX22" fmla="*/ 136634 w 4151586"/>
              <a:gd name="connsiteY22" fmla="*/ 5276193 h 6358758"/>
              <a:gd name="connsiteX23" fmla="*/ 31531 w 4151586"/>
              <a:gd name="connsiteY23" fmla="*/ 5602014 h 6358758"/>
              <a:gd name="connsiteX24" fmla="*/ 0 w 4151586"/>
              <a:gd name="connsiteY24" fmla="*/ 5927834 h 6358758"/>
              <a:gd name="connsiteX25" fmla="*/ 52551 w 4151586"/>
              <a:gd name="connsiteY25" fmla="*/ 6096000 h 6358758"/>
              <a:gd name="connsiteX26" fmla="*/ 620111 w 4151586"/>
              <a:gd name="connsiteY26" fmla="*/ 5770179 h 6358758"/>
              <a:gd name="connsiteX27" fmla="*/ 840827 w 4151586"/>
              <a:gd name="connsiteY27" fmla="*/ 6085489 h 6358758"/>
              <a:gd name="connsiteX28" fmla="*/ 777765 w 4151586"/>
              <a:gd name="connsiteY28" fmla="*/ 5549462 h 6358758"/>
              <a:gd name="connsiteX29" fmla="*/ 903889 w 4151586"/>
              <a:gd name="connsiteY29" fmla="*/ 5255172 h 6358758"/>
              <a:gd name="connsiteX30" fmla="*/ 893379 w 4151586"/>
              <a:gd name="connsiteY30" fmla="*/ 4708634 h 6358758"/>
              <a:gd name="connsiteX31" fmla="*/ 1019503 w 4151586"/>
              <a:gd name="connsiteY31" fmla="*/ 4593020 h 6358758"/>
              <a:gd name="connsiteX32" fmla="*/ 1030014 w 4151586"/>
              <a:gd name="connsiteY32" fmla="*/ 5307724 h 6358758"/>
              <a:gd name="connsiteX33" fmla="*/ 1103586 w 4151586"/>
              <a:gd name="connsiteY33" fmla="*/ 5412827 h 6358758"/>
              <a:gd name="connsiteX34" fmla="*/ 1219200 w 4151586"/>
              <a:gd name="connsiteY34" fmla="*/ 5896303 h 6358758"/>
              <a:gd name="connsiteX35" fmla="*/ 1471448 w 4151586"/>
              <a:gd name="connsiteY35" fmla="*/ 5969876 h 6358758"/>
              <a:gd name="connsiteX36" fmla="*/ 1629103 w 4151586"/>
              <a:gd name="connsiteY36" fmla="*/ 5538952 h 6358758"/>
              <a:gd name="connsiteX37" fmla="*/ 1734206 w 4151586"/>
              <a:gd name="connsiteY37" fmla="*/ 4813737 h 6358758"/>
              <a:gd name="connsiteX38" fmla="*/ 1828800 w 4151586"/>
              <a:gd name="connsiteY38" fmla="*/ 4487918 h 6358758"/>
              <a:gd name="connsiteX39" fmla="*/ 2207173 w 4151586"/>
              <a:gd name="connsiteY39" fmla="*/ 4540468 h 6358758"/>
              <a:gd name="connsiteX40" fmla="*/ 2354317 w 4151586"/>
              <a:gd name="connsiteY40" fmla="*/ 4845270 h 6358758"/>
              <a:gd name="connsiteX41" fmla="*/ 2364827 w 4151586"/>
              <a:gd name="connsiteY41" fmla="*/ 5433848 h 6358758"/>
              <a:gd name="connsiteX42" fmla="*/ 2396358 w 4151586"/>
              <a:gd name="connsiteY42" fmla="*/ 5864772 h 6358758"/>
              <a:gd name="connsiteX43" fmla="*/ 2490952 w 4151586"/>
              <a:gd name="connsiteY43" fmla="*/ 6095999 h 6358758"/>
              <a:gd name="connsiteX44" fmla="*/ 2627586 w 4151586"/>
              <a:gd name="connsiteY44" fmla="*/ 6222124 h 6358758"/>
              <a:gd name="connsiteX45" fmla="*/ 2795752 w 4151586"/>
              <a:gd name="connsiteY45" fmla="*/ 6243145 h 6358758"/>
              <a:gd name="connsiteX46" fmla="*/ 2900855 w 4151586"/>
              <a:gd name="connsiteY46" fmla="*/ 6264165 h 6358758"/>
              <a:gd name="connsiteX47" fmla="*/ 2911365 w 4151586"/>
              <a:gd name="connsiteY47" fmla="*/ 5822731 h 6358758"/>
              <a:gd name="connsiteX48" fmla="*/ 2816772 w 4151586"/>
              <a:gd name="connsiteY48" fmla="*/ 5559972 h 6358758"/>
              <a:gd name="connsiteX49" fmla="*/ 3026979 w 4151586"/>
              <a:gd name="connsiteY49" fmla="*/ 5318234 h 6358758"/>
              <a:gd name="connsiteX50" fmla="*/ 3058510 w 4151586"/>
              <a:gd name="connsiteY50" fmla="*/ 4897820 h 6358758"/>
              <a:gd name="connsiteX51" fmla="*/ 3111062 w 4151586"/>
              <a:gd name="connsiteY51" fmla="*/ 4666593 h 6358758"/>
              <a:gd name="connsiteX52" fmla="*/ 3342289 w 4151586"/>
              <a:gd name="connsiteY52" fmla="*/ 4855779 h 6358758"/>
              <a:gd name="connsiteX53" fmla="*/ 3205655 w 4151586"/>
              <a:gd name="connsiteY53" fmla="*/ 5402317 h 6358758"/>
              <a:gd name="connsiteX54" fmla="*/ 3100551 w 4151586"/>
              <a:gd name="connsiteY54" fmla="*/ 6011917 h 6358758"/>
              <a:gd name="connsiteX55" fmla="*/ 3090041 w 4151586"/>
              <a:gd name="connsiteY55" fmla="*/ 6264165 h 6358758"/>
              <a:gd name="connsiteX56" fmla="*/ 3268717 w 4151586"/>
              <a:gd name="connsiteY56" fmla="*/ 6306207 h 6358758"/>
              <a:gd name="connsiteX57" fmla="*/ 3689131 w 4151586"/>
              <a:gd name="connsiteY57" fmla="*/ 6358758 h 6358758"/>
              <a:gd name="connsiteX58" fmla="*/ 3888828 w 4151586"/>
              <a:gd name="connsiteY58" fmla="*/ 6274675 h 6358758"/>
              <a:gd name="connsiteX59" fmla="*/ 4046483 w 4151586"/>
              <a:gd name="connsiteY59" fmla="*/ 6085489 h 6358758"/>
              <a:gd name="connsiteX60" fmla="*/ 4151586 w 4151586"/>
              <a:gd name="connsiteY60" fmla="*/ 5307724 h 6358758"/>
              <a:gd name="connsiteX61" fmla="*/ 4088524 w 4151586"/>
              <a:gd name="connsiteY61" fmla="*/ 4624552 h 6358758"/>
              <a:gd name="connsiteX62" fmla="*/ 4078014 w 4151586"/>
              <a:gd name="connsiteY62" fmla="*/ 4309241 h 6358758"/>
              <a:gd name="connsiteX63" fmla="*/ 3804745 w 4151586"/>
              <a:gd name="connsiteY63" fmla="*/ 3993931 h 6358758"/>
              <a:gd name="connsiteX64" fmla="*/ 3594538 w 4151586"/>
              <a:gd name="connsiteY64" fmla="*/ 3174124 h 6358758"/>
              <a:gd name="connsiteX65" fmla="*/ 3415862 w 4151586"/>
              <a:gd name="connsiteY65" fmla="*/ 2680138 h 6358758"/>
              <a:gd name="connsiteX66" fmla="*/ 3226676 w 4151586"/>
              <a:gd name="connsiteY66" fmla="*/ 2427889 h 6358758"/>
              <a:gd name="connsiteX67" fmla="*/ 3048000 w 4151586"/>
              <a:gd name="connsiteY67" fmla="*/ 2060027 h 6358758"/>
              <a:gd name="connsiteX68" fmla="*/ 2900855 w 4151586"/>
              <a:gd name="connsiteY68" fmla="*/ 1818289 h 6358758"/>
              <a:gd name="connsiteX69" fmla="*/ 2963917 w 4151586"/>
              <a:gd name="connsiteY69" fmla="*/ 1418896 h 6358758"/>
              <a:gd name="connsiteX70" fmla="*/ 3026979 w 4151586"/>
              <a:gd name="connsiteY70" fmla="*/ 1324303 h 6358758"/>
              <a:gd name="connsiteX71" fmla="*/ 2995448 w 4151586"/>
              <a:gd name="connsiteY71" fmla="*/ 1671145 h 6358758"/>
              <a:gd name="connsiteX72" fmla="*/ 3153103 w 4151586"/>
              <a:gd name="connsiteY72" fmla="*/ 2133600 h 6358758"/>
              <a:gd name="connsiteX73" fmla="*/ 3699641 w 4151586"/>
              <a:gd name="connsiteY73" fmla="*/ 2154620 h 6358758"/>
              <a:gd name="connsiteX74" fmla="*/ 3804745 w 4151586"/>
              <a:gd name="connsiteY74" fmla="*/ 1965434 h 6358758"/>
              <a:gd name="connsiteX75" fmla="*/ 3573517 w 4151586"/>
              <a:gd name="connsiteY75" fmla="*/ 1734207 h 6358758"/>
              <a:gd name="connsiteX76" fmla="*/ 3794234 w 4151586"/>
              <a:gd name="connsiteY76" fmla="*/ 1355834 h 6358758"/>
              <a:gd name="connsiteX77" fmla="*/ 3731172 w 4151586"/>
              <a:gd name="connsiteY77" fmla="*/ 767255 h 6358758"/>
              <a:gd name="connsiteX78" fmla="*/ 3657600 w 4151586"/>
              <a:gd name="connsiteY78" fmla="*/ 651641 h 6358758"/>
              <a:gd name="connsiteX79" fmla="*/ 3205655 w 4151586"/>
              <a:gd name="connsiteY79" fmla="*/ 420414 h 6358758"/>
              <a:gd name="connsiteX80" fmla="*/ 2953407 w 4151586"/>
              <a:gd name="connsiteY80" fmla="*/ 367862 h 6358758"/>
              <a:gd name="connsiteX81" fmla="*/ 2722179 w 4151586"/>
              <a:gd name="connsiteY81" fmla="*/ 10510 h 6358758"/>
              <a:gd name="connsiteX82" fmla="*/ 2564524 w 4151586"/>
              <a:gd name="connsiteY82" fmla="*/ 0 h 6358758"/>
              <a:gd name="connsiteX83" fmla="*/ 2459420 w 4151586"/>
              <a:gd name="connsiteY83" fmla="*/ 430924 h 6358758"/>
              <a:gd name="connsiteX84" fmla="*/ 2259724 w 4151586"/>
              <a:gd name="connsiteY84" fmla="*/ 630620 h 6358758"/>
              <a:gd name="connsiteX85" fmla="*/ 1965435 w 4151586"/>
              <a:gd name="connsiteY85" fmla="*/ 725214 h 6358758"/>
              <a:gd name="connsiteX86" fmla="*/ 1734207 w 4151586"/>
              <a:gd name="connsiteY86" fmla="*/ 756744 h 6358758"/>
              <a:gd name="connsiteX87" fmla="*/ 1502979 w 4151586"/>
              <a:gd name="connsiteY87" fmla="*/ 546538 h 6358758"/>
              <a:gd name="connsiteX88" fmla="*/ 1345324 w 4151586"/>
              <a:gd name="connsiteY88" fmla="*/ 252247 h 6358758"/>
              <a:gd name="connsiteX89" fmla="*/ 1261241 w 4151586"/>
              <a:gd name="connsiteY89" fmla="*/ 136634 h 6358758"/>
              <a:gd name="connsiteX0" fmla="*/ 1261241 w 4151586"/>
              <a:gd name="connsiteY0" fmla="*/ 136634 h 6358758"/>
              <a:gd name="connsiteX1" fmla="*/ 1072055 w 4151586"/>
              <a:gd name="connsiteY1" fmla="*/ 525517 h 6358758"/>
              <a:gd name="connsiteX2" fmla="*/ 536027 w 4151586"/>
              <a:gd name="connsiteY2" fmla="*/ 672662 h 6358758"/>
              <a:gd name="connsiteX3" fmla="*/ 220717 w 4151586"/>
              <a:gd name="connsiteY3" fmla="*/ 956441 h 6358758"/>
              <a:gd name="connsiteX4" fmla="*/ 220717 w 4151586"/>
              <a:gd name="connsiteY4" fmla="*/ 1229710 h 6358758"/>
              <a:gd name="connsiteX5" fmla="*/ 430924 w 4151586"/>
              <a:gd name="connsiteY5" fmla="*/ 1629103 h 6358758"/>
              <a:gd name="connsiteX6" fmla="*/ 609600 w 4151586"/>
              <a:gd name="connsiteY6" fmla="*/ 1839310 h 6358758"/>
              <a:gd name="connsiteX7" fmla="*/ 504496 w 4151586"/>
              <a:gd name="connsiteY7" fmla="*/ 2049517 h 6358758"/>
              <a:gd name="connsiteX8" fmla="*/ 767255 w 4151586"/>
              <a:gd name="connsiteY8" fmla="*/ 2102069 h 6358758"/>
              <a:gd name="connsiteX9" fmla="*/ 956441 w 4151586"/>
              <a:gd name="connsiteY9" fmla="*/ 1807779 h 6358758"/>
              <a:gd name="connsiteX10" fmla="*/ 893379 w 4151586"/>
              <a:gd name="connsiteY10" fmla="*/ 1387365 h 6358758"/>
              <a:gd name="connsiteX11" fmla="*/ 809296 w 4151586"/>
              <a:gd name="connsiteY11" fmla="*/ 1187669 h 6358758"/>
              <a:gd name="connsiteX12" fmla="*/ 987972 w 4151586"/>
              <a:gd name="connsiteY12" fmla="*/ 1145627 h 6358758"/>
              <a:gd name="connsiteX13" fmla="*/ 1156138 w 4151586"/>
              <a:gd name="connsiteY13" fmla="*/ 1618593 h 6358758"/>
              <a:gd name="connsiteX14" fmla="*/ 1187669 w 4151586"/>
              <a:gd name="connsiteY14" fmla="*/ 2028496 h 6358758"/>
              <a:gd name="connsiteX15" fmla="*/ 1135117 w 4151586"/>
              <a:gd name="connsiteY15" fmla="*/ 2501462 h 6358758"/>
              <a:gd name="connsiteX16" fmla="*/ 599089 w 4151586"/>
              <a:gd name="connsiteY16" fmla="*/ 3699641 h 6358758"/>
              <a:gd name="connsiteX17" fmla="*/ 609600 w 4151586"/>
              <a:gd name="connsiteY17" fmla="*/ 3804745 h 6358758"/>
              <a:gd name="connsiteX18" fmla="*/ 620110 w 4151586"/>
              <a:gd name="connsiteY18" fmla="*/ 3878317 h 6358758"/>
              <a:gd name="connsiteX19" fmla="*/ 620110 w 4151586"/>
              <a:gd name="connsiteY19" fmla="*/ 4004441 h 6358758"/>
              <a:gd name="connsiteX20" fmla="*/ 399393 w 4151586"/>
              <a:gd name="connsiteY20" fmla="*/ 4162096 h 6358758"/>
              <a:gd name="connsiteX21" fmla="*/ 346841 w 4151586"/>
              <a:gd name="connsiteY21" fmla="*/ 4708634 h 6358758"/>
              <a:gd name="connsiteX22" fmla="*/ 136634 w 4151586"/>
              <a:gd name="connsiteY22" fmla="*/ 5276193 h 6358758"/>
              <a:gd name="connsiteX23" fmla="*/ 31531 w 4151586"/>
              <a:gd name="connsiteY23" fmla="*/ 5602014 h 6358758"/>
              <a:gd name="connsiteX24" fmla="*/ 0 w 4151586"/>
              <a:gd name="connsiteY24" fmla="*/ 5927834 h 6358758"/>
              <a:gd name="connsiteX25" fmla="*/ 283779 w 4151586"/>
              <a:gd name="connsiteY25" fmla="*/ 5759669 h 6358758"/>
              <a:gd name="connsiteX26" fmla="*/ 620111 w 4151586"/>
              <a:gd name="connsiteY26" fmla="*/ 5770179 h 6358758"/>
              <a:gd name="connsiteX27" fmla="*/ 840827 w 4151586"/>
              <a:gd name="connsiteY27" fmla="*/ 6085489 h 6358758"/>
              <a:gd name="connsiteX28" fmla="*/ 777765 w 4151586"/>
              <a:gd name="connsiteY28" fmla="*/ 5549462 h 6358758"/>
              <a:gd name="connsiteX29" fmla="*/ 903889 w 4151586"/>
              <a:gd name="connsiteY29" fmla="*/ 5255172 h 6358758"/>
              <a:gd name="connsiteX30" fmla="*/ 893379 w 4151586"/>
              <a:gd name="connsiteY30" fmla="*/ 4708634 h 6358758"/>
              <a:gd name="connsiteX31" fmla="*/ 1019503 w 4151586"/>
              <a:gd name="connsiteY31" fmla="*/ 4593020 h 6358758"/>
              <a:gd name="connsiteX32" fmla="*/ 1030014 w 4151586"/>
              <a:gd name="connsiteY32" fmla="*/ 5307724 h 6358758"/>
              <a:gd name="connsiteX33" fmla="*/ 1103586 w 4151586"/>
              <a:gd name="connsiteY33" fmla="*/ 5412827 h 6358758"/>
              <a:gd name="connsiteX34" fmla="*/ 1219200 w 4151586"/>
              <a:gd name="connsiteY34" fmla="*/ 5896303 h 6358758"/>
              <a:gd name="connsiteX35" fmla="*/ 1471448 w 4151586"/>
              <a:gd name="connsiteY35" fmla="*/ 5969876 h 6358758"/>
              <a:gd name="connsiteX36" fmla="*/ 1629103 w 4151586"/>
              <a:gd name="connsiteY36" fmla="*/ 5538952 h 6358758"/>
              <a:gd name="connsiteX37" fmla="*/ 1734206 w 4151586"/>
              <a:gd name="connsiteY37" fmla="*/ 4813737 h 6358758"/>
              <a:gd name="connsiteX38" fmla="*/ 1828800 w 4151586"/>
              <a:gd name="connsiteY38" fmla="*/ 4487918 h 6358758"/>
              <a:gd name="connsiteX39" fmla="*/ 2207173 w 4151586"/>
              <a:gd name="connsiteY39" fmla="*/ 4540468 h 6358758"/>
              <a:gd name="connsiteX40" fmla="*/ 2354317 w 4151586"/>
              <a:gd name="connsiteY40" fmla="*/ 4845270 h 6358758"/>
              <a:gd name="connsiteX41" fmla="*/ 2364827 w 4151586"/>
              <a:gd name="connsiteY41" fmla="*/ 5433848 h 6358758"/>
              <a:gd name="connsiteX42" fmla="*/ 2396358 w 4151586"/>
              <a:gd name="connsiteY42" fmla="*/ 5864772 h 6358758"/>
              <a:gd name="connsiteX43" fmla="*/ 2490952 w 4151586"/>
              <a:gd name="connsiteY43" fmla="*/ 6095999 h 6358758"/>
              <a:gd name="connsiteX44" fmla="*/ 2627586 w 4151586"/>
              <a:gd name="connsiteY44" fmla="*/ 6222124 h 6358758"/>
              <a:gd name="connsiteX45" fmla="*/ 2795752 w 4151586"/>
              <a:gd name="connsiteY45" fmla="*/ 6243145 h 6358758"/>
              <a:gd name="connsiteX46" fmla="*/ 2900855 w 4151586"/>
              <a:gd name="connsiteY46" fmla="*/ 6264165 h 6358758"/>
              <a:gd name="connsiteX47" fmla="*/ 2911365 w 4151586"/>
              <a:gd name="connsiteY47" fmla="*/ 5822731 h 6358758"/>
              <a:gd name="connsiteX48" fmla="*/ 2816772 w 4151586"/>
              <a:gd name="connsiteY48" fmla="*/ 5559972 h 6358758"/>
              <a:gd name="connsiteX49" fmla="*/ 3026979 w 4151586"/>
              <a:gd name="connsiteY49" fmla="*/ 5318234 h 6358758"/>
              <a:gd name="connsiteX50" fmla="*/ 3058510 w 4151586"/>
              <a:gd name="connsiteY50" fmla="*/ 4897820 h 6358758"/>
              <a:gd name="connsiteX51" fmla="*/ 3111062 w 4151586"/>
              <a:gd name="connsiteY51" fmla="*/ 4666593 h 6358758"/>
              <a:gd name="connsiteX52" fmla="*/ 3342289 w 4151586"/>
              <a:gd name="connsiteY52" fmla="*/ 4855779 h 6358758"/>
              <a:gd name="connsiteX53" fmla="*/ 3205655 w 4151586"/>
              <a:gd name="connsiteY53" fmla="*/ 5402317 h 6358758"/>
              <a:gd name="connsiteX54" fmla="*/ 3100551 w 4151586"/>
              <a:gd name="connsiteY54" fmla="*/ 6011917 h 6358758"/>
              <a:gd name="connsiteX55" fmla="*/ 3090041 w 4151586"/>
              <a:gd name="connsiteY55" fmla="*/ 6264165 h 6358758"/>
              <a:gd name="connsiteX56" fmla="*/ 3268717 w 4151586"/>
              <a:gd name="connsiteY56" fmla="*/ 6306207 h 6358758"/>
              <a:gd name="connsiteX57" fmla="*/ 3689131 w 4151586"/>
              <a:gd name="connsiteY57" fmla="*/ 6358758 h 6358758"/>
              <a:gd name="connsiteX58" fmla="*/ 3888828 w 4151586"/>
              <a:gd name="connsiteY58" fmla="*/ 6274675 h 6358758"/>
              <a:gd name="connsiteX59" fmla="*/ 4046483 w 4151586"/>
              <a:gd name="connsiteY59" fmla="*/ 6085489 h 6358758"/>
              <a:gd name="connsiteX60" fmla="*/ 4151586 w 4151586"/>
              <a:gd name="connsiteY60" fmla="*/ 5307724 h 6358758"/>
              <a:gd name="connsiteX61" fmla="*/ 4088524 w 4151586"/>
              <a:gd name="connsiteY61" fmla="*/ 4624552 h 6358758"/>
              <a:gd name="connsiteX62" fmla="*/ 4078014 w 4151586"/>
              <a:gd name="connsiteY62" fmla="*/ 4309241 h 6358758"/>
              <a:gd name="connsiteX63" fmla="*/ 3804745 w 4151586"/>
              <a:gd name="connsiteY63" fmla="*/ 3993931 h 6358758"/>
              <a:gd name="connsiteX64" fmla="*/ 3594538 w 4151586"/>
              <a:gd name="connsiteY64" fmla="*/ 3174124 h 6358758"/>
              <a:gd name="connsiteX65" fmla="*/ 3415862 w 4151586"/>
              <a:gd name="connsiteY65" fmla="*/ 2680138 h 6358758"/>
              <a:gd name="connsiteX66" fmla="*/ 3226676 w 4151586"/>
              <a:gd name="connsiteY66" fmla="*/ 2427889 h 6358758"/>
              <a:gd name="connsiteX67" fmla="*/ 3048000 w 4151586"/>
              <a:gd name="connsiteY67" fmla="*/ 2060027 h 6358758"/>
              <a:gd name="connsiteX68" fmla="*/ 2900855 w 4151586"/>
              <a:gd name="connsiteY68" fmla="*/ 1818289 h 6358758"/>
              <a:gd name="connsiteX69" fmla="*/ 2963917 w 4151586"/>
              <a:gd name="connsiteY69" fmla="*/ 1418896 h 6358758"/>
              <a:gd name="connsiteX70" fmla="*/ 3026979 w 4151586"/>
              <a:gd name="connsiteY70" fmla="*/ 1324303 h 6358758"/>
              <a:gd name="connsiteX71" fmla="*/ 2995448 w 4151586"/>
              <a:gd name="connsiteY71" fmla="*/ 1671145 h 6358758"/>
              <a:gd name="connsiteX72" fmla="*/ 3153103 w 4151586"/>
              <a:gd name="connsiteY72" fmla="*/ 2133600 h 6358758"/>
              <a:gd name="connsiteX73" fmla="*/ 3699641 w 4151586"/>
              <a:gd name="connsiteY73" fmla="*/ 2154620 h 6358758"/>
              <a:gd name="connsiteX74" fmla="*/ 3804745 w 4151586"/>
              <a:gd name="connsiteY74" fmla="*/ 1965434 h 6358758"/>
              <a:gd name="connsiteX75" fmla="*/ 3573517 w 4151586"/>
              <a:gd name="connsiteY75" fmla="*/ 1734207 h 6358758"/>
              <a:gd name="connsiteX76" fmla="*/ 3794234 w 4151586"/>
              <a:gd name="connsiteY76" fmla="*/ 1355834 h 6358758"/>
              <a:gd name="connsiteX77" fmla="*/ 3731172 w 4151586"/>
              <a:gd name="connsiteY77" fmla="*/ 767255 h 6358758"/>
              <a:gd name="connsiteX78" fmla="*/ 3657600 w 4151586"/>
              <a:gd name="connsiteY78" fmla="*/ 651641 h 6358758"/>
              <a:gd name="connsiteX79" fmla="*/ 3205655 w 4151586"/>
              <a:gd name="connsiteY79" fmla="*/ 420414 h 6358758"/>
              <a:gd name="connsiteX80" fmla="*/ 2953407 w 4151586"/>
              <a:gd name="connsiteY80" fmla="*/ 367862 h 6358758"/>
              <a:gd name="connsiteX81" fmla="*/ 2722179 w 4151586"/>
              <a:gd name="connsiteY81" fmla="*/ 10510 h 6358758"/>
              <a:gd name="connsiteX82" fmla="*/ 2564524 w 4151586"/>
              <a:gd name="connsiteY82" fmla="*/ 0 h 6358758"/>
              <a:gd name="connsiteX83" fmla="*/ 2459420 w 4151586"/>
              <a:gd name="connsiteY83" fmla="*/ 430924 h 6358758"/>
              <a:gd name="connsiteX84" fmla="*/ 2259724 w 4151586"/>
              <a:gd name="connsiteY84" fmla="*/ 630620 h 6358758"/>
              <a:gd name="connsiteX85" fmla="*/ 1965435 w 4151586"/>
              <a:gd name="connsiteY85" fmla="*/ 725214 h 6358758"/>
              <a:gd name="connsiteX86" fmla="*/ 1734207 w 4151586"/>
              <a:gd name="connsiteY86" fmla="*/ 756744 h 6358758"/>
              <a:gd name="connsiteX87" fmla="*/ 1502979 w 4151586"/>
              <a:gd name="connsiteY87" fmla="*/ 546538 h 6358758"/>
              <a:gd name="connsiteX88" fmla="*/ 1345324 w 4151586"/>
              <a:gd name="connsiteY88" fmla="*/ 252247 h 6358758"/>
              <a:gd name="connsiteX89" fmla="*/ 1261241 w 4151586"/>
              <a:gd name="connsiteY89" fmla="*/ 136634 h 6358758"/>
              <a:gd name="connsiteX0" fmla="*/ 1229710 w 4120055"/>
              <a:gd name="connsiteY0" fmla="*/ 136634 h 6358758"/>
              <a:gd name="connsiteX1" fmla="*/ 1040524 w 4120055"/>
              <a:gd name="connsiteY1" fmla="*/ 525517 h 6358758"/>
              <a:gd name="connsiteX2" fmla="*/ 504496 w 4120055"/>
              <a:gd name="connsiteY2" fmla="*/ 672662 h 6358758"/>
              <a:gd name="connsiteX3" fmla="*/ 189186 w 4120055"/>
              <a:gd name="connsiteY3" fmla="*/ 956441 h 6358758"/>
              <a:gd name="connsiteX4" fmla="*/ 189186 w 4120055"/>
              <a:gd name="connsiteY4" fmla="*/ 1229710 h 6358758"/>
              <a:gd name="connsiteX5" fmla="*/ 399393 w 4120055"/>
              <a:gd name="connsiteY5" fmla="*/ 1629103 h 6358758"/>
              <a:gd name="connsiteX6" fmla="*/ 578069 w 4120055"/>
              <a:gd name="connsiteY6" fmla="*/ 1839310 h 6358758"/>
              <a:gd name="connsiteX7" fmla="*/ 472965 w 4120055"/>
              <a:gd name="connsiteY7" fmla="*/ 2049517 h 6358758"/>
              <a:gd name="connsiteX8" fmla="*/ 735724 w 4120055"/>
              <a:gd name="connsiteY8" fmla="*/ 2102069 h 6358758"/>
              <a:gd name="connsiteX9" fmla="*/ 924910 w 4120055"/>
              <a:gd name="connsiteY9" fmla="*/ 1807779 h 6358758"/>
              <a:gd name="connsiteX10" fmla="*/ 861848 w 4120055"/>
              <a:gd name="connsiteY10" fmla="*/ 1387365 h 6358758"/>
              <a:gd name="connsiteX11" fmla="*/ 777765 w 4120055"/>
              <a:gd name="connsiteY11" fmla="*/ 1187669 h 6358758"/>
              <a:gd name="connsiteX12" fmla="*/ 956441 w 4120055"/>
              <a:gd name="connsiteY12" fmla="*/ 1145627 h 6358758"/>
              <a:gd name="connsiteX13" fmla="*/ 1124607 w 4120055"/>
              <a:gd name="connsiteY13" fmla="*/ 1618593 h 6358758"/>
              <a:gd name="connsiteX14" fmla="*/ 1156138 w 4120055"/>
              <a:gd name="connsiteY14" fmla="*/ 2028496 h 6358758"/>
              <a:gd name="connsiteX15" fmla="*/ 1103586 w 4120055"/>
              <a:gd name="connsiteY15" fmla="*/ 2501462 h 6358758"/>
              <a:gd name="connsiteX16" fmla="*/ 567558 w 4120055"/>
              <a:gd name="connsiteY16" fmla="*/ 3699641 h 6358758"/>
              <a:gd name="connsiteX17" fmla="*/ 578069 w 4120055"/>
              <a:gd name="connsiteY17" fmla="*/ 3804745 h 6358758"/>
              <a:gd name="connsiteX18" fmla="*/ 588579 w 4120055"/>
              <a:gd name="connsiteY18" fmla="*/ 3878317 h 6358758"/>
              <a:gd name="connsiteX19" fmla="*/ 588579 w 4120055"/>
              <a:gd name="connsiteY19" fmla="*/ 4004441 h 6358758"/>
              <a:gd name="connsiteX20" fmla="*/ 367862 w 4120055"/>
              <a:gd name="connsiteY20" fmla="*/ 4162096 h 6358758"/>
              <a:gd name="connsiteX21" fmla="*/ 315310 w 4120055"/>
              <a:gd name="connsiteY21" fmla="*/ 4708634 h 6358758"/>
              <a:gd name="connsiteX22" fmla="*/ 105103 w 4120055"/>
              <a:gd name="connsiteY22" fmla="*/ 5276193 h 6358758"/>
              <a:gd name="connsiteX23" fmla="*/ 0 w 4120055"/>
              <a:gd name="connsiteY23" fmla="*/ 5602014 h 6358758"/>
              <a:gd name="connsiteX24" fmla="*/ 178676 w 4120055"/>
              <a:gd name="connsiteY24" fmla="*/ 5644054 h 6358758"/>
              <a:gd name="connsiteX25" fmla="*/ 252248 w 4120055"/>
              <a:gd name="connsiteY25" fmla="*/ 5759669 h 6358758"/>
              <a:gd name="connsiteX26" fmla="*/ 588580 w 4120055"/>
              <a:gd name="connsiteY26" fmla="*/ 5770179 h 6358758"/>
              <a:gd name="connsiteX27" fmla="*/ 809296 w 4120055"/>
              <a:gd name="connsiteY27" fmla="*/ 6085489 h 6358758"/>
              <a:gd name="connsiteX28" fmla="*/ 746234 w 4120055"/>
              <a:gd name="connsiteY28" fmla="*/ 5549462 h 6358758"/>
              <a:gd name="connsiteX29" fmla="*/ 872358 w 4120055"/>
              <a:gd name="connsiteY29" fmla="*/ 5255172 h 6358758"/>
              <a:gd name="connsiteX30" fmla="*/ 861848 w 4120055"/>
              <a:gd name="connsiteY30" fmla="*/ 4708634 h 6358758"/>
              <a:gd name="connsiteX31" fmla="*/ 987972 w 4120055"/>
              <a:gd name="connsiteY31" fmla="*/ 4593020 h 6358758"/>
              <a:gd name="connsiteX32" fmla="*/ 998483 w 4120055"/>
              <a:gd name="connsiteY32" fmla="*/ 5307724 h 6358758"/>
              <a:gd name="connsiteX33" fmla="*/ 1072055 w 4120055"/>
              <a:gd name="connsiteY33" fmla="*/ 5412827 h 6358758"/>
              <a:gd name="connsiteX34" fmla="*/ 1187669 w 4120055"/>
              <a:gd name="connsiteY34" fmla="*/ 5896303 h 6358758"/>
              <a:gd name="connsiteX35" fmla="*/ 1439917 w 4120055"/>
              <a:gd name="connsiteY35" fmla="*/ 5969876 h 6358758"/>
              <a:gd name="connsiteX36" fmla="*/ 1597572 w 4120055"/>
              <a:gd name="connsiteY36" fmla="*/ 5538952 h 6358758"/>
              <a:gd name="connsiteX37" fmla="*/ 1702675 w 4120055"/>
              <a:gd name="connsiteY37" fmla="*/ 4813737 h 6358758"/>
              <a:gd name="connsiteX38" fmla="*/ 1797269 w 4120055"/>
              <a:gd name="connsiteY38" fmla="*/ 4487918 h 6358758"/>
              <a:gd name="connsiteX39" fmla="*/ 2175642 w 4120055"/>
              <a:gd name="connsiteY39" fmla="*/ 4540468 h 6358758"/>
              <a:gd name="connsiteX40" fmla="*/ 2322786 w 4120055"/>
              <a:gd name="connsiteY40" fmla="*/ 4845270 h 6358758"/>
              <a:gd name="connsiteX41" fmla="*/ 2333296 w 4120055"/>
              <a:gd name="connsiteY41" fmla="*/ 5433848 h 6358758"/>
              <a:gd name="connsiteX42" fmla="*/ 2364827 w 4120055"/>
              <a:gd name="connsiteY42" fmla="*/ 5864772 h 6358758"/>
              <a:gd name="connsiteX43" fmla="*/ 2459421 w 4120055"/>
              <a:gd name="connsiteY43" fmla="*/ 6095999 h 6358758"/>
              <a:gd name="connsiteX44" fmla="*/ 2596055 w 4120055"/>
              <a:gd name="connsiteY44" fmla="*/ 6222124 h 6358758"/>
              <a:gd name="connsiteX45" fmla="*/ 2764221 w 4120055"/>
              <a:gd name="connsiteY45" fmla="*/ 6243145 h 6358758"/>
              <a:gd name="connsiteX46" fmla="*/ 2869324 w 4120055"/>
              <a:gd name="connsiteY46" fmla="*/ 6264165 h 6358758"/>
              <a:gd name="connsiteX47" fmla="*/ 2879834 w 4120055"/>
              <a:gd name="connsiteY47" fmla="*/ 5822731 h 6358758"/>
              <a:gd name="connsiteX48" fmla="*/ 2785241 w 4120055"/>
              <a:gd name="connsiteY48" fmla="*/ 5559972 h 6358758"/>
              <a:gd name="connsiteX49" fmla="*/ 2995448 w 4120055"/>
              <a:gd name="connsiteY49" fmla="*/ 5318234 h 6358758"/>
              <a:gd name="connsiteX50" fmla="*/ 3026979 w 4120055"/>
              <a:gd name="connsiteY50" fmla="*/ 4897820 h 6358758"/>
              <a:gd name="connsiteX51" fmla="*/ 3079531 w 4120055"/>
              <a:gd name="connsiteY51" fmla="*/ 4666593 h 6358758"/>
              <a:gd name="connsiteX52" fmla="*/ 3310758 w 4120055"/>
              <a:gd name="connsiteY52" fmla="*/ 4855779 h 6358758"/>
              <a:gd name="connsiteX53" fmla="*/ 3174124 w 4120055"/>
              <a:gd name="connsiteY53" fmla="*/ 5402317 h 6358758"/>
              <a:gd name="connsiteX54" fmla="*/ 3069020 w 4120055"/>
              <a:gd name="connsiteY54" fmla="*/ 6011917 h 6358758"/>
              <a:gd name="connsiteX55" fmla="*/ 3058510 w 4120055"/>
              <a:gd name="connsiteY55" fmla="*/ 6264165 h 6358758"/>
              <a:gd name="connsiteX56" fmla="*/ 3237186 w 4120055"/>
              <a:gd name="connsiteY56" fmla="*/ 6306207 h 6358758"/>
              <a:gd name="connsiteX57" fmla="*/ 3657600 w 4120055"/>
              <a:gd name="connsiteY57" fmla="*/ 6358758 h 6358758"/>
              <a:gd name="connsiteX58" fmla="*/ 3857297 w 4120055"/>
              <a:gd name="connsiteY58" fmla="*/ 6274675 h 6358758"/>
              <a:gd name="connsiteX59" fmla="*/ 4014952 w 4120055"/>
              <a:gd name="connsiteY59" fmla="*/ 6085489 h 6358758"/>
              <a:gd name="connsiteX60" fmla="*/ 4120055 w 4120055"/>
              <a:gd name="connsiteY60" fmla="*/ 5307724 h 6358758"/>
              <a:gd name="connsiteX61" fmla="*/ 4056993 w 4120055"/>
              <a:gd name="connsiteY61" fmla="*/ 4624552 h 6358758"/>
              <a:gd name="connsiteX62" fmla="*/ 4046483 w 4120055"/>
              <a:gd name="connsiteY62" fmla="*/ 4309241 h 6358758"/>
              <a:gd name="connsiteX63" fmla="*/ 3773214 w 4120055"/>
              <a:gd name="connsiteY63" fmla="*/ 3993931 h 6358758"/>
              <a:gd name="connsiteX64" fmla="*/ 3563007 w 4120055"/>
              <a:gd name="connsiteY64" fmla="*/ 3174124 h 6358758"/>
              <a:gd name="connsiteX65" fmla="*/ 3384331 w 4120055"/>
              <a:gd name="connsiteY65" fmla="*/ 2680138 h 6358758"/>
              <a:gd name="connsiteX66" fmla="*/ 3195145 w 4120055"/>
              <a:gd name="connsiteY66" fmla="*/ 2427889 h 6358758"/>
              <a:gd name="connsiteX67" fmla="*/ 3016469 w 4120055"/>
              <a:gd name="connsiteY67" fmla="*/ 2060027 h 6358758"/>
              <a:gd name="connsiteX68" fmla="*/ 2869324 w 4120055"/>
              <a:gd name="connsiteY68" fmla="*/ 1818289 h 6358758"/>
              <a:gd name="connsiteX69" fmla="*/ 2932386 w 4120055"/>
              <a:gd name="connsiteY69" fmla="*/ 1418896 h 6358758"/>
              <a:gd name="connsiteX70" fmla="*/ 2995448 w 4120055"/>
              <a:gd name="connsiteY70" fmla="*/ 1324303 h 6358758"/>
              <a:gd name="connsiteX71" fmla="*/ 2963917 w 4120055"/>
              <a:gd name="connsiteY71" fmla="*/ 1671145 h 6358758"/>
              <a:gd name="connsiteX72" fmla="*/ 3121572 w 4120055"/>
              <a:gd name="connsiteY72" fmla="*/ 2133600 h 6358758"/>
              <a:gd name="connsiteX73" fmla="*/ 3668110 w 4120055"/>
              <a:gd name="connsiteY73" fmla="*/ 2154620 h 6358758"/>
              <a:gd name="connsiteX74" fmla="*/ 3773214 w 4120055"/>
              <a:gd name="connsiteY74" fmla="*/ 1965434 h 6358758"/>
              <a:gd name="connsiteX75" fmla="*/ 3541986 w 4120055"/>
              <a:gd name="connsiteY75" fmla="*/ 1734207 h 6358758"/>
              <a:gd name="connsiteX76" fmla="*/ 3762703 w 4120055"/>
              <a:gd name="connsiteY76" fmla="*/ 1355834 h 6358758"/>
              <a:gd name="connsiteX77" fmla="*/ 3699641 w 4120055"/>
              <a:gd name="connsiteY77" fmla="*/ 767255 h 6358758"/>
              <a:gd name="connsiteX78" fmla="*/ 3626069 w 4120055"/>
              <a:gd name="connsiteY78" fmla="*/ 651641 h 6358758"/>
              <a:gd name="connsiteX79" fmla="*/ 3174124 w 4120055"/>
              <a:gd name="connsiteY79" fmla="*/ 420414 h 6358758"/>
              <a:gd name="connsiteX80" fmla="*/ 2921876 w 4120055"/>
              <a:gd name="connsiteY80" fmla="*/ 367862 h 6358758"/>
              <a:gd name="connsiteX81" fmla="*/ 2690648 w 4120055"/>
              <a:gd name="connsiteY81" fmla="*/ 10510 h 6358758"/>
              <a:gd name="connsiteX82" fmla="*/ 2532993 w 4120055"/>
              <a:gd name="connsiteY82" fmla="*/ 0 h 6358758"/>
              <a:gd name="connsiteX83" fmla="*/ 2427889 w 4120055"/>
              <a:gd name="connsiteY83" fmla="*/ 430924 h 6358758"/>
              <a:gd name="connsiteX84" fmla="*/ 2228193 w 4120055"/>
              <a:gd name="connsiteY84" fmla="*/ 630620 h 6358758"/>
              <a:gd name="connsiteX85" fmla="*/ 1933904 w 4120055"/>
              <a:gd name="connsiteY85" fmla="*/ 725214 h 6358758"/>
              <a:gd name="connsiteX86" fmla="*/ 1702676 w 4120055"/>
              <a:gd name="connsiteY86" fmla="*/ 756744 h 6358758"/>
              <a:gd name="connsiteX87" fmla="*/ 1471448 w 4120055"/>
              <a:gd name="connsiteY87" fmla="*/ 546538 h 6358758"/>
              <a:gd name="connsiteX88" fmla="*/ 1313793 w 4120055"/>
              <a:gd name="connsiteY88" fmla="*/ 252247 h 6358758"/>
              <a:gd name="connsiteX89" fmla="*/ 1229710 w 412005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88276 w 4099035"/>
              <a:gd name="connsiteY27" fmla="*/ 6085489 h 6358758"/>
              <a:gd name="connsiteX28" fmla="*/ 725214 w 4099035"/>
              <a:gd name="connsiteY28" fmla="*/ 5549462 h 6358758"/>
              <a:gd name="connsiteX29" fmla="*/ 851338 w 4099035"/>
              <a:gd name="connsiteY29" fmla="*/ 5255172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66649 w 4099035"/>
              <a:gd name="connsiteY34" fmla="*/ 5896303 h 6358758"/>
              <a:gd name="connsiteX35" fmla="*/ 1418897 w 4099035"/>
              <a:gd name="connsiteY35" fmla="*/ 5969876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851338 w 4099035"/>
              <a:gd name="connsiteY29" fmla="*/ 5255172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66649 w 4099035"/>
              <a:gd name="connsiteY34" fmla="*/ 5896303 h 6358758"/>
              <a:gd name="connsiteX35" fmla="*/ 1418897 w 4099035"/>
              <a:gd name="connsiteY35" fmla="*/ 5969876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66649 w 4099035"/>
              <a:gd name="connsiteY34" fmla="*/ 5896303 h 6358758"/>
              <a:gd name="connsiteX35" fmla="*/ 1418897 w 4099035"/>
              <a:gd name="connsiteY35" fmla="*/ 5969876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18897 w 4099035"/>
              <a:gd name="connsiteY35" fmla="*/ 5969876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76552 w 4099035"/>
              <a:gd name="connsiteY36" fmla="*/ 5538952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81655 w 4099035"/>
              <a:gd name="connsiteY37" fmla="*/ 4813737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487918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540468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12276 w 4099035"/>
              <a:gd name="connsiteY41" fmla="*/ 5433848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343807 w 4099035"/>
              <a:gd name="connsiteY42" fmla="*/ 5864772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438401 w 4099035"/>
              <a:gd name="connsiteY43" fmla="*/ 6095999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575035 w 4099035"/>
              <a:gd name="connsiteY44" fmla="*/ 6222124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743201 w 4099035"/>
              <a:gd name="connsiteY45" fmla="*/ 6243145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806263 w 4099035"/>
              <a:gd name="connsiteY45" fmla="*/ 6064469 h 6358758"/>
              <a:gd name="connsiteX46" fmla="*/ 2848304 w 4099035"/>
              <a:gd name="connsiteY46" fmla="*/ 6264165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806263 w 4099035"/>
              <a:gd name="connsiteY45" fmla="*/ 6064469 h 6358758"/>
              <a:gd name="connsiteX46" fmla="*/ 2921877 w 4099035"/>
              <a:gd name="connsiteY46" fmla="*/ 6053958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037490 w 4099035"/>
              <a:gd name="connsiteY55" fmla="*/ 6264165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806263 w 4099035"/>
              <a:gd name="connsiteY45" fmla="*/ 6064469 h 6358758"/>
              <a:gd name="connsiteX46" fmla="*/ 2921877 w 4099035"/>
              <a:gd name="connsiteY46" fmla="*/ 6053958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142593 w 4099035"/>
              <a:gd name="connsiteY55" fmla="*/ 6053958 h 6358758"/>
              <a:gd name="connsiteX56" fmla="*/ 3216166 w 4099035"/>
              <a:gd name="connsiteY56" fmla="*/ 6306207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358758"/>
              <a:gd name="connsiteX1" fmla="*/ 1019504 w 4099035"/>
              <a:gd name="connsiteY1" fmla="*/ 525517 h 6358758"/>
              <a:gd name="connsiteX2" fmla="*/ 483476 w 4099035"/>
              <a:gd name="connsiteY2" fmla="*/ 672662 h 6358758"/>
              <a:gd name="connsiteX3" fmla="*/ 168166 w 4099035"/>
              <a:gd name="connsiteY3" fmla="*/ 956441 h 6358758"/>
              <a:gd name="connsiteX4" fmla="*/ 168166 w 4099035"/>
              <a:gd name="connsiteY4" fmla="*/ 1229710 h 6358758"/>
              <a:gd name="connsiteX5" fmla="*/ 378373 w 4099035"/>
              <a:gd name="connsiteY5" fmla="*/ 1629103 h 6358758"/>
              <a:gd name="connsiteX6" fmla="*/ 557049 w 4099035"/>
              <a:gd name="connsiteY6" fmla="*/ 1839310 h 6358758"/>
              <a:gd name="connsiteX7" fmla="*/ 451945 w 4099035"/>
              <a:gd name="connsiteY7" fmla="*/ 2049517 h 6358758"/>
              <a:gd name="connsiteX8" fmla="*/ 714704 w 4099035"/>
              <a:gd name="connsiteY8" fmla="*/ 2102069 h 6358758"/>
              <a:gd name="connsiteX9" fmla="*/ 903890 w 4099035"/>
              <a:gd name="connsiteY9" fmla="*/ 1807779 h 6358758"/>
              <a:gd name="connsiteX10" fmla="*/ 840828 w 4099035"/>
              <a:gd name="connsiteY10" fmla="*/ 1387365 h 6358758"/>
              <a:gd name="connsiteX11" fmla="*/ 756745 w 4099035"/>
              <a:gd name="connsiteY11" fmla="*/ 1187669 h 6358758"/>
              <a:gd name="connsiteX12" fmla="*/ 935421 w 4099035"/>
              <a:gd name="connsiteY12" fmla="*/ 1145627 h 6358758"/>
              <a:gd name="connsiteX13" fmla="*/ 1103587 w 4099035"/>
              <a:gd name="connsiteY13" fmla="*/ 1618593 h 6358758"/>
              <a:gd name="connsiteX14" fmla="*/ 1135118 w 4099035"/>
              <a:gd name="connsiteY14" fmla="*/ 2028496 h 6358758"/>
              <a:gd name="connsiteX15" fmla="*/ 1082566 w 4099035"/>
              <a:gd name="connsiteY15" fmla="*/ 2501462 h 6358758"/>
              <a:gd name="connsiteX16" fmla="*/ 546538 w 4099035"/>
              <a:gd name="connsiteY16" fmla="*/ 3699641 h 6358758"/>
              <a:gd name="connsiteX17" fmla="*/ 557049 w 4099035"/>
              <a:gd name="connsiteY17" fmla="*/ 3804745 h 6358758"/>
              <a:gd name="connsiteX18" fmla="*/ 567559 w 4099035"/>
              <a:gd name="connsiteY18" fmla="*/ 3878317 h 6358758"/>
              <a:gd name="connsiteX19" fmla="*/ 567559 w 4099035"/>
              <a:gd name="connsiteY19" fmla="*/ 4004441 h 6358758"/>
              <a:gd name="connsiteX20" fmla="*/ 346842 w 4099035"/>
              <a:gd name="connsiteY20" fmla="*/ 4162096 h 6358758"/>
              <a:gd name="connsiteX21" fmla="*/ 294290 w 4099035"/>
              <a:gd name="connsiteY21" fmla="*/ 4708634 h 6358758"/>
              <a:gd name="connsiteX22" fmla="*/ 84083 w 4099035"/>
              <a:gd name="connsiteY22" fmla="*/ 5276193 h 6358758"/>
              <a:gd name="connsiteX23" fmla="*/ 0 w 4099035"/>
              <a:gd name="connsiteY23" fmla="*/ 5591503 h 6358758"/>
              <a:gd name="connsiteX24" fmla="*/ 157656 w 4099035"/>
              <a:gd name="connsiteY24" fmla="*/ 5644054 h 6358758"/>
              <a:gd name="connsiteX25" fmla="*/ 231228 w 4099035"/>
              <a:gd name="connsiteY25" fmla="*/ 5759669 h 6358758"/>
              <a:gd name="connsiteX26" fmla="*/ 567560 w 4099035"/>
              <a:gd name="connsiteY26" fmla="*/ 5770179 h 6358758"/>
              <a:gd name="connsiteX27" fmla="*/ 725214 w 4099035"/>
              <a:gd name="connsiteY27" fmla="*/ 5675585 h 6358758"/>
              <a:gd name="connsiteX28" fmla="*/ 725214 w 4099035"/>
              <a:gd name="connsiteY28" fmla="*/ 5549462 h 6358758"/>
              <a:gd name="connsiteX29" fmla="*/ 777765 w 4099035"/>
              <a:gd name="connsiteY29" fmla="*/ 5223641 h 6358758"/>
              <a:gd name="connsiteX30" fmla="*/ 840828 w 4099035"/>
              <a:gd name="connsiteY30" fmla="*/ 4708634 h 6358758"/>
              <a:gd name="connsiteX31" fmla="*/ 966952 w 4099035"/>
              <a:gd name="connsiteY31" fmla="*/ 4593020 h 6358758"/>
              <a:gd name="connsiteX32" fmla="*/ 977463 w 4099035"/>
              <a:gd name="connsiteY32" fmla="*/ 5307724 h 6358758"/>
              <a:gd name="connsiteX33" fmla="*/ 1051035 w 4099035"/>
              <a:gd name="connsiteY33" fmla="*/ 5412827 h 6358758"/>
              <a:gd name="connsiteX34" fmla="*/ 1187670 w 4099035"/>
              <a:gd name="connsiteY34" fmla="*/ 5496909 h 6358758"/>
              <a:gd name="connsiteX35" fmla="*/ 1439917 w 4099035"/>
              <a:gd name="connsiteY35" fmla="*/ 5507421 h 6358758"/>
              <a:gd name="connsiteX36" fmla="*/ 1534511 w 4099035"/>
              <a:gd name="connsiteY36" fmla="*/ 5391807 h 6358758"/>
              <a:gd name="connsiteX37" fmla="*/ 1671145 w 4099035"/>
              <a:gd name="connsiteY37" fmla="*/ 4750675 h 6358758"/>
              <a:gd name="connsiteX38" fmla="*/ 1776249 w 4099035"/>
              <a:gd name="connsiteY38" fmla="*/ 4309242 h 6358758"/>
              <a:gd name="connsiteX39" fmla="*/ 2154622 w 4099035"/>
              <a:gd name="connsiteY39" fmla="*/ 4424854 h 6358758"/>
              <a:gd name="connsiteX40" fmla="*/ 2301766 w 4099035"/>
              <a:gd name="connsiteY40" fmla="*/ 4845270 h 6358758"/>
              <a:gd name="connsiteX41" fmla="*/ 2364828 w 4099035"/>
              <a:gd name="connsiteY41" fmla="*/ 5402317 h 6358758"/>
              <a:gd name="connsiteX42" fmla="*/ 2438400 w 4099035"/>
              <a:gd name="connsiteY42" fmla="*/ 5749158 h 6358758"/>
              <a:gd name="connsiteX43" fmla="*/ 2501464 w 4099035"/>
              <a:gd name="connsiteY43" fmla="*/ 5927833 h 6358758"/>
              <a:gd name="connsiteX44" fmla="*/ 2659118 w 4099035"/>
              <a:gd name="connsiteY44" fmla="*/ 6096000 h 6358758"/>
              <a:gd name="connsiteX45" fmla="*/ 2806263 w 4099035"/>
              <a:gd name="connsiteY45" fmla="*/ 6064469 h 6358758"/>
              <a:gd name="connsiteX46" fmla="*/ 2921877 w 4099035"/>
              <a:gd name="connsiteY46" fmla="*/ 6053958 h 6358758"/>
              <a:gd name="connsiteX47" fmla="*/ 2858814 w 4099035"/>
              <a:gd name="connsiteY47" fmla="*/ 5822731 h 6358758"/>
              <a:gd name="connsiteX48" fmla="*/ 2764221 w 4099035"/>
              <a:gd name="connsiteY48" fmla="*/ 5559972 h 6358758"/>
              <a:gd name="connsiteX49" fmla="*/ 2974428 w 4099035"/>
              <a:gd name="connsiteY49" fmla="*/ 5318234 h 6358758"/>
              <a:gd name="connsiteX50" fmla="*/ 3005959 w 4099035"/>
              <a:gd name="connsiteY50" fmla="*/ 4897820 h 6358758"/>
              <a:gd name="connsiteX51" fmla="*/ 3058511 w 4099035"/>
              <a:gd name="connsiteY51" fmla="*/ 4666593 h 6358758"/>
              <a:gd name="connsiteX52" fmla="*/ 3289738 w 4099035"/>
              <a:gd name="connsiteY52" fmla="*/ 4855779 h 6358758"/>
              <a:gd name="connsiteX53" fmla="*/ 3153104 w 4099035"/>
              <a:gd name="connsiteY53" fmla="*/ 5402317 h 6358758"/>
              <a:gd name="connsiteX54" fmla="*/ 3048000 w 4099035"/>
              <a:gd name="connsiteY54" fmla="*/ 6011917 h 6358758"/>
              <a:gd name="connsiteX55" fmla="*/ 3142593 w 4099035"/>
              <a:gd name="connsiteY55" fmla="*/ 6053958 h 6358758"/>
              <a:gd name="connsiteX56" fmla="*/ 3342290 w 4099035"/>
              <a:gd name="connsiteY56" fmla="*/ 6190594 h 6358758"/>
              <a:gd name="connsiteX57" fmla="*/ 3636580 w 4099035"/>
              <a:gd name="connsiteY57" fmla="*/ 6358758 h 6358758"/>
              <a:gd name="connsiteX58" fmla="*/ 3836277 w 4099035"/>
              <a:gd name="connsiteY58" fmla="*/ 6274675 h 6358758"/>
              <a:gd name="connsiteX59" fmla="*/ 3993932 w 4099035"/>
              <a:gd name="connsiteY59" fmla="*/ 6085489 h 6358758"/>
              <a:gd name="connsiteX60" fmla="*/ 4099035 w 4099035"/>
              <a:gd name="connsiteY60" fmla="*/ 5307724 h 6358758"/>
              <a:gd name="connsiteX61" fmla="*/ 4035973 w 4099035"/>
              <a:gd name="connsiteY61" fmla="*/ 4624552 h 6358758"/>
              <a:gd name="connsiteX62" fmla="*/ 4025463 w 4099035"/>
              <a:gd name="connsiteY62" fmla="*/ 4309241 h 6358758"/>
              <a:gd name="connsiteX63" fmla="*/ 3752194 w 4099035"/>
              <a:gd name="connsiteY63" fmla="*/ 3993931 h 6358758"/>
              <a:gd name="connsiteX64" fmla="*/ 3541987 w 4099035"/>
              <a:gd name="connsiteY64" fmla="*/ 3174124 h 6358758"/>
              <a:gd name="connsiteX65" fmla="*/ 3363311 w 4099035"/>
              <a:gd name="connsiteY65" fmla="*/ 2680138 h 6358758"/>
              <a:gd name="connsiteX66" fmla="*/ 3174125 w 4099035"/>
              <a:gd name="connsiteY66" fmla="*/ 2427889 h 6358758"/>
              <a:gd name="connsiteX67" fmla="*/ 2995449 w 4099035"/>
              <a:gd name="connsiteY67" fmla="*/ 2060027 h 6358758"/>
              <a:gd name="connsiteX68" fmla="*/ 2848304 w 4099035"/>
              <a:gd name="connsiteY68" fmla="*/ 1818289 h 6358758"/>
              <a:gd name="connsiteX69" fmla="*/ 2911366 w 4099035"/>
              <a:gd name="connsiteY69" fmla="*/ 1418896 h 6358758"/>
              <a:gd name="connsiteX70" fmla="*/ 2974428 w 4099035"/>
              <a:gd name="connsiteY70" fmla="*/ 1324303 h 6358758"/>
              <a:gd name="connsiteX71" fmla="*/ 2942897 w 4099035"/>
              <a:gd name="connsiteY71" fmla="*/ 1671145 h 6358758"/>
              <a:gd name="connsiteX72" fmla="*/ 3100552 w 4099035"/>
              <a:gd name="connsiteY72" fmla="*/ 2133600 h 6358758"/>
              <a:gd name="connsiteX73" fmla="*/ 3647090 w 4099035"/>
              <a:gd name="connsiteY73" fmla="*/ 2154620 h 6358758"/>
              <a:gd name="connsiteX74" fmla="*/ 3752194 w 4099035"/>
              <a:gd name="connsiteY74" fmla="*/ 1965434 h 6358758"/>
              <a:gd name="connsiteX75" fmla="*/ 3520966 w 4099035"/>
              <a:gd name="connsiteY75" fmla="*/ 1734207 h 6358758"/>
              <a:gd name="connsiteX76" fmla="*/ 3741683 w 4099035"/>
              <a:gd name="connsiteY76" fmla="*/ 1355834 h 6358758"/>
              <a:gd name="connsiteX77" fmla="*/ 3678621 w 4099035"/>
              <a:gd name="connsiteY77" fmla="*/ 767255 h 6358758"/>
              <a:gd name="connsiteX78" fmla="*/ 3605049 w 4099035"/>
              <a:gd name="connsiteY78" fmla="*/ 651641 h 6358758"/>
              <a:gd name="connsiteX79" fmla="*/ 3153104 w 4099035"/>
              <a:gd name="connsiteY79" fmla="*/ 420414 h 6358758"/>
              <a:gd name="connsiteX80" fmla="*/ 2900856 w 4099035"/>
              <a:gd name="connsiteY80" fmla="*/ 367862 h 6358758"/>
              <a:gd name="connsiteX81" fmla="*/ 2669628 w 4099035"/>
              <a:gd name="connsiteY81" fmla="*/ 10510 h 6358758"/>
              <a:gd name="connsiteX82" fmla="*/ 2511973 w 4099035"/>
              <a:gd name="connsiteY82" fmla="*/ 0 h 6358758"/>
              <a:gd name="connsiteX83" fmla="*/ 2406869 w 4099035"/>
              <a:gd name="connsiteY83" fmla="*/ 430924 h 6358758"/>
              <a:gd name="connsiteX84" fmla="*/ 2207173 w 4099035"/>
              <a:gd name="connsiteY84" fmla="*/ 630620 h 6358758"/>
              <a:gd name="connsiteX85" fmla="*/ 1912884 w 4099035"/>
              <a:gd name="connsiteY85" fmla="*/ 725214 h 6358758"/>
              <a:gd name="connsiteX86" fmla="*/ 1681656 w 4099035"/>
              <a:gd name="connsiteY86" fmla="*/ 756744 h 6358758"/>
              <a:gd name="connsiteX87" fmla="*/ 1450428 w 4099035"/>
              <a:gd name="connsiteY87" fmla="*/ 546538 h 6358758"/>
              <a:gd name="connsiteX88" fmla="*/ 1292773 w 4099035"/>
              <a:gd name="connsiteY88" fmla="*/ 252247 h 6358758"/>
              <a:gd name="connsiteX89" fmla="*/ 1208690 w 4099035"/>
              <a:gd name="connsiteY89" fmla="*/ 136634 h 6358758"/>
              <a:gd name="connsiteX0" fmla="*/ 1208690 w 4099035"/>
              <a:gd name="connsiteY0" fmla="*/ 136634 h 6274675"/>
              <a:gd name="connsiteX1" fmla="*/ 1019504 w 4099035"/>
              <a:gd name="connsiteY1" fmla="*/ 525517 h 6274675"/>
              <a:gd name="connsiteX2" fmla="*/ 483476 w 4099035"/>
              <a:gd name="connsiteY2" fmla="*/ 672662 h 6274675"/>
              <a:gd name="connsiteX3" fmla="*/ 168166 w 4099035"/>
              <a:gd name="connsiteY3" fmla="*/ 956441 h 6274675"/>
              <a:gd name="connsiteX4" fmla="*/ 168166 w 4099035"/>
              <a:gd name="connsiteY4" fmla="*/ 1229710 h 6274675"/>
              <a:gd name="connsiteX5" fmla="*/ 378373 w 4099035"/>
              <a:gd name="connsiteY5" fmla="*/ 1629103 h 6274675"/>
              <a:gd name="connsiteX6" fmla="*/ 557049 w 4099035"/>
              <a:gd name="connsiteY6" fmla="*/ 1839310 h 6274675"/>
              <a:gd name="connsiteX7" fmla="*/ 451945 w 4099035"/>
              <a:gd name="connsiteY7" fmla="*/ 2049517 h 6274675"/>
              <a:gd name="connsiteX8" fmla="*/ 714704 w 4099035"/>
              <a:gd name="connsiteY8" fmla="*/ 2102069 h 6274675"/>
              <a:gd name="connsiteX9" fmla="*/ 903890 w 4099035"/>
              <a:gd name="connsiteY9" fmla="*/ 1807779 h 6274675"/>
              <a:gd name="connsiteX10" fmla="*/ 840828 w 4099035"/>
              <a:gd name="connsiteY10" fmla="*/ 1387365 h 6274675"/>
              <a:gd name="connsiteX11" fmla="*/ 756745 w 4099035"/>
              <a:gd name="connsiteY11" fmla="*/ 1187669 h 6274675"/>
              <a:gd name="connsiteX12" fmla="*/ 935421 w 4099035"/>
              <a:gd name="connsiteY12" fmla="*/ 1145627 h 6274675"/>
              <a:gd name="connsiteX13" fmla="*/ 1103587 w 4099035"/>
              <a:gd name="connsiteY13" fmla="*/ 1618593 h 6274675"/>
              <a:gd name="connsiteX14" fmla="*/ 1135118 w 4099035"/>
              <a:gd name="connsiteY14" fmla="*/ 2028496 h 6274675"/>
              <a:gd name="connsiteX15" fmla="*/ 1082566 w 4099035"/>
              <a:gd name="connsiteY15" fmla="*/ 2501462 h 6274675"/>
              <a:gd name="connsiteX16" fmla="*/ 546538 w 4099035"/>
              <a:gd name="connsiteY16" fmla="*/ 3699641 h 6274675"/>
              <a:gd name="connsiteX17" fmla="*/ 557049 w 4099035"/>
              <a:gd name="connsiteY17" fmla="*/ 3804745 h 6274675"/>
              <a:gd name="connsiteX18" fmla="*/ 567559 w 4099035"/>
              <a:gd name="connsiteY18" fmla="*/ 3878317 h 6274675"/>
              <a:gd name="connsiteX19" fmla="*/ 567559 w 4099035"/>
              <a:gd name="connsiteY19" fmla="*/ 4004441 h 6274675"/>
              <a:gd name="connsiteX20" fmla="*/ 346842 w 4099035"/>
              <a:gd name="connsiteY20" fmla="*/ 4162096 h 6274675"/>
              <a:gd name="connsiteX21" fmla="*/ 294290 w 4099035"/>
              <a:gd name="connsiteY21" fmla="*/ 4708634 h 6274675"/>
              <a:gd name="connsiteX22" fmla="*/ 84083 w 4099035"/>
              <a:gd name="connsiteY22" fmla="*/ 5276193 h 6274675"/>
              <a:gd name="connsiteX23" fmla="*/ 0 w 4099035"/>
              <a:gd name="connsiteY23" fmla="*/ 5591503 h 6274675"/>
              <a:gd name="connsiteX24" fmla="*/ 157656 w 4099035"/>
              <a:gd name="connsiteY24" fmla="*/ 5644054 h 6274675"/>
              <a:gd name="connsiteX25" fmla="*/ 231228 w 4099035"/>
              <a:gd name="connsiteY25" fmla="*/ 5759669 h 6274675"/>
              <a:gd name="connsiteX26" fmla="*/ 567560 w 4099035"/>
              <a:gd name="connsiteY26" fmla="*/ 5770179 h 6274675"/>
              <a:gd name="connsiteX27" fmla="*/ 725214 w 4099035"/>
              <a:gd name="connsiteY27" fmla="*/ 5675585 h 6274675"/>
              <a:gd name="connsiteX28" fmla="*/ 725214 w 4099035"/>
              <a:gd name="connsiteY28" fmla="*/ 5549462 h 6274675"/>
              <a:gd name="connsiteX29" fmla="*/ 777765 w 4099035"/>
              <a:gd name="connsiteY29" fmla="*/ 5223641 h 6274675"/>
              <a:gd name="connsiteX30" fmla="*/ 840828 w 4099035"/>
              <a:gd name="connsiteY30" fmla="*/ 4708634 h 6274675"/>
              <a:gd name="connsiteX31" fmla="*/ 966952 w 4099035"/>
              <a:gd name="connsiteY31" fmla="*/ 4593020 h 6274675"/>
              <a:gd name="connsiteX32" fmla="*/ 977463 w 4099035"/>
              <a:gd name="connsiteY32" fmla="*/ 5307724 h 6274675"/>
              <a:gd name="connsiteX33" fmla="*/ 1051035 w 4099035"/>
              <a:gd name="connsiteY33" fmla="*/ 5412827 h 6274675"/>
              <a:gd name="connsiteX34" fmla="*/ 1187670 w 4099035"/>
              <a:gd name="connsiteY34" fmla="*/ 5496909 h 6274675"/>
              <a:gd name="connsiteX35" fmla="*/ 1439917 w 4099035"/>
              <a:gd name="connsiteY35" fmla="*/ 5507421 h 6274675"/>
              <a:gd name="connsiteX36" fmla="*/ 1534511 w 4099035"/>
              <a:gd name="connsiteY36" fmla="*/ 5391807 h 6274675"/>
              <a:gd name="connsiteX37" fmla="*/ 1671145 w 4099035"/>
              <a:gd name="connsiteY37" fmla="*/ 4750675 h 6274675"/>
              <a:gd name="connsiteX38" fmla="*/ 1776249 w 4099035"/>
              <a:gd name="connsiteY38" fmla="*/ 4309242 h 6274675"/>
              <a:gd name="connsiteX39" fmla="*/ 2154622 w 4099035"/>
              <a:gd name="connsiteY39" fmla="*/ 4424854 h 6274675"/>
              <a:gd name="connsiteX40" fmla="*/ 2301766 w 4099035"/>
              <a:gd name="connsiteY40" fmla="*/ 4845270 h 6274675"/>
              <a:gd name="connsiteX41" fmla="*/ 2364828 w 4099035"/>
              <a:gd name="connsiteY41" fmla="*/ 5402317 h 6274675"/>
              <a:gd name="connsiteX42" fmla="*/ 2438400 w 4099035"/>
              <a:gd name="connsiteY42" fmla="*/ 5749158 h 6274675"/>
              <a:gd name="connsiteX43" fmla="*/ 2501464 w 4099035"/>
              <a:gd name="connsiteY43" fmla="*/ 5927833 h 6274675"/>
              <a:gd name="connsiteX44" fmla="*/ 2659118 w 4099035"/>
              <a:gd name="connsiteY44" fmla="*/ 6096000 h 6274675"/>
              <a:gd name="connsiteX45" fmla="*/ 2806263 w 4099035"/>
              <a:gd name="connsiteY45" fmla="*/ 6064469 h 6274675"/>
              <a:gd name="connsiteX46" fmla="*/ 2921877 w 4099035"/>
              <a:gd name="connsiteY46" fmla="*/ 6053958 h 6274675"/>
              <a:gd name="connsiteX47" fmla="*/ 2858814 w 4099035"/>
              <a:gd name="connsiteY47" fmla="*/ 5822731 h 6274675"/>
              <a:gd name="connsiteX48" fmla="*/ 2764221 w 4099035"/>
              <a:gd name="connsiteY48" fmla="*/ 5559972 h 6274675"/>
              <a:gd name="connsiteX49" fmla="*/ 2974428 w 4099035"/>
              <a:gd name="connsiteY49" fmla="*/ 5318234 h 6274675"/>
              <a:gd name="connsiteX50" fmla="*/ 3005959 w 4099035"/>
              <a:gd name="connsiteY50" fmla="*/ 4897820 h 6274675"/>
              <a:gd name="connsiteX51" fmla="*/ 3058511 w 4099035"/>
              <a:gd name="connsiteY51" fmla="*/ 4666593 h 6274675"/>
              <a:gd name="connsiteX52" fmla="*/ 3289738 w 4099035"/>
              <a:gd name="connsiteY52" fmla="*/ 4855779 h 6274675"/>
              <a:gd name="connsiteX53" fmla="*/ 3153104 w 4099035"/>
              <a:gd name="connsiteY53" fmla="*/ 5402317 h 6274675"/>
              <a:gd name="connsiteX54" fmla="*/ 3048000 w 4099035"/>
              <a:gd name="connsiteY54" fmla="*/ 6011917 h 6274675"/>
              <a:gd name="connsiteX55" fmla="*/ 3142593 w 4099035"/>
              <a:gd name="connsiteY55" fmla="*/ 6053958 h 6274675"/>
              <a:gd name="connsiteX56" fmla="*/ 3342290 w 4099035"/>
              <a:gd name="connsiteY56" fmla="*/ 6190594 h 6274675"/>
              <a:gd name="connsiteX57" fmla="*/ 3678621 w 4099035"/>
              <a:gd name="connsiteY57" fmla="*/ 6117020 h 6274675"/>
              <a:gd name="connsiteX58" fmla="*/ 3836277 w 4099035"/>
              <a:gd name="connsiteY58" fmla="*/ 6274675 h 6274675"/>
              <a:gd name="connsiteX59" fmla="*/ 3993932 w 4099035"/>
              <a:gd name="connsiteY59" fmla="*/ 6085489 h 6274675"/>
              <a:gd name="connsiteX60" fmla="*/ 4099035 w 4099035"/>
              <a:gd name="connsiteY60" fmla="*/ 5307724 h 6274675"/>
              <a:gd name="connsiteX61" fmla="*/ 4035973 w 4099035"/>
              <a:gd name="connsiteY61" fmla="*/ 4624552 h 6274675"/>
              <a:gd name="connsiteX62" fmla="*/ 4025463 w 4099035"/>
              <a:gd name="connsiteY62" fmla="*/ 4309241 h 6274675"/>
              <a:gd name="connsiteX63" fmla="*/ 3752194 w 4099035"/>
              <a:gd name="connsiteY63" fmla="*/ 3993931 h 6274675"/>
              <a:gd name="connsiteX64" fmla="*/ 3541987 w 4099035"/>
              <a:gd name="connsiteY64" fmla="*/ 3174124 h 6274675"/>
              <a:gd name="connsiteX65" fmla="*/ 3363311 w 4099035"/>
              <a:gd name="connsiteY65" fmla="*/ 2680138 h 6274675"/>
              <a:gd name="connsiteX66" fmla="*/ 3174125 w 4099035"/>
              <a:gd name="connsiteY66" fmla="*/ 2427889 h 6274675"/>
              <a:gd name="connsiteX67" fmla="*/ 2995449 w 4099035"/>
              <a:gd name="connsiteY67" fmla="*/ 2060027 h 6274675"/>
              <a:gd name="connsiteX68" fmla="*/ 2848304 w 4099035"/>
              <a:gd name="connsiteY68" fmla="*/ 1818289 h 6274675"/>
              <a:gd name="connsiteX69" fmla="*/ 2911366 w 4099035"/>
              <a:gd name="connsiteY69" fmla="*/ 1418896 h 6274675"/>
              <a:gd name="connsiteX70" fmla="*/ 2974428 w 4099035"/>
              <a:gd name="connsiteY70" fmla="*/ 1324303 h 6274675"/>
              <a:gd name="connsiteX71" fmla="*/ 2942897 w 4099035"/>
              <a:gd name="connsiteY71" fmla="*/ 1671145 h 6274675"/>
              <a:gd name="connsiteX72" fmla="*/ 3100552 w 4099035"/>
              <a:gd name="connsiteY72" fmla="*/ 2133600 h 6274675"/>
              <a:gd name="connsiteX73" fmla="*/ 3647090 w 4099035"/>
              <a:gd name="connsiteY73" fmla="*/ 2154620 h 6274675"/>
              <a:gd name="connsiteX74" fmla="*/ 3752194 w 4099035"/>
              <a:gd name="connsiteY74" fmla="*/ 1965434 h 6274675"/>
              <a:gd name="connsiteX75" fmla="*/ 3520966 w 4099035"/>
              <a:gd name="connsiteY75" fmla="*/ 1734207 h 6274675"/>
              <a:gd name="connsiteX76" fmla="*/ 3741683 w 4099035"/>
              <a:gd name="connsiteY76" fmla="*/ 1355834 h 6274675"/>
              <a:gd name="connsiteX77" fmla="*/ 3678621 w 4099035"/>
              <a:gd name="connsiteY77" fmla="*/ 767255 h 6274675"/>
              <a:gd name="connsiteX78" fmla="*/ 3605049 w 4099035"/>
              <a:gd name="connsiteY78" fmla="*/ 651641 h 6274675"/>
              <a:gd name="connsiteX79" fmla="*/ 3153104 w 4099035"/>
              <a:gd name="connsiteY79" fmla="*/ 420414 h 6274675"/>
              <a:gd name="connsiteX80" fmla="*/ 2900856 w 4099035"/>
              <a:gd name="connsiteY80" fmla="*/ 367862 h 6274675"/>
              <a:gd name="connsiteX81" fmla="*/ 2669628 w 4099035"/>
              <a:gd name="connsiteY81" fmla="*/ 10510 h 6274675"/>
              <a:gd name="connsiteX82" fmla="*/ 2511973 w 4099035"/>
              <a:gd name="connsiteY82" fmla="*/ 0 h 6274675"/>
              <a:gd name="connsiteX83" fmla="*/ 2406869 w 4099035"/>
              <a:gd name="connsiteY83" fmla="*/ 430924 h 6274675"/>
              <a:gd name="connsiteX84" fmla="*/ 2207173 w 4099035"/>
              <a:gd name="connsiteY84" fmla="*/ 630620 h 6274675"/>
              <a:gd name="connsiteX85" fmla="*/ 1912884 w 4099035"/>
              <a:gd name="connsiteY85" fmla="*/ 725214 h 6274675"/>
              <a:gd name="connsiteX86" fmla="*/ 1681656 w 4099035"/>
              <a:gd name="connsiteY86" fmla="*/ 756744 h 6274675"/>
              <a:gd name="connsiteX87" fmla="*/ 1450428 w 4099035"/>
              <a:gd name="connsiteY87" fmla="*/ 546538 h 6274675"/>
              <a:gd name="connsiteX88" fmla="*/ 1292773 w 4099035"/>
              <a:gd name="connsiteY88" fmla="*/ 252247 h 6274675"/>
              <a:gd name="connsiteX89" fmla="*/ 1208690 w 4099035"/>
              <a:gd name="connsiteY89" fmla="*/ 136634 h 6274675"/>
              <a:gd name="connsiteX0" fmla="*/ 1208690 w 4099035"/>
              <a:gd name="connsiteY0" fmla="*/ 136634 h 6274675"/>
              <a:gd name="connsiteX1" fmla="*/ 1019504 w 4099035"/>
              <a:gd name="connsiteY1" fmla="*/ 525517 h 6274675"/>
              <a:gd name="connsiteX2" fmla="*/ 483476 w 4099035"/>
              <a:gd name="connsiteY2" fmla="*/ 672662 h 6274675"/>
              <a:gd name="connsiteX3" fmla="*/ 168166 w 4099035"/>
              <a:gd name="connsiteY3" fmla="*/ 956441 h 6274675"/>
              <a:gd name="connsiteX4" fmla="*/ 168166 w 4099035"/>
              <a:gd name="connsiteY4" fmla="*/ 1229710 h 6274675"/>
              <a:gd name="connsiteX5" fmla="*/ 378373 w 4099035"/>
              <a:gd name="connsiteY5" fmla="*/ 1629103 h 6274675"/>
              <a:gd name="connsiteX6" fmla="*/ 557049 w 4099035"/>
              <a:gd name="connsiteY6" fmla="*/ 1839310 h 6274675"/>
              <a:gd name="connsiteX7" fmla="*/ 451945 w 4099035"/>
              <a:gd name="connsiteY7" fmla="*/ 2049517 h 6274675"/>
              <a:gd name="connsiteX8" fmla="*/ 714704 w 4099035"/>
              <a:gd name="connsiteY8" fmla="*/ 2102069 h 6274675"/>
              <a:gd name="connsiteX9" fmla="*/ 903890 w 4099035"/>
              <a:gd name="connsiteY9" fmla="*/ 1807779 h 6274675"/>
              <a:gd name="connsiteX10" fmla="*/ 840828 w 4099035"/>
              <a:gd name="connsiteY10" fmla="*/ 1387365 h 6274675"/>
              <a:gd name="connsiteX11" fmla="*/ 756745 w 4099035"/>
              <a:gd name="connsiteY11" fmla="*/ 1187669 h 6274675"/>
              <a:gd name="connsiteX12" fmla="*/ 935421 w 4099035"/>
              <a:gd name="connsiteY12" fmla="*/ 1145627 h 6274675"/>
              <a:gd name="connsiteX13" fmla="*/ 1103587 w 4099035"/>
              <a:gd name="connsiteY13" fmla="*/ 1618593 h 6274675"/>
              <a:gd name="connsiteX14" fmla="*/ 1135118 w 4099035"/>
              <a:gd name="connsiteY14" fmla="*/ 2028496 h 6274675"/>
              <a:gd name="connsiteX15" fmla="*/ 1082566 w 4099035"/>
              <a:gd name="connsiteY15" fmla="*/ 2501462 h 6274675"/>
              <a:gd name="connsiteX16" fmla="*/ 546538 w 4099035"/>
              <a:gd name="connsiteY16" fmla="*/ 3699641 h 6274675"/>
              <a:gd name="connsiteX17" fmla="*/ 557049 w 4099035"/>
              <a:gd name="connsiteY17" fmla="*/ 3804745 h 6274675"/>
              <a:gd name="connsiteX18" fmla="*/ 567559 w 4099035"/>
              <a:gd name="connsiteY18" fmla="*/ 3878317 h 6274675"/>
              <a:gd name="connsiteX19" fmla="*/ 567559 w 4099035"/>
              <a:gd name="connsiteY19" fmla="*/ 4004441 h 6274675"/>
              <a:gd name="connsiteX20" fmla="*/ 346842 w 4099035"/>
              <a:gd name="connsiteY20" fmla="*/ 4162096 h 6274675"/>
              <a:gd name="connsiteX21" fmla="*/ 294290 w 4099035"/>
              <a:gd name="connsiteY21" fmla="*/ 4708634 h 6274675"/>
              <a:gd name="connsiteX22" fmla="*/ 84083 w 4099035"/>
              <a:gd name="connsiteY22" fmla="*/ 5276193 h 6274675"/>
              <a:gd name="connsiteX23" fmla="*/ 0 w 4099035"/>
              <a:gd name="connsiteY23" fmla="*/ 5591503 h 6274675"/>
              <a:gd name="connsiteX24" fmla="*/ 157656 w 4099035"/>
              <a:gd name="connsiteY24" fmla="*/ 5644054 h 6274675"/>
              <a:gd name="connsiteX25" fmla="*/ 231228 w 4099035"/>
              <a:gd name="connsiteY25" fmla="*/ 5759669 h 6274675"/>
              <a:gd name="connsiteX26" fmla="*/ 567560 w 4099035"/>
              <a:gd name="connsiteY26" fmla="*/ 5770179 h 6274675"/>
              <a:gd name="connsiteX27" fmla="*/ 725214 w 4099035"/>
              <a:gd name="connsiteY27" fmla="*/ 5675585 h 6274675"/>
              <a:gd name="connsiteX28" fmla="*/ 725214 w 4099035"/>
              <a:gd name="connsiteY28" fmla="*/ 5549462 h 6274675"/>
              <a:gd name="connsiteX29" fmla="*/ 777765 w 4099035"/>
              <a:gd name="connsiteY29" fmla="*/ 5223641 h 6274675"/>
              <a:gd name="connsiteX30" fmla="*/ 840828 w 4099035"/>
              <a:gd name="connsiteY30" fmla="*/ 4708634 h 6274675"/>
              <a:gd name="connsiteX31" fmla="*/ 966952 w 4099035"/>
              <a:gd name="connsiteY31" fmla="*/ 4593020 h 6274675"/>
              <a:gd name="connsiteX32" fmla="*/ 977463 w 4099035"/>
              <a:gd name="connsiteY32" fmla="*/ 5307724 h 6274675"/>
              <a:gd name="connsiteX33" fmla="*/ 1051035 w 4099035"/>
              <a:gd name="connsiteY33" fmla="*/ 5412827 h 6274675"/>
              <a:gd name="connsiteX34" fmla="*/ 1187670 w 4099035"/>
              <a:gd name="connsiteY34" fmla="*/ 5496909 h 6274675"/>
              <a:gd name="connsiteX35" fmla="*/ 1439917 w 4099035"/>
              <a:gd name="connsiteY35" fmla="*/ 5507421 h 6274675"/>
              <a:gd name="connsiteX36" fmla="*/ 1534511 w 4099035"/>
              <a:gd name="connsiteY36" fmla="*/ 5391807 h 6274675"/>
              <a:gd name="connsiteX37" fmla="*/ 1671145 w 4099035"/>
              <a:gd name="connsiteY37" fmla="*/ 4750675 h 6274675"/>
              <a:gd name="connsiteX38" fmla="*/ 1776249 w 4099035"/>
              <a:gd name="connsiteY38" fmla="*/ 4309242 h 6274675"/>
              <a:gd name="connsiteX39" fmla="*/ 2154622 w 4099035"/>
              <a:gd name="connsiteY39" fmla="*/ 4424854 h 6274675"/>
              <a:gd name="connsiteX40" fmla="*/ 2301766 w 4099035"/>
              <a:gd name="connsiteY40" fmla="*/ 4845270 h 6274675"/>
              <a:gd name="connsiteX41" fmla="*/ 2364828 w 4099035"/>
              <a:gd name="connsiteY41" fmla="*/ 5402317 h 6274675"/>
              <a:gd name="connsiteX42" fmla="*/ 2438400 w 4099035"/>
              <a:gd name="connsiteY42" fmla="*/ 5749158 h 6274675"/>
              <a:gd name="connsiteX43" fmla="*/ 2501464 w 4099035"/>
              <a:gd name="connsiteY43" fmla="*/ 5927833 h 6274675"/>
              <a:gd name="connsiteX44" fmla="*/ 2659118 w 4099035"/>
              <a:gd name="connsiteY44" fmla="*/ 6096000 h 6274675"/>
              <a:gd name="connsiteX45" fmla="*/ 2806263 w 4099035"/>
              <a:gd name="connsiteY45" fmla="*/ 6064469 h 6274675"/>
              <a:gd name="connsiteX46" fmla="*/ 2921877 w 4099035"/>
              <a:gd name="connsiteY46" fmla="*/ 6053958 h 6274675"/>
              <a:gd name="connsiteX47" fmla="*/ 2858814 w 4099035"/>
              <a:gd name="connsiteY47" fmla="*/ 5822731 h 6274675"/>
              <a:gd name="connsiteX48" fmla="*/ 2764221 w 4099035"/>
              <a:gd name="connsiteY48" fmla="*/ 5559972 h 6274675"/>
              <a:gd name="connsiteX49" fmla="*/ 2974428 w 4099035"/>
              <a:gd name="connsiteY49" fmla="*/ 5318234 h 6274675"/>
              <a:gd name="connsiteX50" fmla="*/ 3005959 w 4099035"/>
              <a:gd name="connsiteY50" fmla="*/ 4897820 h 6274675"/>
              <a:gd name="connsiteX51" fmla="*/ 3058511 w 4099035"/>
              <a:gd name="connsiteY51" fmla="*/ 4666593 h 6274675"/>
              <a:gd name="connsiteX52" fmla="*/ 3289738 w 4099035"/>
              <a:gd name="connsiteY52" fmla="*/ 4855779 h 6274675"/>
              <a:gd name="connsiteX53" fmla="*/ 3153104 w 4099035"/>
              <a:gd name="connsiteY53" fmla="*/ 5402317 h 6274675"/>
              <a:gd name="connsiteX54" fmla="*/ 3048000 w 4099035"/>
              <a:gd name="connsiteY54" fmla="*/ 6011917 h 6274675"/>
              <a:gd name="connsiteX55" fmla="*/ 3142593 w 4099035"/>
              <a:gd name="connsiteY55" fmla="*/ 6053958 h 6274675"/>
              <a:gd name="connsiteX56" fmla="*/ 3342290 w 4099035"/>
              <a:gd name="connsiteY56" fmla="*/ 6190594 h 6274675"/>
              <a:gd name="connsiteX57" fmla="*/ 3678621 w 4099035"/>
              <a:gd name="connsiteY57" fmla="*/ 6117020 h 6274675"/>
              <a:gd name="connsiteX58" fmla="*/ 3836277 w 4099035"/>
              <a:gd name="connsiteY58" fmla="*/ 6274675 h 6274675"/>
              <a:gd name="connsiteX59" fmla="*/ 3993932 w 4099035"/>
              <a:gd name="connsiteY59" fmla="*/ 6085489 h 6274675"/>
              <a:gd name="connsiteX60" fmla="*/ 4099035 w 4099035"/>
              <a:gd name="connsiteY60" fmla="*/ 5307724 h 6274675"/>
              <a:gd name="connsiteX61" fmla="*/ 4035973 w 4099035"/>
              <a:gd name="connsiteY61" fmla="*/ 4624552 h 6274675"/>
              <a:gd name="connsiteX62" fmla="*/ 4025463 w 4099035"/>
              <a:gd name="connsiteY62" fmla="*/ 4309241 h 6274675"/>
              <a:gd name="connsiteX63" fmla="*/ 3752194 w 4099035"/>
              <a:gd name="connsiteY63" fmla="*/ 3993931 h 6274675"/>
              <a:gd name="connsiteX64" fmla="*/ 3541987 w 4099035"/>
              <a:gd name="connsiteY64" fmla="*/ 3174124 h 6274675"/>
              <a:gd name="connsiteX65" fmla="*/ 3363311 w 4099035"/>
              <a:gd name="connsiteY65" fmla="*/ 2680138 h 6274675"/>
              <a:gd name="connsiteX66" fmla="*/ 3174125 w 4099035"/>
              <a:gd name="connsiteY66" fmla="*/ 2427889 h 6274675"/>
              <a:gd name="connsiteX67" fmla="*/ 2995449 w 4099035"/>
              <a:gd name="connsiteY67" fmla="*/ 2060027 h 6274675"/>
              <a:gd name="connsiteX68" fmla="*/ 2848304 w 4099035"/>
              <a:gd name="connsiteY68" fmla="*/ 1818289 h 6274675"/>
              <a:gd name="connsiteX69" fmla="*/ 2911366 w 4099035"/>
              <a:gd name="connsiteY69" fmla="*/ 1418896 h 6274675"/>
              <a:gd name="connsiteX70" fmla="*/ 2974428 w 4099035"/>
              <a:gd name="connsiteY70" fmla="*/ 1324303 h 6274675"/>
              <a:gd name="connsiteX71" fmla="*/ 2942897 w 4099035"/>
              <a:gd name="connsiteY71" fmla="*/ 1671145 h 6274675"/>
              <a:gd name="connsiteX72" fmla="*/ 3100552 w 4099035"/>
              <a:gd name="connsiteY72" fmla="*/ 2133600 h 6274675"/>
              <a:gd name="connsiteX73" fmla="*/ 3647090 w 4099035"/>
              <a:gd name="connsiteY73" fmla="*/ 2154620 h 6274675"/>
              <a:gd name="connsiteX74" fmla="*/ 3752194 w 4099035"/>
              <a:gd name="connsiteY74" fmla="*/ 1965434 h 6274675"/>
              <a:gd name="connsiteX75" fmla="*/ 3520966 w 4099035"/>
              <a:gd name="connsiteY75" fmla="*/ 1734207 h 6274675"/>
              <a:gd name="connsiteX76" fmla="*/ 3741683 w 4099035"/>
              <a:gd name="connsiteY76" fmla="*/ 1355834 h 6274675"/>
              <a:gd name="connsiteX77" fmla="*/ 3678621 w 4099035"/>
              <a:gd name="connsiteY77" fmla="*/ 767255 h 6274675"/>
              <a:gd name="connsiteX78" fmla="*/ 3605049 w 4099035"/>
              <a:gd name="connsiteY78" fmla="*/ 651641 h 6274675"/>
              <a:gd name="connsiteX79" fmla="*/ 3153104 w 4099035"/>
              <a:gd name="connsiteY79" fmla="*/ 420414 h 6274675"/>
              <a:gd name="connsiteX80" fmla="*/ 2900856 w 4099035"/>
              <a:gd name="connsiteY80" fmla="*/ 367862 h 6274675"/>
              <a:gd name="connsiteX81" fmla="*/ 2669628 w 4099035"/>
              <a:gd name="connsiteY81" fmla="*/ 10510 h 6274675"/>
              <a:gd name="connsiteX82" fmla="*/ 2511973 w 4099035"/>
              <a:gd name="connsiteY82" fmla="*/ 0 h 6274675"/>
              <a:gd name="connsiteX83" fmla="*/ 2406869 w 4099035"/>
              <a:gd name="connsiteY83" fmla="*/ 430924 h 6274675"/>
              <a:gd name="connsiteX84" fmla="*/ 2207173 w 4099035"/>
              <a:gd name="connsiteY84" fmla="*/ 630620 h 6274675"/>
              <a:gd name="connsiteX85" fmla="*/ 1912884 w 4099035"/>
              <a:gd name="connsiteY85" fmla="*/ 725214 h 6274675"/>
              <a:gd name="connsiteX86" fmla="*/ 1681656 w 4099035"/>
              <a:gd name="connsiteY86" fmla="*/ 756744 h 6274675"/>
              <a:gd name="connsiteX87" fmla="*/ 1450428 w 4099035"/>
              <a:gd name="connsiteY87" fmla="*/ 546538 h 6274675"/>
              <a:gd name="connsiteX88" fmla="*/ 1292773 w 4099035"/>
              <a:gd name="connsiteY88" fmla="*/ 252247 h 6274675"/>
              <a:gd name="connsiteX89" fmla="*/ 1208690 w 4099035"/>
              <a:gd name="connsiteY89" fmla="*/ 136634 h 6274675"/>
              <a:gd name="connsiteX0" fmla="*/ 1208690 w 4099035"/>
              <a:gd name="connsiteY0" fmla="*/ 136634 h 6312933"/>
              <a:gd name="connsiteX1" fmla="*/ 1019504 w 4099035"/>
              <a:gd name="connsiteY1" fmla="*/ 525517 h 6312933"/>
              <a:gd name="connsiteX2" fmla="*/ 483476 w 4099035"/>
              <a:gd name="connsiteY2" fmla="*/ 672662 h 6312933"/>
              <a:gd name="connsiteX3" fmla="*/ 168166 w 4099035"/>
              <a:gd name="connsiteY3" fmla="*/ 956441 h 6312933"/>
              <a:gd name="connsiteX4" fmla="*/ 168166 w 4099035"/>
              <a:gd name="connsiteY4" fmla="*/ 1229710 h 6312933"/>
              <a:gd name="connsiteX5" fmla="*/ 378373 w 4099035"/>
              <a:gd name="connsiteY5" fmla="*/ 1629103 h 6312933"/>
              <a:gd name="connsiteX6" fmla="*/ 557049 w 4099035"/>
              <a:gd name="connsiteY6" fmla="*/ 1839310 h 6312933"/>
              <a:gd name="connsiteX7" fmla="*/ 451945 w 4099035"/>
              <a:gd name="connsiteY7" fmla="*/ 2049517 h 6312933"/>
              <a:gd name="connsiteX8" fmla="*/ 714704 w 4099035"/>
              <a:gd name="connsiteY8" fmla="*/ 2102069 h 6312933"/>
              <a:gd name="connsiteX9" fmla="*/ 903890 w 4099035"/>
              <a:gd name="connsiteY9" fmla="*/ 1807779 h 6312933"/>
              <a:gd name="connsiteX10" fmla="*/ 840828 w 4099035"/>
              <a:gd name="connsiteY10" fmla="*/ 1387365 h 6312933"/>
              <a:gd name="connsiteX11" fmla="*/ 756745 w 4099035"/>
              <a:gd name="connsiteY11" fmla="*/ 1187669 h 6312933"/>
              <a:gd name="connsiteX12" fmla="*/ 935421 w 4099035"/>
              <a:gd name="connsiteY12" fmla="*/ 1145627 h 6312933"/>
              <a:gd name="connsiteX13" fmla="*/ 1103587 w 4099035"/>
              <a:gd name="connsiteY13" fmla="*/ 1618593 h 6312933"/>
              <a:gd name="connsiteX14" fmla="*/ 1135118 w 4099035"/>
              <a:gd name="connsiteY14" fmla="*/ 2028496 h 6312933"/>
              <a:gd name="connsiteX15" fmla="*/ 1082566 w 4099035"/>
              <a:gd name="connsiteY15" fmla="*/ 2501462 h 6312933"/>
              <a:gd name="connsiteX16" fmla="*/ 546538 w 4099035"/>
              <a:gd name="connsiteY16" fmla="*/ 3699641 h 6312933"/>
              <a:gd name="connsiteX17" fmla="*/ 557049 w 4099035"/>
              <a:gd name="connsiteY17" fmla="*/ 3804745 h 6312933"/>
              <a:gd name="connsiteX18" fmla="*/ 567559 w 4099035"/>
              <a:gd name="connsiteY18" fmla="*/ 3878317 h 6312933"/>
              <a:gd name="connsiteX19" fmla="*/ 567559 w 4099035"/>
              <a:gd name="connsiteY19" fmla="*/ 4004441 h 6312933"/>
              <a:gd name="connsiteX20" fmla="*/ 346842 w 4099035"/>
              <a:gd name="connsiteY20" fmla="*/ 4162096 h 6312933"/>
              <a:gd name="connsiteX21" fmla="*/ 294290 w 4099035"/>
              <a:gd name="connsiteY21" fmla="*/ 4708634 h 6312933"/>
              <a:gd name="connsiteX22" fmla="*/ 84083 w 4099035"/>
              <a:gd name="connsiteY22" fmla="*/ 5276193 h 6312933"/>
              <a:gd name="connsiteX23" fmla="*/ 0 w 4099035"/>
              <a:gd name="connsiteY23" fmla="*/ 5591503 h 6312933"/>
              <a:gd name="connsiteX24" fmla="*/ 157656 w 4099035"/>
              <a:gd name="connsiteY24" fmla="*/ 5644054 h 6312933"/>
              <a:gd name="connsiteX25" fmla="*/ 231228 w 4099035"/>
              <a:gd name="connsiteY25" fmla="*/ 5759669 h 6312933"/>
              <a:gd name="connsiteX26" fmla="*/ 567560 w 4099035"/>
              <a:gd name="connsiteY26" fmla="*/ 5770179 h 6312933"/>
              <a:gd name="connsiteX27" fmla="*/ 725214 w 4099035"/>
              <a:gd name="connsiteY27" fmla="*/ 5675585 h 6312933"/>
              <a:gd name="connsiteX28" fmla="*/ 725214 w 4099035"/>
              <a:gd name="connsiteY28" fmla="*/ 5549462 h 6312933"/>
              <a:gd name="connsiteX29" fmla="*/ 777765 w 4099035"/>
              <a:gd name="connsiteY29" fmla="*/ 5223641 h 6312933"/>
              <a:gd name="connsiteX30" fmla="*/ 840828 w 4099035"/>
              <a:gd name="connsiteY30" fmla="*/ 4708634 h 6312933"/>
              <a:gd name="connsiteX31" fmla="*/ 966952 w 4099035"/>
              <a:gd name="connsiteY31" fmla="*/ 4593020 h 6312933"/>
              <a:gd name="connsiteX32" fmla="*/ 977463 w 4099035"/>
              <a:gd name="connsiteY32" fmla="*/ 5307724 h 6312933"/>
              <a:gd name="connsiteX33" fmla="*/ 1051035 w 4099035"/>
              <a:gd name="connsiteY33" fmla="*/ 5412827 h 6312933"/>
              <a:gd name="connsiteX34" fmla="*/ 1187670 w 4099035"/>
              <a:gd name="connsiteY34" fmla="*/ 5496909 h 6312933"/>
              <a:gd name="connsiteX35" fmla="*/ 1439917 w 4099035"/>
              <a:gd name="connsiteY35" fmla="*/ 5507421 h 6312933"/>
              <a:gd name="connsiteX36" fmla="*/ 1534511 w 4099035"/>
              <a:gd name="connsiteY36" fmla="*/ 5391807 h 6312933"/>
              <a:gd name="connsiteX37" fmla="*/ 1671145 w 4099035"/>
              <a:gd name="connsiteY37" fmla="*/ 4750675 h 6312933"/>
              <a:gd name="connsiteX38" fmla="*/ 1776249 w 4099035"/>
              <a:gd name="connsiteY38" fmla="*/ 4309242 h 6312933"/>
              <a:gd name="connsiteX39" fmla="*/ 2154622 w 4099035"/>
              <a:gd name="connsiteY39" fmla="*/ 4424854 h 6312933"/>
              <a:gd name="connsiteX40" fmla="*/ 2301766 w 4099035"/>
              <a:gd name="connsiteY40" fmla="*/ 4845270 h 6312933"/>
              <a:gd name="connsiteX41" fmla="*/ 2364828 w 4099035"/>
              <a:gd name="connsiteY41" fmla="*/ 5402317 h 6312933"/>
              <a:gd name="connsiteX42" fmla="*/ 2438400 w 4099035"/>
              <a:gd name="connsiteY42" fmla="*/ 5749158 h 6312933"/>
              <a:gd name="connsiteX43" fmla="*/ 2501464 w 4099035"/>
              <a:gd name="connsiteY43" fmla="*/ 5927833 h 6312933"/>
              <a:gd name="connsiteX44" fmla="*/ 2659118 w 4099035"/>
              <a:gd name="connsiteY44" fmla="*/ 6096000 h 6312933"/>
              <a:gd name="connsiteX45" fmla="*/ 2806263 w 4099035"/>
              <a:gd name="connsiteY45" fmla="*/ 6064469 h 6312933"/>
              <a:gd name="connsiteX46" fmla="*/ 2921877 w 4099035"/>
              <a:gd name="connsiteY46" fmla="*/ 6053958 h 6312933"/>
              <a:gd name="connsiteX47" fmla="*/ 2858814 w 4099035"/>
              <a:gd name="connsiteY47" fmla="*/ 5822731 h 6312933"/>
              <a:gd name="connsiteX48" fmla="*/ 2764221 w 4099035"/>
              <a:gd name="connsiteY48" fmla="*/ 5559972 h 6312933"/>
              <a:gd name="connsiteX49" fmla="*/ 2974428 w 4099035"/>
              <a:gd name="connsiteY49" fmla="*/ 5318234 h 6312933"/>
              <a:gd name="connsiteX50" fmla="*/ 3005959 w 4099035"/>
              <a:gd name="connsiteY50" fmla="*/ 4897820 h 6312933"/>
              <a:gd name="connsiteX51" fmla="*/ 3058511 w 4099035"/>
              <a:gd name="connsiteY51" fmla="*/ 4666593 h 6312933"/>
              <a:gd name="connsiteX52" fmla="*/ 3289738 w 4099035"/>
              <a:gd name="connsiteY52" fmla="*/ 4855779 h 6312933"/>
              <a:gd name="connsiteX53" fmla="*/ 3153104 w 4099035"/>
              <a:gd name="connsiteY53" fmla="*/ 5402317 h 6312933"/>
              <a:gd name="connsiteX54" fmla="*/ 3048000 w 4099035"/>
              <a:gd name="connsiteY54" fmla="*/ 6011917 h 6312933"/>
              <a:gd name="connsiteX55" fmla="*/ 3142593 w 4099035"/>
              <a:gd name="connsiteY55" fmla="*/ 6053958 h 6312933"/>
              <a:gd name="connsiteX56" fmla="*/ 3342290 w 4099035"/>
              <a:gd name="connsiteY56" fmla="*/ 6190594 h 6312933"/>
              <a:gd name="connsiteX57" fmla="*/ 3699641 w 4099035"/>
              <a:gd name="connsiteY57" fmla="*/ 6264165 h 6312933"/>
              <a:gd name="connsiteX58" fmla="*/ 3836277 w 4099035"/>
              <a:gd name="connsiteY58" fmla="*/ 6274675 h 6312933"/>
              <a:gd name="connsiteX59" fmla="*/ 3993932 w 4099035"/>
              <a:gd name="connsiteY59" fmla="*/ 6085489 h 6312933"/>
              <a:gd name="connsiteX60" fmla="*/ 4099035 w 4099035"/>
              <a:gd name="connsiteY60" fmla="*/ 5307724 h 6312933"/>
              <a:gd name="connsiteX61" fmla="*/ 4035973 w 4099035"/>
              <a:gd name="connsiteY61" fmla="*/ 4624552 h 6312933"/>
              <a:gd name="connsiteX62" fmla="*/ 4025463 w 4099035"/>
              <a:gd name="connsiteY62" fmla="*/ 4309241 h 6312933"/>
              <a:gd name="connsiteX63" fmla="*/ 3752194 w 4099035"/>
              <a:gd name="connsiteY63" fmla="*/ 3993931 h 6312933"/>
              <a:gd name="connsiteX64" fmla="*/ 3541987 w 4099035"/>
              <a:gd name="connsiteY64" fmla="*/ 3174124 h 6312933"/>
              <a:gd name="connsiteX65" fmla="*/ 3363311 w 4099035"/>
              <a:gd name="connsiteY65" fmla="*/ 2680138 h 6312933"/>
              <a:gd name="connsiteX66" fmla="*/ 3174125 w 4099035"/>
              <a:gd name="connsiteY66" fmla="*/ 2427889 h 6312933"/>
              <a:gd name="connsiteX67" fmla="*/ 2995449 w 4099035"/>
              <a:gd name="connsiteY67" fmla="*/ 2060027 h 6312933"/>
              <a:gd name="connsiteX68" fmla="*/ 2848304 w 4099035"/>
              <a:gd name="connsiteY68" fmla="*/ 1818289 h 6312933"/>
              <a:gd name="connsiteX69" fmla="*/ 2911366 w 4099035"/>
              <a:gd name="connsiteY69" fmla="*/ 1418896 h 6312933"/>
              <a:gd name="connsiteX70" fmla="*/ 2974428 w 4099035"/>
              <a:gd name="connsiteY70" fmla="*/ 1324303 h 6312933"/>
              <a:gd name="connsiteX71" fmla="*/ 2942897 w 4099035"/>
              <a:gd name="connsiteY71" fmla="*/ 1671145 h 6312933"/>
              <a:gd name="connsiteX72" fmla="*/ 3100552 w 4099035"/>
              <a:gd name="connsiteY72" fmla="*/ 2133600 h 6312933"/>
              <a:gd name="connsiteX73" fmla="*/ 3647090 w 4099035"/>
              <a:gd name="connsiteY73" fmla="*/ 2154620 h 6312933"/>
              <a:gd name="connsiteX74" fmla="*/ 3752194 w 4099035"/>
              <a:gd name="connsiteY74" fmla="*/ 1965434 h 6312933"/>
              <a:gd name="connsiteX75" fmla="*/ 3520966 w 4099035"/>
              <a:gd name="connsiteY75" fmla="*/ 1734207 h 6312933"/>
              <a:gd name="connsiteX76" fmla="*/ 3741683 w 4099035"/>
              <a:gd name="connsiteY76" fmla="*/ 1355834 h 6312933"/>
              <a:gd name="connsiteX77" fmla="*/ 3678621 w 4099035"/>
              <a:gd name="connsiteY77" fmla="*/ 767255 h 6312933"/>
              <a:gd name="connsiteX78" fmla="*/ 3605049 w 4099035"/>
              <a:gd name="connsiteY78" fmla="*/ 651641 h 6312933"/>
              <a:gd name="connsiteX79" fmla="*/ 3153104 w 4099035"/>
              <a:gd name="connsiteY79" fmla="*/ 420414 h 6312933"/>
              <a:gd name="connsiteX80" fmla="*/ 2900856 w 4099035"/>
              <a:gd name="connsiteY80" fmla="*/ 367862 h 6312933"/>
              <a:gd name="connsiteX81" fmla="*/ 2669628 w 4099035"/>
              <a:gd name="connsiteY81" fmla="*/ 10510 h 6312933"/>
              <a:gd name="connsiteX82" fmla="*/ 2511973 w 4099035"/>
              <a:gd name="connsiteY82" fmla="*/ 0 h 6312933"/>
              <a:gd name="connsiteX83" fmla="*/ 2406869 w 4099035"/>
              <a:gd name="connsiteY83" fmla="*/ 430924 h 6312933"/>
              <a:gd name="connsiteX84" fmla="*/ 2207173 w 4099035"/>
              <a:gd name="connsiteY84" fmla="*/ 630620 h 6312933"/>
              <a:gd name="connsiteX85" fmla="*/ 1912884 w 4099035"/>
              <a:gd name="connsiteY85" fmla="*/ 725214 h 6312933"/>
              <a:gd name="connsiteX86" fmla="*/ 1681656 w 4099035"/>
              <a:gd name="connsiteY86" fmla="*/ 756744 h 6312933"/>
              <a:gd name="connsiteX87" fmla="*/ 1450428 w 4099035"/>
              <a:gd name="connsiteY87" fmla="*/ 546538 h 6312933"/>
              <a:gd name="connsiteX88" fmla="*/ 1292773 w 4099035"/>
              <a:gd name="connsiteY88" fmla="*/ 252247 h 6312933"/>
              <a:gd name="connsiteX89" fmla="*/ 1208690 w 4099035"/>
              <a:gd name="connsiteY89" fmla="*/ 136634 h 6312933"/>
              <a:gd name="connsiteX0" fmla="*/ 1208690 w 4099035"/>
              <a:gd name="connsiteY0" fmla="*/ 136634 h 6312933"/>
              <a:gd name="connsiteX1" fmla="*/ 1019504 w 4099035"/>
              <a:gd name="connsiteY1" fmla="*/ 525517 h 6312933"/>
              <a:gd name="connsiteX2" fmla="*/ 483476 w 4099035"/>
              <a:gd name="connsiteY2" fmla="*/ 672662 h 6312933"/>
              <a:gd name="connsiteX3" fmla="*/ 168166 w 4099035"/>
              <a:gd name="connsiteY3" fmla="*/ 956441 h 6312933"/>
              <a:gd name="connsiteX4" fmla="*/ 168166 w 4099035"/>
              <a:gd name="connsiteY4" fmla="*/ 1229710 h 6312933"/>
              <a:gd name="connsiteX5" fmla="*/ 378373 w 4099035"/>
              <a:gd name="connsiteY5" fmla="*/ 1629103 h 6312933"/>
              <a:gd name="connsiteX6" fmla="*/ 557049 w 4099035"/>
              <a:gd name="connsiteY6" fmla="*/ 1839310 h 6312933"/>
              <a:gd name="connsiteX7" fmla="*/ 451945 w 4099035"/>
              <a:gd name="connsiteY7" fmla="*/ 2049517 h 6312933"/>
              <a:gd name="connsiteX8" fmla="*/ 714704 w 4099035"/>
              <a:gd name="connsiteY8" fmla="*/ 2102069 h 6312933"/>
              <a:gd name="connsiteX9" fmla="*/ 903890 w 4099035"/>
              <a:gd name="connsiteY9" fmla="*/ 1807779 h 6312933"/>
              <a:gd name="connsiteX10" fmla="*/ 840828 w 4099035"/>
              <a:gd name="connsiteY10" fmla="*/ 1387365 h 6312933"/>
              <a:gd name="connsiteX11" fmla="*/ 756745 w 4099035"/>
              <a:gd name="connsiteY11" fmla="*/ 1187669 h 6312933"/>
              <a:gd name="connsiteX12" fmla="*/ 935421 w 4099035"/>
              <a:gd name="connsiteY12" fmla="*/ 1145627 h 6312933"/>
              <a:gd name="connsiteX13" fmla="*/ 1103587 w 4099035"/>
              <a:gd name="connsiteY13" fmla="*/ 1618593 h 6312933"/>
              <a:gd name="connsiteX14" fmla="*/ 1135118 w 4099035"/>
              <a:gd name="connsiteY14" fmla="*/ 2028496 h 6312933"/>
              <a:gd name="connsiteX15" fmla="*/ 1082566 w 4099035"/>
              <a:gd name="connsiteY15" fmla="*/ 2501462 h 6312933"/>
              <a:gd name="connsiteX16" fmla="*/ 546538 w 4099035"/>
              <a:gd name="connsiteY16" fmla="*/ 3699641 h 6312933"/>
              <a:gd name="connsiteX17" fmla="*/ 557049 w 4099035"/>
              <a:gd name="connsiteY17" fmla="*/ 3804745 h 6312933"/>
              <a:gd name="connsiteX18" fmla="*/ 567559 w 4099035"/>
              <a:gd name="connsiteY18" fmla="*/ 3878317 h 6312933"/>
              <a:gd name="connsiteX19" fmla="*/ 567559 w 4099035"/>
              <a:gd name="connsiteY19" fmla="*/ 4004441 h 6312933"/>
              <a:gd name="connsiteX20" fmla="*/ 346842 w 4099035"/>
              <a:gd name="connsiteY20" fmla="*/ 4162096 h 6312933"/>
              <a:gd name="connsiteX21" fmla="*/ 294290 w 4099035"/>
              <a:gd name="connsiteY21" fmla="*/ 4708634 h 6312933"/>
              <a:gd name="connsiteX22" fmla="*/ 84083 w 4099035"/>
              <a:gd name="connsiteY22" fmla="*/ 5276193 h 6312933"/>
              <a:gd name="connsiteX23" fmla="*/ 0 w 4099035"/>
              <a:gd name="connsiteY23" fmla="*/ 5591503 h 6312933"/>
              <a:gd name="connsiteX24" fmla="*/ 157656 w 4099035"/>
              <a:gd name="connsiteY24" fmla="*/ 5644054 h 6312933"/>
              <a:gd name="connsiteX25" fmla="*/ 231228 w 4099035"/>
              <a:gd name="connsiteY25" fmla="*/ 5759669 h 6312933"/>
              <a:gd name="connsiteX26" fmla="*/ 567560 w 4099035"/>
              <a:gd name="connsiteY26" fmla="*/ 5770179 h 6312933"/>
              <a:gd name="connsiteX27" fmla="*/ 725214 w 4099035"/>
              <a:gd name="connsiteY27" fmla="*/ 5675585 h 6312933"/>
              <a:gd name="connsiteX28" fmla="*/ 725214 w 4099035"/>
              <a:gd name="connsiteY28" fmla="*/ 5549462 h 6312933"/>
              <a:gd name="connsiteX29" fmla="*/ 777765 w 4099035"/>
              <a:gd name="connsiteY29" fmla="*/ 5223641 h 6312933"/>
              <a:gd name="connsiteX30" fmla="*/ 840828 w 4099035"/>
              <a:gd name="connsiteY30" fmla="*/ 4708634 h 6312933"/>
              <a:gd name="connsiteX31" fmla="*/ 966952 w 4099035"/>
              <a:gd name="connsiteY31" fmla="*/ 4593020 h 6312933"/>
              <a:gd name="connsiteX32" fmla="*/ 977463 w 4099035"/>
              <a:gd name="connsiteY32" fmla="*/ 5307724 h 6312933"/>
              <a:gd name="connsiteX33" fmla="*/ 1051035 w 4099035"/>
              <a:gd name="connsiteY33" fmla="*/ 5412827 h 6312933"/>
              <a:gd name="connsiteX34" fmla="*/ 1187670 w 4099035"/>
              <a:gd name="connsiteY34" fmla="*/ 5496909 h 6312933"/>
              <a:gd name="connsiteX35" fmla="*/ 1439917 w 4099035"/>
              <a:gd name="connsiteY35" fmla="*/ 5507421 h 6312933"/>
              <a:gd name="connsiteX36" fmla="*/ 1534511 w 4099035"/>
              <a:gd name="connsiteY36" fmla="*/ 5391807 h 6312933"/>
              <a:gd name="connsiteX37" fmla="*/ 1671145 w 4099035"/>
              <a:gd name="connsiteY37" fmla="*/ 4750675 h 6312933"/>
              <a:gd name="connsiteX38" fmla="*/ 1776249 w 4099035"/>
              <a:gd name="connsiteY38" fmla="*/ 4309242 h 6312933"/>
              <a:gd name="connsiteX39" fmla="*/ 2154622 w 4099035"/>
              <a:gd name="connsiteY39" fmla="*/ 4424854 h 6312933"/>
              <a:gd name="connsiteX40" fmla="*/ 2301766 w 4099035"/>
              <a:gd name="connsiteY40" fmla="*/ 4845270 h 6312933"/>
              <a:gd name="connsiteX41" fmla="*/ 2364828 w 4099035"/>
              <a:gd name="connsiteY41" fmla="*/ 5402317 h 6312933"/>
              <a:gd name="connsiteX42" fmla="*/ 2438400 w 4099035"/>
              <a:gd name="connsiteY42" fmla="*/ 5749158 h 6312933"/>
              <a:gd name="connsiteX43" fmla="*/ 2501464 w 4099035"/>
              <a:gd name="connsiteY43" fmla="*/ 5927833 h 6312933"/>
              <a:gd name="connsiteX44" fmla="*/ 2659118 w 4099035"/>
              <a:gd name="connsiteY44" fmla="*/ 6096000 h 6312933"/>
              <a:gd name="connsiteX45" fmla="*/ 2806263 w 4099035"/>
              <a:gd name="connsiteY45" fmla="*/ 6064469 h 6312933"/>
              <a:gd name="connsiteX46" fmla="*/ 2921877 w 4099035"/>
              <a:gd name="connsiteY46" fmla="*/ 6053958 h 6312933"/>
              <a:gd name="connsiteX47" fmla="*/ 2858814 w 4099035"/>
              <a:gd name="connsiteY47" fmla="*/ 5822731 h 6312933"/>
              <a:gd name="connsiteX48" fmla="*/ 2764221 w 4099035"/>
              <a:gd name="connsiteY48" fmla="*/ 5559972 h 6312933"/>
              <a:gd name="connsiteX49" fmla="*/ 2974428 w 4099035"/>
              <a:gd name="connsiteY49" fmla="*/ 5318234 h 6312933"/>
              <a:gd name="connsiteX50" fmla="*/ 3005959 w 4099035"/>
              <a:gd name="connsiteY50" fmla="*/ 4897820 h 6312933"/>
              <a:gd name="connsiteX51" fmla="*/ 3058511 w 4099035"/>
              <a:gd name="connsiteY51" fmla="*/ 4666593 h 6312933"/>
              <a:gd name="connsiteX52" fmla="*/ 3289738 w 4099035"/>
              <a:gd name="connsiteY52" fmla="*/ 4855779 h 6312933"/>
              <a:gd name="connsiteX53" fmla="*/ 3153104 w 4099035"/>
              <a:gd name="connsiteY53" fmla="*/ 5402317 h 6312933"/>
              <a:gd name="connsiteX54" fmla="*/ 3048000 w 4099035"/>
              <a:gd name="connsiteY54" fmla="*/ 6011917 h 6312933"/>
              <a:gd name="connsiteX55" fmla="*/ 3142593 w 4099035"/>
              <a:gd name="connsiteY55" fmla="*/ 6053958 h 6312933"/>
              <a:gd name="connsiteX56" fmla="*/ 3342290 w 4099035"/>
              <a:gd name="connsiteY56" fmla="*/ 6190594 h 6312933"/>
              <a:gd name="connsiteX57" fmla="*/ 3699641 w 4099035"/>
              <a:gd name="connsiteY57" fmla="*/ 6264165 h 6312933"/>
              <a:gd name="connsiteX58" fmla="*/ 3836277 w 4099035"/>
              <a:gd name="connsiteY58" fmla="*/ 6274675 h 6312933"/>
              <a:gd name="connsiteX59" fmla="*/ 3825767 w 4099035"/>
              <a:gd name="connsiteY59" fmla="*/ 5948855 h 6312933"/>
              <a:gd name="connsiteX60" fmla="*/ 4099035 w 4099035"/>
              <a:gd name="connsiteY60" fmla="*/ 5307724 h 6312933"/>
              <a:gd name="connsiteX61" fmla="*/ 4035973 w 4099035"/>
              <a:gd name="connsiteY61" fmla="*/ 4624552 h 6312933"/>
              <a:gd name="connsiteX62" fmla="*/ 4025463 w 4099035"/>
              <a:gd name="connsiteY62" fmla="*/ 4309241 h 6312933"/>
              <a:gd name="connsiteX63" fmla="*/ 3752194 w 4099035"/>
              <a:gd name="connsiteY63" fmla="*/ 3993931 h 6312933"/>
              <a:gd name="connsiteX64" fmla="*/ 3541987 w 4099035"/>
              <a:gd name="connsiteY64" fmla="*/ 3174124 h 6312933"/>
              <a:gd name="connsiteX65" fmla="*/ 3363311 w 4099035"/>
              <a:gd name="connsiteY65" fmla="*/ 2680138 h 6312933"/>
              <a:gd name="connsiteX66" fmla="*/ 3174125 w 4099035"/>
              <a:gd name="connsiteY66" fmla="*/ 2427889 h 6312933"/>
              <a:gd name="connsiteX67" fmla="*/ 2995449 w 4099035"/>
              <a:gd name="connsiteY67" fmla="*/ 2060027 h 6312933"/>
              <a:gd name="connsiteX68" fmla="*/ 2848304 w 4099035"/>
              <a:gd name="connsiteY68" fmla="*/ 1818289 h 6312933"/>
              <a:gd name="connsiteX69" fmla="*/ 2911366 w 4099035"/>
              <a:gd name="connsiteY69" fmla="*/ 1418896 h 6312933"/>
              <a:gd name="connsiteX70" fmla="*/ 2974428 w 4099035"/>
              <a:gd name="connsiteY70" fmla="*/ 1324303 h 6312933"/>
              <a:gd name="connsiteX71" fmla="*/ 2942897 w 4099035"/>
              <a:gd name="connsiteY71" fmla="*/ 1671145 h 6312933"/>
              <a:gd name="connsiteX72" fmla="*/ 3100552 w 4099035"/>
              <a:gd name="connsiteY72" fmla="*/ 2133600 h 6312933"/>
              <a:gd name="connsiteX73" fmla="*/ 3647090 w 4099035"/>
              <a:gd name="connsiteY73" fmla="*/ 2154620 h 6312933"/>
              <a:gd name="connsiteX74" fmla="*/ 3752194 w 4099035"/>
              <a:gd name="connsiteY74" fmla="*/ 1965434 h 6312933"/>
              <a:gd name="connsiteX75" fmla="*/ 3520966 w 4099035"/>
              <a:gd name="connsiteY75" fmla="*/ 1734207 h 6312933"/>
              <a:gd name="connsiteX76" fmla="*/ 3741683 w 4099035"/>
              <a:gd name="connsiteY76" fmla="*/ 1355834 h 6312933"/>
              <a:gd name="connsiteX77" fmla="*/ 3678621 w 4099035"/>
              <a:gd name="connsiteY77" fmla="*/ 767255 h 6312933"/>
              <a:gd name="connsiteX78" fmla="*/ 3605049 w 4099035"/>
              <a:gd name="connsiteY78" fmla="*/ 651641 h 6312933"/>
              <a:gd name="connsiteX79" fmla="*/ 3153104 w 4099035"/>
              <a:gd name="connsiteY79" fmla="*/ 420414 h 6312933"/>
              <a:gd name="connsiteX80" fmla="*/ 2900856 w 4099035"/>
              <a:gd name="connsiteY80" fmla="*/ 367862 h 6312933"/>
              <a:gd name="connsiteX81" fmla="*/ 2669628 w 4099035"/>
              <a:gd name="connsiteY81" fmla="*/ 10510 h 6312933"/>
              <a:gd name="connsiteX82" fmla="*/ 2511973 w 4099035"/>
              <a:gd name="connsiteY82" fmla="*/ 0 h 6312933"/>
              <a:gd name="connsiteX83" fmla="*/ 2406869 w 4099035"/>
              <a:gd name="connsiteY83" fmla="*/ 430924 h 6312933"/>
              <a:gd name="connsiteX84" fmla="*/ 2207173 w 4099035"/>
              <a:gd name="connsiteY84" fmla="*/ 630620 h 6312933"/>
              <a:gd name="connsiteX85" fmla="*/ 1912884 w 4099035"/>
              <a:gd name="connsiteY85" fmla="*/ 725214 h 6312933"/>
              <a:gd name="connsiteX86" fmla="*/ 1681656 w 4099035"/>
              <a:gd name="connsiteY86" fmla="*/ 756744 h 6312933"/>
              <a:gd name="connsiteX87" fmla="*/ 1450428 w 4099035"/>
              <a:gd name="connsiteY87" fmla="*/ 546538 h 6312933"/>
              <a:gd name="connsiteX88" fmla="*/ 1292773 w 4099035"/>
              <a:gd name="connsiteY88" fmla="*/ 252247 h 6312933"/>
              <a:gd name="connsiteX89" fmla="*/ 1208690 w 4099035"/>
              <a:gd name="connsiteY89" fmla="*/ 136634 h 6312933"/>
              <a:gd name="connsiteX0" fmla="*/ 1208690 w 4035973"/>
              <a:gd name="connsiteY0" fmla="*/ 136634 h 6312933"/>
              <a:gd name="connsiteX1" fmla="*/ 1019504 w 4035973"/>
              <a:gd name="connsiteY1" fmla="*/ 525517 h 6312933"/>
              <a:gd name="connsiteX2" fmla="*/ 483476 w 4035973"/>
              <a:gd name="connsiteY2" fmla="*/ 672662 h 6312933"/>
              <a:gd name="connsiteX3" fmla="*/ 168166 w 4035973"/>
              <a:gd name="connsiteY3" fmla="*/ 956441 h 6312933"/>
              <a:gd name="connsiteX4" fmla="*/ 168166 w 4035973"/>
              <a:gd name="connsiteY4" fmla="*/ 1229710 h 6312933"/>
              <a:gd name="connsiteX5" fmla="*/ 378373 w 4035973"/>
              <a:gd name="connsiteY5" fmla="*/ 1629103 h 6312933"/>
              <a:gd name="connsiteX6" fmla="*/ 557049 w 4035973"/>
              <a:gd name="connsiteY6" fmla="*/ 1839310 h 6312933"/>
              <a:gd name="connsiteX7" fmla="*/ 451945 w 4035973"/>
              <a:gd name="connsiteY7" fmla="*/ 2049517 h 6312933"/>
              <a:gd name="connsiteX8" fmla="*/ 714704 w 4035973"/>
              <a:gd name="connsiteY8" fmla="*/ 2102069 h 6312933"/>
              <a:gd name="connsiteX9" fmla="*/ 903890 w 4035973"/>
              <a:gd name="connsiteY9" fmla="*/ 1807779 h 6312933"/>
              <a:gd name="connsiteX10" fmla="*/ 840828 w 4035973"/>
              <a:gd name="connsiteY10" fmla="*/ 1387365 h 6312933"/>
              <a:gd name="connsiteX11" fmla="*/ 756745 w 4035973"/>
              <a:gd name="connsiteY11" fmla="*/ 1187669 h 6312933"/>
              <a:gd name="connsiteX12" fmla="*/ 935421 w 4035973"/>
              <a:gd name="connsiteY12" fmla="*/ 1145627 h 6312933"/>
              <a:gd name="connsiteX13" fmla="*/ 1103587 w 4035973"/>
              <a:gd name="connsiteY13" fmla="*/ 1618593 h 6312933"/>
              <a:gd name="connsiteX14" fmla="*/ 1135118 w 4035973"/>
              <a:gd name="connsiteY14" fmla="*/ 2028496 h 6312933"/>
              <a:gd name="connsiteX15" fmla="*/ 1082566 w 4035973"/>
              <a:gd name="connsiteY15" fmla="*/ 2501462 h 6312933"/>
              <a:gd name="connsiteX16" fmla="*/ 546538 w 4035973"/>
              <a:gd name="connsiteY16" fmla="*/ 3699641 h 6312933"/>
              <a:gd name="connsiteX17" fmla="*/ 557049 w 4035973"/>
              <a:gd name="connsiteY17" fmla="*/ 3804745 h 6312933"/>
              <a:gd name="connsiteX18" fmla="*/ 567559 w 4035973"/>
              <a:gd name="connsiteY18" fmla="*/ 3878317 h 6312933"/>
              <a:gd name="connsiteX19" fmla="*/ 567559 w 4035973"/>
              <a:gd name="connsiteY19" fmla="*/ 4004441 h 6312933"/>
              <a:gd name="connsiteX20" fmla="*/ 346842 w 4035973"/>
              <a:gd name="connsiteY20" fmla="*/ 4162096 h 6312933"/>
              <a:gd name="connsiteX21" fmla="*/ 294290 w 4035973"/>
              <a:gd name="connsiteY21" fmla="*/ 4708634 h 6312933"/>
              <a:gd name="connsiteX22" fmla="*/ 84083 w 4035973"/>
              <a:gd name="connsiteY22" fmla="*/ 5276193 h 6312933"/>
              <a:gd name="connsiteX23" fmla="*/ 0 w 4035973"/>
              <a:gd name="connsiteY23" fmla="*/ 5591503 h 6312933"/>
              <a:gd name="connsiteX24" fmla="*/ 157656 w 4035973"/>
              <a:gd name="connsiteY24" fmla="*/ 5644054 h 6312933"/>
              <a:gd name="connsiteX25" fmla="*/ 231228 w 4035973"/>
              <a:gd name="connsiteY25" fmla="*/ 5759669 h 6312933"/>
              <a:gd name="connsiteX26" fmla="*/ 567560 w 4035973"/>
              <a:gd name="connsiteY26" fmla="*/ 5770179 h 6312933"/>
              <a:gd name="connsiteX27" fmla="*/ 725214 w 4035973"/>
              <a:gd name="connsiteY27" fmla="*/ 5675585 h 6312933"/>
              <a:gd name="connsiteX28" fmla="*/ 725214 w 4035973"/>
              <a:gd name="connsiteY28" fmla="*/ 5549462 h 6312933"/>
              <a:gd name="connsiteX29" fmla="*/ 777765 w 4035973"/>
              <a:gd name="connsiteY29" fmla="*/ 5223641 h 6312933"/>
              <a:gd name="connsiteX30" fmla="*/ 840828 w 4035973"/>
              <a:gd name="connsiteY30" fmla="*/ 4708634 h 6312933"/>
              <a:gd name="connsiteX31" fmla="*/ 966952 w 4035973"/>
              <a:gd name="connsiteY31" fmla="*/ 4593020 h 6312933"/>
              <a:gd name="connsiteX32" fmla="*/ 977463 w 4035973"/>
              <a:gd name="connsiteY32" fmla="*/ 5307724 h 6312933"/>
              <a:gd name="connsiteX33" fmla="*/ 1051035 w 4035973"/>
              <a:gd name="connsiteY33" fmla="*/ 5412827 h 6312933"/>
              <a:gd name="connsiteX34" fmla="*/ 1187670 w 4035973"/>
              <a:gd name="connsiteY34" fmla="*/ 5496909 h 6312933"/>
              <a:gd name="connsiteX35" fmla="*/ 1439917 w 4035973"/>
              <a:gd name="connsiteY35" fmla="*/ 5507421 h 6312933"/>
              <a:gd name="connsiteX36" fmla="*/ 1534511 w 4035973"/>
              <a:gd name="connsiteY36" fmla="*/ 5391807 h 6312933"/>
              <a:gd name="connsiteX37" fmla="*/ 1671145 w 4035973"/>
              <a:gd name="connsiteY37" fmla="*/ 4750675 h 6312933"/>
              <a:gd name="connsiteX38" fmla="*/ 1776249 w 4035973"/>
              <a:gd name="connsiteY38" fmla="*/ 4309242 h 6312933"/>
              <a:gd name="connsiteX39" fmla="*/ 2154622 w 4035973"/>
              <a:gd name="connsiteY39" fmla="*/ 4424854 h 6312933"/>
              <a:gd name="connsiteX40" fmla="*/ 2301766 w 4035973"/>
              <a:gd name="connsiteY40" fmla="*/ 4845270 h 6312933"/>
              <a:gd name="connsiteX41" fmla="*/ 2364828 w 4035973"/>
              <a:gd name="connsiteY41" fmla="*/ 5402317 h 6312933"/>
              <a:gd name="connsiteX42" fmla="*/ 2438400 w 4035973"/>
              <a:gd name="connsiteY42" fmla="*/ 5749158 h 6312933"/>
              <a:gd name="connsiteX43" fmla="*/ 2501464 w 4035973"/>
              <a:gd name="connsiteY43" fmla="*/ 5927833 h 6312933"/>
              <a:gd name="connsiteX44" fmla="*/ 2659118 w 4035973"/>
              <a:gd name="connsiteY44" fmla="*/ 6096000 h 6312933"/>
              <a:gd name="connsiteX45" fmla="*/ 2806263 w 4035973"/>
              <a:gd name="connsiteY45" fmla="*/ 6064469 h 6312933"/>
              <a:gd name="connsiteX46" fmla="*/ 2921877 w 4035973"/>
              <a:gd name="connsiteY46" fmla="*/ 6053958 h 6312933"/>
              <a:gd name="connsiteX47" fmla="*/ 2858814 w 4035973"/>
              <a:gd name="connsiteY47" fmla="*/ 5822731 h 6312933"/>
              <a:gd name="connsiteX48" fmla="*/ 2764221 w 4035973"/>
              <a:gd name="connsiteY48" fmla="*/ 5559972 h 6312933"/>
              <a:gd name="connsiteX49" fmla="*/ 2974428 w 4035973"/>
              <a:gd name="connsiteY49" fmla="*/ 5318234 h 6312933"/>
              <a:gd name="connsiteX50" fmla="*/ 3005959 w 4035973"/>
              <a:gd name="connsiteY50" fmla="*/ 4897820 h 6312933"/>
              <a:gd name="connsiteX51" fmla="*/ 3058511 w 4035973"/>
              <a:gd name="connsiteY51" fmla="*/ 4666593 h 6312933"/>
              <a:gd name="connsiteX52" fmla="*/ 3289738 w 4035973"/>
              <a:gd name="connsiteY52" fmla="*/ 4855779 h 6312933"/>
              <a:gd name="connsiteX53" fmla="*/ 3153104 w 4035973"/>
              <a:gd name="connsiteY53" fmla="*/ 5402317 h 6312933"/>
              <a:gd name="connsiteX54" fmla="*/ 3048000 w 4035973"/>
              <a:gd name="connsiteY54" fmla="*/ 6011917 h 6312933"/>
              <a:gd name="connsiteX55" fmla="*/ 3142593 w 4035973"/>
              <a:gd name="connsiteY55" fmla="*/ 6053958 h 6312933"/>
              <a:gd name="connsiteX56" fmla="*/ 3342290 w 4035973"/>
              <a:gd name="connsiteY56" fmla="*/ 6190594 h 6312933"/>
              <a:gd name="connsiteX57" fmla="*/ 3699641 w 4035973"/>
              <a:gd name="connsiteY57" fmla="*/ 6264165 h 6312933"/>
              <a:gd name="connsiteX58" fmla="*/ 3836277 w 4035973"/>
              <a:gd name="connsiteY58" fmla="*/ 6274675 h 6312933"/>
              <a:gd name="connsiteX59" fmla="*/ 3825767 w 4035973"/>
              <a:gd name="connsiteY59" fmla="*/ 5948855 h 6312933"/>
              <a:gd name="connsiteX60" fmla="*/ 3983422 w 4035973"/>
              <a:gd name="connsiteY60" fmla="*/ 5286703 h 6312933"/>
              <a:gd name="connsiteX61" fmla="*/ 4035973 w 4035973"/>
              <a:gd name="connsiteY61" fmla="*/ 4624552 h 6312933"/>
              <a:gd name="connsiteX62" fmla="*/ 4025463 w 4035973"/>
              <a:gd name="connsiteY62" fmla="*/ 4309241 h 6312933"/>
              <a:gd name="connsiteX63" fmla="*/ 3752194 w 4035973"/>
              <a:gd name="connsiteY63" fmla="*/ 3993931 h 6312933"/>
              <a:gd name="connsiteX64" fmla="*/ 3541987 w 4035973"/>
              <a:gd name="connsiteY64" fmla="*/ 3174124 h 6312933"/>
              <a:gd name="connsiteX65" fmla="*/ 3363311 w 4035973"/>
              <a:gd name="connsiteY65" fmla="*/ 2680138 h 6312933"/>
              <a:gd name="connsiteX66" fmla="*/ 3174125 w 4035973"/>
              <a:gd name="connsiteY66" fmla="*/ 2427889 h 6312933"/>
              <a:gd name="connsiteX67" fmla="*/ 2995449 w 4035973"/>
              <a:gd name="connsiteY67" fmla="*/ 2060027 h 6312933"/>
              <a:gd name="connsiteX68" fmla="*/ 2848304 w 4035973"/>
              <a:gd name="connsiteY68" fmla="*/ 1818289 h 6312933"/>
              <a:gd name="connsiteX69" fmla="*/ 2911366 w 4035973"/>
              <a:gd name="connsiteY69" fmla="*/ 1418896 h 6312933"/>
              <a:gd name="connsiteX70" fmla="*/ 2974428 w 4035973"/>
              <a:gd name="connsiteY70" fmla="*/ 1324303 h 6312933"/>
              <a:gd name="connsiteX71" fmla="*/ 2942897 w 4035973"/>
              <a:gd name="connsiteY71" fmla="*/ 1671145 h 6312933"/>
              <a:gd name="connsiteX72" fmla="*/ 3100552 w 4035973"/>
              <a:gd name="connsiteY72" fmla="*/ 2133600 h 6312933"/>
              <a:gd name="connsiteX73" fmla="*/ 3647090 w 4035973"/>
              <a:gd name="connsiteY73" fmla="*/ 2154620 h 6312933"/>
              <a:gd name="connsiteX74" fmla="*/ 3752194 w 4035973"/>
              <a:gd name="connsiteY74" fmla="*/ 1965434 h 6312933"/>
              <a:gd name="connsiteX75" fmla="*/ 3520966 w 4035973"/>
              <a:gd name="connsiteY75" fmla="*/ 1734207 h 6312933"/>
              <a:gd name="connsiteX76" fmla="*/ 3741683 w 4035973"/>
              <a:gd name="connsiteY76" fmla="*/ 1355834 h 6312933"/>
              <a:gd name="connsiteX77" fmla="*/ 3678621 w 4035973"/>
              <a:gd name="connsiteY77" fmla="*/ 767255 h 6312933"/>
              <a:gd name="connsiteX78" fmla="*/ 3605049 w 4035973"/>
              <a:gd name="connsiteY78" fmla="*/ 651641 h 6312933"/>
              <a:gd name="connsiteX79" fmla="*/ 3153104 w 4035973"/>
              <a:gd name="connsiteY79" fmla="*/ 420414 h 6312933"/>
              <a:gd name="connsiteX80" fmla="*/ 2900856 w 4035973"/>
              <a:gd name="connsiteY80" fmla="*/ 367862 h 6312933"/>
              <a:gd name="connsiteX81" fmla="*/ 2669628 w 4035973"/>
              <a:gd name="connsiteY81" fmla="*/ 10510 h 6312933"/>
              <a:gd name="connsiteX82" fmla="*/ 2511973 w 4035973"/>
              <a:gd name="connsiteY82" fmla="*/ 0 h 6312933"/>
              <a:gd name="connsiteX83" fmla="*/ 2406869 w 4035973"/>
              <a:gd name="connsiteY83" fmla="*/ 430924 h 6312933"/>
              <a:gd name="connsiteX84" fmla="*/ 2207173 w 4035973"/>
              <a:gd name="connsiteY84" fmla="*/ 630620 h 6312933"/>
              <a:gd name="connsiteX85" fmla="*/ 1912884 w 4035973"/>
              <a:gd name="connsiteY85" fmla="*/ 725214 h 6312933"/>
              <a:gd name="connsiteX86" fmla="*/ 1681656 w 4035973"/>
              <a:gd name="connsiteY86" fmla="*/ 756744 h 6312933"/>
              <a:gd name="connsiteX87" fmla="*/ 1450428 w 4035973"/>
              <a:gd name="connsiteY87" fmla="*/ 546538 h 6312933"/>
              <a:gd name="connsiteX88" fmla="*/ 1292773 w 4035973"/>
              <a:gd name="connsiteY88" fmla="*/ 252247 h 6312933"/>
              <a:gd name="connsiteX89" fmla="*/ 1208690 w 4035973"/>
              <a:gd name="connsiteY89" fmla="*/ 136634 h 6312933"/>
              <a:gd name="connsiteX0" fmla="*/ 1208690 w 4035973"/>
              <a:gd name="connsiteY0" fmla="*/ 136634 h 6274675"/>
              <a:gd name="connsiteX1" fmla="*/ 1019504 w 4035973"/>
              <a:gd name="connsiteY1" fmla="*/ 525517 h 6274675"/>
              <a:gd name="connsiteX2" fmla="*/ 483476 w 4035973"/>
              <a:gd name="connsiteY2" fmla="*/ 672662 h 6274675"/>
              <a:gd name="connsiteX3" fmla="*/ 168166 w 4035973"/>
              <a:gd name="connsiteY3" fmla="*/ 956441 h 6274675"/>
              <a:gd name="connsiteX4" fmla="*/ 168166 w 4035973"/>
              <a:gd name="connsiteY4" fmla="*/ 1229710 h 6274675"/>
              <a:gd name="connsiteX5" fmla="*/ 378373 w 4035973"/>
              <a:gd name="connsiteY5" fmla="*/ 1629103 h 6274675"/>
              <a:gd name="connsiteX6" fmla="*/ 557049 w 4035973"/>
              <a:gd name="connsiteY6" fmla="*/ 1839310 h 6274675"/>
              <a:gd name="connsiteX7" fmla="*/ 451945 w 4035973"/>
              <a:gd name="connsiteY7" fmla="*/ 2049517 h 6274675"/>
              <a:gd name="connsiteX8" fmla="*/ 714704 w 4035973"/>
              <a:gd name="connsiteY8" fmla="*/ 2102069 h 6274675"/>
              <a:gd name="connsiteX9" fmla="*/ 903890 w 4035973"/>
              <a:gd name="connsiteY9" fmla="*/ 1807779 h 6274675"/>
              <a:gd name="connsiteX10" fmla="*/ 840828 w 4035973"/>
              <a:gd name="connsiteY10" fmla="*/ 1387365 h 6274675"/>
              <a:gd name="connsiteX11" fmla="*/ 756745 w 4035973"/>
              <a:gd name="connsiteY11" fmla="*/ 1187669 h 6274675"/>
              <a:gd name="connsiteX12" fmla="*/ 935421 w 4035973"/>
              <a:gd name="connsiteY12" fmla="*/ 1145627 h 6274675"/>
              <a:gd name="connsiteX13" fmla="*/ 1103587 w 4035973"/>
              <a:gd name="connsiteY13" fmla="*/ 1618593 h 6274675"/>
              <a:gd name="connsiteX14" fmla="*/ 1135118 w 4035973"/>
              <a:gd name="connsiteY14" fmla="*/ 2028496 h 6274675"/>
              <a:gd name="connsiteX15" fmla="*/ 1082566 w 4035973"/>
              <a:gd name="connsiteY15" fmla="*/ 2501462 h 6274675"/>
              <a:gd name="connsiteX16" fmla="*/ 546538 w 4035973"/>
              <a:gd name="connsiteY16" fmla="*/ 3699641 h 6274675"/>
              <a:gd name="connsiteX17" fmla="*/ 557049 w 4035973"/>
              <a:gd name="connsiteY17" fmla="*/ 3804745 h 6274675"/>
              <a:gd name="connsiteX18" fmla="*/ 567559 w 4035973"/>
              <a:gd name="connsiteY18" fmla="*/ 3878317 h 6274675"/>
              <a:gd name="connsiteX19" fmla="*/ 567559 w 4035973"/>
              <a:gd name="connsiteY19" fmla="*/ 4004441 h 6274675"/>
              <a:gd name="connsiteX20" fmla="*/ 346842 w 4035973"/>
              <a:gd name="connsiteY20" fmla="*/ 4162096 h 6274675"/>
              <a:gd name="connsiteX21" fmla="*/ 294290 w 4035973"/>
              <a:gd name="connsiteY21" fmla="*/ 4708634 h 6274675"/>
              <a:gd name="connsiteX22" fmla="*/ 84083 w 4035973"/>
              <a:gd name="connsiteY22" fmla="*/ 5276193 h 6274675"/>
              <a:gd name="connsiteX23" fmla="*/ 0 w 4035973"/>
              <a:gd name="connsiteY23" fmla="*/ 5591503 h 6274675"/>
              <a:gd name="connsiteX24" fmla="*/ 157656 w 4035973"/>
              <a:gd name="connsiteY24" fmla="*/ 5644054 h 6274675"/>
              <a:gd name="connsiteX25" fmla="*/ 231228 w 4035973"/>
              <a:gd name="connsiteY25" fmla="*/ 5759669 h 6274675"/>
              <a:gd name="connsiteX26" fmla="*/ 567560 w 4035973"/>
              <a:gd name="connsiteY26" fmla="*/ 5770179 h 6274675"/>
              <a:gd name="connsiteX27" fmla="*/ 725214 w 4035973"/>
              <a:gd name="connsiteY27" fmla="*/ 5675585 h 6274675"/>
              <a:gd name="connsiteX28" fmla="*/ 725214 w 4035973"/>
              <a:gd name="connsiteY28" fmla="*/ 5549462 h 6274675"/>
              <a:gd name="connsiteX29" fmla="*/ 777765 w 4035973"/>
              <a:gd name="connsiteY29" fmla="*/ 5223641 h 6274675"/>
              <a:gd name="connsiteX30" fmla="*/ 840828 w 4035973"/>
              <a:gd name="connsiteY30" fmla="*/ 4708634 h 6274675"/>
              <a:gd name="connsiteX31" fmla="*/ 966952 w 4035973"/>
              <a:gd name="connsiteY31" fmla="*/ 4593020 h 6274675"/>
              <a:gd name="connsiteX32" fmla="*/ 977463 w 4035973"/>
              <a:gd name="connsiteY32" fmla="*/ 5307724 h 6274675"/>
              <a:gd name="connsiteX33" fmla="*/ 1051035 w 4035973"/>
              <a:gd name="connsiteY33" fmla="*/ 5412827 h 6274675"/>
              <a:gd name="connsiteX34" fmla="*/ 1187670 w 4035973"/>
              <a:gd name="connsiteY34" fmla="*/ 5496909 h 6274675"/>
              <a:gd name="connsiteX35" fmla="*/ 1439917 w 4035973"/>
              <a:gd name="connsiteY35" fmla="*/ 5507421 h 6274675"/>
              <a:gd name="connsiteX36" fmla="*/ 1534511 w 4035973"/>
              <a:gd name="connsiteY36" fmla="*/ 5391807 h 6274675"/>
              <a:gd name="connsiteX37" fmla="*/ 1671145 w 4035973"/>
              <a:gd name="connsiteY37" fmla="*/ 4750675 h 6274675"/>
              <a:gd name="connsiteX38" fmla="*/ 1776249 w 4035973"/>
              <a:gd name="connsiteY38" fmla="*/ 4309242 h 6274675"/>
              <a:gd name="connsiteX39" fmla="*/ 2154622 w 4035973"/>
              <a:gd name="connsiteY39" fmla="*/ 4424854 h 6274675"/>
              <a:gd name="connsiteX40" fmla="*/ 2301766 w 4035973"/>
              <a:gd name="connsiteY40" fmla="*/ 4845270 h 6274675"/>
              <a:gd name="connsiteX41" fmla="*/ 2364828 w 4035973"/>
              <a:gd name="connsiteY41" fmla="*/ 5402317 h 6274675"/>
              <a:gd name="connsiteX42" fmla="*/ 2438400 w 4035973"/>
              <a:gd name="connsiteY42" fmla="*/ 5749158 h 6274675"/>
              <a:gd name="connsiteX43" fmla="*/ 2501464 w 4035973"/>
              <a:gd name="connsiteY43" fmla="*/ 5927833 h 6274675"/>
              <a:gd name="connsiteX44" fmla="*/ 2659118 w 4035973"/>
              <a:gd name="connsiteY44" fmla="*/ 6096000 h 6274675"/>
              <a:gd name="connsiteX45" fmla="*/ 2806263 w 4035973"/>
              <a:gd name="connsiteY45" fmla="*/ 6064469 h 6274675"/>
              <a:gd name="connsiteX46" fmla="*/ 2921877 w 4035973"/>
              <a:gd name="connsiteY46" fmla="*/ 6053958 h 6274675"/>
              <a:gd name="connsiteX47" fmla="*/ 2858814 w 4035973"/>
              <a:gd name="connsiteY47" fmla="*/ 5822731 h 6274675"/>
              <a:gd name="connsiteX48" fmla="*/ 2764221 w 4035973"/>
              <a:gd name="connsiteY48" fmla="*/ 5559972 h 6274675"/>
              <a:gd name="connsiteX49" fmla="*/ 2974428 w 4035973"/>
              <a:gd name="connsiteY49" fmla="*/ 5318234 h 6274675"/>
              <a:gd name="connsiteX50" fmla="*/ 3005959 w 4035973"/>
              <a:gd name="connsiteY50" fmla="*/ 4897820 h 6274675"/>
              <a:gd name="connsiteX51" fmla="*/ 3058511 w 4035973"/>
              <a:gd name="connsiteY51" fmla="*/ 4666593 h 6274675"/>
              <a:gd name="connsiteX52" fmla="*/ 3289738 w 4035973"/>
              <a:gd name="connsiteY52" fmla="*/ 4855779 h 6274675"/>
              <a:gd name="connsiteX53" fmla="*/ 3153104 w 4035973"/>
              <a:gd name="connsiteY53" fmla="*/ 5402317 h 6274675"/>
              <a:gd name="connsiteX54" fmla="*/ 3048000 w 4035973"/>
              <a:gd name="connsiteY54" fmla="*/ 6011917 h 6274675"/>
              <a:gd name="connsiteX55" fmla="*/ 3142593 w 4035973"/>
              <a:gd name="connsiteY55" fmla="*/ 6053958 h 6274675"/>
              <a:gd name="connsiteX56" fmla="*/ 3342290 w 4035973"/>
              <a:gd name="connsiteY56" fmla="*/ 6190594 h 6274675"/>
              <a:gd name="connsiteX57" fmla="*/ 3584027 w 4035973"/>
              <a:gd name="connsiteY57" fmla="*/ 6106510 h 6274675"/>
              <a:gd name="connsiteX58" fmla="*/ 3836277 w 4035973"/>
              <a:gd name="connsiteY58" fmla="*/ 6274675 h 6274675"/>
              <a:gd name="connsiteX59" fmla="*/ 3825767 w 4035973"/>
              <a:gd name="connsiteY59" fmla="*/ 5948855 h 6274675"/>
              <a:gd name="connsiteX60" fmla="*/ 3983422 w 4035973"/>
              <a:gd name="connsiteY60" fmla="*/ 5286703 h 6274675"/>
              <a:gd name="connsiteX61" fmla="*/ 4035973 w 4035973"/>
              <a:gd name="connsiteY61" fmla="*/ 4624552 h 6274675"/>
              <a:gd name="connsiteX62" fmla="*/ 4025463 w 4035973"/>
              <a:gd name="connsiteY62" fmla="*/ 4309241 h 6274675"/>
              <a:gd name="connsiteX63" fmla="*/ 3752194 w 4035973"/>
              <a:gd name="connsiteY63" fmla="*/ 3993931 h 6274675"/>
              <a:gd name="connsiteX64" fmla="*/ 3541987 w 4035973"/>
              <a:gd name="connsiteY64" fmla="*/ 3174124 h 6274675"/>
              <a:gd name="connsiteX65" fmla="*/ 3363311 w 4035973"/>
              <a:gd name="connsiteY65" fmla="*/ 2680138 h 6274675"/>
              <a:gd name="connsiteX66" fmla="*/ 3174125 w 4035973"/>
              <a:gd name="connsiteY66" fmla="*/ 2427889 h 6274675"/>
              <a:gd name="connsiteX67" fmla="*/ 2995449 w 4035973"/>
              <a:gd name="connsiteY67" fmla="*/ 2060027 h 6274675"/>
              <a:gd name="connsiteX68" fmla="*/ 2848304 w 4035973"/>
              <a:gd name="connsiteY68" fmla="*/ 1818289 h 6274675"/>
              <a:gd name="connsiteX69" fmla="*/ 2911366 w 4035973"/>
              <a:gd name="connsiteY69" fmla="*/ 1418896 h 6274675"/>
              <a:gd name="connsiteX70" fmla="*/ 2974428 w 4035973"/>
              <a:gd name="connsiteY70" fmla="*/ 1324303 h 6274675"/>
              <a:gd name="connsiteX71" fmla="*/ 2942897 w 4035973"/>
              <a:gd name="connsiteY71" fmla="*/ 1671145 h 6274675"/>
              <a:gd name="connsiteX72" fmla="*/ 3100552 w 4035973"/>
              <a:gd name="connsiteY72" fmla="*/ 2133600 h 6274675"/>
              <a:gd name="connsiteX73" fmla="*/ 3647090 w 4035973"/>
              <a:gd name="connsiteY73" fmla="*/ 2154620 h 6274675"/>
              <a:gd name="connsiteX74" fmla="*/ 3752194 w 4035973"/>
              <a:gd name="connsiteY74" fmla="*/ 1965434 h 6274675"/>
              <a:gd name="connsiteX75" fmla="*/ 3520966 w 4035973"/>
              <a:gd name="connsiteY75" fmla="*/ 1734207 h 6274675"/>
              <a:gd name="connsiteX76" fmla="*/ 3741683 w 4035973"/>
              <a:gd name="connsiteY76" fmla="*/ 1355834 h 6274675"/>
              <a:gd name="connsiteX77" fmla="*/ 3678621 w 4035973"/>
              <a:gd name="connsiteY77" fmla="*/ 767255 h 6274675"/>
              <a:gd name="connsiteX78" fmla="*/ 3605049 w 4035973"/>
              <a:gd name="connsiteY78" fmla="*/ 651641 h 6274675"/>
              <a:gd name="connsiteX79" fmla="*/ 3153104 w 4035973"/>
              <a:gd name="connsiteY79" fmla="*/ 420414 h 6274675"/>
              <a:gd name="connsiteX80" fmla="*/ 2900856 w 4035973"/>
              <a:gd name="connsiteY80" fmla="*/ 367862 h 6274675"/>
              <a:gd name="connsiteX81" fmla="*/ 2669628 w 4035973"/>
              <a:gd name="connsiteY81" fmla="*/ 10510 h 6274675"/>
              <a:gd name="connsiteX82" fmla="*/ 2511973 w 4035973"/>
              <a:gd name="connsiteY82" fmla="*/ 0 h 6274675"/>
              <a:gd name="connsiteX83" fmla="*/ 2406869 w 4035973"/>
              <a:gd name="connsiteY83" fmla="*/ 430924 h 6274675"/>
              <a:gd name="connsiteX84" fmla="*/ 2207173 w 4035973"/>
              <a:gd name="connsiteY84" fmla="*/ 630620 h 6274675"/>
              <a:gd name="connsiteX85" fmla="*/ 1912884 w 4035973"/>
              <a:gd name="connsiteY85" fmla="*/ 725214 h 6274675"/>
              <a:gd name="connsiteX86" fmla="*/ 1681656 w 4035973"/>
              <a:gd name="connsiteY86" fmla="*/ 756744 h 6274675"/>
              <a:gd name="connsiteX87" fmla="*/ 1450428 w 4035973"/>
              <a:gd name="connsiteY87" fmla="*/ 546538 h 6274675"/>
              <a:gd name="connsiteX88" fmla="*/ 1292773 w 4035973"/>
              <a:gd name="connsiteY88" fmla="*/ 252247 h 6274675"/>
              <a:gd name="connsiteX89" fmla="*/ 1208690 w 4035973"/>
              <a:gd name="connsiteY89" fmla="*/ 136634 h 6274675"/>
              <a:gd name="connsiteX0" fmla="*/ 1208690 w 4035973"/>
              <a:gd name="connsiteY0" fmla="*/ 136634 h 6195884"/>
              <a:gd name="connsiteX1" fmla="*/ 1019504 w 4035973"/>
              <a:gd name="connsiteY1" fmla="*/ 525517 h 6195884"/>
              <a:gd name="connsiteX2" fmla="*/ 483476 w 4035973"/>
              <a:gd name="connsiteY2" fmla="*/ 672662 h 6195884"/>
              <a:gd name="connsiteX3" fmla="*/ 168166 w 4035973"/>
              <a:gd name="connsiteY3" fmla="*/ 956441 h 6195884"/>
              <a:gd name="connsiteX4" fmla="*/ 168166 w 4035973"/>
              <a:gd name="connsiteY4" fmla="*/ 1229710 h 6195884"/>
              <a:gd name="connsiteX5" fmla="*/ 378373 w 4035973"/>
              <a:gd name="connsiteY5" fmla="*/ 1629103 h 6195884"/>
              <a:gd name="connsiteX6" fmla="*/ 557049 w 4035973"/>
              <a:gd name="connsiteY6" fmla="*/ 1839310 h 6195884"/>
              <a:gd name="connsiteX7" fmla="*/ 451945 w 4035973"/>
              <a:gd name="connsiteY7" fmla="*/ 2049517 h 6195884"/>
              <a:gd name="connsiteX8" fmla="*/ 714704 w 4035973"/>
              <a:gd name="connsiteY8" fmla="*/ 2102069 h 6195884"/>
              <a:gd name="connsiteX9" fmla="*/ 903890 w 4035973"/>
              <a:gd name="connsiteY9" fmla="*/ 1807779 h 6195884"/>
              <a:gd name="connsiteX10" fmla="*/ 840828 w 4035973"/>
              <a:gd name="connsiteY10" fmla="*/ 1387365 h 6195884"/>
              <a:gd name="connsiteX11" fmla="*/ 756745 w 4035973"/>
              <a:gd name="connsiteY11" fmla="*/ 1187669 h 6195884"/>
              <a:gd name="connsiteX12" fmla="*/ 935421 w 4035973"/>
              <a:gd name="connsiteY12" fmla="*/ 1145627 h 6195884"/>
              <a:gd name="connsiteX13" fmla="*/ 1103587 w 4035973"/>
              <a:gd name="connsiteY13" fmla="*/ 1618593 h 6195884"/>
              <a:gd name="connsiteX14" fmla="*/ 1135118 w 4035973"/>
              <a:gd name="connsiteY14" fmla="*/ 2028496 h 6195884"/>
              <a:gd name="connsiteX15" fmla="*/ 1082566 w 4035973"/>
              <a:gd name="connsiteY15" fmla="*/ 2501462 h 6195884"/>
              <a:gd name="connsiteX16" fmla="*/ 546538 w 4035973"/>
              <a:gd name="connsiteY16" fmla="*/ 3699641 h 6195884"/>
              <a:gd name="connsiteX17" fmla="*/ 557049 w 4035973"/>
              <a:gd name="connsiteY17" fmla="*/ 3804745 h 6195884"/>
              <a:gd name="connsiteX18" fmla="*/ 567559 w 4035973"/>
              <a:gd name="connsiteY18" fmla="*/ 3878317 h 6195884"/>
              <a:gd name="connsiteX19" fmla="*/ 567559 w 4035973"/>
              <a:gd name="connsiteY19" fmla="*/ 4004441 h 6195884"/>
              <a:gd name="connsiteX20" fmla="*/ 346842 w 4035973"/>
              <a:gd name="connsiteY20" fmla="*/ 4162096 h 6195884"/>
              <a:gd name="connsiteX21" fmla="*/ 294290 w 4035973"/>
              <a:gd name="connsiteY21" fmla="*/ 4708634 h 6195884"/>
              <a:gd name="connsiteX22" fmla="*/ 84083 w 4035973"/>
              <a:gd name="connsiteY22" fmla="*/ 5276193 h 6195884"/>
              <a:gd name="connsiteX23" fmla="*/ 0 w 4035973"/>
              <a:gd name="connsiteY23" fmla="*/ 5591503 h 6195884"/>
              <a:gd name="connsiteX24" fmla="*/ 157656 w 4035973"/>
              <a:gd name="connsiteY24" fmla="*/ 5644054 h 6195884"/>
              <a:gd name="connsiteX25" fmla="*/ 231228 w 4035973"/>
              <a:gd name="connsiteY25" fmla="*/ 5759669 h 6195884"/>
              <a:gd name="connsiteX26" fmla="*/ 567560 w 4035973"/>
              <a:gd name="connsiteY26" fmla="*/ 5770179 h 6195884"/>
              <a:gd name="connsiteX27" fmla="*/ 725214 w 4035973"/>
              <a:gd name="connsiteY27" fmla="*/ 5675585 h 6195884"/>
              <a:gd name="connsiteX28" fmla="*/ 725214 w 4035973"/>
              <a:gd name="connsiteY28" fmla="*/ 5549462 h 6195884"/>
              <a:gd name="connsiteX29" fmla="*/ 777765 w 4035973"/>
              <a:gd name="connsiteY29" fmla="*/ 5223641 h 6195884"/>
              <a:gd name="connsiteX30" fmla="*/ 840828 w 4035973"/>
              <a:gd name="connsiteY30" fmla="*/ 4708634 h 6195884"/>
              <a:gd name="connsiteX31" fmla="*/ 966952 w 4035973"/>
              <a:gd name="connsiteY31" fmla="*/ 4593020 h 6195884"/>
              <a:gd name="connsiteX32" fmla="*/ 977463 w 4035973"/>
              <a:gd name="connsiteY32" fmla="*/ 5307724 h 6195884"/>
              <a:gd name="connsiteX33" fmla="*/ 1051035 w 4035973"/>
              <a:gd name="connsiteY33" fmla="*/ 5412827 h 6195884"/>
              <a:gd name="connsiteX34" fmla="*/ 1187670 w 4035973"/>
              <a:gd name="connsiteY34" fmla="*/ 5496909 h 6195884"/>
              <a:gd name="connsiteX35" fmla="*/ 1439917 w 4035973"/>
              <a:gd name="connsiteY35" fmla="*/ 5507421 h 6195884"/>
              <a:gd name="connsiteX36" fmla="*/ 1534511 w 4035973"/>
              <a:gd name="connsiteY36" fmla="*/ 5391807 h 6195884"/>
              <a:gd name="connsiteX37" fmla="*/ 1671145 w 4035973"/>
              <a:gd name="connsiteY37" fmla="*/ 4750675 h 6195884"/>
              <a:gd name="connsiteX38" fmla="*/ 1776249 w 4035973"/>
              <a:gd name="connsiteY38" fmla="*/ 4309242 h 6195884"/>
              <a:gd name="connsiteX39" fmla="*/ 2154622 w 4035973"/>
              <a:gd name="connsiteY39" fmla="*/ 4424854 h 6195884"/>
              <a:gd name="connsiteX40" fmla="*/ 2301766 w 4035973"/>
              <a:gd name="connsiteY40" fmla="*/ 4845270 h 6195884"/>
              <a:gd name="connsiteX41" fmla="*/ 2364828 w 4035973"/>
              <a:gd name="connsiteY41" fmla="*/ 5402317 h 6195884"/>
              <a:gd name="connsiteX42" fmla="*/ 2438400 w 4035973"/>
              <a:gd name="connsiteY42" fmla="*/ 5749158 h 6195884"/>
              <a:gd name="connsiteX43" fmla="*/ 2501464 w 4035973"/>
              <a:gd name="connsiteY43" fmla="*/ 5927833 h 6195884"/>
              <a:gd name="connsiteX44" fmla="*/ 2659118 w 4035973"/>
              <a:gd name="connsiteY44" fmla="*/ 6096000 h 6195884"/>
              <a:gd name="connsiteX45" fmla="*/ 2806263 w 4035973"/>
              <a:gd name="connsiteY45" fmla="*/ 6064469 h 6195884"/>
              <a:gd name="connsiteX46" fmla="*/ 2921877 w 4035973"/>
              <a:gd name="connsiteY46" fmla="*/ 6053958 h 6195884"/>
              <a:gd name="connsiteX47" fmla="*/ 2858814 w 4035973"/>
              <a:gd name="connsiteY47" fmla="*/ 5822731 h 6195884"/>
              <a:gd name="connsiteX48" fmla="*/ 2764221 w 4035973"/>
              <a:gd name="connsiteY48" fmla="*/ 5559972 h 6195884"/>
              <a:gd name="connsiteX49" fmla="*/ 2974428 w 4035973"/>
              <a:gd name="connsiteY49" fmla="*/ 5318234 h 6195884"/>
              <a:gd name="connsiteX50" fmla="*/ 3005959 w 4035973"/>
              <a:gd name="connsiteY50" fmla="*/ 4897820 h 6195884"/>
              <a:gd name="connsiteX51" fmla="*/ 3058511 w 4035973"/>
              <a:gd name="connsiteY51" fmla="*/ 4666593 h 6195884"/>
              <a:gd name="connsiteX52" fmla="*/ 3289738 w 4035973"/>
              <a:gd name="connsiteY52" fmla="*/ 4855779 h 6195884"/>
              <a:gd name="connsiteX53" fmla="*/ 3153104 w 4035973"/>
              <a:gd name="connsiteY53" fmla="*/ 5402317 h 6195884"/>
              <a:gd name="connsiteX54" fmla="*/ 3048000 w 4035973"/>
              <a:gd name="connsiteY54" fmla="*/ 6011917 h 6195884"/>
              <a:gd name="connsiteX55" fmla="*/ 3142593 w 4035973"/>
              <a:gd name="connsiteY55" fmla="*/ 6053958 h 6195884"/>
              <a:gd name="connsiteX56" fmla="*/ 3342290 w 4035973"/>
              <a:gd name="connsiteY56" fmla="*/ 6190594 h 6195884"/>
              <a:gd name="connsiteX57" fmla="*/ 3584027 w 4035973"/>
              <a:gd name="connsiteY57" fmla="*/ 6106510 h 6195884"/>
              <a:gd name="connsiteX58" fmla="*/ 3815256 w 4035973"/>
              <a:gd name="connsiteY58" fmla="*/ 5801709 h 6195884"/>
              <a:gd name="connsiteX59" fmla="*/ 3825767 w 4035973"/>
              <a:gd name="connsiteY59" fmla="*/ 5948855 h 6195884"/>
              <a:gd name="connsiteX60" fmla="*/ 3983422 w 4035973"/>
              <a:gd name="connsiteY60" fmla="*/ 5286703 h 6195884"/>
              <a:gd name="connsiteX61" fmla="*/ 4035973 w 4035973"/>
              <a:gd name="connsiteY61" fmla="*/ 4624552 h 6195884"/>
              <a:gd name="connsiteX62" fmla="*/ 4025463 w 4035973"/>
              <a:gd name="connsiteY62" fmla="*/ 4309241 h 6195884"/>
              <a:gd name="connsiteX63" fmla="*/ 3752194 w 4035973"/>
              <a:gd name="connsiteY63" fmla="*/ 3993931 h 6195884"/>
              <a:gd name="connsiteX64" fmla="*/ 3541987 w 4035973"/>
              <a:gd name="connsiteY64" fmla="*/ 3174124 h 6195884"/>
              <a:gd name="connsiteX65" fmla="*/ 3363311 w 4035973"/>
              <a:gd name="connsiteY65" fmla="*/ 2680138 h 6195884"/>
              <a:gd name="connsiteX66" fmla="*/ 3174125 w 4035973"/>
              <a:gd name="connsiteY66" fmla="*/ 2427889 h 6195884"/>
              <a:gd name="connsiteX67" fmla="*/ 2995449 w 4035973"/>
              <a:gd name="connsiteY67" fmla="*/ 2060027 h 6195884"/>
              <a:gd name="connsiteX68" fmla="*/ 2848304 w 4035973"/>
              <a:gd name="connsiteY68" fmla="*/ 1818289 h 6195884"/>
              <a:gd name="connsiteX69" fmla="*/ 2911366 w 4035973"/>
              <a:gd name="connsiteY69" fmla="*/ 1418896 h 6195884"/>
              <a:gd name="connsiteX70" fmla="*/ 2974428 w 4035973"/>
              <a:gd name="connsiteY70" fmla="*/ 1324303 h 6195884"/>
              <a:gd name="connsiteX71" fmla="*/ 2942897 w 4035973"/>
              <a:gd name="connsiteY71" fmla="*/ 1671145 h 6195884"/>
              <a:gd name="connsiteX72" fmla="*/ 3100552 w 4035973"/>
              <a:gd name="connsiteY72" fmla="*/ 2133600 h 6195884"/>
              <a:gd name="connsiteX73" fmla="*/ 3647090 w 4035973"/>
              <a:gd name="connsiteY73" fmla="*/ 2154620 h 6195884"/>
              <a:gd name="connsiteX74" fmla="*/ 3752194 w 4035973"/>
              <a:gd name="connsiteY74" fmla="*/ 1965434 h 6195884"/>
              <a:gd name="connsiteX75" fmla="*/ 3520966 w 4035973"/>
              <a:gd name="connsiteY75" fmla="*/ 1734207 h 6195884"/>
              <a:gd name="connsiteX76" fmla="*/ 3741683 w 4035973"/>
              <a:gd name="connsiteY76" fmla="*/ 1355834 h 6195884"/>
              <a:gd name="connsiteX77" fmla="*/ 3678621 w 4035973"/>
              <a:gd name="connsiteY77" fmla="*/ 767255 h 6195884"/>
              <a:gd name="connsiteX78" fmla="*/ 3605049 w 4035973"/>
              <a:gd name="connsiteY78" fmla="*/ 651641 h 6195884"/>
              <a:gd name="connsiteX79" fmla="*/ 3153104 w 4035973"/>
              <a:gd name="connsiteY79" fmla="*/ 420414 h 6195884"/>
              <a:gd name="connsiteX80" fmla="*/ 2900856 w 4035973"/>
              <a:gd name="connsiteY80" fmla="*/ 367862 h 6195884"/>
              <a:gd name="connsiteX81" fmla="*/ 2669628 w 4035973"/>
              <a:gd name="connsiteY81" fmla="*/ 10510 h 6195884"/>
              <a:gd name="connsiteX82" fmla="*/ 2511973 w 4035973"/>
              <a:gd name="connsiteY82" fmla="*/ 0 h 6195884"/>
              <a:gd name="connsiteX83" fmla="*/ 2406869 w 4035973"/>
              <a:gd name="connsiteY83" fmla="*/ 430924 h 6195884"/>
              <a:gd name="connsiteX84" fmla="*/ 2207173 w 4035973"/>
              <a:gd name="connsiteY84" fmla="*/ 630620 h 6195884"/>
              <a:gd name="connsiteX85" fmla="*/ 1912884 w 4035973"/>
              <a:gd name="connsiteY85" fmla="*/ 725214 h 6195884"/>
              <a:gd name="connsiteX86" fmla="*/ 1681656 w 4035973"/>
              <a:gd name="connsiteY86" fmla="*/ 756744 h 6195884"/>
              <a:gd name="connsiteX87" fmla="*/ 1450428 w 4035973"/>
              <a:gd name="connsiteY87" fmla="*/ 546538 h 6195884"/>
              <a:gd name="connsiteX88" fmla="*/ 1292773 w 4035973"/>
              <a:gd name="connsiteY88" fmla="*/ 252247 h 6195884"/>
              <a:gd name="connsiteX89" fmla="*/ 1208690 w 4035973"/>
              <a:gd name="connsiteY89" fmla="*/ 136634 h 6195884"/>
              <a:gd name="connsiteX0" fmla="*/ 1208690 w 4035973"/>
              <a:gd name="connsiteY0" fmla="*/ 136634 h 6195884"/>
              <a:gd name="connsiteX1" fmla="*/ 1019504 w 4035973"/>
              <a:gd name="connsiteY1" fmla="*/ 525517 h 6195884"/>
              <a:gd name="connsiteX2" fmla="*/ 483476 w 4035973"/>
              <a:gd name="connsiteY2" fmla="*/ 672662 h 6195884"/>
              <a:gd name="connsiteX3" fmla="*/ 168166 w 4035973"/>
              <a:gd name="connsiteY3" fmla="*/ 956441 h 6195884"/>
              <a:gd name="connsiteX4" fmla="*/ 168166 w 4035973"/>
              <a:gd name="connsiteY4" fmla="*/ 1229710 h 6195884"/>
              <a:gd name="connsiteX5" fmla="*/ 378373 w 4035973"/>
              <a:gd name="connsiteY5" fmla="*/ 1629103 h 6195884"/>
              <a:gd name="connsiteX6" fmla="*/ 557049 w 4035973"/>
              <a:gd name="connsiteY6" fmla="*/ 1839310 h 6195884"/>
              <a:gd name="connsiteX7" fmla="*/ 451945 w 4035973"/>
              <a:gd name="connsiteY7" fmla="*/ 2049517 h 6195884"/>
              <a:gd name="connsiteX8" fmla="*/ 714704 w 4035973"/>
              <a:gd name="connsiteY8" fmla="*/ 2102069 h 6195884"/>
              <a:gd name="connsiteX9" fmla="*/ 903890 w 4035973"/>
              <a:gd name="connsiteY9" fmla="*/ 1807779 h 6195884"/>
              <a:gd name="connsiteX10" fmla="*/ 840828 w 4035973"/>
              <a:gd name="connsiteY10" fmla="*/ 1387365 h 6195884"/>
              <a:gd name="connsiteX11" fmla="*/ 756745 w 4035973"/>
              <a:gd name="connsiteY11" fmla="*/ 1187669 h 6195884"/>
              <a:gd name="connsiteX12" fmla="*/ 935421 w 4035973"/>
              <a:gd name="connsiteY12" fmla="*/ 1145627 h 6195884"/>
              <a:gd name="connsiteX13" fmla="*/ 1103587 w 4035973"/>
              <a:gd name="connsiteY13" fmla="*/ 1618593 h 6195884"/>
              <a:gd name="connsiteX14" fmla="*/ 1135118 w 4035973"/>
              <a:gd name="connsiteY14" fmla="*/ 2028496 h 6195884"/>
              <a:gd name="connsiteX15" fmla="*/ 1082566 w 4035973"/>
              <a:gd name="connsiteY15" fmla="*/ 2501462 h 6195884"/>
              <a:gd name="connsiteX16" fmla="*/ 546538 w 4035973"/>
              <a:gd name="connsiteY16" fmla="*/ 3699641 h 6195884"/>
              <a:gd name="connsiteX17" fmla="*/ 557049 w 4035973"/>
              <a:gd name="connsiteY17" fmla="*/ 3804745 h 6195884"/>
              <a:gd name="connsiteX18" fmla="*/ 567559 w 4035973"/>
              <a:gd name="connsiteY18" fmla="*/ 3878317 h 6195884"/>
              <a:gd name="connsiteX19" fmla="*/ 567559 w 4035973"/>
              <a:gd name="connsiteY19" fmla="*/ 4004441 h 6195884"/>
              <a:gd name="connsiteX20" fmla="*/ 346842 w 4035973"/>
              <a:gd name="connsiteY20" fmla="*/ 4162096 h 6195884"/>
              <a:gd name="connsiteX21" fmla="*/ 294290 w 4035973"/>
              <a:gd name="connsiteY21" fmla="*/ 4708634 h 6195884"/>
              <a:gd name="connsiteX22" fmla="*/ 84083 w 4035973"/>
              <a:gd name="connsiteY22" fmla="*/ 5276193 h 6195884"/>
              <a:gd name="connsiteX23" fmla="*/ 0 w 4035973"/>
              <a:gd name="connsiteY23" fmla="*/ 5591503 h 6195884"/>
              <a:gd name="connsiteX24" fmla="*/ 157656 w 4035973"/>
              <a:gd name="connsiteY24" fmla="*/ 5644054 h 6195884"/>
              <a:gd name="connsiteX25" fmla="*/ 231228 w 4035973"/>
              <a:gd name="connsiteY25" fmla="*/ 5759669 h 6195884"/>
              <a:gd name="connsiteX26" fmla="*/ 567560 w 4035973"/>
              <a:gd name="connsiteY26" fmla="*/ 5770179 h 6195884"/>
              <a:gd name="connsiteX27" fmla="*/ 725214 w 4035973"/>
              <a:gd name="connsiteY27" fmla="*/ 5675585 h 6195884"/>
              <a:gd name="connsiteX28" fmla="*/ 725214 w 4035973"/>
              <a:gd name="connsiteY28" fmla="*/ 5549462 h 6195884"/>
              <a:gd name="connsiteX29" fmla="*/ 777765 w 4035973"/>
              <a:gd name="connsiteY29" fmla="*/ 5223641 h 6195884"/>
              <a:gd name="connsiteX30" fmla="*/ 840828 w 4035973"/>
              <a:gd name="connsiteY30" fmla="*/ 4708634 h 6195884"/>
              <a:gd name="connsiteX31" fmla="*/ 966952 w 4035973"/>
              <a:gd name="connsiteY31" fmla="*/ 4593020 h 6195884"/>
              <a:gd name="connsiteX32" fmla="*/ 977463 w 4035973"/>
              <a:gd name="connsiteY32" fmla="*/ 5307724 h 6195884"/>
              <a:gd name="connsiteX33" fmla="*/ 1051035 w 4035973"/>
              <a:gd name="connsiteY33" fmla="*/ 5412827 h 6195884"/>
              <a:gd name="connsiteX34" fmla="*/ 1187670 w 4035973"/>
              <a:gd name="connsiteY34" fmla="*/ 5496909 h 6195884"/>
              <a:gd name="connsiteX35" fmla="*/ 1439917 w 4035973"/>
              <a:gd name="connsiteY35" fmla="*/ 5507421 h 6195884"/>
              <a:gd name="connsiteX36" fmla="*/ 1534511 w 4035973"/>
              <a:gd name="connsiteY36" fmla="*/ 5391807 h 6195884"/>
              <a:gd name="connsiteX37" fmla="*/ 1671145 w 4035973"/>
              <a:gd name="connsiteY37" fmla="*/ 4750675 h 6195884"/>
              <a:gd name="connsiteX38" fmla="*/ 1776249 w 4035973"/>
              <a:gd name="connsiteY38" fmla="*/ 4309242 h 6195884"/>
              <a:gd name="connsiteX39" fmla="*/ 2154622 w 4035973"/>
              <a:gd name="connsiteY39" fmla="*/ 4424854 h 6195884"/>
              <a:gd name="connsiteX40" fmla="*/ 2301766 w 4035973"/>
              <a:gd name="connsiteY40" fmla="*/ 4845270 h 6195884"/>
              <a:gd name="connsiteX41" fmla="*/ 2364828 w 4035973"/>
              <a:gd name="connsiteY41" fmla="*/ 5402317 h 6195884"/>
              <a:gd name="connsiteX42" fmla="*/ 2438400 w 4035973"/>
              <a:gd name="connsiteY42" fmla="*/ 5749158 h 6195884"/>
              <a:gd name="connsiteX43" fmla="*/ 2501464 w 4035973"/>
              <a:gd name="connsiteY43" fmla="*/ 5927833 h 6195884"/>
              <a:gd name="connsiteX44" fmla="*/ 2659118 w 4035973"/>
              <a:gd name="connsiteY44" fmla="*/ 6096000 h 6195884"/>
              <a:gd name="connsiteX45" fmla="*/ 2806263 w 4035973"/>
              <a:gd name="connsiteY45" fmla="*/ 6064469 h 6195884"/>
              <a:gd name="connsiteX46" fmla="*/ 2921877 w 4035973"/>
              <a:gd name="connsiteY46" fmla="*/ 6053958 h 6195884"/>
              <a:gd name="connsiteX47" fmla="*/ 2858814 w 4035973"/>
              <a:gd name="connsiteY47" fmla="*/ 5822731 h 6195884"/>
              <a:gd name="connsiteX48" fmla="*/ 2764221 w 4035973"/>
              <a:gd name="connsiteY48" fmla="*/ 5559972 h 6195884"/>
              <a:gd name="connsiteX49" fmla="*/ 2974428 w 4035973"/>
              <a:gd name="connsiteY49" fmla="*/ 5318234 h 6195884"/>
              <a:gd name="connsiteX50" fmla="*/ 3005959 w 4035973"/>
              <a:gd name="connsiteY50" fmla="*/ 4897820 h 6195884"/>
              <a:gd name="connsiteX51" fmla="*/ 3058511 w 4035973"/>
              <a:gd name="connsiteY51" fmla="*/ 4666593 h 6195884"/>
              <a:gd name="connsiteX52" fmla="*/ 3289738 w 4035973"/>
              <a:gd name="connsiteY52" fmla="*/ 4855779 h 6195884"/>
              <a:gd name="connsiteX53" fmla="*/ 3153104 w 4035973"/>
              <a:gd name="connsiteY53" fmla="*/ 5402317 h 6195884"/>
              <a:gd name="connsiteX54" fmla="*/ 3048000 w 4035973"/>
              <a:gd name="connsiteY54" fmla="*/ 6011917 h 6195884"/>
              <a:gd name="connsiteX55" fmla="*/ 3142593 w 4035973"/>
              <a:gd name="connsiteY55" fmla="*/ 6053958 h 6195884"/>
              <a:gd name="connsiteX56" fmla="*/ 3342290 w 4035973"/>
              <a:gd name="connsiteY56" fmla="*/ 6190594 h 6195884"/>
              <a:gd name="connsiteX57" fmla="*/ 3584027 w 4035973"/>
              <a:gd name="connsiteY57" fmla="*/ 6106510 h 6195884"/>
              <a:gd name="connsiteX58" fmla="*/ 3636580 w 4035973"/>
              <a:gd name="connsiteY58" fmla="*/ 6011916 h 6195884"/>
              <a:gd name="connsiteX59" fmla="*/ 3825767 w 4035973"/>
              <a:gd name="connsiteY59" fmla="*/ 5948855 h 6195884"/>
              <a:gd name="connsiteX60" fmla="*/ 3983422 w 4035973"/>
              <a:gd name="connsiteY60" fmla="*/ 5286703 h 6195884"/>
              <a:gd name="connsiteX61" fmla="*/ 4035973 w 4035973"/>
              <a:gd name="connsiteY61" fmla="*/ 4624552 h 6195884"/>
              <a:gd name="connsiteX62" fmla="*/ 4025463 w 4035973"/>
              <a:gd name="connsiteY62" fmla="*/ 4309241 h 6195884"/>
              <a:gd name="connsiteX63" fmla="*/ 3752194 w 4035973"/>
              <a:gd name="connsiteY63" fmla="*/ 3993931 h 6195884"/>
              <a:gd name="connsiteX64" fmla="*/ 3541987 w 4035973"/>
              <a:gd name="connsiteY64" fmla="*/ 3174124 h 6195884"/>
              <a:gd name="connsiteX65" fmla="*/ 3363311 w 4035973"/>
              <a:gd name="connsiteY65" fmla="*/ 2680138 h 6195884"/>
              <a:gd name="connsiteX66" fmla="*/ 3174125 w 4035973"/>
              <a:gd name="connsiteY66" fmla="*/ 2427889 h 6195884"/>
              <a:gd name="connsiteX67" fmla="*/ 2995449 w 4035973"/>
              <a:gd name="connsiteY67" fmla="*/ 2060027 h 6195884"/>
              <a:gd name="connsiteX68" fmla="*/ 2848304 w 4035973"/>
              <a:gd name="connsiteY68" fmla="*/ 1818289 h 6195884"/>
              <a:gd name="connsiteX69" fmla="*/ 2911366 w 4035973"/>
              <a:gd name="connsiteY69" fmla="*/ 1418896 h 6195884"/>
              <a:gd name="connsiteX70" fmla="*/ 2974428 w 4035973"/>
              <a:gd name="connsiteY70" fmla="*/ 1324303 h 6195884"/>
              <a:gd name="connsiteX71" fmla="*/ 2942897 w 4035973"/>
              <a:gd name="connsiteY71" fmla="*/ 1671145 h 6195884"/>
              <a:gd name="connsiteX72" fmla="*/ 3100552 w 4035973"/>
              <a:gd name="connsiteY72" fmla="*/ 2133600 h 6195884"/>
              <a:gd name="connsiteX73" fmla="*/ 3647090 w 4035973"/>
              <a:gd name="connsiteY73" fmla="*/ 2154620 h 6195884"/>
              <a:gd name="connsiteX74" fmla="*/ 3752194 w 4035973"/>
              <a:gd name="connsiteY74" fmla="*/ 1965434 h 6195884"/>
              <a:gd name="connsiteX75" fmla="*/ 3520966 w 4035973"/>
              <a:gd name="connsiteY75" fmla="*/ 1734207 h 6195884"/>
              <a:gd name="connsiteX76" fmla="*/ 3741683 w 4035973"/>
              <a:gd name="connsiteY76" fmla="*/ 1355834 h 6195884"/>
              <a:gd name="connsiteX77" fmla="*/ 3678621 w 4035973"/>
              <a:gd name="connsiteY77" fmla="*/ 767255 h 6195884"/>
              <a:gd name="connsiteX78" fmla="*/ 3605049 w 4035973"/>
              <a:gd name="connsiteY78" fmla="*/ 651641 h 6195884"/>
              <a:gd name="connsiteX79" fmla="*/ 3153104 w 4035973"/>
              <a:gd name="connsiteY79" fmla="*/ 420414 h 6195884"/>
              <a:gd name="connsiteX80" fmla="*/ 2900856 w 4035973"/>
              <a:gd name="connsiteY80" fmla="*/ 367862 h 6195884"/>
              <a:gd name="connsiteX81" fmla="*/ 2669628 w 4035973"/>
              <a:gd name="connsiteY81" fmla="*/ 10510 h 6195884"/>
              <a:gd name="connsiteX82" fmla="*/ 2511973 w 4035973"/>
              <a:gd name="connsiteY82" fmla="*/ 0 h 6195884"/>
              <a:gd name="connsiteX83" fmla="*/ 2406869 w 4035973"/>
              <a:gd name="connsiteY83" fmla="*/ 430924 h 6195884"/>
              <a:gd name="connsiteX84" fmla="*/ 2207173 w 4035973"/>
              <a:gd name="connsiteY84" fmla="*/ 630620 h 6195884"/>
              <a:gd name="connsiteX85" fmla="*/ 1912884 w 4035973"/>
              <a:gd name="connsiteY85" fmla="*/ 725214 h 6195884"/>
              <a:gd name="connsiteX86" fmla="*/ 1681656 w 4035973"/>
              <a:gd name="connsiteY86" fmla="*/ 756744 h 6195884"/>
              <a:gd name="connsiteX87" fmla="*/ 1450428 w 4035973"/>
              <a:gd name="connsiteY87" fmla="*/ 546538 h 6195884"/>
              <a:gd name="connsiteX88" fmla="*/ 1292773 w 4035973"/>
              <a:gd name="connsiteY88" fmla="*/ 252247 h 6195884"/>
              <a:gd name="connsiteX89" fmla="*/ 1208690 w 4035973"/>
              <a:gd name="connsiteY89" fmla="*/ 136634 h 6195884"/>
              <a:gd name="connsiteX0" fmla="*/ 1208690 w 4035973"/>
              <a:gd name="connsiteY0" fmla="*/ 136634 h 6195884"/>
              <a:gd name="connsiteX1" fmla="*/ 1019504 w 4035973"/>
              <a:gd name="connsiteY1" fmla="*/ 525517 h 6195884"/>
              <a:gd name="connsiteX2" fmla="*/ 483476 w 4035973"/>
              <a:gd name="connsiteY2" fmla="*/ 672662 h 6195884"/>
              <a:gd name="connsiteX3" fmla="*/ 168166 w 4035973"/>
              <a:gd name="connsiteY3" fmla="*/ 956441 h 6195884"/>
              <a:gd name="connsiteX4" fmla="*/ 168166 w 4035973"/>
              <a:gd name="connsiteY4" fmla="*/ 1229710 h 6195884"/>
              <a:gd name="connsiteX5" fmla="*/ 378373 w 4035973"/>
              <a:gd name="connsiteY5" fmla="*/ 1629103 h 6195884"/>
              <a:gd name="connsiteX6" fmla="*/ 557049 w 4035973"/>
              <a:gd name="connsiteY6" fmla="*/ 1839310 h 6195884"/>
              <a:gd name="connsiteX7" fmla="*/ 451945 w 4035973"/>
              <a:gd name="connsiteY7" fmla="*/ 2049517 h 6195884"/>
              <a:gd name="connsiteX8" fmla="*/ 714704 w 4035973"/>
              <a:gd name="connsiteY8" fmla="*/ 2102069 h 6195884"/>
              <a:gd name="connsiteX9" fmla="*/ 903890 w 4035973"/>
              <a:gd name="connsiteY9" fmla="*/ 1807779 h 6195884"/>
              <a:gd name="connsiteX10" fmla="*/ 840828 w 4035973"/>
              <a:gd name="connsiteY10" fmla="*/ 1387365 h 6195884"/>
              <a:gd name="connsiteX11" fmla="*/ 756745 w 4035973"/>
              <a:gd name="connsiteY11" fmla="*/ 1187669 h 6195884"/>
              <a:gd name="connsiteX12" fmla="*/ 935421 w 4035973"/>
              <a:gd name="connsiteY12" fmla="*/ 1145627 h 6195884"/>
              <a:gd name="connsiteX13" fmla="*/ 1103587 w 4035973"/>
              <a:gd name="connsiteY13" fmla="*/ 1618593 h 6195884"/>
              <a:gd name="connsiteX14" fmla="*/ 1135118 w 4035973"/>
              <a:gd name="connsiteY14" fmla="*/ 2028496 h 6195884"/>
              <a:gd name="connsiteX15" fmla="*/ 1082566 w 4035973"/>
              <a:gd name="connsiteY15" fmla="*/ 2501462 h 6195884"/>
              <a:gd name="connsiteX16" fmla="*/ 546538 w 4035973"/>
              <a:gd name="connsiteY16" fmla="*/ 3699641 h 6195884"/>
              <a:gd name="connsiteX17" fmla="*/ 557049 w 4035973"/>
              <a:gd name="connsiteY17" fmla="*/ 3804745 h 6195884"/>
              <a:gd name="connsiteX18" fmla="*/ 567559 w 4035973"/>
              <a:gd name="connsiteY18" fmla="*/ 3878317 h 6195884"/>
              <a:gd name="connsiteX19" fmla="*/ 567559 w 4035973"/>
              <a:gd name="connsiteY19" fmla="*/ 4004441 h 6195884"/>
              <a:gd name="connsiteX20" fmla="*/ 346842 w 4035973"/>
              <a:gd name="connsiteY20" fmla="*/ 4162096 h 6195884"/>
              <a:gd name="connsiteX21" fmla="*/ 294290 w 4035973"/>
              <a:gd name="connsiteY21" fmla="*/ 4708634 h 6195884"/>
              <a:gd name="connsiteX22" fmla="*/ 84083 w 4035973"/>
              <a:gd name="connsiteY22" fmla="*/ 5276193 h 6195884"/>
              <a:gd name="connsiteX23" fmla="*/ 0 w 4035973"/>
              <a:gd name="connsiteY23" fmla="*/ 5591503 h 6195884"/>
              <a:gd name="connsiteX24" fmla="*/ 157656 w 4035973"/>
              <a:gd name="connsiteY24" fmla="*/ 5644054 h 6195884"/>
              <a:gd name="connsiteX25" fmla="*/ 231228 w 4035973"/>
              <a:gd name="connsiteY25" fmla="*/ 5759669 h 6195884"/>
              <a:gd name="connsiteX26" fmla="*/ 567560 w 4035973"/>
              <a:gd name="connsiteY26" fmla="*/ 5770179 h 6195884"/>
              <a:gd name="connsiteX27" fmla="*/ 725214 w 4035973"/>
              <a:gd name="connsiteY27" fmla="*/ 5675585 h 6195884"/>
              <a:gd name="connsiteX28" fmla="*/ 725214 w 4035973"/>
              <a:gd name="connsiteY28" fmla="*/ 5549462 h 6195884"/>
              <a:gd name="connsiteX29" fmla="*/ 777765 w 4035973"/>
              <a:gd name="connsiteY29" fmla="*/ 5223641 h 6195884"/>
              <a:gd name="connsiteX30" fmla="*/ 840828 w 4035973"/>
              <a:gd name="connsiteY30" fmla="*/ 4708634 h 6195884"/>
              <a:gd name="connsiteX31" fmla="*/ 966952 w 4035973"/>
              <a:gd name="connsiteY31" fmla="*/ 4593020 h 6195884"/>
              <a:gd name="connsiteX32" fmla="*/ 977463 w 4035973"/>
              <a:gd name="connsiteY32" fmla="*/ 5307724 h 6195884"/>
              <a:gd name="connsiteX33" fmla="*/ 1051035 w 4035973"/>
              <a:gd name="connsiteY33" fmla="*/ 5412827 h 6195884"/>
              <a:gd name="connsiteX34" fmla="*/ 1187670 w 4035973"/>
              <a:gd name="connsiteY34" fmla="*/ 5496909 h 6195884"/>
              <a:gd name="connsiteX35" fmla="*/ 1439917 w 4035973"/>
              <a:gd name="connsiteY35" fmla="*/ 5507421 h 6195884"/>
              <a:gd name="connsiteX36" fmla="*/ 1534511 w 4035973"/>
              <a:gd name="connsiteY36" fmla="*/ 5391807 h 6195884"/>
              <a:gd name="connsiteX37" fmla="*/ 1671145 w 4035973"/>
              <a:gd name="connsiteY37" fmla="*/ 4750675 h 6195884"/>
              <a:gd name="connsiteX38" fmla="*/ 1776249 w 4035973"/>
              <a:gd name="connsiteY38" fmla="*/ 4309242 h 6195884"/>
              <a:gd name="connsiteX39" fmla="*/ 2154622 w 4035973"/>
              <a:gd name="connsiteY39" fmla="*/ 4424854 h 6195884"/>
              <a:gd name="connsiteX40" fmla="*/ 2301766 w 4035973"/>
              <a:gd name="connsiteY40" fmla="*/ 4845270 h 6195884"/>
              <a:gd name="connsiteX41" fmla="*/ 2364828 w 4035973"/>
              <a:gd name="connsiteY41" fmla="*/ 5402317 h 6195884"/>
              <a:gd name="connsiteX42" fmla="*/ 2438400 w 4035973"/>
              <a:gd name="connsiteY42" fmla="*/ 5749158 h 6195884"/>
              <a:gd name="connsiteX43" fmla="*/ 2501464 w 4035973"/>
              <a:gd name="connsiteY43" fmla="*/ 5927833 h 6195884"/>
              <a:gd name="connsiteX44" fmla="*/ 2659118 w 4035973"/>
              <a:gd name="connsiteY44" fmla="*/ 6096000 h 6195884"/>
              <a:gd name="connsiteX45" fmla="*/ 2806263 w 4035973"/>
              <a:gd name="connsiteY45" fmla="*/ 6064469 h 6195884"/>
              <a:gd name="connsiteX46" fmla="*/ 2921877 w 4035973"/>
              <a:gd name="connsiteY46" fmla="*/ 6053958 h 6195884"/>
              <a:gd name="connsiteX47" fmla="*/ 2858814 w 4035973"/>
              <a:gd name="connsiteY47" fmla="*/ 5822731 h 6195884"/>
              <a:gd name="connsiteX48" fmla="*/ 2764221 w 4035973"/>
              <a:gd name="connsiteY48" fmla="*/ 5559972 h 6195884"/>
              <a:gd name="connsiteX49" fmla="*/ 2974428 w 4035973"/>
              <a:gd name="connsiteY49" fmla="*/ 5318234 h 6195884"/>
              <a:gd name="connsiteX50" fmla="*/ 3005959 w 4035973"/>
              <a:gd name="connsiteY50" fmla="*/ 4897820 h 6195884"/>
              <a:gd name="connsiteX51" fmla="*/ 3058511 w 4035973"/>
              <a:gd name="connsiteY51" fmla="*/ 4666593 h 6195884"/>
              <a:gd name="connsiteX52" fmla="*/ 3289738 w 4035973"/>
              <a:gd name="connsiteY52" fmla="*/ 4855779 h 6195884"/>
              <a:gd name="connsiteX53" fmla="*/ 3153104 w 4035973"/>
              <a:gd name="connsiteY53" fmla="*/ 5402317 h 6195884"/>
              <a:gd name="connsiteX54" fmla="*/ 3048000 w 4035973"/>
              <a:gd name="connsiteY54" fmla="*/ 6011917 h 6195884"/>
              <a:gd name="connsiteX55" fmla="*/ 3142593 w 4035973"/>
              <a:gd name="connsiteY55" fmla="*/ 6053958 h 6195884"/>
              <a:gd name="connsiteX56" fmla="*/ 3342290 w 4035973"/>
              <a:gd name="connsiteY56" fmla="*/ 6190594 h 6195884"/>
              <a:gd name="connsiteX57" fmla="*/ 3584027 w 4035973"/>
              <a:gd name="connsiteY57" fmla="*/ 6106510 h 6195884"/>
              <a:gd name="connsiteX58" fmla="*/ 3636580 w 4035973"/>
              <a:gd name="connsiteY58" fmla="*/ 6011916 h 6195884"/>
              <a:gd name="connsiteX59" fmla="*/ 3867808 w 4035973"/>
              <a:gd name="connsiteY59" fmla="*/ 5591503 h 6195884"/>
              <a:gd name="connsiteX60" fmla="*/ 3983422 w 4035973"/>
              <a:gd name="connsiteY60" fmla="*/ 5286703 h 6195884"/>
              <a:gd name="connsiteX61" fmla="*/ 4035973 w 4035973"/>
              <a:gd name="connsiteY61" fmla="*/ 4624552 h 6195884"/>
              <a:gd name="connsiteX62" fmla="*/ 4025463 w 4035973"/>
              <a:gd name="connsiteY62" fmla="*/ 4309241 h 6195884"/>
              <a:gd name="connsiteX63" fmla="*/ 3752194 w 4035973"/>
              <a:gd name="connsiteY63" fmla="*/ 3993931 h 6195884"/>
              <a:gd name="connsiteX64" fmla="*/ 3541987 w 4035973"/>
              <a:gd name="connsiteY64" fmla="*/ 3174124 h 6195884"/>
              <a:gd name="connsiteX65" fmla="*/ 3363311 w 4035973"/>
              <a:gd name="connsiteY65" fmla="*/ 2680138 h 6195884"/>
              <a:gd name="connsiteX66" fmla="*/ 3174125 w 4035973"/>
              <a:gd name="connsiteY66" fmla="*/ 2427889 h 6195884"/>
              <a:gd name="connsiteX67" fmla="*/ 2995449 w 4035973"/>
              <a:gd name="connsiteY67" fmla="*/ 2060027 h 6195884"/>
              <a:gd name="connsiteX68" fmla="*/ 2848304 w 4035973"/>
              <a:gd name="connsiteY68" fmla="*/ 1818289 h 6195884"/>
              <a:gd name="connsiteX69" fmla="*/ 2911366 w 4035973"/>
              <a:gd name="connsiteY69" fmla="*/ 1418896 h 6195884"/>
              <a:gd name="connsiteX70" fmla="*/ 2974428 w 4035973"/>
              <a:gd name="connsiteY70" fmla="*/ 1324303 h 6195884"/>
              <a:gd name="connsiteX71" fmla="*/ 2942897 w 4035973"/>
              <a:gd name="connsiteY71" fmla="*/ 1671145 h 6195884"/>
              <a:gd name="connsiteX72" fmla="*/ 3100552 w 4035973"/>
              <a:gd name="connsiteY72" fmla="*/ 2133600 h 6195884"/>
              <a:gd name="connsiteX73" fmla="*/ 3647090 w 4035973"/>
              <a:gd name="connsiteY73" fmla="*/ 2154620 h 6195884"/>
              <a:gd name="connsiteX74" fmla="*/ 3752194 w 4035973"/>
              <a:gd name="connsiteY74" fmla="*/ 1965434 h 6195884"/>
              <a:gd name="connsiteX75" fmla="*/ 3520966 w 4035973"/>
              <a:gd name="connsiteY75" fmla="*/ 1734207 h 6195884"/>
              <a:gd name="connsiteX76" fmla="*/ 3741683 w 4035973"/>
              <a:gd name="connsiteY76" fmla="*/ 1355834 h 6195884"/>
              <a:gd name="connsiteX77" fmla="*/ 3678621 w 4035973"/>
              <a:gd name="connsiteY77" fmla="*/ 767255 h 6195884"/>
              <a:gd name="connsiteX78" fmla="*/ 3605049 w 4035973"/>
              <a:gd name="connsiteY78" fmla="*/ 651641 h 6195884"/>
              <a:gd name="connsiteX79" fmla="*/ 3153104 w 4035973"/>
              <a:gd name="connsiteY79" fmla="*/ 420414 h 6195884"/>
              <a:gd name="connsiteX80" fmla="*/ 2900856 w 4035973"/>
              <a:gd name="connsiteY80" fmla="*/ 367862 h 6195884"/>
              <a:gd name="connsiteX81" fmla="*/ 2669628 w 4035973"/>
              <a:gd name="connsiteY81" fmla="*/ 10510 h 6195884"/>
              <a:gd name="connsiteX82" fmla="*/ 2511973 w 4035973"/>
              <a:gd name="connsiteY82" fmla="*/ 0 h 6195884"/>
              <a:gd name="connsiteX83" fmla="*/ 2406869 w 4035973"/>
              <a:gd name="connsiteY83" fmla="*/ 430924 h 6195884"/>
              <a:gd name="connsiteX84" fmla="*/ 2207173 w 4035973"/>
              <a:gd name="connsiteY84" fmla="*/ 630620 h 6195884"/>
              <a:gd name="connsiteX85" fmla="*/ 1912884 w 4035973"/>
              <a:gd name="connsiteY85" fmla="*/ 725214 h 6195884"/>
              <a:gd name="connsiteX86" fmla="*/ 1681656 w 4035973"/>
              <a:gd name="connsiteY86" fmla="*/ 756744 h 6195884"/>
              <a:gd name="connsiteX87" fmla="*/ 1450428 w 4035973"/>
              <a:gd name="connsiteY87" fmla="*/ 546538 h 6195884"/>
              <a:gd name="connsiteX88" fmla="*/ 1292773 w 4035973"/>
              <a:gd name="connsiteY88" fmla="*/ 252247 h 6195884"/>
              <a:gd name="connsiteX89" fmla="*/ 1208690 w 4035973"/>
              <a:gd name="connsiteY89" fmla="*/ 136634 h 6195884"/>
              <a:gd name="connsiteX0" fmla="*/ 1208690 w 4035973"/>
              <a:gd name="connsiteY0" fmla="*/ 136634 h 6195884"/>
              <a:gd name="connsiteX1" fmla="*/ 1019504 w 4035973"/>
              <a:gd name="connsiteY1" fmla="*/ 525517 h 6195884"/>
              <a:gd name="connsiteX2" fmla="*/ 483476 w 4035973"/>
              <a:gd name="connsiteY2" fmla="*/ 672662 h 6195884"/>
              <a:gd name="connsiteX3" fmla="*/ 168166 w 4035973"/>
              <a:gd name="connsiteY3" fmla="*/ 956441 h 6195884"/>
              <a:gd name="connsiteX4" fmla="*/ 168166 w 4035973"/>
              <a:gd name="connsiteY4" fmla="*/ 1229710 h 6195884"/>
              <a:gd name="connsiteX5" fmla="*/ 378373 w 4035973"/>
              <a:gd name="connsiteY5" fmla="*/ 1629103 h 6195884"/>
              <a:gd name="connsiteX6" fmla="*/ 557049 w 4035973"/>
              <a:gd name="connsiteY6" fmla="*/ 1839310 h 6195884"/>
              <a:gd name="connsiteX7" fmla="*/ 451945 w 4035973"/>
              <a:gd name="connsiteY7" fmla="*/ 2049517 h 6195884"/>
              <a:gd name="connsiteX8" fmla="*/ 714704 w 4035973"/>
              <a:gd name="connsiteY8" fmla="*/ 2102069 h 6195884"/>
              <a:gd name="connsiteX9" fmla="*/ 903890 w 4035973"/>
              <a:gd name="connsiteY9" fmla="*/ 1807779 h 6195884"/>
              <a:gd name="connsiteX10" fmla="*/ 840828 w 4035973"/>
              <a:gd name="connsiteY10" fmla="*/ 1387365 h 6195884"/>
              <a:gd name="connsiteX11" fmla="*/ 756745 w 4035973"/>
              <a:gd name="connsiteY11" fmla="*/ 1187669 h 6195884"/>
              <a:gd name="connsiteX12" fmla="*/ 935421 w 4035973"/>
              <a:gd name="connsiteY12" fmla="*/ 1145627 h 6195884"/>
              <a:gd name="connsiteX13" fmla="*/ 1103587 w 4035973"/>
              <a:gd name="connsiteY13" fmla="*/ 1618593 h 6195884"/>
              <a:gd name="connsiteX14" fmla="*/ 1135118 w 4035973"/>
              <a:gd name="connsiteY14" fmla="*/ 2028496 h 6195884"/>
              <a:gd name="connsiteX15" fmla="*/ 1082566 w 4035973"/>
              <a:gd name="connsiteY15" fmla="*/ 2501462 h 6195884"/>
              <a:gd name="connsiteX16" fmla="*/ 546538 w 4035973"/>
              <a:gd name="connsiteY16" fmla="*/ 3699641 h 6195884"/>
              <a:gd name="connsiteX17" fmla="*/ 557049 w 4035973"/>
              <a:gd name="connsiteY17" fmla="*/ 3804745 h 6195884"/>
              <a:gd name="connsiteX18" fmla="*/ 567559 w 4035973"/>
              <a:gd name="connsiteY18" fmla="*/ 3878317 h 6195884"/>
              <a:gd name="connsiteX19" fmla="*/ 567559 w 4035973"/>
              <a:gd name="connsiteY19" fmla="*/ 4004441 h 6195884"/>
              <a:gd name="connsiteX20" fmla="*/ 346842 w 4035973"/>
              <a:gd name="connsiteY20" fmla="*/ 4162096 h 6195884"/>
              <a:gd name="connsiteX21" fmla="*/ 294290 w 4035973"/>
              <a:gd name="connsiteY21" fmla="*/ 4708634 h 6195884"/>
              <a:gd name="connsiteX22" fmla="*/ 84083 w 4035973"/>
              <a:gd name="connsiteY22" fmla="*/ 5276193 h 6195884"/>
              <a:gd name="connsiteX23" fmla="*/ 0 w 4035973"/>
              <a:gd name="connsiteY23" fmla="*/ 5591503 h 6195884"/>
              <a:gd name="connsiteX24" fmla="*/ 157656 w 4035973"/>
              <a:gd name="connsiteY24" fmla="*/ 5644054 h 6195884"/>
              <a:gd name="connsiteX25" fmla="*/ 231228 w 4035973"/>
              <a:gd name="connsiteY25" fmla="*/ 5759669 h 6195884"/>
              <a:gd name="connsiteX26" fmla="*/ 567560 w 4035973"/>
              <a:gd name="connsiteY26" fmla="*/ 5770179 h 6195884"/>
              <a:gd name="connsiteX27" fmla="*/ 725214 w 4035973"/>
              <a:gd name="connsiteY27" fmla="*/ 5675585 h 6195884"/>
              <a:gd name="connsiteX28" fmla="*/ 725214 w 4035973"/>
              <a:gd name="connsiteY28" fmla="*/ 5549462 h 6195884"/>
              <a:gd name="connsiteX29" fmla="*/ 777765 w 4035973"/>
              <a:gd name="connsiteY29" fmla="*/ 5223641 h 6195884"/>
              <a:gd name="connsiteX30" fmla="*/ 840828 w 4035973"/>
              <a:gd name="connsiteY30" fmla="*/ 4708634 h 6195884"/>
              <a:gd name="connsiteX31" fmla="*/ 966952 w 4035973"/>
              <a:gd name="connsiteY31" fmla="*/ 4593020 h 6195884"/>
              <a:gd name="connsiteX32" fmla="*/ 977463 w 4035973"/>
              <a:gd name="connsiteY32" fmla="*/ 5307724 h 6195884"/>
              <a:gd name="connsiteX33" fmla="*/ 1051035 w 4035973"/>
              <a:gd name="connsiteY33" fmla="*/ 5412827 h 6195884"/>
              <a:gd name="connsiteX34" fmla="*/ 1187670 w 4035973"/>
              <a:gd name="connsiteY34" fmla="*/ 5496909 h 6195884"/>
              <a:gd name="connsiteX35" fmla="*/ 1439917 w 4035973"/>
              <a:gd name="connsiteY35" fmla="*/ 5507421 h 6195884"/>
              <a:gd name="connsiteX36" fmla="*/ 1534511 w 4035973"/>
              <a:gd name="connsiteY36" fmla="*/ 5391807 h 6195884"/>
              <a:gd name="connsiteX37" fmla="*/ 1671145 w 4035973"/>
              <a:gd name="connsiteY37" fmla="*/ 4750675 h 6195884"/>
              <a:gd name="connsiteX38" fmla="*/ 1776249 w 4035973"/>
              <a:gd name="connsiteY38" fmla="*/ 4309242 h 6195884"/>
              <a:gd name="connsiteX39" fmla="*/ 2154622 w 4035973"/>
              <a:gd name="connsiteY39" fmla="*/ 4424854 h 6195884"/>
              <a:gd name="connsiteX40" fmla="*/ 2301766 w 4035973"/>
              <a:gd name="connsiteY40" fmla="*/ 4845270 h 6195884"/>
              <a:gd name="connsiteX41" fmla="*/ 2364828 w 4035973"/>
              <a:gd name="connsiteY41" fmla="*/ 5402317 h 6195884"/>
              <a:gd name="connsiteX42" fmla="*/ 2438400 w 4035973"/>
              <a:gd name="connsiteY42" fmla="*/ 5749158 h 6195884"/>
              <a:gd name="connsiteX43" fmla="*/ 2501464 w 4035973"/>
              <a:gd name="connsiteY43" fmla="*/ 5927833 h 6195884"/>
              <a:gd name="connsiteX44" fmla="*/ 2659118 w 4035973"/>
              <a:gd name="connsiteY44" fmla="*/ 6096000 h 6195884"/>
              <a:gd name="connsiteX45" fmla="*/ 2806263 w 4035973"/>
              <a:gd name="connsiteY45" fmla="*/ 6064469 h 6195884"/>
              <a:gd name="connsiteX46" fmla="*/ 2921877 w 4035973"/>
              <a:gd name="connsiteY46" fmla="*/ 6053958 h 6195884"/>
              <a:gd name="connsiteX47" fmla="*/ 2858814 w 4035973"/>
              <a:gd name="connsiteY47" fmla="*/ 5822731 h 6195884"/>
              <a:gd name="connsiteX48" fmla="*/ 2764221 w 4035973"/>
              <a:gd name="connsiteY48" fmla="*/ 5559972 h 6195884"/>
              <a:gd name="connsiteX49" fmla="*/ 2974428 w 4035973"/>
              <a:gd name="connsiteY49" fmla="*/ 5318234 h 6195884"/>
              <a:gd name="connsiteX50" fmla="*/ 3005959 w 4035973"/>
              <a:gd name="connsiteY50" fmla="*/ 4897820 h 6195884"/>
              <a:gd name="connsiteX51" fmla="*/ 3058511 w 4035973"/>
              <a:gd name="connsiteY51" fmla="*/ 4666593 h 6195884"/>
              <a:gd name="connsiteX52" fmla="*/ 3289738 w 4035973"/>
              <a:gd name="connsiteY52" fmla="*/ 4855779 h 6195884"/>
              <a:gd name="connsiteX53" fmla="*/ 3153104 w 4035973"/>
              <a:gd name="connsiteY53" fmla="*/ 5402317 h 6195884"/>
              <a:gd name="connsiteX54" fmla="*/ 3048000 w 4035973"/>
              <a:gd name="connsiteY54" fmla="*/ 6011917 h 6195884"/>
              <a:gd name="connsiteX55" fmla="*/ 3142593 w 4035973"/>
              <a:gd name="connsiteY55" fmla="*/ 6053958 h 6195884"/>
              <a:gd name="connsiteX56" fmla="*/ 3342290 w 4035973"/>
              <a:gd name="connsiteY56" fmla="*/ 6190594 h 6195884"/>
              <a:gd name="connsiteX57" fmla="*/ 3584027 w 4035973"/>
              <a:gd name="connsiteY57" fmla="*/ 6106510 h 6195884"/>
              <a:gd name="connsiteX58" fmla="*/ 3657601 w 4035973"/>
              <a:gd name="connsiteY58" fmla="*/ 5927834 h 6195884"/>
              <a:gd name="connsiteX59" fmla="*/ 3867808 w 4035973"/>
              <a:gd name="connsiteY59" fmla="*/ 5591503 h 6195884"/>
              <a:gd name="connsiteX60" fmla="*/ 3983422 w 4035973"/>
              <a:gd name="connsiteY60" fmla="*/ 5286703 h 6195884"/>
              <a:gd name="connsiteX61" fmla="*/ 4035973 w 4035973"/>
              <a:gd name="connsiteY61" fmla="*/ 4624552 h 6195884"/>
              <a:gd name="connsiteX62" fmla="*/ 4025463 w 4035973"/>
              <a:gd name="connsiteY62" fmla="*/ 4309241 h 6195884"/>
              <a:gd name="connsiteX63" fmla="*/ 3752194 w 4035973"/>
              <a:gd name="connsiteY63" fmla="*/ 3993931 h 6195884"/>
              <a:gd name="connsiteX64" fmla="*/ 3541987 w 4035973"/>
              <a:gd name="connsiteY64" fmla="*/ 3174124 h 6195884"/>
              <a:gd name="connsiteX65" fmla="*/ 3363311 w 4035973"/>
              <a:gd name="connsiteY65" fmla="*/ 2680138 h 6195884"/>
              <a:gd name="connsiteX66" fmla="*/ 3174125 w 4035973"/>
              <a:gd name="connsiteY66" fmla="*/ 2427889 h 6195884"/>
              <a:gd name="connsiteX67" fmla="*/ 2995449 w 4035973"/>
              <a:gd name="connsiteY67" fmla="*/ 2060027 h 6195884"/>
              <a:gd name="connsiteX68" fmla="*/ 2848304 w 4035973"/>
              <a:gd name="connsiteY68" fmla="*/ 1818289 h 6195884"/>
              <a:gd name="connsiteX69" fmla="*/ 2911366 w 4035973"/>
              <a:gd name="connsiteY69" fmla="*/ 1418896 h 6195884"/>
              <a:gd name="connsiteX70" fmla="*/ 2974428 w 4035973"/>
              <a:gd name="connsiteY70" fmla="*/ 1324303 h 6195884"/>
              <a:gd name="connsiteX71" fmla="*/ 2942897 w 4035973"/>
              <a:gd name="connsiteY71" fmla="*/ 1671145 h 6195884"/>
              <a:gd name="connsiteX72" fmla="*/ 3100552 w 4035973"/>
              <a:gd name="connsiteY72" fmla="*/ 2133600 h 6195884"/>
              <a:gd name="connsiteX73" fmla="*/ 3647090 w 4035973"/>
              <a:gd name="connsiteY73" fmla="*/ 2154620 h 6195884"/>
              <a:gd name="connsiteX74" fmla="*/ 3752194 w 4035973"/>
              <a:gd name="connsiteY74" fmla="*/ 1965434 h 6195884"/>
              <a:gd name="connsiteX75" fmla="*/ 3520966 w 4035973"/>
              <a:gd name="connsiteY75" fmla="*/ 1734207 h 6195884"/>
              <a:gd name="connsiteX76" fmla="*/ 3741683 w 4035973"/>
              <a:gd name="connsiteY76" fmla="*/ 1355834 h 6195884"/>
              <a:gd name="connsiteX77" fmla="*/ 3678621 w 4035973"/>
              <a:gd name="connsiteY77" fmla="*/ 767255 h 6195884"/>
              <a:gd name="connsiteX78" fmla="*/ 3605049 w 4035973"/>
              <a:gd name="connsiteY78" fmla="*/ 651641 h 6195884"/>
              <a:gd name="connsiteX79" fmla="*/ 3153104 w 4035973"/>
              <a:gd name="connsiteY79" fmla="*/ 420414 h 6195884"/>
              <a:gd name="connsiteX80" fmla="*/ 2900856 w 4035973"/>
              <a:gd name="connsiteY80" fmla="*/ 367862 h 6195884"/>
              <a:gd name="connsiteX81" fmla="*/ 2669628 w 4035973"/>
              <a:gd name="connsiteY81" fmla="*/ 10510 h 6195884"/>
              <a:gd name="connsiteX82" fmla="*/ 2511973 w 4035973"/>
              <a:gd name="connsiteY82" fmla="*/ 0 h 6195884"/>
              <a:gd name="connsiteX83" fmla="*/ 2406869 w 4035973"/>
              <a:gd name="connsiteY83" fmla="*/ 430924 h 6195884"/>
              <a:gd name="connsiteX84" fmla="*/ 2207173 w 4035973"/>
              <a:gd name="connsiteY84" fmla="*/ 630620 h 6195884"/>
              <a:gd name="connsiteX85" fmla="*/ 1912884 w 4035973"/>
              <a:gd name="connsiteY85" fmla="*/ 725214 h 6195884"/>
              <a:gd name="connsiteX86" fmla="*/ 1681656 w 4035973"/>
              <a:gd name="connsiteY86" fmla="*/ 756744 h 6195884"/>
              <a:gd name="connsiteX87" fmla="*/ 1450428 w 4035973"/>
              <a:gd name="connsiteY87" fmla="*/ 546538 h 6195884"/>
              <a:gd name="connsiteX88" fmla="*/ 1292773 w 4035973"/>
              <a:gd name="connsiteY88" fmla="*/ 252247 h 6195884"/>
              <a:gd name="connsiteX89" fmla="*/ 1208690 w 4035973"/>
              <a:gd name="connsiteY89" fmla="*/ 136634 h 6195884"/>
              <a:gd name="connsiteX0" fmla="*/ 1208690 w 4035973"/>
              <a:gd name="connsiteY0" fmla="*/ 136634 h 6190594"/>
              <a:gd name="connsiteX1" fmla="*/ 1019504 w 4035973"/>
              <a:gd name="connsiteY1" fmla="*/ 525517 h 6190594"/>
              <a:gd name="connsiteX2" fmla="*/ 483476 w 4035973"/>
              <a:gd name="connsiteY2" fmla="*/ 672662 h 6190594"/>
              <a:gd name="connsiteX3" fmla="*/ 168166 w 4035973"/>
              <a:gd name="connsiteY3" fmla="*/ 956441 h 6190594"/>
              <a:gd name="connsiteX4" fmla="*/ 168166 w 4035973"/>
              <a:gd name="connsiteY4" fmla="*/ 1229710 h 6190594"/>
              <a:gd name="connsiteX5" fmla="*/ 378373 w 4035973"/>
              <a:gd name="connsiteY5" fmla="*/ 1629103 h 6190594"/>
              <a:gd name="connsiteX6" fmla="*/ 557049 w 4035973"/>
              <a:gd name="connsiteY6" fmla="*/ 1839310 h 6190594"/>
              <a:gd name="connsiteX7" fmla="*/ 451945 w 4035973"/>
              <a:gd name="connsiteY7" fmla="*/ 2049517 h 6190594"/>
              <a:gd name="connsiteX8" fmla="*/ 714704 w 4035973"/>
              <a:gd name="connsiteY8" fmla="*/ 2102069 h 6190594"/>
              <a:gd name="connsiteX9" fmla="*/ 903890 w 4035973"/>
              <a:gd name="connsiteY9" fmla="*/ 1807779 h 6190594"/>
              <a:gd name="connsiteX10" fmla="*/ 840828 w 4035973"/>
              <a:gd name="connsiteY10" fmla="*/ 1387365 h 6190594"/>
              <a:gd name="connsiteX11" fmla="*/ 756745 w 4035973"/>
              <a:gd name="connsiteY11" fmla="*/ 1187669 h 6190594"/>
              <a:gd name="connsiteX12" fmla="*/ 935421 w 4035973"/>
              <a:gd name="connsiteY12" fmla="*/ 1145627 h 6190594"/>
              <a:gd name="connsiteX13" fmla="*/ 1103587 w 4035973"/>
              <a:gd name="connsiteY13" fmla="*/ 1618593 h 6190594"/>
              <a:gd name="connsiteX14" fmla="*/ 1135118 w 4035973"/>
              <a:gd name="connsiteY14" fmla="*/ 2028496 h 6190594"/>
              <a:gd name="connsiteX15" fmla="*/ 1082566 w 4035973"/>
              <a:gd name="connsiteY15" fmla="*/ 2501462 h 6190594"/>
              <a:gd name="connsiteX16" fmla="*/ 546538 w 4035973"/>
              <a:gd name="connsiteY16" fmla="*/ 3699641 h 6190594"/>
              <a:gd name="connsiteX17" fmla="*/ 557049 w 4035973"/>
              <a:gd name="connsiteY17" fmla="*/ 3804745 h 6190594"/>
              <a:gd name="connsiteX18" fmla="*/ 567559 w 4035973"/>
              <a:gd name="connsiteY18" fmla="*/ 3878317 h 6190594"/>
              <a:gd name="connsiteX19" fmla="*/ 567559 w 4035973"/>
              <a:gd name="connsiteY19" fmla="*/ 4004441 h 6190594"/>
              <a:gd name="connsiteX20" fmla="*/ 346842 w 4035973"/>
              <a:gd name="connsiteY20" fmla="*/ 4162096 h 6190594"/>
              <a:gd name="connsiteX21" fmla="*/ 294290 w 4035973"/>
              <a:gd name="connsiteY21" fmla="*/ 4708634 h 6190594"/>
              <a:gd name="connsiteX22" fmla="*/ 84083 w 4035973"/>
              <a:gd name="connsiteY22" fmla="*/ 5276193 h 6190594"/>
              <a:gd name="connsiteX23" fmla="*/ 0 w 4035973"/>
              <a:gd name="connsiteY23" fmla="*/ 5591503 h 6190594"/>
              <a:gd name="connsiteX24" fmla="*/ 157656 w 4035973"/>
              <a:gd name="connsiteY24" fmla="*/ 5644054 h 6190594"/>
              <a:gd name="connsiteX25" fmla="*/ 231228 w 4035973"/>
              <a:gd name="connsiteY25" fmla="*/ 5759669 h 6190594"/>
              <a:gd name="connsiteX26" fmla="*/ 567560 w 4035973"/>
              <a:gd name="connsiteY26" fmla="*/ 5770179 h 6190594"/>
              <a:gd name="connsiteX27" fmla="*/ 725214 w 4035973"/>
              <a:gd name="connsiteY27" fmla="*/ 5675585 h 6190594"/>
              <a:gd name="connsiteX28" fmla="*/ 725214 w 4035973"/>
              <a:gd name="connsiteY28" fmla="*/ 5549462 h 6190594"/>
              <a:gd name="connsiteX29" fmla="*/ 777765 w 4035973"/>
              <a:gd name="connsiteY29" fmla="*/ 5223641 h 6190594"/>
              <a:gd name="connsiteX30" fmla="*/ 840828 w 4035973"/>
              <a:gd name="connsiteY30" fmla="*/ 4708634 h 6190594"/>
              <a:gd name="connsiteX31" fmla="*/ 966952 w 4035973"/>
              <a:gd name="connsiteY31" fmla="*/ 4593020 h 6190594"/>
              <a:gd name="connsiteX32" fmla="*/ 977463 w 4035973"/>
              <a:gd name="connsiteY32" fmla="*/ 5307724 h 6190594"/>
              <a:gd name="connsiteX33" fmla="*/ 1051035 w 4035973"/>
              <a:gd name="connsiteY33" fmla="*/ 5412827 h 6190594"/>
              <a:gd name="connsiteX34" fmla="*/ 1187670 w 4035973"/>
              <a:gd name="connsiteY34" fmla="*/ 5496909 h 6190594"/>
              <a:gd name="connsiteX35" fmla="*/ 1439917 w 4035973"/>
              <a:gd name="connsiteY35" fmla="*/ 5507421 h 6190594"/>
              <a:gd name="connsiteX36" fmla="*/ 1534511 w 4035973"/>
              <a:gd name="connsiteY36" fmla="*/ 5391807 h 6190594"/>
              <a:gd name="connsiteX37" fmla="*/ 1671145 w 4035973"/>
              <a:gd name="connsiteY37" fmla="*/ 4750675 h 6190594"/>
              <a:gd name="connsiteX38" fmla="*/ 1776249 w 4035973"/>
              <a:gd name="connsiteY38" fmla="*/ 4309242 h 6190594"/>
              <a:gd name="connsiteX39" fmla="*/ 2154622 w 4035973"/>
              <a:gd name="connsiteY39" fmla="*/ 4424854 h 6190594"/>
              <a:gd name="connsiteX40" fmla="*/ 2301766 w 4035973"/>
              <a:gd name="connsiteY40" fmla="*/ 4845270 h 6190594"/>
              <a:gd name="connsiteX41" fmla="*/ 2364828 w 4035973"/>
              <a:gd name="connsiteY41" fmla="*/ 5402317 h 6190594"/>
              <a:gd name="connsiteX42" fmla="*/ 2438400 w 4035973"/>
              <a:gd name="connsiteY42" fmla="*/ 5749158 h 6190594"/>
              <a:gd name="connsiteX43" fmla="*/ 2501464 w 4035973"/>
              <a:gd name="connsiteY43" fmla="*/ 5927833 h 6190594"/>
              <a:gd name="connsiteX44" fmla="*/ 2659118 w 4035973"/>
              <a:gd name="connsiteY44" fmla="*/ 6096000 h 6190594"/>
              <a:gd name="connsiteX45" fmla="*/ 2806263 w 4035973"/>
              <a:gd name="connsiteY45" fmla="*/ 6064469 h 6190594"/>
              <a:gd name="connsiteX46" fmla="*/ 2921877 w 4035973"/>
              <a:gd name="connsiteY46" fmla="*/ 6053958 h 6190594"/>
              <a:gd name="connsiteX47" fmla="*/ 2858814 w 4035973"/>
              <a:gd name="connsiteY47" fmla="*/ 5822731 h 6190594"/>
              <a:gd name="connsiteX48" fmla="*/ 2764221 w 4035973"/>
              <a:gd name="connsiteY48" fmla="*/ 5559972 h 6190594"/>
              <a:gd name="connsiteX49" fmla="*/ 2974428 w 4035973"/>
              <a:gd name="connsiteY49" fmla="*/ 5318234 h 6190594"/>
              <a:gd name="connsiteX50" fmla="*/ 3005959 w 4035973"/>
              <a:gd name="connsiteY50" fmla="*/ 4897820 h 6190594"/>
              <a:gd name="connsiteX51" fmla="*/ 3058511 w 4035973"/>
              <a:gd name="connsiteY51" fmla="*/ 4666593 h 6190594"/>
              <a:gd name="connsiteX52" fmla="*/ 3289738 w 4035973"/>
              <a:gd name="connsiteY52" fmla="*/ 4855779 h 6190594"/>
              <a:gd name="connsiteX53" fmla="*/ 3153104 w 4035973"/>
              <a:gd name="connsiteY53" fmla="*/ 5402317 h 6190594"/>
              <a:gd name="connsiteX54" fmla="*/ 3048000 w 4035973"/>
              <a:gd name="connsiteY54" fmla="*/ 6011917 h 6190594"/>
              <a:gd name="connsiteX55" fmla="*/ 3142593 w 4035973"/>
              <a:gd name="connsiteY55" fmla="*/ 6053958 h 6190594"/>
              <a:gd name="connsiteX56" fmla="*/ 3342290 w 4035973"/>
              <a:gd name="connsiteY56" fmla="*/ 6190594 h 6190594"/>
              <a:gd name="connsiteX57" fmla="*/ 3552496 w 4035973"/>
              <a:gd name="connsiteY57" fmla="*/ 6011917 h 6190594"/>
              <a:gd name="connsiteX58" fmla="*/ 3657601 w 4035973"/>
              <a:gd name="connsiteY58" fmla="*/ 5927834 h 6190594"/>
              <a:gd name="connsiteX59" fmla="*/ 3867808 w 4035973"/>
              <a:gd name="connsiteY59" fmla="*/ 5591503 h 6190594"/>
              <a:gd name="connsiteX60" fmla="*/ 3983422 w 4035973"/>
              <a:gd name="connsiteY60" fmla="*/ 5286703 h 6190594"/>
              <a:gd name="connsiteX61" fmla="*/ 4035973 w 4035973"/>
              <a:gd name="connsiteY61" fmla="*/ 4624552 h 6190594"/>
              <a:gd name="connsiteX62" fmla="*/ 4025463 w 4035973"/>
              <a:gd name="connsiteY62" fmla="*/ 4309241 h 6190594"/>
              <a:gd name="connsiteX63" fmla="*/ 3752194 w 4035973"/>
              <a:gd name="connsiteY63" fmla="*/ 3993931 h 6190594"/>
              <a:gd name="connsiteX64" fmla="*/ 3541987 w 4035973"/>
              <a:gd name="connsiteY64" fmla="*/ 3174124 h 6190594"/>
              <a:gd name="connsiteX65" fmla="*/ 3363311 w 4035973"/>
              <a:gd name="connsiteY65" fmla="*/ 2680138 h 6190594"/>
              <a:gd name="connsiteX66" fmla="*/ 3174125 w 4035973"/>
              <a:gd name="connsiteY66" fmla="*/ 2427889 h 6190594"/>
              <a:gd name="connsiteX67" fmla="*/ 2995449 w 4035973"/>
              <a:gd name="connsiteY67" fmla="*/ 2060027 h 6190594"/>
              <a:gd name="connsiteX68" fmla="*/ 2848304 w 4035973"/>
              <a:gd name="connsiteY68" fmla="*/ 1818289 h 6190594"/>
              <a:gd name="connsiteX69" fmla="*/ 2911366 w 4035973"/>
              <a:gd name="connsiteY69" fmla="*/ 1418896 h 6190594"/>
              <a:gd name="connsiteX70" fmla="*/ 2974428 w 4035973"/>
              <a:gd name="connsiteY70" fmla="*/ 1324303 h 6190594"/>
              <a:gd name="connsiteX71" fmla="*/ 2942897 w 4035973"/>
              <a:gd name="connsiteY71" fmla="*/ 1671145 h 6190594"/>
              <a:gd name="connsiteX72" fmla="*/ 3100552 w 4035973"/>
              <a:gd name="connsiteY72" fmla="*/ 2133600 h 6190594"/>
              <a:gd name="connsiteX73" fmla="*/ 3647090 w 4035973"/>
              <a:gd name="connsiteY73" fmla="*/ 2154620 h 6190594"/>
              <a:gd name="connsiteX74" fmla="*/ 3752194 w 4035973"/>
              <a:gd name="connsiteY74" fmla="*/ 1965434 h 6190594"/>
              <a:gd name="connsiteX75" fmla="*/ 3520966 w 4035973"/>
              <a:gd name="connsiteY75" fmla="*/ 1734207 h 6190594"/>
              <a:gd name="connsiteX76" fmla="*/ 3741683 w 4035973"/>
              <a:gd name="connsiteY76" fmla="*/ 1355834 h 6190594"/>
              <a:gd name="connsiteX77" fmla="*/ 3678621 w 4035973"/>
              <a:gd name="connsiteY77" fmla="*/ 767255 h 6190594"/>
              <a:gd name="connsiteX78" fmla="*/ 3605049 w 4035973"/>
              <a:gd name="connsiteY78" fmla="*/ 651641 h 6190594"/>
              <a:gd name="connsiteX79" fmla="*/ 3153104 w 4035973"/>
              <a:gd name="connsiteY79" fmla="*/ 420414 h 6190594"/>
              <a:gd name="connsiteX80" fmla="*/ 2900856 w 4035973"/>
              <a:gd name="connsiteY80" fmla="*/ 367862 h 6190594"/>
              <a:gd name="connsiteX81" fmla="*/ 2669628 w 4035973"/>
              <a:gd name="connsiteY81" fmla="*/ 10510 h 6190594"/>
              <a:gd name="connsiteX82" fmla="*/ 2511973 w 4035973"/>
              <a:gd name="connsiteY82" fmla="*/ 0 h 6190594"/>
              <a:gd name="connsiteX83" fmla="*/ 2406869 w 4035973"/>
              <a:gd name="connsiteY83" fmla="*/ 430924 h 6190594"/>
              <a:gd name="connsiteX84" fmla="*/ 2207173 w 4035973"/>
              <a:gd name="connsiteY84" fmla="*/ 630620 h 6190594"/>
              <a:gd name="connsiteX85" fmla="*/ 1912884 w 4035973"/>
              <a:gd name="connsiteY85" fmla="*/ 725214 h 6190594"/>
              <a:gd name="connsiteX86" fmla="*/ 1681656 w 4035973"/>
              <a:gd name="connsiteY86" fmla="*/ 756744 h 6190594"/>
              <a:gd name="connsiteX87" fmla="*/ 1450428 w 4035973"/>
              <a:gd name="connsiteY87" fmla="*/ 546538 h 6190594"/>
              <a:gd name="connsiteX88" fmla="*/ 1292773 w 4035973"/>
              <a:gd name="connsiteY88" fmla="*/ 252247 h 6190594"/>
              <a:gd name="connsiteX89" fmla="*/ 1208690 w 4035973"/>
              <a:gd name="connsiteY89" fmla="*/ 136634 h 6190594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53104 w 4035973"/>
              <a:gd name="connsiteY53" fmla="*/ 5402317 h 6096000"/>
              <a:gd name="connsiteX54" fmla="*/ 3048000 w 4035973"/>
              <a:gd name="connsiteY54" fmla="*/ 6011917 h 6096000"/>
              <a:gd name="connsiteX55" fmla="*/ 3142593 w 4035973"/>
              <a:gd name="connsiteY55" fmla="*/ 6053958 h 6096000"/>
              <a:gd name="connsiteX56" fmla="*/ 3352800 w 4035973"/>
              <a:gd name="connsiteY56" fmla="*/ 6043449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53104 w 4035973"/>
              <a:gd name="connsiteY53" fmla="*/ 5402317 h 6096000"/>
              <a:gd name="connsiteX54" fmla="*/ 3048000 w 4035973"/>
              <a:gd name="connsiteY54" fmla="*/ 6011917 h 6096000"/>
              <a:gd name="connsiteX55" fmla="*/ 3174124 w 4035973"/>
              <a:gd name="connsiteY55" fmla="*/ 5906813 h 6096000"/>
              <a:gd name="connsiteX56" fmla="*/ 3352800 w 4035973"/>
              <a:gd name="connsiteY56" fmla="*/ 6043449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53104 w 4035973"/>
              <a:gd name="connsiteY53" fmla="*/ 5402317 h 6096000"/>
              <a:gd name="connsiteX54" fmla="*/ 3048000 w 4035973"/>
              <a:gd name="connsiteY54" fmla="*/ 6011917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53104 w 4035973"/>
              <a:gd name="connsiteY53" fmla="*/ 5402317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89738 w 4035973"/>
              <a:gd name="connsiteY52" fmla="*/ 485577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3058511 w 4035973"/>
              <a:gd name="connsiteY51" fmla="*/ 4666593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3005959 w 4035973"/>
              <a:gd name="connsiteY50" fmla="*/ 4897820 h 6096000"/>
              <a:gd name="connsiteX51" fmla="*/ 2963918 w 4035973"/>
              <a:gd name="connsiteY51" fmla="*/ 4120055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974428 w 4035973"/>
              <a:gd name="connsiteY49" fmla="*/ 5318234 h 6096000"/>
              <a:gd name="connsiteX50" fmla="*/ 2890345 w 4035973"/>
              <a:gd name="connsiteY50" fmla="*/ 4866289 h 6096000"/>
              <a:gd name="connsiteX51" fmla="*/ 2963918 w 4035973"/>
              <a:gd name="connsiteY51" fmla="*/ 4120055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890345 w 4035973"/>
              <a:gd name="connsiteY50" fmla="*/ 4866289 h 6096000"/>
              <a:gd name="connsiteX51" fmla="*/ 2963918 w 4035973"/>
              <a:gd name="connsiteY51" fmla="*/ 4120055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05655 w 4035973"/>
              <a:gd name="connsiteY52" fmla="*/ 4845269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111063 w 4035973"/>
              <a:gd name="connsiteY53" fmla="*/ 5381296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534511 w 4035973"/>
              <a:gd name="connsiteY36" fmla="*/ 5391807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439917 w 4035973"/>
              <a:gd name="connsiteY35" fmla="*/ 5507421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496909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51035 w 4035973"/>
              <a:gd name="connsiteY33" fmla="*/ 541282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977463 w 4035973"/>
              <a:gd name="connsiteY32" fmla="*/ 5307724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66952 w 4035973"/>
              <a:gd name="connsiteY31" fmla="*/ 4593020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77765 w 4035973"/>
              <a:gd name="connsiteY29" fmla="*/ 5223641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25214 w 4035973"/>
              <a:gd name="connsiteY28" fmla="*/ 5549462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725214 w 4035973"/>
              <a:gd name="connsiteY27" fmla="*/ 5675585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67560 w 4035973"/>
              <a:gd name="connsiteY26" fmla="*/ 5770179 h 6096000"/>
              <a:gd name="connsiteX27" fmla="*/ 620111 w 4035973"/>
              <a:gd name="connsiteY27" fmla="*/ 5454868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31228 w 4035973"/>
              <a:gd name="connsiteY25" fmla="*/ 5759669 h 6096000"/>
              <a:gd name="connsiteX26" fmla="*/ 504498 w 4035973"/>
              <a:gd name="connsiteY26" fmla="*/ 5507421 h 6096000"/>
              <a:gd name="connsiteX27" fmla="*/ 620111 w 4035973"/>
              <a:gd name="connsiteY27" fmla="*/ 5454868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57656 w 4035973"/>
              <a:gd name="connsiteY24" fmla="*/ 5644054 h 6096000"/>
              <a:gd name="connsiteX25" fmla="*/ 252249 w 4035973"/>
              <a:gd name="connsiteY25" fmla="*/ 5528441 h 6096000"/>
              <a:gd name="connsiteX26" fmla="*/ 504498 w 4035973"/>
              <a:gd name="connsiteY26" fmla="*/ 5507421 h 6096000"/>
              <a:gd name="connsiteX27" fmla="*/ 620111 w 4035973"/>
              <a:gd name="connsiteY27" fmla="*/ 5454868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208690 w 4035973"/>
              <a:gd name="connsiteY0" fmla="*/ 136634 h 6096000"/>
              <a:gd name="connsiteX1" fmla="*/ 1019504 w 4035973"/>
              <a:gd name="connsiteY1" fmla="*/ 525517 h 6096000"/>
              <a:gd name="connsiteX2" fmla="*/ 483476 w 4035973"/>
              <a:gd name="connsiteY2" fmla="*/ 672662 h 6096000"/>
              <a:gd name="connsiteX3" fmla="*/ 168166 w 4035973"/>
              <a:gd name="connsiteY3" fmla="*/ 956441 h 6096000"/>
              <a:gd name="connsiteX4" fmla="*/ 168166 w 4035973"/>
              <a:gd name="connsiteY4" fmla="*/ 1229710 h 6096000"/>
              <a:gd name="connsiteX5" fmla="*/ 378373 w 4035973"/>
              <a:gd name="connsiteY5" fmla="*/ 1629103 h 6096000"/>
              <a:gd name="connsiteX6" fmla="*/ 557049 w 4035973"/>
              <a:gd name="connsiteY6" fmla="*/ 1839310 h 6096000"/>
              <a:gd name="connsiteX7" fmla="*/ 451945 w 4035973"/>
              <a:gd name="connsiteY7" fmla="*/ 2049517 h 6096000"/>
              <a:gd name="connsiteX8" fmla="*/ 714704 w 4035973"/>
              <a:gd name="connsiteY8" fmla="*/ 2102069 h 6096000"/>
              <a:gd name="connsiteX9" fmla="*/ 903890 w 4035973"/>
              <a:gd name="connsiteY9" fmla="*/ 1807779 h 6096000"/>
              <a:gd name="connsiteX10" fmla="*/ 840828 w 4035973"/>
              <a:gd name="connsiteY10" fmla="*/ 1387365 h 6096000"/>
              <a:gd name="connsiteX11" fmla="*/ 756745 w 4035973"/>
              <a:gd name="connsiteY11" fmla="*/ 1187669 h 6096000"/>
              <a:gd name="connsiteX12" fmla="*/ 935421 w 4035973"/>
              <a:gd name="connsiteY12" fmla="*/ 1145627 h 6096000"/>
              <a:gd name="connsiteX13" fmla="*/ 1103587 w 4035973"/>
              <a:gd name="connsiteY13" fmla="*/ 1618593 h 6096000"/>
              <a:gd name="connsiteX14" fmla="*/ 1135118 w 4035973"/>
              <a:gd name="connsiteY14" fmla="*/ 2028496 h 6096000"/>
              <a:gd name="connsiteX15" fmla="*/ 1082566 w 4035973"/>
              <a:gd name="connsiteY15" fmla="*/ 2501462 h 6096000"/>
              <a:gd name="connsiteX16" fmla="*/ 546538 w 4035973"/>
              <a:gd name="connsiteY16" fmla="*/ 3699641 h 6096000"/>
              <a:gd name="connsiteX17" fmla="*/ 557049 w 4035973"/>
              <a:gd name="connsiteY17" fmla="*/ 3804745 h 6096000"/>
              <a:gd name="connsiteX18" fmla="*/ 567559 w 4035973"/>
              <a:gd name="connsiteY18" fmla="*/ 3878317 h 6096000"/>
              <a:gd name="connsiteX19" fmla="*/ 567559 w 4035973"/>
              <a:gd name="connsiteY19" fmla="*/ 4004441 h 6096000"/>
              <a:gd name="connsiteX20" fmla="*/ 346842 w 4035973"/>
              <a:gd name="connsiteY20" fmla="*/ 4162096 h 6096000"/>
              <a:gd name="connsiteX21" fmla="*/ 294290 w 4035973"/>
              <a:gd name="connsiteY21" fmla="*/ 4708634 h 6096000"/>
              <a:gd name="connsiteX22" fmla="*/ 84083 w 4035973"/>
              <a:gd name="connsiteY22" fmla="*/ 5276193 h 6096000"/>
              <a:gd name="connsiteX23" fmla="*/ 0 w 4035973"/>
              <a:gd name="connsiteY23" fmla="*/ 5591503 h 6096000"/>
              <a:gd name="connsiteX24" fmla="*/ 199698 w 4035973"/>
              <a:gd name="connsiteY24" fmla="*/ 5433847 h 6096000"/>
              <a:gd name="connsiteX25" fmla="*/ 252249 w 4035973"/>
              <a:gd name="connsiteY25" fmla="*/ 5528441 h 6096000"/>
              <a:gd name="connsiteX26" fmla="*/ 504498 w 4035973"/>
              <a:gd name="connsiteY26" fmla="*/ 5507421 h 6096000"/>
              <a:gd name="connsiteX27" fmla="*/ 620111 w 4035973"/>
              <a:gd name="connsiteY27" fmla="*/ 5454868 h 6096000"/>
              <a:gd name="connsiteX28" fmla="*/ 714703 w 4035973"/>
              <a:gd name="connsiteY28" fmla="*/ 5433848 h 6096000"/>
              <a:gd name="connsiteX29" fmla="*/ 798785 w 4035973"/>
              <a:gd name="connsiteY29" fmla="*/ 5065986 h 6096000"/>
              <a:gd name="connsiteX30" fmla="*/ 840828 w 4035973"/>
              <a:gd name="connsiteY30" fmla="*/ 4708634 h 6096000"/>
              <a:gd name="connsiteX31" fmla="*/ 987972 w 4035973"/>
              <a:gd name="connsiteY31" fmla="*/ 4151586 h 6096000"/>
              <a:gd name="connsiteX32" fmla="*/ 1051035 w 4035973"/>
              <a:gd name="connsiteY32" fmla="*/ 4960883 h 6096000"/>
              <a:gd name="connsiteX33" fmla="*/ 1072056 w 4035973"/>
              <a:gd name="connsiteY33" fmla="*/ 5118537 h 6096000"/>
              <a:gd name="connsiteX34" fmla="*/ 1187670 w 4035973"/>
              <a:gd name="connsiteY34" fmla="*/ 5244660 h 6096000"/>
              <a:gd name="connsiteX35" fmla="*/ 1324303 w 4035973"/>
              <a:gd name="connsiteY35" fmla="*/ 5244662 h 6096000"/>
              <a:gd name="connsiteX36" fmla="*/ 1450428 w 4035973"/>
              <a:gd name="connsiteY36" fmla="*/ 5223641 h 6096000"/>
              <a:gd name="connsiteX37" fmla="*/ 1671145 w 4035973"/>
              <a:gd name="connsiteY37" fmla="*/ 4750675 h 6096000"/>
              <a:gd name="connsiteX38" fmla="*/ 1776249 w 4035973"/>
              <a:gd name="connsiteY38" fmla="*/ 4309242 h 6096000"/>
              <a:gd name="connsiteX39" fmla="*/ 2154622 w 4035973"/>
              <a:gd name="connsiteY39" fmla="*/ 4424854 h 6096000"/>
              <a:gd name="connsiteX40" fmla="*/ 2301766 w 4035973"/>
              <a:gd name="connsiteY40" fmla="*/ 4845270 h 6096000"/>
              <a:gd name="connsiteX41" fmla="*/ 2364828 w 4035973"/>
              <a:gd name="connsiteY41" fmla="*/ 5402317 h 6096000"/>
              <a:gd name="connsiteX42" fmla="*/ 2438400 w 4035973"/>
              <a:gd name="connsiteY42" fmla="*/ 5749158 h 6096000"/>
              <a:gd name="connsiteX43" fmla="*/ 2501464 w 4035973"/>
              <a:gd name="connsiteY43" fmla="*/ 5927833 h 6096000"/>
              <a:gd name="connsiteX44" fmla="*/ 2659118 w 4035973"/>
              <a:gd name="connsiteY44" fmla="*/ 6096000 h 6096000"/>
              <a:gd name="connsiteX45" fmla="*/ 2806263 w 4035973"/>
              <a:gd name="connsiteY45" fmla="*/ 6064469 h 6096000"/>
              <a:gd name="connsiteX46" fmla="*/ 2921877 w 4035973"/>
              <a:gd name="connsiteY46" fmla="*/ 6053958 h 6096000"/>
              <a:gd name="connsiteX47" fmla="*/ 2858814 w 4035973"/>
              <a:gd name="connsiteY47" fmla="*/ 5822731 h 6096000"/>
              <a:gd name="connsiteX48" fmla="*/ 2764221 w 4035973"/>
              <a:gd name="connsiteY48" fmla="*/ 5559972 h 6096000"/>
              <a:gd name="connsiteX49" fmla="*/ 2795752 w 4035973"/>
              <a:gd name="connsiteY49" fmla="*/ 5181599 h 6096000"/>
              <a:gd name="connsiteX50" fmla="*/ 2795752 w 4035973"/>
              <a:gd name="connsiteY50" fmla="*/ 4876799 h 6096000"/>
              <a:gd name="connsiteX51" fmla="*/ 2963918 w 4035973"/>
              <a:gd name="connsiteY51" fmla="*/ 4120055 h 6096000"/>
              <a:gd name="connsiteX52" fmla="*/ 3258206 w 4035973"/>
              <a:gd name="connsiteY52" fmla="*/ 4414345 h 6096000"/>
              <a:gd name="connsiteX53" fmla="*/ 3016469 w 4035973"/>
              <a:gd name="connsiteY53" fmla="*/ 5370785 h 6096000"/>
              <a:gd name="connsiteX54" fmla="*/ 3058511 w 4035973"/>
              <a:gd name="connsiteY54" fmla="*/ 5812221 h 6096000"/>
              <a:gd name="connsiteX55" fmla="*/ 3174124 w 4035973"/>
              <a:gd name="connsiteY55" fmla="*/ 5906813 h 6096000"/>
              <a:gd name="connsiteX56" fmla="*/ 3394841 w 4035973"/>
              <a:gd name="connsiteY56" fmla="*/ 5917325 h 6096000"/>
              <a:gd name="connsiteX57" fmla="*/ 3552496 w 4035973"/>
              <a:gd name="connsiteY57" fmla="*/ 6011917 h 6096000"/>
              <a:gd name="connsiteX58" fmla="*/ 3657601 w 4035973"/>
              <a:gd name="connsiteY58" fmla="*/ 5927834 h 6096000"/>
              <a:gd name="connsiteX59" fmla="*/ 3867808 w 4035973"/>
              <a:gd name="connsiteY59" fmla="*/ 5591503 h 6096000"/>
              <a:gd name="connsiteX60" fmla="*/ 3983422 w 4035973"/>
              <a:gd name="connsiteY60" fmla="*/ 5286703 h 6096000"/>
              <a:gd name="connsiteX61" fmla="*/ 4035973 w 4035973"/>
              <a:gd name="connsiteY61" fmla="*/ 4624552 h 6096000"/>
              <a:gd name="connsiteX62" fmla="*/ 4025463 w 4035973"/>
              <a:gd name="connsiteY62" fmla="*/ 4309241 h 6096000"/>
              <a:gd name="connsiteX63" fmla="*/ 3752194 w 4035973"/>
              <a:gd name="connsiteY63" fmla="*/ 3993931 h 6096000"/>
              <a:gd name="connsiteX64" fmla="*/ 3541987 w 4035973"/>
              <a:gd name="connsiteY64" fmla="*/ 3174124 h 6096000"/>
              <a:gd name="connsiteX65" fmla="*/ 3363311 w 4035973"/>
              <a:gd name="connsiteY65" fmla="*/ 2680138 h 6096000"/>
              <a:gd name="connsiteX66" fmla="*/ 3174125 w 4035973"/>
              <a:gd name="connsiteY66" fmla="*/ 2427889 h 6096000"/>
              <a:gd name="connsiteX67" fmla="*/ 2995449 w 4035973"/>
              <a:gd name="connsiteY67" fmla="*/ 2060027 h 6096000"/>
              <a:gd name="connsiteX68" fmla="*/ 2848304 w 4035973"/>
              <a:gd name="connsiteY68" fmla="*/ 1818289 h 6096000"/>
              <a:gd name="connsiteX69" fmla="*/ 2911366 w 4035973"/>
              <a:gd name="connsiteY69" fmla="*/ 1418896 h 6096000"/>
              <a:gd name="connsiteX70" fmla="*/ 2974428 w 4035973"/>
              <a:gd name="connsiteY70" fmla="*/ 1324303 h 6096000"/>
              <a:gd name="connsiteX71" fmla="*/ 2942897 w 4035973"/>
              <a:gd name="connsiteY71" fmla="*/ 1671145 h 6096000"/>
              <a:gd name="connsiteX72" fmla="*/ 3100552 w 4035973"/>
              <a:gd name="connsiteY72" fmla="*/ 2133600 h 6096000"/>
              <a:gd name="connsiteX73" fmla="*/ 3647090 w 4035973"/>
              <a:gd name="connsiteY73" fmla="*/ 2154620 h 6096000"/>
              <a:gd name="connsiteX74" fmla="*/ 3752194 w 4035973"/>
              <a:gd name="connsiteY74" fmla="*/ 1965434 h 6096000"/>
              <a:gd name="connsiteX75" fmla="*/ 3520966 w 4035973"/>
              <a:gd name="connsiteY75" fmla="*/ 1734207 h 6096000"/>
              <a:gd name="connsiteX76" fmla="*/ 3741683 w 4035973"/>
              <a:gd name="connsiteY76" fmla="*/ 1355834 h 6096000"/>
              <a:gd name="connsiteX77" fmla="*/ 3678621 w 4035973"/>
              <a:gd name="connsiteY77" fmla="*/ 767255 h 6096000"/>
              <a:gd name="connsiteX78" fmla="*/ 3605049 w 4035973"/>
              <a:gd name="connsiteY78" fmla="*/ 651641 h 6096000"/>
              <a:gd name="connsiteX79" fmla="*/ 3153104 w 4035973"/>
              <a:gd name="connsiteY79" fmla="*/ 420414 h 6096000"/>
              <a:gd name="connsiteX80" fmla="*/ 2900856 w 4035973"/>
              <a:gd name="connsiteY80" fmla="*/ 367862 h 6096000"/>
              <a:gd name="connsiteX81" fmla="*/ 2669628 w 4035973"/>
              <a:gd name="connsiteY81" fmla="*/ 10510 h 6096000"/>
              <a:gd name="connsiteX82" fmla="*/ 2511973 w 4035973"/>
              <a:gd name="connsiteY82" fmla="*/ 0 h 6096000"/>
              <a:gd name="connsiteX83" fmla="*/ 2406869 w 4035973"/>
              <a:gd name="connsiteY83" fmla="*/ 430924 h 6096000"/>
              <a:gd name="connsiteX84" fmla="*/ 2207173 w 4035973"/>
              <a:gd name="connsiteY84" fmla="*/ 630620 h 6096000"/>
              <a:gd name="connsiteX85" fmla="*/ 1912884 w 4035973"/>
              <a:gd name="connsiteY85" fmla="*/ 725214 h 6096000"/>
              <a:gd name="connsiteX86" fmla="*/ 1681656 w 4035973"/>
              <a:gd name="connsiteY86" fmla="*/ 756744 h 6096000"/>
              <a:gd name="connsiteX87" fmla="*/ 1450428 w 4035973"/>
              <a:gd name="connsiteY87" fmla="*/ 546538 h 6096000"/>
              <a:gd name="connsiteX88" fmla="*/ 1292773 w 4035973"/>
              <a:gd name="connsiteY88" fmla="*/ 252247 h 6096000"/>
              <a:gd name="connsiteX89" fmla="*/ 1208690 w 4035973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472966 w 3951890"/>
              <a:gd name="connsiteY17" fmla="*/ 3804745 h 6096000"/>
              <a:gd name="connsiteX18" fmla="*/ 483476 w 3951890"/>
              <a:gd name="connsiteY18" fmla="*/ 3878317 h 6096000"/>
              <a:gd name="connsiteX19" fmla="*/ 483476 w 3951890"/>
              <a:gd name="connsiteY19" fmla="*/ 4004441 h 6096000"/>
              <a:gd name="connsiteX20" fmla="*/ 262759 w 3951890"/>
              <a:gd name="connsiteY20" fmla="*/ 4162096 h 6096000"/>
              <a:gd name="connsiteX21" fmla="*/ 210207 w 3951890"/>
              <a:gd name="connsiteY21" fmla="*/ 4708634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472966 w 3951890"/>
              <a:gd name="connsiteY17" fmla="*/ 3804745 h 6096000"/>
              <a:gd name="connsiteX18" fmla="*/ 483476 w 3951890"/>
              <a:gd name="connsiteY18" fmla="*/ 3878317 h 6096000"/>
              <a:gd name="connsiteX19" fmla="*/ 483476 w 3951890"/>
              <a:gd name="connsiteY19" fmla="*/ 4004441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472966 w 3951890"/>
              <a:gd name="connsiteY17" fmla="*/ 3804745 h 6096000"/>
              <a:gd name="connsiteX18" fmla="*/ 483476 w 3951890"/>
              <a:gd name="connsiteY18" fmla="*/ 3878317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472966 w 3951890"/>
              <a:gd name="connsiteY17" fmla="*/ 3804745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62455 w 3951890"/>
              <a:gd name="connsiteY16" fmla="*/ 3699641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472966 w 3951890"/>
              <a:gd name="connsiteY6" fmla="*/ 1839310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367862 w 3951890"/>
              <a:gd name="connsiteY7" fmla="*/ 2049517 h 6096000"/>
              <a:gd name="connsiteX8" fmla="*/ 630621 w 3951890"/>
              <a:gd name="connsiteY8" fmla="*/ 2102069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367862 w 3951890"/>
              <a:gd name="connsiteY7" fmla="*/ 2049517 h 6096000"/>
              <a:gd name="connsiteX8" fmla="*/ 630621 w 3951890"/>
              <a:gd name="connsiteY8" fmla="*/ 2060028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430924 w 3951890"/>
              <a:gd name="connsiteY7" fmla="*/ 2007475 h 6096000"/>
              <a:gd name="connsiteX8" fmla="*/ 630621 w 3951890"/>
              <a:gd name="connsiteY8" fmla="*/ 2060028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08690 w 3951890"/>
              <a:gd name="connsiteY88" fmla="*/ 252247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430924 w 3951890"/>
              <a:gd name="connsiteY7" fmla="*/ 2007475 h 6096000"/>
              <a:gd name="connsiteX8" fmla="*/ 630621 w 3951890"/>
              <a:gd name="connsiteY8" fmla="*/ 2060028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366345 w 3951890"/>
              <a:gd name="connsiteY87" fmla="*/ 546538 h 6096000"/>
              <a:gd name="connsiteX88" fmla="*/ 1271752 w 3951890"/>
              <a:gd name="connsiteY88" fmla="*/ 210206 h 6096000"/>
              <a:gd name="connsiteX89" fmla="*/ 1124607 w 3951890"/>
              <a:gd name="connsiteY89" fmla="*/ 136634 h 6096000"/>
              <a:gd name="connsiteX0" fmla="*/ 1124607 w 3951890"/>
              <a:gd name="connsiteY0" fmla="*/ 136634 h 6096000"/>
              <a:gd name="connsiteX1" fmla="*/ 935421 w 3951890"/>
              <a:gd name="connsiteY1" fmla="*/ 525517 h 6096000"/>
              <a:gd name="connsiteX2" fmla="*/ 399393 w 3951890"/>
              <a:gd name="connsiteY2" fmla="*/ 672662 h 6096000"/>
              <a:gd name="connsiteX3" fmla="*/ 84083 w 3951890"/>
              <a:gd name="connsiteY3" fmla="*/ 956441 h 6096000"/>
              <a:gd name="connsiteX4" fmla="*/ 84083 w 3951890"/>
              <a:gd name="connsiteY4" fmla="*/ 1229710 h 6096000"/>
              <a:gd name="connsiteX5" fmla="*/ 294290 w 3951890"/>
              <a:gd name="connsiteY5" fmla="*/ 1629103 h 6096000"/>
              <a:gd name="connsiteX6" fmla="*/ 399394 w 3951890"/>
              <a:gd name="connsiteY6" fmla="*/ 1797268 h 6096000"/>
              <a:gd name="connsiteX7" fmla="*/ 430924 w 3951890"/>
              <a:gd name="connsiteY7" fmla="*/ 2007475 h 6096000"/>
              <a:gd name="connsiteX8" fmla="*/ 630621 w 3951890"/>
              <a:gd name="connsiteY8" fmla="*/ 2060028 h 6096000"/>
              <a:gd name="connsiteX9" fmla="*/ 819807 w 3951890"/>
              <a:gd name="connsiteY9" fmla="*/ 1807779 h 6096000"/>
              <a:gd name="connsiteX10" fmla="*/ 756745 w 3951890"/>
              <a:gd name="connsiteY10" fmla="*/ 1387365 h 6096000"/>
              <a:gd name="connsiteX11" fmla="*/ 672662 w 3951890"/>
              <a:gd name="connsiteY11" fmla="*/ 1187669 h 6096000"/>
              <a:gd name="connsiteX12" fmla="*/ 851338 w 3951890"/>
              <a:gd name="connsiteY12" fmla="*/ 1145627 h 6096000"/>
              <a:gd name="connsiteX13" fmla="*/ 1019504 w 3951890"/>
              <a:gd name="connsiteY13" fmla="*/ 1618593 h 6096000"/>
              <a:gd name="connsiteX14" fmla="*/ 1051035 w 3951890"/>
              <a:gd name="connsiteY14" fmla="*/ 2028496 h 6096000"/>
              <a:gd name="connsiteX15" fmla="*/ 998483 w 3951890"/>
              <a:gd name="connsiteY15" fmla="*/ 2501462 h 6096000"/>
              <a:gd name="connsiteX16" fmla="*/ 420414 w 3951890"/>
              <a:gd name="connsiteY16" fmla="*/ 3636579 h 6096000"/>
              <a:gd name="connsiteX17" fmla="*/ 346842 w 3951890"/>
              <a:gd name="connsiteY17" fmla="*/ 3762704 h 6096000"/>
              <a:gd name="connsiteX18" fmla="*/ 357352 w 3951890"/>
              <a:gd name="connsiteY18" fmla="*/ 3846786 h 6096000"/>
              <a:gd name="connsiteX19" fmla="*/ 325821 w 3951890"/>
              <a:gd name="connsiteY19" fmla="*/ 3951889 h 6096000"/>
              <a:gd name="connsiteX20" fmla="*/ 262759 w 3951890"/>
              <a:gd name="connsiteY20" fmla="*/ 4162096 h 6096000"/>
              <a:gd name="connsiteX21" fmla="*/ 157656 w 3951890"/>
              <a:gd name="connsiteY21" fmla="*/ 4687613 h 6096000"/>
              <a:gd name="connsiteX22" fmla="*/ 0 w 3951890"/>
              <a:gd name="connsiteY22" fmla="*/ 5276193 h 6096000"/>
              <a:gd name="connsiteX23" fmla="*/ 21021 w 3951890"/>
              <a:gd name="connsiteY23" fmla="*/ 5391806 h 6096000"/>
              <a:gd name="connsiteX24" fmla="*/ 115615 w 3951890"/>
              <a:gd name="connsiteY24" fmla="*/ 5433847 h 6096000"/>
              <a:gd name="connsiteX25" fmla="*/ 168166 w 3951890"/>
              <a:gd name="connsiteY25" fmla="*/ 5528441 h 6096000"/>
              <a:gd name="connsiteX26" fmla="*/ 420415 w 3951890"/>
              <a:gd name="connsiteY26" fmla="*/ 5507421 h 6096000"/>
              <a:gd name="connsiteX27" fmla="*/ 536028 w 3951890"/>
              <a:gd name="connsiteY27" fmla="*/ 5454868 h 6096000"/>
              <a:gd name="connsiteX28" fmla="*/ 630620 w 3951890"/>
              <a:gd name="connsiteY28" fmla="*/ 5433848 h 6096000"/>
              <a:gd name="connsiteX29" fmla="*/ 714702 w 3951890"/>
              <a:gd name="connsiteY29" fmla="*/ 5065986 h 6096000"/>
              <a:gd name="connsiteX30" fmla="*/ 756745 w 3951890"/>
              <a:gd name="connsiteY30" fmla="*/ 4708634 h 6096000"/>
              <a:gd name="connsiteX31" fmla="*/ 903889 w 3951890"/>
              <a:gd name="connsiteY31" fmla="*/ 4151586 h 6096000"/>
              <a:gd name="connsiteX32" fmla="*/ 966952 w 3951890"/>
              <a:gd name="connsiteY32" fmla="*/ 4960883 h 6096000"/>
              <a:gd name="connsiteX33" fmla="*/ 987973 w 3951890"/>
              <a:gd name="connsiteY33" fmla="*/ 5118537 h 6096000"/>
              <a:gd name="connsiteX34" fmla="*/ 1103587 w 3951890"/>
              <a:gd name="connsiteY34" fmla="*/ 5244660 h 6096000"/>
              <a:gd name="connsiteX35" fmla="*/ 1240220 w 3951890"/>
              <a:gd name="connsiteY35" fmla="*/ 5244662 h 6096000"/>
              <a:gd name="connsiteX36" fmla="*/ 1366345 w 3951890"/>
              <a:gd name="connsiteY36" fmla="*/ 5223641 h 6096000"/>
              <a:gd name="connsiteX37" fmla="*/ 1587062 w 3951890"/>
              <a:gd name="connsiteY37" fmla="*/ 4750675 h 6096000"/>
              <a:gd name="connsiteX38" fmla="*/ 1692166 w 3951890"/>
              <a:gd name="connsiteY38" fmla="*/ 4309242 h 6096000"/>
              <a:gd name="connsiteX39" fmla="*/ 2070539 w 3951890"/>
              <a:gd name="connsiteY39" fmla="*/ 4424854 h 6096000"/>
              <a:gd name="connsiteX40" fmla="*/ 2217683 w 3951890"/>
              <a:gd name="connsiteY40" fmla="*/ 4845270 h 6096000"/>
              <a:gd name="connsiteX41" fmla="*/ 2280745 w 3951890"/>
              <a:gd name="connsiteY41" fmla="*/ 5402317 h 6096000"/>
              <a:gd name="connsiteX42" fmla="*/ 2354317 w 3951890"/>
              <a:gd name="connsiteY42" fmla="*/ 5749158 h 6096000"/>
              <a:gd name="connsiteX43" fmla="*/ 2417381 w 3951890"/>
              <a:gd name="connsiteY43" fmla="*/ 5927833 h 6096000"/>
              <a:gd name="connsiteX44" fmla="*/ 2575035 w 3951890"/>
              <a:gd name="connsiteY44" fmla="*/ 6096000 h 6096000"/>
              <a:gd name="connsiteX45" fmla="*/ 2722180 w 3951890"/>
              <a:gd name="connsiteY45" fmla="*/ 6064469 h 6096000"/>
              <a:gd name="connsiteX46" fmla="*/ 2837794 w 3951890"/>
              <a:gd name="connsiteY46" fmla="*/ 6053958 h 6096000"/>
              <a:gd name="connsiteX47" fmla="*/ 2774731 w 3951890"/>
              <a:gd name="connsiteY47" fmla="*/ 5822731 h 6096000"/>
              <a:gd name="connsiteX48" fmla="*/ 2680138 w 3951890"/>
              <a:gd name="connsiteY48" fmla="*/ 5559972 h 6096000"/>
              <a:gd name="connsiteX49" fmla="*/ 2711669 w 3951890"/>
              <a:gd name="connsiteY49" fmla="*/ 5181599 h 6096000"/>
              <a:gd name="connsiteX50" fmla="*/ 2711669 w 3951890"/>
              <a:gd name="connsiteY50" fmla="*/ 4876799 h 6096000"/>
              <a:gd name="connsiteX51" fmla="*/ 2879835 w 3951890"/>
              <a:gd name="connsiteY51" fmla="*/ 4120055 h 6096000"/>
              <a:gd name="connsiteX52" fmla="*/ 3174123 w 3951890"/>
              <a:gd name="connsiteY52" fmla="*/ 4414345 h 6096000"/>
              <a:gd name="connsiteX53" fmla="*/ 2932386 w 3951890"/>
              <a:gd name="connsiteY53" fmla="*/ 5370785 h 6096000"/>
              <a:gd name="connsiteX54" fmla="*/ 2974428 w 3951890"/>
              <a:gd name="connsiteY54" fmla="*/ 5812221 h 6096000"/>
              <a:gd name="connsiteX55" fmla="*/ 3090041 w 3951890"/>
              <a:gd name="connsiteY55" fmla="*/ 5906813 h 6096000"/>
              <a:gd name="connsiteX56" fmla="*/ 3310758 w 3951890"/>
              <a:gd name="connsiteY56" fmla="*/ 5917325 h 6096000"/>
              <a:gd name="connsiteX57" fmla="*/ 3468413 w 3951890"/>
              <a:gd name="connsiteY57" fmla="*/ 6011917 h 6096000"/>
              <a:gd name="connsiteX58" fmla="*/ 3573518 w 3951890"/>
              <a:gd name="connsiteY58" fmla="*/ 5927834 h 6096000"/>
              <a:gd name="connsiteX59" fmla="*/ 3783725 w 3951890"/>
              <a:gd name="connsiteY59" fmla="*/ 5591503 h 6096000"/>
              <a:gd name="connsiteX60" fmla="*/ 3899339 w 3951890"/>
              <a:gd name="connsiteY60" fmla="*/ 5286703 h 6096000"/>
              <a:gd name="connsiteX61" fmla="*/ 3951890 w 3951890"/>
              <a:gd name="connsiteY61" fmla="*/ 4624552 h 6096000"/>
              <a:gd name="connsiteX62" fmla="*/ 3941380 w 3951890"/>
              <a:gd name="connsiteY62" fmla="*/ 4309241 h 6096000"/>
              <a:gd name="connsiteX63" fmla="*/ 3668111 w 3951890"/>
              <a:gd name="connsiteY63" fmla="*/ 3993931 h 6096000"/>
              <a:gd name="connsiteX64" fmla="*/ 3457904 w 3951890"/>
              <a:gd name="connsiteY64" fmla="*/ 3174124 h 6096000"/>
              <a:gd name="connsiteX65" fmla="*/ 3279228 w 3951890"/>
              <a:gd name="connsiteY65" fmla="*/ 2680138 h 6096000"/>
              <a:gd name="connsiteX66" fmla="*/ 3090042 w 3951890"/>
              <a:gd name="connsiteY66" fmla="*/ 2427889 h 6096000"/>
              <a:gd name="connsiteX67" fmla="*/ 2911366 w 3951890"/>
              <a:gd name="connsiteY67" fmla="*/ 2060027 h 6096000"/>
              <a:gd name="connsiteX68" fmla="*/ 2764221 w 3951890"/>
              <a:gd name="connsiteY68" fmla="*/ 1818289 h 6096000"/>
              <a:gd name="connsiteX69" fmla="*/ 2827283 w 3951890"/>
              <a:gd name="connsiteY69" fmla="*/ 1418896 h 6096000"/>
              <a:gd name="connsiteX70" fmla="*/ 2890345 w 3951890"/>
              <a:gd name="connsiteY70" fmla="*/ 1324303 h 6096000"/>
              <a:gd name="connsiteX71" fmla="*/ 2858814 w 3951890"/>
              <a:gd name="connsiteY71" fmla="*/ 1671145 h 6096000"/>
              <a:gd name="connsiteX72" fmla="*/ 3016469 w 3951890"/>
              <a:gd name="connsiteY72" fmla="*/ 2133600 h 6096000"/>
              <a:gd name="connsiteX73" fmla="*/ 3563007 w 3951890"/>
              <a:gd name="connsiteY73" fmla="*/ 2154620 h 6096000"/>
              <a:gd name="connsiteX74" fmla="*/ 3668111 w 3951890"/>
              <a:gd name="connsiteY74" fmla="*/ 1965434 h 6096000"/>
              <a:gd name="connsiteX75" fmla="*/ 3436883 w 3951890"/>
              <a:gd name="connsiteY75" fmla="*/ 1734207 h 6096000"/>
              <a:gd name="connsiteX76" fmla="*/ 3657600 w 3951890"/>
              <a:gd name="connsiteY76" fmla="*/ 1355834 h 6096000"/>
              <a:gd name="connsiteX77" fmla="*/ 3594538 w 3951890"/>
              <a:gd name="connsiteY77" fmla="*/ 767255 h 6096000"/>
              <a:gd name="connsiteX78" fmla="*/ 3520966 w 3951890"/>
              <a:gd name="connsiteY78" fmla="*/ 651641 h 6096000"/>
              <a:gd name="connsiteX79" fmla="*/ 3069021 w 3951890"/>
              <a:gd name="connsiteY79" fmla="*/ 420414 h 6096000"/>
              <a:gd name="connsiteX80" fmla="*/ 2816773 w 3951890"/>
              <a:gd name="connsiteY80" fmla="*/ 367862 h 6096000"/>
              <a:gd name="connsiteX81" fmla="*/ 2585545 w 3951890"/>
              <a:gd name="connsiteY81" fmla="*/ 10510 h 6096000"/>
              <a:gd name="connsiteX82" fmla="*/ 2427890 w 3951890"/>
              <a:gd name="connsiteY82" fmla="*/ 0 h 6096000"/>
              <a:gd name="connsiteX83" fmla="*/ 2322786 w 3951890"/>
              <a:gd name="connsiteY83" fmla="*/ 430924 h 6096000"/>
              <a:gd name="connsiteX84" fmla="*/ 2123090 w 3951890"/>
              <a:gd name="connsiteY84" fmla="*/ 630620 h 6096000"/>
              <a:gd name="connsiteX85" fmla="*/ 1828801 w 3951890"/>
              <a:gd name="connsiteY85" fmla="*/ 725214 h 6096000"/>
              <a:gd name="connsiteX86" fmla="*/ 1597573 w 3951890"/>
              <a:gd name="connsiteY86" fmla="*/ 756744 h 6096000"/>
              <a:gd name="connsiteX87" fmla="*/ 1408387 w 3951890"/>
              <a:gd name="connsiteY87" fmla="*/ 525517 h 6096000"/>
              <a:gd name="connsiteX88" fmla="*/ 1271752 w 3951890"/>
              <a:gd name="connsiteY88" fmla="*/ 210206 h 6096000"/>
              <a:gd name="connsiteX89" fmla="*/ 1124607 w 3951890"/>
              <a:gd name="connsiteY89" fmla="*/ 136634 h 6096000"/>
              <a:gd name="connsiteX0" fmla="*/ 1124607 w 3951890"/>
              <a:gd name="connsiteY0" fmla="*/ 126124 h 6085490"/>
              <a:gd name="connsiteX1" fmla="*/ 935421 w 3951890"/>
              <a:gd name="connsiteY1" fmla="*/ 515007 h 6085490"/>
              <a:gd name="connsiteX2" fmla="*/ 399393 w 3951890"/>
              <a:gd name="connsiteY2" fmla="*/ 662152 h 6085490"/>
              <a:gd name="connsiteX3" fmla="*/ 84083 w 3951890"/>
              <a:gd name="connsiteY3" fmla="*/ 945931 h 6085490"/>
              <a:gd name="connsiteX4" fmla="*/ 84083 w 3951890"/>
              <a:gd name="connsiteY4" fmla="*/ 1219200 h 6085490"/>
              <a:gd name="connsiteX5" fmla="*/ 294290 w 3951890"/>
              <a:gd name="connsiteY5" fmla="*/ 1618593 h 6085490"/>
              <a:gd name="connsiteX6" fmla="*/ 399394 w 3951890"/>
              <a:gd name="connsiteY6" fmla="*/ 1786758 h 6085490"/>
              <a:gd name="connsiteX7" fmla="*/ 430924 w 3951890"/>
              <a:gd name="connsiteY7" fmla="*/ 1996965 h 6085490"/>
              <a:gd name="connsiteX8" fmla="*/ 630621 w 3951890"/>
              <a:gd name="connsiteY8" fmla="*/ 2049518 h 6085490"/>
              <a:gd name="connsiteX9" fmla="*/ 819807 w 3951890"/>
              <a:gd name="connsiteY9" fmla="*/ 1797269 h 6085490"/>
              <a:gd name="connsiteX10" fmla="*/ 756745 w 3951890"/>
              <a:gd name="connsiteY10" fmla="*/ 1376855 h 6085490"/>
              <a:gd name="connsiteX11" fmla="*/ 672662 w 3951890"/>
              <a:gd name="connsiteY11" fmla="*/ 1177159 h 6085490"/>
              <a:gd name="connsiteX12" fmla="*/ 851338 w 3951890"/>
              <a:gd name="connsiteY12" fmla="*/ 1135117 h 6085490"/>
              <a:gd name="connsiteX13" fmla="*/ 1019504 w 3951890"/>
              <a:gd name="connsiteY13" fmla="*/ 1608083 h 6085490"/>
              <a:gd name="connsiteX14" fmla="*/ 1051035 w 3951890"/>
              <a:gd name="connsiteY14" fmla="*/ 2017986 h 6085490"/>
              <a:gd name="connsiteX15" fmla="*/ 998483 w 3951890"/>
              <a:gd name="connsiteY15" fmla="*/ 2490952 h 6085490"/>
              <a:gd name="connsiteX16" fmla="*/ 420414 w 3951890"/>
              <a:gd name="connsiteY16" fmla="*/ 3626069 h 6085490"/>
              <a:gd name="connsiteX17" fmla="*/ 346842 w 3951890"/>
              <a:gd name="connsiteY17" fmla="*/ 3752194 h 6085490"/>
              <a:gd name="connsiteX18" fmla="*/ 357352 w 3951890"/>
              <a:gd name="connsiteY18" fmla="*/ 3836276 h 6085490"/>
              <a:gd name="connsiteX19" fmla="*/ 325821 w 3951890"/>
              <a:gd name="connsiteY19" fmla="*/ 3941379 h 6085490"/>
              <a:gd name="connsiteX20" fmla="*/ 262759 w 3951890"/>
              <a:gd name="connsiteY20" fmla="*/ 4151586 h 6085490"/>
              <a:gd name="connsiteX21" fmla="*/ 157656 w 3951890"/>
              <a:gd name="connsiteY21" fmla="*/ 4677103 h 6085490"/>
              <a:gd name="connsiteX22" fmla="*/ 0 w 3951890"/>
              <a:gd name="connsiteY22" fmla="*/ 5265683 h 6085490"/>
              <a:gd name="connsiteX23" fmla="*/ 21021 w 3951890"/>
              <a:gd name="connsiteY23" fmla="*/ 5381296 h 6085490"/>
              <a:gd name="connsiteX24" fmla="*/ 115615 w 3951890"/>
              <a:gd name="connsiteY24" fmla="*/ 5423337 h 6085490"/>
              <a:gd name="connsiteX25" fmla="*/ 168166 w 3951890"/>
              <a:gd name="connsiteY25" fmla="*/ 5517931 h 6085490"/>
              <a:gd name="connsiteX26" fmla="*/ 420415 w 3951890"/>
              <a:gd name="connsiteY26" fmla="*/ 5496911 h 6085490"/>
              <a:gd name="connsiteX27" fmla="*/ 536028 w 3951890"/>
              <a:gd name="connsiteY27" fmla="*/ 5444358 h 6085490"/>
              <a:gd name="connsiteX28" fmla="*/ 630620 w 3951890"/>
              <a:gd name="connsiteY28" fmla="*/ 5423338 h 6085490"/>
              <a:gd name="connsiteX29" fmla="*/ 714702 w 3951890"/>
              <a:gd name="connsiteY29" fmla="*/ 5055476 h 6085490"/>
              <a:gd name="connsiteX30" fmla="*/ 756745 w 3951890"/>
              <a:gd name="connsiteY30" fmla="*/ 4698124 h 6085490"/>
              <a:gd name="connsiteX31" fmla="*/ 903889 w 3951890"/>
              <a:gd name="connsiteY31" fmla="*/ 4141076 h 6085490"/>
              <a:gd name="connsiteX32" fmla="*/ 966952 w 3951890"/>
              <a:gd name="connsiteY32" fmla="*/ 4950373 h 6085490"/>
              <a:gd name="connsiteX33" fmla="*/ 987973 w 3951890"/>
              <a:gd name="connsiteY33" fmla="*/ 5108027 h 6085490"/>
              <a:gd name="connsiteX34" fmla="*/ 1103587 w 3951890"/>
              <a:gd name="connsiteY34" fmla="*/ 5234150 h 6085490"/>
              <a:gd name="connsiteX35" fmla="*/ 1240220 w 3951890"/>
              <a:gd name="connsiteY35" fmla="*/ 5234152 h 6085490"/>
              <a:gd name="connsiteX36" fmla="*/ 1366345 w 3951890"/>
              <a:gd name="connsiteY36" fmla="*/ 5213131 h 6085490"/>
              <a:gd name="connsiteX37" fmla="*/ 1587062 w 3951890"/>
              <a:gd name="connsiteY37" fmla="*/ 4740165 h 6085490"/>
              <a:gd name="connsiteX38" fmla="*/ 1692166 w 3951890"/>
              <a:gd name="connsiteY38" fmla="*/ 4298732 h 6085490"/>
              <a:gd name="connsiteX39" fmla="*/ 2070539 w 3951890"/>
              <a:gd name="connsiteY39" fmla="*/ 4414344 h 6085490"/>
              <a:gd name="connsiteX40" fmla="*/ 2217683 w 3951890"/>
              <a:gd name="connsiteY40" fmla="*/ 4834760 h 6085490"/>
              <a:gd name="connsiteX41" fmla="*/ 2280745 w 3951890"/>
              <a:gd name="connsiteY41" fmla="*/ 5391807 h 6085490"/>
              <a:gd name="connsiteX42" fmla="*/ 2354317 w 3951890"/>
              <a:gd name="connsiteY42" fmla="*/ 5738648 h 6085490"/>
              <a:gd name="connsiteX43" fmla="*/ 2417381 w 3951890"/>
              <a:gd name="connsiteY43" fmla="*/ 5917323 h 6085490"/>
              <a:gd name="connsiteX44" fmla="*/ 2575035 w 3951890"/>
              <a:gd name="connsiteY44" fmla="*/ 6085490 h 6085490"/>
              <a:gd name="connsiteX45" fmla="*/ 2722180 w 3951890"/>
              <a:gd name="connsiteY45" fmla="*/ 6053959 h 6085490"/>
              <a:gd name="connsiteX46" fmla="*/ 2837794 w 3951890"/>
              <a:gd name="connsiteY46" fmla="*/ 6043448 h 6085490"/>
              <a:gd name="connsiteX47" fmla="*/ 2774731 w 3951890"/>
              <a:gd name="connsiteY47" fmla="*/ 5812221 h 6085490"/>
              <a:gd name="connsiteX48" fmla="*/ 2680138 w 3951890"/>
              <a:gd name="connsiteY48" fmla="*/ 5549462 h 6085490"/>
              <a:gd name="connsiteX49" fmla="*/ 2711669 w 3951890"/>
              <a:gd name="connsiteY49" fmla="*/ 5171089 h 6085490"/>
              <a:gd name="connsiteX50" fmla="*/ 2711669 w 3951890"/>
              <a:gd name="connsiteY50" fmla="*/ 4866289 h 6085490"/>
              <a:gd name="connsiteX51" fmla="*/ 2879835 w 3951890"/>
              <a:gd name="connsiteY51" fmla="*/ 4109545 h 6085490"/>
              <a:gd name="connsiteX52" fmla="*/ 3174123 w 3951890"/>
              <a:gd name="connsiteY52" fmla="*/ 4403835 h 6085490"/>
              <a:gd name="connsiteX53" fmla="*/ 2932386 w 3951890"/>
              <a:gd name="connsiteY53" fmla="*/ 5360275 h 6085490"/>
              <a:gd name="connsiteX54" fmla="*/ 2974428 w 3951890"/>
              <a:gd name="connsiteY54" fmla="*/ 5801711 h 6085490"/>
              <a:gd name="connsiteX55" fmla="*/ 3090041 w 3951890"/>
              <a:gd name="connsiteY55" fmla="*/ 5896303 h 6085490"/>
              <a:gd name="connsiteX56" fmla="*/ 3310758 w 3951890"/>
              <a:gd name="connsiteY56" fmla="*/ 5906815 h 6085490"/>
              <a:gd name="connsiteX57" fmla="*/ 3468413 w 3951890"/>
              <a:gd name="connsiteY57" fmla="*/ 6001407 h 6085490"/>
              <a:gd name="connsiteX58" fmla="*/ 3573518 w 3951890"/>
              <a:gd name="connsiteY58" fmla="*/ 5917324 h 6085490"/>
              <a:gd name="connsiteX59" fmla="*/ 3783725 w 3951890"/>
              <a:gd name="connsiteY59" fmla="*/ 5580993 h 6085490"/>
              <a:gd name="connsiteX60" fmla="*/ 3899339 w 3951890"/>
              <a:gd name="connsiteY60" fmla="*/ 5276193 h 6085490"/>
              <a:gd name="connsiteX61" fmla="*/ 3951890 w 3951890"/>
              <a:gd name="connsiteY61" fmla="*/ 4614042 h 6085490"/>
              <a:gd name="connsiteX62" fmla="*/ 3941380 w 3951890"/>
              <a:gd name="connsiteY62" fmla="*/ 4298731 h 6085490"/>
              <a:gd name="connsiteX63" fmla="*/ 3668111 w 3951890"/>
              <a:gd name="connsiteY63" fmla="*/ 3983421 h 6085490"/>
              <a:gd name="connsiteX64" fmla="*/ 3457904 w 3951890"/>
              <a:gd name="connsiteY64" fmla="*/ 3163614 h 6085490"/>
              <a:gd name="connsiteX65" fmla="*/ 3279228 w 3951890"/>
              <a:gd name="connsiteY65" fmla="*/ 2669628 h 6085490"/>
              <a:gd name="connsiteX66" fmla="*/ 3090042 w 3951890"/>
              <a:gd name="connsiteY66" fmla="*/ 2417379 h 6085490"/>
              <a:gd name="connsiteX67" fmla="*/ 2911366 w 3951890"/>
              <a:gd name="connsiteY67" fmla="*/ 2049517 h 6085490"/>
              <a:gd name="connsiteX68" fmla="*/ 2764221 w 3951890"/>
              <a:gd name="connsiteY68" fmla="*/ 1807779 h 6085490"/>
              <a:gd name="connsiteX69" fmla="*/ 2827283 w 3951890"/>
              <a:gd name="connsiteY69" fmla="*/ 1408386 h 6085490"/>
              <a:gd name="connsiteX70" fmla="*/ 2890345 w 3951890"/>
              <a:gd name="connsiteY70" fmla="*/ 1313793 h 6085490"/>
              <a:gd name="connsiteX71" fmla="*/ 2858814 w 3951890"/>
              <a:gd name="connsiteY71" fmla="*/ 1660635 h 6085490"/>
              <a:gd name="connsiteX72" fmla="*/ 3016469 w 3951890"/>
              <a:gd name="connsiteY72" fmla="*/ 2123090 h 6085490"/>
              <a:gd name="connsiteX73" fmla="*/ 3563007 w 3951890"/>
              <a:gd name="connsiteY73" fmla="*/ 2144110 h 6085490"/>
              <a:gd name="connsiteX74" fmla="*/ 3668111 w 3951890"/>
              <a:gd name="connsiteY74" fmla="*/ 1954924 h 6085490"/>
              <a:gd name="connsiteX75" fmla="*/ 3436883 w 3951890"/>
              <a:gd name="connsiteY75" fmla="*/ 1723697 h 6085490"/>
              <a:gd name="connsiteX76" fmla="*/ 3657600 w 3951890"/>
              <a:gd name="connsiteY76" fmla="*/ 1345324 h 6085490"/>
              <a:gd name="connsiteX77" fmla="*/ 3594538 w 3951890"/>
              <a:gd name="connsiteY77" fmla="*/ 756745 h 6085490"/>
              <a:gd name="connsiteX78" fmla="*/ 3520966 w 3951890"/>
              <a:gd name="connsiteY78" fmla="*/ 641131 h 6085490"/>
              <a:gd name="connsiteX79" fmla="*/ 3069021 w 3951890"/>
              <a:gd name="connsiteY79" fmla="*/ 409904 h 6085490"/>
              <a:gd name="connsiteX80" fmla="*/ 2816773 w 3951890"/>
              <a:gd name="connsiteY80" fmla="*/ 357352 h 6085490"/>
              <a:gd name="connsiteX81" fmla="*/ 2585545 w 3951890"/>
              <a:gd name="connsiteY81" fmla="*/ 0 h 6085490"/>
              <a:gd name="connsiteX82" fmla="*/ 2469931 w 3951890"/>
              <a:gd name="connsiteY82" fmla="*/ 157656 h 6085490"/>
              <a:gd name="connsiteX83" fmla="*/ 2322786 w 3951890"/>
              <a:gd name="connsiteY83" fmla="*/ 420414 h 6085490"/>
              <a:gd name="connsiteX84" fmla="*/ 2123090 w 3951890"/>
              <a:gd name="connsiteY84" fmla="*/ 620110 h 6085490"/>
              <a:gd name="connsiteX85" fmla="*/ 1828801 w 3951890"/>
              <a:gd name="connsiteY85" fmla="*/ 714704 h 6085490"/>
              <a:gd name="connsiteX86" fmla="*/ 1597573 w 3951890"/>
              <a:gd name="connsiteY86" fmla="*/ 746234 h 6085490"/>
              <a:gd name="connsiteX87" fmla="*/ 1408387 w 3951890"/>
              <a:gd name="connsiteY87" fmla="*/ 515007 h 6085490"/>
              <a:gd name="connsiteX88" fmla="*/ 1271752 w 3951890"/>
              <a:gd name="connsiteY88" fmla="*/ 199696 h 6085490"/>
              <a:gd name="connsiteX89" fmla="*/ 1124607 w 3951890"/>
              <a:gd name="connsiteY89" fmla="*/ 126124 h 6085490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722180 w 3951890"/>
              <a:gd name="connsiteY45" fmla="*/ 5927835 h 5959366"/>
              <a:gd name="connsiteX46" fmla="*/ 2837794 w 3951890"/>
              <a:gd name="connsiteY46" fmla="*/ 5917324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68413 w 3951890"/>
              <a:gd name="connsiteY57" fmla="*/ 5875283 h 5959366"/>
              <a:gd name="connsiteX58" fmla="*/ 3573518 w 3951890"/>
              <a:gd name="connsiteY58" fmla="*/ 5791200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722180 w 3951890"/>
              <a:gd name="connsiteY45" fmla="*/ 5927835 h 5959366"/>
              <a:gd name="connsiteX46" fmla="*/ 2837794 w 3951890"/>
              <a:gd name="connsiteY46" fmla="*/ 5917324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89434 w 3951890"/>
              <a:gd name="connsiteY57" fmla="*/ 5717627 h 5959366"/>
              <a:gd name="connsiteX58" fmla="*/ 3573518 w 3951890"/>
              <a:gd name="connsiteY58" fmla="*/ 5791200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722180 w 3951890"/>
              <a:gd name="connsiteY45" fmla="*/ 5927835 h 5959366"/>
              <a:gd name="connsiteX46" fmla="*/ 2837794 w 3951890"/>
              <a:gd name="connsiteY46" fmla="*/ 5917324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89434 w 3951890"/>
              <a:gd name="connsiteY57" fmla="*/ 5717627 h 5959366"/>
              <a:gd name="connsiteX58" fmla="*/ 3626070 w 3951890"/>
              <a:gd name="connsiteY58" fmla="*/ 5644055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722180 w 3951890"/>
              <a:gd name="connsiteY45" fmla="*/ 5927835 h 5959366"/>
              <a:gd name="connsiteX46" fmla="*/ 2680138 w 3951890"/>
              <a:gd name="connsiteY46" fmla="*/ 5717628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89434 w 3951890"/>
              <a:gd name="connsiteY57" fmla="*/ 5717627 h 5959366"/>
              <a:gd name="connsiteX58" fmla="*/ 3626070 w 3951890"/>
              <a:gd name="connsiteY58" fmla="*/ 5644055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959366"/>
              <a:gd name="connsiteX1" fmla="*/ 935421 w 3951890"/>
              <a:gd name="connsiteY1" fmla="*/ 388883 h 5959366"/>
              <a:gd name="connsiteX2" fmla="*/ 399393 w 3951890"/>
              <a:gd name="connsiteY2" fmla="*/ 536028 h 5959366"/>
              <a:gd name="connsiteX3" fmla="*/ 84083 w 3951890"/>
              <a:gd name="connsiteY3" fmla="*/ 819807 h 5959366"/>
              <a:gd name="connsiteX4" fmla="*/ 84083 w 3951890"/>
              <a:gd name="connsiteY4" fmla="*/ 1093076 h 5959366"/>
              <a:gd name="connsiteX5" fmla="*/ 294290 w 3951890"/>
              <a:gd name="connsiteY5" fmla="*/ 1492469 h 5959366"/>
              <a:gd name="connsiteX6" fmla="*/ 399394 w 3951890"/>
              <a:gd name="connsiteY6" fmla="*/ 1660634 h 5959366"/>
              <a:gd name="connsiteX7" fmla="*/ 430924 w 3951890"/>
              <a:gd name="connsiteY7" fmla="*/ 1870841 h 5959366"/>
              <a:gd name="connsiteX8" fmla="*/ 630621 w 3951890"/>
              <a:gd name="connsiteY8" fmla="*/ 1923394 h 5959366"/>
              <a:gd name="connsiteX9" fmla="*/ 819807 w 3951890"/>
              <a:gd name="connsiteY9" fmla="*/ 1671145 h 5959366"/>
              <a:gd name="connsiteX10" fmla="*/ 756745 w 3951890"/>
              <a:gd name="connsiteY10" fmla="*/ 1250731 h 5959366"/>
              <a:gd name="connsiteX11" fmla="*/ 672662 w 3951890"/>
              <a:gd name="connsiteY11" fmla="*/ 1051035 h 5959366"/>
              <a:gd name="connsiteX12" fmla="*/ 851338 w 3951890"/>
              <a:gd name="connsiteY12" fmla="*/ 1008993 h 5959366"/>
              <a:gd name="connsiteX13" fmla="*/ 1019504 w 3951890"/>
              <a:gd name="connsiteY13" fmla="*/ 1481959 h 5959366"/>
              <a:gd name="connsiteX14" fmla="*/ 1051035 w 3951890"/>
              <a:gd name="connsiteY14" fmla="*/ 1891862 h 5959366"/>
              <a:gd name="connsiteX15" fmla="*/ 998483 w 3951890"/>
              <a:gd name="connsiteY15" fmla="*/ 2364828 h 5959366"/>
              <a:gd name="connsiteX16" fmla="*/ 420414 w 3951890"/>
              <a:gd name="connsiteY16" fmla="*/ 3499945 h 5959366"/>
              <a:gd name="connsiteX17" fmla="*/ 346842 w 3951890"/>
              <a:gd name="connsiteY17" fmla="*/ 3626070 h 5959366"/>
              <a:gd name="connsiteX18" fmla="*/ 357352 w 3951890"/>
              <a:gd name="connsiteY18" fmla="*/ 3710152 h 5959366"/>
              <a:gd name="connsiteX19" fmla="*/ 325821 w 3951890"/>
              <a:gd name="connsiteY19" fmla="*/ 3815255 h 5959366"/>
              <a:gd name="connsiteX20" fmla="*/ 262759 w 3951890"/>
              <a:gd name="connsiteY20" fmla="*/ 4025462 h 5959366"/>
              <a:gd name="connsiteX21" fmla="*/ 157656 w 3951890"/>
              <a:gd name="connsiteY21" fmla="*/ 4550979 h 5959366"/>
              <a:gd name="connsiteX22" fmla="*/ 0 w 3951890"/>
              <a:gd name="connsiteY22" fmla="*/ 5139559 h 5959366"/>
              <a:gd name="connsiteX23" fmla="*/ 21021 w 3951890"/>
              <a:gd name="connsiteY23" fmla="*/ 5255172 h 5959366"/>
              <a:gd name="connsiteX24" fmla="*/ 115615 w 3951890"/>
              <a:gd name="connsiteY24" fmla="*/ 5297213 h 5959366"/>
              <a:gd name="connsiteX25" fmla="*/ 168166 w 3951890"/>
              <a:gd name="connsiteY25" fmla="*/ 5391807 h 5959366"/>
              <a:gd name="connsiteX26" fmla="*/ 420415 w 3951890"/>
              <a:gd name="connsiteY26" fmla="*/ 5370787 h 5959366"/>
              <a:gd name="connsiteX27" fmla="*/ 536028 w 3951890"/>
              <a:gd name="connsiteY27" fmla="*/ 5318234 h 5959366"/>
              <a:gd name="connsiteX28" fmla="*/ 630620 w 3951890"/>
              <a:gd name="connsiteY28" fmla="*/ 5297214 h 5959366"/>
              <a:gd name="connsiteX29" fmla="*/ 714702 w 3951890"/>
              <a:gd name="connsiteY29" fmla="*/ 4929352 h 5959366"/>
              <a:gd name="connsiteX30" fmla="*/ 756745 w 3951890"/>
              <a:gd name="connsiteY30" fmla="*/ 4572000 h 5959366"/>
              <a:gd name="connsiteX31" fmla="*/ 903889 w 3951890"/>
              <a:gd name="connsiteY31" fmla="*/ 4014952 h 5959366"/>
              <a:gd name="connsiteX32" fmla="*/ 966952 w 3951890"/>
              <a:gd name="connsiteY32" fmla="*/ 4824249 h 5959366"/>
              <a:gd name="connsiteX33" fmla="*/ 987973 w 3951890"/>
              <a:gd name="connsiteY33" fmla="*/ 4981903 h 5959366"/>
              <a:gd name="connsiteX34" fmla="*/ 1103587 w 3951890"/>
              <a:gd name="connsiteY34" fmla="*/ 5108026 h 5959366"/>
              <a:gd name="connsiteX35" fmla="*/ 1240220 w 3951890"/>
              <a:gd name="connsiteY35" fmla="*/ 5108028 h 5959366"/>
              <a:gd name="connsiteX36" fmla="*/ 1366345 w 3951890"/>
              <a:gd name="connsiteY36" fmla="*/ 5087007 h 5959366"/>
              <a:gd name="connsiteX37" fmla="*/ 1587062 w 3951890"/>
              <a:gd name="connsiteY37" fmla="*/ 4614041 h 5959366"/>
              <a:gd name="connsiteX38" fmla="*/ 1692166 w 3951890"/>
              <a:gd name="connsiteY38" fmla="*/ 4172608 h 5959366"/>
              <a:gd name="connsiteX39" fmla="*/ 2070539 w 3951890"/>
              <a:gd name="connsiteY39" fmla="*/ 4288220 h 5959366"/>
              <a:gd name="connsiteX40" fmla="*/ 2217683 w 3951890"/>
              <a:gd name="connsiteY40" fmla="*/ 4708636 h 5959366"/>
              <a:gd name="connsiteX41" fmla="*/ 2280745 w 3951890"/>
              <a:gd name="connsiteY41" fmla="*/ 5265683 h 5959366"/>
              <a:gd name="connsiteX42" fmla="*/ 2354317 w 3951890"/>
              <a:gd name="connsiteY42" fmla="*/ 5612524 h 5959366"/>
              <a:gd name="connsiteX43" fmla="*/ 2417381 w 3951890"/>
              <a:gd name="connsiteY43" fmla="*/ 5791199 h 5959366"/>
              <a:gd name="connsiteX44" fmla="*/ 2575035 w 3951890"/>
              <a:gd name="connsiteY44" fmla="*/ 5959366 h 5959366"/>
              <a:gd name="connsiteX45" fmla="*/ 2543504 w 3951890"/>
              <a:gd name="connsiteY45" fmla="*/ 5696608 h 5959366"/>
              <a:gd name="connsiteX46" fmla="*/ 2680138 w 3951890"/>
              <a:gd name="connsiteY46" fmla="*/ 5717628 h 5959366"/>
              <a:gd name="connsiteX47" fmla="*/ 2774731 w 3951890"/>
              <a:gd name="connsiteY47" fmla="*/ 5686097 h 5959366"/>
              <a:gd name="connsiteX48" fmla="*/ 2680138 w 3951890"/>
              <a:gd name="connsiteY48" fmla="*/ 5423338 h 5959366"/>
              <a:gd name="connsiteX49" fmla="*/ 2711669 w 3951890"/>
              <a:gd name="connsiteY49" fmla="*/ 5044965 h 5959366"/>
              <a:gd name="connsiteX50" fmla="*/ 2711669 w 3951890"/>
              <a:gd name="connsiteY50" fmla="*/ 4740165 h 5959366"/>
              <a:gd name="connsiteX51" fmla="*/ 2879835 w 3951890"/>
              <a:gd name="connsiteY51" fmla="*/ 3983421 h 5959366"/>
              <a:gd name="connsiteX52" fmla="*/ 3174123 w 3951890"/>
              <a:gd name="connsiteY52" fmla="*/ 4277711 h 5959366"/>
              <a:gd name="connsiteX53" fmla="*/ 2932386 w 3951890"/>
              <a:gd name="connsiteY53" fmla="*/ 5234151 h 5959366"/>
              <a:gd name="connsiteX54" fmla="*/ 2974428 w 3951890"/>
              <a:gd name="connsiteY54" fmla="*/ 5675587 h 5959366"/>
              <a:gd name="connsiteX55" fmla="*/ 3090041 w 3951890"/>
              <a:gd name="connsiteY55" fmla="*/ 5770179 h 5959366"/>
              <a:gd name="connsiteX56" fmla="*/ 3310758 w 3951890"/>
              <a:gd name="connsiteY56" fmla="*/ 5780691 h 5959366"/>
              <a:gd name="connsiteX57" fmla="*/ 3489434 w 3951890"/>
              <a:gd name="connsiteY57" fmla="*/ 5717627 h 5959366"/>
              <a:gd name="connsiteX58" fmla="*/ 3626070 w 3951890"/>
              <a:gd name="connsiteY58" fmla="*/ 5644055 h 5959366"/>
              <a:gd name="connsiteX59" fmla="*/ 3783725 w 3951890"/>
              <a:gd name="connsiteY59" fmla="*/ 5454869 h 5959366"/>
              <a:gd name="connsiteX60" fmla="*/ 3899339 w 3951890"/>
              <a:gd name="connsiteY60" fmla="*/ 5150069 h 5959366"/>
              <a:gd name="connsiteX61" fmla="*/ 3951890 w 3951890"/>
              <a:gd name="connsiteY61" fmla="*/ 4487918 h 5959366"/>
              <a:gd name="connsiteX62" fmla="*/ 3941380 w 3951890"/>
              <a:gd name="connsiteY62" fmla="*/ 4172607 h 5959366"/>
              <a:gd name="connsiteX63" fmla="*/ 3668111 w 3951890"/>
              <a:gd name="connsiteY63" fmla="*/ 3857297 h 5959366"/>
              <a:gd name="connsiteX64" fmla="*/ 3457904 w 3951890"/>
              <a:gd name="connsiteY64" fmla="*/ 3037490 h 5959366"/>
              <a:gd name="connsiteX65" fmla="*/ 3279228 w 3951890"/>
              <a:gd name="connsiteY65" fmla="*/ 2543504 h 5959366"/>
              <a:gd name="connsiteX66" fmla="*/ 3090042 w 3951890"/>
              <a:gd name="connsiteY66" fmla="*/ 2291255 h 5959366"/>
              <a:gd name="connsiteX67" fmla="*/ 2911366 w 3951890"/>
              <a:gd name="connsiteY67" fmla="*/ 1923393 h 5959366"/>
              <a:gd name="connsiteX68" fmla="*/ 2764221 w 3951890"/>
              <a:gd name="connsiteY68" fmla="*/ 1681655 h 5959366"/>
              <a:gd name="connsiteX69" fmla="*/ 2827283 w 3951890"/>
              <a:gd name="connsiteY69" fmla="*/ 1282262 h 5959366"/>
              <a:gd name="connsiteX70" fmla="*/ 2890345 w 3951890"/>
              <a:gd name="connsiteY70" fmla="*/ 1187669 h 5959366"/>
              <a:gd name="connsiteX71" fmla="*/ 2858814 w 3951890"/>
              <a:gd name="connsiteY71" fmla="*/ 1534511 h 5959366"/>
              <a:gd name="connsiteX72" fmla="*/ 3016469 w 3951890"/>
              <a:gd name="connsiteY72" fmla="*/ 1996966 h 5959366"/>
              <a:gd name="connsiteX73" fmla="*/ 3563007 w 3951890"/>
              <a:gd name="connsiteY73" fmla="*/ 2017986 h 5959366"/>
              <a:gd name="connsiteX74" fmla="*/ 3668111 w 3951890"/>
              <a:gd name="connsiteY74" fmla="*/ 1828800 h 5959366"/>
              <a:gd name="connsiteX75" fmla="*/ 3436883 w 3951890"/>
              <a:gd name="connsiteY75" fmla="*/ 1597573 h 5959366"/>
              <a:gd name="connsiteX76" fmla="*/ 3657600 w 3951890"/>
              <a:gd name="connsiteY76" fmla="*/ 1219200 h 5959366"/>
              <a:gd name="connsiteX77" fmla="*/ 3594538 w 3951890"/>
              <a:gd name="connsiteY77" fmla="*/ 630621 h 5959366"/>
              <a:gd name="connsiteX78" fmla="*/ 3520966 w 3951890"/>
              <a:gd name="connsiteY78" fmla="*/ 515007 h 5959366"/>
              <a:gd name="connsiteX79" fmla="*/ 3069021 w 3951890"/>
              <a:gd name="connsiteY79" fmla="*/ 283780 h 5959366"/>
              <a:gd name="connsiteX80" fmla="*/ 2816773 w 3951890"/>
              <a:gd name="connsiteY80" fmla="*/ 231228 h 5959366"/>
              <a:gd name="connsiteX81" fmla="*/ 2606566 w 3951890"/>
              <a:gd name="connsiteY81" fmla="*/ 42042 h 5959366"/>
              <a:gd name="connsiteX82" fmla="*/ 2469931 w 3951890"/>
              <a:gd name="connsiteY82" fmla="*/ 31532 h 5959366"/>
              <a:gd name="connsiteX83" fmla="*/ 2322786 w 3951890"/>
              <a:gd name="connsiteY83" fmla="*/ 294290 h 5959366"/>
              <a:gd name="connsiteX84" fmla="*/ 2123090 w 3951890"/>
              <a:gd name="connsiteY84" fmla="*/ 493986 h 5959366"/>
              <a:gd name="connsiteX85" fmla="*/ 1828801 w 3951890"/>
              <a:gd name="connsiteY85" fmla="*/ 588580 h 5959366"/>
              <a:gd name="connsiteX86" fmla="*/ 1597573 w 3951890"/>
              <a:gd name="connsiteY86" fmla="*/ 620110 h 5959366"/>
              <a:gd name="connsiteX87" fmla="*/ 1408387 w 3951890"/>
              <a:gd name="connsiteY87" fmla="*/ 388883 h 5959366"/>
              <a:gd name="connsiteX88" fmla="*/ 1271752 w 3951890"/>
              <a:gd name="connsiteY88" fmla="*/ 73572 h 5959366"/>
              <a:gd name="connsiteX89" fmla="*/ 1124607 w 3951890"/>
              <a:gd name="connsiteY89" fmla="*/ 0 h 5959366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396359 w 3951890"/>
              <a:gd name="connsiteY44" fmla="*/ 5675587 h 5797984"/>
              <a:gd name="connsiteX45" fmla="*/ 2543504 w 3951890"/>
              <a:gd name="connsiteY45" fmla="*/ 5696608 h 5797984"/>
              <a:gd name="connsiteX46" fmla="*/ 2680138 w 3951890"/>
              <a:gd name="connsiteY46" fmla="*/ 5717628 h 5797984"/>
              <a:gd name="connsiteX47" fmla="*/ 2774731 w 3951890"/>
              <a:gd name="connsiteY47" fmla="*/ 5686097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396359 w 3951890"/>
              <a:gd name="connsiteY44" fmla="*/ 5675587 h 5797984"/>
              <a:gd name="connsiteX45" fmla="*/ 2554014 w 3951890"/>
              <a:gd name="connsiteY45" fmla="*/ 5559974 h 5797984"/>
              <a:gd name="connsiteX46" fmla="*/ 2680138 w 3951890"/>
              <a:gd name="connsiteY46" fmla="*/ 5717628 h 5797984"/>
              <a:gd name="connsiteX47" fmla="*/ 2774731 w 3951890"/>
              <a:gd name="connsiteY47" fmla="*/ 5686097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396359 w 3951890"/>
              <a:gd name="connsiteY44" fmla="*/ 5675587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774731 w 3951890"/>
              <a:gd name="connsiteY47" fmla="*/ 5686097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396359 w 3951890"/>
              <a:gd name="connsiteY44" fmla="*/ 5675587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54317 w 3951890"/>
              <a:gd name="connsiteY42" fmla="*/ 5612524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80745 w 3951890"/>
              <a:gd name="connsiteY41" fmla="*/ 5265683 h 5797984"/>
              <a:gd name="connsiteX42" fmla="*/ 2343807 w 3951890"/>
              <a:gd name="connsiteY42" fmla="*/ 5360276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217683 w 3951890"/>
              <a:gd name="connsiteY40" fmla="*/ 4708636 h 5797984"/>
              <a:gd name="connsiteX41" fmla="*/ 2228193 w 3951890"/>
              <a:gd name="connsiteY41" fmla="*/ 4950373 h 5797984"/>
              <a:gd name="connsiteX42" fmla="*/ 2343807 w 3951890"/>
              <a:gd name="connsiteY42" fmla="*/ 5360276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288220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343807 w 3951890"/>
              <a:gd name="connsiteY42" fmla="*/ 5360276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343807 w 3951890"/>
              <a:gd name="connsiteY42" fmla="*/ 5360276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280745 w 3951890"/>
              <a:gd name="connsiteY42" fmla="*/ 5108028 h 5797984"/>
              <a:gd name="connsiteX43" fmla="*/ 2417381 w 3951890"/>
              <a:gd name="connsiteY43" fmla="*/ 5791199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20415 w 3951890"/>
              <a:gd name="connsiteY26" fmla="*/ 5370787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280745 w 3951890"/>
              <a:gd name="connsiteY42" fmla="*/ 5108028 h 5797984"/>
              <a:gd name="connsiteX43" fmla="*/ 2333298 w 3951890"/>
              <a:gd name="connsiteY43" fmla="*/ 5360274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168166 w 3951890"/>
              <a:gd name="connsiteY25" fmla="*/ 5391807 h 5797984"/>
              <a:gd name="connsiteX26" fmla="*/ 430925 w 3951890"/>
              <a:gd name="connsiteY26" fmla="*/ 5223643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280745 w 3951890"/>
              <a:gd name="connsiteY42" fmla="*/ 5108028 h 5797984"/>
              <a:gd name="connsiteX43" fmla="*/ 2333298 w 3951890"/>
              <a:gd name="connsiteY43" fmla="*/ 5360274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24607 w 3951890"/>
              <a:gd name="connsiteY0" fmla="*/ 0 h 5797984"/>
              <a:gd name="connsiteX1" fmla="*/ 935421 w 3951890"/>
              <a:gd name="connsiteY1" fmla="*/ 388883 h 5797984"/>
              <a:gd name="connsiteX2" fmla="*/ 399393 w 3951890"/>
              <a:gd name="connsiteY2" fmla="*/ 536028 h 5797984"/>
              <a:gd name="connsiteX3" fmla="*/ 84083 w 3951890"/>
              <a:gd name="connsiteY3" fmla="*/ 819807 h 5797984"/>
              <a:gd name="connsiteX4" fmla="*/ 84083 w 3951890"/>
              <a:gd name="connsiteY4" fmla="*/ 1093076 h 5797984"/>
              <a:gd name="connsiteX5" fmla="*/ 294290 w 3951890"/>
              <a:gd name="connsiteY5" fmla="*/ 1492469 h 5797984"/>
              <a:gd name="connsiteX6" fmla="*/ 399394 w 3951890"/>
              <a:gd name="connsiteY6" fmla="*/ 1660634 h 5797984"/>
              <a:gd name="connsiteX7" fmla="*/ 430924 w 3951890"/>
              <a:gd name="connsiteY7" fmla="*/ 1870841 h 5797984"/>
              <a:gd name="connsiteX8" fmla="*/ 630621 w 3951890"/>
              <a:gd name="connsiteY8" fmla="*/ 1923394 h 5797984"/>
              <a:gd name="connsiteX9" fmla="*/ 819807 w 3951890"/>
              <a:gd name="connsiteY9" fmla="*/ 1671145 h 5797984"/>
              <a:gd name="connsiteX10" fmla="*/ 756745 w 3951890"/>
              <a:gd name="connsiteY10" fmla="*/ 1250731 h 5797984"/>
              <a:gd name="connsiteX11" fmla="*/ 672662 w 3951890"/>
              <a:gd name="connsiteY11" fmla="*/ 1051035 h 5797984"/>
              <a:gd name="connsiteX12" fmla="*/ 851338 w 3951890"/>
              <a:gd name="connsiteY12" fmla="*/ 1008993 h 5797984"/>
              <a:gd name="connsiteX13" fmla="*/ 1019504 w 3951890"/>
              <a:gd name="connsiteY13" fmla="*/ 1481959 h 5797984"/>
              <a:gd name="connsiteX14" fmla="*/ 1051035 w 3951890"/>
              <a:gd name="connsiteY14" fmla="*/ 1891862 h 5797984"/>
              <a:gd name="connsiteX15" fmla="*/ 998483 w 3951890"/>
              <a:gd name="connsiteY15" fmla="*/ 2364828 h 5797984"/>
              <a:gd name="connsiteX16" fmla="*/ 420414 w 3951890"/>
              <a:gd name="connsiteY16" fmla="*/ 3499945 h 5797984"/>
              <a:gd name="connsiteX17" fmla="*/ 346842 w 3951890"/>
              <a:gd name="connsiteY17" fmla="*/ 3626070 h 5797984"/>
              <a:gd name="connsiteX18" fmla="*/ 357352 w 3951890"/>
              <a:gd name="connsiteY18" fmla="*/ 3710152 h 5797984"/>
              <a:gd name="connsiteX19" fmla="*/ 325821 w 3951890"/>
              <a:gd name="connsiteY19" fmla="*/ 3815255 h 5797984"/>
              <a:gd name="connsiteX20" fmla="*/ 262759 w 3951890"/>
              <a:gd name="connsiteY20" fmla="*/ 4025462 h 5797984"/>
              <a:gd name="connsiteX21" fmla="*/ 157656 w 3951890"/>
              <a:gd name="connsiteY21" fmla="*/ 4550979 h 5797984"/>
              <a:gd name="connsiteX22" fmla="*/ 0 w 3951890"/>
              <a:gd name="connsiteY22" fmla="*/ 5139559 h 5797984"/>
              <a:gd name="connsiteX23" fmla="*/ 21021 w 3951890"/>
              <a:gd name="connsiteY23" fmla="*/ 5255172 h 5797984"/>
              <a:gd name="connsiteX24" fmla="*/ 115615 w 3951890"/>
              <a:gd name="connsiteY24" fmla="*/ 5297213 h 5797984"/>
              <a:gd name="connsiteX25" fmla="*/ 220717 w 3951890"/>
              <a:gd name="connsiteY25" fmla="*/ 5255172 h 5797984"/>
              <a:gd name="connsiteX26" fmla="*/ 430925 w 3951890"/>
              <a:gd name="connsiteY26" fmla="*/ 5223643 h 5797984"/>
              <a:gd name="connsiteX27" fmla="*/ 536028 w 3951890"/>
              <a:gd name="connsiteY27" fmla="*/ 5318234 h 5797984"/>
              <a:gd name="connsiteX28" fmla="*/ 630620 w 3951890"/>
              <a:gd name="connsiteY28" fmla="*/ 5297214 h 5797984"/>
              <a:gd name="connsiteX29" fmla="*/ 714702 w 3951890"/>
              <a:gd name="connsiteY29" fmla="*/ 4929352 h 5797984"/>
              <a:gd name="connsiteX30" fmla="*/ 756745 w 3951890"/>
              <a:gd name="connsiteY30" fmla="*/ 4572000 h 5797984"/>
              <a:gd name="connsiteX31" fmla="*/ 903889 w 3951890"/>
              <a:gd name="connsiteY31" fmla="*/ 4014952 h 5797984"/>
              <a:gd name="connsiteX32" fmla="*/ 966952 w 3951890"/>
              <a:gd name="connsiteY32" fmla="*/ 4824249 h 5797984"/>
              <a:gd name="connsiteX33" fmla="*/ 987973 w 3951890"/>
              <a:gd name="connsiteY33" fmla="*/ 4981903 h 5797984"/>
              <a:gd name="connsiteX34" fmla="*/ 1103587 w 3951890"/>
              <a:gd name="connsiteY34" fmla="*/ 5108026 h 5797984"/>
              <a:gd name="connsiteX35" fmla="*/ 1240220 w 3951890"/>
              <a:gd name="connsiteY35" fmla="*/ 5108028 h 5797984"/>
              <a:gd name="connsiteX36" fmla="*/ 1366345 w 3951890"/>
              <a:gd name="connsiteY36" fmla="*/ 5087007 h 5797984"/>
              <a:gd name="connsiteX37" fmla="*/ 1587062 w 3951890"/>
              <a:gd name="connsiteY37" fmla="*/ 4614041 h 5797984"/>
              <a:gd name="connsiteX38" fmla="*/ 1692166 w 3951890"/>
              <a:gd name="connsiteY38" fmla="*/ 4172608 h 5797984"/>
              <a:gd name="connsiteX39" fmla="*/ 2070539 w 3951890"/>
              <a:gd name="connsiteY39" fmla="*/ 4078013 h 5797984"/>
              <a:gd name="connsiteX40" fmla="*/ 2186152 w 3951890"/>
              <a:gd name="connsiteY40" fmla="*/ 4529960 h 5797984"/>
              <a:gd name="connsiteX41" fmla="*/ 2228193 w 3951890"/>
              <a:gd name="connsiteY41" fmla="*/ 4950373 h 5797984"/>
              <a:gd name="connsiteX42" fmla="*/ 2280745 w 3951890"/>
              <a:gd name="connsiteY42" fmla="*/ 5108028 h 5797984"/>
              <a:gd name="connsiteX43" fmla="*/ 2333298 w 3951890"/>
              <a:gd name="connsiteY43" fmla="*/ 5360274 h 5797984"/>
              <a:gd name="connsiteX44" fmla="*/ 2448911 w 3951890"/>
              <a:gd name="connsiteY44" fmla="*/ 5528443 h 5797984"/>
              <a:gd name="connsiteX45" fmla="*/ 2554014 w 3951890"/>
              <a:gd name="connsiteY45" fmla="*/ 5559974 h 5797984"/>
              <a:gd name="connsiteX46" fmla="*/ 2701159 w 3951890"/>
              <a:gd name="connsiteY46" fmla="*/ 5528441 h 5797984"/>
              <a:gd name="connsiteX47" fmla="*/ 2690648 w 3951890"/>
              <a:gd name="connsiteY47" fmla="*/ 5423339 h 5797984"/>
              <a:gd name="connsiteX48" fmla="*/ 2680138 w 3951890"/>
              <a:gd name="connsiteY48" fmla="*/ 5423338 h 5797984"/>
              <a:gd name="connsiteX49" fmla="*/ 2711669 w 3951890"/>
              <a:gd name="connsiteY49" fmla="*/ 5044965 h 5797984"/>
              <a:gd name="connsiteX50" fmla="*/ 2711669 w 3951890"/>
              <a:gd name="connsiteY50" fmla="*/ 4740165 h 5797984"/>
              <a:gd name="connsiteX51" fmla="*/ 2879835 w 3951890"/>
              <a:gd name="connsiteY51" fmla="*/ 3983421 h 5797984"/>
              <a:gd name="connsiteX52" fmla="*/ 3174123 w 3951890"/>
              <a:gd name="connsiteY52" fmla="*/ 4277711 h 5797984"/>
              <a:gd name="connsiteX53" fmla="*/ 2932386 w 3951890"/>
              <a:gd name="connsiteY53" fmla="*/ 5234151 h 5797984"/>
              <a:gd name="connsiteX54" fmla="*/ 2974428 w 3951890"/>
              <a:gd name="connsiteY54" fmla="*/ 5675587 h 5797984"/>
              <a:gd name="connsiteX55" fmla="*/ 3090041 w 3951890"/>
              <a:gd name="connsiteY55" fmla="*/ 5770179 h 5797984"/>
              <a:gd name="connsiteX56" fmla="*/ 3310758 w 3951890"/>
              <a:gd name="connsiteY56" fmla="*/ 5780691 h 5797984"/>
              <a:gd name="connsiteX57" fmla="*/ 3489434 w 3951890"/>
              <a:gd name="connsiteY57" fmla="*/ 5717627 h 5797984"/>
              <a:gd name="connsiteX58" fmla="*/ 3626070 w 3951890"/>
              <a:gd name="connsiteY58" fmla="*/ 5644055 h 5797984"/>
              <a:gd name="connsiteX59" fmla="*/ 3783725 w 3951890"/>
              <a:gd name="connsiteY59" fmla="*/ 5454869 h 5797984"/>
              <a:gd name="connsiteX60" fmla="*/ 3899339 w 3951890"/>
              <a:gd name="connsiteY60" fmla="*/ 5150069 h 5797984"/>
              <a:gd name="connsiteX61" fmla="*/ 3951890 w 3951890"/>
              <a:gd name="connsiteY61" fmla="*/ 4487918 h 5797984"/>
              <a:gd name="connsiteX62" fmla="*/ 3941380 w 3951890"/>
              <a:gd name="connsiteY62" fmla="*/ 4172607 h 5797984"/>
              <a:gd name="connsiteX63" fmla="*/ 3668111 w 3951890"/>
              <a:gd name="connsiteY63" fmla="*/ 3857297 h 5797984"/>
              <a:gd name="connsiteX64" fmla="*/ 3457904 w 3951890"/>
              <a:gd name="connsiteY64" fmla="*/ 3037490 h 5797984"/>
              <a:gd name="connsiteX65" fmla="*/ 3279228 w 3951890"/>
              <a:gd name="connsiteY65" fmla="*/ 2543504 h 5797984"/>
              <a:gd name="connsiteX66" fmla="*/ 3090042 w 3951890"/>
              <a:gd name="connsiteY66" fmla="*/ 2291255 h 5797984"/>
              <a:gd name="connsiteX67" fmla="*/ 2911366 w 3951890"/>
              <a:gd name="connsiteY67" fmla="*/ 1923393 h 5797984"/>
              <a:gd name="connsiteX68" fmla="*/ 2764221 w 3951890"/>
              <a:gd name="connsiteY68" fmla="*/ 1681655 h 5797984"/>
              <a:gd name="connsiteX69" fmla="*/ 2827283 w 3951890"/>
              <a:gd name="connsiteY69" fmla="*/ 1282262 h 5797984"/>
              <a:gd name="connsiteX70" fmla="*/ 2890345 w 3951890"/>
              <a:gd name="connsiteY70" fmla="*/ 1187669 h 5797984"/>
              <a:gd name="connsiteX71" fmla="*/ 2858814 w 3951890"/>
              <a:gd name="connsiteY71" fmla="*/ 1534511 h 5797984"/>
              <a:gd name="connsiteX72" fmla="*/ 3016469 w 3951890"/>
              <a:gd name="connsiteY72" fmla="*/ 1996966 h 5797984"/>
              <a:gd name="connsiteX73" fmla="*/ 3563007 w 3951890"/>
              <a:gd name="connsiteY73" fmla="*/ 2017986 h 5797984"/>
              <a:gd name="connsiteX74" fmla="*/ 3668111 w 3951890"/>
              <a:gd name="connsiteY74" fmla="*/ 1828800 h 5797984"/>
              <a:gd name="connsiteX75" fmla="*/ 3436883 w 3951890"/>
              <a:gd name="connsiteY75" fmla="*/ 1597573 h 5797984"/>
              <a:gd name="connsiteX76" fmla="*/ 3657600 w 3951890"/>
              <a:gd name="connsiteY76" fmla="*/ 1219200 h 5797984"/>
              <a:gd name="connsiteX77" fmla="*/ 3594538 w 3951890"/>
              <a:gd name="connsiteY77" fmla="*/ 630621 h 5797984"/>
              <a:gd name="connsiteX78" fmla="*/ 3520966 w 3951890"/>
              <a:gd name="connsiteY78" fmla="*/ 515007 h 5797984"/>
              <a:gd name="connsiteX79" fmla="*/ 3069021 w 3951890"/>
              <a:gd name="connsiteY79" fmla="*/ 283780 h 5797984"/>
              <a:gd name="connsiteX80" fmla="*/ 2816773 w 3951890"/>
              <a:gd name="connsiteY80" fmla="*/ 231228 h 5797984"/>
              <a:gd name="connsiteX81" fmla="*/ 2606566 w 3951890"/>
              <a:gd name="connsiteY81" fmla="*/ 42042 h 5797984"/>
              <a:gd name="connsiteX82" fmla="*/ 2469931 w 3951890"/>
              <a:gd name="connsiteY82" fmla="*/ 31532 h 5797984"/>
              <a:gd name="connsiteX83" fmla="*/ 2322786 w 3951890"/>
              <a:gd name="connsiteY83" fmla="*/ 294290 h 5797984"/>
              <a:gd name="connsiteX84" fmla="*/ 2123090 w 3951890"/>
              <a:gd name="connsiteY84" fmla="*/ 493986 h 5797984"/>
              <a:gd name="connsiteX85" fmla="*/ 1828801 w 3951890"/>
              <a:gd name="connsiteY85" fmla="*/ 588580 h 5797984"/>
              <a:gd name="connsiteX86" fmla="*/ 1597573 w 3951890"/>
              <a:gd name="connsiteY86" fmla="*/ 620110 h 5797984"/>
              <a:gd name="connsiteX87" fmla="*/ 1408387 w 3951890"/>
              <a:gd name="connsiteY87" fmla="*/ 388883 h 5797984"/>
              <a:gd name="connsiteX88" fmla="*/ 1271752 w 3951890"/>
              <a:gd name="connsiteY88" fmla="*/ 73572 h 5797984"/>
              <a:gd name="connsiteX89" fmla="*/ 1124607 w 3951890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36635 w 3930869"/>
              <a:gd name="connsiteY21" fmla="*/ 4550979 h 5797984"/>
              <a:gd name="connsiteX22" fmla="*/ 0 w 3930869"/>
              <a:gd name="connsiteY22" fmla="*/ 4834759 h 5797984"/>
              <a:gd name="connsiteX23" fmla="*/ 0 w 3930869"/>
              <a:gd name="connsiteY23" fmla="*/ 5255172 h 5797984"/>
              <a:gd name="connsiteX24" fmla="*/ 94594 w 3930869"/>
              <a:gd name="connsiteY24" fmla="*/ 5297213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09599 w 3930869"/>
              <a:gd name="connsiteY28" fmla="*/ 5297214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0 w 3930869"/>
              <a:gd name="connsiteY23" fmla="*/ 5255172 h 5797984"/>
              <a:gd name="connsiteX24" fmla="*/ 94594 w 3930869"/>
              <a:gd name="connsiteY24" fmla="*/ 5297213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09599 w 3930869"/>
              <a:gd name="connsiteY28" fmla="*/ 5297214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94594 w 3930869"/>
              <a:gd name="connsiteY24" fmla="*/ 5297213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09599 w 3930869"/>
              <a:gd name="connsiteY28" fmla="*/ 5297214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09599 w 3930869"/>
              <a:gd name="connsiteY28" fmla="*/ 5297214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318234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213131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069020 w 3930869"/>
              <a:gd name="connsiteY55" fmla="*/ 5770179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213131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132082 w 3930869"/>
              <a:gd name="connsiteY55" fmla="*/ 5633544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62704 w 3930869"/>
              <a:gd name="connsiteY59" fmla="*/ 5454869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213131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132082 w 3930869"/>
              <a:gd name="connsiteY55" fmla="*/ 5633544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73215 w 3930869"/>
              <a:gd name="connsiteY59" fmla="*/ 5318235 h 5797984"/>
              <a:gd name="connsiteX60" fmla="*/ 3878318 w 3930869"/>
              <a:gd name="connsiteY60" fmla="*/ 5150069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30869"/>
              <a:gd name="connsiteY0" fmla="*/ 0 h 5797984"/>
              <a:gd name="connsiteX1" fmla="*/ 914400 w 3930869"/>
              <a:gd name="connsiteY1" fmla="*/ 388883 h 5797984"/>
              <a:gd name="connsiteX2" fmla="*/ 378372 w 3930869"/>
              <a:gd name="connsiteY2" fmla="*/ 536028 h 5797984"/>
              <a:gd name="connsiteX3" fmla="*/ 63062 w 3930869"/>
              <a:gd name="connsiteY3" fmla="*/ 819807 h 5797984"/>
              <a:gd name="connsiteX4" fmla="*/ 63062 w 3930869"/>
              <a:gd name="connsiteY4" fmla="*/ 1093076 h 5797984"/>
              <a:gd name="connsiteX5" fmla="*/ 273269 w 3930869"/>
              <a:gd name="connsiteY5" fmla="*/ 1492469 h 5797984"/>
              <a:gd name="connsiteX6" fmla="*/ 378373 w 3930869"/>
              <a:gd name="connsiteY6" fmla="*/ 1660634 h 5797984"/>
              <a:gd name="connsiteX7" fmla="*/ 409903 w 3930869"/>
              <a:gd name="connsiteY7" fmla="*/ 1870841 h 5797984"/>
              <a:gd name="connsiteX8" fmla="*/ 609600 w 3930869"/>
              <a:gd name="connsiteY8" fmla="*/ 1923394 h 5797984"/>
              <a:gd name="connsiteX9" fmla="*/ 798786 w 3930869"/>
              <a:gd name="connsiteY9" fmla="*/ 1671145 h 5797984"/>
              <a:gd name="connsiteX10" fmla="*/ 735724 w 3930869"/>
              <a:gd name="connsiteY10" fmla="*/ 1250731 h 5797984"/>
              <a:gd name="connsiteX11" fmla="*/ 651641 w 3930869"/>
              <a:gd name="connsiteY11" fmla="*/ 1051035 h 5797984"/>
              <a:gd name="connsiteX12" fmla="*/ 830317 w 3930869"/>
              <a:gd name="connsiteY12" fmla="*/ 1008993 h 5797984"/>
              <a:gd name="connsiteX13" fmla="*/ 998483 w 3930869"/>
              <a:gd name="connsiteY13" fmla="*/ 1481959 h 5797984"/>
              <a:gd name="connsiteX14" fmla="*/ 1030014 w 3930869"/>
              <a:gd name="connsiteY14" fmla="*/ 1891862 h 5797984"/>
              <a:gd name="connsiteX15" fmla="*/ 977462 w 3930869"/>
              <a:gd name="connsiteY15" fmla="*/ 2364828 h 5797984"/>
              <a:gd name="connsiteX16" fmla="*/ 399393 w 3930869"/>
              <a:gd name="connsiteY16" fmla="*/ 3499945 h 5797984"/>
              <a:gd name="connsiteX17" fmla="*/ 325821 w 3930869"/>
              <a:gd name="connsiteY17" fmla="*/ 3626070 h 5797984"/>
              <a:gd name="connsiteX18" fmla="*/ 336331 w 3930869"/>
              <a:gd name="connsiteY18" fmla="*/ 3710152 h 5797984"/>
              <a:gd name="connsiteX19" fmla="*/ 304800 w 3930869"/>
              <a:gd name="connsiteY19" fmla="*/ 3815255 h 5797984"/>
              <a:gd name="connsiteX20" fmla="*/ 241738 w 3930869"/>
              <a:gd name="connsiteY20" fmla="*/ 4025462 h 5797984"/>
              <a:gd name="connsiteX21" fmla="*/ 105104 w 3930869"/>
              <a:gd name="connsiteY21" fmla="*/ 4498427 h 5797984"/>
              <a:gd name="connsiteX22" fmla="*/ 0 w 3930869"/>
              <a:gd name="connsiteY22" fmla="*/ 4834759 h 5797984"/>
              <a:gd name="connsiteX23" fmla="*/ 31531 w 3930869"/>
              <a:gd name="connsiteY23" fmla="*/ 5097517 h 5797984"/>
              <a:gd name="connsiteX24" fmla="*/ 136635 w 3930869"/>
              <a:gd name="connsiteY24" fmla="*/ 5192110 h 5797984"/>
              <a:gd name="connsiteX25" fmla="*/ 199696 w 3930869"/>
              <a:gd name="connsiteY25" fmla="*/ 5255172 h 5797984"/>
              <a:gd name="connsiteX26" fmla="*/ 409904 w 3930869"/>
              <a:gd name="connsiteY26" fmla="*/ 5223643 h 5797984"/>
              <a:gd name="connsiteX27" fmla="*/ 515007 w 3930869"/>
              <a:gd name="connsiteY27" fmla="*/ 5213131 h 5797984"/>
              <a:gd name="connsiteX28" fmla="*/ 620110 w 3930869"/>
              <a:gd name="connsiteY28" fmla="*/ 5171090 h 5797984"/>
              <a:gd name="connsiteX29" fmla="*/ 693681 w 3930869"/>
              <a:gd name="connsiteY29" fmla="*/ 4929352 h 5797984"/>
              <a:gd name="connsiteX30" fmla="*/ 735724 w 3930869"/>
              <a:gd name="connsiteY30" fmla="*/ 4572000 h 5797984"/>
              <a:gd name="connsiteX31" fmla="*/ 882868 w 3930869"/>
              <a:gd name="connsiteY31" fmla="*/ 4014952 h 5797984"/>
              <a:gd name="connsiteX32" fmla="*/ 945931 w 3930869"/>
              <a:gd name="connsiteY32" fmla="*/ 4824249 h 5797984"/>
              <a:gd name="connsiteX33" fmla="*/ 966952 w 3930869"/>
              <a:gd name="connsiteY33" fmla="*/ 4981903 h 5797984"/>
              <a:gd name="connsiteX34" fmla="*/ 1082566 w 3930869"/>
              <a:gd name="connsiteY34" fmla="*/ 5108026 h 5797984"/>
              <a:gd name="connsiteX35" fmla="*/ 1219199 w 3930869"/>
              <a:gd name="connsiteY35" fmla="*/ 5108028 h 5797984"/>
              <a:gd name="connsiteX36" fmla="*/ 1345324 w 3930869"/>
              <a:gd name="connsiteY36" fmla="*/ 5087007 h 5797984"/>
              <a:gd name="connsiteX37" fmla="*/ 1566041 w 3930869"/>
              <a:gd name="connsiteY37" fmla="*/ 4614041 h 5797984"/>
              <a:gd name="connsiteX38" fmla="*/ 1671145 w 3930869"/>
              <a:gd name="connsiteY38" fmla="*/ 4172608 h 5797984"/>
              <a:gd name="connsiteX39" fmla="*/ 2049518 w 3930869"/>
              <a:gd name="connsiteY39" fmla="*/ 4078013 h 5797984"/>
              <a:gd name="connsiteX40" fmla="*/ 2165131 w 3930869"/>
              <a:gd name="connsiteY40" fmla="*/ 4529960 h 5797984"/>
              <a:gd name="connsiteX41" fmla="*/ 2207172 w 3930869"/>
              <a:gd name="connsiteY41" fmla="*/ 4950373 h 5797984"/>
              <a:gd name="connsiteX42" fmla="*/ 2259724 w 3930869"/>
              <a:gd name="connsiteY42" fmla="*/ 5108028 h 5797984"/>
              <a:gd name="connsiteX43" fmla="*/ 2312277 w 3930869"/>
              <a:gd name="connsiteY43" fmla="*/ 5360274 h 5797984"/>
              <a:gd name="connsiteX44" fmla="*/ 2427890 w 3930869"/>
              <a:gd name="connsiteY44" fmla="*/ 5528443 h 5797984"/>
              <a:gd name="connsiteX45" fmla="*/ 2532993 w 3930869"/>
              <a:gd name="connsiteY45" fmla="*/ 5559974 h 5797984"/>
              <a:gd name="connsiteX46" fmla="*/ 2680138 w 3930869"/>
              <a:gd name="connsiteY46" fmla="*/ 5528441 h 5797984"/>
              <a:gd name="connsiteX47" fmla="*/ 2669627 w 3930869"/>
              <a:gd name="connsiteY47" fmla="*/ 5423339 h 5797984"/>
              <a:gd name="connsiteX48" fmla="*/ 2659117 w 3930869"/>
              <a:gd name="connsiteY48" fmla="*/ 5423338 h 5797984"/>
              <a:gd name="connsiteX49" fmla="*/ 2690648 w 3930869"/>
              <a:gd name="connsiteY49" fmla="*/ 5044965 h 5797984"/>
              <a:gd name="connsiteX50" fmla="*/ 2690648 w 3930869"/>
              <a:gd name="connsiteY50" fmla="*/ 4740165 h 5797984"/>
              <a:gd name="connsiteX51" fmla="*/ 2858814 w 3930869"/>
              <a:gd name="connsiteY51" fmla="*/ 3983421 h 5797984"/>
              <a:gd name="connsiteX52" fmla="*/ 3153102 w 3930869"/>
              <a:gd name="connsiteY52" fmla="*/ 4277711 h 5797984"/>
              <a:gd name="connsiteX53" fmla="*/ 2911365 w 3930869"/>
              <a:gd name="connsiteY53" fmla="*/ 5234151 h 5797984"/>
              <a:gd name="connsiteX54" fmla="*/ 2953407 w 3930869"/>
              <a:gd name="connsiteY54" fmla="*/ 5675587 h 5797984"/>
              <a:gd name="connsiteX55" fmla="*/ 3132082 w 3930869"/>
              <a:gd name="connsiteY55" fmla="*/ 5633544 h 5797984"/>
              <a:gd name="connsiteX56" fmla="*/ 3289737 w 3930869"/>
              <a:gd name="connsiteY56" fmla="*/ 5780691 h 5797984"/>
              <a:gd name="connsiteX57" fmla="*/ 3468413 w 3930869"/>
              <a:gd name="connsiteY57" fmla="*/ 5717627 h 5797984"/>
              <a:gd name="connsiteX58" fmla="*/ 3605049 w 3930869"/>
              <a:gd name="connsiteY58" fmla="*/ 5644055 h 5797984"/>
              <a:gd name="connsiteX59" fmla="*/ 3773215 w 3930869"/>
              <a:gd name="connsiteY59" fmla="*/ 5318235 h 5797984"/>
              <a:gd name="connsiteX60" fmla="*/ 3836277 w 3930869"/>
              <a:gd name="connsiteY60" fmla="*/ 4813738 h 5797984"/>
              <a:gd name="connsiteX61" fmla="*/ 3930869 w 3930869"/>
              <a:gd name="connsiteY61" fmla="*/ 4487918 h 5797984"/>
              <a:gd name="connsiteX62" fmla="*/ 3920359 w 3930869"/>
              <a:gd name="connsiteY62" fmla="*/ 4172607 h 5797984"/>
              <a:gd name="connsiteX63" fmla="*/ 3647090 w 3930869"/>
              <a:gd name="connsiteY63" fmla="*/ 3857297 h 5797984"/>
              <a:gd name="connsiteX64" fmla="*/ 3436883 w 3930869"/>
              <a:gd name="connsiteY64" fmla="*/ 3037490 h 5797984"/>
              <a:gd name="connsiteX65" fmla="*/ 3258207 w 3930869"/>
              <a:gd name="connsiteY65" fmla="*/ 2543504 h 5797984"/>
              <a:gd name="connsiteX66" fmla="*/ 3069021 w 3930869"/>
              <a:gd name="connsiteY66" fmla="*/ 2291255 h 5797984"/>
              <a:gd name="connsiteX67" fmla="*/ 2890345 w 3930869"/>
              <a:gd name="connsiteY67" fmla="*/ 1923393 h 5797984"/>
              <a:gd name="connsiteX68" fmla="*/ 2743200 w 3930869"/>
              <a:gd name="connsiteY68" fmla="*/ 1681655 h 5797984"/>
              <a:gd name="connsiteX69" fmla="*/ 2806262 w 3930869"/>
              <a:gd name="connsiteY69" fmla="*/ 1282262 h 5797984"/>
              <a:gd name="connsiteX70" fmla="*/ 2869324 w 3930869"/>
              <a:gd name="connsiteY70" fmla="*/ 1187669 h 5797984"/>
              <a:gd name="connsiteX71" fmla="*/ 2837793 w 3930869"/>
              <a:gd name="connsiteY71" fmla="*/ 1534511 h 5797984"/>
              <a:gd name="connsiteX72" fmla="*/ 2995448 w 3930869"/>
              <a:gd name="connsiteY72" fmla="*/ 1996966 h 5797984"/>
              <a:gd name="connsiteX73" fmla="*/ 3541986 w 3930869"/>
              <a:gd name="connsiteY73" fmla="*/ 2017986 h 5797984"/>
              <a:gd name="connsiteX74" fmla="*/ 3647090 w 3930869"/>
              <a:gd name="connsiteY74" fmla="*/ 1828800 h 5797984"/>
              <a:gd name="connsiteX75" fmla="*/ 3415862 w 3930869"/>
              <a:gd name="connsiteY75" fmla="*/ 1597573 h 5797984"/>
              <a:gd name="connsiteX76" fmla="*/ 3636579 w 3930869"/>
              <a:gd name="connsiteY76" fmla="*/ 1219200 h 5797984"/>
              <a:gd name="connsiteX77" fmla="*/ 3573517 w 3930869"/>
              <a:gd name="connsiteY77" fmla="*/ 630621 h 5797984"/>
              <a:gd name="connsiteX78" fmla="*/ 3499945 w 3930869"/>
              <a:gd name="connsiteY78" fmla="*/ 515007 h 5797984"/>
              <a:gd name="connsiteX79" fmla="*/ 3048000 w 3930869"/>
              <a:gd name="connsiteY79" fmla="*/ 283780 h 5797984"/>
              <a:gd name="connsiteX80" fmla="*/ 2795752 w 3930869"/>
              <a:gd name="connsiteY80" fmla="*/ 231228 h 5797984"/>
              <a:gd name="connsiteX81" fmla="*/ 2585545 w 3930869"/>
              <a:gd name="connsiteY81" fmla="*/ 42042 h 5797984"/>
              <a:gd name="connsiteX82" fmla="*/ 2448910 w 3930869"/>
              <a:gd name="connsiteY82" fmla="*/ 31532 h 5797984"/>
              <a:gd name="connsiteX83" fmla="*/ 2301765 w 3930869"/>
              <a:gd name="connsiteY83" fmla="*/ 294290 h 5797984"/>
              <a:gd name="connsiteX84" fmla="*/ 2102069 w 3930869"/>
              <a:gd name="connsiteY84" fmla="*/ 493986 h 5797984"/>
              <a:gd name="connsiteX85" fmla="*/ 1807780 w 3930869"/>
              <a:gd name="connsiteY85" fmla="*/ 588580 h 5797984"/>
              <a:gd name="connsiteX86" fmla="*/ 1576552 w 3930869"/>
              <a:gd name="connsiteY86" fmla="*/ 620110 h 5797984"/>
              <a:gd name="connsiteX87" fmla="*/ 1387366 w 3930869"/>
              <a:gd name="connsiteY87" fmla="*/ 388883 h 5797984"/>
              <a:gd name="connsiteX88" fmla="*/ 1250731 w 3930869"/>
              <a:gd name="connsiteY88" fmla="*/ 73572 h 5797984"/>
              <a:gd name="connsiteX89" fmla="*/ 1103586 w 3930869"/>
              <a:gd name="connsiteY89" fmla="*/ 0 h 5797984"/>
              <a:gd name="connsiteX0" fmla="*/ 1103586 w 3920359"/>
              <a:gd name="connsiteY0" fmla="*/ 0 h 5797984"/>
              <a:gd name="connsiteX1" fmla="*/ 914400 w 3920359"/>
              <a:gd name="connsiteY1" fmla="*/ 388883 h 5797984"/>
              <a:gd name="connsiteX2" fmla="*/ 378372 w 3920359"/>
              <a:gd name="connsiteY2" fmla="*/ 536028 h 5797984"/>
              <a:gd name="connsiteX3" fmla="*/ 63062 w 3920359"/>
              <a:gd name="connsiteY3" fmla="*/ 819807 h 5797984"/>
              <a:gd name="connsiteX4" fmla="*/ 63062 w 3920359"/>
              <a:gd name="connsiteY4" fmla="*/ 1093076 h 5797984"/>
              <a:gd name="connsiteX5" fmla="*/ 273269 w 3920359"/>
              <a:gd name="connsiteY5" fmla="*/ 1492469 h 5797984"/>
              <a:gd name="connsiteX6" fmla="*/ 378373 w 3920359"/>
              <a:gd name="connsiteY6" fmla="*/ 1660634 h 5797984"/>
              <a:gd name="connsiteX7" fmla="*/ 409903 w 3920359"/>
              <a:gd name="connsiteY7" fmla="*/ 1870841 h 5797984"/>
              <a:gd name="connsiteX8" fmla="*/ 609600 w 3920359"/>
              <a:gd name="connsiteY8" fmla="*/ 1923394 h 5797984"/>
              <a:gd name="connsiteX9" fmla="*/ 798786 w 3920359"/>
              <a:gd name="connsiteY9" fmla="*/ 1671145 h 5797984"/>
              <a:gd name="connsiteX10" fmla="*/ 735724 w 3920359"/>
              <a:gd name="connsiteY10" fmla="*/ 1250731 h 5797984"/>
              <a:gd name="connsiteX11" fmla="*/ 651641 w 3920359"/>
              <a:gd name="connsiteY11" fmla="*/ 1051035 h 5797984"/>
              <a:gd name="connsiteX12" fmla="*/ 830317 w 3920359"/>
              <a:gd name="connsiteY12" fmla="*/ 1008993 h 5797984"/>
              <a:gd name="connsiteX13" fmla="*/ 998483 w 3920359"/>
              <a:gd name="connsiteY13" fmla="*/ 1481959 h 5797984"/>
              <a:gd name="connsiteX14" fmla="*/ 1030014 w 3920359"/>
              <a:gd name="connsiteY14" fmla="*/ 1891862 h 5797984"/>
              <a:gd name="connsiteX15" fmla="*/ 977462 w 3920359"/>
              <a:gd name="connsiteY15" fmla="*/ 2364828 h 5797984"/>
              <a:gd name="connsiteX16" fmla="*/ 399393 w 3920359"/>
              <a:gd name="connsiteY16" fmla="*/ 3499945 h 5797984"/>
              <a:gd name="connsiteX17" fmla="*/ 325821 w 3920359"/>
              <a:gd name="connsiteY17" fmla="*/ 3626070 h 5797984"/>
              <a:gd name="connsiteX18" fmla="*/ 336331 w 3920359"/>
              <a:gd name="connsiteY18" fmla="*/ 3710152 h 5797984"/>
              <a:gd name="connsiteX19" fmla="*/ 304800 w 3920359"/>
              <a:gd name="connsiteY19" fmla="*/ 3815255 h 5797984"/>
              <a:gd name="connsiteX20" fmla="*/ 241738 w 3920359"/>
              <a:gd name="connsiteY20" fmla="*/ 4025462 h 5797984"/>
              <a:gd name="connsiteX21" fmla="*/ 105104 w 3920359"/>
              <a:gd name="connsiteY21" fmla="*/ 4498427 h 5797984"/>
              <a:gd name="connsiteX22" fmla="*/ 0 w 3920359"/>
              <a:gd name="connsiteY22" fmla="*/ 4834759 h 5797984"/>
              <a:gd name="connsiteX23" fmla="*/ 31531 w 3920359"/>
              <a:gd name="connsiteY23" fmla="*/ 5097517 h 5797984"/>
              <a:gd name="connsiteX24" fmla="*/ 136635 w 3920359"/>
              <a:gd name="connsiteY24" fmla="*/ 5192110 h 5797984"/>
              <a:gd name="connsiteX25" fmla="*/ 199696 w 3920359"/>
              <a:gd name="connsiteY25" fmla="*/ 5255172 h 5797984"/>
              <a:gd name="connsiteX26" fmla="*/ 409904 w 3920359"/>
              <a:gd name="connsiteY26" fmla="*/ 5223643 h 5797984"/>
              <a:gd name="connsiteX27" fmla="*/ 515007 w 3920359"/>
              <a:gd name="connsiteY27" fmla="*/ 5213131 h 5797984"/>
              <a:gd name="connsiteX28" fmla="*/ 620110 w 3920359"/>
              <a:gd name="connsiteY28" fmla="*/ 5171090 h 5797984"/>
              <a:gd name="connsiteX29" fmla="*/ 693681 w 3920359"/>
              <a:gd name="connsiteY29" fmla="*/ 4929352 h 5797984"/>
              <a:gd name="connsiteX30" fmla="*/ 735724 w 3920359"/>
              <a:gd name="connsiteY30" fmla="*/ 4572000 h 5797984"/>
              <a:gd name="connsiteX31" fmla="*/ 882868 w 3920359"/>
              <a:gd name="connsiteY31" fmla="*/ 4014952 h 5797984"/>
              <a:gd name="connsiteX32" fmla="*/ 945931 w 3920359"/>
              <a:gd name="connsiteY32" fmla="*/ 4824249 h 5797984"/>
              <a:gd name="connsiteX33" fmla="*/ 966952 w 3920359"/>
              <a:gd name="connsiteY33" fmla="*/ 4981903 h 5797984"/>
              <a:gd name="connsiteX34" fmla="*/ 1082566 w 3920359"/>
              <a:gd name="connsiteY34" fmla="*/ 5108026 h 5797984"/>
              <a:gd name="connsiteX35" fmla="*/ 1219199 w 3920359"/>
              <a:gd name="connsiteY35" fmla="*/ 5108028 h 5797984"/>
              <a:gd name="connsiteX36" fmla="*/ 1345324 w 3920359"/>
              <a:gd name="connsiteY36" fmla="*/ 5087007 h 5797984"/>
              <a:gd name="connsiteX37" fmla="*/ 1566041 w 3920359"/>
              <a:gd name="connsiteY37" fmla="*/ 4614041 h 5797984"/>
              <a:gd name="connsiteX38" fmla="*/ 1671145 w 3920359"/>
              <a:gd name="connsiteY38" fmla="*/ 4172608 h 5797984"/>
              <a:gd name="connsiteX39" fmla="*/ 2049518 w 3920359"/>
              <a:gd name="connsiteY39" fmla="*/ 4078013 h 5797984"/>
              <a:gd name="connsiteX40" fmla="*/ 2165131 w 3920359"/>
              <a:gd name="connsiteY40" fmla="*/ 4529960 h 5797984"/>
              <a:gd name="connsiteX41" fmla="*/ 2207172 w 3920359"/>
              <a:gd name="connsiteY41" fmla="*/ 4950373 h 5797984"/>
              <a:gd name="connsiteX42" fmla="*/ 2259724 w 3920359"/>
              <a:gd name="connsiteY42" fmla="*/ 5108028 h 5797984"/>
              <a:gd name="connsiteX43" fmla="*/ 2312277 w 3920359"/>
              <a:gd name="connsiteY43" fmla="*/ 5360274 h 5797984"/>
              <a:gd name="connsiteX44" fmla="*/ 2427890 w 3920359"/>
              <a:gd name="connsiteY44" fmla="*/ 5528443 h 5797984"/>
              <a:gd name="connsiteX45" fmla="*/ 2532993 w 3920359"/>
              <a:gd name="connsiteY45" fmla="*/ 5559974 h 5797984"/>
              <a:gd name="connsiteX46" fmla="*/ 2680138 w 3920359"/>
              <a:gd name="connsiteY46" fmla="*/ 5528441 h 5797984"/>
              <a:gd name="connsiteX47" fmla="*/ 2669627 w 3920359"/>
              <a:gd name="connsiteY47" fmla="*/ 5423339 h 5797984"/>
              <a:gd name="connsiteX48" fmla="*/ 2659117 w 3920359"/>
              <a:gd name="connsiteY48" fmla="*/ 5423338 h 5797984"/>
              <a:gd name="connsiteX49" fmla="*/ 2690648 w 3920359"/>
              <a:gd name="connsiteY49" fmla="*/ 5044965 h 5797984"/>
              <a:gd name="connsiteX50" fmla="*/ 2690648 w 3920359"/>
              <a:gd name="connsiteY50" fmla="*/ 4740165 h 5797984"/>
              <a:gd name="connsiteX51" fmla="*/ 2858814 w 3920359"/>
              <a:gd name="connsiteY51" fmla="*/ 3983421 h 5797984"/>
              <a:gd name="connsiteX52" fmla="*/ 3153102 w 3920359"/>
              <a:gd name="connsiteY52" fmla="*/ 4277711 h 5797984"/>
              <a:gd name="connsiteX53" fmla="*/ 2911365 w 3920359"/>
              <a:gd name="connsiteY53" fmla="*/ 5234151 h 5797984"/>
              <a:gd name="connsiteX54" fmla="*/ 2953407 w 3920359"/>
              <a:gd name="connsiteY54" fmla="*/ 5675587 h 5797984"/>
              <a:gd name="connsiteX55" fmla="*/ 3132082 w 3920359"/>
              <a:gd name="connsiteY55" fmla="*/ 5633544 h 5797984"/>
              <a:gd name="connsiteX56" fmla="*/ 3289737 w 3920359"/>
              <a:gd name="connsiteY56" fmla="*/ 5780691 h 5797984"/>
              <a:gd name="connsiteX57" fmla="*/ 3468413 w 3920359"/>
              <a:gd name="connsiteY57" fmla="*/ 5717627 h 5797984"/>
              <a:gd name="connsiteX58" fmla="*/ 3605049 w 3920359"/>
              <a:gd name="connsiteY58" fmla="*/ 5644055 h 5797984"/>
              <a:gd name="connsiteX59" fmla="*/ 3773215 w 3920359"/>
              <a:gd name="connsiteY59" fmla="*/ 5318235 h 5797984"/>
              <a:gd name="connsiteX60" fmla="*/ 3836277 w 3920359"/>
              <a:gd name="connsiteY60" fmla="*/ 4813738 h 5797984"/>
              <a:gd name="connsiteX61" fmla="*/ 3741682 w 3920359"/>
              <a:gd name="connsiteY61" fmla="*/ 4393325 h 5797984"/>
              <a:gd name="connsiteX62" fmla="*/ 3920359 w 3920359"/>
              <a:gd name="connsiteY62" fmla="*/ 4172607 h 5797984"/>
              <a:gd name="connsiteX63" fmla="*/ 3647090 w 3920359"/>
              <a:gd name="connsiteY63" fmla="*/ 3857297 h 5797984"/>
              <a:gd name="connsiteX64" fmla="*/ 3436883 w 3920359"/>
              <a:gd name="connsiteY64" fmla="*/ 3037490 h 5797984"/>
              <a:gd name="connsiteX65" fmla="*/ 3258207 w 3920359"/>
              <a:gd name="connsiteY65" fmla="*/ 2543504 h 5797984"/>
              <a:gd name="connsiteX66" fmla="*/ 3069021 w 3920359"/>
              <a:gd name="connsiteY66" fmla="*/ 2291255 h 5797984"/>
              <a:gd name="connsiteX67" fmla="*/ 2890345 w 3920359"/>
              <a:gd name="connsiteY67" fmla="*/ 1923393 h 5797984"/>
              <a:gd name="connsiteX68" fmla="*/ 2743200 w 3920359"/>
              <a:gd name="connsiteY68" fmla="*/ 1681655 h 5797984"/>
              <a:gd name="connsiteX69" fmla="*/ 2806262 w 3920359"/>
              <a:gd name="connsiteY69" fmla="*/ 1282262 h 5797984"/>
              <a:gd name="connsiteX70" fmla="*/ 2869324 w 3920359"/>
              <a:gd name="connsiteY70" fmla="*/ 1187669 h 5797984"/>
              <a:gd name="connsiteX71" fmla="*/ 2837793 w 3920359"/>
              <a:gd name="connsiteY71" fmla="*/ 1534511 h 5797984"/>
              <a:gd name="connsiteX72" fmla="*/ 2995448 w 3920359"/>
              <a:gd name="connsiteY72" fmla="*/ 1996966 h 5797984"/>
              <a:gd name="connsiteX73" fmla="*/ 3541986 w 3920359"/>
              <a:gd name="connsiteY73" fmla="*/ 2017986 h 5797984"/>
              <a:gd name="connsiteX74" fmla="*/ 3647090 w 3920359"/>
              <a:gd name="connsiteY74" fmla="*/ 1828800 h 5797984"/>
              <a:gd name="connsiteX75" fmla="*/ 3415862 w 3920359"/>
              <a:gd name="connsiteY75" fmla="*/ 1597573 h 5797984"/>
              <a:gd name="connsiteX76" fmla="*/ 3636579 w 3920359"/>
              <a:gd name="connsiteY76" fmla="*/ 1219200 h 5797984"/>
              <a:gd name="connsiteX77" fmla="*/ 3573517 w 3920359"/>
              <a:gd name="connsiteY77" fmla="*/ 630621 h 5797984"/>
              <a:gd name="connsiteX78" fmla="*/ 3499945 w 3920359"/>
              <a:gd name="connsiteY78" fmla="*/ 515007 h 5797984"/>
              <a:gd name="connsiteX79" fmla="*/ 3048000 w 3920359"/>
              <a:gd name="connsiteY79" fmla="*/ 283780 h 5797984"/>
              <a:gd name="connsiteX80" fmla="*/ 2795752 w 3920359"/>
              <a:gd name="connsiteY80" fmla="*/ 231228 h 5797984"/>
              <a:gd name="connsiteX81" fmla="*/ 2585545 w 3920359"/>
              <a:gd name="connsiteY81" fmla="*/ 42042 h 5797984"/>
              <a:gd name="connsiteX82" fmla="*/ 2448910 w 3920359"/>
              <a:gd name="connsiteY82" fmla="*/ 31532 h 5797984"/>
              <a:gd name="connsiteX83" fmla="*/ 2301765 w 3920359"/>
              <a:gd name="connsiteY83" fmla="*/ 294290 h 5797984"/>
              <a:gd name="connsiteX84" fmla="*/ 2102069 w 3920359"/>
              <a:gd name="connsiteY84" fmla="*/ 493986 h 5797984"/>
              <a:gd name="connsiteX85" fmla="*/ 1807780 w 3920359"/>
              <a:gd name="connsiteY85" fmla="*/ 588580 h 5797984"/>
              <a:gd name="connsiteX86" fmla="*/ 1576552 w 3920359"/>
              <a:gd name="connsiteY86" fmla="*/ 620110 h 5797984"/>
              <a:gd name="connsiteX87" fmla="*/ 1387366 w 3920359"/>
              <a:gd name="connsiteY87" fmla="*/ 388883 h 5797984"/>
              <a:gd name="connsiteX88" fmla="*/ 1250731 w 3920359"/>
              <a:gd name="connsiteY88" fmla="*/ 73572 h 5797984"/>
              <a:gd name="connsiteX89" fmla="*/ 1103586 w 3920359"/>
              <a:gd name="connsiteY89" fmla="*/ 0 h 5797984"/>
              <a:gd name="connsiteX0" fmla="*/ 1103586 w 3836277"/>
              <a:gd name="connsiteY0" fmla="*/ 0 h 5797984"/>
              <a:gd name="connsiteX1" fmla="*/ 914400 w 3836277"/>
              <a:gd name="connsiteY1" fmla="*/ 388883 h 5797984"/>
              <a:gd name="connsiteX2" fmla="*/ 378372 w 3836277"/>
              <a:gd name="connsiteY2" fmla="*/ 536028 h 5797984"/>
              <a:gd name="connsiteX3" fmla="*/ 63062 w 3836277"/>
              <a:gd name="connsiteY3" fmla="*/ 819807 h 5797984"/>
              <a:gd name="connsiteX4" fmla="*/ 63062 w 3836277"/>
              <a:gd name="connsiteY4" fmla="*/ 1093076 h 5797984"/>
              <a:gd name="connsiteX5" fmla="*/ 273269 w 3836277"/>
              <a:gd name="connsiteY5" fmla="*/ 1492469 h 5797984"/>
              <a:gd name="connsiteX6" fmla="*/ 378373 w 3836277"/>
              <a:gd name="connsiteY6" fmla="*/ 1660634 h 5797984"/>
              <a:gd name="connsiteX7" fmla="*/ 409903 w 3836277"/>
              <a:gd name="connsiteY7" fmla="*/ 1870841 h 5797984"/>
              <a:gd name="connsiteX8" fmla="*/ 609600 w 3836277"/>
              <a:gd name="connsiteY8" fmla="*/ 1923394 h 5797984"/>
              <a:gd name="connsiteX9" fmla="*/ 798786 w 3836277"/>
              <a:gd name="connsiteY9" fmla="*/ 1671145 h 5797984"/>
              <a:gd name="connsiteX10" fmla="*/ 735724 w 3836277"/>
              <a:gd name="connsiteY10" fmla="*/ 1250731 h 5797984"/>
              <a:gd name="connsiteX11" fmla="*/ 651641 w 3836277"/>
              <a:gd name="connsiteY11" fmla="*/ 1051035 h 5797984"/>
              <a:gd name="connsiteX12" fmla="*/ 830317 w 3836277"/>
              <a:gd name="connsiteY12" fmla="*/ 1008993 h 5797984"/>
              <a:gd name="connsiteX13" fmla="*/ 998483 w 3836277"/>
              <a:gd name="connsiteY13" fmla="*/ 1481959 h 5797984"/>
              <a:gd name="connsiteX14" fmla="*/ 1030014 w 3836277"/>
              <a:gd name="connsiteY14" fmla="*/ 1891862 h 5797984"/>
              <a:gd name="connsiteX15" fmla="*/ 977462 w 3836277"/>
              <a:gd name="connsiteY15" fmla="*/ 2364828 h 5797984"/>
              <a:gd name="connsiteX16" fmla="*/ 399393 w 3836277"/>
              <a:gd name="connsiteY16" fmla="*/ 3499945 h 5797984"/>
              <a:gd name="connsiteX17" fmla="*/ 325821 w 3836277"/>
              <a:gd name="connsiteY17" fmla="*/ 3626070 h 5797984"/>
              <a:gd name="connsiteX18" fmla="*/ 336331 w 3836277"/>
              <a:gd name="connsiteY18" fmla="*/ 3710152 h 5797984"/>
              <a:gd name="connsiteX19" fmla="*/ 304800 w 3836277"/>
              <a:gd name="connsiteY19" fmla="*/ 3815255 h 5797984"/>
              <a:gd name="connsiteX20" fmla="*/ 241738 w 3836277"/>
              <a:gd name="connsiteY20" fmla="*/ 4025462 h 5797984"/>
              <a:gd name="connsiteX21" fmla="*/ 105104 w 3836277"/>
              <a:gd name="connsiteY21" fmla="*/ 4498427 h 5797984"/>
              <a:gd name="connsiteX22" fmla="*/ 0 w 3836277"/>
              <a:gd name="connsiteY22" fmla="*/ 4834759 h 5797984"/>
              <a:gd name="connsiteX23" fmla="*/ 31531 w 3836277"/>
              <a:gd name="connsiteY23" fmla="*/ 5097517 h 5797984"/>
              <a:gd name="connsiteX24" fmla="*/ 136635 w 3836277"/>
              <a:gd name="connsiteY24" fmla="*/ 5192110 h 5797984"/>
              <a:gd name="connsiteX25" fmla="*/ 199696 w 3836277"/>
              <a:gd name="connsiteY25" fmla="*/ 5255172 h 5797984"/>
              <a:gd name="connsiteX26" fmla="*/ 409904 w 3836277"/>
              <a:gd name="connsiteY26" fmla="*/ 5223643 h 5797984"/>
              <a:gd name="connsiteX27" fmla="*/ 515007 w 3836277"/>
              <a:gd name="connsiteY27" fmla="*/ 5213131 h 5797984"/>
              <a:gd name="connsiteX28" fmla="*/ 620110 w 3836277"/>
              <a:gd name="connsiteY28" fmla="*/ 5171090 h 5797984"/>
              <a:gd name="connsiteX29" fmla="*/ 693681 w 3836277"/>
              <a:gd name="connsiteY29" fmla="*/ 4929352 h 5797984"/>
              <a:gd name="connsiteX30" fmla="*/ 735724 w 3836277"/>
              <a:gd name="connsiteY30" fmla="*/ 4572000 h 5797984"/>
              <a:gd name="connsiteX31" fmla="*/ 882868 w 3836277"/>
              <a:gd name="connsiteY31" fmla="*/ 4014952 h 5797984"/>
              <a:gd name="connsiteX32" fmla="*/ 945931 w 3836277"/>
              <a:gd name="connsiteY32" fmla="*/ 4824249 h 5797984"/>
              <a:gd name="connsiteX33" fmla="*/ 966952 w 3836277"/>
              <a:gd name="connsiteY33" fmla="*/ 4981903 h 5797984"/>
              <a:gd name="connsiteX34" fmla="*/ 1082566 w 3836277"/>
              <a:gd name="connsiteY34" fmla="*/ 5108026 h 5797984"/>
              <a:gd name="connsiteX35" fmla="*/ 1219199 w 3836277"/>
              <a:gd name="connsiteY35" fmla="*/ 5108028 h 5797984"/>
              <a:gd name="connsiteX36" fmla="*/ 1345324 w 3836277"/>
              <a:gd name="connsiteY36" fmla="*/ 5087007 h 5797984"/>
              <a:gd name="connsiteX37" fmla="*/ 1566041 w 3836277"/>
              <a:gd name="connsiteY37" fmla="*/ 4614041 h 5797984"/>
              <a:gd name="connsiteX38" fmla="*/ 1671145 w 3836277"/>
              <a:gd name="connsiteY38" fmla="*/ 4172608 h 5797984"/>
              <a:gd name="connsiteX39" fmla="*/ 2049518 w 3836277"/>
              <a:gd name="connsiteY39" fmla="*/ 4078013 h 5797984"/>
              <a:gd name="connsiteX40" fmla="*/ 2165131 w 3836277"/>
              <a:gd name="connsiteY40" fmla="*/ 4529960 h 5797984"/>
              <a:gd name="connsiteX41" fmla="*/ 2207172 w 3836277"/>
              <a:gd name="connsiteY41" fmla="*/ 4950373 h 5797984"/>
              <a:gd name="connsiteX42" fmla="*/ 2259724 w 3836277"/>
              <a:gd name="connsiteY42" fmla="*/ 5108028 h 5797984"/>
              <a:gd name="connsiteX43" fmla="*/ 2312277 w 3836277"/>
              <a:gd name="connsiteY43" fmla="*/ 5360274 h 5797984"/>
              <a:gd name="connsiteX44" fmla="*/ 2427890 w 3836277"/>
              <a:gd name="connsiteY44" fmla="*/ 5528443 h 5797984"/>
              <a:gd name="connsiteX45" fmla="*/ 2532993 w 3836277"/>
              <a:gd name="connsiteY45" fmla="*/ 5559974 h 5797984"/>
              <a:gd name="connsiteX46" fmla="*/ 2680138 w 3836277"/>
              <a:gd name="connsiteY46" fmla="*/ 5528441 h 5797984"/>
              <a:gd name="connsiteX47" fmla="*/ 2669627 w 3836277"/>
              <a:gd name="connsiteY47" fmla="*/ 5423339 h 5797984"/>
              <a:gd name="connsiteX48" fmla="*/ 2659117 w 3836277"/>
              <a:gd name="connsiteY48" fmla="*/ 5423338 h 5797984"/>
              <a:gd name="connsiteX49" fmla="*/ 2690648 w 3836277"/>
              <a:gd name="connsiteY49" fmla="*/ 5044965 h 5797984"/>
              <a:gd name="connsiteX50" fmla="*/ 2690648 w 3836277"/>
              <a:gd name="connsiteY50" fmla="*/ 4740165 h 5797984"/>
              <a:gd name="connsiteX51" fmla="*/ 2858814 w 3836277"/>
              <a:gd name="connsiteY51" fmla="*/ 3983421 h 5797984"/>
              <a:gd name="connsiteX52" fmla="*/ 3153102 w 3836277"/>
              <a:gd name="connsiteY52" fmla="*/ 4277711 h 5797984"/>
              <a:gd name="connsiteX53" fmla="*/ 2911365 w 3836277"/>
              <a:gd name="connsiteY53" fmla="*/ 5234151 h 5797984"/>
              <a:gd name="connsiteX54" fmla="*/ 2953407 w 3836277"/>
              <a:gd name="connsiteY54" fmla="*/ 5675587 h 5797984"/>
              <a:gd name="connsiteX55" fmla="*/ 3132082 w 3836277"/>
              <a:gd name="connsiteY55" fmla="*/ 5633544 h 5797984"/>
              <a:gd name="connsiteX56" fmla="*/ 3289737 w 3836277"/>
              <a:gd name="connsiteY56" fmla="*/ 5780691 h 5797984"/>
              <a:gd name="connsiteX57" fmla="*/ 3468413 w 3836277"/>
              <a:gd name="connsiteY57" fmla="*/ 5717627 h 5797984"/>
              <a:gd name="connsiteX58" fmla="*/ 3605049 w 3836277"/>
              <a:gd name="connsiteY58" fmla="*/ 5644055 h 5797984"/>
              <a:gd name="connsiteX59" fmla="*/ 3773215 w 3836277"/>
              <a:gd name="connsiteY59" fmla="*/ 5318235 h 5797984"/>
              <a:gd name="connsiteX60" fmla="*/ 3836277 w 3836277"/>
              <a:gd name="connsiteY60" fmla="*/ 4813738 h 5797984"/>
              <a:gd name="connsiteX61" fmla="*/ 3741682 w 3836277"/>
              <a:gd name="connsiteY61" fmla="*/ 4393325 h 5797984"/>
              <a:gd name="connsiteX62" fmla="*/ 3783724 w 3836277"/>
              <a:gd name="connsiteY62" fmla="*/ 4130566 h 5797984"/>
              <a:gd name="connsiteX63" fmla="*/ 3647090 w 3836277"/>
              <a:gd name="connsiteY63" fmla="*/ 3857297 h 5797984"/>
              <a:gd name="connsiteX64" fmla="*/ 3436883 w 3836277"/>
              <a:gd name="connsiteY64" fmla="*/ 3037490 h 5797984"/>
              <a:gd name="connsiteX65" fmla="*/ 3258207 w 3836277"/>
              <a:gd name="connsiteY65" fmla="*/ 2543504 h 5797984"/>
              <a:gd name="connsiteX66" fmla="*/ 3069021 w 3836277"/>
              <a:gd name="connsiteY66" fmla="*/ 2291255 h 5797984"/>
              <a:gd name="connsiteX67" fmla="*/ 2890345 w 3836277"/>
              <a:gd name="connsiteY67" fmla="*/ 1923393 h 5797984"/>
              <a:gd name="connsiteX68" fmla="*/ 2743200 w 3836277"/>
              <a:gd name="connsiteY68" fmla="*/ 1681655 h 5797984"/>
              <a:gd name="connsiteX69" fmla="*/ 2806262 w 3836277"/>
              <a:gd name="connsiteY69" fmla="*/ 1282262 h 5797984"/>
              <a:gd name="connsiteX70" fmla="*/ 2869324 w 3836277"/>
              <a:gd name="connsiteY70" fmla="*/ 1187669 h 5797984"/>
              <a:gd name="connsiteX71" fmla="*/ 2837793 w 3836277"/>
              <a:gd name="connsiteY71" fmla="*/ 1534511 h 5797984"/>
              <a:gd name="connsiteX72" fmla="*/ 2995448 w 3836277"/>
              <a:gd name="connsiteY72" fmla="*/ 1996966 h 5797984"/>
              <a:gd name="connsiteX73" fmla="*/ 3541986 w 3836277"/>
              <a:gd name="connsiteY73" fmla="*/ 2017986 h 5797984"/>
              <a:gd name="connsiteX74" fmla="*/ 3647090 w 3836277"/>
              <a:gd name="connsiteY74" fmla="*/ 1828800 h 5797984"/>
              <a:gd name="connsiteX75" fmla="*/ 3415862 w 3836277"/>
              <a:gd name="connsiteY75" fmla="*/ 1597573 h 5797984"/>
              <a:gd name="connsiteX76" fmla="*/ 3636579 w 3836277"/>
              <a:gd name="connsiteY76" fmla="*/ 1219200 h 5797984"/>
              <a:gd name="connsiteX77" fmla="*/ 3573517 w 3836277"/>
              <a:gd name="connsiteY77" fmla="*/ 630621 h 5797984"/>
              <a:gd name="connsiteX78" fmla="*/ 3499945 w 3836277"/>
              <a:gd name="connsiteY78" fmla="*/ 515007 h 5797984"/>
              <a:gd name="connsiteX79" fmla="*/ 3048000 w 3836277"/>
              <a:gd name="connsiteY79" fmla="*/ 283780 h 5797984"/>
              <a:gd name="connsiteX80" fmla="*/ 2795752 w 3836277"/>
              <a:gd name="connsiteY80" fmla="*/ 231228 h 5797984"/>
              <a:gd name="connsiteX81" fmla="*/ 2585545 w 3836277"/>
              <a:gd name="connsiteY81" fmla="*/ 42042 h 5797984"/>
              <a:gd name="connsiteX82" fmla="*/ 2448910 w 3836277"/>
              <a:gd name="connsiteY82" fmla="*/ 31532 h 5797984"/>
              <a:gd name="connsiteX83" fmla="*/ 2301765 w 3836277"/>
              <a:gd name="connsiteY83" fmla="*/ 294290 h 5797984"/>
              <a:gd name="connsiteX84" fmla="*/ 2102069 w 3836277"/>
              <a:gd name="connsiteY84" fmla="*/ 493986 h 5797984"/>
              <a:gd name="connsiteX85" fmla="*/ 1807780 w 3836277"/>
              <a:gd name="connsiteY85" fmla="*/ 588580 h 5797984"/>
              <a:gd name="connsiteX86" fmla="*/ 1576552 w 3836277"/>
              <a:gd name="connsiteY86" fmla="*/ 620110 h 5797984"/>
              <a:gd name="connsiteX87" fmla="*/ 1387366 w 3836277"/>
              <a:gd name="connsiteY87" fmla="*/ 388883 h 5797984"/>
              <a:gd name="connsiteX88" fmla="*/ 1250731 w 3836277"/>
              <a:gd name="connsiteY88" fmla="*/ 73572 h 5797984"/>
              <a:gd name="connsiteX89" fmla="*/ 1103586 w 3836277"/>
              <a:gd name="connsiteY89" fmla="*/ 0 h 5797984"/>
              <a:gd name="connsiteX0" fmla="*/ 1103586 w 3857297"/>
              <a:gd name="connsiteY0" fmla="*/ 0 h 5797984"/>
              <a:gd name="connsiteX1" fmla="*/ 914400 w 3857297"/>
              <a:gd name="connsiteY1" fmla="*/ 388883 h 5797984"/>
              <a:gd name="connsiteX2" fmla="*/ 378372 w 3857297"/>
              <a:gd name="connsiteY2" fmla="*/ 536028 h 5797984"/>
              <a:gd name="connsiteX3" fmla="*/ 63062 w 3857297"/>
              <a:gd name="connsiteY3" fmla="*/ 819807 h 5797984"/>
              <a:gd name="connsiteX4" fmla="*/ 63062 w 3857297"/>
              <a:gd name="connsiteY4" fmla="*/ 1093076 h 5797984"/>
              <a:gd name="connsiteX5" fmla="*/ 273269 w 3857297"/>
              <a:gd name="connsiteY5" fmla="*/ 1492469 h 5797984"/>
              <a:gd name="connsiteX6" fmla="*/ 378373 w 3857297"/>
              <a:gd name="connsiteY6" fmla="*/ 1660634 h 5797984"/>
              <a:gd name="connsiteX7" fmla="*/ 409903 w 3857297"/>
              <a:gd name="connsiteY7" fmla="*/ 1870841 h 5797984"/>
              <a:gd name="connsiteX8" fmla="*/ 609600 w 3857297"/>
              <a:gd name="connsiteY8" fmla="*/ 1923394 h 5797984"/>
              <a:gd name="connsiteX9" fmla="*/ 798786 w 3857297"/>
              <a:gd name="connsiteY9" fmla="*/ 1671145 h 5797984"/>
              <a:gd name="connsiteX10" fmla="*/ 735724 w 3857297"/>
              <a:gd name="connsiteY10" fmla="*/ 1250731 h 5797984"/>
              <a:gd name="connsiteX11" fmla="*/ 651641 w 3857297"/>
              <a:gd name="connsiteY11" fmla="*/ 1051035 h 5797984"/>
              <a:gd name="connsiteX12" fmla="*/ 830317 w 3857297"/>
              <a:gd name="connsiteY12" fmla="*/ 1008993 h 5797984"/>
              <a:gd name="connsiteX13" fmla="*/ 998483 w 3857297"/>
              <a:gd name="connsiteY13" fmla="*/ 1481959 h 5797984"/>
              <a:gd name="connsiteX14" fmla="*/ 1030014 w 3857297"/>
              <a:gd name="connsiteY14" fmla="*/ 1891862 h 5797984"/>
              <a:gd name="connsiteX15" fmla="*/ 977462 w 3857297"/>
              <a:gd name="connsiteY15" fmla="*/ 2364828 h 5797984"/>
              <a:gd name="connsiteX16" fmla="*/ 399393 w 3857297"/>
              <a:gd name="connsiteY16" fmla="*/ 3499945 h 5797984"/>
              <a:gd name="connsiteX17" fmla="*/ 325821 w 3857297"/>
              <a:gd name="connsiteY17" fmla="*/ 3626070 h 5797984"/>
              <a:gd name="connsiteX18" fmla="*/ 336331 w 3857297"/>
              <a:gd name="connsiteY18" fmla="*/ 3710152 h 5797984"/>
              <a:gd name="connsiteX19" fmla="*/ 304800 w 3857297"/>
              <a:gd name="connsiteY19" fmla="*/ 3815255 h 5797984"/>
              <a:gd name="connsiteX20" fmla="*/ 241738 w 3857297"/>
              <a:gd name="connsiteY20" fmla="*/ 4025462 h 5797984"/>
              <a:gd name="connsiteX21" fmla="*/ 105104 w 3857297"/>
              <a:gd name="connsiteY21" fmla="*/ 4498427 h 5797984"/>
              <a:gd name="connsiteX22" fmla="*/ 0 w 3857297"/>
              <a:gd name="connsiteY22" fmla="*/ 4834759 h 5797984"/>
              <a:gd name="connsiteX23" fmla="*/ 31531 w 3857297"/>
              <a:gd name="connsiteY23" fmla="*/ 5097517 h 5797984"/>
              <a:gd name="connsiteX24" fmla="*/ 136635 w 3857297"/>
              <a:gd name="connsiteY24" fmla="*/ 5192110 h 5797984"/>
              <a:gd name="connsiteX25" fmla="*/ 199696 w 3857297"/>
              <a:gd name="connsiteY25" fmla="*/ 5255172 h 5797984"/>
              <a:gd name="connsiteX26" fmla="*/ 409904 w 3857297"/>
              <a:gd name="connsiteY26" fmla="*/ 5223643 h 5797984"/>
              <a:gd name="connsiteX27" fmla="*/ 515007 w 3857297"/>
              <a:gd name="connsiteY27" fmla="*/ 5213131 h 5797984"/>
              <a:gd name="connsiteX28" fmla="*/ 620110 w 3857297"/>
              <a:gd name="connsiteY28" fmla="*/ 5171090 h 5797984"/>
              <a:gd name="connsiteX29" fmla="*/ 693681 w 3857297"/>
              <a:gd name="connsiteY29" fmla="*/ 4929352 h 5797984"/>
              <a:gd name="connsiteX30" fmla="*/ 735724 w 3857297"/>
              <a:gd name="connsiteY30" fmla="*/ 4572000 h 5797984"/>
              <a:gd name="connsiteX31" fmla="*/ 882868 w 3857297"/>
              <a:gd name="connsiteY31" fmla="*/ 4014952 h 5797984"/>
              <a:gd name="connsiteX32" fmla="*/ 945931 w 3857297"/>
              <a:gd name="connsiteY32" fmla="*/ 4824249 h 5797984"/>
              <a:gd name="connsiteX33" fmla="*/ 966952 w 3857297"/>
              <a:gd name="connsiteY33" fmla="*/ 4981903 h 5797984"/>
              <a:gd name="connsiteX34" fmla="*/ 1082566 w 3857297"/>
              <a:gd name="connsiteY34" fmla="*/ 5108026 h 5797984"/>
              <a:gd name="connsiteX35" fmla="*/ 1219199 w 3857297"/>
              <a:gd name="connsiteY35" fmla="*/ 5108028 h 5797984"/>
              <a:gd name="connsiteX36" fmla="*/ 1345324 w 3857297"/>
              <a:gd name="connsiteY36" fmla="*/ 5087007 h 5797984"/>
              <a:gd name="connsiteX37" fmla="*/ 1566041 w 3857297"/>
              <a:gd name="connsiteY37" fmla="*/ 4614041 h 5797984"/>
              <a:gd name="connsiteX38" fmla="*/ 1671145 w 3857297"/>
              <a:gd name="connsiteY38" fmla="*/ 4172608 h 5797984"/>
              <a:gd name="connsiteX39" fmla="*/ 2049518 w 3857297"/>
              <a:gd name="connsiteY39" fmla="*/ 4078013 h 5797984"/>
              <a:gd name="connsiteX40" fmla="*/ 2165131 w 3857297"/>
              <a:gd name="connsiteY40" fmla="*/ 4529960 h 5797984"/>
              <a:gd name="connsiteX41" fmla="*/ 2207172 w 3857297"/>
              <a:gd name="connsiteY41" fmla="*/ 4950373 h 5797984"/>
              <a:gd name="connsiteX42" fmla="*/ 2259724 w 3857297"/>
              <a:gd name="connsiteY42" fmla="*/ 5108028 h 5797984"/>
              <a:gd name="connsiteX43" fmla="*/ 2312277 w 3857297"/>
              <a:gd name="connsiteY43" fmla="*/ 5360274 h 5797984"/>
              <a:gd name="connsiteX44" fmla="*/ 2427890 w 3857297"/>
              <a:gd name="connsiteY44" fmla="*/ 5528443 h 5797984"/>
              <a:gd name="connsiteX45" fmla="*/ 2532993 w 3857297"/>
              <a:gd name="connsiteY45" fmla="*/ 5559974 h 5797984"/>
              <a:gd name="connsiteX46" fmla="*/ 2680138 w 3857297"/>
              <a:gd name="connsiteY46" fmla="*/ 5528441 h 5797984"/>
              <a:gd name="connsiteX47" fmla="*/ 2669627 w 3857297"/>
              <a:gd name="connsiteY47" fmla="*/ 5423339 h 5797984"/>
              <a:gd name="connsiteX48" fmla="*/ 2659117 w 3857297"/>
              <a:gd name="connsiteY48" fmla="*/ 5423338 h 5797984"/>
              <a:gd name="connsiteX49" fmla="*/ 2690648 w 3857297"/>
              <a:gd name="connsiteY49" fmla="*/ 5044965 h 5797984"/>
              <a:gd name="connsiteX50" fmla="*/ 2690648 w 3857297"/>
              <a:gd name="connsiteY50" fmla="*/ 4740165 h 5797984"/>
              <a:gd name="connsiteX51" fmla="*/ 2858814 w 3857297"/>
              <a:gd name="connsiteY51" fmla="*/ 3983421 h 5797984"/>
              <a:gd name="connsiteX52" fmla="*/ 3153102 w 3857297"/>
              <a:gd name="connsiteY52" fmla="*/ 4277711 h 5797984"/>
              <a:gd name="connsiteX53" fmla="*/ 2911365 w 3857297"/>
              <a:gd name="connsiteY53" fmla="*/ 5234151 h 5797984"/>
              <a:gd name="connsiteX54" fmla="*/ 2953407 w 3857297"/>
              <a:gd name="connsiteY54" fmla="*/ 5675587 h 5797984"/>
              <a:gd name="connsiteX55" fmla="*/ 3132082 w 3857297"/>
              <a:gd name="connsiteY55" fmla="*/ 5633544 h 5797984"/>
              <a:gd name="connsiteX56" fmla="*/ 3289737 w 3857297"/>
              <a:gd name="connsiteY56" fmla="*/ 5780691 h 5797984"/>
              <a:gd name="connsiteX57" fmla="*/ 3468413 w 3857297"/>
              <a:gd name="connsiteY57" fmla="*/ 5717627 h 5797984"/>
              <a:gd name="connsiteX58" fmla="*/ 3605049 w 3857297"/>
              <a:gd name="connsiteY58" fmla="*/ 5644055 h 5797984"/>
              <a:gd name="connsiteX59" fmla="*/ 3773215 w 3857297"/>
              <a:gd name="connsiteY59" fmla="*/ 5318235 h 5797984"/>
              <a:gd name="connsiteX60" fmla="*/ 3836277 w 3857297"/>
              <a:gd name="connsiteY60" fmla="*/ 4813738 h 5797984"/>
              <a:gd name="connsiteX61" fmla="*/ 3741682 w 3857297"/>
              <a:gd name="connsiteY61" fmla="*/ 4393325 h 5797984"/>
              <a:gd name="connsiteX62" fmla="*/ 3857297 w 3857297"/>
              <a:gd name="connsiteY62" fmla="*/ 4120055 h 5797984"/>
              <a:gd name="connsiteX63" fmla="*/ 3647090 w 3857297"/>
              <a:gd name="connsiteY63" fmla="*/ 3857297 h 5797984"/>
              <a:gd name="connsiteX64" fmla="*/ 3436883 w 3857297"/>
              <a:gd name="connsiteY64" fmla="*/ 3037490 h 5797984"/>
              <a:gd name="connsiteX65" fmla="*/ 3258207 w 3857297"/>
              <a:gd name="connsiteY65" fmla="*/ 2543504 h 5797984"/>
              <a:gd name="connsiteX66" fmla="*/ 3069021 w 3857297"/>
              <a:gd name="connsiteY66" fmla="*/ 2291255 h 5797984"/>
              <a:gd name="connsiteX67" fmla="*/ 2890345 w 3857297"/>
              <a:gd name="connsiteY67" fmla="*/ 1923393 h 5797984"/>
              <a:gd name="connsiteX68" fmla="*/ 2743200 w 3857297"/>
              <a:gd name="connsiteY68" fmla="*/ 1681655 h 5797984"/>
              <a:gd name="connsiteX69" fmla="*/ 2806262 w 3857297"/>
              <a:gd name="connsiteY69" fmla="*/ 1282262 h 5797984"/>
              <a:gd name="connsiteX70" fmla="*/ 2869324 w 3857297"/>
              <a:gd name="connsiteY70" fmla="*/ 1187669 h 5797984"/>
              <a:gd name="connsiteX71" fmla="*/ 2837793 w 3857297"/>
              <a:gd name="connsiteY71" fmla="*/ 1534511 h 5797984"/>
              <a:gd name="connsiteX72" fmla="*/ 2995448 w 3857297"/>
              <a:gd name="connsiteY72" fmla="*/ 1996966 h 5797984"/>
              <a:gd name="connsiteX73" fmla="*/ 3541986 w 3857297"/>
              <a:gd name="connsiteY73" fmla="*/ 2017986 h 5797984"/>
              <a:gd name="connsiteX74" fmla="*/ 3647090 w 3857297"/>
              <a:gd name="connsiteY74" fmla="*/ 1828800 h 5797984"/>
              <a:gd name="connsiteX75" fmla="*/ 3415862 w 3857297"/>
              <a:gd name="connsiteY75" fmla="*/ 1597573 h 5797984"/>
              <a:gd name="connsiteX76" fmla="*/ 3636579 w 3857297"/>
              <a:gd name="connsiteY76" fmla="*/ 1219200 h 5797984"/>
              <a:gd name="connsiteX77" fmla="*/ 3573517 w 3857297"/>
              <a:gd name="connsiteY77" fmla="*/ 630621 h 5797984"/>
              <a:gd name="connsiteX78" fmla="*/ 3499945 w 3857297"/>
              <a:gd name="connsiteY78" fmla="*/ 515007 h 5797984"/>
              <a:gd name="connsiteX79" fmla="*/ 3048000 w 3857297"/>
              <a:gd name="connsiteY79" fmla="*/ 283780 h 5797984"/>
              <a:gd name="connsiteX80" fmla="*/ 2795752 w 3857297"/>
              <a:gd name="connsiteY80" fmla="*/ 231228 h 5797984"/>
              <a:gd name="connsiteX81" fmla="*/ 2585545 w 3857297"/>
              <a:gd name="connsiteY81" fmla="*/ 42042 h 5797984"/>
              <a:gd name="connsiteX82" fmla="*/ 2448910 w 3857297"/>
              <a:gd name="connsiteY82" fmla="*/ 31532 h 5797984"/>
              <a:gd name="connsiteX83" fmla="*/ 2301765 w 3857297"/>
              <a:gd name="connsiteY83" fmla="*/ 294290 h 5797984"/>
              <a:gd name="connsiteX84" fmla="*/ 2102069 w 3857297"/>
              <a:gd name="connsiteY84" fmla="*/ 493986 h 5797984"/>
              <a:gd name="connsiteX85" fmla="*/ 1807780 w 3857297"/>
              <a:gd name="connsiteY85" fmla="*/ 588580 h 5797984"/>
              <a:gd name="connsiteX86" fmla="*/ 1576552 w 3857297"/>
              <a:gd name="connsiteY86" fmla="*/ 620110 h 5797984"/>
              <a:gd name="connsiteX87" fmla="*/ 1387366 w 3857297"/>
              <a:gd name="connsiteY87" fmla="*/ 388883 h 5797984"/>
              <a:gd name="connsiteX88" fmla="*/ 1250731 w 3857297"/>
              <a:gd name="connsiteY88" fmla="*/ 73572 h 5797984"/>
              <a:gd name="connsiteX89" fmla="*/ 1103586 w 3857297"/>
              <a:gd name="connsiteY89" fmla="*/ 0 h 5797984"/>
              <a:gd name="connsiteX0" fmla="*/ 1103586 w 3857297"/>
              <a:gd name="connsiteY0" fmla="*/ 0 h 5797984"/>
              <a:gd name="connsiteX1" fmla="*/ 914400 w 3857297"/>
              <a:gd name="connsiteY1" fmla="*/ 388883 h 5797984"/>
              <a:gd name="connsiteX2" fmla="*/ 378372 w 3857297"/>
              <a:gd name="connsiteY2" fmla="*/ 536028 h 5797984"/>
              <a:gd name="connsiteX3" fmla="*/ 63062 w 3857297"/>
              <a:gd name="connsiteY3" fmla="*/ 819807 h 5797984"/>
              <a:gd name="connsiteX4" fmla="*/ 63062 w 3857297"/>
              <a:gd name="connsiteY4" fmla="*/ 1093076 h 5797984"/>
              <a:gd name="connsiteX5" fmla="*/ 273269 w 3857297"/>
              <a:gd name="connsiteY5" fmla="*/ 1492469 h 5797984"/>
              <a:gd name="connsiteX6" fmla="*/ 378373 w 3857297"/>
              <a:gd name="connsiteY6" fmla="*/ 1660634 h 5797984"/>
              <a:gd name="connsiteX7" fmla="*/ 409903 w 3857297"/>
              <a:gd name="connsiteY7" fmla="*/ 1870841 h 5797984"/>
              <a:gd name="connsiteX8" fmla="*/ 609600 w 3857297"/>
              <a:gd name="connsiteY8" fmla="*/ 1923394 h 5797984"/>
              <a:gd name="connsiteX9" fmla="*/ 798786 w 3857297"/>
              <a:gd name="connsiteY9" fmla="*/ 1671145 h 5797984"/>
              <a:gd name="connsiteX10" fmla="*/ 735724 w 3857297"/>
              <a:gd name="connsiteY10" fmla="*/ 1250731 h 5797984"/>
              <a:gd name="connsiteX11" fmla="*/ 651641 w 3857297"/>
              <a:gd name="connsiteY11" fmla="*/ 1051035 h 5797984"/>
              <a:gd name="connsiteX12" fmla="*/ 830317 w 3857297"/>
              <a:gd name="connsiteY12" fmla="*/ 1008993 h 5797984"/>
              <a:gd name="connsiteX13" fmla="*/ 998483 w 3857297"/>
              <a:gd name="connsiteY13" fmla="*/ 1481959 h 5797984"/>
              <a:gd name="connsiteX14" fmla="*/ 1030014 w 3857297"/>
              <a:gd name="connsiteY14" fmla="*/ 1891862 h 5797984"/>
              <a:gd name="connsiteX15" fmla="*/ 977462 w 3857297"/>
              <a:gd name="connsiteY15" fmla="*/ 2364828 h 5797984"/>
              <a:gd name="connsiteX16" fmla="*/ 399393 w 3857297"/>
              <a:gd name="connsiteY16" fmla="*/ 3499945 h 5797984"/>
              <a:gd name="connsiteX17" fmla="*/ 325821 w 3857297"/>
              <a:gd name="connsiteY17" fmla="*/ 3626070 h 5797984"/>
              <a:gd name="connsiteX18" fmla="*/ 336331 w 3857297"/>
              <a:gd name="connsiteY18" fmla="*/ 3710152 h 5797984"/>
              <a:gd name="connsiteX19" fmla="*/ 304800 w 3857297"/>
              <a:gd name="connsiteY19" fmla="*/ 3815255 h 5797984"/>
              <a:gd name="connsiteX20" fmla="*/ 241738 w 3857297"/>
              <a:gd name="connsiteY20" fmla="*/ 4025462 h 5797984"/>
              <a:gd name="connsiteX21" fmla="*/ 105104 w 3857297"/>
              <a:gd name="connsiteY21" fmla="*/ 4498427 h 5797984"/>
              <a:gd name="connsiteX22" fmla="*/ 0 w 3857297"/>
              <a:gd name="connsiteY22" fmla="*/ 4834759 h 5797984"/>
              <a:gd name="connsiteX23" fmla="*/ 31531 w 3857297"/>
              <a:gd name="connsiteY23" fmla="*/ 5097517 h 5797984"/>
              <a:gd name="connsiteX24" fmla="*/ 136635 w 3857297"/>
              <a:gd name="connsiteY24" fmla="*/ 5192110 h 5797984"/>
              <a:gd name="connsiteX25" fmla="*/ 199696 w 3857297"/>
              <a:gd name="connsiteY25" fmla="*/ 5255172 h 5797984"/>
              <a:gd name="connsiteX26" fmla="*/ 409904 w 3857297"/>
              <a:gd name="connsiteY26" fmla="*/ 5223643 h 5797984"/>
              <a:gd name="connsiteX27" fmla="*/ 515007 w 3857297"/>
              <a:gd name="connsiteY27" fmla="*/ 5213131 h 5797984"/>
              <a:gd name="connsiteX28" fmla="*/ 620110 w 3857297"/>
              <a:gd name="connsiteY28" fmla="*/ 5171090 h 5797984"/>
              <a:gd name="connsiteX29" fmla="*/ 693681 w 3857297"/>
              <a:gd name="connsiteY29" fmla="*/ 4929352 h 5797984"/>
              <a:gd name="connsiteX30" fmla="*/ 735724 w 3857297"/>
              <a:gd name="connsiteY30" fmla="*/ 4572000 h 5797984"/>
              <a:gd name="connsiteX31" fmla="*/ 882868 w 3857297"/>
              <a:gd name="connsiteY31" fmla="*/ 4014952 h 5797984"/>
              <a:gd name="connsiteX32" fmla="*/ 945931 w 3857297"/>
              <a:gd name="connsiteY32" fmla="*/ 4824249 h 5797984"/>
              <a:gd name="connsiteX33" fmla="*/ 966952 w 3857297"/>
              <a:gd name="connsiteY33" fmla="*/ 4981903 h 5797984"/>
              <a:gd name="connsiteX34" fmla="*/ 1082566 w 3857297"/>
              <a:gd name="connsiteY34" fmla="*/ 5108026 h 5797984"/>
              <a:gd name="connsiteX35" fmla="*/ 1219199 w 3857297"/>
              <a:gd name="connsiteY35" fmla="*/ 5108028 h 5797984"/>
              <a:gd name="connsiteX36" fmla="*/ 1345324 w 3857297"/>
              <a:gd name="connsiteY36" fmla="*/ 5087007 h 5797984"/>
              <a:gd name="connsiteX37" fmla="*/ 1566041 w 3857297"/>
              <a:gd name="connsiteY37" fmla="*/ 4614041 h 5797984"/>
              <a:gd name="connsiteX38" fmla="*/ 1671145 w 3857297"/>
              <a:gd name="connsiteY38" fmla="*/ 4172608 h 5797984"/>
              <a:gd name="connsiteX39" fmla="*/ 2049518 w 3857297"/>
              <a:gd name="connsiteY39" fmla="*/ 4078013 h 5797984"/>
              <a:gd name="connsiteX40" fmla="*/ 2165131 w 3857297"/>
              <a:gd name="connsiteY40" fmla="*/ 4529960 h 5797984"/>
              <a:gd name="connsiteX41" fmla="*/ 2207172 w 3857297"/>
              <a:gd name="connsiteY41" fmla="*/ 4950373 h 5797984"/>
              <a:gd name="connsiteX42" fmla="*/ 2259724 w 3857297"/>
              <a:gd name="connsiteY42" fmla="*/ 5108028 h 5797984"/>
              <a:gd name="connsiteX43" fmla="*/ 2312277 w 3857297"/>
              <a:gd name="connsiteY43" fmla="*/ 5360274 h 5797984"/>
              <a:gd name="connsiteX44" fmla="*/ 2427890 w 3857297"/>
              <a:gd name="connsiteY44" fmla="*/ 5528443 h 5797984"/>
              <a:gd name="connsiteX45" fmla="*/ 2532993 w 3857297"/>
              <a:gd name="connsiteY45" fmla="*/ 5559974 h 5797984"/>
              <a:gd name="connsiteX46" fmla="*/ 2680138 w 3857297"/>
              <a:gd name="connsiteY46" fmla="*/ 5528441 h 5797984"/>
              <a:gd name="connsiteX47" fmla="*/ 2669627 w 3857297"/>
              <a:gd name="connsiteY47" fmla="*/ 5423339 h 5797984"/>
              <a:gd name="connsiteX48" fmla="*/ 2659117 w 3857297"/>
              <a:gd name="connsiteY48" fmla="*/ 5423338 h 5797984"/>
              <a:gd name="connsiteX49" fmla="*/ 2690648 w 3857297"/>
              <a:gd name="connsiteY49" fmla="*/ 5044965 h 5797984"/>
              <a:gd name="connsiteX50" fmla="*/ 2690648 w 3857297"/>
              <a:gd name="connsiteY50" fmla="*/ 4740165 h 5797984"/>
              <a:gd name="connsiteX51" fmla="*/ 2858814 w 3857297"/>
              <a:gd name="connsiteY51" fmla="*/ 3983421 h 5797984"/>
              <a:gd name="connsiteX52" fmla="*/ 3153102 w 3857297"/>
              <a:gd name="connsiteY52" fmla="*/ 4277711 h 5797984"/>
              <a:gd name="connsiteX53" fmla="*/ 2911365 w 3857297"/>
              <a:gd name="connsiteY53" fmla="*/ 5234151 h 5797984"/>
              <a:gd name="connsiteX54" fmla="*/ 2953407 w 3857297"/>
              <a:gd name="connsiteY54" fmla="*/ 5675587 h 5797984"/>
              <a:gd name="connsiteX55" fmla="*/ 3132082 w 3857297"/>
              <a:gd name="connsiteY55" fmla="*/ 5633544 h 5797984"/>
              <a:gd name="connsiteX56" fmla="*/ 3289737 w 3857297"/>
              <a:gd name="connsiteY56" fmla="*/ 5780691 h 5797984"/>
              <a:gd name="connsiteX57" fmla="*/ 3468413 w 3857297"/>
              <a:gd name="connsiteY57" fmla="*/ 5717627 h 5797984"/>
              <a:gd name="connsiteX58" fmla="*/ 3605049 w 3857297"/>
              <a:gd name="connsiteY58" fmla="*/ 5644055 h 5797984"/>
              <a:gd name="connsiteX59" fmla="*/ 3773215 w 3857297"/>
              <a:gd name="connsiteY59" fmla="*/ 5318235 h 5797984"/>
              <a:gd name="connsiteX60" fmla="*/ 3836277 w 3857297"/>
              <a:gd name="connsiteY60" fmla="*/ 4813738 h 5797984"/>
              <a:gd name="connsiteX61" fmla="*/ 3741682 w 3857297"/>
              <a:gd name="connsiteY61" fmla="*/ 4393325 h 5797984"/>
              <a:gd name="connsiteX62" fmla="*/ 3857297 w 3857297"/>
              <a:gd name="connsiteY62" fmla="*/ 4120055 h 5797984"/>
              <a:gd name="connsiteX63" fmla="*/ 3699642 w 3857297"/>
              <a:gd name="connsiteY63" fmla="*/ 3804745 h 5797984"/>
              <a:gd name="connsiteX64" fmla="*/ 3436883 w 3857297"/>
              <a:gd name="connsiteY64" fmla="*/ 3037490 h 5797984"/>
              <a:gd name="connsiteX65" fmla="*/ 3258207 w 3857297"/>
              <a:gd name="connsiteY65" fmla="*/ 2543504 h 5797984"/>
              <a:gd name="connsiteX66" fmla="*/ 3069021 w 3857297"/>
              <a:gd name="connsiteY66" fmla="*/ 2291255 h 5797984"/>
              <a:gd name="connsiteX67" fmla="*/ 2890345 w 3857297"/>
              <a:gd name="connsiteY67" fmla="*/ 1923393 h 5797984"/>
              <a:gd name="connsiteX68" fmla="*/ 2743200 w 3857297"/>
              <a:gd name="connsiteY68" fmla="*/ 1681655 h 5797984"/>
              <a:gd name="connsiteX69" fmla="*/ 2806262 w 3857297"/>
              <a:gd name="connsiteY69" fmla="*/ 1282262 h 5797984"/>
              <a:gd name="connsiteX70" fmla="*/ 2869324 w 3857297"/>
              <a:gd name="connsiteY70" fmla="*/ 1187669 h 5797984"/>
              <a:gd name="connsiteX71" fmla="*/ 2837793 w 3857297"/>
              <a:gd name="connsiteY71" fmla="*/ 1534511 h 5797984"/>
              <a:gd name="connsiteX72" fmla="*/ 2995448 w 3857297"/>
              <a:gd name="connsiteY72" fmla="*/ 1996966 h 5797984"/>
              <a:gd name="connsiteX73" fmla="*/ 3541986 w 3857297"/>
              <a:gd name="connsiteY73" fmla="*/ 2017986 h 5797984"/>
              <a:gd name="connsiteX74" fmla="*/ 3647090 w 3857297"/>
              <a:gd name="connsiteY74" fmla="*/ 1828800 h 5797984"/>
              <a:gd name="connsiteX75" fmla="*/ 3415862 w 3857297"/>
              <a:gd name="connsiteY75" fmla="*/ 1597573 h 5797984"/>
              <a:gd name="connsiteX76" fmla="*/ 3636579 w 3857297"/>
              <a:gd name="connsiteY76" fmla="*/ 1219200 h 5797984"/>
              <a:gd name="connsiteX77" fmla="*/ 3573517 w 3857297"/>
              <a:gd name="connsiteY77" fmla="*/ 630621 h 5797984"/>
              <a:gd name="connsiteX78" fmla="*/ 3499945 w 3857297"/>
              <a:gd name="connsiteY78" fmla="*/ 515007 h 5797984"/>
              <a:gd name="connsiteX79" fmla="*/ 3048000 w 3857297"/>
              <a:gd name="connsiteY79" fmla="*/ 283780 h 5797984"/>
              <a:gd name="connsiteX80" fmla="*/ 2795752 w 3857297"/>
              <a:gd name="connsiteY80" fmla="*/ 231228 h 5797984"/>
              <a:gd name="connsiteX81" fmla="*/ 2585545 w 3857297"/>
              <a:gd name="connsiteY81" fmla="*/ 42042 h 5797984"/>
              <a:gd name="connsiteX82" fmla="*/ 2448910 w 3857297"/>
              <a:gd name="connsiteY82" fmla="*/ 31532 h 5797984"/>
              <a:gd name="connsiteX83" fmla="*/ 2301765 w 3857297"/>
              <a:gd name="connsiteY83" fmla="*/ 294290 h 5797984"/>
              <a:gd name="connsiteX84" fmla="*/ 2102069 w 3857297"/>
              <a:gd name="connsiteY84" fmla="*/ 493986 h 5797984"/>
              <a:gd name="connsiteX85" fmla="*/ 1807780 w 3857297"/>
              <a:gd name="connsiteY85" fmla="*/ 588580 h 5797984"/>
              <a:gd name="connsiteX86" fmla="*/ 1576552 w 3857297"/>
              <a:gd name="connsiteY86" fmla="*/ 620110 h 5797984"/>
              <a:gd name="connsiteX87" fmla="*/ 1387366 w 3857297"/>
              <a:gd name="connsiteY87" fmla="*/ 388883 h 5797984"/>
              <a:gd name="connsiteX88" fmla="*/ 1250731 w 3857297"/>
              <a:gd name="connsiteY88" fmla="*/ 73572 h 5797984"/>
              <a:gd name="connsiteX89" fmla="*/ 1103586 w 3857297"/>
              <a:gd name="connsiteY89" fmla="*/ 0 h 5797984"/>
              <a:gd name="connsiteX0" fmla="*/ 1103586 w 3857297"/>
              <a:gd name="connsiteY0" fmla="*/ 0 h 5797984"/>
              <a:gd name="connsiteX1" fmla="*/ 914400 w 3857297"/>
              <a:gd name="connsiteY1" fmla="*/ 388883 h 5797984"/>
              <a:gd name="connsiteX2" fmla="*/ 378372 w 3857297"/>
              <a:gd name="connsiteY2" fmla="*/ 536028 h 5797984"/>
              <a:gd name="connsiteX3" fmla="*/ 63062 w 3857297"/>
              <a:gd name="connsiteY3" fmla="*/ 819807 h 5797984"/>
              <a:gd name="connsiteX4" fmla="*/ 63062 w 3857297"/>
              <a:gd name="connsiteY4" fmla="*/ 1093076 h 5797984"/>
              <a:gd name="connsiteX5" fmla="*/ 273269 w 3857297"/>
              <a:gd name="connsiteY5" fmla="*/ 1492469 h 5797984"/>
              <a:gd name="connsiteX6" fmla="*/ 378373 w 3857297"/>
              <a:gd name="connsiteY6" fmla="*/ 1660634 h 5797984"/>
              <a:gd name="connsiteX7" fmla="*/ 409903 w 3857297"/>
              <a:gd name="connsiteY7" fmla="*/ 1870841 h 5797984"/>
              <a:gd name="connsiteX8" fmla="*/ 609600 w 3857297"/>
              <a:gd name="connsiteY8" fmla="*/ 1923394 h 5797984"/>
              <a:gd name="connsiteX9" fmla="*/ 798786 w 3857297"/>
              <a:gd name="connsiteY9" fmla="*/ 1671145 h 5797984"/>
              <a:gd name="connsiteX10" fmla="*/ 735724 w 3857297"/>
              <a:gd name="connsiteY10" fmla="*/ 1250731 h 5797984"/>
              <a:gd name="connsiteX11" fmla="*/ 651641 w 3857297"/>
              <a:gd name="connsiteY11" fmla="*/ 1051035 h 5797984"/>
              <a:gd name="connsiteX12" fmla="*/ 830317 w 3857297"/>
              <a:gd name="connsiteY12" fmla="*/ 1008993 h 5797984"/>
              <a:gd name="connsiteX13" fmla="*/ 998483 w 3857297"/>
              <a:gd name="connsiteY13" fmla="*/ 1481959 h 5797984"/>
              <a:gd name="connsiteX14" fmla="*/ 1030014 w 3857297"/>
              <a:gd name="connsiteY14" fmla="*/ 1891862 h 5797984"/>
              <a:gd name="connsiteX15" fmla="*/ 977462 w 3857297"/>
              <a:gd name="connsiteY15" fmla="*/ 2364828 h 5797984"/>
              <a:gd name="connsiteX16" fmla="*/ 399393 w 3857297"/>
              <a:gd name="connsiteY16" fmla="*/ 3499945 h 5797984"/>
              <a:gd name="connsiteX17" fmla="*/ 325821 w 3857297"/>
              <a:gd name="connsiteY17" fmla="*/ 3626070 h 5797984"/>
              <a:gd name="connsiteX18" fmla="*/ 336331 w 3857297"/>
              <a:gd name="connsiteY18" fmla="*/ 3710152 h 5797984"/>
              <a:gd name="connsiteX19" fmla="*/ 304800 w 3857297"/>
              <a:gd name="connsiteY19" fmla="*/ 3815255 h 5797984"/>
              <a:gd name="connsiteX20" fmla="*/ 241738 w 3857297"/>
              <a:gd name="connsiteY20" fmla="*/ 4025462 h 5797984"/>
              <a:gd name="connsiteX21" fmla="*/ 105104 w 3857297"/>
              <a:gd name="connsiteY21" fmla="*/ 4498427 h 5797984"/>
              <a:gd name="connsiteX22" fmla="*/ 0 w 3857297"/>
              <a:gd name="connsiteY22" fmla="*/ 4834759 h 5797984"/>
              <a:gd name="connsiteX23" fmla="*/ 31531 w 3857297"/>
              <a:gd name="connsiteY23" fmla="*/ 5097517 h 5797984"/>
              <a:gd name="connsiteX24" fmla="*/ 136635 w 3857297"/>
              <a:gd name="connsiteY24" fmla="*/ 5192110 h 5797984"/>
              <a:gd name="connsiteX25" fmla="*/ 199696 w 3857297"/>
              <a:gd name="connsiteY25" fmla="*/ 5255172 h 5797984"/>
              <a:gd name="connsiteX26" fmla="*/ 409904 w 3857297"/>
              <a:gd name="connsiteY26" fmla="*/ 5223643 h 5797984"/>
              <a:gd name="connsiteX27" fmla="*/ 515007 w 3857297"/>
              <a:gd name="connsiteY27" fmla="*/ 5213131 h 5797984"/>
              <a:gd name="connsiteX28" fmla="*/ 620110 w 3857297"/>
              <a:gd name="connsiteY28" fmla="*/ 5171090 h 5797984"/>
              <a:gd name="connsiteX29" fmla="*/ 693681 w 3857297"/>
              <a:gd name="connsiteY29" fmla="*/ 4929352 h 5797984"/>
              <a:gd name="connsiteX30" fmla="*/ 735724 w 3857297"/>
              <a:gd name="connsiteY30" fmla="*/ 4572000 h 5797984"/>
              <a:gd name="connsiteX31" fmla="*/ 882868 w 3857297"/>
              <a:gd name="connsiteY31" fmla="*/ 4014952 h 5797984"/>
              <a:gd name="connsiteX32" fmla="*/ 945931 w 3857297"/>
              <a:gd name="connsiteY32" fmla="*/ 4824249 h 5797984"/>
              <a:gd name="connsiteX33" fmla="*/ 966952 w 3857297"/>
              <a:gd name="connsiteY33" fmla="*/ 4981903 h 5797984"/>
              <a:gd name="connsiteX34" fmla="*/ 1082566 w 3857297"/>
              <a:gd name="connsiteY34" fmla="*/ 5108026 h 5797984"/>
              <a:gd name="connsiteX35" fmla="*/ 1219199 w 3857297"/>
              <a:gd name="connsiteY35" fmla="*/ 5108028 h 5797984"/>
              <a:gd name="connsiteX36" fmla="*/ 1345324 w 3857297"/>
              <a:gd name="connsiteY36" fmla="*/ 5087007 h 5797984"/>
              <a:gd name="connsiteX37" fmla="*/ 1566041 w 3857297"/>
              <a:gd name="connsiteY37" fmla="*/ 4614041 h 5797984"/>
              <a:gd name="connsiteX38" fmla="*/ 1671145 w 3857297"/>
              <a:gd name="connsiteY38" fmla="*/ 4172608 h 5797984"/>
              <a:gd name="connsiteX39" fmla="*/ 2049518 w 3857297"/>
              <a:gd name="connsiteY39" fmla="*/ 4078013 h 5797984"/>
              <a:gd name="connsiteX40" fmla="*/ 2165131 w 3857297"/>
              <a:gd name="connsiteY40" fmla="*/ 4529960 h 5797984"/>
              <a:gd name="connsiteX41" fmla="*/ 2207172 w 3857297"/>
              <a:gd name="connsiteY41" fmla="*/ 4950373 h 5797984"/>
              <a:gd name="connsiteX42" fmla="*/ 2259724 w 3857297"/>
              <a:gd name="connsiteY42" fmla="*/ 5108028 h 5797984"/>
              <a:gd name="connsiteX43" fmla="*/ 2312277 w 3857297"/>
              <a:gd name="connsiteY43" fmla="*/ 5360274 h 5797984"/>
              <a:gd name="connsiteX44" fmla="*/ 2427890 w 3857297"/>
              <a:gd name="connsiteY44" fmla="*/ 5528443 h 5797984"/>
              <a:gd name="connsiteX45" fmla="*/ 2532993 w 3857297"/>
              <a:gd name="connsiteY45" fmla="*/ 5559974 h 5797984"/>
              <a:gd name="connsiteX46" fmla="*/ 2680138 w 3857297"/>
              <a:gd name="connsiteY46" fmla="*/ 5528441 h 5797984"/>
              <a:gd name="connsiteX47" fmla="*/ 2669627 w 3857297"/>
              <a:gd name="connsiteY47" fmla="*/ 5423339 h 5797984"/>
              <a:gd name="connsiteX48" fmla="*/ 2659117 w 3857297"/>
              <a:gd name="connsiteY48" fmla="*/ 5423338 h 5797984"/>
              <a:gd name="connsiteX49" fmla="*/ 2690648 w 3857297"/>
              <a:gd name="connsiteY49" fmla="*/ 5044965 h 5797984"/>
              <a:gd name="connsiteX50" fmla="*/ 2690648 w 3857297"/>
              <a:gd name="connsiteY50" fmla="*/ 4740165 h 5797984"/>
              <a:gd name="connsiteX51" fmla="*/ 2858814 w 3857297"/>
              <a:gd name="connsiteY51" fmla="*/ 3983421 h 5797984"/>
              <a:gd name="connsiteX52" fmla="*/ 3153102 w 3857297"/>
              <a:gd name="connsiteY52" fmla="*/ 4277711 h 5797984"/>
              <a:gd name="connsiteX53" fmla="*/ 2911365 w 3857297"/>
              <a:gd name="connsiteY53" fmla="*/ 5234151 h 5797984"/>
              <a:gd name="connsiteX54" fmla="*/ 2953407 w 3857297"/>
              <a:gd name="connsiteY54" fmla="*/ 5675587 h 5797984"/>
              <a:gd name="connsiteX55" fmla="*/ 3132082 w 3857297"/>
              <a:gd name="connsiteY55" fmla="*/ 5633544 h 5797984"/>
              <a:gd name="connsiteX56" fmla="*/ 3289737 w 3857297"/>
              <a:gd name="connsiteY56" fmla="*/ 5780691 h 5797984"/>
              <a:gd name="connsiteX57" fmla="*/ 3468413 w 3857297"/>
              <a:gd name="connsiteY57" fmla="*/ 5717627 h 5797984"/>
              <a:gd name="connsiteX58" fmla="*/ 3605049 w 3857297"/>
              <a:gd name="connsiteY58" fmla="*/ 5644055 h 5797984"/>
              <a:gd name="connsiteX59" fmla="*/ 3720664 w 3857297"/>
              <a:gd name="connsiteY59" fmla="*/ 5223642 h 5797984"/>
              <a:gd name="connsiteX60" fmla="*/ 3836277 w 3857297"/>
              <a:gd name="connsiteY60" fmla="*/ 4813738 h 5797984"/>
              <a:gd name="connsiteX61" fmla="*/ 3741682 w 3857297"/>
              <a:gd name="connsiteY61" fmla="*/ 4393325 h 5797984"/>
              <a:gd name="connsiteX62" fmla="*/ 3857297 w 3857297"/>
              <a:gd name="connsiteY62" fmla="*/ 4120055 h 5797984"/>
              <a:gd name="connsiteX63" fmla="*/ 3699642 w 3857297"/>
              <a:gd name="connsiteY63" fmla="*/ 3804745 h 5797984"/>
              <a:gd name="connsiteX64" fmla="*/ 3436883 w 3857297"/>
              <a:gd name="connsiteY64" fmla="*/ 3037490 h 5797984"/>
              <a:gd name="connsiteX65" fmla="*/ 3258207 w 3857297"/>
              <a:gd name="connsiteY65" fmla="*/ 2543504 h 5797984"/>
              <a:gd name="connsiteX66" fmla="*/ 3069021 w 3857297"/>
              <a:gd name="connsiteY66" fmla="*/ 2291255 h 5797984"/>
              <a:gd name="connsiteX67" fmla="*/ 2890345 w 3857297"/>
              <a:gd name="connsiteY67" fmla="*/ 1923393 h 5797984"/>
              <a:gd name="connsiteX68" fmla="*/ 2743200 w 3857297"/>
              <a:gd name="connsiteY68" fmla="*/ 1681655 h 5797984"/>
              <a:gd name="connsiteX69" fmla="*/ 2806262 w 3857297"/>
              <a:gd name="connsiteY69" fmla="*/ 1282262 h 5797984"/>
              <a:gd name="connsiteX70" fmla="*/ 2869324 w 3857297"/>
              <a:gd name="connsiteY70" fmla="*/ 1187669 h 5797984"/>
              <a:gd name="connsiteX71" fmla="*/ 2837793 w 3857297"/>
              <a:gd name="connsiteY71" fmla="*/ 1534511 h 5797984"/>
              <a:gd name="connsiteX72" fmla="*/ 2995448 w 3857297"/>
              <a:gd name="connsiteY72" fmla="*/ 1996966 h 5797984"/>
              <a:gd name="connsiteX73" fmla="*/ 3541986 w 3857297"/>
              <a:gd name="connsiteY73" fmla="*/ 2017986 h 5797984"/>
              <a:gd name="connsiteX74" fmla="*/ 3647090 w 3857297"/>
              <a:gd name="connsiteY74" fmla="*/ 1828800 h 5797984"/>
              <a:gd name="connsiteX75" fmla="*/ 3415862 w 3857297"/>
              <a:gd name="connsiteY75" fmla="*/ 1597573 h 5797984"/>
              <a:gd name="connsiteX76" fmla="*/ 3636579 w 3857297"/>
              <a:gd name="connsiteY76" fmla="*/ 1219200 h 5797984"/>
              <a:gd name="connsiteX77" fmla="*/ 3573517 w 3857297"/>
              <a:gd name="connsiteY77" fmla="*/ 630621 h 5797984"/>
              <a:gd name="connsiteX78" fmla="*/ 3499945 w 3857297"/>
              <a:gd name="connsiteY78" fmla="*/ 515007 h 5797984"/>
              <a:gd name="connsiteX79" fmla="*/ 3048000 w 3857297"/>
              <a:gd name="connsiteY79" fmla="*/ 283780 h 5797984"/>
              <a:gd name="connsiteX80" fmla="*/ 2795752 w 3857297"/>
              <a:gd name="connsiteY80" fmla="*/ 231228 h 5797984"/>
              <a:gd name="connsiteX81" fmla="*/ 2585545 w 3857297"/>
              <a:gd name="connsiteY81" fmla="*/ 42042 h 5797984"/>
              <a:gd name="connsiteX82" fmla="*/ 2448910 w 3857297"/>
              <a:gd name="connsiteY82" fmla="*/ 31532 h 5797984"/>
              <a:gd name="connsiteX83" fmla="*/ 2301765 w 3857297"/>
              <a:gd name="connsiteY83" fmla="*/ 294290 h 5797984"/>
              <a:gd name="connsiteX84" fmla="*/ 2102069 w 3857297"/>
              <a:gd name="connsiteY84" fmla="*/ 493986 h 5797984"/>
              <a:gd name="connsiteX85" fmla="*/ 1807780 w 3857297"/>
              <a:gd name="connsiteY85" fmla="*/ 588580 h 5797984"/>
              <a:gd name="connsiteX86" fmla="*/ 1576552 w 3857297"/>
              <a:gd name="connsiteY86" fmla="*/ 620110 h 5797984"/>
              <a:gd name="connsiteX87" fmla="*/ 1387366 w 3857297"/>
              <a:gd name="connsiteY87" fmla="*/ 388883 h 5797984"/>
              <a:gd name="connsiteX88" fmla="*/ 1250731 w 3857297"/>
              <a:gd name="connsiteY88" fmla="*/ 73572 h 5797984"/>
              <a:gd name="connsiteX89" fmla="*/ 1103586 w 3857297"/>
              <a:gd name="connsiteY89" fmla="*/ 0 h 5797984"/>
              <a:gd name="connsiteX0" fmla="*/ 1103586 w 3857297"/>
              <a:gd name="connsiteY0" fmla="*/ 0 h 5797984"/>
              <a:gd name="connsiteX1" fmla="*/ 914400 w 3857297"/>
              <a:gd name="connsiteY1" fmla="*/ 388883 h 5797984"/>
              <a:gd name="connsiteX2" fmla="*/ 378372 w 3857297"/>
              <a:gd name="connsiteY2" fmla="*/ 536028 h 5797984"/>
              <a:gd name="connsiteX3" fmla="*/ 63062 w 3857297"/>
              <a:gd name="connsiteY3" fmla="*/ 819807 h 5797984"/>
              <a:gd name="connsiteX4" fmla="*/ 63062 w 3857297"/>
              <a:gd name="connsiteY4" fmla="*/ 1093076 h 5797984"/>
              <a:gd name="connsiteX5" fmla="*/ 273269 w 3857297"/>
              <a:gd name="connsiteY5" fmla="*/ 1492469 h 5797984"/>
              <a:gd name="connsiteX6" fmla="*/ 378373 w 3857297"/>
              <a:gd name="connsiteY6" fmla="*/ 1660634 h 5797984"/>
              <a:gd name="connsiteX7" fmla="*/ 409903 w 3857297"/>
              <a:gd name="connsiteY7" fmla="*/ 1870841 h 5797984"/>
              <a:gd name="connsiteX8" fmla="*/ 609600 w 3857297"/>
              <a:gd name="connsiteY8" fmla="*/ 1923394 h 5797984"/>
              <a:gd name="connsiteX9" fmla="*/ 798786 w 3857297"/>
              <a:gd name="connsiteY9" fmla="*/ 1671145 h 5797984"/>
              <a:gd name="connsiteX10" fmla="*/ 735724 w 3857297"/>
              <a:gd name="connsiteY10" fmla="*/ 1250731 h 5797984"/>
              <a:gd name="connsiteX11" fmla="*/ 651641 w 3857297"/>
              <a:gd name="connsiteY11" fmla="*/ 1051035 h 5797984"/>
              <a:gd name="connsiteX12" fmla="*/ 830317 w 3857297"/>
              <a:gd name="connsiteY12" fmla="*/ 1008993 h 5797984"/>
              <a:gd name="connsiteX13" fmla="*/ 998483 w 3857297"/>
              <a:gd name="connsiteY13" fmla="*/ 1481959 h 5797984"/>
              <a:gd name="connsiteX14" fmla="*/ 1030014 w 3857297"/>
              <a:gd name="connsiteY14" fmla="*/ 1891862 h 5797984"/>
              <a:gd name="connsiteX15" fmla="*/ 977462 w 3857297"/>
              <a:gd name="connsiteY15" fmla="*/ 2364828 h 5797984"/>
              <a:gd name="connsiteX16" fmla="*/ 399393 w 3857297"/>
              <a:gd name="connsiteY16" fmla="*/ 3499945 h 5797984"/>
              <a:gd name="connsiteX17" fmla="*/ 325821 w 3857297"/>
              <a:gd name="connsiteY17" fmla="*/ 3626070 h 5797984"/>
              <a:gd name="connsiteX18" fmla="*/ 336331 w 3857297"/>
              <a:gd name="connsiteY18" fmla="*/ 3710152 h 5797984"/>
              <a:gd name="connsiteX19" fmla="*/ 304800 w 3857297"/>
              <a:gd name="connsiteY19" fmla="*/ 3815255 h 5797984"/>
              <a:gd name="connsiteX20" fmla="*/ 241738 w 3857297"/>
              <a:gd name="connsiteY20" fmla="*/ 4025462 h 5797984"/>
              <a:gd name="connsiteX21" fmla="*/ 105104 w 3857297"/>
              <a:gd name="connsiteY21" fmla="*/ 4498427 h 5797984"/>
              <a:gd name="connsiteX22" fmla="*/ 0 w 3857297"/>
              <a:gd name="connsiteY22" fmla="*/ 4834759 h 5797984"/>
              <a:gd name="connsiteX23" fmla="*/ 31531 w 3857297"/>
              <a:gd name="connsiteY23" fmla="*/ 5097517 h 5797984"/>
              <a:gd name="connsiteX24" fmla="*/ 136635 w 3857297"/>
              <a:gd name="connsiteY24" fmla="*/ 5192110 h 5797984"/>
              <a:gd name="connsiteX25" fmla="*/ 199696 w 3857297"/>
              <a:gd name="connsiteY25" fmla="*/ 5255172 h 5797984"/>
              <a:gd name="connsiteX26" fmla="*/ 409904 w 3857297"/>
              <a:gd name="connsiteY26" fmla="*/ 5223643 h 5797984"/>
              <a:gd name="connsiteX27" fmla="*/ 515007 w 3857297"/>
              <a:gd name="connsiteY27" fmla="*/ 5213131 h 5797984"/>
              <a:gd name="connsiteX28" fmla="*/ 620110 w 3857297"/>
              <a:gd name="connsiteY28" fmla="*/ 5171090 h 5797984"/>
              <a:gd name="connsiteX29" fmla="*/ 693681 w 3857297"/>
              <a:gd name="connsiteY29" fmla="*/ 4929352 h 5797984"/>
              <a:gd name="connsiteX30" fmla="*/ 735724 w 3857297"/>
              <a:gd name="connsiteY30" fmla="*/ 4572000 h 5797984"/>
              <a:gd name="connsiteX31" fmla="*/ 882868 w 3857297"/>
              <a:gd name="connsiteY31" fmla="*/ 4014952 h 5797984"/>
              <a:gd name="connsiteX32" fmla="*/ 945931 w 3857297"/>
              <a:gd name="connsiteY32" fmla="*/ 4824249 h 5797984"/>
              <a:gd name="connsiteX33" fmla="*/ 966952 w 3857297"/>
              <a:gd name="connsiteY33" fmla="*/ 4981903 h 5797984"/>
              <a:gd name="connsiteX34" fmla="*/ 1082566 w 3857297"/>
              <a:gd name="connsiteY34" fmla="*/ 5108026 h 5797984"/>
              <a:gd name="connsiteX35" fmla="*/ 1219199 w 3857297"/>
              <a:gd name="connsiteY35" fmla="*/ 5108028 h 5797984"/>
              <a:gd name="connsiteX36" fmla="*/ 1345324 w 3857297"/>
              <a:gd name="connsiteY36" fmla="*/ 5087007 h 5797984"/>
              <a:gd name="connsiteX37" fmla="*/ 1566041 w 3857297"/>
              <a:gd name="connsiteY37" fmla="*/ 4614041 h 5797984"/>
              <a:gd name="connsiteX38" fmla="*/ 1671145 w 3857297"/>
              <a:gd name="connsiteY38" fmla="*/ 4172608 h 5797984"/>
              <a:gd name="connsiteX39" fmla="*/ 2049518 w 3857297"/>
              <a:gd name="connsiteY39" fmla="*/ 4078013 h 5797984"/>
              <a:gd name="connsiteX40" fmla="*/ 2165131 w 3857297"/>
              <a:gd name="connsiteY40" fmla="*/ 4529960 h 5797984"/>
              <a:gd name="connsiteX41" fmla="*/ 2207172 w 3857297"/>
              <a:gd name="connsiteY41" fmla="*/ 4950373 h 5797984"/>
              <a:gd name="connsiteX42" fmla="*/ 2259724 w 3857297"/>
              <a:gd name="connsiteY42" fmla="*/ 5108028 h 5797984"/>
              <a:gd name="connsiteX43" fmla="*/ 2312277 w 3857297"/>
              <a:gd name="connsiteY43" fmla="*/ 5360274 h 5797984"/>
              <a:gd name="connsiteX44" fmla="*/ 2427890 w 3857297"/>
              <a:gd name="connsiteY44" fmla="*/ 5528443 h 5797984"/>
              <a:gd name="connsiteX45" fmla="*/ 2532993 w 3857297"/>
              <a:gd name="connsiteY45" fmla="*/ 5559974 h 5797984"/>
              <a:gd name="connsiteX46" fmla="*/ 2680138 w 3857297"/>
              <a:gd name="connsiteY46" fmla="*/ 5528441 h 5797984"/>
              <a:gd name="connsiteX47" fmla="*/ 2669627 w 3857297"/>
              <a:gd name="connsiteY47" fmla="*/ 5423339 h 5797984"/>
              <a:gd name="connsiteX48" fmla="*/ 2659117 w 3857297"/>
              <a:gd name="connsiteY48" fmla="*/ 5423338 h 5797984"/>
              <a:gd name="connsiteX49" fmla="*/ 2690648 w 3857297"/>
              <a:gd name="connsiteY49" fmla="*/ 5044965 h 5797984"/>
              <a:gd name="connsiteX50" fmla="*/ 2690648 w 3857297"/>
              <a:gd name="connsiteY50" fmla="*/ 4740165 h 5797984"/>
              <a:gd name="connsiteX51" fmla="*/ 2858814 w 3857297"/>
              <a:gd name="connsiteY51" fmla="*/ 3983421 h 5797984"/>
              <a:gd name="connsiteX52" fmla="*/ 3153102 w 3857297"/>
              <a:gd name="connsiteY52" fmla="*/ 4277711 h 5797984"/>
              <a:gd name="connsiteX53" fmla="*/ 2911365 w 3857297"/>
              <a:gd name="connsiteY53" fmla="*/ 5234151 h 5797984"/>
              <a:gd name="connsiteX54" fmla="*/ 2953407 w 3857297"/>
              <a:gd name="connsiteY54" fmla="*/ 5675587 h 5797984"/>
              <a:gd name="connsiteX55" fmla="*/ 3132082 w 3857297"/>
              <a:gd name="connsiteY55" fmla="*/ 5633544 h 5797984"/>
              <a:gd name="connsiteX56" fmla="*/ 3289737 w 3857297"/>
              <a:gd name="connsiteY56" fmla="*/ 5780691 h 5797984"/>
              <a:gd name="connsiteX57" fmla="*/ 3468413 w 3857297"/>
              <a:gd name="connsiteY57" fmla="*/ 5717627 h 5797984"/>
              <a:gd name="connsiteX58" fmla="*/ 3584028 w 3857297"/>
              <a:gd name="connsiteY58" fmla="*/ 5528441 h 5797984"/>
              <a:gd name="connsiteX59" fmla="*/ 3720664 w 3857297"/>
              <a:gd name="connsiteY59" fmla="*/ 5223642 h 5797984"/>
              <a:gd name="connsiteX60" fmla="*/ 3836277 w 3857297"/>
              <a:gd name="connsiteY60" fmla="*/ 4813738 h 5797984"/>
              <a:gd name="connsiteX61" fmla="*/ 3741682 w 3857297"/>
              <a:gd name="connsiteY61" fmla="*/ 4393325 h 5797984"/>
              <a:gd name="connsiteX62" fmla="*/ 3857297 w 3857297"/>
              <a:gd name="connsiteY62" fmla="*/ 4120055 h 5797984"/>
              <a:gd name="connsiteX63" fmla="*/ 3699642 w 3857297"/>
              <a:gd name="connsiteY63" fmla="*/ 3804745 h 5797984"/>
              <a:gd name="connsiteX64" fmla="*/ 3436883 w 3857297"/>
              <a:gd name="connsiteY64" fmla="*/ 3037490 h 5797984"/>
              <a:gd name="connsiteX65" fmla="*/ 3258207 w 3857297"/>
              <a:gd name="connsiteY65" fmla="*/ 2543504 h 5797984"/>
              <a:gd name="connsiteX66" fmla="*/ 3069021 w 3857297"/>
              <a:gd name="connsiteY66" fmla="*/ 2291255 h 5797984"/>
              <a:gd name="connsiteX67" fmla="*/ 2890345 w 3857297"/>
              <a:gd name="connsiteY67" fmla="*/ 1923393 h 5797984"/>
              <a:gd name="connsiteX68" fmla="*/ 2743200 w 3857297"/>
              <a:gd name="connsiteY68" fmla="*/ 1681655 h 5797984"/>
              <a:gd name="connsiteX69" fmla="*/ 2806262 w 3857297"/>
              <a:gd name="connsiteY69" fmla="*/ 1282262 h 5797984"/>
              <a:gd name="connsiteX70" fmla="*/ 2869324 w 3857297"/>
              <a:gd name="connsiteY70" fmla="*/ 1187669 h 5797984"/>
              <a:gd name="connsiteX71" fmla="*/ 2837793 w 3857297"/>
              <a:gd name="connsiteY71" fmla="*/ 1534511 h 5797984"/>
              <a:gd name="connsiteX72" fmla="*/ 2995448 w 3857297"/>
              <a:gd name="connsiteY72" fmla="*/ 1996966 h 5797984"/>
              <a:gd name="connsiteX73" fmla="*/ 3541986 w 3857297"/>
              <a:gd name="connsiteY73" fmla="*/ 2017986 h 5797984"/>
              <a:gd name="connsiteX74" fmla="*/ 3647090 w 3857297"/>
              <a:gd name="connsiteY74" fmla="*/ 1828800 h 5797984"/>
              <a:gd name="connsiteX75" fmla="*/ 3415862 w 3857297"/>
              <a:gd name="connsiteY75" fmla="*/ 1597573 h 5797984"/>
              <a:gd name="connsiteX76" fmla="*/ 3636579 w 3857297"/>
              <a:gd name="connsiteY76" fmla="*/ 1219200 h 5797984"/>
              <a:gd name="connsiteX77" fmla="*/ 3573517 w 3857297"/>
              <a:gd name="connsiteY77" fmla="*/ 630621 h 5797984"/>
              <a:gd name="connsiteX78" fmla="*/ 3499945 w 3857297"/>
              <a:gd name="connsiteY78" fmla="*/ 515007 h 5797984"/>
              <a:gd name="connsiteX79" fmla="*/ 3048000 w 3857297"/>
              <a:gd name="connsiteY79" fmla="*/ 283780 h 5797984"/>
              <a:gd name="connsiteX80" fmla="*/ 2795752 w 3857297"/>
              <a:gd name="connsiteY80" fmla="*/ 231228 h 5797984"/>
              <a:gd name="connsiteX81" fmla="*/ 2585545 w 3857297"/>
              <a:gd name="connsiteY81" fmla="*/ 42042 h 5797984"/>
              <a:gd name="connsiteX82" fmla="*/ 2448910 w 3857297"/>
              <a:gd name="connsiteY82" fmla="*/ 31532 h 5797984"/>
              <a:gd name="connsiteX83" fmla="*/ 2301765 w 3857297"/>
              <a:gd name="connsiteY83" fmla="*/ 294290 h 5797984"/>
              <a:gd name="connsiteX84" fmla="*/ 2102069 w 3857297"/>
              <a:gd name="connsiteY84" fmla="*/ 493986 h 5797984"/>
              <a:gd name="connsiteX85" fmla="*/ 1807780 w 3857297"/>
              <a:gd name="connsiteY85" fmla="*/ 588580 h 5797984"/>
              <a:gd name="connsiteX86" fmla="*/ 1576552 w 3857297"/>
              <a:gd name="connsiteY86" fmla="*/ 620110 h 5797984"/>
              <a:gd name="connsiteX87" fmla="*/ 1387366 w 3857297"/>
              <a:gd name="connsiteY87" fmla="*/ 388883 h 5797984"/>
              <a:gd name="connsiteX88" fmla="*/ 1250731 w 3857297"/>
              <a:gd name="connsiteY88" fmla="*/ 73572 h 5797984"/>
              <a:gd name="connsiteX89" fmla="*/ 1103586 w 3857297"/>
              <a:gd name="connsiteY89" fmla="*/ 0 h 5797984"/>
              <a:gd name="connsiteX0" fmla="*/ 1103586 w 3857297"/>
              <a:gd name="connsiteY0" fmla="*/ 0 h 5780691"/>
              <a:gd name="connsiteX1" fmla="*/ 914400 w 3857297"/>
              <a:gd name="connsiteY1" fmla="*/ 388883 h 5780691"/>
              <a:gd name="connsiteX2" fmla="*/ 378372 w 3857297"/>
              <a:gd name="connsiteY2" fmla="*/ 536028 h 5780691"/>
              <a:gd name="connsiteX3" fmla="*/ 63062 w 3857297"/>
              <a:gd name="connsiteY3" fmla="*/ 819807 h 5780691"/>
              <a:gd name="connsiteX4" fmla="*/ 63062 w 3857297"/>
              <a:gd name="connsiteY4" fmla="*/ 1093076 h 5780691"/>
              <a:gd name="connsiteX5" fmla="*/ 273269 w 3857297"/>
              <a:gd name="connsiteY5" fmla="*/ 1492469 h 5780691"/>
              <a:gd name="connsiteX6" fmla="*/ 378373 w 3857297"/>
              <a:gd name="connsiteY6" fmla="*/ 1660634 h 5780691"/>
              <a:gd name="connsiteX7" fmla="*/ 409903 w 3857297"/>
              <a:gd name="connsiteY7" fmla="*/ 1870841 h 5780691"/>
              <a:gd name="connsiteX8" fmla="*/ 609600 w 3857297"/>
              <a:gd name="connsiteY8" fmla="*/ 1923394 h 5780691"/>
              <a:gd name="connsiteX9" fmla="*/ 798786 w 3857297"/>
              <a:gd name="connsiteY9" fmla="*/ 1671145 h 5780691"/>
              <a:gd name="connsiteX10" fmla="*/ 735724 w 3857297"/>
              <a:gd name="connsiteY10" fmla="*/ 1250731 h 5780691"/>
              <a:gd name="connsiteX11" fmla="*/ 651641 w 3857297"/>
              <a:gd name="connsiteY11" fmla="*/ 1051035 h 5780691"/>
              <a:gd name="connsiteX12" fmla="*/ 830317 w 3857297"/>
              <a:gd name="connsiteY12" fmla="*/ 1008993 h 5780691"/>
              <a:gd name="connsiteX13" fmla="*/ 998483 w 3857297"/>
              <a:gd name="connsiteY13" fmla="*/ 1481959 h 5780691"/>
              <a:gd name="connsiteX14" fmla="*/ 1030014 w 3857297"/>
              <a:gd name="connsiteY14" fmla="*/ 1891862 h 5780691"/>
              <a:gd name="connsiteX15" fmla="*/ 977462 w 3857297"/>
              <a:gd name="connsiteY15" fmla="*/ 2364828 h 5780691"/>
              <a:gd name="connsiteX16" fmla="*/ 399393 w 3857297"/>
              <a:gd name="connsiteY16" fmla="*/ 3499945 h 5780691"/>
              <a:gd name="connsiteX17" fmla="*/ 325821 w 3857297"/>
              <a:gd name="connsiteY17" fmla="*/ 3626070 h 5780691"/>
              <a:gd name="connsiteX18" fmla="*/ 336331 w 3857297"/>
              <a:gd name="connsiteY18" fmla="*/ 3710152 h 5780691"/>
              <a:gd name="connsiteX19" fmla="*/ 304800 w 3857297"/>
              <a:gd name="connsiteY19" fmla="*/ 3815255 h 5780691"/>
              <a:gd name="connsiteX20" fmla="*/ 241738 w 3857297"/>
              <a:gd name="connsiteY20" fmla="*/ 4025462 h 5780691"/>
              <a:gd name="connsiteX21" fmla="*/ 105104 w 3857297"/>
              <a:gd name="connsiteY21" fmla="*/ 4498427 h 5780691"/>
              <a:gd name="connsiteX22" fmla="*/ 0 w 3857297"/>
              <a:gd name="connsiteY22" fmla="*/ 4834759 h 5780691"/>
              <a:gd name="connsiteX23" fmla="*/ 31531 w 3857297"/>
              <a:gd name="connsiteY23" fmla="*/ 5097517 h 5780691"/>
              <a:gd name="connsiteX24" fmla="*/ 136635 w 3857297"/>
              <a:gd name="connsiteY24" fmla="*/ 5192110 h 5780691"/>
              <a:gd name="connsiteX25" fmla="*/ 199696 w 3857297"/>
              <a:gd name="connsiteY25" fmla="*/ 5255172 h 5780691"/>
              <a:gd name="connsiteX26" fmla="*/ 409904 w 3857297"/>
              <a:gd name="connsiteY26" fmla="*/ 5223643 h 5780691"/>
              <a:gd name="connsiteX27" fmla="*/ 515007 w 3857297"/>
              <a:gd name="connsiteY27" fmla="*/ 5213131 h 5780691"/>
              <a:gd name="connsiteX28" fmla="*/ 620110 w 3857297"/>
              <a:gd name="connsiteY28" fmla="*/ 5171090 h 5780691"/>
              <a:gd name="connsiteX29" fmla="*/ 693681 w 3857297"/>
              <a:gd name="connsiteY29" fmla="*/ 4929352 h 5780691"/>
              <a:gd name="connsiteX30" fmla="*/ 735724 w 3857297"/>
              <a:gd name="connsiteY30" fmla="*/ 4572000 h 5780691"/>
              <a:gd name="connsiteX31" fmla="*/ 882868 w 3857297"/>
              <a:gd name="connsiteY31" fmla="*/ 4014952 h 5780691"/>
              <a:gd name="connsiteX32" fmla="*/ 945931 w 3857297"/>
              <a:gd name="connsiteY32" fmla="*/ 4824249 h 5780691"/>
              <a:gd name="connsiteX33" fmla="*/ 966952 w 3857297"/>
              <a:gd name="connsiteY33" fmla="*/ 4981903 h 5780691"/>
              <a:gd name="connsiteX34" fmla="*/ 1082566 w 3857297"/>
              <a:gd name="connsiteY34" fmla="*/ 5108026 h 5780691"/>
              <a:gd name="connsiteX35" fmla="*/ 1219199 w 3857297"/>
              <a:gd name="connsiteY35" fmla="*/ 5108028 h 5780691"/>
              <a:gd name="connsiteX36" fmla="*/ 1345324 w 3857297"/>
              <a:gd name="connsiteY36" fmla="*/ 5087007 h 5780691"/>
              <a:gd name="connsiteX37" fmla="*/ 1566041 w 3857297"/>
              <a:gd name="connsiteY37" fmla="*/ 4614041 h 5780691"/>
              <a:gd name="connsiteX38" fmla="*/ 1671145 w 3857297"/>
              <a:gd name="connsiteY38" fmla="*/ 4172608 h 5780691"/>
              <a:gd name="connsiteX39" fmla="*/ 2049518 w 3857297"/>
              <a:gd name="connsiteY39" fmla="*/ 4078013 h 5780691"/>
              <a:gd name="connsiteX40" fmla="*/ 2165131 w 3857297"/>
              <a:gd name="connsiteY40" fmla="*/ 4529960 h 5780691"/>
              <a:gd name="connsiteX41" fmla="*/ 2207172 w 3857297"/>
              <a:gd name="connsiteY41" fmla="*/ 4950373 h 5780691"/>
              <a:gd name="connsiteX42" fmla="*/ 2259724 w 3857297"/>
              <a:gd name="connsiteY42" fmla="*/ 5108028 h 5780691"/>
              <a:gd name="connsiteX43" fmla="*/ 2312277 w 3857297"/>
              <a:gd name="connsiteY43" fmla="*/ 5360274 h 5780691"/>
              <a:gd name="connsiteX44" fmla="*/ 2427890 w 3857297"/>
              <a:gd name="connsiteY44" fmla="*/ 5528443 h 5780691"/>
              <a:gd name="connsiteX45" fmla="*/ 2532993 w 3857297"/>
              <a:gd name="connsiteY45" fmla="*/ 5559974 h 5780691"/>
              <a:gd name="connsiteX46" fmla="*/ 2680138 w 3857297"/>
              <a:gd name="connsiteY46" fmla="*/ 5528441 h 5780691"/>
              <a:gd name="connsiteX47" fmla="*/ 2669627 w 3857297"/>
              <a:gd name="connsiteY47" fmla="*/ 5423339 h 5780691"/>
              <a:gd name="connsiteX48" fmla="*/ 2659117 w 3857297"/>
              <a:gd name="connsiteY48" fmla="*/ 5423338 h 5780691"/>
              <a:gd name="connsiteX49" fmla="*/ 2690648 w 3857297"/>
              <a:gd name="connsiteY49" fmla="*/ 5044965 h 5780691"/>
              <a:gd name="connsiteX50" fmla="*/ 2690648 w 3857297"/>
              <a:gd name="connsiteY50" fmla="*/ 4740165 h 5780691"/>
              <a:gd name="connsiteX51" fmla="*/ 2858814 w 3857297"/>
              <a:gd name="connsiteY51" fmla="*/ 3983421 h 5780691"/>
              <a:gd name="connsiteX52" fmla="*/ 3153102 w 3857297"/>
              <a:gd name="connsiteY52" fmla="*/ 4277711 h 5780691"/>
              <a:gd name="connsiteX53" fmla="*/ 2911365 w 3857297"/>
              <a:gd name="connsiteY53" fmla="*/ 5234151 h 5780691"/>
              <a:gd name="connsiteX54" fmla="*/ 2953407 w 3857297"/>
              <a:gd name="connsiteY54" fmla="*/ 5675587 h 5780691"/>
              <a:gd name="connsiteX55" fmla="*/ 3132082 w 3857297"/>
              <a:gd name="connsiteY55" fmla="*/ 5633544 h 5780691"/>
              <a:gd name="connsiteX56" fmla="*/ 3289737 w 3857297"/>
              <a:gd name="connsiteY56" fmla="*/ 5780691 h 5780691"/>
              <a:gd name="connsiteX57" fmla="*/ 3426372 w 3857297"/>
              <a:gd name="connsiteY57" fmla="*/ 5633544 h 5780691"/>
              <a:gd name="connsiteX58" fmla="*/ 3584028 w 3857297"/>
              <a:gd name="connsiteY58" fmla="*/ 5528441 h 5780691"/>
              <a:gd name="connsiteX59" fmla="*/ 3720664 w 3857297"/>
              <a:gd name="connsiteY59" fmla="*/ 5223642 h 5780691"/>
              <a:gd name="connsiteX60" fmla="*/ 3836277 w 3857297"/>
              <a:gd name="connsiteY60" fmla="*/ 4813738 h 5780691"/>
              <a:gd name="connsiteX61" fmla="*/ 3741682 w 3857297"/>
              <a:gd name="connsiteY61" fmla="*/ 4393325 h 5780691"/>
              <a:gd name="connsiteX62" fmla="*/ 3857297 w 3857297"/>
              <a:gd name="connsiteY62" fmla="*/ 4120055 h 5780691"/>
              <a:gd name="connsiteX63" fmla="*/ 3699642 w 3857297"/>
              <a:gd name="connsiteY63" fmla="*/ 3804745 h 5780691"/>
              <a:gd name="connsiteX64" fmla="*/ 3436883 w 3857297"/>
              <a:gd name="connsiteY64" fmla="*/ 3037490 h 5780691"/>
              <a:gd name="connsiteX65" fmla="*/ 3258207 w 3857297"/>
              <a:gd name="connsiteY65" fmla="*/ 2543504 h 5780691"/>
              <a:gd name="connsiteX66" fmla="*/ 3069021 w 3857297"/>
              <a:gd name="connsiteY66" fmla="*/ 2291255 h 5780691"/>
              <a:gd name="connsiteX67" fmla="*/ 2890345 w 3857297"/>
              <a:gd name="connsiteY67" fmla="*/ 1923393 h 5780691"/>
              <a:gd name="connsiteX68" fmla="*/ 2743200 w 3857297"/>
              <a:gd name="connsiteY68" fmla="*/ 1681655 h 5780691"/>
              <a:gd name="connsiteX69" fmla="*/ 2806262 w 3857297"/>
              <a:gd name="connsiteY69" fmla="*/ 1282262 h 5780691"/>
              <a:gd name="connsiteX70" fmla="*/ 2869324 w 3857297"/>
              <a:gd name="connsiteY70" fmla="*/ 1187669 h 5780691"/>
              <a:gd name="connsiteX71" fmla="*/ 2837793 w 3857297"/>
              <a:gd name="connsiteY71" fmla="*/ 1534511 h 5780691"/>
              <a:gd name="connsiteX72" fmla="*/ 2995448 w 3857297"/>
              <a:gd name="connsiteY72" fmla="*/ 1996966 h 5780691"/>
              <a:gd name="connsiteX73" fmla="*/ 3541986 w 3857297"/>
              <a:gd name="connsiteY73" fmla="*/ 2017986 h 5780691"/>
              <a:gd name="connsiteX74" fmla="*/ 3647090 w 3857297"/>
              <a:gd name="connsiteY74" fmla="*/ 1828800 h 5780691"/>
              <a:gd name="connsiteX75" fmla="*/ 3415862 w 3857297"/>
              <a:gd name="connsiteY75" fmla="*/ 1597573 h 5780691"/>
              <a:gd name="connsiteX76" fmla="*/ 3636579 w 3857297"/>
              <a:gd name="connsiteY76" fmla="*/ 1219200 h 5780691"/>
              <a:gd name="connsiteX77" fmla="*/ 3573517 w 3857297"/>
              <a:gd name="connsiteY77" fmla="*/ 630621 h 5780691"/>
              <a:gd name="connsiteX78" fmla="*/ 3499945 w 3857297"/>
              <a:gd name="connsiteY78" fmla="*/ 515007 h 5780691"/>
              <a:gd name="connsiteX79" fmla="*/ 3048000 w 3857297"/>
              <a:gd name="connsiteY79" fmla="*/ 283780 h 5780691"/>
              <a:gd name="connsiteX80" fmla="*/ 2795752 w 3857297"/>
              <a:gd name="connsiteY80" fmla="*/ 231228 h 5780691"/>
              <a:gd name="connsiteX81" fmla="*/ 2585545 w 3857297"/>
              <a:gd name="connsiteY81" fmla="*/ 42042 h 5780691"/>
              <a:gd name="connsiteX82" fmla="*/ 2448910 w 3857297"/>
              <a:gd name="connsiteY82" fmla="*/ 31532 h 5780691"/>
              <a:gd name="connsiteX83" fmla="*/ 2301765 w 3857297"/>
              <a:gd name="connsiteY83" fmla="*/ 294290 h 5780691"/>
              <a:gd name="connsiteX84" fmla="*/ 2102069 w 3857297"/>
              <a:gd name="connsiteY84" fmla="*/ 493986 h 5780691"/>
              <a:gd name="connsiteX85" fmla="*/ 1807780 w 3857297"/>
              <a:gd name="connsiteY85" fmla="*/ 588580 h 5780691"/>
              <a:gd name="connsiteX86" fmla="*/ 1576552 w 3857297"/>
              <a:gd name="connsiteY86" fmla="*/ 620110 h 5780691"/>
              <a:gd name="connsiteX87" fmla="*/ 1387366 w 3857297"/>
              <a:gd name="connsiteY87" fmla="*/ 388883 h 5780691"/>
              <a:gd name="connsiteX88" fmla="*/ 1250731 w 3857297"/>
              <a:gd name="connsiteY88" fmla="*/ 73572 h 5780691"/>
              <a:gd name="connsiteX89" fmla="*/ 1103586 w 3857297"/>
              <a:gd name="connsiteY89" fmla="*/ 0 h 5780691"/>
              <a:gd name="connsiteX0" fmla="*/ 1103586 w 3857297"/>
              <a:gd name="connsiteY0" fmla="*/ 0 h 5710064"/>
              <a:gd name="connsiteX1" fmla="*/ 914400 w 3857297"/>
              <a:gd name="connsiteY1" fmla="*/ 388883 h 5710064"/>
              <a:gd name="connsiteX2" fmla="*/ 378372 w 3857297"/>
              <a:gd name="connsiteY2" fmla="*/ 536028 h 5710064"/>
              <a:gd name="connsiteX3" fmla="*/ 63062 w 3857297"/>
              <a:gd name="connsiteY3" fmla="*/ 819807 h 5710064"/>
              <a:gd name="connsiteX4" fmla="*/ 63062 w 3857297"/>
              <a:gd name="connsiteY4" fmla="*/ 1093076 h 5710064"/>
              <a:gd name="connsiteX5" fmla="*/ 273269 w 3857297"/>
              <a:gd name="connsiteY5" fmla="*/ 1492469 h 5710064"/>
              <a:gd name="connsiteX6" fmla="*/ 378373 w 3857297"/>
              <a:gd name="connsiteY6" fmla="*/ 1660634 h 5710064"/>
              <a:gd name="connsiteX7" fmla="*/ 409903 w 3857297"/>
              <a:gd name="connsiteY7" fmla="*/ 1870841 h 5710064"/>
              <a:gd name="connsiteX8" fmla="*/ 609600 w 3857297"/>
              <a:gd name="connsiteY8" fmla="*/ 1923394 h 5710064"/>
              <a:gd name="connsiteX9" fmla="*/ 798786 w 3857297"/>
              <a:gd name="connsiteY9" fmla="*/ 1671145 h 5710064"/>
              <a:gd name="connsiteX10" fmla="*/ 735724 w 3857297"/>
              <a:gd name="connsiteY10" fmla="*/ 1250731 h 5710064"/>
              <a:gd name="connsiteX11" fmla="*/ 651641 w 3857297"/>
              <a:gd name="connsiteY11" fmla="*/ 1051035 h 5710064"/>
              <a:gd name="connsiteX12" fmla="*/ 830317 w 3857297"/>
              <a:gd name="connsiteY12" fmla="*/ 1008993 h 5710064"/>
              <a:gd name="connsiteX13" fmla="*/ 998483 w 3857297"/>
              <a:gd name="connsiteY13" fmla="*/ 1481959 h 5710064"/>
              <a:gd name="connsiteX14" fmla="*/ 1030014 w 3857297"/>
              <a:gd name="connsiteY14" fmla="*/ 1891862 h 5710064"/>
              <a:gd name="connsiteX15" fmla="*/ 977462 w 3857297"/>
              <a:gd name="connsiteY15" fmla="*/ 2364828 h 5710064"/>
              <a:gd name="connsiteX16" fmla="*/ 399393 w 3857297"/>
              <a:gd name="connsiteY16" fmla="*/ 3499945 h 5710064"/>
              <a:gd name="connsiteX17" fmla="*/ 325821 w 3857297"/>
              <a:gd name="connsiteY17" fmla="*/ 3626070 h 5710064"/>
              <a:gd name="connsiteX18" fmla="*/ 336331 w 3857297"/>
              <a:gd name="connsiteY18" fmla="*/ 3710152 h 5710064"/>
              <a:gd name="connsiteX19" fmla="*/ 304800 w 3857297"/>
              <a:gd name="connsiteY19" fmla="*/ 3815255 h 5710064"/>
              <a:gd name="connsiteX20" fmla="*/ 241738 w 3857297"/>
              <a:gd name="connsiteY20" fmla="*/ 4025462 h 5710064"/>
              <a:gd name="connsiteX21" fmla="*/ 105104 w 3857297"/>
              <a:gd name="connsiteY21" fmla="*/ 4498427 h 5710064"/>
              <a:gd name="connsiteX22" fmla="*/ 0 w 3857297"/>
              <a:gd name="connsiteY22" fmla="*/ 4834759 h 5710064"/>
              <a:gd name="connsiteX23" fmla="*/ 31531 w 3857297"/>
              <a:gd name="connsiteY23" fmla="*/ 5097517 h 5710064"/>
              <a:gd name="connsiteX24" fmla="*/ 136635 w 3857297"/>
              <a:gd name="connsiteY24" fmla="*/ 5192110 h 5710064"/>
              <a:gd name="connsiteX25" fmla="*/ 199696 w 3857297"/>
              <a:gd name="connsiteY25" fmla="*/ 5255172 h 5710064"/>
              <a:gd name="connsiteX26" fmla="*/ 409904 w 3857297"/>
              <a:gd name="connsiteY26" fmla="*/ 5223643 h 5710064"/>
              <a:gd name="connsiteX27" fmla="*/ 515007 w 3857297"/>
              <a:gd name="connsiteY27" fmla="*/ 5213131 h 5710064"/>
              <a:gd name="connsiteX28" fmla="*/ 620110 w 3857297"/>
              <a:gd name="connsiteY28" fmla="*/ 5171090 h 5710064"/>
              <a:gd name="connsiteX29" fmla="*/ 693681 w 3857297"/>
              <a:gd name="connsiteY29" fmla="*/ 4929352 h 5710064"/>
              <a:gd name="connsiteX30" fmla="*/ 735724 w 3857297"/>
              <a:gd name="connsiteY30" fmla="*/ 4572000 h 5710064"/>
              <a:gd name="connsiteX31" fmla="*/ 882868 w 3857297"/>
              <a:gd name="connsiteY31" fmla="*/ 4014952 h 5710064"/>
              <a:gd name="connsiteX32" fmla="*/ 945931 w 3857297"/>
              <a:gd name="connsiteY32" fmla="*/ 4824249 h 5710064"/>
              <a:gd name="connsiteX33" fmla="*/ 966952 w 3857297"/>
              <a:gd name="connsiteY33" fmla="*/ 4981903 h 5710064"/>
              <a:gd name="connsiteX34" fmla="*/ 1082566 w 3857297"/>
              <a:gd name="connsiteY34" fmla="*/ 5108026 h 5710064"/>
              <a:gd name="connsiteX35" fmla="*/ 1219199 w 3857297"/>
              <a:gd name="connsiteY35" fmla="*/ 5108028 h 5710064"/>
              <a:gd name="connsiteX36" fmla="*/ 1345324 w 3857297"/>
              <a:gd name="connsiteY36" fmla="*/ 5087007 h 5710064"/>
              <a:gd name="connsiteX37" fmla="*/ 1566041 w 3857297"/>
              <a:gd name="connsiteY37" fmla="*/ 4614041 h 5710064"/>
              <a:gd name="connsiteX38" fmla="*/ 1671145 w 3857297"/>
              <a:gd name="connsiteY38" fmla="*/ 4172608 h 5710064"/>
              <a:gd name="connsiteX39" fmla="*/ 2049518 w 3857297"/>
              <a:gd name="connsiteY39" fmla="*/ 4078013 h 5710064"/>
              <a:gd name="connsiteX40" fmla="*/ 2165131 w 3857297"/>
              <a:gd name="connsiteY40" fmla="*/ 4529960 h 5710064"/>
              <a:gd name="connsiteX41" fmla="*/ 2207172 w 3857297"/>
              <a:gd name="connsiteY41" fmla="*/ 4950373 h 5710064"/>
              <a:gd name="connsiteX42" fmla="*/ 2259724 w 3857297"/>
              <a:gd name="connsiteY42" fmla="*/ 5108028 h 5710064"/>
              <a:gd name="connsiteX43" fmla="*/ 2312277 w 3857297"/>
              <a:gd name="connsiteY43" fmla="*/ 5360274 h 5710064"/>
              <a:gd name="connsiteX44" fmla="*/ 2427890 w 3857297"/>
              <a:gd name="connsiteY44" fmla="*/ 5528443 h 5710064"/>
              <a:gd name="connsiteX45" fmla="*/ 2532993 w 3857297"/>
              <a:gd name="connsiteY45" fmla="*/ 5559974 h 5710064"/>
              <a:gd name="connsiteX46" fmla="*/ 2680138 w 3857297"/>
              <a:gd name="connsiteY46" fmla="*/ 5528441 h 5710064"/>
              <a:gd name="connsiteX47" fmla="*/ 2669627 w 3857297"/>
              <a:gd name="connsiteY47" fmla="*/ 5423339 h 5710064"/>
              <a:gd name="connsiteX48" fmla="*/ 2659117 w 3857297"/>
              <a:gd name="connsiteY48" fmla="*/ 5423338 h 5710064"/>
              <a:gd name="connsiteX49" fmla="*/ 2690648 w 3857297"/>
              <a:gd name="connsiteY49" fmla="*/ 5044965 h 5710064"/>
              <a:gd name="connsiteX50" fmla="*/ 2690648 w 3857297"/>
              <a:gd name="connsiteY50" fmla="*/ 4740165 h 5710064"/>
              <a:gd name="connsiteX51" fmla="*/ 2858814 w 3857297"/>
              <a:gd name="connsiteY51" fmla="*/ 3983421 h 5710064"/>
              <a:gd name="connsiteX52" fmla="*/ 3153102 w 3857297"/>
              <a:gd name="connsiteY52" fmla="*/ 4277711 h 5710064"/>
              <a:gd name="connsiteX53" fmla="*/ 2911365 w 3857297"/>
              <a:gd name="connsiteY53" fmla="*/ 5234151 h 5710064"/>
              <a:gd name="connsiteX54" fmla="*/ 2953407 w 3857297"/>
              <a:gd name="connsiteY54" fmla="*/ 5675587 h 5710064"/>
              <a:gd name="connsiteX55" fmla="*/ 3132082 w 3857297"/>
              <a:gd name="connsiteY55" fmla="*/ 5633544 h 5710064"/>
              <a:gd name="connsiteX56" fmla="*/ 3289737 w 3857297"/>
              <a:gd name="connsiteY56" fmla="*/ 5686098 h 5710064"/>
              <a:gd name="connsiteX57" fmla="*/ 3426372 w 3857297"/>
              <a:gd name="connsiteY57" fmla="*/ 5633544 h 5710064"/>
              <a:gd name="connsiteX58" fmla="*/ 3584028 w 3857297"/>
              <a:gd name="connsiteY58" fmla="*/ 5528441 h 5710064"/>
              <a:gd name="connsiteX59" fmla="*/ 3720664 w 3857297"/>
              <a:gd name="connsiteY59" fmla="*/ 5223642 h 5710064"/>
              <a:gd name="connsiteX60" fmla="*/ 3836277 w 3857297"/>
              <a:gd name="connsiteY60" fmla="*/ 4813738 h 5710064"/>
              <a:gd name="connsiteX61" fmla="*/ 3741682 w 3857297"/>
              <a:gd name="connsiteY61" fmla="*/ 4393325 h 5710064"/>
              <a:gd name="connsiteX62" fmla="*/ 3857297 w 3857297"/>
              <a:gd name="connsiteY62" fmla="*/ 4120055 h 5710064"/>
              <a:gd name="connsiteX63" fmla="*/ 3699642 w 3857297"/>
              <a:gd name="connsiteY63" fmla="*/ 3804745 h 5710064"/>
              <a:gd name="connsiteX64" fmla="*/ 3436883 w 3857297"/>
              <a:gd name="connsiteY64" fmla="*/ 3037490 h 5710064"/>
              <a:gd name="connsiteX65" fmla="*/ 3258207 w 3857297"/>
              <a:gd name="connsiteY65" fmla="*/ 2543504 h 5710064"/>
              <a:gd name="connsiteX66" fmla="*/ 3069021 w 3857297"/>
              <a:gd name="connsiteY66" fmla="*/ 2291255 h 5710064"/>
              <a:gd name="connsiteX67" fmla="*/ 2890345 w 3857297"/>
              <a:gd name="connsiteY67" fmla="*/ 1923393 h 5710064"/>
              <a:gd name="connsiteX68" fmla="*/ 2743200 w 3857297"/>
              <a:gd name="connsiteY68" fmla="*/ 1681655 h 5710064"/>
              <a:gd name="connsiteX69" fmla="*/ 2806262 w 3857297"/>
              <a:gd name="connsiteY69" fmla="*/ 1282262 h 5710064"/>
              <a:gd name="connsiteX70" fmla="*/ 2869324 w 3857297"/>
              <a:gd name="connsiteY70" fmla="*/ 1187669 h 5710064"/>
              <a:gd name="connsiteX71" fmla="*/ 2837793 w 3857297"/>
              <a:gd name="connsiteY71" fmla="*/ 1534511 h 5710064"/>
              <a:gd name="connsiteX72" fmla="*/ 2995448 w 3857297"/>
              <a:gd name="connsiteY72" fmla="*/ 1996966 h 5710064"/>
              <a:gd name="connsiteX73" fmla="*/ 3541986 w 3857297"/>
              <a:gd name="connsiteY73" fmla="*/ 2017986 h 5710064"/>
              <a:gd name="connsiteX74" fmla="*/ 3647090 w 3857297"/>
              <a:gd name="connsiteY74" fmla="*/ 1828800 h 5710064"/>
              <a:gd name="connsiteX75" fmla="*/ 3415862 w 3857297"/>
              <a:gd name="connsiteY75" fmla="*/ 1597573 h 5710064"/>
              <a:gd name="connsiteX76" fmla="*/ 3636579 w 3857297"/>
              <a:gd name="connsiteY76" fmla="*/ 1219200 h 5710064"/>
              <a:gd name="connsiteX77" fmla="*/ 3573517 w 3857297"/>
              <a:gd name="connsiteY77" fmla="*/ 630621 h 5710064"/>
              <a:gd name="connsiteX78" fmla="*/ 3499945 w 3857297"/>
              <a:gd name="connsiteY78" fmla="*/ 515007 h 5710064"/>
              <a:gd name="connsiteX79" fmla="*/ 3048000 w 3857297"/>
              <a:gd name="connsiteY79" fmla="*/ 283780 h 5710064"/>
              <a:gd name="connsiteX80" fmla="*/ 2795752 w 3857297"/>
              <a:gd name="connsiteY80" fmla="*/ 231228 h 5710064"/>
              <a:gd name="connsiteX81" fmla="*/ 2585545 w 3857297"/>
              <a:gd name="connsiteY81" fmla="*/ 42042 h 5710064"/>
              <a:gd name="connsiteX82" fmla="*/ 2448910 w 3857297"/>
              <a:gd name="connsiteY82" fmla="*/ 31532 h 5710064"/>
              <a:gd name="connsiteX83" fmla="*/ 2301765 w 3857297"/>
              <a:gd name="connsiteY83" fmla="*/ 294290 h 5710064"/>
              <a:gd name="connsiteX84" fmla="*/ 2102069 w 3857297"/>
              <a:gd name="connsiteY84" fmla="*/ 493986 h 5710064"/>
              <a:gd name="connsiteX85" fmla="*/ 1807780 w 3857297"/>
              <a:gd name="connsiteY85" fmla="*/ 588580 h 5710064"/>
              <a:gd name="connsiteX86" fmla="*/ 1576552 w 3857297"/>
              <a:gd name="connsiteY86" fmla="*/ 620110 h 5710064"/>
              <a:gd name="connsiteX87" fmla="*/ 1387366 w 3857297"/>
              <a:gd name="connsiteY87" fmla="*/ 388883 h 5710064"/>
              <a:gd name="connsiteX88" fmla="*/ 1250731 w 3857297"/>
              <a:gd name="connsiteY88" fmla="*/ 73572 h 5710064"/>
              <a:gd name="connsiteX89" fmla="*/ 1103586 w 3857297"/>
              <a:gd name="connsiteY89" fmla="*/ 0 h 5710064"/>
              <a:gd name="connsiteX0" fmla="*/ 1103586 w 3857297"/>
              <a:gd name="connsiteY0" fmla="*/ 0 h 5738650"/>
              <a:gd name="connsiteX1" fmla="*/ 914400 w 3857297"/>
              <a:gd name="connsiteY1" fmla="*/ 388883 h 5738650"/>
              <a:gd name="connsiteX2" fmla="*/ 378372 w 3857297"/>
              <a:gd name="connsiteY2" fmla="*/ 536028 h 5738650"/>
              <a:gd name="connsiteX3" fmla="*/ 63062 w 3857297"/>
              <a:gd name="connsiteY3" fmla="*/ 819807 h 5738650"/>
              <a:gd name="connsiteX4" fmla="*/ 63062 w 3857297"/>
              <a:gd name="connsiteY4" fmla="*/ 1093076 h 5738650"/>
              <a:gd name="connsiteX5" fmla="*/ 273269 w 3857297"/>
              <a:gd name="connsiteY5" fmla="*/ 1492469 h 5738650"/>
              <a:gd name="connsiteX6" fmla="*/ 378373 w 3857297"/>
              <a:gd name="connsiteY6" fmla="*/ 1660634 h 5738650"/>
              <a:gd name="connsiteX7" fmla="*/ 409903 w 3857297"/>
              <a:gd name="connsiteY7" fmla="*/ 1870841 h 5738650"/>
              <a:gd name="connsiteX8" fmla="*/ 609600 w 3857297"/>
              <a:gd name="connsiteY8" fmla="*/ 1923394 h 5738650"/>
              <a:gd name="connsiteX9" fmla="*/ 798786 w 3857297"/>
              <a:gd name="connsiteY9" fmla="*/ 1671145 h 5738650"/>
              <a:gd name="connsiteX10" fmla="*/ 735724 w 3857297"/>
              <a:gd name="connsiteY10" fmla="*/ 1250731 h 5738650"/>
              <a:gd name="connsiteX11" fmla="*/ 651641 w 3857297"/>
              <a:gd name="connsiteY11" fmla="*/ 1051035 h 5738650"/>
              <a:gd name="connsiteX12" fmla="*/ 830317 w 3857297"/>
              <a:gd name="connsiteY12" fmla="*/ 1008993 h 5738650"/>
              <a:gd name="connsiteX13" fmla="*/ 998483 w 3857297"/>
              <a:gd name="connsiteY13" fmla="*/ 1481959 h 5738650"/>
              <a:gd name="connsiteX14" fmla="*/ 1030014 w 3857297"/>
              <a:gd name="connsiteY14" fmla="*/ 1891862 h 5738650"/>
              <a:gd name="connsiteX15" fmla="*/ 977462 w 3857297"/>
              <a:gd name="connsiteY15" fmla="*/ 2364828 h 5738650"/>
              <a:gd name="connsiteX16" fmla="*/ 399393 w 3857297"/>
              <a:gd name="connsiteY16" fmla="*/ 3499945 h 5738650"/>
              <a:gd name="connsiteX17" fmla="*/ 325821 w 3857297"/>
              <a:gd name="connsiteY17" fmla="*/ 3626070 h 5738650"/>
              <a:gd name="connsiteX18" fmla="*/ 336331 w 3857297"/>
              <a:gd name="connsiteY18" fmla="*/ 3710152 h 5738650"/>
              <a:gd name="connsiteX19" fmla="*/ 304800 w 3857297"/>
              <a:gd name="connsiteY19" fmla="*/ 3815255 h 5738650"/>
              <a:gd name="connsiteX20" fmla="*/ 241738 w 3857297"/>
              <a:gd name="connsiteY20" fmla="*/ 4025462 h 5738650"/>
              <a:gd name="connsiteX21" fmla="*/ 105104 w 3857297"/>
              <a:gd name="connsiteY21" fmla="*/ 4498427 h 5738650"/>
              <a:gd name="connsiteX22" fmla="*/ 0 w 3857297"/>
              <a:gd name="connsiteY22" fmla="*/ 4834759 h 5738650"/>
              <a:gd name="connsiteX23" fmla="*/ 31531 w 3857297"/>
              <a:gd name="connsiteY23" fmla="*/ 5097517 h 5738650"/>
              <a:gd name="connsiteX24" fmla="*/ 136635 w 3857297"/>
              <a:gd name="connsiteY24" fmla="*/ 5192110 h 5738650"/>
              <a:gd name="connsiteX25" fmla="*/ 199696 w 3857297"/>
              <a:gd name="connsiteY25" fmla="*/ 5255172 h 5738650"/>
              <a:gd name="connsiteX26" fmla="*/ 409904 w 3857297"/>
              <a:gd name="connsiteY26" fmla="*/ 5223643 h 5738650"/>
              <a:gd name="connsiteX27" fmla="*/ 515007 w 3857297"/>
              <a:gd name="connsiteY27" fmla="*/ 5213131 h 5738650"/>
              <a:gd name="connsiteX28" fmla="*/ 620110 w 3857297"/>
              <a:gd name="connsiteY28" fmla="*/ 5171090 h 5738650"/>
              <a:gd name="connsiteX29" fmla="*/ 693681 w 3857297"/>
              <a:gd name="connsiteY29" fmla="*/ 4929352 h 5738650"/>
              <a:gd name="connsiteX30" fmla="*/ 735724 w 3857297"/>
              <a:gd name="connsiteY30" fmla="*/ 4572000 h 5738650"/>
              <a:gd name="connsiteX31" fmla="*/ 882868 w 3857297"/>
              <a:gd name="connsiteY31" fmla="*/ 4014952 h 5738650"/>
              <a:gd name="connsiteX32" fmla="*/ 945931 w 3857297"/>
              <a:gd name="connsiteY32" fmla="*/ 4824249 h 5738650"/>
              <a:gd name="connsiteX33" fmla="*/ 966952 w 3857297"/>
              <a:gd name="connsiteY33" fmla="*/ 4981903 h 5738650"/>
              <a:gd name="connsiteX34" fmla="*/ 1082566 w 3857297"/>
              <a:gd name="connsiteY34" fmla="*/ 5108026 h 5738650"/>
              <a:gd name="connsiteX35" fmla="*/ 1219199 w 3857297"/>
              <a:gd name="connsiteY35" fmla="*/ 5108028 h 5738650"/>
              <a:gd name="connsiteX36" fmla="*/ 1345324 w 3857297"/>
              <a:gd name="connsiteY36" fmla="*/ 5087007 h 5738650"/>
              <a:gd name="connsiteX37" fmla="*/ 1566041 w 3857297"/>
              <a:gd name="connsiteY37" fmla="*/ 4614041 h 5738650"/>
              <a:gd name="connsiteX38" fmla="*/ 1671145 w 3857297"/>
              <a:gd name="connsiteY38" fmla="*/ 4172608 h 5738650"/>
              <a:gd name="connsiteX39" fmla="*/ 2049518 w 3857297"/>
              <a:gd name="connsiteY39" fmla="*/ 4078013 h 5738650"/>
              <a:gd name="connsiteX40" fmla="*/ 2165131 w 3857297"/>
              <a:gd name="connsiteY40" fmla="*/ 4529960 h 5738650"/>
              <a:gd name="connsiteX41" fmla="*/ 2207172 w 3857297"/>
              <a:gd name="connsiteY41" fmla="*/ 4950373 h 5738650"/>
              <a:gd name="connsiteX42" fmla="*/ 2259724 w 3857297"/>
              <a:gd name="connsiteY42" fmla="*/ 5108028 h 5738650"/>
              <a:gd name="connsiteX43" fmla="*/ 2312277 w 3857297"/>
              <a:gd name="connsiteY43" fmla="*/ 5360274 h 5738650"/>
              <a:gd name="connsiteX44" fmla="*/ 2427890 w 3857297"/>
              <a:gd name="connsiteY44" fmla="*/ 5528443 h 5738650"/>
              <a:gd name="connsiteX45" fmla="*/ 2532993 w 3857297"/>
              <a:gd name="connsiteY45" fmla="*/ 5559974 h 5738650"/>
              <a:gd name="connsiteX46" fmla="*/ 2680138 w 3857297"/>
              <a:gd name="connsiteY46" fmla="*/ 5528441 h 5738650"/>
              <a:gd name="connsiteX47" fmla="*/ 2669627 w 3857297"/>
              <a:gd name="connsiteY47" fmla="*/ 5423339 h 5738650"/>
              <a:gd name="connsiteX48" fmla="*/ 2659117 w 3857297"/>
              <a:gd name="connsiteY48" fmla="*/ 5423338 h 5738650"/>
              <a:gd name="connsiteX49" fmla="*/ 2690648 w 3857297"/>
              <a:gd name="connsiteY49" fmla="*/ 5044965 h 5738650"/>
              <a:gd name="connsiteX50" fmla="*/ 2690648 w 3857297"/>
              <a:gd name="connsiteY50" fmla="*/ 4740165 h 5738650"/>
              <a:gd name="connsiteX51" fmla="*/ 2858814 w 3857297"/>
              <a:gd name="connsiteY51" fmla="*/ 3983421 h 5738650"/>
              <a:gd name="connsiteX52" fmla="*/ 3153102 w 3857297"/>
              <a:gd name="connsiteY52" fmla="*/ 4277711 h 5738650"/>
              <a:gd name="connsiteX53" fmla="*/ 2911365 w 3857297"/>
              <a:gd name="connsiteY53" fmla="*/ 5234151 h 5738650"/>
              <a:gd name="connsiteX54" fmla="*/ 2953407 w 3857297"/>
              <a:gd name="connsiteY54" fmla="*/ 5675587 h 5738650"/>
              <a:gd name="connsiteX55" fmla="*/ 3132082 w 3857297"/>
              <a:gd name="connsiteY55" fmla="*/ 5633544 h 5738650"/>
              <a:gd name="connsiteX56" fmla="*/ 3300247 w 3857297"/>
              <a:gd name="connsiteY56" fmla="*/ 5738650 h 5738650"/>
              <a:gd name="connsiteX57" fmla="*/ 3426372 w 3857297"/>
              <a:gd name="connsiteY57" fmla="*/ 5633544 h 5738650"/>
              <a:gd name="connsiteX58" fmla="*/ 3584028 w 3857297"/>
              <a:gd name="connsiteY58" fmla="*/ 5528441 h 5738650"/>
              <a:gd name="connsiteX59" fmla="*/ 3720664 w 3857297"/>
              <a:gd name="connsiteY59" fmla="*/ 5223642 h 5738650"/>
              <a:gd name="connsiteX60" fmla="*/ 3836277 w 3857297"/>
              <a:gd name="connsiteY60" fmla="*/ 4813738 h 5738650"/>
              <a:gd name="connsiteX61" fmla="*/ 3741682 w 3857297"/>
              <a:gd name="connsiteY61" fmla="*/ 4393325 h 5738650"/>
              <a:gd name="connsiteX62" fmla="*/ 3857297 w 3857297"/>
              <a:gd name="connsiteY62" fmla="*/ 4120055 h 5738650"/>
              <a:gd name="connsiteX63" fmla="*/ 3699642 w 3857297"/>
              <a:gd name="connsiteY63" fmla="*/ 3804745 h 5738650"/>
              <a:gd name="connsiteX64" fmla="*/ 3436883 w 3857297"/>
              <a:gd name="connsiteY64" fmla="*/ 3037490 h 5738650"/>
              <a:gd name="connsiteX65" fmla="*/ 3258207 w 3857297"/>
              <a:gd name="connsiteY65" fmla="*/ 2543504 h 5738650"/>
              <a:gd name="connsiteX66" fmla="*/ 3069021 w 3857297"/>
              <a:gd name="connsiteY66" fmla="*/ 2291255 h 5738650"/>
              <a:gd name="connsiteX67" fmla="*/ 2890345 w 3857297"/>
              <a:gd name="connsiteY67" fmla="*/ 1923393 h 5738650"/>
              <a:gd name="connsiteX68" fmla="*/ 2743200 w 3857297"/>
              <a:gd name="connsiteY68" fmla="*/ 1681655 h 5738650"/>
              <a:gd name="connsiteX69" fmla="*/ 2806262 w 3857297"/>
              <a:gd name="connsiteY69" fmla="*/ 1282262 h 5738650"/>
              <a:gd name="connsiteX70" fmla="*/ 2869324 w 3857297"/>
              <a:gd name="connsiteY70" fmla="*/ 1187669 h 5738650"/>
              <a:gd name="connsiteX71" fmla="*/ 2837793 w 3857297"/>
              <a:gd name="connsiteY71" fmla="*/ 1534511 h 5738650"/>
              <a:gd name="connsiteX72" fmla="*/ 2995448 w 3857297"/>
              <a:gd name="connsiteY72" fmla="*/ 1996966 h 5738650"/>
              <a:gd name="connsiteX73" fmla="*/ 3541986 w 3857297"/>
              <a:gd name="connsiteY73" fmla="*/ 2017986 h 5738650"/>
              <a:gd name="connsiteX74" fmla="*/ 3647090 w 3857297"/>
              <a:gd name="connsiteY74" fmla="*/ 1828800 h 5738650"/>
              <a:gd name="connsiteX75" fmla="*/ 3415862 w 3857297"/>
              <a:gd name="connsiteY75" fmla="*/ 1597573 h 5738650"/>
              <a:gd name="connsiteX76" fmla="*/ 3636579 w 3857297"/>
              <a:gd name="connsiteY76" fmla="*/ 1219200 h 5738650"/>
              <a:gd name="connsiteX77" fmla="*/ 3573517 w 3857297"/>
              <a:gd name="connsiteY77" fmla="*/ 630621 h 5738650"/>
              <a:gd name="connsiteX78" fmla="*/ 3499945 w 3857297"/>
              <a:gd name="connsiteY78" fmla="*/ 515007 h 5738650"/>
              <a:gd name="connsiteX79" fmla="*/ 3048000 w 3857297"/>
              <a:gd name="connsiteY79" fmla="*/ 283780 h 5738650"/>
              <a:gd name="connsiteX80" fmla="*/ 2795752 w 3857297"/>
              <a:gd name="connsiteY80" fmla="*/ 231228 h 5738650"/>
              <a:gd name="connsiteX81" fmla="*/ 2585545 w 3857297"/>
              <a:gd name="connsiteY81" fmla="*/ 42042 h 5738650"/>
              <a:gd name="connsiteX82" fmla="*/ 2448910 w 3857297"/>
              <a:gd name="connsiteY82" fmla="*/ 31532 h 5738650"/>
              <a:gd name="connsiteX83" fmla="*/ 2301765 w 3857297"/>
              <a:gd name="connsiteY83" fmla="*/ 294290 h 5738650"/>
              <a:gd name="connsiteX84" fmla="*/ 2102069 w 3857297"/>
              <a:gd name="connsiteY84" fmla="*/ 493986 h 5738650"/>
              <a:gd name="connsiteX85" fmla="*/ 1807780 w 3857297"/>
              <a:gd name="connsiteY85" fmla="*/ 588580 h 5738650"/>
              <a:gd name="connsiteX86" fmla="*/ 1576552 w 3857297"/>
              <a:gd name="connsiteY86" fmla="*/ 620110 h 5738650"/>
              <a:gd name="connsiteX87" fmla="*/ 1387366 w 3857297"/>
              <a:gd name="connsiteY87" fmla="*/ 388883 h 5738650"/>
              <a:gd name="connsiteX88" fmla="*/ 1250731 w 3857297"/>
              <a:gd name="connsiteY88" fmla="*/ 73572 h 5738650"/>
              <a:gd name="connsiteX89" fmla="*/ 1103586 w 3857297"/>
              <a:gd name="connsiteY89" fmla="*/ 0 h 5738650"/>
              <a:gd name="connsiteX0" fmla="*/ 1103586 w 3857297"/>
              <a:gd name="connsiteY0" fmla="*/ 0 h 5738650"/>
              <a:gd name="connsiteX1" fmla="*/ 914400 w 3857297"/>
              <a:gd name="connsiteY1" fmla="*/ 388883 h 5738650"/>
              <a:gd name="connsiteX2" fmla="*/ 378372 w 3857297"/>
              <a:gd name="connsiteY2" fmla="*/ 536028 h 5738650"/>
              <a:gd name="connsiteX3" fmla="*/ 63062 w 3857297"/>
              <a:gd name="connsiteY3" fmla="*/ 819807 h 5738650"/>
              <a:gd name="connsiteX4" fmla="*/ 63062 w 3857297"/>
              <a:gd name="connsiteY4" fmla="*/ 1093076 h 5738650"/>
              <a:gd name="connsiteX5" fmla="*/ 273269 w 3857297"/>
              <a:gd name="connsiteY5" fmla="*/ 1492469 h 5738650"/>
              <a:gd name="connsiteX6" fmla="*/ 378373 w 3857297"/>
              <a:gd name="connsiteY6" fmla="*/ 1660634 h 5738650"/>
              <a:gd name="connsiteX7" fmla="*/ 409903 w 3857297"/>
              <a:gd name="connsiteY7" fmla="*/ 1870841 h 5738650"/>
              <a:gd name="connsiteX8" fmla="*/ 609600 w 3857297"/>
              <a:gd name="connsiteY8" fmla="*/ 1923394 h 5738650"/>
              <a:gd name="connsiteX9" fmla="*/ 798786 w 3857297"/>
              <a:gd name="connsiteY9" fmla="*/ 1671145 h 5738650"/>
              <a:gd name="connsiteX10" fmla="*/ 735724 w 3857297"/>
              <a:gd name="connsiteY10" fmla="*/ 1250731 h 5738650"/>
              <a:gd name="connsiteX11" fmla="*/ 651641 w 3857297"/>
              <a:gd name="connsiteY11" fmla="*/ 1051035 h 5738650"/>
              <a:gd name="connsiteX12" fmla="*/ 830317 w 3857297"/>
              <a:gd name="connsiteY12" fmla="*/ 1008993 h 5738650"/>
              <a:gd name="connsiteX13" fmla="*/ 998483 w 3857297"/>
              <a:gd name="connsiteY13" fmla="*/ 1481959 h 5738650"/>
              <a:gd name="connsiteX14" fmla="*/ 1030014 w 3857297"/>
              <a:gd name="connsiteY14" fmla="*/ 1891862 h 5738650"/>
              <a:gd name="connsiteX15" fmla="*/ 977462 w 3857297"/>
              <a:gd name="connsiteY15" fmla="*/ 2364828 h 5738650"/>
              <a:gd name="connsiteX16" fmla="*/ 399393 w 3857297"/>
              <a:gd name="connsiteY16" fmla="*/ 3499945 h 5738650"/>
              <a:gd name="connsiteX17" fmla="*/ 325821 w 3857297"/>
              <a:gd name="connsiteY17" fmla="*/ 3626070 h 5738650"/>
              <a:gd name="connsiteX18" fmla="*/ 336331 w 3857297"/>
              <a:gd name="connsiteY18" fmla="*/ 3710152 h 5738650"/>
              <a:gd name="connsiteX19" fmla="*/ 304800 w 3857297"/>
              <a:gd name="connsiteY19" fmla="*/ 3815255 h 5738650"/>
              <a:gd name="connsiteX20" fmla="*/ 241738 w 3857297"/>
              <a:gd name="connsiteY20" fmla="*/ 4025462 h 5738650"/>
              <a:gd name="connsiteX21" fmla="*/ 105104 w 3857297"/>
              <a:gd name="connsiteY21" fmla="*/ 4498427 h 5738650"/>
              <a:gd name="connsiteX22" fmla="*/ 0 w 3857297"/>
              <a:gd name="connsiteY22" fmla="*/ 4834759 h 5738650"/>
              <a:gd name="connsiteX23" fmla="*/ 31531 w 3857297"/>
              <a:gd name="connsiteY23" fmla="*/ 5097517 h 5738650"/>
              <a:gd name="connsiteX24" fmla="*/ 136635 w 3857297"/>
              <a:gd name="connsiteY24" fmla="*/ 5192110 h 5738650"/>
              <a:gd name="connsiteX25" fmla="*/ 199696 w 3857297"/>
              <a:gd name="connsiteY25" fmla="*/ 5255172 h 5738650"/>
              <a:gd name="connsiteX26" fmla="*/ 409904 w 3857297"/>
              <a:gd name="connsiteY26" fmla="*/ 5223643 h 5738650"/>
              <a:gd name="connsiteX27" fmla="*/ 515007 w 3857297"/>
              <a:gd name="connsiteY27" fmla="*/ 5213131 h 5738650"/>
              <a:gd name="connsiteX28" fmla="*/ 620110 w 3857297"/>
              <a:gd name="connsiteY28" fmla="*/ 5171090 h 5738650"/>
              <a:gd name="connsiteX29" fmla="*/ 693681 w 3857297"/>
              <a:gd name="connsiteY29" fmla="*/ 4929352 h 5738650"/>
              <a:gd name="connsiteX30" fmla="*/ 735724 w 3857297"/>
              <a:gd name="connsiteY30" fmla="*/ 4572000 h 5738650"/>
              <a:gd name="connsiteX31" fmla="*/ 882868 w 3857297"/>
              <a:gd name="connsiteY31" fmla="*/ 4014952 h 5738650"/>
              <a:gd name="connsiteX32" fmla="*/ 945931 w 3857297"/>
              <a:gd name="connsiteY32" fmla="*/ 4824249 h 5738650"/>
              <a:gd name="connsiteX33" fmla="*/ 966952 w 3857297"/>
              <a:gd name="connsiteY33" fmla="*/ 4981903 h 5738650"/>
              <a:gd name="connsiteX34" fmla="*/ 1082566 w 3857297"/>
              <a:gd name="connsiteY34" fmla="*/ 5108026 h 5738650"/>
              <a:gd name="connsiteX35" fmla="*/ 1219199 w 3857297"/>
              <a:gd name="connsiteY35" fmla="*/ 5108028 h 5738650"/>
              <a:gd name="connsiteX36" fmla="*/ 1345324 w 3857297"/>
              <a:gd name="connsiteY36" fmla="*/ 5087007 h 5738650"/>
              <a:gd name="connsiteX37" fmla="*/ 1566041 w 3857297"/>
              <a:gd name="connsiteY37" fmla="*/ 4614041 h 5738650"/>
              <a:gd name="connsiteX38" fmla="*/ 1671145 w 3857297"/>
              <a:gd name="connsiteY38" fmla="*/ 4172608 h 5738650"/>
              <a:gd name="connsiteX39" fmla="*/ 2049518 w 3857297"/>
              <a:gd name="connsiteY39" fmla="*/ 4078013 h 5738650"/>
              <a:gd name="connsiteX40" fmla="*/ 2165131 w 3857297"/>
              <a:gd name="connsiteY40" fmla="*/ 4529960 h 5738650"/>
              <a:gd name="connsiteX41" fmla="*/ 2207172 w 3857297"/>
              <a:gd name="connsiteY41" fmla="*/ 4950373 h 5738650"/>
              <a:gd name="connsiteX42" fmla="*/ 2259724 w 3857297"/>
              <a:gd name="connsiteY42" fmla="*/ 5108028 h 5738650"/>
              <a:gd name="connsiteX43" fmla="*/ 2312277 w 3857297"/>
              <a:gd name="connsiteY43" fmla="*/ 5360274 h 5738650"/>
              <a:gd name="connsiteX44" fmla="*/ 2427890 w 3857297"/>
              <a:gd name="connsiteY44" fmla="*/ 5528443 h 5738650"/>
              <a:gd name="connsiteX45" fmla="*/ 2532993 w 3857297"/>
              <a:gd name="connsiteY45" fmla="*/ 5559974 h 5738650"/>
              <a:gd name="connsiteX46" fmla="*/ 2680138 w 3857297"/>
              <a:gd name="connsiteY46" fmla="*/ 5528441 h 5738650"/>
              <a:gd name="connsiteX47" fmla="*/ 2669627 w 3857297"/>
              <a:gd name="connsiteY47" fmla="*/ 5423339 h 5738650"/>
              <a:gd name="connsiteX48" fmla="*/ 2659117 w 3857297"/>
              <a:gd name="connsiteY48" fmla="*/ 5423338 h 5738650"/>
              <a:gd name="connsiteX49" fmla="*/ 2690648 w 3857297"/>
              <a:gd name="connsiteY49" fmla="*/ 5044965 h 5738650"/>
              <a:gd name="connsiteX50" fmla="*/ 2690648 w 3857297"/>
              <a:gd name="connsiteY50" fmla="*/ 4740165 h 5738650"/>
              <a:gd name="connsiteX51" fmla="*/ 2858814 w 3857297"/>
              <a:gd name="connsiteY51" fmla="*/ 3983421 h 5738650"/>
              <a:gd name="connsiteX52" fmla="*/ 3153102 w 3857297"/>
              <a:gd name="connsiteY52" fmla="*/ 4277711 h 5738650"/>
              <a:gd name="connsiteX53" fmla="*/ 2911365 w 3857297"/>
              <a:gd name="connsiteY53" fmla="*/ 5234151 h 5738650"/>
              <a:gd name="connsiteX54" fmla="*/ 2953407 w 3857297"/>
              <a:gd name="connsiteY54" fmla="*/ 5675587 h 5738650"/>
              <a:gd name="connsiteX55" fmla="*/ 3121572 w 3857297"/>
              <a:gd name="connsiteY55" fmla="*/ 5707117 h 5738650"/>
              <a:gd name="connsiteX56" fmla="*/ 3300247 w 3857297"/>
              <a:gd name="connsiteY56" fmla="*/ 5738650 h 5738650"/>
              <a:gd name="connsiteX57" fmla="*/ 3426372 w 3857297"/>
              <a:gd name="connsiteY57" fmla="*/ 5633544 h 5738650"/>
              <a:gd name="connsiteX58" fmla="*/ 3584028 w 3857297"/>
              <a:gd name="connsiteY58" fmla="*/ 5528441 h 5738650"/>
              <a:gd name="connsiteX59" fmla="*/ 3720664 w 3857297"/>
              <a:gd name="connsiteY59" fmla="*/ 5223642 h 5738650"/>
              <a:gd name="connsiteX60" fmla="*/ 3836277 w 3857297"/>
              <a:gd name="connsiteY60" fmla="*/ 4813738 h 5738650"/>
              <a:gd name="connsiteX61" fmla="*/ 3741682 w 3857297"/>
              <a:gd name="connsiteY61" fmla="*/ 4393325 h 5738650"/>
              <a:gd name="connsiteX62" fmla="*/ 3857297 w 3857297"/>
              <a:gd name="connsiteY62" fmla="*/ 4120055 h 5738650"/>
              <a:gd name="connsiteX63" fmla="*/ 3699642 w 3857297"/>
              <a:gd name="connsiteY63" fmla="*/ 3804745 h 5738650"/>
              <a:gd name="connsiteX64" fmla="*/ 3436883 w 3857297"/>
              <a:gd name="connsiteY64" fmla="*/ 3037490 h 5738650"/>
              <a:gd name="connsiteX65" fmla="*/ 3258207 w 3857297"/>
              <a:gd name="connsiteY65" fmla="*/ 2543504 h 5738650"/>
              <a:gd name="connsiteX66" fmla="*/ 3069021 w 3857297"/>
              <a:gd name="connsiteY66" fmla="*/ 2291255 h 5738650"/>
              <a:gd name="connsiteX67" fmla="*/ 2890345 w 3857297"/>
              <a:gd name="connsiteY67" fmla="*/ 1923393 h 5738650"/>
              <a:gd name="connsiteX68" fmla="*/ 2743200 w 3857297"/>
              <a:gd name="connsiteY68" fmla="*/ 1681655 h 5738650"/>
              <a:gd name="connsiteX69" fmla="*/ 2806262 w 3857297"/>
              <a:gd name="connsiteY69" fmla="*/ 1282262 h 5738650"/>
              <a:gd name="connsiteX70" fmla="*/ 2869324 w 3857297"/>
              <a:gd name="connsiteY70" fmla="*/ 1187669 h 5738650"/>
              <a:gd name="connsiteX71" fmla="*/ 2837793 w 3857297"/>
              <a:gd name="connsiteY71" fmla="*/ 1534511 h 5738650"/>
              <a:gd name="connsiteX72" fmla="*/ 2995448 w 3857297"/>
              <a:gd name="connsiteY72" fmla="*/ 1996966 h 5738650"/>
              <a:gd name="connsiteX73" fmla="*/ 3541986 w 3857297"/>
              <a:gd name="connsiteY73" fmla="*/ 2017986 h 5738650"/>
              <a:gd name="connsiteX74" fmla="*/ 3647090 w 3857297"/>
              <a:gd name="connsiteY74" fmla="*/ 1828800 h 5738650"/>
              <a:gd name="connsiteX75" fmla="*/ 3415862 w 3857297"/>
              <a:gd name="connsiteY75" fmla="*/ 1597573 h 5738650"/>
              <a:gd name="connsiteX76" fmla="*/ 3636579 w 3857297"/>
              <a:gd name="connsiteY76" fmla="*/ 1219200 h 5738650"/>
              <a:gd name="connsiteX77" fmla="*/ 3573517 w 3857297"/>
              <a:gd name="connsiteY77" fmla="*/ 630621 h 5738650"/>
              <a:gd name="connsiteX78" fmla="*/ 3499945 w 3857297"/>
              <a:gd name="connsiteY78" fmla="*/ 515007 h 5738650"/>
              <a:gd name="connsiteX79" fmla="*/ 3048000 w 3857297"/>
              <a:gd name="connsiteY79" fmla="*/ 283780 h 5738650"/>
              <a:gd name="connsiteX80" fmla="*/ 2795752 w 3857297"/>
              <a:gd name="connsiteY80" fmla="*/ 231228 h 5738650"/>
              <a:gd name="connsiteX81" fmla="*/ 2585545 w 3857297"/>
              <a:gd name="connsiteY81" fmla="*/ 42042 h 5738650"/>
              <a:gd name="connsiteX82" fmla="*/ 2448910 w 3857297"/>
              <a:gd name="connsiteY82" fmla="*/ 31532 h 5738650"/>
              <a:gd name="connsiteX83" fmla="*/ 2301765 w 3857297"/>
              <a:gd name="connsiteY83" fmla="*/ 294290 h 5738650"/>
              <a:gd name="connsiteX84" fmla="*/ 2102069 w 3857297"/>
              <a:gd name="connsiteY84" fmla="*/ 493986 h 5738650"/>
              <a:gd name="connsiteX85" fmla="*/ 1807780 w 3857297"/>
              <a:gd name="connsiteY85" fmla="*/ 588580 h 5738650"/>
              <a:gd name="connsiteX86" fmla="*/ 1576552 w 3857297"/>
              <a:gd name="connsiteY86" fmla="*/ 620110 h 5738650"/>
              <a:gd name="connsiteX87" fmla="*/ 1387366 w 3857297"/>
              <a:gd name="connsiteY87" fmla="*/ 388883 h 5738650"/>
              <a:gd name="connsiteX88" fmla="*/ 1250731 w 3857297"/>
              <a:gd name="connsiteY88" fmla="*/ 73572 h 5738650"/>
              <a:gd name="connsiteX89" fmla="*/ 1103586 w 3857297"/>
              <a:gd name="connsiteY89" fmla="*/ 0 h 5738650"/>
              <a:gd name="connsiteX0" fmla="*/ 1103586 w 3857297"/>
              <a:gd name="connsiteY0" fmla="*/ 0 h 5738650"/>
              <a:gd name="connsiteX1" fmla="*/ 914400 w 3857297"/>
              <a:gd name="connsiteY1" fmla="*/ 388883 h 5738650"/>
              <a:gd name="connsiteX2" fmla="*/ 378372 w 3857297"/>
              <a:gd name="connsiteY2" fmla="*/ 536028 h 5738650"/>
              <a:gd name="connsiteX3" fmla="*/ 63062 w 3857297"/>
              <a:gd name="connsiteY3" fmla="*/ 819807 h 5738650"/>
              <a:gd name="connsiteX4" fmla="*/ 63062 w 3857297"/>
              <a:gd name="connsiteY4" fmla="*/ 1093076 h 5738650"/>
              <a:gd name="connsiteX5" fmla="*/ 273269 w 3857297"/>
              <a:gd name="connsiteY5" fmla="*/ 1492469 h 5738650"/>
              <a:gd name="connsiteX6" fmla="*/ 378373 w 3857297"/>
              <a:gd name="connsiteY6" fmla="*/ 1660634 h 5738650"/>
              <a:gd name="connsiteX7" fmla="*/ 409903 w 3857297"/>
              <a:gd name="connsiteY7" fmla="*/ 1870841 h 5738650"/>
              <a:gd name="connsiteX8" fmla="*/ 609600 w 3857297"/>
              <a:gd name="connsiteY8" fmla="*/ 1923394 h 5738650"/>
              <a:gd name="connsiteX9" fmla="*/ 798786 w 3857297"/>
              <a:gd name="connsiteY9" fmla="*/ 1671145 h 5738650"/>
              <a:gd name="connsiteX10" fmla="*/ 735724 w 3857297"/>
              <a:gd name="connsiteY10" fmla="*/ 1250731 h 5738650"/>
              <a:gd name="connsiteX11" fmla="*/ 651641 w 3857297"/>
              <a:gd name="connsiteY11" fmla="*/ 1051035 h 5738650"/>
              <a:gd name="connsiteX12" fmla="*/ 830317 w 3857297"/>
              <a:gd name="connsiteY12" fmla="*/ 1008993 h 5738650"/>
              <a:gd name="connsiteX13" fmla="*/ 998483 w 3857297"/>
              <a:gd name="connsiteY13" fmla="*/ 1481959 h 5738650"/>
              <a:gd name="connsiteX14" fmla="*/ 1030014 w 3857297"/>
              <a:gd name="connsiteY14" fmla="*/ 1891862 h 5738650"/>
              <a:gd name="connsiteX15" fmla="*/ 977462 w 3857297"/>
              <a:gd name="connsiteY15" fmla="*/ 2364828 h 5738650"/>
              <a:gd name="connsiteX16" fmla="*/ 399393 w 3857297"/>
              <a:gd name="connsiteY16" fmla="*/ 3499945 h 5738650"/>
              <a:gd name="connsiteX17" fmla="*/ 325821 w 3857297"/>
              <a:gd name="connsiteY17" fmla="*/ 3626070 h 5738650"/>
              <a:gd name="connsiteX18" fmla="*/ 336331 w 3857297"/>
              <a:gd name="connsiteY18" fmla="*/ 3710152 h 5738650"/>
              <a:gd name="connsiteX19" fmla="*/ 304800 w 3857297"/>
              <a:gd name="connsiteY19" fmla="*/ 3815255 h 5738650"/>
              <a:gd name="connsiteX20" fmla="*/ 241738 w 3857297"/>
              <a:gd name="connsiteY20" fmla="*/ 4025462 h 5738650"/>
              <a:gd name="connsiteX21" fmla="*/ 105104 w 3857297"/>
              <a:gd name="connsiteY21" fmla="*/ 4498427 h 5738650"/>
              <a:gd name="connsiteX22" fmla="*/ 0 w 3857297"/>
              <a:gd name="connsiteY22" fmla="*/ 4834759 h 5738650"/>
              <a:gd name="connsiteX23" fmla="*/ 31531 w 3857297"/>
              <a:gd name="connsiteY23" fmla="*/ 5097517 h 5738650"/>
              <a:gd name="connsiteX24" fmla="*/ 136635 w 3857297"/>
              <a:gd name="connsiteY24" fmla="*/ 5192110 h 5738650"/>
              <a:gd name="connsiteX25" fmla="*/ 199696 w 3857297"/>
              <a:gd name="connsiteY25" fmla="*/ 5255172 h 5738650"/>
              <a:gd name="connsiteX26" fmla="*/ 409904 w 3857297"/>
              <a:gd name="connsiteY26" fmla="*/ 5223643 h 5738650"/>
              <a:gd name="connsiteX27" fmla="*/ 515007 w 3857297"/>
              <a:gd name="connsiteY27" fmla="*/ 5213131 h 5738650"/>
              <a:gd name="connsiteX28" fmla="*/ 620110 w 3857297"/>
              <a:gd name="connsiteY28" fmla="*/ 5171090 h 5738650"/>
              <a:gd name="connsiteX29" fmla="*/ 693681 w 3857297"/>
              <a:gd name="connsiteY29" fmla="*/ 4929352 h 5738650"/>
              <a:gd name="connsiteX30" fmla="*/ 735724 w 3857297"/>
              <a:gd name="connsiteY30" fmla="*/ 4572000 h 5738650"/>
              <a:gd name="connsiteX31" fmla="*/ 882868 w 3857297"/>
              <a:gd name="connsiteY31" fmla="*/ 4014952 h 5738650"/>
              <a:gd name="connsiteX32" fmla="*/ 945931 w 3857297"/>
              <a:gd name="connsiteY32" fmla="*/ 4824249 h 5738650"/>
              <a:gd name="connsiteX33" fmla="*/ 966952 w 3857297"/>
              <a:gd name="connsiteY33" fmla="*/ 4981903 h 5738650"/>
              <a:gd name="connsiteX34" fmla="*/ 1082566 w 3857297"/>
              <a:gd name="connsiteY34" fmla="*/ 5108026 h 5738650"/>
              <a:gd name="connsiteX35" fmla="*/ 1219199 w 3857297"/>
              <a:gd name="connsiteY35" fmla="*/ 5108028 h 5738650"/>
              <a:gd name="connsiteX36" fmla="*/ 1345324 w 3857297"/>
              <a:gd name="connsiteY36" fmla="*/ 5087007 h 5738650"/>
              <a:gd name="connsiteX37" fmla="*/ 1566041 w 3857297"/>
              <a:gd name="connsiteY37" fmla="*/ 4614041 h 5738650"/>
              <a:gd name="connsiteX38" fmla="*/ 1671145 w 3857297"/>
              <a:gd name="connsiteY38" fmla="*/ 4172608 h 5738650"/>
              <a:gd name="connsiteX39" fmla="*/ 2049518 w 3857297"/>
              <a:gd name="connsiteY39" fmla="*/ 4078013 h 5738650"/>
              <a:gd name="connsiteX40" fmla="*/ 2165131 w 3857297"/>
              <a:gd name="connsiteY40" fmla="*/ 4529960 h 5738650"/>
              <a:gd name="connsiteX41" fmla="*/ 2207172 w 3857297"/>
              <a:gd name="connsiteY41" fmla="*/ 4950373 h 5738650"/>
              <a:gd name="connsiteX42" fmla="*/ 2259724 w 3857297"/>
              <a:gd name="connsiteY42" fmla="*/ 5108028 h 5738650"/>
              <a:gd name="connsiteX43" fmla="*/ 2312277 w 3857297"/>
              <a:gd name="connsiteY43" fmla="*/ 5360274 h 5738650"/>
              <a:gd name="connsiteX44" fmla="*/ 2427890 w 3857297"/>
              <a:gd name="connsiteY44" fmla="*/ 5528443 h 5738650"/>
              <a:gd name="connsiteX45" fmla="*/ 2532993 w 3857297"/>
              <a:gd name="connsiteY45" fmla="*/ 5559974 h 5738650"/>
              <a:gd name="connsiteX46" fmla="*/ 2680138 w 3857297"/>
              <a:gd name="connsiteY46" fmla="*/ 5528441 h 5738650"/>
              <a:gd name="connsiteX47" fmla="*/ 2669627 w 3857297"/>
              <a:gd name="connsiteY47" fmla="*/ 5423339 h 5738650"/>
              <a:gd name="connsiteX48" fmla="*/ 2659117 w 3857297"/>
              <a:gd name="connsiteY48" fmla="*/ 5423338 h 5738650"/>
              <a:gd name="connsiteX49" fmla="*/ 2690648 w 3857297"/>
              <a:gd name="connsiteY49" fmla="*/ 5044965 h 5738650"/>
              <a:gd name="connsiteX50" fmla="*/ 2690648 w 3857297"/>
              <a:gd name="connsiteY50" fmla="*/ 4740165 h 5738650"/>
              <a:gd name="connsiteX51" fmla="*/ 2858814 w 3857297"/>
              <a:gd name="connsiteY51" fmla="*/ 3983421 h 5738650"/>
              <a:gd name="connsiteX52" fmla="*/ 3153102 w 3857297"/>
              <a:gd name="connsiteY52" fmla="*/ 4277711 h 5738650"/>
              <a:gd name="connsiteX53" fmla="*/ 2911365 w 3857297"/>
              <a:gd name="connsiteY53" fmla="*/ 5234151 h 5738650"/>
              <a:gd name="connsiteX54" fmla="*/ 2974428 w 3857297"/>
              <a:gd name="connsiteY54" fmla="*/ 5559973 h 5738650"/>
              <a:gd name="connsiteX55" fmla="*/ 3121572 w 3857297"/>
              <a:gd name="connsiteY55" fmla="*/ 5707117 h 5738650"/>
              <a:gd name="connsiteX56" fmla="*/ 3300247 w 3857297"/>
              <a:gd name="connsiteY56" fmla="*/ 5738650 h 5738650"/>
              <a:gd name="connsiteX57" fmla="*/ 3426372 w 3857297"/>
              <a:gd name="connsiteY57" fmla="*/ 5633544 h 5738650"/>
              <a:gd name="connsiteX58" fmla="*/ 3584028 w 3857297"/>
              <a:gd name="connsiteY58" fmla="*/ 5528441 h 5738650"/>
              <a:gd name="connsiteX59" fmla="*/ 3720664 w 3857297"/>
              <a:gd name="connsiteY59" fmla="*/ 5223642 h 5738650"/>
              <a:gd name="connsiteX60" fmla="*/ 3836277 w 3857297"/>
              <a:gd name="connsiteY60" fmla="*/ 4813738 h 5738650"/>
              <a:gd name="connsiteX61" fmla="*/ 3741682 w 3857297"/>
              <a:gd name="connsiteY61" fmla="*/ 4393325 h 5738650"/>
              <a:gd name="connsiteX62" fmla="*/ 3857297 w 3857297"/>
              <a:gd name="connsiteY62" fmla="*/ 4120055 h 5738650"/>
              <a:gd name="connsiteX63" fmla="*/ 3699642 w 3857297"/>
              <a:gd name="connsiteY63" fmla="*/ 3804745 h 5738650"/>
              <a:gd name="connsiteX64" fmla="*/ 3436883 w 3857297"/>
              <a:gd name="connsiteY64" fmla="*/ 3037490 h 5738650"/>
              <a:gd name="connsiteX65" fmla="*/ 3258207 w 3857297"/>
              <a:gd name="connsiteY65" fmla="*/ 2543504 h 5738650"/>
              <a:gd name="connsiteX66" fmla="*/ 3069021 w 3857297"/>
              <a:gd name="connsiteY66" fmla="*/ 2291255 h 5738650"/>
              <a:gd name="connsiteX67" fmla="*/ 2890345 w 3857297"/>
              <a:gd name="connsiteY67" fmla="*/ 1923393 h 5738650"/>
              <a:gd name="connsiteX68" fmla="*/ 2743200 w 3857297"/>
              <a:gd name="connsiteY68" fmla="*/ 1681655 h 5738650"/>
              <a:gd name="connsiteX69" fmla="*/ 2806262 w 3857297"/>
              <a:gd name="connsiteY69" fmla="*/ 1282262 h 5738650"/>
              <a:gd name="connsiteX70" fmla="*/ 2869324 w 3857297"/>
              <a:gd name="connsiteY70" fmla="*/ 1187669 h 5738650"/>
              <a:gd name="connsiteX71" fmla="*/ 2837793 w 3857297"/>
              <a:gd name="connsiteY71" fmla="*/ 1534511 h 5738650"/>
              <a:gd name="connsiteX72" fmla="*/ 2995448 w 3857297"/>
              <a:gd name="connsiteY72" fmla="*/ 1996966 h 5738650"/>
              <a:gd name="connsiteX73" fmla="*/ 3541986 w 3857297"/>
              <a:gd name="connsiteY73" fmla="*/ 2017986 h 5738650"/>
              <a:gd name="connsiteX74" fmla="*/ 3647090 w 3857297"/>
              <a:gd name="connsiteY74" fmla="*/ 1828800 h 5738650"/>
              <a:gd name="connsiteX75" fmla="*/ 3415862 w 3857297"/>
              <a:gd name="connsiteY75" fmla="*/ 1597573 h 5738650"/>
              <a:gd name="connsiteX76" fmla="*/ 3636579 w 3857297"/>
              <a:gd name="connsiteY76" fmla="*/ 1219200 h 5738650"/>
              <a:gd name="connsiteX77" fmla="*/ 3573517 w 3857297"/>
              <a:gd name="connsiteY77" fmla="*/ 630621 h 5738650"/>
              <a:gd name="connsiteX78" fmla="*/ 3499945 w 3857297"/>
              <a:gd name="connsiteY78" fmla="*/ 515007 h 5738650"/>
              <a:gd name="connsiteX79" fmla="*/ 3048000 w 3857297"/>
              <a:gd name="connsiteY79" fmla="*/ 283780 h 5738650"/>
              <a:gd name="connsiteX80" fmla="*/ 2795752 w 3857297"/>
              <a:gd name="connsiteY80" fmla="*/ 231228 h 5738650"/>
              <a:gd name="connsiteX81" fmla="*/ 2585545 w 3857297"/>
              <a:gd name="connsiteY81" fmla="*/ 42042 h 5738650"/>
              <a:gd name="connsiteX82" fmla="*/ 2448910 w 3857297"/>
              <a:gd name="connsiteY82" fmla="*/ 31532 h 5738650"/>
              <a:gd name="connsiteX83" fmla="*/ 2301765 w 3857297"/>
              <a:gd name="connsiteY83" fmla="*/ 294290 h 5738650"/>
              <a:gd name="connsiteX84" fmla="*/ 2102069 w 3857297"/>
              <a:gd name="connsiteY84" fmla="*/ 493986 h 5738650"/>
              <a:gd name="connsiteX85" fmla="*/ 1807780 w 3857297"/>
              <a:gd name="connsiteY85" fmla="*/ 588580 h 5738650"/>
              <a:gd name="connsiteX86" fmla="*/ 1576552 w 3857297"/>
              <a:gd name="connsiteY86" fmla="*/ 620110 h 5738650"/>
              <a:gd name="connsiteX87" fmla="*/ 1387366 w 3857297"/>
              <a:gd name="connsiteY87" fmla="*/ 388883 h 5738650"/>
              <a:gd name="connsiteX88" fmla="*/ 1250731 w 3857297"/>
              <a:gd name="connsiteY88" fmla="*/ 73572 h 5738650"/>
              <a:gd name="connsiteX89" fmla="*/ 1103586 w 3857297"/>
              <a:gd name="connsiteY89" fmla="*/ 0 h 5738650"/>
              <a:gd name="connsiteX0" fmla="*/ 1103586 w 3857297"/>
              <a:gd name="connsiteY0" fmla="*/ 0 h 5738650"/>
              <a:gd name="connsiteX1" fmla="*/ 914400 w 3857297"/>
              <a:gd name="connsiteY1" fmla="*/ 388883 h 5738650"/>
              <a:gd name="connsiteX2" fmla="*/ 378372 w 3857297"/>
              <a:gd name="connsiteY2" fmla="*/ 536028 h 5738650"/>
              <a:gd name="connsiteX3" fmla="*/ 63062 w 3857297"/>
              <a:gd name="connsiteY3" fmla="*/ 819807 h 5738650"/>
              <a:gd name="connsiteX4" fmla="*/ 63062 w 3857297"/>
              <a:gd name="connsiteY4" fmla="*/ 1093076 h 5738650"/>
              <a:gd name="connsiteX5" fmla="*/ 273269 w 3857297"/>
              <a:gd name="connsiteY5" fmla="*/ 1492469 h 5738650"/>
              <a:gd name="connsiteX6" fmla="*/ 378373 w 3857297"/>
              <a:gd name="connsiteY6" fmla="*/ 1660634 h 5738650"/>
              <a:gd name="connsiteX7" fmla="*/ 409903 w 3857297"/>
              <a:gd name="connsiteY7" fmla="*/ 1870841 h 5738650"/>
              <a:gd name="connsiteX8" fmla="*/ 609600 w 3857297"/>
              <a:gd name="connsiteY8" fmla="*/ 1923394 h 5738650"/>
              <a:gd name="connsiteX9" fmla="*/ 798786 w 3857297"/>
              <a:gd name="connsiteY9" fmla="*/ 1671145 h 5738650"/>
              <a:gd name="connsiteX10" fmla="*/ 735724 w 3857297"/>
              <a:gd name="connsiteY10" fmla="*/ 1250731 h 5738650"/>
              <a:gd name="connsiteX11" fmla="*/ 651641 w 3857297"/>
              <a:gd name="connsiteY11" fmla="*/ 1051035 h 5738650"/>
              <a:gd name="connsiteX12" fmla="*/ 830317 w 3857297"/>
              <a:gd name="connsiteY12" fmla="*/ 1008993 h 5738650"/>
              <a:gd name="connsiteX13" fmla="*/ 998483 w 3857297"/>
              <a:gd name="connsiteY13" fmla="*/ 1481959 h 5738650"/>
              <a:gd name="connsiteX14" fmla="*/ 1030014 w 3857297"/>
              <a:gd name="connsiteY14" fmla="*/ 1891862 h 5738650"/>
              <a:gd name="connsiteX15" fmla="*/ 977462 w 3857297"/>
              <a:gd name="connsiteY15" fmla="*/ 2364828 h 5738650"/>
              <a:gd name="connsiteX16" fmla="*/ 399393 w 3857297"/>
              <a:gd name="connsiteY16" fmla="*/ 3499945 h 5738650"/>
              <a:gd name="connsiteX17" fmla="*/ 325821 w 3857297"/>
              <a:gd name="connsiteY17" fmla="*/ 3626070 h 5738650"/>
              <a:gd name="connsiteX18" fmla="*/ 336331 w 3857297"/>
              <a:gd name="connsiteY18" fmla="*/ 3710152 h 5738650"/>
              <a:gd name="connsiteX19" fmla="*/ 304800 w 3857297"/>
              <a:gd name="connsiteY19" fmla="*/ 3815255 h 5738650"/>
              <a:gd name="connsiteX20" fmla="*/ 241738 w 3857297"/>
              <a:gd name="connsiteY20" fmla="*/ 4025462 h 5738650"/>
              <a:gd name="connsiteX21" fmla="*/ 105104 w 3857297"/>
              <a:gd name="connsiteY21" fmla="*/ 4498427 h 5738650"/>
              <a:gd name="connsiteX22" fmla="*/ 0 w 3857297"/>
              <a:gd name="connsiteY22" fmla="*/ 4834759 h 5738650"/>
              <a:gd name="connsiteX23" fmla="*/ 31531 w 3857297"/>
              <a:gd name="connsiteY23" fmla="*/ 5097517 h 5738650"/>
              <a:gd name="connsiteX24" fmla="*/ 136635 w 3857297"/>
              <a:gd name="connsiteY24" fmla="*/ 5192110 h 5738650"/>
              <a:gd name="connsiteX25" fmla="*/ 199696 w 3857297"/>
              <a:gd name="connsiteY25" fmla="*/ 5255172 h 5738650"/>
              <a:gd name="connsiteX26" fmla="*/ 409904 w 3857297"/>
              <a:gd name="connsiteY26" fmla="*/ 5223643 h 5738650"/>
              <a:gd name="connsiteX27" fmla="*/ 515007 w 3857297"/>
              <a:gd name="connsiteY27" fmla="*/ 5213131 h 5738650"/>
              <a:gd name="connsiteX28" fmla="*/ 620110 w 3857297"/>
              <a:gd name="connsiteY28" fmla="*/ 5171090 h 5738650"/>
              <a:gd name="connsiteX29" fmla="*/ 693681 w 3857297"/>
              <a:gd name="connsiteY29" fmla="*/ 4929352 h 5738650"/>
              <a:gd name="connsiteX30" fmla="*/ 735724 w 3857297"/>
              <a:gd name="connsiteY30" fmla="*/ 4572000 h 5738650"/>
              <a:gd name="connsiteX31" fmla="*/ 882868 w 3857297"/>
              <a:gd name="connsiteY31" fmla="*/ 4014952 h 5738650"/>
              <a:gd name="connsiteX32" fmla="*/ 945931 w 3857297"/>
              <a:gd name="connsiteY32" fmla="*/ 4824249 h 5738650"/>
              <a:gd name="connsiteX33" fmla="*/ 966952 w 3857297"/>
              <a:gd name="connsiteY33" fmla="*/ 4981903 h 5738650"/>
              <a:gd name="connsiteX34" fmla="*/ 1082566 w 3857297"/>
              <a:gd name="connsiteY34" fmla="*/ 5108026 h 5738650"/>
              <a:gd name="connsiteX35" fmla="*/ 1219199 w 3857297"/>
              <a:gd name="connsiteY35" fmla="*/ 5108028 h 5738650"/>
              <a:gd name="connsiteX36" fmla="*/ 1345324 w 3857297"/>
              <a:gd name="connsiteY36" fmla="*/ 5087007 h 5738650"/>
              <a:gd name="connsiteX37" fmla="*/ 1566041 w 3857297"/>
              <a:gd name="connsiteY37" fmla="*/ 4614041 h 5738650"/>
              <a:gd name="connsiteX38" fmla="*/ 1671145 w 3857297"/>
              <a:gd name="connsiteY38" fmla="*/ 4172608 h 5738650"/>
              <a:gd name="connsiteX39" fmla="*/ 2049518 w 3857297"/>
              <a:gd name="connsiteY39" fmla="*/ 4078013 h 5738650"/>
              <a:gd name="connsiteX40" fmla="*/ 2165131 w 3857297"/>
              <a:gd name="connsiteY40" fmla="*/ 4529960 h 5738650"/>
              <a:gd name="connsiteX41" fmla="*/ 2207172 w 3857297"/>
              <a:gd name="connsiteY41" fmla="*/ 4950373 h 5738650"/>
              <a:gd name="connsiteX42" fmla="*/ 2259724 w 3857297"/>
              <a:gd name="connsiteY42" fmla="*/ 5108028 h 5738650"/>
              <a:gd name="connsiteX43" fmla="*/ 2312277 w 3857297"/>
              <a:gd name="connsiteY43" fmla="*/ 5360274 h 5738650"/>
              <a:gd name="connsiteX44" fmla="*/ 2427890 w 3857297"/>
              <a:gd name="connsiteY44" fmla="*/ 5528443 h 5738650"/>
              <a:gd name="connsiteX45" fmla="*/ 2532993 w 3857297"/>
              <a:gd name="connsiteY45" fmla="*/ 5559974 h 5738650"/>
              <a:gd name="connsiteX46" fmla="*/ 2680138 w 3857297"/>
              <a:gd name="connsiteY46" fmla="*/ 5528441 h 5738650"/>
              <a:gd name="connsiteX47" fmla="*/ 2669627 w 3857297"/>
              <a:gd name="connsiteY47" fmla="*/ 5423339 h 5738650"/>
              <a:gd name="connsiteX48" fmla="*/ 2659117 w 3857297"/>
              <a:gd name="connsiteY48" fmla="*/ 5423338 h 5738650"/>
              <a:gd name="connsiteX49" fmla="*/ 2690648 w 3857297"/>
              <a:gd name="connsiteY49" fmla="*/ 5044965 h 5738650"/>
              <a:gd name="connsiteX50" fmla="*/ 2690648 w 3857297"/>
              <a:gd name="connsiteY50" fmla="*/ 4740165 h 5738650"/>
              <a:gd name="connsiteX51" fmla="*/ 2858814 w 3857297"/>
              <a:gd name="connsiteY51" fmla="*/ 3983421 h 5738650"/>
              <a:gd name="connsiteX52" fmla="*/ 3153102 w 3857297"/>
              <a:gd name="connsiteY52" fmla="*/ 4277711 h 5738650"/>
              <a:gd name="connsiteX53" fmla="*/ 2911365 w 3857297"/>
              <a:gd name="connsiteY53" fmla="*/ 5234151 h 5738650"/>
              <a:gd name="connsiteX54" fmla="*/ 2974428 w 3857297"/>
              <a:gd name="connsiteY54" fmla="*/ 5559973 h 5738650"/>
              <a:gd name="connsiteX55" fmla="*/ 3142593 w 3857297"/>
              <a:gd name="connsiteY55" fmla="*/ 5612524 h 5738650"/>
              <a:gd name="connsiteX56" fmla="*/ 3300247 w 3857297"/>
              <a:gd name="connsiteY56" fmla="*/ 5738650 h 5738650"/>
              <a:gd name="connsiteX57" fmla="*/ 3426372 w 3857297"/>
              <a:gd name="connsiteY57" fmla="*/ 5633544 h 5738650"/>
              <a:gd name="connsiteX58" fmla="*/ 3584028 w 3857297"/>
              <a:gd name="connsiteY58" fmla="*/ 5528441 h 5738650"/>
              <a:gd name="connsiteX59" fmla="*/ 3720664 w 3857297"/>
              <a:gd name="connsiteY59" fmla="*/ 5223642 h 5738650"/>
              <a:gd name="connsiteX60" fmla="*/ 3836277 w 3857297"/>
              <a:gd name="connsiteY60" fmla="*/ 4813738 h 5738650"/>
              <a:gd name="connsiteX61" fmla="*/ 3741682 w 3857297"/>
              <a:gd name="connsiteY61" fmla="*/ 4393325 h 5738650"/>
              <a:gd name="connsiteX62" fmla="*/ 3857297 w 3857297"/>
              <a:gd name="connsiteY62" fmla="*/ 4120055 h 5738650"/>
              <a:gd name="connsiteX63" fmla="*/ 3699642 w 3857297"/>
              <a:gd name="connsiteY63" fmla="*/ 3804745 h 5738650"/>
              <a:gd name="connsiteX64" fmla="*/ 3436883 w 3857297"/>
              <a:gd name="connsiteY64" fmla="*/ 3037490 h 5738650"/>
              <a:gd name="connsiteX65" fmla="*/ 3258207 w 3857297"/>
              <a:gd name="connsiteY65" fmla="*/ 2543504 h 5738650"/>
              <a:gd name="connsiteX66" fmla="*/ 3069021 w 3857297"/>
              <a:gd name="connsiteY66" fmla="*/ 2291255 h 5738650"/>
              <a:gd name="connsiteX67" fmla="*/ 2890345 w 3857297"/>
              <a:gd name="connsiteY67" fmla="*/ 1923393 h 5738650"/>
              <a:gd name="connsiteX68" fmla="*/ 2743200 w 3857297"/>
              <a:gd name="connsiteY68" fmla="*/ 1681655 h 5738650"/>
              <a:gd name="connsiteX69" fmla="*/ 2806262 w 3857297"/>
              <a:gd name="connsiteY69" fmla="*/ 1282262 h 5738650"/>
              <a:gd name="connsiteX70" fmla="*/ 2869324 w 3857297"/>
              <a:gd name="connsiteY70" fmla="*/ 1187669 h 5738650"/>
              <a:gd name="connsiteX71" fmla="*/ 2837793 w 3857297"/>
              <a:gd name="connsiteY71" fmla="*/ 1534511 h 5738650"/>
              <a:gd name="connsiteX72" fmla="*/ 2995448 w 3857297"/>
              <a:gd name="connsiteY72" fmla="*/ 1996966 h 5738650"/>
              <a:gd name="connsiteX73" fmla="*/ 3541986 w 3857297"/>
              <a:gd name="connsiteY73" fmla="*/ 2017986 h 5738650"/>
              <a:gd name="connsiteX74" fmla="*/ 3647090 w 3857297"/>
              <a:gd name="connsiteY74" fmla="*/ 1828800 h 5738650"/>
              <a:gd name="connsiteX75" fmla="*/ 3415862 w 3857297"/>
              <a:gd name="connsiteY75" fmla="*/ 1597573 h 5738650"/>
              <a:gd name="connsiteX76" fmla="*/ 3636579 w 3857297"/>
              <a:gd name="connsiteY76" fmla="*/ 1219200 h 5738650"/>
              <a:gd name="connsiteX77" fmla="*/ 3573517 w 3857297"/>
              <a:gd name="connsiteY77" fmla="*/ 630621 h 5738650"/>
              <a:gd name="connsiteX78" fmla="*/ 3499945 w 3857297"/>
              <a:gd name="connsiteY78" fmla="*/ 515007 h 5738650"/>
              <a:gd name="connsiteX79" fmla="*/ 3048000 w 3857297"/>
              <a:gd name="connsiteY79" fmla="*/ 283780 h 5738650"/>
              <a:gd name="connsiteX80" fmla="*/ 2795752 w 3857297"/>
              <a:gd name="connsiteY80" fmla="*/ 231228 h 5738650"/>
              <a:gd name="connsiteX81" fmla="*/ 2585545 w 3857297"/>
              <a:gd name="connsiteY81" fmla="*/ 42042 h 5738650"/>
              <a:gd name="connsiteX82" fmla="*/ 2448910 w 3857297"/>
              <a:gd name="connsiteY82" fmla="*/ 31532 h 5738650"/>
              <a:gd name="connsiteX83" fmla="*/ 2301765 w 3857297"/>
              <a:gd name="connsiteY83" fmla="*/ 294290 h 5738650"/>
              <a:gd name="connsiteX84" fmla="*/ 2102069 w 3857297"/>
              <a:gd name="connsiteY84" fmla="*/ 493986 h 5738650"/>
              <a:gd name="connsiteX85" fmla="*/ 1807780 w 3857297"/>
              <a:gd name="connsiteY85" fmla="*/ 588580 h 5738650"/>
              <a:gd name="connsiteX86" fmla="*/ 1576552 w 3857297"/>
              <a:gd name="connsiteY86" fmla="*/ 620110 h 5738650"/>
              <a:gd name="connsiteX87" fmla="*/ 1387366 w 3857297"/>
              <a:gd name="connsiteY87" fmla="*/ 388883 h 5738650"/>
              <a:gd name="connsiteX88" fmla="*/ 1250731 w 3857297"/>
              <a:gd name="connsiteY88" fmla="*/ 73572 h 5738650"/>
              <a:gd name="connsiteX89" fmla="*/ 1103586 w 3857297"/>
              <a:gd name="connsiteY89" fmla="*/ 0 h 5738650"/>
              <a:gd name="connsiteX0" fmla="*/ 1103586 w 3857297"/>
              <a:gd name="connsiteY0" fmla="*/ 0 h 5703411"/>
              <a:gd name="connsiteX1" fmla="*/ 914400 w 3857297"/>
              <a:gd name="connsiteY1" fmla="*/ 388883 h 5703411"/>
              <a:gd name="connsiteX2" fmla="*/ 378372 w 3857297"/>
              <a:gd name="connsiteY2" fmla="*/ 536028 h 5703411"/>
              <a:gd name="connsiteX3" fmla="*/ 63062 w 3857297"/>
              <a:gd name="connsiteY3" fmla="*/ 819807 h 5703411"/>
              <a:gd name="connsiteX4" fmla="*/ 63062 w 3857297"/>
              <a:gd name="connsiteY4" fmla="*/ 1093076 h 5703411"/>
              <a:gd name="connsiteX5" fmla="*/ 273269 w 3857297"/>
              <a:gd name="connsiteY5" fmla="*/ 1492469 h 5703411"/>
              <a:gd name="connsiteX6" fmla="*/ 378373 w 3857297"/>
              <a:gd name="connsiteY6" fmla="*/ 1660634 h 5703411"/>
              <a:gd name="connsiteX7" fmla="*/ 409903 w 3857297"/>
              <a:gd name="connsiteY7" fmla="*/ 1870841 h 5703411"/>
              <a:gd name="connsiteX8" fmla="*/ 609600 w 3857297"/>
              <a:gd name="connsiteY8" fmla="*/ 1923394 h 5703411"/>
              <a:gd name="connsiteX9" fmla="*/ 798786 w 3857297"/>
              <a:gd name="connsiteY9" fmla="*/ 1671145 h 5703411"/>
              <a:gd name="connsiteX10" fmla="*/ 735724 w 3857297"/>
              <a:gd name="connsiteY10" fmla="*/ 1250731 h 5703411"/>
              <a:gd name="connsiteX11" fmla="*/ 651641 w 3857297"/>
              <a:gd name="connsiteY11" fmla="*/ 1051035 h 5703411"/>
              <a:gd name="connsiteX12" fmla="*/ 830317 w 3857297"/>
              <a:gd name="connsiteY12" fmla="*/ 1008993 h 5703411"/>
              <a:gd name="connsiteX13" fmla="*/ 998483 w 3857297"/>
              <a:gd name="connsiteY13" fmla="*/ 1481959 h 5703411"/>
              <a:gd name="connsiteX14" fmla="*/ 1030014 w 3857297"/>
              <a:gd name="connsiteY14" fmla="*/ 1891862 h 5703411"/>
              <a:gd name="connsiteX15" fmla="*/ 977462 w 3857297"/>
              <a:gd name="connsiteY15" fmla="*/ 2364828 h 5703411"/>
              <a:gd name="connsiteX16" fmla="*/ 399393 w 3857297"/>
              <a:gd name="connsiteY16" fmla="*/ 3499945 h 5703411"/>
              <a:gd name="connsiteX17" fmla="*/ 325821 w 3857297"/>
              <a:gd name="connsiteY17" fmla="*/ 3626070 h 5703411"/>
              <a:gd name="connsiteX18" fmla="*/ 336331 w 3857297"/>
              <a:gd name="connsiteY18" fmla="*/ 3710152 h 5703411"/>
              <a:gd name="connsiteX19" fmla="*/ 304800 w 3857297"/>
              <a:gd name="connsiteY19" fmla="*/ 3815255 h 5703411"/>
              <a:gd name="connsiteX20" fmla="*/ 241738 w 3857297"/>
              <a:gd name="connsiteY20" fmla="*/ 4025462 h 5703411"/>
              <a:gd name="connsiteX21" fmla="*/ 105104 w 3857297"/>
              <a:gd name="connsiteY21" fmla="*/ 4498427 h 5703411"/>
              <a:gd name="connsiteX22" fmla="*/ 0 w 3857297"/>
              <a:gd name="connsiteY22" fmla="*/ 4834759 h 5703411"/>
              <a:gd name="connsiteX23" fmla="*/ 31531 w 3857297"/>
              <a:gd name="connsiteY23" fmla="*/ 5097517 h 5703411"/>
              <a:gd name="connsiteX24" fmla="*/ 136635 w 3857297"/>
              <a:gd name="connsiteY24" fmla="*/ 5192110 h 5703411"/>
              <a:gd name="connsiteX25" fmla="*/ 199696 w 3857297"/>
              <a:gd name="connsiteY25" fmla="*/ 5255172 h 5703411"/>
              <a:gd name="connsiteX26" fmla="*/ 409904 w 3857297"/>
              <a:gd name="connsiteY26" fmla="*/ 5223643 h 5703411"/>
              <a:gd name="connsiteX27" fmla="*/ 515007 w 3857297"/>
              <a:gd name="connsiteY27" fmla="*/ 5213131 h 5703411"/>
              <a:gd name="connsiteX28" fmla="*/ 620110 w 3857297"/>
              <a:gd name="connsiteY28" fmla="*/ 5171090 h 5703411"/>
              <a:gd name="connsiteX29" fmla="*/ 693681 w 3857297"/>
              <a:gd name="connsiteY29" fmla="*/ 4929352 h 5703411"/>
              <a:gd name="connsiteX30" fmla="*/ 735724 w 3857297"/>
              <a:gd name="connsiteY30" fmla="*/ 4572000 h 5703411"/>
              <a:gd name="connsiteX31" fmla="*/ 882868 w 3857297"/>
              <a:gd name="connsiteY31" fmla="*/ 4014952 h 5703411"/>
              <a:gd name="connsiteX32" fmla="*/ 945931 w 3857297"/>
              <a:gd name="connsiteY32" fmla="*/ 4824249 h 5703411"/>
              <a:gd name="connsiteX33" fmla="*/ 966952 w 3857297"/>
              <a:gd name="connsiteY33" fmla="*/ 4981903 h 5703411"/>
              <a:gd name="connsiteX34" fmla="*/ 1082566 w 3857297"/>
              <a:gd name="connsiteY34" fmla="*/ 5108026 h 5703411"/>
              <a:gd name="connsiteX35" fmla="*/ 1219199 w 3857297"/>
              <a:gd name="connsiteY35" fmla="*/ 5108028 h 5703411"/>
              <a:gd name="connsiteX36" fmla="*/ 1345324 w 3857297"/>
              <a:gd name="connsiteY36" fmla="*/ 5087007 h 5703411"/>
              <a:gd name="connsiteX37" fmla="*/ 1566041 w 3857297"/>
              <a:gd name="connsiteY37" fmla="*/ 4614041 h 5703411"/>
              <a:gd name="connsiteX38" fmla="*/ 1671145 w 3857297"/>
              <a:gd name="connsiteY38" fmla="*/ 4172608 h 5703411"/>
              <a:gd name="connsiteX39" fmla="*/ 2049518 w 3857297"/>
              <a:gd name="connsiteY39" fmla="*/ 4078013 h 5703411"/>
              <a:gd name="connsiteX40" fmla="*/ 2165131 w 3857297"/>
              <a:gd name="connsiteY40" fmla="*/ 4529960 h 5703411"/>
              <a:gd name="connsiteX41" fmla="*/ 2207172 w 3857297"/>
              <a:gd name="connsiteY41" fmla="*/ 4950373 h 5703411"/>
              <a:gd name="connsiteX42" fmla="*/ 2259724 w 3857297"/>
              <a:gd name="connsiteY42" fmla="*/ 5108028 h 5703411"/>
              <a:gd name="connsiteX43" fmla="*/ 2312277 w 3857297"/>
              <a:gd name="connsiteY43" fmla="*/ 5360274 h 5703411"/>
              <a:gd name="connsiteX44" fmla="*/ 2427890 w 3857297"/>
              <a:gd name="connsiteY44" fmla="*/ 5528443 h 5703411"/>
              <a:gd name="connsiteX45" fmla="*/ 2532993 w 3857297"/>
              <a:gd name="connsiteY45" fmla="*/ 5559974 h 5703411"/>
              <a:gd name="connsiteX46" fmla="*/ 2680138 w 3857297"/>
              <a:gd name="connsiteY46" fmla="*/ 5528441 h 5703411"/>
              <a:gd name="connsiteX47" fmla="*/ 2669627 w 3857297"/>
              <a:gd name="connsiteY47" fmla="*/ 5423339 h 5703411"/>
              <a:gd name="connsiteX48" fmla="*/ 2659117 w 3857297"/>
              <a:gd name="connsiteY48" fmla="*/ 5423338 h 5703411"/>
              <a:gd name="connsiteX49" fmla="*/ 2690648 w 3857297"/>
              <a:gd name="connsiteY49" fmla="*/ 5044965 h 5703411"/>
              <a:gd name="connsiteX50" fmla="*/ 2690648 w 3857297"/>
              <a:gd name="connsiteY50" fmla="*/ 4740165 h 5703411"/>
              <a:gd name="connsiteX51" fmla="*/ 2858814 w 3857297"/>
              <a:gd name="connsiteY51" fmla="*/ 3983421 h 5703411"/>
              <a:gd name="connsiteX52" fmla="*/ 3153102 w 3857297"/>
              <a:gd name="connsiteY52" fmla="*/ 4277711 h 5703411"/>
              <a:gd name="connsiteX53" fmla="*/ 2911365 w 3857297"/>
              <a:gd name="connsiteY53" fmla="*/ 5234151 h 5703411"/>
              <a:gd name="connsiteX54" fmla="*/ 2974428 w 3857297"/>
              <a:gd name="connsiteY54" fmla="*/ 5559973 h 5703411"/>
              <a:gd name="connsiteX55" fmla="*/ 3142593 w 3857297"/>
              <a:gd name="connsiteY55" fmla="*/ 5612524 h 5703411"/>
              <a:gd name="connsiteX56" fmla="*/ 3300247 w 3857297"/>
              <a:gd name="connsiteY56" fmla="*/ 5665078 h 5703411"/>
              <a:gd name="connsiteX57" fmla="*/ 3426372 w 3857297"/>
              <a:gd name="connsiteY57" fmla="*/ 5633544 h 5703411"/>
              <a:gd name="connsiteX58" fmla="*/ 3584028 w 3857297"/>
              <a:gd name="connsiteY58" fmla="*/ 5528441 h 5703411"/>
              <a:gd name="connsiteX59" fmla="*/ 3720664 w 3857297"/>
              <a:gd name="connsiteY59" fmla="*/ 5223642 h 5703411"/>
              <a:gd name="connsiteX60" fmla="*/ 3836277 w 3857297"/>
              <a:gd name="connsiteY60" fmla="*/ 4813738 h 5703411"/>
              <a:gd name="connsiteX61" fmla="*/ 3741682 w 3857297"/>
              <a:gd name="connsiteY61" fmla="*/ 4393325 h 5703411"/>
              <a:gd name="connsiteX62" fmla="*/ 3857297 w 3857297"/>
              <a:gd name="connsiteY62" fmla="*/ 4120055 h 5703411"/>
              <a:gd name="connsiteX63" fmla="*/ 3699642 w 3857297"/>
              <a:gd name="connsiteY63" fmla="*/ 3804745 h 5703411"/>
              <a:gd name="connsiteX64" fmla="*/ 3436883 w 3857297"/>
              <a:gd name="connsiteY64" fmla="*/ 3037490 h 5703411"/>
              <a:gd name="connsiteX65" fmla="*/ 3258207 w 3857297"/>
              <a:gd name="connsiteY65" fmla="*/ 2543504 h 5703411"/>
              <a:gd name="connsiteX66" fmla="*/ 3069021 w 3857297"/>
              <a:gd name="connsiteY66" fmla="*/ 2291255 h 5703411"/>
              <a:gd name="connsiteX67" fmla="*/ 2890345 w 3857297"/>
              <a:gd name="connsiteY67" fmla="*/ 1923393 h 5703411"/>
              <a:gd name="connsiteX68" fmla="*/ 2743200 w 3857297"/>
              <a:gd name="connsiteY68" fmla="*/ 1681655 h 5703411"/>
              <a:gd name="connsiteX69" fmla="*/ 2806262 w 3857297"/>
              <a:gd name="connsiteY69" fmla="*/ 1282262 h 5703411"/>
              <a:gd name="connsiteX70" fmla="*/ 2869324 w 3857297"/>
              <a:gd name="connsiteY70" fmla="*/ 1187669 h 5703411"/>
              <a:gd name="connsiteX71" fmla="*/ 2837793 w 3857297"/>
              <a:gd name="connsiteY71" fmla="*/ 1534511 h 5703411"/>
              <a:gd name="connsiteX72" fmla="*/ 2995448 w 3857297"/>
              <a:gd name="connsiteY72" fmla="*/ 1996966 h 5703411"/>
              <a:gd name="connsiteX73" fmla="*/ 3541986 w 3857297"/>
              <a:gd name="connsiteY73" fmla="*/ 2017986 h 5703411"/>
              <a:gd name="connsiteX74" fmla="*/ 3647090 w 3857297"/>
              <a:gd name="connsiteY74" fmla="*/ 1828800 h 5703411"/>
              <a:gd name="connsiteX75" fmla="*/ 3415862 w 3857297"/>
              <a:gd name="connsiteY75" fmla="*/ 1597573 h 5703411"/>
              <a:gd name="connsiteX76" fmla="*/ 3636579 w 3857297"/>
              <a:gd name="connsiteY76" fmla="*/ 1219200 h 5703411"/>
              <a:gd name="connsiteX77" fmla="*/ 3573517 w 3857297"/>
              <a:gd name="connsiteY77" fmla="*/ 630621 h 5703411"/>
              <a:gd name="connsiteX78" fmla="*/ 3499945 w 3857297"/>
              <a:gd name="connsiteY78" fmla="*/ 515007 h 5703411"/>
              <a:gd name="connsiteX79" fmla="*/ 3048000 w 3857297"/>
              <a:gd name="connsiteY79" fmla="*/ 283780 h 5703411"/>
              <a:gd name="connsiteX80" fmla="*/ 2795752 w 3857297"/>
              <a:gd name="connsiteY80" fmla="*/ 231228 h 5703411"/>
              <a:gd name="connsiteX81" fmla="*/ 2585545 w 3857297"/>
              <a:gd name="connsiteY81" fmla="*/ 42042 h 5703411"/>
              <a:gd name="connsiteX82" fmla="*/ 2448910 w 3857297"/>
              <a:gd name="connsiteY82" fmla="*/ 31532 h 5703411"/>
              <a:gd name="connsiteX83" fmla="*/ 2301765 w 3857297"/>
              <a:gd name="connsiteY83" fmla="*/ 294290 h 5703411"/>
              <a:gd name="connsiteX84" fmla="*/ 2102069 w 3857297"/>
              <a:gd name="connsiteY84" fmla="*/ 493986 h 5703411"/>
              <a:gd name="connsiteX85" fmla="*/ 1807780 w 3857297"/>
              <a:gd name="connsiteY85" fmla="*/ 588580 h 5703411"/>
              <a:gd name="connsiteX86" fmla="*/ 1576552 w 3857297"/>
              <a:gd name="connsiteY86" fmla="*/ 620110 h 5703411"/>
              <a:gd name="connsiteX87" fmla="*/ 1387366 w 3857297"/>
              <a:gd name="connsiteY87" fmla="*/ 388883 h 5703411"/>
              <a:gd name="connsiteX88" fmla="*/ 1250731 w 3857297"/>
              <a:gd name="connsiteY88" fmla="*/ 73572 h 5703411"/>
              <a:gd name="connsiteX89" fmla="*/ 1103586 w 3857297"/>
              <a:gd name="connsiteY89" fmla="*/ 0 h 5703411"/>
              <a:gd name="connsiteX0" fmla="*/ 1103586 w 3857297"/>
              <a:gd name="connsiteY0" fmla="*/ 0 h 5706584"/>
              <a:gd name="connsiteX1" fmla="*/ 914400 w 3857297"/>
              <a:gd name="connsiteY1" fmla="*/ 388883 h 5706584"/>
              <a:gd name="connsiteX2" fmla="*/ 378372 w 3857297"/>
              <a:gd name="connsiteY2" fmla="*/ 536028 h 5706584"/>
              <a:gd name="connsiteX3" fmla="*/ 63062 w 3857297"/>
              <a:gd name="connsiteY3" fmla="*/ 819807 h 5706584"/>
              <a:gd name="connsiteX4" fmla="*/ 63062 w 3857297"/>
              <a:gd name="connsiteY4" fmla="*/ 1093076 h 5706584"/>
              <a:gd name="connsiteX5" fmla="*/ 273269 w 3857297"/>
              <a:gd name="connsiteY5" fmla="*/ 1492469 h 5706584"/>
              <a:gd name="connsiteX6" fmla="*/ 378373 w 3857297"/>
              <a:gd name="connsiteY6" fmla="*/ 1660634 h 5706584"/>
              <a:gd name="connsiteX7" fmla="*/ 409903 w 3857297"/>
              <a:gd name="connsiteY7" fmla="*/ 1870841 h 5706584"/>
              <a:gd name="connsiteX8" fmla="*/ 609600 w 3857297"/>
              <a:gd name="connsiteY8" fmla="*/ 1923394 h 5706584"/>
              <a:gd name="connsiteX9" fmla="*/ 798786 w 3857297"/>
              <a:gd name="connsiteY9" fmla="*/ 1671145 h 5706584"/>
              <a:gd name="connsiteX10" fmla="*/ 735724 w 3857297"/>
              <a:gd name="connsiteY10" fmla="*/ 1250731 h 5706584"/>
              <a:gd name="connsiteX11" fmla="*/ 651641 w 3857297"/>
              <a:gd name="connsiteY11" fmla="*/ 1051035 h 5706584"/>
              <a:gd name="connsiteX12" fmla="*/ 830317 w 3857297"/>
              <a:gd name="connsiteY12" fmla="*/ 1008993 h 5706584"/>
              <a:gd name="connsiteX13" fmla="*/ 998483 w 3857297"/>
              <a:gd name="connsiteY13" fmla="*/ 1481959 h 5706584"/>
              <a:gd name="connsiteX14" fmla="*/ 1030014 w 3857297"/>
              <a:gd name="connsiteY14" fmla="*/ 1891862 h 5706584"/>
              <a:gd name="connsiteX15" fmla="*/ 977462 w 3857297"/>
              <a:gd name="connsiteY15" fmla="*/ 2364828 h 5706584"/>
              <a:gd name="connsiteX16" fmla="*/ 399393 w 3857297"/>
              <a:gd name="connsiteY16" fmla="*/ 3499945 h 5706584"/>
              <a:gd name="connsiteX17" fmla="*/ 325821 w 3857297"/>
              <a:gd name="connsiteY17" fmla="*/ 3626070 h 5706584"/>
              <a:gd name="connsiteX18" fmla="*/ 336331 w 3857297"/>
              <a:gd name="connsiteY18" fmla="*/ 3710152 h 5706584"/>
              <a:gd name="connsiteX19" fmla="*/ 304800 w 3857297"/>
              <a:gd name="connsiteY19" fmla="*/ 3815255 h 5706584"/>
              <a:gd name="connsiteX20" fmla="*/ 241738 w 3857297"/>
              <a:gd name="connsiteY20" fmla="*/ 4025462 h 5706584"/>
              <a:gd name="connsiteX21" fmla="*/ 105104 w 3857297"/>
              <a:gd name="connsiteY21" fmla="*/ 4498427 h 5706584"/>
              <a:gd name="connsiteX22" fmla="*/ 0 w 3857297"/>
              <a:gd name="connsiteY22" fmla="*/ 4834759 h 5706584"/>
              <a:gd name="connsiteX23" fmla="*/ 31531 w 3857297"/>
              <a:gd name="connsiteY23" fmla="*/ 5097517 h 5706584"/>
              <a:gd name="connsiteX24" fmla="*/ 136635 w 3857297"/>
              <a:gd name="connsiteY24" fmla="*/ 5192110 h 5706584"/>
              <a:gd name="connsiteX25" fmla="*/ 199696 w 3857297"/>
              <a:gd name="connsiteY25" fmla="*/ 5255172 h 5706584"/>
              <a:gd name="connsiteX26" fmla="*/ 409904 w 3857297"/>
              <a:gd name="connsiteY26" fmla="*/ 5223643 h 5706584"/>
              <a:gd name="connsiteX27" fmla="*/ 515007 w 3857297"/>
              <a:gd name="connsiteY27" fmla="*/ 5213131 h 5706584"/>
              <a:gd name="connsiteX28" fmla="*/ 620110 w 3857297"/>
              <a:gd name="connsiteY28" fmla="*/ 5171090 h 5706584"/>
              <a:gd name="connsiteX29" fmla="*/ 693681 w 3857297"/>
              <a:gd name="connsiteY29" fmla="*/ 4929352 h 5706584"/>
              <a:gd name="connsiteX30" fmla="*/ 735724 w 3857297"/>
              <a:gd name="connsiteY30" fmla="*/ 4572000 h 5706584"/>
              <a:gd name="connsiteX31" fmla="*/ 882868 w 3857297"/>
              <a:gd name="connsiteY31" fmla="*/ 4014952 h 5706584"/>
              <a:gd name="connsiteX32" fmla="*/ 945931 w 3857297"/>
              <a:gd name="connsiteY32" fmla="*/ 4824249 h 5706584"/>
              <a:gd name="connsiteX33" fmla="*/ 966952 w 3857297"/>
              <a:gd name="connsiteY33" fmla="*/ 4981903 h 5706584"/>
              <a:gd name="connsiteX34" fmla="*/ 1082566 w 3857297"/>
              <a:gd name="connsiteY34" fmla="*/ 5108026 h 5706584"/>
              <a:gd name="connsiteX35" fmla="*/ 1219199 w 3857297"/>
              <a:gd name="connsiteY35" fmla="*/ 5108028 h 5706584"/>
              <a:gd name="connsiteX36" fmla="*/ 1345324 w 3857297"/>
              <a:gd name="connsiteY36" fmla="*/ 5087007 h 5706584"/>
              <a:gd name="connsiteX37" fmla="*/ 1566041 w 3857297"/>
              <a:gd name="connsiteY37" fmla="*/ 4614041 h 5706584"/>
              <a:gd name="connsiteX38" fmla="*/ 1671145 w 3857297"/>
              <a:gd name="connsiteY38" fmla="*/ 4172608 h 5706584"/>
              <a:gd name="connsiteX39" fmla="*/ 2049518 w 3857297"/>
              <a:gd name="connsiteY39" fmla="*/ 4078013 h 5706584"/>
              <a:gd name="connsiteX40" fmla="*/ 2165131 w 3857297"/>
              <a:gd name="connsiteY40" fmla="*/ 4529960 h 5706584"/>
              <a:gd name="connsiteX41" fmla="*/ 2207172 w 3857297"/>
              <a:gd name="connsiteY41" fmla="*/ 4950373 h 5706584"/>
              <a:gd name="connsiteX42" fmla="*/ 2259724 w 3857297"/>
              <a:gd name="connsiteY42" fmla="*/ 5108028 h 5706584"/>
              <a:gd name="connsiteX43" fmla="*/ 2312277 w 3857297"/>
              <a:gd name="connsiteY43" fmla="*/ 5360274 h 5706584"/>
              <a:gd name="connsiteX44" fmla="*/ 2427890 w 3857297"/>
              <a:gd name="connsiteY44" fmla="*/ 5528443 h 5706584"/>
              <a:gd name="connsiteX45" fmla="*/ 2532993 w 3857297"/>
              <a:gd name="connsiteY45" fmla="*/ 5559974 h 5706584"/>
              <a:gd name="connsiteX46" fmla="*/ 2680138 w 3857297"/>
              <a:gd name="connsiteY46" fmla="*/ 5528441 h 5706584"/>
              <a:gd name="connsiteX47" fmla="*/ 2669627 w 3857297"/>
              <a:gd name="connsiteY47" fmla="*/ 5423339 h 5706584"/>
              <a:gd name="connsiteX48" fmla="*/ 2659117 w 3857297"/>
              <a:gd name="connsiteY48" fmla="*/ 5423338 h 5706584"/>
              <a:gd name="connsiteX49" fmla="*/ 2690648 w 3857297"/>
              <a:gd name="connsiteY49" fmla="*/ 5044965 h 5706584"/>
              <a:gd name="connsiteX50" fmla="*/ 2690648 w 3857297"/>
              <a:gd name="connsiteY50" fmla="*/ 4740165 h 5706584"/>
              <a:gd name="connsiteX51" fmla="*/ 2858814 w 3857297"/>
              <a:gd name="connsiteY51" fmla="*/ 3983421 h 5706584"/>
              <a:gd name="connsiteX52" fmla="*/ 3153102 w 3857297"/>
              <a:gd name="connsiteY52" fmla="*/ 4277711 h 5706584"/>
              <a:gd name="connsiteX53" fmla="*/ 2911365 w 3857297"/>
              <a:gd name="connsiteY53" fmla="*/ 5234151 h 5706584"/>
              <a:gd name="connsiteX54" fmla="*/ 2974428 w 3857297"/>
              <a:gd name="connsiteY54" fmla="*/ 5559973 h 5706584"/>
              <a:gd name="connsiteX55" fmla="*/ 3142593 w 3857297"/>
              <a:gd name="connsiteY55" fmla="*/ 5612524 h 5706584"/>
              <a:gd name="connsiteX56" fmla="*/ 3300247 w 3857297"/>
              <a:gd name="connsiteY56" fmla="*/ 5675589 h 5706584"/>
              <a:gd name="connsiteX57" fmla="*/ 3426372 w 3857297"/>
              <a:gd name="connsiteY57" fmla="*/ 5633544 h 5706584"/>
              <a:gd name="connsiteX58" fmla="*/ 3584028 w 3857297"/>
              <a:gd name="connsiteY58" fmla="*/ 5528441 h 5706584"/>
              <a:gd name="connsiteX59" fmla="*/ 3720664 w 3857297"/>
              <a:gd name="connsiteY59" fmla="*/ 5223642 h 5706584"/>
              <a:gd name="connsiteX60" fmla="*/ 3836277 w 3857297"/>
              <a:gd name="connsiteY60" fmla="*/ 4813738 h 5706584"/>
              <a:gd name="connsiteX61" fmla="*/ 3741682 w 3857297"/>
              <a:gd name="connsiteY61" fmla="*/ 4393325 h 5706584"/>
              <a:gd name="connsiteX62" fmla="*/ 3857297 w 3857297"/>
              <a:gd name="connsiteY62" fmla="*/ 4120055 h 5706584"/>
              <a:gd name="connsiteX63" fmla="*/ 3699642 w 3857297"/>
              <a:gd name="connsiteY63" fmla="*/ 3804745 h 5706584"/>
              <a:gd name="connsiteX64" fmla="*/ 3436883 w 3857297"/>
              <a:gd name="connsiteY64" fmla="*/ 3037490 h 5706584"/>
              <a:gd name="connsiteX65" fmla="*/ 3258207 w 3857297"/>
              <a:gd name="connsiteY65" fmla="*/ 2543504 h 5706584"/>
              <a:gd name="connsiteX66" fmla="*/ 3069021 w 3857297"/>
              <a:gd name="connsiteY66" fmla="*/ 2291255 h 5706584"/>
              <a:gd name="connsiteX67" fmla="*/ 2890345 w 3857297"/>
              <a:gd name="connsiteY67" fmla="*/ 1923393 h 5706584"/>
              <a:gd name="connsiteX68" fmla="*/ 2743200 w 3857297"/>
              <a:gd name="connsiteY68" fmla="*/ 1681655 h 5706584"/>
              <a:gd name="connsiteX69" fmla="*/ 2806262 w 3857297"/>
              <a:gd name="connsiteY69" fmla="*/ 1282262 h 5706584"/>
              <a:gd name="connsiteX70" fmla="*/ 2869324 w 3857297"/>
              <a:gd name="connsiteY70" fmla="*/ 1187669 h 5706584"/>
              <a:gd name="connsiteX71" fmla="*/ 2837793 w 3857297"/>
              <a:gd name="connsiteY71" fmla="*/ 1534511 h 5706584"/>
              <a:gd name="connsiteX72" fmla="*/ 2995448 w 3857297"/>
              <a:gd name="connsiteY72" fmla="*/ 1996966 h 5706584"/>
              <a:gd name="connsiteX73" fmla="*/ 3541986 w 3857297"/>
              <a:gd name="connsiteY73" fmla="*/ 2017986 h 5706584"/>
              <a:gd name="connsiteX74" fmla="*/ 3647090 w 3857297"/>
              <a:gd name="connsiteY74" fmla="*/ 1828800 h 5706584"/>
              <a:gd name="connsiteX75" fmla="*/ 3415862 w 3857297"/>
              <a:gd name="connsiteY75" fmla="*/ 1597573 h 5706584"/>
              <a:gd name="connsiteX76" fmla="*/ 3636579 w 3857297"/>
              <a:gd name="connsiteY76" fmla="*/ 1219200 h 5706584"/>
              <a:gd name="connsiteX77" fmla="*/ 3573517 w 3857297"/>
              <a:gd name="connsiteY77" fmla="*/ 630621 h 5706584"/>
              <a:gd name="connsiteX78" fmla="*/ 3499945 w 3857297"/>
              <a:gd name="connsiteY78" fmla="*/ 515007 h 5706584"/>
              <a:gd name="connsiteX79" fmla="*/ 3048000 w 3857297"/>
              <a:gd name="connsiteY79" fmla="*/ 283780 h 5706584"/>
              <a:gd name="connsiteX80" fmla="*/ 2795752 w 3857297"/>
              <a:gd name="connsiteY80" fmla="*/ 231228 h 5706584"/>
              <a:gd name="connsiteX81" fmla="*/ 2585545 w 3857297"/>
              <a:gd name="connsiteY81" fmla="*/ 42042 h 5706584"/>
              <a:gd name="connsiteX82" fmla="*/ 2448910 w 3857297"/>
              <a:gd name="connsiteY82" fmla="*/ 31532 h 5706584"/>
              <a:gd name="connsiteX83" fmla="*/ 2301765 w 3857297"/>
              <a:gd name="connsiteY83" fmla="*/ 294290 h 5706584"/>
              <a:gd name="connsiteX84" fmla="*/ 2102069 w 3857297"/>
              <a:gd name="connsiteY84" fmla="*/ 493986 h 5706584"/>
              <a:gd name="connsiteX85" fmla="*/ 1807780 w 3857297"/>
              <a:gd name="connsiteY85" fmla="*/ 588580 h 5706584"/>
              <a:gd name="connsiteX86" fmla="*/ 1576552 w 3857297"/>
              <a:gd name="connsiteY86" fmla="*/ 620110 h 5706584"/>
              <a:gd name="connsiteX87" fmla="*/ 1387366 w 3857297"/>
              <a:gd name="connsiteY87" fmla="*/ 388883 h 5706584"/>
              <a:gd name="connsiteX88" fmla="*/ 1250731 w 3857297"/>
              <a:gd name="connsiteY88" fmla="*/ 73572 h 5706584"/>
              <a:gd name="connsiteX89" fmla="*/ 1103586 w 3857297"/>
              <a:gd name="connsiteY89" fmla="*/ 0 h 5706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3857297" h="5706584">
                <a:moveTo>
                  <a:pt x="1103586" y="0"/>
                </a:moveTo>
                <a:lnTo>
                  <a:pt x="914400" y="388883"/>
                </a:lnTo>
                <a:lnTo>
                  <a:pt x="378372" y="536028"/>
                </a:lnTo>
                <a:lnTo>
                  <a:pt x="63062" y="819807"/>
                </a:lnTo>
                <a:lnTo>
                  <a:pt x="63062" y="1093076"/>
                </a:lnTo>
                <a:lnTo>
                  <a:pt x="273269" y="1492469"/>
                </a:lnTo>
                <a:lnTo>
                  <a:pt x="378373" y="1660634"/>
                </a:lnTo>
                <a:lnTo>
                  <a:pt x="409903" y="1870841"/>
                </a:lnTo>
                <a:lnTo>
                  <a:pt x="609600" y="1923394"/>
                </a:lnTo>
                <a:lnTo>
                  <a:pt x="798786" y="1671145"/>
                </a:lnTo>
                <a:lnTo>
                  <a:pt x="735724" y="1250731"/>
                </a:lnTo>
                <a:lnTo>
                  <a:pt x="651641" y="1051035"/>
                </a:lnTo>
                <a:lnTo>
                  <a:pt x="830317" y="1008993"/>
                </a:lnTo>
                <a:lnTo>
                  <a:pt x="998483" y="1481959"/>
                </a:lnTo>
                <a:lnTo>
                  <a:pt x="1030014" y="1891862"/>
                </a:lnTo>
                <a:lnTo>
                  <a:pt x="977462" y="2364828"/>
                </a:lnTo>
                <a:lnTo>
                  <a:pt x="399393" y="3499945"/>
                </a:lnTo>
                <a:cubicBezTo>
                  <a:pt x="402897" y="3534980"/>
                  <a:pt x="336331" y="3591036"/>
                  <a:pt x="325821" y="3626070"/>
                </a:cubicBezTo>
                <a:cubicBezTo>
                  <a:pt x="315311" y="3661104"/>
                  <a:pt x="339834" y="3678621"/>
                  <a:pt x="336331" y="3710152"/>
                </a:cubicBezTo>
                <a:cubicBezTo>
                  <a:pt x="332828" y="3741683"/>
                  <a:pt x="357352" y="3790731"/>
                  <a:pt x="304800" y="3815255"/>
                </a:cubicBezTo>
                <a:lnTo>
                  <a:pt x="241738" y="4025462"/>
                </a:lnTo>
                <a:lnTo>
                  <a:pt x="105104" y="4498427"/>
                </a:lnTo>
                <a:lnTo>
                  <a:pt x="0" y="4834759"/>
                </a:lnTo>
                <a:lnTo>
                  <a:pt x="31531" y="5097517"/>
                </a:lnTo>
                <a:lnTo>
                  <a:pt x="136635" y="5192110"/>
                </a:lnTo>
                <a:lnTo>
                  <a:pt x="199696" y="5255172"/>
                </a:lnTo>
                <a:lnTo>
                  <a:pt x="409904" y="5223643"/>
                </a:lnTo>
                <a:lnTo>
                  <a:pt x="515007" y="5213131"/>
                </a:lnTo>
                <a:lnTo>
                  <a:pt x="620110" y="5171090"/>
                </a:lnTo>
                <a:lnTo>
                  <a:pt x="693681" y="4929352"/>
                </a:lnTo>
                <a:lnTo>
                  <a:pt x="735724" y="4572000"/>
                </a:lnTo>
                <a:lnTo>
                  <a:pt x="882868" y="4014952"/>
                </a:lnTo>
                <a:lnTo>
                  <a:pt x="945931" y="4824249"/>
                </a:lnTo>
                <a:lnTo>
                  <a:pt x="966952" y="4981903"/>
                </a:lnTo>
                <a:lnTo>
                  <a:pt x="1082566" y="5108026"/>
                </a:lnTo>
                <a:lnTo>
                  <a:pt x="1219199" y="5108028"/>
                </a:lnTo>
                <a:lnTo>
                  <a:pt x="1345324" y="5087007"/>
                </a:lnTo>
                <a:lnTo>
                  <a:pt x="1566041" y="4614041"/>
                </a:lnTo>
                <a:lnTo>
                  <a:pt x="1671145" y="4172608"/>
                </a:lnTo>
                <a:lnTo>
                  <a:pt x="2049518" y="4078013"/>
                </a:lnTo>
                <a:lnTo>
                  <a:pt x="2165131" y="4529960"/>
                </a:lnTo>
                <a:lnTo>
                  <a:pt x="2207172" y="4950373"/>
                </a:lnTo>
                <a:lnTo>
                  <a:pt x="2259724" y="5108028"/>
                </a:lnTo>
                <a:cubicBezTo>
                  <a:pt x="2259724" y="5223642"/>
                  <a:pt x="2312277" y="5244660"/>
                  <a:pt x="2312277" y="5360274"/>
                </a:cubicBezTo>
                <a:lnTo>
                  <a:pt x="2427890" y="5528443"/>
                </a:lnTo>
                <a:lnTo>
                  <a:pt x="2532993" y="5559974"/>
                </a:lnTo>
                <a:lnTo>
                  <a:pt x="2680138" y="5528441"/>
                </a:lnTo>
                <a:lnTo>
                  <a:pt x="2669627" y="5423339"/>
                </a:lnTo>
                <a:lnTo>
                  <a:pt x="2659117" y="5423338"/>
                </a:lnTo>
                <a:lnTo>
                  <a:pt x="2690648" y="5044965"/>
                </a:lnTo>
                <a:lnTo>
                  <a:pt x="2690648" y="4740165"/>
                </a:lnTo>
                <a:lnTo>
                  <a:pt x="2858814" y="3983421"/>
                </a:lnTo>
                <a:lnTo>
                  <a:pt x="3153102" y="4277711"/>
                </a:lnTo>
                <a:lnTo>
                  <a:pt x="2911365" y="5234151"/>
                </a:lnTo>
                <a:lnTo>
                  <a:pt x="2974428" y="5559973"/>
                </a:lnTo>
                <a:lnTo>
                  <a:pt x="3142593" y="5612524"/>
                </a:lnTo>
                <a:lnTo>
                  <a:pt x="3300247" y="5675589"/>
                </a:lnTo>
                <a:cubicBezTo>
                  <a:pt x="3412357" y="5651064"/>
                  <a:pt x="3314262" y="5784194"/>
                  <a:pt x="3426372" y="5633544"/>
                </a:cubicBezTo>
                <a:lnTo>
                  <a:pt x="3584028" y="5528441"/>
                </a:lnTo>
                <a:lnTo>
                  <a:pt x="3720664" y="5223642"/>
                </a:lnTo>
                <a:lnTo>
                  <a:pt x="3836277" y="4813738"/>
                </a:lnTo>
                <a:lnTo>
                  <a:pt x="3741682" y="4393325"/>
                </a:lnTo>
                <a:lnTo>
                  <a:pt x="3857297" y="4120055"/>
                </a:lnTo>
                <a:lnTo>
                  <a:pt x="3699642" y="3804745"/>
                </a:lnTo>
                <a:lnTo>
                  <a:pt x="3436883" y="3037490"/>
                </a:lnTo>
                <a:lnTo>
                  <a:pt x="3258207" y="2543504"/>
                </a:lnTo>
                <a:lnTo>
                  <a:pt x="3069021" y="2291255"/>
                </a:lnTo>
                <a:lnTo>
                  <a:pt x="2890345" y="1923393"/>
                </a:lnTo>
                <a:lnTo>
                  <a:pt x="2743200" y="1681655"/>
                </a:lnTo>
                <a:lnTo>
                  <a:pt x="2806262" y="1282262"/>
                </a:lnTo>
                <a:lnTo>
                  <a:pt x="2869324" y="1187669"/>
                </a:lnTo>
                <a:lnTo>
                  <a:pt x="2837793" y="1534511"/>
                </a:lnTo>
                <a:lnTo>
                  <a:pt x="2995448" y="1996966"/>
                </a:lnTo>
                <a:lnTo>
                  <a:pt x="3541986" y="2017986"/>
                </a:lnTo>
                <a:lnTo>
                  <a:pt x="3647090" y="1828800"/>
                </a:lnTo>
                <a:lnTo>
                  <a:pt x="3415862" y="1597573"/>
                </a:lnTo>
                <a:lnTo>
                  <a:pt x="3636579" y="1219200"/>
                </a:lnTo>
                <a:lnTo>
                  <a:pt x="3573517" y="630621"/>
                </a:lnTo>
                <a:lnTo>
                  <a:pt x="3499945" y="515007"/>
                </a:lnTo>
                <a:lnTo>
                  <a:pt x="3048000" y="283780"/>
                </a:lnTo>
                <a:lnTo>
                  <a:pt x="2795752" y="231228"/>
                </a:lnTo>
                <a:lnTo>
                  <a:pt x="2585545" y="42042"/>
                </a:lnTo>
                <a:lnTo>
                  <a:pt x="2448910" y="31532"/>
                </a:lnTo>
                <a:lnTo>
                  <a:pt x="2301765" y="294290"/>
                </a:lnTo>
                <a:lnTo>
                  <a:pt x="2102069" y="493986"/>
                </a:lnTo>
                <a:lnTo>
                  <a:pt x="1807780" y="588580"/>
                </a:lnTo>
                <a:lnTo>
                  <a:pt x="1576552" y="620110"/>
                </a:lnTo>
                <a:lnTo>
                  <a:pt x="1387366" y="388883"/>
                </a:lnTo>
                <a:lnTo>
                  <a:pt x="1250731" y="73572"/>
                </a:lnTo>
                <a:lnTo>
                  <a:pt x="1103586" y="0"/>
                </a:lnTo>
                <a:close/>
              </a:path>
            </a:pathLst>
          </a:custGeom>
          <a:blipFill dpi="0" rotWithShape="1"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6" name="Picture 145" descr="A wooden door&#10;&#10;Description automatically generated">
            <a:extLst>
              <a:ext uri="{FF2B5EF4-FFF2-40B4-BE49-F238E27FC236}">
                <a16:creationId xmlns:a16="http://schemas.microsoft.com/office/drawing/2014/main" id="{FCF478EE-2A5B-4927-BFBD-ED209E1FBE88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385" y="0"/>
            <a:ext cx="12185905" cy="6858000"/>
          </a:xfrm>
          <a:prstGeom prst="rect">
            <a:avLst/>
          </a:prstGeom>
        </p:spPr>
      </p:pic>
      <p:pic>
        <p:nvPicPr>
          <p:cNvPr id="14" name="RIGHT KEY 2 GLOW Picture 19">
            <a:extLst>
              <a:ext uri="{FF2B5EF4-FFF2-40B4-BE49-F238E27FC236}">
                <a16:creationId xmlns:a16="http://schemas.microsoft.com/office/drawing/2014/main" id="{9BF9E628-D938-456D-86A6-75AA61113FE2}"/>
              </a:ext>
            </a:extLst>
          </p:cNvPr>
          <p:cNvPicPr>
            <a:picLocks noChangeAspect="1"/>
          </p:cNvPicPr>
          <p:nvPr/>
        </p:nvPicPr>
        <p:blipFill>
          <a:blip r:embed="rId9">
            <a:duotone>
              <a:prstClr val="black"/>
              <a:srgbClr val="EF8E53">
                <a:tint val="45000"/>
                <a:satMod val="400000"/>
              </a:srgbClr>
            </a:duotone>
          </a:blip>
          <a:stretch>
            <a:fillRect/>
          </a:stretch>
        </p:blipFill>
        <p:spPr>
          <a:xfrm rot="5400000">
            <a:off x="522345" y="2270001"/>
            <a:ext cx="665448" cy="298929"/>
          </a:xfrm>
          <a:prstGeom prst="rect">
            <a:avLst/>
          </a:prstGeom>
          <a:effectLst>
            <a:glow rad="101600">
              <a:srgbClr val="FFC000">
                <a:alpha val="40000"/>
              </a:srgbClr>
            </a:glow>
          </a:effectLst>
        </p:spPr>
      </p:pic>
      <p:grpSp>
        <p:nvGrpSpPr>
          <p:cNvPr id="129" name="Group 128">
            <a:extLst>
              <a:ext uri="{FF2B5EF4-FFF2-40B4-BE49-F238E27FC236}">
                <a16:creationId xmlns:a16="http://schemas.microsoft.com/office/drawing/2014/main" id="{8A95241C-0362-461F-A15F-6A59EC92EB39}"/>
              </a:ext>
            </a:extLst>
          </p:cNvPr>
          <p:cNvGrpSpPr/>
          <p:nvPr/>
        </p:nvGrpSpPr>
        <p:grpSpPr>
          <a:xfrm>
            <a:off x="696453" y="1827352"/>
            <a:ext cx="189636" cy="331470"/>
            <a:chOff x="696453" y="1827352"/>
            <a:chExt cx="189636" cy="331470"/>
          </a:xfrm>
        </p:grpSpPr>
        <p:sp>
          <p:nvSpPr>
            <p:cNvPr id="16" name="Isosceles Triangle 15">
              <a:extLst>
                <a:ext uri="{FF2B5EF4-FFF2-40B4-BE49-F238E27FC236}">
                  <a16:creationId xmlns:a16="http://schemas.microsoft.com/office/drawing/2014/main" id="{88FF40BD-6BC4-43D8-A82A-C7156ADF7999}"/>
                </a:ext>
              </a:extLst>
            </p:cNvPr>
            <p:cNvSpPr/>
            <p:nvPr/>
          </p:nvSpPr>
          <p:spPr>
            <a:xfrm rot="16200000" flipH="1">
              <a:off x="768411" y="1757610"/>
              <a:ext cx="45719" cy="189636"/>
            </a:xfrm>
            <a:prstGeom prst="triangle">
              <a:avLst/>
            </a:prstGeom>
            <a:solidFill>
              <a:srgbClr val="54513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646141FC-2CD5-4C07-AFD7-220E6B6C4531}"/>
                </a:ext>
              </a:extLst>
            </p:cNvPr>
            <p:cNvSpPr/>
            <p:nvPr/>
          </p:nvSpPr>
          <p:spPr>
            <a:xfrm>
              <a:off x="830702" y="1827352"/>
              <a:ext cx="23745" cy="331470"/>
            </a:xfrm>
            <a:custGeom>
              <a:avLst/>
              <a:gdLst>
                <a:gd name="connsiteX0" fmla="*/ 0 w 23745"/>
                <a:gd name="connsiteY0" fmla="*/ 0 h 331470"/>
                <a:gd name="connsiteX1" fmla="*/ 22860 w 23745"/>
                <a:gd name="connsiteY1" fmla="*/ 205740 h 331470"/>
                <a:gd name="connsiteX2" fmla="*/ 22860 w 23745"/>
                <a:gd name="connsiteY2" fmla="*/ 331470 h 33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45" h="331470">
                  <a:moveTo>
                    <a:pt x="0" y="0"/>
                  </a:moveTo>
                  <a:cubicBezTo>
                    <a:pt x="6346" y="50766"/>
                    <a:pt x="20631" y="158938"/>
                    <a:pt x="22860" y="205740"/>
                  </a:cubicBezTo>
                  <a:cubicBezTo>
                    <a:pt x="24853" y="247603"/>
                    <a:pt x="22860" y="289560"/>
                    <a:pt x="22860" y="331470"/>
                  </a:cubicBezTo>
                </a:path>
              </a:pathLst>
            </a:custGeom>
            <a:noFill/>
            <a:ln>
              <a:solidFill>
                <a:srgbClr val="907A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20" name="RIGHT KEY 2 GLOW Picture 19">
            <a:extLst>
              <a:ext uri="{FF2B5EF4-FFF2-40B4-BE49-F238E27FC236}">
                <a16:creationId xmlns:a16="http://schemas.microsoft.com/office/drawing/2014/main" id="{DA6C3F8A-D5E5-49FC-86C7-18186BD3ED80}"/>
              </a:ext>
            </a:extLst>
          </p:cNvPr>
          <p:cNvPicPr>
            <a:picLocks noChangeAspect="1"/>
          </p:cNvPicPr>
          <p:nvPr/>
        </p:nvPicPr>
        <p:blipFill>
          <a:blip r:embed="rId9">
            <a:duotone>
              <a:prstClr val="black"/>
              <a:srgbClr val="EF8E53">
                <a:tint val="45000"/>
                <a:satMod val="400000"/>
              </a:srgbClr>
            </a:duotone>
          </a:blip>
          <a:stretch>
            <a:fillRect/>
          </a:stretch>
        </p:blipFill>
        <p:spPr>
          <a:xfrm rot="5400000">
            <a:off x="1594889" y="3898487"/>
            <a:ext cx="665448" cy="298929"/>
          </a:xfrm>
          <a:prstGeom prst="rect">
            <a:avLst/>
          </a:prstGeom>
          <a:effectLst>
            <a:glow rad="101600">
              <a:srgbClr val="FFC000">
                <a:alpha val="40000"/>
              </a:srgbClr>
            </a:glow>
          </a:effectLst>
        </p:spPr>
      </p:pic>
      <p:grpSp>
        <p:nvGrpSpPr>
          <p:cNvPr id="133" name="Group 132">
            <a:extLst>
              <a:ext uri="{FF2B5EF4-FFF2-40B4-BE49-F238E27FC236}">
                <a16:creationId xmlns:a16="http://schemas.microsoft.com/office/drawing/2014/main" id="{7CE6B6D2-8D7A-4DDD-944A-091A0A157A87}"/>
              </a:ext>
            </a:extLst>
          </p:cNvPr>
          <p:cNvGrpSpPr/>
          <p:nvPr/>
        </p:nvGrpSpPr>
        <p:grpSpPr>
          <a:xfrm>
            <a:off x="1768997" y="3455838"/>
            <a:ext cx="189636" cy="331470"/>
            <a:chOff x="1926163" y="3177932"/>
            <a:chExt cx="189636" cy="331470"/>
          </a:xfrm>
        </p:grpSpPr>
        <p:sp>
          <p:nvSpPr>
            <p:cNvPr id="21" name="Isosceles Triangle 20">
              <a:extLst>
                <a:ext uri="{FF2B5EF4-FFF2-40B4-BE49-F238E27FC236}">
                  <a16:creationId xmlns:a16="http://schemas.microsoft.com/office/drawing/2014/main" id="{287454BE-3CC7-4066-9FD4-FE4F68AB5201}"/>
                </a:ext>
              </a:extLst>
            </p:cNvPr>
            <p:cNvSpPr/>
            <p:nvPr/>
          </p:nvSpPr>
          <p:spPr>
            <a:xfrm rot="15644976" flipH="1">
              <a:off x="1998121" y="3108190"/>
              <a:ext cx="45719" cy="189636"/>
            </a:xfrm>
            <a:prstGeom prst="triangle">
              <a:avLst/>
            </a:prstGeom>
            <a:solidFill>
              <a:srgbClr val="54513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96F8595-464A-4417-8CE0-F770F2DAB82C}"/>
                </a:ext>
              </a:extLst>
            </p:cNvPr>
            <p:cNvSpPr/>
            <p:nvPr/>
          </p:nvSpPr>
          <p:spPr>
            <a:xfrm>
              <a:off x="2060412" y="3177932"/>
              <a:ext cx="23745" cy="331470"/>
            </a:xfrm>
            <a:custGeom>
              <a:avLst/>
              <a:gdLst>
                <a:gd name="connsiteX0" fmla="*/ 0 w 23745"/>
                <a:gd name="connsiteY0" fmla="*/ 0 h 331470"/>
                <a:gd name="connsiteX1" fmla="*/ 22860 w 23745"/>
                <a:gd name="connsiteY1" fmla="*/ 205740 h 331470"/>
                <a:gd name="connsiteX2" fmla="*/ 22860 w 23745"/>
                <a:gd name="connsiteY2" fmla="*/ 331470 h 33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45" h="331470">
                  <a:moveTo>
                    <a:pt x="0" y="0"/>
                  </a:moveTo>
                  <a:cubicBezTo>
                    <a:pt x="6346" y="50766"/>
                    <a:pt x="20631" y="158938"/>
                    <a:pt x="22860" y="205740"/>
                  </a:cubicBezTo>
                  <a:cubicBezTo>
                    <a:pt x="24853" y="247603"/>
                    <a:pt x="22860" y="289560"/>
                    <a:pt x="22860" y="331470"/>
                  </a:cubicBezTo>
                </a:path>
              </a:pathLst>
            </a:custGeom>
            <a:noFill/>
            <a:ln>
              <a:solidFill>
                <a:srgbClr val="907A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25" name="RIGHT KEY 2 GLOW Picture 19">
            <a:extLst>
              <a:ext uri="{FF2B5EF4-FFF2-40B4-BE49-F238E27FC236}">
                <a16:creationId xmlns:a16="http://schemas.microsoft.com/office/drawing/2014/main" id="{1D5028BE-522B-4432-9C12-E4C337396653}"/>
              </a:ext>
            </a:extLst>
          </p:cNvPr>
          <p:cNvPicPr>
            <a:picLocks noChangeAspect="1"/>
          </p:cNvPicPr>
          <p:nvPr/>
        </p:nvPicPr>
        <p:blipFill>
          <a:blip r:embed="rId9">
            <a:duotone>
              <a:prstClr val="black"/>
              <a:srgbClr val="EF8E53">
                <a:tint val="45000"/>
                <a:satMod val="400000"/>
              </a:srgbClr>
            </a:duotone>
          </a:blip>
          <a:stretch>
            <a:fillRect/>
          </a:stretch>
        </p:blipFill>
        <p:spPr>
          <a:xfrm rot="5400000">
            <a:off x="2981765" y="2863908"/>
            <a:ext cx="665448" cy="298929"/>
          </a:xfrm>
          <a:prstGeom prst="rect">
            <a:avLst/>
          </a:prstGeom>
          <a:effectLst>
            <a:glow rad="101600">
              <a:srgbClr val="FFC000">
                <a:alpha val="40000"/>
              </a:srgbClr>
            </a:glow>
          </a:effectLst>
        </p:spPr>
      </p:pic>
      <p:grpSp>
        <p:nvGrpSpPr>
          <p:cNvPr id="132" name="Group 131">
            <a:extLst>
              <a:ext uri="{FF2B5EF4-FFF2-40B4-BE49-F238E27FC236}">
                <a16:creationId xmlns:a16="http://schemas.microsoft.com/office/drawing/2014/main" id="{CBFC6667-1852-44FB-BA9B-6D203B387EF9}"/>
              </a:ext>
            </a:extLst>
          </p:cNvPr>
          <p:cNvGrpSpPr/>
          <p:nvPr/>
        </p:nvGrpSpPr>
        <p:grpSpPr>
          <a:xfrm>
            <a:off x="3155873" y="2421259"/>
            <a:ext cx="189636" cy="331470"/>
            <a:chOff x="3155873" y="2421259"/>
            <a:chExt cx="189636" cy="331470"/>
          </a:xfrm>
        </p:grpSpPr>
        <p:sp>
          <p:nvSpPr>
            <p:cNvPr id="26" name="Isosceles Triangle 25">
              <a:extLst>
                <a:ext uri="{FF2B5EF4-FFF2-40B4-BE49-F238E27FC236}">
                  <a16:creationId xmlns:a16="http://schemas.microsoft.com/office/drawing/2014/main" id="{CA69DDD3-6DFA-4038-8B3C-35012F3DBD63}"/>
                </a:ext>
              </a:extLst>
            </p:cNvPr>
            <p:cNvSpPr/>
            <p:nvPr/>
          </p:nvSpPr>
          <p:spPr>
            <a:xfrm rot="16030877" flipH="1">
              <a:off x="3227831" y="2351517"/>
              <a:ext cx="45719" cy="189636"/>
            </a:xfrm>
            <a:prstGeom prst="triangle">
              <a:avLst/>
            </a:prstGeom>
            <a:solidFill>
              <a:srgbClr val="54513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7F50561-1937-45E3-8D7B-6172BDAB7778}"/>
                </a:ext>
              </a:extLst>
            </p:cNvPr>
            <p:cNvSpPr/>
            <p:nvPr/>
          </p:nvSpPr>
          <p:spPr>
            <a:xfrm>
              <a:off x="3290122" y="2421259"/>
              <a:ext cx="23745" cy="331470"/>
            </a:xfrm>
            <a:custGeom>
              <a:avLst/>
              <a:gdLst>
                <a:gd name="connsiteX0" fmla="*/ 0 w 23745"/>
                <a:gd name="connsiteY0" fmla="*/ 0 h 331470"/>
                <a:gd name="connsiteX1" fmla="*/ 22860 w 23745"/>
                <a:gd name="connsiteY1" fmla="*/ 205740 h 331470"/>
                <a:gd name="connsiteX2" fmla="*/ 22860 w 23745"/>
                <a:gd name="connsiteY2" fmla="*/ 331470 h 33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45" h="331470">
                  <a:moveTo>
                    <a:pt x="0" y="0"/>
                  </a:moveTo>
                  <a:cubicBezTo>
                    <a:pt x="6346" y="50766"/>
                    <a:pt x="20631" y="158938"/>
                    <a:pt x="22860" y="205740"/>
                  </a:cubicBezTo>
                  <a:cubicBezTo>
                    <a:pt x="24853" y="247603"/>
                    <a:pt x="22860" y="289560"/>
                    <a:pt x="22860" y="331470"/>
                  </a:cubicBezTo>
                </a:path>
              </a:pathLst>
            </a:custGeom>
            <a:noFill/>
            <a:ln>
              <a:solidFill>
                <a:srgbClr val="907A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30" name="RIGHT KEY 2 GLOW Picture 19">
            <a:extLst>
              <a:ext uri="{FF2B5EF4-FFF2-40B4-BE49-F238E27FC236}">
                <a16:creationId xmlns:a16="http://schemas.microsoft.com/office/drawing/2014/main" id="{B02E87FB-0DCF-420E-BDC2-43EC06CCA6B3}"/>
              </a:ext>
            </a:extLst>
          </p:cNvPr>
          <p:cNvPicPr>
            <a:picLocks noChangeAspect="1"/>
          </p:cNvPicPr>
          <p:nvPr/>
        </p:nvPicPr>
        <p:blipFill>
          <a:blip r:embed="rId9">
            <a:duotone>
              <a:prstClr val="black"/>
              <a:srgbClr val="EF8E53">
                <a:tint val="45000"/>
                <a:satMod val="400000"/>
              </a:srgbClr>
            </a:duotone>
          </a:blip>
          <a:stretch>
            <a:fillRect/>
          </a:stretch>
        </p:blipFill>
        <p:spPr>
          <a:xfrm rot="5400000">
            <a:off x="1438391" y="1932070"/>
            <a:ext cx="665448" cy="298929"/>
          </a:xfrm>
          <a:prstGeom prst="rect">
            <a:avLst/>
          </a:prstGeom>
          <a:effectLst>
            <a:glow rad="101600">
              <a:srgbClr val="FFC000">
                <a:alpha val="40000"/>
              </a:srgbClr>
            </a:glow>
          </a:effectLst>
        </p:spPr>
      </p:pic>
      <p:grpSp>
        <p:nvGrpSpPr>
          <p:cNvPr id="128" name="Group 127">
            <a:extLst>
              <a:ext uri="{FF2B5EF4-FFF2-40B4-BE49-F238E27FC236}">
                <a16:creationId xmlns:a16="http://schemas.microsoft.com/office/drawing/2014/main" id="{62E79FE6-9685-4D2F-B81F-C563A6CFADF2}"/>
              </a:ext>
            </a:extLst>
          </p:cNvPr>
          <p:cNvGrpSpPr/>
          <p:nvPr/>
        </p:nvGrpSpPr>
        <p:grpSpPr>
          <a:xfrm>
            <a:off x="1612499" y="1489421"/>
            <a:ext cx="189636" cy="331470"/>
            <a:chOff x="1612499" y="1489421"/>
            <a:chExt cx="189636" cy="331470"/>
          </a:xfrm>
        </p:grpSpPr>
        <p:sp>
          <p:nvSpPr>
            <p:cNvPr id="31" name="Isosceles Triangle 30">
              <a:extLst>
                <a:ext uri="{FF2B5EF4-FFF2-40B4-BE49-F238E27FC236}">
                  <a16:creationId xmlns:a16="http://schemas.microsoft.com/office/drawing/2014/main" id="{51F2E3BE-256C-4319-996B-E114CB487AF5}"/>
                </a:ext>
              </a:extLst>
            </p:cNvPr>
            <p:cNvSpPr/>
            <p:nvPr/>
          </p:nvSpPr>
          <p:spPr>
            <a:xfrm rot="15404474" flipH="1">
              <a:off x="1684457" y="1419679"/>
              <a:ext cx="45719" cy="189636"/>
            </a:xfrm>
            <a:prstGeom prst="triangle">
              <a:avLst/>
            </a:prstGeom>
            <a:solidFill>
              <a:srgbClr val="54513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0A86102F-7040-4FA4-AEA9-E266121A4C58}"/>
                </a:ext>
              </a:extLst>
            </p:cNvPr>
            <p:cNvSpPr/>
            <p:nvPr/>
          </p:nvSpPr>
          <p:spPr>
            <a:xfrm>
              <a:off x="1746748" y="1489421"/>
              <a:ext cx="23745" cy="331470"/>
            </a:xfrm>
            <a:custGeom>
              <a:avLst/>
              <a:gdLst>
                <a:gd name="connsiteX0" fmla="*/ 0 w 23745"/>
                <a:gd name="connsiteY0" fmla="*/ 0 h 331470"/>
                <a:gd name="connsiteX1" fmla="*/ 22860 w 23745"/>
                <a:gd name="connsiteY1" fmla="*/ 205740 h 331470"/>
                <a:gd name="connsiteX2" fmla="*/ 22860 w 23745"/>
                <a:gd name="connsiteY2" fmla="*/ 331470 h 33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45" h="331470">
                  <a:moveTo>
                    <a:pt x="0" y="0"/>
                  </a:moveTo>
                  <a:cubicBezTo>
                    <a:pt x="6346" y="50766"/>
                    <a:pt x="20631" y="158938"/>
                    <a:pt x="22860" y="205740"/>
                  </a:cubicBezTo>
                  <a:cubicBezTo>
                    <a:pt x="24853" y="247603"/>
                    <a:pt x="22860" y="289560"/>
                    <a:pt x="22860" y="331470"/>
                  </a:cubicBezTo>
                </a:path>
              </a:pathLst>
            </a:custGeom>
            <a:noFill/>
            <a:ln>
              <a:solidFill>
                <a:srgbClr val="907A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35" name="RIGHT KEY 2 GLOW Picture 19">
            <a:extLst>
              <a:ext uri="{FF2B5EF4-FFF2-40B4-BE49-F238E27FC236}">
                <a16:creationId xmlns:a16="http://schemas.microsoft.com/office/drawing/2014/main" id="{A1CE4502-9242-4E12-AFE3-5C3F0CA78B11}"/>
              </a:ext>
            </a:extLst>
          </p:cNvPr>
          <p:cNvPicPr>
            <a:picLocks noChangeAspect="1"/>
          </p:cNvPicPr>
          <p:nvPr/>
        </p:nvPicPr>
        <p:blipFill>
          <a:blip r:embed="rId9">
            <a:duotone>
              <a:prstClr val="black"/>
              <a:srgbClr val="EF8E53">
                <a:tint val="45000"/>
                <a:satMod val="400000"/>
              </a:srgbClr>
            </a:duotone>
          </a:blip>
          <a:stretch>
            <a:fillRect/>
          </a:stretch>
        </p:blipFill>
        <p:spPr>
          <a:xfrm rot="5400000">
            <a:off x="3100570" y="1549940"/>
            <a:ext cx="665448" cy="298929"/>
          </a:xfrm>
          <a:prstGeom prst="rect">
            <a:avLst/>
          </a:prstGeom>
          <a:effectLst>
            <a:glow rad="101600">
              <a:srgbClr val="FFC000">
                <a:alpha val="40000"/>
              </a:srgbClr>
            </a:glow>
          </a:effectLst>
        </p:spPr>
      </p:pic>
      <p:grpSp>
        <p:nvGrpSpPr>
          <p:cNvPr id="127" name="Group 126">
            <a:extLst>
              <a:ext uri="{FF2B5EF4-FFF2-40B4-BE49-F238E27FC236}">
                <a16:creationId xmlns:a16="http://schemas.microsoft.com/office/drawing/2014/main" id="{F7DB9562-74E3-4150-A132-80A040F3DC6A}"/>
              </a:ext>
            </a:extLst>
          </p:cNvPr>
          <p:cNvGrpSpPr/>
          <p:nvPr/>
        </p:nvGrpSpPr>
        <p:grpSpPr>
          <a:xfrm>
            <a:off x="2544114" y="1348508"/>
            <a:ext cx="189636" cy="349642"/>
            <a:chOff x="2544114" y="1348508"/>
            <a:chExt cx="189636" cy="349642"/>
          </a:xfrm>
        </p:grpSpPr>
        <p:sp>
          <p:nvSpPr>
            <p:cNvPr id="36" name="Isosceles Triangle 35">
              <a:extLst>
                <a:ext uri="{FF2B5EF4-FFF2-40B4-BE49-F238E27FC236}">
                  <a16:creationId xmlns:a16="http://schemas.microsoft.com/office/drawing/2014/main" id="{EAEC2F03-079D-4789-9BA3-B3560FEC9594}"/>
                </a:ext>
              </a:extLst>
            </p:cNvPr>
            <p:cNvSpPr/>
            <p:nvPr/>
          </p:nvSpPr>
          <p:spPr>
            <a:xfrm rot="15733246" flipH="1">
              <a:off x="2616072" y="1276550"/>
              <a:ext cx="45719" cy="189636"/>
            </a:xfrm>
            <a:prstGeom prst="triangle">
              <a:avLst/>
            </a:prstGeom>
            <a:solidFill>
              <a:srgbClr val="54513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05AFEFF-56F7-40C0-A1CE-28BE7AB76803}"/>
                </a:ext>
              </a:extLst>
            </p:cNvPr>
            <p:cNvSpPr/>
            <p:nvPr/>
          </p:nvSpPr>
          <p:spPr>
            <a:xfrm>
              <a:off x="2648038" y="1366680"/>
              <a:ext cx="23745" cy="331470"/>
            </a:xfrm>
            <a:custGeom>
              <a:avLst/>
              <a:gdLst>
                <a:gd name="connsiteX0" fmla="*/ 0 w 23745"/>
                <a:gd name="connsiteY0" fmla="*/ 0 h 331470"/>
                <a:gd name="connsiteX1" fmla="*/ 22860 w 23745"/>
                <a:gd name="connsiteY1" fmla="*/ 205740 h 331470"/>
                <a:gd name="connsiteX2" fmla="*/ 22860 w 23745"/>
                <a:gd name="connsiteY2" fmla="*/ 331470 h 33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45" h="331470">
                  <a:moveTo>
                    <a:pt x="0" y="0"/>
                  </a:moveTo>
                  <a:cubicBezTo>
                    <a:pt x="6346" y="50766"/>
                    <a:pt x="20631" y="158938"/>
                    <a:pt x="22860" y="205740"/>
                  </a:cubicBezTo>
                  <a:cubicBezTo>
                    <a:pt x="24853" y="247603"/>
                    <a:pt x="22860" y="289560"/>
                    <a:pt x="22860" y="331470"/>
                  </a:cubicBezTo>
                </a:path>
              </a:pathLst>
            </a:custGeom>
            <a:noFill/>
            <a:ln>
              <a:solidFill>
                <a:srgbClr val="907A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40" name="RIGHT KEY 2 GLOW Picture 19">
            <a:extLst>
              <a:ext uri="{FF2B5EF4-FFF2-40B4-BE49-F238E27FC236}">
                <a16:creationId xmlns:a16="http://schemas.microsoft.com/office/drawing/2014/main" id="{9C13AB33-454E-4322-92BF-9CFF8696835A}"/>
              </a:ext>
            </a:extLst>
          </p:cNvPr>
          <p:cNvPicPr>
            <a:picLocks noChangeAspect="1"/>
          </p:cNvPicPr>
          <p:nvPr/>
        </p:nvPicPr>
        <p:blipFill>
          <a:blip r:embed="rId9">
            <a:duotone>
              <a:prstClr val="black"/>
              <a:srgbClr val="EF8E53">
                <a:tint val="45000"/>
                <a:satMod val="400000"/>
              </a:srgbClr>
            </a:duotone>
          </a:blip>
          <a:stretch>
            <a:fillRect/>
          </a:stretch>
        </p:blipFill>
        <p:spPr>
          <a:xfrm rot="5400000">
            <a:off x="2351521" y="1881410"/>
            <a:ext cx="665448" cy="298929"/>
          </a:xfrm>
          <a:prstGeom prst="rect">
            <a:avLst/>
          </a:prstGeom>
          <a:effectLst>
            <a:glow rad="101600">
              <a:srgbClr val="FFC000">
                <a:alpha val="40000"/>
              </a:srgbClr>
            </a:glow>
          </a:effectLst>
        </p:spPr>
      </p:pic>
      <p:sp>
        <p:nvSpPr>
          <p:cNvPr id="41" name="Isosceles Triangle 40">
            <a:extLst>
              <a:ext uri="{FF2B5EF4-FFF2-40B4-BE49-F238E27FC236}">
                <a16:creationId xmlns:a16="http://schemas.microsoft.com/office/drawing/2014/main" id="{CE5BEFDF-8AC9-42C6-B1D4-C7D5B302E20C}"/>
              </a:ext>
            </a:extLst>
          </p:cNvPr>
          <p:cNvSpPr/>
          <p:nvPr/>
        </p:nvSpPr>
        <p:spPr>
          <a:xfrm rot="5738753" flipH="1">
            <a:off x="2791505" y="3633070"/>
            <a:ext cx="45719" cy="189636"/>
          </a:xfrm>
          <a:prstGeom prst="triangle">
            <a:avLst/>
          </a:prstGeom>
          <a:solidFill>
            <a:srgbClr val="5451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26" name="Group 125">
            <a:extLst>
              <a:ext uri="{FF2B5EF4-FFF2-40B4-BE49-F238E27FC236}">
                <a16:creationId xmlns:a16="http://schemas.microsoft.com/office/drawing/2014/main" id="{B099AC87-440A-447E-A0E0-18626E6E6CB3}"/>
              </a:ext>
            </a:extLst>
          </p:cNvPr>
          <p:cNvGrpSpPr/>
          <p:nvPr/>
        </p:nvGrpSpPr>
        <p:grpSpPr>
          <a:xfrm>
            <a:off x="3276456" y="1088924"/>
            <a:ext cx="189636" cy="331470"/>
            <a:chOff x="3276456" y="1088924"/>
            <a:chExt cx="189636" cy="331470"/>
          </a:xfrm>
        </p:grpSpPr>
        <p:sp>
          <p:nvSpPr>
            <p:cNvPr id="42" name="Isosceles Triangle 41">
              <a:extLst>
                <a:ext uri="{FF2B5EF4-FFF2-40B4-BE49-F238E27FC236}">
                  <a16:creationId xmlns:a16="http://schemas.microsoft.com/office/drawing/2014/main" id="{6DD89085-D0A9-4D99-825C-679C364D4BF8}"/>
                </a:ext>
              </a:extLst>
            </p:cNvPr>
            <p:cNvSpPr/>
            <p:nvPr/>
          </p:nvSpPr>
          <p:spPr>
            <a:xfrm rot="15718036" flipH="1">
              <a:off x="3348414" y="1019182"/>
              <a:ext cx="45719" cy="189636"/>
            </a:xfrm>
            <a:prstGeom prst="triangle">
              <a:avLst/>
            </a:prstGeom>
            <a:solidFill>
              <a:srgbClr val="54513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04A35C07-1C54-4B24-9E0E-B17B56ACD6DA}"/>
                </a:ext>
              </a:extLst>
            </p:cNvPr>
            <p:cNvSpPr/>
            <p:nvPr/>
          </p:nvSpPr>
          <p:spPr>
            <a:xfrm>
              <a:off x="3410705" y="1088924"/>
              <a:ext cx="23745" cy="331470"/>
            </a:xfrm>
            <a:custGeom>
              <a:avLst/>
              <a:gdLst>
                <a:gd name="connsiteX0" fmla="*/ 0 w 23745"/>
                <a:gd name="connsiteY0" fmla="*/ 0 h 331470"/>
                <a:gd name="connsiteX1" fmla="*/ 22860 w 23745"/>
                <a:gd name="connsiteY1" fmla="*/ 205740 h 331470"/>
                <a:gd name="connsiteX2" fmla="*/ 22860 w 23745"/>
                <a:gd name="connsiteY2" fmla="*/ 331470 h 33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45" h="331470">
                  <a:moveTo>
                    <a:pt x="0" y="0"/>
                  </a:moveTo>
                  <a:cubicBezTo>
                    <a:pt x="6346" y="50766"/>
                    <a:pt x="20631" y="158938"/>
                    <a:pt x="22860" y="205740"/>
                  </a:cubicBezTo>
                  <a:cubicBezTo>
                    <a:pt x="24853" y="247603"/>
                    <a:pt x="22860" y="289560"/>
                    <a:pt x="22860" y="331470"/>
                  </a:cubicBezTo>
                </a:path>
              </a:pathLst>
            </a:custGeom>
            <a:noFill/>
            <a:ln>
              <a:solidFill>
                <a:srgbClr val="907A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44" name="RIGHT KEY 2 GLOW Picture 19">
            <a:extLst>
              <a:ext uri="{FF2B5EF4-FFF2-40B4-BE49-F238E27FC236}">
                <a16:creationId xmlns:a16="http://schemas.microsoft.com/office/drawing/2014/main" id="{5239F8BC-3247-4830-992E-76E5E1E396AC}"/>
              </a:ext>
            </a:extLst>
          </p:cNvPr>
          <p:cNvPicPr>
            <a:picLocks noChangeAspect="1"/>
          </p:cNvPicPr>
          <p:nvPr/>
        </p:nvPicPr>
        <p:blipFill>
          <a:blip r:embed="rId9">
            <a:duotone>
              <a:prstClr val="black"/>
              <a:srgbClr val="EF8E53">
                <a:tint val="45000"/>
                <a:satMod val="400000"/>
              </a:srgbClr>
            </a:duotone>
          </a:blip>
          <a:stretch>
            <a:fillRect/>
          </a:stretch>
        </p:blipFill>
        <p:spPr>
          <a:xfrm rot="5400000">
            <a:off x="315522" y="4128565"/>
            <a:ext cx="665448" cy="298929"/>
          </a:xfrm>
          <a:prstGeom prst="rect">
            <a:avLst/>
          </a:prstGeom>
          <a:effectLst>
            <a:glow rad="101600">
              <a:srgbClr val="FFC000">
                <a:alpha val="40000"/>
              </a:srgbClr>
            </a:glow>
          </a:effectLst>
        </p:spPr>
      </p:pic>
      <p:sp>
        <p:nvSpPr>
          <p:cNvPr id="47" name="Isosceles Triangle 46">
            <a:extLst>
              <a:ext uri="{FF2B5EF4-FFF2-40B4-BE49-F238E27FC236}">
                <a16:creationId xmlns:a16="http://schemas.microsoft.com/office/drawing/2014/main" id="{3A32238C-36BC-4895-A818-8AD32E901CF0}"/>
              </a:ext>
            </a:extLst>
          </p:cNvPr>
          <p:cNvSpPr/>
          <p:nvPr/>
        </p:nvSpPr>
        <p:spPr>
          <a:xfrm rot="5738753" flipH="1">
            <a:off x="2820246" y="3660459"/>
            <a:ext cx="45719" cy="189636"/>
          </a:xfrm>
          <a:prstGeom prst="triangle">
            <a:avLst/>
          </a:prstGeom>
          <a:solidFill>
            <a:srgbClr val="5451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40" name="Group 139">
            <a:extLst>
              <a:ext uri="{FF2B5EF4-FFF2-40B4-BE49-F238E27FC236}">
                <a16:creationId xmlns:a16="http://schemas.microsoft.com/office/drawing/2014/main" id="{0027AED4-023A-44B9-838C-728BFF5E2A01}"/>
              </a:ext>
            </a:extLst>
          </p:cNvPr>
          <p:cNvGrpSpPr/>
          <p:nvPr/>
        </p:nvGrpSpPr>
        <p:grpSpPr>
          <a:xfrm>
            <a:off x="491408" y="3667549"/>
            <a:ext cx="189636" cy="331470"/>
            <a:chOff x="512462" y="4045279"/>
            <a:chExt cx="189636" cy="331470"/>
          </a:xfrm>
        </p:grpSpPr>
        <p:sp>
          <p:nvSpPr>
            <p:cNvPr id="48" name="Isosceles Triangle 47">
              <a:extLst>
                <a:ext uri="{FF2B5EF4-FFF2-40B4-BE49-F238E27FC236}">
                  <a16:creationId xmlns:a16="http://schemas.microsoft.com/office/drawing/2014/main" id="{A11AFE7B-B864-4A90-A7A4-D5EE04B92C4A}"/>
                </a:ext>
              </a:extLst>
            </p:cNvPr>
            <p:cNvSpPr/>
            <p:nvPr/>
          </p:nvSpPr>
          <p:spPr>
            <a:xfrm rot="15920082" flipH="1">
              <a:off x="584420" y="3975537"/>
              <a:ext cx="45719" cy="189636"/>
            </a:xfrm>
            <a:prstGeom prst="triangle">
              <a:avLst/>
            </a:prstGeom>
            <a:solidFill>
              <a:srgbClr val="54513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79D8172-320A-4300-9405-A9E39D8E641F}"/>
                </a:ext>
              </a:extLst>
            </p:cNvPr>
            <p:cNvSpPr/>
            <p:nvPr/>
          </p:nvSpPr>
          <p:spPr>
            <a:xfrm>
              <a:off x="646711" y="4045279"/>
              <a:ext cx="23745" cy="331470"/>
            </a:xfrm>
            <a:custGeom>
              <a:avLst/>
              <a:gdLst>
                <a:gd name="connsiteX0" fmla="*/ 0 w 23745"/>
                <a:gd name="connsiteY0" fmla="*/ 0 h 331470"/>
                <a:gd name="connsiteX1" fmla="*/ 22860 w 23745"/>
                <a:gd name="connsiteY1" fmla="*/ 205740 h 331470"/>
                <a:gd name="connsiteX2" fmla="*/ 22860 w 23745"/>
                <a:gd name="connsiteY2" fmla="*/ 331470 h 33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45" h="331470">
                  <a:moveTo>
                    <a:pt x="0" y="0"/>
                  </a:moveTo>
                  <a:cubicBezTo>
                    <a:pt x="6346" y="50766"/>
                    <a:pt x="20631" y="158938"/>
                    <a:pt x="22860" y="205740"/>
                  </a:cubicBezTo>
                  <a:cubicBezTo>
                    <a:pt x="24853" y="247603"/>
                    <a:pt x="22860" y="289560"/>
                    <a:pt x="22860" y="331470"/>
                  </a:cubicBezTo>
                </a:path>
              </a:pathLst>
            </a:custGeom>
            <a:noFill/>
            <a:ln>
              <a:solidFill>
                <a:srgbClr val="907A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85" name="RIGHT KEY 2 GLOW Picture 19">
            <a:extLst>
              <a:ext uri="{FF2B5EF4-FFF2-40B4-BE49-F238E27FC236}">
                <a16:creationId xmlns:a16="http://schemas.microsoft.com/office/drawing/2014/main" id="{E281FE4A-6B97-48CF-B361-519D8A20B8FE}"/>
              </a:ext>
            </a:extLst>
          </p:cNvPr>
          <p:cNvPicPr>
            <a:picLocks noChangeAspect="1"/>
          </p:cNvPicPr>
          <p:nvPr/>
        </p:nvPicPr>
        <p:blipFill>
          <a:blip r:embed="rId9">
            <a:duotone>
              <a:prstClr val="black"/>
              <a:srgbClr val="EF8E53">
                <a:tint val="45000"/>
                <a:satMod val="400000"/>
              </a:srgbClr>
            </a:duotone>
          </a:blip>
          <a:stretch>
            <a:fillRect/>
          </a:stretch>
        </p:blipFill>
        <p:spPr>
          <a:xfrm rot="5400000">
            <a:off x="948013" y="4765684"/>
            <a:ext cx="665448" cy="298929"/>
          </a:xfrm>
          <a:prstGeom prst="rect">
            <a:avLst/>
          </a:prstGeom>
          <a:effectLst>
            <a:glow rad="101600">
              <a:srgbClr val="FFC000">
                <a:alpha val="40000"/>
              </a:srgbClr>
            </a:glow>
          </a:effectLst>
        </p:spPr>
      </p:pic>
      <p:grpSp>
        <p:nvGrpSpPr>
          <p:cNvPr id="139" name="Group 138">
            <a:extLst>
              <a:ext uri="{FF2B5EF4-FFF2-40B4-BE49-F238E27FC236}">
                <a16:creationId xmlns:a16="http://schemas.microsoft.com/office/drawing/2014/main" id="{38233CEE-7090-4FED-A6E6-48C2063A792F}"/>
              </a:ext>
            </a:extLst>
          </p:cNvPr>
          <p:cNvGrpSpPr/>
          <p:nvPr/>
        </p:nvGrpSpPr>
        <p:grpSpPr>
          <a:xfrm>
            <a:off x="1122121" y="4323035"/>
            <a:ext cx="189636" cy="331470"/>
            <a:chOff x="1122121" y="4323035"/>
            <a:chExt cx="189636" cy="331470"/>
          </a:xfrm>
        </p:grpSpPr>
        <p:sp>
          <p:nvSpPr>
            <p:cNvPr id="86" name="Isosceles Triangle 85">
              <a:extLst>
                <a:ext uri="{FF2B5EF4-FFF2-40B4-BE49-F238E27FC236}">
                  <a16:creationId xmlns:a16="http://schemas.microsoft.com/office/drawing/2014/main" id="{FB1D09FD-F8E6-434D-ADF9-7A09E5582D79}"/>
                </a:ext>
              </a:extLst>
            </p:cNvPr>
            <p:cNvSpPr/>
            <p:nvPr/>
          </p:nvSpPr>
          <p:spPr>
            <a:xfrm rot="15851651" flipH="1">
              <a:off x="1194079" y="4253293"/>
              <a:ext cx="45719" cy="189636"/>
            </a:xfrm>
            <a:prstGeom prst="triangle">
              <a:avLst/>
            </a:prstGeom>
            <a:solidFill>
              <a:srgbClr val="54513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53CB2A29-3D04-4313-92AD-19223168DFD3}"/>
                </a:ext>
              </a:extLst>
            </p:cNvPr>
            <p:cNvSpPr/>
            <p:nvPr/>
          </p:nvSpPr>
          <p:spPr>
            <a:xfrm>
              <a:off x="1256370" y="4323035"/>
              <a:ext cx="23745" cy="331470"/>
            </a:xfrm>
            <a:custGeom>
              <a:avLst/>
              <a:gdLst>
                <a:gd name="connsiteX0" fmla="*/ 0 w 23745"/>
                <a:gd name="connsiteY0" fmla="*/ 0 h 331470"/>
                <a:gd name="connsiteX1" fmla="*/ 22860 w 23745"/>
                <a:gd name="connsiteY1" fmla="*/ 205740 h 331470"/>
                <a:gd name="connsiteX2" fmla="*/ 22860 w 23745"/>
                <a:gd name="connsiteY2" fmla="*/ 331470 h 33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45" h="331470">
                  <a:moveTo>
                    <a:pt x="0" y="0"/>
                  </a:moveTo>
                  <a:cubicBezTo>
                    <a:pt x="6346" y="50766"/>
                    <a:pt x="20631" y="158938"/>
                    <a:pt x="22860" y="205740"/>
                  </a:cubicBezTo>
                  <a:cubicBezTo>
                    <a:pt x="24853" y="247603"/>
                    <a:pt x="22860" y="289560"/>
                    <a:pt x="22860" y="331470"/>
                  </a:cubicBezTo>
                </a:path>
              </a:pathLst>
            </a:custGeom>
            <a:noFill/>
            <a:ln>
              <a:solidFill>
                <a:srgbClr val="907A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88" name="RIGHT KEY 2 GLOW Picture 19">
            <a:extLst>
              <a:ext uri="{FF2B5EF4-FFF2-40B4-BE49-F238E27FC236}">
                <a16:creationId xmlns:a16="http://schemas.microsoft.com/office/drawing/2014/main" id="{3B82948E-BF89-4EF5-8412-8C698738E61B}"/>
              </a:ext>
            </a:extLst>
          </p:cNvPr>
          <p:cNvPicPr>
            <a:picLocks noChangeAspect="1"/>
          </p:cNvPicPr>
          <p:nvPr/>
        </p:nvPicPr>
        <p:blipFill>
          <a:blip r:embed="rId9">
            <a:duotone>
              <a:prstClr val="black"/>
              <a:srgbClr val="EF8E53">
                <a:tint val="45000"/>
                <a:satMod val="400000"/>
              </a:srgbClr>
            </a:duotone>
          </a:blip>
          <a:stretch>
            <a:fillRect/>
          </a:stretch>
        </p:blipFill>
        <p:spPr>
          <a:xfrm rot="5400000">
            <a:off x="2572339" y="4166570"/>
            <a:ext cx="665448" cy="298929"/>
          </a:xfrm>
          <a:prstGeom prst="rect">
            <a:avLst/>
          </a:prstGeom>
          <a:effectLst>
            <a:glow rad="101600">
              <a:srgbClr val="FFC000">
                <a:alpha val="40000"/>
              </a:srgbClr>
            </a:glow>
          </a:effectLst>
        </p:spPr>
      </p:pic>
      <p:sp>
        <p:nvSpPr>
          <p:cNvPr id="89" name="Isosceles Triangle 88">
            <a:extLst>
              <a:ext uri="{FF2B5EF4-FFF2-40B4-BE49-F238E27FC236}">
                <a16:creationId xmlns:a16="http://schemas.microsoft.com/office/drawing/2014/main" id="{AA82F51B-A40C-47A4-ADEC-2B6E268C0706}"/>
              </a:ext>
            </a:extLst>
          </p:cNvPr>
          <p:cNvSpPr/>
          <p:nvPr/>
        </p:nvSpPr>
        <p:spPr>
          <a:xfrm rot="5738753" flipH="1">
            <a:off x="2818405" y="3654179"/>
            <a:ext cx="45719" cy="189636"/>
          </a:xfrm>
          <a:prstGeom prst="triangle">
            <a:avLst/>
          </a:prstGeom>
          <a:solidFill>
            <a:srgbClr val="5451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5" name="RIGHT KEY 2 GLOW Picture 19">
            <a:extLst>
              <a:ext uri="{FF2B5EF4-FFF2-40B4-BE49-F238E27FC236}">
                <a16:creationId xmlns:a16="http://schemas.microsoft.com/office/drawing/2014/main" id="{053DD026-961A-44ED-BE3C-02AA2545B4C9}"/>
              </a:ext>
            </a:extLst>
          </p:cNvPr>
          <p:cNvPicPr>
            <a:picLocks noChangeAspect="1"/>
          </p:cNvPicPr>
          <p:nvPr/>
        </p:nvPicPr>
        <p:blipFill>
          <a:blip r:embed="rId9">
            <a:duotone>
              <a:prstClr val="black"/>
              <a:srgbClr val="EF8E53">
                <a:tint val="45000"/>
                <a:satMod val="400000"/>
              </a:srgbClr>
            </a:duotone>
          </a:blip>
          <a:stretch>
            <a:fillRect/>
          </a:stretch>
        </p:blipFill>
        <p:spPr>
          <a:xfrm rot="5400000">
            <a:off x="2058565" y="5067962"/>
            <a:ext cx="665448" cy="298929"/>
          </a:xfrm>
          <a:prstGeom prst="rect">
            <a:avLst/>
          </a:prstGeom>
          <a:effectLst>
            <a:glow rad="101600">
              <a:srgbClr val="FFC000">
                <a:alpha val="40000"/>
              </a:srgbClr>
            </a:glow>
          </a:effectLst>
        </p:spPr>
      </p:pic>
      <p:grpSp>
        <p:nvGrpSpPr>
          <p:cNvPr id="137" name="Group 136">
            <a:extLst>
              <a:ext uri="{FF2B5EF4-FFF2-40B4-BE49-F238E27FC236}">
                <a16:creationId xmlns:a16="http://schemas.microsoft.com/office/drawing/2014/main" id="{FEB8E453-0854-41FB-A793-991681F03116}"/>
              </a:ext>
            </a:extLst>
          </p:cNvPr>
          <p:cNvGrpSpPr/>
          <p:nvPr/>
        </p:nvGrpSpPr>
        <p:grpSpPr>
          <a:xfrm>
            <a:off x="2243183" y="4617019"/>
            <a:ext cx="189636" cy="339764"/>
            <a:chOff x="2243183" y="4617019"/>
            <a:chExt cx="189636" cy="339764"/>
          </a:xfrm>
        </p:grpSpPr>
        <p:sp>
          <p:nvSpPr>
            <p:cNvPr id="96" name="Isosceles Triangle 95">
              <a:extLst>
                <a:ext uri="{FF2B5EF4-FFF2-40B4-BE49-F238E27FC236}">
                  <a16:creationId xmlns:a16="http://schemas.microsoft.com/office/drawing/2014/main" id="{5E713D17-3C4D-4979-B4C3-343C8A3F82EB}"/>
                </a:ext>
              </a:extLst>
            </p:cNvPr>
            <p:cNvSpPr/>
            <p:nvPr/>
          </p:nvSpPr>
          <p:spPr>
            <a:xfrm rot="15714977" flipH="1">
              <a:off x="2315141" y="4545061"/>
              <a:ext cx="45719" cy="189636"/>
            </a:xfrm>
            <a:prstGeom prst="triangle">
              <a:avLst/>
            </a:prstGeom>
            <a:solidFill>
              <a:srgbClr val="54513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01411F1C-3C4D-42AE-88F7-95B9C20B60A1}"/>
                </a:ext>
              </a:extLst>
            </p:cNvPr>
            <p:cNvSpPr/>
            <p:nvPr/>
          </p:nvSpPr>
          <p:spPr>
            <a:xfrm>
              <a:off x="2366922" y="4625313"/>
              <a:ext cx="23745" cy="331470"/>
            </a:xfrm>
            <a:custGeom>
              <a:avLst/>
              <a:gdLst>
                <a:gd name="connsiteX0" fmla="*/ 0 w 23745"/>
                <a:gd name="connsiteY0" fmla="*/ 0 h 331470"/>
                <a:gd name="connsiteX1" fmla="*/ 22860 w 23745"/>
                <a:gd name="connsiteY1" fmla="*/ 205740 h 331470"/>
                <a:gd name="connsiteX2" fmla="*/ 22860 w 23745"/>
                <a:gd name="connsiteY2" fmla="*/ 331470 h 33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45" h="331470">
                  <a:moveTo>
                    <a:pt x="0" y="0"/>
                  </a:moveTo>
                  <a:cubicBezTo>
                    <a:pt x="6346" y="50766"/>
                    <a:pt x="20631" y="158938"/>
                    <a:pt x="22860" y="205740"/>
                  </a:cubicBezTo>
                  <a:cubicBezTo>
                    <a:pt x="24853" y="247603"/>
                    <a:pt x="22860" y="289560"/>
                    <a:pt x="22860" y="331470"/>
                  </a:cubicBezTo>
                </a:path>
              </a:pathLst>
            </a:custGeom>
            <a:noFill/>
            <a:ln>
              <a:solidFill>
                <a:srgbClr val="907A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08" name="RIGHT KEY 2 GLOW Picture 19">
            <a:extLst>
              <a:ext uri="{FF2B5EF4-FFF2-40B4-BE49-F238E27FC236}">
                <a16:creationId xmlns:a16="http://schemas.microsoft.com/office/drawing/2014/main" id="{2C7A219E-CEAA-4084-840F-4103EAB3BEEE}"/>
              </a:ext>
            </a:extLst>
          </p:cNvPr>
          <p:cNvPicPr>
            <a:picLocks noChangeAspect="1"/>
          </p:cNvPicPr>
          <p:nvPr/>
        </p:nvPicPr>
        <p:blipFill>
          <a:blip r:embed="rId9">
            <a:duotone>
              <a:prstClr val="black"/>
              <a:srgbClr val="EF8E53">
                <a:tint val="45000"/>
                <a:satMod val="400000"/>
              </a:srgbClr>
            </a:duotone>
          </a:blip>
          <a:stretch>
            <a:fillRect/>
          </a:stretch>
        </p:blipFill>
        <p:spPr>
          <a:xfrm rot="5400000">
            <a:off x="1380867" y="5663939"/>
            <a:ext cx="665448" cy="298929"/>
          </a:xfrm>
          <a:prstGeom prst="rect">
            <a:avLst/>
          </a:prstGeom>
          <a:effectLst>
            <a:glow rad="101600">
              <a:srgbClr val="FFC000">
                <a:alpha val="40000"/>
              </a:srgbClr>
            </a:glow>
          </a:effectLst>
        </p:spPr>
      </p:pic>
      <p:grpSp>
        <p:nvGrpSpPr>
          <p:cNvPr id="138" name="Group 137">
            <a:extLst>
              <a:ext uri="{FF2B5EF4-FFF2-40B4-BE49-F238E27FC236}">
                <a16:creationId xmlns:a16="http://schemas.microsoft.com/office/drawing/2014/main" id="{48B2DD46-0B62-43B0-B4E3-9FAF14896C87}"/>
              </a:ext>
            </a:extLst>
          </p:cNvPr>
          <p:cNvGrpSpPr/>
          <p:nvPr/>
        </p:nvGrpSpPr>
        <p:grpSpPr>
          <a:xfrm>
            <a:off x="1554975" y="5221290"/>
            <a:ext cx="189636" cy="331470"/>
            <a:chOff x="1554975" y="5221290"/>
            <a:chExt cx="189636" cy="331470"/>
          </a:xfrm>
        </p:grpSpPr>
        <p:sp>
          <p:nvSpPr>
            <p:cNvPr id="109" name="Isosceles Triangle 108">
              <a:extLst>
                <a:ext uri="{FF2B5EF4-FFF2-40B4-BE49-F238E27FC236}">
                  <a16:creationId xmlns:a16="http://schemas.microsoft.com/office/drawing/2014/main" id="{C47BA1D9-03DD-4991-A1C7-1CF3FC42794A}"/>
                </a:ext>
              </a:extLst>
            </p:cNvPr>
            <p:cNvSpPr/>
            <p:nvPr/>
          </p:nvSpPr>
          <p:spPr>
            <a:xfrm rot="15763263" flipH="1">
              <a:off x="1626933" y="5151548"/>
              <a:ext cx="45719" cy="189636"/>
            </a:xfrm>
            <a:prstGeom prst="triangle">
              <a:avLst/>
            </a:prstGeom>
            <a:solidFill>
              <a:srgbClr val="54513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7ECB81B6-B9F6-4B10-8288-B2A2890CFCA9}"/>
                </a:ext>
              </a:extLst>
            </p:cNvPr>
            <p:cNvSpPr/>
            <p:nvPr/>
          </p:nvSpPr>
          <p:spPr>
            <a:xfrm>
              <a:off x="1689224" y="5221290"/>
              <a:ext cx="23745" cy="331470"/>
            </a:xfrm>
            <a:custGeom>
              <a:avLst/>
              <a:gdLst>
                <a:gd name="connsiteX0" fmla="*/ 0 w 23745"/>
                <a:gd name="connsiteY0" fmla="*/ 0 h 331470"/>
                <a:gd name="connsiteX1" fmla="*/ 22860 w 23745"/>
                <a:gd name="connsiteY1" fmla="*/ 205740 h 331470"/>
                <a:gd name="connsiteX2" fmla="*/ 22860 w 23745"/>
                <a:gd name="connsiteY2" fmla="*/ 331470 h 33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45" h="331470">
                  <a:moveTo>
                    <a:pt x="0" y="0"/>
                  </a:moveTo>
                  <a:cubicBezTo>
                    <a:pt x="6346" y="50766"/>
                    <a:pt x="20631" y="158938"/>
                    <a:pt x="22860" y="205740"/>
                  </a:cubicBezTo>
                  <a:cubicBezTo>
                    <a:pt x="24853" y="247603"/>
                    <a:pt x="22860" y="289560"/>
                    <a:pt x="22860" y="331470"/>
                  </a:cubicBezTo>
                </a:path>
              </a:pathLst>
            </a:custGeom>
            <a:noFill/>
            <a:ln>
              <a:solidFill>
                <a:srgbClr val="907A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11" name="RIGHT KEY 2 GLOW Picture 19">
            <a:extLst>
              <a:ext uri="{FF2B5EF4-FFF2-40B4-BE49-F238E27FC236}">
                <a16:creationId xmlns:a16="http://schemas.microsoft.com/office/drawing/2014/main" id="{1011C5BE-A756-4343-B33C-80FA77C1526A}"/>
              </a:ext>
            </a:extLst>
          </p:cNvPr>
          <p:cNvPicPr>
            <a:picLocks noChangeAspect="1"/>
          </p:cNvPicPr>
          <p:nvPr/>
        </p:nvPicPr>
        <p:blipFill>
          <a:blip r:embed="rId9">
            <a:duotone>
              <a:prstClr val="black"/>
              <a:srgbClr val="EF8E53">
                <a:tint val="45000"/>
                <a:satMod val="400000"/>
              </a:srgbClr>
            </a:duotone>
          </a:blip>
          <a:stretch>
            <a:fillRect/>
          </a:stretch>
        </p:blipFill>
        <p:spPr>
          <a:xfrm rot="5400000">
            <a:off x="3003535" y="5029263"/>
            <a:ext cx="665448" cy="298929"/>
          </a:xfrm>
          <a:prstGeom prst="rect">
            <a:avLst/>
          </a:prstGeom>
          <a:effectLst>
            <a:glow rad="101600">
              <a:srgbClr val="FFC000">
                <a:alpha val="40000"/>
              </a:srgbClr>
            </a:glow>
          </a:effectLst>
        </p:spPr>
      </p:pic>
      <p:grpSp>
        <p:nvGrpSpPr>
          <p:cNvPr id="136" name="Group 135">
            <a:extLst>
              <a:ext uri="{FF2B5EF4-FFF2-40B4-BE49-F238E27FC236}">
                <a16:creationId xmlns:a16="http://schemas.microsoft.com/office/drawing/2014/main" id="{ABDE067E-C5B5-4835-BC56-45429EA7C92E}"/>
              </a:ext>
            </a:extLst>
          </p:cNvPr>
          <p:cNvGrpSpPr/>
          <p:nvPr/>
        </p:nvGrpSpPr>
        <p:grpSpPr>
          <a:xfrm>
            <a:off x="3177643" y="4586614"/>
            <a:ext cx="189636" cy="331470"/>
            <a:chOff x="2988240" y="5019054"/>
            <a:chExt cx="189636" cy="331470"/>
          </a:xfrm>
        </p:grpSpPr>
        <p:sp>
          <p:nvSpPr>
            <p:cNvPr id="112" name="Isosceles Triangle 111">
              <a:extLst>
                <a:ext uri="{FF2B5EF4-FFF2-40B4-BE49-F238E27FC236}">
                  <a16:creationId xmlns:a16="http://schemas.microsoft.com/office/drawing/2014/main" id="{6A570CEB-56FE-4B44-87B5-DF59AC5F9821}"/>
                </a:ext>
              </a:extLst>
            </p:cNvPr>
            <p:cNvSpPr/>
            <p:nvPr/>
          </p:nvSpPr>
          <p:spPr>
            <a:xfrm rot="16044118" flipH="1">
              <a:off x="3060198" y="4949312"/>
              <a:ext cx="45719" cy="189636"/>
            </a:xfrm>
            <a:prstGeom prst="triangle">
              <a:avLst/>
            </a:prstGeom>
            <a:solidFill>
              <a:srgbClr val="54513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90923F7-494C-4165-B8ED-D9AE291C2D07}"/>
                </a:ext>
              </a:extLst>
            </p:cNvPr>
            <p:cNvSpPr/>
            <p:nvPr/>
          </p:nvSpPr>
          <p:spPr>
            <a:xfrm>
              <a:off x="3122489" y="5019054"/>
              <a:ext cx="23745" cy="331470"/>
            </a:xfrm>
            <a:custGeom>
              <a:avLst/>
              <a:gdLst>
                <a:gd name="connsiteX0" fmla="*/ 0 w 23745"/>
                <a:gd name="connsiteY0" fmla="*/ 0 h 331470"/>
                <a:gd name="connsiteX1" fmla="*/ 22860 w 23745"/>
                <a:gd name="connsiteY1" fmla="*/ 205740 h 331470"/>
                <a:gd name="connsiteX2" fmla="*/ 22860 w 23745"/>
                <a:gd name="connsiteY2" fmla="*/ 331470 h 33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45" h="331470">
                  <a:moveTo>
                    <a:pt x="0" y="0"/>
                  </a:moveTo>
                  <a:cubicBezTo>
                    <a:pt x="6346" y="50766"/>
                    <a:pt x="20631" y="158938"/>
                    <a:pt x="22860" y="205740"/>
                  </a:cubicBezTo>
                  <a:cubicBezTo>
                    <a:pt x="24853" y="247603"/>
                    <a:pt x="22860" y="289560"/>
                    <a:pt x="22860" y="331470"/>
                  </a:cubicBezTo>
                </a:path>
              </a:pathLst>
            </a:custGeom>
            <a:noFill/>
            <a:ln>
              <a:solidFill>
                <a:srgbClr val="907A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14" name="RIGHT KEY 2 GLOW Picture 19">
            <a:extLst>
              <a:ext uri="{FF2B5EF4-FFF2-40B4-BE49-F238E27FC236}">
                <a16:creationId xmlns:a16="http://schemas.microsoft.com/office/drawing/2014/main" id="{832BD227-6F39-491A-BC2C-D0A5591EA686}"/>
              </a:ext>
            </a:extLst>
          </p:cNvPr>
          <p:cNvPicPr>
            <a:picLocks noChangeAspect="1"/>
          </p:cNvPicPr>
          <p:nvPr/>
        </p:nvPicPr>
        <p:blipFill>
          <a:blip r:embed="rId9">
            <a:duotone>
              <a:prstClr val="black"/>
              <a:srgbClr val="EF8E53">
                <a:tint val="45000"/>
                <a:satMod val="400000"/>
              </a:srgbClr>
            </a:duotone>
          </a:blip>
          <a:stretch>
            <a:fillRect/>
          </a:stretch>
        </p:blipFill>
        <p:spPr>
          <a:xfrm rot="5400000">
            <a:off x="2253202" y="3137758"/>
            <a:ext cx="665448" cy="298929"/>
          </a:xfrm>
          <a:prstGeom prst="rect">
            <a:avLst/>
          </a:prstGeom>
          <a:effectLst>
            <a:glow rad="101600">
              <a:srgbClr val="FFC000">
                <a:alpha val="40000"/>
              </a:srgbClr>
            </a:glow>
          </a:effectLst>
        </p:spPr>
      </p:pic>
      <p:grpSp>
        <p:nvGrpSpPr>
          <p:cNvPr id="131" name="Group 130">
            <a:extLst>
              <a:ext uri="{FF2B5EF4-FFF2-40B4-BE49-F238E27FC236}">
                <a16:creationId xmlns:a16="http://schemas.microsoft.com/office/drawing/2014/main" id="{CECD79E3-4B10-4B7A-9C72-1FB55709E535}"/>
              </a:ext>
            </a:extLst>
          </p:cNvPr>
          <p:cNvGrpSpPr/>
          <p:nvPr/>
        </p:nvGrpSpPr>
        <p:grpSpPr>
          <a:xfrm>
            <a:off x="2427310" y="2695109"/>
            <a:ext cx="189636" cy="331470"/>
            <a:chOff x="2427310" y="2695109"/>
            <a:chExt cx="189636" cy="331470"/>
          </a:xfrm>
        </p:grpSpPr>
        <p:sp>
          <p:nvSpPr>
            <p:cNvPr id="115" name="Isosceles Triangle 114">
              <a:extLst>
                <a:ext uri="{FF2B5EF4-FFF2-40B4-BE49-F238E27FC236}">
                  <a16:creationId xmlns:a16="http://schemas.microsoft.com/office/drawing/2014/main" id="{B22138F9-EA44-411C-ACA3-7ABE9FB164D4}"/>
                </a:ext>
              </a:extLst>
            </p:cNvPr>
            <p:cNvSpPr/>
            <p:nvPr/>
          </p:nvSpPr>
          <p:spPr>
            <a:xfrm rot="15894489" flipH="1">
              <a:off x="2499268" y="2625367"/>
              <a:ext cx="45719" cy="189636"/>
            </a:xfrm>
            <a:prstGeom prst="triangle">
              <a:avLst/>
            </a:prstGeom>
            <a:solidFill>
              <a:srgbClr val="54513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79A54ADF-61C7-42A3-AED9-E95BBD1F9A0F}"/>
                </a:ext>
              </a:extLst>
            </p:cNvPr>
            <p:cNvSpPr/>
            <p:nvPr/>
          </p:nvSpPr>
          <p:spPr>
            <a:xfrm>
              <a:off x="2561559" y="2695109"/>
              <a:ext cx="23745" cy="331470"/>
            </a:xfrm>
            <a:custGeom>
              <a:avLst/>
              <a:gdLst>
                <a:gd name="connsiteX0" fmla="*/ 0 w 23745"/>
                <a:gd name="connsiteY0" fmla="*/ 0 h 331470"/>
                <a:gd name="connsiteX1" fmla="*/ 22860 w 23745"/>
                <a:gd name="connsiteY1" fmla="*/ 205740 h 331470"/>
                <a:gd name="connsiteX2" fmla="*/ 22860 w 23745"/>
                <a:gd name="connsiteY2" fmla="*/ 331470 h 33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45" h="331470">
                  <a:moveTo>
                    <a:pt x="0" y="0"/>
                  </a:moveTo>
                  <a:cubicBezTo>
                    <a:pt x="6346" y="50766"/>
                    <a:pt x="20631" y="158938"/>
                    <a:pt x="22860" y="205740"/>
                  </a:cubicBezTo>
                  <a:cubicBezTo>
                    <a:pt x="24853" y="247603"/>
                    <a:pt x="22860" y="289560"/>
                    <a:pt x="22860" y="331470"/>
                  </a:cubicBezTo>
                </a:path>
              </a:pathLst>
            </a:custGeom>
            <a:noFill/>
            <a:ln>
              <a:solidFill>
                <a:srgbClr val="907A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17" name="RIGHT KEY 2 GLOW Picture 19">
            <a:extLst>
              <a:ext uri="{FF2B5EF4-FFF2-40B4-BE49-F238E27FC236}">
                <a16:creationId xmlns:a16="http://schemas.microsoft.com/office/drawing/2014/main" id="{61BF131E-48E9-43A5-9C7C-9BF22380C091}"/>
              </a:ext>
            </a:extLst>
          </p:cNvPr>
          <p:cNvPicPr>
            <a:picLocks noChangeAspect="1"/>
          </p:cNvPicPr>
          <p:nvPr/>
        </p:nvPicPr>
        <p:blipFill>
          <a:blip r:embed="rId9">
            <a:duotone>
              <a:prstClr val="black"/>
              <a:srgbClr val="EF8E53">
                <a:tint val="45000"/>
                <a:satMod val="400000"/>
              </a:srgbClr>
            </a:duotone>
          </a:blip>
          <a:stretch>
            <a:fillRect/>
          </a:stretch>
        </p:blipFill>
        <p:spPr>
          <a:xfrm rot="5400000">
            <a:off x="1055339" y="3085621"/>
            <a:ext cx="665448" cy="298929"/>
          </a:xfrm>
          <a:prstGeom prst="rect">
            <a:avLst/>
          </a:prstGeom>
          <a:effectLst>
            <a:glow rad="101600">
              <a:srgbClr val="FFC000">
                <a:alpha val="40000"/>
              </a:srgbClr>
            </a:glow>
          </a:effectLst>
        </p:spPr>
      </p:pic>
      <p:grpSp>
        <p:nvGrpSpPr>
          <p:cNvPr id="130" name="Group 129">
            <a:extLst>
              <a:ext uri="{FF2B5EF4-FFF2-40B4-BE49-F238E27FC236}">
                <a16:creationId xmlns:a16="http://schemas.microsoft.com/office/drawing/2014/main" id="{5909607B-F4A4-49A7-8AD7-B7A83F3E2318}"/>
              </a:ext>
            </a:extLst>
          </p:cNvPr>
          <p:cNvGrpSpPr/>
          <p:nvPr/>
        </p:nvGrpSpPr>
        <p:grpSpPr>
          <a:xfrm>
            <a:off x="1229447" y="2642972"/>
            <a:ext cx="189636" cy="331470"/>
            <a:chOff x="1229447" y="2642972"/>
            <a:chExt cx="189636" cy="331470"/>
          </a:xfrm>
        </p:grpSpPr>
        <p:sp>
          <p:nvSpPr>
            <p:cNvPr id="118" name="Isosceles Triangle 117">
              <a:extLst>
                <a:ext uri="{FF2B5EF4-FFF2-40B4-BE49-F238E27FC236}">
                  <a16:creationId xmlns:a16="http://schemas.microsoft.com/office/drawing/2014/main" id="{2D82C1B2-89E3-4717-A17F-7307D53C042D}"/>
                </a:ext>
              </a:extLst>
            </p:cNvPr>
            <p:cNvSpPr/>
            <p:nvPr/>
          </p:nvSpPr>
          <p:spPr>
            <a:xfrm rot="15766692" flipH="1">
              <a:off x="1301405" y="2573230"/>
              <a:ext cx="45719" cy="189636"/>
            </a:xfrm>
            <a:prstGeom prst="triangle">
              <a:avLst/>
            </a:prstGeom>
            <a:solidFill>
              <a:srgbClr val="54513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C8F682F-0197-456B-A280-DBAB5BB445EF}"/>
                </a:ext>
              </a:extLst>
            </p:cNvPr>
            <p:cNvSpPr/>
            <p:nvPr/>
          </p:nvSpPr>
          <p:spPr>
            <a:xfrm>
              <a:off x="1363696" y="2642972"/>
              <a:ext cx="23745" cy="331470"/>
            </a:xfrm>
            <a:custGeom>
              <a:avLst/>
              <a:gdLst>
                <a:gd name="connsiteX0" fmla="*/ 0 w 23745"/>
                <a:gd name="connsiteY0" fmla="*/ 0 h 331470"/>
                <a:gd name="connsiteX1" fmla="*/ 22860 w 23745"/>
                <a:gd name="connsiteY1" fmla="*/ 205740 h 331470"/>
                <a:gd name="connsiteX2" fmla="*/ 22860 w 23745"/>
                <a:gd name="connsiteY2" fmla="*/ 331470 h 33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45" h="331470">
                  <a:moveTo>
                    <a:pt x="0" y="0"/>
                  </a:moveTo>
                  <a:cubicBezTo>
                    <a:pt x="6346" y="50766"/>
                    <a:pt x="20631" y="158938"/>
                    <a:pt x="22860" y="205740"/>
                  </a:cubicBezTo>
                  <a:cubicBezTo>
                    <a:pt x="24853" y="247603"/>
                    <a:pt x="22860" y="289560"/>
                    <a:pt x="22860" y="331470"/>
                  </a:cubicBezTo>
                </a:path>
              </a:pathLst>
            </a:custGeom>
            <a:noFill/>
            <a:ln>
              <a:solidFill>
                <a:srgbClr val="907A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20" name="RIGHT KEY 2 GLOW Picture 19">
            <a:extLst>
              <a:ext uri="{FF2B5EF4-FFF2-40B4-BE49-F238E27FC236}">
                <a16:creationId xmlns:a16="http://schemas.microsoft.com/office/drawing/2014/main" id="{C2B18637-37D1-4573-80C2-192628820F55}"/>
              </a:ext>
            </a:extLst>
          </p:cNvPr>
          <p:cNvPicPr>
            <a:picLocks noChangeAspect="1"/>
          </p:cNvPicPr>
          <p:nvPr/>
        </p:nvPicPr>
        <p:blipFill>
          <a:blip r:embed="rId9">
            <a:duotone>
              <a:prstClr val="black"/>
              <a:srgbClr val="EF8E53">
                <a:tint val="45000"/>
                <a:satMod val="400000"/>
              </a:srgbClr>
            </a:duotone>
          </a:blip>
          <a:stretch>
            <a:fillRect/>
          </a:stretch>
        </p:blipFill>
        <p:spPr>
          <a:xfrm rot="5400000">
            <a:off x="1078160" y="933992"/>
            <a:ext cx="665448" cy="298929"/>
          </a:xfrm>
          <a:prstGeom prst="rect">
            <a:avLst/>
          </a:prstGeom>
          <a:effectLst>
            <a:glow rad="101600">
              <a:srgbClr val="FFC000">
                <a:alpha val="40000"/>
              </a:srgbClr>
            </a:glow>
          </a:effectLst>
        </p:spPr>
      </p:pic>
      <p:grpSp>
        <p:nvGrpSpPr>
          <p:cNvPr id="125" name="Group 124">
            <a:extLst>
              <a:ext uri="{FF2B5EF4-FFF2-40B4-BE49-F238E27FC236}">
                <a16:creationId xmlns:a16="http://schemas.microsoft.com/office/drawing/2014/main" id="{01FCF19B-B5EF-4CAA-B923-80FD90C3DBA3}"/>
              </a:ext>
            </a:extLst>
          </p:cNvPr>
          <p:cNvGrpSpPr/>
          <p:nvPr/>
        </p:nvGrpSpPr>
        <p:grpSpPr>
          <a:xfrm>
            <a:off x="1252268" y="491343"/>
            <a:ext cx="189636" cy="331470"/>
            <a:chOff x="1252268" y="491343"/>
            <a:chExt cx="189636" cy="331470"/>
          </a:xfrm>
        </p:grpSpPr>
        <p:sp>
          <p:nvSpPr>
            <p:cNvPr id="121" name="Isosceles Triangle 120">
              <a:extLst>
                <a:ext uri="{FF2B5EF4-FFF2-40B4-BE49-F238E27FC236}">
                  <a16:creationId xmlns:a16="http://schemas.microsoft.com/office/drawing/2014/main" id="{2BAFB62B-C810-4D5C-A7BD-6E00CEE81CBA}"/>
                </a:ext>
              </a:extLst>
            </p:cNvPr>
            <p:cNvSpPr/>
            <p:nvPr/>
          </p:nvSpPr>
          <p:spPr>
            <a:xfrm rot="15410574" flipH="1">
              <a:off x="1324226" y="421601"/>
              <a:ext cx="45719" cy="189636"/>
            </a:xfrm>
            <a:prstGeom prst="triangle">
              <a:avLst/>
            </a:prstGeom>
            <a:solidFill>
              <a:srgbClr val="54513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4F1A0E1E-9C7A-4DF5-8CC9-B8EABDCDB168}"/>
                </a:ext>
              </a:extLst>
            </p:cNvPr>
            <p:cNvSpPr/>
            <p:nvPr/>
          </p:nvSpPr>
          <p:spPr>
            <a:xfrm>
              <a:off x="1386517" y="491343"/>
              <a:ext cx="23745" cy="331470"/>
            </a:xfrm>
            <a:custGeom>
              <a:avLst/>
              <a:gdLst>
                <a:gd name="connsiteX0" fmla="*/ 0 w 23745"/>
                <a:gd name="connsiteY0" fmla="*/ 0 h 331470"/>
                <a:gd name="connsiteX1" fmla="*/ 22860 w 23745"/>
                <a:gd name="connsiteY1" fmla="*/ 205740 h 331470"/>
                <a:gd name="connsiteX2" fmla="*/ 22860 w 23745"/>
                <a:gd name="connsiteY2" fmla="*/ 331470 h 33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45" h="331470">
                  <a:moveTo>
                    <a:pt x="0" y="0"/>
                  </a:moveTo>
                  <a:cubicBezTo>
                    <a:pt x="6346" y="50766"/>
                    <a:pt x="20631" y="158938"/>
                    <a:pt x="22860" y="205740"/>
                  </a:cubicBezTo>
                  <a:cubicBezTo>
                    <a:pt x="24853" y="247603"/>
                    <a:pt x="22860" y="289560"/>
                    <a:pt x="22860" y="331470"/>
                  </a:cubicBezTo>
                </a:path>
              </a:pathLst>
            </a:custGeom>
            <a:noFill/>
            <a:ln>
              <a:solidFill>
                <a:srgbClr val="907A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23" name="Isosceles Triangle 122">
            <a:extLst>
              <a:ext uri="{FF2B5EF4-FFF2-40B4-BE49-F238E27FC236}">
                <a16:creationId xmlns:a16="http://schemas.microsoft.com/office/drawing/2014/main" id="{68C64B03-7BA5-4B19-8928-E87A9CA724A3}"/>
              </a:ext>
            </a:extLst>
          </p:cNvPr>
          <p:cNvSpPr/>
          <p:nvPr/>
        </p:nvSpPr>
        <p:spPr>
          <a:xfrm rot="5738753" flipH="1">
            <a:off x="2901533" y="3619451"/>
            <a:ext cx="45719" cy="189636"/>
          </a:xfrm>
          <a:prstGeom prst="triangle">
            <a:avLst/>
          </a:prstGeom>
          <a:solidFill>
            <a:srgbClr val="5451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4" name="Isosceles Triangle 123">
            <a:extLst>
              <a:ext uri="{FF2B5EF4-FFF2-40B4-BE49-F238E27FC236}">
                <a16:creationId xmlns:a16="http://schemas.microsoft.com/office/drawing/2014/main" id="{AB20E125-4BB8-40FA-A753-09B7CF7142DC}"/>
              </a:ext>
            </a:extLst>
          </p:cNvPr>
          <p:cNvSpPr/>
          <p:nvPr/>
        </p:nvSpPr>
        <p:spPr>
          <a:xfrm rot="15894489" flipH="1">
            <a:off x="2788124" y="3619543"/>
            <a:ext cx="45719" cy="189636"/>
          </a:xfrm>
          <a:prstGeom prst="triangle">
            <a:avLst/>
          </a:prstGeom>
          <a:solidFill>
            <a:srgbClr val="5451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35" name="Group 134">
            <a:extLst>
              <a:ext uri="{FF2B5EF4-FFF2-40B4-BE49-F238E27FC236}">
                <a16:creationId xmlns:a16="http://schemas.microsoft.com/office/drawing/2014/main" id="{DE75E415-C046-47D9-A290-665A75EB9396}"/>
              </a:ext>
            </a:extLst>
          </p:cNvPr>
          <p:cNvGrpSpPr/>
          <p:nvPr/>
        </p:nvGrpSpPr>
        <p:grpSpPr>
          <a:xfrm>
            <a:off x="2806912" y="3676032"/>
            <a:ext cx="189636" cy="379359"/>
            <a:chOff x="2806912" y="3676032"/>
            <a:chExt cx="189636" cy="379359"/>
          </a:xfrm>
        </p:grpSpPr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0797D0FA-17EF-442F-BEBD-D69B834AB0DF}"/>
                </a:ext>
              </a:extLst>
            </p:cNvPr>
            <p:cNvSpPr/>
            <p:nvPr/>
          </p:nvSpPr>
          <p:spPr>
            <a:xfrm>
              <a:off x="2880696" y="3723921"/>
              <a:ext cx="23745" cy="331470"/>
            </a:xfrm>
            <a:custGeom>
              <a:avLst/>
              <a:gdLst>
                <a:gd name="connsiteX0" fmla="*/ 0 w 23745"/>
                <a:gd name="connsiteY0" fmla="*/ 0 h 331470"/>
                <a:gd name="connsiteX1" fmla="*/ 22860 w 23745"/>
                <a:gd name="connsiteY1" fmla="*/ 205740 h 331470"/>
                <a:gd name="connsiteX2" fmla="*/ 22860 w 23745"/>
                <a:gd name="connsiteY2" fmla="*/ 331470 h 33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45" h="331470">
                  <a:moveTo>
                    <a:pt x="0" y="0"/>
                  </a:moveTo>
                  <a:cubicBezTo>
                    <a:pt x="6346" y="50766"/>
                    <a:pt x="20631" y="158938"/>
                    <a:pt x="22860" y="205740"/>
                  </a:cubicBezTo>
                  <a:cubicBezTo>
                    <a:pt x="24853" y="247603"/>
                    <a:pt x="22860" y="289560"/>
                    <a:pt x="22860" y="331470"/>
                  </a:cubicBezTo>
                </a:path>
              </a:pathLst>
            </a:custGeom>
            <a:noFill/>
            <a:ln>
              <a:solidFill>
                <a:srgbClr val="907A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" name="Isosceles Triangle 133">
              <a:extLst>
                <a:ext uri="{FF2B5EF4-FFF2-40B4-BE49-F238E27FC236}">
                  <a16:creationId xmlns:a16="http://schemas.microsoft.com/office/drawing/2014/main" id="{322A667C-FA6F-4C68-BE58-286DEF0AC63D}"/>
                </a:ext>
              </a:extLst>
            </p:cNvPr>
            <p:cNvSpPr/>
            <p:nvPr/>
          </p:nvSpPr>
          <p:spPr>
            <a:xfrm rot="15714977" flipH="1">
              <a:off x="2878870" y="3604074"/>
              <a:ext cx="45719" cy="189636"/>
            </a:xfrm>
            <a:prstGeom prst="triangle">
              <a:avLst/>
            </a:prstGeom>
            <a:solidFill>
              <a:srgbClr val="54513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0" name="bottom sand Freeform: Shape 44">
            <a:extLst>
              <a:ext uri="{FF2B5EF4-FFF2-40B4-BE49-F238E27FC236}">
                <a16:creationId xmlns:a16="http://schemas.microsoft.com/office/drawing/2014/main" id="{3305A126-9764-48AB-9333-F8858577B0F9}"/>
              </a:ext>
            </a:extLst>
          </p:cNvPr>
          <p:cNvSpPr/>
          <p:nvPr/>
        </p:nvSpPr>
        <p:spPr>
          <a:xfrm>
            <a:off x="9259613" y="5009453"/>
            <a:ext cx="401042" cy="376033"/>
          </a:xfrm>
          <a:custGeom>
            <a:avLst/>
            <a:gdLst>
              <a:gd name="connsiteX0" fmla="*/ 200521 w 401042"/>
              <a:gd name="connsiteY0" fmla="*/ 0 h 376033"/>
              <a:gd name="connsiteX1" fmla="*/ 329913 w 401042"/>
              <a:gd name="connsiteY1" fmla="*/ 100259 h 376033"/>
              <a:gd name="connsiteX2" fmla="*/ 401042 w 401042"/>
              <a:gd name="connsiteY2" fmla="*/ 100259 h 376033"/>
              <a:gd name="connsiteX3" fmla="*/ 401042 w 401042"/>
              <a:gd name="connsiteY3" fmla="*/ 155373 h 376033"/>
              <a:gd name="connsiteX4" fmla="*/ 401042 w 401042"/>
              <a:gd name="connsiteY4" fmla="*/ 376033 h 376033"/>
              <a:gd name="connsiteX5" fmla="*/ 0 w 401042"/>
              <a:gd name="connsiteY5" fmla="*/ 376033 h 376033"/>
              <a:gd name="connsiteX6" fmla="*/ 0 w 401042"/>
              <a:gd name="connsiteY6" fmla="*/ 155373 h 376033"/>
              <a:gd name="connsiteX7" fmla="*/ 0 w 401042"/>
              <a:gd name="connsiteY7" fmla="*/ 100259 h 376033"/>
              <a:gd name="connsiteX8" fmla="*/ 71129 w 401042"/>
              <a:gd name="connsiteY8" fmla="*/ 100259 h 376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1042" h="376033">
                <a:moveTo>
                  <a:pt x="200521" y="0"/>
                </a:moveTo>
                <a:lnTo>
                  <a:pt x="329913" y="100259"/>
                </a:lnTo>
                <a:lnTo>
                  <a:pt x="401042" y="100259"/>
                </a:lnTo>
                <a:lnTo>
                  <a:pt x="401042" y="155373"/>
                </a:lnTo>
                <a:lnTo>
                  <a:pt x="401042" y="376033"/>
                </a:lnTo>
                <a:lnTo>
                  <a:pt x="0" y="376033"/>
                </a:lnTo>
                <a:lnTo>
                  <a:pt x="0" y="155373"/>
                </a:lnTo>
                <a:lnTo>
                  <a:pt x="0" y="100259"/>
                </a:lnTo>
                <a:lnTo>
                  <a:pt x="71129" y="100259"/>
                </a:lnTo>
                <a:close/>
              </a:path>
            </a:pathLst>
          </a:custGeom>
          <a:solidFill>
            <a:srgbClr val="D3BB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1" name="Group 50">
            <a:extLst>
              <a:ext uri="{FF2B5EF4-FFF2-40B4-BE49-F238E27FC236}">
                <a16:creationId xmlns:a16="http://schemas.microsoft.com/office/drawing/2014/main" id="{37924A52-DE85-453D-B47F-57CA3DC84763}"/>
              </a:ext>
            </a:extLst>
          </p:cNvPr>
          <p:cNvGrpSpPr/>
          <p:nvPr/>
        </p:nvGrpSpPr>
        <p:grpSpPr>
          <a:xfrm>
            <a:off x="9113453" y="3945306"/>
            <a:ext cx="695929" cy="1168632"/>
            <a:chOff x="5762808" y="2036774"/>
            <a:chExt cx="695929" cy="1168632"/>
          </a:xfrm>
        </p:grpSpPr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FD9A4725-BE75-4FDC-A04B-F2D768ED9B02}"/>
                </a:ext>
              </a:extLst>
            </p:cNvPr>
            <p:cNvGrpSpPr/>
            <p:nvPr/>
          </p:nvGrpSpPr>
          <p:grpSpPr>
            <a:xfrm>
              <a:off x="5842506" y="2091871"/>
              <a:ext cx="497735" cy="1056235"/>
              <a:chOff x="5842506" y="2091871"/>
              <a:chExt cx="497735" cy="1056235"/>
            </a:xfrm>
          </p:grpSpPr>
          <p:sp>
            <p:nvSpPr>
              <p:cNvPr id="56" name="Rectangle 55">
                <a:extLst>
                  <a:ext uri="{FF2B5EF4-FFF2-40B4-BE49-F238E27FC236}">
                    <a16:creationId xmlns:a16="http://schemas.microsoft.com/office/drawing/2014/main" id="{92793627-73F3-4ADA-86F8-B5FCA8C7A001}"/>
                  </a:ext>
                </a:extLst>
              </p:cNvPr>
              <p:cNvSpPr/>
              <p:nvPr/>
            </p:nvSpPr>
            <p:spPr>
              <a:xfrm>
                <a:off x="5882637" y="2852267"/>
                <a:ext cx="426725" cy="288524"/>
              </a:xfrm>
              <a:prstGeom prst="rect">
                <a:avLst/>
              </a:prstGeom>
              <a:solidFill>
                <a:srgbClr val="D3BB7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 useBgFill="1"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D2CACEFB-EAFE-4FBA-B72E-A1F03F8B0572}"/>
                  </a:ext>
                </a:extLst>
              </p:cNvPr>
              <p:cNvSpPr/>
              <p:nvPr/>
            </p:nvSpPr>
            <p:spPr>
              <a:xfrm>
                <a:off x="5842506" y="2091871"/>
                <a:ext cx="497735" cy="1056235"/>
              </a:xfrm>
              <a:custGeom>
                <a:avLst/>
                <a:gdLst>
                  <a:gd name="connsiteX0" fmla="*/ 259594 w 497735"/>
                  <a:gd name="connsiteY0" fmla="*/ 31768 h 1056235"/>
                  <a:gd name="connsiteX1" fmla="*/ 120464 w 497735"/>
                  <a:gd name="connsiteY1" fmla="*/ 86873 h 1056235"/>
                  <a:gd name="connsiteX2" fmla="*/ 116549 w 497735"/>
                  <a:gd name="connsiteY2" fmla="*/ 363518 h 1056235"/>
                  <a:gd name="connsiteX3" fmla="*/ 191650 w 497735"/>
                  <a:gd name="connsiteY3" fmla="*/ 455569 h 1056235"/>
                  <a:gd name="connsiteX4" fmla="*/ 234629 w 497735"/>
                  <a:gd name="connsiteY4" fmla="*/ 531137 h 1056235"/>
                  <a:gd name="connsiteX5" fmla="*/ 191652 w 497735"/>
                  <a:gd name="connsiteY5" fmla="*/ 606701 h 1056235"/>
                  <a:gd name="connsiteX6" fmla="*/ 116551 w 497735"/>
                  <a:gd name="connsiteY6" fmla="*/ 698751 h 1056235"/>
                  <a:gd name="connsiteX7" fmla="*/ 120466 w 497735"/>
                  <a:gd name="connsiteY7" fmla="*/ 975396 h 1056235"/>
                  <a:gd name="connsiteX8" fmla="*/ 397104 w 497735"/>
                  <a:gd name="connsiteY8" fmla="*/ 971018 h 1056235"/>
                  <a:gd name="connsiteX9" fmla="*/ 397104 w 497735"/>
                  <a:gd name="connsiteY9" fmla="*/ 971017 h 1056235"/>
                  <a:gd name="connsiteX10" fmla="*/ 393189 w 497735"/>
                  <a:gd name="connsiteY10" fmla="*/ 694372 h 1056235"/>
                  <a:gd name="connsiteX11" fmla="*/ 315518 w 497735"/>
                  <a:gd name="connsiteY11" fmla="*/ 604741 h 1056235"/>
                  <a:gd name="connsiteX12" fmla="*/ 270764 w 497735"/>
                  <a:gd name="connsiteY12" fmla="*/ 531133 h 1056235"/>
                  <a:gd name="connsiteX13" fmla="*/ 315515 w 497735"/>
                  <a:gd name="connsiteY13" fmla="*/ 457529 h 1056235"/>
                  <a:gd name="connsiteX14" fmla="*/ 393187 w 497735"/>
                  <a:gd name="connsiteY14" fmla="*/ 367897 h 1056235"/>
                  <a:gd name="connsiteX15" fmla="*/ 397102 w 497735"/>
                  <a:gd name="connsiteY15" fmla="*/ 91253 h 1056235"/>
                  <a:gd name="connsiteX16" fmla="*/ 397102 w 497735"/>
                  <a:gd name="connsiteY16" fmla="*/ 91252 h 1056235"/>
                  <a:gd name="connsiteX17" fmla="*/ 259594 w 497735"/>
                  <a:gd name="connsiteY17" fmla="*/ 31768 h 1056235"/>
                  <a:gd name="connsiteX18" fmla="*/ 0 w 497735"/>
                  <a:gd name="connsiteY18" fmla="*/ 0 h 1056235"/>
                  <a:gd name="connsiteX19" fmla="*/ 497735 w 497735"/>
                  <a:gd name="connsiteY19" fmla="*/ 0 h 1056235"/>
                  <a:gd name="connsiteX20" fmla="*/ 497735 w 497735"/>
                  <a:gd name="connsiteY20" fmla="*/ 1056235 h 1056235"/>
                  <a:gd name="connsiteX21" fmla="*/ 0 w 497735"/>
                  <a:gd name="connsiteY21" fmla="*/ 1056235 h 1056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97735" h="1056235">
                    <a:moveTo>
                      <a:pt x="259594" y="31768"/>
                    </a:moveTo>
                    <a:cubicBezTo>
                      <a:pt x="209533" y="30975"/>
                      <a:pt x="159201" y="49281"/>
                      <a:pt x="120464" y="86873"/>
                    </a:cubicBezTo>
                    <a:cubicBezTo>
                      <a:pt x="42992" y="162058"/>
                      <a:pt x="41239" y="285916"/>
                      <a:pt x="116549" y="363518"/>
                    </a:cubicBezTo>
                    <a:cubicBezTo>
                      <a:pt x="144026" y="391831"/>
                      <a:pt x="169060" y="422514"/>
                      <a:pt x="191650" y="455569"/>
                    </a:cubicBezTo>
                    <a:lnTo>
                      <a:pt x="234629" y="531137"/>
                    </a:lnTo>
                    <a:lnTo>
                      <a:pt x="191652" y="606701"/>
                    </a:lnTo>
                    <a:cubicBezTo>
                      <a:pt x="169061" y="639756"/>
                      <a:pt x="144028" y="670439"/>
                      <a:pt x="116551" y="698751"/>
                    </a:cubicBezTo>
                    <a:cubicBezTo>
                      <a:pt x="41241" y="776353"/>
                      <a:pt x="42994" y="900212"/>
                      <a:pt x="120466" y="975396"/>
                    </a:cubicBezTo>
                    <a:cubicBezTo>
                      <a:pt x="197939" y="1050581"/>
                      <a:pt x="321794" y="1048621"/>
                      <a:pt x="397104" y="971018"/>
                    </a:cubicBezTo>
                    <a:lnTo>
                      <a:pt x="397104" y="971017"/>
                    </a:lnTo>
                    <a:cubicBezTo>
                      <a:pt x="472414" y="893415"/>
                      <a:pt x="470662" y="769556"/>
                      <a:pt x="393189" y="694372"/>
                    </a:cubicBezTo>
                    <a:cubicBezTo>
                      <a:pt x="364923" y="666942"/>
                      <a:pt x="339033" y="637065"/>
                      <a:pt x="315518" y="604741"/>
                    </a:cubicBezTo>
                    <a:lnTo>
                      <a:pt x="270764" y="531133"/>
                    </a:lnTo>
                    <a:lnTo>
                      <a:pt x="315515" y="457529"/>
                    </a:lnTo>
                    <a:cubicBezTo>
                      <a:pt x="339031" y="425205"/>
                      <a:pt x="364922" y="395328"/>
                      <a:pt x="393187" y="367897"/>
                    </a:cubicBezTo>
                    <a:cubicBezTo>
                      <a:pt x="470659" y="292713"/>
                      <a:pt x="472412" y="168855"/>
                      <a:pt x="397102" y="91253"/>
                    </a:cubicBezTo>
                    <a:lnTo>
                      <a:pt x="397102" y="91252"/>
                    </a:lnTo>
                    <a:cubicBezTo>
                      <a:pt x="359447" y="52451"/>
                      <a:pt x="309656" y="32560"/>
                      <a:pt x="259594" y="31768"/>
                    </a:cubicBezTo>
                    <a:close/>
                    <a:moveTo>
                      <a:pt x="0" y="0"/>
                    </a:moveTo>
                    <a:lnTo>
                      <a:pt x="497735" y="0"/>
                    </a:lnTo>
                    <a:lnTo>
                      <a:pt x="497735" y="1056235"/>
                    </a:lnTo>
                    <a:lnTo>
                      <a:pt x="0" y="1056235"/>
                    </a:lnTo>
                    <a:close/>
                  </a:path>
                </a:pathLst>
              </a:custGeom>
              <a:ln w="6350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FE379A86-7D98-4B27-BFAF-EC35A7F9309B}"/>
                  </a:ext>
                </a:extLst>
              </p:cNvPr>
              <p:cNvSpPr/>
              <p:nvPr/>
            </p:nvSpPr>
            <p:spPr>
              <a:xfrm>
                <a:off x="5922561" y="2201844"/>
                <a:ext cx="138820" cy="188205"/>
              </a:xfrm>
              <a:custGeom>
                <a:avLst/>
                <a:gdLst>
                  <a:gd name="connsiteX0" fmla="*/ 107576 w 311972"/>
                  <a:gd name="connsiteY0" fmla="*/ 0 h 527124"/>
                  <a:gd name="connsiteX1" fmla="*/ 311972 w 311972"/>
                  <a:gd name="connsiteY1" fmla="*/ 0 h 527124"/>
                  <a:gd name="connsiteX2" fmla="*/ 279699 w 311972"/>
                  <a:gd name="connsiteY2" fmla="*/ 279698 h 527124"/>
                  <a:gd name="connsiteX3" fmla="*/ 258183 w 311972"/>
                  <a:gd name="connsiteY3" fmla="*/ 473336 h 527124"/>
                  <a:gd name="connsiteX4" fmla="*/ 268941 w 311972"/>
                  <a:gd name="connsiteY4" fmla="*/ 516367 h 527124"/>
                  <a:gd name="connsiteX5" fmla="*/ 32273 w 311972"/>
                  <a:gd name="connsiteY5" fmla="*/ 527124 h 527124"/>
                  <a:gd name="connsiteX6" fmla="*/ 0 w 311972"/>
                  <a:gd name="connsiteY6" fmla="*/ 387275 h 527124"/>
                  <a:gd name="connsiteX7" fmla="*/ 0 w 311972"/>
                  <a:gd name="connsiteY7" fmla="*/ 236668 h 527124"/>
                  <a:gd name="connsiteX8" fmla="*/ 53788 w 311972"/>
                  <a:gd name="connsiteY8" fmla="*/ 86061 h 527124"/>
                  <a:gd name="connsiteX9" fmla="*/ 107576 w 311972"/>
                  <a:gd name="connsiteY9" fmla="*/ 0 h 527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972" h="527124">
                    <a:moveTo>
                      <a:pt x="107576" y="0"/>
                    </a:moveTo>
                    <a:lnTo>
                      <a:pt x="311972" y="0"/>
                    </a:lnTo>
                    <a:lnTo>
                      <a:pt x="279699" y="279698"/>
                    </a:lnTo>
                    <a:lnTo>
                      <a:pt x="258183" y="473336"/>
                    </a:lnTo>
                    <a:lnTo>
                      <a:pt x="268941" y="516367"/>
                    </a:lnTo>
                    <a:lnTo>
                      <a:pt x="32273" y="527124"/>
                    </a:lnTo>
                    <a:lnTo>
                      <a:pt x="0" y="387275"/>
                    </a:lnTo>
                    <a:lnTo>
                      <a:pt x="0" y="236668"/>
                    </a:lnTo>
                    <a:lnTo>
                      <a:pt x="53788" y="86061"/>
                    </a:lnTo>
                    <a:lnTo>
                      <a:pt x="107576" y="0"/>
                    </a:lnTo>
                    <a:close/>
                  </a:path>
                </a:pathLst>
              </a:custGeom>
              <a:solidFill>
                <a:srgbClr val="F2F2F2">
                  <a:alpha val="65098"/>
                </a:srgbClr>
              </a:solidFill>
              <a:ln>
                <a:noFill/>
              </a:ln>
              <a:effectLst>
                <a:glow rad="63500">
                  <a:schemeClr val="bg1"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C6A885C0-02D6-44DD-A26A-F25E1E774499}"/>
                  </a:ext>
                </a:extLst>
              </p:cNvPr>
              <p:cNvSpPr/>
              <p:nvPr/>
            </p:nvSpPr>
            <p:spPr>
              <a:xfrm rot="10800000">
                <a:off x="5927868" y="2700138"/>
                <a:ext cx="164312" cy="281043"/>
              </a:xfrm>
              <a:custGeom>
                <a:avLst/>
                <a:gdLst>
                  <a:gd name="connsiteX0" fmla="*/ 201316 w 698664"/>
                  <a:gd name="connsiteY0" fmla="*/ 33810 h 1193123"/>
                  <a:gd name="connsiteX1" fmla="*/ 670042 w 698664"/>
                  <a:gd name="connsiteY1" fmla="*/ 41494 h 1193123"/>
                  <a:gd name="connsiteX2" fmla="*/ 623938 w 698664"/>
                  <a:gd name="connsiteY2" fmla="*/ 295067 h 1193123"/>
                  <a:gd name="connsiteX3" fmla="*/ 431837 w 698664"/>
                  <a:gd name="connsiteY3" fmla="*/ 686953 h 1193123"/>
                  <a:gd name="connsiteX4" fmla="*/ 255104 w 698664"/>
                  <a:gd name="connsiteY4" fmla="*/ 886738 h 1193123"/>
                  <a:gd name="connsiteX5" fmla="*/ 109108 w 698664"/>
                  <a:gd name="connsiteY5" fmla="*/ 1109575 h 1193123"/>
                  <a:gd name="connsiteX6" fmla="*/ 1531 w 698664"/>
                  <a:gd name="connsiteY6" fmla="*/ 1186415 h 1193123"/>
                  <a:gd name="connsiteX7" fmla="*/ 55320 w 698664"/>
                  <a:gd name="connsiteY7" fmla="*/ 955894 h 1193123"/>
                  <a:gd name="connsiteX8" fmla="*/ 185948 w 698664"/>
                  <a:gd name="connsiteY8" fmla="*/ 371907 h 1193123"/>
                  <a:gd name="connsiteX9" fmla="*/ 201316 w 698664"/>
                  <a:gd name="connsiteY9" fmla="*/ 33810 h 1193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98664" h="1193123">
                    <a:moveTo>
                      <a:pt x="201316" y="33810"/>
                    </a:moveTo>
                    <a:cubicBezTo>
                      <a:pt x="281998" y="-21259"/>
                      <a:pt x="599605" y="-2049"/>
                      <a:pt x="670042" y="41494"/>
                    </a:cubicBezTo>
                    <a:cubicBezTo>
                      <a:pt x="740479" y="85037"/>
                      <a:pt x="663639" y="187491"/>
                      <a:pt x="623938" y="295067"/>
                    </a:cubicBezTo>
                    <a:cubicBezTo>
                      <a:pt x="584237" y="402644"/>
                      <a:pt x="493309" y="588341"/>
                      <a:pt x="431837" y="686953"/>
                    </a:cubicBezTo>
                    <a:cubicBezTo>
                      <a:pt x="370365" y="785565"/>
                      <a:pt x="308892" y="816301"/>
                      <a:pt x="255104" y="886738"/>
                    </a:cubicBezTo>
                    <a:cubicBezTo>
                      <a:pt x="201316" y="957175"/>
                      <a:pt x="151370" y="1059629"/>
                      <a:pt x="109108" y="1109575"/>
                    </a:cubicBezTo>
                    <a:cubicBezTo>
                      <a:pt x="66846" y="1159521"/>
                      <a:pt x="10496" y="1212028"/>
                      <a:pt x="1531" y="1186415"/>
                    </a:cubicBezTo>
                    <a:cubicBezTo>
                      <a:pt x="-7434" y="1160802"/>
                      <a:pt x="24584" y="1091645"/>
                      <a:pt x="55320" y="955894"/>
                    </a:cubicBezTo>
                    <a:cubicBezTo>
                      <a:pt x="86056" y="820143"/>
                      <a:pt x="160335" y="528149"/>
                      <a:pt x="185948" y="371907"/>
                    </a:cubicBezTo>
                    <a:cubicBezTo>
                      <a:pt x="211561" y="215665"/>
                      <a:pt x="120634" y="88879"/>
                      <a:pt x="201316" y="33810"/>
                    </a:cubicBezTo>
                    <a:close/>
                  </a:path>
                </a:pathLst>
              </a:custGeom>
              <a:solidFill>
                <a:srgbClr val="F2F2F2">
                  <a:alpha val="64706"/>
                </a:srgbClr>
              </a:solidFill>
              <a:ln>
                <a:noFill/>
              </a:ln>
              <a:effectLst>
                <a:glow rad="63500">
                  <a:schemeClr val="bg1"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Moon 59">
                <a:extLst>
                  <a:ext uri="{FF2B5EF4-FFF2-40B4-BE49-F238E27FC236}">
                    <a16:creationId xmlns:a16="http://schemas.microsoft.com/office/drawing/2014/main" id="{FCF0EA21-46A4-4396-8746-6CB55D6F7BA5}"/>
                  </a:ext>
                </a:extLst>
              </p:cNvPr>
              <p:cNvSpPr/>
              <p:nvPr/>
            </p:nvSpPr>
            <p:spPr>
              <a:xfrm rot="10800000">
                <a:off x="6130620" y="2148987"/>
                <a:ext cx="138819" cy="304047"/>
              </a:xfrm>
              <a:prstGeom prst="moon">
                <a:avLst/>
              </a:prstGeom>
              <a:solidFill>
                <a:srgbClr val="F2F2F2">
                  <a:alpha val="65098"/>
                </a:srgbClr>
              </a:solidFill>
              <a:ln>
                <a:noFill/>
              </a:ln>
              <a:effectLst>
                <a:glow rad="63500">
                  <a:schemeClr val="bg1"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" name="Moon 60">
                <a:extLst>
                  <a:ext uri="{FF2B5EF4-FFF2-40B4-BE49-F238E27FC236}">
                    <a16:creationId xmlns:a16="http://schemas.microsoft.com/office/drawing/2014/main" id="{C00B4075-8208-4393-AA2B-33106C1CF327}"/>
                  </a:ext>
                </a:extLst>
              </p:cNvPr>
              <p:cNvSpPr/>
              <p:nvPr/>
            </p:nvSpPr>
            <p:spPr>
              <a:xfrm rot="10800000">
                <a:off x="6195878" y="2838262"/>
                <a:ext cx="81581" cy="216282"/>
              </a:xfrm>
              <a:prstGeom prst="moon">
                <a:avLst/>
              </a:prstGeom>
              <a:solidFill>
                <a:srgbClr val="F2F2F2">
                  <a:alpha val="65098"/>
                </a:srgbClr>
              </a:solidFill>
              <a:ln>
                <a:noFill/>
              </a:ln>
              <a:effectLst>
                <a:glow rad="63500">
                  <a:schemeClr val="bg1"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2ED36B84-4503-4D02-8CE3-116A585C17E3}"/>
                </a:ext>
              </a:extLst>
            </p:cNvPr>
            <p:cNvGrpSpPr/>
            <p:nvPr/>
          </p:nvGrpSpPr>
          <p:grpSpPr>
            <a:xfrm>
              <a:off x="5762808" y="2036774"/>
              <a:ext cx="695929" cy="1168632"/>
              <a:chOff x="5602353" y="2521703"/>
              <a:chExt cx="695929" cy="1168632"/>
            </a:xfrm>
          </p:grpSpPr>
          <p:pic>
            <p:nvPicPr>
              <p:cNvPr id="54" name="Picture 53" descr="A picture containing sandglass, object&#10;&#10;Description automatically generated">
                <a:extLst>
                  <a:ext uri="{FF2B5EF4-FFF2-40B4-BE49-F238E27FC236}">
                    <a16:creationId xmlns:a16="http://schemas.microsoft.com/office/drawing/2014/main" id="{9FF5D93A-DA5D-4F77-A788-C206BD326833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3">
                <a:extLst>
                  <a:ext uri="{BEBA8EAE-BF5A-486C-A8C5-ECC9F3942E4B}">
                    <a14:imgProps xmlns:a14="http://schemas.microsoft.com/office/drawing/2010/main">
                      <a14:imgLayer r:embed="rId14">
                        <a14:imgEffect>
                          <a14:backgroundRemoval t="9815" b="90000" l="10000" r="90000">
                            <a14:foregroundMark x1="28300" y1="10833" x2="45400" y2="9444"/>
                            <a14:foregroundMark x1="45400" y1="9444" x2="61300" y2="10185"/>
                            <a14:foregroundMark x1="61300" y1="10185" x2="68900" y2="9815"/>
                            <a14:foregroundMark x1="68900" y1="9815" x2="69000" y2="9815"/>
                            <a14:backgroundMark x1="36900" y1="19537" x2="35300" y2="26759"/>
                            <a14:backgroundMark x1="35300" y1="26759" x2="35700" y2="31019"/>
                            <a14:backgroundMark x1="63400" y1="17870" x2="65000" y2="24630"/>
                            <a14:backgroundMark x1="65000" y1="24630" x2="64100" y2="31389"/>
                            <a14:backgroundMark x1="35300" y1="62778" x2="36100" y2="75741"/>
                            <a14:backgroundMark x1="65300" y1="62778" x2="62800" y2="76296"/>
                            <a14:backgroundMark x1="42200" y1="7222" x2="50400" y2="7037"/>
                            <a14:backgroundMark x1="50400" y1="7037" x2="54800" y2="7037"/>
                            <a14:backgroundMark x1="74600" y1="83981" x2="70000" y2="85741"/>
                            <a14:backgroundMark x1="68400" y1="85556" x2="67800" y2="85556"/>
                            <a14:backgroundMark x1="68400" y1="85556" x2="68400" y2="85556"/>
                            <a14:backgroundMark x1="84000" y1="76759" x2="84000" y2="76759"/>
                            <a14:backgroundMark x1="70000" y1="85741" x2="67100" y2="86111"/>
                            <a14:backgroundMark x1="68400" y1="85185" x2="66700" y2="85556"/>
                            <a14:backgroundMark x1="48900" y1="16111" x2="42400" y2="30741"/>
                            <a14:backgroundMark x1="42400" y1="30741" x2="56900" y2="35833"/>
                            <a14:backgroundMark x1="56900" y1="35833" x2="59400" y2="19167"/>
                            <a14:backgroundMark x1="59400" y1="19167" x2="44200" y2="17963"/>
                            <a14:backgroundMark x1="44200" y1="17963" x2="44100" y2="18148"/>
                            <a14:backgroundMark x1="48900" y1="63426" x2="58300" y2="75185"/>
                            <a14:backgroundMark x1="58300" y1="75185" x2="60300" y2="72407"/>
                            <a14:backgroundMark x1="45800" y1="68426" x2="46800" y2="75833"/>
                            <a14:backgroundMark x1="61300" y1="73796" x2="57300" y2="77500"/>
                            <a14:backgroundMark x1="62700" y1="73796" x2="56900" y2="77778"/>
                            <a14:backgroundMark x1="56600" y1="79167" x2="60300" y2="77130"/>
                            <a14:backgroundMark x1="38400" y1="68704" x2="43500" y2="71759"/>
                            <a14:backgroundMark x1="40800" y1="17778" x2="56100" y2="16574"/>
                            <a14:backgroundMark x1="56100" y1="16574" x2="59000" y2="18148"/>
                            <a14:backgroundMark x1="44500" y1="15093" x2="41100" y2="17778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26238" t="16726" r="26129" b="12095"/>
              <a:stretch/>
            </p:blipFill>
            <p:spPr>
              <a:xfrm>
                <a:off x="5607783" y="2658150"/>
                <a:ext cx="690499" cy="1032185"/>
              </a:xfrm>
              <a:prstGeom prst="rect">
                <a:avLst/>
              </a:prstGeom>
            </p:spPr>
          </p:pic>
          <p:pic>
            <p:nvPicPr>
              <p:cNvPr id="55" name="Picture 54" descr="A picture containing sandglass, object&#10;&#10;Description automatically generated">
                <a:extLst>
                  <a:ext uri="{FF2B5EF4-FFF2-40B4-BE49-F238E27FC236}">
                    <a16:creationId xmlns:a16="http://schemas.microsoft.com/office/drawing/2014/main" id="{AAE7741B-C1F1-4A94-ACAA-8BC10EB76EFE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3">
                <a:extLst>
                  <a:ext uri="{BEBA8EAE-BF5A-486C-A8C5-ECC9F3942E4B}">
                    <a14:imgProps xmlns:a14="http://schemas.microsoft.com/office/drawing/2010/main">
                      <a14:imgLayer r:embed="rId14">
                        <a14:imgEffect>
                          <a14:backgroundRemoval t="9815" b="90000" l="10000" r="90000">
                            <a14:foregroundMark x1="28300" y1="10833" x2="45400" y2="9444"/>
                            <a14:foregroundMark x1="45400" y1="9444" x2="61300" y2="10185"/>
                            <a14:foregroundMark x1="61300" y1="10185" x2="68900" y2="9815"/>
                            <a14:foregroundMark x1="68900" y1="9815" x2="69000" y2="9815"/>
                            <a14:backgroundMark x1="36900" y1="19537" x2="35300" y2="26759"/>
                            <a14:backgroundMark x1="35300" y1="26759" x2="35700" y2="31019"/>
                            <a14:backgroundMark x1="63400" y1="17870" x2="65000" y2="24630"/>
                            <a14:backgroundMark x1="65000" y1="24630" x2="64100" y2="31389"/>
                            <a14:backgroundMark x1="35300" y1="62778" x2="36100" y2="75741"/>
                            <a14:backgroundMark x1="65300" y1="62778" x2="62800" y2="76296"/>
                            <a14:backgroundMark x1="42200" y1="7222" x2="50400" y2="7037"/>
                            <a14:backgroundMark x1="50400" y1="7037" x2="54800" y2="7037"/>
                            <a14:backgroundMark x1="74600" y1="83981" x2="70000" y2="85741"/>
                            <a14:backgroundMark x1="68400" y1="85556" x2="67800" y2="85556"/>
                            <a14:backgroundMark x1="68400" y1="85556" x2="68400" y2="85556"/>
                            <a14:backgroundMark x1="84000" y1="76759" x2="84000" y2="76759"/>
                            <a14:backgroundMark x1="70000" y1="85741" x2="67100" y2="86111"/>
                            <a14:backgroundMark x1="68400" y1="85185" x2="66700" y2="85556"/>
                            <a14:backgroundMark x1="48900" y1="16111" x2="42400" y2="30741"/>
                            <a14:backgroundMark x1="42400" y1="30741" x2="56900" y2="35833"/>
                            <a14:backgroundMark x1="56900" y1="35833" x2="59400" y2="19167"/>
                            <a14:backgroundMark x1="59400" y1="19167" x2="44200" y2="17963"/>
                            <a14:backgroundMark x1="44200" y1="17963" x2="44100" y2="18148"/>
                            <a14:backgroundMark x1="48900" y1="63426" x2="58300" y2="75185"/>
                            <a14:backgroundMark x1="58300" y1="75185" x2="60300" y2="72407"/>
                            <a14:backgroundMark x1="45800" y1="68426" x2="46800" y2="75833"/>
                            <a14:backgroundMark x1="61300" y1="73796" x2="57300" y2="77500"/>
                            <a14:backgroundMark x1="62700" y1="73796" x2="56900" y2="77778"/>
                            <a14:backgroundMark x1="56600" y1="79167" x2="60300" y2="77130"/>
                            <a14:backgroundMark x1="38400" y1="68704" x2="43500" y2="71759"/>
                            <a14:backgroundMark x1="40800" y1="17778" x2="56100" y2="16574"/>
                            <a14:backgroundMark x1="56100" y1="16574" x2="59000" y2="18148"/>
                            <a14:backgroundMark x1="44500" y1="15093" x2="41100" y2="17778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26238" t="78845" r="26129" b="12095"/>
              <a:stretch/>
            </p:blipFill>
            <p:spPr>
              <a:xfrm rot="10800000">
                <a:off x="5602353" y="2521703"/>
                <a:ext cx="690499" cy="131387"/>
              </a:xfrm>
              <a:prstGeom prst="rect">
                <a:avLst/>
              </a:prstGeom>
            </p:spPr>
          </p:pic>
        </p:grpSp>
      </p:grpSp>
      <p:sp>
        <p:nvSpPr>
          <p:cNvPr id="62" name="Top sand Freeform Shape 24">
            <a:extLst>
              <a:ext uri="{FF2B5EF4-FFF2-40B4-BE49-F238E27FC236}">
                <a16:creationId xmlns:a16="http://schemas.microsoft.com/office/drawing/2014/main" id="{B361FE03-7B16-4145-90EE-985E04F6011C}"/>
              </a:ext>
            </a:extLst>
          </p:cNvPr>
          <p:cNvSpPr/>
          <p:nvPr/>
        </p:nvSpPr>
        <p:spPr>
          <a:xfrm>
            <a:off x="9272714" y="4249235"/>
            <a:ext cx="397008" cy="300910"/>
          </a:xfrm>
          <a:prstGeom prst="rect">
            <a:avLst/>
          </a:prstGeom>
          <a:solidFill>
            <a:srgbClr val="D3BB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6803B0CD-A522-4C17-958A-4F73197AA162}"/>
              </a:ext>
            </a:extLst>
          </p:cNvPr>
          <p:cNvCxnSpPr>
            <a:cxnSpLocks/>
          </p:cNvCxnSpPr>
          <p:nvPr/>
        </p:nvCxnSpPr>
        <p:spPr>
          <a:xfrm>
            <a:off x="9456220" y="4535148"/>
            <a:ext cx="0" cy="476705"/>
          </a:xfrm>
          <a:prstGeom prst="line">
            <a:avLst/>
          </a:prstGeom>
          <a:ln w="14605">
            <a:solidFill>
              <a:srgbClr val="D3BB7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 useBgFill="1">
        <p:nvSpPr>
          <p:cNvPr id="64" name="bottom cover Rectangle 31">
            <a:extLst>
              <a:ext uri="{FF2B5EF4-FFF2-40B4-BE49-F238E27FC236}">
                <a16:creationId xmlns:a16="http://schemas.microsoft.com/office/drawing/2014/main" id="{40B06FD0-51F3-4836-97AD-D3B5AD7E37BD}"/>
              </a:ext>
            </a:extLst>
          </p:cNvPr>
          <p:cNvSpPr/>
          <p:nvPr/>
        </p:nvSpPr>
        <p:spPr>
          <a:xfrm>
            <a:off x="9222351" y="5087860"/>
            <a:ext cx="497735" cy="32986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5" name="Group 64">
            <a:extLst>
              <a:ext uri="{FF2B5EF4-FFF2-40B4-BE49-F238E27FC236}">
                <a16:creationId xmlns:a16="http://schemas.microsoft.com/office/drawing/2014/main" id="{DDB6DB49-A8A0-40AD-B482-5E2D89893955}"/>
              </a:ext>
            </a:extLst>
          </p:cNvPr>
          <p:cNvGrpSpPr/>
          <p:nvPr/>
        </p:nvGrpSpPr>
        <p:grpSpPr>
          <a:xfrm>
            <a:off x="9112170" y="3968494"/>
            <a:ext cx="695929" cy="1168632"/>
            <a:chOff x="7535667" y="1855269"/>
            <a:chExt cx="695929" cy="1168632"/>
          </a:xfrm>
        </p:grpSpPr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7AB0BE89-BEE8-419B-87BE-CA5FBDF23F01}"/>
                </a:ext>
              </a:extLst>
            </p:cNvPr>
            <p:cNvGrpSpPr/>
            <p:nvPr/>
          </p:nvGrpSpPr>
          <p:grpSpPr>
            <a:xfrm>
              <a:off x="7621833" y="1899288"/>
              <a:ext cx="497735" cy="1056235"/>
              <a:chOff x="7621833" y="1899288"/>
              <a:chExt cx="497735" cy="1056235"/>
            </a:xfrm>
          </p:grpSpPr>
          <p:sp useBgFill="1"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30DB9ACB-7A16-42AB-8CB9-C4F0D31DBE84}"/>
                  </a:ext>
                </a:extLst>
              </p:cNvPr>
              <p:cNvSpPr/>
              <p:nvPr/>
            </p:nvSpPr>
            <p:spPr>
              <a:xfrm>
                <a:off x="7621833" y="1899288"/>
                <a:ext cx="497735" cy="1056235"/>
              </a:xfrm>
              <a:custGeom>
                <a:avLst/>
                <a:gdLst>
                  <a:gd name="connsiteX0" fmla="*/ 259594 w 497735"/>
                  <a:gd name="connsiteY0" fmla="*/ 31768 h 1056235"/>
                  <a:gd name="connsiteX1" fmla="*/ 120464 w 497735"/>
                  <a:gd name="connsiteY1" fmla="*/ 86873 h 1056235"/>
                  <a:gd name="connsiteX2" fmla="*/ 116549 w 497735"/>
                  <a:gd name="connsiteY2" fmla="*/ 363518 h 1056235"/>
                  <a:gd name="connsiteX3" fmla="*/ 191650 w 497735"/>
                  <a:gd name="connsiteY3" fmla="*/ 455569 h 1056235"/>
                  <a:gd name="connsiteX4" fmla="*/ 234629 w 497735"/>
                  <a:gd name="connsiteY4" fmla="*/ 531137 h 1056235"/>
                  <a:gd name="connsiteX5" fmla="*/ 191652 w 497735"/>
                  <a:gd name="connsiteY5" fmla="*/ 606701 h 1056235"/>
                  <a:gd name="connsiteX6" fmla="*/ 116551 w 497735"/>
                  <a:gd name="connsiteY6" fmla="*/ 698751 h 1056235"/>
                  <a:gd name="connsiteX7" fmla="*/ 120466 w 497735"/>
                  <a:gd name="connsiteY7" fmla="*/ 975396 h 1056235"/>
                  <a:gd name="connsiteX8" fmla="*/ 397104 w 497735"/>
                  <a:gd name="connsiteY8" fmla="*/ 971018 h 1056235"/>
                  <a:gd name="connsiteX9" fmla="*/ 397104 w 497735"/>
                  <a:gd name="connsiteY9" fmla="*/ 971017 h 1056235"/>
                  <a:gd name="connsiteX10" fmla="*/ 393189 w 497735"/>
                  <a:gd name="connsiteY10" fmla="*/ 694372 h 1056235"/>
                  <a:gd name="connsiteX11" fmla="*/ 315518 w 497735"/>
                  <a:gd name="connsiteY11" fmla="*/ 604741 h 1056235"/>
                  <a:gd name="connsiteX12" fmla="*/ 270764 w 497735"/>
                  <a:gd name="connsiteY12" fmla="*/ 531133 h 1056235"/>
                  <a:gd name="connsiteX13" fmla="*/ 315515 w 497735"/>
                  <a:gd name="connsiteY13" fmla="*/ 457529 h 1056235"/>
                  <a:gd name="connsiteX14" fmla="*/ 393187 w 497735"/>
                  <a:gd name="connsiteY14" fmla="*/ 367897 h 1056235"/>
                  <a:gd name="connsiteX15" fmla="*/ 397102 w 497735"/>
                  <a:gd name="connsiteY15" fmla="*/ 91253 h 1056235"/>
                  <a:gd name="connsiteX16" fmla="*/ 397102 w 497735"/>
                  <a:gd name="connsiteY16" fmla="*/ 91252 h 1056235"/>
                  <a:gd name="connsiteX17" fmla="*/ 259594 w 497735"/>
                  <a:gd name="connsiteY17" fmla="*/ 31768 h 1056235"/>
                  <a:gd name="connsiteX18" fmla="*/ 0 w 497735"/>
                  <a:gd name="connsiteY18" fmla="*/ 0 h 1056235"/>
                  <a:gd name="connsiteX19" fmla="*/ 497735 w 497735"/>
                  <a:gd name="connsiteY19" fmla="*/ 0 h 1056235"/>
                  <a:gd name="connsiteX20" fmla="*/ 497735 w 497735"/>
                  <a:gd name="connsiteY20" fmla="*/ 1056235 h 1056235"/>
                  <a:gd name="connsiteX21" fmla="*/ 0 w 497735"/>
                  <a:gd name="connsiteY21" fmla="*/ 1056235 h 1056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97735" h="1056235">
                    <a:moveTo>
                      <a:pt x="259594" y="31768"/>
                    </a:moveTo>
                    <a:cubicBezTo>
                      <a:pt x="209533" y="30975"/>
                      <a:pt x="159201" y="49281"/>
                      <a:pt x="120464" y="86873"/>
                    </a:cubicBezTo>
                    <a:cubicBezTo>
                      <a:pt x="42992" y="162058"/>
                      <a:pt x="41239" y="285916"/>
                      <a:pt x="116549" y="363518"/>
                    </a:cubicBezTo>
                    <a:cubicBezTo>
                      <a:pt x="144026" y="391831"/>
                      <a:pt x="169060" y="422514"/>
                      <a:pt x="191650" y="455569"/>
                    </a:cubicBezTo>
                    <a:lnTo>
                      <a:pt x="234629" y="531137"/>
                    </a:lnTo>
                    <a:lnTo>
                      <a:pt x="191652" y="606701"/>
                    </a:lnTo>
                    <a:cubicBezTo>
                      <a:pt x="169061" y="639756"/>
                      <a:pt x="144028" y="670439"/>
                      <a:pt x="116551" y="698751"/>
                    </a:cubicBezTo>
                    <a:cubicBezTo>
                      <a:pt x="41241" y="776353"/>
                      <a:pt x="42994" y="900212"/>
                      <a:pt x="120466" y="975396"/>
                    </a:cubicBezTo>
                    <a:cubicBezTo>
                      <a:pt x="197939" y="1050581"/>
                      <a:pt x="321794" y="1048621"/>
                      <a:pt x="397104" y="971018"/>
                    </a:cubicBezTo>
                    <a:lnTo>
                      <a:pt x="397104" y="971017"/>
                    </a:lnTo>
                    <a:cubicBezTo>
                      <a:pt x="472414" y="893415"/>
                      <a:pt x="470662" y="769556"/>
                      <a:pt x="393189" y="694372"/>
                    </a:cubicBezTo>
                    <a:cubicBezTo>
                      <a:pt x="364923" y="666942"/>
                      <a:pt x="339033" y="637065"/>
                      <a:pt x="315518" y="604741"/>
                    </a:cubicBezTo>
                    <a:lnTo>
                      <a:pt x="270764" y="531133"/>
                    </a:lnTo>
                    <a:lnTo>
                      <a:pt x="315515" y="457529"/>
                    </a:lnTo>
                    <a:cubicBezTo>
                      <a:pt x="339031" y="425205"/>
                      <a:pt x="364922" y="395328"/>
                      <a:pt x="393187" y="367897"/>
                    </a:cubicBezTo>
                    <a:cubicBezTo>
                      <a:pt x="470659" y="292713"/>
                      <a:pt x="472412" y="168855"/>
                      <a:pt x="397102" y="91253"/>
                    </a:cubicBezTo>
                    <a:lnTo>
                      <a:pt x="397102" y="91252"/>
                    </a:lnTo>
                    <a:cubicBezTo>
                      <a:pt x="359447" y="52451"/>
                      <a:pt x="309656" y="32560"/>
                      <a:pt x="259594" y="31768"/>
                    </a:cubicBezTo>
                    <a:close/>
                    <a:moveTo>
                      <a:pt x="0" y="0"/>
                    </a:moveTo>
                    <a:lnTo>
                      <a:pt x="497735" y="0"/>
                    </a:lnTo>
                    <a:lnTo>
                      <a:pt x="497735" y="1056235"/>
                    </a:lnTo>
                    <a:lnTo>
                      <a:pt x="0" y="1056235"/>
                    </a:lnTo>
                    <a:close/>
                  </a:path>
                </a:pathLst>
              </a:custGeom>
              <a:ln w="6350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A9BF0515-2C8E-4E6E-8645-AFAED93C6FEF}"/>
                  </a:ext>
                </a:extLst>
              </p:cNvPr>
              <p:cNvSpPr/>
              <p:nvPr/>
            </p:nvSpPr>
            <p:spPr>
              <a:xfrm>
                <a:off x="7706615" y="2003583"/>
                <a:ext cx="138820" cy="188205"/>
              </a:xfrm>
              <a:custGeom>
                <a:avLst/>
                <a:gdLst>
                  <a:gd name="connsiteX0" fmla="*/ 107576 w 311972"/>
                  <a:gd name="connsiteY0" fmla="*/ 0 h 527124"/>
                  <a:gd name="connsiteX1" fmla="*/ 311972 w 311972"/>
                  <a:gd name="connsiteY1" fmla="*/ 0 h 527124"/>
                  <a:gd name="connsiteX2" fmla="*/ 279699 w 311972"/>
                  <a:gd name="connsiteY2" fmla="*/ 279698 h 527124"/>
                  <a:gd name="connsiteX3" fmla="*/ 258183 w 311972"/>
                  <a:gd name="connsiteY3" fmla="*/ 473336 h 527124"/>
                  <a:gd name="connsiteX4" fmla="*/ 268941 w 311972"/>
                  <a:gd name="connsiteY4" fmla="*/ 516367 h 527124"/>
                  <a:gd name="connsiteX5" fmla="*/ 32273 w 311972"/>
                  <a:gd name="connsiteY5" fmla="*/ 527124 h 527124"/>
                  <a:gd name="connsiteX6" fmla="*/ 0 w 311972"/>
                  <a:gd name="connsiteY6" fmla="*/ 387275 h 527124"/>
                  <a:gd name="connsiteX7" fmla="*/ 0 w 311972"/>
                  <a:gd name="connsiteY7" fmla="*/ 236668 h 527124"/>
                  <a:gd name="connsiteX8" fmla="*/ 53788 w 311972"/>
                  <a:gd name="connsiteY8" fmla="*/ 86061 h 527124"/>
                  <a:gd name="connsiteX9" fmla="*/ 107576 w 311972"/>
                  <a:gd name="connsiteY9" fmla="*/ 0 h 527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972" h="527124">
                    <a:moveTo>
                      <a:pt x="107576" y="0"/>
                    </a:moveTo>
                    <a:lnTo>
                      <a:pt x="311972" y="0"/>
                    </a:lnTo>
                    <a:lnTo>
                      <a:pt x="279699" y="279698"/>
                    </a:lnTo>
                    <a:lnTo>
                      <a:pt x="258183" y="473336"/>
                    </a:lnTo>
                    <a:lnTo>
                      <a:pt x="268941" y="516367"/>
                    </a:lnTo>
                    <a:lnTo>
                      <a:pt x="32273" y="527124"/>
                    </a:lnTo>
                    <a:lnTo>
                      <a:pt x="0" y="387275"/>
                    </a:lnTo>
                    <a:lnTo>
                      <a:pt x="0" y="236668"/>
                    </a:lnTo>
                    <a:lnTo>
                      <a:pt x="53788" y="86061"/>
                    </a:lnTo>
                    <a:lnTo>
                      <a:pt x="107576" y="0"/>
                    </a:lnTo>
                    <a:close/>
                  </a:path>
                </a:pathLst>
              </a:custGeom>
              <a:solidFill>
                <a:srgbClr val="F2F2F2">
                  <a:alpha val="65098"/>
                </a:srgbClr>
              </a:solidFill>
              <a:ln>
                <a:noFill/>
              </a:ln>
              <a:effectLst>
                <a:glow rad="63500">
                  <a:schemeClr val="bg1"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F8060670-F3D6-4929-A028-59DE42B9C652}"/>
                  </a:ext>
                </a:extLst>
              </p:cNvPr>
              <p:cNvSpPr/>
              <p:nvPr/>
            </p:nvSpPr>
            <p:spPr>
              <a:xfrm rot="10361334">
                <a:off x="7697259" y="2521931"/>
                <a:ext cx="164312" cy="281043"/>
              </a:xfrm>
              <a:custGeom>
                <a:avLst/>
                <a:gdLst>
                  <a:gd name="connsiteX0" fmla="*/ 201316 w 698664"/>
                  <a:gd name="connsiteY0" fmla="*/ 33810 h 1193123"/>
                  <a:gd name="connsiteX1" fmla="*/ 670042 w 698664"/>
                  <a:gd name="connsiteY1" fmla="*/ 41494 h 1193123"/>
                  <a:gd name="connsiteX2" fmla="*/ 623938 w 698664"/>
                  <a:gd name="connsiteY2" fmla="*/ 295067 h 1193123"/>
                  <a:gd name="connsiteX3" fmla="*/ 431837 w 698664"/>
                  <a:gd name="connsiteY3" fmla="*/ 686953 h 1193123"/>
                  <a:gd name="connsiteX4" fmla="*/ 255104 w 698664"/>
                  <a:gd name="connsiteY4" fmla="*/ 886738 h 1193123"/>
                  <a:gd name="connsiteX5" fmla="*/ 109108 w 698664"/>
                  <a:gd name="connsiteY5" fmla="*/ 1109575 h 1193123"/>
                  <a:gd name="connsiteX6" fmla="*/ 1531 w 698664"/>
                  <a:gd name="connsiteY6" fmla="*/ 1186415 h 1193123"/>
                  <a:gd name="connsiteX7" fmla="*/ 55320 w 698664"/>
                  <a:gd name="connsiteY7" fmla="*/ 955894 h 1193123"/>
                  <a:gd name="connsiteX8" fmla="*/ 185948 w 698664"/>
                  <a:gd name="connsiteY8" fmla="*/ 371907 h 1193123"/>
                  <a:gd name="connsiteX9" fmla="*/ 201316 w 698664"/>
                  <a:gd name="connsiteY9" fmla="*/ 33810 h 1193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98664" h="1193123">
                    <a:moveTo>
                      <a:pt x="201316" y="33810"/>
                    </a:moveTo>
                    <a:cubicBezTo>
                      <a:pt x="281998" y="-21259"/>
                      <a:pt x="599605" y="-2049"/>
                      <a:pt x="670042" y="41494"/>
                    </a:cubicBezTo>
                    <a:cubicBezTo>
                      <a:pt x="740479" y="85037"/>
                      <a:pt x="663639" y="187491"/>
                      <a:pt x="623938" y="295067"/>
                    </a:cubicBezTo>
                    <a:cubicBezTo>
                      <a:pt x="584237" y="402644"/>
                      <a:pt x="493309" y="588341"/>
                      <a:pt x="431837" y="686953"/>
                    </a:cubicBezTo>
                    <a:cubicBezTo>
                      <a:pt x="370365" y="785565"/>
                      <a:pt x="308892" y="816301"/>
                      <a:pt x="255104" y="886738"/>
                    </a:cubicBezTo>
                    <a:cubicBezTo>
                      <a:pt x="201316" y="957175"/>
                      <a:pt x="151370" y="1059629"/>
                      <a:pt x="109108" y="1109575"/>
                    </a:cubicBezTo>
                    <a:cubicBezTo>
                      <a:pt x="66846" y="1159521"/>
                      <a:pt x="10496" y="1212028"/>
                      <a:pt x="1531" y="1186415"/>
                    </a:cubicBezTo>
                    <a:cubicBezTo>
                      <a:pt x="-7434" y="1160802"/>
                      <a:pt x="24584" y="1091645"/>
                      <a:pt x="55320" y="955894"/>
                    </a:cubicBezTo>
                    <a:cubicBezTo>
                      <a:pt x="86056" y="820143"/>
                      <a:pt x="160335" y="528149"/>
                      <a:pt x="185948" y="371907"/>
                    </a:cubicBezTo>
                    <a:cubicBezTo>
                      <a:pt x="211561" y="215665"/>
                      <a:pt x="120634" y="88879"/>
                      <a:pt x="201316" y="33810"/>
                    </a:cubicBezTo>
                    <a:close/>
                  </a:path>
                </a:pathLst>
              </a:custGeom>
              <a:solidFill>
                <a:srgbClr val="F2F2F2">
                  <a:alpha val="64706"/>
                </a:srgbClr>
              </a:solidFill>
              <a:ln>
                <a:noFill/>
              </a:ln>
              <a:effectLst>
                <a:glow rad="63500">
                  <a:schemeClr val="bg1"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" name="Moon 72">
                <a:extLst>
                  <a:ext uri="{FF2B5EF4-FFF2-40B4-BE49-F238E27FC236}">
                    <a16:creationId xmlns:a16="http://schemas.microsoft.com/office/drawing/2014/main" id="{8C3AB5A7-A7C9-441F-A9A0-5A126984AF0F}"/>
                  </a:ext>
                </a:extLst>
              </p:cNvPr>
              <p:cNvSpPr/>
              <p:nvPr/>
            </p:nvSpPr>
            <p:spPr>
              <a:xfrm rot="10800000">
                <a:off x="7903646" y="1980438"/>
                <a:ext cx="138819" cy="304047"/>
              </a:xfrm>
              <a:prstGeom prst="moon">
                <a:avLst/>
              </a:prstGeom>
              <a:solidFill>
                <a:srgbClr val="F2F2F2">
                  <a:alpha val="65098"/>
                </a:srgbClr>
              </a:solidFill>
              <a:ln>
                <a:noFill/>
              </a:ln>
              <a:effectLst>
                <a:glow rad="63500">
                  <a:schemeClr val="bg1"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" name="Moon 73">
                <a:extLst>
                  <a:ext uri="{FF2B5EF4-FFF2-40B4-BE49-F238E27FC236}">
                    <a16:creationId xmlns:a16="http://schemas.microsoft.com/office/drawing/2014/main" id="{1B1B2EDC-A237-47E2-B699-15C9E2B873BA}"/>
                  </a:ext>
                </a:extLst>
              </p:cNvPr>
              <p:cNvSpPr/>
              <p:nvPr/>
            </p:nvSpPr>
            <p:spPr>
              <a:xfrm rot="10800000">
                <a:off x="7985236" y="2647687"/>
                <a:ext cx="62675" cy="182182"/>
              </a:xfrm>
              <a:prstGeom prst="moon">
                <a:avLst/>
              </a:prstGeom>
              <a:solidFill>
                <a:srgbClr val="F2F2F2">
                  <a:alpha val="65098"/>
                </a:srgbClr>
              </a:solidFill>
              <a:ln>
                <a:noFill/>
              </a:ln>
              <a:effectLst>
                <a:glow rad="63500">
                  <a:schemeClr val="bg1"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7" name="Group 66">
              <a:extLst>
                <a:ext uri="{FF2B5EF4-FFF2-40B4-BE49-F238E27FC236}">
                  <a16:creationId xmlns:a16="http://schemas.microsoft.com/office/drawing/2014/main" id="{DDC1835F-E061-4E75-9836-1ED0813FD533}"/>
                </a:ext>
              </a:extLst>
            </p:cNvPr>
            <p:cNvGrpSpPr/>
            <p:nvPr/>
          </p:nvGrpSpPr>
          <p:grpSpPr>
            <a:xfrm>
              <a:off x="7535667" y="1855269"/>
              <a:ext cx="695929" cy="1168632"/>
              <a:chOff x="5602353" y="2521703"/>
              <a:chExt cx="695929" cy="1168632"/>
            </a:xfrm>
          </p:grpSpPr>
          <p:pic>
            <p:nvPicPr>
              <p:cNvPr id="68" name="Picture 67" descr="A picture containing sandglass, object&#10;&#10;Description automatically generated">
                <a:extLst>
                  <a:ext uri="{FF2B5EF4-FFF2-40B4-BE49-F238E27FC236}">
                    <a16:creationId xmlns:a16="http://schemas.microsoft.com/office/drawing/2014/main" id="{4510B463-CC22-4505-A716-5F338C76E88F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3">
                <a:extLst>
                  <a:ext uri="{BEBA8EAE-BF5A-486C-A8C5-ECC9F3942E4B}">
                    <a14:imgProps xmlns:a14="http://schemas.microsoft.com/office/drawing/2010/main">
                      <a14:imgLayer r:embed="rId14">
                        <a14:imgEffect>
                          <a14:backgroundRemoval t="9815" b="90000" l="10000" r="90000">
                            <a14:foregroundMark x1="28300" y1="10833" x2="45400" y2="9444"/>
                            <a14:foregroundMark x1="45400" y1="9444" x2="61300" y2="10185"/>
                            <a14:foregroundMark x1="61300" y1="10185" x2="68900" y2="9815"/>
                            <a14:foregroundMark x1="68900" y1="9815" x2="69000" y2="9815"/>
                            <a14:backgroundMark x1="36900" y1="19537" x2="35300" y2="26759"/>
                            <a14:backgroundMark x1="35300" y1="26759" x2="35700" y2="31019"/>
                            <a14:backgroundMark x1="63400" y1="17870" x2="65000" y2="24630"/>
                            <a14:backgroundMark x1="65000" y1="24630" x2="64100" y2="31389"/>
                            <a14:backgroundMark x1="35300" y1="62778" x2="36100" y2="75741"/>
                            <a14:backgroundMark x1="65300" y1="62778" x2="62800" y2="76296"/>
                            <a14:backgroundMark x1="42200" y1="7222" x2="50400" y2="7037"/>
                            <a14:backgroundMark x1="50400" y1="7037" x2="54800" y2="7037"/>
                            <a14:backgroundMark x1="74600" y1="83981" x2="70000" y2="85741"/>
                            <a14:backgroundMark x1="68400" y1="85556" x2="67800" y2="85556"/>
                            <a14:backgroundMark x1="68400" y1="85556" x2="68400" y2="85556"/>
                            <a14:backgroundMark x1="84000" y1="76759" x2="84000" y2="76759"/>
                            <a14:backgroundMark x1="70000" y1="85741" x2="67100" y2="86111"/>
                            <a14:backgroundMark x1="68400" y1="85185" x2="66700" y2="85556"/>
                            <a14:backgroundMark x1="48900" y1="16111" x2="42400" y2="30741"/>
                            <a14:backgroundMark x1="42400" y1="30741" x2="56900" y2="35833"/>
                            <a14:backgroundMark x1="56900" y1="35833" x2="59400" y2="19167"/>
                            <a14:backgroundMark x1="59400" y1="19167" x2="44200" y2="17963"/>
                            <a14:backgroundMark x1="44200" y1="17963" x2="44100" y2="18148"/>
                            <a14:backgroundMark x1="48900" y1="63426" x2="58300" y2="75185"/>
                            <a14:backgroundMark x1="58300" y1="75185" x2="60300" y2="72407"/>
                            <a14:backgroundMark x1="45800" y1="68426" x2="46800" y2="75833"/>
                            <a14:backgroundMark x1="61300" y1="73796" x2="57300" y2="77500"/>
                            <a14:backgroundMark x1="62700" y1="73796" x2="56900" y2="77778"/>
                            <a14:backgroundMark x1="56600" y1="79167" x2="60300" y2="77130"/>
                            <a14:backgroundMark x1="38400" y1="68704" x2="43500" y2="71759"/>
                            <a14:backgroundMark x1="40800" y1="17778" x2="56100" y2="16574"/>
                            <a14:backgroundMark x1="56100" y1="16574" x2="59000" y2="18148"/>
                            <a14:backgroundMark x1="44500" y1="15093" x2="41100" y2="17778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26238" t="16726" r="26129" b="12095"/>
              <a:stretch/>
            </p:blipFill>
            <p:spPr>
              <a:xfrm>
                <a:off x="5607783" y="2658150"/>
                <a:ext cx="690499" cy="1032185"/>
              </a:xfrm>
              <a:prstGeom prst="rect">
                <a:avLst/>
              </a:prstGeom>
            </p:spPr>
          </p:pic>
          <p:pic>
            <p:nvPicPr>
              <p:cNvPr id="69" name="Picture 68" descr="A picture containing sandglass, object&#10;&#10;Description automatically generated">
                <a:extLst>
                  <a:ext uri="{FF2B5EF4-FFF2-40B4-BE49-F238E27FC236}">
                    <a16:creationId xmlns:a16="http://schemas.microsoft.com/office/drawing/2014/main" id="{35A58F77-618A-4E05-BE11-D24701AED85A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3">
                <a:extLst>
                  <a:ext uri="{BEBA8EAE-BF5A-486C-A8C5-ECC9F3942E4B}">
                    <a14:imgProps xmlns:a14="http://schemas.microsoft.com/office/drawing/2010/main">
                      <a14:imgLayer r:embed="rId14">
                        <a14:imgEffect>
                          <a14:backgroundRemoval t="9815" b="90000" l="10000" r="90000">
                            <a14:foregroundMark x1="28300" y1="10833" x2="45400" y2="9444"/>
                            <a14:foregroundMark x1="45400" y1="9444" x2="61300" y2="10185"/>
                            <a14:foregroundMark x1="61300" y1="10185" x2="68900" y2="9815"/>
                            <a14:foregroundMark x1="68900" y1="9815" x2="69000" y2="9815"/>
                            <a14:backgroundMark x1="36900" y1="19537" x2="35300" y2="26759"/>
                            <a14:backgroundMark x1="35300" y1="26759" x2="35700" y2="31019"/>
                            <a14:backgroundMark x1="63400" y1="17870" x2="65000" y2="24630"/>
                            <a14:backgroundMark x1="65000" y1="24630" x2="64100" y2="31389"/>
                            <a14:backgroundMark x1="35300" y1="62778" x2="36100" y2="75741"/>
                            <a14:backgroundMark x1="65300" y1="62778" x2="62800" y2="76296"/>
                            <a14:backgroundMark x1="42200" y1="7222" x2="50400" y2="7037"/>
                            <a14:backgroundMark x1="50400" y1="7037" x2="54800" y2="7037"/>
                            <a14:backgroundMark x1="74600" y1="83981" x2="70000" y2="85741"/>
                            <a14:backgroundMark x1="68400" y1="85556" x2="67800" y2="85556"/>
                            <a14:backgroundMark x1="68400" y1="85556" x2="68400" y2="85556"/>
                            <a14:backgroundMark x1="84000" y1="76759" x2="84000" y2="76759"/>
                            <a14:backgroundMark x1="70000" y1="85741" x2="67100" y2="86111"/>
                            <a14:backgroundMark x1="68400" y1="85185" x2="66700" y2="85556"/>
                            <a14:backgroundMark x1="48900" y1="16111" x2="42400" y2="30741"/>
                            <a14:backgroundMark x1="42400" y1="30741" x2="56900" y2="35833"/>
                            <a14:backgroundMark x1="56900" y1="35833" x2="59400" y2="19167"/>
                            <a14:backgroundMark x1="59400" y1="19167" x2="44200" y2="17963"/>
                            <a14:backgroundMark x1="44200" y1="17963" x2="44100" y2="18148"/>
                            <a14:backgroundMark x1="48900" y1="63426" x2="58300" y2="75185"/>
                            <a14:backgroundMark x1="58300" y1="75185" x2="60300" y2="72407"/>
                            <a14:backgroundMark x1="45800" y1="68426" x2="46800" y2="75833"/>
                            <a14:backgroundMark x1="61300" y1="73796" x2="57300" y2="77500"/>
                            <a14:backgroundMark x1="62700" y1="73796" x2="56900" y2="77778"/>
                            <a14:backgroundMark x1="56600" y1="79167" x2="60300" y2="77130"/>
                            <a14:backgroundMark x1="38400" y1="68704" x2="43500" y2="71759"/>
                            <a14:backgroundMark x1="40800" y1="17778" x2="56100" y2="16574"/>
                            <a14:backgroundMark x1="56100" y1="16574" x2="59000" y2="18148"/>
                            <a14:backgroundMark x1="44500" y1="15093" x2="41100" y2="17778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26238" t="78845" r="26129" b="12095"/>
              <a:stretch/>
            </p:blipFill>
            <p:spPr>
              <a:xfrm rot="10800000">
                <a:off x="5602353" y="2521703"/>
                <a:ext cx="690499" cy="131387"/>
              </a:xfrm>
              <a:prstGeom prst="rect">
                <a:avLst/>
              </a:prstGeom>
            </p:spPr>
          </p:pic>
        </p:grp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40F9A645-AB4B-4D2C-8425-45F3A6CFD952}"/>
              </a:ext>
            </a:extLst>
          </p:cNvPr>
          <p:cNvGrpSpPr/>
          <p:nvPr/>
        </p:nvGrpSpPr>
        <p:grpSpPr>
          <a:xfrm>
            <a:off x="9043685" y="5095224"/>
            <a:ext cx="785474" cy="464900"/>
            <a:chOff x="8193675" y="3394363"/>
            <a:chExt cx="785474" cy="464900"/>
          </a:xfrm>
        </p:grpSpPr>
        <p:grpSp>
          <p:nvGrpSpPr>
            <p:cNvPr id="76" name="Group 75">
              <a:extLst>
                <a:ext uri="{FF2B5EF4-FFF2-40B4-BE49-F238E27FC236}">
                  <a16:creationId xmlns:a16="http://schemas.microsoft.com/office/drawing/2014/main" id="{02159FA5-E56C-4132-86DE-4ACF16C9A0BE}"/>
                </a:ext>
              </a:extLst>
            </p:cNvPr>
            <p:cNvGrpSpPr/>
            <p:nvPr/>
          </p:nvGrpSpPr>
          <p:grpSpPr>
            <a:xfrm rot="21389668">
              <a:off x="8554254" y="3473507"/>
              <a:ext cx="178041" cy="385756"/>
              <a:chOff x="8530382" y="3496574"/>
              <a:chExt cx="178041" cy="385756"/>
            </a:xfrm>
          </p:grpSpPr>
          <p:sp>
            <p:nvSpPr>
              <p:cNvPr id="78" name="Rectangle 77">
                <a:extLst>
                  <a:ext uri="{FF2B5EF4-FFF2-40B4-BE49-F238E27FC236}">
                    <a16:creationId xmlns:a16="http://schemas.microsoft.com/office/drawing/2014/main" id="{942D28F8-2CD6-48D9-AFCE-D3B3E408AEBD}"/>
                  </a:ext>
                </a:extLst>
              </p:cNvPr>
              <p:cNvSpPr/>
              <p:nvPr/>
            </p:nvSpPr>
            <p:spPr>
              <a:xfrm>
                <a:off x="8530382" y="3511306"/>
                <a:ext cx="131924" cy="371024"/>
              </a:xfrm>
              <a:prstGeom prst="rect">
                <a:avLst/>
              </a:prstGeom>
              <a:blipFill>
                <a:blip r:embed="rId15"/>
                <a:tile tx="0" ty="0" sx="100000" sy="100000" flip="none" algn="tl"/>
              </a:blipFill>
              <a:ln>
                <a:noFill/>
              </a:ln>
              <a:effectLst>
                <a:outerShdw blurRad="50800" dist="63500" sx="106000" sy="106000" algn="l" rotWithShape="0">
                  <a:prstClr val="black">
                    <a:alpha val="53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A2D99704-40F4-44ED-983F-E0BAEAD92B75}"/>
                  </a:ext>
                </a:extLst>
              </p:cNvPr>
              <p:cNvSpPr/>
              <p:nvPr/>
            </p:nvSpPr>
            <p:spPr>
              <a:xfrm>
                <a:off x="8672423" y="3496574"/>
                <a:ext cx="36000" cy="371024"/>
              </a:xfrm>
              <a:custGeom>
                <a:avLst/>
                <a:gdLst>
                  <a:gd name="connsiteX0" fmla="*/ 0 w 86264"/>
                  <a:gd name="connsiteY0" fmla="*/ 0 h 402566"/>
                  <a:gd name="connsiteX1" fmla="*/ 0 w 86264"/>
                  <a:gd name="connsiteY1" fmla="*/ 0 h 402566"/>
                  <a:gd name="connsiteX2" fmla="*/ 86264 w 86264"/>
                  <a:gd name="connsiteY2" fmla="*/ 0 h 402566"/>
                  <a:gd name="connsiteX3" fmla="*/ 0 w 86264"/>
                  <a:gd name="connsiteY3" fmla="*/ 402566 h 402566"/>
                  <a:gd name="connsiteX4" fmla="*/ 0 w 86264"/>
                  <a:gd name="connsiteY4" fmla="*/ 0 h 402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264" h="402566">
                    <a:moveTo>
                      <a:pt x="0" y="0"/>
                    </a:moveTo>
                    <a:lnTo>
                      <a:pt x="0" y="0"/>
                    </a:lnTo>
                    <a:lnTo>
                      <a:pt x="86264" y="0"/>
                    </a:lnTo>
                    <a:lnTo>
                      <a:pt x="0" y="402566"/>
                    </a:lnTo>
                    <a:lnTo>
                      <a:pt x="0" y="0"/>
                    </a:lnTo>
                    <a:close/>
                  </a:path>
                </a:pathLst>
              </a:custGeom>
              <a:blipFill>
                <a:blip r:embed="rId15"/>
                <a:tile tx="0" ty="0" sx="100000" sy="100000" flip="none" algn="tl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77" name="Cube 76">
              <a:extLst>
                <a:ext uri="{FF2B5EF4-FFF2-40B4-BE49-F238E27FC236}">
                  <a16:creationId xmlns:a16="http://schemas.microsoft.com/office/drawing/2014/main" id="{2868BA1B-4C1E-469F-9156-C9232F5CAB1B}"/>
                </a:ext>
              </a:extLst>
            </p:cNvPr>
            <p:cNvSpPr/>
            <p:nvPr/>
          </p:nvSpPr>
          <p:spPr>
            <a:xfrm>
              <a:off x="8193675" y="3394363"/>
              <a:ext cx="785474" cy="93851"/>
            </a:xfrm>
            <a:prstGeom prst="cube">
              <a:avLst/>
            </a:prstGeom>
            <a:blipFill>
              <a:blip r:embed="rId15"/>
              <a:tile tx="0" ty="0" sx="100000" sy="100000" flip="none" algn="tl"/>
            </a:blipFill>
            <a:ln>
              <a:noFill/>
            </a:ln>
            <a:effectLst>
              <a:outerShdw blurRad="50800" dist="76200" dir="5400000" sx="105000" sy="105000" algn="t" rotWithShape="0">
                <a:prstClr val="black">
                  <a:alpha val="5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63" name="Rectangle 162">
            <a:extLst>
              <a:ext uri="{FF2B5EF4-FFF2-40B4-BE49-F238E27FC236}">
                <a16:creationId xmlns:a16="http://schemas.microsoft.com/office/drawing/2014/main" id="{149E8422-69DA-47CD-9631-94E579BF6A3E}"/>
              </a:ext>
            </a:extLst>
          </p:cNvPr>
          <p:cNvSpPr/>
          <p:nvPr/>
        </p:nvSpPr>
        <p:spPr>
          <a:xfrm>
            <a:off x="8854535" y="3816440"/>
            <a:ext cx="1269939" cy="1911311"/>
          </a:xfrm>
          <a:prstGeom prst="rect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8F774B3B-819A-4293-8EBD-BA53098A0AA3}"/>
              </a:ext>
            </a:extLst>
          </p:cNvPr>
          <p:cNvSpPr txBox="1"/>
          <p:nvPr/>
        </p:nvSpPr>
        <p:spPr>
          <a:xfrm>
            <a:off x="10817912" y="5964660"/>
            <a:ext cx="1420424" cy="830997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/>
            </a:sp3d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 dirty="0">
                <a:ln>
                  <a:noFill/>
                </a:ln>
                <a:solidFill>
                  <a:srgbClr val="9C2328"/>
                </a:solidFill>
                <a:effectLst>
                  <a:glow rad="63500">
                    <a:srgbClr val="FFC000">
                      <a:satMod val="175000"/>
                      <a:alpha val="40000"/>
                    </a:srgbClr>
                  </a:glow>
                </a:effectLst>
                <a:uLnTx/>
                <a:uFillTx/>
                <a:latin typeface="Undercurrent BTN" panose="030C0705040307040C07" pitchFamily="66" charset="0"/>
                <a:ea typeface="+mn-ea"/>
                <a:cs typeface="+mn-cs"/>
              </a:rPr>
              <a:t>Press ‘Esc’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 dirty="0">
                <a:ln>
                  <a:noFill/>
                </a:ln>
                <a:solidFill>
                  <a:srgbClr val="9C2328"/>
                </a:solidFill>
                <a:effectLst>
                  <a:glow rad="63500">
                    <a:srgbClr val="FFC000">
                      <a:satMod val="175000"/>
                      <a:alpha val="40000"/>
                    </a:srgbClr>
                  </a:glow>
                </a:effectLst>
                <a:uLnTx/>
                <a:uFillTx/>
                <a:latin typeface="Undercurrent BTN" panose="030C0705040307040C07" pitchFamily="66" charset="0"/>
                <a:ea typeface="+mn-ea"/>
                <a:cs typeface="+mn-cs"/>
              </a:rPr>
              <a:t>to exit</a:t>
            </a:r>
          </a:p>
        </p:txBody>
      </p:sp>
      <p:sp>
        <p:nvSpPr>
          <p:cNvPr id="142" name="BIG TEXT SCROLL 1 Vertical Scroll 411">
            <a:extLst>
              <a:ext uri="{FF2B5EF4-FFF2-40B4-BE49-F238E27FC236}">
                <a16:creationId xmlns:a16="http://schemas.microsoft.com/office/drawing/2014/main" id="{D612C44C-0FBA-4CFA-A359-4167CA05CC11}"/>
              </a:ext>
            </a:extLst>
          </p:cNvPr>
          <p:cNvSpPr/>
          <p:nvPr/>
        </p:nvSpPr>
        <p:spPr>
          <a:xfrm rot="21330202">
            <a:off x="8907989" y="339703"/>
            <a:ext cx="2434172" cy="3164886"/>
          </a:xfrm>
          <a:prstGeom prst="verticalScroll">
            <a:avLst>
              <a:gd name="adj" fmla="val 5654"/>
            </a:avLst>
          </a:prstGeom>
          <a:solidFill>
            <a:srgbClr val="FFCC99"/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" rIns="54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endParaRPr kumimoji="0" lang="en-GB" sz="1050" b="1" i="0" u="none" strike="noStrike" kern="1200" cap="none" spc="0" normalizeH="0" baseline="0" noProof="0" dirty="0">
              <a:ln>
                <a:noFill/>
              </a:ln>
              <a:solidFill>
                <a:srgbClr val="5E5642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endParaRPr kumimoji="0" lang="en-GB" sz="1050" b="1" i="0" u="none" strike="noStrike" kern="1200" cap="none" spc="0" normalizeH="0" baseline="0" noProof="0" dirty="0">
              <a:ln>
                <a:noFill/>
              </a:ln>
              <a:solidFill>
                <a:srgbClr val="5E5642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1" i="0" u="none" strike="noStrike" kern="1200" cap="none" spc="0" normalizeH="0" baseline="0" noProof="0" dirty="0">
                <a:ln>
                  <a:noFill/>
                </a:ln>
                <a:solidFill>
                  <a:srgbClr val="5E5642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SO HERE’S THE GOLDEN STAIRCASE </a:t>
            </a:r>
            <a:br>
              <a:rPr kumimoji="0" lang="en-GB" sz="1050" b="1" i="0" u="none" strike="noStrike" kern="1200" cap="none" spc="0" normalizeH="0" baseline="0" noProof="0" dirty="0">
                <a:ln>
                  <a:noFill/>
                </a:ln>
                <a:solidFill>
                  <a:srgbClr val="5E5642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</a:br>
            <a:r>
              <a:rPr kumimoji="0" lang="en-GB" sz="1050" b="1" i="0" u="none" strike="noStrike" kern="1200" cap="none" spc="0" normalizeH="0" baseline="0" noProof="0" dirty="0">
                <a:ln>
                  <a:noFill/>
                </a:ln>
                <a:solidFill>
                  <a:srgbClr val="5E5642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YOU HAVE ALMOST REACHED THE END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1" i="0" u="none" strike="noStrike" kern="1200" cap="none" spc="0" normalizeH="0" baseline="0" noProof="0" dirty="0">
                <a:ln>
                  <a:noFill/>
                </a:ln>
                <a:solidFill>
                  <a:srgbClr val="5E5642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MORE MONSTEROUS THINGS AWAIT YOU THOUGH     AND IT STILL COULD BE ‘THE END’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1" i="0" u="none" strike="noStrike" kern="1200" cap="none" spc="0" normalizeH="0" baseline="0" noProof="0" dirty="0">
                <a:ln>
                  <a:noFill/>
                </a:ln>
                <a:solidFill>
                  <a:srgbClr val="5E5642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THESE PROTECT THE GOLDEN KEYS THAT MUST BE CLICKED AND COLLECTED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1" i="0" u="none" strike="noStrike" kern="1200" cap="none" spc="0" normalizeH="0" baseline="0" noProof="0" dirty="0">
                <a:ln>
                  <a:noFill/>
                </a:ln>
                <a:solidFill>
                  <a:srgbClr val="5E5642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OBTAIN THEM WITHIN A MINUTE AND THE FINAL KEY SELECTED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1" i="0" u="none" strike="noStrike" kern="1200" cap="none" spc="0" normalizeH="0" baseline="0" noProof="0" dirty="0">
                <a:ln>
                  <a:noFill/>
                </a:ln>
                <a:solidFill>
                  <a:srgbClr val="5E5642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(Now click on me, then the hourglass to start)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endParaRPr kumimoji="0" lang="en-GB" sz="1050" b="1" i="0" u="none" strike="noStrike" kern="1200" cap="none" spc="0" normalizeH="0" baseline="0" noProof="0" dirty="0">
              <a:ln>
                <a:noFill/>
              </a:ln>
              <a:solidFill>
                <a:srgbClr val="5E5642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endParaRPr kumimoji="0" lang="en-GB" sz="1050" b="1" i="0" u="none" strike="noStrike" kern="1200" cap="none" spc="0" normalizeH="0" baseline="0" noProof="0" dirty="0">
              <a:ln>
                <a:noFill/>
              </a:ln>
              <a:solidFill>
                <a:srgbClr val="5E5642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pic>
        <p:nvPicPr>
          <p:cNvPr id="141" name="SCROLL Picture 16">
            <a:extLst>
              <a:ext uri="{FF2B5EF4-FFF2-40B4-BE49-F238E27FC236}">
                <a16:creationId xmlns:a16="http://schemas.microsoft.com/office/drawing/2014/main" id="{71F3B689-D833-4610-B88B-3A9DAECC80E2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 rot="992831">
            <a:off x="10081248" y="6322339"/>
            <a:ext cx="798645" cy="390178"/>
          </a:xfrm>
          <a:prstGeom prst="rect">
            <a:avLst/>
          </a:prstGeom>
        </p:spPr>
      </p:pic>
      <p:pic>
        <p:nvPicPr>
          <p:cNvPr id="164" name="Picture 163">
            <a:extLst>
              <a:ext uri="{FF2B5EF4-FFF2-40B4-BE49-F238E27FC236}">
                <a16:creationId xmlns:a16="http://schemas.microsoft.com/office/drawing/2014/main" id="{2E3FD8CD-C430-483D-B332-25597A972AEC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5131" b="89739" l="5181" r="90328">
                        <a14:foregroundMark x1="31952" y1="9681" x2="22453" y2="9777"/>
                        <a14:foregroundMark x1="28843" y1="5227" x2="29879" y2="8616"/>
                        <a14:foregroundMark x1="10190" y1="66021" x2="5354" y2="73475"/>
                        <a14:foregroundMark x1="5354" y1="73475" x2="6908" y2="78703"/>
                        <a14:foregroundMark x1="89810" y1="73863" x2="90328" y2="82769"/>
                      </a14:backgroundRemoval>
                    </a14:imgEffect>
                    <a14:imgEffect>
                      <a14:brightnessContrast bright="-4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3990" y="-1571740"/>
            <a:ext cx="12742936" cy="18382233"/>
          </a:xfrm>
          <a:prstGeom prst="rect">
            <a:avLst/>
          </a:prstGeom>
        </p:spPr>
      </p:pic>
      <p:pic>
        <p:nvPicPr>
          <p:cNvPr id="165" name="Picture 164">
            <a:extLst>
              <a:ext uri="{FF2B5EF4-FFF2-40B4-BE49-F238E27FC236}">
                <a16:creationId xmlns:a16="http://schemas.microsoft.com/office/drawing/2014/main" id="{3ABCBB14-606B-4366-8AC8-853BC62C156D}"/>
              </a:ext>
            </a:extLst>
          </p:cNvPr>
          <p:cNvPicPr>
            <a:picLocks noChangeAspect="1"/>
          </p:cNvPicPr>
          <p:nvPr/>
        </p:nvPicPr>
        <p:blipFill rotWithShape="1">
          <a:blip r:embed="rId19"/>
          <a:srcRect t="2059" r="1031"/>
          <a:stretch/>
        </p:blipFill>
        <p:spPr>
          <a:xfrm>
            <a:off x="29882" y="-5052"/>
            <a:ext cx="12192000" cy="72499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643776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5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8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800000">
                                      <p:cBhvr>
                                        <p:cTn id="22" dur="75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750" tmFilter="0, 0; .2, .5; .8, .5; 1, 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5" dur="375" autoRev="1" fill="hold"/>
                                        <p:tgtEl>
                                          <p:spTgt spid="14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1" presetClass="path" presetSubtype="0" repeatCount="indefinite" accel="17000" decel="15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4.44444E-6 C 0.0267 4.44444E-6 0.0487 0.01898 0.0487 0.04282 C 0.0487 0.0662 0.0267 0.08564 -2.70833E-6 0.08564 C -0.02682 0.08564 -0.0483 0.0662 -0.0483 0.04282 C -0.0483 0.01898 -0.02682 4.44444E-6 -2.70833E-6 4.44444E-6 Z " pathEditMode="relative" rAng="0" ptsTypes="AAAAA">
                                      <p:cBhvr>
                                        <p:cTn id="27" dur="5500" spd="-100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" y="4282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1" presetClass="path" presetSubtype="0" repeatCount="indefinite" accel="17000" decel="15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4.81481E-6 C 0.03594 4.81481E-6 0.06523 0.03078 0.06523 0.06921 C 0.06523 0.10717 0.03594 0.13865 8.33333E-7 0.13865 C -0.03594 0.13865 -0.06497 0.10717 -0.06497 0.06921 C -0.06497 0.03078 -0.03594 4.81481E-6 8.33333E-7 4.81481E-6 Z " pathEditMode="relative" rAng="0" ptsTypes="AAAAA">
                                      <p:cBhvr>
                                        <p:cTn id="29" dur="5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" y="6921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1" presetClass="path" presetSubtype="0" repeatCount="indefinite" accel="17000" decel="15000" autoRev="1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-1.66667E-6 -3.33333E-6 C 0.03594 -3.33333E-6 0.06524 0.03334 0.06524 0.075 C 0.06524 0.11621 0.03594 0.15 -1.66667E-6 0.15 C -0.03594 0.15 -0.06497 0.11621 -0.06497 0.075 C -0.06497 0.03334 -0.03594 -3.33333E-6 -1.66667E-6 -3.33333E-6 Z " pathEditMode="relative" rAng="0" ptsTypes="AAAAA">
                                      <p:cBhvr>
                                        <p:cTn id="31" dur="5000" spd="-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" y="7500"/>
                                    </p:animMotion>
                                  </p:childTnLst>
                                </p:cTn>
                              </p:par>
                              <p:par>
                                <p:cTn id="32" presetID="1" presetClass="path" presetSubtype="0" repeatCount="indefinite" accel="17000" decel="15000" autoRev="1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3.125E-6 1.85185E-6 C 0.03594 1.85185E-6 0.06524 0.02847 0.06524 0.06412 C 0.06524 0.0993 0.03594 0.12847 -3.125E-6 0.12847 C -0.03593 0.12847 -0.06497 0.0993 -0.06497 0.06412 C -0.06497 0.02847 -0.03593 1.85185E-6 -3.125E-6 1.85185E-6 Z " pathEditMode="relative" rAng="0" ptsTypes="AAAAA">
                                      <p:cBhvr>
                                        <p:cTn id="33" dur="5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" y="6412"/>
                                    </p:animMotion>
                                  </p:childTnLst>
                                </p:cTn>
                              </p:par>
                              <p:par>
                                <p:cTn id="34" presetID="1" presetClass="path" presetSubtype="0" repeatCount="indefinite" accel="17000" decel="15000" autoRev="1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4.375E-6 1.85185E-6 C 0.02669 1.85185E-6 0.04869 0.01944 0.04869 0.04398 C 0.04869 0.06805 0.02669 0.08819 4.375E-6 0.08819 C -0.02683 0.08819 -0.04831 0.06805 -0.04831 0.04398 C -0.04831 0.01944 -0.02683 1.85185E-6 4.375E-6 1.85185E-6 Z " pathEditMode="relative" rAng="0" ptsTypes="AAAAA">
                                      <p:cBhvr>
                                        <p:cTn id="35" dur="5500" spd="-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" y="4398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1" presetClass="path" presetSubtype="0" repeatCount="indefinite" accel="17000" decel="15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4.81481E-6 C 0.03594 4.81481E-6 0.06523 0.02824 0.06523 0.06342 C 0.06523 0.09814 0.03594 0.12708 -2.08333E-7 0.12708 C -0.03594 0.12708 -0.06497 0.09814 -0.06497 0.06342 C -0.06497 0.02824 -0.03594 4.81481E-6 -2.08333E-7 4.81481E-6 Z " pathEditMode="relative" rAng="0" ptsTypes="AAAAA">
                                      <p:cBhvr>
                                        <p:cTn id="37" dur="5000" spd="-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" y="6343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1" presetClass="path" presetSubtype="0" repeatCount="indefinite" accel="17000" decel="15000" autoRev="1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2.29167E-6 -4.81481E-6 C 0.02669 -4.81481E-6 0.0487 0.02431 0.0487 0.05463 C 0.0487 0.0845 0.02669 0.10926 2.29167E-6 0.10926 C -0.02683 0.10926 -0.04831 0.0845 -0.04831 0.05463 C -0.04831 0.02431 -0.02683 -4.81481E-6 2.29167E-6 -4.81481E-6 Z " pathEditMode="relative" rAng="0" ptsTypes="AAAAA">
                                      <p:cBhvr>
                                        <p:cTn id="39" dur="5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" y="5463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1" presetClass="path" presetSubtype="0" repeatCount="indefinite" accel="17000" decel="15000" autoRev="1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4.16667E-6 -3.7037E-6 C 0.03593 -3.7037E-6 0.06523 0.0338 0.06523 0.07593 C 0.06523 0.1176 0.03593 0.15186 4.16667E-6 0.15186 C -0.03594 0.15186 -0.06498 0.1176 -0.06498 0.07593 C -0.06498 0.0338 -0.03594 -3.7037E-6 4.16667E-6 -3.7037E-6 Z " pathEditMode="relative" rAng="0" ptsTypes="AAAAA">
                                      <p:cBhvr>
                                        <p:cTn id="41" dur="5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" y="7593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1" presetClass="path" presetSubtype="0" repeatCount="indefinite" accel="9000" decel="12000" autoRev="1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animMotion origin="layout" path="M 4.16667E-7 4.44444E-6 C 0.03594 4.44444E-6 0.06523 0.03379 0.06523 0.07569 C 0.06523 0.11736 0.03594 0.15162 4.16667E-7 0.15162 C -0.03594 0.15162 -0.06497 0.11736 -0.06497 0.07569 C -0.06497 0.03379 -0.03594 4.44444E-6 4.16667E-7 4.44444E-6 Z " pathEditMode="relative" rAng="0" ptsTypes="AAAAA">
                                      <p:cBhvr>
                                        <p:cTn id="43" dur="5000" spd="-100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" y="7569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1" presetClass="path" presetSubtype="0" repeatCount="indefinite" accel="17000" decel="15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6 2.22222E-6 C 0.03594 2.22222E-6 0.06523 0.02639 0.06523 0.05972 C 0.06523 0.09259 0.03594 0.11967 2.08333E-6 0.11967 C -0.03594 0.11967 -0.06498 0.09259 -0.06498 0.05972 C -0.06498 0.02639 -0.03594 2.22222E-6 2.08333E-6 2.22222E-6 Z " pathEditMode="relative" rAng="0" ptsTypes="AAAAA">
                                      <p:cBhvr>
                                        <p:cTn id="45" dur="5000" spd="-100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" y="5972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1" presetClass="path" presetSubtype="0" repeatCount="indefinite" accel="9000" decel="12000" autoRev="1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-3.95833E-6 -7.40741E-7 C 0.0267 -7.40741E-7 0.0487 0.02431 0.0487 0.05463 C 0.0487 0.08449 0.0267 0.10926 -3.95833E-6 0.10926 C -0.02682 0.10926 -0.0483 0.08449 -0.0483 0.05463 C -0.0483 0.02431 -0.02682 -7.40741E-7 -3.95833E-6 -7.40741E-7 Z " pathEditMode="relative" rAng="0" ptsTypes="AAAAA">
                                      <p:cBhvr>
                                        <p:cTn id="47" dur="5500" spd="-100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" y="5463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1" presetClass="path" presetSubtype="0" repeatCount="indefinite" accel="17000" decel="15000" autoRev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animMotion origin="layout" path="M -1.45833E-6 -7.40741E-7 C 0.02669 -7.40741E-7 0.0487 0.02431 0.0487 0.05463 C 0.0487 0.08449 0.02669 0.10926 -1.45833E-6 0.10926 C -0.02682 0.10926 -0.04831 0.08449 -0.04831 0.05463 C -0.04831 0.02431 -0.02682 -7.40741E-7 -1.45833E-6 -7.40741E-7 Z " pathEditMode="relative" rAng="0" ptsTypes="AAAAA">
                                      <p:cBhvr>
                                        <p:cTn id="49" dur="5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" y="5463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1" presetClass="path" presetSubtype="0" repeatCount="indefinite" accel="9000" decel="12000" autoRev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0.01107 0.0507 C 0.01562 0.0507 0.03763 0.06806 0.03763 0.08982 C 0.03763 0.11111 0.01562 0.12894 -0.01107 0.12894 C -0.03789 0.12894 -0.05938 0.11111 -0.05938 0.08982 C -0.05938 0.06806 -0.03789 0.0507 -0.01107 0.0507 Z " pathEditMode="relative" rAng="0" ptsTypes="AAAAA">
                                      <p:cBhvr>
                                        <p:cTn id="51" dur="5500" spd="-100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" y="3912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1" presetClass="path" presetSubtype="0" repeatCount="indefinite" accel="17000" decel="15000" autoRev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animMotion origin="layout" path="M 8.33333E-7 0 C 0.02669 0 0.0487 0.0169 0.0487 0.03819 C 0.0487 0.05903 0.02669 0.07639 8.33333E-7 0.07639 C -0.02682 0.07639 -0.04831 0.05903 -0.04831 0.03819 C -0.04831 0.0169 -0.02682 0 8.33333E-7 0 Z " pathEditMode="relative" rAng="0" ptsTypes="AAAAA">
                                      <p:cBhvr>
                                        <p:cTn id="53" dur="6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" y="3819"/>
                                    </p:animMotion>
                                  </p:childTnLst>
                                </p:cTn>
                              </p:par>
                              <p:par>
                                <p:cTn id="54" presetID="1" presetClass="path" presetSubtype="0" repeatCount="indefinite" accel="9000" decel="12000" autoRev="1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animMotion origin="layout" path="M 0.01315 0.04027 C 0.03984 0.04027 0.06185 0.0581 0.06185 0.08055 C 0.06185 0.10254 0.03984 0.12106 0.01315 0.12106 C -0.01367 0.12106 -0.03516 0.10254 -0.03516 0.08055 C -0.03516 0.0581 -0.01367 0.04027 0.01315 0.04027 Z " pathEditMode="relative" rAng="0" ptsTypes="AAAAA">
                                      <p:cBhvr>
                                        <p:cTn id="55" dur="6000" spd="-100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" y="402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5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0" dur="10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G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000"/>
                            </p:stCondLst>
                            <p:childTnLst>
                              <p:par>
                                <p:cTn id="6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0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22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73" dur="20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75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" fill="hold">
                      <p:stCondLst>
                        <p:cond delay="0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5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9" dur="10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0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G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"/>
                            </p:stCondLst>
                            <p:childTnLst>
                              <p:par>
                                <p:cTn id="8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9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22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92" dur="20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seq concurrent="1" nextAc="seek">
              <p:cTn id="94" restart="whenNotActive" fill="hold" evtFilter="cancelBubble" nodeType="interactiveSeq">
                <p:stCondLst>
                  <p:cond evt="onClick" delay="0">
                    <p:tgtEl>
                      <p:spTgt spid="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5" fill="hold">
                      <p:stCondLst>
                        <p:cond delay="0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5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8" dur="10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G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1000"/>
                            </p:stCondLst>
                            <p:childTnLst>
                              <p:par>
                                <p:cTn id="10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8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22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11" dur="20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"/>
                  </p:tgtEl>
                </p:cond>
              </p:nextCondLst>
            </p:seq>
            <p:seq concurrent="1" nextAc="seek">
              <p:cTn id="113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4" fill="hold">
                      <p:stCondLst>
                        <p:cond delay="0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15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7" dur="10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0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10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10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G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1000"/>
                            </p:stCondLst>
                            <p:childTnLst>
                              <p:par>
                                <p:cTn id="1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7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22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30" dur="20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15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6" dur="10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10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0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10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G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1000"/>
                            </p:stCondLst>
                            <p:childTnLst>
                              <p:par>
                                <p:cTn id="14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4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6" dur="2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" presetID="22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49" dur="20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151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2" fill="hold">
                      <p:stCondLst>
                        <p:cond delay="0"/>
                      </p:stCondLst>
                      <p:childTnLst>
                        <p:par>
                          <p:cTn id="153" fill="hold">
                            <p:stCondLst>
                              <p:cond delay="0"/>
                            </p:stCondLst>
                            <p:childTnLst>
                              <p:par>
                                <p:cTn id="154" presetID="15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55" dur="1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1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1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G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000"/>
                            </p:stCondLst>
                            <p:childTnLst>
                              <p:par>
                                <p:cTn id="16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3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5" dur="2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22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68" dur="20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170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1" fill="hold">
                      <p:stCondLst>
                        <p:cond delay="0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15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74" dur="1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1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1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1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G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>
                            <p:stCondLst>
                              <p:cond delay="1000"/>
                            </p:stCondLst>
                            <p:childTnLst>
                              <p:par>
                                <p:cTn id="18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3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4" dur="2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6" presetID="22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87" dur="20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189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0" fill="hold">
                      <p:stCondLst>
                        <p:cond delay="0"/>
                      </p:stCondLst>
                      <p:childTnLst>
                        <p:par>
                          <p:cTn id="191" fill="hold">
                            <p:stCondLst>
                              <p:cond delay="0"/>
                            </p:stCondLst>
                            <p:childTnLst>
                              <p:par>
                                <p:cTn id="192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19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500"/>
                            </p:stCondLst>
                            <p:childTnLst>
                              <p:par>
                                <p:cTn id="195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7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9" presetID="22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210" dur="65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649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4" dur="75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" presetClass="entr" presetSubtype="0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7" presetID="64" presetClass="path" presetSubtype="0" fill="hold" grpId="2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-1.45833E-6 -3.7037E-7 L -1.45833E-6 -0.04282 " pathEditMode="relative" rAng="0" ptsTypes="AA">
                                      <p:cBhvr>
                                        <p:cTn id="218" dur="60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153"/>
                                    </p:animMotion>
                                  </p:childTnLst>
                                </p:cTn>
                              </p:par>
                              <p:par>
                                <p:cTn id="219" presetID="22" presetClass="exit" presetSubtype="1" fill="hold" nodeType="withEffect">
                                  <p:stCondLst>
                                    <p:cond delay="595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220" dur="75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omb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2" presetID="53" presetClass="entr" presetSubtype="528" fill="hold" nodeType="withEffect">
                                  <p:stCondLst>
                                    <p:cond delay="6150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4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6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7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94000">
                                        <p:cTn display="0" masterRel="sameClick">
                                          <p:stCondLst>
                                            <p:cond evt="begin" delay="0">
                                              <p:tn val="2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Nrrrrerr - bull - medium - m-f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9" presetID="32" presetClass="emph" presetSubtype="0" repeatCount="indefinite" fill="hold" nodeType="withEffect">
                                  <p:stCondLst>
                                    <p:cond delay="61500"/>
                                  </p:stCondLst>
                                  <p:childTnLst>
                                    <p:animRot by="120000">
                                      <p:cBhvr>
                                        <p:cTn id="230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1" dur="120" fill="hold">
                                          <p:stCondLst>
                                            <p:cond delay="12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32" dur="120" fill="hold">
                                          <p:stCondLst>
                                            <p:cond delay="24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3" dur="120" fill="hold">
                                          <p:stCondLst>
                                            <p:cond delay="36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34" dur="120" fill="hold">
                                          <p:stCondLst>
                                            <p:cond delay="48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Nnnrrrrr - distorted - male - long - from se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35" presetID="6" presetClass="emph" presetSubtype="0" repeatCount="indefinite" autoRev="1" fill="hold" nodeType="withEffect">
                                  <p:stCondLst>
                                    <p:cond delay="61500"/>
                                  </p:stCondLst>
                                  <p:childTnLst>
                                    <p:animScale>
                                      <p:cBhvr>
                                        <p:cTn id="236" dur="500" fill="hold"/>
                                        <p:tgtEl>
                                          <p:spTgt spid="164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237" presetID="2" presetClass="entr" presetSubtype="1" fill="hold" nodeType="withEffect">
                                  <p:stCondLst>
                                    <p:cond delay="6360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9" dur="100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0" dur="100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1" presetID="10" presetClass="entr" presetSubtype="0" fill="hold" grpId="0" nodeType="withEffect">
                                  <p:stCondLst>
                                    <p:cond delay="6700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3" dur="200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Nnnrrrrr - distorted - male - long - from se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44" presetID="10" presetClass="entr" presetSubtype="0" fill="hold" grpId="0" nodeType="withEffect">
                                  <p:stCondLst>
                                    <p:cond delay="6770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6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247" restart="whenNotActive" fill="hold" evtFilter="cancelBubble" nodeType="interactiveSeq">
                <p:stCondLst>
                  <p:cond evt="onClick" delay="0">
                    <p:tgtEl>
                      <p:spTgt spid="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8" fill="hold">
                      <p:stCondLst>
                        <p:cond delay="0"/>
                      </p:stCondLst>
                      <p:childTnLst>
                        <p:par>
                          <p:cTn id="249" fill="hold">
                            <p:stCondLst>
                              <p:cond delay="0"/>
                            </p:stCondLst>
                            <p:childTnLst>
                              <p:par>
                                <p:cTn id="250" presetID="15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51" dur="1000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2" dur="1000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1000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1000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G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6" fill="hold">
                            <p:stCondLst>
                              <p:cond delay="1000"/>
                            </p:stCondLst>
                            <p:childTnLst>
                              <p:par>
                                <p:cTn id="25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9" dur="1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0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1" dur="2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3" presetID="22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264" dur="20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1"/>
                  </p:tgtEl>
                </p:cond>
              </p:nextCondLst>
            </p:seq>
            <p:seq concurrent="1" nextAc="seek">
              <p:cTn id="266" restart="whenNotActive" fill="hold" evtFilter="cancelBubble" nodeType="interactiveSeq">
                <p:stCondLst>
                  <p:cond evt="onClick" delay="0">
                    <p:tgtEl>
                      <p:spTgt spid="8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7" fill="hold">
                      <p:stCondLst>
                        <p:cond delay="0"/>
                      </p:stCondLst>
                      <p:childTnLst>
                        <p:par>
                          <p:cTn id="268" fill="hold">
                            <p:stCondLst>
                              <p:cond delay="0"/>
                            </p:stCondLst>
                            <p:childTnLst>
                              <p:par>
                                <p:cTn id="269" presetID="15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70" dur="10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1" dur="10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" dur="10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10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G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5" fill="hold">
                            <p:stCondLst>
                              <p:cond delay="1000"/>
                            </p:stCondLst>
                            <p:childTnLst>
                              <p:par>
                                <p:cTn id="27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8" dur="10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9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0" dur="20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2" presetID="22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283" dur="20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3"/>
                  </p:tgtEl>
                </p:cond>
              </p:nextCondLst>
            </p:seq>
            <p:seq concurrent="1" nextAc="seek">
              <p:cTn id="285" restart="whenNotActive" fill="hold" evtFilter="cancelBubble" nodeType="interactiveSeq">
                <p:stCondLst>
                  <p:cond evt="onClick" delay="0">
                    <p:tgtEl>
                      <p:spTgt spid="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6" fill="hold">
                      <p:stCondLst>
                        <p:cond delay="0"/>
                      </p:stCondLst>
                      <p:childTnLst>
                        <p:par>
                          <p:cTn id="287" fill="hold">
                            <p:stCondLst>
                              <p:cond delay="0"/>
                            </p:stCondLst>
                            <p:childTnLst>
                              <p:par>
                                <p:cTn id="288" presetID="15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89" dur="1000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0" dur="1000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1" dur="1000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2" dur="1000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G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4" fill="hold">
                            <p:stCondLst>
                              <p:cond delay="1000"/>
                            </p:stCondLst>
                            <p:childTnLst>
                              <p:par>
                                <p:cTn id="295" presetID="10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7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8" presetID="9" presetClass="exit" presetSubtype="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9" dur="2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1" presetID="22" presetClass="exit" presetSubtype="1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302" dur="20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3"/>
                  </p:tgtEl>
                </p:cond>
              </p:nextCondLst>
            </p:seq>
            <p:seq concurrent="1" nextAc="seek">
              <p:cTn id="304" restart="whenNotActive" fill="hold" evtFilter="cancelBubble" nodeType="interactiveSeq">
                <p:stCondLst>
                  <p:cond evt="onClick" delay="0">
                    <p:tgtEl>
                      <p:spTgt spid="9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5" fill="hold">
                      <p:stCondLst>
                        <p:cond delay="0"/>
                      </p:stCondLst>
                      <p:childTnLst>
                        <p:par>
                          <p:cTn id="306" fill="hold">
                            <p:stCondLst>
                              <p:cond delay="0"/>
                            </p:stCondLst>
                            <p:childTnLst>
                              <p:par>
                                <p:cTn id="307" presetID="15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08" dur="10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9" dur="10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0" dur="10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1" dur="10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G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3" fill="hold">
                            <p:stCondLst>
                              <p:cond delay="1000"/>
                            </p:stCondLst>
                            <p:childTnLst>
                              <p:par>
                                <p:cTn id="3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6" dur="1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18" dur="20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22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321" dur="20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8"/>
                  </p:tgtEl>
                </p:cond>
              </p:nextCondLst>
            </p:seq>
            <p:seq concurrent="1" nextAc="seek">
              <p:cTn id="323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4" fill="hold">
                      <p:stCondLst>
                        <p:cond delay="0"/>
                      </p:stCondLst>
                      <p:childTnLst>
                        <p:par>
                          <p:cTn id="325" fill="hold">
                            <p:stCondLst>
                              <p:cond delay="0"/>
                            </p:stCondLst>
                            <p:childTnLst>
                              <p:par>
                                <p:cTn id="326" presetID="15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27" dur="100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8" dur="100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9" dur="100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0" dur="100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G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5" dur="10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6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37" dur="20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9" presetID="22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340" dur="20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1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15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46" dur="10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7" dur="10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8" dur="10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9" dur="10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G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1" fill="hold">
                            <p:stCondLst>
                              <p:cond delay="1000"/>
                            </p:stCondLst>
                            <p:childTnLst>
                              <p:par>
                                <p:cTn id="35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4" dur="1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5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6" dur="20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8" presetID="22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359" dur="20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2"/>
                  </p:tgtEl>
                </p:cond>
              </p:nextCondLst>
            </p:seq>
            <p:seq concurrent="1" nextAc="seek">
              <p:cTn id="361" restart="whenNotActive" fill="hold" evtFilter="cancelBubble" nodeType="interactiveSeq">
                <p:stCondLst>
                  <p:cond evt="onClick" delay="0">
                    <p:tgtEl>
                      <p:spTgt spid="10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2" fill="hold">
                      <p:stCondLst>
                        <p:cond delay="0"/>
                      </p:stCondLst>
                      <p:childTnLst>
                        <p:par>
                          <p:cTn id="363" fill="hold">
                            <p:stCondLst>
                              <p:cond delay="0"/>
                            </p:stCondLst>
                            <p:childTnLst>
                              <p:par>
                                <p:cTn id="364" presetID="15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65" dur="1000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6" dur="1000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7" dur="1000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8" dur="1000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G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0" fill="hold">
                            <p:stCondLst>
                              <p:cond delay="1000"/>
                            </p:stCondLst>
                            <p:childTnLst>
                              <p:par>
                                <p:cTn id="37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3" dur="10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4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75" dur="20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7" presetID="22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378" dur="20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"/>
                  </p:tgtEl>
                </p:cond>
              </p:nextCondLst>
            </p:seq>
            <p:seq concurrent="1" nextAc="seek">
              <p:cTn id="380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1" fill="hold">
                      <p:stCondLst>
                        <p:cond delay="0"/>
                      </p:stCondLst>
                      <p:childTnLst>
                        <p:par>
                          <p:cTn id="382" fill="hold">
                            <p:stCondLst>
                              <p:cond delay="0"/>
                            </p:stCondLst>
                            <p:childTnLst>
                              <p:par>
                                <p:cTn id="383" presetID="15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84" dur="1000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5" dur="1000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6" dur="1000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7" dur="1000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G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89" fill="hold">
                            <p:stCondLst>
                              <p:cond delay="1000"/>
                            </p:stCondLst>
                            <p:childTnLst>
                              <p:par>
                                <p:cTn id="39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2" dur="1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3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94" dur="20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6" presetID="22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397" dur="20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399" restart="whenNotActive" fill="hold" evtFilter="cancelBubble" nodeType="interactiveSeq">
                <p:stCondLst>
                  <p:cond evt="onClick" delay="0">
                    <p:tgtEl>
                      <p:spTgt spid="1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0" fill="hold">
                      <p:stCondLst>
                        <p:cond delay="0"/>
                      </p:stCondLst>
                      <p:childTnLst>
                        <p:par>
                          <p:cTn id="401" fill="hold">
                            <p:stCondLst>
                              <p:cond delay="0"/>
                            </p:stCondLst>
                            <p:childTnLst>
                              <p:par>
                                <p:cTn id="402" presetID="3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4" dur="2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5" dur="2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6" dur="2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7" dur="20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2000"/>
                            </p:stCondLst>
                            <p:childTnLst>
                              <p:par>
                                <p:cTn id="409" presetID="10" presetClass="exit" presetSubtype="0" fill="hold" nodeType="afterEffect">
                                  <p:stCondLst>
                                    <p:cond delay="1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0" dur="120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11999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1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42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6" dur="10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7" dur="1000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8" dur="1000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1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0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</p:childTnLst>
        </p:cTn>
      </p:par>
    </p:tnLst>
    <p:bldLst>
      <p:bldP spid="148" grpId="0" animBg="1"/>
      <p:bldP spid="149" grpId="0" animBg="1"/>
      <p:bldP spid="150" grpId="0" animBg="1"/>
      <p:bldP spid="151" grpId="0" animBg="1"/>
      <p:bldP spid="152" grpId="0" animBg="1"/>
      <p:bldP spid="153" grpId="0" animBg="1"/>
      <p:bldP spid="154" grpId="0" animBg="1"/>
      <p:bldP spid="155" grpId="0" animBg="1"/>
      <p:bldP spid="156" grpId="0" animBg="1"/>
      <p:bldP spid="157" grpId="0" animBg="1"/>
      <p:bldP spid="158" grpId="0" animBg="1"/>
      <p:bldP spid="159" grpId="0" animBg="1"/>
      <p:bldP spid="160" grpId="0" animBg="1"/>
      <p:bldP spid="161" grpId="0" animBg="1"/>
      <p:bldP spid="162" grpId="0" animBg="1"/>
      <p:bldP spid="167" grpId="0" animBg="1"/>
      <p:bldP spid="107" grpId="0" animBg="1"/>
      <p:bldP spid="107" grpId="1" animBg="1"/>
      <p:bldP spid="105" grpId="0" animBg="1"/>
      <p:bldP spid="105" grpId="1" animBg="1"/>
      <p:bldP spid="103" grpId="0" animBg="1"/>
      <p:bldP spid="103" grpId="1" animBg="1"/>
      <p:bldP spid="101" grpId="0" animBg="1"/>
      <p:bldP spid="101" grpId="1" animBg="1"/>
      <p:bldP spid="99" grpId="0" animBg="1"/>
      <p:bldP spid="99" grpId="1" animBg="1"/>
      <p:bldP spid="94" grpId="0" animBg="1"/>
      <p:bldP spid="94" grpId="1" animBg="1"/>
      <p:bldP spid="46" grpId="0" animBg="1"/>
      <p:bldP spid="46" grpId="1" animBg="1"/>
      <p:bldP spid="39" grpId="0" animBg="1"/>
      <p:bldP spid="39" grpId="1" animBg="1"/>
      <p:bldP spid="29" grpId="0" animBg="1"/>
      <p:bldP spid="29" grpId="1" animBg="1"/>
      <p:bldP spid="34" grpId="0" animBg="1"/>
      <p:bldP spid="34" grpId="1" animBg="1"/>
      <p:bldP spid="12" grpId="0" animBg="1"/>
      <p:bldP spid="12" grpId="1" animBg="1"/>
      <p:bldP spid="24" grpId="0" animBg="1"/>
      <p:bldP spid="24" grpId="1" animBg="1"/>
      <p:bldP spid="19" grpId="0" animBg="1"/>
      <p:bldP spid="19" grpId="1" animBg="1"/>
      <p:bldP spid="82" grpId="0" animBg="1"/>
      <p:bldP spid="82" grpId="1" animBg="1"/>
      <p:bldP spid="84" grpId="0" animBg="1"/>
      <p:bldP spid="84" grpId="1" animBg="1"/>
      <p:bldP spid="50" grpId="0" animBg="1"/>
      <p:bldP spid="50" grpId="1" animBg="1"/>
      <p:bldP spid="50" grpId="2" animBg="1"/>
      <p:bldP spid="62" grpId="0" animBg="1"/>
      <p:bldP spid="62" grpId="1" animBg="1"/>
      <p:bldP spid="62" grpId="2" animBg="1"/>
      <p:bldP spid="64" grpId="0" animBg="1"/>
      <p:bldP spid="163" grpId="0" animBg="1"/>
      <p:bldP spid="166" grpId="0"/>
      <p:bldP spid="142" grpId="0" animBg="1"/>
      <p:bldP spid="142" grpId="1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>
            <a:extLst>
              <a:ext uri="{FF2B5EF4-FFF2-40B4-BE49-F238E27FC236}">
                <a16:creationId xmlns:a16="http://schemas.microsoft.com/office/drawing/2014/main" id="{383A785D-839D-426D-9C42-9FDECF857ABE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965084" y="626533"/>
            <a:ext cx="4496074" cy="5642112"/>
          </a:xfrm>
          <a:prstGeom prst="rect">
            <a:avLst/>
          </a:prstGeom>
          <a:effectLst>
            <a:softEdge rad="381000"/>
          </a:effectLst>
        </p:spPr>
      </p:pic>
      <p:pic>
        <p:nvPicPr>
          <p:cNvPr id="9" name="FORWARD DOOR CLOSED Picture 6" descr="A picture containing wooden, old&#10;&#10;Description automatically generated">
            <a:hlinkClick r:id="rId4" action="ppaction://hlinksldjump"/>
            <a:extLst>
              <a:ext uri="{FF2B5EF4-FFF2-40B4-BE49-F238E27FC236}">
                <a16:creationId xmlns:a16="http://schemas.microsoft.com/office/drawing/2014/main" id="{D03E171F-A55A-43C2-B13D-E510D2803F1D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7"/>
              </a:ext>
            </a:extLst>
          </a:blip>
          <a:srcRect/>
          <a:stretch/>
        </p:blipFill>
        <p:spPr>
          <a:xfrm>
            <a:off x="5605671" y="669492"/>
            <a:ext cx="1332849" cy="2391791"/>
          </a:xfrm>
          <a:prstGeom prst="rect">
            <a:avLst/>
          </a:prstGeom>
          <a:effectLst>
            <a:glow rad="101600">
              <a:schemeClr val="accent3">
                <a:satMod val="175000"/>
                <a:alpha val="40000"/>
              </a:schemeClr>
            </a:glow>
            <a:softEdge rad="127000"/>
          </a:effectLst>
          <a:scene3d>
            <a:camera prst="orthographicFront">
              <a:rot lat="0" lon="20099960" rev="0"/>
            </a:camera>
            <a:lightRig rig="threePt" dir="t"/>
          </a:scene3d>
          <a:sp3d extrusionH="101600" prstMaterial="dkEdge">
            <a:extrusionClr>
              <a:schemeClr val="tx1">
                <a:lumMod val="85000"/>
                <a:lumOff val="15000"/>
              </a:schemeClr>
            </a:extrusionClr>
          </a:sp3d>
        </p:spPr>
      </p:pic>
      <p:sp>
        <p:nvSpPr>
          <p:cNvPr id="16" name="Oval 15">
            <a:extLst>
              <a:ext uri="{FF2B5EF4-FFF2-40B4-BE49-F238E27FC236}">
                <a16:creationId xmlns:a16="http://schemas.microsoft.com/office/drawing/2014/main" id="{CE4A756D-781D-42A8-A1CF-5009878B78B7}"/>
              </a:ext>
            </a:extLst>
          </p:cNvPr>
          <p:cNvSpPr/>
          <p:nvPr/>
        </p:nvSpPr>
        <p:spPr>
          <a:xfrm>
            <a:off x="2802195" y="226481"/>
            <a:ext cx="6872748" cy="2413480"/>
          </a:xfrm>
          <a:prstGeom prst="ellipse">
            <a:avLst/>
          </a:prstGeom>
          <a:solidFill>
            <a:srgbClr val="FEFFD7"/>
          </a:solidFill>
          <a:ln>
            <a:noFill/>
          </a:ln>
          <a:effectLst>
            <a:glow rad="965200">
              <a:srgbClr val="FEFFD7"/>
            </a:glow>
            <a:softEdge rad="635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Rectangle 1">
            <a:hlinkClick r:id="rId4" action="ppaction://hlinksldjump"/>
            <a:extLst>
              <a:ext uri="{FF2B5EF4-FFF2-40B4-BE49-F238E27FC236}">
                <a16:creationId xmlns:a16="http://schemas.microsoft.com/office/drawing/2014/main" id="{E73A07E6-92BB-4F87-B0D8-04113DFC946D}"/>
              </a:ext>
            </a:extLst>
          </p:cNvPr>
          <p:cNvSpPr/>
          <p:nvPr/>
        </p:nvSpPr>
        <p:spPr>
          <a:xfrm>
            <a:off x="5628531" y="669492"/>
            <a:ext cx="1229469" cy="2391791"/>
          </a:xfrm>
          <a:prstGeom prst="rect">
            <a:avLst/>
          </a:prstGeom>
          <a:gradFill flip="none" rotWithShape="1">
            <a:gsLst>
              <a:gs pos="77000">
                <a:srgbClr val="FEFFD7">
                  <a:alpha val="22000"/>
                </a:srgbClr>
              </a:gs>
              <a:gs pos="0">
                <a:srgbClr val="FEFFD7">
                  <a:alpha val="0"/>
                </a:srgbClr>
              </a:gs>
              <a:gs pos="100000">
                <a:srgbClr val="FEFFD7">
                  <a:alpha val="61000"/>
                </a:srgbClr>
              </a:gs>
            </a:gsLst>
            <a:path path="rect">
              <a:fillToRect l="50000" t="50000" r="50000" b="50000"/>
            </a:path>
            <a:tileRect/>
          </a:gradFill>
          <a:ln>
            <a:noFill/>
          </a:ln>
          <a:effectLst>
            <a:glow rad="457200">
              <a:schemeClr val="accent4">
                <a:lumMod val="20000"/>
                <a:lumOff val="80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0" name="BIG KEY 2 GLOW Picture 19">
            <a:extLst>
              <a:ext uri="{FF2B5EF4-FFF2-40B4-BE49-F238E27FC236}">
                <a16:creationId xmlns:a16="http://schemas.microsoft.com/office/drawing/2014/main" id="{9E7B5497-02C5-4583-84A1-D857D0919548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duotone>
              <a:prstClr val="black"/>
              <a:srgbClr val="EF8E53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5182426">
            <a:off x="9541762" y="2931589"/>
            <a:ext cx="2680549" cy="1204142"/>
          </a:xfrm>
          <a:prstGeom prst="rect">
            <a:avLst/>
          </a:prstGeom>
          <a:effectLst>
            <a:glow rad="101600">
              <a:srgbClr val="FFC000">
                <a:alpha val="40000"/>
              </a:srgbClr>
            </a:glow>
          </a:effectLst>
        </p:spPr>
      </p:pic>
    </p:spTree>
    <p:extLst>
      <p:ext uri="{BB962C8B-B14F-4D97-AF65-F5344CB8AC3E}">
        <p14:creationId xmlns:p14="http://schemas.microsoft.com/office/powerpoint/2010/main" val="37826303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accel="45000" decel="12000" fill="hold" nodeType="after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6" dur="8300" fill="hold"/>
                                        <p:tgtEl>
                                          <p:spTgt spid="15"/>
                                        </p:tgtEl>
                                      </p:cBhvr>
                                      <p:by x="400000" y="40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10" presetClass="exit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3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42" presetClass="path" presetSubtype="0" accel="50000" decel="5000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animMotion origin="layout" path="M 4.58333E-6 2.22222E-6 L 4.58333E-6 0.8537 " pathEditMode="relative" rAng="0" ptsTypes="AA">
                                      <p:cBhvr>
                                        <p:cTn id="11" dur="66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268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88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remove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remove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6" grpId="1" animBg="1"/>
      <p:bldP spid="2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Rectangle 91">
            <a:extLst>
              <a:ext uri="{FF2B5EF4-FFF2-40B4-BE49-F238E27FC236}">
                <a16:creationId xmlns:a16="http://schemas.microsoft.com/office/drawing/2014/main" id="{55D5A341-C2C8-445A-88A8-E24FE24CC6CB}"/>
              </a:ext>
            </a:extLst>
          </p:cNvPr>
          <p:cNvSpPr/>
          <p:nvPr/>
        </p:nvSpPr>
        <p:spPr>
          <a:xfrm>
            <a:off x="-1" y="3253148"/>
            <a:ext cx="12381397" cy="3604852"/>
          </a:xfrm>
          <a:prstGeom prst="rect">
            <a:avLst/>
          </a:prstGeom>
          <a:gradFill>
            <a:gsLst>
              <a:gs pos="86000">
                <a:srgbClr val="F79646">
                  <a:lumMod val="50000"/>
                </a:srgbClr>
              </a:gs>
              <a:gs pos="0">
                <a:srgbClr val="C0504D">
                  <a:lumMod val="75000"/>
                </a:srgbClr>
              </a:gs>
              <a:gs pos="13000">
                <a:srgbClr val="F8B049"/>
              </a:gs>
              <a:gs pos="27000">
                <a:srgbClr val="F8B049"/>
              </a:gs>
              <a:gs pos="55000">
                <a:srgbClr val="F79646">
                  <a:lumMod val="50000"/>
                  <a:alpha val="78000"/>
                </a:srgbClr>
              </a:gs>
              <a:gs pos="75000">
                <a:srgbClr val="F79646">
                  <a:lumMod val="50000"/>
                  <a:alpha val="89000"/>
                </a:srgbClr>
              </a:gs>
              <a:gs pos="41000">
                <a:srgbClr val="F79646">
                  <a:lumMod val="75000"/>
                  <a:alpha val="84000"/>
                </a:srgbClr>
              </a:gs>
            </a:gsLst>
            <a:lin ang="5400000" scaled="0"/>
          </a:gra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3" name="Freeform 23">
            <a:extLst>
              <a:ext uri="{FF2B5EF4-FFF2-40B4-BE49-F238E27FC236}">
                <a16:creationId xmlns:a16="http://schemas.microsoft.com/office/drawing/2014/main" id="{4421DCFE-6AE2-4A56-905E-1BC72F493A40}"/>
              </a:ext>
            </a:extLst>
          </p:cNvPr>
          <p:cNvSpPr/>
          <p:nvPr/>
        </p:nvSpPr>
        <p:spPr>
          <a:xfrm>
            <a:off x="4057959" y="-459432"/>
            <a:ext cx="7824909" cy="1757883"/>
          </a:xfrm>
          <a:custGeom>
            <a:avLst/>
            <a:gdLst>
              <a:gd name="connsiteX0" fmla="*/ 112143 w 7161695"/>
              <a:gd name="connsiteY0" fmla="*/ 215660 h 1630392"/>
              <a:gd name="connsiteX1" fmla="*/ 155275 w 7161695"/>
              <a:gd name="connsiteY1" fmla="*/ 207034 h 1630392"/>
              <a:gd name="connsiteX2" fmla="*/ 276045 w 7161695"/>
              <a:gd name="connsiteY2" fmla="*/ 224287 h 1630392"/>
              <a:gd name="connsiteX3" fmla="*/ 310551 w 7161695"/>
              <a:gd name="connsiteY3" fmla="*/ 241540 h 1630392"/>
              <a:gd name="connsiteX4" fmla="*/ 345056 w 7161695"/>
              <a:gd name="connsiteY4" fmla="*/ 250166 h 1630392"/>
              <a:gd name="connsiteX5" fmla="*/ 396815 w 7161695"/>
              <a:gd name="connsiteY5" fmla="*/ 284672 h 1630392"/>
              <a:gd name="connsiteX6" fmla="*/ 508958 w 7161695"/>
              <a:gd name="connsiteY6" fmla="*/ 319177 h 1630392"/>
              <a:gd name="connsiteX7" fmla="*/ 534838 w 7161695"/>
              <a:gd name="connsiteY7" fmla="*/ 327804 h 1630392"/>
              <a:gd name="connsiteX8" fmla="*/ 603849 w 7161695"/>
              <a:gd name="connsiteY8" fmla="*/ 362309 h 1630392"/>
              <a:gd name="connsiteX9" fmla="*/ 655607 w 7161695"/>
              <a:gd name="connsiteY9" fmla="*/ 379562 h 1630392"/>
              <a:gd name="connsiteX10" fmla="*/ 681487 w 7161695"/>
              <a:gd name="connsiteY10" fmla="*/ 431321 h 1630392"/>
              <a:gd name="connsiteX11" fmla="*/ 672860 w 7161695"/>
              <a:gd name="connsiteY11" fmla="*/ 465826 h 1630392"/>
              <a:gd name="connsiteX12" fmla="*/ 638355 w 7161695"/>
              <a:gd name="connsiteY12" fmla="*/ 474453 h 1630392"/>
              <a:gd name="connsiteX13" fmla="*/ 526211 w 7161695"/>
              <a:gd name="connsiteY13" fmla="*/ 465826 h 1630392"/>
              <a:gd name="connsiteX14" fmla="*/ 500332 w 7161695"/>
              <a:gd name="connsiteY14" fmla="*/ 457200 h 1630392"/>
              <a:gd name="connsiteX15" fmla="*/ 353683 w 7161695"/>
              <a:gd name="connsiteY15" fmla="*/ 448574 h 1630392"/>
              <a:gd name="connsiteX16" fmla="*/ 301924 w 7161695"/>
              <a:gd name="connsiteY16" fmla="*/ 457200 h 1630392"/>
              <a:gd name="connsiteX17" fmla="*/ 336430 w 7161695"/>
              <a:gd name="connsiteY17" fmla="*/ 534838 h 1630392"/>
              <a:gd name="connsiteX18" fmla="*/ 396815 w 7161695"/>
              <a:gd name="connsiteY18" fmla="*/ 560717 h 1630392"/>
              <a:gd name="connsiteX19" fmla="*/ 422694 w 7161695"/>
              <a:gd name="connsiteY19" fmla="*/ 569343 h 1630392"/>
              <a:gd name="connsiteX20" fmla="*/ 491706 w 7161695"/>
              <a:gd name="connsiteY20" fmla="*/ 586596 h 1630392"/>
              <a:gd name="connsiteX21" fmla="*/ 439947 w 7161695"/>
              <a:gd name="connsiteY21" fmla="*/ 629728 h 1630392"/>
              <a:gd name="connsiteX22" fmla="*/ 396815 w 7161695"/>
              <a:gd name="connsiteY22" fmla="*/ 681487 h 1630392"/>
              <a:gd name="connsiteX23" fmla="*/ 431321 w 7161695"/>
              <a:gd name="connsiteY23" fmla="*/ 733245 h 1630392"/>
              <a:gd name="connsiteX24" fmla="*/ 457200 w 7161695"/>
              <a:gd name="connsiteY24" fmla="*/ 767751 h 1630392"/>
              <a:gd name="connsiteX25" fmla="*/ 534838 w 7161695"/>
              <a:gd name="connsiteY25" fmla="*/ 802257 h 1630392"/>
              <a:gd name="connsiteX26" fmla="*/ 595223 w 7161695"/>
              <a:gd name="connsiteY26" fmla="*/ 828136 h 1630392"/>
              <a:gd name="connsiteX27" fmla="*/ 707366 w 7161695"/>
              <a:gd name="connsiteY27" fmla="*/ 871268 h 1630392"/>
              <a:gd name="connsiteX28" fmla="*/ 974785 w 7161695"/>
              <a:gd name="connsiteY28" fmla="*/ 905774 h 1630392"/>
              <a:gd name="connsiteX29" fmla="*/ 1958196 w 7161695"/>
              <a:gd name="connsiteY29" fmla="*/ 914400 h 1630392"/>
              <a:gd name="connsiteX30" fmla="*/ 2035834 w 7161695"/>
              <a:gd name="connsiteY30" fmla="*/ 931653 h 1630392"/>
              <a:gd name="connsiteX31" fmla="*/ 2096219 w 7161695"/>
              <a:gd name="connsiteY31" fmla="*/ 948906 h 1630392"/>
              <a:gd name="connsiteX32" fmla="*/ 2147977 w 7161695"/>
              <a:gd name="connsiteY32" fmla="*/ 957532 h 1630392"/>
              <a:gd name="connsiteX33" fmla="*/ 2225615 w 7161695"/>
              <a:gd name="connsiteY33" fmla="*/ 974785 h 1630392"/>
              <a:gd name="connsiteX34" fmla="*/ 2251494 w 7161695"/>
              <a:gd name="connsiteY34" fmla="*/ 1000664 h 1630392"/>
              <a:gd name="connsiteX35" fmla="*/ 2277373 w 7161695"/>
              <a:gd name="connsiteY35" fmla="*/ 1009291 h 1630392"/>
              <a:gd name="connsiteX36" fmla="*/ 2337758 w 7161695"/>
              <a:gd name="connsiteY36" fmla="*/ 1026543 h 1630392"/>
              <a:gd name="connsiteX37" fmla="*/ 2424023 w 7161695"/>
              <a:gd name="connsiteY37" fmla="*/ 1061049 h 1630392"/>
              <a:gd name="connsiteX38" fmla="*/ 2527539 w 7161695"/>
              <a:gd name="connsiteY38" fmla="*/ 1078302 h 1630392"/>
              <a:gd name="connsiteX39" fmla="*/ 2622430 w 7161695"/>
              <a:gd name="connsiteY39" fmla="*/ 1086928 h 1630392"/>
              <a:gd name="connsiteX40" fmla="*/ 2734573 w 7161695"/>
              <a:gd name="connsiteY40" fmla="*/ 1104181 h 1630392"/>
              <a:gd name="connsiteX41" fmla="*/ 2898475 w 7161695"/>
              <a:gd name="connsiteY41" fmla="*/ 1130060 h 1630392"/>
              <a:gd name="connsiteX42" fmla="*/ 3312543 w 7161695"/>
              <a:gd name="connsiteY42" fmla="*/ 1138687 h 1630392"/>
              <a:gd name="connsiteX43" fmla="*/ 3295290 w 7161695"/>
              <a:gd name="connsiteY43" fmla="*/ 1112808 h 1630392"/>
              <a:gd name="connsiteX44" fmla="*/ 3338423 w 7161695"/>
              <a:gd name="connsiteY44" fmla="*/ 1069675 h 1630392"/>
              <a:gd name="connsiteX45" fmla="*/ 3459192 w 7161695"/>
              <a:gd name="connsiteY45" fmla="*/ 1078302 h 1630392"/>
              <a:gd name="connsiteX46" fmla="*/ 3502324 w 7161695"/>
              <a:gd name="connsiteY46" fmla="*/ 1086928 h 1630392"/>
              <a:gd name="connsiteX47" fmla="*/ 3588589 w 7161695"/>
              <a:gd name="connsiteY47" fmla="*/ 1095555 h 1630392"/>
              <a:gd name="connsiteX48" fmla="*/ 3830128 w 7161695"/>
              <a:gd name="connsiteY48" fmla="*/ 1121434 h 1630392"/>
              <a:gd name="connsiteX49" fmla="*/ 3907766 w 7161695"/>
              <a:gd name="connsiteY49" fmla="*/ 1130060 h 1630392"/>
              <a:gd name="connsiteX50" fmla="*/ 4132053 w 7161695"/>
              <a:gd name="connsiteY50" fmla="*/ 1138687 h 1630392"/>
              <a:gd name="connsiteX51" fmla="*/ 4278702 w 7161695"/>
              <a:gd name="connsiteY51" fmla="*/ 1155940 h 1630392"/>
              <a:gd name="connsiteX52" fmla="*/ 4347713 w 7161695"/>
              <a:gd name="connsiteY52" fmla="*/ 1199072 h 1630392"/>
              <a:gd name="connsiteX53" fmla="*/ 4373592 w 7161695"/>
              <a:gd name="connsiteY53" fmla="*/ 1207698 h 1630392"/>
              <a:gd name="connsiteX54" fmla="*/ 4408098 w 7161695"/>
              <a:gd name="connsiteY54" fmla="*/ 1233577 h 1630392"/>
              <a:gd name="connsiteX55" fmla="*/ 4459856 w 7161695"/>
              <a:gd name="connsiteY55" fmla="*/ 1250830 h 1630392"/>
              <a:gd name="connsiteX56" fmla="*/ 4485736 w 7161695"/>
              <a:gd name="connsiteY56" fmla="*/ 1259457 h 1630392"/>
              <a:gd name="connsiteX57" fmla="*/ 4554747 w 7161695"/>
              <a:gd name="connsiteY57" fmla="*/ 1285336 h 1630392"/>
              <a:gd name="connsiteX58" fmla="*/ 4597879 w 7161695"/>
              <a:gd name="connsiteY58" fmla="*/ 1293962 h 1630392"/>
              <a:gd name="connsiteX59" fmla="*/ 4675517 w 7161695"/>
              <a:gd name="connsiteY59" fmla="*/ 1319841 h 1630392"/>
              <a:gd name="connsiteX60" fmla="*/ 4710023 w 7161695"/>
              <a:gd name="connsiteY60" fmla="*/ 1337094 h 1630392"/>
              <a:gd name="connsiteX61" fmla="*/ 4796287 w 7161695"/>
              <a:gd name="connsiteY61" fmla="*/ 1354347 h 1630392"/>
              <a:gd name="connsiteX62" fmla="*/ 4873924 w 7161695"/>
              <a:gd name="connsiteY62" fmla="*/ 1371600 h 1630392"/>
              <a:gd name="connsiteX63" fmla="*/ 4951562 w 7161695"/>
              <a:gd name="connsiteY63" fmla="*/ 1406106 h 1630392"/>
              <a:gd name="connsiteX64" fmla="*/ 4986068 w 7161695"/>
              <a:gd name="connsiteY64" fmla="*/ 1423358 h 1630392"/>
              <a:gd name="connsiteX65" fmla="*/ 5072332 w 7161695"/>
              <a:gd name="connsiteY65" fmla="*/ 1449238 h 1630392"/>
              <a:gd name="connsiteX66" fmla="*/ 5098211 w 7161695"/>
              <a:gd name="connsiteY66" fmla="*/ 1457864 h 1630392"/>
              <a:gd name="connsiteX67" fmla="*/ 5184475 w 7161695"/>
              <a:gd name="connsiteY67" fmla="*/ 1475117 h 1630392"/>
              <a:gd name="connsiteX68" fmla="*/ 5262113 w 7161695"/>
              <a:gd name="connsiteY68" fmla="*/ 1492370 h 1630392"/>
              <a:gd name="connsiteX69" fmla="*/ 5296619 w 7161695"/>
              <a:gd name="connsiteY69" fmla="*/ 1509623 h 1630392"/>
              <a:gd name="connsiteX70" fmla="*/ 5400136 w 7161695"/>
              <a:gd name="connsiteY70" fmla="*/ 1526875 h 1630392"/>
              <a:gd name="connsiteX71" fmla="*/ 5460521 w 7161695"/>
              <a:gd name="connsiteY71" fmla="*/ 1535502 h 1630392"/>
              <a:gd name="connsiteX72" fmla="*/ 5503653 w 7161695"/>
              <a:gd name="connsiteY72" fmla="*/ 1544128 h 1630392"/>
              <a:gd name="connsiteX73" fmla="*/ 5581290 w 7161695"/>
              <a:gd name="connsiteY73" fmla="*/ 1552755 h 1630392"/>
              <a:gd name="connsiteX74" fmla="*/ 5814204 w 7161695"/>
              <a:gd name="connsiteY74" fmla="*/ 1587260 h 1630392"/>
              <a:gd name="connsiteX75" fmla="*/ 5909094 w 7161695"/>
              <a:gd name="connsiteY75" fmla="*/ 1595887 h 1630392"/>
              <a:gd name="connsiteX76" fmla="*/ 6107502 w 7161695"/>
              <a:gd name="connsiteY76" fmla="*/ 1613140 h 1630392"/>
              <a:gd name="connsiteX77" fmla="*/ 6185139 w 7161695"/>
              <a:gd name="connsiteY77" fmla="*/ 1630392 h 1630392"/>
              <a:gd name="connsiteX78" fmla="*/ 6435306 w 7161695"/>
              <a:gd name="connsiteY78" fmla="*/ 1621766 h 1630392"/>
              <a:gd name="connsiteX79" fmla="*/ 6409426 w 7161695"/>
              <a:gd name="connsiteY79" fmla="*/ 1587260 h 1630392"/>
              <a:gd name="connsiteX80" fmla="*/ 6383547 w 7161695"/>
              <a:gd name="connsiteY80" fmla="*/ 1578634 h 1630392"/>
              <a:gd name="connsiteX81" fmla="*/ 6331789 w 7161695"/>
              <a:gd name="connsiteY81" fmla="*/ 1544128 h 1630392"/>
              <a:gd name="connsiteX82" fmla="*/ 6305909 w 7161695"/>
              <a:gd name="connsiteY82" fmla="*/ 1492370 h 1630392"/>
              <a:gd name="connsiteX83" fmla="*/ 6288656 w 7161695"/>
              <a:gd name="connsiteY83" fmla="*/ 1466491 h 1630392"/>
              <a:gd name="connsiteX84" fmla="*/ 6297283 w 7161695"/>
              <a:gd name="connsiteY84" fmla="*/ 1431985 h 1630392"/>
              <a:gd name="connsiteX85" fmla="*/ 6323162 w 7161695"/>
              <a:gd name="connsiteY85" fmla="*/ 1414732 h 1630392"/>
              <a:gd name="connsiteX86" fmla="*/ 6383547 w 7161695"/>
              <a:gd name="connsiteY86" fmla="*/ 1388853 h 1630392"/>
              <a:gd name="connsiteX87" fmla="*/ 6409426 w 7161695"/>
              <a:gd name="connsiteY87" fmla="*/ 1371600 h 1630392"/>
              <a:gd name="connsiteX88" fmla="*/ 6443932 w 7161695"/>
              <a:gd name="connsiteY88" fmla="*/ 1362974 h 1630392"/>
              <a:gd name="connsiteX89" fmla="*/ 6616460 w 7161695"/>
              <a:gd name="connsiteY89" fmla="*/ 1345721 h 1630392"/>
              <a:gd name="connsiteX90" fmla="*/ 6797615 w 7161695"/>
              <a:gd name="connsiteY90" fmla="*/ 1328468 h 1630392"/>
              <a:gd name="connsiteX91" fmla="*/ 7159924 w 7161695"/>
              <a:gd name="connsiteY91" fmla="*/ 1337094 h 1630392"/>
              <a:gd name="connsiteX92" fmla="*/ 7134045 w 7161695"/>
              <a:gd name="connsiteY92" fmla="*/ 1328468 h 1630392"/>
              <a:gd name="connsiteX93" fmla="*/ 7125419 w 7161695"/>
              <a:gd name="connsiteY93" fmla="*/ 1302589 h 1630392"/>
              <a:gd name="connsiteX94" fmla="*/ 7090913 w 7161695"/>
              <a:gd name="connsiteY94" fmla="*/ 1242204 h 1630392"/>
              <a:gd name="connsiteX95" fmla="*/ 7073660 w 7161695"/>
              <a:gd name="connsiteY95" fmla="*/ 1199072 h 1630392"/>
              <a:gd name="connsiteX96" fmla="*/ 7047781 w 7161695"/>
              <a:gd name="connsiteY96" fmla="*/ 1104181 h 1630392"/>
              <a:gd name="connsiteX97" fmla="*/ 7021902 w 7161695"/>
              <a:gd name="connsiteY97" fmla="*/ 1052423 h 1630392"/>
              <a:gd name="connsiteX98" fmla="*/ 6987396 w 7161695"/>
              <a:gd name="connsiteY98" fmla="*/ 1035170 h 1630392"/>
              <a:gd name="connsiteX99" fmla="*/ 6892506 w 7161695"/>
              <a:gd name="connsiteY99" fmla="*/ 1043796 h 1630392"/>
              <a:gd name="connsiteX100" fmla="*/ 6840747 w 7161695"/>
              <a:gd name="connsiteY100" fmla="*/ 1061049 h 1630392"/>
              <a:gd name="connsiteX101" fmla="*/ 6745856 w 7161695"/>
              <a:gd name="connsiteY101" fmla="*/ 1078302 h 1630392"/>
              <a:gd name="connsiteX102" fmla="*/ 6607834 w 7161695"/>
              <a:gd name="connsiteY102" fmla="*/ 1095555 h 1630392"/>
              <a:gd name="connsiteX103" fmla="*/ 5753819 w 7161695"/>
              <a:gd name="connsiteY103" fmla="*/ 1078302 h 1630392"/>
              <a:gd name="connsiteX104" fmla="*/ 5538158 w 7161695"/>
              <a:gd name="connsiteY104" fmla="*/ 1061049 h 1630392"/>
              <a:gd name="connsiteX105" fmla="*/ 5469147 w 7161695"/>
              <a:gd name="connsiteY105" fmla="*/ 1043796 h 1630392"/>
              <a:gd name="connsiteX106" fmla="*/ 5270739 w 7161695"/>
              <a:gd name="connsiteY106" fmla="*/ 1026543 h 1630392"/>
              <a:gd name="connsiteX107" fmla="*/ 5236234 w 7161695"/>
              <a:gd name="connsiteY107" fmla="*/ 1009291 h 1630392"/>
              <a:gd name="connsiteX108" fmla="*/ 5253487 w 7161695"/>
              <a:gd name="connsiteY108" fmla="*/ 966158 h 1630392"/>
              <a:gd name="connsiteX109" fmla="*/ 5305245 w 7161695"/>
              <a:gd name="connsiteY109" fmla="*/ 931653 h 1630392"/>
              <a:gd name="connsiteX110" fmla="*/ 5382883 w 7161695"/>
              <a:gd name="connsiteY110" fmla="*/ 897147 h 1630392"/>
              <a:gd name="connsiteX111" fmla="*/ 5512279 w 7161695"/>
              <a:gd name="connsiteY111" fmla="*/ 836762 h 1630392"/>
              <a:gd name="connsiteX112" fmla="*/ 5564038 w 7161695"/>
              <a:gd name="connsiteY112" fmla="*/ 828136 h 1630392"/>
              <a:gd name="connsiteX113" fmla="*/ 5382883 w 7161695"/>
              <a:gd name="connsiteY113" fmla="*/ 802257 h 1630392"/>
              <a:gd name="connsiteX114" fmla="*/ 5348377 w 7161695"/>
              <a:gd name="connsiteY114" fmla="*/ 793630 h 1630392"/>
              <a:gd name="connsiteX115" fmla="*/ 5270739 w 7161695"/>
              <a:gd name="connsiteY115" fmla="*/ 785004 h 1630392"/>
              <a:gd name="connsiteX116" fmla="*/ 5331124 w 7161695"/>
              <a:gd name="connsiteY116" fmla="*/ 690113 h 1630392"/>
              <a:gd name="connsiteX117" fmla="*/ 5296619 w 7161695"/>
              <a:gd name="connsiteY117" fmla="*/ 655608 h 1630392"/>
              <a:gd name="connsiteX118" fmla="*/ 5270739 w 7161695"/>
              <a:gd name="connsiteY118" fmla="*/ 646981 h 1630392"/>
              <a:gd name="connsiteX119" fmla="*/ 5244860 w 7161695"/>
              <a:gd name="connsiteY119" fmla="*/ 629728 h 1630392"/>
              <a:gd name="connsiteX120" fmla="*/ 5218981 w 7161695"/>
              <a:gd name="connsiteY120" fmla="*/ 577970 h 1630392"/>
              <a:gd name="connsiteX121" fmla="*/ 5184475 w 7161695"/>
              <a:gd name="connsiteY121" fmla="*/ 569343 h 1630392"/>
              <a:gd name="connsiteX122" fmla="*/ 5106838 w 7161695"/>
              <a:gd name="connsiteY122" fmla="*/ 603849 h 1630392"/>
              <a:gd name="connsiteX123" fmla="*/ 5080958 w 7161695"/>
              <a:gd name="connsiteY123" fmla="*/ 612475 h 1630392"/>
              <a:gd name="connsiteX124" fmla="*/ 5003321 w 7161695"/>
              <a:gd name="connsiteY124" fmla="*/ 638355 h 1630392"/>
              <a:gd name="connsiteX125" fmla="*/ 4951562 w 7161695"/>
              <a:gd name="connsiteY125" fmla="*/ 672860 h 1630392"/>
              <a:gd name="connsiteX126" fmla="*/ 4899804 w 7161695"/>
              <a:gd name="connsiteY126" fmla="*/ 690113 h 1630392"/>
              <a:gd name="connsiteX127" fmla="*/ 4813539 w 7161695"/>
              <a:gd name="connsiteY127" fmla="*/ 681487 h 1630392"/>
              <a:gd name="connsiteX128" fmla="*/ 4753155 w 7161695"/>
              <a:gd name="connsiteY128" fmla="*/ 646981 h 1630392"/>
              <a:gd name="connsiteX129" fmla="*/ 4675517 w 7161695"/>
              <a:gd name="connsiteY129" fmla="*/ 612475 h 1630392"/>
              <a:gd name="connsiteX130" fmla="*/ 4675517 w 7161695"/>
              <a:gd name="connsiteY130" fmla="*/ 534838 h 1630392"/>
              <a:gd name="connsiteX131" fmla="*/ 4701396 w 7161695"/>
              <a:gd name="connsiteY131" fmla="*/ 508958 h 1630392"/>
              <a:gd name="connsiteX132" fmla="*/ 4718649 w 7161695"/>
              <a:gd name="connsiteY132" fmla="*/ 483079 h 1630392"/>
              <a:gd name="connsiteX133" fmla="*/ 4701396 w 7161695"/>
              <a:gd name="connsiteY133" fmla="*/ 414068 h 1630392"/>
              <a:gd name="connsiteX134" fmla="*/ 4684143 w 7161695"/>
              <a:gd name="connsiteY134" fmla="*/ 388189 h 1630392"/>
              <a:gd name="connsiteX135" fmla="*/ 4658264 w 7161695"/>
              <a:gd name="connsiteY135" fmla="*/ 241540 h 1630392"/>
              <a:gd name="connsiteX136" fmla="*/ 4597879 w 7161695"/>
              <a:gd name="connsiteY136" fmla="*/ 198408 h 1630392"/>
              <a:gd name="connsiteX137" fmla="*/ 4528868 w 7161695"/>
              <a:gd name="connsiteY137" fmla="*/ 146649 h 1630392"/>
              <a:gd name="connsiteX138" fmla="*/ 4468483 w 7161695"/>
              <a:gd name="connsiteY138" fmla="*/ 189781 h 1630392"/>
              <a:gd name="connsiteX139" fmla="*/ 4442604 w 7161695"/>
              <a:gd name="connsiteY139" fmla="*/ 207034 h 1630392"/>
              <a:gd name="connsiteX140" fmla="*/ 4382219 w 7161695"/>
              <a:gd name="connsiteY140" fmla="*/ 267419 h 1630392"/>
              <a:gd name="connsiteX141" fmla="*/ 4339087 w 7161695"/>
              <a:gd name="connsiteY141" fmla="*/ 293298 h 1630392"/>
              <a:gd name="connsiteX142" fmla="*/ 4270075 w 7161695"/>
              <a:gd name="connsiteY142" fmla="*/ 327804 h 1630392"/>
              <a:gd name="connsiteX143" fmla="*/ 4183811 w 7161695"/>
              <a:gd name="connsiteY143" fmla="*/ 353683 h 1630392"/>
              <a:gd name="connsiteX144" fmla="*/ 4019909 w 7161695"/>
              <a:gd name="connsiteY144" fmla="*/ 336430 h 1630392"/>
              <a:gd name="connsiteX145" fmla="*/ 3994030 w 7161695"/>
              <a:gd name="connsiteY145" fmla="*/ 276045 h 1630392"/>
              <a:gd name="connsiteX146" fmla="*/ 3959524 w 7161695"/>
              <a:gd name="connsiteY146" fmla="*/ 224287 h 1630392"/>
              <a:gd name="connsiteX147" fmla="*/ 3942272 w 7161695"/>
              <a:gd name="connsiteY147" fmla="*/ 198408 h 1630392"/>
              <a:gd name="connsiteX148" fmla="*/ 3925019 w 7161695"/>
              <a:gd name="connsiteY148" fmla="*/ 172528 h 1630392"/>
              <a:gd name="connsiteX149" fmla="*/ 3899139 w 7161695"/>
              <a:gd name="connsiteY149" fmla="*/ 120770 h 1630392"/>
              <a:gd name="connsiteX150" fmla="*/ 3838755 w 7161695"/>
              <a:gd name="connsiteY150" fmla="*/ 43132 h 1630392"/>
              <a:gd name="connsiteX151" fmla="*/ 3804249 w 7161695"/>
              <a:gd name="connsiteY151" fmla="*/ 51758 h 1630392"/>
              <a:gd name="connsiteX152" fmla="*/ 3735238 w 7161695"/>
              <a:gd name="connsiteY152" fmla="*/ 103517 h 1630392"/>
              <a:gd name="connsiteX153" fmla="*/ 3709358 w 7161695"/>
              <a:gd name="connsiteY153" fmla="*/ 129396 h 1630392"/>
              <a:gd name="connsiteX154" fmla="*/ 3674853 w 7161695"/>
              <a:gd name="connsiteY154" fmla="*/ 146649 h 1630392"/>
              <a:gd name="connsiteX155" fmla="*/ 3631721 w 7161695"/>
              <a:gd name="connsiteY155" fmla="*/ 198408 h 1630392"/>
              <a:gd name="connsiteX156" fmla="*/ 3597215 w 7161695"/>
              <a:gd name="connsiteY156" fmla="*/ 215660 h 1630392"/>
              <a:gd name="connsiteX157" fmla="*/ 3545456 w 7161695"/>
              <a:gd name="connsiteY157" fmla="*/ 250166 h 1630392"/>
              <a:gd name="connsiteX158" fmla="*/ 3493698 w 7161695"/>
              <a:gd name="connsiteY158" fmla="*/ 267419 h 1630392"/>
              <a:gd name="connsiteX159" fmla="*/ 3433313 w 7161695"/>
              <a:gd name="connsiteY159" fmla="*/ 284672 h 1630392"/>
              <a:gd name="connsiteX160" fmla="*/ 3338423 w 7161695"/>
              <a:gd name="connsiteY160" fmla="*/ 293298 h 1630392"/>
              <a:gd name="connsiteX161" fmla="*/ 2846717 w 7161695"/>
              <a:gd name="connsiteY161" fmla="*/ 284672 h 1630392"/>
              <a:gd name="connsiteX162" fmla="*/ 2786332 w 7161695"/>
              <a:gd name="connsiteY162" fmla="*/ 276045 h 1630392"/>
              <a:gd name="connsiteX163" fmla="*/ 2760453 w 7161695"/>
              <a:gd name="connsiteY163" fmla="*/ 258792 h 1630392"/>
              <a:gd name="connsiteX164" fmla="*/ 2725947 w 7161695"/>
              <a:gd name="connsiteY164" fmla="*/ 241540 h 1630392"/>
              <a:gd name="connsiteX165" fmla="*/ 2639683 w 7161695"/>
              <a:gd name="connsiteY165" fmla="*/ 198408 h 1630392"/>
              <a:gd name="connsiteX166" fmla="*/ 2544792 w 7161695"/>
              <a:gd name="connsiteY166" fmla="*/ 172528 h 1630392"/>
              <a:gd name="connsiteX167" fmla="*/ 2424023 w 7161695"/>
              <a:gd name="connsiteY167" fmla="*/ 120770 h 1630392"/>
              <a:gd name="connsiteX168" fmla="*/ 2380890 w 7161695"/>
              <a:gd name="connsiteY168" fmla="*/ 103517 h 1630392"/>
              <a:gd name="connsiteX169" fmla="*/ 2346385 w 7161695"/>
              <a:gd name="connsiteY169" fmla="*/ 86264 h 1630392"/>
              <a:gd name="connsiteX170" fmla="*/ 2294626 w 7161695"/>
              <a:gd name="connsiteY170" fmla="*/ 69011 h 1630392"/>
              <a:gd name="connsiteX171" fmla="*/ 2234241 w 7161695"/>
              <a:gd name="connsiteY171" fmla="*/ 51758 h 1630392"/>
              <a:gd name="connsiteX172" fmla="*/ 2182483 w 7161695"/>
              <a:gd name="connsiteY172" fmla="*/ 25879 h 1630392"/>
              <a:gd name="connsiteX173" fmla="*/ 2139351 w 7161695"/>
              <a:gd name="connsiteY173" fmla="*/ 17253 h 1630392"/>
              <a:gd name="connsiteX174" fmla="*/ 2061713 w 7161695"/>
              <a:gd name="connsiteY174" fmla="*/ 0 h 1630392"/>
              <a:gd name="connsiteX175" fmla="*/ 2053087 w 7161695"/>
              <a:gd name="connsiteY175" fmla="*/ 25879 h 1630392"/>
              <a:gd name="connsiteX176" fmla="*/ 2070339 w 7161695"/>
              <a:gd name="connsiteY176" fmla="*/ 94891 h 1630392"/>
              <a:gd name="connsiteX177" fmla="*/ 2053087 w 7161695"/>
              <a:gd name="connsiteY177" fmla="*/ 163902 h 1630392"/>
              <a:gd name="connsiteX178" fmla="*/ 2027207 w 7161695"/>
              <a:gd name="connsiteY178" fmla="*/ 189781 h 1630392"/>
              <a:gd name="connsiteX179" fmla="*/ 1940943 w 7161695"/>
              <a:gd name="connsiteY179" fmla="*/ 241540 h 1630392"/>
              <a:gd name="connsiteX180" fmla="*/ 1915064 w 7161695"/>
              <a:gd name="connsiteY180" fmla="*/ 258792 h 1630392"/>
              <a:gd name="connsiteX181" fmla="*/ 1863306 w 7161695"/>
              <a:gd name="connsiteY181" fmla="*/ 276045 h 1630392"/>
              <a:gd name="connsiteX182" fmla="*/ 1725283 w 7161695"/>
              <a:gd name="connsiteY182" fmla="*/ 258792 h 1630392"/>
              <a:gd name="connsiteX183" fmla="*/ 1690777 w 7161695"/>
              <a:gd name="connsiteY183" fmla="*/ 241540 h 1630392"/>
              <a:gd name="connsiteX184" fmla="*/ 1639019 w 7161695"/>
              <a:gd name="connsiteY184" fmla="*/ 215660 h 1630392"/>
              <a:gd name="connsiteX185" fmla="*/ 1621766 w 7161695"/>
              <a:gd name="connsiteY185" fmla="*/ 189781 h 1630392"/>
              <a:gd name="connsiteX186" fmla="*/ 1526875 w 7161695"/>
              <a:gd name="connsiteY186" fmla="*/ 172528 h 1630392"/>
              <a:gd name="connsiteX187" fmla="*/ 1457864 w 7161695"/>
              <a:gd name="connsiteY187" fmla="*/ 155275 h 1630392"/>
              <a:gd name="connsiteX188" fmla="*/ 1380226 w 7161695"/>
              <a:gd name="connsiteY188" fmla="*/ 146649 h 1630392"/>
              <a:gd name="connsiteX189" fmla="*/ 1328468 w 7161695"/>
              <a:gd name="connsiteY189" fmla="*/ 138023 h 1630392"/>
              <a:gd name="connsiteX190" fmla="*/ 1293962 w 7161695"/>
              <a:gd name="connsiteY190" fmla="*/ 120770 h 1630392"/>
              <a:gd name="connsiteX191" fmla="*/ 1268083 w 7161695"/>
              <a:gd name="connsiteY191" fmla="*/ 112143 h 1630392"/>
              <a:gd name="connsiteX192" fmla="*/ 1250830 w 7161695"/>
              <a:gd name="connsiteY192" fmla="*/ 138023 h 1630392"/>
              <a:gd name="connsiteX193" fmla="*/ 1224951 w 7161695"/>
              <a:gd name="connsiteY193" fmla="*/ 155275 h 1630392"/>
              <a:gd name="connsiteX194" fmla="*/ 1199072 w 7161695"/>
              <a:gd name="connsiteY194" fmla="*/ 181155 h 1630392"/>
              <a:gd name="connsiteX195" fmla="*/ 1164566 w 7161695"/>
              <a:gd name="connsiteY195" fmla="*/ 198408 h 1630392"/>
              <a:gd name="connsiteX196" fmla="*/ 1086928 w 7161695"/>
              <a:gd name="connsiteY196" fmla="*/ 241540 h 1630392"/>
              <a:gd name="connsiteX197" fmla="*/ 1017917 w 7161695"/>
              <a:gd name="connsiteY197" fmla="*/ 215660 h 1630392"/>
              <a:gd name="connsiteX198" fmla="*/ 974785 w 7161695"/>
              <a:gd name="connsiteY198" fmla="*/ 198408 h 1630392"/>
              <a:gd name="connsiteX199" fmla="*/ 948906 w 7161695"/>
              <a:gd name="connsiteY199" fmla="*/ 189781 h 1630392"/>
              <a:gd name="connsiteX200" fmla="*/ 923026 w 7161695"/>
              <a:gd name="connsiteY200" fmla="*/ 172528 h 1630392"/>
              <a:gd name="connsiteX201" fmla="*/ 828136 w 7161695"/>
              <a:gd name="connsiteY201" fmla="*/ 138023 h 1630392"/>
              <a:gd name="connsiteX202" fmla="*/ 750498 w 7161695"/>
              <a:gd name="connsiteY202" fmla="*/ 112143 h 1630392"/>
              <a:gd name="connsiteX203" fmla="*/ 724619 w 7161695"/>
              <a:gd name="connsiteY203" fmla="*/ 103517 h 1630392"/>
              <a:gd name="connsiteX204" fmla="*/ 422694 w 7161695"/>
              <a:gd name="connsiteY204" fmla="*/ 112143 h 1630392"/>
              <a:gd name="connsiteX205" fmla="*/ 396815 w 7161695"/>
              <a:gd name="connsiteY205" fmla="*/ 103517 h 1630392"/>
              <a:gd name="connsiteX206" fmla="*/ 370936 w 7161695"/>
              <a:gd name="connsiteY206" fmla="*/ 77638 h 1630392"/>
              <a:gd name="connsiteX207" fmla="*/ 353683 w 7161695"/>
              <a:gd name="connsiteY207" fmla="*/ 17253 h 1630392"/>
              <a:gd name="connsiteX208" fmla="*/ 327804 w 7161695"/>
              <a:gd name="connsiteY208" fmla="*/ 0 h 1630392"/>
              <a:gd name="connsiteX209" fmla="*/ 241539 w 7161695"/>
              <a:gd name="connsiteY209" fmla="*/ 43132 h 1630392"/>
              <a:gd name="connsiteX210" fmla="*/ 215660 w 7161695"/>
              <a:gd name="connsiteY210" fmla="*/ 69011 h 1630392"/>
              <a:gd name="connsiteX211" fmla="*/ 189781 w 7161695"/>
              <a:gd name="connsiteY211" fmla="*/ 77638 h 1630392"/>
              <a:gd name="connsiteX212" fmla="*/ 103517 w 7161695"/>
              <a:gd name="connsiteY212" fmla="*/ 112143 h 1630392"/>
              <a:gd name="connsiteX213" fmla="*/ 51758 w 7161695"/>
              <a:gd name="connsiteY213" fmla="*/ 120770 h 1630392"/>
              <a:gd name="connsiteX214" fmla="*/ 0 w 7161695"/>
              <a:gd name="connsiteY214" fmla="*/ 138023 h 1630392"/>
              <a:gd name="connsiteX215" fmla="*/ 25879 w 7161695"/>
              <a:gd name="connsiteY215" fmla="*/ 198408 h 1630392"/>
              <a:gd name="connsiteX216" fmla="*/ 34506 w 7161695"/>
              <a:gd name="connsiteY216" fmla="*/ 224287 h 1630392"/>
              <a:gd name="connsiteX217" fmla="*/ 60385 w 7161695"/>
              <a:gd name="connsiteY217" fmla="*/ 232913 h 1630392"/>
              <a:gd name="connsiteX218" fmla="*/ 112143 w 7161695"/>
              <a:gd name="connsiteY218" fmla="*/ 224287 h 1630392"/>
              <a:gd name="connsiteX219" fmla="*/ 112143 w 7161695"/>
              <a:gd name="connsiteY219" fmla="*/ 215660 h 1630392"/>
              <a:gd name="connsiteX0" fmla="*/ 112143 w 7161695"/>
              <a:gd name="connsiteY0" fmla="*/ 215660 h 1630392"/>
              <a:gd name="connsiteX1" fmla="*/ 155275 w 7161695"/>
              <a:gd name="connsiteY1" fmla="*/ 207034 h 1630392"/>
              <a:gd name="connsiteX2" fmla="*/ 276045 w 7161695"/>
              <a:gd name="connsiteY2" fmla="*/ 224287 h 1630392"/>
              <a:gd name="connsiteX3" fmla="*/ 310551 w 7161695"/>
              <a:gd name="connsiteY3" fmla="*/ 241540 h 1630392"/>
              <a:gd name="connsiteX4" fmla="*/ 345056 w 7161695"/>
              <a:gd name="connsiteY4" fmla="*/ 250166 h 1630392"/>
              <a:gd name="connsiteX5" fmla="*/ 396815 w 7161695"/>
              <a:gd name="connsiteY5" fmla="*/ 284672 h 1630392"/>
              <a:gd name="connsiteX6" fmla="*/ 508958 w 7161695"/>
              <a:gd name="connsiteY6" fmla="*/ 319177 h 1630392"/>
              <a:gd name="connsiteX7" fmla="*/ 534838 w 7161695"/>
              <a:gd name="connsiteY7" fmla="*/ 327804 h 1630392"/>
              <a:gd name="connsiteX8" fmla="*/ 603849 w 7161695"/>
              <a:gd name="connsiteY8" fmla="*/ 362309 h 1630392"/>
              <a:gd name="connsiteX9" fmla="*/ 655607 w 7161695"/>
              <a:gd name="connsiteY9" fmla="*/ 379562 h 1630392"/>
              <a:gd name="connsiteX10" fmla="*/ 681487 w 7161695"/>
              <a:gd name="connsiteY10" fmla="*/ 431321 h 1630392"/>
              <a:gd name="connsiteX11" fmla="*/ 672860 w 7161695"/>
              <a:gd name="connsiteY11" fmla="*/ 465826 h 1630392"/>
              <a:gd name="connsiteX12" fmla="*/ 638355 w 7161695"/>
              <a:gd name="connsiteY12" fmla="*/ 474453 h 1630392"/>
              <a:gd name="connsiteX13" fmla="*/ 526211 w 7161695"/>
              <a:gd name="connsiteY13" fmla="*/ 465826 h 1630392"/>
              <a:gd name="connsiteX14" fmla="*/ 500332 w 7161695"/>
              <a:gd name="connsiteY14" fmla="*/ 457200 h 1630392"/>
              <a:gd name="connsiteX15" fmla="*/ 353683 w 7161695"/>
              <a:gd name="connsiteY15" fmla="*/ 448574 h 1630392"/>
              <a:gd name="connsiteX16" fmla="*/ 301924 w 7161695"/>
              <a:gd name="connsiteY16" fmla="*/ 457200 h 1630392"/>
              <a:gd name="connsiteX17" fmla="*/ 336430 w 7161695"/>
              <a:gd name="connsiteY17" fmla="*/ 534838 h 1630392"/>
              <a:gd name="connsiteX18" fmla="*/ 396815 w 7161695"/>
              <a:gd name="connsiteY18" fmla="*/ 560717 h 1630392"/>
              <a:gd name="connsiteX19" fmla="*/ 422694 w 7161695"/>
              <a:gd name="connsiteY19" fmla="*/ 569343 h 1630392"/>
              <a:gd name="connsiteX20" fmla="*/ 491706 w 7161695"/>
              <a:gd name="connsiteY20" fmla="*/ 586596 h 1630392"/>
              <a:gd name="connsiteX21" fmla="*/ 439947 w 7161695"/>
              <a:gd name="connsiteY21" fmla="*/ 629728 h 1630392"/>
              <a:gd name="connsiteX22" fmla="*/ 396815 w 7161695"/>
              <a:gd name="connsiteY22" fmla="*/ 681487 h 1630392"/>
              <a:gd name="connsiteX23" fmla="*/ 431321 w 7161695"/>
              <a:gd name="connsiteY23" fmla="*/ 733245 h 1630392"/>
              <a:gd name="connsiteX24" fmla="*/ 457200 w 7161695"/>
              <a:gd name="connsiteY24" fmla="*/ 767751 h 1630392"/>
              <a:gd name="connsiteX25" fmla="*/ 534838 w 7161695"/>
              <a:gd name="connsiteY25" fmla="*/ 802257 h 1630392"/>
              <a:gd name="connsiteX26" fmla="*/ 595223 w 7161695"/>
              <a:gd name="connsiteY26" fmla="*/ 828136 h 1630392"/>
              <a:gd name="connsiteX27" fmla="*/ 707366 w 7161695"/>
              <a:gd name="connsiteY27" fmla="*/ 871268 h 1630392"/>
              <a:gd name="connsiteX28" fmla="*/ 974785 w 7161695"/>
              <a:gd name="connsiteY28" fmla="*/ 905774 h 1630392"/>
              <a:gd name="connsiteX29" fmla="*/ 1958196 w 7161695"/>
              <a:gd name="connsiteY29" fmla="*/ 914400 h 1630392"/>
              <a:gd name="connsiteX30" fmla="*/ 2035834 w 7161695"/>
              <a:gd name="connsiteY30" fmla="*/ 931653 h 1630392"/>
              <a:gd name="connsiteX31" fmla="*/ 2096219 w 7161695"/>
              <a:gd name="connsiteY31" fmla="*/ 948906 h 1630392"/>
              <a:gd name="connsiteX32" fmla="*/ 2147977 w 7161695"/>
              <a:gd name="connsiteY32" fmla="*/ 957532 h 1630392"/>
              <a:gd name="connsiteX33" fmla="*/ 2225615 w 7161695"/>
              <a:gd name="connsiteY33" fmla="*/ 974785 h 1630392"/>
              <a:gd name="connsiteX34" fmla="*/ 2251494 w 7161695"/>
              <a:gd name="connsiteY34" fmla="*/ 1000664 h 1630392"/>
              <a:gd name="connsiteX35" fmla="*/ 2277373 w 7161695"/>
              <a:gd name="connsiteY35" fmla="*/ 1009291 h 1630392"/>
              <a:gd name="connsiteX36" fmla="*/ 2337758 w 7161695"/>
              <a:gd name="connsiteY36" fmla="*/ 1026543 h 1630392"/>
              <a:gd name="connsiteX37" fmla="*/ 2424023 w 7161695"/>
              <a:gd name="connsiteY37" fmla="*/ 1061049 h 1630392"/>
              <a:gd name="connsiteX38" fmla="*/ 2527539 w 7161695"/>
              <a:gd name="connsiteY38" fmla="*/ 1078302 h 1630392"/>
              <a:gd name="connsiteX39" fmla="*/ 2622430 w 7161695"/>
              <a:gd name="connsiteY39" fmla="*/ 1086928 h 1630392"/>
              <a:gd name="connsiteX40" fmla="*/ 2734573 w 7161695"/>
              <a:gd name="connsiteY40" fmla="*/ 1104181 h 1630392"/>
              <a:gd name="connsiteX41" fmla="*/ 2898475 w 7161695"/>
              <a:gd name="connsiteY41" fmla="*/ 1130060 h 1630392"/>
              <a:gd name="connsiteX42" fmla="*/ 3312543 w 7161695"/>
              <a:gd name="connsiteY42" fmla="*/ 1138687 h 1630392"/>
              <a:gd name="connsiteX43" fmla="*/ 3295290 w 7161695"/>
              <a:gd name="connsiteY43" fmla="*/ 1112808 h 1630392"/>
              <a:gd name="connsiteX44" fmla="*/ 3338423 w 7161695"/>
              <a:gd name="connsiteY44" fmla="*/ 1069675 h 1630392"/>
              <a:gd name="connsiteX45" fmla="*/ 3459192 w 7161695"/>
              <a:gd name="connsiteY45" fmla="*/ 1078302 h 1630392"/>
              <a:gd name="connsiteX46" fmla="*/ 3502324 w 7161695"/>
              <a:gd name="connsiteY46" fmla="*/ 1086928 h 1630392"/>
              <a:gd name="connsiteX47" fmla="*/ 3588589 w 7161695"/>
              <a:gd name="connsiteY47" fmla="*/ 1095555 h 1630392"/>
              <a:gd name="connsiteX48" fmla="*/ 3830128 w 7161695"/>
              <a:gd name="connsiteY48" fmla="*/ 1121434 h 1630392"/>
              <a:gd name="connsiteX49" fmla="*/ 3907766 w 7161695"/>
              <a:gd name="connsiteY49" fmla="*/ 1130060 h 1630392"/>
              <a:gd name="connsiteX50" fmla="*/ 4132053 w 7161695"/>
              <a:gd name="connsiteY50" fmla="*/ 1138687 h 1630392"/>
              <a:gd name="connsiteX51" fmla="*/ 4278702 w 7161695"/>
              <a:gd name="connsiteY51" fmla="*/ 1155940 h 1630392"/>
              <a:gd name="connsiteX52" fmla="*/ 4347713 w 7161695"/>
              <a:gd name="connsiteY52" fmla="*/ 1199072 h 1630392"/>
              <a:gd name="connsiteX53" fmla="*/ 4373592 w 7161695"/>
              <a:gd name="connsiteY53" fmla="*/ 1207698 h 1630392"/>
              <a:gd name="connsiteX54" fmla="*/ 4408098 w 7161695"/>
              <a:gd name="connsiteY54" fmla="*/ 1233577 h 1630392"/>
              <a:gd name="connsiteX55" fmla="*/ 4459856 w 7161695"/>
              <a:gd name="connsiteY55" fmla="*/ 1250830 h 1630392"/>
              <a:gd name="connsiteX56" fmla="*/ 4485736 w 7161695"/>
              <a:gd name="connsiteY56" fmla="*/ 1259457 h 1630392"/>
              <a:gd name="connsiteX57" fmla="*/ 4554747 w 7161695"/>
              <a:gd name="connsiteY57" fmla="*/ 1285336 h 1630392"/>
              <a:gd name="connsiteX58" fmla="*/ 4597879 w 7161695"/>
              <a:gd name="connsiteY58" fmla="*/ 1293962 h 1630392"/>
              <a:gd name="connsiteX59" fmla="*/ 4675517 w 7161695"/>
              <a:gd name="connsiteY59" fmla="*/ 1319841 h 1630392"/>
              <a:gd name="connsiteX60" fmla="*/ 4710023 w 7161695"/>
              <a:gd name="connsiteY60" fmla="*/ 1337094 h 1630392"/>
              <a:gd name="connsiteX61" fmla="*/ 4796287 w 7161695"/>
              <a:gd name="connsiteY61" fmla="*/ 1354347 h 1630392"/>
              <a:gd name="connsiteX62" fmla="*/ 4873924 w 7161695"/>
              <a:gd name="connsiteY62" fmla="*/ 1371600 h 1630392"/>
              <a:gd name="connsiteX63" fmla="*/ 4951562 w 7161695"/>
              <a:gd name="connsiteY63" fmla="*/ 1406106 h 1630392"/>
              <a:gd name="connsiteX64" fmla="*/ 4986068 w 7161695"/>
              <a:gd name="connsiteY64" fmla="*/ 1423358 h 1630392"/>
              <a:gd name="connsiteX65" fmla="*/ 5072332 w 7161695"/>
              <a:gd name="connsiteY65" fmla="*/ 1449238 h 1630392"/>
              <a:gd name="connsiteX66" fmla="*/ 5098211 w 7161695"/>
              <a:gd name="connsiteY66" fmla="*/ 1457864 h 1630392"/>
              <a:gd name="connsiteX67" fmla="*/ 5184475 w 7161695"/>
              <a:gd name="connsiteY67" fmla="*/ 1475117 h 1630392"/>
              <a:gd name="connsiteX68" fmla="*/ 5262113 w 7161695"/>
              <a:gd name="connsiteY68" fmla="*/ 1492370 h 1630392"/>
              <a:gd name="connsiteX69" fmla="*/ 5296619 w 7161695"/>
              <a:gd name="connsiteY69" fmla="*/ 1509623 h 1630392"/>
              <a:gd name="connsiteX70" fmla="*/ 5400136 w 7161695"/>
              <a:gd name="connsiteY70" fmla="*/ 1526875 h 1630392"/>
              <a:gd name="connsiteX71" fmla="*/ 5460521 w 7161695"/>
              <a:gd name="connsiteY71" fmla="*/ 1535502 h 1630392"/>
              <a:gd name="connsiteX72" fmla="*/ 5503653 w 7161695"/>
              <a:gd name="connsiteY72" fmla="*/ 1544128 h 1630392"/>
              <a:gd name="connsiteX73" fmla="*/ 5581290 w 7161695"/>
              <a:gd name="connsiteY73" fmla="*/ 1552755 h 1630392"/>
              <a:gd name="connsiteX74" fmla="*/ 5814204 w 7161695"/>
              <a:gd name="connsiteY74" fmla="*/ 1587260 h 1630392"/>
              <a:gd name="connsiteX75" fmla="*/ 5909094 w 7161695"/>
              <a:gd name="connsiteY75" fmla="*/ 1595887 h 1630392"/>
              <a:gd name="connsiteX76" fmla="*/ 6107502 w 7161695"/>
              <a:gd name="connsiteY76" fmla="*/ 1613140 h 1630392"/>
              <a:gd name="connsiteX77" fmla="*/ 6185139 w 7161695"/>
              <a:gd name="connsiteY77" fmla="*/ 1630392 h 1630392"/>
              <a:gd name="connsiteX78" fmla="*/ 6435306 w 7161695"/>
              <a:gd name="connsiteY78" fmla="*/ 1621766 h 1630392"/>
              <a:gd name="connsiteX79" fmla="*/ 6409426 w 7161695"/>
              <a:gd name="connsiteY79" fmla="*/ 1587260 h 1630392"/>
              <a:gd name="connsiteX80" fmla="*/ 6383547 w 7161695"/>
              <a:gd name="connsiteY80" fmla="*/ 1578634 h 1630392"/>
              <a:gd name="connsiteX81" fmla="*/ 6331789 w 7161695"/>
              <a:gd name="connsiteY81" fmla="*/ 1544128 h 1630392"/>
              <a:gd name="connsiteX82" fmla="*/ 6305909 w 7161695"/>
              <a:gd name="connsiteY82" fmla="*/ 1492370 h 1630392"/>
              <a:gd name="connsiteX83" fmla="*/ 6288656 w 7161695"/>
              <a:gd name="connsiteY83" fmla="*/ 1466491 h 1630392"/>
              <a:gd name="connsiteX84" fmla="*/ 6297283 w 7161695"/>
              <a:gd name="connsiteY84" fmla="*/ 1431985 h 1630392"/>
              <a:gd name="connsiteX85" fmla="*/ 6323162 w 7161695"/>
              <a:gd name="connsiteY85" fmla="*/ 1414732 h 1630392"/>
              <a:gd name="connsiteX86" fmla="*/ 6383547 w 7161695"/>
              <a:gd name="connsiteY86" fmla="*/ 1388853 h 1630392"/>
              <a:gd name="connsiteX87" fmla="*/ 6409426 w 7161695"/>
              <a:gd name="connsiteY87" fmla="*/ 1371600 h 1630392"/>
              <a:gd name="connsiteX88" fmla="*/ 6443932 w 7161695"/>
              <a:gd name="connsiteY88" fmla="*/ 1362974 h 1630392"/>
              <a:gd name="connsiteX89" fmla="*/ 6616460 w 7161695"/>
              <a:gd name="connsiteY89" fmla="*/ 1345721 h 1630392"/>
              <a:gd name="connsiteX90" fmla="*/ 6797615 w 7161695"/>
              <a:gd name="connsiteY90" fmla="*/ 1328468 h 1630392"/>
              <a:gd name="connsiteX91" fmla="*/ 7159924 w 7161695"/>
              <a:gd name="connsiteY91" fmla="*/ 1337094 h 1630392"/>
              <a:gd name="connsiteX92" fmla="*/ 7134045 w 7161695"/>
              <a:gd name="connsiteY92" fmla="*/ 1328468 h 1630392"/>
              <a:gd name="connsiteX93" fmla="*/ 7125419 w 7161695"/>
              <a:gd name="connsiteY93" fmla="*/ 1302589 h 1630392"/>
              <a:gd name="connsiteX94" fmla="*/ 7090913 w 7161695"/>
              <a:gd name="connsiteY94" fmla="*/ 1242204 h 1630392"/>
              <a:gd name="connsiteX95" fmla="*/ 7073660 w 7161695"/>
              <a:gd name="connsiteY95" fmla="*/ 1199072 h 1630392"/>
              <a:gd name="connsiteX96" fmla="*/ 7047781 w 7161695"/>
              <a:gd name="connsiteY96" fmla="*/ 1104181 h 1630392"/>
              <a:gd name="connsiteX97" fmla="*/ 7021902 w 7161695"/>
              <a:gd name="connsiteY97" fmla="*/ 1052423 h 1630392"/>
              <a:gd name="connsiteX98" fmla="*/ 6987396 w 7161695"/>
              <a:gd name="connsiteY98" fmla="*/ 1035170 h 1630392"/>
              <a:gd name="connsiteX99" fmla="*/ 6892506 w 7161695"/>
              <a:gd name="connsiteY99" fmla="*/ 1043796 h 1630392"/>
              <a:gd name="connsiteX100" fmla="*/ 6840747 w 7161695"/>
              <a:gd name="connsiteY100" fmla="*/ 1061049 h 1630392"/>
              <a:gd name="connsiteX101" fmla="*/ 6745856 w 7161695"/>
              <a:gd name="connsiteY101" fmla="*/ 1078302 h 1630392"/>
              <a:gd name="connsiteX102" fmla="*/ 6607834 w 7161695"/>
              <a:gd name="connsiteY102" fmla="*/ 1095555 h 1630392"/>
              <a:gd name="connsiteX103" fmla="*/ 5753819 w 7161695"/>
              <a:gd name="connsiteY103" fmla="*/ 1078302 h 1630392"/>
              <a:gd name="connsiteX104" fmla="*/ 5538158 w 7161695"/>
              <a:gd name="connsiteY104" fmla="*/ 1061049 h 1630392"/>
              <a:gd name="connsiteX105" fmla="*/ 5469147 w 7161695"/>
              <a:gd name="connsiteY105" fmla="*/ 1043796 h 1630392"/>
              <a:gd name="connsiteX106" fmla="*/ 5270739 w 7161695"/>
              <a:gd name="connsiteY106" fmla="*/ 1026543 h 1630392"/>
              <a:gd name="connsiteX107" fmla="*/ 5236234 w 7161695"/>
              <a:gd name="connsiteY107" fmla="*/ 1009291 h 1630392"/>
              <a:gd name="connsiteX108" fmla="*/ 5253487 w 7161695"/>
              <a:gd name="connsiteY108" fmla="*/ 966158 h 1630392"/>
              <a:gd name="connsiteX109" fmla="*/ 5305245 w 7161695"/>
              <a:gd name="connsiteY109" fmla="*/ 931653 h 1630392"/>
              <a:gd name="connsiteX110" fmla="*/ 5382883 w 7161695"/>
              <a:gd name="connsiteY110" fmla="*/ 897147 h 1630392"/>
              <a:gd name="connsiteX111" fmla="*/ 5512279 w 7161695"/>
              <a:gd name="connsiteY111" fmla="*/ 836762 h 1630392"/>
              <a:gd name="connsiteX112" fmla="*/ 5564038 w 7161695"/>
              <a:gd name="connsiteY112" fmla="*/ 828136 h 1630392"/>
              <a:gd name="connsiteX113" fmla="*/ 5382883 w 7161695"/>
              <a:gd name="connsiteY113" fmla="*/ 802257 h 1630392"/>
              <a:gd name="connsiteX114" fmla="*/ 5348377 w 7161695"/>
              <a:gd name="connsiteY114" fmla="*/ 793630 h 1630392"/>
              <a:gd name="connsiteX115" fmla="*/ 5270739 w 7161695"/>
              <a:gd name="connsiteY115" fmla="*/ 785004 h 1630392"/>
              <a:gd name="connsiteX116" fmla="*/ 5331124 w 7161695"/>
              <a:gd name="connsiteY116" fmla="*/ 690113 h 1630392"/>
              <a:gd name="connsiteX117" fmla="*/ 5296619 w 7161695"/>
              <a:gd name="connsiteY117" fmla="*/ 655608 h 1630392"/>
              <a:gd name="connsiteX118" fmla="*/ 5270739 w 7161695"/>
              <a:gd name="connsiteY118" fmla="*/ 646981 h 1630392"/>
              <a:gd name="connsiteX119" fmla="*/ 5244860 w 7161695"/>
              <a:gd name="connsiteY119" fmla="*/ 629728 h 1630392"/>
              <a:gd name="connsiteX120" fmla="*/ 5218981 w 7161695"/>
              <a:gd name="connsiteY120" fmla="*/ 577970 h 1630392"/>
              <a:gd name="connsiteX121" fmla="*/ 5184475 w 7161695"/>
              <a:gd name="connsiteY121" fmla="*/ 569343 h 1630392"/>
              <a:gd name="connsiteX122" fmla="*/ 5106838 w 7161695"/>
              <a:gd name="connsiteY122" fmla="*/ 603849 h 1630392"/>
              <a:gd name="connsiteX123" fmla="*/ 5080958 w 7161695"/>
              <a:gd name="connsiteY123" fmla="*/ 612475 h 1630392"/>
              <a:gd name="connsiteX124" fmla="*/ 5003321 w 7161695"/>
              <a:gd name="connsiteY124" fmla="*/ 638355 h 1630392"/>
              <a:gd name="connsiteX125" fmla="*/ 4951562 w 7161695"/>
              <a:gd name="connsiteY125" fmla="*/ 672860 h 1630392"/>
              <a:gd name="connsiteX126" fmla="*/ 4899804 w 7161695"/>
              <a:gd name="connsiteY126" fmla="*/ 690113 h 1630392"/>
              <a:gd name="connsiteX127" fmla="*/ 4813539 w 7161695"/>
              <a:gd name="connsiteY127" fmla="*/ 681487 h 1630392"/>
              <a:gd name="connsiteX128" fmla="*/ 4753155 w 7161695"/>
              <a:gd name="connsiteY128" fmla="*/ 646981 h 1630392"/>
              <a:gd name="connsiteX129" fmla="*/ 4675517 w 7161695"/>
              <a:gd name="connsiteY129" fmla="*/ 612475 h 1630392"/>
              <a:gd name="connsiteX130" fmla="*/ 4675517 w 7161695"/>
              <a:gd name="connsiteY130" fmla="*/ 534838 h 1630392"/>
              <a:gd name="connsiteX131" fmla="*/ 4701396 w 7161695"/>
              <a:gd name="connsiteY131" fmla="*/ 508958 h 1630392"/>
              <a:gd name="connsiteX132" fmla="*/ 4718649 w 7161695"/>
              <a:gd name="connsiteY132" fmla="*/ 483079 h 1630392"/>
              <a:gd name="connsiteX133" fmla="*/ 4701396 w 7161695"/>
              <a:gd name="connsiteY133" fmla="*/ 414068 h 1630392"/>
              <a:gd name="connsiteX134" fmla="*/ 4684143 w 7161695"/>
              <a:gd name="connsiteY134" fmla="*/ 388189 h 1630392"/>
              <a:gd name="connsiteX135" fmla="*/ 4658264 w 7161695"/>
              <a:gd name="connsiteY135" fmla="*/ 241540 h 1630392"/>
              <a:gd name="connsiteX136" fmla="*/ 4597879 w 7161695"/>
              <a:gd name="connsiteY136" fmla="*/ 198408 h 1630392"/>
              <a:gd name="connsiteX137" fmla="*/ 4528868 w 7161695"/>
              <a:gd name="connsiteY137" fmla="*/ 146649 h 1630392"/>
              <a:gd name="connsiteX138" fmla="*/ 4468483 w 7161695"/>
              <a:gd name="connsiteY138" fmla="*/ 189781 h 1630392"/>
              <a:gd name="connsiteX139" fmla="*/ 4390845 w 7161695"/>
              <a:gd name="connsiteY139" fmla="*/ 500332 h 1630392"/>
              <a:gd name="connsiteX140" fmla="*/ 4382219 w 7161695"/>
              <a:gd name="connsiteY140" fmla="*/ 267419 h 1630392"/>
              <a:gd name="connsiteX141" fmla="*/ 4339087 w 7161695"/>
              <a:gd name="connsiteY141" fmla="*/ 293298 h 1630392"/>
              <a:gd name="connsiteX142" fmla="*/ 4270075 w 7161695"/>
              <a:gd name="connsiteY142" fmla="*/ 327804 h 1630392"/>
              <a:gd name="connsiteX143" fmla="*/ 4183811 w 7161695"/>
              <a:gd name="connsiteY143" fmla="*/ 353683 h 1630392"/>
              <a:gd name="connsiteX144" fmla="*/ 4019909 w 7161695"/>
              <a:gd name="connsiteY144" fmla="*/ 336430 h 1630392"/>
              <a:gd name="connsiteX145" fmla="*/ 3994030 w 7161695"/>
              <a:gd name="connsiteY145" fmla="*/ 276045 h 1630392"/>
              <a:gd name="connsiteX146" fmla="*/ 3959524 w 7161695"/>
              <a:gd name="connsiteY146" fmla="*/ 224287 h 1630392"/>
              <a:gd name="connsiteX147" fmla="*/ 3942272 w 7161695"/>
              <a:gd name="connsiteY147" fmla="*/ 198408 h 1630392"/>
              <a:gd name="connsiteX148" fmla="*/ 3925019 w 7161695"/>
              <a:gd name="connsiteY148" fmla="*/ 172528 h 1630392"/>
              <a:gd name="connsiteX149" fmla="*/ 3899139 w 7161695"/>
              <a:gd name="connsiteY149" fmla="*/ 120770 h 1630392"/>
              <a:gd name="connsiteX150" fmla="*/ 3838755 w 7161695"/>
              <a:gd name="connsiteY150" fmla="*/ 43132 h 1630392"/>
              <a:gd name="connsiteX151" fmla="*/ 3804249 w 7161695"/>
              <a:gd name="connsiteY151" fmla="*/ 51758 h 1630392"/>
              <a:gd name="connsiteX152" fmla="*/ 3735238 w 7161695"/>
              <a:gd name="connsiteY152" fmla="*/ 103517 h 1630392"/>
              <a:gd name="connsiteX153" fmla="*/ 3709358 w 7161695"/>
              <a:gd name="connsiteY153" fmla="*/ 129396 h 1630392"/>
              <a:gd name="connsiteX154" fmla="*/ 3674853 w 7161695"/>
              <a:gd name="connsiteY154" fmla="*/ 146649 h 1630392"/>
              <a:gd name="connsiteX155" fmla="*/ 3631721 w 7161695"/>
              <a:gd name="connsiteY155" fmla="*/ 198408 h 1630392"/>
              <a:gd name="connsiteX156" fmla="*/ 3597215 w 7161695"/>
              <a:gd name="connsiteY156" fmla="*/ 215660 h 1630392"/>
              <a:gd name="connsiteX157" fmla="*/ 3545456 w 7161695"/>
              <a:gd name="connsiteY157" fmla="*/ 250166 h 1630392"/>
              <a:gd name="connsiteX158" fmla="*/ 3493698 w 7161695"/>
              <a:gd name="connsiteY158" fmla="*/ 267419 h 1630392"/>
              <a:gd name="connsiteX159" fmla="*/ 3433313 w 7161695"/>
              <a:gd name="connsiteY159" fmla="*/ 284672 h 1630392"/>
              <a:gd name="connsiteX160" fmla="*/ 3338423 w 7161695"/>
              <a:gd name="connsiteY160" fmla="*/ 293298 h 1630392"/>
              <a:gd name="connsiteX161" fmla="*/ 2846717 w 7161695"/>
              <a:gd name="connsiteY161" fmla="*/ 284672 h 1630392"/>
              <a:gd name="connsiteX162" fmla="*/ 2786332 w 7161695"/>
              <a:gd name="connsiteY162" fmla="*/ 276045 h 1630392"/>
              <a:gd name="connsiteX163" fmla="*/ 2760453 w 7161695"/>
              <a:gd name="connsiteY163" fmla="*/ 258792 h 1630392"/>
              <a:gd name="connsiteX164" fmla="*/ 2725947 w 7161695"/>
              <a:gd name="connsiteY164" fmla="*/ 241540 h 1630392"/>
              <a:gd name="connsiteX165" fmla="*/ 2639683 w 7161695"/>
              <a:gd name="connsiteY165" fmla="*/ 198408 h 1630392"/>
              <a:gd name="connsiteX166" fmla="*/ 2544792 w 7161695"/>
              <a:gd name="connsiteY166" fmla="*/ 172528 h 1630392"/>
              <a:gd name="connsiteX167" fmla="*/ 2424023 w 7161695"/>
              <a:gd name="connsiteY167" fmla="*/ 120770 h 1630392"/>
              <a:gd name="connsiteX168" fmla="*/ 2380890 w 7161695"/>
              <a:gd name="connsiteY168" fmla="*/ 103517 h 1630392"/>
              <a:gd name="connsiteX169" fmla="*/ 2346385 w 7161695"/>
              <a:gd name="connsiteY169" fmla="*/ 86264 h 1630392"/>
              <a:gd name="connsiteX170" fmla="*/ 2294626 w 7161695"/>
              <a:gd name="connsiteY170" fmla="*/ 69011 h 1630392"/>
              <a:gd name="connsiteX171" fmla="*/ 2234241 w 7161695"/>
              <a:gd name="connsiteY171" fmla="*/ 51758 h 1630392"/>
              <a:gd name="connsiteX172" fmla="*/ 2182483 w 7161695"/>
              <a:gd name="connsiteY172" fmla="*/ 25879 h 1630392"/>
              <a:gd name="connsiteX173" fmla="*/ 2139351 w 7161695"/>
              <a:gd name="connsiteY173" fmla="*/ 17253 h 1630392"/>
              <a:gd name="connsiteX174" fmla="*/ 2061713 w 7161695"/>
              <a:gd name="connsiteY174" fmla="*/ 0 h 1630392"/>
              <a:gd name="connsiteX175" fmla="*/ 2053087 w 7161695"/>
              <a:gd name="connsiteY175" fmla="*/ 25879 h 1630392"/>
              <a:gd name="connsiteX176" fmla="*/ 2070339 w 7161695"/>
              <a:gd name="connsiteY176" fmla="*/ 94891 h 1630392"/>
              <a:gd name="connsiteX177" fmla="*/ 2053087 w 7161695"/>
              <a:gd name="connsiteY177" fmla="*/ 163902 h 1630392"/>
              <a:gd name="connsiteX178" fmla="*/ 2027207 w 7161695"/>
              <a:gd name="connsiteY178" fmla="*/ 189781 h 1630392"/>
              <a:gd name="connsiteX179" fmla="*/ 1940943 w 7161695"/>
              <a:gd name="connsiteY179" fmla="*/ 241540 h 1630392"/>
              <a:gd name="connsiteX180" fmla="*/ 1915064 w 7161695"/>
              <a:gd name="connsiteY180" fmla="*/ 258792 h 1630392"/>
              <a:gd name="connsiteX181" fmla="*/ 1863306 w 7161695"/>
              <a:gd name="connsiteY181" fmla="*/ 276045 h 1630392"/>
              <a:gd name="connsiteX182" fmla="*/ 1725283 w 7161695"/>
              <a:gd name="connsiteY182" fmla="*/ 258792 h 1630392"/>
              <a:gd name="connsiteX183" fmla="*/ 1690777 w 7161695"/>
              <a:gd name="connsiteY183" fmla="*/ 241540 h 1630392"/>
              <a:gd name="connsiteX184" fmla="*/ 1639019 w 7161695"/>
              <a:gd name="connsiteY184" fmla="*/ 215660 h 1630392"/>
              <a:gd name="connsiteX185" fmla="*/ 1621766 w 7161695"/>
              <a:gd name="connsiteY185" fmla="*/ 189781 h 1630392"/>
              <a:gd name="connsiteX186" fmla="*/ 1526875 w 7161695"/>
              <a:gd name="connsiteY186" fmla="*/ 172528 h 1630392"/>
              <a:gd name="connsiteX187" fmla="*/ 1457864 w 7161695"/>
              <a:gd name="connsiteY187" fmla="*/ 155275 h 1630392"/>
              <a:gd name="connsiteX188" fmla="*/ 1380226 w 7161695"/>
              <a:gd name="connsiteY188" fmla="*/ 146649 h 1630392"/>
              <a:gd name="connsiteX189" fmla="*/ 1328468 w 7161695"/>
              <a:gd name="connsiteY189" fmla="*/ 138023 h 1630392"/>
              <a:gd name="connsiteX190" fmla="*/ 1293962 w 7161695"/>
              <a:gd name="connsiteY190" fmla="*/ 120770 h 1630392"/>
              <a:gd name="connsiteX191" fmla="*/ 1268083 w 7161695"/>
              <a:gd name="connsiteY191" fmla="*/ 112143 h 1630392"/>
              <a:gd name="connsiteX192" fmla="*/ 1250830 w 7161695"/>
              <a:gd name="connsiteY192" fmla="*/ 138023 h 1630392"/>
              <a:gd name="connsiteX193" fmla="*/ 1224951 w 7161695"/>
              <a:gd name="connsiteY193" fmla="*/ 155275 h 1630392"/>
              <a:gd name="connsiteX194" fmla="*/ 1199072 w 7161695"/>
              <a:gd name="connsiteY194" fmla="*/ 181155 h 1630392"/>
              <a:gd name="connsiteX195" fmla="*/ 1164566 w 7161695"/>
              <a:gd name="connsiteY195" fmla="*/ 198408 h 1630392"/>
              <a:gd name="connsiteX196" fmla="*/ 1086928 w 7161695"/>
              <a:gd name="connsiteY196" fmla="*/ 241540 h 1630392"/>
              <a:gd name="connsiteX197" fmla="*/ 1017917 w 7161695"/>
              <a:gd name="connsiteY197" fmla="*/ 215660 h 1630392"/>
              <a:gd name="connsiteX198" fmla="*/ 974785 w 7161695"/>
              <a:gd name="connsiteY198" fmla="*/ 198408 h 1630392"/>
              <a:gd name="connsiteX199" fmla="*/ 948906 w 7161695"/>
              <a:gd name="connsiteY199" fmla="*/ 189781 h 1630392"/>
              <a:gd name="connsiteX200" fmla="*/ 923026 w 7161695"/>
              <a:gd name="connsiteY200" fmla="*/ 172528 h 1630392"/>
              <a:gd name="connsiteX201" fmla="*/ 828136 w 7161695"/>
              <a:gd name="connsiteY201" fmla="*/ 138023 h 1630392"/>
              <a:gd name="connsiteX202" fmla="*/ 750498 w 7161695"/>
              <a:gd name="connsiteY202" fmla="*/ 112143 h 1630392"/>
              <a:gd name="connsiteX203" fmla="*/ 724619 w 7161695"/>
              <a:gd name="connsiteY203" fmla="*/ 103517 h 1630392"/>
              <a:gd name="connsiteX204" fmla="*/ 422694 w 7161695"/>
              <a:gd name="connsiteY204" fmla="*/ 112143 h 1630392"/>
              <a:gd name="connsiteX205" fmla="*/ 396815 w 7161695"/>
              <a:gd name="connsiteY205" fmla="*/ 103517 h 1630392"/>
              <a:gd name="connsiteX206" fmla="*/ 370936 w 7161695"/>
              <a:gd name="connsiteY206" fmla="*/ 77638 h 1630392"/>
              <a:gd name="connsiteX207" fmla="*/ 353683 w 7161695"/>
              <a:gd name="connsiteY207" fmla="*/ 17253 h 1630392"/>
              <a:gd name="connsiteX208" fmla="*/ 327804 w 7161695"/>
              <a:gd name="connsiteY208" fmla="*/ 0 h 1630392"/>
              <a:gd name="connsiteX209" fmla="*/ 241539 w 7161695"/>
              <a:gd name="connsiteY209" fmla="*/ 43132 h 1630392"/>
              <a:gd name="connsiteX210" fmla="*/ 215660 w 7161695"/>
              <a:gd name="connsiteY210" fmla="*/ 69011 h 1630392"/>
              <a:gd name="connsiteX211" fmla="*/ 189781 w 7161695"/>
              <a:gd name="connsiteY211" fmla="*/ 77638 h 1630392"/>
              <a:gd name="connsiteX212" fmla="*/ 103517 w 7161695"/>
              <a:gd name="connsiteY212" fmla="*/ 112143 h 1630392"/>
              <a:gd name="connsiteX213" fmla="*/ 51758 w 7161695"/>
              <a:gd name="connsiteY213" fmla="*/ 120770 h 1630392"/>
              <a:gd name="connsiteX214" fmla="*/ 0 w 7161695"/>
              <a:gd name="connsiteY214" fmla="*/ 138023 h 1630392"/>
              <a:gd name="connsiteX215" fmla="*/ 25879 w 7161695"/>
              <a:gd name="connsiteY215" fmla="*/ 198408 h 1630392"/>
              <a:gd name="connsiteX216" fmla="*/ 34506 w 7161695"/>
              <a:gd name="connsiteY216" fmla="*/ 224287 h 1630392"/>
              <a:gd name="connsiteX217" fmla="*/ 60385 w 7161695"/>
              <a:gd name="connsiteY217" fmla="*/ 232913 h 1630392"/>
              <a:gd name="connsiteX218" fmla="*/ 112143 w 7161695"/>
              <a:gd name="connsiteY218" fmla="*/ 224287 h 1630392"/>
              <a:gd name="connsiteX219" fmla="*/ 112143 w 7161695"/>
              <a:gd name="connsiteY219" fmla="*/ 215660 h 1630392"/>
              <a:gd name="connsiteX0" fmla="*/ 112143 w 7161695"/>
              <a:gd name="connsiteY0" fmla="*/ 215660 h 1630392"/>
              <a:gd name="connsiteX1" fmla="*/ 155275 w 7161695"/>
              <a:gd name="connsiteY1" fmla="*/ 207034 h 1630392"/>
              <a:gd name="connsiteX2" fmla="*/ 276045 w 7161695"/>
              <a:gd name="connsiteY2" fmla="*/ 224287 h 1630392"/>
              <a:gd name="connsiteX3" fmla="*/ 310551 w 7161695"/>
              <a:gd name="connsiteY3" fmla="*/ 241540 h 1630392"/>
              <a:gd name="connsiteX4" fmla="*/ 345056 w 7161695"/>
              <a:gd name="connsiteY4" fmla="*/ 250166 h 1630392"/>
              <a:gd name="connsiteX5" fmla="*/ 396815 w 7161695"/>
              <a:gd name="connsiteY5" fmla="*/ 284672 h 1630392"/>
              <a:gd name="connsiteX6" fmla="*/ 508958 w 7161695"/>
              <a:gd name="connsiteY6" fmla="*/ 319177 h 1630392"/>
              <a:gd name="connsiteX7" fmla="*/ 534838 w 7161695"/>
              <a:gd name="connsiteY7" fmla="*/ 327804 h 1630392"/>
              <a:gd name="connsiteX8" fmla="*/ 603849 w 7161695"/>
              <a:gd name="connsiteY8" fmla="*/ 362309 h 1630392"/>
              <a:gd name="connsiteX9" fmla="*/ 655607 w 7161695"/>
              <a:gd name="connsiteY9" fmla="*/ 379562 h 1630392"/>
              <a:gd name="connsiteX10" fmla="*/ 681487 w 7161695"/>
              <a:gd name="connsiteY10" fmla="*/ 431321 h 1630392"/>
              <a:gd name="connsiteX11" fmla="*/ 672860 w 7161695"/>
              <a:gd name="connsiteY11" fmla="*/ 465826 h 1630392"/>
              <a:gd name="connsiteX12" fmla="*/ 638355 w 7161695"/>
              <a:gd name="connsiteY12" fmla="*/ 474453 h 1630392"/>
              <a:gd name="connsiteX13" fmla="*/ 526211 w 7161695"/>
              <a:gd name="connsiteY13" fmla="*/ 465826 h 1630392"/>
              <a:gd name="connsiteX14" fmla="*/ 500332 w 7161695"/>
              <a:gd name="connsiteY14" fmla="*/ 457200 h 1630392"/>
              <a:gd name="connsiteX15" fmla="*/ 353683 w 7161695"/>
              <a:gd name="connsiteY15" fmla="*/ 448574 h 1630392"/>
              <a:gd name="connsiteX16" fmla="*/ 301924 w 7161695"/>
              <a:gd name="connsiteY16" fmla="*/ 457200 h 1630392"/>
              <a:gd name="connsiteX17" fmla="*/ 336430 w 7161695"/>
              <a:gd name="connsiteY17" fmla="*/ 534838 h 1630392"/>
              <a:gd name="connsiteX18" fmla="*/ 396815 w 7161695"/>
              <a:gd name="connsiteY18" fmla="*/ 560717 h 1630392"/>
              <a:gd name="connsiteX19" fmla="*/ 422694 w 7161695"/>
              <a:gd name="connsiteY19" fmla="*/ 569343 h 1630392"/>
              <a:gd name="connsiteX20" fmla="*/ 491706 w 7161695"/>
              <a:gd name="connsiteY20" fmla="*/ 586596 h 1630392"/>
              <a:gd name="connsiteX21" fmla="*/ 439947 w 7161695"/>
              <a:gd name="connsiteY21" fmla="*/ 629728 h 1630392"/>
              <a:gd name="connsiteX22" fmla="*/ 396815 w 7161695"/>
              <a:gd name="connsiteY22" fmla="*/ 681487 h 1630392"/>
              <a:gd name="connsiteX23" fmla="*/ 431321 w 7161695"/>
              <a:gd name="connsiteY23" fmla="*/ 733245 h 1630392"/>
              <a:gd name="connsiteX24" fmla="*/ 457200 w 7161695"/>
              <a:gd name="connsiteY24" fmla="*/ 767751 h 1630392"/>
              <a:gd name="connsiteX25" fmla="*/ 534838 w 7161695"/>
              <a:gd name="connsiteY25" fmla="*/ 802257 h 1630392"/>
              <a:gd name="connsiteX26" fmla="*/ 595223 w 7161695"/>
              <a:gd name="connsiteY26" fmla="*/ 828136 h 1630392"/>
              <a:gd name="connsiteX27" fmla="*/ 707366 w 7161695"/>
              <a:gd name="connsiteY27" fmla="*/ 871268 h 1630392"/>
              <a:gd name="connsiteX28" fmla="*/ 974785 w 7161695"/>
              <a:gd name="connsiteY28" fmla="*/ 905774 h 1630392"/>
              <a:gd name="connsiteX29" fmla="*/ 1958196 w 7161695"/>
              <a:gd name="connsiteY29" fmla="*/ 914400 h 1630392"/>
              <a:gd name="connsiteX30" fmla="*/ 2035834 w 7161695"/>
              <a:gd name="connsiteY30" fmla="*/ 931653 h 1630392"/>
              <a:gd name="connsiteX31" fmla="*/ 2096219 w 7161695"/>
              <a:gd name="connsiteY31" fmla="*/ 948906 h 1630392"/>
              <a:gd name="connsiteX32" fmla="*/ 2147977 w 7161695"/>
              <a:gd name="connsiteY32" fmla="*/ 957532 h 1630392"/>
              <a:gd name="connsiteX33" fmla="*/ 2225615 w 7161695"/>
              <a:gd name="connsiteY33" fmla="*/ 974785 h 1630392"/>
              <a:gd name="connsiteX34" fmla="*/ 2251494 w 7161695"/>
              <a:gd name="connsiteY34" fmla="*/ 1000664 h 1630392"/>
              <a:gd name="connsiteX35" fmla="*/ 2277373 w 7161695"/>
              <a:gd name="connsiteY35" fmla="*/ 1009291 h 1630392"/>
              <a:gd name="connsiteX36" fmla="*/ 2337758 w 7161695"/>
              <a:gd name="connsiteY36" fmla="*/ 1026543 h 1630392"/>
              <a:gd name="connsiteX37" fmla="*/ 2424023 w 7161695"/>
              <a:gd name="connsiteY37" fmla="*/ 1061049 h 1630392"/>
              <a:gd name="connsiteX38" fmla="*/ 2527539 w 7161695"/>
              <a:gd name="connsiteY38" fmla="*/ 1078302 h 1630392"/>
              <a:gd name="connsiteX39" fmla="*/ 2622430 w 7161695"/>
              <a:gd name="connsiteY39" fmla="*/ 1086928 h 1630392"/>
              <a:gd name="connsiteX40" fmla="*/ 2734573 w 7161695"/>
              <a:gd name="connsiteY40" fmla="*/ 1104181 h 1630392"/>
              <a:gd name="connsiteX41" fmla="*/ 2898475 w 7161695"/>
              <a:gd name="connsiteY41" fmla="*/ 1130060 h 1630392"/>
              <a:gd name="connsiteX42" fmla="*/ 3312543 w 7161695"/>
              <a:gd name="connsiteY42" fmla="*/ 1138687 h 1630392"/>
              <a:gd name="connsiteX43" fmla="*/ 3295290 w 7161695"/>
              <a:gd name="connsiteY43" fmla="*/ 1112808 h 1630392"/>
              <a:gd name="connsiteX44" fmla="*/ 3338423 w 7161695"/>
              <a:gd name="connsiteY44" fmla="*/ 1069675 h 1630392"/>
              <a:gd name="connsiteX45" fmla="*/ 3459192 w 7161695"/>
              <a:gd name="connsiteY45" fmla="*/ 1078302 h 1630392"/>
              <a:gd name="connsiteX46" fmla="*/ 3502324 w 7161695"/>
              <a:gd name="connsiteY46" fmla="*/ 1086928 h 1630392"/>
              <a:gd name="connsiteX47" fmla="*/ 3588589 w 7161695"/>
              <a:gd name="connsiteY47" fmla="*/ 1095555 h 1630392"/>
              <a:gd name="connsiteX48" fmla="*/ 3830128 w 7161695"/>
              <a:gd name="connsiteY48" fmla="*/ 1121434 h 1630392"/>
              <a:gd name="connsiteX49" fmla="*/ 3907766 w 7161695"/>
              <a:gd name="connsiteY49" fmla="*/ 1130060 h 1630392"/>
              <a:gd name="connsiteX50" fmla="*/ 4132053 w 7161695"/>
              <a:gd name="connsiteY50" fmla="*/ 1138687 h 1630392"/>
              <a:gd name="connsiteX51" fmla="*/ 4278702 w 7161695"/>
              <a:gd name="connsiteY51" fmla="*/ 1155940 h 1630392"/>
              <a:gd name="connsiteX52" fmla="*/ 4347713 w 7161695"/>
              <a:gd name="connsiteY52" fmla="*/ 1199072 h 1630392"/>
              <a:gd name="connsiteX53" fmla="*/ 4373592 w 7161695"/>
              <a:gd name="connsiteY53" fmla="*/ 1207698 h 1630392"/>
              <a:gd name="connsiteX54" fmla="*/ 4408098 w 7161695"/>
              <a:gd name="connsiteY54" fmla="*/ 1233577 h 1630392"/>
              <a:gd name="connsiteX55" fmla="*/ 4459856 w 7161695"/>
              <a:gd name="connsiteY55" fmla="*/ 1250830 h 1630392"/>
              <a:gd name="connsiteX56" fmla="*/ 4485736 w 7161695"/>
              <a:gd name="connsiteY56" fmla="*/ 1259457 h 1630392"/>
              <a:gd name="connsiteX57" fmla="*/ 4554747 w 7161695"/>
              <a:gd name="connsiteY57" fmla="*/ 1285336 h 1630392"/>
              <a:gd name="connsiteX58" fmla="*/ 4597879 w 7161695"/>
              <a:gd name="connsiteY58" fmla="*/ 1293962 h 1630392"/>
              <a:gd name="connsiteX59" fmla="*/ 4675517 w 7161695"/>
              <a:gd name="connsiteY59" fmla="*/ 1319841 h 1630392"/>
              <a:gd name="connsiteX60" fmla="*/ 4710023 w 7161695"/>
              <a:gd name="connsiteY60" fmla="*/ 1337094 h 1630392"/>
              <a:gd name="connsiteX61" fmla="*/ 4796287 w 7161695"/>
              <a:gd name="connsiteY61" fmla="*/ 1354347 h 1630392"/>
              <a:gd name="connsiteX62" fmla="*/ 4873924 w 7161695"/>
              <a:gd name="connsiteY62" fmla="*/ 1371600 h 1630392"/>
              <a:gd name="connsiteX63" fmla="*/ 4951562 w 7161695"/>
              <a:gd name="connsiteY63" fmla="*/ 1406106 h 1630392"/>
              <a:gd name="connsiteX64" fmla="*/ 4986068 w 7161695"/>
              <a:gd name="connsiteY64" fmla="*/ 1423358 h 1630392"/>
              <a:gd name="connsiteX65" fmla="*/ 5072332 w 7161695"/>
              <a:gd name="connsiteY65" fmla="*/ 1449238 h 1630392"/>
              <a:gd name="connsiteX66" fmla="*/ 5098211 w 7161695"/>
              <a:gd name="connsiteY66" fmla="*/ 1457864 h 1630392"/>
              <a:gd name="connsiteX67" fmla="*/ 5184475 w 7161695"/>
              <a:gd name="connsiteY67" fmla="*/ 1475117 h 1630392"/>
              <a:gd name="connsiteX68" fmla="*/ 5262113 w 7161695"/>
              <a:gd name="connsiteY68" fmla="*/ 1492370 h 1630392"/>
              <a:gd name="connsiteX69" fmla="*/ 5296619 w 7161695"/>
              <a:gd name="connsiteY69" fmla="*/ 1509623 h 1630392"/>
              <a:gd name="connsiteX70" fmla="*/ 5400136 w 7161695"/>
              <a:gd name="connsiteY70" fmla="*/ 1526875 h 1630392"/>
              <a:gd name="connsiteX71" fmla="*/ 5460521 w 7161695"/>
              <a:gd name="connsiteY71" fmla="*/ 1535502 h 1630392"/>
              <a:gd name="connsiteX72" fmla="*/ 5503653 w 7161695"/>
              <a:gd name="connsiteY72" fmla="*/ 1544128 h 1630392"/>
              <a:gd name="connsiteX73" fmla="*/ 5581290 w 7161695"/>
              <a:gd name="connsiteY73" fmla="*/ 1552755 h 1630392"/>
              <a:gd name="connsiteX74" fmla="*/ 5814204 w 7161695"/>
              <a:gd name="connsiteY74" fmla="*/ 1587260 h 1630392"/>
              <a:gd name="connsiteX75" fmla="*/ 5909094 w 7161695"/>
              <a:gd name="connsiteY75" fmla="*/ 1595887 h 1630392"/>
              <a:gd name="connsiteX76" fmla="*/ 6107502 w 7161695"/>
              <a:gd name="connsiteY76" fmla="*/ 1613140 h 1630392"/>
              <a:gd name="connsiteX77" fmla="*/ 6185139 w 7161695"/>
              <a:gd name="connsiteY77" fmla="*/ 1630392 h 1630392"/>
              <a:gd name="connsiteX78" fmla="*/ 6435306 w 7161695"/>
              <a:gd name="connsiteY78" fmla="*/ 1621766 h 1630392"/>
              <a:gd name="connsiteX79" fmla="*/ 6409426 w 7161695"/>
              <a:gd name="connsiteY79" fmla="*/ 1587260 h 1630392"/>
              <a:gd name="connsiteX80" fmla="*/ 6383547 w 7161695"/>
              <a:gd name="connsiteY80" fmla="*/ 1578634 h 1630392"/>
              <a:gd name="connsiteX81" fmla="*/ 6331789 w 7161695"/>
              <a:gd name="connsiteY81" fmla="*/ 1544128 h 1630392"/>
              <a:gd name="connsiteX82" fmla="*/ 6305909 w 7161695"/>
              <a:gd name="connsiteY82" fmla="*/ 1492370 h 1630392"/>
              <a:gd name="connsiteX83" fmla="*/ 6288656 w 7161695"/>
              <a:gd name="connsiteY83" fmla="*/ 1466491 h 1630392"/>
              <a:gd name="connsiteX84" fmla="*/ 6297283 w 7161695"/>
              <a:gd name="connsiteY84" fmla="*/ 1431985 h 1630392"/>
              <a:gd name="connsiteX85" fmla="*/ 6323162 w 7161695"/>
              <a:gd name="connsiteY85" fmla="*/ 1414732 h 1630392"/>
              <a:gd name="connsiteX86" fmla="*/ 6383547 w 7161695"/>
              <a:gd name="connsiteY86" fmla="*/ 1388853 h 1630392"/>
              <a:gd name="connsiteX87" fmla="*/ 6409426 w 7161695"/>
              <a:gd name="connsiteY87" fmla="*/ 1371600 h 1630392"/>
              <a:gd name="connsiteX88" fmla="*/ 6443932 w 7161695"/>
              <a:gd name="connsiteY88" fmla="*/ 1362974 h 1630392"/>
              <a:gd name="connsiteX89" fmla="*/ 6616460 w 7161695"/>
              <a:gd name="connsiteY89" fmla="*/ 1345721 h 1630392"/>
              <a:gd name="connsiteX90" fmla="*/ 6797615 w 7161695"/>
              <a:gd name="connsiteY90" fmla="*/ 1328468 h 1630392"/>
              <a:gd name="connsiteX91" fmla="*/ 7159924 w 7161695"/>
              <a:gd name="connsiteY91" fmla="*/ 1337094 h 1630392"/>
              <a:gd name="connsiteX92" fmla="*/ 7134045 w 7161695"/>
              <a:gd name="connsiteY92" fmla="*/ 1328468 h 1630392"/>
              <a:gd name="connsiteX93" fmla="*/ 7125419 w 7161695"/>
              <a:gd name="connsiteY93" fmla="*/ 1302589 h 1630392"/>
              <a:gd name="connsiteX94" fmla="*/ 7090913 w 7161695"/>
              <a:gd name="connsiteY94" fmla="*/ 1242204 h 1630392"/>
              <a:gd name="connsiteX95" fmla="*/ 7073660 w 7161695"/>
              <a:gd name="connsiteY95" fmla="*/ 1199072 h 1630392"/>
              <a:gd name="connsiteX96" fmla="*/ 7047781 w 7161695"/>
              <a:gd name="connsiteY96" fmla="*/ 1104181 h 1630392"/>
              <a:gd name="connsiteX97" fmla="*/ 7021902 w 7161695"/>
              <a:gd name="connsiteY97" fmla="*/ 1052423 h 1630392"/>
              <a:gd name="connsiteX98" fmla="*/ 6987396 w 7161695"/>
              <a:gd name="connsiteY98" fmla="*/ 1035170 h 1630392"/>
              <a:gd name="connsiteX99" fmla="*/ 6892506 w 7161695"/>
              <a:gd name="connsiteY99" fmla="*/ 1043796 h 1630392"/>
              <a:gd name="connsiteX100" fmla="*/ 6840747 w 7161695"/>
              <a:gd name="connsiteY100" fmla="*/ 1061049 h 1630392"/>
              <a:gd name="connsiteX101" fmla="*/ 6745856 w 7161695"/>
              <a:gd name="connsiteY101" fmla="*/ 1078302 h 1630392"/>
              <a:gd name="connsiteX102" fmla="*/ 6607834 w 7161695"/>
              <a:gd name="connsiteY102" fmla="*/ 1095555 h 1630392"/>
              <a:gd name="connsiteX103" fmla="*/ 5753819 w 7161695"/>
              <a:gd name="connsiteY103" fmla="*/ 1078302 h 1630392"/>
              <a:gd name="connsiteX104" fmla="*/ 5538158 w 7161695"/>
              <a:gd name="connsiteY104" fmla="*/ 1061049 h 1630392"/>
              <a:gd name="connsiteX105" fmla="*/ 5469147 w 7161695"/>
              <a:gd name="connsiteY105" fmla="*/ 1043796 h 1630392"/>
              <a:gd name="connsiteX106" fmla="*/ 5270739 w 7161695"/>
              <a:gd name="connsiteY106" fmla="*/ 1026543 h 1630392"/>
              <a:gd name="connsiteX107" fmla="*/ 5236234 w 7161695"/>
              <a:gd name="connsiteY107" fmla="*/ 1009291 h 1630392"/>
              <a:gd name="connsiteX108" fmla="*/ 5253487 w 7161695"/>
              <a:gd name="connsiteY108" fmla="*/ 966158 h 1630392"/>
              <a:gd name="connsiteX109" fmla="*/ 5305245 w 7161695"/>
              <a:gd name="connsiteY109" fmla="*/ 931653 h 1630392"/>
              <a:gd name="connsiteX110" fmla="*/ 5382883 w 7161695"/>
              <a:gd name="connsiteY110" fmla="*/ 897147 h 1630392"/>
              <a:gd name="connsiteX111" fmla="*/ 5512279 w 7161695"/>
              <a:gd name="connsiteY111" fmla="*/ 836762 h 1630392"/>
              <a:gd name="connsiteX112" fmla="*/ 5564038 w 7161695"/>
              <a:gd name="connsiteY112" fmla="*/ 828136 h 1630392"/>
              <a:gd name="connsiteX113" fmla="*/ 5382883 w 7161695"/>
              <a:gd name="connsiteY113" fmla="*/ 802257 h 1630392"/>
              <a:gd name="connsiteX114" fmla="*/ 5348377 w 7161695"/>
              <a:gd name="connsiteY114" fmla="*/ 793630 h 1630392"/>
              <a:gd name="connsiteX115" fmla="*/ 5270739 w 7161695"/>
              <a:gd name="connsiteY115" fmla="*/ 785004 h 1630392"/>
              <a:gd name="connsiteX116" fmla="*/ 5331124 w 7161695"/>
              <a:gd name="connsiteY116" fmla="*/ 690113 h 1630392"/>
              <a:gd name="connsiteX117" fmla="*/ 5296619 w 7161695"/>
              <a:gd name="connsiteY117" fmla="*/ 655608 h 1630392"/>
              <a:gd name="connsiteX118" fmla="*/ 5270739 w 7161695"/>
              <a:gd name="connsiteY118" fmla="*/ 646981 h 1630392"/>
              <a:gd name="connsiteX119" fmla="*/ 5244860 w 7161695"/>
              <a:gd name="connsiteY119" fmla="*/ 629728 h 1630392"/>
              <a:gd name="connsiteX120" fmla="*/ 5218981 w 7161695"/>
              <a:gd name="connsiteY120" fmla="*/ 577970 h 1630392"/>
              <a:gd name="connsiteX121" fmla="*/ 5184475 w 7161695"/>
              <a:gd name="connsiteY121" fmla="*/ 569343 h 1630392"/>
              <a:gd name="connsiteX122" fmla="*/ 5106838 w 7161695"/>
              <a:gd name="connsiteY122" fmla="*/ 603849 h 1630392"/>
              <a:gd name="connsiteX123" fmla="*/ 5080958 w 7161695"/>
              <a:gd name="connsiteY123" fmla="*/ 612475 h 1630392"/>
              <a:gd name="connsiteX124" fmla="*/ 5003321 w 7161695"/>
              <a:gd name="connsiteY124" fmla="*/ 638355 h 1630392"/>
              <a:gd name="connsiteX125" fmla="*/ 4951562 w 7161695"/>
              <a:gd name="connsiteY125" fmla="*/ 672860 h 1630392"/>
              <a:gd name="connsiteX126" fmla="*/ 4899804 w 7161695"/>
              <a:gd name="connsiteY126" fmla="*/ 690113 h 1630392"/>
              <a:gd name="connsiteX127" fmla="*/ 4813539 w 7161695"/>
              <a:gd name="connsiteY127" fmla="*/ 681487 h 1630392"/>
              <a:gd name="connsiteX128" fmla="*/ 4753155 w 7161695"/>
              <a:gd name="connsiteY128" fmla="*/ 646981 h 1630392"/>
              <a:gd name="connsiteX129" fmla="*/ 4675517 w 7161695"/>
              <a:gd name="connsiteY129" fmla="*/ 612475 h 1630392"/>
              <a:gd name="connsiteX130" fmla="*/ 4675517 w 7161695"/>
              <a:gd name="connsiteY130" fmla="*/ 534838 h 1630392"/>
              <a:gd name="connsiteX131" fmla="*/ 4701396 w 7161695"/>
              <a:gd name="connsiteY131" fmla="*/ 508958 h 1630392"/>
              <a:gd name="connsiteX132" fmla="*/ 4718649 w 7161695"/>
              <a:gd name="connsiteY132" fmla="*/ 483079 h 1630392"/>
              <a:gd name="connsiteX133" fmla="*/ 4701396 w 7161695"/>
              <a:gd name="connsiteY133" fmla="*/ 414068 h 1630392"/>
              <a:gd name="connsiteX134" fmla="*/ 4684143 w 7161695"/>
              <a:gd name="connsiteY134" fmla="*/ 388189 h 1630392"/>
              <a:gd name="connsiteX135" fmla="*/ 4658264 w 7161695"/>
              <a:gd name="connsiteY135" fmla="*/ 241540 h 1630392"/>
              <a:gd name="connsiteX136" fmla="*/ 4597879 w 7161695"/>
              <a:gd name="connsiteY136" fmla="*/ 198408 h 1630392"/>
              <a:gd name="connsiteX137" fmla="*/ 4528868 w 7161695"/>
              <a:gd name="connsiteY137" fmla="*/ 146649 h 1630392"/>
              <a:gd name="connsiteX138" fmla="*/ 4494363 w 7161695"/>
              <a:gd name="connsiteY138" fmla="*/ 526211 h 1630392"/>
              <a:gd name="connsiteX139" fmla="*/ 4390845 w 7161695"/>
              <a:gd name="connsiteY139" fmla="*/ 500332 h 1630392"/>
              <a:gd name="connsiteX140" fmla="*/ 4382219 w 7161695"/>
              <a:gd name="connsiteY140" fmla="*/ 267419 h 1630392"/>
              <a:gd name="connsiteX141" fmla="*/ 4339087 w 7161695"/>
              <a:gd name="connsiteY141" fmla="*/ 293298 h 1630392"/>
              <a:gd name="connsiteX142" fmla="*/ 4270075 w 7161695"/>
              <a:gd name="connsiteY142" fmla="*/ 327804 h 1630392"/>
              <a:gd name="connsiteX143" fmla="*/ 4183811 w 7161695"/>
              <a:gd name="connsiteY143" fmla="*/ 353683 h 1630392"/>
              <a:gd name="connsiteX144" fmla="*/ 4019909 w 7161695"/>
              <a:gd name="connsiteY144" fmla="*/ 336430 h 1630392"/>
              <a:gd name="connsiteX145" fmla="*/ 3994030 w 7161695"/>
              <a:gd name="connsiteY145" fmla="*/ 276045 h 1630392"/>
              <a:gd name="connsiteX146" fmla="*/ 3959524 w 7161695"/>
              <a:gd name="connsiteY146" fmla="*/ 224287 h 1630392"/>
              <a:gd name="connsiteX147" fmla="*/ 3942272 w 7161695"/>
              <a:gd name="connsiteY147" fmla="*/ 198408 h 1630392"/>
              <a:gd name="connsiteX148" fmla="*/ 3925019 w 7161695"/>
              <a:gd name="connsiteY148" fmla="*/ 172528 h 1630392"/>
              <a:gd name="connsiteX149" fmla="*/ 3899139 w 7161695"/>
              <a:gd name="connsiteY149" fmla="*/ 120770 h 1630392"/>
              <a:gd name="connsiteX150" fmla="*/ 3838755 w 7161695"/>
              <a:gd name="connsiteY150" fmla="*/ 43132 h 1630392"/>
              <a:gd name="connsiteX151" fmla="*/ 3804249 w 7161695"/>
              <a:gd name="connsiteY151" fmla="*/ 51758 h 1630392"/>
              <a:gd name="connsiteX152" fmla="*/ 3735238 w 7161695"/>
              <a:gd name="connsiteY152" fmla="*/ 103517 h 1630392"/>
              <a:gd name="connsiteX153" fmla="*/ 3709358 w 7161695"/>
              <a:gd name="connsiteY153" fmla="*/ 129396 h 1630392"/>
              <a:gd name="connsiteX154" fmla="*/ 3674853 w 7161695"/>
              <a:gd name="connsiteY154" fmla="*/ 146649 h 1630392"/>
              <a:gd name="connsiteX155" fmla="*/ 3631721 w 7161695"/>
              <a:gd name="connsiteY155" fmla="*/ 198408 h 1630392"/>
              <a:gd name="connsiteX156" fmla="*/ 3597215 w 7161695"/>
              <a:gd name="connsiteY156" fmla="*/ 215660 h 1630392"/>
              <a:gd name="connsiteX157" fmla="*/ 3545456 w 7161695"/>
              <a:gd name="connsiteY157" fmla="*/ 250166 h 1630392"/>
              <a:gd name="connsiteX158" fmla="*/ 3493698 w 7161695"/>
              <a:gd name="connsiteY158" fmla="*/ 267419 h 1630392"/>
              <a:gd name="connsiteX159" fmla="*/ 3433313 w 7161695"/>
              <a:gd name="connsiteY159" fmla="*/ 284672 h 1630392"/>
              <a:gd name="connsiteX160" fmla="*/ 3338423 w 7161695"/>
              <a:gd name="connsiteY160" fmla="*/ 293298 h 1630392"/>
              <a:gd name="connsiteX161" fmla="*/ 2846717 w 7161695"/>
              <a:gd name="connsiteY161" fmla="*/ 284672 h 1630392"/>
              <a:gd name="connsiteX162" fmla="*/ 2786332 w 7161695"/>
              <a:gd name="connsiteY162" fmla="*/ 276045 h 1630392"/>
              <a:gd name="connsiteX163" fmla="*/ 2760453 w 7161695"/>
              <a:gd name="connsiteY163" fmla="*/ 258792 h 1630392"/>
              <a:gd name="connsiteX164" fmla="*/ 2725947 w 7161695"/>
              <a:gd name="connsiteY164" fmla="*/ 241540 h 1630392"/>
              <a:gd name="connsiteX165" fmla="*/ 2639683 w 7161695"/>
              <a:gd name="connsiteY165" fmla="*/ 198408 h 1630392"/>
              <a:gd name="connsiteX166" fmla="*/ 2544792 w 7161695"/>
              <a:gd name="connsiteY166" fmla="*/ 172528 h 1630392"/>
              <a:gd name="connsiteX167" fmla="*/ 2424023 w 7161695"/>
              <a:gd name="connsiteY167" fmla="*/ 120770 h 1630392"/>
              <a:gd name="connsiteX168" fmla="*/ 2380890 w 7161695"/>
              <a:gd name="connsiteY168" fmla="*/ 103517 h 1630392"/>
              <a:gd name="connsiteX169" fmla="*/ 2346385 w 7161695"/>
              <a:gd name="connsiteY169" fmla="*/ 86264 h 1630392"/>
              <a:gd name="connsiteX170" fmla="*/ 2294626 w 7161695"/>
              <a:gd name="connsiteY170" fmla="*/ 69011 h 1630392"/>
              <a:gd name="connsiteX171" fmla="*/ 2234241 w 7161695"/>
              <a:gd name="connsiteY171" fmla="*/ 51758 h 1630392"/>
              <a:gd name="connsiteX172" fmla="*/ 2182483 w 7161695"/>
              <a:gd name="connsiteY172" fmla="*/ 25879 h 1630392"/>
              <a:gd name="connsiteX173" fmla="*/ 2139351 w 7161695"/>
              <a:gd name="connsiteY173" fmla="*/ 17253 h 1630392"/>
              <a:gd name="connsiteX174" fmla="*/ 2061713 w 7161695"/>
              <a:gd name="connsiteY174" fmla="*/ 0 h 1630392"/>
              <a:gd name="connsiteX175" fmla="*/ 2053087 w 7161695"/>
              <a:gd name="connsiteY175" fmla="*/ 25879 h 1630392"/>
              <a:gd name="connsiteX176" fmla="*/ 2070339 w 7161695"/>
              <a:gd name="connsiteY176" fmla="*/ 94891 h 1630392"/>
              <a:gd name="connsiteX177" fmla="*/ 2053087 w 7161695"/>
              <a:gd name="connsiteY177" fmla="*/ 163902 h 1630392"/>
              <a:gd name="connsiteX178" fmla="*/ 2027207 w 7161695"/>
              <a:gd name="connsiteY178" fmla="*/ 189781 h 1630392"/>
              <a:gd name="connsiteX179" fmla="*/ 1940943 w 7161695"/>
              <a:gd name="connsiteY179" fmla="*/ 241540 h 1630392"/>
              <a:gd name="connsiteX180" fmla="*/ 1915064 w 7161695"/>
              <a:gd name="connsiteY180" fmla="*/ 258792 h 1630392"/>
              <a:gd name="connsiteX181" fmla="*/ 1863306 w 7161695"/>
              <a:gd name="connsiteY181" fmla="*/ 276045 h 1630392"/>
              <a:gd name="connsiteX182" fmla="*/ 1725283 w 7161695"/>
              <a:gd name="connsiteY182" fmla="*/ 258792 h 1630392"/>
              <a:gd name="connsiteX183" fmla="*/ 1690777 w 7161695"/>
              <a:gd name="connsiteY183" fmla="*/ 241540 h 1630392"/>
              <a:gd name="connsiteX184" fmla="*/ 1639019 w 7161695"/>
              <a:gd name="connsiteY184" fmla="*/ 215660 h 1630392"/>
              <a:gd name="connsiteX185" fmla="*/ 1621766 w 7161695"/>
              <a:gd name="connsiteY185" fmla="*/ 189781 h 1630392"/>
              <a:gd name="connsiteX186" fmla="*/ 1526875 w 7161695"/>
              <a:gd name="connsiteY186" fmla="*/ 172528 h 1630392"/>
              <a:gd name="connsiteX187" fmla="*/ 1457864 w 7161695"/>
              <a:gd name="connsiteY187" fmla="*/ 155275 h 1630392"/>
              <a:gd name="connsiteX188" fmla="*/ 1380226 w 7161695"/>
              <a:gd name="connsiteY188" fmla="*/ 146649 h 1630392"/>
              <a:gd name="connsiteX189" fmla="*/ 1328468 w 7161695"/>
              <a:gd name="connsiteY189" fmla="*/ 138023 h 1630392"/>
              <a:gd name="connsiteX190" fmla="*/ 1293962 w 7161695"/>
              <a:gd name="connsiteY190" fmla="*/ 120770 h 1630392"/>
              <a:gd name="connsiteX191" fmla="*/ 1268083 w 7161695"/>
              <a:gd name="connsiteY191" fmla="*/ 112143 h 1630392"/>
              <a:gd name="connsiteX192" fmla="*/ 1250830 w 7161695"/>
              <a:gd name="connsiteY192" fmla="*/ 138023 h 1630392"/>
              <a:gd name="connsiteX193" fmla="*/ 1224951 w 7161695"/>
              <a:gd name="connsiteY193" fmla="*/ 155275 h 1630392"/>
              <a:gd name="connsiteX194" fmla="*/ 1199072 w 7161695"/>
              <a:gd name="connsiteY194" fmla="*/ 181155 h 1630392"/>
              <a:gd name="connsiteX195" fmla="*/ 1164566 w 7161695"/>
              <a:gd name="connsiteY195" fmla="*/ 198408 h 1630392"/>
              <a:gd name="connsiteX196" fmla="*/ 1086928 w 7161695"/>
              <a:gd name="connsiteY196" fmla="*/ 241540 h 1630392"/>
              <a:gd name="connsiteX197" fmla="*/ 1017917 w 7161695"/>
              <a:gd name="connsiteY197" fmla="*/ 215660 h 1630392"/>
              <a:gd name="connsiteX198" fmla="*/ 974785 w 7161695"/>
              <a:gd name="connsiteY198" fmla="*/ 198408 h 1630392"/>
              <a:gd name="connsiteX199" fmla="*/ 948906 w 7161695"/>
              <a:gd name="connsiteY199" fmla="*/ 189781 h 1630392"/>
              <a:gd name="connsiteX200" fmla="*/ 923026 w 7161695"/>
              <a:gd name="connsiteY200" fmla="*/ 172528 h 1630392"/>
              <a:gd name="connsiteX201" fmla="*/ 828136 w 7161695"/>
              <a:gd name="connsiteY201" fmla="*/ 138023 h 1630392"/>
              <a:gd name="connsiteX202" fmla="*/ 750498 w 7161695"/>
              <a:gd name="connsiteY202" fmla="*/ 112143 h 1630392"/>
              <a:gd name="connsiteX203" fmla="*/ 724619 w 7161695"/>
              <a:gd name="connsiteY203" fmla="*/ 103517 h 1630392"/>
              <a:gd name="connsiteX204" fmla="*/ 422694 w 7161695"/>
              <a:gd name="connsiteY204" fmla="*/ 112143 h 1630392"/>
              <a:gd name="connsiteX205" fmla="*/ 396815 w 7161695"/>
              <a:gd name="connsiteY205" fmla="*/ 103517 h 1630392"/>
              <a:gd name="connsiteX206" fmla="*/ 370936 w 7161695"/>
              <a:gd name="connsiteY206" fmla="*/ 77638 h 1630392"/>
              <a:gd name="connsiteX207" fmla="*/ 353683 w 7161695"/>
              <a:gd name="connsiteY207" fmla="*/ 17253 h 1630392"/>
              <a:gd name="connsiteX208" fmla="*/ 327804 w 7161695"/>
              <a:gd name="connsiteY208" fmla="*/ 0 h 1630392"/>
              <a:gd name="connsiteX209" fmla="*/ 241539 w 7161695"/>
              <a:gd name="connsiteY209" fmla="*/ 43132 h 1630392"/>
              <a:gd name="connsiteX210" fmla="*/ 215660 w 7161695"/>
              <a:gd name="connsiteY210" fmla="*/ 69011 h 1630392"/>
              <a:gd name="connsiteX211" fmla="*/ 189781 w 7161695"/>
              <a:gd name="connsiteY211" fmla="*/ 77638 h 1630392"/>
              <a:gd name="connsiteX212" fmla="*/ 103517 w 7161695"/>
              <a:gd name="connsiteY212" fmla="*/ 112143 h 1630392"/>
              <a:gd name="connsiteX213" fmla="*/ 51758 w 7161695"/>
              <a:gd name="connsiteY213" fmla="*/ 120770 h 1630392"/>
              <a:gd name="connsiteX214" fmla="*/ 0 w 7161695"/>
              <a:gd name="connsiteY214" fmla="*/ 138023 h 1630392"/>
              <a:gd name="connsiteX215" fmla="*/ 25879 w 7161695"/>
              <a:gd name="connsiteY215" fmla="*/ 198408 h 1630392"/>
              <a:gd name="connsiteX216" fmla="*/ 34506 w 7161695"/>
              <a:gd name="connsiteY216" fmla="*/ 224287 h 1630392"/>
              <a:gd name="connsiteX217" fmla="*/ 60385 w 7161695"/>
              <a:gd name="connsiteY217" fmla="*/ 232913 h 1630392"/>
              <a:gd name="connsiteX218" fmla="*/ 112143 w 7161695"/>
              <a:gd name="connsiteY218" fmla="*/ 224287 h 1630392"/>
              <a:gd name="connsiteX219" fmla="*/ 112143 w 7161695"/>
              <a:gd name="connsiteY219" fmla="*/ 215660 h 1630392"/>
              <a:gd name="connsiteX0" fmla="*/ 112143 w 7161695"/>
              <a:gd name="connsiteY0" fmla="*/ 215660 h 1630392"/>
              <a:gd name="connsiteX1" fmla="*/ 155275 w 7161695"/>
              <a:gd name="connsiteY1" fmla="*/ 207034 h 1630392"/>
              <a:gd name="connsiteX2" fmla="*/ 276045 w 7161695"/>
              <a:gd name="connsiteY2" fmla="*/ 224287 h 1630392"/>
              <a:gd name="connsiteX3" fmla="*/ 310551 w 7161695"/>
              <a:gd name="connsiteY3" fmla="*/ 241540 h 1630392"/>
              <a:gd name="connsiteX4" fmla="*/ 345056 w 7161695"/>
              <a:gd name="connsiteY4" fmla="*/ 250166 h 1630392"/>
              <a:gd name="connsiteX5" fmla="*/ 396815 w 7161695"/>
              <a:gd name="connsiteY5" fmla="*/ 284672 h 1630392"/>
              <a:gd name="connsiteX6" fmla="*/ 508958 w 7161695"/>
              <a:gd name="connsiteY6" fmla="*/ 319177 h 1630392"/>
              <a:gd name="connsiteX7" fmla="*/ 534838 w 7161695"/>
              <a:gd name="connsiteY7" fmla="*/ 327804 h 1630392"/>
              <a:gd name="connsiteX8" fmla="*/ 603849 w 7161695"/>
              <a:gd name="connsiteY8" fmla="*/ 362309 h 1630392"/>
              <a:gd name="connsiteX9" fmla="*/ 655607 w 7161695"/>
              <a:gd name="connsiteY9" fmla="*/ 379562 h 1630392"/>
              <a:gd name="connsiteX10" fmla="*/ 681487 w 7161695"/>
              <a:gd name="connsiteY10" fmla="*/ 431321 h 1630392"/>
              <a:gd name="connsiteX11" fmla="*/ 672860 w 7161695"/>
              <a:gd name="connsiteY11" fmla="*/ 465826 h 1630392"/>
              <a:gd name="connsiteX12" fmla="*/ 638355 w 7161695"/>
              <a:gd name="connsiteY12" fmla="*/ 474453 h 1630392"/>
              <a:gd name="connsiteX13" fmla="*/ 526211 w 7161695"/>
              <a:gd name="connsiteY13" fmla="*/ 465826 h 1630392"/>
              <a:gd name="connsiteX14" fmla="*/ 500332 w 7161695"/>
              <a:gd name="connsiteY14" fmla="*/ 457200 h 1630392"/>
              <a:gd name="connsiteX15" fmla="*/ 353683 w 7161695"/>
              <a:gd name="connsiteY15" fmla="*/ 448574 h 1630392"/>
              <a:gd name="connsiteX16" fmla="*/ 301924 w 7161695"/>
              <a:gd name="connsiteY16" fmla="*/ 457200 h 1630392"/>
              <a:gd name="connsiteX17" fmla="*/ 336430 w 7161695"/>
              <a:gd name="connsiteY17" fmla="*/ 534838 h 1630392"/>
              <a:gd name="connsiteX18" fmla="*/ 396815 w 7161695"/>
              <a:gd name="connsiteY18" fmla="*/ 560717 h 1630392"/>
              <a:gd name="connsiteX19" fmla="*/ 422694 w 7161695"/>
              <a:gd name="connsiteY19" fmla="*/ 569343 h 1630392"/>
              <a:gd name="connsiteX20" fmla="*/ 491706 w 7161695"/>
              <a:gd name="connsiteY20" fmla="*/ 586596 h 1630392"/>
              <a:gd name="connsiteX21" fmla="*/ 439947 w 7161695"/>
              <a:gd name="connsiteY21" fmla="*/ 629728 h 1630392"/>
              <a:gd name="connsiteX22" fmla="*/ 396815 w 7161695"/>
              <a:gd name="connsiteY22" fmla="*/ 681487 h 1630392"/>
              <a:gd name="connsiteX23" fmla="*/ 431321 w 7161695"/>
              <a:gd name="connsiteY23" fmla="*/ 733245 h 1630392"/>
              <a:gd name="connsiteX24" fmla="*/ 457200 w 7161695"/>
              <a:gd name="connsiteY24" fmla="*/ 767751 h 1630392"/>
              <a:gd name="connsiteX25" fmla="*/ 534838 w 7161695"/>
              <a:gd name="connsiteY25" fmla="*/ 802257 h 1630392"/>
              <a:gd name="connsiteX26" fmla="*/ 595223 w 7161695"/>
              <a:gd name="connsiteY26" fmla="*/ 828136 h 1630392"/>
              <a:gd name="connsiteX27" fmla="*/ 707366 w 7161695"/>
              <a:gd name="connsiteY27" fmla="*/ 871268 h 1630392"/>
              <a:gd name="connsiteX28" fmla="*/ 974785 w 7161695"/>
              <a:gd name="connsiteY28" fmla="*/ 905774 h 1630392"/>
              <a:gd name="connsiteX29" fmla="*/ 1958196 w 7161695"/>
              <a:gd name="connsiteY29" fmla="*/ 914400 h 1630392"/>
              <a:gd name="connsiteX30" fmla="*/ 2035834 w 7161695"/>
              <a:gd name="connsiteY30" fmla="*/ 931653 h 1630392"/>
              <a:gd name="connsiteX31" fmla="*/ 2096219 w 7161695"/>
              <a:gd name="connsiteY31" fmla="*/ 948906 h 1630392"/>
              <a:gd name="connsiteX32" fmla="*/ 2147977 w 7161695"/>
              <a:gd name="connsiteY32" fmla="*/ 957532 h 1630392"/>
              <a:gd name="connsiteX33" fmla="*/ 2225615 w 7161695"/>
              <a:gd name="connsiteY33" fmla="*/ 974785 h 1630392"/>
              <a:gd name="connsiteX34" fmla="*/ 2251494 w 7161695"/>
              <a:gd name="connsiteY34" fmla="*/ 1000664 h 1630392"/>
              <a:gd name="connsiteX35" fmla="*/ 2277373 w 7161695"/>
              <a:gd name="connsiteY35" fmla="*/ 1009291 h 1630392"/>
              <a:gd name="connsiteX36" fmla="*/ 2337758 w 7161695"/>
              <a:gd name="connsiteY36" fmla="*/ 1026543 h 1630392"/>
              <a:gd name="connsiteX37" fmla="*/ 2424023 w 7161695"/>
              <a:gd name="connsiteY37" fmla="*/ 1061049 h 1630392"/>
              <a:gd name="connsiteX38" fmla="*/ 2527539 w 7161695"/>
              <a:gd name="connsiteY38" fmla="*/ 1078302 h 1630392"/>
              <a:gd name="connsiteX39" fmla="*/ 2622430 w 7161695"/>
              <a:gd name="connsiteY39" fmla="*/ 1086928 h 1630392"/>
              <a:gd name="connsiteX40" fmla="*/ 2734573 w 7161695"/>
              <a:gd name="connsiteY40" fmla="*/ 1104181 h 1630392"/>
              <a:gd name="connsiteX41" fmla="*/ 2898475 w 7161695"/>
              <a:gd name="connsiteY41" fmla="*/ 1130060 h 1630392"/>
              <a:gd name="connsiteX42" fmla="*/ 3312543 w 7161695"/>
              <a:gd name="connsiteY42" fmla="*/ 1138687 h 1630392"/>
              <a:gd name="connsiteX43" fmla="*/ 3295290 w 7161695"/>
              <a:gd name="connsiteY43" fmla="*/ 1112808 h 1630392"/>
              <a:gd name="connsiteX44" fmla="*/ 3338423 w 7161695"/>
              <a:gd name="connsiteY44" fmla="*/ 1069675 h 1630392"/>
              <a:gd name="connsiteX45" fmla="*/ 3459192 w 7161695"/>
              <a:gd name="connsiteY45" fmla="*/ 1078302 h 1630392"/>
              <a:gd name="connsiteX46" fmla="*/ 3502324 w 7161695"/>
              <a:gd name="connsiteY46" fmla="*/ 1086928 h 1630392"/>
              <a:gd name="connsiteX47" fmla="*/ 3588589 w 7161695"/>
              <a:gd name="connsiteY47" fmla="*/ 1095555 h 1630392"/>
              <a:gd name="connsiteX48" fmla="*/ 3830128 w 7161695"/>
              <a:gd name="connsiteY48" fmla="*/ 1121434 h 1630392"/>
              <a:gd name="connsiteX49" fmla="*/ 3907766 w 7161695"/>
              <a:gd name="connsiteY49" fmla="*/ 1130060 h 1630392"/>
              <a:gd name="connsiteX50" fmla="*/ 4132053 w 7161695"/>
              <a:gd name="connsiteY50" fmla="*/ 1138687 h 1630392"/>
              <a:gd name="connsiteX51" fmla="*/ 4278702 w 7161695"/>
              <a:gd name="connsiteY51" fmla="*/ 1155940 h 1630392"/>
              <a:gd name="connsiteX52" fmla="*/ 4347713 w 7161695"/>
              <a:gd name="connsiteY52" fmla="*/ 1199072 h 1630392"/>
              <a:gd name="connsiteX53" fmla="*/ 4373592 w 7161695"/>
              <a:gd name="connsiteY53" fmla="*/ 1207698 h 1630392"/>
              <a:gd name="connsiteX54" fmla="*/ 4408098 w 7161695"/>
              <a:gd name="connsiteY54" fmla="*/ 1233577 h 1630392"/>
              <a:gd name="connsiteX55" fmla="*/ 4459856 w 7161695"/>
              <a:gd name="connsiteY55" fmla="*/ 1250830 h 1630392"/>
              <a:gd name="connsiteX56" fmla="*/ 4485736 w 7161695"/>
              <a:gd name="connsiteY56" fmla="*/ 1259457 h 1630392"/>
              <a:gd name="connsiteX57" fmla="*/ 4554747 w 7161695"/>
              <a:gd name="connsiteY57" fmla="*/ 1285336 h 1630392"/>
              <a:gd name="connsiteX58" fmla="*/ 4597879 w 7161695"/>
              <a:gd name="connsiteY58" fmla="*/ 1293962 h 1630392"/>
              <a:gd name="connsiteX59" fmla="*/ 4675517 w 7161695"/>
              <a:gd name="connsiteY59" fmla="*/ 1319841 h 1630392"/>
              <a:gd name="connsiteX60" fmla="*/ 4710023 w 7161695"/>
              <a:gd name="connsiteY60" fmla="*/ 1337094 h 1630392"/>
              <a:gd name="connsiteX61" fmla="*/ 4796287 w 7161695"/>
              <a:gd name="connsiteY61" fmla="*/ 1354347 h 1630392"/>
              <a:gd name="connsiteX62" fmla="*/ 4873924 w 7161695"/>
              <a:gd name="connsiteY62" fmla="*/ 1371600 h 1630392"/>
              <a:gd name="connsiteX63" fmla="*/ 4951562 w 7161695"/>
              <a:gd name="connsiteY63" fmla="*/ 1406106 h 1630392"/>
              <a:gd name="connsiteX64" fmla="*/ 4986068 w 7161695"/>
              <a:gd name="connsiteY64" fmla="*/ 1423358 h 1630392"/>
              <a:gd name="connsiteX65" fmla="*/ 5072332 w 7161695"/>
              <a:gd name="connsiteY65" fmla="*/ 1449238 h 1630392"/>
              <a:gd name="connsiteX66" fmla="*/ 5098211 w 7161695"/>
              <a:gd name="connsiteY66" fmla="*/ 1457864 h 1630392"/>
              <a:gd name="connsiteX67" fmla="*/ 5184475 w 7161695"/>
              <a:gd name="connsiteY67" fmla="*/ 1475117 h 1630392"/>
              <a:gd name="connsiteX68" fmla="*/ 5262113 w 7161695"/>
              <a:gd name="connsiteY68" fmla="*/ 1492370 h 1630392"/>
              <a:gd name="connsiteX69" fmla="*/ 5296619 w 7161695"/>
              <a:gd name="connsiteY69" fmla="*/ 1509623 h 1630392"/>
              <a:gd name="connsiteX70" fmla="*/ 5400136 w 7161695"/>
              <a:gd name="connsiteY70" fmla="*/ 1526875 h 1630392"/>
              <a:gd name="connsiteX71" fmla="*/ 5460521 w 7161695"/>
              <a:gd name="connsiteY71" fmla="*/ 1535502 h 1630392"/>
              <a:gd name="connsiteX72" fmla="*/ 5503653 w 7161695"/>
              <a:gd name="connsiteY72" fmla="*/ 1544128 h 1630392"/>
              <a:gd name="connsiteX73" fmla="*/ 5581290 w 7161695"/>
              <a:gd name="connsiteY73" fmla="*/ 1552755 h 1630392"/>
              <a:gd name="connsiteX74" fmla="*/ 5814204 w 7161695"/>
              <a:gd name="connsiteY74" fmla="*/ 1587260 h 1630392"/>
              <a:gd name="connsiteX75" fmla="*/ 5909094 w 7161695"/>
              <a:gd name="connsiteY75" fmla="*/ 1595887 h 1630392"/>
              <a:gd name="connsiteX76" fmla="*/ 6107502 w 7161695"/>
              <a:gd name="connsiteY76" fmla="*/ 1613140 h 1630392"/>
              <a:gd name="connsiteX77" fmla="*/ 6185139 w 7161695"/>
              <a:gd name="connsiteY77" fmla="*/ 1630392 h 1630392"/>
              <a:gd name="connsiteX78" fmla="*/ 6435306 w 7161695"/>
              <a:gd name="connsiteY78" fmla="*/ 1621766 h 1630392"/>
              <a:gd name="connsiteX79" fmla="*/ 6409426 w 7161695"/>
              <a:gd name="connsiteY79" fmla="*/ 1587260 h 1630392"/>
              <a:gd name="connsiteX80" fmla="*/ 6383547 w 7161695"/>
              <a:gd name="connsiteY80" fmla="*/ 1578634 h 1630392"/>
              <a:gd name="connsiteX81" fmla="*/ 6331789 w 7161695"/>
              <a:gd name="connsiteY81" fmla="*/ 1544128 h 1630392"/>
              <a:gd name="connsiteX82" fmla="*/ 6305909 w 7161695"/>
              <a:gd name="connsiteY82" fmla="*/ 1492370 h 1630392"/>
              <a:gd name="connsiteX83" fmla="*/ 6288656 w 7161695"/>
              <a:gd name="connsiteY83" fmla="*/ 1466491 h 1630392"/>
              <a:gd name="connsiteX84" fmla="*/ 6297283 w 7161695"/>
              <a:gd name="connsiteY84" fmla="*/ 1431985 h 1630392"/>
              <a:gd name="connsiteX85" fmla="*/ 6323162 w 7161695"/>
              <a:gd name="connsiteY85" fmla="*/ 1414732 h 1630392"/>
              <a:gd name="connsiteX86" fmla="*/ 6383547 w 7161695"/>
              <a:gd name="connsiteY86" fmla="*/ 1388853 h 1630392"/>
              <a:gd name="connsiteX87" fmla="*/ 6409426 w 7161695"/>
              <a:gd name="connsiteY87" fmla="*/ 1371600 h 1630392"/>
              <a:gd name="connsiteX88" fmla="*/ 6443932 w 7161695"/>
              <a:gd name="connsiteY88" fmla="*/ 1362974 h 1630392"/>
              <a:gd name="connsiteX89" fmla="*/ 6616460 w 7161695"/>
              <a:gd name="connsiteY89" fmla="*/ 1345721 h 1630392"/>
              <a:gd name="connsiteX90" fmla="*/ 6797615 w 7161695"/>
              <a:gd name="connsiteY90" fmla="*/ 1328468 h 1630392"/>
              <a:gd name="connsiteX91" fmla="*/ 7159924 w 7161695"/>
              <a:gd name="connsiteY91" fmla="*/ 1337094 h 1630392"/>
              <a:gd name="connsiteX92" fmla="*/ 7134045 w 7161695"/>
              <a:gd name="connsiteY92" fmla="*/ 1328468 h 1630392"/>
              <a:gd name="connsiteX93" fmla="*/ 7125419 w 7161695"/>
              <a:gd name="connsiteY93" fmla="*/ 1302589 h 1630392"/>
              <a:gd name="connsiteX94" fmla="*/ 7090913 w 7161695"/>
              <a:gd name="connsiteY94" fmla="*/ 1242204 h 1630392"/>
              <a:gd name="connsiteX95" fmla="*/ 7073660 w 7161695"/>
              <a:gd name="connsiteY95" fmla="*/ 1199072 h 1630392"/>
              <a:gd name="connsiteX96" fmla="*/ 7047781 w 7161695"/>
              <a:gd name="connsiteY96" fmla="*/ 1104181 h 1630392"/>
              <a:gd name="connsiteX97" fmla="*/ 7021902 w 7161695"/>
              <a:gd name="connsiteY97" fmla="*/ 1052423 h 1630392"/>
              <a:gd name="connsiteX98" fmla="*/ 6987396 w 7161695"/>
              <a:gd name="connsiteY98" fmla="*/ 1035170 h 1630392"/>
              <a:gd name="connsiteX99" fmla="*/ 6892506 w 7161695"/>
              <a:gd name="connsiteY99" fmla="*/ 1043796 h 1630392"/>
              <a:gd name="connsiteX100" fmla="*/ 6840747 w 7161695"/>
              <a:gd name="connsiteY100" fmla="*/ 1061049 h 1630392"/>
              <a:gd name="connsiteX101" fmla="*/ 6745856 w 7161695"/>
              <a:gd name="connsiteY101" fmla="*/ 1078302 h 1630392"/>
              <a:gd name="connsiteX102" fmla="*/ 6607834 w 7161695"/>
              <a:gd name="connsiteY102" fmla="*/ 1095555 h 1630392"/>
              <a:gd name="connsiteX103" fmla="*/ 5753819 w 7161695"/>
              <a:gd name="connsiteY103" fmla="*/ 1078302 h 1630392"/>
              <a:gd name="connsiteX104" fmla="*/ 5538158 w 7161695"/>
              <a:gd name="connsiteY104" fmla="*/ 1061049 h 1630392"/>
              <a:gd name="connsiteX105" fmla="*/ 5469147 w 7161695"/>
              <a:gd name="connsiteY105" fmla="*/ 1043796 h 1630392"/>
              <a:gd name="connsiteX106" fmla="*/ 5270739 w 7161695"/>
              <a:gd name="connsiteY106" fmla="*/ 1026543 h 1630392"/>
              <a:gd name="connsiteX107" fmla="*/ 5236234 w 7161695"/>
              <a:gd name="connsiteY107" fmla="*/ 1009291 h 1630392"/>
              <a:gd name="connsiteX108" fmla="*/ 5253487 w 7161695"/>
              <a:gd name="connsiteY108" fmla="*/ 966158 h 1630392"/>
              <a:gd name="connsiteX109" fmla="*/ 5305245 w 7161695"/>
              <a:gd name="connsiteY109" fmla="*/ 931653 h 1630392"/>
              <a:gd name="connsiteX110" fmla="*/ 5382883 w 7161695"/>
              <a:gd name="connsiteY110" fmla="*/ 897147 h 1630392"/>
              <a:gd name="connsiteX111" fmla="*/ 5512279 w 7161695"/>
              <a:gd name="connsiteY111" fmla="*/ 836762 h 1630392"/>
              <a:gd name="connsiteX112" fmla="*/ 5564038 w 7161695"/>
              <a:gd name="connsiteY112" fmla="*/ 828136 h 1630392"/>
              <a:gd name="connsiteX113" fmla="*/ 5382883 w 7161695"/>
              <a:gd name="connsiteY113" fmla="*/ 802257 h 1630392"/>
              <a:gd name="connsiteX114" fmla="*/ 5348377 w 7161695"/>
              <a:gd name="connsiteY114" fmla="*/ 793630 h 1630392"/>
              <a:gd name="connsiteX115" fmla="*/ 5270739 w 7161695"/>
              <a:gd name="connsiteY115" fmla="*/ 785004 h 1630392"/>
              <a:gd name="connsiteX116" fmla="*/ 5331124 w 7161695"/>
              <a:gd name="connsiteY116" fmla="*/ 690113 h 1630392"/>
              <a:gd name="connsiteX117" fmla="*/ 5296619 w 7161695"/>
              <a:gd name="connsiteY117" fmla="*/ 655608 h 1630392"/>
              <a:gd name="connsiteX118" fmla="*/ 5270739 w 7161695"/>
              <a:gd name="connsiteY118" fmla="*/ 646981 h 1630392"/>
              <a:gd name="connsiteX119" fmla="*/ 5244860 w 7161695"/>
              <a:gd name="connsiteY119" fmla="*/ 629728 h 1630392"/>
              <a:gd name="connsiteX120" fmla="*/ 5218981 w 7161695"/>
              <a:gd name="connsiteY120" fmla="*/ 577970 h 1630392"/>
              <a:gd name="connsiteX121" fmla="*/ 5184475 w 7161695"/>
              <a:gd name="connsiteY121" fmla="*/ 569343 h 1630392"/>
              <a:gd name="connsiteX122" fmla="*/ 5106838 w 7161695"/>
              <a:gd name="connsiteY122" fmla="*/ 603849 h 1630392"/>
              <a:gd name="connsiteX123" fmla="*/ 5080958 w 7161695"/>
              <a:gd name="connsiteY123" fmla="*/ 612475 h 1630392"/>
              <a:gd name="connsiteX124" fmla="*/ 5003321 w 7161695"/>
              <a:gd name="connsiteY124" fmla="*/ 638355 h 1630392"/>
              <a:gd name="connsiteX125" fmla="*/ 4951562 w 7161695"/>
              <a:gd name="connsiteY125" fmla="*/ 672860 h 1630392"/>
              <a:gd name="connsiteX126" fmla="*/ 4899804 w 7161695"/>
              <a:gd name="connsiteY126" fmla="*/ 690113 h 1630392"/>
              <a:gd name="connsiteX127" fmla="*/ 4813539 w 7161695"/>
              <a:gd name="connsiteY127" fmla="*/ 681487 h 1630392"/>
              <a:gd name="connsiteX128" fmla="*/ 4753155 w 7161695"/>
              <a:gd name="connsiteY128" fmla="*/ 646981 h 1630392"/>
              <a:gd name="connsiteX129" fmla="*/ 4675517 w 7161695"/>
              <a:gd name="connsiteY129" fmla="*/ 612475 h 1630392"/>
              <a:gd name="connsiteX130" fmla="*/ 4675517 w 7161695"/>
              <a:gd name="connsiteY130" fmla="*/ 534838 h 1630392"/>
              <a:gd name="connsiteX131" fmla="*/ 4701396 w 7161695"/>
              <a:gd name="connsiteY131" fmla="*/ 508958 h 1630392"/>
              <a:gd name="connsiteX132" fmla="*/ 4718649 w 7161695"/>
              <a:gd name="connsiteY132" fmla="*/ 483079 h 1630392"/>
              <a:gd name="connsiteX133" fmla="*/ 4701396 w 7161695"/>
              <a:gd name="connsiteY133" fmla="*/ 414068 h 1630392"/>
              <a:gd name="connsiteX134" fmla="*/ 4684143 w 7161695"/>
              <a:gd name="connsiteY134" fmla="*/ 388189 h 1630392"/>
              <a:gd name="connsiteX135" fmla="*/ 4658264 w 7161695"/>
              <a:gd name="connsiteY135" fmla="*/ 241540 h 1630392"/>
              <a:gd name="connsiteX136" fmla="*/ 4597879 w 7161695"/>
              <a:gd name="connsiteY136" fmla="*/ 198408 h 1630392"/>
              <a:gd name="connsiteX137" fmla="*/ 4528868 w 7161695"/>
              <a:gd name="connsiteY137" fmla="*/ 146649 h 1630392"/>
              <a:gd name="connsiteX138" fmla="*/ 4559838 w 7161695"/>
              <a:gd name="connsiteY138" fmla="*/ 557721 h 1630392"/>
              <a:gd name="connsiteX139" fmla="*/ 4494363 w 7161695"/>
              <a:gd name="connsiteY139" fmla="*/ 526211 h 1630392"/>
              <a:gd name="connsiteX140" fmla="*/ 4390845 w 7161695"/>
              <a:gd name="connsiteY140" fmla="*/ 500332 h 1630392"/>
              <a:gd name="connsiteX141" fmla="*/ 4382219 w 7161695"/>
              <a:gd name="connsiteY141" fmla="*/ 267419 h 1630392"/>
              <a:gd name="connsiteX142" fmla="*/ 4339087 w 7161695"/>
              <a:gd name="connsiteY142" fmla="*/ 293298 h 1630392"/>
              <a:gd name="connsiteX143" fmla="*/ 4270075 w 7161695"/>
              <a:gd name="connsiteY143" fmla="*/ 327804 h 1630392"/>
              <a:gd name="connsiteX144" fmla="*/ 4183811 w 7161695"/>
              <a:gd name="connsiteY144" fmla="*/ 353683 h 1630392"/>
              <a:gd name="connsiteX145" fmla="*/ 4019909 w 7161695"/>
              <a:gd name="connsiteY145" fmla="*/ 336430 h 1630392"/>
              <a:gd name="connsiteX146" fmla="*/ 3994030 w 7161695"/>
              <a:gd name="connsiteY146" fmla="*/ 276045 h 1630392"/>
              <a:gd name="connsiteX147" fmla="*/ 3959524 w 7161695"/>
              <a:gd name="connsiteY147" fmla="*/ 224287 h 1630392"/>
              <a:gd name="connsiteX148" fmla="*/ 3942272 w 7161695"/>
              <a:gd name="connsiteY148" fmla="*/ 198408 h 1630392"/>
              <a:gd name="connsiteX149" fmla="*/ 3925019 w 7161695"/>
              <a:gd name="connsiteY149" fmla="*/ 172528 h 1630392"/>
              <a:gd name="connsiteX150" fmla="*/ 3899139 w 7161695"/>
              <a:gd name="connsiteY150" fmla="*/ 120770 h 1630392"/>
              <a:gd name="connsiteX151" fmla="*/ 3838755 w 7161695"/>
              <a:gd name="connsiteY151" fmla="*/ 43132 h 1630392"/>
              <a:gd name="connsiteX152" fmla="*/ 3804249 w 7161695"/>
              <a:gd name="connsiteY152" fmla="*/ 51758 h 1630392"/>
              <a:gd name="connsiteX153" fmla="*/ 3735238 w 7161695"/>
              <a:gd name="connsiteY153" fmla="*/ 103517 h 1630392"/>
              <a:gd name="connsiteX154" fmla="*/ 3709358 w 7161695"/>
              <a:gd name="connsiteY154" fmla="*/ 129396 h 1630392"/>
              <a:gd name="connsiteX155" fmla="*/ 3674853 w 7161695"/>
              <a:gd name="connsiteY155" fmla="*/ 146649 h 1630392"/>
              <a:gd name="connsiteX156" fmla="*/ 3631721 w 7161695"/>
              <a:gd name="connsiteY156" fmla="*/ 198408 h 1630392"/>
              <a:gd name="connsiteX157" fmla="*/ 3597215 w 7161695"/>
              <a:gd name="connsiteY157" fmla="*/ 215660 h 1630392"/>
              <a:gd name="connsiteX158" fmla="*/ 3545456 w 7161695"/>
              <a:gd name="connsiteY158" fmla="*/ 250166 h 1630392"/>
              <a:gd name="connsiteX159" fmla="*/ 3493698 w 7161695"/>
              <a:gd name="connsiteY159" fmla="*/ 267419 h 1630392"/>
              <a:gd name="connsiteX160" fmla="*/ 3433313 w 7161695"/>
              <a:gd name="connsiteY160" fmla="*/ 284672 h 1630392"/>
              <a:gd name="connsiteX161" fmla="*/ 3338423 w 7161695"/>
              <a:gd name="connsiteY161" fmla="*/ 293298 h 1630392"/>
              <a:gd name="connsiteX162" fmla="*/ 2846717 w 7161695"/>
              <a:gd name="connsiteY162" fmla="*/ 284672 h 1630392"/>
              <a:gd name="connsiteX163" fmla="*/ 2786332 w 7161695"/>
              <a:gd name="connsiteY163" fmla="*/ 276045 h 1630392"/>
              <a:gd name="connsiteX164" fmla="*/ 2760453 w 7161695"/>
              <a:gd name="connsiteY164" fmla="*/ 258792 h 1630392"/>
              <a:gd name="connsiteX165" fmla="*/ 2725947 w 7161695"/>
              <a:gd name="connsiteY165" fmla="*/ 241540 h 1630392"/>
              <a:gd name="connsiteX166" fmla="*/ 2639683 w 7161695"/>
              <a:gd name="connsiteY166" fmla="*/ 198408 h 1630392"/>
              <a:gd name="connsiteX167" fmla="*/ 2544792 w 7161695"/>
              <a:gd name="connsiteY167" fmla="*/ 172528 h 1630392"/>
              <a:gd name="connsiteX168" fmla="*/ 2424023 w 7161695"/>
              <a:gd name="connsiteY168" fmla="*/ 120770 h 1630392"/>
              <a:gd name="connsiteX169" fmla="*/ 2380890 w 7161695"/>
              <a:gd name="connsiteY169" fmla="*/ 103517 h 1630392"/>
              <a:gd name="connsiteX170" fmla="*/ 2346385 w 7161695"/>
              <a:gd name="connsiteY170" fmla="*/ 86264 h 1630392"/>
              <a:gd name="connsiteX171" fmla="*/ 2294626 w 7161695"/>
              <a:gd name="connsiteY171" fmla="*/ 69011 h 1630392"/>
              <a:gd name="connsiteX172" fmla="*/ 2234241 w 7161695"/>
              <a:gd name="connsiteY172" fmla="*/ 51758 h 1630392"/>
              <a:gd name="connsiteX173" fmla="*/ 2182483 w 7161695"/>
              <a:gd name="connsiteY173" fmla="*/ 25879 h 1630392"/>
              <a:gd name="connsiteX174" fmla="*/ 2139351 w 7161695"/>
              <a:gd name="connsiteY174" fmla="*/ 17253 h 1630392"/>
              <a:gd name="connsiteX175" fmla="*/ 2061713 w 7161695"/>
              <a:gd name="connsiteY175" fmla="*/ 0 h 1630392"/>
              <a:gd name="connsiteX176" fmla="*/ 2053087 w 7161695"/>
              <a:gd name="connsiteY176" fmla="*/ 25879 h 1630392"/>
              <a:gd name="connsiteX177" fmla="*/ 2070339 w 7161695"/>
              <a:gd name="connsiteY177" fmla="*/ 94891 h 1630392"/>
              <a:gd name="connsiteX178" fmla="*/ 2053087 w 7161695"/>
              <a:gd name="connsiteY178" fmla="*/ 163902 h 1630392"/>
              <a:gd name="connsiteX179" fmla="*/ 2027207 w 7161695"/>
              <a:gd name="connsiteY179" fmla="*/ 189781 h 1630392"/>
              <a:gd name="connsiteX180" fmla="*/ 1940943 w 7161695"/>
              <a:gd name="connsiteY180" fmla="*/ 241540 h 1630392"/>
              <a:gd name="connsiteX181" fmla="*/ 1915064 w 7161695"/>
              <a:gd name="connsiteY181" fmla="*/ 258792 h 1630392"/>
              <a:gd name="connsiteX182" fmla="*/ 1863306 w 7161695"/>
              <a:gd name="connsiteY182" fmla="*/ 276045 h 1630392"/>
              <a:gd name="connsiteX183" fmla="*/ 1725283 w 7161695"/>
              <a:gd name="connsiteY183" fmla="*/ 258792 h 1630392"/>
              <a:gd name="connsiteX184" fmla="*/ 1690777 w 7161695"/>
              <a:gd name="connsiteY184" fmla="*/ 241540 h 1630392"/>
              <a:gd name="connsiteX185" fmla="*/ 1639019 w 7161695"/>
              <a:gd name="connsiteY185" fmla="*/ 215660 h 1630392"/>
              <a:gd name="connsiteX186" fmla="*/ 1621766 w 7161695"/>
              <a:gd name="connsiteY186" fmla="*/ 189781 h 1630392"/>
              <a:gd name="connsiteX187" fmla="*/ 1526875 w 7161695"/>
              <a:gd name="connsiteY187" fmla="*/ 172528 h 1630392"/>
              <a:gd name="connsiteX188" fmla="*/ 1457864 w 7161695"/>
              <a:gd name="connsiteY188" fmla="*/ 155275 h 1630392"/>
              <a:gd name="connsiteX189" fmla="*/ 1380226 w 7161695"/>
              <a:gd name="connsiteY189" fmla="*/ 146649 h 1630392"/>
              <a:gd name="connsiteX190" fmla="*/ 1328468 w 7161695"/>
              <a:gd name="connsiteY190" fmla="*/ 138023 h 1630392"/>
              <a:gd name="connsiteX191" fmla="*/ 1293962 w 7161695"/>
              <a:gd name="connsiteY191" fmla="*/ 120770 h 1630392"/>
              <a:gd name="connsiteX192" fmla="*/ 1268083 w 7161695"/>
              <a:gd name="connsiteY192" fmla="*/ 112143 h 1630392"/>
              <a:gd name="connsiteX193" fmla="*/ 1250830 w 7161695"/>
              <a:gd name="connsiteY193" fmla="*/ 138023 h 1630392"/>
              <a:gd name="connsiteX194" fmla="*/ 1224951 w 7161695"/>
              <a:gd name="connsiteY194" fmla="*/ 155275 h 1630392"/>
              <a:gd name="connsiteX195" fmla="*/ 1199072 w 7161695"/>
              <a:gd name="connsiteY195" fmla="*/ 181155 h 1630392"/>
              <a:gd name="connsiteX196" fmla="*/ 1164566 w 7161695"/>
              <a:gd name="connsiteY196" fmla="*/ 198408 h 1630392"/>
              <a:gd name="connsiteX197" fmla="*/ 1086928 w 7161695"/>
              <a:gd name="connsiteY197" fmla="*/ 241540 h 1630392"/>
              <a:gd name="connsiteX198" fmla="*/ 1017917 w 7161695"/>
              <a:gd name="connsiteY198" fmla="*/ 215660 h 1630392"/>
              <a:gd name="connsiteX199" fmla="*/ 974785 w 7161695"/>
              <a:gd name="connsiteY199" fmla="*/ 198408 h 1630392"/>
              <a:gd name="connsiteX200" fmla="*/ 948906 w 7161695"/>
              <a:gd name="connsiteY200" fmla="*/ 189781 h 1630392"/>
              <a:gd name="connsiteX201" fmla="*/ 923026 w 7161695"/>
              <a:gd name="connsiteY201" fmla="*/ 172528 h 1630392"/>
              <a:gd name="connsiteX202" fmla="*/ 828136 w 7161695"/>
              <a:gd name="connsiteY202" fmla="*/ 138023 h 1630392"/>
              <a:gd name="connsiteX203" fmla="*/ 750498 w 7161695"/>
              <a:gd name="connsiteY203" fmla="*/ 112143 h 1630392"/>
              <a:gd name="connsiteX204" fmla="*/ 724619 w 7161695"/>
              <a:gd name="connsiteY204" fmla="*/ 103517 h 1630392"/>
              <a:gd name="connsiteX205" fmla="*/ 422694 w 7161695"/>
              <a:gd name="connsiteY205" fmla="*/ 112143 h 1630392"/>
              <a:gd name="connsiteX206" fmla="*/ 396815 w 7161695"/>
              <a:gd name="connsiteY206" fmla="*/ 103517 h 1630392"/>
              <a:gd name="connsiteX207" fmla="*/ 370936 w 7161695"/>
              <a:gd name="connsiteY207" fmla="*/ 77638 h 1630392"/>
              <a:gd name="connsiteX208" fmla="*/ 353683 w 7161695"/>
              <a:gd name="connsiteY208" fmla="*/ 17253 h 1630392"/>
              <a:gd name="connsiteX209" fmla="*/ 327804 w 7161695"/>
              <a:gd name="connsiteY209" fmla="*/ 0 h 1630392"/>
              <a:gd name="connsiteX210" fmla="*/ 241539 w 7161695"/>
              <a:gd name="connsiteY210" fmla="*/ 43132 h 1630392"/>
              <a:gd name="connsiteX211" fmla="*/ 215660 w 7161695"/>
              <a:gd name="connsiteY211" fmla="*/ 69011 h 1630392"/>
              <a:gd name="connsiteX212" fmla="*/ 189781 w 7161695"/>
              <a:gd name="connsiteY212" fmla="*/ 77638 h 1630392"/>
              <a:gd name="connsiteX213" fmla="*/ 103517 w 7161695"/>
              <a:gd name="connsiteY213" fmla="*/ 112143 h 1630392"/>
              <a:gd name="connsiteX214" fmla="*/ 51758 w 7161695"/>
              <a:gd name="connsiteY214" fmla="*/ 120770 h 1630392"/>
              <a:gd name="connsiteX215" fmla="*/ 0 w 7161695"/>
              <a:gd name="connsiteY215" fmla="*/ 138023 h 1630392"/>
              <a:gd name="connsiteX216" fmla="*/ 25879 w 7161695"/>
              <a:gd name="connsiteY216" fmla="*/ 198408 h 1630392"/>
              <a:gd name="connsiteX217" fmla="*/ 34506 w 7161695"/>
              <a:gd name="connsiteY217" fmla="*/ 224287 h 1630392"/>
              <a:gd name="connsiteX218" fmla="*/ 60385 w 7161695"/>
              <a:gd name="connsiteY218" fmla="*/ 232913 h 1630392"/>
              <a:gd name="connsiteX219" fmla="*/ 112143 w 7161695"/>
              <a:gd name="connsiteY219" fmla="*/ 224287 h 1630392"/>
              <a:gd name="connsiteX220" fmla="*/ 112143 w 7161695"/>
              <a:gd name="connsiteY220" fmla="*/ 215660 h 1630392"/>
              <a:gd name="connsiteX0" fmla="*/ 112143 w 7161695"/>
              <a:gd name="connsiteY0" fmla="*/ 215660 h 1630392"/>
              <a:gd name="connsiteX1" fmla="*/ 155275 w 7161695"/>
              <a:gd name="connsiteY1" fmla="*/ 207034 h 1630392"/>
              <a:gd name="connsiteX2" fmla="*/ 276045 w 7161695"/>
              <a:gd name="connsiteY2" fmla="*/ 224287 h 1630392"/>
              <a:gd name="connsiteX3" fmla="*/ 310551 w 7161695"/>
              <a:gd name="connsiteY3" fmla="*/ 241540 h 1630392"/>
              <a:gd name="connsiteX4" fmla="*/ 345056 w 7161695"/>
              <a:gd name="connsiteY4" fmla="*/ 250166 h 1630392"/>
              <a:gd name="connsiteX5" fmla="*/ 396815 w 7161695"/>
              <a:gd name="connsiteY5" fmla="*/ 284672 h 1630392"/>
              <a:gd name="connsiteX6" fmla="*/ 508958 w 7161695"/>
              <a:gd name="connsiteY6" fmla="*/ 319177 h 1630392"/>
              <a:gd name="connsiteX7" fmla="*/ 534838 w 7161695"/>
              <a:gd name="connsiteY7" fmla="*/ 327804 h 1630392"/>
              <a:gd name="connsiteX8" fmla="*/ 603849 w 7161695"/>
              <a:gd name="connsiteY8" fmla="*/ 362309 h 1630392"/>
              <a:gd name="connsiteX9" fmla="*/ 655607 w 7161695"/>
              <a:gd name="connsiteY9" fmla="*/ 379562 h 1630392"/>
              <a:gd name="connsiteX10" fmla="*/ 681487 w 7161695"/>
              <a:gd name="connsiteY10" fmla="*/ 431321 h 1630392"/>
              <a:gd name="connsiteX11" fmla="*/ 672860 w 7161695"/>
              <a:gd name="connsiteY11" fmla="*/ 465826 h 1630392"/>
              <a:gd name="connsiteX12" fmla="*/ 638355 w 7161695"/>
              <a:gd name="connsiteY12" fmla="*/ 474453 h 1630392"/>
              <a:gd name="connsiteX13" fmla="*/ 526211 w 7161695"/>
              <a:gd name="connsiteY13" fmla="*/ 465826 h 1630392"/>
              <a:gd name="connsiteX14" fmla="*/ 500332 w 7161695"/>
              <a:gd name="connsiteY14" fmla="*/ 457200 h 1630392"/>
              <a:gd name="connsiteX15" fmla="*/ 353683 w 7161695"/>
              <a:gd name="connsiteY15" fmla="*/ 448574 h 1630392"/>
              <a:gd name="connsiteX16" fmla="*/ 301924 w 7161695"/>
              <a:gd name="connsiteY16" fmla="*/ 457200 h 1630392"/>
              <a:gd name="connsiteX17" fmla="*/ 336430 w 7161695"/>
              <a:gd name="connsiteY17" fmla="*/ 534838 h 1630392"/>
              <a:gd name="connsiteX18" fmla="*/ 396815 w 7161695"/>
              <a:gd name="connsiteY18" fmla="*/ 560717 h 1630392"/>
              <a:gd name="connsiteX19" fmla="*/ 422694 w 7161695"/>
              <a:gd name="connsiteY19" fmla="*/ 569343 h 1630392"/>
              <a:gd name="connsiteX20" fmla="*/ 491706 w 7161695"/>
              <a:gd name="connsiteY20" fmla="*/ 586596 h 1630392"/>
              <a:gd name="connsiteX21" fmla="*/ 439947 w 7161695"/>
              <a:gd name="connsiteY21" fmla="*/ 629728 h 1630392"/>
              <a:gd name="connsiteX22" fmla="*/ 396815 w 7161695"/>
              <a:gd name="connsiteY22" fmla="*/ 681487 h 1630392"/>
              <a:gd name="connsiteX23" fmla="*/ 431321 w 7161695"/>
              <a:gd name="connsiteY23" fmla="*/ 733245 h 1630392"/>
              <a:gd name="connsiteX24" fmla="*/ 457200 w 7161695"/>
              <a:gd name="connsiteY24" fmla="*/ 767751 h 1630392"/>
              <a:gd name="connsiteX25" fmla="*/ 534838 w 7161695"/>
              <a:gd name="connsiteY25" fmla="*/ 802257 h 1630392"/>
              <a:gd name="connsiteX26" fmla="*/ 595223 w 7161695"/>
              <a:gd name="connsiteY26" fmla="*/ 828136 h 1630392"/>
              <a:gd name="connsiteX27" fmla="*/ 707366 w 7161695"/>
              <a:gd name="connsiteY27" fmla="*/ 871268 h 1630392"/>
              <a:gd name="connsiteX28" fmla="*/ 974785 w 7161695"/>
              <a:gd name="connsiteY28" fmla="*/ 905774 h 1630392"/>
              <a:gd name="connsiteX29" fmla="*/ 1958196 w 7161695"/>
              <a:gd name="connsiteY29" fmla="*/ 914400 h 1630392"/>
              <a:gd name="connsiteX30" fmla="*/ 2035834 w 7161695"/>
              <a:gd name="connsiteY30" fmla="*/ 931653 h 1630392"/>
              <a:gd name="connsiteX31" fmla="*/ 2096219 w 7161695"/>
              <a:gd name="connsiteY31" fmla="*/ 948906 h 1630392"/>
              <a:gd name="connsiteX32" fmla="*/ 2147977 w 7161695"/>
              <a:gd name="connsiteY32" fmla="*/ 957532 h 1630392"/>
              <a:gd name="connsiteX33" fmla="*/ 2225615 w 7161695"/>
              <a:gd name="connsiteY33" fmla="*/ 974785 h 1630392"/>
              <a:gd name="connsiteX34" fmla="*/ 2251494 w 7161695"/>
              <a:gd name="connsiteY34" fmla="*/ 1000664 h 1630392"/>
              <a:gd name="connsiteX35" fmla="*/ 2277373 w 7161695"/>
              <a:gd name="connsiteY35" fmla="*/ 1009291 h 1630392"/>
              <a:gd name="connsiteX36" fmla="*/ 2337758 w 7161695"/>
              <a:gd name="connsiteY36" fmla="*/ 1026543 h 1630392"/>
              <a:gd name="connsiteX37" fmla="*/ 2424023 w 7161695"/>
              <a:gd name="connsiteY37" fmla="*/ 1061049 h 1630392"/>
              <a:gd name="connsiteX38" fmla="*/ 2527539 w 7161695"/>
              <a:gd name="connsiteY38" fmla="*/ 1078302 h 1630392"/>
              <a:gd name="connsiteX39" fmla="*/ 2622430 w 7161695"/>
              <a:gd name="connsiteY39" fmla="*/ 1086928 h 1630392"/>
              <a:gd name="connsiteX40" fmla="*/ 2734573 w 7161695"/>
              <a:gd name="connsiteY40" fmla="*/ 1104181 h 1630392"/>
              <a:gd name="connsiteX41" fmla="*/ 2898475 w 7161695"/>
              <a:gd name="connsiteY41" fmla="*/ 1130060 h 1630392"/>
              <a:gd name="connsiteX42" fmla="*/ 3312543 w 7161695"/>
              <a:gd name="connsiteY42" fmla="*/ 1138687 h 1630392"/>
              <a:gd name="connsiteX43" fmla="*/ 3295290 w 7161695"/>
              <a:gd name="connsiteY43" fmla="*/ 1112808 h 1630392"/>
              <a:gd name="connsiteX44" fmla="*/ 3338423 w 7161695"/>
              <a:gd name="connsiteY44" fmla="*/ 1069675 h 1630392"/>
              <a:gd name="connsiteX45" fmla="*/ 3459192 w 7161695"/>
              <a:gd name="connsiteY45" fmla="*/ 1078302 h 1630392"/>
              <a:gd name="connsiteX46" fmla="*/ 3502324 w 7161695"/>
              <a:gd name="connsiteY46" fmla="*/ 1086928 h 1630392"/>
              <a:gd name="connsiteX47" fmla="*/ 3588589 w 7161695"/>
              <a:gd name="connsiteY47" fmla="*/ 1095555 h 1630392"/>
              <a:gd name="connsiteX48" fmla="*/ 3830128 w 7161695"/>
              <a:gd name="connsiteY48" fmla="*/ 1121434 h 1630392"/>
              <a:gd name="connsiteX49" fmla="*/ 3907766 w 7161695"/>
              <a:gd name="connsiteY49" fmla="*/ 1130060 h 1630392"/>
              <a:gd name="connsiteX50" fmla="*/ 4132053 w 7161695"/>
              <a:gd name="connsiteY50" fmla="*/ 1138687 h 1630392"/>
              <a:gd name="connsiteX51" fmla="*/ 4278702 w 7161695"/>
              <a:gd name="connsiteY51" fmla="*/ 1155940 h 1630392"/>
              <a:gd name="connsiteX52" fmla="*/ 4347713 w 7161695"/>
              <a:gd name="connsiteY52" fmla="*/ 1199072 h 1630392"/>
              <a:gd name="connsiteX53" fmla="*/ 4373592 w 7161695"/>
              <a:gd name="connsiteY53" fmla="*/ 1207698 h 1630392"/>
              <a:gd name="connsiteX54" fmla="*/ 4408098 w 7161695"/>
              <a:gd name="connsiteY54" fmla="*/ 1233577 h 1630392"/>
              <a:gd name="connsiteX55" fmla="*/ 4459856 w 7161695"/>
              <a:gd name="connsiteY55" fmla="*/ 1250830 h 1630392"/>
              <a:gd name="connsiteX56" fmla="*/ 4485736 w 7161695"/>
              <a:gd name="connsiteY56" fmla="*/ 1259457 h 1630392"/>
              <a:gd name="connsiteX57" fmla="*/ 4554747 w 7161695"/>
              <a:gd name="connsiteY57" fmla="*/ 1285336 h 1630392"/>
              <a:gd name="connsiteX58" fmla="*/ 4597879 w 7161695"/>
              <a:gd name="connsiteY58" fmla="*/ 1293962 h 1630392"/>
              <a:gd name="connsiteX59" fmla="*/ 4675517 w 7161695"/>
              <a:gd name="connsiteY59" fmla="*/ 1319841 h 1630392"/>
              <a:gd name="connsiteX60" fmla="*/ 4710023 w 7161695"/>
              <a:gd name="connsiteY60" fmla="*/ 1337094 h 1630392"/>
              <a:gd name="connsiteX61" fmla="*/ 4796287 w 7161695"/>
              <a:gd name="connsiteY61" fmla="*/ 1354347 h 1630392"/>
              <a:gd name="connsiteX62" fmla="*/ 4873924 w 7161695"/>
              <a:gd name="connsiteY62" fmla="*/ 1371600 h 1630392"/>
              <a:gd name="connsiteX63" fmla="*/ 4951562 w 7161695"/>
              <a:gd name="connsiteY63" fmla="*/ 1406106 h 1630392"/>
              <a:gd name="connsiteX64" fmla="*/ 4986068 w 7161695"/>
              <a:gd name="connsiteY64" fmla="*/ 1423358 h 1630392"/>
              <a:gd name="connsiteX65" fmla="*/ 5072332 w 7161695"/>
              <a:gd name="connsiteY65" fmla="*/ 1449238 h 1630392"/>
              <a:gd name="connsiteX66" fmla="*/ 5098211 w 7161695"/>
              <a:gd name="connsiteY66" fmla="*/ 1457864 h 1630392"/>
              <a:gd name="connsiteX67" fmla="*/ 5184475 w 7161695"/>
              <a:gd name="connsiteY67" fmla="*/ 1475117 h 1630392"/>
              <a:gd name="connsiteX68" fmla="*/ 5262113 w 7161695"/>
              <a:gd name="connsiteY68" fmla="*/ 1492370 h 1630392"/>
              <a:gd name="connsiteX69" fmla="*/ 5296619 w 7161695"/>
              <a:gd name="connsiteY69" fmla="*/ 1509623 h 1630392"/>
              <a:gd name="connsiteX70" fmla="*/ 5400136 w 7161695"/>
              <a:gd name="connsiteY70" fmla="*/ 1526875 h 1630392"/>
              <a:gd name="connsiteX71" fmla="*/ 5460521 w 7161695"/>
              <a:gd name="connsiteY71" fmla="*/ 1535502 h 1630392"/>
              <a:gd name="connsiteX72" fmla="*/ 5503653 w 7161695"/>
              <a:gd name="connsiteY72" fmla="*/ 1544128 h 1630392"/>
              <a:gd name="connsiteX73" fmla="*/ 5581290 w 7161695"/>
              <a:gd name="connsiteY73" fmla="*/ 1552755 h 1630392"/>
              <a:gd name="connsiteX74" fmla="*/ 5814204 w 7161695"/>
              <a:gd name="connsiteY74" fmla="*/ 1587260 h 1630392"/>
              <a:gd name="connsiteX75" fmla="*/ 5909094 w 7161695"/>
              <a:gd name="connsiteY75" fmla="*/ 1595887 h 1630392"/>
              <a:gd name="connsiteX76" fmla="*/ 6107502 w 7161695"/>
              <a:gd name="connsiteY76" fmla="*/ 1613140 h 1630392"/>
              <a:gd name="connsiteX77" fmla="*/ 6185139 w 7161695"/>
              <a:gd name="connsiteY77" fmla="*/ 1630392 h 1630392"/>
              <a:gd name="connsiteX78" fmla="*/ 6435306 w 7161695"/>
              <a:gd name="connsiteY78" fmla="*/ 1621766 h 1630392"/>
              <a:gd name="connsiteX79" fmla="*/ 6409426 w 7161695"/>
              <a:gd name="connsiteY79" fmla="*/ 1587260 h 1630392"/>
              <a:gd name="connsiteX80" fmla="*/ 6383547 w 7161695"/>
              <a:gd name="connsiteY80" fmla="*/ 1578634 h 1630392"/>
              <a:gd name="connsiteX81" fmla="*/ 6331789 w 7161695"/>
              <a:gd name="connsiteY81" fmla="*/ 1544128 h 1630392"/>
              <a:gd name="connsiteX82" fmla="*/ 6305909 w 7161695"/>
              <a:gd name="connsiteY82" fmla="*/ 1492370 h 1630392"/>
              <a:gd name="connsiteX83" fmla="*/ 6288656 w 7161695"/>
              <a:gd name="connsiteY83" fmla="*/ 1466491 h 1630392"/>
              <a:gd name="connsiteX84" fmla="*/ 6297283 w 7161695"/>
              <a:gd name="connsiteY84" fmla="*/ 1431985 h 1630392"/>
              <a:gd name="connsiteX85" fmla="*/ 6323162 w 7161695"/>
              <a:gd name="connsiteY85" fmla="*/ 1414732 h 1630392"/>
              <a:gd name="connsiteX86" fmla="*/ 6383547 w 7161695"/>
              <a:gd name="connsiteY86" fmla="*/ 1388853 h 1630392"/>
              <a:gd name="connsiteX87" fmla="*/ 6409426 w 7161695"/>
              <a:gd name="connsiteY87" fmla="*/ 1371600 h 1630392"/>
              <a:gd name="connsiteX88" fmla="*/ 6443932 w 7161695"/>
              <a:gd name="connsiteY88" fmla="*/ 1362974 h 1630392"/>
              <a:gd name="connsiteX89" fmla="*/ 6616460 w 7161695"/>
              <a:gd name="connsiteY89" fmla="*/ 1345721 h 1630392"/>
              <a:gd name="connsiteX90" fmla="*/ 6797615 w 7161695"/>
              <a:gd name="connsiteY90" fmla="*/ 1328468 h 1630392"/>
              <a:gd name="connsiteX91" fmla="*/ 7159924 w 7161695"/>
              <a:gd name="connsiteY91" fmla="*/ 1337094 h 1630392"/>
              <a:gd name="connsiteX92" fmla="*/ 7134045 w 7161695"/>
              <a:gd name="connsiteY92" fmla="*/ 1328468 h 1630392"/>
              <a:gd name="connsiteX93" fmla="*/ 7125419 w 7161695"/>
              <a:gd name="connsiteY93" fmla="*/ 1302589 h 1630392"/>
              <a:gd name="connsiteX94" fmla="*/ 7090913 w 7161695"/>
              <a:gd name="connsiteY94" fmla="*/ 1242204 h 1630392"/>
              <a:gd name="connsiteX95" fmla="*/ 7073660 w 7161695"/>
              <a:gd name="connsiteY95" fmla="*/ 1199072 h 1630392"/>
              <a:gd name="connsiteX96" fmla="*/ 7047781 w 7161695"/>
              <a:gd name="connsiteY96" fmla="*/ 1104181 h 1630392"/>
              <a:gd name="connsiteX97" fmla="*/ 7021902 w 7161695"/>
              <a:gd name="connsiteY97" fmla="*/ 1052423 h 1630392"/>
              <a:gd name="connsiteX98" fmla="*/ 6987396 w 7161695"/>
              <a:gd name="connsiteY98" fmla="*/ 1035170 h 1630392"/>
              <a:gd name="connsiteX99" fmla="*/ 6892506 w 7161695"/>
              <a:gd name="connsiteY99" fmla="*/ 1043796 h 1630392"/>
              <a:gd name="connsiteX100" fmla="*/ 6840747 w 7161695"/>
              <a:gd name="connsiteY100" fmla="*/ 1061049 h 1630392"/>
              <a:gd name="connsiteX101" fmla="*/ 6745856 w 7161695"/>
              <a:gd name="connsiteY101" fmla="*/ 1078302 h 1630392"/>
              <a:gd name="connsiteX102" fmla="*/ 6607834 w 7161695"/>
              <a:gd name="connsiteY102" fmla="*/ 1095555 h 1630392"/>
              <a:gd name="connsiteX103" fmla="*/ 5753819 w 7161695"/>
              <a:gd name="connsiteY103" fmla="*/ 1078302 h 1630392"/>
              <a:gd name="connsiteX104" fmla="*/ 5538158 w 7161695"/>
              <a:gd name="connsiteY104" fmla="*/ 1061049 h 1630392"/>
              <a:gd name="connsiteX105" fmla="*/ 5469147 w 7161695"/>
              <a:gd name="connsiteY105" fmla="*/ 1043796 h 1630392"/>
              <a:gd name="connsiteX106" fmla="*/ 5270739 w 7161695"/>
              <a:gd name="connsiteY106" fmla="*/ 1026543 h 1630392"/>
              <a:gd name="connsiteX107" fmla="*/ 5236234 w 7161695"/>
              <a:gd name="connsiteY107" fmla="*/ 1009291 h 1630392"/>
              <a:gd name="connsiteX108" fmla="*/ 5253487 w 7161695"/>
              <a:gd name="connsiteY108" fmla="*/ 966158 h 1630392"/>
              <a:gd name="connsiteX109" fmla="*/ 5305245 w 7161695"/>
              <a:gd name="connsiteY109" fmla="*/ 931653 h 1630392"/>
              <a:gd name="connsiteX110" fmla="*/ 5382883 w 7161695"/>
              <a:gd name="connsiteY110" fmla="*/ 897147 h 1630392"/>
              <a:gd name="connsiteX111" fmla="*/ 5512279 w 7161695"/>
              <a:gd name="connsiteY111" fmla="*/ 836762 h 1630392"/>
              <a:gd name="connsiteX112" fmla="*/ 5564038 w 7161695"/>
              <a:gd name="connsiteY112" fmla="*/ 828136 h 1630392"/>
              <a:gd name="connsiteX113" fmla="*/ 5382883 w 7161695"/>
              <a:gd name="connsiteY113" fmla="*/ 802257 h 1630392"/>
              <a:gd name="connsiteX114" fmla="*/ 5348377 w 7161695"/>
              <a:gd name="connsiteY114" fmla="*/ 793630 h 1630392"/>
              <a:gd name="connsiteX115" fmla="*/ 5270739 w 7161695"/>
              <a:gd name="connsiteY115" fmla="*/ 785004 h 1630392"/>
              <a:gd name="connsiteX116" fmla="*/ 5331124 w 7161695"/>
              <a:gd name="connsiteY116" fmla="*/ 690113 h 1630392"/>
              <a:gd name="connsiteX117" fmla="*/ 5296619 w 7161695"/>
              <a:gd name="connsiteY117" fmla="*/ 655608 h 1630392"/>
              <a:gd name="connsiteX118" fmla="*/ 5270739 w 7161695"/>
              <a:gd name="connsiteY118" fmla="*/ 646981 h 1630392"/>
              <a:gd name="connsiteX119" fmla="*/ 5244860 w 7161695"/>
              <a:gd name="connsiteY119" fmla="*/ 629728 h 1630392"/>
              <a:gd name="connsiteX120" fmla="*/ 5218981 w 7161695"/>
              <a:gd name="connsiteY120" fmla="*/ 577970 h 1630392"/>
              <a:gd name="connsiteX121" fmla="*/ 5184475 w 7161695"/>
              <a:gd name="connsiteY121" fmla="*/ 569343 h 1630392"/>
              <a:gd name="connsiteX122" fmla="*/ 5106838 w 7161695"/>
              <a:gd name="connsiteY122" fmla="*/ 603849 h 1630392"/>
              <a:gd name="connsiteX123" fmla="*/ 5080958 w 7161695"/>
              <a:gd name="connsiteY123" fmla="*/ 612475 h 1630392"/>
              <a:gd name="connsiteX124" fmla="*/ 5003321 w 7161695"/>
              <a:gd name="connsiteY124" fmla="*/ 638355 h 1630392"/>
              <a:gd name="connsiteX125" fmla="*/ 4951562 w 7161695"/>
              <a:gd name="connsiteY125" fmla="*/ 672860 h 1630392"/>
              <a:gd name="connsiteX126" fmla="*/ 4899804 w 7161695"/>
              <a:gd name="connsiteY126" fmla="*/ 690113 h 1630392"/>
              <a:gd name="connsiteX127" fmla="*/ 4813539 w 7161695"/>
              <a:gd name="connsiteY127" fmla="*/ 681487 h 1630392"/>
              <a:gd name="connsiteX128" fmla="*/ 4753155 w 7161695"/>
              <a:gd name="connsiteY128" fmla="*/ 646981 h 1630392"/>
              <a:gd name="connsiteX129" fmla="*/ 4675517 w 7161695"/>
              <a:gd name="connsiteY129" fmla="*/ 612475 h 1630392"/>
              <a:gd name="connsiteX130" fmla="*/ 4675517 w 7161695"/>
              <a:gd name="connsiteY130" fmla="*/ 534838 h 1630392"/>
              <a:gd name="connsiteX131" fmla="*/ 4701396 w 7161695"/>
              <a:gd name="connsiteY131" fmla="*/ 508958 h 1630392"/>
              <a:gd name="connsiteX132" fmla="*/ 4718649 w 7161695"/>
              <a:gd name="connsiteY132" fmla="*/ 483079 h 1630392"/>
              <a:gd name="connsiteX133" fmla="*/ 4701396 w 7161695"/>
              <a:gd name="connsiteY133" fmla="*/ 414068 h 1630392"/>
              <a:gd name="connsiteX134" fmla="*/ 4684143 w 7161695"/>
              <a:gd name="connsiteY134" fmla="*/ 388189 h 1630392"/>
              <a:gd name="connsiteX135" fmla="*/ 4658264 w 7161695"/>
              <a:gd name="connsiteY135" fmla="*/ 241540 h 1630392"/>
              <a:gd name="connsiteX136" fmla="*/ 4597879 w 7161695"/>
              <a:gd name="connsiteY136" fmla="*/ 198408 h 1630392"/>
              <a:gd name="connsiteX137" fmla="*/ 4528868 w 7161695"/>
              <a:gd name="connsiteY137" fmla="*/ 146649 h 1630392"/>
              <a:gd name="connsiteX138" fmla="*/ 4611596 w 7161695"/>
              <a:gd name="connsiteY138" fmla="*/ 566347 h 1630392"/>
              <a:gd name="connsiteX139" fmla="*/ 4559838 w 7161695"/>
              <a:gd name="connsiteY139" fmla="*/ 557721 h 1630392"/>
              <a:gd name="connsiteX140" fmla="*/ 4494363 w 7161695"/>
              <a:gd name="connsiteY140" fmla="*/ 526211 h 1630392"/>
              <a:gd name="connsiteX141" fmla="*/ 4390845 w 7161695"/>
              <a:gd name="connsiteY141" fmla="*/ 500332 h 1630392"/>
              <a:gd name="connsiteX142" fmla="*/ 4382219 w 7161695"/>
              <a:gd name="connsiteY142" fmla="*/ 267419 h 1630392"/>
              <a:gd name="connsiteX143" fmla="*/ 4339087 w 7161695"/>
              <a:gd name="connsiteY143" fmla="*/ 293298 h 1630392"/>
              <a:gd name="connsiteX144" fmla="*/ 4270075 w 7161695"/>
              <a:gd name="connsiteY144" fmla="*/ 327804 h 1630392"/>
              <a:gd name="connsiteX145" fmla="*/ 4183811 w 7161695"/>
              <a:gd name="connsiteY145" fmla="*/ 353683 h 1630392"/>
              <a:gd name="connsiteX146" fmla="*/ 4019909 w 7161695"/>
              <a:gd name="connsiteY146" fmla="*/ 336430 h 1630392"/>
              <a:gd name="connsiteX147" fmla="*/ 3994030 w 7161695"/>
              <a:gd name="connsiteY147" fmla="*/ 276045 h 1630392"/>
              <a:gd name="connsiteX148" fmla="*/ 3959524 w 7161695"/>
              <a:gd name="connsiteY148" fmla="*/ 224287 h 1630392"/>
              <a:gd name="connsiteX149" fmla="*/ 3942272 w 7161695"/>
              <a:gd name="connsiteY149" fmla="*/ 198408 h 1630392"/>
              <a:gd name="connsiteX150" fmla="*/ 3925019 w 7161695"/>
              <a:gd name="connsiteY150" fmla="*/ 172528 h 1630392"/>
              <a:gd name="connsiteX151" fmla="*/ 3899139 w 7161695"/>
              <a:gd name="connsiteY151" fmla="*/ 120770 h 1630392"/>
              <a:gd name="connsiteX152" fmla="*/ 3838755 w 7161695"/>
              <a:gd name="connsiteY152" fmla="*/ 43132 h 1630392"/>
              <a:gd name="connsiteX153" fmla="*/ 3804249 w 7161695"/>
              <a:gd name="connsiteY153" fmla="*/ 51758 h 1630392"/>
              <a:gd name="connsiteX154" fmla="*/ 3735238 w 7161695"/>
              <a:gd name="connsiteY154" fmla="*/ 103517 h 1630392"/>
              <a:gd name="connsiteX155" fmla="*/ 3709358 w 7161695"/>
              <a:gd name="connsiteY155" fmla="*/ 129396 h 1630392"/>
              <a:gd name="connsiteX156" fmla="*/ 3674853 w 7161695"/>
              <a:gd name="connsiteY156" fmla="*/ 146649 h 1630392"/>
              <a:gd name="connsiteX157" fmla="*/ 3631721 w 7161695"/>
              <a:gd name="connsiteY157" fmla="*/ 198408 h 1630392"/>
              <a:gd name="connsiteX158" fmla="*/ 3597215 w 7161695"/>
              <a:gd name="connsiteY158" fmla="*/ 215660 h 1630392"/>
              <a:gd name="connsiteX159" fmla="*/ 3545456 w 7161695"/>
              <a:gd name="connsiteY159" fmla="*/ 250166 h 1630392"/>
              <a:gd name="connsiteX160" fmla="*/ 3493698 w 7161695"/>
              <a:gd name="connsiteY160" fmla="*/ 267419 h 1630392"/>
              <a:gd name="connsiteX161" fmla="*/ 3433313 w 7161695"/>
              <a:gd name="connsiteY161" fmla="*/ 284672 h 1630392"/>
              <a:gd name="connsiteX162" fmla="*/ 3338423 w 7161695"/>
              <a:gd name="connsiteY162" fmla="*/ 293298 h 1630392"/>
              <a:gd name="connsiteX163" fmla="*/ 2846717 w 7161695"/>
              <a:gd name="connsiteY163" fmla="*/ 284672 h 1630392"/>
              <a:gd name="connsiteX164" fmla="*/ 2786332 w 7161695"/>
              <a:gd name="connsiteY164" fmla="*/ 276045 h 1630392"/>
              <a:gd name="connsiteX165" fmla="*/ 2760453 w 7161695"/>
              <a:gd name="connsiteY165" fmla="*/ 258792 h 1630392"/>
              <a:gd name="connsiteX166" fmla="*/ 2725947 w 7161695"/>
              <a:gd name="connsiteY166" fmla="*/ 241540 h 1630392"/>
              <a:gd name="connsiteX167" fmla="*/ 2639683 w 7161695"/>
              <a:gd name="connsiteY167" fmla="*/ 198408 h 1630392"/>
              <a:gd name="connsiteX168" fmla="*/ 2544792 w 7161695"/>
              <a:gd name="connsiteY168" fmla="*/ 172528 h 1630392"/>
              <a:gd name="connsiteX169" fmla="*/ 2424023 w 7161695"/>
              <a:gd name="connsiteY169" fmla="*/ 120770 h 1630392"/>
              <a:gd name="connsiteX170" fmla="*/ 2380890 w 7161695"/>
              <a:gd name="connsiteY170" fmla="*/ 103517 h 1630392"/>
              <a:gd name="connsiteX171" fmla="*/ 2346385 w 7161695"/>
              <a:gd name="connsiteY171" fmla="*/ 86264 h 1630392"/>
              <a:gd name="connsiteX172" fmla="*/ 2294626 w 7161695"/>
              <a:gd name="connsiteY172" fmla="*/ 69011 h 1630392"/>
              <a:gd name="connsiteX173" fmla="*/ 2234241 w 7161695"/>
              <a:gd name="connsiteY173" fmla="*/ 51758 h 1630392"/>
              <a:gd name="connsiteX174" fmla="*/ 2182483 w 7161695"/>
              <a:gd name="connsiteY174" fmla="*/ 25879 h 1630392"/>
              <a:gd name="connsiteX175" fmla="*/ 2139351 w 7161695"/>
              <a:gd name="connsiteY175" fmla="*/ 17253 h 1630392"/>
              <a:gd name="connsiteX176" fmla="*/ 2061713 w 7161695"/>
              <a:gd name="connsiteY176" fmla="*/ 0 h 1630392"/>
              <a:gd name="connsiteX177" fmla="*/ 2053087 w 7161695"/>
              <a:gd name="connsiteY177" fmla="*/ 25879 h 1630392"/>
              <a:gd name="connsiteX178" fmla="*/ 2070339 w 7161695"/>
              <a:gd name="connsiteY178" fmla="*/ 94891 h 1630392"/>
              <a:gd name="connsiteX179" fmla="*/ 2053087 w 7161695"/>
              <a:gd name="connsiteY179" fmla="*/ 163902 h 1630392"/>
              <a:gd name="connsiteX180" fmla="*/ 2027207 w 7161695"/>
              <a:gd name="connsiteY180" fmla="*/ 189781 h 1630392"/>
              <a:gd name="connsiteX181" fmla="*/ 1940943 w 7161695"/>
              <a:gd name="connsiteY181" fmla="*/ 241540 h 1630392"/>
              <a:gd name="connsiteX182" fmla="*/ 1915064 w 7161695"/>
              <a:gd name="connsiteY182" fmla="*/ 258792 h 1630392"/>
              <a:gd name="connsiteX183" fmla="*/ 1863306 w 7161695"/>
              <a:gd name="connsiteY183" fmla="*/ 276045 h 1630392"/>
              <a:gd name="connsiteX184" fmla="*/ 1725283 w 7161695"/>
              <a:gd name="connsiteY184" fmla="*/ 258792 h 1630392"/>
              <a:gd name="connsiteX185" fmla="*/ 1690777 w 7161695"/>
              <a:gd name="connsiteY185" fmla="*/ 241540 h 1630392"/>
              <a:gd name="connsiteX186" fmla="*/ 1639019 w 7161695"/>
              <a:gd name="connsiteY186" fmla="*/ 215660 h 1630392"/>
              <a:gd name="connsiteX187" fmla="*/ 1621766 w 7161695"/>
              <a:gd name="connsiteY187" fmla="*/ 189781 h 1630392"/>
              <a:gd name="connsiteX188" fmla="*/ 1526875 w 7161695"/>
              <a:gd name="connsiteY188" fmla="*/ 172528 h 1630392"/>
              <a:gd name="connsiteX189" fmla="*/ 1457864 w 7161695"/>
              <a:gd name="connsiteY189" fmla="*/ 155275 h 1630392"/>
              <a:gd name="connsiteX190" fmla="*/ 1380226 w 7161695"/>
              <a:gd name="connsiteY190" fmla="*/ 146649 h 1630392"/>
              <a:gd name="connsiteX191" fmla="*/ 1328468 w 7161695"/>
              <a:gd name="connsiteY191" fmla="*/ 138023 h 1630392"/>
              <a:gd name="connsiteX192" fmla="*/ 1293962 w 7161695"/>
              <a:gd name="connsiteY192" fmla="*/ 120770 h 1630392"/>
              <a:gd name="connsiteX193" fmla="*/ 1268083 w 7161695"/>
              <a:gd name="connsiteY193" fmla="*/ 112143 h 1630392"/>
              <a:gd name="connsiteX194" fmla="*/ 1250830 w 7161695"/>
              <a:gd name="connsiteY194" fmla="*/ 138023 h 1630392"/>
              <a:gd name="connsiteX195" fmla="*/ 1224951 w 7161695"/>
              <a:gd name="connsiteY195" fmla="*/ 155275 h 1630392"/>
              <a:gd name="connsiteX196" fmla="*/ 1199072 w 7161695"/>
              <a:gd name="connsiteY196" fmla="*/ 181155 h 1630392"/>
              <a:gd name="connsiteX197" fmla="*/ 1164566 w 7161695"/>
              <a:gd name="connsiteY197" fmla="*/ 198408 h 1630392"/>
              <a:gd name="connsiteX198" fmla="*/ 1086928 w 7161695"/>
              <a:gd name="connsiteY198" fmla="*/ 241540 h 1630392"/>
              <a:gd name="connsiteX199" fmla="*/ 1017917 w 7161695"/>
              <a:gd name="connsiteY199" fmla="*/ 215660 h 1630392"/>
              <a:gd name="connsiteX200" fmla="*/ 974785 w 7161695"/>
              <a:gd name="connsiteY200" fmla="*/ 198408 h 1630392"/>
              <a:gd name="connsiteX201" fmla="*/ 948906 w 7161695"/>
              <a:gd name="connsiteY201" fmla="*/ 189781 h 1630392"/>
              <a:gd name="connsiteX202" fmla="*/ 923026 w 7161695"/>
              <a:gd name="connsiteY202" fmla="*/ 172528 h 1630392"/>
              <a:gd name="connsiteX203" fmla="*/ 828136 w 7161695"/>
              <a:gd name="connsiteY203" fmla="*/ 138023 h 1630392"/>
              <a:gd name="connsiteX204" fmla="*/ 750498 w 7161695"/>
              <a:gd name="connsiteY204" fmla="*/ 112143 h 1630392"/>
              <a:gd name="connsiteX205" fmla="*/ 724619 w 7161695"/>
              <a:gd name="connsiteY205" fmla="*/ 103517 h 1630392"/>
              <a:gd name="connsiteX206" fmla="*/ 422694 w 7161695"/>
              <a:gd name="connsiteY206" fmla="*/ 112143 h 1630392"/>
              <a:gd name="connsiteX207" fmla="*/ 396815 w 7161695"/>
              <a:gd name="connsiteY207" fmla="*/ 103517 h 1630392"/>
              <a:gd name="connsiteX208" fmla="*/ 370936 w 7161695"/>
              <a:gd name="connsiteY208" fmla="*/ 77638 h 1630392"/>
              <a:gd name="connsiteX209" fmla="*/ 353683 w 7161695"/>
              <a:gd name="connsiteY209" fmla="*/ 17253 h 1630392"/>
              <a:gd name="connsiteX210" fmla="*/ 327804 w 7161695"/>
              <a:gd name="connsiteY210" fmla="*/ 0 h 1630392"/>
              <a:gd name="connsiteX211" fmla="*/ 241539 w 7161695"/>
              <a:gd name="connsiteY211" fmla="*/ 43132 h 1630392"/>
              <a:gd name="connsiteX212" fmla="*/ 215660 w 7161695"/>
              <a:gd name="connsiteY212" fmla="*/ 69011 h 1630392"/>
              <a:gd name="connsiteX213" fmla="*/ 189781 w 7161695"/>
              <a:gd name="connsiteY213" fmla="*/ 77638 h 1630392"/>
              <a:gd name="connsiteX214" fmla="*/ 103517 w 7161695"/>
              <a:gd name="connsiteY214" fmla="*/ 112143 h 1630392"/>
              <a:gd name="connsiteX215" fmla="*/ 51758 w 7161695"/>
              <a:gd name="connsiteY215" fmla="*/ 120770 h 1630392"/>
              <a:gd name="connsiteX216" fmla="*/ 0 w 7161695"/>
              <a:gd name="connsiteY216" fmla="*/ 138023 h 1630392"/>
              <a:gd name="connsiteX217" fmla="*/ 25879 w 7161695"/>
              <a:gd name="connsiteY217" fmla="*/ 198408 h 1630392"/>
              <a:gd name="connsiteX218" fmla="*/ 34506 w 7161695"/>
              <a:gd name="connsiteY218" fmla="*/ 224287 h 1630392"/>
              <a:gd name="connsiteX219" fmla="*/ 60385 w 7161695"/>
              <a:gd name="connsiteY219" fmla="*/ 232913 h 1630392"/>
              <a:gd name="connsiteX220" fmla="*/ 112143 w 7161695"/>
              <a:gd name="connsiteY220" fmla="*/ 224287 h 1630392"/>
              <a:gd name="connsiteX221" fmla="*/ 112143 w 7161695"/>
              <a:gd name="connsiteY221" fmla="*/ 215660 h 1630392"/>
              <a:gd name="connsiteX0" fmla="*/ 112143 w 7161695"/>
              <a:gd name="connsiteY0" fmla="*/ 215660 h 1630392"/>
              <a:gd name="connsiteX1" fmla="*/ 155275 w 7161695"/>
              <a:gd name="connsiteY1" fmla="*/ 207034 h 1630392"/>
              <a:gd name="connsiteX2" fmla="*/ 276045 w 7161695"/>
              <a:gd name="connsiteY2" fmla="*/ 224287 h 1630392"/>
              <a:gd name="connsiteX3" fmla="*/ 310551 w 7161695"/>
              <a:gd name="connsiteY3" fmla="*/ 241540 h 1630392"/>
              <a:gd name="connsiteX4" fmla="*/ 345056 w 7161695"/>
              <a:gd name="connsiteY4" fmla="*/ 250166 h 1630392"/>
              <a:gd name="connsiteX5" fmla="*/ 396815 w 7161695"/>
              <a:gd name="connsiteY5" fmla="*/ 284672 h 1630392"/>
              <a:gd name="connsiteX6" fmla="*/ 508958 w 7161695"/>
              <a:gd name="connsiteY6" fmla="*/ 319177 h 1630392"/>
              <a:gd name="connsiteX7" fmla="*/ 534838 w 7161695"/>
              <a:gd name="connsiteY7" fmla="*/ 327804 h 1630392"/>
              <a:gd name="connsiteX8" fmla="*/ 603849 w 7161695"/>
              <a:gd name="connsiteY8" fmla="*/ 362309 h 1630392"/>
              <a:gd name="connsiteX9" fmla="*/ 655607 w 7161695"/>
              <a:gd name="connsiteY9" fmla="*/ 379562 h 1630392"/>
              <a:gd name="connsiteX10" fmla="*/ 681487 w 7161695"/>
              <a:gd name="connsiteY10" fmla="*/ 431321 h 1630392"/>
              <a:gd name="connsiteX11" fmla="*/ 672860 w 7161695"/>
              <a:gd name="connsiteY11" fmla="*/ 465826 h 1630392"/>
              <a:gd name="connsiteX12" fmla="*/ 638355 w 7161695"/>
              <a:gd name="connsiteY12" fmla="*/ 474453 h 1630392"/>
              <a:gd name="connsiteX13" fmla="*/ 526211 w 7161695"/>
              <a:gd name="connsiteY13" fmla="*/ 465826 h 1630392"/>
              <a:gd name="connsiteX14" fmla="*/ 500332 w 7161695"/>
              <a:gd name="connsiteY14" fmla="*/ 457200 h 1630392"/>
              <a:gd name="connsiteX15" fmla="*/ 353683 w 7161695"/>
              <a:gd name="connsiteY15" fmla="*/ 448574 h 1630392"/>
              <a:gd name="connsiteX16" fmla="*/ 301924 w 7161695"/>
              <a:gd name="connsiteY16" fmla="*/ 457200 h 1630392"/>
              <a:gd name="connsiteX17" fmla="*/ 336430 w 7161695"/>
              <a:gd name="connsiteY17" fmla="*/ 534838 h 1630392"/>
              <a:gd name="connsiteX18" fmla="*/ 396815 w 7161695"/>
              <a:gd name="connsiteY18" fmla="*/ 560717 h 1630392"/>
              <a:gd name="connsiteX19" fmla="*/ 422694 w 7161695"/>
              <a:gd name="connsiteY19" fmla="*/ 569343 h 1630392"/>
              <a:gd name="connsiteX20" fmla="*/ 491706 w 7161695"/>
              <a:gd name="connsiteY20" fmla="*/ 586596 h 1630392"/>
              <a:gd name="connsiteX21" fmla="*/ 439947 w 7161695"/>
              <a:gd name="connsiteY21" fmla="*/ 629728 h 1630392"/>
              <a:gd name="connsiteX22" fmla="*/ 396815 w 7161695"/>
              <a:gd name="connsiteY22" fmla="*/ 681487 h 1630392"/>
              <a:gd name="connsiteX23" fmla="*/ 431321 w 7161695"/>
              <a:gd name="connsiteY23" fmla="*/ 733245 h 1630392"/>
              <a:gd name="connsiteX24" fmla="*/ 457200 w 7161695"/>
              <a:gd name="connsiteY24" fmla="*/ 767751 h 1630392"/>
              <a:gd name="connsiteX25" fmla="*/ 534838 w 7161695"/>
              <a:gd name="connsiteY25" fmla="*/ 802257 h 1630392"/>
              <a:gd name="connsiteX26" fmla="*/ 595223 w 7161695"/>
              <a:gd name="connsiteY26" fmla="*/ 828136 h 1630392"/>
              <a:gd name="connsiteX27" fmla="*/ 707366 w 7161695"/>
              <a:gd name="connsiteY27" fmla="*/ 871268 h 1630392"/>
              <a:gd name="connsiteX28" fmla="*/ 974785 w 7161695"/>
              <a:gd name="connsiteY28" fmla="*/ 905774 h 1630392"/>
              <a:gd name="connsiteX29" fmla="*/ 1958196 w 7161695"/>
              <a:gd name="connsiteY29" fmla="*/ 914400 h 1630392"/>
              <a:gd name="connsiteX30" fmla="*/ 2035834 w 7161695"/>
              <a:gd name="connsiteY30" fmla="*/ 931653 h 1630392"/>
              <a:gd name="connsiteX31" fmla="*/ 2096219 w 7161695"/>
              <a:gd name="connsiteY31" fmla="*/ 948906 h 1630392"/>
              <a:gd name="connsiteX32" fmla="*/ 2147977 w 7161695"/>
              <a:gd name="connsiteY32" fmla="*/ 957532 h 1630392"/>
              <a:gd name="connsiteX33" fmla="*/ 2225615 w 7161695"/>
              <a:gd name="connsiteY33" fmla="*/ 974785 h 1630392"/>
              <a:gd name="connsiteX34" fmla="*/ 2251494 w 7161695"/>
              <a:gd name="connsiteY34" fmla="*/ 1000664 h 1630392"/>
              <a:gd name="connsiteX35" fmla="*/ 2277373 w 7161695"/>
              <a:gd name="connsiteY35" fmla="*/ 1009291 h 1630392"/>
              <a:gd name="connsiteX36" fmla="*/ 2337758 w 7161695"/>
              <a:gd name="connsiteY36" fmla="*/ 1026543 h 1630392"/>
              <a:gd name="connsiteX37" fmla="*/ 2424023 w 7161695"/>
              <a:gd name="connsiteY37" fmla="*/ 1061049 h 1630392"/>
              <a:gd name="connsiteX38" fmla="*/ 2527539 w 7161695"/>
              <a:gd name="connsiteY38" fmla="*/ 1078302 h 1630392"/>
              <a:gd name="connsiteX39" fmla="*/ 2622430 w 7161695"/>
              <a:gd name="connsiteY39" fmla="*/ 1086928 h 1630392"/>
              <a:gd name="connsiteX40" fmla="*/ 2734573 w 7161695"/>
              <a:gd name="connsiteY40" fmla="*/ 1104181 h 1630392"/>
              <a:gd name="connsiteX41" fmla="*/ 2898475 w 7161695"/>
              <a:gd name="connsiteY41" fmla="*/ 1130060 h 1630392"/>
              <a:gd name="connsiteX42" fmla="*/ 3312543 w 7161695"/>
              <a:gd name="connsiteY42" fmla="*/ 1138687 h 1630392"/>
              <a:gd name="connsiteX43" fmla="*/ 3295290 w 7161695"/>
              <a:gd name="connsiteY43" fmla="*/ 1112808 h 1630392"/>
              <a:gd name="connsiteX44" fmla="*/ 3338423 w 7161695"/>
              <a:gd name="connsiteY44" fmla="*/ 1069675 h 1630392"/>
              <a:gd name="connsiteX45" fmla="*/ 3459192 w 7161695"/>
              <a:gd name="connsiteY45" fmla="*/ 1078302 h 1630392"/>
              <a:gd name="connsiteX46" fmla="*/ 3502324 w 7161695"/>
              <a:gd name="connsiteY46" fmla="*/ 1086928 h 1630392"/>
              <a:gd name="connsiteX47" fmla="*/ 3588589 w 7161695"/>
              <a:gd name="connsiteY47" fmla="*/ 1095555 h 1630392"/>
              <a:gd name="connsiteX48" fmla="*/ 3830128 w 7161695"/>
              <a:gd name="connsiteY48" fmla="*/ 1121434 h 1630392"/>
              <a:gd name="connsiteX49" fmla="*/ 3907766 w 7161695"/>
              <a:gd name="connsiteY49" fmla="*/ 1130060 h 1630392"/>
              <a:gd name="connsiteX50" fmla="*/ 4132053 w 7161695"/>
              <a:gd name="connsiteY50" fmla="*/ 1138687 h 1630392"/>
              <a:gd name="connsiteX51" fmla="*/ 4278702 w 7161695"/>
              <a:gd name="connsiteY51" fmla="*/ 1155940 h 1630392"/>
              <a:gd name="connsiteX52" fmla="*/ 4347713 w 7161695"/>
              <a:gd name="connsiteY52" fmla="*/ 1199072 h 1630392"/>
              <a:gd name="connsiteX53" fmla="*/ 4373592 w 7161695"/>
              <a:gd name="connsiteY53" fmla="*/ 1207698 h 1630392"/>
              <a:gd name="connsiteX54" fmla="*/ 4408098 w 7161695"/>
              <a:gd name="connsiteY54" fmla="*/ 1233577 h 1630392"/>
              <a:gd name="connsiteX55" fmla="*/ 4459856 w 7161695"/>
              <a:gd name="connsiteY55" fmla="*/ 1250830 h 1630392"/>
              <a:gd name="connsiteX56" fmla="*/ 4485736 w 7161695"/>
              <a:gd name="connsiteY56" fmla="*/ 1259457 h 1630392"/>
              <a:gd name="connsiteX57" fmla="*/ 4554747 w 7161695"/>
              <a:gd name="connsiteY57" fmla="*/ 1285336 h 1630392"/>
              <a:gd name="connsiteX58" fmla="*/ 4597879 w 7161695"/>
              <a:gd name="connsiteY58" fmla="*/ 1293962 h 1630392"/>
              <a:gd name="connsiteX59" fmla="*/ 4675517 w 7161695"/>
              <a:gd name="connsiteY59" fmla="*/ 1319841 h 1630392"/>
              <a:gd name="connsiteX60" fmla="*/ 4710023 w 7161695"/>
              <a:gd name="connsiteY60" fmla="*/ 1337094 h 1630392"/>
              <a:gd name="connsiteX61" fmla="*/ 4796287 w 7161695"/>
              <a:gd name="connsiteY61" fmla="*/ 1354347 h 1630392"/>
              <a:gd name="connsiteX62" fmla="*/ 4873924 w 7161695"/>
              <a:gd name="connsiteY62" fmla="*/ 1371600 h 1630392"/>
              <a:gd name="connsiteX63" fmla="*/ 4951562 w 7161695"/>
              <a:gd name="connsiteY63" fmla="*/ 1406106 h 1630392"/>
              <a:gd name="connsiteX64" fmla="*/ 4986068 w 7161695"/>
              <a:gd name="connsiteY64" fmla="*/ 1423358 h 1630392"/>
              <a:gd name="connsiteX65" fmla="*/ 5072332 w 7161695"/>
              <a:gd name="connsiteY65" fmla="*/ 1449238 h 1630392"/>
              <a:gd name="connsiteX66" fmla="*/ 5098211 w 7161695"/>
              <a:gd name="connsiteY66" fmla="*/ 1457864 h 1630392"/>
              <a:gd name="connsiteX67" fmla="*/ 5184475 w 7161695"/>
              <a:gd name="connsiteY67" fmla="*/ 1475117 h 1630392"/>
              <a:gd name="connsiteX68" fmla="*/ 5262113 w 7161695"/>
              <a:gd name="connsiteY68" fmla="*/ 1492370 h 1630392"/>
              <a:gd name="connsiteX69" fmla="*/ 5296619 w 7161695"/>
              <a:gd name="connsiteY69" fmla="*/ 1509623 h 1630392"/>
              <a:gd name="connsiteX70" fmla="*/ 5400136 w 7161695"/>
              <a:gd name="connsiteY70" fmla="*/ 1526875 h 1630392"/>
              <a:gd name="connsiteX71" fmla="*/ 5460521 w 7161695"/>
              <a:gd name="connsiteY71" fmla="*/ 1535502 h 1630392"/>
              <a:gd name="connsiteX72" fmla="*/ 5503653 w 7161695"/>
              <a:gd name="connsiteY72" fmla="*/ 1544128 h 1630392"/>
              <a:gd name="connsiteX73" fmla="*/ 5581290 w 7161695"/>
              <a:gd name="connsiteY73" fmla="*/ 1552755 h 1630392"/>
              <a:gd name="connsiteX74" fmla="*/ 5814204 w 7161695"/>
              <a:gd name="connsiteY74" fmla="*/ 1587260 h 1630392"/>
              <a:gd name="connsiteX75" fmla="*/ 5909094 w 7161695"/>
              <a:gd name="connsiteY75" fmla="*/ 1595887 h 1630392"/>
              <a:gd name="connsiteX76" fmla="*/ 6107502 w 7161695"/>
              <a:gd name="connsiteY76" fmla="*/ 1613140 h 1630392"/>
              <a:gd name="connsiteX77" fmla="*/ 6185139 w 7161695"/>
              <a:gd name="connsiteY77" fmla="*/ 1630392 h 1630392"/>
              <a:gd name="connsiteX78" fmla="*/ 6435306 w 7161695"/>
              <a:gd name="connsiteY78" fmla="*/ 1621766 h 1630392"/>
              <a:gd name="connsiteX79" fmla="*/ 6409426 w 7161695"/>
              <a:gd name="connsiteY79" fmla="*/ 1587260 h 1630392"/>
              <a:gd name="connsiteX80" fmla="*/ 6383547 w 7161695"/>
              <a:gd name="connsiteY80" fmla="*/ 1578634 h 1630392"/>
              <a:gd name="connsiteX81" fmla="*/ 6331789 w 7161695"/>
              <a:gd name="connsiteY81" fmla="*/ 1544128 h 1630392"/>
              <a:gd name="connsiteX82" fmla="*/ 6305909 w 7161695"/>
              <a:gd name="connsiteY82" fmla="*/ 1492370 h 1630392"/>
              <a:gd name="connsiteX83" fmla="*/ 6288656 w 7161695"/>
              <a:gd name="connsiteY83" fmla="*/ 1466491 h 1630392"/>
              <a:gd name="connsiteX84" fmla="*/ 6297283 w 7161695"/>
              <a:gd name="connsiteY84" fmla="*/ 1431985 h 1630392"/>
              <a:gd name="connsiteX85" fmla="*/ 6323162 w 7161695"/>
              <a:gd name="connsiteY85" fmla="*/ 1414732 h 1630392"/>
              <a:gd name="connsiteX86" fmla="*/ 6383547 w 7161695"/>
              <a:gd name="connsiteY86" fmla="*/ 1388853 h 1630392"/>
              <a:gd name="connsiteX87" fmla="*/ 6409426 w 7161695"/>
              <a:gd name="connsiteY87" fmla="*/ 1371600 h 1630392"/>
              <a:gd name="connsiteX88" fmla="*/ 6443932 w 7161695"/>
              <a:gd name="connsiteY88" fmla="*/ 1362974 h 1630392"/>
              <a:gd name="connsiteX89" fmla="*/ 6616460 w 7161695"/>
              <a:gd name="connsiteY89" fmla="*/ 1345721 h 1630392"/>
              <a:gd name="connsiteX90" fmla="*/ 6797615 w 7161695"/>
              <a:gd name="connsiteY90" fmla="*/ 1328468 h 1630392"/>
              <a:gd name="connsiteX91" fmla="*/ 7159924 w 7161695"/>
              <a:gd name="connsiteY91" fmla="*/ 1337094 h 1630392"/>
              <a:gd name="connsiteX92" fmla="*/ 7134045 w 7161695"/>
              <a:gd name="connsiteY92" fmla="*/ 1328468 h 1630392"/>
              <a:gd name="connsiteX93" fmla="*/ 7125419 w 7161695"/>
              <a:gd name="connsiteY93" fmla="*/ 1302589 h 1630392"/>
              <a:gd name="connsiteX94" fmla="*/ 7090913 w 7161695"/>
              <a:gd name="connsiteY94" fmla="*/ 1242204 h 1630392"/>
              <a:gd name="connsiteX95" fmla="*/ 7073660 w 7161695"/>
              <a:gd name="connsiteY95" fmla="*/ 1199072 h 1630392"/>
              <a:gd name="connsiteX96" fmla="*/ 7047781 w 7161695"/>
              <a:gd name="connsiteY96" fmla="*/ 1104181 h 1630392"/>
              <a:gd name="connsiteX97" fmla="*/ 7021902 w 7161695"/>
              <a:gd name="connsiteY97" fmla="*/ 1052423 h 1630392"/>
              <a:gd name="connsiteX98" fmla="*/ 6987396 w 7161695"/>
              <a:gd name="connsiteY98" fmla="*/ 1035170 h 1630392"/>
              <a:gd name="connsiteX99" fmla="*/ 6892506 w 7161695"/>
              <a:gd name="connsiteY99" fmla="*/ 1043796 h 1630392"/>
              <a:gd name="connsiteX100" fmla="*/ 6840747 w 7161695"/>
              <a:gd name="connsiteY100" fmla="*/ 1061049 h 1630392"/>
              <a:gd name="connsiteX101" fmla="*/ 6745856 w 7161695"/>
              <a:gd name="connsiteY101" fmla="*/ 1078302 h 1630392"/>
              <a:gd name="connsiteX102" fmla="*/ 6607834 w 7161695"/>
              <a:gd name="connsiteY102" fmla="*/ 1095555 h 1630392"/>
              <a:gd name="connsiteX103" fmla="*/ 5753819 w 7161695"/>
              <a:gd name="connsiteY103" fmla="*/ 1078302 h 1630392"/>
              <a:gd name="connsiteX104" fmla="*/ 5538158 w 7161695"/>
              <a:gd name="connsiteY104" fmla="*/ 1061049 h 1630392"/>
              <a:gd name="connsiteX105" fmla="*/ 5469147 w 7161695"/>
              <a:gd name="connsiteY105" fmla="*/ 1043796 h 1630392"/>
              <a:gd name="connsiteX106" fmla="*/ 5270739 w 7161695"/>
              <a:gd name="connsiteY106" fmla="*/ 1026543 h 1630392"/>
              <a:gd name="connsiteX107" fmla="*/ 5236234 w 7161695"/>
              <a:gd name="connsiteY107" fmla="*/ 1009291 h 1630392"/>
              <a:gd name="connsiteX108" fmla="*/ 5253487 w 7161695"/>
              <a:gd name="connsiteY108" fmla="*/ 966158 h 1630392"/>
              <a:gd name="connsiteX109" fmla="*/ 5305245 w 7161695"/>
              <a:gd name="connsiteY109" fmla="*/ 931653 h 1630392"/>
              <a:gd name="connsiteX110" fmla="*/ 5382883 w 7161695"/>
              <a:gd name="connsiteY110" fmla="*/ 897147 h 1630392"/>
              <a:gd name="connsiteX111" fmla="*/ 5512279 w 7161695"/>
              <a:gd name="connsiteY111" fmla="*/ 836762 h 1630392"/>
              <a:gd name="connsiteX112" fmla="*/ 5564038 w 7161695"/>
              <a:gd name="connsiteY112" fmla="*/ 828136 h 1630392"/>
              <a:gd name="connsiteX113" fmla="*/ 5382883 w 7161695"/>
              <a:gd name="connsiteY113" fmla="*/ 802257 h 1630392"/>
              <a:gd name="connsiteX114" fmla="*/ 5348377 w 7161695"/>
              <a:gd name="connsiteY114" fmla="*/ 793630 h 1630392"/>
              <a:gd name="connsiteX115" fmla="*/ 5270739 w 7161695"/>
              <a:gd name="connsiteY115" fmla="*/ 785004 h 1630392"/>
              <a:gd name="connsiteX116" fmla="*/ 5331124 w 7161695"/>
              <a:gd name="connsiteY116" fmla="*/ 690113 h 1630392"/>
              <a:gd name="connsiteX117" fmla="*/ 5296619 w 7161695"/>
              <a:gd name="connsiteY117" fmla="*/ 655608 h 1630392"/>
              <a:gd name="connsiteX118" fmla="*/ 5270739 w 7161695"/>
              <a:gd name="connsiteY118" fmla="*/ 646981 h 1630392"/>
              <a:gd name="connsiteX119" fmla="*/ 5244860 w 7161695"/>
              <a:gd name="connsiteY119" fmla="*/ 629728 h 1630392"/>
              <a:gd name="connsiteX120" fmla="*/ 5218981 w 7161695"/>
              <a:gd name="connsiteY120" fmla="*/ 577970 h 1630392"/>
              <a:gd name="connsiteX121" fmla="*/ 5184475 w 7161695"/>
              <a:gd name="connsiteY121" fmla="*/ 569343 h 1630392"/>
              <a:gd name="connsiteX122" fmla="*/ 5106838 w 7161695"/>
              <a:gd name="connsiteY122" fmla="*/ 603849 h 1630392"/>
              <a:gd name="connsiteX123" fmla="*/ 5080958 w 7161695"/>
              <a:gd name="connsiteY123" fmla="*/ 612475 h 1630392"/>
              <a:gd name="connsiteX124" fmla="*/ 5003321 w 7161695"/>
              <a:gd name="connsiteY124" fmla="*/ 638355 h 1630392"/>
              <a:gd name="connsiteX125" fmla="*/ 4951562 w 7161695"/>
              <a:gd name="connsiteY125" fmla="*/ 672860 h 1630392"/>
              <a:gd name="connsiteX126" fmla="*/ 4899804 w 7161695"/>
              <a:gd name="connsiteY126" fmla="*/ 690113 h 1630392"/>
              <a:gd name="connsiteX127" fmla="*/ 4813539 w 7161695"/>
              <a:gd name="connsiteY127" fmla="*/ 681487 h 1630392"/>
              <a:gd name="connsiteX128" fmla="*/ 4753155 w 7161695"/>
              <a:gd name="connsiteY128" fmla="*/ 646981 h 1630392"/>
              <a:gd name="connsiteX129" fmla="*/ 4675517 w 7161695"/>
              <a:gd name="connsiteY129" fmla="*/ 612475 h 1630392"/>
              <a:gd name="connsiteX130" fmla="*/ 4675517 w 7161695"/>
              <a:gd name="connsiteY130" fmla="*/ 534838 h 1630392"/>
              <a:gd name="connsiteX131" fmla="*/ 4701396 w 7161695"/>
              <a:gd name="connsiteY131" fmla="*/ 508958 h 1630392"/>
              <a:gd name="connsiteX132" fmla="*/ 4718649 w 7161695"/>
              <a:gd name="connsiteY132" fmla="*/ 483079 h 1630392"/>
              <a:gd name="connsiteX133" fmla="*/ 4701396 w 7161695"/>
              <a:gd name="connsiteY133" fmla="*/ 414068 h 1630392"/>
              <a:gd name="connsiteX134" fmla="*/ 4684143 w 7161695"/>
              <a:gd name="connsiteY134" fmla="*/ 388189 h 1630392"/>
              <a:gd name="connsiteX135" fmla="*/ 4658264 w 7161695"/>
              <a:gd name="connsiteY135" fmla="*/ 241540 h 1630392"/>
              <a:gd name="connsiteX136" fmla="*/ 4692769 w 7161695"/>
              <a:gd name="connsiteY136" fmla="*/ 560718 h 1630392"/>
              <a:gd name="connsiteX137" fmla="*/ 4528868 w 7161695"/>
              <a:gd name="connsiteY137" fmla="*/ 146649 h 1630392"/>
              <a:gd name="connsiteX138" fmla="*/ 4611596 w 7161695"/>
              <a:gd name="connsiteY138" fmla="*/ 566347 h 1630392"/>
              <a:gd name="connsiteX139" fmla="*/ 4559838 w 7161695"/>
              <a:gd name="connsiteY139" fmla="*/ 557721 h 1630392"/>
              <a:gd name="connsiteX140" fmla="*/ 4494363 w 7161695"/>
              <a:gd name="connsiteY140" fmla="*/ 526211 h 1630392"/>
              <a:gd name="connsiteX141" fmla="*/ 4390845 w 7161695"/>
              <a:gd name="connsiteY141" fmla="*/ 500332 h 1630392"/>
              <a:gd name="connsiteX142" fmla="*/ 4382219 w 7161695"/>
              <a:gd name="connsiteY142" fmla="*/ 267419 h 1630392"/>
              <a:gd name="connsiteX143" fmla="*/ 4339087 w 7161695"/>
              <a:gd name="connsiteY143" fmla="*/ 293298 h 1630392"/>
              <a:gd name="connsiteX144" fmla="*/ 4270075 w 7161695"/>
              <a:gd name="connsiteY144" fmla="*/ 327804 h 1630392"/>
              <a:gd name="connsiteX145" fmla="*/ 4183811 w 7161695"/>
              <a:gd name="connsiteY145" fmla="*/ 353683 h 1630392"/>
              <a:gd name="connsiteX146" fmla="*/ 4019909 w 7161695"/>
              <a:gd name="connsiteY146" fmla="*/ 336430 h 1630392"/>
              <a:gd name="connsiteX147" fmla="*/ 3994030 w 7161695"/>
              <a:gd name="connsiteY147" fmla="*/ 276045 h 1630392"/>
              <a:gd name="connsiteX148" fmla="*/ 3959524 w 7161695"/>
              <a:gd name="connsiteY148" fmla="*/ 224287 h 1630392"/>
              <a:gd name="connsiteX149" fmla="*/ 3942272 w 7161695"/>
              <a:gd name="connsiteY149" fmla="*/ 198408 h 1630392"/>
              <a:gd name="connsiteX150" fmla="*/ 3925019 w 7161695"/>
              <a:gd name="connsiteY150" fmla="*/ 172528 h 1630392"/>
              <a:gd name="connsiteX151" fmla="*/ 3899139 w 7161695"/>
              <a:gd name="connsiteY151" fmla="*/ 120770 h 1630392"/>
              <a:gd name="connsiteX152" fmla="*/ 3838755 w 7161695"/>
              <a:gd name="connsiteY152" fmla="*/ 43132 h 1630392"/>
              <a:gd name="connsiteX153" fmla="*/ 3804249 w 7161695"/>
              <a:gd name="connsiteY153" fmla="*/ 51758 h 1630392"/>
              <a:gd name="connsiteX154" fmla="*/ 3735238 w 7161695"/>
              <a:gd name="connsiteY154" fmla="*/ 103517 h 1630392"/>
              <a:gd name="connsiteX155" fmla="*/ 3709358 w 7161695"/>
              <a:gd name="connsiteY155" fmla="*/ 129396 h 1630392"/>
              <a:gd name="connsiteX156" fmla="*/ 3674853 w 7161695"/>
              <a:gd name="connsiteY156" fmla="*/ 146649 h 1630392"/>
              <a:gd name="connsiteX157" fmla="*/ 3631721 w 7161695"/>
              <a:gd name="connsiteY157" fmla="*/ 198408 h 1630392"/>
              <a:gd name="connsiteX158" fmla="*/ 3597215 w 7161695"/>
              <a:gd name="connsiteY158" fmla="*/ 215660 h 1630392"/>
              <a:gd name="connsiteX159" fmla="*/ 3545456 w 7161695"/>
              <a:gd name="connsiteY159" fmla="*/ 250166 h 1630392"/>
              <a:gd name="connsiteX160" fmla="*/ 3493698 w 7161695"/>
              <a:gd name="connsiteY160" fmla="*/ 267419 h 1630392"/>
              <a:gd name="connsiteX161" fmla="*/ 3433313 w 7161695"/>
              <a:gd name="connsiteY161" fmla="*/ 284672 h 1630392"/>
              <a:gd name="connsiteX162" fmla="*/ 3338423 w 7161695"/>
              <a:gd name="connsiteY162" fmla="*/ 293298 h 1630392"/>
              <a:gd name="connsiteX163" fmla="*/ 2846717 w 7161695"/>
              <a:gd name="connsiteY163" fmla="*/ 284672 h 1630392"/>
              <a:gd name="connsiteX164" fmla="*/ 2786332 w 7161695"/>
              <a:gd name="connsiteY164" fmla="*/ 276045 h 1630392"/>
              <a:gd name="connsiteX165" fmla="*/ 2760453 w 7161695"/>
              <a:gd name="connsiteY165" fmla="*/ 258792 h 1630392"/>
              <a:gd name="connsiteX166" fmla="*/ 2725947 w 7161695"/>
              <a:gd name="connsiteY166" fmla="*/ 241540 h 1630392"/>
              <a:gd name="connsiteX167" fmla="*/ 2639683 w 7161695"/>
              <a:gd name="connsiteY167" fmla="*/ 198408 h 1630392"/>
              <a:gd name="connsiteX168" fmla="*/ 2544792 w 7161695"/>
              <a:gd name="connsiteY168" fmla="*/ 172528 h 1630392"/>
              <a:gd name="connsiteX169" fmla="*/ 2424023 w 7161695"/>
              <a:gd name="connsiteY169" fmla="*/ 120770 h 1630392"/>
              <a:gd name="connsiteX170" fmla="*/ 2380890 w 7161695"/>
              <a:gd name="connsiteY170" fmla="*/ 103517 h 1630392"/>
              <a:gd name="connsiteX171" fmla="*/ 2346385 w 7161695"/>
              <a:gd name="connsiteY171" fmla="*/ 86264 h 1630392"/>
              <a:gd name="connsiteX172" fmla="*/ 2294626 w 7161695"/>
              <a:gd name="connsiteY172" fmla="*/ 69011 h 1630392"/>
              <a:gd name="connsiteX173" fmla="*/ 2234241 w 7161695"/>
              <a:gd name="connsiteY173" fmla="*/ 51758 h 1630392"/>
              <a:gd name="connsiteX174" fmla="*/ 2182483 w 7161695"/>
              <a:gd name="connsiteY174" fmla="*/ 25879 h 1630392"/>
              <a:gd name="connsiteX175" fmla="*/ 2139351 w 7161695"/>
              <a:gd name="connsiteY175" fmla="*/ 17253 h 1630392"/>
              <a:gd name="connsiteX176" fmla="*/ 2061713 w 7161695"/>
              <a:gd name="connsiteY176" fmla="*/ 0 h 1630392"/>
              <a:gd name="connsiteX177" fmla="*/ 2053087 w 7161695"/>
              <a:gd name="connsiteY177" fmla="*/ 25879 h 1630392"/>
              <a:gd name="connsiteX178" fmla="*/ 2070339 w 7161695"/>
              <a:gd name="connsiteY178" fmla="*/ 94891 h 1630392"/>
              <a:gd name="connsiteX179" fmla="*/ 2053087 w 7161695"/>
              <a:gd name="connsiteY179" fmla="*/ 163902 h 1630392"/>
              <a:gd name="connsiteX180" fmla="*/ 2027207 w 7161695"/>
              <a:gd name="connsiteY180" fmla="*/ 189781 h 1630392"/>
              <a:gd name="connsiteX181" fmla="*/ 1940943 w 7161695"/>
              <a:gd name="connsiteY181" fmla="*/ 241540 h 1630392"/>
              <a:gd name="connsiteX182" fmla="*/ 1915064 w 7161695"/>
              <a:gd name="connsiteY182" fmla="*/ 258792 h 1630392"/>
              <a:gd name="connsiteX183" fmla="*/ 1863306 w 7161695"/>
              <a:gd name="connsiteY183" fmla="*/ 276045 h 1630392"/>
              <a:gd name="connsiteX184" fmla="*/ 1725283 w 7161695"/>
              <a:gd name="connsiteY184" fmla="*/ 258792 h 1630392"/>
              <a:gd name="connsiteX185" fmla="*/ 1690777 w 7161695"/>
              <a:gd name="connsiteY185" fmla="*/ 241540 h 1630392"/>
              <a:gd name="connsiteX186" fmla="*/ 1639019 w 7161695"/>
              <a:gd name="connsiteY186" fmla="*/ 215660 h 1630392"/>
              <a:gd name="connsiteX187" fmla="*/ 1621766 w 7161695"/>
              <a:gd name="connsiteY187" fmla="*/ 189781 h 1630392"/>
              <a:gd name="connsiteX188" fmla="*/ 1526875 w 7161695"/>
              <a:gd name="connsiteY188" fmla="*/ 172528 h 1630392"/>
              <a:gd name="connsiteX189" fmla="*/ 1457864 w 7161695"/>
              <a:gd name="connsiteY189" fmla="*/ 155275 h 1630392"/>
              <a:gd name="connsiteX190" fmla="*/ 1380226 w 7161695"/>
              <a:gd name="connsiteY190" fmla="*/ 146649 h 1630392"/>
              <a:gd name="connsiteX191" fmla="*/ 1328468 w 7161695"/>
              <a:gd name="connsiteY191" fmla="*/ 138023 h 1630392"/>
              <a:gd name="connsiteX192" fmla="*/ 1293962 w 7161695"/>
              <a:gd name="connsiteY192" fmla="*/ 120770 h 1630392"/>
              <a:gd name="connsiteX193" fmla="*/ 1268083 w 7161695"/>
              <a:gd name="connsiteY193" fmla="*/ 112143 h 1630392"/>
              <a:gd name="connsiteX194" fmla="*/ 1250830 w 7161695"/>
              <a:gd name="connsiteY194" fmla="*/ 138023 h 1630392"/>
              <a:gd name="connsiteX195" fmla="*/ 1224951 w 7161695"/>
              <a:gd name="connsiteY195" fmla="*/ 155275 h 1630392"/>
              <a:gd name="connsiteX196" fmla="*/ 1199072 w 7161695"/>
              <a:gd name="connsiteY196" fmla="*/ 181155 h 1630392"/>
              <a:gd name="connsiteX197" fmla="*/ 1164566 w 7161695"/>
              <a:gd name="connsiteY197" fmla="*/ 198408 h 1630392"/>
              <a:gd name="connsiteX198" fmla="*/ 1086928 w 7161695"/>
              <a:gd name="connsiteY198" fmla="*/ 241540 h 1630392"/>
              <a:gd name="connsiteX199" fmla="*/ 1017917 w 7161695"/>
              <a:gd name="connsiteY199" fmla="*/ 215660 h 1630392"/>
              <a:gd name="connsiteX200" fmla="*/ 974785 w 7161695"/>
              <a:gd name="connsiteY200" fmla="*/ 198408 h 1630392"/>
              <a:gd name="connsiteX201" fmla="*/ 948906 w 7161695"/>
              <a:gd name="connsiteY201" fmla="*/ 189781 h 1630392"/>
              <a:gd name="connsiteX202" fmla="*/ 923026 w 7161695"/>
              <a:gd name="connsiteY202" fmla="*/ 172528 h 1630392"/>
              <a:gd name="connsiteX203" fmla="*/ 828136 w 7161695"/>
              <a:gd name="connsiteY203" fmla="*/ 138023 h 1630392"/>
              <a:gd name="connsiteX204" fmla="*/ 750498 w 7161695"/>
              <a:gd name="connsiteY204" fmla="*/ 112143 h 1630392"/>
              <a:gd name="connsiteX205" fmla="*/ 724619 w 7161695"/>
              <a:gd name="connsiteY205" fmla="*/ 103517 h 1630392"/>
              <a:gd name="connsiteX206" fmla="*/ 422694 w 7161695"/>
              <a:gd name="connsiteY206" fmla="*/ 112143 h 1630392"/>
              <a:gd name="connsiteX207" fmla="*/ 396815 w 7161695"/>
              <a:gd name="connsiteY207" fmla="*/ 103517 h 1630392"/>
              <a:gd name="connsiteX208" fmla="*/ 370936 w 7161695"/>
              <a:gd name="connsiteY208" fmla="*/ 77638 h 1630392"/>
              <a:gd name="connsiteX209" fmla="*/ 353683 w 7161695"/>
              <a:gd name="connsiteY209" fmla="*/ 17253 h 1630392"/>
              <a:gd name="connsiteX210" fmla="*/ 327804 w 7161695"/>
              <a:gd name="connsiteY210" fmla="*/ 0 h 1630392"/>
              <a:gd name="connsiteX211" fmla="*/ 241539 w 7161695"/>
              <a:gd name="connsiteY211" fmla="*/ 43132 h 1630392"/>
              <a:gd name="connsiteX212" fmla="*/ 215660 w 7161695"/>
              <a:gd name="connsiteY212" fmla="*/ 69011 h 1630392"/>
              <a:gd name="connsiteX213" fmla="*/ 189781 w 7161695"/>
              <a:gd name="connsiteY213" fmla="*/ 77638 h 1630392"/>
              <a:gd name="connsiteX214" fmla="*/ 103517 w 7161695"/>
              <a:gd name="connsiteY214" fmla="*/ 112143 h 1630392"/>
              <a:gd name="connsiteX215" fmla="*/ 51758 w 7161695"/>
              <a:gd name="connsiteY215" fmla="*/ 120770 h 1630392"/>
              <a:gd name="connsiteX216" fmla="*/ 0 w 7161695"/>
              <a:gd name="connsiteY216" fmla="*/ 138023 h 1630392"/>
              <a:gd name="connsiteX217" fmla="*/ 25879 w 7161695"/>
              <a:gd name="connsiteY217" fmla="*/ 198408 h 1630392"/>
              <a:gd name="connsiteX218" fmla="*/ 34506 w 7161695"/>
              <a:gd name="connsiteY218" fmla="*/ 224287 h 1630392"/>
              <a:gd name="connsiteX219" fmla="*/ 60385 w 7161695"/>
              <a:gd name="connsiteY219" fmla="*/ 232913 h 1630392"/>
              <a:gd name="connsiteX220" fmla="*/ 112143 w 7161695"/>
              <a:gd name="connsiteY220" fmla="*/ 224287 h 1630392"/>
              <a:gd name="connsiteX221" fmla="*/ 112143 w 7161695"/>
              <a:gd name="connsiteY221" fmla="*/ 215660 h 1630392"/>
              <a:gd name="connsiteX0" fmla="*/ 112143 w 7161695"/>
              <a:gd name="connsiteY0" fmla="*/ 215660 h 1630392"/>
              <a:gd name="connsiteX1" fmla="*/ 155275 w 7161695"/>
              <a:gd name="connsiteY1" fmla="*/ 207034 h 1630392"/>
              <a:gd name="connsiteX2" fmla="*/ 276045 w 7161695"/>
              <a:gd name="connsiteY2" fmla="*/ 224287 h 1630392"/>
              <a:gd name="connsiteX3" fmla="*/ 310551 w 7161695"/>
              <a:gd name="connsiteY3" fmla="*/ 241540 h 1630392"/>
              <a:gd name="connsiteX4" fmla="*/ 345056 w 7161695"/>
              <a:gd name="connsiteY4" fmla="*/ 250166 h 1630392"/>
              <a:gd name="connsiteX5" fmla="*/ 396815 w 7161695"/>
              <a:gd name="connsiteY5" fmla="*/ 284672 h 1630392"/>
              <a:gd name="connsiteX6" fmla="*/ 508958 w 7161695"/>
              <a:gd name="connsiteY6" fmla="*/ 319177 h 1630392"/>
              <a:gd name="connsiteX7" fmla="*/ 534838 w 7161695"/>
              <a:gd name="connsiteY7" fmla="*/ 327804 h 1630392"/>
              <a:gd name="connsiteX8" fmla="*/ 603849 w 7161695"/>
              <a:gd name="connsiteY8" fmla="*/ 362309 h 1630392"/>
              <a:gd name="connsiteX9" fmla="*/ 655607 w 7161695"/>
              <a:gd name="connsiteY9" fmla="*/ 379562 h 1630392"/>
              <a:gd name="connsiteX10" fmla="*/ 681487 w 7161695"/>
              <a:gd name="connsiteY10" fmla="*/ 431321 h 1630392"/>
              <a:gd name="connsiteX11" fmla="*/ 672860 w 7161695"/>
              <a:gd name="connsiteY11" fmla="*/ 465826 h 1630392"/>
              <a:gd name="connsiteX12" fmla="*/ 638355 w 7161695"/>
              <a:gd name="connsiteY12" fmla="*/ 474453 h 1630392"/>
              <a:gd name="connsiteX13" fmla="*/ 526211 w 7161695"/>
              <a:gd name="connsiteY13" fmla="*/ 465826 h 1630392"/>
              <a:gd name="connsiteX14" fmla="*/ 500332 w 7161695"/>
              <a:gd name="connsiteY14" fmla="*/ 457200 h 1630392"/>
              <a:gd name="connsiteX15" fmla="*/ 353683 w 7161695"/>
              <a:gd name="connsiteY15" fmla="*/ 448574 h 1630392"/>
              <a:gd name="connsiteX16" fmla="*/ 301924 w 7161695"/>
              <a:gd name="connsiteY16" fmla="*/ 457200 h 1630392"/>
              <a:gd name="connsiteX17" fmla="*/ 336430 w 7161695"/>
              <a:gd name="connsiteY17" fmla="*/ 534838 h 1630392"/>
              <a:gd name="connsiteX18" fmla="*/ 396815 w 7161695"/>
              <a:gd name="connsiteY18" fmla="*/ 560717 h 1630392"/>
              <a:gd name="connsiteX19" fmla="*/ 422694 w 7161695"/>
              <a:gd name="connsiteY19" fmla="*/ 569343 h 1630392"/>
              <a:gd name="connsiteX20" fmla="*/ 491706 w 7161695"/>
              <a:gd name="connsiteY20" fmla="*/ 586596 h 1630392"/>
              <a:gd name="connsiteX21" fmla="*/ 439947 w 7161695"/>
              <a:gd name="connsiteY21" fmla="*/ 629728 h 1630392"/>
              <a:gd name="connsiteX22" fmla="*/ 396815 w 7161695"/>
              <a:gd name="connsiteY22" fmla="*/ 681487 h 1630392"/>
              <a:gd name="connsiteX23" fmla="*/ 431321 w 7161695"/>
              <a:gd name="connsiteY23" fmla="*/ 733245 h 1630392"/>
              <a:gd name="connsiteX24" fmla="*/ 457200 w 7161695"/>
              <a:gd name="connsiteY24" fmla="*/ 767751 h 1630392"/>
              <a:gd name="connsiteX25" fmla="*/ 534838 w 7161695"/>
              <a:gd name="connsiteY25" fmla="*/ 802257 h 1630392"/>
              <a:gd name="connsiteX26" fmla="*/ 595223 w 7161695"/>
              <a:gd name="connsiteY26" fmla="*/ 828136 h 1630392"/>
              <a:gd name="connsiteX27" fmla="*/ 707366 w 7161695"/>
              <a:gd name="connsiteY27" fmla="*/ 871268 h 1630392"/>
              <a:gd name="connsiteX28" fmla="*/ 974785 w 7161695"/>
              <a:gd name="connsiteY28" fmla="*/ 905774 h 1630392"/>
              <a:gd name="connsiteX29" fmla="*/ 1958196 w 7161695"/>
              <a:gd name="connsiteY29" fmla="*/ 914400 h 1630392"/>
              <a:gd name="connsiteX30" fmla="*/ 2035834 w 7161695"/>
              <a:gd name="connsiteY30" fmla="*/ 931653 h 1630392"/>
              <a:gd name="connsiteX31" fmla="*/ 2096219 w 7161695"/>
              <a:gd name="connsiteY31" fmla="*/ 948906 h 1630392"/>
              <a:gd name="connsiteX32" fmla="*/ 2147977 w 7161695"/>
              <a:gd name="connsiteY32" fmla="*/ 957532 h 1630392"/>
              <a:gd name="connsiteX33" fmla="*/ 2225615 w 7161695"/>
              <a:gd name="connsiteY33" fmla="*/ 974785 h 1630392"/>
              <a:gd name="connsiteX34" fmla="*/ 2251494 w 7161695"/>
              <a:gd name="connsiteY34" fmla="*/ 1000664 h 1630392"/>
              <a:gd name="connsiteX35" fmla="*/ 2277373 w 7161695"/>
              <a:gd name="connsiteY35" fmla="*/ 1009291 h 1630392"/>
              <a:gd name="connsiteX36" fmla="*/ 2337758 w 7161695"/>
              <a:gd name="connsiteY36" fmla="*/ 1026543 h 1630392"/>
              <a:gd name="connsiteX37" fmla="*/ 2424023 w 7161695"/>
              <a:gd name="connsiteY37" fmla="*/ 1061049 h 1630392"/>
              <a:gd name="connsiteX38" fmla="*/ 2527539 w 7161695"/>
              <a:gd name="connsiteY38" fmla="*/ 1078302 h 1630392"/>
              <a:gd name="connsiteX39" fmla="*/ 2622430 w 7161695"/>
              <a:gd name="connsiteY39" fmla="*/ 1086928 h 1630392"/>
              <a:gd name="connsiteX40" fmla="*/ 2734573 w 7161695"/>
              <a:gd name="connsiteY40" fmla="*/ 1104181 h 1630392"/>
              <a:gd name="connsiteX41" fmla="*/ 2898475 w 7161695"/>
              <a:gd name="connsiteY41" fmla="*/ 1130060 h 1630392"/>
              <a:gd name="connsiteX42" fmla="*/ 3312543 w 7161695"/>
              <a:gd name="connsiteY42" fmla="*/ 1138687 h 1630392"/>
              <a:gd name="connsiteX43" fmla="*/ 3295290 w 7161695"/>
              <a:gd name="connsiteY43" fmla="*/ 1112808 h 1630392"/>
              <a:gd name="connsiteX44" fmla="*/ 3338423 w 7161695"/>
              <a:gd name="connsiteY44" fmla="*/ 1069675 h 1630392"/>
              <a:gd name="connsiteX45" fmla="*/ 3459192 w 7161695"/>
              <a:gd name="connsiteY45" fmla="*/ 1078302 h 1630392"/>
              <a:gd name="connsiteX46" fmla="*/ 3502324 w 7161695"/>
              <a:gd name="connsiteY46" fmla="*/ 1086928 h 1630392"/>
              <a:gd name="connsiteX47" fmla="*/ 3588589 w 7161695"/>
              <a:gd name="connsiteY47" fmla="*/ 1095555 h 1630392"/>
              <a:gd name="connsiteX48" fmla="*/ 3830128 w 7161695"/>
              <a:gd name="connsiteY48" fmla="*/ 1121434 h 1630392"/>
              <a:gd name="connsiteX49" fmla="*/ 3907766 w 7161695"/>
              <a:gd name="connsiteY49" fmla="*/ 1130060 h 1630392"/>
              <a:gd name="connsiteX50" fmla="*/ 4132053 w 7161695"/>
              <a:gd name="connsiteY50" fmla="*/ 1138687 h 1630392"/>
              <a:gd name="connsiteX51" fmla="*/ 4278702 w 7161695"/>
              <a:gd name="connsiteY51" fmla="*/ 1155940 h 1630392"/>
              <a:gd name="connsiteX52" fmla="*/ 4347713 w 7161695"/>
              <a:gd name="connsiteY52" fmla="*/ 1199072 h 1630392"/>
              <a:gd name="connsiteX53" fmla="*/ 4373592 w 7161695"/>
              <a:gd name="connsiteY53" fmla="*/ 1207698 h 1630392"/>
              <a:gd name="connsiteX54" fmla="*/ 4408098 w 7161695"/>
              <a:gd name="connsiteY54" fmla="*/ 1233577 h 1630392"/>
              <a:gd name="connsiteX55" fmla="*/ 4459856 w 7161695"/>
              <a:gd name="connsiteY55" fmla="*/ 1250830 h 1630392"/>
              <a:gd name="connsiteX56" fmla="*/ 4485736 w 7161695"/>
              <a:gd name="connsiteY56" fmla="*/ 1259457 h 1630392"/>
              <a:gd name="connsiteX57" fmla="*/ 4554747 w 7161695"/>
              <a:gd name="connsiteY57" fmla="*/ 1285336 h 1630392"/>
              <a:gd name="connsiteX58" fmla="*/ 4597879 w 7161695"/>
              <a:gd name="connsiteY58" fmla="*/ 1293962 h 1630392"/>
              <a:gd name="connsiteX59" fmla="*/ 4675517 w 7161695"/>
              <a:gd name="connsiteY59" fmla="*/ 1319841 h 1630392"/>
              <a:gd name="connsiteX60" fmla="*/ 4710023 w 7161695"/>
              <a:gd name="connsiteY60" fmla="*/ 1337094 h 1630392"/>
              <a:gd name="connsiteX61" fmla="*/ 4796287 w 7161695"/>
              <a:gd name="connsiteY61" fmla="*/ 1354347 h 1630392"/>
              <a:gd name="connsiteX62" fmla="*/ 4873924 w 7161695"/>
              <a:gd name="connsiteY62" fmla="*/ 1371600 h 1630392"/>
              <a:gd name="connsiteX63" fmla="*/ 4951562 w 7161695"/>
              <a:gd name="connsiteY63" fmla="*/ 1406106 h 1630392"/>
              <a:gd name="connsiteX64" fmla="*/ 4986068 w 7161695"/>
              <a:gd name="connsiteY64" fmla="*/ 1423358 h 1630392"/>
              <a:gd name="connsiteX65" fmla="*/ 5072332 w 7161695"/>
              <a:gd name="connsiteY65" fmla="*/ 1449238 h 1630392"/>
              <a:gd name="connsiteX66" fmla="*/ 5098211 w 7161695"/>
              <a:gd name="connsiteY66" fmla="*/ 1457864 h 1630392"/>
              <a:gd name="connsiteX67" fmla="*/ 5184475 w 7161695"/>
              <a:gd name="connsiteY67" fmla="*/ 1475117 h 1630392"/>
              <a:gd name="connsiteX68" fmla="*/ 5262113 w 7161695"/>
              <a:gd name="connsiteY68" fmla="*/ 1492370 h 1630392"/>
              <a:gd name="connsiteX69" fmla="*/ 5296619 w 7161695"/>
              <a:gd name="connsiteY69" fmla="*/ 1509623 h 1630392"/>
              <a:gd name="connsiteX70" fmla="*/ 5400136 w 7161695"/>
              <a:gd name="connsiteY70" fmla="*/ 1526875 h 1630392"/>
              <a:gd name="connsiteX71" fmla="*/ 5460521 w 7161695"/>
              <a:gd name="connsiteY71" fmla="*/ 1535502 h 1630392"/>
              <a:gd name="connsiteX72" fmla="*/ 5503653 w 7161695"/>
              <a:gd name="connsiteY72" fmla="*/ 1544128 h 1630392"/>
              <a:gd name="connsiteX73" fmla="*/ 5581290 w 7161695"/>
              <a:gd name="connsiteY73" fmla="*/ 1552755 h 1630392"/>
              <a:gd name="connsiteX74" fmla="*/ 5814204 w 7161695"/>
              <a:gd name="connsiteY74" fmla="*/ 1587260 h 1630392"/>
              <a:gd name="connsiteX75" fmla="*/ 5909094 w 7161695"/>
              <a:gd name="connsiteY75" fmla="*/ 1595887 h 1630392"/>
              <a:gd name="connsiteX76" fmla="*/ 6107502 w 7161695"/>
              <a:gd name="connsiteY76" fmla="*/ 1613140 h 1630392"/>
              <a:gd name="connsiteX77" fmla="*/ 6185139 w 7161695"/>
              <a:gd name="connsiteY77" fmla="*/ 1630392 h 1630392"/>
              <a:gd name="connsiteX78" fmla="*/ 6435306 w 7161695"/>
              <a:gd name="connsiteY78" fmla="*/ 1621766 h 1630392"/>
              <a:gd name="connsiteX79" fmla="*/ 6409426 w 7161695"/>
              <a:gd name="connsiteY79" fmla="*/ 1587260 h 1630392"/>
              <a:gd name="connsiteX80" fmla="*/ 6383547 w 7161695"/>
              <a:gd name="connsiteY80" fmla="*/ 1578634 h 1630392"/>
              <a:gd name="connsiteX81" fmla="*/ 6331789 w 7161695"/>
              <a:gd name="connsiteY81" fmla="*/ 1544128 h 1630392"/>
              <a:gd name="connsiteX82" fmla="*/ 6305909 w 7161695"/>
              <a:gd name="connsiteY82" fmla="*/ 1492370 h 1630392"/>
              <a:gd name="connsiteX83" fmla="*/ 6288656 w 7161695"/>
              <a:gd name="connsiteY83" fmla="*/ 1466491 h 1630392"/>
              <a:gd name="connsiteX84" fmla="*/ 6297283 w 7161695"/>
              <a:gd name="connsiteY84" fmla="*/ 1431985 h 1630392"/>
              <a:gd name="connsiteX85" fmla="*/ 6323162 w 7161695"/>
              <a:gd name="connsiteY85" fmla="*/ 1414732 h 1630392"/>
              <a:gd name="connsiteX86" fmla="*/ 6383547 w 7161695"/>
              <a:gd name="connsiteY86" fmla="*/ 1388853 h 1630392"/>
              <a:gd name="connsiteX87" fmla="*/ 6409426 w 7161695"/>
              <a:gd name="connsiteY87" fmla="*/ 1371600 h 1630392"/>
              <a:gd name="connsiteX88" fmla="*/ 6443932 w 7161695"/>
              <a:gd name="connsiteY88" fmla="*/ 1362974 h 1630392"/>
              <a:gd name="connsiteX89" fmla="*/ 6616460 w 7161695"/>
              <a:gd name="connsiteY89" fmla="*/ 1345721 h 1630392"/>
              <a:gd name="connsiteX90" fmla="*/ 6797615 w 7161695"/>
              <a:gd name="connsiteY90" fmla="*/ 1328468 h 1630392"/>
              <a:gd name="connsiteX91" fmla="*/ 7159924 w 7161695"/>
              <a:gd name="connsiteY91" fmla="*/ 1337094 h 1630392"/>
              <a:gd name="connsiteX92" fmla="*/ 7134045 w 7161695"/>
              <a:gd name="connsiteY92" fmla="*/ 1328468 h 1630392"/>
              <a:gd name="connsiteX93" fmla="*/ 7125419 w 7161695"/>
              <a:gd name="connsiteY93" fmla="*/ 1302589 h 1630392"/>
              <a:gd name="connsiteX94" fmla="*/ 7090913 w 7161695"/>
              <a:gd name="connsiteY94" fmla="*/ 1242204 h 1630392"/>
              <a:gd name="connsiteX95" fmla="*/ 7073660 w 7161695"/>
              <a:gd name="connsiteY95" fmla="*/ 1199072 h 1630392"/>
              <a:gd name="connsiteX96" fmla="*/ 7047781 w 7161695"/>
              <a:gd name="connsiteY96" fmla="*/ 1104181 h 1630392"/>
              <a:gd name="connsiteX97" fmla="*/ 7021902 w 7161695"/>
              <a:gd name="connsiteY97" fmla="*/ 1052423 h 1630392"/>
              <a:gd name="connsiteX98" fmla="*/ 6987396 w 7161695"/>
              <a:gd name="connsiteY98" fmla="*/ 1035170 h 1630392"/>
              <a:gd name="connsiteX99" fmla="*/ 6892506 w 7161695"/>
              <a:gd name="connsiteY99" fmla="*/ 1043796 h 1630392"/>
              <a:gd name="connsiteX100" fmla="*/ 6840747 w 7161695"/>
              <a:gd name="connsiteY100" fmla="*/ 1061049 h 1630392"/>
              <a:gd name="connsiteX101" fmla="*/ 6745856 w 7161695"/>
              <a:gd name="connsiteY101" fmla="*/ 1078302 h 1630392"/>
              <a:gd name="connsiteX102" fmla="*/ 6607834 w 7161695"/>
              <a:gd name="connsiteY102" fmla="*/ 1095555 h 1630392"/>
              <a:gd name="connsiteX103" fmla="*/ 5753819 w 7161695"/>
              <a:gd name="connsiteY103" fmla="*/ 1078302 h 1630392"/>
              <a:gd name="connsiteX104" fmla="*/ 5538158 w 7161695"/>
              <a:gd name="connsiteY104" fmla="*/ 1061049 h 1630392"/>
              <a:gd name="connsiteX105" fmla="*/ 5469147 w 7161695"/>
              <a:gd name="connsiteY105" fmla="*/ 1043796 h 1630392"/>
              <a:gd name="connsiteX106" fmla="*/ 5270739 w 7161695"/>
              <a:gd name="connsiteY106" fmla="*/ 1026543 h 1630392"/>
              <a:gd name="connsiteX107" fmla="*/ 5236234 w 7161695"/>
              <a:gd name="connsiteY107" fmla="*/ 1009291 h 1630392"/>
              <a:gd name="connsiteX108" fmla="*/ 5253487 w 7161695"/>
              <a:gd name="connsiteY108" fmla="*/ 966158 h 1630392"/>
              <a:gd name="connsiteX109" fmla="*/ 5305245 w 7161695"/>
              <a:gd name="connsiteY109" fmla="*/ 931653 h 1630392"/>
              <a:gd name="connsiteX110" fmla="*/ 5382883 w 7161695"/>
              <a:gd name="connsiteY110" fmla="*/ 897147 h 1630392"/>
              <a:gd name="connsiteX111" fmla="*/ 5512279 w 7161695"/>
              <a:gd name="connsiteY111" fmla="*/ 836762 h 1630392"/>
              <a:gd name="connsiteX112" fmla="*/ 5564038 w 7161695"/>
              <a:gd name="connsiteY112" fmla="*/ 828136 h 1630392"/>
              <a:gd name="connsiteX113" fmla="*/ 5382883 w 7161695"/>
              <a:gd name="connsiteY113" fmla="*/ 802257 h 1630392"/>
              <a:gd name="connsiteX114" fmla="*/ 5348377 w 7161695"/>
              <a:gd name="connsiteY114" fmla="*/ 793630 h 1630392"/>
              <a:gd name="connsiteX115" fmla="*/ 5270739 w 7161695"/>
              <a:gd name="connsiteY115" fmla="*/ 785004 h 1630392"/>
              <a:gd name="connsiteX116" fmla="*/ 5331124 w 7161695"/>
              <a:gd name="connsiteY116" fmla="*/ 690113 h 1630392"/>
              <a:gd name="connsiteX117" fmla="*/ 5296619 w 7161695"/>
              <a:gd name="connsiteY117" fmla="*/ 655608 h 1630392"/>
              <a:gd name="connsiteX118" fmla="*/ 5270739 w 7161695"/>
              <a:gd name="connsiteY118" fmla="*/ 646981 h 1630392"/>
              <a:gd name="connsiteX119" fmla="*/ 5244860 w 7161695"/>
              <a:gd name="connsiteY119" fmla="*/ 629728 h 1630392"/>
              <a:gd name="connsiteX120" fmla="*/ 5218981 w 7161695"/>
              <a:gd name="connsiteY120" fmla="*/ 577970 h 1630392"/>
              <a:gd name="connsiteX121" fmla="*/ 5184475 w 7161695"/>
              <a:gd name="connsiteY121" fmla="*/ 569343 h 1630392"/>
              <a:gd name="connsiteX122" fmla="*/ 5106838 w 7161695"/>
              <a:gd name="connsiteY122" fmla="*/ 603849 h 1630392"/>
              <a:gd name="connsiteX123" fmla="*/ 5080958 w 7161695"/>
              <a:gd name="connsiteY123" fmla="*/ 612475 h 1630392"/>
              <a:gd name="connsiteX124" fmla="*/ 5003321 w 7161695"/>
              <a:gd name="connsiteY124" fmla="*/ 638355 h 1630392"/>
              <a:gd name="connsiteX125" fmla="*/ 4951562 w 7161695"/>
              <a:gd name="connsiteY125" fmla="*/ 672860 h 1630392"/>
              <a:gd name="connsiteX126" fmla="*/ 4899804 w 7161695"/>
              <a:gd name="connsiteY126" fmla="*/ 690113 h 1630392"/>
              <a:gd name="connsiteX127" fmla="*/ 4813539 w 7161695"/>
              <a:gd name="connsiteY127" fmla="*/ 681487 h 1630392"/>
              <a:gd name="connsiteX128" fmla="*/ 4753155 w 7161695"/>
              <a:gd name="connsiteY128" fmla="*/ 646981 h 1630392"/>
              <a:gd name="connsiteX129" fmla="*/ 4675517 w 7161695"/>
              <a:gd name="connsiteY129" fmla="*/ 612475 h 1630392"/>
              <a:gd name="connsiteX130" fmla="*/ 4675517 w 7161695"/>
              <a:gd name="connsiteY130" fmla="*/ 534838 h 1630392"/>
              <a:gd name="connsiteX131" fmla="*/ 4701396 w 7161695"/>
              <a:gd name="connsiteY131" fmla="*/ 508958 h 1630392"/>
              <a:gd name="connsiteX132" fmla="*/ 4718649 w 7161695"/>
              <a:gd name="connsiteY132" fmla="*/ 483079 h 1630392"/>
              <a:gd name="connsiteX133" fmla="*/ 4701396 w 7161695"/>
              <a:gd name="connsiteY133" fmla="*/ 414068 h 1630392"/>
              <a:gd name="connsiteX134" fmla="*/ 4684143 w 7161695"/>
              <a:gd name="connsiteY134" fmla="*/ 388189 h 1630392"/>
              <a:gd name="connsiteX135" fmla="*/ 4658264 w 7161695"/>
              <a:gd name="connsiteY135" fmla="*/ 241540 h 1630392"/>
              <a:gd name="connsiteX136" fmla="*/ 4692769 w 7161695"/>
              <a:gd name="connsiteY136" fmla="*/ 560718 h 1630392"/>
              <a:gd name="connsiteX137" fmla="*/ 4623758 w 7161695"/>
              <a:gd name="connsiteY137" fmla="*/ 612475 h 1630392"/>
              <a:gd name="connsiteX138" fmla="*/ 4611596 w 7161695"/>
              <a:gd name="connsiteY138" fmla="*/ 566347 h 1630392"/>
              <a:gd name="connsiteX139" fmla="*/ 4559838 w 7161695"/>
              <a:gd name="connsiteY139" fmla="*/ 557721 h 1630392"/>
              <a:gd name="connsiteX140" fmla="*/ 4494363 w 7161695"/>
              <a:gd name="connsiteY140" fmla="*/ 526211 h 1630392"/>
              <a:gd name="connsiteX141" fmla="*/ 4390845 w 7161695"/>
              <a:gd name="connsiteY141" fmla="*/ 500332 h 1630392"/>
              <a:gd name="connsiteX142" fmla="*/ 4382219 w 7161695"/>
              <a:gd name="connsiteY142" fmla="*/ 267419 h 1630392"/>
              <a:gd name="connsiteX143" fmla="*/ 4339087 w 7161695"/>
              <a:gd name="connsiteY143" fmla="*/ 293298 h 1630392"/>
              <a:gd name="connsiteX144" fmla="*/ 4270075 w 7161695"/>
              <a:gd name="connsiteY144" fmla="*/ 327804 h 1630392"/>
              <a:gd name="connsiteX145" fmla="*/ 4183811 w 7161695"/>
              <a:gd name="connsiteY145" fmla="*/ 353683 h 1630392"/>
              <a:gd name="connsiteX146" fmla="*/ 4019909 w 7161695"/>
              <a:gd name="connsiteY146" fmla="*/ 336430 h 1630392"/>
              <a:gd name="connsiteX147" fmla="*/ 3994030 w 7161695"/>
              <a:gd name="connsiteY147" fmla="*/ 276045 h 1630392"/>
              <a:gd name="connsiteX148" fmla="*/ 3959524 w 7161695"/>
              <a:gd name="connsiteY148" fmla="*/ 224287 h 1630392"/>
              <a:gd name="connsiteX149" fmla="*/ 3942272 w 7161695"/>
              <a:gd name="connsiteY149" fmla="*/ 198408 h 1630392"/>
              <a:gd name="connsiteX150" fmla="*/ 3925019 w 7161695"/>
              <a:gd name="connsiteY150" fmla="*/ 172528 h 1630392"/>
              <a:gd name="connsiteX151" fmla="*/ 3899139 w 7161695"/>
              <a:gd name="connsiteY151" fmla="*/ 120770 h 1630392"/>
              <a:gd name="connsiteX152" fmla="*/ 3838755 w 7161695"/>
              <a:gd name="connsiteY152" fmla="*/ 43132 h 1630392"/>
              <a:gd name="connsiteX153" fmla="*/ 3804249 w 7161695"/>
              <a:gd name="connsiteY153" fmla="*/ 51758 h 1630392"/>
              <a:gd name="connsiteX154" fmla="*/ 3735238 w 7161695"/>
              <a:gd name="connsiteY154" fmla="*/ 103517 h 1630392"/>
              <a:gd name="connsiteX155" fmla="*/ 3709358 w 7161695"/>
              <a:gd name="connsiteY155" fmla="*/ 129396 h 1630392"/>
              <a:gd name="connsiteX156" fmla="*/ 3674853 w 7161695"/>
              <a:gd name="connsiteY156" fmla="*/ 146649 h 1630392"/>
              <a:gd name="connsiteX157" fmla="*/ 3631721 w 7161695"/>
              <a:gd name="connsiteY157" fmla="*/ 198408 h 1630392"/>
              <a:gd name="connsiteX158" fmla="*/ 3597215 w 7161695"/>
              <a:gd name="connsiteY158" fmla="*/ 215660 h 1630392"/>
              <a:gd name="connsiteX159" fmla="*/ 3545456 w 7161695"/>
              <a:gd name="connsiteY159" fmla="*/ 250166 h 1630392"/>
              <a:gd name="connsiteX160" fmla="*/ 3493698 w 7161695"/>
              <a:gd name="connsiteY160" fmla="*/ 267419 h 1630392"/>
              <a:gd name="connsiteX161" fmla="*/ 3433313 w 7161695"/>
              <a:gd name="connsiteY161" fmla="*/ 284672 h 1630392"/>
              <a:gd name="connsiteX162" fmla="*/ 3338423 w 7161695"/>
              <a:gd name="connsiteY162" fmla="*/ 293298 h 1630392"/>
              <a:gd name="connsiteX163" fmla="*/ 2846717 w 7161695"/>
              <a:gd name="connsiteY163" fmla="*/ 284672 h 1630392"/>
              <a:gd name="connsiteX164" fmla="*/ 2786332 w 7161695"/>
              <a:gd name="connsiteY164" fmla="*/ 276045 h 1630392"/>
              <a:gd name="connsiteX165" fmla="*/ 2760453 w 7161695"/>
              <a:gd name="connsiteY165" fmla="*/ 258792 h 1630392"/>
              <a:gd name="connsiteX166" fmla="*/ 2725947 w 7161695"/>
              <a:gd name="connsiteY166" fmla="*/ 241540 h 1630392"/>
              <a:gd name="connsiteX167" fmla="*/ 2639683 w 7161695"/>
              <a:gd name="connsiteY167" fmla="*/ 198408 h 1630392"/>
              <a:gd name="connsiteX168" fmla="*/ 2544792 w 7161695"/>
              <a:gd name="connsiteY168" fmla="*/ 172528 h 1630392"/>
              <a:gd name="connsiteX169" fmla="*/ 2424023 w 7161695"/>
              <a:gd name="connsiteY169" fmla="*/ 120770 h 1630392"/>
              <a:gd name="connsiteX170" fmla="*/ 2380890 w 7161695"/>
              <a:gd name="connsiteY170" fmla="*/ 103517 h 1630392"/>
              <a:gd name="connsiteX171" fmla="*/ 2346385 w 7161695"/>
              <a:gd name="connsiteY171" fmla="*/ 86264 h 1630392"/>
              <a:gd name="connsiteX172" fmla="*/ 2294626 w 7161695"/>
              <a:gd name="connsiteY172" fmla="*/ 69011 h 1630392"/>
              <a:gd name="connsiteX173" fmla="*/ 2234241 w 7161695"/>
              <a:gd name="connsiteY173" fmla="*/ 51758 h 1630392"/>
              <a:gd name="connsiteX174" fmla="*/ 2182483 w 7161695"/>
              <a:gd name="connsiteY174" fmla="*/ 25879 h 1630392"/>
              <a:gd name="connsiteX175" fmla="*/ 2139351 w 7161695"/>
              <a:gd name="connsiteY175" fmla="*/ 17253 h 1630392"/>
              <a:gd name="connsiteX176" fmla="*/ 2061713 w 7161695"/>
              <a:gd name="connsiteY176" fmla="*/ 0 h 1630392"/>
              <a:gd name="connsiteX177" fmla="*/ 2053087 w 7161695"/>
              <a:gd name="connsiteY177" fmla="*/ 25879 h 1630392"/>
              <a:gd name="connsiteX178" fmla="*/ 2070339 w 7161695"/>
              <a:gd name="connsiteY178" fmla="*/ 94891 h 1630392"/>
              <a:gd name="connsiteX179" fmla="*/ 2053087 w 7161695"/>
              <a:gd name="connsiteY179" fmla="*/ 163902 h 1630392"/>
              <a:gd name="connsiteX180" fmla="*/ 2027207 w 7161695"/>
              <a:gd name="connsiteY180" fmla="*/ 189781 h 1630392"/>
              <a:gd name="connsiteX181" fmla="*/ 1940943 w 7161695"/>
              <a:gd name="connsiteY181" fmla="*/ 241540 h 1630392"/>
              <a:gd name="connsiteX182" fmla="*/ 1915064 w 7161695"/>
              <a:gd name="connsiteY182" fmla="*/ 258792 h 1630392"/>
              <a:gd name="connsiteX183" fmla="*/ 1863306 w 7161695"/>
              <a:gd name="connsiteY183" fmla="*/ 276045 h 1630392"/>
              <a:gd name="connsiteX184" fmla="*/ 1725283 w 7161695"/>
              <a:gd name="connsiteY184" fmla="*/ 258792 h 1630392"/>
              <a:gd name="connsiteX185" fmla="*/ 1690777 w 7161695"/>
              <a:gd name="connsiteY185" fmla="*/ 241540 h 1630392"/>
              <a:gd name="connsiteX186" fmla="*/ 1639019 w 7161695"/>
              <a:gd name="connsiteY186" fmla="*/ 215660 h 1630392"/>
              <a:gd name="connsiteX187" fmla="*/ 1621766 w 7161695"/>
              <a:gd name="connsiteY187" fmla="*/ 189781 h 1630392"/>
              <a:gd name="connsiteX188" fmla="*/ 1526875 w 7161695"/>
              <a:gd name="connsiteY188" fmla="*/ 172528 h 1630392"/>
              <a:gd name="connsiteX189" fmla="*/ 1457864 w 7161695"/>
              <a:gd name="connsiteY189" fmla="*/ 155275 h 1630392"/>
              <a:gd name="connsiteX190" fmla="*/ 1380226 w 7161695"/>
              <a:gd name="connsiteY190" fmla="*/ 146649 h 1630392"/>
              <a:gd name="connsiteX191" fmla="*/ 1328468 w 7161695"/>
              <a:gd name="connsiteY191" fmla="*/ 138023 h 1630392"/>
              <a:gd name="connsiteX192" fmla="*/ 1293962 w 7161695"/>
              <a:gd name="connsiteY192" fmla="*/ 120770 h 1630392"/>
              <a:gd name="connsiteX193" fmla="*/ 1268083 w 7161695"/>
              <a:gd name="connsiteY193" fmla="*/ 112143 h 1630392"/>
              <a:gd name="connsiteX194" fmla="*/ 1250830 w 7161695"/>
              <a:gd name="connsiteY194" fmla="*/ 138023 h 1630392"/>
              <a:gd name="connsiteX195" fmla="*/ 1224951 w 7161695"/>
              <a:gd name="connsiteY195" fmla="*/ 155275 h 1630392"/>
              <a:gd name="connsiteX196" fmla="*/ 1199072 w 7161695"/>
              <a:gd name="connsiteY196" fmla="*/ 181155 h 1630392"/>
              <a:gd name="connsiteX197" fmla="*/ 1164566 w 7161695"/>
              <a:gd name="connsiteY197" fmla="*/ 198408 h 1630392"/>
              <a:gd name="connsiteX198" fmla="*/ 1086928 w 7161695"/>
              <a:gd name="connsiteY198" fmla="*/ 241540 h 1630392"/>
              <a:gd name="connsiteX199" fmla="*/ 1017917 w 7161695"/>
              <a:gd name="connsiteY199" fmla="*/ 215660 h 1630392"/>
              <a:gd name="connsiteX200" fmla="*/ 974785 w 7161695"/>
              <a:gd name="connsiteY200" fmla="*/ 198408 h 1630392"/>
              <a:gd name="connsiteX201" fmla="*/ 948906 w 7161695"/>
              <a:gd name="connsiteY201" fmla="*/ 189781 h 1630392"/>
              <a:gd name="connsiteX202" fmla="*/ 923026 w 7161695"/>
              <a:gd name="connsiteY202" fmla="*/ 172528 h 1630392"/>
              <a:gd name="connsiteX203" fmla="*/ 828136 w 7161695"/>
              <a:gd name="connsiteY203" fmla="*/ 138023 h 1630392"/>
              <a:gd name="connsiteX204" fmla="*/ 750498 w 7161695"/>
              <a:gd name="connsiteY204" fmla="*/ 112143 h 1630392"/>
              <a:gd name="connsiteX205" fmla="*/ 724619 w 7161695"/>
              <a:gd name="connsiteY205" fmla="*/ 103517 h 1630392"/>
              <a:gd name="connsiteX206" fmla="*/ 422694 w 7161695"/>
              <a:gd name="connsiteY206" fmla="*/ 112143 h 1630392"/>
              <a:gd name="connsiteX207" fmla="*/ 396815 w 7161695"/>
              <a:gd name="connsiteY207" fmla="*/ 103517 h 1630392"/>
              <a:gd name="connsiteX208" fmla="*/ 370936 w 7161695"/>
              <a:gd name="connsiteY208" fmla="*/ 77638 h 1630392"/>
              <a:gd name="connsiteX209" fmla="*/ 353683 w 7161695"/>
              <a:gd name="connsiteY209" fmla="*/ 17253 h 1630392"/>
              <a:gd name="connsiteX210" fmla="*/ 327804 w 7161695"/>
              <a:gd name="connsiteY210" fmla="*/ 0 h 1630392"/>
              <a:gd name="connsiteX211" fmla="*/ 241539 w 7161695"/>
              <a:gd name="connsiteY211" fmla="*/ 43132 h 1630392"/>
              <a:gd name="connsiteX212" fmla="*/ 215660 w 7161695"/>
              <a:gd name="connsiteY212" fmla="*/ 69011 h 1630392"/>
              <a:gd name="connsiteX213" fmla="*/ 189781 w 7161695"/>
              <a:gd name="connsiteY213" fmla="*/ 77638 h 1630392"/>
              <a:gd name="connsiteX214" fmla="*/ 103517 w 7161695"/>
              <a:gd name="connsiteY214" fmla="*/ 112143 h 1630392"/>
              <a:gd name="connsiteX215" fmla="*/ 51758 w 7161695"/>
              <a:gd name="connsiteY215" fmla="*/ 120770 h 1630392"/>
              <a:gd name="connsiteX216" fmla="*/ 0 w 7161695"/>
              <a:gd name="connsiteY216" fmla="*/ 138023 h 1630392"/>
              <a:gd name="connsiteX217" fmla="*/ 25879 w 7161695"/>
              <a:gd name="connsiteY217" fmla="*/ 198408 h 1630392"/>
              <a:gd name="connsiteX218" fmla="*/ 34506 w 7161695"/>
              <a:gd name="connsiteY218" fmla="*/ 224287 h 1630392"/>
              <a:gd name="connsiteX219" fmla="*/ 60385 w 7161695"/>
              <a:gd name="connsiteY219" fmla="*/ 232913 h 1630392"/>
              <a:gd name="connsiteX220" fmla="*/ 112143 w 7161695"/>
              <a:gd name="connsiteY220" fmla="*/ 224287 h 1630392"/>
              <a:gd name="connsiteX221" fmla="*/ 112143 w 7161695"/>
              <a:gd name="connsiteY221" fmla="*/ 215660 h 1630392"/>
              <a:gd name="connsiteX0" fmla="*/ 112143 w 7161695"/>
              <a:gd name="connsiteY0" fmla="*/ 215660 h 1630392"/>
              <a:gd name="connsiteX1" fmla="*/ 155275 w 7161695"/>
              <a:gd name="connsiteY1" fmla="*/ 207034 h 1630392"/>
              <a:gd name="connsiteX2" fmla="*/ 276045 w 7161695"/>
              <a:gd name="connsiteY2" fmla="*/ 224287 h 1630392"/>
              <a:gd name="connsiteX3" fmla="*/ 310551 w 7161695"/>
              <a:gd name="connsiteY3" fmla="*/ 241540 h 1630392"/>
              <a:gd name="connsiteX4" fmla="*/ 345056 w 7161695"/>
              <a:gd name="connsiteY4" fmla="*/ 250166 h 1630392"/>
              <a:gd name="connsiteX5" fmla="*/ 396815 w 7161695"/>
              <a:gd name="connsiteY5" fmla="*/ 284672 h 1630392"/>
              <a:gd name="connsiteX6" fmla="*/ 508958 w 7161695"/>
              <a:gd name="connsiteY6" fmla="*/ 319177 h 1630392"/>
              <a:gd name="connsiteX7" fmla="*/ 534838 w 7161695"/>
              <a:gd name="connsiteY7" fmla="*/ 327804 h 1630392"/>
              <a:gd name="connsiteX8" fmla="*/ 603849 w 7161695"/>
              <a:gd name="connsiteY8" fmla="*/ 362309 h 1630392"/>
              <a:gd name="connsiteX9" fmla="*/ 655607 w 7161695"/>
              <a:gd name="connsiteY9" fmla="*/ 379562 h 1630392"/>
              <a:gd name="connsiteX10" fmla="*/ 681487 w 7161695"/>
              <a:gd name="connsiteY10" fmla="*/ 431321 h 1630392"/>
              <a:gd name="connsiteX11" fmla="*/ 672860 w 7161695"/>
              <a:gd name="connsiteY11" fmla="*/ 465826 h 1630392"/>
              <a:gd name="connsiteX12" fmla="*/ 638355 w 7161695"/>
              <a:gd name="connsiteY12" fmla="*/ 474453 h 1630392"/>
              <a:gd name="connsiteX13" fmla="*/ 526211 w 7161695"/>
              <a:gd name="connsiteY13" fmla="*/ 465826 h 1630392"/>
              <a:gd name="connsiteX14" fmla="*/ 500332 w 7161695"/>
              <a:gd name="connsiteY14" fmla="*/ 457200 h 1630392"/>
              <a:gd name="connsiteX15" fmla="*/ 353683 w 7161695"/>
              <a:gd name="connsiteY15" fmla="*/ 448574 h 1630392"/>
              <a:gd name="connsiteX16" fmla="*/ 301924 w 7161695"/>
              <a:gd name="connsiteY16" fmla="*/ 457200 h 1630392"/>
              <a:gd name="connsiteX17" fmla="*/ 336430 w 7161695"/>
              <a:gd name="connsiteY17" fmla="*/ 534838 h 1630392"/>
              <a:gd name="connsiteX18" fmla="*/ 396815 w 7161695"/>
              <a:gd name="connsiteY18" fmla="*/ 560717 h 1630392"/>
              <a:gd name="connsiteX19" fmla="*/ 422694 w 7161695"/>
              <a:gd name="connsiteY19" fmla="*/ 569343 h 1630392"/>
              <a:gd name="connsiteX20" fmla="*/ 491706 w 7161695"/>
              <a:gd name="connsiteY20" fmla="*/ 586596 h 1630392"/>
              <a:gd name="connsiteX21" fmla="*/ 439947 w 7161695"/>
              <a:gd name="connsiteY21" fmla="*/ 629728 h 1630392"/>
              <a:gd name="connsiteX22" fmla="*/ 396815 w 7161695"/>
              <a:gd name="connsiteY22" fmla="*/ 681487 h 1630392"/>
              <a:gd name="connsiteX23" fmla="*/ 431321 w 7161695"/>
              <a:gd name="connsiteY23" fmla="*/ 733245 h 1630392"/>
              <a:gd name="connsiteX24" fmla="*/ 457200 w 7161695"/>
              <a:gd name="connsiteY24" fmla="*/ 767751 h 1630392"/>
              <a:gd name="connsiteX25" fmla="*/ 534838 w 7161695"/>
              <a:gd name="connsiteY25" fmla="*/ 802257 h 1630392"/>
              <a:gd name="connsiteX26" fmla="*/ 595223 w 7161695"/>
              <a:gd name="connsiteY26" fmla="*/ 828136 h 1630392"/>
              <a:gd name="connsiteX27" fmla="*/ 707366 w 7161695"/>
              <a:gd name="connsiteY27" fmla="*/ 871268 h 1630392"/>
              <a:gd name="connsiteX28" fmla="*/ 974785 w 7161695"/>
              <a:gd name="connsiteY28" fmla="*/ 905774 h 1630392"/>
              <a:gd name="connsiteX29" fmla="*/ 1958196 w 7161695"/>
              <a:gd name="connsiteY29" fmla="*/ 914400 h 1630392"/>
              <a:gd name="connsiteX30" fmla="*/ 2035834 w 7161695"/>
              <a:gd name="connsiteY30" fmla="*/ 931653 h 1630392"/>
              <a:gd name="connsiteX31" fmla="*/ 2096219 w 7161695"/>
              <a:gd name="connsiteY31" fmla="*/ 948906 h 1630392"/>
              <a:gd name="connsiteX32" fmla="*/ 2147977 w 7161695"/>
              <a:gd name="connsiteY32" fmla="*/ 957532 h 1630392"/>
              <a:gd name="connsiteX33" fmla="*/ 2225615 w 7161695"/>
              <a:gd name="connsiteY33" fmla="*/ 974785 h 1630392"/>
              <a:gd name="connsiteX34" fmla="*/ 2251494 w 7161695"/>
              <a:gd name="connsiteY34" fmla="*/ 1000664 h 1630392"/>
              <a:gd name="connsiteX35" fmla="*/ 2277373 w 7161695"/>
              <a:gd name="connsiteY35" fmla="*/ 1009291 h 1630392"/>
              <a:gd name="connsiteX36" fmla="*/ 2337758 w 7161695"/>
              <a:gd name="connsiteY36" fmla="*/ 1026543 h 1630392"/>
              <a:gd name="connsiteX37" fmla="*/ 2424023 w 7161695"/>
              <a:gd name="connsiteY37" fmla="*/ 1061049 h 1630392"/>
              <a:gd name="connsiteX38" fmla="*/ 2527539 w 7161695"/>
              <a:gd name="connsiteY38" fmla="*/ 1078302 h 1630392"/>
              <a:gd name="connsiteX39" fmla="*/ 2622430 w 7161695"/>
              <a:gd name="connsiteY39" fmla="*/ 1086928 h 1630392"/>
              <a:gd name="connsiteX40" fmla="*/ 2734573 w 7161695"/>
              <a:gd name="connsiteY40" fmla="*/ 1104181 h 1630392"/>
              <a:gd name="connsiteX41" fmla="*/ 2898475 w 7161695"/>
              <a:gd name="connsiteY41" fmla="*/ 1130060 h 1630392"/>
              <a:gd name="connsiteX42" fmla="*/ 3312543 w 7161695"/>
              <a:gd name="connsiteY42" fmla="*/ 1138687 h 1630392"/>
              <a:gd name="connsiteX43" fmla="*/ 3295290 w 7161695"/>
              <a:gd name="connsiteY43" fmla="*/ 1112808 h 1630392"/>
              <a:gd name="connsiteX44" fmla="*/ 3338423 w 7161695"/>
              <a:gd name="connsiteY44" fmla="*/ 1069675 h 1630392"/>
              <a:gd name="connsiteX45" fmla="*/ 3459192 w 7161695"/>
              <a:gd name="connsiteY45" fmla="*/ 1078302 h 1630392"/>
              <a:gd name="connsiteX46" fmla="*/ 3502324 w 7161695"/>
              <a:gd name="connsiteY46" fmla="*/ 1086928 h 1630392"/>
              <a:gd name="connsiteX47" fmla="*/ 3588589 w 7161695"/>
              <a:gd name="connsiteY47" fmla="*/ 1095555 h 1630392"/>
              <a:gd name="connsiteX48" fmla="*/ 3830128 w 7161695"/>
              <a:gd name="connsiteY48" fmla="*/ 1121434 h 1630392"/>
              <a:gd name="connsiteX49" fmla="*/ 3907766 w 7161695"/>
              <a:gd name="connsiteY49" fmla="*/ 1130060 h 1630392"/>
              <a:gd name="connsiteX50" fmla="*/ 4132053 w 7161695"/>
              <a:gd name="connsiteY50" fmla="*/ 1138687 h 1630392"/>
              <a:gd name="connsiteX51" fmla="*/ 4278702 w 7161695"/>
              <a:gd name="connsiteY51" fmla="*/ 1155940 h 1630392"/>
              <a:gd name="connsiteX52" fmla="*/ 4347713 w 7161695"/>
              <a:gd name="connsiteY52" fmla="*/ 1199072 h 1630392"/>
              <a:gd name="connsiteX53" fmla="*/ 4373592 w 7161695"/>
              <a:gd name="connsiteY53" fmla="*/ 1207698 h 1630392"/>
              <a:gd name="connsiteX54" fmla="*/ 4408098 w 7161695"/>
              <a:gd name="connsiteY54" fmla="*/ 1233577 h 1630392"/>
              <a:gd name="connsiteX55" fmla="*/ 4459856 w 7161695"/>
              <a:gd name="connsiteY55" fmla="*/ 1250830 h 1630392"/>
              <a:gd name="connsiteX56" fmla="*/ 4485736 w 7161695"/>
              <a:gd name="connsiteY56" fmla="*/ 1259457 h 1630392"/>
              <a:gd name="connsiteX57" fmla="*/ 4554747 w 7161695"/>
              <a:gd name="connsiteY57" fmla="*/ 1285336 h 1630392"/>
              <a:gd name="connsiteX58" fmla="*/ 4597879 w 7161695"/>
              <a:gd name="connsiteY58" fmla="*/ 1293962 h 1630392"/>
              <a:gd name="connsiteX59" fmla="*/ 4675517 w 7161695"/>
              <a:gd name="connsiteY59" fmla="*/ 1319841 h 1630392"/>
              <a:gd name="connsiteX60" fmla="*/ 4710023 w 7161695"/>
              <a:gd name="connsiteY60" fmla="*/ 1337094 h 1630392"/>
              <a:gd name="connsiteX61" fmla="*/ 4796287 w 7161695"/>
              <a:gd name="connsiteY61" fmla="*/ 1354347 h 1630392"/>
              <a:gd name="connsiteX62" fmla="*/ 4873924 w 7161695"/>
              <a:gd name="connsiteY62" fmla="*/ 1371600 h 1630392"/>
              <a:gd name="connsiteX63" fmla="*/ 4951562 w 7161695"/>
              <a:gd name="connsiteY63" fmla="*/ 1406106 h 1630392"/>
              <a:gd name="connsiteX64" fmla="*/ 4986068 w 7161695"/>
              <a:gd name="connsiteY64" fmla="*/ 1423358 h 1630392"/>
              <a:gd name="connsiteX65" fmla="*/ 5072332 w 7161695"/>
              <a:gd name="connsiteY65" fmla="*/ 1449238 h 1630392"/>
              <a:gd name="connsiteX66" fmla="*/ 5098211 w 7161695"/>
              <a:gd name="connsiteY66" fmla="*/ 1457864 h 1630392"/>
              <a:gd name="connsiteX67" fmla="*/ 5184475 w 7161695"/>
              <a:gd name="connsiteY67" fmla="*/ 1475117 h 1630392"/>
              <a:gd name="connsiteX68" fmla="*/ 5262113 w 7161695"/>
              <a:gd name="connsiteY68" fmla="*/ 1492370 h 1630392"/>
              <a:gd name="connsiteX69" fmla="*/ 5296619 w 7161695"/>
              <a:gd name="connsiteY69" fmla="*/ 1509623 h 1630392"/>
              <a:gd name="connsiteX70" fmla="*/ 5400136 w 7161695"/>
              <a:gd name="connsiteY70" fmla="*/ 1526875 h 1630392"/>
              <a:gd name="connsiteX71" fmla="*/ 5460521 w 7161695"/>
              <a:gd name="connsiteY71" fmla="*/ 1535502 h 1630392"/>
              <a:gd name="connsiteX72" fmla="*/ 5503653 w 7161695"/>
              <a:gd name="connsiteY72" fmla="*/ 1544128 h 1630392"/>
              <a:gd name="connsiteX73" fmla="*/ 5581290 w 7161695"/>
              <a:gd name="connsiteY73" fmla="*/ 1552755 h 1630392"/>
              <a:gd name="connsiteX74" fmla="*/ 5814204 w 7161695"/>
              <a:gd name="connsiteY74" fmla="*/ 1587260 h 1630392"/>
              <a:gd name="connsiteX75" fmla="*/ 5909094 w 7161695"/>
              <a:gd name="connsiteY75" fmla="*/ 1595887 h 1630392"/>
              <a:gd name="connsiteX76" fmla="*/ 6107502 w 7161695"/>
              <a:gd name="connsiteY76" fmla="*/ 1613140 h 1630392"/>
              <a:gd name="connsiteX77" fmla="*/ 6185139 w 7161695"/>
              <a:gd name="connsiteY77" fmla="*/ 1630392 h 1630392"/>
              <a:gd name="connsiteX78" fmla="*/ 6435306 w 7161695"/>
              <a:gd name="connsiteY78" fmla="*/ 1621766 h 1630392"/>
              <a:gd name="connsiteX79" fmla="*/ 6409426 w 7161695"/>
              <a:gd name="connsiteY79" fmla="*/ 1587260 h 1630392"/>
              <a:gd name="connsiteX80" fmla="*/ 6383547 w 7161695"/>
              <a:gd name="connsiteY80" fmla="*/ 1578634 h 1630392"/>
              <a:gd name="connsiteX81" fmla="*/ 6331789 w 7161695"/>
              <a:gd name="connsiteY81" fmla="*/ 1544128 h 1630392"/>
              <a:gd name="connsiteX82" fmla="*/ 6305909 w 7161695"/>
              <a:gd name="connsiteY82" fmla="*/ 1492370 h 1630392"/>
              <a:gd name="connsiteX83" fmla="*/ 6288656 w 7161695"/>
              <a:gd name="connsiteY83" fmla="*/ 1466491 h 1630392"/>
              <a:gd name="connsiteX84" fmla="*/ 6297283 w 7161695"/>
              <a:gd name="connsiteY84" fmla="*/ 1431985 h 1630392"/>
              <a:gd name="connsiteX85" fmla="*/ 6323162 w 7161695"/>
              <a:gd name="connsiteY85" fmla="*/ 1414732 h 1630392"/>
              <a:gd name="connsiteX86" fmla="*/ 6383547 w 7161695"/>
              <a:gd name="connsiteY86" fmla="*/ 1388853 h 1630392"/>
              <a:gd name="connsiteX87" fmla="*/ 6409426 w 7161695"/>
              <a:gd name="connsiteY87" fmla="*/ 1371600 h 1630392"/>
              <a:gd name="connsiteX88" fmla="*/ 6443932 w 7161695"/>
              <a:gd name="connsiteY88" fmla="*/ 1362974 h 1630392"/>
              <a:gd name="connsiteX89" fmla="*/ 6616460 w 7161695"/>
              <a:gd name="connsiteY89" fmla="*/ 1345721 h 1630392"/>
              <a:gd name="connsiteX90" fmla="*/ 6797615 w 7161695"/>
              <a:gd name="connsiteY90" fmla="*/ 1328468 h 1630392"/>
              <a:gd name="connsiteX91" fmla="*/ 7159924 w 7161695"/>
              <a:gd name="connsiteY91" fmla="*/ 1337094 h 1630392"/>
              <a:gd name="connsiteX92" fmla="*/ 7134045 w 7161695"/>
              <a:gd name="connsiteY92" fmla="*/ 1328468 h 1630392"/>
              <a:gd name="connsiteX93" fmla="*/ 7125419 w 7161695"/>
              <a:gd name="connsiteY93" fmla="*/ 1302589 h 1630392"/>
              <a:gd name="connsiteX94" fmla="*/ 7090913 w 7161695"/>
              <a:gd name="connsiteY94" fmla="*/ 1242204 h 1630392"/>
              <a:gd name="connsiteX95" fmla="*/ 7073660 w 7161695"/>
              <a:gd name="connsiteY95" fmla="*/ 1199072 h 1630392"/>
              <a:gd name="connsiteX96" fmla="*/ 7047781 w 7161695"/>
              <a:gd name="connsiteY96" fmla="*/ 1104181 h 1630392"/>
              <a:gd name="connsiteX97" fmla="*/ 7021902 w 7161695"/>
              <a:gd name="connsiteY97" fmla="*/ 1052423 h 1630392"/>
              <a:gd name="connsiteX98" fmla="*/ 6987396 w 7161695"/>
              <a:gd name="connsiteY98" fmla="*/ 1035170 h 1630392"/>
              <a:gd name="connsiteX99" fmla="*/ 6892506 w 7161695"/>
              <a:gd name="connsiteY99" fmla="*/ 1043796 h 1630392"/>
              <a:gd name="connsiteX100" fmla="*/ 6840747 w 7161695"/>
              <a:gd name="connsiteY100" fmla="*/ 1061049 h 1630392"/>
              <a:gd name="connsiteX101" fmla="*/ 6745856 w 7161695"/>
              <a:gd name="connsiteY101" fmla="*/ 1078302 h 1630392"/>
              <a:gd name="connsiteX102" fmla="*/ 6607834 w 7161695"/>
              <a:gd name="connsiteY102" fmla="*/ 1095555 h 1630392"/>
              <a:gd name="connsiteX103" fmla="*/ 5753819 w 7161695"/>
              <a:gd name="connsiteY103" fmla="*/ 1078302 h 1630392"/>
              <a:gd name="connsiteX104" fmla="*/ 5538158 w 7161695"/>
              <a:gd name="connsiteY104" fmla="*/ 1061049 h 1630392"/>
              <a:gd name="connsiteX105" fmla="*/ 5469147 w 7161695"/>
              <a:gd name="connsiteY105" fmla="*/ 1043796 h 1630392"/>
              <a:gd name="connsiteX106" fmla="*/ 5270739 w 7161695"/>
              <a:gd name="connsiteY106" fmla="*/ 1026543 h 1630392"/>
              <a:gd name="connsiteX107" fmla="*/ 5236234 w 7161695"/>
              <a:gd name="connsiteY107" fmla="*/ 1009291 h 1630392"/>
              <a:gd name="connsiteX108" fmla="*/ 5253487 w 7161695"/>
              <a:gd name="connsiteY108" fmla="*/ 966158 h 1630392"/>
              <a:gd name="connsiteX109" fmla="*/ 5305245 w 7161695"/>
              <a:gd name="connsiteY109" fmla="*/ 931653 h 1630392"/>
              <a:gd name="connsiteX110" fmla="*/ 5382883 w 7161695"/>
              <a:gd name="connsiteY110" fmla="*/ 897147 h 1630392"/>
              <a:gd name="connsiteX111" fmla="*/ 5512279 w 7161695"/>
              <a:gd name="connsiteY111" fmla="*/ 836762 h 1630392"/>
              <a:gd name="connsiteX112" fmla="*/ 5564038 w 7161695"/>
              <a:gd name="connsiteY112" fmla="*/ 828136 h 1630392"/>
              <a:gd name="connsiteX113" fmla="*/ 5382883 w 7161695"/>
              <a:gd name="connsiteY113" fmla="*/ 802257 h 1630392"/>
              <a:gd name="connsiteX114" fmla="*/ 5348377 w 7161695"/>
              <a:gd name="connsiteY114" fmla="*/ 793630 h 1630392"/>
              <a:gd name="connsiteX115" fmla="*/ 5270739 w 7161695"/>
              <a:gd name="connsiteY115" fmla="*/ 785004 h 1630392"/>
              <a:gd name="connsiteX116" fmla="*/ 5331124 w 7161695"/>
              <a:gd name="connsiteY116" fmla="*/ 690113 h 1630392"/>
              <a:gd name="connsiteX117" fmla="*/ 5296619 w 7161695"/>
              <a:gd name="connsiteY117" fmla="*/ 655608 h 1630392"/>
              <a:gd name="connsiteX118" fmla="*/ 5270739 w 7161695"/>
              <a:gd name="connsiteY118" fmla="*/ 646981 h 1630392"/>
              <a:gd name="connsiteX119" fmla="*/ 5244860 w 7161695"/>
              <a:gd name="connsiteY119" fmla="*/ 629728 h 1630392"/>
              <a:gd name="connsiteX120" fmla="*/ 5218981 w 7161695"/>
              <a:gd name="connsiteY120" fmla="*/ 577970 h 1630392"/>
              <a:gd name="connsiteX121" fmla="*/ 5184475 w 7161695"/>
              <a:gd name="connsiteY121" fmla="*/ 569343 h 1630392"/>
              <a:gd name="connsiteX122" fmla="*/ 5106838 w 7161695"/>
              <a:gd name="connsiteY122" fmla="*/ 603849 h 1630392"/>
              <a:gd name="connsiteX123" fmla="*/ 5080958 w 7161695"/>
              <a:gd name="connsiteY123" fmla="*/ 612475 h 1630392"/>
              <a:gd name="connsiteX124" fmla="*/ 5003321 w 7161695"/>
              <a:gd name="connsiteY124" fmla="*/ 638355 h 1630392"/>
              <a:gd name="connsiteX125" fmla="*/ 4951562 w 7161695"/>
              <a:gd name="connsiteY125" fmla="*/ 672860 h 1630392"/>
              <a:gd name="connsiteX126" fmla="*/ 4899804 w 7161695"/>
              <a:gd name="connsiteY126" fmla="*/ 690113 h 1630392"/>
              <a:gd name="connsiteX127" fmla="*/ 4986067 w 7161695"/>
              <a:gd name="connsiteY127" fmla="*/ 577970 h 1630392"/>
              <a:gd name="connsiteX128" fmla="*/ 4753155 w 7161695"/>
              <a:gd name="connsiteY128" fmla="*/ 646981 h 1630392"/>
              <a:gd name="connsiteX129" fmla="*/ 4675517 w 7161695"/>
              <a:gd name="connsiteY129" fmla="*/ 612475 h 1630392"/>
              <a:gd name="connsiteX130" fmla="*/ 4675517 w 7161695"/>
              <a:gd name="connsiteY130" fmla="*/ 534838 h 1630392"/>
              <a:gd name="connsiteX131" fmla="*/ 4701396 w 7161695"/>
              <a:gd name="connsiteY131" fmla="*/ 508958 h 1630392"/>
              <a:gd name="connsiteX132" fmla="*/ 4718649 w 7161695"/>
              <a:gd name="connsiteY132" fmla="*/ 483079 h 1630392"/>
              <a:gd name="connsiteX133" fmla="*/ 4701396 w 7161695"/>
              <a:gd name="connsiteY133" fmla="*/ 414068 h 1630392"/>
              <a:gd name="connsiteX134" fmla="*/ 4684143 w 7161695"/>
              <a:gd name="connsiteY134" fmla="*/ 388189 h 1630392"/>
              <a:gd name="connsiteX135" fmla="*/ 4658264 w 7161695"/>
              <a:gd name="connsiteY135" fmla="*/ 241540 h 1630392"/>
              <a:gd name="connsiteX136" fmla="*/ 4692769 w 7161695"/>
              <a:gd name="connsiteY136" fmla="*/ 560718 h 1630392"/>
              <a:gd name="connsiteX137" fmla="*/ 4623758 w 7161695"/>
              <a:gd name="connsiteY137" fmla="*/ 612475 h 1630392"/>
              <a:gd name="connsiteX138" fmla="*/ 4611596 w 7161695"/>
              <a:gd name="connsiteY138" fmla="*/ 566347 h 1630392"/>
              <a:gd name="connsiteX139" fmla="*/ 4559838 w 7161695"/>
              <a:gd name="connsiteY139" fmla="*/ 557721 h 1630392"/>
              <a:gd name="connsiteX140" fmla="*/ 4494363 w 7161695"/>
              <a:gd name="connsiteY140" fmla="*/ 526211 h 1630392"/>
              <a:gd name="connsiteX141" fmla="*/ 4390845 w 7161695"/>
              <a:gd name="connsiteY141" fmla="*/ 500332 h 1630392"/>
              <a:gd name="connsiteX142" fmla="*/ 4382219 w 7161695"/>
              <a:gd name="connsiteY142" fmla="*/ 267419 h 1630392"/>
              <a:gd name="connsiteX143" fmla="*/ 4339087 w 7161695"/>
              <a:gd name="connsiteY143" fmla="*/ 293298 h 1630392"/>
              <a:gd name="connsiteX144" fmla="*/ 4270075 w 7161695"/>
              <a:gd name="connsiteY144" fmla="*/ 327804 h 1630392"/>
              <a:gd name="connsiteX145" fmla="*/ 4183811 w 7161695"/>
              <a:gd name="connsiteY145" fmla="*/ 353683 h 1630392"/>
              <a:gd name="connsiteX146" fmla="*/ 4019909 w 7161695"/>
              <a:gd name="connsiteY146" fmla="*/ 336430 h 1630392"/>
              <a:gd name="connsiteX147" fmla="*/ 3994030 w 7161695"/>
              <a:gd name="connsiteY147" fmla="*/ 276045 h 1630392"/>
              <a:gd name="connsiteX148" fmla="*/ 3959524 w 7161695"/>
              <a:gd name="connsiteY148" fmla="*/ 224287 h 1630392"/>
              <a:gd name="connsiteX149" fmla="*/ 3942272 w 7161695"/>
              <a:gd name="connsiteY149" fmla="*/ 198408 h 1630392"/>
              <a:gd name="connsiteX150" fmla="*/ 3925019 w 7161695"/>
              <a:gd name="connsiteY150" fmla="*/ 172528 h 1630392"/>
              <a:gd name="connsiteX151" fmla="*/ 3899139 w 7161695"/>
              <a:gd name="connsiteY151" fmla="*/ 120770 h 1630392"/>
              <a:gd name="connsiteX152" fmla="*/ 3838755 w 7161695"/>
              <a:gd name="connsiteY152" fmla="*/ 43132 h 1630392"/>
              <a:gd name="connsiteX153" fmla="*/ 3804249 w 7161695"/>
              <a:gd name="connsiteY153" fmla="*/ 51758 h 1630392"/>
              <a:gd name="connsiteX154" fmla="*/ 3735238 w 7161695"/>
              <a:gd name="connsiteY154" fmla="*/ 103517 h 1630392"/>
              <a:gd name="connsiteX155" fmla="*/ 3709358 w 7161695"/>
              <a:gd name="connsiteY155" fmla="*/ 129396 h 1630392"/>
              <a:gd name="connsiteX156" fmla="*/ 3674853 w 7161695"/>
              <a:gd name="connsiteY156" fmla="*/ 146649 h 1630392"/>
              <a:gd name="connsiteX157" fmla="*/ 3631721 w 7161695"/>
              <a:gd name="connsiteY157" fmla="*/ 198408 h 1630392"/>
              <a:gd name="connsiteX158" fmla="*/ 3597215 w 7161695"/>
              <a:gd name="connsiteY158" fmla="*/ 215660 h 1630392"/>
              <a:gd name="connsiteX159" fmla="*/ 3545456 w 7161695"/>
              <a:gd name="connsiteY159" fmla="*/ 250166 h 1630392"/>
              <a:gd name="connsiteX160" fmla="*/ 3493698 w 7161695"/>
              <a:gd name="connsiteY160" fmla="*/ 267419 h 1630392"/>
              <a:gd name="connsiteX161" fmla="*/ 3433313 w 7161695"/>
              <a:gd name="connsiteY161" fmla="*/ 284672 h 1630392"/>
              <a:gd name="connsiteX162" fmla="*/ 3338423 w 7161695"/>
              <a:gd name="connsiteY162" fmla="*/ 293298 h 1630392"/>
              <a:gd name="connsiteX163" fmla="*/ 2846717 w 7161695"/>
              <a:gd name="connsiteY163" fmla="*/ 284672 h 1630392"/>
              <a:gd name="connsiteX164" fmla="*/ 2786332 w 7161695"/>
              <a:gd name="connsiteY164" fmla="*/ 276045 h 1630392"/>
              <a:gd name="connsiteX165" fmla="*/ 2760453 w 7161695"/>
              <a:gd name="connsiteY165" fmla="*/ 258792 h 1630392"/>
              <a:gd name="connsiteX166" fmla="*/ 2725947 w 7161695"/>
              <a:gd name="connsiteY166" fmla="*/ 241540 h 1630392"/>
              <a:gd name="connsiteX167" fmla="*/ 2639683 w 7161695"/>
              <a:gd name="connsiteY167" fmla="*/ 198408 h 1630392"/>
              <a:gd name="connsiteX168" fmla="*/ 2544792 w 7161695"/>
              <a:gd name="connsiteY168" fmla="*/ 172528 h 1630392"/>
              <a:gd name="connsiteX169" fmla="*/ 2424023 w 7161695"/>
              <a:gd name="connsiteY169" fmla="*/ 120770 h 1630392"/>
              <a:gd name="connsiteX170" fmla="*/ 2380890 w 7161695"/>
              <a:gd name="connsiteY170" fmla="*/ 103517 h 1630392"/>
              <a:gd name="connsiteX171" fmla="*/ 2346385 w 7161695"/>
              <a:gd name="connsiteY171" fmla="*/ 86264 h 1630392"/>
              <a:gd name="connsiteX172" fmla="*/ 2294626 w 7161695"/>
              <a:gd name="connsiteY172" fmla="*/ 69011 h 1630392"/>
              <a:gd name="connsiteX173" fmla="*/ 2234241 w 7161695"/>
              <a:gd name="connsiteY173" fmla="*/ 51758 h 1630392"/>
              <a:gd name="connsiteX174" fmla="*/ 2182483 w 7161695"/>
              <a:gd name="connsiteY174" fmla="*/ 25879 h 1630392"/>
              <a:gd name="connsiteX175" fmla="*/ 2139351 w 7161695"/>
              <a:gd name="connsiteY175" fmla="*/ 17253 h 1630392"/>
              <a:gd name="connsiteX176" fmla="*/ 2061713 w 7161695"/>
              <a:gd name="connsiteY176" fmla="*/ 0 h 1630392"/>
              <a:gd name="connsiteX177" fmla="*/ 2053087 w 7161695"/>
              <a:gd name="connsiteY177" fmla="*/ 25879 h 1630392"/>
              <a:gd name="connsiteX178" fmla="*/ 2070339 w 7161695"/>
              <a:gd name="connsiteY178" fmla="*/ 94891 h 1630392"/>
              <a:gd name="connsiteX179" fmla="*/ 2053087 w 7161695"/>
              <a:gd name="connsiteY179" fmla="*/ 163902 h 1630392"/>
              <a:gd name="connsiteX180" fmla="*/ 2027207 w 7161695"/>
              <a:gd name="connsiteY180" fmla="*/ 189781 h 1630392"/>
              <a:gd name="connsiteX181" fmla="*/ 1940943 w 7161695"/>
              <a:gd name="connsiteY181" fmla="*/ 241540 h 1630392"/>
              <a:gd name="connsiteX182" fmla="*/ 1915064 w 7161695"/>
              <a:gd name="connsiteY182" fmla="*/ 258792 h 1630392"/>
              <a:gd name="connsiteX183" fmla="*/ 1863306 w 7161695"/>
              <a:gd name="connsiteY183" fmla="*/ 276045 h 1630392"/>
              <a:gd name="connsiteX184" fmla="*/ 1725283 w 7161695"/>
              <a:gd name="connsiteY184" fmla="*/ 258792 h 1630392"/>
              <a:gd name="connsiteX185" fmla="*/ 1690777 w 7161695"/>
              <a:gd name="connsiteY185" fmla="*/ 241540 h 1630392"/>
              <a:gd name="connsiteX186" fmla="*/ 1639019 w 7161695"/>
              <a:gd name="connsiteY186" fmla="*/ 215660 h 1630392"/>
              <a:gd name="connsiteX187" fmla="*/ 1621766 w 7161695"/>
              <a:gd name="connsiteY187" fmla="*/ 189781 h 1630392"/>
              <a:gd name="connsiteX188" fmla="*/ 1526875 w 7161695"/>
              <a:gd name="connsiteY188" fmla="*/ 172528 h 1630392"/>
              <a:gd name="connsiteX189" fmla="*/ 1457864 w 7161695"/>
              <a:gd name="connsiteY189" fmla="*/ 155275 h 1630392"/>
              <a:gd name="connsiteX190" fmla="*/ 1380226 w 7161695"/>
              <a:gd name="connsiteY190" fmla="*/ 146649 h 1630392"/>
              <a:gd name="connsiteX191" fmla="*/ 1328468 w 7161695"/>
              <a:gd name="connsiteY191" fmla="*/ 138023 h 1630392"/>
              <a:gd name="connsiteX192" fmla="*/ 1293962 w 7161695"/>
              <a:gd name="connsiteY192" fmla="*/ 120770 h 1630392"/>
              <a:gd name="connsiteX193" fmla="*/ 1268083 w 7161695"/>
              <a:gd name="connsiteY193" fmla="*/ 112143 h 1630392"/>
              <a:gd name="connsiteX194" fmla="*/ 1250830 w 7161695"/>
              <a:gd name="connsiteY194" fmla="*/ 138023 h 1630392"/>
              <a:gd name="connsiteX195" fmla="*/ 1224951 w 7161695"/>
              <a:gd name="connsiteY195" fmla="*/ 155275 h 1630392"/>
              <a:gd name="connsiteX196" fmla="*/ 1199072 w 7161695"/>
              <a:gd name="connsiteY196" fmla="*/ 181155 h 1630392"/>
              <a:gd name="connsiteX197" fmla="*/ 1164566 w 7161695"/>
              <a:gd name="connsiteY197" fmla="*/ 198408 h 1630392"/>
              <a:gd name="connsiteX198" fmla="*/ 1086928 w 7161695"/>
              <a:gd name="connsiteY198" fmla="*/ 241540 h 1630392"/>
              <a:gd name="connsiteX199" fmla="*/ 1017917 w 7161695"/>
              <a:gd name="connsiteY199" fmla="*/ 215660 h 1630392"/>
              <a:gd name="connsiteX200" fmla="*/ 974785 w 7161695"/>
              <a:gd name="connsiteY200" fmla="*/ 198408 h 1630392"/>
              <a:gd name="connsiteX201" fmla="*/ 948906 w 7161695"/>
              <a:gd name="connsiteY201" fmla="*/ 189781 h 1630392"/>
              <a:gd name="connsiteX202" fmla="*/ 923026 w 7161695"/>
              <a:gd name="connsiteY202" fmla="*/ 172528 h 1630392"/>
              <a:gd name="connsiteX203" fmla="*/ 828136 w 7161695"/>
              <a:gd name="connsiteY203" fmla="*/ 138023 h 1630392"/>
              <a:gd name="connsiteX204" fmla="*/ 750498 w 7161695"/>
              <a:gd name="connsiteY204" fmla="*/ 112143 h 1630392"/>
              <a:gd name="connsiteX205" fmla="*/ 724619 w 7161695"/>
              <a:gd name="connsiteY205" fmla="*/ 103517 h 1630392"/>
              <a:gd name="connsiteX206" fmla="*/ 422694 w 7161695"/>
              <a:gd name="connsiteY206" fmla="*/ 112143 h 1630392"/>
              <a:gd name="connsiteX207" fmla="*/ 396815 w 7161695"/>
              <a:gd name="connsiteY207" fmla="*/ 103517 h 1630392"/>
              <a:gd name="connsiteX208" fmla="*/ 370936 w 7161695"/>
              <a:gd name="connsiteY208" fmla="*/ 77638 h 1630392"/>
              <a:gd name="connsiteX209" fmla="*/ 353683 w 7161695"/>
              <a:gd name="connsiteY209" fmla="*/ 17253 h 1630392"/>
              <a:gd name="connsiteX210" fmla="*/ 327804 w 7161695"/>
              <a:gd name="connsiteY210" fmla="*/ 0 h 1630392"/>
              <a:gd name="connsiteX211" fmla="*/ 241539 w 7161695"/>
              <a:gd name="connsiteY211" fmla="*/ 43132 h 1630392"/>
              <a:gd name="connsiteX212" fmla="*/ 215660 w 7161695"/>
              <a:gd name="connsiteY212" fmla="*/ 69011 h 1630392"/>
              <a:gd name="connsiteX213" fmla="*/ 189781 w 7161695"/>
              <a:gd name="connsiteY213" fmla="*/ 77638 h 1630392"/>
              <a:gd name="connsiteX214" fmla="*/ 103517 w 7161695"/>
              <a:gd name="connsiteY214" fmla="*/ 112143 h 1630392"/>
              <a:gd name="connsiteX215" fmla="*/ 51758 w 7161695"/>
              <a:gd name="connsiteY215" fmla="*/ 120770 h 1630392"/>
              <a:gd name="connsiteX216" fmla="*/ 0 w 7161695"/>
              <a:gd name="connsiteY216" fmla="*/ 138023 h 1630392"/>
              <a:gd name="connsiteX217" fmla="*/ 25879 w 7161695"/>
              <a:gd name="connsiteY217" fmla="*/ 198408 h 1630392"/>
              <a:gd name="connsiteX218" fmla="*/ 34506 w 7161695"/>
              <a:gd name="connsiteY218" fmla="*/ 224287 h 1630392"/>
              <a:gd name="connsiteX219" fmla="*/ 60385 w 7161695"/>
              <a:gd name="connsiteY219" fmla="*/ 232913 h 1630392"/>
              <a:gd name="connsiteX220" fmla="*/ 112143 w 7161695"/>
              <a:gd name="connsiteY220" fmla="*/ 224287 h 1630392"/>
              <a:gd name="connsiteX221" fmla="*/ 112143 w 7161695"/>
              <a:gd name="connsiteY221" fmla="*/ 215660 h 1630392"/>
              <a:gd name="connsiteX0" fmla="*/ 112143 w 7161695"/>
              <a:gd name="connsiteY0" fmla="*/ 215660 h 1630392"/>
              <a:gd name="connsiteX1" fmla="*/ 155275 w 7161695"/>
              <a:gd name="connsiteY1" fmla="*/ 207034 h 1630392"/>
              <a:gd name="connsiteX2" fmla="*/ 276045 w 7161695"/>
              <a:gd name="connsiteY2" fmla="*/ 224287 h 1630392"/>
              <a:gd name="connsiteX3" fmla="*/ 310551 w 7161695"/>
              <a:gd name="connsiteY3" fmla="*/ 241540 h 1630392"/>
              <a:gd name="connsiteX4" fmla="*/ 345056 w 7161695"/>
              <a:gd name="connsiteY4" fmla="*/ 250166 h 1630392"/>
              <a:gd name="connsiteX5" fmla="*/ 396815 w 7161695"/>
              <a:gd name="connsiteY5" fmla="*/ 284672 h 1630392"/>
              <a:gd name="connsiteX6" fmla="*/ 508958 w 7161695"/>
              <a:gd name="connsiteY6" fmla="*/ 319177 h 1630392"/>
              <a:gd name="connsiteX7" fmla="*/ 534838 w 7161695"/>
              <a:gd name="connsiteY7" fmla="*/ 327804 h 1630392"/>
              <a:gd name="connsiteX8" fmla="*/ 603849 w 7161695"/>
              <a:gd name="connsiteY8" fmla="*/ 362309 h 1630392"/>
              <a:gd name="connsiteX9" fmla="*/ 655607 w 7161695"/>
              <a:gd name="connsiteY9" fmla="*/ 379562 h 1630392"/>
              <a:gd name="connsiteX10" fmla="*/ 681487 w 7161695"/>
              <a:gd name="connsiteY10" fmla="*/ 431321 h 1630392"/>
              <a:gd name="connsiteX11" fmla="*/ 672860 w 7161695"/>
              <a:gd name="connsiteY11" fmla="*/ 465826 h 1630392"/>
              <a:gd name="connsiteX12" fmla="*/ 638355 w 7161695"/>
              <a:gd name="connsiteY12" fmla="*/ 474453 h 1630392"/>
              <a:gd name="connsiteX13" fmla="*/ 526211 w 7161695"/>
              <a:gd name="connsiteY13" fmla="*/ 465826 h 1630392"/>
              <a:gd name="connsiteX14" fmla="*/ 500332 w 7161695"/>
              <a:gd name="connsiteY14" fmla="*/ 457200 h 1630392"/>
              <a:gd name="connsiteX15" fmla="*/ 353683 w 7161695"/>
              <a:gd name="connsiteY15" fmla="*/ 448574 h 1630392"/>
              <a:gd name="connsiteX16" fmla="*/ 301924 w 7161695"/>
              <a:gd name="connsiteY16" fmla="*/ 457200 h 1630392"/>
              <a:gd name="connsiteX17" fmla="*/ 336430 w 7161695"/>
              <a:gd name="connsiteY17" fmla="*/ 534838 h 1630392"/>
              <a:gd name="connsiteX18" fmla="*/ 396815 w 7161695"/>
              <a:gd name="connsiteY18" fmla="*/ 560717 h 1630392"/>
              <a:gd name="connsiteX19" fmla="*/ 422694 w 7161695"/>
              <a:gd name="connsiteY19" fmla="*/ 569343 h 1630392"/>
              <a:gd name="connsiteX20" fmla="*/ 491706 w 7161695"/>
              <a:gd name="connsiteY20" fmla="*/ 586596 h 1630392"/>
              <a:gd name="connsiteX21" fmla="*/ 439947 w 7161695"/>
              <a:gd name="connsiteY21" fmla="*/ 629728 h 1630392"/>
              <a:gd name="connsiteX22" fmla="*/ 396815 w 7161695"/>
              <a:gd name="connsiteY22" fmla="*/ 681487 h 1630392"/>
              <a:gd name="connsiteX23" fmla="*/ 431321 w 7161695"/>
              <a:gd name="connsiteY23" fmla="*/ 733245 h 1630392"/>
              <a:gd name="connsiteX24" fmla="*/ 457200 w 7161695"/>
              <a:gd name="connsiteY24" fmla="*/ 767751 h 1630392"/>
              <a:gd name="connsiteX25" fmla="*/ 534838 w 7161695"/>
              <a:gd name="connsiteY25" fmla="*/ 802257 h 1630392"/>
              <a:gd name="connsiteX26" fmla="*/ 595223 w 7161695"/>
              <a:gd name="connsiteY26" fmla="*/ 828136 h 1630392"/>
              <a:gd name="connsiteX27" fmla="*/ 707366 w 7161695"/>
              <a:gd name="connsiteY27" fmla="*/ 871268 h 1630392"/>
              <a:gd name="connsiteX28" fmla="*/ 974785 w 7161695"/>
              <a:gd name="connsiteY28" fmla="*/ 905774 h 1630392"/>
              <a:gd name="connsiteX29" fmla="*/ 1958196 w 7161695"/>
              <a:gd name="connsiteY29" fmla="*/ 914400 h 1630392"/>
              <a:gd name="connsiteX30" fmla="*/ 2035834 w 7161695"/>
              <a:gd name="connsiteY30" fmla="*/ 931653 h 1630392"/>
              <a:gd name="connsiteX31" fmla="*/ 2096219 w 7161695"/>
              <a:gd name="connsiteY31" fmla="*/ 948906 h 1630392"/>
              <a:gd name="connsiteX32" fmla="*/ 2147977 w 7161695"/>
              <a:gd name="connsiteY32" fmla="*/ 957532 h 1630392"/>
              <a:gd name="connsiteX33" fmla="*/ 2225615 w 7161695"/>
              <a:gd name="connsiteY33" fmla="*/ 974785 h 1630392"/>
              <a:gd name="connsiteX34" fmla="*/ 2251494 w 7161695"/>
              <a:gd name="connsiteY34" fmla="*/ 1000664 h 1630392"/>
              <a:gd name="connsiteX35" fmla="*/ 2277373 w 7161695"/>
              <a:gd name="connsiteY35" fmla="*/ 1009291 h 1630392"/>
              <a:gd name="connsiteX36" fmla="*/ 2337758 w 7161695"/>
              <a:gd name="connsiteY36" fmla="*/ 1026543 h 1630392"/>
              <a:gd name="connsiteX37" fmla="*/ 2424023 w 7161695"/>
              <a:gd name="connsiteY37" fmla="*/ 1061049 h 1630392"/>
              <a:gd name="connsiteX38" fmla="*/ 2527539 w 7161695"/>
              <a:gd name="connsiteY38" fmla="*/ 1078302 h 1630392"/>
              <a:gd name="connsiteX39" fmla="*/ 2622430 w 7161695"/>
              <a:gd name="connsiteY39" fmla="*/ 1086928 h 1630392"/>
              <a:gd name="connsiteX40" fmla="*/ 2734573 w 7161695"/>
              <a:gd name="connsiteY40" fmla="*/ 1104181 h 1630392"/>
              <a:gd name="connsiteX41" fmla="*/ 2898475 w 7161695"/>
              <a:gd name="connsiteY41" fmla="*/ 1130060 h 1630392"/>
              <a:gd name="connsiteX42" fmla="*/ 3312543 w 7161695"/>
              <a:gd name="connsiteY42" fmla="*/ 1138687 h 1630392"/>
              <a:gd name="connsiteX43" fmla="*/ 3295290 w 7161695"/>
              <a:gd name="connsiteY43" fmla="*/ 1112808 h 1630392"/>
              <a:gd name="connsiteX44" fmla="*/ 3338423 w 7161695"/>
              <a:gd name="connsiteY44" fmla="*/ 1069675 h 1630392"/>
              <a:gd name="connsiteX45" fmla="*/ 3459192 w 7161695"/>
              <a:gd name="connsiteY45" fmla="*/ 1078302 h 1630392"/>
              <a:gd name="connsiteX46" fmla="*/ 3502324 w 7161695"/>
              <a:gd name="connsiteY46" fmla="*/ 1086928 h 1630392"/>
              <a:gd name="connsiteX47" fmla="*/ 3588589 w 7161695"/>
              <a:gd name="connsiteY47" fmla="*/ 1095555 h 1630392"/>
              <a:gd name="connsiteX48" fmla="*/ 3830128 w 7161695"/>
              <a:gd name="connsiteY48" fmla="*/ 1121434 h 1630392"/>
              <a:gd name="connsiteX49" fmla="*/ 3907766 w 7161695"/>
              <a:gd name="connsiteY49" fmla="*/ 1130060 h 1630392"/>
              <a:gd name="connsiteX50" fmla="*/ 4132053 w 7161695"/>
              <a:gd name="connsiteY50" fmla="*/ 1138687 h 1630392"/>
              <a:gd name="connsiteX51" fmla="*/ 4278702 w 7161695"/>
              <a:gd name="connsiteY51" fmla="*/ 1155940 h 1630392"/>
              <a:gd name="connsiteX52" fmla="*/ 4347713 w 7161695"/>
              <a:gd name="connsiteY52" fmla="*/ 1199072 h 1630392"/>
              <a:gd name="connsiteX53" fmla="*/ 4373592 w 7161695"/>
              <a:gd name="connsiteY53" fmla="*/ 1207698 h 1630392"/>
              <a:gd name="connsiteX54" fmla="*/ 4408098 w 7161695"/>
              <a:gd name="connsiteY54" fmla="*/ 1233577 h 1630392"/>
              <a:gd name="connsiteX55" fmla="*/ 4459856 w 7161695"/>
              <a:gd name="connsiteY55" fmla="*/ 1250830 h 1630392"/>
              <a:gd name="connsiteX56" fmla="*/ 4485736 w 7161695"/>
              <a:gd name="connsiteY56" fmla="*/ 1259457 h 1630392"/>
              <a:gd name="connsiteX57" fmla="*/ 4554747 w 7161695"/>
              <a:gd name="connsiteY57" fmla="*/ 1285336 h 1630392"/>
              <a:gd name="connsiteX58" fmla="*/ 4597879 w 7161695"/>
              <a:gd name="connsiteY58" fmla="*/ 1293962 h 1630392"/>
              <a:gd name="connsiteX59" fmla="*/ 4675517 w 7161695"/>
              <a:gd name="connsiteY59" fmla="*/ 1319841 h 1630392"/>
              <a:gd name="connsiteX60" fmla="*/ 4710023 w 7161695"/>
              <a:gd name="connsiteY60" fmla="*/ 1337094 h 1630392"/>
              <a:gd name="connsiteX61" fmla="*/ 4796287 w 7161695"/>
              <a:gd name="connsiteY61" fmla="*/ 1354347 h 1630392"/>
              <a:gd name="connsiteX62" fmla="*/ 4873924 w 7161695"/>
              <a:gd name="connsiteY62" fmla="*/ 1371600 h 1630392"/>
              <a:gd name="connsiteX63" fmla="*/ 4951562 w 7161695"/>
              <a:gd name="connsiteY63" fmla="*/ 1406106 h 1630392"/>
              <a:gd name="connsiteX64" fmla="*/ 4986068 w 7161695"/>
              <a:gd name="connsiteY64" fmla="*/ 1423358 h 1630392"/>
              <a:gd name="connsiteX65" fmla="*/ 5072332 w 7161695"/>
              <a:gd name="connsiteY65" fmla="*/ 1449238 h 1630392"/>
              <a:gd name="connsiteX66" fmla="*/ 5098211 w 7161695"/>
              <a:gd name="connsiteY66" fmla="*/ 1457864 h 1630392"/>
              <a:gd name="connsiteX67" fmla="*/ 5184475 w 7161695"/>
              <a:gd name="connsiteY67" fmla="*/ 1475117 h 1630392"/>
              <a:gd name="connsiteX68" fmla="*/ 5262113 w 7161695"/>
              <a:gd name="connsiteY68" fmla="*/ 1492370 h 1630392"/>
              <a:gd name="connsiteX69" fmla="*/ 5296619 w 7161695"/>
              <a:gd name="connsiteY69" fmla="*/ 1509623 h 1630392"/>
              <a:gd name="connsiteX70" fmla="*/ 5400136 w 7161695"/>
              <a:gd name="connsiteY70" fmla="*/ 1526875 h 1630392"/>
              <a:gd name="connsiteX71" fmla="*/ 5460521 w 7161695"/>
              <a:gd name="connsiteY71" fmla="*/ 1535502 h 1630392"/>
              <a:gd name="connsiteX72" fmla="*/ 5503653 w 7161695"/>
              <a:gd name="connsiteY72" fmla="*/ 1544128 h 1630392"/>
              <a:gd name="connsiteX73" fmla="*/ 5581290 w 7161695"/>
              <a:gd name="connsiteY73" fmla="*/ 1552755 h 1630392"/>
              <a:gd name="connsiteX74" fmla="*/ 5814204 w 7161695"/>
              <a:gd name="connsiteY74" fmla="*/ 1587260 h 1630392"/>
              <a:gd name="connsiteX75" fmla="*/ 5909094 w 7161695"/>
              <a:gd name="connsiteY75" fmla="*/ 1595887 h 1630392"/>
              <a:gd name="connsiteX76" fmla="*/ 6107502 w 7161695"/>
              <a:gd name="connsiteY76" fmla="*/ 1613140 h 1630392"/>
              <a:gd name="connsiteX77" fmla="*/ 6185139 w 7161695"/>
              <a:gd name="connsiteY77" fmla="*/ 1630392 h 1630392"/>
              <a:gd name="connsiteX78" fmla="*/ 6435306 w 7161695"/>
              <a:gd name="connsiteY78" fmla="*/ 1621766 h 1630392"/>
              <a:gd name="connsiteX79" fmla="*/ 6409426 w 7161695"/>
              <a:gd name="connsiteY79" fmla="*/ 1587260 h 1630392"/>
              <a:gd name="connsiteX80" fmla="*/ 6383547 w 7161695"/>
              <a:gd name="connsiteY80" fmla="*/ 1578634 h 1630392"/>
              <a:gd name="connsiteX81" fmla="*/ 6331789 w 7161695"/>
              <a:gd name="connsiteY81" fmla="*/ 1544128 h 1630392"/>
              <a:gd name="connsiteX82" fmla="*/ 6305909 w 7161695"/>
              <a:gd name="connsiteY82" fmla="*/ 1492370 h 1630392"/>
              <a:gd name="connsiteX83" fmla="*/ 6288656 w 7161695"/>
              <a:gd name="connsiteY83" fmla="*/ 1466491 h 1630392"/>
              <a:gd name="connsiteX84" fmla="*/ 6297283 w 7161695"/>
              <a:gd name="connsiteY84" fmla="*/ 1431985 h 1630392"/>
              <a:gd name="connsiteX85" fmla="*/ 6323162 w 7161695"/>
              <a:gd name="connsiteY85" fmla="*/ 1414732 h 1630392"/>
              <a:gd name="connsiteX86" fmla="*/ 6383547 w 7161695"/>
              <a:gd name="connsiteY86" fmla="*/ 1388853 h 1630392"/>
              <a:gd name="connsiteX87" fmla="*/ 6409426 w 7161695"/>
              <a:gd name="connsiteY87" fmla="*/ 1371600 h 1630392"/>
              <a:gd name="connsiteX88" fmla="*/ 6443932 w 7161695"/>
              <a:gd name="connsiteY88" fmla="*/ 1362974 h 1630392"/>
              <a:gd name="connsiteX89" fmla="*/ 6616460 w 7161695"/>
              <a:gd name="connsiteY89" fmla="*/ 1345721 h 1630392"/>
              <a:gd name="connsiteX90" fmla="*/ 6797615 w 7161695"/>
              <a:gd name="connsiteY90" fmla="*/ 1328468 h 1630392"/>
              <a:gd name="connsiteX91" fmla="*/ 7159924 w 7161695"/>
              <a:gd name="connsiteY91" fmla="*/ 1337094 h 1630392"/>
              <a:gd name="connsiteX92" fmla="*/ 7134045 w 7161695"/>
              <a:gd name="connsiteY92" fmla="*/ 1328468 h 1630392"/>
              <a:gd name="connsiteX93" fmla="*/ 7125419 w 7161695"/>
              <a:gd name="connsiteY93" fmla="*/ 1302589 h 1630392"/>
              <a:gd name="connsiteX94" fmla="*/ 7090913 w 7161695"/>
              <a:gd name="connsiteY94" fmla="*/ 1242204 h 1630392"/>
              <a:gd name="connsiteX95" fmla="*/ 7073660 w 7161695"/>
              <a:gd name="connsiteY95" fmla="*/ 1199072 h 1630392"/>
              <a:gd name="connsiteX96" fmla="*/ 7047781 w 7161695"/>
              <a:gd name="connsiteY96" fmla="*/ 1104181 h 1630392"/>
              <a:gd name="connsiteX97" fmla="*/ 7021902 w 7161695"/>
              <a:gd name="connsiteY97" fmla="*/ 1052423 h 1630392"/>
              <a:gd name="connsiteX98" fmla="*/ 6987396 w 7161695"/>
              <a:gd name="connsiteY98" fmla="*/ 1035170 h 1630392"/>
              <a:gd name="connsiteX99" fmla="*/ 6892506 w 7161695"/>
              <a:gd name="connsiteY99" fmla="*/ 1043796 h 1630392"/>
              <a:gd name="connsiteX100" fmla="*/ 6840747 w 7161695"/>
              <a:gd name="connsiteY100" fmla="*/ 1061049 h 1630392"/>
              <a:gd name="connsiteX101" fmla="*/ 6745856 w 7161695"/>
              <a:gd name="connsiteY101" fmla="*/ 1078302 h 1630392"/>
              <a:gd name="connsiteX102" fmla="*/ 6607834 w 7161695"/>
              <a:gd name="connsiteY102" fmla="*/ 1095555 h 1630392"/>
              <a:gd name="connsiteX103" fmla="*/ 5753819 w 7161695"/>
              <a:gd name="connsiteY103" fmla="*/ 1078302 h 1630392"/>
              <a:gd name="connsiteX104" fmla="*/ 5538158 w 7161695"/>
              <a:gd name="connsiteY104" fmla="*/ 1061049 h 1630392"/>
              <a:gd name="connsiteX105" fmla="*/ 5469147 w 7161695"/>
              <a:gd name="connsiteY105" fmla="*/ 1043796 h 1630392"/>
              <a:gd name="connsiteX106" fmla="*/ 5270739 w 7161695"/>
              <a:gd name="connsiteY106" fmla="*/ 1026543 h 1630392"/>
              <a:gd name="connsiteX107" fmla="*/ 5236234 w 7161695"/>
              <a:gd name="connsiteY107" fmla="*/ 1009291 h 1630392"/>
              <a:gd name="connsiteX108" fmla="*/ 5253487 w 7161695"/>
              <a:gd name="connsiteY108" fmla="*/ 966158 h 1630392"/>
              <a:gd name="connsiteX109" fmla="*/ 5305245 w 7161695"/>
              <a:gd name="connsiteY109" fmla="*/ 931653 h 1630392"/>
              <a:gd name="connsiteX110" fmla="*/ 5382883 w 7161695"/>
              <a:gd name="connsiteY110" fmla="*/ 897147 h 1630392"/>
              <a:gd name="connsiteX111" fmla="*/ 5512279 w 7161695"/>
              <a:gd name="connsiteY111" fmla="*/ 836762 h 1630392"/>
              <a:gd name="connsiteX112" fmla="*/ 5564038 w 7161695"/>
              <a:gd name="connsiteY112" fmla="*/ 828136 h 1630392"/>
              <a:gd name="connsiteX113" fmla="*/ 5382883 w 7161695"/>
              <a:gd name="connsiteY113" fmla="*/ 802257 h 1630392"/>
              <a:gd name="connsiteX114" fmla="*/ 5348377 w 7161695"/>
              <a:gd name="connsiteY114" fmla="*/ 793630 h 1630392"/>
              <a:gd name="connsiteX115" fmla="*/ 5270739 w 7161695"/>
              <a:gd name="connsiteY115" fmla="*/ 785004 h 1630392"/>
              <a:gd name="connsiteX116" fmla="*/ 5331124 w 7161695"/>
              <a:gd name="connsiteY116" fmla="*/ 690113 h 1630392"/>
              <a:gd name="connsiteX117" fmla="*/ 5296619 w 7161695"/>
              <a:gd name="connsiteY117" fmla="*/ 655608 h 1630392"/>
              <a:gd name="connsiteX118" fmla="*/ 5270739 w 7161695"/>
              <a:gd name="connsiteY118" fmla="*/ 646981 h 1630392"/>
              <a:gd name="connsiteX119" fmla="*/ 5244860 w 7161695"/>
              <a:gd name="connsiteY119" fmla="*/ 629728 h 1630392"/>
              <a:gd name="connsiteX120" fmla="*/ 5218981 w 7161695"/>
              <a:gd name="connsiteY120" fmla="*/ 577970 h 1630392"/>
              <a:gd name="connsiteX121" fmla="*/ 5184475 w 7161695"/>
              <a:gd name="connsiteY121" fmla="*/ 569343 h 1630392"/>
              <a:gd name="connsiteX122" fmla="*/ 5106838 w 7161695"/>
              <a:gd name="connsiteY122" fmla="*/ 603849 h 1630392"/>
              <a:gd name="connsiteX123" fmla="*/ 5080958 w 7161695"/>
              <a:gd name="connsiteY123" fmla="*/ 612475 h 1630392"/>
              <a:gd name="connsiteX124" fmla="*/ 5003321 w 7161695"/>
              <a:gd name="connsiteY124" fmla="*/ 638355 h 1630392"/>
              <a:gd name="connsiteX125" fmla="*/ 4951562 w 7161695"/>
              <a:gd name="connsiteY125" fmla="*/ 672860 h 1630392"/>
              <a:gd name="connsiteX126" fmla="*/ 4899804 w 7161695"/>
              <a:gd name="connsiteY126" fmla="*/ 690113 h 1630392"/>
              <a:gd name="connsiteX127" fmla="*/ 4986067 w 7161695"/>
              <a:gd name="connsiteY127" fmla="*/ 577970 h 1630392"/>
              <a:gd name="connsiteX128" fmla="*/ 4934310 w 7161695"/>
              <a:gd name="connsiteY128" fmla="*/ 508958 h 1630392"/>
              <a:gd name="connsiteX129" fmla="*/ 4675517 w 7161695"/>
              <a:gd name="connsiteY129" fmla="*/ 612475 h 1630392"/>
              <a:gd name="connsiteX130" fmla="*/ 4675517 w 7161695"/>
              <a:gd name="connsiteY130" fmla="*/ 534838 h 1630392"/>
              <a:gd name="connsiteX131" fmla="*/ 4701396 w 7161695"/>
              <a:gd name="connsiteY131" fmla="*/ 508958 h 1630392"/>
              <a:gd name="connsiteX132" fmla="*/ 4718649 w 7161695"/>
              <a:gd name="connsiteY132" fmla="*/ 483079 h 1630392"/>
              <a:gd name="connsiteX133" fmla="*/ 4701396 w 7161695"/>
              <a:gd name="connsiteY133" fmla="*/ 414068 h 1630392"/>
              <a:gd name="connsiteX134" fmla="*/ 4684143 w 7161695"/>
              <a:gd name="connsiteY134" fmla="*/ 388189 h 1630392"/>
              <a:gd name="connsiteX135" fmla="*/ 4658264 w 7161695"/>
              <a:gd name="connsiteY135" fmla="*/ 241540 h 1630392"/>
              <a:gd name="connsiteX136" fmla="*/ 4692769 w 7161695"/>
              <a:gd name="connsiteY136" fmla="*/ 560718 h 1630392"/>
              <a:gd name="connsiteX137" fmla="*/ 4623758 w 7161695"/>
              <a:gd name="connsiteY137" fmla="*/ 612475 h 1630392"/>
              <a:gd name="connsiteX138" fmla="*/ 4611596 w 7161695"/>
              <a:gd name="connsiteY138" fmla="*/ 566347 h 1630392"/>
              <a:gd name="connsiteX139" fmla="*/ 4559838 w 7161695"/>
              <a:gd name="connsiteY139" fmla="*/ 557721 h 1630392"/>
              <a:gd name="connsiteX140" fmla="*/ 4494363 w 7161695"/>
              <a:gd name="connsiteY140" fmla="*/ 526211 h 1630392"/>
              <a:gd name="connsiteX141" fmla="*/ 4390845 w 7161695"/>
              <a:gd name="connsiteY141" fmla="*/ 500332 h 1630392"/>
              <a:gd name="connsiteX142" fmla="*/ 4382219 w 7161695"/>
              <a:gd name="connsiteY142" fmla="*/ 267419 h 1630392"/>
              <a:gd name="connsiteX143" fmla="*/ 4339087 w 7161695"/>
              <a:gd name="connsiteY143" fmla="*/ 293298 h 1630392"/>
              <a:gd name="connsiteX144" fmla="*/ 4270075 w 7161695"/>
              <a:gd name="connsiteY144" fmla="*/ 327804 h 1630392"/>
              <a:gd name="connsiteX145" fmla="*/ 4183811 w 7161695"/>
              <a:gd name="connsiteY145" fmla="*/ 353683 h 1630392"/>
              <a:gd name="connsiteX146" fmla="*/ 4019909 w 7161695"/>
              <a:gd name="connsiteY146" fmla="*/ 336430 h 1630392"/>
              <a:gd name="connsiteX147" fmla="*/ 3994030 w 7161695"/>
              <a:gd name="connsiteY147" fmla="*/ 276045 h 1630392"/>
              <a:gd name="connsiteX148" fmla="*/ 3959524 w 7161695"/>
              <a:gd name="connsiteY148" fmla="*/ 224287 h 1630392"/>
              <a:gd name="connsiteX149" fmla="*/ 3942272 w 7161695"/>
              <a:gd name="connsiteY149" fmla="*/ 198408 h 1630392"/>
              <a:gd name="connsiteX150" fmla="*/ 3925019 w 7161695"/>
              <a:gd name="connsiteY150" fmla="*/ 172528 h 1630392"/>
              <a:gd name="connsiteX151" fmla="*/ 3899139 w 7161695"/>
              <a:gd name="connsiteY151" fmla="*/ 120770 h 1630392"/>
              <a:gd name="connsiteX152" fmla="*/ 3838755 w 7161695"/>
              <a:gd name="connsiteY152" fmla="*/ 43132 h 1630392"/>
              <a:gd name="connsiteX153" fmla="*/ 3804249 w 7161695"/>
              <a:gd name="connsiteY153" fmla="*/ 51758 h 1630392"/>
              <a:gd name="connsiteX154" fmla="*/ 3735238 w 7161695"/>
              <a:gd name="connsiteY154" fmla="*/ 103517 h 1630392"/>
              <a:gd name="connsiteX155" fmla="*/ 3709358 w 7161695"/>
              <a:gd name="connsiteY155" fmla="*/ 129396 h 1630392"/>
              <a:gd name="connsiteX156" fmla="*/ 3674853 w 7161695"/>
              <a:gd name="connsiteY156" fmla="*/ 146649 h 1630392"/>
              <a:gd name="connsiteX157" fmla="*/ 3631721 w 7161695"/>
              <a:gd name="connsiteY157" fmla="*/ 198408 h 1630392"/>
              <a:gd name="connsiteX158" fmla="*/ 3597215 w 7161695"/>
              <a:gd name="connsiteY158" fmla="*/ 215660 h 1630392"/>
              <a:gd name="connsiteX159" fmla="*/ 3545456 w 7161695"/>
              <a:gd name="connsiteY159" fmla="*/ 250166 h 1630392"/>
              <a:gd name="connsiteX160" fmla="*/ 3493698 w 7161695"/>
              <a:gd name="connsiteY160" fmla="*/ 267419 h 1630392"/>
              <a:gd name="connsiteX161" fmla="*/ 3433313 w 7161695"/>
              <a:gd name="connsiteY161" fmla="*/ 284672 h 1630392"/>
              <a:gd name="connsiteX162" fmla="*/ 3338423 w 7161695"/>
              <a:gd name="connsiteY162" fmla="*/ 293298 h 1630392"/>
              <a:gd name="connsiteX163" fmla="*/ 2846717 w 7161695"/>
              <a:gd name="connsiteY163" fmla="*/ 284672 h 1630392"/>
              <a:gd name="connsiteX164" fmla="*/ 2786332 w 7161695"/>
              <a:gd name="connsiteY164" fmla="*/ 276045 h 1630392"/>
              <a:gd name="connsiteX165" fmla="*/ 2760453 w 7161695"/>
              <a:gd name="connsiteY165" fmla="*/ 258792 h 1630392"/>
              <a:gd name="connsiteX166" fmla="*/ 2725947 w 7161695"/>
              <a:gd name="connsiteY166" fmla="*/ 241540 h 1630392"/>
              <a:gd name="connsiteX167" fmla="*/ 2639683 w 7161695"/>
              <a:gd name="connsiteY167" fmla="*/ 198408 h 1630392"/>
              <a:gd name="connsiteX168" fmla="*/ 2544792 w 7161695"/>
              <a:gd name="connsiteY168" fmla="*/ 172528 h 1630392"/>
              <a:gd name="connsiteX169" fmla="*/ 2424023 w 7161695"/>
              <a:gd name="connsiteY169" fmla="*/ 120770 h 1630392"/>
              <a:gd name="connsiteX170" fmla="*/ 2380890 w 7161695"/>
              <a:gd name="connsiteY170" fmla="*/ 103517 h 1630392"/>
              <a:gd name="connsiteX171" fmla="*/ 2346385 w 7161695"/>
              <a:gd name="connsiteY171" fmla="*/ 86264 h 1630392"/>
              <a:gd name="connsiteX172" fmla="*/ 2294626 w 7161695"/>
              <a:gd name="connsiteY172" fmla="*/ 69011 h 1630392"/>
              <a:gd name="connsiteX173" fmla="*/ 2234241 w 7161695"/>
              <a:gd name="connsiteY173" fmla="*/ 51758 h 1630392"/>
              <a:gd name="connsiteX174" fmla="*/ 2182483 w 7161695"/>
              <a:gd name="connsiteY174" fmla="*/ 25879 h 1630392"/>
              <a:gd name="connsiteX175" fmla="*/ 2139351 w 7161695"/>
              <a:gd name="connsiteY175" fmla="*/ 17253 h 1630392"/>
              <a:gd name="connsiteX176" fmla="*/ 2061713 w 7161695"/>
              <a:gd name="connsiteY176" fmla="*/ 0 h 1630392"/>
              <a:gd name="connsiteX177" fmla="*/ 2053087 w 7161695"/>
              <a:gd name="connsiteY177" fmla="*/ 25879 h 1630392"/>
              <a:gd name="connsiteX178" fmla="*/ 2070339 w 7161695"/>
              <a:gd name="connsiteY178" fmla="*/ 94891 h 1630392"/>
              <a:gd name="connsiteX179" fmla="*/ 2053087 w 7161695"/>
              <a:gd name="connsiteY179" fmla="*/ 163902 h 1630392"/>
              <a:gd name="connsiteX180" fmla="*/ 2027207 w 7161695"/>
              <a:gd name="connsiteY180" fmla="*/ 189781 h 1630392"/>
              <a:gd name="connsiteX181" fmla="*/ 1940943 w 7161695"/>
              <a:gd name="connsiteY181" fmla="*/ 241540 h 1630392"/>
              <a:gd name="connsiteX182" fmla="*/ 1915064 w 7161695"/>
              <a:gd name="connsiteY182" fmla="*/ 258792 h 1630392"/>
              <a:gd name="connsiteX183" fmla="*/ 1863306 w 7161695"/>
              <a:gd name="connsiteY183" fmla="*/ 276045 h 1630392"/>
              <a:gd name="connsiteX184" fmla="*/ 1725283 w 7161695"/>
              <a:gd name="connsiteY184" fmla="*/ 258792 h 1630392"/>
              <a:gd name="connsiteX185" fmla="*/ 1690777 w 7161695"/>
              <a:gd name="connsiteY185" fmla="*/ 241540 h 1630392"/>
              <a:gd name="connsiteX186" fmla="*/ 1639019 w 7161695"/>
              <a:gd name="connsiteY186" fmla="*/ 215660 h 1630392"/>
              <a:gd name="connsiteX187" fmla="*/ 1621766 w 7161695"/>
              <a:gd name="connsiteY187" fmla="*/ 189781 h 1630392"/>
              <a:gd name="connsiteX188" fmla="*/ 1526875 w 7161695"/>
              <a:gd name="connsiteY188" fmla="*/ 172528 h 1630392"/>
              <a:gd name="connsiteX189" fmla="*/ 1457864 w 7161695"/>
              <a:gd name="connsiteY189" fmla="*/ 155275 h 1630392"/>
              <a:gd name="connsiteX190" fmla="*/ 1380226 w 7161695"/>
              <a:gd name="connsiteY190" fmla="*/ 146649 h 1630392"/>
              <a:gd name="connsiteX191" fmla="*/ 1328468 w 7161695"/>
              <a:gd name="connsiteY191" fmla="*/ 138023 h 1630392"/>
              <a:gd name="connsiteX192" fmla="*/ 1293962 w 7161695"/>
              <a:gd name="connsiteY192" fmla="*/ 120770 h 1630392"/>
              <a:gd name="connsiteX193" fmla="*/ 1268083 w 7161695"/>
              <a:gd name="connsiteY193" fmla="*/ 112143 h 1630392"/>
              <a:gd name="connsiteX194" fmla="*/ 1250830 w 7161695"/>
              <a:gd name="connsiteY194" fmla="*/ 138023 h 1630392"/>
              <a:gd name="connsiteX195" fmla="*/ 1224951 w 7161695"/>
              <a:gd name="connsiteY195" fmla="*/ 155275 h 1630392"/>
              <a:gd name="connsiteX196" fmla="*/ 1199072 w 7161695"/>
              <a:gd name="connsiteY196" fmla="*/ 181155 h 1630392"/>
              <a:gd name="connsiteX197" fmla="*/ 1164566 w 7161695"/>
              <a:gd name="connsiteY197" fmla="*/ 198408 h 1630392"/>
              <a:gd name="connsiteX198" fmla="*/ 1086928 w 7161695"/>
              <a:gd name="connsiteY198" fmla="*/ 241540 h 1630392"/>
              <a:gd name="connsiteX199" fmla="*/ 1017917 w 7161695"/>
              <a:gd name="connsiteY199" fmla="*/ 215660 h 1630392"/>
              <a:gd name="connsiteX200" fmla="*/ 974785 w 7161695"/>
              <a:gd name="connsiteY200" fmla="*/ 198408 h 1630392"/>
              <a:gd name="connsiteX201" fmla="*/ 948906 w 7161695"/>
              <a:gd name="connsiteY201" fmla="*/ 189781 h 1630392"/>
              <a:gd name="connsiteX202" fmla="*/ 923026 w 7161695"/>
              <a:gd name="connsiteY202" fmla="*/ 172528 h 1630392"/>
              <a:gd name="connsiteX203" fmla="*/ 828136 w 7161695"/>
              <a:gd name="connsiteY203" fmla="*/ 138023 h 1630392"/>
              <a:gd name="connsiteX204" fmla="*/ 750498 w 7161695"/>
              <a:gd name="connsiteY204" fmla="*/ 112143 h 1630392"/>
              <a:gd name="connsiteX205" fmla="*/ 724619 w 7161695"/>
              <a:gd name="connsiteY205" fmla="*/ 103517 h 1630392"/>
              <a:gd name="connsiteX206" fmla="*/ 422694 w 7161695"/>
              <a:gd name="connsiteY206" fmla="*/ 112143 h 1630392"/>
              <a:gd name="connsiteX207" fmla="*/ 396815 w 7161695"/>
              <a:gd name="connsiteY207" fmla="*/ 103517 h 1630392"/>
              <a:gd name="connsiteX208" fmla="*/ 370936 w 7161695"/>
              <a:gd name="connsiteY208" fmla="*/ 77638 h 1630392"/>
              <a:gd name="connsiteX209" fmla="*/ 353683 w 7161695"/>
              <a:gd name="connsiteY209" fmla="*/ 17253 h 1630392"/>
              <a:gd name="connsiteX210" fmla="*/ 327804 w 7161695"/>
              <a:gd name="connsiteY210" fmla="*/ 0 h 1630392"/>
              <a:gd name="connsiteX211" fmla="*/ 241539 w 7161695"/>
              <a:gd name="connsiteY211" fmla="*/ 43132 h 1630392"/>
              <a:gd name="connsiteX212" fmla="*/ 215660 w 7161695"/>
              <a:gd name="connsiteY212" fmla="*/ 69011 h 1630392"/>
              <a:gd name="connsiteX213" fmla="*/ 189781 w 7161695"/>
              <a:gd name="connsiteY213" fmla="*/ 77638 h 1630392"/>
              <a:gd name="connsiteX214" fmla="*/ 103517 w 7161695"/>
              <a:gd name="connsiteY214" fmla="*/ 112143 h 1630392"/>
              <a:gd name="connsiteX215" fmla="*/ 51758 w 7161695"/>
              <a:gd name="connsiteY215" fmla="*/ 120770 h 1630392"/>
              <a:gd name="connsiteX216" fmla="*/ 0 w 7161695"/>
              <a:gd name="connsiteY216" fmla="*/ 138023 h 1630392"/>
              <a:gd name="connsiteX217" fmla="*/ 25879 w 7161695"/>
              <a:gd name="connsiteY217" fmla="*/ 198408 h 1630392"/>
              <a:gd name="connsiteX218" fmla="*/ 34506 w 7161695"/>
              <a:gd name="connsiteY218" fmla="*/ 224287 h 1630392"/>
              <a:gd name="connsiteX219" fmla="*/ 60385 w 7161695"/>
              <a:gd name="connsiteY219" fmla="*/ 232913 h 1630392"/>
              <a:gd name="connsiteX220" fmla="*/ 112143 w 7161695"/>
              <a:gd name="connsiteY220" fmla="*/ 224287 h 1630392"/>
              <a:gd name="connsiteX221" fmla="*/ 112143 w 7161695"/>
              <a:gd name="connsiteY221" fmla="*/ 215660 h 1630392"/>
              <a:gd name="connsiteX0" fmla="*/ 112143 w 7161695"/>
              <a:gd name="connsiteY0" fmla="*/ 215660 h 1630392"/>
              <a:gd name="connsiteX1" fmla="*/ 155275 w 7161695"/>
              <a:gd name="connsiteY1" fmla="*/ 207034 h 1630392"/>
              <a:gd name="connsiteX2" fmla="*/ 276045 w 7161695"/>
              <a:gd name="connsiteY2" fmla="*/ 224287 h 1630392"/>
              <a:gd name="connsiteX3" fmla="*/ 310551 w 7161695"/>
              <a:gd name="connsiteY3" fmla="*/ 241540 h 1630392"/>
              <a:gd name="connsiteX4" fmla="*/ 345056 w 7161695"/>
              <a:gd name="connsiteY4" fmla="*/ 250166 h 1630392"/>
              <a:gd name="connsiteX5" fmla="*/ 396815 w 7161695"/>
              <a:gd name="connsiteY5" fmla="*/ 284672 h 1630392"/>
              <a:gd name="connsiteX6" fmla="*/ 508958 w 7161695"/>
              <a:gd name="connsiteY6" fmla="*/ 319177 h 1630392"/>
              <a:gd name="connsiteX7" fmla="*/ 534838 w 7161695"/>
              <a:gd name="connsiteY7" fmla="*/ 327804 h 1630392"/>
              <a:gd name="connsiteX8" fmla="*/ 603849 w 7161695"/>
              <a:gd name="connsiteY8" fmla="*/ 362309 h 1630392"/>
              <a:gd name="connsiteX9" fmla="*/ 655607 w 7161695"/>
              <a:gd name="connsiteY9" fmla="*/ 379562 h 1630392"/>
              <a:gd name="connsiteX10" fmla="*/ 681487 w 7161695"/>
              <a:gd name="connsiteY10" fmla="*/ 431321 h 1630392"/>
              <a:gd name="connsiteX11" fmla="*/ 672860 w 7161695"/>
              <a:gd name="connsiteY11" fmla="*/ 465826 h 1630392"/>
              <a:gd name="connsiteX12" fmla="*/ 638355 w 7161695"/>
              <a:gd name="connsiteY12" fmla="*/ 474453 h 1630392"/>
              <a:gd name="connsiteX13" fmla="*/ 526211 w 7161695"/>
              <a:gd name="connsiteY13" fmla="*/ 465826 h 1630392"/>
              <a:gd name="connsiteX14" fmla="*/ 500332 w 7161695"/>
              <a:gd name="connsiteY14" fmla="*/ 457200 h 1630392"/>
              <a:gd name="connsiteX15" fmla="*/ 353683 w 7161695"/>
              <a:gd name="connsiteY15" fmla="*/ 448574 h 1630392"/>
              <a:gd name="connsiteX16" fmla="*/ 301924 w 7161695"/>
              <a:gd name="connsiteY16" fmla="*/ 457200 h 1630392"/>
              <a:gd name="connsiteX17" fmla="*/ 336430 w 7161695"/>
              <a:gd name="connsiteY17" fmla="*/ 534838 h 1630392"/>
              <a:gd name="connsiteX18" fmla="*/ 396815 w 7161695"/>
              <a:gd name="connsiteY18" fmla="*/ 560717 h 1630392"/>
              <a:gd name="connsiteX19" fmla="*/ 422694 w 7161695"/>
              <a:gd name="connsiteY19" fmla="*/ 569343 h 1630392"/>
              <a:gd name="connsiteX20" fmla="*/ 491706 w 7161695"/>
              <a:gd name="connsiteY20" fmla="*/ 586596 h 1630392"/>
              <a:gd name="connsiteX21" fmla="*/ 439947 w 7161695"/>
              <a:gd name="connsiteY21" fmla="*/ 629728 h 1630392"/>
              <a:gd name="connsiteX22" fmla="*/ 396815 w 7161695"/>
              <a:gd name="connsiteY22" fmla="*/ 681487 h 1630392"/>
              <a:gd name="connsiteX23" fmla="*/ 431321 w 7161695"/>
              <a:gd name="connsiteY23" fmla="*/ 733245 h 1630392"/>
              <a:gd name="connsiteX24" fmla="*/ 457200 w 7161695"/>
              <a:gd name="connsiteY24" fmla="*/ 767751 h 1630392"/>
              <a:gd name="connsiteX25" fmla="*/ 534838 w 7161695"/>
              <a:gd name="connsiteY25" fmla="*/ 802257 h 1630392"/>
              <a:gd name="connsiteX26" fmla="*/ 595223 w 7161695"/>
              <a:gd name="connsiteY26" fmla="*/ 828136 h 1630392"/>
              <a:gd name="connsiteX27" fmla="*/ 707366 w 7161695"/>
              <a:gd name="connsiteY27" fmla="*/ 871268 h 1630392"/>
              <a:gd name="connsiteX28" fmla="*/ 974785 w 7161695"/>
              <a:gd name="connsiteY28" fmla="*/ 905774 h 1630392"/>
              <a:gd name="connsiteX29" fmla="*/ 1958196 w 7161695"/>
              <a:gd name="connsiteY29" fmla="*/ 914400 h 1630392"/>
              <a:gd name="connsiteX30" fmla="*/ 2035834 w 7161695"/>
              <a:gd name="connsiteY30" fmla="*/ 931653 h 1630392"/>
              <a:gd name="connsiteX31" fmla="*/ 2096219 w 7161695"/>
              <a:gd name="connsiteY31" fmla="*/ 948906 h 1630392"/>
              <a:gd name="connsiteX32" fmla="*/ 2147977 w 7161695"/>
              <a:gd name="connsiteY32" fmla="*/ 957532 h 1630392"/>
              <a:gd name="connsiteX33" fmla="*/ 2225615 w 7161695"/>
              <a:gd name="connsiteY33" fmla="*/ 974785 h 1630392"/>
              <a:gd name="connsiteX34" fmla="*/ 2251494 w 7161695"/>
              <a:gd name="connsiteY34" fmla="*/ 1000664 h 1630392"/>
              <a:gd name="connsiteX35" fmla="*/ 2277373 w 7161695"/>
              <a:gd name="connsiteY35" fmla="*/ 1009291 h 1630392"/>
              <a:gd name="connsiteX36" fmla="*/ 2337758 w 7161695"/>
              <a:gd name="connsiteY36" fmla="*/ 1026543 h 1630392"/>
              <a:gd name="connsiteX37" fmla="*/ 2424023 w 7161695"/>
              <a:gd name="connsiteY37" fmla="*/ 1061049 h 1630392"/>
              <a:gd name="connsiteX38" fmla="*/ 2527539 w 7161695"/>
              <a:gd name="connsiteY38" fmla="*/ 1078302 h 1630392"/>
              <a:gd name="connsiteX39" fmla="*/ 2622430 w 7161695"/>
              <a:gd name="connsiteY39" fmla="*/ 1086928 h 1630392"/>
              <a:gd name="connsiteX40" fmla="*/ 2734573 w 7161695"/>
              <a:gd name="connsiteY40" fmla="*/ 1104181 h 1630392"/>
              <a:gd name="connsiteX41" fmla="*/ 2898475 w 7161695"/>
              <a:gd name="connsiteY41" fmla="*/ 1130060 h 1630392"/>
              <a:gd name="connsiteX42" fmla="*/ 3312543 w 7161695"/>
              <a:gd name="connsiteY42" fmla="*/ 1138687 h 1630392"/>
              <a:gd name="connsiteX43" fmla="*/ 3295290 w 7161695"/>
              <a:gd name="connsiteY43" fmla="*/ 1112808 h 1630392"/>
              <a:gd name="connsiteX44" fmla="*/ 3338423 w 7161695"/>
              <a:gd name="connsiteY44" fmla="*/ 1069675 h 1630392"/>
              <a:gd name="connsiteX45" fmla="*/ 3459192 w 7161695"/>
              <a:gd name="connsiteY45" fmla="*/ 1078302 h 1630392"/>
              <a:gd name="connsiteX46" fmla="*/ 3502324 w 7161695"/>
              <a:gd name="connsiteY46" fmla="*/ 1086928 h 1630392"/>
              <a:gd name="connsiteX47" fmla="*/ 3588589 w 7161695"/>
              <a:gd name="connsiteY47" fmla="*/ 1095555 h 1630392"/>
              <a:gd name="connsiteX48" fmla="*/ 3830128 w 7161695"/>
              <a:gd name="connsiteY48" fmla="*/ 1121434 h 1630392"/>
              <a:gd name="connsiteX49" fmla="*/ 3907766 w 7161695"/>
              <a:gd name="connsiteY49" fmla="*/ 1130060 h 1630392"/>
              <a:gd name="connsiteX50" fmla="*/ 4132053 w 7161695"/>
              <a:gd name="connsiteY50" fmla="*/ 1138687 h 1630392"/>
              <a:gd name="connsiteX51" fmla="*/ 4278702 w 7161695"/>
              <a:gd name="connsiteY51" fmla="*/ 1155940 h 1630392"/>
              <a:gd name="connsiteX52" fmla="*/ 4347713 w 7161695"/>
              <a:gd name="connsiteY52" fmla="*/ 1199072 h 1630392"/>
              <a:gd name="connsiteX53" fmla="*/ 4373592 w 7161695"/>
              <a:gd name="connsiteY53" fmla="*/ 1207698 h 1630392"/>
              <a:gd name="connsiteX54" fmla="*/ 4408098 w 7161695"/>
              <a:gd name="connsiteY54" fmla="*/ 1233577 h 1630392"/>
              <a:gd name="connsiteX55" fmla="*/ 4459856 w 7161695"/>
              <a:gd name="connsiteY55" fmla="*/ 1250830 h 1630392"/>
              <a:gd name="connsiteX56" fmla="*/ 4485736 w 7161695"/>
              <a:gd name="connsiteY56" fmla="*/ 1259457 h 1630392"/>
              <a:gd name="connsiteX57" fmla="*/ 4554747 w 7161695"/>
              <a:gd name="connsiteY57" fmla="*/ 1285336 h 1630392"/>
              <a:gd name="connsiteX58" fmla="*/ 4597879 w 7161695"/>
              <a:gd name="connsiteY58" fmla="*/ 1293962 h 1630392"/>
              <a:gd name="connsiteX59" fmla="*/ 4675517 w 7161695"/>
              <a:gd name="connsiteY59" fmla="*/ 1319841 h 1630392"/>
              <a:gd name="connsiteX60" fmla="*/ 4710023 w 7161695"/>
              <a:gd name="connsiteY60" fmla="*/ 1337094 h 1630392"/>
              <a:gd name="connsiteX61" fmla="*/ 4796287 w 7161695"/>
              <a:gd name="connsiteY61" fmla="*/ 1354347 h 1630392"/>
              <a:gd name="connsiteX62" fmla="*/ 4873924 w 7161695"/>
              <a:gd name="connsiteY62" fmla="*/ 1371600 h 1630392"/>
              <a:gd name="connsiteX63" fmla="*/ 4951562 w 7161695"/>
              <a:gd name="connsiteY63" fmla="*/ 1406106 h 1630392"/>
              <a:gd name="connsiteX64" fmla="*/ 4986068 w 7161695"/>
              <a:gd name="connsiteY64" fmla="*/ 1423358 h 1630392"/>
              <a:gd name="connsiteX65" fmla="*/ 5072332 w 7161695"/>
              <a:gd name="connsiteY65" fmla="*/ 1449238 h 1630392"/>
              <a:gd name="connsiteX66" fmla="*/ 5098211 w 7161695"/>
              <a:gd name="connsiteY66" fmla="*/ 1457864 h 1630392"/>
              <a:gd name="connsiteX67" fmla="*/ 5184475 w 7161695"/>
              <a:gd name="connsiteY67" fmla="*/ 1475117 h 1630392"/>
              <a:gd name="connsiteX68" fmla="*/ 5262113 w 7161695"/>
              <a:gd name="connsiteY68" fmla="*/ 1492370 h 1630392"/>
              <a:gd name="connsiteX69" fmla="*/ 5296619 w 7161695"/>
              <a:gd name="connsiteY69" fmla="*/ 1509623 h 1630392"/>
              <a:gd name="connsiteX70" fmla="*/ 5400136 w 7161695"/>
              <a:gd name="connsiteY70" fmla="*/ 1526875 h 1630392"/>
              <a:gd name="connsiteX71" fmla="*/ 5460521 w 7161695"/>
              <a:gd name="connsiteY71" fmla="*/ 1535502 h 1630392"/>
              <a:gd name="connsiteX72" fmla="*/ 5503653 w 7161695"/>
              <a:gd name="connsiteY72" fmla="*/ 1544128 h 1630392"/>
              <a:gd name="connsiteX73" fmla="*/ 5581290 w 7161695"/>
              <a:gd name="connsiteY73" fmla="*/ 1552755 h 1630392"/>
              <a:gd name="connsiteX74" fmla="*/ 5814204 w 7161695"/>
              <a:gd name="connsiteY74" fmla="*/ 1587260 h 1630392"/>
              <a:gd name="connsiteX75" fmla="*/ 5909094 w 7161695"/>
              <a:gd name="connsiteY75" fmla="*/ 1595887 h 1630392"/>
              <a:gd name="connsiteX76" fmla="*/ 6107502 w 7161695"/>
              <a:gd name="connsiteY76" fmla="*/ 1613140 h 1630392"/>
              <a:gd name="connsiteX77" fmla="*/ 6185139 w 7161695"/>
              <a:gd name="connsiteY77" fmla="*/ 1630392 h 1630392"/>
              <a:gd name="connsiteX78" fmla="*/ 6435306 w 7161695"/>
              <a:gd name="connsiteY78" fmla="*/ 1621766 h 1630392"/>
              <a:gd name="connsiteX79" fmla="*/ 6409426 w 7161695"/>
              <a:gd name="connsiteY79" fmla="*/ 1587260 h 1630392"/>
              <a:gd name="connsiteX80" fmla="*/ 6383547 w 7161695"/>
              <a:gd name="connsiteY80" fmla="*/ 1578634 h 1630392"/>
              <a:gd name="connsiteX81" fmla="*/ 6331789 w 7161695"/>
              <a:gd name="connsiteY81" fmla="*/ 1544128 h 1630392"/>
              <a:gd name="connsiteX82" fmla="*/ 6305909 w 7161695"/>
              <a:gd name="connsiteY82" fmla="*/ 1492370 h 1630392"/>
              <a:gd name="connsiteX83" fmla="*/ 6288656 w 7161695"/>
              <a:gd name="connsiteY83" fmla="*/ 1466491 h 1630392"/>
              <a:gd name="connsiteX84" fmla="*/ 6297283 w 7161695"/>
              <a:gd name="connsiteY84" fmla="*/ 1431985 h 1630392"/>
              <a:gd name="connsiteX85" fmla="*/ 6323162 w 7161695"/>
              <a:gd name="connsiteY85" fmla="*/ 1414732 h 1630392"/>
              <a:gd name="connsiteX86" fmla="*/ 6383547 w 7161695"/>
              <a:gd name="connsiteY86" fmla="*/ 1388853 h 1630392"/>
              <a:gd name="connsiteX87" fmla="*/ 6409426 w 7161695"/>
              <a:gd name="connsiteY87" fmla="*/ 1371600 h 1630392"/>
              <a:gd name="connsiteX88" fmla="*/ 6443932 w 7161695"/>
              <a:gd name="connsiteY88" fmla="*/ 1362974 h 1630392"/>
              <a:gd name="connsiteX89" fmla="*/ 6616460 w 7161695"/>
              <a:gd name="connsiteY89" fmla="*/ 1345721 h 1630392"/>
              <a:gd name="connsiteX90" fmla="*/ 6797615 w 7161695"/>
              <a:gd name="connsiteY90" fmla="*/ 1328468 h 1630392"/>
              <a:gd name="connsiteX91" fmla="*/ 7159924 w 7161695"/>
              <a:gd name="connsiteY91" fmla="*/ 1337094 h 1630392"/>
              <a:gd name="connsiteX92" fmla="*/ 7134045 w 7161695"/>
              <a:gd name="connsiteY92" fmla="*/ 1328468 h 1630392"/>
              <a:gd name="connsiteX93" fmla="*/ 7125419 w 7161695"/>
              <a:gd name="connsiteY93" fmla="*/ 1302589 h 1630392"/>
              <a:gd name="connsiteX94" fmla="*/ 7090913 w 7161695"/>
              <a:gd name="connsiteY94" fmla="*/ 1242204 h 1630392"/>
              <a:gd name="connsiteX95" fmla="*/ 7073660 w 7161695"/>
              <a:gd name="connsiteY95" fmla="*/ 1199072 h 1630392"/>
              <a:gd name="connsiteX96" fmla="*/ 7047781 w 7161695"/>
              <a:gd name="connsiteY96" fmla="*/ 1104181 h 1630392"/>
              <a:gd name="connsiteX97" fmla="*/ 7021902 w 7161695"/>
              <a:gd name="connsiteY97" fmla="*/ 1052423 h 1630392"/>
              <a:gd name="connsiteX98" fmla="*/ 6987396 w 7161695"/>
              <a:gd name="connsiteY98" fmla="*/ 1035170 h 1630392"/>
              <a:gd name="connsiteX99" fmla="*/ 6892506 w 7161695"/>
              <a:gd name="connsiteY99" fmla="*/ 1043796 h 1630392"/>
              <a:gd name="connsiteX100" fmla="*/ 6840747 w 7161695"/>
              <a:gd name="connsiteY100" fmla="*/ 1061049 h 1630392"/>
              <a:gd name="connsiteX101" fmla="*/ 6745856 w 7161695"/>
              <a:gd name="connsiteY101" fmla="*/ 1078302 h 1630392"/>
              <a:gd name="connsiteX102" fmla="*/ 6607834 w 7161695"/>
              <a:gd name="connsiteY102" fmla="*/ 1095555 h 1630392"/>
              <a:gd name="connsiteX103" fmla="*/ 5753819 w 7161695"/>
              <a:gd name="connsiteY103" fmla="*/ 1078302 h 1630392"/>
              <a:gd name="connsiteX104" fmla="*/ 5538158 w 7161695"/>
              <a:gd name="connsiteY104" fmla="*/ 1061049 h 1630392"/>
              <a:gd name="connsiteX105" fmla="*/ 5469147 w 7161695"/>
              <a:gd name="connsiteY105" fmla="*/ 1043796 h 1630392"/>
              <a:gd name="connsiteX106" fmla="*/ 5270739 w 7161695"/>
              <a:gd name="connsiteY106" fmla="*/ 1026543 h 1630392"/>
              <a:gd name="connsiteX107" fmla="*/ 5236234 w 7161695"/>
              <a:gd name="connsiteY107" fmla="*/ 1009291 h 1630392"/>
              <a:gd name="connsiteX108" fmla="*/ 5253487 w 7161695"/>
              <a:gd name="connsiteY108" fmla="*/ 966158 h 1630392"/>
              <a:gd name="connsiteX109" fmla="*/ 5305245 w 7161695"/>
              <a:gd name="connsiteY109" fmla="*/ 931653 h 1630392"/>
              <a:gd name="connsiteX110" fmla="*/ 5382883 w 7161695"/>
              <a:gd name="connsiteY110" fmla="*/ 897147 h 1630392"/>
              <a:gd name="connsiteX111" fmla="*/ 5512279 w 7161695"/>
              <a:gd name="connsiteY111" fmla="*/ 836762 h 1630392"/>
              <a:gd name="connsiteX112" fmla="*/ 5564038 w 7161695"/>
              <a:gd name="connsiteY112" fmla="*/ 828136 h 1630392"/>
              <a:gd name="connsiteX113" fmla="*/ 5382883 w 7161695"/>
              <a:gd name="connsiteY113" fmla="*/ 802257 h 1630392"/>
              <a:gd name="connsiteX114" fmla="*/ 5348377 w 7161695"/>
              <a:gd name="connsiteY114" fmla="*/ 793630 h 1630392"/>
              <a:gd name="connsiteX115" fmla="*/ 5270739 w 7161695"/>
              <a:gd name="connsiteY115" fmla="*/ 785004 h 1630392"/>
              <a:gd name="connsiteX116" fmla="*/ 5331124 w 7161695"/>
              <a:gd name="connsiteY116" fmla="*/ 690113 h 1630392"/>
              <a:gd name="connsiteX117" fmla="*/ 5296619 w 7161695"/>
              <a:gd name="connsiteY117" fmla="*/ 655608 h 1630392"/>
              <a:gd name="connsiteX118" fmla="*/ 5270739 w 7161695"/>
              <a:gd name="connsiteY118" fmla="*/ 646981 h 1630392"/>
              <a:gd name="connsiteX119" fmla="*/ 5244860 w 7161695"/>
              <a:gd name="connsiteY119" fmla="*/ 629728 h 1630392"/>
              <a:gd name="connsiteX120" fmla="*/ 5218981 w 7161695"/>
              <a:gd name="connsiteY120" fmla="*/ 577970 h 1630392"/>
              <a:gd name="connsiteX121" fmla="*/ 5184475 w 7161695"/>
              <a:gd name="connsiteY121" fmla="*/ 569343 h 1630392"/>
              <a:gd name="connsiteX122" fmla="*/ 5106838 w 7161695"/>
              <a:gd name="connsiteY122" fmla="*/ 603849 h 1630392"/>
              <a:gd name="connsiteX123" fmla="*/ 5080958 w 7161695"/>
              <a:gd name="connsiteY123" fmla="*/ 612475 h 1630392"/>
              <a:gd name="connsiteX124" fmla="*/ 5003321 w 7161695"/>
              <a:gd name="connsiteY124" fmla="*/ 638355 h 1630392"/>
              <a:gd name="connsiteX125" fmla="*/ 4951562 w 7161695"/>
              <a:gd name="connsiteY125" fmla="*/ 672860 h 1630392"/>
              <a:gd name="connsiteX126" fmla="*/ 4899804 w 7161695"/>
              <a:gd name="connsiteY126" fmla="*/ 690113 h 1630392"/>
              <a:gd name="connsiteX127" fmla="*/ 4986067 w 7161695"/>
              <a:gd name="connsiteY127" fmla="*/ 577970 h 1630392"/>
              <a:gd name="connsiteX128" fmla="*/ 4934310 w 7161695"/>
              <a:gd name="connsiteY128" fmla="*/ 508958 h 1630392"/>
              <a:gd name="connsiteX129" fmla="*/ 4675517 w 7161695"/>
              <a:gd name="connsiteY129" fmla="*/ 612475 h 1630392"/>
              <a:gd name="connsiteX130" fmla="*/ 4675517 w 7161695"/>
              <a:gd name="connsiteY130" fmla="*/ 534838 h 1630392"/>
              <a:gd name="connsiteX131" fmla="*/ 4701396 w 7161695"/>
              <a:gd name="connsiteY131" fmla="*/ 508958 h 1630392"/>
              <a:gd name="connsiteX132" fmla="*/ 4813540 w 7161695"/>
              <a:gd name="connsiteY132" fmla="*/ 474453 h 1630392"/>
              <a:gd name="connsiteX133" fmla="*/ 4701396 w 7161695"/>
              <a:gd name="connsiteY133" fmla="*/ 414068 h 1630392"/>
              <a:gd name="connsiteX134" fmla="*/ 4684143 w 7161695"/>
              <a:gd name="connsiteY134" fmla="*/ 388189 h 1630392"/>
              <a:gd name="connsiteX135" fmla="*/ 4658264 w 7161695"/>
              <a:gd name="connsiteY135" fmla="*/ 241540 h 1630392"/>
              <a:gd name="connsiteX136" fmla="*/ 4692769 w 7161695"/>
              <a:gd name="connsiteY136" fmla="*/ 560718 h 1630392"/>
              <a:gd name="connsiteX137" fmla="*/ 4623758 w 7161695"/>
              <a:gd name="connsiteY137" fmla="*/ 612475 h 1630392"/>
              <a:gd name="connsiteX138" fmla="*/ 4611596 w 7161695"/>
              <a:gd name="connsiteY138" fmla="*/ 566347 h 1630392"/>
              <a:gd name="connsiteX139" fmla="*/ 4559838 w 7161695"/>
              <a:gd name="connsiteY139" fmla="*/ 557721 h 1630392"/>
              <a:gd name="connsiteX140" fmla="*/ 4494363 w 7161695"/>
              <a:gd name="connsiteY140" fmla="*/ 526211 h 1630392"/>
              <a:gd name="connsiteX141" fmla="*/ 4390845 w 7161695"/>
              <a:gd name="connsiteY141" fmla="*/ 500332 h 1630392"/>
              <a:gd name="connsiteX142" fmla="*/ 4382219 w 7161695"/>
              <a:gd name="connsiteY142" fmla="*/ 267419 h 1630392"/>
              <a:gd name="connsiteX143" fmla="*/ 4339087 w 7161695"/>
              <a:gd name="connsiteY143" fmla="*/ 293298 h 1630392"/>
              <a:gd name="connsiteX144" fmla="*/ 4270075 w 7161695"/>
              <a:gd name="connsiteY144" fmla="*/ 327804 h 1630392"/>
              <a:gd name="connsiteX145" fmla="*/ 4183811 w 7161695"/>
              <a:gd name="connsiteY145" fmla="*/ 353683 h 1630392"/>
              <a:gd name="connsiteX146" fmla="*/ 4019909 w 7161695"/>
              <a:gd name="connsiteY146" fmla="*/ 336430 h 1630392"/>
              <a:gd name="connsiteX147" fmla="*/ 3994030 w 7161695"/>
              <a:gd name="connsiteY147" fmla="*/ 276045 h 1630392"/>
              <a:gd name="connsiteX148" fmla="*/ 3959524 w 7161695"/>
              <a:gd name="connsiteY148" fmla="*/ 224287 h 1630392"/>
              <a:gd name="connsiteX149" fmla="*/ 3942272 w 7161695"/>
              <a:gd name="connsiteY149" fmla="*/ 198408 h 1630392"/>
              <a:gd name="connsiteX150" fmla="*/ 3925019 w 7161695"/>
              <a:gd name="connsiteY150" fmla="*/ 172528 h 1630392"/>
              <a:gd name="connsiteX151" fmla="*/ 3899139 w 7161695"/>
              <a:gd name="connsiteY151" fmla="*/ 120770 h 1630392"/>
              <a:gd name="connsiteX152" fmla="*/ 3838755 w 7161695"/>
              <a:gd name="connsiteY152" fmla="*/ 43132 h 1630392"/>
              <a:gd name="connsiteX153" fmla="*/ 3804249 w 7161695"/>
              <a:gd name="connsiteY153" fmla="*/ 51758 h 1630392"/>
              <a:gd name="connsiteX154" fmla="*/ 3735238 w 7161695"/>
              <a:gd name="connsiteY154" fmla="*/ 103517 h 1630392"/>
              <a:gd name="connsiteX155" fmla="*/ 3709358 w 7161695"/>
              <a:gd name="connsiteY155" fmla="*/ 129396 h 1630392"/>
              <a:gd name="connsiteX156" fmla="*/ 3674853 w 7161695"/>
              <a:gd name="connsiteY156" fmla="*/ 146649 h 1630392"/>
              <a:gd name="connsiteX157" fmla="*/ 3631721 w 7161695"/>
              <a:gd name="connsiteY157" fmla="*/ 198408 h 1630392"/>
              <a:gd name="connsiteX158" fmla="*/ 3597215 w 7161695"/>
              <a:gd name="connsiteY158" fmla="*/ 215660 h 1630392"/>
              <a:gd name="connsiteX159" fmla="*/ 3545456 w 7161695"/>
              <a:gd name="connsiteY159" fmla="*/ 250166 h 1630392"/>
              <a:gd name="connsiteX160" fmla="*/ 3493698 w 7161695"/>
              <a:gd name="connsiteY160" fmla="*/ 267419 h 1630392"/>
              <a:gd name="connsiteX161" fmla="*/ 3433313 w 7161695"/>
              <a:gd name="connsiteY161" fmla="*/ 284672 h 1630392"/>
              <a:gd name="connsiteX162" fmla="*/ 3338423 w 7161695"/>
              <a:gd name="connsiteY162" fmla="*/ 293298 h 1630392"/>
              <a:gd name="connsiteX163" fmla="*/ 2846717 w 7161695"/>
              <a:gd name="connsiteY163" fmla="*/ 284672 h 1630392"/>
              <a:gd name="connsiteX164" fmla="*/ 2786332 w 7161695"/>
              <a:gd name="connsiteY164" fmla="*/ 276045 h 1630392"/>
              <a:gd name="connsiteX165" fmla="*/ 2760453 w 7161695"/>
              <a:gd name="connsiteY165" fmla="*/ 258792 h 1630392"/>
              <a:gd name="connsiteX166" fmla="*/ 2725947 w 7161695"/>
              <a:gd name="connsiteY166" fmla="*/ 241540 h 1630392"/>
              <a:gd name="connsiteX167" fmla="*/ 2639683 w 7161695"/>
              <a:gd name="connsiteY167" fmla="*/ 198408 h 1630392"/>
              <a:gd name="connsiteX168" fmla="*/ 2544792 w 7161695"/>
              <a:gd name="connsiteY168" fmla="*/ 172528 h 1630392"/>
              <a:gd name="connsiteX169" fmla="*/ 2424023 w 7161695"/>
              <a:gd name="connsiteY169" fmla="*/ 120770 h 1630392"/>
              <a:gd name="connsiteX170" fmla="*/ 2380890 w 7161695"/>
              <a:gd name="connsiteY170" fmla="*/ 103517 h 1630392"/>
              <a:gd name="connsiteX171" fmla="*/ 2346385 w 7161695"/>
              <a:gd name="connsiteY171" fmla="*/ 86264 h 1630392"/>
              <a:gd name="connsiteX172" fmla="*/ 2294626 w 7161695"/>
              <a:gd name="connsiteY172" fmla="*/ 69011 h 1630392"/>
              <a:gd name="connsiteX173" fmla="*/ 2234241 w 7161695"/>
              <a:gd name="connsiteY173" fmla="*/ 51758 h 1630392"/>
              <a:gd name="connsiteX174" fmla="*/ 2182483 w 7161695"/>
              <a:gd name="connsiteY174" fmla="*/ 25879 h 1630392"/>
              <a:gd name="connsiteX175" fmla="*/ 2139351 w 7161695"/>
              <a:gd name="connsiteY175" fmla="*/ 17253 h 1630392"/>
              <a:gd name="connsiteX176" fmla="*/ 2061713 w 7161695"/>
              <a:gd name="connsiteY176" fmla="*/ 0 h 1630392"/>
              <a:gd name="connsiteX177" fmla="*/ 2053087 w 7161695"/>
              <a:gd name="connsiteY177" fmla="*/ 25879 h 1630392"/>
              <a:gd name="connsiteX178" fmla="*/ 2070339 w 7161695"/>
              <a:gd name="connsiteY178" fmla="*/ 94891 h 1630392"/>
              <a:gd name="connsiteX179" fmla="*/ 2053087 w 7161695"/>
              <a:gd name="connsiteY179" fmla="*/ 163902 h 1630392"/>
              <a:gd name="connsiteX180" fmla="*/ 2027207 w 7161695"/>
              <a:gd name="connsiteY180" fmla="*/ 189781 h 1630392"/>
              <a:gd name="connsiteX181" fmla="*/ 1940943 w 7161695"/>
              <a:gd name="connsiteY181" fmla="*/ 241540 h 1630392"/>
              <a:gd name="connsiteX182" fmla="*/ 1915064 w 7161695"/>
              <a:gd name="connsiteY182" fmla="*/ 258792 h 1630392"/>
              <a:gd name="connsiteX183" fmla="*/ 1863306 w 7161695"/>
              <a:gd name="connsiteY183" fmla="*/ 276045 h 1630392"/>
              <a:gd name="connsiteX184" fmla="*/ 1725283 w 7161695"/>
              <a:gd name="connsiteY184" fmla="*/ 258792 h 1630392"/>
              <a:gd name="connsiteX185" fmla="*/ 1690777 w 7161695"/>
              <a:gd name="connsiteY185" fmla="*/ 241540 h 1630392"/>
              <a:gd name="connsiteX186" fmla="*/ 1639019 w 7161695"/>
              <a:gd name="connsiteY186" fmla="*/ 215660 h 1630392"/>
              <a:gd name="connsiteX187" fmla="*/ 1621766 w 7161695"/>
              <a:gd name="connsiteY187" fmla="*/ 189781 h 1630392"/>
              <a:gd name="connsiteX188" fmla="*/ 1526875 w 7161695"/>
              <a:gd name="connsiteY188" fmla="*/ 172528 h 1630392"/>
              <a:gd name="connsiteX189" fmla="*/ 1457864 w 7161695"/>
              <a:gd name="connsiteY189" fmla="*/ 155275 h 1630392"/>
              <a:gd name="connsiteX190" fmla="*/ 1380226 w 7161695"/>
              <a:gd name="connsiteY190" fmla="*/ 146649 h 1630392"/>
              <a:gd name="connsiteX191" fmla="*/ 1328468 w 7161695"/>
              <a:gd name="connsiteY191" fmla="*/ 138023 h 1630392"/>
              <a:gd name="connsiteX192" fmla="*/ 1293962 w 7161695"/>
              <a:gd name="connsiteY192" fmla="*/ 120770 h 1630392"/>
              <a:gd name="connsiteX193" fmla="*/ 1268083 w 7161695"/>
              <a:gd name="connsiteY193" fmla="*/ 112143 h 1630392"/>
              <a:gd name="connsiteX194" fmla="*/ 1250830 w 7161695"/>
              <a:gd name="connsiteY194" fmla="*/ 138023 h 1630392"/>
              <a:gd name="connsiteX195" fmla="*/ 1224951 w 7161695"/>
              <a:gd name="connsiteY195" fmla="*/ 155275 h 1630392"/>
              <a:gd name="connsiteX196" fmla="*/ 1199072 w 7161695"/>
              <a:gd name="connsiteY196" fmla="*/ 181155 h 1630392"/>
              <a:gd name="connsiteX197" fmla="*/ 1164566 w 7161695"/>
              <a:gd name="connsiteY197" fmla="*/ 198408 h 1630392"/>
              <a:gd name="connsiteX198" fmla="*/ 1086928 w 7161695"/>
              <a:gd name="connsiteY198" fmla="*/ 241540 h 1630392"/>
              <a:gd name="connsiteX199" fmla="*/ 1017917 w 7161695"/>
              <a:gd name="connsiteY199" fmla="*/ 215660 h 1630392"/>
              <a:gd name="connsiteX200" fmla="*/ 974785 w 7161695"/>
              <a:gd name="connsiteY200" fmla="*/ 198408 h 1630392"/>
              <a:gd name="connsiteX201" fmla="*/ 948906 w 7161695"/>
              <a:gd name="connsiteY201" fmla="*/ 189781 h 1630392"/>
              <a:gd name="connsiteX202" fmla="*/ 923026 w 7161695"/>
              <a:gd name="connsiteY202" fmla="*/ 172528 h 1630392"/>
              <a:gd name="connsiteX203" fmla="*/ 828136 w 7161695"/>
              <a:gd name="connsiteY203" fmla="*/ 138023 h 1630392"/>
              <a:gd name="connsiteX204" fmla="*/ 750498 w 7161695"/>
              <a:gd name="connsiteY204" fmla="*/ 112143 h 1630392"/>
              <a:gd name="connsiteX205" fmla="*/ 724619 w 7161695"/>
              <a:gd name="connsiteY205" fmla="*/ 103517 h 1630392"/>
              <a:gd name="connsiteX206" fmla="*/ 422694 w 7161695"/>
              <a:gd name="connsiteY206" fmla="*/ 112143 h 1630392"/>
              <a:gd name="connsiteX207" fmla="*/ 396815 w 7161695"/>
              <a:gd name="connsiteY207" fmla="*/ 103517 h 1630392"/>
              <a:gd name="connsiteX208" fmla="*/ 370936 w 7161695"/>
              <a:gd name="connsiteY208" fmla="*/ 77638 h 1630392"/>
              <a:gd name="connsiteX209" fmla="*/ 353683 w 7161695"/>
              <a:gd name="connsiteY209" fmla="*/ 17253 h 1630392"/>
              <a:gd name="connsiteX210" fmla="*/ 327804 w 7161695"/>
              <a:gd name="connsiteY210" fmla="*/ 0 h 1630392"/>
              <a:gd name="connsiteX211" fmla="*/ 241539 w 7161695"/>
              <a:gd name="connsiteY211" fmla="*/ 43132 h 1630392"/>
              <a:gd name="connsiteX212" fmla="*/ 215660 w 7161695"/>
              <a:gd name="connsiteY212" fmla="*/ 69011 h 1630392"/>
              <a:gd name="connsiteX213" fmla="*/ 189781 w 7161695"/>
              <a:gd name="connsiteY213" fmla="*/ 77638 h 1630392"/>
              <a:gd name="connsiteX214" fmla="*/ 103517 w 7161695"/>
              <a:gd name="connsiteY214" fmla="*/ 112143 h 1630392"/>
              <a:gd name="connsiteX215" fmla="*/ 51758 w 7161695"/>
              <a:gd name="connsiteY215" fmla="*/ 120770 h 1630392"/>
              <a:gd name="connsiteX216" fmla="*/ 0 w 7161695"/>
              <a:gd name="connsiteY216" fmla="*/ 138023 h 1630392"/>
              <a:gd name="connsiteX217" fmla="*/ 25879 w 7161695"/>
              <a:gd name="connsiteY217" fmla="*/ 198408 h 1630392"/>
              <a:gd name="connsiteX218" fmla="*/ 34506 w 7161695"/>
              <a:gd name="connsiteY218" fmla="*/ 224287 h 1630392"/>
              <a:gd name="connsiteX219" fmla="*/ 60385 w 7161695"/>
              <a:gd name="connsiteY219" fmla="*/ 232913 h 1630392"/>
              <a:gd name="connsiteX220" fmla="*/ 112143 w 7161695"/>
              <a:gd name="connsiteY220" fmla="*/ 224287 h 1630392"/>
              <a:gd name="connsiteX221" fmla="*/ 112143 w 7161695"/>
              <a:gd name="connsiteY221" fmla="*/ 215660 h 1630392"/>
              <a:gd name="connsiteX0" fmla="*/ 112143 w 7161695"/>
              <a:gd name="connsiteY0" fmla="*/ 215660 h 1630392"/>
              <a:gd name="connsiteX1" fmla="*/ 155275 w 7161695"/>
              <a:gd name="connsiteY1" fmla="*/ 207034 h 1630392"/>
              <a:gd name="connsiteX2" fmla="*/ 276045 w 7161695"/>
              <a:gd name="connsiteY2" fmla="*/ 224287 h 1630392"/>
              <a:gd name="connsiteX3" fmla="*/ 310551 w 7161695"/>
              <a:gd name="connsiteY3" fmla="*/ 241540 h 1630392"/>
              <a:gd name="connsiteX4" fmla="*/ 345056 w 7161695"/>
              <a:gd name="connsiteY4" fmla="*/ 250166 h 1630392"/>
              <a:gd name="connsiteX5" fmla="*/ 396815 w 7161695"/>
              <a:gd name="connsiteY5" fmla="*/ 284672 h 1630392"/>
              <a:gd name="connsiteX6" fmla="*/ 508958 w 7161695"/>
              <a:gd name="connsiteY6" fmla="*/ 319177 h 1630392"/>
              <a:gd name="connsiteX7" fmla="*/ 534838 w 7161695"/>
              <a:gd name="connsiteY7" fmla="*/ 327804 h 1630392"/>
              <a:gd name="connsiteX8" fmla="*/ 603849 w 7161695"/>
              <a:gd name="connsiteY8" fmla="*/ 362309 h 1630392"/>
              <a:gd name="connsiteX9" fmla="*/ 655607 w 7161695"/>
              <a:gd name="connsiteY9" fmla="*/ 379562 h 1630392"/>
              <a:gd name="connsiteX10" fmla="*/ 681487 w 7161695"/>
              <a:gd name="connsiteY10" fmla="*/ 431321 h 1630392"/>
              <a:gd name="connsiteX11" fmla="*/ 672860 w 7161695"/>
              <a:gd name="connsiteY11" fmla="*/ 465826 h 1630392"/>
              <a:gd name="connsiteX12" fmla="*/ 638355 w 7161695"/>
              <a:gd name="connsiteY12" fmla="*/ 474453 h 1630392"/>
              <a:gd name="connsiteX13" fmla="*/ 526211 w 7161695"/>
              <a:gd name="connsiteY13" fmla="*/ 465826 h 1630392"/>
              <a:gd name="connsiteX14" fmla="*/ 500332 w 7161695"/>
              <a:gd name="connsiteY14" fmla="*/ 457200 h 1630392"/>
              <a:gd name="connsiteX15" fmla="*/ 353683 w 7161695"/>
              <a:gd name="connsiteY15" fmla="*/ 448574 h 1630392"/>
              <a:gd name="connsiteX16" fmla="*/ 301924 w 7161695"/>
              <a:gd name="connsiteY16" fmla="*/ 457200 h 1630392"/>
              <a:gd name="connsiteX17" fmla="*/ 336430 w 7161695"/>
              <a:gd name="connsiteY17" fmla="*/ 534838 h 1630392"/>
              <a:gd name="connsiteX18" fmla="*/ 396815 w 7161695"/>
              <a:gd name="connsiteY18" fmla="*/ 560717 h 1630392"/>
              <a:gd name="connsiteX19" fmla="*/ 422694 w 7161695"/>
              <a:gd name="connsiteY19" fmla="*/ 569343 h 1630392"/>
              <a:gd name="connsiteX20" fmla="*/ 491706 w 7161695"/>
              <a:gd name="connsiteY20" fmla="*/ 586596 h 1630392"/>
              <a:gd name="connsiteX21" fmla="*/ 439947 w 7161695"/>
              <a:gd name="connsiteY21" fmla="*/ 629728 h 1630392"/>
              <a:gd name="connsiteX22" fmla="*/ 396815 w 7161695"/>
              <a:gd name="connsiteY22" fmla="*/ 681487 h 1630392"/>
              <a:gd name="connsiteX23" fmla="*/ 431321 w 7161695"/>
              <a:gd name="connsiteY23" fmla="*/ 733245 h 1630392"/>
              <a:gd name="connsiteX24" fmla="*/ 457200 w 7161695"/>
              <a:gd name="connsiteY24" fmla="*/ 767751 h 1630392"/>
              <a:gd name="connsiteX25" fmla="*/ 534838 w 7161695"/>
              <a:gd name="connsiteY25" fmla="*/ 802257 h 1630392"/>
              <a:gd name="connsiteX26" fmla="*/ 595223 w 7161695"/>
              <a:gd name="connsiteY26" fmla="*/ 828136 h 1630392"/>
              <a:gd name="connsiteX27" fmla="*/ 707366 w 7161695"/>
              <a:gd name="connsiteY27" fmla="*/ 871268 h 1630392"/>
              <a:gd name="connsiteX28" fmla="*/ 974785 w 7161695"/>
              <a:gd name="connsiteY28" fmla="*/ 905774 h 1630392"/>
              <a:gd name="connsiteX29" fmla="*/ 1958196 w 7161695"/>
              <a:gd name="connsiteY29" fmla="*/ 914400 h 1630392"/>
              <a:gd name="connsiteX30" fmla="*/ 2035834 w 7161695"/>
              <a:gd name="connsiteY30" fmla="*/ 931653 h 1630392"/>
              <a:gd name="connsiteX31" fmla="*/ 2096219 w 7161695"/>
              <a:gd name="connsiteY31" fmla="*/ 948906 h 1630392"/>
              <a:gd name="connsiteX32" fmla="*/ 2147977 w 7161695"/>
              <a:gd name="connsiteY32" fmla="*/ 957532 h 1630392"/>
              <a:gd name="connsiteX33" fmla="*/ 2225615 w 7161695"/>
              <a:gd name="connsiteY33" fmla="*/ 974785 h 1630392"/>
              <a:gd name="connsiteX34" fmla="*/ 2251494 w 7161695"/>
              <a:gd name="connsiteY34" fmla="*/ 1000664 h 1630392"/>
              <a:gd name="connsiteX35" fmla="*/ 2277373 w 7161695"/>
              <a:gd name="connsiteY35" fmla="*/ 1009291 h 1630392"/>
              <a:gd name="connsiteX36" fmla="*/ 2337758 w 7161695"/>
              <a:gd name="connsiteY36" fmla="*/ 1026543 h 1630392"/>
              <a:gd name="connsiteX37" fmla="*/ 2424023 w 7161695"/>
              <a:gd name="connsiteY37" fmla="*/ 1061049 h 1630392"/>
              <a:gd name="connsiteX38" fmla="*/ 2527539 w 7161695"/>
              <a:gd name="connsiteY38" fmla="*/ 1078302 h 1630392"/>
              <a:gd name="connsiteX39" fmla="*/ 2622430 w 7161695"/>
              <a:gd name="connsiteY39" fmla="*/ 1086928 h 1630392"/>
              <a:gd name="connsiteX40" fmla="*/ 2734573 w 7161695"/>
              <a:gd name="connsiteY40" fmla="*/ 1104181 h 1630392"/>
              <a:gd name="connsiteX41" fmla="*/ 2898475 w 7161695"/>
              <a:gd name="connsiteY41" fmla="*/ 1130060 h 1630392"/>
              <a:gd name="connsiteX42" fmla="*/ 3312543 w 7161695"/>
              <a:gd name="connsiteY42" fmla="*/ 1138687 h 1630392"/>
              <a:gd name="connsiteX43" fmla="*/ 3295290 w 7161695"/>
              <a:gd name="connsiteY43" fmla="*/ 1112808 h 1630392"/>
              <a:gd name="connsiteX44" fmla="*/ 3338423 w 7161695"/>
              <a:gd name="connsiteY44" fmla="*/ 1069675 h 1630392"/>
              <a:gd name="connsiteX45" fmla="*/ 3459192 w 7161695"/>
              <a:gd name="connsiteY45" fmla="*/ 1078302 h 1630392"/>
              <a:gd name="connsiteX46" fmla="*/ 3502324 w 7161695"/>
              <a:gd name="connsiteY46" fmla="*/ 1086928 h 1630392"/>
              <a:gd name="connsiteX47" fmla="*/ 3588589 w 7161695"/>
              <a:gd name="connsiteY47" fmla="*/ 1095555 h 1630392"/>
              <a:gd name="connsiteX48" fmla="*/ 3830128 w 7161695"/>
              <a:gd name="connsiteY48" fmla="*/ 1121434 h 1630392"/>
              <a:gd name="connsiteX49" fmla="*/ 3907766 w 7161695"/>
              <a:gd name="connsiteY49" fmla="*/ 1130060 h 1630392"/>
              <a:gd name="connsiteX50" fmla="*/ 4132053 w 7161695"/>
              <a:gd name="connsiteY50" fmla="*/ 1138687 h 1630392"/>
              <a:gd name="connsiteX51" fmla="*/ 4278702 w 7161695"/>
              <a:gd name="connsiteY51" fmla="*/ 1155940 h 1630392"/>
              <a:gd name="connsiteX52" fmla="*/ 4347713 w 7161695"/>
              <a:gd name="connsiteY52" fmla="*/ 1199072 h 1630392"/>
              <a:gd name="connsiteX53" fmla="*/ 4373592 w 7161695"/>
              <a:gd name="connsiteY53" fmla="*/ 1207698 h 1630392"/>
              <a:gd name="connsiteX54" fmla="*/ 4408098 w 7161695"/>
              <a:gd name="connsiteY54" fmla="*/ 1233577 h 1630392"/>
              <a:gd name="connsiteX55" fmla="*/ 4459856 w 7161695"/>
              <a:gd name="connsiteY55" fmla="*/ 1250830 h 1630392"/>
              <a:gd name="connsiteX56" fmla="*/ 4485736 w 7161695"/>
              <a:gd name="connsiteY56" fmla="*/ 1259457 h 1630392"/>
              <a:gd name="connsiteX57" fmla="*/ 4554747 w 7161695"/>
              <a:gd name="connsiteY57" fmla="*/ 1285336 h 1630392"/>
              <a:gd name="connsiteX58" fmla="*/ 4597879 w 7161695"/>
              <a:gd name="connsiteY58" fmla="*/ 1293962 h 1630392"/>
              <a:gd name="connsiteX59" fmla="*/ 4675517 w 7161695"/>
              <a:gd name="connsiteY59" fmla="*/ 1319841 h 1630392"/>
              <a:gd name="connsiteX60" fmla="*/ 4710023 w 7161695"/>
              <a:gd name="connsiteY60" fmla="*/ 1337094 h 1630392"/>
              <a:gd name="connsiteX61" fmla="*/ 4796287 w 7161695"/>
              <a:gd name="connsiteY61" fmla="*/ 1354347 h 1630392"/>
              <a:gd name="connsiteX62" fmla="*/ 4873924 w 7161695"/>
              <a:gd name="connsiteY62" fmla="*/ 1371600 h 1630392"/>
              <a:gd name="connsiteX63" fmla="*/ 4951562 w 7161695"/>
              <a:gd name="connsiteY63" fmla="*/ 1406106 h 1630392"/>
              <a:gd name="connsiteX64" fmla="*/ 4986068 w 7161695"/>
              <a:gd name="connsiteY64" fmla="*/ 1423358 h 1630392"/>
              <a:gd name="connsiteX65" fmla="*/ 5072332 w 7161695"/>
              <a:gd name="connsiteY65" fmla="*/ 1449238 h 1630392"/>
              <a:gd name="connsiteX66" fmla="*/ 5098211 w 7161695"/>
              <a:gd name="connsiteY66" fmla="*/ 1457864 h 1630392"/>
              <a:gd name="connsiteX67" fmla="*/ 5184475 w 7161695"/>
              <a:gd name="connsiteY67" fmla="*/ 1475117 h 1630392"/>
              <a:gd name="connsiteX68" fmla="*/ 5262113 w 7161695"/>
              <a:gd name="connsiteY68" fmla="*/ 1492370 h 1630392"/>
              <a:gd name="connsiteX69" fmla="*/ 5296619 w 7161695"/>
              <a:gd name="connsiteY69" fmla="*/ 1509623 h 1630392"/>
              <a:gd name="connsiteX70" fmla="*/ 5400136 w 7161695"/>
              <a:gd name="connsiteY70" fmla="*/ 1526875 h 1630392"/>
              <a:gd name="connsiteX71" fmla="*/ 5460521 w 7161695"/>
              <a:gd name="connsiteY71" fmla="*/ 1535502 h 1630392"/>
              <a:gd name="connsiteX72" fmla="*/ 5503653 w 7161695"/>
              <a:gd name="connsiteY72" fmla="*/ 1544128 h 1630392"/>
              <a:gd name="connsiteX73" fmla="*/ 5581290 w 7161695"/>
              <a:gd name="connsiteY73" fmla="*/ 1552755 h 1630392"/>
              <a:gd name="connsiteX74" fmla="*/ 5814204 w 7161695"/>
              <a:gd name="connsiteY74" fmla="*/ 1587260 h 1630392"/>
              <a:gd name="connsiteX75" fmla="*/ 5909094 w 7161695"/>
              <a:gd name="connsiteY75" fmla="*/ 1595887 h 1630392"/>
              <a:gd name="connsiteX76" fmla="*/ 6107502 w 7161695"/>
              <a:gd name="connsiteY76" fmla="*/ 1613140 h 1630392"/>
              <a:gd name="connsiteX77" fmla="*/ 6185139 w 7161695"/>
              <a:gd name="connsiteY77" fmla="*/ 1630392 h 1630392"/>
              <a:gd name="connsiteX78" fmla="*/ 6435306 w 7161695"/>
              <a:gd name="connsiteY78" fmla="*/ 1621766 h 1630392"/>
              <a:gd name="connsiteX79" fmla="*/ 6409426 w 7161695"/>
              <a:gd name="connsiteY79" fmla="*/ 1587260 h 1630392"/>
              <a:gd name="connsiteX80" fmla="*/ 6383547 w 7161695"/>
              <a:gd name="connsiteY80" fmla="*/ 1578634 h 1630392"/>
              <a:gd name="connsiteX81" fmla="*/ 6331789 w 7161695"/>
              <a:gd name="connsiteY81" fmla="*/ 1544128 h 1630392"/>
              <a:gd name="connsiteX82" fmla="*/ 6305909 w 7161695"/>
              <a:gd name="connsiteY82" fmla="*/ 1492370 h 1630392"/>
              <a:gd name="connsiteX83" fmla="*/ 6288656 w 7161695"/>
              <a:gd name="connsiteY83" fmla="*/ 1466491 h 1630392"/>
              <a:gd name="connsiteX84" fmla="*/ 6297283 w 7161695"/>
              <a:gd name="connsiteY84" fmla="*/ 1431985 h 1630392"/>
              <a:gd name="connsiteX85" fmla="*/ 6323162 w 7161695"/>
              <a:gd name="connsiteY85" fmla="*/ 1414732 h 1630392"/>
              <a:gd name="connsiteX86" fmla="*/ 6383547 w 7161695"/>
              <a:gd name="connsiteY86" fmla="*/ 1388853 h 1630392"/>
              <a:gd name="connsiteX87" fmla="*/ 6409426 w 7161695"/>
              <a:gd name="connsiteY87" fmla="*/ 1371600 h 1630392"/>
              <a:gd name="connsiteX88" fmla="*/ 6443932 w 7161695"/>
              <a:gd name="connsiteY88" fmla="*/ 1362974 h 1630392"/>
              <a:gd name="connsiteX89" fmla="*/ 6616460 w 7161695"/>
              <a:gd name="connsiteY89" fmla="*/ 1345721 h 1630392"/>
              <a:gd name="connsiteX90" fmla="*/ 6797615 w 7161695"/>
              <a:gd name="connsiteY90" fmla="*/ 1328468 h 1630392"/>
              <a:gd name="connsiteX91" fmla="*/ 7159924 w 7161695"/>
              <a:gd name="connsiteY91" fmla="*/ 1337094 h 1630392"/>
              <a:gd name="connsiteX92" fmla="*/ 7134045 w 7161695"/>
              <a:gd name="connsiteY92" fmla="*/ 1328468 h 1630392"/>
              <a:gd name="connsiteX93" fmla="*/ 7125419 w 7161695"/>
              <a:gd name="connsiteY93" fmla="*/ 1302589 h 1630392"/>
              <a:gd name="connsiteX94" fmla="*/ 7090913 w 7161695"/>
              <a:gd name="connsiteY94" fmla="*/ 1242204 h 1630392"/>
              <a:gd name="connsiteX95" fmla="*/ 7073660 w 7161695"/>
              <a:gd name="connsiteY95" fmla="*/ 1199072 h 1630392"/>
              <a:gd name="connsiteX96" fmla="*/ 7047781 w 7161695"/>
              <a:gd name="connsiteY96" fmla="*/ 1104181 h 1630392"/>
              <a:gd name="connsiteX97" fmla="*/ 7021902 w 7161695"/>
              <a:gd name="connsiteY97" fmla="*/ 1052423 h 1630392"/>
              <a:gd name="connsiteX98" fmla="*/ 6987396 w 7161695"/>
              <a:gd name="connsiteY98" fmla="*/ 1035170 h 1630392"/>
              <a:gd name="connsiteX99" fmla="*/ 6892506 w 7161695"/>
              <a:gd name="connsiteY99" fmla="*/ 1043796 h 1630392"/>
              <a:gd name="connsiteX100" fmla="*/ 6840747 w 7161695"/>
              <a:gd name="connsiteY100" fmla="*/ 1061049 h 1630392"/>
              <a:gd name="connsiteX101" fmla="*/ 6745856 w 7161695"/>
              <a:gd name="connsiteY101" fmla="*/ 1078302 h 1630392"/>
              <a:gd name="connsiteX102" fmla="*/ 6607834 w 7161695"/>
              <a:gd name="connsiteY102" fmla="*/ 1095555 h 1630392"/>
              <a:gd name="connsiteX103" fmla="*/ 5753819 w 7161695"/>
              <a:gd name="connsiteY103" fmla="*/ 1078302 h 1630392"/>
              <a:gd name="connsiteX104" fmla="*/ 5538158 w 7161695"/>
              <a:gd name="connsiteY104" fmla="*/ 1061049 h 1630392"/>
              <a:gd name="connsiteX105" fmla="*/ 5469147 w 7161695"/>
              <a:gd name="connsiteY105" fmla="*/ 1043796 h 1630392"/>
              <a:gd name="connsiteX106" fmla="*/ 5270739 w 7161695"/>
              <a:gd name="connsiteY106" fmla="*/ 1026543 h 1630392"/>
              <a:gd name="connsiteX107" fmla="*/ 5236234 w 7161695"/>
              <a:gd name="connsiteY107" fmla="*/ 1009291 h 1630392"/>
              <a:gd name="connsiteX108" fmla="*/ 5253487 w 7161695"/>
              <a:gd name="connsiteY108" fmla="*/ 966158 h 1630392"/>
              <a:gd name="connsiteX109" fmla="*/ 5305245 w 7161695"/>
              <a:gd name="connsiteY109" fmla="*/ 931653 h 1630392"/>
              <a:gd name="connsiteX110" fmla="*/ 5382883 w 7161695"/>
              <a:gd name="connsiteY110" fmla="*/ 897147 h 1630392"/>
              <a:gd name="connsiteX111" fmla="*/ 5512279 w 7161695"/>
              <a:gd name="connsiteY111" fmla="*/ 836762 h 1630392"/>
              <a:gd name="connsiteX112" fmla="*/ 5564038 w 7161695"/>
              <a:gd name="connsiteY112" fmla="*/ 828136 h 1630392"/>
              <a:gd name="connsiteX113" fmla="*/ 5382883 w 7161695"/>
              <a:gd name="connsiteY113" fmla="*/ 802257 h 1630392"/>
              <a:gd name="connsiteX114" fmla="*/ 5348377 w 7161695"/>
              <a:gd name="connsiteY114" fmla="*/ 793630 h 1630392"/>
              <a:gd name="connsiteX115" fmla="*/ 5270739 w 7161695"/>
              <a:gd name="connsiteY115" fmla="*/ 785004 h 1630392"/>
              <a:gd name="connsiteX116" fmla="*/ 5331124 w 7161695"/>
              <a:gd name="connsiteY116" fmla="*/ 690113 h 1630392"/>
              <a:gd name="connsiteX117" fmla="*/ 5296619 w 7161695"/>
              <a:gd name="connsiteY117" fmla="*/ 655608 h 1630392"/>
              <a:gd name="connsiteX118" fmla="*/ 5270739 w 7161695"/>
              <a:gd name="connsiteY118" fmla="*/ 646981 h 1630392"/>
              <a:gd name="connsiteX119" fmla="*/ 5244860 w 7161695"/>
              <a:gd name="connsiteY119" fmla="*/ 629728 h 1630392"/>
              <a:gd name="connsiteX120" fmla="*/ 5218981 w 7161695"/>
              <a:gd name="connsiteY120" fmla="*/ 577970 h 1630392"/>
              <a:gd name="connsiteX121" fmla="*/ 5184475 w 7161695"/>
              <a:gd name="connsiteY121" fmla="*/ 569343 h 1630392"/>
              <a:gd name="connsiteX122" fmla="*/ 5106838 w 7161695"/>
              <a:gd name="connsiteY122" fmla="*/ 603849 h 1630392"/>
              <a:gd name="connsiteX123" fmla="*/ 5080958 w 7161695"/>
              <a:gd name="connsiteY123" fmla="*/ 612475 h 1630392"/>
              <a:gd name="connsiteX124" fmla="*/ 5003321 w 7161695"/>
              <a:gd name="connsiteY124" fmla="*/ 638355 h 1630392"/>
              <a:gd name="connsiteX125" fmla="*/ 4951562 w 7161695"/>
              <a:gd name="connsiteY125" fmla="*/ 672860 h 1630392"/>
              <a:gd name="connsiteX126" fmla="*/ 4899804 w 7161695"/>
              <a:gd name="connsiteY126" fmla="*/ 690113 h 1630392"/>
              <a:gd name="connsiteX127" fmla="*/ 4986067 w 7161695"/>
              <a:gd name="connsiteY127" fmla="*/ 577970 h 1630392"/>
              <a:gd name="connsiteX128" fmla="*/ 4934310 w 7161695"/>
              <a:gd name="connsiteY128" fmla="*/ 508958 h 1630392"/>
              <a:gd name="connsiteX129" fmla="*/ 4675517 w 7161695"/>
              <a:gd name="connsiteY129" fmla="*/ 612475 h 1630392"/>
              <a:gd name="connsiteX130" fmla="*/ 4675517 w 7161695"/>
              <a:gd name="connsiteY130" fmla="*/ 534838 h 1630392"/>
              <a:gd name="connsiteX131" fmla="*/ 4701396 w 7161695"/>
              <a:gd name="connsiteY131" fmla="*/ 508958 h 1630392"/>
              <a:gd name="connsiteX132" fmla="*/ 4813540 w 7161695"/>
              <a:gd name="connsiteY132" fmla="*/ 474453 h 1630392"/>
              <a:gd name="connsiteX133" fmla="*/ 4701396 w 7161695"/>
              <a:gd name="connsiteY133" fmla="*/ 414068 h 1630392"/>
              <a:gd name="connsiteX134" fmla="*/ 4787660 w 7161695"/>
              <a:gd name="connsiteY134" fmla="*/ 517585 h 1630392"/>
              <a:gd name="connsiteX135" fmla="*/ 4658264 w 7161695"/>
              <a:gd name="connsiteY135" fmla="*/ 241540 h 1630392"/>
              <a:gd name="connsiteX136" fmla="*/ 4692769 w 7161695"/>
              <a:gd name="connsiteY136" fmla="*/ 560718 h 1630392"/>
              <a:gd name="connsiteX137" fmla="*/ 4623758 w 7161695"/>
              <a:gd name="connsiteY137" fmla="*/ 612475 h 1630392"/>
              <a:gd name="connsiteX138" fmla="*/ 4611596 w 7161695"/>
              <a:gd name="connsiteY138" fmla="*/ 566347 h 1630392"/>
              <a:gd name="connsiteX139" fmla="*/ 4559838 w 7161695"/>
              <a:gd name="connsiteY139" fmla="*/ 557721 h 1630392"/>
              <a:gd name="connsiteX140" fmla="*/ 4494363 w 7161695"/>
              <a:gd name="connsiteY140" fmla="*/ 526211 h 1630392"/>
              <a:gd name="connsiteX141" fmla="*/ 4390845 w 7161695"/>
              <a:gd name="connsiteY141" fmla="*/ 500332 h 1630392"/>
              <a:gd name="connsiteX142" fmla="*/ 4382219 w 7161695"/>
              <a:gd name="connsiteY142" fmla="*/ 267419 h 1630392"/>
              <a:gd name="connsiteX143" fmla="*/ 4339087 w 7161695"/>
              <a:gd name="connsiteY143" fmla="*/ 293298 h 1630392"/>
              <a:gd name="connsiteX144" fmla="*/ 4270075 w 7161695"/>
              <a:gd name="connsiteY144" fmla="*/ 327804 h 1630392"/>
              <a:gd name="connsiteX145" fmla="*/ 4183811 w 7161695"/>
              <a:gd name="connsiteY145" fmla="*/ 353683 h 1630392"/>
              <a:gd name="connsiteX146" fmla="*/ 4019909 w 7161695"/>
              <a:gd name="connsiteY146" fmla="*/ 336430 h 1630392"/>
              <a:gd name="connsiteX147" fmla="*/ 3994030 w 7161695"/>
              <a:gd name="connsiteY147" fmla="*/ 276045 h 1630392"/>
              <a:gd name="connsiteX148" fmla="*/ 3959524 w 7161695"/>
              <a:gd name="connsiteY148" fmla="*/ 224287 h 1630392"/>
              <a:gd name="connsiteX149" fmla="*/ 3942272 w 7161695"/>
              <a:gd name="connsiteY149" fmla="*/ 198408 h 1630392"/>
              <a:gd name="connsiteX150" fmla="*/ 3925019 w 7161695"/>
              <a:gd name="connsiteY150" fmla="*/ 172528 h 1630392"/>
              <a:gd name="connsiteX151" fmla="*/ 3899139 w 7161695"/>
              <a:gd name="connsiteY151" fmla="*/ 120770 h 1630392"/>
              <a:gd name="connsiteX152" fmla="*/ 3838755 w 7161695"/>
              <a:gd name="connsiteY152" fmla="*/ 43132 h 1630392"/>
              <a:gd name="connsiteX153" fmla="*/ 3804249 w 7161695"/>
              <a:gd name="connsiteY153" fmla="*/ 51758 h 1630392"/>
              <a:gd name="connsiteX154" fmla="*/ 3735238 w 7161695"/>
              <a:gd name="connsiteY154" fmla="*/ 103517 h 1630392"/>
              <a:gd name="connsiteX155" fmla="*/ 3709358 w 7161695"/>
              <a:gd name="connsiteY155" fmla="*/ 129396 h 1630392"/>
              <a:gd name="connsiteX156" fmla="*/ 3674853 w 7161695"/>
              <a:gd name="connsiteY156" fmla="*/ 146649 h 1630392"/>
              <a:gd name="connsiteX157" fmla="*/ 3631721 w 7161695"/>
              <a:gd name="connsiteY157" fmla="*/ 198408 h 1630392"/>
              <a:gd name="connsiteX158" fmla="*/ 3597215 w 7161695"/>
              <a:gd name="connsiteY158" fmla="*/ 215660 h 1630392"/>
              <a:gd name="connsiteX159" fmla="*/ 3545456 w 7161695"/>
              <a:gd name="connsiteY159" fmla="*/ 250166 h 1630392"/>
              <a:gd name="connsiteX160" fmla="*/ 3493698 w 7161695"/>
              <a:gd name="connsiteY160" fmla="*/ 267419 h 1630392"/>
              <a:gd name="connsiteX161" fmla="*/ 3433313 w 7161695"/>
              <a:gd name="connsiteY161" fmla="*/ 284672 h 1630392"/>
              <a:gd name="connsiteX162" fmla="*/ 3338423 w 7161695"/>
              <a:gd name="connsiteY162" fmla="*/ 293298 h 1630392"/>
              <a:gd name="connsiteX163" fmla="*/ 2846717 w 7161695"/>
              <a:gd name="connsiteY163" fmla="*/ 284672 h 1630392"/>
              <a:gd name="connsiteX164" fmla="*/ 2786332 w 7161695"/>
              <a:gd name="connsiteY164" fmla="*/ 276045 h 1630392"/>
              <a:gd name="connsiteX165" fmla="*/ 2760453 w 7161695"/>
              <a:gd name="connsiteY165" fmla="*/ 258792 h 1630392"/>
              <a:gd name="connsiteX166" fmla="*/ 2725947 w 7161695"/>
              <a:gd name="connsiteY166" fmla="*/ 241540 h 1630392"/>
              <a:gd name="connsiteX167" fmla="*/ 2639683 w 7161695"/>
              <a:gd name="connsiteY167" fmla="*/ 198408 h 1630392"/>
              <a:gd name="connsiteX168" fmla="*/ 2544792 w 7161695"/>
              <a:gd name="connsiteY168" fmla="*/ 172528 h 1630392"/>
              <a:gd name="connsiteX169" fmla="*/ 2424023 w 7161695"/>
              <a:gd name="connsiteY169" fmla="*/ 120770 h 1630392"/>
              <a:gd name="connsiteX170" fmla="*/ 2380890 w 7161695"/>
              <a:gd name="connsiteY170" fmla="*/ 103517 h 1630392"/>
              <a:gd name="connsiteX171" fmla="*/ 2346385 w 7161695"/>
              <a:gd name="connsiteY171" fmla="*/ 86264 h 1630392"/>
              <a:gd name="connsiteX172" fmla="*/ 2294626 w 7161695"/>
              <a:gd name="connsiteY172" fmla="*/ 69011 h 1630392"/>
              <a:gd name="connsiteX173" fmla="*/ 2234241 w 7161695"/>
              <a:gd name="connsiteY173" fmla="*/ 51758 h 1630392"/>
              <a:gd name="connsiteX174" fmla="*/ 2182483 w 7161695"/>
              <a:gd name="connsiteY174" fmla="*/ 25879 h 1630392"/>
              <a:gd name="connsiteX175" fmla="*/ 2139351 w 7161695"/>
              <a:gd name="connsiteY175" fmla="*/ 17253 h 1630392"/>
              <a:gd name="connsiteX176" fmla="*/ 2061713 w 7161695"/>
              <a:gd name="connsiteY176" fmla="*/ 0 h 1630392"/>
              <a:gd name="connsiteX177" fmla="*/ 2053087 w 7161695"/>
              <a:gd name="connsiteY177" fmla="*/ 25879 h 1630392"/>
              <a:gd name="connsiteX178" fmla="*/ 2070339 w 7161695"/>
              <a:gd name="connsiteY178" fmla="*/ 94891 h 1630392"/>
              <a:gd name="connsiteX179" fmla="*/ 2053087 w 7161695"/>
              <a:gd name="connsiteY179" fmla="*/ 163902 h 1630392"/>
              <a:gd name="connsiteX180" fmla="*/ 2027207 w 7161695"/>
              <a:gd name="connsiteY180" fmla="*/ 189781 h 1630392"/>
              <a:gd name="connsiteX181" fmla="*/ 1940943 w 7161695"/>
              <a:gd name="connsiteY181" fmla="*/ 241540 h 1630392"/>
              <a:gd name="connsiteX182" fmla="*/ 1915064 w 7161695"/>
              <a:gd name="connsiteY182" fmla="*/ 258792 h 1630392"/>
              <a:gd name="connsiteX183" fmla="*/ 1863306 w 7161695"/>
              <a:gd name="connsiteY183" fmla="*/ 276045 h 1630392"/>
              <a:gd name="connsiteX184" fmla="*/ 1725283 w 7161695"/>
              <a:gd name="connsiteY184" fmla="*/ 258792 h 1630392"/>
              <a:gd name="connsiteX185" fmla="*/ 1690777 w 7161695"/>
              <a:gd name="connsiteY185" fmla="*/ 241540 h 1630392"/>
              <a:gd name="connsiteX186" fmla="*/ 1639019 w 7161695"/>
              <a:gd name="connsiteY186" fmla="*/ 215660 h 1630392"/>
              <a:gd name="connsiteX187" fmla="*/ 1621766 w 7161695"/>
              <a:gd name="connsiteY187" fmla="*/ 189781 h 1630392"/>
              <a:gd name="connsiteX188" fmla="*/ 1526875 w 7161695"/>
              <a:gd name="connsiteY188" fmla="*/ 172528 h 1630392"/>
              <a:gd name="connsiteX189" fmla="*/ 1457864 w 7161695"/>
              <a:gd name="connsiteY189" fmla="*/ 155275 h 1630392"/>
              <a:gd name="connsiteX190" fmla="*/ 1380226 w 7161695"/>
              <a:gd name="connsiteY190" fmla="*/ 146649 h 1630392"/>
              <a:gd name="connsiteX191" fmla="*/ 1328468 w 7161695"/>
              <a:gd name="connsiteY191" fmla="*/ 138023 h 1630392"/>
              <a:gd name="connsiteX192" fmla="*/ 1293962 w 7161695"/>
              <a:gd name="connsiteY192" fmla="*/ 120770 h 1630392"/>
              <a:gd name="connsiteX193" fmla="*/ 1268083 w 7161695"/>
              <a:gd name="connsiteY193" fmla="*/ 112143 h 1630392"/>
              <a:gd name="connsiteX194" fmla="*/ 1250830 w 7161695"/>
              <a:gd name="connsiteY194" fmla="*/ 138023 h 1630392"/>
              <a:gd name="connsiteX195" fmla="*/ 1224951 w 7161695"/>
              <a:gd name="connsiteY195" fmla="*/ 155275 h 1630392"/>
              <a:gd name="connsiteX196" fmla="*/ 1199072 w 7161695"/>
              <a:gd name="connsiteY196" fmla="*/ 181155 h 1630392"/>
              <a:gd name="connsiteX197" fmla="*/ 1164566 w 7161695"/>
              <a:gd name="connsiteY197" fmla="*/ 198408 h 1630392"/>
              <a:gd name="connsiteX198" fmla="*/ 1086928 w 7161695"/>
              <a:gd name="connsiteY198" fmla="*/ 241540 h 1630392"/>
              <a:gd name="connsiteX199" fmla="*/ 1017917 w 7161695"/>
              <a:gd name="connsiteY199" fmla="*/ 215660 h 1630392"/>
              <a:gd name="connsiteX200" fmla="*/ 974785 w 7161695"/>
              <a:gd name="connsiteY200" fmla="*/ 198408 h 1630392"/>
              <a:gd name="connsiteX201" fmla="*/ 948906 w 7161695"/>
              <a:gd name="connsiteY201" fmla="*/ 189781 h 1630392"/>
              <a:gd name="connsiteX202" fmla="*/ 923026 w 7161695"/>
              <a:gd name="connsiteY202" fmla="*/ 172528 h 1630392"/>
              <a:gd name="connsiteX203" fmla="*/ 828136 w 7161695"/>
              <a:gd name="connsiteY203" fmla="*/ 138023 h 1630392"/>
              <a:gd name="connsiteX204" fmla="*/ 750498 w 7161695"/>
              <a:gd name="connsiteY204" fmla="*/ 112143 h 1630392"/>
              <a:gd name="connsiteX205" fmla="*/ 724619 w 7161695"/>
              <a:gd name="connsiteY205" fmla="*/ 103517 h 1630392"/>
              <a:gd name="connsiteX206" fmla="*/ 422694 w 7161695"/>
              <a:gd name="connsiteY206" fmla="*/ 112143 h 1630392"/>
              <a:gd name="connsiteX207" fmla="*/ 396815 w 7161695"/>
              <a:gd name="connsiteY207" fmla="*/ 103517 h 1630392"/>
              <a:gd name="connsiteX208" fmla="*/ 370936 w 7161695"/>
              <a:gd name="connsiteY208" fmla="*/ 77638 h 1630392"/>
              <a:gd name="connsiteX209" fmla="*/ 353683 w 7161695"/>
              <a:gd name="connsiteY209" fmla="*/ 17253 h 1630392"/>
              <a:gd name="connsiteX210" fmla="*/ 327804 w 7161695"/>
              <a:gd name="connsiteY210" fmla="*/ 0 h 1630392"/>
              <a:gd name="connsiteX211" fmla="*/ 241539 w 7161695"/>
              <a:gd name="connsiteY211" fmla="*/ 43132 h 1630392"/>
              <a:gd name="connsiteX212" fmla="*/ 215660 w 7161695"/>
              <a:gd name="connsiteY212" fmla="*/ 69011 h 1630392"/>
              <a:gd name="connsiteX213" fmla="*/ 189781 w 7161695"/>
              <a:gd name="connsiteY213" fmla="*/ 77638 h 1630392"/>
              <a:gd name="connsiteX214" fmla="*/ 103517 w 7161695"/>
              <a:gd name="connsiteY214" fmla="*/ 112143 h 1630392"/>
              <a:gd name="connsiteX215" fmla="*/ 51758 w 7161695"/>
              <a:gd name="connsiteY215" fmla="*/ 120770 h 1630392"/>
              <a:gd name="connsiteX216" fmla="*/ 0 w 7161695"/>
              <a:gd name="connsiteY216" fmla="*/ 138023 h 1630392"/>
              <a:gd name="connsiteX217" fmla="*/ 25879 w 7161695"/>
              <a:gd name="connsiteY217" fmla="*/ 198408 h 1630392"/>
              <a:gd name="connsiteX218" fmla="*/ 34506 w 7161695"/>
              <a:gd name="connsiteY218" fmla="*/ 224287 h 1630392"/>
              <a:gd name="connsiteX219" fmla="*/ 60385 w 7161695"/>
              <a:gd name="connsiteY219" fmla="*/ 232913 h 1630392"/>
              <a:gd name="connsiteX220" fmla="*/ 112143 w 7161695"/>
              <a:gd name="connsiteY220" fmla="*/ 224287 h 1630392"/>
              <a:gd name="connsiteX221" fmla="*/ 112143 w 7161695"/>
              <a:gd name="connsiteY221" fmla="*/ 215660 h 1630392"/>
              <a:gd name="connsiteX0" fmla="*/ 112143 w 7161695"/>
              <a:gd name="connsiteY0" fmla="*/ 215660 h 1630392"/>
              <a:gd name="connsiteX1" fmla="*/ 155275 w 7161695"/>
              <a:gd name="connsiteY1" fmla="*/ 207034 h 1630392"/>
              <a:gd name="connsiteX2" fmla="*/ 276045 w 7161695"/>
              <a:gd name="connsiteY2" fmla="*/ 224287 h 1630392"/>
              <a:gd name="connsiteX3" fmla="*/ 310551 w 7161695"/>
              <a:gd name="connsiteY3" fmla="*/ 241540 h 1630392"/>
              <a:gd name="connsiteX4" fmla="*/ 345056 w 7161695"/>
              <a:gd name="connsiteY4" fmla="*/ 250166 h 1630392"/>
              <a:gd name="connsiteX5" fmla="*/ 396815 w 7161695"/>
              <a:gd name="connsiteY5" fmla="*/ 284672 h 1630392"/>
              <a:gd name="connsiteX6" fmla="*/ 508958 w 7161695"/>
              <a:gd name="connsiteY6" fmla="*/ 319177 h 1630392"/>
              <a:gd name="connsiteX7" fmla="*/ 534838 w 7161695"/>
              <a:gd name="connsiteY7" fmla="*/ 327804 h 1630392"/>
              <a:gd name="connsiteX8" fmla="*/ 603849 w 7161695"/>
              <a:gd name="connsiteY8" fmla="*/ 362309 h 1630392"/>
              <a:gd name="connsiteX9" fmla="*/ 655607 w 7161695"/>
              <a:gd name="connsiteY9" fmla="*/ 379562 h 1630392"/>
              <a:gd name="connsiteX10" fmla="*/ 681487 w 7161695"/>
              <a:gd name="connsiteY10" fmla="*/ 431321 h 1630392"/>
              <a:gd name="connsiteX11" fmla="*/ 672860 w 7161695"/>
              <a:gd name="connsiteY11" fmla="*/ 465826 h 1630392"/>
              <a:gd name="connsiteX12" fmla="*/ 638355 w 7161695"/>
              <a:gd name="connsiteY12" fmla="*/ 474453 h 1630392"/>
              <a:gd name="connsiteX13" fmla="*/ 526211 w 7161695"/>
              <a:gd name="connsiteY13" fmla="*/ 465826 h 1630392"/>
              <a:gd name="connsiteX14" fmla="*/ 500332 w 7161695"/>
              <a:gd name="connsiteY14" fmla="*/ 457200 h 1630392"/>
              <a:gd name="connsiteX15" fmla="*/ 353683 w 7161695"/>
              <a:gd name="connsiteY15" fmla="*/ 448574 h 1630392"/>
              <a:gd name="connsiteX16" fmla="*/ 301924 w 7161695"/>
              <a:gd name="connsiteY16" fmla="*/ 457200 h 1630392"/>
              <a:gd name="connsiteX17" fmla="*/ 336430 w 7161695"/>
              <a:gd name="connsiteY17" fmla="*/ 534838 h 1630392"/>
              <a:gd name="connsiteX18" fmla="*/ 396815 w 7161695"/>
              <a:gd name="connsiteY18" fmla="*/ 560717 h 1630392"/>
              <a:gd name="connsiteX19" fmla="*/ 422694 w 7161695"/>
              <a:gd name="connsiteY19" fmla="*/ 569343 h 1630392"/>
              <a:gd name="connsiteX20" fmla="*/ 491706 w 7161695"/>
              <a:gd name="connsiteY20" fmla="*/ 586596 h 1630392"/>
              <a:gd name="connsiteX21" fmla="*/ 439947 w 7161695"/>
              <a:gd name="connsiteY21" fmla="*/ 629728 h 1630392"/>
              <a:gd name="connsiteX22" fmla="*/ 396815 w 7161695"/>
              <a:gd name="connsiteY22" fmla="*/ 681487 h 1630392"/>
              <a:gd name="connsiteX23" fmla="*/ 431321 w 7161695"/>
              <a:gd name="connsiteY23" fmla="*/ 733245 h 1630392"/>
              <a:gd name="connsiteX24" fmla="*/ 457200 w 7161695"/>
              <a:gd name="connsiteY24" fmla="*/ 767751 h 1630392"/>
              <a:gd name="connsiteX25" fmla="*/ 534838 w 7161695"/>
              <a:gd name="connsiteY25" fmla="*/ 802257 h 1630392"/>
              <a:gd name="connsiteX26" fmla="*/ 595223 w 7161695"/>
              <a:gd name="connsiteY26" fmla="*/ 828136 h 1630392"/>
              <a:gd name="connsiteX27" fmla="*/ 707366 w 7161695"/>
              <a:gd name="connsiteY27" fmla="*/ 871268 h 1630392"/>
              <a:gd name="connsiteX28" fmla="*/ 974785 w 7161695"/>
              <a:gd name="connsiteY28" fmla="*/ 905774 h 1630392"/>
              <a:gd name="connsiteX29" fmla="*/ 1958196 w 7161695"/>
              <a:gd name="connsiteY29" fmla="*/ 914400 h 1630392"/>
              <a:gd name="connsiteX30" fmla="*/ 2035834 w 7161695"/>
              <a:gd name="connsiteY30" fmla="*/ 931653 h 1630392"/>
              <a:gd name="connsiteX31" fmla="*/ 2096219 w 7161695"/>
              <a:gd name="connsiteY31" fmla="*/ 948906 h 1630392"/>
              <a:gd name="connsiteX32" fmla="*/ 2147977 w 7161695"/>
              <a:gd name="connsiteY32" fmla="*/ 957532 h 1630392"/>
              <a:gd name="connsiteX33" fmla="*/ 2225615 w 7161695"/>
              <a:gd name="connsiteY33" fmla="*/ 974785 h 1630392"/>
              <a:gd name="connsiteX34" fmla="*/ 2251494 w 7161695"/>
              <a:gd name="connsiteY34" fmla="*/ 1000664 h 1630392"/>
              <a:gd name="connsiteX35" fmla="*/ 2277373 w 7161695"/>
              <a:gd name="connsiteY35" fmla="*/ 1009291 h 1630392"/>
              <a:gd name="connsiteX36" fmla="*/ 2337758 w 7161695"/>
              <a:gd name="connsiteY36" fmla="*/ 1026543 h 1630392"/>
              <a:gd name="connsiteX37" fmla="*/ 2424023 w 7161695"/>
              <a:gd name="connsiteY37" fmla="*/ 1061049 h 1630392"/>
              <a:gd name="connsiteX38" fmla="*/ 2527539 w 7161695"/>
              <a:gd name="connsiteY38" fmla="*/ 1078302 h 1630392"/>
              <a:gd name="connsiteX39" fmla="*/ 2622430 w 7161695"/>
              <a:gd name="connsiteY39" fmla="*/ 1086928 h 1630392"/>
              <a:gd name="connsiteX40" fmla="*/ 2734573 w 7161695"/>
              <a:gd name="connsiteY40" fmla="*/ 1104181 h 1630392"/>
              <a:gd name="connsiteX41" fmla="*/ 2898475 w 7161695"/>
              <a:gd name="connsiteY41" fmla="*/ 1130060 h 1630392"/>
              <a:gd name="connsiteX42" fmla="*/ 3312543 w 7161695"/>
              <a:gd name="connsiteY42" fmla="*/ 1138687 h 1630392"/>
              <a:gd name="connsiteX43" fmla="*/ 3295290 w 7161695"/>
              <a:gd name="connsiteY43" fmla="*/ 1112808 h 1630392"/>
              <a:gd name="connsiteX44" fmla="*/ 3338423 w 7161695"/>
              <a:gd name="connsiteY44" fmla="*/ 1069675 h 1630392"/>
              <a:gd name="connsiteX45" fmla="*/ 3459192 w 7161695"/>
              <a:gd name="connsiteY45" fmla="*/ 1078302 h 1630392"/>
              <a:gd name="connsiteX46" fmla="*/ 3502324 w 7161695"/>
              <a:gd name="connsiteY46" fmla="*/ 1086928 h 1630392"/>
              <a:gd name="connsiteX47" fmla="*/ 3588589 w 7161695"/>
              <a:gd name="connsiteY47" fmla="*/ 1095555 h 1630392"/>
              <a:gd name="connsiteX48" fmla="*/ 3830128 w 7161695"/>
              <a:gd name="connsiteY48" fmla="*/ 1121434 h 1630392"/>
              <a:gd name="connsiteX49" fmla="*/ 3907766 w 7161695"/>
              <a:gd name="connsiteY49" fmla="*/ 1130060 h 1630392"/>
              <a:gd name="connsiteX50" fmla="*/ 4132053 w 7161695"/>
              <a:gd name="connsiteY50" fmla="*/ 1138687 h 1630392"/>
              <a:gd name="connsiteX51" fmla="*/ 4278702 w 7161695"/>
              <a:gd name="connsiteY51" fmla="*/ 1155940 h 1630392"/>
              <a:gd name="connsiteX52" fmla="*/ 4347713 w 7161695"/>
              <a:gd name="connsiteY52" fmla="*/ 1199072 h 1630392"/>
              <a:gd name="connsiteX53" fmla="*/ 4373592 w 7161695"/>
              <a:gd name="connsiteY53" fmla="*/ 1207698 h 1630392"/>
              <a:gd name="connsiteX54" fmla="*/ 4408098 w 7161695"/>
              <a:gd name="connsiteY54" fmla="*/ 1233577 h 1630392"/>
              <a:gd name="connsiteX55" fmla="*/ 4459856 w 7161695"/>
              <a:gd name="connsiteY55" fmla="*/ 1250830 h 1630392"/>
              <a:gd name="connsiteX56" fmla="*/ 4485736 w 7161695"/>
              <a:gd name="connsiteY56" fmla="*/ 1259457 h 1630392"/>
              <a:gd name="connsiteX57" fmla="*/ 4554747 w 7161695"/>
              <a:gd name="connsiteY57" fmla="*/ 1285336 h 1630392"/>
              <a:gd name="connsiteX58" fmla="*/ 4597879 w 7161695"/>
              <a:gd name="connsiteY58" fmla="*/ 1293962 h 1630392"/>
              <a:gd name="connsiteX59" fmla="*/ 4675517 w 7161695"/>
              <a:gd name="connsiteY59" fmla="*/ 1319841 h 1630392"/>
              <a:gd name="connsiteX60" fmla="*/ 4710023 w 7161695"/>
              <a:gd name="connsiteY60" fmla="*/ 1337094 h 1630392"/>
              <a:gd name="connsiteX61" fmla="*/ 4796287 w 7161695"/>
              <a:gd name="connsiteY61" fmla="*/ 1354347 h 1630392"/>
              <a:gd name="connsiteX62" fmla="*/ 4873924 w 7161695"/>
              <a:gd name="connsiteY62" fmla="*/ 1371600 h 1630392"/>
              <a:gd name="connsiteX63" fmla="*/ 4951562 w 7161695"/>
              <a:gd name="connsiteY63" fmla="*/ 1406106 h 1630392"/>
              <a:gd name="connsiteX64" fmla="*/ 4986068 w 7161695"/>
              <a:gd name="connsiteY64" fmla="*/ 1423358 h 1630392"/>
              <a:gd name="connsiteX65" fmla="*/ 5072332 w 7161695"/>
              <a:gd name="connsiteY65" fmla="*/ 1449238 h 1630392"/>
              <a:gd name="connsiteX66" fmla="*/ 5098211 w 7161695"/>
              <a:gd name="connsiteY66" fmla="*/ 1457864 h 1630392"/>
              <a:gd name="connsiteX67" fmla="*/ 5184475 w 7161695"/>
              <a:gd name="connsiteY67" fmla="*/ 1475117 h 1630392"/>
              <a:gd name="connsiteX68" fmla="*/ 5262113 w 7161695"/>
              <a:gd name="connsiteY68" fmla="*/ 1492370 h 1630392"/>
              <a:gd name="connsiteX69" fmla="*/ 5296619 w 7161695"/>
              <a:gd name="connsiteY69" fmla="*/ 1509623 h 1630392"/>
              <a:gd name="connsiteX70" fmla="*/ 5400136 w 7161695"/>
              <a:gd name="connsiteY70" fmla="*/ 1526875 h 1630392"/>
              <a:gd name="connsiteX71" fmla="*/ 5460521 w 7161695"/>
              <a:gd name="connsiteY71" fmla="*/ 1535502 h 1630392"/>
              <a:gd name="connsiteX72" fmla="*/ 5503653 w 7161695"/>
              <a:gd name="connsiteY72" fmla="*/ 1544128 h 1630392"/>
              <a:gd name="connsiteX73" fmla="*/ 5581290 w 7161695"/>
              <a:gd name="connsiteY73" fmla="*/ 1552755 h 1630392"/>
              <a:gd name="connsiteX74" fmla="*/ 5814204 w 7161695"/>
              <a:gd name="connsiteY74" fmla="*/ 1587260 h 1630392"/>
              <a:gd name="connsiteX75" fmla="*/ 5909094 w 7161695"/>
              <a:gd name="connsiteY75" fmla="*/ 1595887 h 1630392"/>
              <a:gd name="connsiteX76" fmla="*/ 6107502 w 7161695"/>
              <a:gd name="connsiteY76" fmla="*/ 1613140 h 1630392"/>
              <a:gd name="connsiteX77" fmla="*/ 6185139 w 7161695"/>
              <a:gd name="connsiteY77" fmla="*/ 1630392 h 1630392"/>
              <a:gd name="connsiteX78" fmla="*/ 6435306 w 7161695"/>
              <a:gd name="connsiteY78" fmla="*/ 1621766 h 1630392"/>
              <a:gd name="connsiteX79" fmla="*/ 6409426 w 7161695"/>
              <a:gd name="connsiteY79" fmla="*/ 1587260 h 1630392"/>
              <a:gd name="connsiteX80" fmla="*/ 6383547 w 7161695"/>
              <a:gd name="connsiteY80" fmla="*/ 1578634 h 1630392"/>
              <a:gd name="connsiteX81" fmla="*/ 6331789 w 7161695"/>
              <a:gd name="connsiteY81" fmla="*/ 1544128 h 1630392"/>
              <a:gd name="connsiteX82" fmla="*/ 6305909 w 7161695"/>
              <a:gd name="connsiteY82" fmla="*/ 1492370 h 1630392"/>
              <a:gd name="connsiteX83" fmla="*/ 6288656 w 7161695"/>
              <a:gd name="connsiteY83" fmla="*/ 1466491 h 1630392"/>
              <a:gd name="connsiteX84" fmla="*/ 6297283 w 7161695"/>
              <a:gd name="connsiteY84" fmla="*/ 1431985 h 1630392"/>
              <a:gd name="connsiteX85" fmla="*/ 6323162 w 7161695"/>
              <a:gd name="connsiteY85" fmla="*/ 1414732 h 1630392"/>
              <a:gd name="connsiteX86" fmla="*/ 6383547 w 7161695"/>
              <a:gd name="connsiteY86" fmla="*/ 1388853 h 1630392"/>
              <a:gd name="connsiteX87" fmla="*/ 6409426 w 7161695"/>
              <a:gd name="connsiteY87" fmla="*/ 1371600 h 1630392"/>
              <a:gd name="connsiteX88" fmla="*/ 6443932 w 7161695"/>
              <a:gd name="connsiteY88" fmla="*/ 1362974 h 1630392"/>
              <a:gd name="connsiteX89" fmla="*/ 6616460 w 7161695"/>
              <a:gd name="connsiteY89" fmla="*/ 1345721 h 1630392"/>
              <a:gd name="connsiteX90" fmla="*/ 6797615 w 7161695"/>
              <a:gd name="connsiteY90" fmla="*/ 1328468 h 1630392"/>
              <a:gd name="connsiteX91" fmla="*/ 7159924 w 7161695"/>
              <a:gd name="connsiteY91" fmla="*/ 1337094 h 1630392"/>
              <a:gd name="connsiteX92" fmla="*/ 7134045 w 7161695"/>
              <a:gd name="connsiteY92" fmla="*/ 1328468 h 1630392"/>
              <a:gd name="connsiteX93" fmla="*/ 7125419 w 7161695"/>
              <a:gd name="connsiteY93" fmla="*/ 1302589 h 1630392"/>
              <a:gd name="connsiteX94" fmla="*/ 7090913 w 7161695"/>
              <a:gd name="connsiteY94" fmla="*/ 1242204 h 1630392"/>
              <a:gd name="connsiteX95" fmla="*/ 7073660 w 7161695"/>
              <a:gd name="connsiteY95" fmla="*/ 1199072 h 1630392"/>
              <a:gd name="connsiteX96" fmla="*/ 7047781 w 7161695"/>
              <a:gd name="connsiteY96" fmla="*/ 1104181 h 1630392"/>
              <a:gd name="connsiteX97" fmla="*/ 7021902 w 7161695"/>
              <a:gd name="connsiteY97" fmla="*/ 1052423 h 1630392"/>
              <a:gd name="connsiteX98" fmla="*/ 6987396 w 7161695"/>
              <a:gd name="connsiteY98" fmla="*/ 1035170 h 1630392"/>
              <a:gd name="connsiteX99" fmla="*/ 6892506 w 7161695"/>
              <a:gd name="connsiteY99" fmla="*/ 1043796 h 1630392"/>
              <a:gd name="connsiteX100" fmla="*/ 6840747 w 7161695"/>
              <a:gd name="connsiteY100" fmla="*/ 1061049 h 1630392"/>
              <a:gd name="connsiteX101" fmla="*/ 6745856 w 7161695"/>
              <a:gd name="connsiteY101" fmla="*/ 1078302 h 1630392"/>
              <a:gd name="connsiteX102" fmla="*/ 6607834 w 7161695"/>
              <a:gd name="connsiteY102" fmla="*/ 1095555 h 1630392"/>
              <a:gd name="connsiteX103" fmla="*/ 5753819 w 7161695"/>
              <a:gd name="connsiteY103" fmla="*/ 1078302 h 1630392"/>
              <a:gd name="connsiteX104" fmla="*/ 5538158 w 7161695"/>
              <a:gd name="connsiteY104" fmla="*/ 1061049 h 1630392"/>
              <a:gd name="connsiteX105" fmla="*/ 5469147 w 7161695"/>
              <a:gd name="connsiteY105" fmla="*/ 1043796 h 1630392"/>
              <a:gd name="connsiteX106" fmla="*/ 5270739 w 7161695"/>
              <a:gd name="connsiteY106" fmla="*/ 1026543 h 1630392"/>
              <a:gd name="connsiteX107" fmla="*/ 5236234 w 7161695"/>
              <a:gd name="connsiteY107" fmla="*/ 1009291 h 1630392"/>
              <a:gd name="connsiteX108" fmla="*/ 5253487 w 7161695"/>
              <a:gd name="connsiteY108" fmla="*/ 966158 h 1630392"/>
              <a:gd name="connsiteX109" fmla="*/ 5305245 w 7161695"/>
              <a:gd name="connsiteY109" fmla="*/ 931653 h 1630392"/>
              <a:gd name="connsiteX110" fmla="*/ 5382883 w 7161695"/>
              <a:gd name="connsiteY110" fmla="*/ 897147 h 1630392"/>
              <a:gd name="connsiteX111" fmla="*/ 5512279 w 7161695"/>
              <a:gd name="connsiteY111" fmla="*/ 836762 h 1630392"/>
              <a:gd name="connsiteX112" fmla="*/ 5564038 w 7161695"/>
              <a:gd name="connsiteY112" fmla="*/ 828136 h 1630392"/>
              <a:gd name="connsiteX113" fmla="*/ 5382883 w 7161695"/>
              <a:gd name="connsiteY113" fmla="*/ 802257 h 1630392"/>
              <a:gd name="connsiteX114" fmla="*/ 5348377 w 7161695"/>
              <a:gd name="connsiteY114" fmla="*/ 793630 h 1630392"/>
              <a:gd name="connsiteX115" fmla="*/ 5270739 w 7161695"/>
              <a:gd name="connsiteY115" fmla="*/ 785004 h 1630392"/>
              <a:gd name="connsiteX116" fmla="*/ 5331124 w 7161695"/>
              <a:gd name="connsiteY116" fmla="*/ 690113 h 1630392"/>
              <a:gd name="connsiteX117" fmla="*/ 5296619 w 7161695"/>
              <a:gd name="connsiteY117" fmla="*/ 655608 h 1630392"/>
              <a:gd name="connsiteX118" fmla="*/ 5270739 w 7161695"/>
              <a:gd name="connsiteY118" fmla="*/ 646981 h 1630392"/>
              <a:gd name="connsiteX119" fmla="*/ 5244860 w 7161695"/>
              <a:gd name="connsiteY119" fmla="*/ 629728 h 1630392"/>
              <a:gd name="connsiteX120" fmla="*/ 5218981 w 7161695"/>
              <a:gd name="connsiteY120" fmla="*/ 577970 h 1630392"/>
              <a:gd name="connsiteX121" fmla="*/ 5184475 w 7161695"/>
              <a:gd name="connsiteY121" fmla="*/ 569343 h 1630392"/>
              <a:gd name="connsiteX122" fmla="*/ 5106838 w 7161695"/>
              <a:gd name="connsiteY122" fmla="*/ 603849 h 1630392"/>
              <a:gd name="connsiteX123" fmla="*/ 5080958 w 7161695"/>
              <a:gd name="connsiteY123" fmla="*/ 612475 h 1630392"/>
              <a:gd name="connsiteX124" fmla="*/ 5003321 w 7161695"/>
              <a:gd name="connsiteY124" fmla="*/ 638355 h 1630392"/>
              <a:gd name="connsiteX125" fmla="*/ 4951562 w 7161695"/>
              <a:gd name="connsiteY125" fmla="*/ 672860 h 1630392"/>
              <a:gd name="connsiteX126" fmla="*/ 4899804 w 7161695"/>
              <a:gd name="connsiteY126" fmla="*/ 690113 h 1630392"/>
              <a:gd name="connsiteX127" fmla="*/ 4986067 w 7161695"/>
              <a:gd name="connsiteY127" fmla="*/ 577970 h 1630392"/>
              <a:gd name="connsiteX128" fmla="*/ 4934310 w 7161695"/>
              <a:gd name="connsiteY128" fmla="*/ 508958 h 1630392"/>
              <a:gd name="connsiteX129" fmla="*/ 4675517 w 7161695"/>
              <a:gd name="connsiteY129" fmla="*/ 612475 h 1630392"/>
              <a:gd name="connsiteX130" fmla="*/ 4675517 w 7161695"/>
              <a:gd name="connsiteY130" fmla="*/ 534838 h 1630392"/>
              <a:gd name="connsiteX131" fmla="*/ 4701396 w 7161695"/>
              <a:gd name="connsiteY131" fmla="*/ 508958 h 1630392"/>
              <a:gd name="connsiteX132" fmla="*/ 4813540 w 7161695"/>
              <a:gd name="connsiteY132" fmla="*/ 474453 h 1630392"/>
              <a:gd name="connsiteX133" fmla="*/ 4701396 w 7161695"/>
              <a:gd name="connsiteY133" fmla="*/ 414068 h 1630392"/>
              <a:gd name="connsiteX134" fmla="*/ 4787660 w 7161695"/>
              <a:gd name="connsiteY134" fmla="*/ 517585 h 1630392"/>
              <a:gd name="connsiteX135" fmla="*/ 4839419 w 7161695"/>
              <a:gd name="connsiteY135" fmla="*/ 534838 h 1630392"/>
              <a:gd name="connsiteX136" fmla="*/ 4692769 w 7161695"/>
              <a:gd name="connsiteY136" fmla="*/ 560718 h 1630392"/>
              <a:gd name="connsiteX137" fmla="*/ 4623758 w 7161695"/>
              <a:gd name="connsiteY137" fmla="*/ 612475 h 1630392"/>
              <a:gd name="connsiteX138" fmla="*/ 4611596 w 7161695"/>
              <a:gd name="connsiteY138" fmla="*/ 566347 h 1630392"/>
              <a:gd name="connsiteX139" fmla="*/ 4559838 w 7161695"/>
              <a:gd name="connsiteY139" fmla="*/ 557721 h 1630392"/>
              <a:gd name="connsiteX140" fmla="*/ 4494363 w 7161695"/>
              <a:gd name="connsiteY140" fmla="*/ 526211 h 1630392"/>
              <a:gd name="connsiteX141" fmla="*/ 4390845 w 7161695"/>
              <a:gd name="connsiteY141" fmla="*/ 500332 h 1630392"/>
              <a:gd name="connsiteX142" fmla="*/ 4382219 w 7161695"/>
              <a:gd name="connsiteY142" fmla="*/ 267419 h 1630392"/>
              <a:gd name="connsiteX143" fmla="*/ 4339087 w 7161695"/>
              <a:gd name="connsiteY143" fmla="*/ 293298 h 1630392"/>
              <a:gd name="connsiteX144" fmla="*/ 4270075 w 7161695"/>
              <a:gd name="connsiteY144" fmla="*/ 327804 h 1630392"/>
              <a:gd name="connsiteX145" fmla="*/ 4183811 w 7161695"/>
              <a:gd name="connsiteY145" fmla="*/ 353683 h 1630392"/>
              <a:gd name="connsiteX146" fmla="*/ 4019909 w 7161695"/>
              <a:gd name="connsiteY146" fmla="*/ 336430 h 1630392"/>
              <a:gd name="connsiteX147" fmla="*/ 3994030 w 7161695"/>
              <a:gd name="connsiteY147" fmla="*/ 276045 h 1630392"/>
              <a:gd name="connsiteX148" fmla="*/ 3959524 w 7161695"/>
              <a:gd name="connsiteY148" fmla="*/ 224287 h 1630392"/>
              <a:gd name="connsiteX149" fmla="*/ 3942272 w 7161695"/>
              <a:gd name="connsiteY149" fmla="*/ 198408 h 1630392"/>
              <a:gd name="connsiteX150" fmla="*/ 3925019 w 7161695"/>
              <a:gd name="connsiteY150" fmla="*/ 172528 h 1630392"/>
              <a:gd name="connsiteX151" fmla="*/ 3899139 w 7161695"/>
              <a:gd name="connsiteY151" fmla="*/ 120770 h 1630392"/>
              <a:gd name="connsiteX152" fmla="*/ 3838755 w 7161695"/>
              <a:gd name="connsiteY152" fmla="*/ 43132 h 1630392"/>
              <a:gd name="connsiteX153" fmla="*/ 3804249 w 7161695"/>
              <a:gd name="connsiteY153" fmla="*/ 51758 h 1630392"/>
              <a:gd name="connsiteX154" fmla="*/ 3735238 w 7161695"/>
              <a:gd name="connsiteY154" fmla="*/ 103517 h 1630392"/>
              <a:gd name="connsiteX155" fmla="*/ 3709358 w 7161695"/>
              <a:gd name="connsiteY155" fmla="*/ 129396 h 1630392"/>
              <a:gd name="connsiteX156" fmla="*/ 3674853 w 7161695"/>
              <a:gd name="connsiteY156" fmla="*/ 146649 h 1630392"/>
              <a:gd name="connsiteX157" fmla="*/ 3631721 w 7161695"/>
              <a:gd name="connsiteY157" fmla="*/ 198408 h 1630392"/>
              <a:gd name="connsiteX158" fmla="*/ 3597215 w 7161695"/>
              <a:gd name="connsiteY158" fmla="*/ 215660 h 1630392"/>
              <a:gd name="connsiteX159" fmla="*/ 3545456 w 7161695"/>
              <a:gd name="connsiteY159" fmla="*/ 250166 h 1630392"/>
              <a:gd name="connsiteX160" fmla="*/ 3493698 w 7161695"/>
              <a:gd name="connsiteY160" fmla="*/ 267419 h 1630392"/>
              <a:gd name="connsiteX161" fmla="*/ 3433313 w 7161695"/>
              <a:gd name="connsiteY161" fmla="*/ 284672 h 1630392"/>
              <a:gd name="connsiteX162" fmla="*/ 3338423 w 7161695"/>
              <a:gd name="connsiteY162" fmla="*/ 293298 h 1630392"/>
              <a:gd name="connsiteX163" fmla="*/ 2846717 w 7161695"/>
              <a:gd name="connsiteY163" fmla="*/ 284672 h 1630392"/>
              <a:gd name="connsiteX164" fmla="*/ 2786332 w 7161695"/>
              <a:gd name="connsiteY164" fmla="*/ 276045 h 1630392"/>
              <a:gd name="connsiteX165" fmla="*/ 2760453 w 7161695"/>
              <a:gd name="connsiteY165" fmla="*/ 258792 h 1630392"/>
              <a:gd name="connsiteX166" fmla="*/ 2725947 w 7161695"/>
              <a:gd name="connsiteY166" fmla="*/ 241540 h 1630392"/>
              <a:gd name="connsiteX167" fmla="*/ 2639683 w 7161695"/>
              <a:gd name="connsiteY167" fmla="*/ 198408 h 1630392"/>
              <a:gd name="connsiteX168" fmla="*/ 2544792 w 7161695"/>
              <a:gd name="connsiteY168" fmla="*/ 172528 h 1630392"/>
              <a:gd name="connsiteX169" fmla="*/ 2424023 w 7161695"/>
              <a:gd name="connsiteY169" fmla="*/ 120770 h 1630392"/>
              <a:gd name="connsiteX170" fmla="*/ 2380890 w 7161695"/>
              <a:gd name="connsiteY170" fmla="*/ 103517 h 1630392"/>
              <a:gd name="connsiteX171" fmla="*/ 2346385 w 7161695"/>
              <a:gd name="connsiteY171" fmla="*/ 86264 h 1630392"/>
              <a:gd name="connsiteX172" fmla="*/ 2294626 w 7161695"/>
              <a:gd name="connsiteY172" fmla="*/ 69011 h 1630392"/>
              <a:gd name="connsiteX173" fmla="*/ 2234241 w 7161695"/>
              <a:gd name="connsiteY173" fmla="*/ 51758 h 1630392"/>
              <a:gd name="connsiteX174" fmla="*/ 2182483 w 7161695"/>
              <a:gd name="connsiteY174" fmla="*/ 25879 h 1630392"/>
              <a:gd name="connsiteX175" fmla="*/ 2139351 w 7161695"/>
              <a:gd name="connsiteY175" fmla="*/ 17253 h 1630392"/>
              <a:gd name="connsiteX176" fmla="*/ 2061713 w 7161695"/>
              <a:gd name="connsiteY176" fmla="*/ 0 h 1630392"/>
              <a:gd name="connsiteX177" fmla="*/ 2053087 w 7161695"/>
              <a:gd name="connsiteY177" fmla="*/ 25879 h 1630392"/>
              <a:gd name="connsiteX178" fmla="*/ 2070339 w 7161695"/>
              <a:gd name="connsiteY178" fmla="*/ 94891 h 1630392"/>
              <a:gd name="connsiteX179" fmla="*/ 2053087 w 7161695"/>
              <a:gd name="connsiteY179" fmla="*/ 163902 h 1630392"/>
              <a:gd name="connsiteX180" fmla="*/ 2027207 w 7161695"/>
              <a:gd name="connsiteY180" fmla="*/ 189781 h 1630392"/>
              <a:gd name="connsiteX181" fmla="*/ 1940943 w 7161695"/>
              <a:gd name="connsiteY181" fmla="*/ 241540 h 1630392"/>
              <a:gd name="connsiteX182" fmla="*/ 1915064 w 7161695"/>
              <a:gd name="connsiteY182" fmla="*/ 258792 h 1630392"/>
              <a:gd name="connsiteX183" fmla="*/ 1863306 w 7161695"/>
              <a:gd name="connsiteY183" fmla="*/ 276045 h 1630392"/>
              <a:gd name="connsiteX184" fmla="*/ 1725283 w 7161695"/>
              <a:gd name="connsiteY184" fmla="*/ 258792 h 1630392"/>
              <a:gd name="connsiteX185" fmla="*/ 1690777 w 7161695"/>
              <a:gd name="connsiteY185" fmla="*/ 241540 h 1630392"/>
              <a:gd name="connsiteX186" fmla="*/ 1639019 w 7161695"/>
              <a:gd name="connsiteY186" fmla="*/ 215660 h 1630392"/>
              <a:gd name="connsiteX187" fmla="*/ 1621766 w 7161695"/>
              <a:gd name="connsiteY187" fmla="*/ 189781 h 1630392"/>
              <a:gd name="connsiteX188" fmla="*/ 1526875 w 7161695"/>
              <a:gd name="connsiteY188" fmla="*/ 172528 h 1630392"/>
              <a:gd name="connsiteX189" fmla="*/ 1457864 w 7161695"/>
              <a:gd name="connsiteY189" fmla="*/ 155275 h 1630392"/>
              <a:gd name="connsiteX190" fmla="*/ 1380226 w 7161695"/>
              <a:gd name="connsiteY190" fmla="*/ 146649 h 1630392"/>
              <a:gd name="connsiteX191" fmla="*/ 1328468 w 7161695"/>
              <a:gd name="connsiteY191" fmla="*/ 138023 h 1630392"/>
              <a:gd name="connsiteX192" fmla="*/ 1293962 w 7161695"/>
              <a:gd name="connsiteY192" fmla="*/ 120770 h 1630392"/>
              <a:gd name="connsiteX193" fmla="*/ 1268083 w 7161695"/>
              <a:gd name="connsiteY193" fmla="*/ 112143 h 1630392"/>
              <a:gd name="connsiteX194" fmla="*/ 1250830 w 7161695"/>
              <a:gd name="connsiteY194" fmla="*/ 138023 h 1630392"/>
              <a:gd name="connsiteX195" fmla="*/ 1224951 w 7161695"/>
              <a:gd name="connsiteY195" fmla="*/ 155275 h 1630392"/>
              <a:gd name="connsiteX196" fmla="*/ 1199072 w 7161695"/>
              <a:gd name="connsiteY196" fmla="*/ 181155 h 1630392"/>
              <a:gd name="connsiteX197" fmla="*/ 1164566 w 7161695"/>
              <a:gd name="connsiteY197" fmla="*/ 198408 h 1630392"/>
              <a:gd name="connsiteX198" fmla="*/ 1086928 w 7161695"/>
              <a:gd name="connsiteY198" fmla="*/ 241540 h 1630392"/>
              <a:gd name="connsiteX199" fmla="*/ 1017917 w 7161695"/>
              <a:gd name="connsiteY199" fmla="*/ 215660 h 1630392"/>
              <a:gd name="connsiteX200" fmla="*/ 974785 w 7161695"/>
              <a:gd name="connsiteY200" fmla="*/ 198408 h 1630392"/>
              <a:gd name="connsiteX201" fmla="*/ 948906 w 7161695"/>
              <a:gd name="connsiteY201" fmla="*/ 189781 h 1630392"/>
              <a:gd name="connsiteX202" fmla="*/ 923026 w 7161695"/>
              <a:gd name="connsiteY202" fmla="*/ 172528 h 1630392"/>
              <a:gd name="connsiteX203" fmla="*/ 828136 w 7161695"/>
              <a:gd name="connsiteY203" fmla="*/ 138023 h 1630392"/>
              <a:gd name="connsiteX204" fmla="*/ 750498 w 7161695"/>
              <a:gd name="connsiteY204" fmla="*/ 112143 h 1630392"/>
              <a:gd name="connsiteX205" fmla="*/ 724619 w 7161695"/>
              <a:gd name="connsiteY205" fmla="*/ 103517 h 1630392"/>
              <a:gd name="connsiteX206" fmla="*/ 422694 w 7161695"/>
              <a:gd name="connsiteY206" fmla="*/ 112143 h 1630392"/>
              <a:gd name="connsiteX207" fmla="*/ 396815 w 7161695"/>
              <a:gd name="connsiteY207" fmla="*/ 103517 h 1630392"/>
              <a:gd name="connsiteX208" fmla="*/ 370936 w 7161695"/>
              <a:gd name="connsiteY208" fmla="*/ 77638 h 1630392"/>
              <a:gd name="connsiteX209" fmla="*/ 353683 w 7161695"/>
              <a:gd name="connsiteY209" fmla="*/ 17253 h 1630392"/>
              <a:gd name="connsiteX210" fmla="*/ 327804 w 7161695"/>
              <a:gd name="connsiteY210" fmla="*/ 0 h 1630392"/>
              <a:gd name="connsiteX211" fmla="*/ 241539 w 7161695"/>
              <a:gd name="connsiteY211" fmla="*/ 43132 h 1630392"/>
              <a:gd name="connsiteX212" fmla="*/ 215660 w 7161695"/>
              <a:gd name="connsiteY212" fmla="*/ 69011 h 1630392"/>
              <a:gd name="connsiteX213" fmla="*/ 189781 w 7161695"/>
              <a:gd name="connsiteY213" fmla="*/ 77638 h 1630392"/>
              <a:gd name="connsiteX214" fmla="*/ 103517 w 7161695"/>
              <a:gd name="connsiteY214" fmla="*/ 112143 h 1630392"/>
              <a:gd name="connsiteX215" fmla="*/ 51758 w 7161695"/>
              <a:gd name="connsiteY215" fmla="*/ 120770 h 1630392"/>
              <a:gd name="connsiteX216" fmla="*/ 0 w 7161695"/>
              <a:gd name="connsiteY216" fmla="*/ 138023 h 1630392"/>
              <a:gd name="connsiteX217" fmla="*/ 25879 w 7161695"/>
              <a:gd name="connsiteY217" fmla="*/ 198408 h 1630392"/>
              <a:gd name="connsiteX218" fmla="*/ 34506 w 7161695"/>
              <a:gd name="connsiteY218" fmla="*/ 224287 h 1630392"/>
              <a:gd name="connsiteX219" fmla="*/ 60385 w 7161695"/>
              <a:gd name="connsiteY219" fmla="*/ 232913 h 1630392"/>
              <a:gd name="connsiteX220" fmla="*/ 112143 w 7161695"/>
              <a:gd name="connsiteY220" fmla="*/ 224287 h 1630392"/>
              <a:gd name="connsiteX221" fmla="*/ 112143 w 7161695"/>
              <a:gd name="connsiteY221" fmla="*/ 215660 h 1630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</a:cxnLst>
            <a:rect l="l" t="t" r="r" b="b"/>
            <a:pathLst>
              <a:path w="7161695" h="1630392">
                <a:moveTo>
                  <a:pt x="112143" y="215660"/>
                </a:moveTo>
                <a:cubicBezTo>
                  <a:pt x="119332" y="212784"/>
                  <a:pt x="140613" y="207034"/>
                  <a:pt x="155275" y="207034"/>
                </a:cubicBezTo>
                <a:cubicBezTo>
                  <a:pt x="196264" y="207034"/>
                  <a:pt x="236223" y="216322"/>
                  <a:pt x="276045" y="224287"/>
                </a:cubicBezTo>
                <a:cubicBezTo>
                  <a:pt x="287547" y="230038"/>
                  <a:pt x="298510" y="237025"/>
                  <a:pt x="310551" y="241540"/>
                </a:cubicBezTo>
                <a:cubicBezTo>
                  <a:pt x="321652" y="245703"/>
                  <a:pt x="334452" y="244864"/>
                  <a:pt x="345056" y="250166"/>
                </a:cubicBezTo>
                <a:cubicBezTo>
                  <a:pt x="363602" y="259439"/>
                  <a:pt x="379562" y="273170"/>
                  <a:pt x="396815" y="284672"/>
                </a:cubicBezTo>
                <a:cubicBezTo>
                  <a:pt x="421080" y="300849"/>
                  <a:pt x="476073" y="309781"/>
                  <a:pt x="508958" y="319177"/>
                </a:cubicBezTo>
                <a:cubicBezTo>
                  <a:pt x="517701" y="321675"/>
                  <a:pt x="526211" y="324928"/>
                  <a:pt x="534838" y="327804"/>
                </a:cubicBezTo>
                <a:cubicBezTo>
                  <a:pt x="585358" y="365694"/>
                  <a:pt x="550010" y="346157"/>
                  <a:pt x="603849" y="362309"/>
                </a:cubicBezTo>
                <a:cubicBezTo>
                  <a:pt x="621268" y="367535"/>
                  <a:pt x="655607" y="379562"/>
                  <a:pt x="655607" y="379562"/>
                </a:cubicBezTo>
                <a:cubicBezTo>
                  <a:pt x="664330" y="392646"/>
                  <a:pt x="681487" y="413464"/>
                  <a:pt x="681487" y="431321"/>
                </a:cubicBezTo>
                <a:cubicBezTo>
                  <a:pt x="681487" y="443177"/>
                  <a:pt x="681243" y="457443"/>
                  <a:pt x="672860" y="465826"/>
                </a:cubicBezTo>
                <a:cubicBezTo>
                  <a:pt x="664477" y="474209"/>
                  <a:pt x="649857" y="471577"/>
                  <a:pt x="638355" y="474453"/>
                </a:cubicBezTo>
                <a:cubicBezTo>
                  <a:pt x="600974" y="471577"/>
                  <a:pt x="563413" y="470476"/>
                  <a:pt x="526211" y="465826"/>
                </a:cubicBezTo>
                <a:cubicBezTo>
                  <a:pt x="517188" y="464698"/>
                  <a:pt x="509380" y="458105"/>
                  <a:pt x="500332" y="457200"/>
                </a:cubicBezTo>
                <a:cubicBezTo>
                  <a:pt x="451608" y="452328"/>
                  <a:pt x="402566" y="451449"/>
                  <a:pt x="353683" y="448574"/>
                </a:cubicBezTo>
                <a:cubicBezTo>
                  <a:pt x="336430" y="451449"/>
                  <a:pt x="312091" y="442967"/>
                  <a:pt x="301924" y="457200"/>
                </a:cubicBezTo>
                <a:cubicBezTo>
                  <a:pt x="281421" y="485904"/>
                  <a:pt x="319901" y="521063"/>
                  <a:pt x="336430" y="534838"/>
                </a:cubicBezTo>
                <a:cubicBezTo>
                  <a:pt x="363836" y="557677"/>
                  <a:pt x="361785" y="550709"/>
                  <a:pt x="396815" y="560717"/>
                </a:cubicBezTo>
                <a:cubicBezTo>
                  <a:pt x="405558" y="563215"/>
                  <a:pt x="413921" y="566951"/>
                  <a:pt x="422694" y="569343"/>
                </a:cubicBezTo>
                <a:cubicBezTo>
                  <a:pt x="445570" y="575582"/>
                  <a:pt x="491706" y="586596"/>
                  <a:pt x="491706" y="586596"/>
                </a:cubicBezTo>
                <a:cubicBezTo>
                  <a:pt x="416079" y="662221"/>
                  <a:pt x="512023" y="569663"/>
                  <a:pt x="439947" y="629728"/>
                </a:cubicBezTo>
                <a:cubicBezTo>
                  <a:pt x="415041" y="650484"/>
                  <a:pt x="413779" y="656042"/>
                  <a:pt x="396815" y="681487"/>
                </a:cubicBezTo>
                <a:lnTo>
                  <a:pt x="431321" y="733245"/>
                </a:lnTo>
                <a:cubicBezTo>
                  <a:pt x="439296" y="745208"/>
                  <a:pt x="445851" y="758924"/>
                  <a:pt x="457200" y="767751"/>
                </a:cubicBezTo>
                <a:cubicBezTo>
                  <a:pt x="513419" y="811478"/>
                  <a:pt x="492390" y="781033"/>
                  <a:pt x="534838" y="802257"/>
                </a:cubicBezTo>
                <a:cubicBezTo>
                  <a:pt x="594411" y="832043"/>
                  <a:pt x="523408" y="810181"/>
                  <a:pt x="595223" y="828136"/>
                </a:cubicBezTo>
                <a:cubicBezTo>
                  <a:pt x="640670" y="873583"/>
                  <a:pt x="611946" y="854429"/>
                  <a:pt x="707366" y="871268"/>
                </a:cubicBezTo>
                <a:cubicBezTo>
                  <a:pt x="821093" y="891337"/>
                  <a:pt x="863586" y="904036"/>
                  <a:pt x="974785" y="905774"/>
                </a:cubicBezTo>
                <a:lnTo>
                  <a:pt x="1958196" y="914400"/>
                </a:lnTo>
                <a:cubicBezTo>
                  <a:pt x="1994132" y="921587"/>
                  <a:pt x="2002323" y="922514"/>
                  <a:pt x="2035834" y="931653"/>
                </a:cubicBezTo>
                <a:cubicBezTo>
                  <a:pt x="2056030" y="937161"/>
                  <a:pt x="2075821" y="944199"/>
                  <a:pt x="2096219" y="948906"/>
                </a:cubicBezTo>
                <a:cubicBezTo>
                  <a:pt x="2113262" y="952839"/>
                  <a:pt x="2130768" y="954403"/>
                  <a:pt x="2147977" y="957532"/>
                </a:cubicBezTo>
                <a:cubicBezTo>
                  <a:pt x="2188139" y="964834"/>
                  <a:pt x="2188687" y="965553"/>
                  <a:pt x="2225615" y="974785"/>
                </a:cubicBezTo>
                <a:cubicBezTo>
                  <a:pt x="2234241" y="983411"/>
                  <a:pt x="2241343" y="993897"/>
                  <a:pt x="2251494" y="1000664"/>
                </a:cubicBezTo>
                <a:cubicBezTo>
                  <a:pt x="2259060" y="1005708"/>
                  <a:pt x="2268630" y="1006793"/>
                  <a:pt x="2277373" y="1009291"/>
                </a:cubicBezTo>
                <a:cubicBezTo>
                  <a:pt x="2311248" y="1018970"/>
                  <a:pt x="2307881" y="1015052"/>
                  <a:pt x="2337758" y="1026543"/>
                </a:cubicBezTo>
                <a:cubicBezTo>
                  <a:pt x="2366664" y="1037661"/>
                  <a:pt x="2395268" y="1049547"/>
                  <a:pt x="2424023" y="1061049"/>
                </a:cubicBezTo>
                <a:cubicBezTo>
                  <a:pt x="2449243" y="1071137"/>
                  <a:pt x="2508898" y="1076340"/>
                  <a:pt x="2527539" y="1078302"/>
                </a:cubicBezTo>
                <a:cubicBezTo>
                  <a:pt x="2559125" y="1081627"/>
                  <a:pt x="2590800" y="1084053"/>
                  <a:pt x="2622430" y="1086928"/>
                </a:cubicBezTo>
                <a:cubicBezTo>
                  <a:pt x="2754328" y="1113309"/>
                  <a:pt x="2546605" y="1072853"/>
                  <a:pt x="2734573" y="1104181"/>
                </a:cubicBezTo>
                <a:cubicBezTo>
                  <a:pt x="2805215" y="1115955"/>
                  <a:pt x="2828236" y="1127595"/>
                  <a:pt x="2898475" y="1130060"/>
                </a:cubicBezTo>
                <a:cubicBezTo>
                  <a:pt x="3036443" y="1134901"/>
                  <a:pt x="3174520" y="1135811"/>
                  <a:pt x="3312543" y="1138687"/>
                </a:cubicBezTo>
                <a:cubicBezTo>
                  <a:pt x="3306792" y="1130061"/>
                  <a:pt x="3295290" y="1123176"/>
                  <a:pt x="3295290" y="1112808"/>
                </a:cubicBezTo>
                <a:cubicBezTo>
                  <a:pt x="3295290" y="1077275"/>
                  <a:pt x="3315419" y="1077343"/>
                  <a:pt x="3338423" y="1069675"/>
                </a:cubicBezTo>
                <a:cubicBezTo>
                  <a:pt x="3378679" y="1072551"/>
                  <a:pt x="3419055" y="1074077"/>
                  <a:pt x="3459192" y="1078302"/>
                </a:cubicBezTo>
                <a:cubicBezTo>
                  <a:pt x="3473773" y="1079837"/>
                  <a:pt x="3487791" y="1084990"/>
                  <a:pt x="3502324" y="1086928"/>
                </a:cubicBezTo>
                <a:cubicBezTo>
                  <a:pt x="3530969" y="1090747"/>
                  <a:pt x="3559834" y="1092679"/>
                  <a:pt x="3588589" y="1095555"/>
                </a:cubicBezTo>
                <a:cubicBezTo>
                  <a:pt x="3686637" y="1144580"/>
                  <a:pt x="3600769" y="1107534"/>
                  <a:pt x="3830128" y="1121434"/>
                </a:cubicBezTo>
                <a:cubicBezTo>
                  <a:pt x="3856119" y="1123009"/>
                  <a:pt x="3881770" y="1128574"/>
                  <a:pt x="3907766" y="1130060"/>
                </a:cubicBezTo>
                <a:cubicBezTo>
                  <a:pt x="3982462" y="1134328"/>
                  <a:pt x="4057291" y="1135811"/>
                  <a:pt x="4132053" y="1138687"/>
                </a:cubicBezTo>
                <a:cubicBezTo>
                  <a:pt x="4135218" y="1138951"/>
                  <a:pt x="4250299" y="1144579"/>
                  <a:pt x="4278702" y="1155940"/>
                </a:cubicBezTo>
                <a:cubicBezTo>
                  <a:pt x="4334048" y="1178079"/>
                  <a:pt x="4305828" y="1178129"/>
                  <a:pt x="4347713" y="1199072"/>
                </a:cubicBezTo>
                <a:cubicBezTo>
                  <a:pt x="4355846" y="1203138"/>
                  <a:pt x="4364966" y="1204823"/>
                  <a:pt x="4373592" y="1207698"/>
                </a:cubicBezTo>
                <a:cubicBezTo>
                  <a:pt x="4385094" y="1216324"/>
                  <a:pt x="4395238" y="1227147"/>
                  <a:pt x="4408098" y="1233577"/>
                </a:cubicBezTo>
                <a:cubicBezTo>
                  <a:pt x="4424364" y="1241710"/>
                  <a:pt x="4442603" y="1245079"/>
                  <a:pt x="4459856" y="1250830"/>
                </a:cubicBezTo>
                <a:lnTo>
                  <a:pt x="4485736" y="1259457"/>
                </a:lnTo>
                <a:cubicBezTo>
                  <a:pt x="4509450" y="1267362"/>
                  <a:pt x="4530539" y="1279284"/>
                  <a:pt x="4554747" y="1285336"/>
                </a:cubicBezTo>
                <a:cubicBezTo>
                  <a:pt x="4568971" y="1288892"/>
                  <a:pt x="4583502" y="1291087"/>
                  <a:pt x="4597879" y="1293962"/>
                </a:cubicBezTo>
                <a:cubicBezTo>
                  <a:pt x="4684611" y="1337328"/>
                  <a:pt x="4575181" y="1286396"/>
                  <a:pt x="4675517" y="1319841"/>
                </a:cubicBezTo>
                <a:cubicBezTo>
                  <a:pt x="4687717" y="1323908"/>
                  <a:pt x="4697658" y="1333561"/>
                  <a:pt x="4710023" y="1337094"/>
                </a:cubicBezTo>
                <a:cubicBezTo>
                  <a:pt x="4738219" y="1345150"/>
                  <a:pt x="4767532" y="1348596"/>
                  <a:pt x="4796287" y="1354347"/>
                </a:cubicBezTo>
                <a:cubicBezTo>
                  <a:pt x="4851036" y="1365297"/>
                  <a:pt x="4825201" y="1359420"/>
                  <a:pt x="4873924" y="1371600"/>
                </a:cubicBezTo>
                <a:cubicBezTo>
                  <a:pt x="4967105" y="1427508"/>
                  <a:pt x="4872589" y="1376492"/>
                  <a:pt x="4951562" y="1406106"/>
                </a:cubicBezTo>
                <a:cubicBezTo>
                  <a:pt x="4963603" y="1410621"/>
                  <a:pt x="4973958" y="1419033"/>
                  <a:pt x="4986068" y="1423358"/>
                </a:cubicBezTo>
                <a:cubicBezTo>
                  <a:pt x="5014340" y="1433455"/>
                  <a:pt x="5043639" y="1440409"/>
                  <a:pt x="5072332" y="1449238"/>
                </a:cubicBezTo>
                <a:cubicBezTo>
                  <a:pt x="5081023" y="1451912"/>
                  <a:pt x="5089351" y="1455819"/>
                  <a:pt x="5098211" y="1457864"/>
                </a:cubicBezTo>
                <a:cubicBezTo>
                  <a:pt x="5126784" y="1464458"/>
                  <a:pt x="5156026" y="1468005"/>
                  <a:pt x="5184475" y="1475117"/>
                </a:cubicBezTo>
                <a:cubicBezTo>
                  <a:pt x="5233205" y="1487299"/>
                  <a:pt x="5207355" y="1481418"/>
                  <a:pt x="5262113" y="1492370"/>
                </a:cubicBezTo>
                <a:cubicBezTo>
                  <a:pt x="5273615" y="1498121"/>
                  <a:pt x="5284578" y="1505108"/>
                  <a:pt x="5296619" y="1509623"/>
                </a:cubicBezTo>
                <a:cubicBezTo>
                  <a:pt x="5325558" y="1520475"/>
                  <a:pt x="5374223" y="1523420"/>
                  <a:pt x="5400136" y="1526875"/>
                </a:cubicBezTo>
                <a:cubicBezTo>
                  <a:pt x="5420290" y="1529562"/>
                  <a:pt x="5440465" y="1532159"/>
                  <a:pt x="5460521" y="1535502"/>
                </a:cubicBezTo>
                <a:cubicBezTo>
                  <a:pt x="5474984" y="1537912"/>
                  <a:pt x="5489138" y="1542054"/>
                  <a:pt x="5503653" y="1544128"/>
                </a:cubicBezTo>
                <a:cubicBezTo>
                  <a:pt x="5529430" y="1547810"/>
                  <a:pt x="5555411" y="1549879"/>
                  <a:pt x="5581290" y="1552755"/>
                </a:cubicBezTo>
                <a:cubicBezTo>
                  <a:pt x="5683402" y="1593599"/>
                  <a:pt x="5608999" y="1568605"/>
                  <a:pt x="5814204" y="1587260"/>
                </a:cubicBezTo>
                <a:lnTo>
                  <a:pt x="5909094" y="1595887"/>
                </a:lnTo>
                <a:cubicBezTo>
                  <a:pt x="5979345" y="1602274"/>
                  <a:pt x="6039721" y="1601179"/>
                  <a:pt x="6107502" y="1613140"/>
                </a:cubicBezTo>
                <a:cubicBezTo>
                  <a:pt x="6133609" y="1617747"/>
                  <a:pt x="6159260" y="1624641"/>
                  <a:pt x="6185139" y="1630392"/>
                </a:cubicBezTo>
                <a:lnTo>
                  <a:pt x="6435306" y="1621766"/>
                </a:lnTo>
                <a:cubicBezTo>
                  <a:pt x="6449425" y="1619051"/>
                  <a:pt x="6420471" y="1596464"/>
                  <a:pt x="6409426" y="1587260"/>
                </a:cubicBezTo>
                <a:cubicBezTo>
                  <a:pt x="6402441" y="1581439"/>
                  <a:pt x="6392173" y="1581509"/>
                  <a:pt x="6383547" y="1578634"/>
                </a:cubicBezTo>
                <a:lnTo>
                  <a:pt x="6331789" y="1544128"/>
                </a:lnTo>
                <a:cubicBezTo>
                  <a:pt x="6313248" y="1531767"/>
                  <a:pt x="6314521" y="1509593"/>
                  <a:pt x="6305909" y="1492370"/>
                </a:cubicBezTo>
                <a:cubicBezTo>
                  <a:pt x="6301272" y="1483097"/>
                  <a:pt x="6294407" y="1475117"/>
                  <a:pt x="6288656" y="1466491"/>
                </a:cubicBezTo>
                <a:cubicBezTo>
                  <a:pt x="6291532" y="1454989"/>
                  <a:pt x="6290706" y="1441850"/>
                  <a:pt x="6297283" y="1431985"/>
                </a:cubicBezTo>
                <a:cubicBezTo>
                  <a:pt x="6303034" y="1423359"/>
                  <a:pt x="6314160" y="1419876"/>
                  <a:pt x="6323162" y="1414732"/>
                </a:cubicBezTo>
                <a:cubicBezTo>
                  <a:pt x="6353009" y="1397676"/>
                  <a:pt x="6354513" y="1398531"/>
                  <a:pt x="6383547" y="1388853"/>
                </a:cubicBezTo>
                <a:cubicBezTo>
                  <a:pt x="6392173" y="1383102"/>
                  <a:pt x="6399897" y="1375684"/>
                  <a:pt x="6409426" y="1371600"/>
                </a:cubicBezTo>
                <a:cubicBezTo>
                  <a:pt x="6420323" y="1366930"/>
                  <a:pt x="6432306" y="1365299"/>
                  <a:pt x="6443932" y="1362974"/>
                </a:cubicBezTo>
                <a:cubicBezTo>
                  <a:pt x="6516290" y="1348502"/>
                  <a:pt x="6522569" y="1353769"/>
                  <a:pt x="6616460" y="1345721"/>
                </a:cubicBezTo>
                <a:lnTo>
                  <a:pt x="6797615" y="1328468"/>
                </a:lnTo>
                <a:cubicBezTo>
                  <a:pt x="6918385" y="1331343"/>
                  <a:pt x="7039120" y="1337094"/>
                  <a:pt x="7159924" y="1337094"/>
                </a:cubicBezTo>
                <a:cubicBezTo>
                  <a:pt x="7169017" y="1337094"/>
                  <a:pt x="7140475" y="1334898"/>
                  <a:pt x="7134045" y="1328468"/>
                </a:cubicBezTo>
                <a:cubicBezTo>
                  <a:pt x="7127615" y="1322038"/>
                  <a:pt x="7129001" y="1310947"/>
                  <a:pt x="7125419" y="1302589"/>
                </a:cubicBezTo>
                <a:cubicBezTo>
                  <a:pt x="7080053" y="1196733"/>
                  <a:pt x="7134227" y="1328830"/>
                  <a:pt x="7090913" y="1242204"/>
                </a:cubicBezTo>
                <a:cubicBezTo>
                  <a:pt x="7083988" y="1228354"/>
                  <a:pt x="7079097" y="1213571"/>
                  <a:pt x="7073660" y="1199072"/>
                </a:cubicBezTo>
                <a:cubicBezTo>
                  <a:pt x="7061570" y="1166831"/>
                  <a:pt x="7056722" y="1139944"/>
                  <a:pt x="7047781" y="1104181"/>
                </a:cubicBezTo>
                <a:cubicBezTo>
                  <a:pt x="7043752" y="1088066"/>
                  <a:pt x="7035219" y="1063521"/>
                  <a:pt x="7021902" y="1052423"/>
                </a:cubicBezTo>
                <a:cubicBezTo>
                  <a:pt x="7012023" y="1044191"/>
                  <a:pt x="6998898" y="1040921"/>
                  <a:pt x="6987396" y="1035170"/>
                </a:cubicBezTo>
                <a:cubicBezTo>
                  <a:pt x="6955766" y="1038045"/>
                  <a:pt x="6923783" y="1038277"/>
                  <a:pt x="6892506" y="1043796"/>
                </a:cubicBezTo>
                <a:cubicBezTo>
                  <a:pt x="6874596" y="1046956"/>
                  <a:pt x="6858166" y="1055823"/>
                  <a:pt x="6840747" y="1061049"/>
                </a:cubicBezTo>
                <a:cubicBezTo>
                  <a:pt x="6803776" y="1072140"/>
                  <a:pt x="6788377" y="1072227"/>
                  <a:pt x="6745856" y="1078302"/>
                </a:cubicBezTo>
                <a:cubicBezTo>
                  <a:pt x="6691784" y="1096325"/>
                  <a:pt x="6698637" y="1096366"/>
                  <a:pt x="6607834" y="1095555"/>
                </a:cubicBezTo>
                <a:cubicBezTo>
                  <a:pt x="6323116" y="1093013"/>
                  <a:pt x="6038491" y="1084053"/>
                  <a:pt x="5753819" y="1078302"/>
                </a:cubicBezTo>
                <a:cubicBezTo>
                  <a:pt x="5704694" y="1075412"/>
                  <a:pt x="5598631" y="1072388"/>
                  <a:pt x="5538158" y="1061049"/>
                </a:cubicBezTo>
                <a:cubicBezTo>
                  <a:pt x="5514852" y="1056679"/>
                  <a:pt x="5492398" y="1048446"/>
                  <a:pt x="5469147" y="1043796"/>
                </a:cubicBezTo>
                <a:cubicBezTo>
                  <a:pt x="5407194" y="1031405"/>
                  <a:pt x="5329150" y="1030194"/>
                  <a:pt x="5270739" y="1026543"/>
                </a:cubicBezTo>
                <a:cubicBezTo>
                  <a:pt x="5259237" y="1020792"/>
                  <a:pt x="5245327" y="1018384"/>
                  <a:pt x="5236234" y="1009291"/>
                </a:cubicBezTo>
                <a:cubicBezTo>
                  <a:pt x="5208674" y="981731"/>
                  <a:pt x="5237889" y="979156"/>
                  <a:pt x="5253487" y="966158"/>
                </a:cubicBezTo>
                <a:cubicBezTo>
                  <a:pt x="5296566" y="930259"/>
                  <a:pt x="5259765" y="946812"/>
                  <a:pt x="5305245" y="931653"/>
                </a:cubicBezTo>
                <a:cubicBezTo>
                  <a:pt x="5362216" y="893672"/>
                  <a:pt x="5293293" y="936343"/>
                  <a:pt x="5382883" y="897147"/>
                </a:cubicBezTo>
                <a:cubicBezTo>
                  <a:pt x="5403930" y="887939"/>
                  <a:pt x="5477381" y="846279"/>
                  <a:pt x="5512279" y="836762"/>
                </a:cubicBezTo>
                <a:cubicBezTo>
                  <a:pt x="5529154" y="832160"/>
                  <a:pt x="5546785" y="831011"/>
                  <a:pt x="5564038" y="828136"/>
                </a:cubicBezTo>
                <a:cubicBezTo>
                  <a:pt x="5648703" y="771691"/>
                  <a:pt x="5591509" y="817159"/>
                  <a:pt x="5382883" y="802257"/>
                </a:cubicBezTo>
                <a:cubicBezTo>
                  <a:pt x="5371057" y="801412"/>
                  <a:pt x="5360095" y="795433"/>
                  <a:pt x="5348377" y="793630"/>
                </a:cubicBezTo>
                <a:cubicBezTo>
                  <a:pt x="5322641" y="789671"/>
                  <a:pt x="5296618" y="787879"/>
                  <a:pt x="5270739" y="785004"/>
                </a:cubicBezTo>
                <a:cubicBezTo>
                  <a:pt x="5327954" y="708718"/>
                  <a:pt x="5313405" y="743271"/>
                  <a:pt x="5331124" y="690113"/>
                </a:cubicBezTo>
                <a:cubicBezTo>
                  <a:pt x="5319622" y="678611"/>
                  <a:pt x="5309855" y="665062"/>
                  <a:pt x="5296619" y="655608"/>
                </a:cubicBezTo>
                <a:cubicBezTo>
                  <a:pt x="5289219" y="650323"/>
                  <a:pt x="5278872" y="651048"/>
                  <a:pt x="5270739" y="646981"/>
                </a:cubicBezTo>
                <a:cubicBezTo>
                  <a:pt x="5261466" y="642344"/>
                  <a:pt x="5253486" y="635479"/>
                  <a:pt x="5244860" y="629728"/>
                </a:cubicBezTo>
                <a:cubicBezTo>
                  <a:pt x="5239939" y="614965"/>
                  <a:pt x="5233315" y="587526"/>
                  <a:pt x="5218981" y="577970"/>
                </a:cubicBezTo>
                <a:cubicBezTo>
                  <a:pt x="5209116" y="571393"/>
                  <a:pt x="5195977" y="572219"/>
                  <a:pt x="5184475" y="569343"/>
                </a:cubicBezTo>
                <a:cubicBezTo>
                  <a:pt x="5118625" y="585807"/>
                  <a:pt x="5181461" y="566539"/>
                  <a:pt x="5106838" y="603849"/>
                </a:cubicBezTo>
                <a:cubicBezTo>
                  <a:pt x="5098705" y="607916"/>
                  <a:pt x="5089316" y="608893"/>
                  <a:pt x="5080958" y="612475"/>
                </a:cubicBezTo>
                <a:cubicBezTo>
                  <a:pt x="5018453" y="639263"/>
                  <a:pt x="5076036" y="623811"/>
                  <a:pt x="5003321" y="638355"/>
                </a:cubicBezTo>
                <a:lnTo>
                  <a:pt x="4951562" y="672860"/>
                </a:lnTo>
                <a:cubicBezTo>
                  <a:pt x="4936430" y="682948"/>
                  <a:pt x="4894053" y="705928"/>
                  <a:pt x="4899804" y="690113"/>
                </a:cubicBezTo>
                <a:cubicBezTo>
                  <a:pt x="4905555" y="674298"/>
                  <a:pt x="4980316" y="608163"/>
                  <a:pt x="4986067" y="577970"/>
                </a:cubicBezTo>
                <a:cubicBezTo>
                  <a:pt x="4991818" y="547777"/>
                  <a:pt x="4986068" y="503207"/>
                  <a:pt x="4934310" y="508958"/>
                </a:cubicBezTo>
                <a:cubicBezTo>
                  <a:pt x="4882552" y="514709"/>
                  <a:pt x="4734084" y="651521"/>
                  <a:pt x="4675517" y="612475"/>
                </a:cubicBezTo>
                <a:cubicBezTo>
                  <a:pt x="4665117" y="581277"/>
                  <a:pt x="4658166" y="573879"/>
                  <a:pt x="4675517" y="534838"/>
                </a:cubicBezTo>
                <a:cubicBezTo>
                  <a:pt x="4680472" y="523690"/>
                  <a:pt x="4678392" y="519022"/>
                  <a:pt x="4701396" y="508958"/>
                </a:cubicBezTo>
                <a:cubicBezTo>
                  <a:pt x="4724400" y="498894"/>
                  <a:pt x="4807789" y="483079"/>
                  <a:pt x="4813540" y="474453"/>
                </a:cubicBezTo>
                <a:cubicBezTo>
                  <a:pt x="4810258" y="458043"/>
                  <a:pt x="4705709" y="406879"/>
                  <a:pt x="4701396" y="414068"/>
                </a:cubicBezTo>
                <a:cubicBezTo>
                  <a:pt x="4697083" y="421257"/>
                  <a:pt x="4793411" y="526211"/>
                  <a:pt x="4787660" y="517585"/>
                </a:cubicBezTo>
                <a:cubicBezTo>
                  <a:pt x="4779034" y="468702"/>
                  <a:pt x="4855234" y="527649"/>
                  <a:pt x="4839419" y="534838"/>
                </a:cubicBezTo>
                <a:cubicBezTo>
                  <a:pt x="4823604" y="542027"/>
                  <a:pt x="4728713" y="547779"/>
                  <a:pt x="4692769" y="560718"/>
                </a:cubicBezTo>
                <a:cubicBezTo>
                  <a:pt x="4656826" y="573658"/>
                  <a:pt x="4657592" y="646309"/>
                  <a:pt x="4623758" y="612475"/>
                </a:cubicBezTo>
                <a:cubicBezTo>
                  <a:pt x="4611667" y="613413"/>
                  <a:pt x="4606434" y="497835"/>
                  <a:pt x="4611596" y="566347"/>
                </a:cubicBezTo>
                <a:cubicBezTo>
                  <a:pt x="4616758" y="634859"/>
                  <a:pt x="4564999" y="504026"/>
                  <a:pt x="4559838" y="557721"/>
                </a:cubicBezTo>
                <a:cubicBezTo>
                  <a:pt x="4554677" y="611416"/>
                  <a:pt x="4522528" y="535776"/>
                  <a:pt x="4494363" y="526211"/>
                </a:cubicBezTo>
                <a:cubicBezTo>
                  <a:pt x="4466198" y="516646"/>
                  <a:pt x="4409536" y="543464"/>
                  <a:pt x="4390845" y="500332"/>
                </a:cubicBezTo>
                <a:cubicBezTo>
                  <a:pt x="4372154" y="457200"/>
                  <a:pt x="4390845" y="301925"/>
                  <a:pt x="4382219" y="267419"/>
                </a:cubicBezTo>
                <a:cubicBezTo>
                  <a:pt x="4373593" y="232913"/>
                  <a:pt x="4353850" y="285349"/>
                  <a:pt x="4339087" y="293298"/>
                </a:cubicBezTo>
                <a:cubicBezTo>
                  <a:pt x="4316442" y="305491"/>
                  <a:pt x="4293079" y="316302"/>
                  <a:pt x="4270075" y="327804"/>
                </a:cubicBezTo>
                <a:cubicBezTo>
                  <a:pt x="4249069" y="338307"/>
                  <a:pt x="4208579" y="347491"/>
                  <a:pt x="4183811" y="353683"/>
                </a:cubicBezTo>
                <a:cubicBezTo>
                  <a:pt x="4129177" y="347932"/>
                  <a:pt x="4072731" y="351522"/>
                  <a:pt x="4019909" y="336430"/>
                </a:cubicBezTo>
                <a:cubicBezTo>
                  <a:pt x="4008499" y="333170"/>
                  <a:pt x="3999716" y="286279"/>
                  <a:pt x="3994030" y="276045"/>
                </a:cubicBezTo>
                <a:cubicBezTo>
                  <a:pt x="3983960" y="257919"/>
                  <a:pt x="3971026" y="241540"/>
                  <a:pt x="3959524" y="224287"/>
                </a:cubicBezTo>
                <a:lnTo>
                  <a:pt x="3942272" y="198408"/>
                </a:lnTo>
                <a:cubicBezTo>
                  <a:pt x="3936521" y="189781"/>
                  <a:pt x="3928298" y="182364"/>
                  <a:pt x="3925019" y="172528"/>
                </a:cubicBezTo>
                <a:cubicBezTo>
                  <a:pt x="3907524" y="120046"/>
                  <a:pt x="3927809" y="173332"/>
                  <a:pt x="3899139" y="120770"/>
                </a:cubicBezTo>
                <a:cubicBezTo>
                  <a:pt x="3856281" y="42196"/>
                  <a:pt x="3890549" y="60396"/>
                  <a:pt x="3838755" y="43132"/>
                </a:cubicBezTo>
                <a:cubicBezTo>
                  <a:pt x="3827253" y="46007"/>
                  <a:pt x="3814490" y="45784"/>
                  <a:pt x="3804249" y="51758"/>
                </a:cubicBezTo>
                <a:cubicBezTo>
                  <a:pt x="3779411" y="66247"/>
                  <a:pt x="3755571" y="83185"/>
                  <a:pt x="3735238" y="103517"/>
                </a:cubicBezTo>
                <a:cubicBezTo>
                  <a:pt x="3726611" y="112143"/>
                  <a:pt x="3719285" y="122305"/>
                  <a:pt x="3709358" y="129396"/>
                </a:cubicBezTo>
                <a:cubicBezTo>
                  <a:pt x="3698894" y="136870"/>
                  <a:pt x="3686355" y="140898"/>
                  <a:pt x="3674853" y="146649"/>
                </a:cubicBezTo>
                <a:cubicBezTo>
                  <a:pt x="3661097" y="167282"/>
                  <a:pt x="3652852" y="183314"/>
                  <a:pt x="3631721" y="198408"/>
                </a:cubicBezTo>
                <a:cubicBezTo>
                  <a:pt x="3621257" y="205882"/>
                  <a:pt x="3608242" y="209044"/>
                  <a:pt x="3597215" y="215660"/>
                </a:cubicBezTo>
                <a:cubicBezTo>
                  <a:pt x="3579434" y="226328"/>
                  <a:pt x="3565127" y="243609"/>
                  <a:pt x="3545456" y="250166"/>
                </a:cubicBezTo>
                <a:lnTo>
                  <a:pt x="3493698" y="267419"/>
                </a:lnTo>
                <a:cubicBezTo>
                  <a:pt x="3475960" y="273332"/>
                  <a:pt x="3451360" y="282266"/>
                  <a:pt x="3433313" y="284672"/>
                </a:cubicBezTo>
                <a:cubicBezTo>
                  <a:pt x="3401831" y="288870"/>
                  <a:pt x="3370053" y="290423"/>
                  <a:pt x="3338423" y="293298"/>
                </a:cubicBezTo>
                <a:lnTo>
                  <a:pt x="2846717" y="284672"/>
                </a:lnTo>
                <a:cubicBezTo>
                  <a:pt x="2826394" y="284037"/>
                  <a:pt x="2805807" y="281888"/>
                  <a:pt x="2786332" y="276045"/>
                </a:cubicBezTo>
                <a:cubicBezTo>
                  <a:pt x="2776402" y="273066"/>
                  <a:pt x="2769455" y="263936"/>
                  <a:pt x="2760453" y="258792"/>
                </a:cubicBezTo>
                <a:cubicBezTo>
                  <a:pt x="2749288" y="252412"/>
                  <a:pt x="2737112" y="247920"/>
                  <a:pt x="2725947" y="241540"/>
                </a:cubicBezTo>
                <a:cubicBezTo>
                  <a:pt x="2667146" y="207940"/>
                  <a:pt x="2740650" y="237241"/>
                  <a:pt x="2639683" y="198408"/>
                </a:cubicBezTo>
                <a:cubicBezTo>
                  <a:pt x="2443085" y="122794"/>
                  <a:pt x="2711315" y="228036"/>
                  <a:pt x="2544792" y="172528"/>
                </a:cubicBezTo>
                <a:cubicBezTo>
                  <a:pt x="2430584" y="134459"/>
                  <a:pt x="2492873" y="151370"/>
                  <a:pt x="2424023" y="120770"/>
                </a:cubicBezTo>
                <a:cubicBezTo>
                  <a:pt x="2409872" y="114481"/>
                  <a:pt x="2395041" y="109806"/>
                  <a:pt x="2380890" y="103517"/>
                </a:cubicBezTo>
                <a:cubicBezTo>
                  <a:pt x="2369139" y="98294"/>
                  <a:pt x="2358325" y="91040"/>
                  <a:pt x="2346385" y="86264"/>
                </a:cubicBezTo>
                <a:cubicBezTo>
                  <a:pt x="2329500" y="79510"/>
                  <a:pt x="2311879" y="74762"/>
                  <a:pt x="2294626" y="69011"/>
                </a:cubicBezTo>
                <a:cubicBezTo>
                  <a:pt x="2267202" y="59870"/>
                  <a:pt x="2259171" y="62838"/>
                  <a:pt x="2234241" y="51758"/>
                </a:cubicBezTo>
                <a:cubicBezTo>
                  <a:pt x="2216614" y="43924"/>
                  <a:pt x="2200611" y="32471"/>
                  <a:pt x="2182483" y="25879"/>
                </a:cubicBezTo>
                <a:cubicBezTo>
                  <a:pt x="2168704" y="20868"/>
                  <a:pt x="2153777" y="19876"/>
                  <a:pt x="2139351" y="17253"/>
                </a:cubicBezTo>
                <a:cubicBezTo>
                  <a:pt x="2072553" y="5108"/>
                  <a:pt x="2107341" y="15209"/>
                  <a:pt x="2061713" y="0"/>
                </a:cubicBezTo>
                <a:cubicBezTo>
                  <a:pt x="2058838" y="8626"/>
                  <a:pt x="2053087" y="16786"/>
                  <a:pt x="2053087" y="25879"/>
                </a:cubicBezTo>
                <a:cubicBezTo>
                  <a:pt x="2053087" y="46698"/>
                  <a:pt x="2063532" y="74470"/>
                  <a:pt x="2070339" y="94891"/>
                </a:cubicBezTo>
                <a:cubicBezTo>
                  <a:pt x="2064588" y="117895"/>
                  <a:pt x="2062899" y="142316"/>
                  <a:pt x="2053087" y="163902"/>
                </a:cubicBezTo>
                <a:cubicBezTo>
                  <a:pt x="2048039" y="175008"/>
                  <a:pt x="2036837" y="182291"/>
                  <a:pt x="2027207" y="189781"/>
                </a:cubicBezTo>
                <a:cubicBezTo>
                  <a:pt x="1968770" y="235232"/>
                  <a:pt x="1991502" y="212650"/>
                  <a:pt x="1940943" y="241540"/>
                </a:cubicBezTo>
                <a:cubicBezTo>
                  <a:pt x="1931941" y="246684"/>
                  <a:pt x="1924538" y="254581"/>
                  <a:pt x="1915064" y="258792"/>
                </a:cubicBezTo>
                <a:cubicBezTo>
                  <a:pt x="1898445" y="266178"/>
                  <a:pt x="1863306" y="276045"/>
                  <a:pt x="1863306" y="276045"/>
                </a:cubicBezTo>
                <a:cubicBezTo>
                  <a:pt x="1817298" y="270294"/>
                  <a:pt x="1770748" y="267885"/>
                  <a:pt x="1725283" y="258792"/>
                </a:cubicBezTo>
                <a:cubicBezTo>
                  <a:pt x="1712673" y="256270"/>
                  <a:pt x="1702597" y="246606"/>
                  <a:pt x="1690777" y="241540"/>
                </a:cubicBezTo>
                <a:cubicBezTo>
                  <a:pt x="1640782" y="220114"/>
                  <a:pt x="1688746" y="248812"/>
                  <a:pt x="1639019" y="215660"/>
                </a:cubicBezTo>
                <a:cubicBezTo>
                  <a:pt x="1633268" y="207034"/>
                  <a:pt x="1630768" y="194925"/>
                  <a:pt x="1621766" y="189781"/>
                </a:cubicBezTo>
                <a:cubicBezTo>
                  <a:pt x="1616779" y="186931"/>
                  <a:pt x="1527131" y="172583"/>
                  <a:pt x="1526875" y="172528"/>
                </a:cubicBezTo>
                <a:cubicBezTo>
                  <a:pt x="1503690" y="167560"/>
                  <a:pt x="1481215" y="159396"/>
                  <a:pt x="1457864" y="155275"/>
                </a:cubicBezTo>
                <a:cubicBezTo>
                  <a:pt x="1432222" y="150750"/>
                  <a:pt x="1406036" y="150090"/>
                  <a:pt x="1380226" y="146649"/>
                </a:cubicBezTo>
                <a:cubicBezTo>
                  <a:pt x="1362889" y="144337"/>
                  <a:pt x="1345721" y="140898"/>
                  <a:pt x="1328468" y="138023"/>
                </a:cubicBezTo>
                <a:cubicBezTo>
                  <a:pt x="1316966" y="132272"/>
                  <a:pt x="1305782" y="125836"/>
                  <a:pt x="1293962" y="120770"/>
                </a:cubicBezTo>
                <a:cubicBezTo>
                  <a:pt x="1285604" y="117188"/>
                  <a:pt x="1276526" y="108766"/>
                  <a:pt x="1268083" y="112143"/>
                </a:cubicBezTo>
                <a:cubicBezTo>
                  <a:pt x="1258457" y="115994"/>
                  <a:pt x="1258161" y="130692"/>
                  <a:pt x="1250830" y="138023"/>
                </a:cubicBezTo>
                <a:cubicBezTo>
                  <a:pt x="1243499" y="145354"/>
                  <a:pt x="1232915" y="148638"/>
                  <a:pt x="1224951" y="155275"/>
                </a:cubicBezTo>
                <a:cubicBezTo>
                  <a:pt x="1215579" y="163085"/>
                  <a:pt x="1208999" y="174064"/>
                  <a:pt x="1199072" y="181155"/>
                </a:cubicBezTo>
                <a:cubicBezTo>
                  <a:pt x="1188608" y="188630"/>
                  <a:pt x="1175593" y="191792"/>
                  <a:pt x="1164566" y="198408"/>
                </a:cubicBezTo>
                <a:cubicBezTo>
                  <a:pt x="1090409" y="242901"/>
                  <a:pt x="1138982" y="224187"/>
                  <a:pt x="1086928" y="241540"/>
                </a:cubicBezTo>
                <a:cubicBezTo>
                  <a:pt x="1003707" y="224895"/>
                  <a:pt x="1077154" y="245278"/>
                  <a:pt x="1017917" y="215660"/>
                </a:cubicBezTo>
                <a:cubicBezTo>
                  <a:pt x="1004067" y="208735"/>
                  <a:pt x="989284" y="203845"/>
                  <a:pt x="974785" y="198408"/>
                </a:cubicBezTo>
                <a:cubicBezTo>
                  <a:pt x="966271" y="195215"/>
                  <a:pt x="957039" y="193848"/>
                  <a:pt x="948906" y="189781"/>
                </a:cubicBezTo>
                <a:cubicBezTo>
                  <a:pt x="939633" y="185144"/>
                  <a:pt x="932299" y="177165"/>
                  <a:pt x="923026" y="172528"/>
                </a:cubicBezTo>
                <a:cubicBezTo>
                  <a:pt x="899014" y="160522"/>
                  <a:pt x="852299" y="146077"/>
                  <a:pt x="828136" y="138023"/>
                </a:cubicBezTo>
                <a:lnTo>
                  <a:pt x="750498" y="112143"/>
                </a:lnTo>
                <a:lnTo>
                  <a:pt x="724619" y="103517"/>
                </a:lnTo>
                <a:cubicBezTo>
                  <a:pt x="623977" y="106392"/>
                  <a:pt x="523377" y="112143"/>
                  <a:pt x="422694" y="112143"/>
                </a:cubicBezTo>
                <a:cubicBezTo>
                  <a:pt x="413601" y="112143"/>
                  <a:pt x="404381" y="108561"/>
                  <a:pt x="396815" y="103517"/>
                </a:cubicBezTo>
                <a:cubicBezTo>
                  <a:pt x="386664" y="96750"/>
                  <a:pt x="379562" y="86264"/>
                  <a:pt x="370936" y="77638"/>
                </a:cubicBezTo>
                <a:cubicBezTo>
                  <a:pt x="370373" y="75387"/>
                  <a:pt x="358182" y="22877"/>
                  <a:pt x="353683" y="17253"/>
                </a:cubicBezTo>
                <a:cubicBezTo>
                  <a:pt x="347206" y="9157"/>
                  <a:pt x="336430" y="5751"/>
                  <a:pt x="327804" y="0"/>
                </a:cubicBezTo>
                <a:cubicBezTo>
                  <a:pt x="288841" y="9740"/>
                  <a:pt x="275775" y="8896"/>
                  <a:pt x="241539" y="43132"/>
                </a:cubicBezTo>
                <a:cubicBezTo>
                  <a:pt x="232913" y="51758"/>
                  <a:pt x="225811" y="62244"/>
                  <a:pt x="215660" y="69011"/>
                </a:cubicBezTo>
                <a:cubicBezTo>
                  <a:pt x="208094" y="74055"/>
                  <a:pt x="198268" y="74374"/>
                  <a:pt x="189781" y="77638"/>
                </a:cubicBezTo>
                <a:cubicBezTo>
                  <a:pt x="160876" y="88755"/>
                  <a:pt x="132272" y="100641"/>
                  <a:pt x="103517" y="112143"/>
                </a:cubicBezTo>
                <a:cubicBezTo>
                  <a:pt x="87277" y="118639"/>
                  <a:pt x="68727" y="116528"/>
                  <a:pt x="51758" y="120770"/>
                </a:cubicBezTo>
                <a:cubicBezTo>
                  <a:pt x="34115" y="125181"/>
                  <a:pt x="0" y="138023"/>
                  <a:pt x="0" y="138023"/>
                </a:cubicBezTo>
                <a:cubicBezTo>
                  <a:pt x="17951" y="209830"/>
                  <a:pt x="-3906" y="138839"/>
                  <a:pt x="25879" y="198408"/>
                </a:cubicBezTo>
                <a:cubicBezTo>
                  <a:pt x="29946" y="206541"/>
                  <a:pt x="28076" y="217857"/>
                  <a:pt x="34506" y="224287"/>
                </a:cubicBezTo>
                <a:cubicBezTo>
                  <a:pt x="40936" y="230717"/>
                  <a:pt x="51759" y="230038"/>
                  <a:pt x="60385" y="232913"/>
                </a:cubicBezTo>
                <a:cubicBezTo>
                  <a:pt x="77638" y="230038"/>
                  <a:pt x="95069" y="228081"/>
                  <a:pt x="112143" y="224287"/>
                </a:cubicBezTo>
                <a:cubicBezTo>
                  <a:pt x="121020" y="222314"/>
                  <a:pt x="104954" y="218536"/>
                  <a:pt x="112143" y="215660"/>
                </a:cubicBezTo>
                <a:close/>
              </a:path>
            </a:pathLst>
          </a:custGeom>
          <a:gradFill>
            <a:gsLst>
              <a:gs pos="17000">
                <a:srgbClr val="8064A2">
                  <a:lumMod val="75000"/>
                </a:srgbClr>
              </a:gs>
              <a:gs pos="51000">
                <a:srgbClr val="F79646">
                  <a:lumMod val="75000"/>
                </a:srgbClr>
              </a:gs>
              <a:gs pos="100000">
                <a:srgbClr val="FFC000"/>
              </a:gs>
            </a:gsLst>
            <a:lin ang="5400000" scaled="0"/>
          </a:gradFill>
          <a:ln w="25400" cap="flat" cmpd="sng" algn="ctr">
            <a:noFill/>
            <a:prstDash val="solid"/>
          </a:ln>
          <a:effectLst>
            <a:softEdge rad="127000"/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4" name="Isosceles Triangle 93">
            <a:extLst>
              <a:ext uri="{FF2B5EF4-FFF2-40B4-BE49-F238E27FC236}">
                <a16:creationId xmlns:a16="http://schemas.microsoft.com/office/drawing/2014/main" id="{5EB39657-5E98-40D2-84DF-51F69D2E8790}"/>
              </a:ext>
            </a:extLst>
          </p:cNvPr>
          <p:cNvSpPr/>
          <p:nvPr/>
        </p:nvSpPr>
        <p:spPr>
          <a:xfrm>
            <a:off x="4609812" y="3270811"/>
            <a:ext cx="3196781" cy="3604852"/>
          </a:xfrm>
          <a:prstGeom prst="triangle">
            <a:avLst/>
          </a:prstGeom>
          <a:gradFill flip="none" rotWithShape="1">
            <a:gsLst>
              <a:gs pos="4000">
                <a:sysClr val="window" lastClr="FFFFFF">
                  <a:lumMod val="75000"/>
                </a:sysClr>
              </a:gs>
              <a:gs pos="92000">
                <a:sysClr val="windowText" lastClr="000000">
                  <a:lumMod val="85000"/>
                  <a:lumOff val="15000"/>
                </a:sysClr>
              </a:gs>
              <a:gs pos="63000">
                <a:srgbClr val="363636"/>
              </a:gs>
              <a:gs pos="44000">
                <a:srgbClr val="585858"/>
              </a:gs>
              <a:gs pos="16000">
                <a:sysClr val="window" lastClr="FFFFFF">
                  <a:lumMod val="50000"/>
                </a:sysClr>
              </a:gs>
            </a:gsLst>
            <a:lin ang="5400000" scaled="0"/>
            <a:tileRect/>
          </a:gra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95" name="Group 94">
            <a:extLst>
              <a:ext uri="{FF2B5EF4-FFF2-40B4-BE49-F238E27FC236}">
                <a16:creationId xmlns:a16="http://schemas.microsoft.com/office/drawing/2014/main" id="{A922E754-2D96-4FDA-B8C0-C253036CD7F2}"/>
              </a:ext>
            </a:extLst>
          </p:cNvPr>
          <p:cNvGrpSpPr/>
          <p:nvPr/>
        </p:nvGrpSpPr>
        <p:grpSpPr>
          <a:xfrm>
            <a:off x="-542441" y="-1276197"/>
            <a:ext cx="13280159" cy="4552797"/>
            <a:chOff x="-324544" y="-819473"/>
            <a:chExt cx="9731258" cy="4552797"/>
          </a:xfrm>
        </p:grpSpPr>
        <p:sp>
          <p:nvSpPr>
            <p:cNvPr id="96" name="Rectangle 95">
              <a:extLst>
                <a:ext uri="{FF2B5EF4-FFF2-40B4-BE49-F238E27FC236}">
                  <a16:creationId xmlns:a16="http://schemas.microsoft.com/office/drawing/2014/main" id="{A4EB1C05-C66E-44F6-80BD-08AB2653ADB4}"/>
                </a:ext>
              </a:extLst>
            </p:cNvPr>
            <p:cNvSpPr/>
            <p:nvPr/>
          </p:nvSpPr>
          <p:spPr>
            <a:xfrm>
              <a:off x="-7450" y="-27384"/>
              <a:ext cx="9144000" cy="3760708"/>
            </a:xfrm>
            <a:prstGeom prst="rect">
              <a:avLst/>
            </a:prstGeom>
            <a:gradFill>
              <a:gsLst>
                <a:gs pos="41229">
                  <a:srgbClr val="C0504D">
                    <a:lumMod val="75000"/>
                  </a:srgbClr>
                </a:gs>
                <a:gs pos="4000">
                  <a:srgbClr val="1F497D">
                    <a:lumMod val="60000"/>
                    <a:lumOff val="40000"/>
                  </a:srgbClr>
                </a:gs>
                <a:gs pos="63000">
                  <a:srgbClr val="F79646">
                    <a:lumMod val="75000"/>
                  </a:srgbClr>
                </a:gs>
                <a:gs pos="100000">
                  <a:srgbClr val="FFC000"/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7" name="Freeform 12">
              <a:extLst>
                <a:ext uri="{FF2B5EF4-FFF2-40B4-BE49-F238E27FC236}">
                  <a16:creationId xmlns:a16="http://schemas.microsoft.com/office/drawing/2014/main" id="{DEDA2A89-2887-4530-A813-A0C0FF2ADDE5}"/>
                </a:ext>
              </a:extLst>
            </p:cNvPr>
            <p:cNvSpPr/>
            <p:nvPr/>
          </p:nvSpPr>
          <p:spPr>
            <a:xfrm>
              <a:off x="-324544" y="-404676"/>
              <a:ext cx="7161695" cy="1784898"/>
            </a:xfrm>
            <a:custGeom>
              <a:avLst/>
              <a:gdLst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053087 w 7161695"/>
                <a:gd name="connsiteY175" fmla="*/ 25879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390845 w 7161695"/>
                <a:gd name="connsiteY139" fmla="*/ 500332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053087 w 7161695"/>
                <a:gd name="connsiteY175" fmla="*/ 25879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94363 w 7161695"/>
                <a:gd name="connsiteY138" fmla="*/ 526211 h 1630392"/>
                <a:gd name="connsiteX139" fmla="*/ 4390845 w 7161695"/>
                <a:gd name="connsiteY139" fmla="*/ 500332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053087 w 7161695"/>
                <a:gd name="connsiteY175" fmla="*/ 25879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559838 w 7161695"/>
                <a:gd name="connsiteY138" fmla="*/ 557721 h 1630392"/>
                <a:gd name="connsiteX139" fmla="*/ 4494363 w 7161695"/>
                <a:gd name="connsiteY139" fmla="*/ 526211 h 1630392"/>
                <a:gd name="connsiteX140" fmla="*/ 4390845 w 7161695"/>
                <a:gd name="connsiteY140" fmla="*/ 500332 h 1630392"/>
                <a:gd name="connsiteX141" fmla="*/ 4382219 w 7161695"/>
                <a:gd name="connsiteY141" fmla="*/ 267419 h 1630392"/>
                <a:gd name="connsiteX142" fmla="*/ 4339087 w 7161695"/>
                <a:gd name="connsiteY142" fmla="*/ 293298 h 1630392"/>
                <a:gd name="connsiteX143" fmla="*/ 4270075 w 7161695"/>
                <a:gd name="connsiteY143" fmla="*/ 327804 h 1630392"/>
                <a:gd name="connsiteX144" fmla="*/ 4183811 w 7161695"/>
                <a:gd name="connsiteY144" fmla="*/ 353683 h 1630392"/>
                <a:gd name="connsiteX145" fmla="*/ 4019909 w 7161695"/>
                <a:gd name="connsiteY145" fmla="*/ 336430 h 1630392"/>
                <a:gd name="connsiteX146" fmla="*/ 3994030 w 7161695"/>
                <a:gd name="connsiteY146" fmla="*/ 276045 h 1630392"/>
                <a:gd name="connsiteX147" fmla="*/ 3959524 w 7161695"/>
                <a:gd name="connsiteY147" fmla="*/ 224287 h 1630392"/>
                <a:gd name="connsiteX148" fmla="*/ 3942272 w 7161695"/>
                <a:gd name="connsiteY148" fmla="*/ 198408 h 1630392"/>
                <a:gd name="connsiteX149" fmla="*/ 3925019 w 7161695"/>
                <a:gd name="connsiteY149" fmla="*/ 172528 h 1630392"/>
                <a:gd name="connsiteX150" fmla="*/ 3899139 w 7161695"/>
                <a:gd name="connsiteY150" fmla="*/ 120770 h 1630392"/>
                <a:gd name="connsiteX151" fmla="*/ 3838755 w 7161695"/>
                <a:gd name="connsiteY151" fmla="*/ 43132 h 1630392"/>
                <a:gd name="connsiteX152" fmla="*/ 3804249 w 7161695"/>
                <a:gd name="connsiteY152" fmla="*/ 51758 h 1630392"/>
                <a:gd name="connsiteX153" fmla="*/ 3735238 w 7161695"/>
                <a:gd name="connsiteY153" fmla="*/ 103517 h 1630392"/>
                <a:gd name="connsiteX154" fmla="*/ 3709358 w 7161695"/>
                <a:gd name="connsiteY154" fmla="*/ 129396 h 1630392"/>
                <a:gd name="connsiteX155" fmla="*/ 3674853 w 7161695"/>
                <a:gd name="connsiteY155" fmla="*/ 146649 h 1630392"/>
                <a:gd name="connsiteX156" fmla="*/ 3631721 w 7161695"/>
                <a:gd name="connsiteY156" fmla="*/ 198408 h 1630392"/>
                <a:gd name="connsiteX157" fmla="*/ 3597215 w 7161695"/>
                <a:gd name="connsiteY157" fmla="*/ 215660 h 1630392"/>
                <a:gd name="connsiteX158" fmla="*/ 3545456 w 7161695"/>
                <a:gd name="connsiteY158" fmla="*/ 250166 h 1630392"/>
                <a:gd name="connsiteX159" fmla="*/ 3493698 w 7161695"/>
                <a:gd name="connsiteY159" fmla="*/ 267419 h 1630392"/>
                <a:gd name="connsiteX160" fmla="*/ 3433313 w 7161695"/>
                <a:gd name="connsiteY160" fmla="*/ 284672 h 1630392"/>
                <a:gd name="connsiteX161" fmla="*/ 3338423 w 7161695"/>
                <a:gd name="connsiteY161" fmla="*/ 293298 h 1630392"/>
                <a:gd name="connsiteX162" fmla="*/ 2846717 w 7161695"/>
                <a:gd name="connsiteY162" fmla="*/ 284672 h 1630392"/>
                <a:gd name="connsiteX163" fmla="*/ 2786332 w 7161695"/>
                <a:gd name="connsiteY163" fmla="*/ 276045 h 1630392"/>
                <a:gd name="connsiteX164" fmla="*/ 2760453 w 7161695"/>
                <a:gd name="connsiteY164" fmla="*/ 258792 h 1630392"/>
                <a:gd name="connsiteX165" fmla="*/ 2725947 w 7161695"/>
                <a:gd name="connsiteY165" fmla="*/ 241540 h 1630392"/>
                <a:gd name="connsiteX166" fmla="*/ 2639683 w 7161695"/>
                <a:gd name="connsiteY166" fmla="*/ 198408 h 1630392"/>
                <a:gd name="connsiteX167" fmla="*/ 2544792 w 7161695"/>
                <a:gd name="connsiteY167" fmla="*/ 172528 h 1630392"/>
                <a:gd name="connsiteX168" fmla="*/ 2424023 w 7161695"/>
                <a:gd name="connsiteY168" fmla="*/ 120770 h 1630392"/>
                <a:gd name="connsiteX169" fmla="*/ 2380890 w 7161695"/>
                <a:gd name="connsiteY169" fmla="*/ 103517 h 1630392"/>
                <a:gd name="connsiteX170" fmla="*/ 2346385 w 7161695"/>
                <a:gd name="connsiteY170" fmla="*/ 86264 h 1630392"/>
                <a:gd name="connsiteX171" fmla="*/ 2294626 w 7161695"/>
                <a:gd name="connsiteY171" fmla="*/ 69011 h 1630392"/>
                <a:gd name="connsiteX172" fmla="*/ 2234241 w 7161695"/>
                <a:gd name="connsiteY172" fmla="*/ 51758 h 1630392"/>
                <a:gd name="connsiteX173" fmla="*/ 2182483 w 7161695"/>
                <a:gd name="connsiteY173" fmla="*/ 25879 h 1630392"/>
                <a:gd name="connsiteX174" fmla="*/ 2139351 w 7161695"/>
                <a:gd name="connsiteY174" fmla="*/ 17253 h 1630392"/>
                <a:gd name="connsiteX175" fmla="*/ 2061713 w 7161695"/>
                <a:gd name="connsiteY175" fmla="*/ 0 h 1630392"/>
                <a:gd name="connsiteX176" fmla="*/ 2053087 w 7161695"/>
                <a:gd name="connsiteY176" fmla="*/ 25879 h 1630392"/>
                <a:gd name="connsiteX177" fmla="*/ 2070339 w 7161695"/>
                <a:gd name="connsiteY177" fmla="*/ 94891 h 1630392"/>
                <a:gd name="connsiteX178" fmla="*/ 2053087 w 7161695"/>
                <a:gd name="connsiteY178" fmla="*/ 163902 h 1630392"/>
                <a:gd name="connsiteX179" fmla="*/ 2027207 w 7161695"/>
                <a:gd name="connsiteY179" fmla="*/ 189781 h 1630392"/>
                <a:gd name="connsiteX180" fmla="*/ 1940943 w 7161695"/>
                <a:gd name="connsiteY180" fmla="*/ 241540 h 1630392"/>
                <a:gd name="connsiteX181" fmla="*/ 1915064 w 7161695"/>
                <a:gd name="connsiteY181" fmla="*/ 258792 h 1630392"/>
                <a:gd name="connsiteX182" fmla="*/ 1863306 w 7161695"/>
                <a:gd name="connsiteY182" fmla="*/ 276045 h 1630392"/>
                <a:gd name="connsiteX183" fmla="*/ 1725283 w 7161695"/>
                <a:gd name="connsiteY183" fmla="*/ 258792 h 1630392"/>
                <a:gd name="connsiteX184" fmla="*/ 1690777 w 7161695"/>
                <a:gd name="connsiteY184" fmla="*/ 241540 h 1630392"/>
                <a:gd name="connsiteX185" fmla="*/ 1639019 w 7161695"/>
                <a:gd name="connsiteY185" fmla="*/ 215660 h 1630392"/>
                <a:gd name="connsiteX186" fmla="*/ 1621766 w 7161695"/>
                <a:gd name="connsiteY186" fmla="*/ 189781 h 1630392"/>
                <a:gd name="connsiteX187" fmla="*/ 1526875 w 7161695"/>
                <a:gd name="connsiteY187" fmla="*/ 172528 h 1630392"/>
                <a:gd name="connsiteX188" fmla="*/ 1457864 w 7161695"/>
                <a:gd name="connsiteY188" fmla="*/ 155275 h 1630392"/>
                <a:gd name="connsiteX189" fmla="*/ 1380226 w 7161695"/>
                <a:gd name="connsiteY189" fmla="*/ 146649 h 1630392"/>
                <a:gd name="connsiteX190" fmla="*/ 1328468 w 7161695"/>
                <a:gd name="connsiteY190" fmla="*/ 138023 h 1630392"/>
                <a:gd name="connsiteX191" fmla="*/ 1293962 w 7161695"/>
                <a:gd name="connsiteY191" fmla="*/ 120770 h 1630392"/>
                <a:gd name="connsiteX192" fmla="*/ 1268083 w 7161695"/>
                <a:gd name="connsiteY192" fmla="*/ 112143 h 1630392"/>
                <a:gd name="connsiteX193" fmla="*/ 1250830 w 7161695"/>
                <a:gd name="connsiteY193" fmla="*/ 138023 h 1630392"/>
                <a:gd name="connsiteX194" fmla="*/ 1224951 w 7161695"/>
                <a:gd name="connsiteY194" fmla="*/ 155275 h 1630392"/>
                <a:gd name="connsiteX195" fmla="*/ 1199072 w 7161695"/>
                <a:gd name="connsiteY195" fmla="*/ 181155 h 1630392"/>
                <a:gd name="connsiteX196" fmla="*/ 1164566 w 7161695"/>
                <a:gd name="connsiteY196" fmla="*/ 198408 h 1630392"/>
                <a:gd name="connsiteX197" fmla="*/ 1086928 w 7161695"/>
                <a:gd name="connsiteY197" fmla="*/ 241540 h 1630392"/>
                <a:gd name="connsiteX198" fmla="*/ 1017917 w 7161695"/>
                <a:gd name="connsiteY198" fmla="*/ 215660 h 1630392"/>
                <a:gd name="connsiteX199" fmla="*/ 974785 w 7161695"/>
                <a:gd name="connsiteY199" fmla="*/ 198408 h 1630392"/>
                <a:gd name="connsiteX200" fmla="*/ 948906 w 7161695"/>
                <a:gd name="connsiteY200" fmla="*/ 189781 h 1630392"/>
                <a:gd name="connsiteX201" fmla="*/ 923026 w 7161695"/>
                <a:gd name="connsiteY201" fmla="*/ 172528 h 1630392"/>
                <a:gd name="connsiteX202" fmla="*/ 828136 w 7161695"/>
                <a:gd name="connsiteY202" fmla="*/ 138023 h 1630392"/>
                <a:gd name="connsiteX203" fmla="*/ 750498 w 7161695"/>
                <a:gd name="connsiteY203" fmla="*/ 112143 h 1630392"/>
                <a:gd name="connsiteX204" fmla="*/ 724619 w 7161695"/>
                <a:gd name="connsiteY204" fmla="*/ 103517 h 1630392"/>
                <a:gd name="connsiteX205" fmla="*/ 422694 w 7161695"/>
                <a:gd name="connsiteY205" fmla="*/ 112143 h 1630392"/>
                <a:gd name="connsiteX206" fmla="*/ 396815 w 7161695"/>
                <a:gd name="connsiteY206" fmla="*/ 103517 h 1630392"/>
                <a:gd name="connsiteX207" fmla="*/ 370936 w 7161695"/>
                <a:gd name="connsiteY207" fmla="*/ 77638 h 1630392"/>
                <a:gd name="connsiteX208" fmla="*/ 353683 w 7161695"/>
                <a:gd name="connsiteY208" fmla="*/ 17253 h 1630392"/>
                <a:gd name="connsiteX209" fmla="*/ 327804 w 7161695"/>
                <a:gd name="connsiteY209" fmla="*/ 0 h 1630392"/>
                <a:gd name="connsiteX210" fmla="*/ 241539 w 7161695"/>
                <a:gd name="connsiteY210" fmla="*/ 43132 h 1630392"/>
                <a:gd name="connsiteX211" fmla="*/ 215660 w 7161695"/>
                <a:gd name="connsiteY211" fmla="*/ 69011 h 1630392"/>
                <a:gd name="connsiteX212" fmla="*/ 189781 w 7161695"/>
                <a:gd name="connsiteY212" fmla="*/ 77638 h 1630392"/>
                <a:gd name="connsiteX213" fmla="*/ 103517 w 7161695"/>
                <a:gd name="connsiteY213" fmla="*/ 112143 h 1630392"/>
                <a:gd name="connsiteX214" fmla="*/ 51758 w 7161695"/>
                <a:gd name="connsiteY214" fmla="*/ 120770 h 1630392"/>
                <a:gd name="connsiteX215" fmla="*/ 0 w 7161695"/>
                <a:gd name="connsiteY215" fmla="*/ 138023 h 1630392"/>
                <a:gd name="connsiteX216" fmla="*/ 25879 w 7161695"/>
                <a:gd name="connsiteY216" fmla="*/ 198408 h 1630392"/>
                <a:gd name="connsiteX217" fmla="*/ 34506 w 7161695"/>
                <a:gd name="connsiteY217" fmla="*/ 224287 h 1630392"/>
                <a:gd name="connsiteX218" fmla="*/ 60385 w 7161695"/>
                <a:gd name="connsiteY218" fmla="*/ 232913 h 1630392"/>
                <a:gd name="connsiteX219" fmla="*/ 112143 w 7161695"/>
                <a:gd name="connsiteY219" fmla="*/ 224287 h 1630392"/>
                <a:gd name="connsiteX220" fmla="*/ 112143 w 7161695"/>
                <a:gd name="connsiteY220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611596 w 7161695"/>
                <a:gd name="connsiteY138" fmla="*/ 566347 h 1630392"/>
                <a:gd name="connsiteX139" fmla="*/ 4559838 w 7161695"/>
                <a:gd name="connsiteY139" fmla="*/ 557721 h 1630392"/>
                <a:gd name="connsiteX140" fmla="*/ 4494363 w 7161695"/>
                <a:gd name="connsiteY140" fmla="*/ 526211 h 1630392"/>
                <a:gd name="connsiteX141" fmla="*/ 4390845 w 7161695"/>
                <a:gd name="connsiteY141" fmla="*/ 500332 h 1630392"/>
                <a:gd name="connsiteX142" fmla="*/ 4382219 w 7161695"/>
                <a:gd name="connsiteY142" fmla="*/ 267419 h 1630392"/>
                <a:gd name="connsiteX143" fmla="*/ 4339087 w 7161695"/>
                <a:gd name="connsiteY143" fmla="*/ 293298 h 1630392"/>
                <a:gd name="connsiteX144" fmla="*/ 4270075 w 7161695"/>
                <a:gd name="connsiteY144" fmla="*/ 327804 h 1630392"/>
                <a:gd name="connsiteX145" fmla="*/ 4183811 w 7161695"/>
                <a:gd name="connsiteY145" fmla="*/ 353683 h 1630392"/>
                <a:gd name="connsiteX146" fmla="*/ 4019909 w 7161695"/>
                <a:gd name="connsiteY146" fmla="*/ 336430 h 1630392"/>
                <a:gd name="connsiteX147" fmla="*/ 3994030 w 7161695"/>
                <a:gd name="connsiteY147" fmla="*/ 276045 h 1630392"/>
                <a:gd name="connsiteX148" fmla="*/ 3959524 w 7161695"/>
                <a:gd name="connsiteY148" fmla="*/ 224287 h 1630392"/>
                <a:gd name="connsiteX149" fmla="*/ 3942272 w 7161695"/>
                <a:gd name="connsiteY149" fmla="*/ 198408 h 1630392"/>
                <a:gd name="connsiteX150" fmla="*/ 3925019 w 7161695"/>
                <a:gd name="connsiteY150" fmla="*/ 172528 h 1630392"/>
                <a:gd name="connsiteX151" fmla="*/ 3899139 w 7161695"/>
                <a:gd name="connsiteY151" fmla="*/ 120770 h 1630392"/>
                <a:gd name="connsiteX152" fmla="*/ 3838755 w 7161695"/>
                <a:gd name="connsiteY152" fmla="*/ 43132 h 1630392"/>
                <a:gd name="connsiteX153" fmla="*/ 3804249 w 7161695"/>
                <a:gd name="connsiteY153" fmla="*/ 51758 h 1630392"/>
                <a:gd name="connsiteX154" fmla="*/ 3735238 w 7161695"/>
                <a:gd name="connsiteY154" fmla="*/ 103517 h 1630392"/>
                <a:gd name="connsiteX155" fmla="*/ 3709358 w 7161695"/>
                <a:gd name="connsiteY155" fmla="*/ 129396 h 1630392"/>
                <a:gd name="connsiteX156" fmla="*/ 3674853 w 7161695"/>
                <a:gd name="connsiteY156" fmla="*/ 146649 h 1630392"/>
                <a:gd name="connsiteX157" fmla="*/ 3631721 w 7161695"/>
                <a:gd name="connsiteY157" fmla="*/ 198408 h 1630392"/>
                <a:gd name="connsiteX158" fmla="*/ 3597215 w 7161695"/>
                <a:gd name="connsiteY158" fmla="*/ 215660 h 1630392"/>
                <a:gd name="connsiteX159" fmla="*/ 3545456 w 7161695"/>
                <a:gd name="connsiteY159" fmla="*/ 250166 h 1630392"/>
                <a:gd name="connsiteX160" fmla="*/ 3493698 w 7161695"/>
                <a:gd name="connsiteY160" fmla="*/ 267419 h 1630392"/>
                <a:gd name="connsiteX161" fmla="*/ 3433313 w 7161695"/>
                <a:gd name="connsiteY161" fmla="*/ 284672 h 1630392"/>
                <a:gd name="connsiteX162" fmla="*/ 3338423 w 7161695"/>
                <a:gd name="connsiteY162" fmla="*/ 293298 h 1630392"/>
                <a:gd name="connsiteX163" fmla="*/ 2846717 w 7161695"/>
                <a:gd name="connsiteY163" fmla="*/ 284672 h 1630392"/>
                <a:gd name="connsiteX164" fmla="*/ 2786332 w 7161695"/>
                <a:gd name="connsiteY164" fmla="*/ 276045 h 1630392"/>
                <a:gd name="connsiteX165" fmla="*/ 2760453 w 7161695"/>
                <a:gd name="connsiteY165" fmla="*/ 258792 h 1630392"/>
                <a:gd name="connsiteX166" fmla="*/ 2725947 w 7161695"/>
                <a:gd name="connsiteY166" fmla="*/ 241540 h 1630392"/>
                <a:gd name="connsiteX167" fmla="*/ 2639683 w 7161695"/>
                <a:gd name="connsiteY167" fmla="*/ 198408 h 1630392"/>
                <a:gd name="connsiteX168" fmla="*/ 2544792 w 7161695"/>
                <a:gd name="connsiteY168" fmla="*/ 172528 h 1630392"/>
                <a:gd name="connsiteX169" fmla="*/ 2424023 w 7161695"/>
                <a:gd name="connsiteY169" fmla="*/ 120770 h 1630392"/>
                <a:gd name="connsiteX170" fmla="*/ 2380890 w 7161695"/>
                <a:gd name="connsiteY170" fmla="*/ 103517 h 1630392"/>
                <a:gd name="connsiteX171" fmla="*/ 2346385 w 7161695"/>
                <a:gd name="connsiteY171" fmla="*/ 86264 h 1630392"/>
                <a:gd name="connsiteX172" fmla="*/ 2294626 w 7161695"/>
                <a:gd name="connsiteY172" fmla="*/ 69011 h 1630392"/>
                <a:gd name="connsiteX173" fmla="*/ 2234241 w 7161695"/>
                <a:gd name="connsiteY173" fmla="*/ 51758 h 1630392"/>
                <a:gd name="connsiteX174" fmla="*/ 2182483 w 7161695"/>
                <a:gd name="connsiteY174" fmla="*/ 25879 h 1630392"/>
                <a:gd name="connsiteX175" fmla="*/ 2139351 w 7161695"/>
                <a:gd name="connsiteY175" fmla="*/ 17253 h 1630392"/>
                <a:gd name="connsiteX176" fmla="*/ 2061713 w 7161695"/>
                <a:gd name="connsiteY176" fmla="*/ 0 h 1630392"/>
                <a:gd name="connsiteX177" fmla="*/ 2053087 w 7161695"/>
                <a:gd name="connsiteY177" fmla="*/ 25879 h 1630392"/>
                <a:gd name="connsiteX178" fmla="*/ 2070339 w 7161695"/>
                <a:gd name="connsiteY178" fmla="*/ 94891 h 1630392"/>
                <a:gd name="connsiteX179" fmla="*/ 2053087 w 7161695"/>
                <a:gd name="connsiteY179" fmla="*/ 163902 h 1630392"/>
                <a:gd name="connsiteX180" fmla="*/ 2027207 w 7161695"/>
                <a:gd name="connsiteY180" fmla="*/ 189781 h 1630392"/>
                <a:gd name="connsiteX181" fmla="*/ 1940943 w 7161695"/>
                <a:gd name="connsiteY181" fmla="*/ 241540 h 1630392"/>
                <a:gd name="connsiteX182" fmla="*/ 1915064 w 7161695"/>
                <a:gd name="connsiteY182" fmla="*/ 258792 h 1630392"/>
                <a:gd name="connsiteX183" fmla="*/ 1863306 w 7161695"/>
                <a:gd name="connsiteY183" fmla="*/ 276045 h 1630392"/>
                <a:gd name="connsiteX184" fmla="*/ 1725283 w 7161695"/>
                <a:gd name="connsiteY184" fmla="*/ 258792 h 1630392"/>
                <a:gd name="connsiteX185" fmla="*/ 1690777 w 7161695"/>
                <a:gd name="connsiteY185" fmla="*/ 241540 h 1630392"/>
                <a:gd name="connsiteX186" fmla="*/ 1639019 w 7161695"/>
                <a:gd name="connsiteY186" fmla="*/ 215660 h 1630392"/>
                <a:gd name="connsiteX187" fmla="*/ 1621766 w 7161695"/>
                <a:gd name="connsiteY187" fmla="*/ 189781 h 1630392"/>
                <a:gd name="connsiteX188" fmla="*/ 1526875 w 7161695"/>
                <a:gd name="connsiteY188" fmla="*/ 172528 h 1630392"/>
                <a:gd name="connsiteX189" fmla="*/ 1457864 w 7161695"/>
                <a:gd name="connsiteY189" fmla="*/ 155275 h 1630392"/>
                <a:gd name="connsiteX190" fmla="*/ 1380226 w 7161695"/>
                <a:gd name="connsiteY190" fmla="*/ 146649 h 1630392"/>
                <a:gd name="connsiteX191" fmla="*/ 1328468 w 7161695"/>
                <a:gd name="connsiteY191" fmla="*/ 138023 h 1630392"/>
                <a:gd name="connsiteX192" fmla="*/ 1293962 w 7161695"/>
                <a:gd name="connsiteY192" fmla="*/ 120770 h 1630392"/>
                <a:gd name="connsiteX193" fmla="*/ 1268083 w 7161695"/>
                <a:gd name="connsiteY193" fmla="*/ 112143 h 1630392"/>
                <a:gd name="connsiteX194" fmla="*/ 1250830 w 7161695"/>
                <a:gd name="connsiteY194" fmla="*/ 138023 h 1630392"/>
                <a:gd name="connsiteX195" fmla="*/ 1224951 w 7161695"/>
                <a:gd name="connsiteY195" fmla="*/ 155275 h 1630392"/>
                <a:gd name="connsiteX196" fmla="*/ 1199072 w 7161695"/>
                <a:gd name="connsiteY196" fmla="*/ 181155 h 1630392"/>
                <a:gd name="connsiteX197" fmla="*/ 1164566 w 7161695"/>
                <a:gd name="connsiteY197" fmla="*/ 198408 h 1630392"/>
                <a:gd name="connsiteX198" fmla="*/ 1086928 w 7161695"/>
                <a:gd name="connsiteY198" fmla="*/ 241540 h 1630392"/>
                <a:gd name="connsiteX199" fmla="*/ 1017917 w 7161695"/>
                <a:gd name="connsiteY199" fmla="*/ 215660 h 1630392"/>
                <a:gd name="connsiteX200" fmla="*/ 974785 w 7161695"/>
                <a:gd name="connsiteY200" fmla="*/ 198408 h 1630392"/>
                <a:gd name="connsiteX201" fmla="*/ 948906 w 7161695"/>
                <a:gd name="connsiteY201" fmla="*/ 189781 h 1630392"/>
                <a:gd name="connsiteX202" fmla="*/ 923026 w 7161695"/>
                <a:gd name="connsiteY202" fmla="*/ 172528 h 1630392"/>
                <a:gd name="connsiteX203" fmla="*/ 828136 w 7161695"/>
                <a:gd name="connsiteY203" fmla="*/ 138023 h 1630392"/>
                <a:gd name="connsiteX204" fmla="*/ 750498 w 7161695"/>
                <a:gd name="connsiteY204" fmla="*/ 112143 h 1630392"/>
                <a:gd name="connsiteX205" fmla="*/ 724619 w 7161695"/>
                <a:gd name="connsiteY205" fmla="*/ 103517 h 1630392"/>
                <a:gd name="connsiteX206" fmla="*/ 422694 w 7161695"/>
                <a:gd name="connsiteY206" fmla="*/ 112143 h 1630392"/>
                <a:gd name="connsiteX207" fmla="*/ 396815 w 7161695"/>
                <a:gd name="connsiteY207" fmla="*/ 103517 h 1630392"/>
                <a:gd name="connsiteX208" fmla="*/ 370936 w 7161695"/>
                <a:gd name="connsiteY208" fmla="*/ 77638 h 1630392"/>
                <a:gd name="connsiteX209" fmla="*/ 353683 w 7161695"/>
                <a:gd name="connsiteY209" fmla="*/ 17253 h 1630392"/>
                <a:gd name="connsiteX210" fmla="*/ 327804 w 7161695"/>
                <a:gd name="connsiteY210" fmla="*/ 0 h 1630392"/>
                <a:gd name="connsiteX211" fmla="*/ 241539 w 7161695"/>
                <a:gd name="connsiteY211" fmla="*/ 43132 h 1630392"/>
                <a:gd name="connsiteX212" fmla="*/ 215660 w 7161695"/>
                <a:gd name="connsiteY212" fmla="*/ 69011 h 1630392"/>
                <a:gd name="connsiteX213" fmla="*/ 189781 w 7161695"/>
                <a:gd name="connsiteY213" fmla="*/ 77638 h 1630392"/>
                <a:gd name="connsiteX214" fmla="*/ 103517 w 7161695"/>
                <a:gd name="connsiteY214" fmla="*/ 112143 h 1630392"/>
                <a:gd name="connsiteX215" fmla="*/ 51758 w 7161695"/>
                <a:gd name="connsiteY215" fmla="*/ 120770 h 1630392"/>
                <a:gd name="connsiteX216" fmla="*/ 0 w 7161695"/>
                <a:gd name="connsiteY216" fmla="*/ 138023 h 1630392"/>
                <a:gd name="connsiteX217" fmla="*/ 25879 w 7161695"/>
                <a:gd name="connsiteY217" fmla="*/ 198408 h 1630392"/>
                <a:gd name="connsiteX218" fmla="*/ 34506 w 7161695"/>
                <a:gd name="connsiteY218" fmla="*/ 224287 h 1630392"/>
                <a:gd name="connsiteX219" fmla="*/ 60385 w 7161695"/>
                <a:gd name="connsiteY219" fmla="*/ 232913 h 1630392"/>
                <a:gd name="connsiteX220" fmla="*/ 112143 w 7161695"/>
                <a:gd name="connsiteY220" fmla="*/ 224287 h 1630392"/>
                <a:gd name="connsiteX221" fmla="*/ 112143 w 7161695"/>
                <a:gd name="connsiteY221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692769 w 7161695"/>
                <a:gd name="connsiteY136" fmla="*/ 560718 h 1630392"/>
                <a:gd name="connsiteX137" fmla="*/ 4528868 w 7161695"/>
                <a:gd name="connsiteY137" fmla="*/ 146649 h 1630392"/>
                <a:gd name="connsiteX138" fmla="*/ 4611596 w 7161695"/>
                <a:gd name="connsiteY138" fmla="*/ 566347 h 1630392"/>
                <a:gd name="connsiteX139" fmla="*/ 4559838 w 7161695"/>
                <a:gd name="connsiteY139" fmla="*/ 557721 h 1630392"/>
                <a:gd name="connsiteX140" fmla="*/ 4494363 w 7161695"/>
                <a:gd name="connsiteY140" fmla="*/ 526211 h 1630392"/>
                <a:gd name="connsiteX141" fmla="*/ 4390845 w 7161695"/>
                <a:gd name="connsiteY141" fmla="*/ 500332 h 1630392"/>
                <a:gd name="connsiteX142" fmla="*/ 4382219 w 7161695"/>
                <a:gd name="connsiteY142" fmla="*/ 267419 h 1630392"/>
                <a:gd name="connsiteX143" fmla="*/ 4339087 w 7161695"/>
                <a:gd name="connsiteY143" fmla="*/ 293298 h 1630392"/>
                <a:gd name="connsiteX144" fmla="*/ 4270075 w 7161695"/>
                <a:gd name="connsiteY144" fmla="*/ 327804 h 1630392"/>
                <a:gd name="connsiteX145" fmla="*/ 4183811 w 7161695"/>
                <a:gd name="connsiteY145" fmla="*/ 353683 h 1630392"/>
                <a:gd name="connsiteX146" fmla="*/ 4019909 w 7161695"/>
                <a:gd name="connsiteY146" fmla="*/ 336430 h 1630392"/>
                <a:gd name="connsiteX147" fmla="*/ 3994030 w 7161695"/>
                <a:gd name="connsiteY147" fmla="*/ 276045 h 1630392"/>
                <a:gd name="connsiteX148" fmla="*/ 3959524 w 7161695"/>
                <a:gd name="connsiteY148" fmla="*/ 224287 h 1630392"/>
                <a:gd name="connsiteX149" fmla="*/ 3942272 w 7161695"/>
                <a:gd name="connsiteY149" fmla="*/ 198408 h 1630392"/>
                <a:gd name="connsiteX150" fmla="*/ 3925019 w 7161695"/>
                <a:gd name="connsiteY150" fmla="*/ 172528 h 1630392"/>
                <a:gd name="connsiteX151" fmla="*/ 3899139 w 7161695"/>
                <a:gd name="connsiteY151" fmla="*/ 120770 h 1630392"/>
                <a:gd name="connsiteX152" fmla="*/ 3838755 w 7161695"/>
                <a:gd name="connsiteY152" fmla="*/ 43132 h 1630392"/>
                <a:gd name="connsiteX153" fmla="*/ 3804249 w 7161695"/>
                <a:gd name="connsiteY153" fmla="*/ 51758 h 1630392"/>
                <a:gd name="connsiteX154" fmla="*/ 3735238 w 7161695"/>
                <a:gd name="connsiteY154" fmla="*/ 103517 h 1630392"/>
                <a:gd name="connsiteX155" fmla="*/ 3709358 w 7161695"/>
                <a:gd name="connsiteY155" fmla="*/ 129396 h 1630392"/>
                <a:gd name="connsiteX156" fmla="*/ 3674853 w 7161695"/>
                <a:gd name="connsiteY156" fmla="*/ 146649 h 1630392"/>
                <a:gd name="connsiteX157" fmla="*/ 3631721 w 7161695"/>
                <a:gd name="connsiteY157" fmla="*/ 198408 h 1630392"/>
                <a:gd name="connsiteX158" fmla="*/ 3597215 w 7161695"/>
                <a:gd name="connsiteY158" fmla="*/ 215660 h 1630392"/>
                <a:gd name="connsiteX159" fmla="*/ 3545456 w 7161695"/>
                <a:gd name="connsiteY159" fmla="*/ 250166 h 1630392"/>
                <a:gd name="connsiteX160" fmla="*/ 3493698 w 7161695"/>
                <a:gd name="connsiteY160" fmla="*/ 267419 h 1630392"/>
                <a:gd name="connsiteX161" fmla="*/ 3433313 w 7161695"/>
                <a:gd name="connsiteY161" fmla="*/ 284672 h 1630392"/>
                <a:gd name="connsiteX162" fmla="*/ 3338423 w 7161695"/>
                <a:gd name="connsiteY162" fmla="*/ 293298 h 1630392"/>
                <a:gd name="connsiteX163" fmla="*/ 2846717 w 7161695"/>
                <a:gd name="connsiteY163" fmla="*/ 284672 h 1630392"/>
                <a:gd name="connsiteX164" fmla="*/ 2786332 w 7161695"/>
                <a:gd name="connsiteY164" fmla="*/ 276045 h 1630392"/>
                <a:gd name="connsiteX165" fmla="*/ 2760453 w 7161695"/>
                <a:gd name="connsiteY165" fmla="*/ 258792 h 1630392"/>
                <a:gd name="connsiteX166" fmla="*/ 2725947 w 7161695"/>
                <a:gd name="connsiteY166" fmla="*/ 241540 h 1630392"/>
                <a:gd name="connsiteX167" fmla="*/ 2639683 w 7161695"/>
                <a:gd name="connsiteY167" fmla="*/ 198408 h 1630392"/>
                <a:gd name="connsiteX168" fmla="*/ 2544792 w 7161695"/>
                <a:gd name="connsiteY168" fmla="*/ 172528 h 1630392"/>
                <a:gd name="connsiteX169" fmla="*/ 2424023 w 7161695"/>
                <a:gd name="connsiteY169" fmla="*/ 120770 h 1630392"/>
                <a:gd name="connsiteX170" fmla="*/ 2380890 w 7161695"/>
                <a:gd name="connsiteY170" fmla="*/ 103517 h 1630392"/>
                <a:gd name="connsiteX171" fmla="*/ 2346385 w 7161695"/>
                <a:gd name="connsiteY171" fmla="*/ 86264 h 1630392"/>
                <a:gd name="connsiteX172" fmla="*/ 2294626 w 7161695"/>
                <a:gd name="connsiteY172" fmla="*/ 69011 h 1630392"/>
                <a:gd name="connsiteX173" fmla="*/ 2234241 w 7161695"/>
                <a:gd name="connsiteY173" fmla="*/ 51758 h 1630392"/>
                <a:gd name="connsiteX174" fmla="*/ 2182483 w 7161695"/>
                <a:gd name="connsiteY174" fmla="*/ 25879 h 1630392"/>
                <a:gd name="connsiteX175" fmla="*/ 2139351 w 7161695"/>
                <a:gd name="connsiteY175" fmla="*/ 17253 h 1630392"/>
                <a:gd name="connsiteX176" fmla="*/ 2061713 w 7161695"/>
                <a:gd name="connsiteY176" fmla="*/ 0 h 1630392"/>
                <a:gd name="connsiteX177" fmla="*/ 2053087 w 7161695"/>
                <a:gd name="connsiteY177" fmla="*/ 25879 h 1630392"/>
                <a:gd name="connsiteX178" fmla="*/ 2070339 w 7161695"/>
                <a:gd name="connsiteY178" fmla="*/ 94891 h 1630392"/>
                <a:gd name="connsiteX179" fmla="*/ 2053087 w 7161695"/>
                <a:gd name="connsiteY179" fmla="*/ 163902 h 1630392"/>
                <a:gd name="connsiteX180" fmla="*/ 2027207 w 7161695"/>
                <a:gd name="connsiteY180" fmla="*/ 189781 h 1630392"/>
                <a:gd name="connsiteX181" fmla="*/ 1940943 w 7161695"/>
                <a:gd name="connsiteY181" fmla="*/ 241540 h 1630392"/>
                <a:gd name="connsiteX182" fmla="*/ 1915064 w 7161695"/>
                <a:gd name="connsiteY182" fmla="*/ 258792 h 1630392"/>
                <a:gd name="connsiteX183" fmla="*/ 1863306 w 7161695"/>
                <a:gd name="connsiteY183" fmla="*/ 276045 h 1630392"/>
                <a:gd name="connsiteX184" fmla="*/ 1725283 w 7161695"/>
                <a:gd name="connsiteY184" fmla="*/ 258792 h 1630392"/>
                <a:gd name="connsiteX185" fmla="*/ 1690777 w 7161695"/>
                <a:gd name="connsiteY185" fmla="*/ 241540 h 1630392"/>
                <a:gd name="connsiteX186" fmla="*/ 1639019 w 7161695"/>
                <a:gd name="connsiteY186" fmla="*/ 215660 h 1630392"/>
                <a:gd name="connsiteX187" fmla="*/ 1621766 w 7161695"/>
                <a:gd name="connsiteY187" fmla="*/ 189781 h 1630392"/>
                <a:gd name="connsiteX188" fmla="*/ 1526875 w 7161695"/>
                <a:gd name="connsiteY188" fmla="*/ 172528 h 1630392"/>
                <a:gd name="connsiteX189" fmla="*/ 1457864 w 7161695"/>
                <a:gd name="connsiteY189" fmla="*/ 155275 h 1630392"/>
                <a:gd name="connsiteX190" fmla="*/ 1380226 w 7161695"/>
                <a:gd name="connsiteY190" fmla="*/ 146649 h 1630392"/>
                <a:gd name="connsiteX191" fmla="*/ 1328468 w 7161695"/>
                <a:gd name="connsiteY191" fmla="*/ 138023 h 1630392"/>
                <a:gd name="connsiteX192" fmla="*/ 1293962 w 7161695"/>
                <a:gd name="connsiteY192" fmla="*/ 120770 h 1630392"/>
                <a:gd name="connsiteX193" fmla="*/ 1268083 w 7161695"/>
                <a:gd name="connsiteY193" fmla="*/ 112143 h 1630392"/>
                <a:gd name="connsiteX194" fmla="*/ 1250830 w 7161695"/>
                <a:gd name="connsiteY194" fmla="*/ 138023 h 1630392"/>
                <a:gd name="connsiteX195" fmla="*/ 1224951 w 7161695"/>
                <a:gd name="connsiteY195" fmla="*/ 155275 h 1630392"/>
                <a:gd name="connsiteX196" fmla="*/ 1199072 w 7161695"/>
                <a:gd name="connsiteY196" fmla="*/ 181155 h 1630392"/>
                <a:gd name="connsiteX197" fmla="*/ 1164566 w 7161695"/>
                <a:gd name="connsiteY197" fmla="*/ 198408 h 1630392"/>
                <a:gd name="connsiteX198" fmla="*/ 1086928 w 7161695"/>
                <a:gd name="connsiteY198" fmla="*/ 241540 h 1630392"/>
                <a:gd name="connsiteX199" fmla="*/ 1017917 w 7161695"/>
                <a:gd name="connsiteY199" fmla="*/ 215660 h 1630392"/>
                <a:gd name="connsiteX200" fmla="*/ 974785 w 7161695"/>
                <a:gd name="connsiteY200" fmla="*/ 198408 h 1630392"/>
                <a:gd name="connsiteX201" fmla="*/ 948906 w 7161695"/>
                <a:gd name="connsiteY201" fmla="*/ 189781 h 1630392"/>
                <a:gd name="connsiteX202" fmla="*/ 923026 w 7161695"/>
                <a:gd name="connsiteY202" fmla="*/ 172528 h 1630392"/>
                <a:gd name="connsiteX203" fmla="*/ 828136 w 7161695"/>
                <a:gd name="connsiteY203" fmla="*/ 138023 h 1630392"/>
                <a:gd name="connsiteX204" fmla="*/ 750498 w 7161695"/>
                <a:gd name="connsiteY204" fmla="*/ 112143 h 1630392"/>
                <a:gd name="connsiteX205" fmla="*/ 724619 w 7161695"/>
                <a:gd name="connsiteY205" fmla="*/ 103517 h 1630392"/>
                <a:gd name="connsiteX206" fmla="*/ 422694 w 7161695"/>
                <a:gd name="connsiteY206" fmla="*/ 112143 h 1630392"/>
                <a:gd name="connsiteX207" fmla="*/ 396815 w 7161695"/>
                <a:gd name="connsiteY207" fmla="*/ 103517 h 1630392"/>
                <a:gd name="connsiteX208" fmla="*/ 370936 w 7161695"/>
                <a:gd name="connsiteY208" fmla="*/ 77638 h 1630392"/>
                <a:gd name="connsiteX209" fmla="*/ 353683 w 7161695"/>
                <a:gd name="connsiteY209" fmla="*/ 17253 h 1630392"/>
                <a:gd name="connsiteX210" fmla="*/ 327804 w 7161695"/>
                <a:gd name="connsiteY210" fmla="*/ 0 h 1630392"/>
                <a:gd name="connsiteX211" fmla="*/ 241539 w 7161695"/>
                <a:gd name="connsiteY211" fmla="*/ 43132 h 1630392"/>
                <a:gd name="connsiteX212" fmla="*/ 215660 w 7161695"/>
                <a:gd name="connsiteY212" fmla="*/ 69011 h 1630392"/>
                <a:gd name="connsiteX213" fmla="*/ 189781 w 7161695"/>
                <a:gd name="connsiteY213" fmla="*/ 77638 h 1630392"/>
                <a:gd name="connsiteX214" fmla="*/ 103517 w 7161695"/>
                <a:gd name="connsiteY214" fmla="*/ 112143 h 1630392"/>
                <a:gd name="connsiteX215" fmla="*/ 51758 w 7161695"/>
                <a:gd name="connsiteY215" fmla="*/ 120770 h 1630392"/>
                <a:gd name="connsiteX216" fmla="*/ 0 w 7161695"/>
                <a:gd name="connsiteY216" fmla="*/ 138023 h 1630392"/>
                <a:gd name="connsiteX217" fmla="*/ 25879 w 7161695"/>
                <a:gd name="connsiteY217" fmla="*/ 198408 h 1630392"/>
                <a:gd name="connsiteX218" fmla="*/ 34506 w 7161695"/>
                <a:gd name="connsiteY218" fmla="*/ 224287 h 1630392"/>
                <a:gd name="connsiteX219" fmla="*/ 60385 w 7161695"/>
                <a:gd name="connsiteY219" fmla="*/ 232913 h 1630392"/>
                <a:gd name="connsiteX220" fmla="*/ 112143 w 7161695"/>
                <a:gd name="connsiteY220" fmla="*/ 224287 h 1630392"/>
                <a:gd name="connsiteX221" fmla="*/ 112143 w 7161695"/>
                <a:gd name="connsiteY221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692769 w 7161695"/>
                <a:gd name="connsiteY136" fmla="*/ 560718 h 1630392"/>
                <a:gd name="connsiteX137" fmla="*/ 4623758 w 7161695"/>
                <a:gd name="connsiteY137" fmla="*/ 612475 h 1630392"/>
                <a:gd name="connsiteX138" fmla="*/ 4611596 w 7161695"/>
                <a:gd name="connsiteY138" fmla="*/ 566347 h 1630392"/>
                <a:gd name="connsiteX139" fmla="*/ 4559838 w 7161695"/>
                <a:gd name="connsiteY139" fmla="*/ 557721 h 1630392"/>
                <a:gd name="connsiteX140" fmla="*/ 4494363 w 7161695"/>
                <a:gd name="connsiteY140" fmla="*/ 526211 h 1630392"/>
                <a:gd name="connsiteX141" fmla="*/ 4390845 w 7161695"/>
                <a:gd name="connsiteY141" fmla="*/ 500332 h 1630392"/>
                <a:gd name="connsiteX142" fmla="*/ 4382219 w 7161695"/>
                <a:gd name="connsiteY142" fmla="*/ 267419 h 1630392"/>
                <a:gd name="connsiteX143" fmla="*/ 4339087 w 7161695"/>
                <a:gd name="connsiteY143" fmla="*/ 293298 h 1630392"/>
                <a:gd name="connsiteX144" fmla="*/ 4270075 w 7161695"/>
                <a:gd name="connsiteY144" fmla="*/ 327804 h 1630392"/>
                <a:gd name="connsiteX145" fmla="*/ 4183811 w 7161695"/>
                <a:gd name="connsiteY145" fmla="*/ 353683 h 1630392"/>
                <a:gd name="connsiteX146" fmla="*/ 4019909 w 7161695"/>
                <a:gd name="connsiteY146" fmla="*/ 336430 h 1630392"/>
                <a:gd name="connsiteX147" fmla="*/ 3994030 w 7161695"/>
                <a:gd name="connsiteY147" fmla="*/ 276045 h 1630392"/>
                <a:gd name="connsiteX148" fmla="*/ 3959524 w 7161695"/>
                <a:gd name="connsiteY148" fmla="*/ 224287 h 1630392"/>
                <a:gd name="connsiteX149" fmla="*/ 3942272 w 7161695"/>
                <a:gd name="connsiteY149" fmla="*/ 198408 h 1630392"/>
                <a:gd name="connsiteX150" fmla="*/ 3925019 w 7161695"/>
                <a:gd name="connsiteY150" fmla="*/ 172528 h 1630392"/>
                <a:gd name="connsiteX151" fmla="*/ 3899139 w 7161695"/>
                <a:gd name="connsiteY151" fmla="*/ 120770 h 1630392"/>
                <a:gd name="connsiteX152" fmla="*/ 3838755 w 7161695"/>
                <a:gd name="connsiteY152" fmla="*/ 43132 h 1630392"/>
                <a:gd name="connsiteX153" fmla="*/ 3804249 w 7161695"/>
                <a:gd name="connsiteY153" fmla="*/ 51758 h 1630392"/>
                <a:gd name="connsiteX154" fmla="*/ 3735238 w 7161695"/>
                <a:gd name="connsiteY154" fmla="*/ 103517 h 1630392"/>
                <a:gd name="connsiteX155" fmla="*/ 3709358 w 7161695"/>
                <a:gd name="connsiteY155" fmla="*/ 129396 h 1630392"/>
                <a:gd name="connsiteX156" fmla="*/ 3674853 w 7161695"/>
                <a:gd name="connsiteY156" fmla="*/ 146649 h 1630392"/>
                <a:gd name="connsiteX157" fmla="*/ 3631721 w 7161695"/>
                <a:gd name="connsiteY157" fmla="*/ 198408 h 1630392"/>
                <a:gd name="connsiteX158" fmla="*/ 3597215 w 7161695"/>
                <a:gd name="connsiteY158" fmla="*/ 215660 h 1630392"/>
                <a:gd name="connsiteX159" fmla="*/ 3545456 w 7161695"/>
                <a:gd name="connsiteY159" fmla="*/ 250166 h 1630392"/>
                <a:gd name="connsiteX160" fmla="*/ 3493698 w 7161695"/>
                <a:gd name="connsiteY160" fmla="*/ 267419 h 1630392"/>
                <a:gd name="connsiteX161" fmla="*/ 3433313 w 7161695"/>
                <a:gd name="connsiteY161" fmla="*/ 284672 h 1630392"/>
                <a:gd name="connsiteX162" fmla="*/ 3338423 w 7161695"/>
                <a:gd name="connsiteY162" fmla="*/ 293298 h 1630392"/>
                <a:gd name="connsiteX163" fmla="*/ 2846717 w 7161695"/>
                <a:gd name="connsiteY163" fmla="*/ 284672 h 1630392"/>
                <a:gd name="connsiteX164" fmla="*/ 2786332 w 7161695"/>
                <a:gd name="connsiteY164" fmla="*/ 276045 h 1630392"/>
                <a:gd name="connsiteX165" fmla="*/ 2760453 w 7161695"/>
                <a:gd name="connsiteY165" fmla="*/ 258792 h 1630392"/>
                <a:gd name="connsiteX166" fmla="*/ 2725947 w 7161695"/>
                <a:gd name="connsiteY166" fmla="*/ 241540 h 1630392"/>
                <a:gd name="connsiteX167" fmla="*/ 2639683 w 7161695"/>
                <a:gd name="connsiteY167" fmla="*/ 198408 h 1630392"/>
                <a:gd name="connsiteX168" fmla="*/ 2544792 w 7161695"/>
                <a:gd name="connsiteY168" fmla="*/ 172528 h 1630392"/>
                <a:gd name="connsiteX169" fmla="*/ 2424023 w 7161695"/>
                <a:gd name="connsiteY169" fmla="*/ 120770 h 1630392"/>
                <a:gd name="connsiteX170" fmla="*/ 2380890 w 7161695"/>
                <a:gd name="connsiteY170" fmla="*/ 103517 h 1630392"/>
                <a:gd name="connsiteX171" fmla="*/ 2346385 w 7161695"/>
                <a:gd name="connsiteY171" fmla="*/ 86264 h 1630392"/>
                <a:gd name="connsiteX172" fmla="*/ 2294626 w 7161695"/>
                <a:gd name="connsiteY172" fmla="*/ 69011 h 1630392"/>
                <a:gd name="connsiteX173" fmla="*/ 2234241 w 7161695"/>
                <a:gd name="connsiteY173" fmla="*/ 51758 h 1630392"/>
                <a:gd name="connsiteX174" fmla="*/ 2182483 w 7161695"/>
                <a:gd name="connsiteY174" fmla="*/ 25879 h 1630392"/>
                <a:gd name="connsiteX175" fmla="*/ 2139351 w 7161695"/>
                <a:gd name="connsiteY175" fmla="*/ 17253 h 1630392"/>
                <a:gd name="connsiteX176" fmla="*/ 2061713 w 7161695"/>
                <a:gd name="connsiteY176" fmla="*/ 0 h 1630392"/>
                <a:gd name="connsiteX177" fmla="*/ 2053087 w 7161695"/>
                <a:gd name="connsiteY177" fmla="*/ 25879 h 1630392"/>
                <a:gd name="connsiteX178" fmla="*/ 2070339 w 7161695"/>
                <a:gd name="connsiteY178" fmla="*/ 94891 h 1630392"/>
                <a:gd name="connsiteX179" fmla="*/ 2053087 w 7161695"/>
                <a:gd name="connsiteY179" fmla="*/ 163902 h 1630392"/>
                <a:gd name="connsiteX180" fmla="*/ 2027207 w 7161695"/>
                <a:gd name="connsiteY180" fmla="*/ 189781 h 1630392"/>
                <a:gd name="connsiteX181" fmla="*/ 1940943 w 7161695"/>
                <a:gd name="connsiteY181" fmla="*/ 241540 h 1630392"/>
                <a:gd name="connsiteX182" fmla="*/ 1915064 w 7161695"/>
                <a:gd name="connsiteY182" fmla="*/ 258792 h 1630392"/>
                <a:gd name="connsiteX183" fmla="*/ 1863306 w 7161695"/>
                <a:gd name="connsiteY183" fmla="*/ 276045 h 1630392"/>
                <a:gd name="connsiteX184" fmla="*/ 1725283 w 7161695"/>
                <a:gd name="connsiteY184" fmla="*/ 258792 h 1630392"/>
                <a:gd name="connsiteX185" fmla="*/ 1690777 w 7161695"/>
                <a:gd name="connsiteY185" fmla="*/ 241540 h 1630392"/>
                <a:gd name="connsiteX186" fmla="*/ 1639019 w 7161695"/>
                <a:gd name="connsiteY186" fmla="*/ 215660 h 1630392"/>
                <a:gd name="connsiteX187" fmla="*/ 1621766 w 7161695"/>
                <a:gd name="connsiteY187" fmla="*/ 189781 h 1630392"/>
                <a:gd name="connsiteX188" fmla="*/ 1526875 w 7161695"/>
                <a:gd name="connsiteY188" fmla="*/ 172528 h 1630392"/>
                <a:gd name="connsiteX189" fmla="*/ 1457864 w 7161695"/>
                <a:gd name="connsiteY189" fmla="*/ 155275 h 1630392"/>
                <a:gd name="connsiteX190" fmla="*/ 1380226 w 7161695"/>
                <a:gd name="connsiteY190" fmla="*/ 146649 h 1630392"/>
                <a:gd name="connsiteX191" fmla="*/ 1328468 w 7161695"/>
                <a:gd name="connsiteY191" fmla="*/ 138023 h 1630392"/>
                <a:gd name="connsiteX192" fmla="*/ 1293962 w 7161695"/>
                <a:gd name="connsiteY192" fmla="*/ 120770 h 1630392"/>
                <a:gd name="connsiteX193" fmla="*/ 1268083 w 7161695"/>
                <a:gd name="connsiteY193" fmla="*/ 112143 h 1630392"/>
                <a:gd name="connsiteX194" fmla="*/ 1250830 w 7161695"/>
                <a:gd name="connsiteY194" fmla="*/ 138023 h 1630392"/>
                <a:gd name="connsiteX195" fmla="*/ 1224951 w 7161695"/>
                <a:gd name="connsiteY195" fmla="*/ 155275 h 1630392"/>
                <a:gd name="connsiteX196" fmla="*/ 1199072 w 7161695"/>
                <a:gd name="connsiteY196" fmla="*/ 181155 h 1630392"/>
                <a:gd name="connsiteX197" fmla="*/ 1164566 w 7161695"/>
                <a:gd name="connsiteY197" fmla="*/ 198408 h 1630392"/>
                <a:gd name="connsiteX198" fmla="*/ 1086928 w 7161695"/>
                <a:gd name="connsiteY198" fmla="*/ 241540 h 1630392"/>
                <a:gd name="connsiteX199" fmla="*/ 1017917 w 7161695"/>
                <a:gd name="connsiteY199" fmla="*/ 215660 h 1630392"/>
                <a:gd name="connsiteX200" fmla="*/ 974785 w 7161695"/>
                <a:gd name="connsiteY200" fmla="*/ 198408 h 1630392"/>
                <a:gd name="connsiteX201" fmla="*/ 948906 w 7161695"/>
                <a:gd name="connsiteY201" fmla="*/ 189781 h 1630392"/>
                <a:gd name="connsiteX202" fmla="*/ 923026 w 7161695"/>
                <a:gd name="connsiteY202" fmla="*/ 172528 h 1630392"/>
                <a:gd name="connsiteX203" fmla="*/ 828136 w 7161695"/>
                <a:gd name="connsiteY203" fmla="*/ 138023 h 1630392"/>
                <a:gd name="connsiteX204" fmla="*/ 750498 w 7161695"/>
                <a:gd name="connsiteY204" fmla="*/ 112143 h 1630392"/>
                <a:gd name="connsiteX205" fmla="*/ 724619 w 7161695"/>
                <a:gd name="connsiteY205" fmla="*/ 103517 h 1630392"/>
                <a:gd name="connsiteX206" fmla="*/ 422694 w 7161695"/>
                <a:gd name="connsiteY206" fmla="*/ 112143 h 1630392"/>
                <a:gd name="connsiteX207" fmla="*/ 396815 w 7161695"/>
                <a:gd name="connsiteY207" fmla="*/ 103517 h 1630392"/>
                <a:gd name="connsiteX208" fmla="*/ 370936 w 7161695"/>
                <a:gd name="connsiteY208" fmla="*/ 77638 h 1630392"/>
                <a:gd name="connsiteX209" fmla="*/ 353683 w 7161695"/>
                <a:gd name="connsiteY209" fmla="*/ 17253 h 1630392"/>
                <a:gd name="connsiteX210" fmla="*/ 327804 w 7161695"/>
                <a:gd name="connsiteY210" fmla="*/ 0 h 1630392"/>
                <a:gd name="connsiteX211" fmla="*/ 241539 w 7161695"/>
                <a:gd name="connsiteY211" fmla="*/ 43132 h 1630392"/>
                <a:gd name="connsiteX212" fmla="*/ 215660 w 7161695"/>
                <a:gd name="connsiteY212" fmla="*/ 69011 h 1630392"/>
                <a:gd name="connsiteX213" fmla="*/ 189781 w 7161695"/>
                <a:gd name="connsiteY213" fmla="*/ 77638 h 1630392"/>
                <a:gd name="connsiteX214" fmla="*/ 103517 w 7161695"/>
                <a:gd name="connsiteY214" fmla="*/ 112143 h 1630392"/>
                <a:gd name="connsiteX215" fmla="*/ 51758 w 7161695"/>
                <a:gd name="connsiteY215" fmla="*/ 120770 h 1630392"/>
                <a:gd name="connsiteX216" fmla="*/ 0 w 7161695"/>
                <a:gd name="connsiteY216" fmla="*/ 138023 h 1630392"/>
                <a:gd name="connsiteX217" fmla="*/ 25879 w 7161695"/>
                <a:gd name="connsiteY217" fmla="*/ 198408 h 1630392"/>
                <a:gd name="connsiteX218" fmla="*/ 34506 w 7161695"/>
                <a:gd name="connsiteY218" fmla="*/ 224287 h 1630392"/>
                <a:gd name="connsiteX219" fmla="*/ 60385 w 7161695"/>
                <a:gd name="connsiteY219" fmla="*/ 232913 h 1630392"/>
                <a:gd name="connsiteX220" fmla="*/ 112143 w 7161695"/>
                <a:gd name="connsiteY220" fmla="*/ 224287 h 1630392"/>
                <a:gd name="connsiteX221" fmla="*/ 112143 w 7161695"/>
                <a:gd name="connsiteY221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986067 w 7161695"/>
                <a:gd name="connsiteY127" fmla="*/ 577970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692769 w 7161695"/>
                <a:gd name="connsiteY136" fmla="*/ 560718 h 1630392"/>
                <a:gd name="connsiteX137" fmla="*/ 4623758 w 7161695"/>
                <a:gd name="connsiteY137" fmla="*/ 612475 h 1630392"/>
                <a:gd name="connsiteX138" fmla="*/ 4611596 w 7161695"/>
                <a:gd name="connsiteY138" fmla="*/ 566347 h 1630392"/>
                <a:gd name="connsiteX139" fmla="*/ 4559838 w 7161695"/>
                <a:gd name="connsiteY139" fmla="*/ 557721 h 1630392"/>
                <a:gd name="connsiteX140" fmla="*/ 4494363 w 7161695"/>
                <a:gd name="connsiteY140" fmla="*/ 526211 h 1630392"/>
                <a:gd name="connsiteX141" fmla="*/ 4390845 w 7161695"/>
                <a:gd name="connsiteY141" fmla="*/ 500332 h 1630392"/>
                <a:gd name="connsiteX142" fmla="*/ 4382219 w 7161695"/>
                <a:gd name="connsiteY142" fmla="*/ 267419 h 1630392"/>
                <a:gd name="connsiteX143" fmla="*/ 4339087 w 7161695"/>
                <a:gd name="connsiteY143" fmla="*/ 293298 h 1630392"/>
                <a:gd name="connsiteX144" fmla="*/ 4270075 w 7161695"/>
                <a:gd name="connsiteY144" fmla="*/ 327804 h 1630392"/>
                <a:gd name="connsiteX145" fmla="*/ 4183811 w 7161695"/>
                <a:gd name="connsiteY145" fmla="*/ 353683 h 1630392"/>
                <a:gd name="connsiteX146" fmla="*/ 4019909 w 7161695"/>
                <a:gd name="connsiteY146" fmla="*/ 336430 h 1630392"/>
                <a:gd name="connsiteX147" fmla="*/ 3994030 w 7161695"/>
                <a:gd name="connsiteY147" fmla="*/ 276045 h 1630392"/>
                <a:gd name="connsiteX148" fmla="*/ 3959524 w 7161695"/>
                <a:gd name="connsiteY148" fmla="*/ 224287 h 1630392"/>
                <a:gd name="connsiteX149" fmla="*/ 3942272 w 7161695"/>
                <a:gd name="connsiteY149" fmla="*/ 198408 h 1630392"/>
                <a:gd name="connsiteX150" fmla="*/ 3925019 w 7161695"/>
                <a:gd name="connsiteY150" fmla="*/ 172528 h 1630392"/>
                <a:gd name="connsiteX151" fmla="*/ 3899139 w 7161695"/>
                <a:gd name="connsiteY151" fmla="*/ 120770 h 1630392"/>
                <a:gd name="connsiteX152" fmla="*/ 3838755 w 7161695"/>
                <a:gd name="connsiteY152" fmla="*/ 43132 h 1630392"/>
                <a:gd name="connsiteX153" fmla="*/ 3804249 w 7161695"/>
                <a:gd name="connsiteY153" fmla="*/ 51758 h 1630392"/>
                <a:gd name="connsiteX154" fmla="*/ 3735238 w 7161695"/>
                <a:gd name="connsiteY154" fmla="*/ 103517 h 1630392"/>
                <a:gd name="connsiteX155" fmla="*/ 3709358 w 7161695"/>
                <a:gd name="connsiteY155" fmla="*/ 129396 h 1630392"/>
                <a:gd name="connsiteX156" fmla="*/ 3674853 w 7161695"/>
                <a:gd name="connsiteY156" fmla="*/ 146649 h 1630392"/>
                <a:gd name="connsiteX157" fmla="*/ 3631721 w 7161695"/>
                <a:gd name="connsiteY157" fmla="*/ 198408 h 1630392"/>
                <a:gd name="connsiteX158" fmla="*/ 3597215 w 7161695"/>
                <a:gd name="connsiteY158" fmla="*/ 215660 h 1630392"/>
                <a:gd name="connsiteX159" fmla="*/ 3545456 w 7161695"/>
                <a:gd name="connsiteY159" fmla="*/ 250166 h 1630392"/>
                <a:gd name="connsiteX160" fmla="*/ 3493698 w 7161695"/>
                <a:gd name="connsiteY160" fmla="*/ 267419 h 1630392"/>
                <a:gd name="connsiteX161" fmla="*/ 3433313 w 7161695"/>
                <a:gd name="connsiteY161" fmla="*/ 284672 h 1630392"/>
                <a:gd name="connsiteX162" fmla="*/ 3338423 w 7161695"/>
                <a:gd name="connsiteY162" fmla="*/ 293298 h 1630392"/>
                <a:gd name="connsiteX163" fmla="*/ 2846717 w 7161695"/>
                <a:gd name="connsiteY163" fmla="*/ 284672 h 1630392"/>
                <a:gd name="connsiteX164" fmla="*/ 2786332 w 7161695"/>
                <a:gd name="connsiteY164" fmla="*/ 276045 h 1630392"/>
                <a:gd name="connsiteX165" fmla="*/ 2760453 w 7161695"/>
                <a:gd name="connsiteY165" fmla="*/ 258792 h 1630392"/>
                <a:gd name="connsiteX166" fmla="*/ 2725947 w 7161695"/>
                <a:gd name="connsiteY166" fmla="*/ 241540 h 1630392"/>
                <a:gd name="connsiteX167" fmla="*/ 2639683 w 7161695"/>
                <a:gd name="connsiteY167" fmla="*/ 198408 h 1630392"/>
                <a:gd name="connsiteX168" fmla="*/ 2544792 w 7161695"/>
                <a:gd name="connsiteY168" fmla="*/ 172528 h 1630392"/>
                <a:gd name="connsiteX169" fmla="*/ 2424023 w 7161695"/>
                <a:gd name="connsiteY169" fmla="*/ 120770 h 1630392"/>
                <a:gd name="connsiteX170" fmla="*/ 2380890 w 7161695"/>
                <a:gd name="connsiteY170" fmla="*/ 103517 h 1630392"/>
                <a:gd name="connsiteX171" fmla="*/ 2346385 w 7161695"/>
                <a:gd name="connsiteY171" fmla="*/ 86264 h 1630392"/>
                <a:gd name="connsiteX172" fmla="*/ 2294626 w 7161695"/>
                <a:gd name="connsiteY172" fmla="*/ 69011 h 1630392"/>
                <a:gd name="connsiteX173" fmla="*/ 2234241 w 7161695"/>
                <a:gd name="connsiteY173" fmla="*/ 51758 h 1630392"/>
                <a:gd name="connsiteX174" fmla="*/ 2182483 w 7161695"/>
                <a:gd name="connsiteY174" fmla="*/ 25879 h 1630392"/>
                <a:gd name="connsiteX175" fmla="*/ 2139351 w 7161695"/>
                <a:gd name="connsiteY175" fmla="*/ 17253 h 1630392"/>
                <a:gd name="connsiteX176" fmla="*/ 2061713 w 7161695"/>
                <a:gd name="connsiteY176" fmla="*/ 0 h 1630392"/>
                <a:gd name="connsiteX177" fmla="*/ 2053087 w 7161695"/>
                <a:gd name="connsiteY177" fmla="*/ 25879 h 1630392"/>
                <a:gd name="connsiteX178" fmla="*/ 2070339 w 7161695"/>
                <a:gd name="connsiteY178" fmla="*/ 94891 h 1630392"/>
                <a:gd name="connsiteX179" fmla="*/ 2053087 w 7161695"/>
                <a:gd name="connsiteY179" fmla="*/ 163902 h 1630392"/>
                <a:gd name="connsiteX180" fmla="*/ 2027207 w 7161695"/>
                <a:gd name="connsiteY180" fmla="*/ 189781 h 1630392"/>
                <a:gd name="connsiteX181" fmla="*/ 1940943 w 7161695"/>
                <a:gd name="connsiteY181" fmla="*/ 241540 h 1630392"/>
                <a:gd name="connsiteX182" fmla="*/ 1915064 w 7161695"/>
                <a:gd name="connsiteY182" fmla="*/ 258792 h 1630392"/>
                <a:gd name="connsiteX183" fmla="*/ 1863306 w 7161695"/>
                <a:gd name="connsiteY183" fmla="*/ 276045 h 1630392"/>
                <a:gd name="connsiteX184" fmla="*/ 1725283 w 7161695"/>
                <a:gd name="connsiteY184" fmla="*/ 258792 h 1630392"/>
                <a:gd name="connsiteX185" fmla="*/ 1690777 w 7161695"/>
                <a:gd name="connsiteY185" fmla="*/ 241540 h 1630392"/>
                <a:gd name="connsiteX186" fmla="*/ 1639019 w 7161695"/>
                <a:gd name="connsiteY186" fmla="*/ 215660 h 1630392"/>
                <a:gd name="connsiteX187" fmla="*/ 1621766 w 7161695"/>
                <a:gd name="connsiteY187" fmla="*/ 189781 h 1630392"/>
                <a:gd name="connsiteX188" fmla="*/ 1526875 w 7161695"/>
                <a:gd name="connsiteY188" fmla="*/ 172528 h 1630392"/>
                <a:gd name="connsiteX189" fmla="*/ 1457864 w 7161695"/>
                <a:gd name="connsiteY189" fmla="*/ 155275 h 1630392"/>
                <a:gd name="connsiteX190" fmla="*/ 1380226 w 7161695"/>
                <a:gd name="connsiteY190" fmla="*/ 146649 h 1630392"/>
                <a:gd name="connsiteX191" fmla="*/ 1328468 w 7161695"/>
                <a:gd name="connsiteY191" fmla="*/ 138023 h 1630392"/>
                <a:gd name="connsiteX192" fmla="*/ 1293962 w 7161695"/>
                <a:gd name="connsiteY192" fmla="*/ 120770 h 1630392"/>
                <a:gd name="connsiteX193" fmla="*/ 1268083 w 7161695"/>
                <a:gd name="connsiteY193" fmla="*/ 112143 h 1630392"/>
                <a:gd name="connsiteX194" fmla="*/ 1250830 w 7161695"/>
                <a:gd name="connsiteY194" fmla="*/ 138023 h 1630392"/>
                <a:gd name="connsiteX195" fmla="*/ 1224951 w 7161695"/>
                <a:gd name="connsiteY195" fmla="*/ 155275 h 1630392"/>
                <a:gd name="connsiteX196" fmla="*/ 1199072 w 7161695"/>
                <a:gd name="connsiteY196" fmla="*/ 181155 h 1630392"/>
                <a:gd name="connsiteX197" fmla="*/ 1164566 w 7161695"/>
                <a:gd name="connsiteY197" fmla="*/ 198408 h 1630392"/>
                <a:gd name="connsiteX198" fmla="*/ 1086928 w 7161695"/>
                <a:gd name="connsiteY198" fmla="*/ 241540 h 1630392"/>
                <a:gd name="connsiteX199" fmla="*/ 1017917 w 7161695"/>
                <a:gd name="connsiteY199" fmla="*/ 215660 h 1630392"/>
                <a:gd name="connsiteX200" fmla="*/ 974785 w 7161695"/>
                <a:gd name="connsiteY200" fmla="*/ 198408 h 1630392"/>
                <a:gd name="connsiteX201" fmla="*/ 948906 w 7161695"/>
                <a:gd name="connsiteY201" fmla="*/ 189781 h 1630392"/>
                <a:gd name="connsiteX202" fmla="*/ 923026 w 7161695"/>
                <a:gd name="connsiteY202" fmla="*/ 172528 h 1630392"/>
                <a:gd name="connsiteX203" fmla="*/ 828136 w 7161695"/>
                <a:gd name="connsiteY203" fmla="*/ 138023 h 1630392"/>
                <a:gd name="connsiteX204" fmla="*/ 750498 w 7161695"/>
                <a:gd name="connsiteY204" fmla="*/ 112143 h 1630392"/>
                <a:gd name="connsiteX205" fmla="*/ 724619 w 7161695"/>
                <a:gd name="connsiteY205" fmla="*/ 103517 h 1630392"/>
                <a:gd name="connsiteX206" fmla="*/ 422694 w 7161695"/>
                <a:gd name="connsiteY206" fmla="*/ 112143 h 1630392"/>
                <a:gd name="connsiteX207" fmla="*/ 396815 w 7161695"/>
                <a:gd name="connsiteY207" fmla="*/ 103517 h 1630392"/>
                <a:gd name="connsiteX208" fmla="*/ 370936 w 7161695"/>
                <a:gd name="connsiteY208" fmla="*/ 77638 h 1630392"/>
                <a:gd name="connsiteX209" fmla="*/ 353683 w 7161695"/>
                <a:gd name="connsiteY209" fmla="*/ 17253 h 1630392"/>
                <a:gd name="connsiteX210" fmla="*/ 327804 w 7161695"/>
                <a:gd name="connsiteY210" fmla="*/ 0 h 1630392"/>
                <a:gd name="connsiteX211" fmla="*/ 241539 w 7161695"/>
                <a:gd name="connsiteY211" fmla="*/ 43132 h 1630392"/>
                <a:gd name="connsiteX212" fmla="*/ 215660 w 7161695"/>
                <a:gd name="connsiteY212" fmla="*/ 69011 h 1630392"/>
                <a:gd name="connsiteX213" fmla="*/ 189781 w 7161695"/>
                <a:gd name="connsiteY213" fmla="*/ 77638 h 1630392"/>
                <a:gd name="connsiteX214" fmla="*/ 103517 w 7161695"/>
                <a:gd name="connsiteY214" fmla="*/ 112143 h 1630392"/>
                <a:gd name="connsiteX215" fmla="*/ 51758 w 7161695"/>
                <a:gd name="connsiteY215" fmla="*/ 120770 h 1630392"/>
                <a:gd name="connsiteX216" fmla="*/ 0 w 7161695"/>
                <a:gd name="connsiteY216" fmla="*/ 138023 h 1630392"/>
                <a:gd name="connsiteX217" fmla="*/ 25879 w 7161695"/>
                <a:gd name="connsiteY217" fmla="*/ 198408 h 1630392"/>
                <a:gd name="connsiteX218" fmla="*/ 34506 w 7161695"/>
                <a:gd name="connsiteY218" fmla="*/ 224287 h 1630392"/>
                <a:gd name="connsiteX219" fmla="*/ 60385 w 7161695"/>
                <a:gd name="connsiteY219" fmla="*/ 232913 h 1630392"/>
                <a:gd name="connsiteX220" fmla="*/ 112143 w 7161695"/>
                <a:gd name="connsiteY220" fmla="*/ 224287 h 1630392"/>
                <a:gd name="connsiteX221" fmla="*/ 112143 w 7161695"/>
                <a:gd name="connsiteY221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986067 w 7161695"/>
                <a:gd name="connsiteY127" fmla="*/ 577970 h 1630392"/>
                <a:gd name="connsiteX128" fmla="*/ 4934310 w 7161695"/>
                <a:gd name="connsiteY128" fmla="*/ 508958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692769 w 7161695"/>
                <a:gd name="connsiteY136" fmla="*/ 560718 h 1630392"/>
                <a:gd name="connsiteX137" fmla="*/ 4623758 w 7161695"/>
                <a:gd name="connsiteY137" fmla="*/ 612475 h 1630392"/>
                <a:gd name="connsiteX138" fmla="*/ 4611596 w 7161695"/>
                <a:gd name="connsiteY138" fmla="*/ 566347 h 1630392"/>
                <a:gd name="connsiteX139" fmla="*/ 4559838 w 7161695"/>
                <a:gd name="connsiteY139" fmla="*/ 557721 h 1630392"/>
                <a:gd name="connsiteX140" fmla="*/ 4494363 w 7161695"/>
                <a:gd name="connsiteY140" fmla="*/ 526211 h 1630392"/>
                <a:gd name="connsiteX141" fmla="*/ 4390845 w 7161695"/>
                <a:gd name="connsiteY141" fmla="*/ 500332 h 1630392"/>
                <a:gd name="connsiteX142" fmla="*/ 4382219 w 7161695"/>
                <a:gd name="connsiteY142" fmla="*/ 267419 h 1630392"/>
                <a:gd name="connsiteX143" fmla="*/ 4339087 w 7161695"/>
                <a:gd name="connsiteY143" fmla="*/ 293298 h 1630392"/>
                <a:gd name="connsiteX144" fmla="*/ 4270075 w 7161695"/>
                <a:gd name="connsiteY144" fmla="*/ 327804 h 1630392"/>
                <a:gd name="connsiteX145" fmla="*/ 4183811 w 7161695"/>
                <a:gd name="connsiteY145" fmla="*/ 353683 h 1630392"/>
                <a:gd name="connsiteX146" fmla="*/ 4019909 w 7161695"/>
                <a:gd name="connsiteY146" fmla="*/ 336430 h 1630392"/>
                <a:gd name="connsiteX147" fmla="*/ 3994030 w 7161695"/>
                <a:gd name="connsiteY147" fmla="*/ 276045 h 1630392"/>
                <a:gd name="connsiteX148" fmla="*/ 3959524 w 7161695"/>
                <a:gd name="connsiteY148" fmla="*/ 224287 h 1630392"/>
                <a:gd name="connsiteX149" fmla="*/ 3942272 w 7161695"/>
                <a:gd name="connsiteY149" fmla="*/ 198408 h 1630392"/>
                <a:gd name="connsiteX150" fmla="*/ 3925019 w 7161695"/>
                <a:gd name="connsiteY150" fmla="*/ 172528 h 1630392"/>
                <a:gd name="connsiteX151" fmla="*/ 3899139 w 7161695"/>
                <a:gd name="connsiteY151" fmla="*/ 120770 h 1630392"/>
                <a:gd name="connsiteX152" fmla="*/ 3838755 w 7161695"/>
                <a:gd name="connsiteY152" fmla="*/ 43132 h 1630392"/>
                <a:gd name="connsiteX153" fmla="*/ 3804249 w 7161695"/>
                <a:gd name="connsiteY153" fmla="*/ 51758 h 1630392"/>
                <a:gd name="connsiteX154" fmla="*/ 3735238 w 7161695"/>
                <a:gd name="connsiteY154" fmla="*/ 103517 h 1630392"/>
                <a:gd name="connsiteX155" fmla="*/ 3709358 w 7161695"/>
                <a:gd name="connsiteY155" fmla="*/ 129396 h 1630392"/>
                <a:gd name="connsiteX156" fmla="*/ 3674853 w 7161695"/>
                <a:gd name="connsiteY156" fmla="*/ 146649 h 1630392"/>
                <a:gd name="connsiteX157" fmla="*/ 3631721 w 7161695"/>
                <a:gd name="connsiteY157" fmla="*/ 198408 h 1630392"/>
                <a:gd name="connsiteX158" fmla="*/ 3597215 w 7161695"/>
                <a:gd name="connsiteY158" fmla="*/ 215660 h 1630392"/>
                <a:gd name="connsiteX159" fmla="*/ 3545456 w 7161695"/>
                <a:gd name="connsiteY159" fmla="*/ 250166 h 1630392"/>
                <a:gd name="connsiteX160" fmla="*/ 3493698 w 7161695"/>
                <a:gd name="connsiteY160" fmla="*/ 267419 h 1630392"/>
                <a:gd name="connsiteX161" fmla="*/ 3433313 w 7161695"/>
                <a:gd name="connsiteY161" fmla="*/ 284672 h 1630392"/>
                <a:gd name="connsiteX162" fmla="*/ 3338423 w 7161695"/>
                <a:gd name="connsiteY162" fmla="*/ 293298 h 1630392"/>
                <a:gd name="connsiteX163" fmla="*/ 2846717 w 7161695"/>
                <a:gd name="connsiteY163" fmla="*/ 284672 h 1630392"/>
                <a:gd name="connsiteX164" fmla="*/ 2786332 w 7161695"/>
                <a:gd name="connsiteY164" fmla="*/ 276045 h 1630392"/>
                <a:gd name="connsiteX165" fmla="*/ 2760453 w 7161695"/>
                <a:gd name="connsiteY165" fmla="*/ 258792 h 1630392"/>
                <a:gd name="connsiteX166" fmla="*/ 2725947 w 7161695"/>
                <a:gd name="connsiteY166" fmla="*/ 241540 h 1630392"/>
                <a:gd name="connsiteX167" fmla="*/ 2639683 w 7161695"/>
                <a:gd name="connsiteY167" fmla="*/ 198408 h 1630392"/>
                <a:gd name="connsiteX168" fmla="*/ 2544792 w 7161695"/>
                <a:gd name="connsiteY168" fmla="*/ 172528 h 1630392"/>
                <a:gd name="connsiteX169" fmla="*/ 2424023 w 7161695"/>
                <a:gd name="connsiteY169" fmla="*/ 120770 h 1630392"/>
                <a:gd name="connsiteX170" fmla="*/ 2380890 w 7161695"/>
                <a:gd name="connsiteY170" fmla="*/ 103517 h 1630392"/>
                <a:gd name="connsiteX171" fmla="*/ 2346385 w 7161695"/>
                <a:gd name="connsiteY171" fmla="*/ 86264 h 1630392"/>
                <a:gd name="connsiteX172" fmla="*/ 2294626 w 7161695"/>
                <a:gd name="connsiteY172" fmla="*/ 69011 h 1630392"/>
                <a:gd name="connsiteX173" fmla="*/ 2234241 w 7161695"/>
                <a:gd name="connsiteY173" fmla="*/ 51758 h 1630392"/>
                <a:gd name="connsiteX174" fmla="*/ 2182483 w 7161695"/>
                <a:gd name="connsiteY174" fmla="*/ 25879 h 1630392"/>
                <a:gd name="connsiteX175" fmla="*/ 2139351 w 7161695"/>
                <a:gd name="connsiteY175" fmla="*/ 17253 h 1630392"/>
                <a:gd name="connsiteX176" fmla="*/ 2061713 w 7161695"/>
                <a:gd name="connsiteY176" fmla="*/ 0 h 1630392"/>
                <a:gd name="connsiteX177" fmla="*/ 2053087 w 7161695"/>
                <a:gd name="connsiteY177" fmla="*/ 25879 h 1630392"/>
                <a:gd name="connsiteX178" fmla="*/ 2070339 w 7161695"/>
                <a:gd name="connsiteY178" fmla="*/ 94891 h 1630392"/>
                <a:gd name="connsiteX179" fmla="*/ 2053087 w 7161695"/>
                <a:gd name="connsiteY179" fmla="*/ 163902 h 1630392"/>
                <a:gd name="connsiteX180" fmla="*/ 2027207 w 7161695"/>
                <a:gd name="connsiteY180" fmla="*/ 189781 h 1630392"/>
                <a:gd name="connsiteX181" fmla="*/ 1940943 w 7161695"/>
                <a:gd name="connsiteY181" fmla="*/ 241540 h 1630392"/>
                <a:gd name="connsiteX182" fmla="*/ 1915064 w 7161695"/>
                <a:gd name="connsiteY182" fmla="*/ 258792 h 1630392"/>
                <a:gd name="connsiteX183" fmla="*/ 1863306 w 7161695"/>
                <a:gd name="connsiteY183" fmla="*/ 276045 h 1630392"/>
                <a:gd name="connsiteX184" fmla="*/ 1725283 w 7161695"/>
                <a:gd name="connsiteY184" fmla="*/ 258792 h 1630392"/>
                <a:gd name="connsiteX185" fmla="*/ 1690777 w 7161695"/>
                <a:gd name="connsiteY185" fmla="*/ 241540 h 1630392"/>
                <a:gd name="connsiteX186" fmla="*/ 1639019 w 7161695"/>
                <a:gd name="connsiteY186" fmla="*/ 215660 h 1630392"/>
                <a:gd name="connsiteX187" fmla="*/ 1621766 w 7161695"/>
                <a:gd name="connsiteY187" fmla="*/ 189781 h 1630392"/>
                <a:gd name="connsiteX188" fmla="*/ 1526875 w 7161695"/>
                <a:gd name="connsiteY188" fmla="*/ 172528 h 1630392"/>
                <a:gd name="connsiteX189" fmla="*/ 1457864 w 7161695"/>
                <a:gd name="connsiteY189" fmla="*/ 155275 h 1630392"/>
                <a:gd name="connsiteX190" fmla="*/ 1380226 w 7161695"/>
                <a:gd name="connsiteY190" fmla="*/ 146649 h 1630392"/>
                <a:gd name="connsiteX191" fmla="*/ 1328468 w 7161695"/>
                <a:gd name="connsiteY191" fmla="*/ 138023 h 1630392"/>
                <a:gd name="connsiteX192" fmla="*/ 1293962 w 7161695"/>
                <a:gd name="connsiteY192" fmla="*/ 120770 h 1630392"/>
                <a:gd name="connsiteX193" fmla="*/ 1268083 w 7161695"/>
                <a:gd name="connsiteY193" fmla="*/ 112143 h 1630392"/>
                <a:gd name="connsiteX194" fmla="*/ 1250830 w 7161695"/>
                <a:gd name="connsiteY194" fmla="*/ 138023 h 1630392"/>
                <a:gd name="connsiteX195" fmla="*/ 1224951 w 7161695"/>
                <a:gd name="connsiteY195" fmla="*/ 155275 h 1630392"/>
                <a:gd name="connsiteX196" fmla="*/ 1199072 w 7161695"/>
                <a:gd name="connsiteY196" fmla="*/ 181155 h 1630392"/>
                <a:gd name="connsiteX197" fmla="*/ 1164566 w 7161695"/>
                <a:gd name="connsiteY197" fmla="*/ 198408 h 1630392"/>
                <a:gd name="connsiteX198" fmla="*/ 1086928 w 7161695"/>
                <a:gd name="connsiteY198" fmla="*/ 241540 h 1630392"/>
                <a:gd name="connsiteX199" fmla="*/ 1017917 w 7161695"/>
                <a:gd name="connsiteY199" fmla="*/ 215660 h 1630392"/>
                <a:gd name="connsiteX200" fmla="*/ 974785 w 7161695"/>
                <a:gd name="connsiteY200" fmla="*/ 198408 h 1630392"/>
                <a:gd name="connsiteX201" fmla="*/ 948906 w 7161695"/>
                <a:gd name="connsiteY201" fmla="*/ 189781 h 1630392"/>
                <a:gd name="connsiteX202" fmla="*/ 923026 w 7161695"/>
                <a:gd name="connsiteY202" fmla="*/ 172528 h 1630392"/>
                <a:gd name="connsiteX203" fmla="*/ 828136 w 7161695"/>
                <a:gd name="connsiteY203" fmla="*/ 138023 h 1630392"/>
                <a:gd name="connsiteX204" fmla="*/ 750498 w 7161695"/>
                <a:gd name="connsiteY204" fmla="*/ 112143 h 1630392"/>
                <a:gd name="connsiteX205" fmla="*/ 724619 w 7161695"/>
                <a:gd name="connsiteY205" fmla="*/ 103517 h 1630392"/>
                <a:gd name="connsiteX206" fmla="*/ 422694 w 7161695"/>
                <a:gd name="connsiteY206" fmla="*/ 112143 h 1630392"/>
                <a:gd name="connsiteX207" fmla="*/ 396815 w 7161695"/>
                <a:gd name="connsiteY207" fmla="*/ 103517 h 1630392"/>
                <a:gd name="connsiteX208" fmla="*/ 370936 w 7161695"/>
                <a:gd name="connsiteY208" fmla="*/ 77638 h 1630392"/>
                <a:gd name="connsiteX209" fmla="*/ 353683 w 7161695"/>
                <a:gd name="connsiteY209" fmla="*/ 17253 h 1630392"/>
                <a:gd name="connsiteX210" fmla="*/ 327804 w 7161695"/>
                <a:gd name="connsiteY210" fmla="*/ 0 h 1630392"/>
                <a:gd name="connsiteX211" fmla="*/ 241539 w 7161695"/>
                <a:gd name="connsiteY211" fmla="*/ 43132 h 1630392"/>
                <a:gd name="connsiteX212" fmla="*/ 215660 w 7161695"/>
                <a:gd name="connsiteY212" fmla="*/ 69011 h 1630392"/>
                <a:gd name="connsiteX213" fmla="*/ 189781 w 7161695"/>
                <a:gd name="connsiteY213" fmla="*/ 77638 h 1630392"/>
                <a:gd name="connsiteX214" fmla="*/ 103517 w 7161695"/>
                <a:gd name="connsiteY214" fmla="*/ 112143 h 1630392"/>
                <a:gd name="connsiteX215" fmla="*/ 51758 w 7161695"/>
                <a:gd name="connsiteY215" fmla="*/ 120770 h 1630392"/>
                <a:gd name="connsiteX216" fmla="*/ 0 w 7161695"/>
                <a:gd name="connsiteY216" fmla="*/ 138023 h 1630392"/>
                <a:gd name="connsiteX217" fmla="*/ 25879 w 7161695"/>
                <a:gd name="connsiteY217" fmla="*/ 198408 h 1630392"/>
                <a:gd name="connsiteX218" fmla="*/ 34506 w 7161695"/>
                <a:gd name="connsiteY218" fmla="*/ 224287 h 1630392"/>
                <a:gd name="connsiteX219" fmla="*/ 60385 w 7161695"/>
                <a:gd name="connsiteY219" fmla="*/ 232913 h 1630392"/>
                <a:gd name="connsiteX220" fmla="*/ 112143 w 7161695"/>
                <a:gd name="connsiteY220" fmla="*/ 224287 h 1630392"/>
                <a:gd name="connsiteX221" fmla="*/ 112143 w 7161695"/>
                <a:gd name="connsiteY221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986067 w 7161695"/>
                <a:gd name="connsiteY127" fmla="*/ 577970 h 1630392"/>
                <a:gd name="connsiteX128" fmla="*/ 4934310 w 7161695"/>
                <a:gd name="connsiteY128" fmla="*/ 508958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813540 w 7161695"/>
                <a:gd name="connsiteY132" fmla="*/ 474453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692769 w 7161695"/>
                <a:gd name="connsiteY136" fmla="*/ 560718 h 1630392"/>
                <a:gd name="connsiteX137" fmla="*/ 4623758 w 7161695"/>
                <a:gd name="connsiteY137" fmla="*/ 612475 h 1630392"/>
                <a:gd name="connsiteX138" fmla="*/ 4611596 w 7161695"/>
                <a:gd name="connsiteY138" fmla="*/ 566347 h 1630392"/>
                <a:gd name="connsiteX139" fmla="*/ 4559838 w 7161695"/>
                <a:gd name="connsiteY139" fmla="*/ 557721 h 1630392"/>
                <a:gd name="connsiteX140" fmla="*/ 4494363 w 7161695"/>
                <a:gd name="connsiteY140" fmla="*/ 526211 h 1630392"/>
                <a:gd name="connsiteX141" fmla="*/ 4390845 w 7161695"/>
                <a:gd name="connsiteY141" fmla="*/ 500332 h 1630392"/>
                <a:gd name="connsiteX142" fmla="*/ 4382219 w 7161695"/>
                <a:gd name="connsiteY142" fmla="*/ 267419 h 1630392"/>
                <a:gd name="connsiteX143" fmla="*/ 4339087 w 7161695"/>
                <a:gd name="connsiteY143" fmla="*/ 293298 h 1630392"/>
                <a:gd name="connsiteX144" fmla="*/ 4270075 w 7161695"/>
                <a:gd name="connsiteY144" fmla="*/ 327804 h 1630392"/>
                <a:gd name="connsiteX145" fmla="*/ 4183811 w 7161695"/>
                <a:gd name="connsiteY145" fmla="*/ 353683 h 1630392"/>
                <a:gd name="connsiteX146" fmla="*/ 4019909 w 7161695"/>
                <a:gd name="connsiteY146" fmla="*/ 336430 h 1630392"/>
                <a:gd name="connsiteX147" fmla="*/ 3994030 w 7161695"/>
                <a:gd name="connsiteY147" fmla="*/ 276045 h 1630392"/>
                <a:gd name="connsiteX148" fmla="*/ 3959524 w 7161695"/>
                <a:gd name="connsiteY148" fmla="*/ 224287 h 1630392"/>
                <a:gd name="connsiteX149" fmla="*/ 3942272 w 7161695"/>
                <a:gd name="connsiteY149" fmla="*/ 198408 h 1630392"/>
                <a:gd name="connsiteX150" fmla="*/ 3925019 w 7161695"/>
                <a:gd name="connsiteY150" fmla="*/ 172528 h 1630392"/>
                <a:gd name="connsiteX151" fmla="*/ 3899139 w 7161695"/>
                <a:gd name="connsiteY151" fmla="*/ 120770 h 1630392"/>
                <a:gd name="connsiteX152" fmla="*/ 3838755 w 7161695"/>
                <a:gd name="connsiteY152" fmla="*/ 43132 h 1630392"/>
                <a:gd name="connsiteX153" fmla="*/ 3804249 w 7161695"/>
                <a:gd name="connsiteY153" fmla="*/ 51758 h 1630392"/>
                <a:gd name="connsiteX154" fmla="*/ 3735238 w 7161695"/>
                <a:gd name="connsiteY154" fmla="*/ 103517 h 1630392"/>
                <a:gd name="connsiteX155" fmla="*/ 3709358 w 7161695"/>
                <a:gd name="connsiteY155" fmla="*/ 129396 h 1630392"/>
                <a:gd name="connsiteX156" fmla="*/ 3674853 w 7161695"/>
                <a:gd name="connsiteY156" fmla="*/ 146649 h 1630392"/>
                <a:gd name="connsiteX157" fmla="*/ 3631721 w 7161695"/>
                <a:gd name="connsiteY157" fmla="*/ 198408 h 1630392"/>
                <a:gd name="connsiteX158" fmla="*/ 3597215 w 7161695"/>
                <a:gd name="connsiteY158" fmla="*/ 215660 h 1630392"/>
                <a:gd name="connsiteX159" fmla="*/ 3545456 w 7161695"/>
                <a:gd name="connsiteY159" fmla="*/ 250166 h 1630392"/>
                <a:gd name="connsiteX160" fmla="*/ 3493698 w 7161695"/>
                <a:gd name="connsiteY160" fmla="*/ 267419 h 1630392"/>
                <a:gd name="connsiteX161" fmla="*/ 3433313 w 7161695"/>
                <a:gd name="connsiteY161" fmla="*/ 284672 h 1630392"/>
                <a:gd name="connsiteX162" fmla="*/ 3338423 w 7161695"/>
                <a:gd name="connsiteY162" fmla="*/ 293298 h 1630392"/>
                <a:gd name="connsiteX163" fmla="*/ 2846717 w 7161695"/>
                <a:gd name="connsiteY163" fmla="*/ 284672 h 1630392"/>
                <a:gd name="connsiteX164" fmla="*/ 2786332 w 7161695"/>
                <a:gd name="connsiteY164" fmla="*/ 276045 h 1630392"/>
                <a:gd name="connsiteX165" fmla="*/ 2760453 w 7161695"/>
                <a:gd name="connsiteY165" fmla="*/ 258792 h 1630392"/>
                <a:gd name="connsiteX166" fmla="*/ 2725947 w 7161695"/>
                <a:gd name="connsiteY166" fmla="*/ 241540 h 1630392"/>
                <a:gd name="connsiteX167" fmla="*/ 2639683 w 7161695"/>
                <a:gd name="connsiteY167" fmla="*/ 198408 h 1630392"/>
                <a:gd name="connsiteX168" fmla="*/ 2544792 w 7161695"/>
                <a:gd name="connsiteY168" fmla="*/ 172528 h 1630392"/>
                <a:gd name="connsiteX169" fmla="*/ 2424023 w 7161695"/>
                <a:gd name="connsiteY169" fmla="*/ 120770 h 1630392"/>
                <a:gd name="connsiteX170" fmla="*/ 2380890 w 7161695"/>
                <a:gd name="connsiteY170" fmla="*/ 103517 h 1630392"/>
                <a:gd name="connsiteX171" fmla="*/ 2346385 w 7161695"/>
                <a:gd name="connsiteY171" fmla="*/ 86264 h 1630392"/>
                <a:gd name="connsiteX172" fmla="*/ 2294626 w 7161695"/>
                <a:gd name="connsiteY172" fmla="*/ 69011 h 1630392"/>
                <a:gd name="connsiteX173" fmla="*/ 2234241 w 7161695"/>
                <a:gd name="connsiteY173" fmla="*/ 51758 h 1630392"/>
                <a:gd name="connsiteX174" fmla="*/ 2182483 w 7161695"/>
                <a:gd name="connsiteY174" fmla="*/ 25879 h 1630392"/>
                <a:gd name="connsiteX175" fmla="*/ 2139351 w 7161695"/>
                <a:gd name="connsiteY175" fmla="*/ 17253 h 1630392"/>
                <a:gd name="connsiteX176" fmla="*/ 2061713 w 7161695"/>
                <a:gd name="connsiteY176" fmla="*/ 0 h 1630392"/>
                <a:gd name="connsiteX177" fmla="*/ 2053087 w 7161695"/>
                <a:gd name="connsiteY177" fmla="*/ 25879 h 1630392"/>
                <a:gd name="connsiteX178" fmla="*/ 2070339 w 7161695"/>
                <a:gd name="connsiteY178" fmla="*/ 94891 h 1630392"/>
                <a:gd name="connsiteX179" fmla="*/ 2053087 w 7161695"/>
                <a:gd name="connsiteY179" fmla="*/ 163902 h 1630392"/>
                <a:gd name="connsiteX180" fmla="*/ 2027207 w 7161695"/>
                <a:gd name="connsiteY180" fmla="*/ 189781 h 1630392"/>
                <a:gd name="connsiteX181" fmla="*/ 1940943 w 7161695"/>
                <a:gd name="connsiteY181" fmla="*/ 241540 h 1630392"/>
                <a:gd name="connsiteX182" fmla="*/ 1915064 w 7161695"/>
                <a:gd name="connsiteY182" fmla="*/ 258792 h 1630392"/>
                <a:gd name="connsiteX183" fmla="*/ 1863306 w 7161695"/>
                <a:gd name="connsiteY183" fmla="*/ 276045 h 1630392"/>
                <a:gd name="connsiteX184" fmla="*/ 1725283 w 7161695"/>
                <a:gd name="connsiteY184" fmla="*/ 258792 h 1630392"/>
                <a:gd name="connsiteX185" fmla="*/ 1690777 w 7161695"/>
                <a:gd name="connsiteY185" fmla="*/ 241540 h 1630392"/>
                <a:gd name="connsiteX186" fmla="*/ 1639019 w 7161695"/>
                <a:gd name="connsiteY186" fmla="*/ 215660 h 1630392"/>
                <a:gd name="connsiteX187" fmla="*/ 1621766 w 7161695"/>
                <a:gd name="connsiteY187" fmla="*/ 189781 h 1630392"/>
                <a:gd name="connsiteX188" fmla="*/ 1526875 w 7161695"/>
                <a:gd name="connsiteY188" fmla="*/ 172528 h 1630392"/>
                <a:gd name="connsiteX189" fmla="*/ 1457864 w 7161695"/>
                <a:gd name="connsiteY189" fmla="*/ 155275 h 1630392"/>
                <a:gd name="connsiteX190" fmla="*/ 1380226 w 7161695"/>
                <a:gd name="connsiteY190" fmla="*/ 146649 h 1630392"/>
                <a:gd name="connsiteX191" fmla="*/ 1328468 w 7161695"/>
                <a:gd name="connsiteY191" fmla="*/ 138023 h 1630392"/>
                <a:gd name="connsiteX192" fmla="*/ 1293962 w 7161695"/>
                <a:gd name="connsiteY192" fmla="*/ 120770 h 1630392"/>
                <a:gd name="connsiteX193" fmla="*/ 1268083 w 7161695"/>
                <a:gd name="connsiteY193" fmla="*/ 112143 h 1630392"/>
                <a:gd name="connsiteX194" fmla="*/ 1250830 w 7161695"/>
                <a:gd name="connsiteY194" fmla="*/ 138023 h 1630392"/>
                <a:gd name="connsiteX195" fmla="*/ 1224951 w 7161695"/>
                <a:gd name="connsiteY195" fmla="*/ 155275 h 1630392"/>
                <a:gd name="connsiteX196" fmla="*/ 1199072 w 7161695"/>
                <a:gd name="connsiteY196" fmla="*/ 181155 h 1630392"/>
                <a:gd name="connsiteX197" fmla="*/ 1164566 w 7161695"/>
                <a:gd name="connsiteY197" fmla="*/ 198408 h 1630392"/>
                <a:gd name="connsiteX198" fmla="*/ 1086928 w 7161695"/>
                <a:gd name="connsiteY198" fmla="*/ 241540 h 1630392"/>
                <a:gd name="connsiteX199" fmla="*/ 1017917 w 7161695"/>
                <a:gd name="connsiteY199" fmla="*/ 215660 h 1630392"/>
                <a:gd name="connsiteX200" fmla="*/ 974785 w 7161695"/>
                <a:gd name="connsiteY200" fmla="*/ 198408 h 1630392"/>
                <a:gd name="connsiteX201" fmla="*/ 948906 w 7161695"/>
                <a:gd name="connsiteY201" fmla="*/ 189781 h 1630392"/>
                <a:gd name="connsiteX202" fmla="*/ 923026 w 7161695"/>
                <a:gd name="connsiteY202" fmla="*/ 172528 h 1630392"/>
                <a:gd name="connsiteX203" fmla="*/ 828136 w 7161695"/>
                <a:gd name="connsiteY203" fmla="*/ 138023 h 1630392"/>
                <a:gd name="connsiteX204" fmla="*/ 750498 w 7161695"/>
                <a:gd name="connsiteY204" fmla="*/ 112143 h 1630392"/>
                <a:gd name="connsiteX205" fmla="*/ 724619 w 7161695"/>
                <a:gd name="connsiteY205" fmla="*/ 103517 h 1630392"/>
                <a:gd name="connsiteX206" fmla="*/ 422694 w 7161695"/>
                <a:gd name="connsiteY206" fmla="*/ 112143 h 1630392"/>
                <a:gd name="connsiteX207" fmla="*/ 396815 w 7161695"/>
                <a:gd name="connsiteY207" fmla="*/ 103517 h 1630392"/>
                <a:gd name="connsiteX208" fmla="*/ 370936 w 7161695"/>
                <a:gd name="connsiteY208" fmla="*/ 77638 h 1630392"/>
                <a:gd name="connsiteX209" fmla="*/ 353683 w 7161695"/>
                <a:gd name="connsiteY209" fmla="*/ 17253 h 1630392"/>
                <a:gd name="connsiteX210" fmla="*/ 327804 w 7161695"/>
                <a:gd name="connsiteY210" fmla="*/ 0 h 1630392"/>
                <a:gd name="connsiteX211" fmla="*/ 241539 w 7161695"/>
                <a:gd name="connsiteY211" fmla="*/ 43132 h 1630392"/>
                <a:gd name="connsiteX212" fmla="*/ 215660 w 7161695"/>
                <a:gd name="connsiteY212" fmla="*/ 69011 h 1630392"/>
                <a:gd name="connsiteX213" fmla="*/ 189781 w 7161695"/>
                <a:gd name="connsiteY213" fmla="*/ 77638 h 1630392"/>
                <a:gd name="connsiteX214" fmla="*/ 103517 w 7161695"/>
                <a:gd name="connsiteY214" fmla="*/ 112143 h 1630392"/>
                <a:gd name="connsiteX215" fmla="*/ 51758 w 7161695"/>
                <a:gd name="connsiteY215" fmla="*/ 120770 h 1630392"/>
                <a:gd name="connsiteX216" fmla="*/ 0 w 7161695"/>
                <a:gd name="connsiteY216" fmla="*/ 138023 h 1630392"/>
                <a:gd name="connsiteX217" fmla="*/ 25879 w 7161695"/>
                <a:gd name="connsiteY217" fmla="*/ 198408 h 1630392"/>
                <a:gd name="connsiteX218" fmla="*/ 34506 w 7161695"/>
                <a:gd name="connsiteY218" fmla="*/ 224287 h 1630392"/>
                <a:gd name="connsiteX219" fmla="*/ 60385 w 7161695"/>
                <a:gd name="connsiteY219" fmla="*/ 232913 h 1630392"/>
                <a:gd name="connsiteX220" fmla="*/ 112143 w 7161695"/>
                <a:gd name="connsiteY220" fmla="*/ 224287 h 1630392"/>
                <a:gd name="connsiteX221" fmla="*/ 112143 w 7161695"/>
                <a:gd name="connsiteY221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986067 w 7161695"/>
                <a:gd name="connsiteY127" fmla="*/ 577970 h 1630392"/>
                <a:gd name="connsiteX128" fmla="*/ 4934310 w 7161695"/>
                <a:gd name="connsiteY128" fmla="*/ 508958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813540 w 7161695"/>
                <a:gd name="connsiteY132" fmla="*/ 474453 h 1630392"/>
                <a:gd name="connsiteX133" fmla="*/ 4701396 w 7161695"/>
                <a:gd name="connsiteY133" fmla="*/ 414068 h 1630392"/>
                <a:gd name="connsiteX134" fmla="*/ 4787660 w 7161695"/>
                <a:gd name="connsiteY134" fmla="*/ 517585 h 1630392"/>
                <a:gd name="connsiteX135" fmla="*/ 4658264 w 7161695"/>
                <a:gd name="connsiteY135" fmla="*/ 241540 h 1630392"/>
                <a:gd name="connsiteX136" fmla="*/ 4692769 w 7161695"/>
                <a:gd name="connsiteY136" fmla="*/ 560718 h 1630392"/>
                <a:gd name="connsiteX137" fmla="*/ 4623758 w 7161695"/>
                <a:gd name="connsiteY137" fmla="*/ 612475 h 1630392"/>
                <a:gd name="connsiteX138" fmla="*/ 4611596 w 7161695"/>
                <a:gd name="connsiteY138" fmla="*/ 566347 h 1630392"/>
                <a:gd name="connsiteX139" fmla="*/ 4559838 w 7161695"/>
                <a:gd name="connsiteY139" fmla="*/ 557721 h 1630392"/>
                <a:gd name="connsiteX140" fmla="*/ 4494363 w 7161695"/>
                <a:gd name="connsiteY140" fmla="*/ 526211 h 1630392"/>
                <a:gd name="connsiteX141" fmla="*/ 4390845 w 7161695"/>
                <a:gd name="connsiteY141" fmla="*/ 500332 h 1630392"/>
                <a:gd name="connsiteX142" fmla="*/ 4382219 w 7161695"/>
                <a:gd name="connsiteY142" fmla="*/ 267419 h 1630392"/>
                <a:gd name="connsiteX143" fmla="*/ 4339087 w 7161695"/>
                <a:gd name="connsiteY143" fmla="*/ 293298 h 1630392"/>
                <a:gd name="connsiteX144" fmla="*/ 4270075 w 7161695"/>
                <a:gd name="connsiteY144" fmla="*/ 327804 h 1630392"/>
                <a:gd name="connsiteX145" fmla="*/ 4183811 w 7161695"/>
                <a:gd name="connsiteY145" fmla="*/ 353683 h 1630392"/>
                <a:gd name="connsiteX146" fmla="*/ 4019909 w 7161695"/>
                <a:gd name="connsiteY146" fmla="*/ 336430 h 1630392"/>
                <a:gd name="connsiteX147" fmla="*/ 3994030 w 7161695"/>
                <a:gd name="connsiteY147" fmla="*/ 276045 h 1630392"/>
                <a:gd name="connsiteX148" fmla="*/ 3959524 w 7161695"/>
                <a:gd name="connsiteY148" fmla="*/ 224287 h 1630392"/>
                <a:gd name="connsiteX149" fmla="*/ 3942272 w 7161695"/>
                <a:gd name="connsiteY149" fmla="*/ 198408 h 1630392"/>
                <a:gd name="connsiteX150" fmla="*/ 3925019 w 7161695"/>
                <a:gd name="connsiteY150" fmla="*/ 172528 h 1630392"/>
                <a:gd name="connsiteX151" fmla="*/ 3899139 w 7161695"/>
                <a:gd name="connsiteY151" fmla="*/ 120770 h 1630392"/>
                <a:gd name="connsiteX152" fmla="*/ 3838755 w 7161695"/>
                <a:gd name="connsiteY152" fmla="*/ 43132 h 1630392"/>
                <a:gd name="connsiteX153" fmla="*/ 3804249 w 7161695"/>
                <a:gd name="connsiteY153" fmla="*/ 51758 h 1630392"/>
                <a:gd name="connsiteX154" fmla="*/ 3735238 w 7161695"/>
                <a:gd name="connsiteY154" fmla="*/ 103517 h 1630392"/>
                <a:gd name="connsiteX155" fmla="*/ 3709358 w 7161695"/>
                <a:gd name="connsiteY155" fmla="*/ 129396 h 1630392"/>
                <a:gd name="connsiteX156" fmla="*/ 3674853 w 7161695"/>
                <a:gd name="connsiteY156" fmla="*/ 146649 h 1630392"/>
                <a:gd name="connsiteX157" fmla="*/ 3631721 w 7161695"/>
                <a:gd name="connsiteY157" fmla="*/ 198408 h 1630392"/>
                <a:gd name="connsiteX158" fmla="*/ 3597215 w 7161695"/>
                <a:gd name="connsiteY158" fmla="*/ 215660 h 1630392"/>
                <a:gd name="connsiteX159" fmla="*/ 3545456 w 7161695"/>
                <a:gd name="connsiteY159" fmla="*/ 250166 h 1630392"/>
                <a:gd name="connsiteX160" fmla="*/ 3493698 w 7161695"/>
                <a:gd name="connsiteY160" fmla="*/ 267419 h 1630392"/>
                <a:gd name="connsiteX161" fmla="*/ 3433313 w 7161695"/>
                <a:gd name="connsiteY161" fmla="*/ 284672 h 1630392"/>
                <a:gd name="connsiteX162" fmla="*/ 3338423 w 7161695"/>
                <a:gd name="connsiteY162" fmla="*/ 293298 h 1630392"/>
                <a:gd name="connsiteX163" fmla="*/ 2846717 w 7161695"/>
                <a:gd name="connsiteY163" fmla="*/ 284672 h 1630392"/>
                <a:gd name="connsiteX164" fmla="*/ 2786332 w 7161695"/>
                <a:gd name="connsiteY164" fmla="*/ 276045 h 1630392"/>
                <a:gd name="connsiteX165" fmla="*/ 2760453 w 7161695"/>
                <a:gd name="connsiteY165" fmla="*/ 258792 h 1630392"/>
                <a:gd name="connsiteX166" fmla="*/ 2725947 w 7161695"/>
                <a:gd name="connsiteY166" fmla="*/ 241540 h 1630392"/>
                <a:gd name="connsiteX167" fmla="*/ 2639683 w 7161695"/>
                <a:gd name="connsiteY167" fmla="*/ 198408 h 1630392"/>
                <a:gd name="connsiteX168" fmla="*/ 2544792 w 7161695"/>
                <a:gd name="connsiteY168" fmla="*/ 172528 h 1630392"/>
                <a:gd name="connsiteX169" fmla="*/ 2424023 w 7161695"/>
                <a:gd name="connsiteY169" fmla="*/ 120770 h 1630392"/>
                <a:gd name="connsiteX170" fmla="*/ 2380890 w 7161695"/>
                <a:gd name="connsiteY170" fmla="*/ 103517 h 1630392"/>
                <a:gd name="connsiteX171" fmla="*/ 2346385 w 7161695"/>
                <a:gd name="connsiteY171" fmla="*/ 86264 h 1630392"/>
                <a:gd name="connsiteX172" fmla="*/ 2294626 w 7161695"/>
                <a:gd name="connsiteY172" fmla="*/ 69011 h 1630392"/>
                <a:gd name="connsiteX173" fmla="*/ 2234241 w 7161695"/>
                <a:gd name="connsiteY173" fmla="*/ 51758 h 1630392"/>
                <a:gd name="connsiteX174" fmla="*/ 2182483 w 7161695"/>
                <a:gd name="connsiteY174" fmla="*/ 25879 h 1630392"/>
                <a:gd name="connsiteX175" fmla="*/ 2139351 w 7161695"/>
                <a:gd name="connsiteY175" fmla="*/ 17253 h 1630392"/>
                <a:gd name="connsiteX176" fmla="*/ 2061713 w 7161695"/>
                <a:gd name="connsiteY176" fmla="*/ 0 h 1630392"/>
                <a:gd name="connsiteX177" fmla="*/ 2053087 w 7161695"/>
                <a:gd name="connsiteY177" fmla="*/ 25879 h 1630392"/>
                <a:gd name="connsiteX178" fmla="*/ 2070339 w 7161695"/>
                <a:gd name="connsiteY178" fmla="*/ 94891 h 1630392"/>
                <a:gd name="connsiteX179" fmla="*/ 2053087 w 7161695"/>
                <a:gd name="connsiteY179" fmla="*/ 163902 h 1630392"/>
                <a:gd name="connsiteX180" fmla="*/ 2027207 w 7161695"/>
                <a:gd name="connsiteY180" fmla="*/ 189781 h 1630392"/>
                <a:gd name="connsiteX181" fmla="*/ 1940943 w 7161695"/>
                <a:gd name="connsiteY181" fmla="*/ 241540 h 1630392"/>
                <a:gd name="connsiteX182" fmla="*/ 1915064 w 7161695"/>
                <a:gd name="connsiteY182" fmla="*/ 258792 h 1630392"/>
                <a:gd name="connsiteX183" fmla="*/ 1863306 w 7161695"/>
                <a:gd name="connsiteY183" fmla="*/ 276045 h 1630392"/>
                <a:gd name="connsiteX184" fmla="*/ 1725283 w 7161695"/>
                <a:gd name="connsiteY184" fmla="*/ 258792 h 1630392"/>
                <a:gd name="connsiteX185" fmla="*/ 1690777 w 7161695"/>
                <a:gd name="connsiteY185" fmla="*/ 241540 h 1630392"/>
                <a:gd name="connsiteX186" fmla="*/ 1639019 w 7161695"/>
                <a:gd name="connsiteY186" fmla="*/ 215660 h 1630392"/>
                <a:gd name="connsiteX187" fmla="*/ 1621766 w 7161695"/>
                <a:gd name="connsiteY187" fmla="*/ 189781 h 1630392"/>
                <a:gd name="connsiteX188" fmla="*/ 1526875 w 7161695"/>
                <a:gd name="connsiteY188" fmla="*/ 172528 h 1630392"/>
                <a:gd name="connsiteX189" fmla="*/ 1457864 w 7161695"/>
                <a:gd name="connsiteY189" fmla="*/ 155275 h 1630392"/>
                <a:gd name="connsiteX190" fmla="*/ 1380226 w 7161695"/>
                <a:gd name="connsiteY190" fmla="*/ 146649 h 1630392"/>
                <a:gd name="connsiteX191" fmla="*/ 1328468 w 7161695"/>
                <a:gd name="connsiteY191" fmla="*/ 138023 h 1630392"/>
                <a:gd name="connsiteX192" fmla="*/ 1293962 w 7161695"/>
                <a:gd name="connsiteY192" fmla="*/ 120770 h 1630392"/>
                <a:gd name="connsiteX193" fmla="*/ 1268083 w 7161695"/>
                <a:gd name="connsiteY193" fmla="*/ 112143 h 1630392"/>
                <a:gd name="connsiteX194" fmla="*/ 1250830 w 7161695"/>
                <a:gd name="connsiteY194" fmla="*/ 138023 h 1630392"/>
                <a:gd name="connsiteX195" fmla="*/ 1224951 w 7161695"/>
                <a:gd name="connsiteY195" fmla="*/ 155275 h 1630392"/>
                <a:gd name="connsiteX196" fmla="*/ 1199072 w 7161695"/>
                <a:gd name="connsiteY196" fmla="*/ 181155 h 1630392"/>
                <a:gd name="connsiteX197" fmla="*/ 1164566 w 7161695"/>
                <a:gd name="connsiteY197" fmla="*/ 198408 h 1630392"/>
                <a:gd name="connsiteX198" fmla="*/ 1086928 w 7161695"/>
                <a:gd name="connsiteY198" fmla="*/ 241540 h 1630392"/>
                <a:gd name="connsiteX199" fmla="*/ 1017917 w 7161695"/>
                <a:gd name="connsiteY199" fmla="*/ 215660 h 1630392"/>
                <a:gd name="connsiteX200" fmla="*/ 974785 w 7161695"/>
                <a:gd name="connsiteY200" fmla="*/ 198408 h 1630392"/>
                <a:gd name="connsiteX201" fmla="*/ 948906 w 7161695"/>
                <a:gd name="connsiteY201" fmla="*/ 189781 h 1630392"/>
                <a:gd name="connsiteX202" fmla="*/ 923026 w 7161695"/>
                <a:gd name="connsiteY202" fmla="*/ 172528 h 1630392"/>
                <a:gd name="connsiteX203" fmla="*/ 828136 w 7161695"/>
                <a:gd name="connsiteY203" fmla="*/ 138023 h 1630392"/>
                <a:gd name="connsiteX204" fmla="*/ 750498 w 7161695"/>
                <a:gd name="connsiteY204" fmla="*/ 112143 h 1630392"/>
                <a:gd name="connsiteX205" fmla="*/ 724619 w 7161695"/>
                <a:gd name="connsiteY205" fmla="*/ 103517 h 1630392"/>
                <a:gd name="connsiteX206" fmla="*/ 422694 w 7161695"/>
                <a:gd name="connsiteY206" fmla="*/ 112143 h 1630392"/>
                <a:gd name="connsiteX207" fmla="*/ 396815 w 7161695"/>
                <a:gd name="connsiteY207" fmla="*/ 103517 h 1630392"/>
                <a:gd name="connsiteX208" fmla="*/ 370936 w 7161695"/>
                <a:gd name="connsiteY208" fmla="*/ 77638 h 1630392"/>
                <a:gd name="connsiteX209" fmla="*/ 353683 w 7161695"/>
                <a:gd name="connsiteY209" fmla="*/ 17253 h 1630392"/>
                <a:gd name="connsiteX210" fmla="*/ 327804 w 7161695"/>
                <a:gd name="connsiteY210" fmla="*/ 0 h 1630392"/>
                <a:gd name="connsiteX211" fmla="*/ 241539 w 7161695"/>
                <a:gd name="connsiteY211" fmla="*/ 43132 h 1630392"/>
                <a:gd name="connsiteX212" fmla="*/ 215660 w 7161695"/>
                <a:gd name="connsiteY212" fmla="*/ 69011 h 1630392"/>
                <a:gd name="connsiteX213" fmla="*/ 189781 w 7161695"/>
                <a:gd name="connsiteY213" fmla="*/ 77638 h 1630392"/>
                <a:gd name="connsiteX214" fmla="*/ 103517 w 7161695"/>
                <a:gd name="connsiteY214" fmla="*/ 112143 h 1630392"/>
                <a:gd name="connsiteX215" fmla="*/ 51758 w 7161695"/>
                <a:gd name="connsiteY215" fmla="*/ 120770 h 1630392"/>
                <a:gd name="connsiteX216" fmla="*/ 0 w 7161695"/>
                <a:gd name="connsiteY216" fmla="*/ 138023 h 1630392"/>
                <a:gd name="connsiteX217" fmla="*/ 25879 w 7161695"/>
                <a:gd name="connsiteY217" fmla="*/ 198408 h 1630392"/>
                <a:gd name="connsiteX218" fmla="*/ 34506 w 7161695"/>
                <a:gd name="connsiteY218" fmla="*/ 224287 h 1630392"/>
                <a:gd name="connsiteX219" fmla="*/ 60385 w 7161695"/>
                <a:gd name="connsiteY219" fmla="*/ 232913 h 1630392"/>
                <a:gd name="connsiteX220" fmla="*/ 112143 w 7161695"/>
                <a:gd name="connsiteY220" fmla="*/ 224287 h 1630392"/>
                <a:gd name="connsiteX221" fmla="*/ 112143 w 7161695"/>
                <a:gd name="connsiteY221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986067 w 7161695"/>
                <a:gd name="connsiteY127" fmla="*/ 577970 h 1630392"/>
                <a:gd name="connsiteX128" fmla="*/ 4934310 w 7161695"/>
                <a:gd name="connsiteY128" fmla="*/ 508958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813540 w 7161695"/>
                <a:gd name="connsiteY132" fmla="*/ 474453 h 1630392"/>
                <a:gd name="connsiteX133" fmla="*/ 4701396 w 7161695"/>
                <a:gd name="connsiteY133" fmla="*/ 414068 h 1630392"/>
                <a:gd name="connsiteX134" fmla="*/ 4787660 w 7161695"/>
                <a:gd name="connsiteY134" fmla="*/ 517585 h 1630392"/>
                <a:gd name="connsiteX135" fmla="*/ 4839419 w 7161695"/>
                <a:gd name="connsiteY135" fmla="*/ 534838 h 1630392"/>
                <a:gd name="connsiteX136" fmla="*/ 4692769 w 7161695"/>
                <a:gd name="connsiteY136" fmla="*/ 560718 h 1630392"/>
                <a:gd name="connsiteX137" fmla="*/ 4623758 w 7161695"/>
                <a:gd name="connsiteY137" fmla="*/ 612475 h 1630392"/>
                <a:gd name="connsiteX138" fmla="*/ 4611596 w 7161695"/>
                <a:gd name="connsiteY138" fmla="*/ 566347 h 1630392"/>
                <a:gd name="connsiteX139" fmla="*/ 4559838 w 7161695"/>
                <a:gd name="connsiteY139" fmla="*/ 557721 h 1630392"/>
                <a:gd name="connsiteX140" fmla="*/ 4494363 w 7161695"/>
                <a:gd name="connsiteY140" fmla="*/ 526211 h 1630392"/>
                <a:gd name="connsiteX141" fmla="*/ 4390845 w 7161695"/>
                <a:gd name="connsiteY141" fmla="*/ 500332 h 1630392"/>
                <a:gd name="connsiteX142" fmla="*/ 4382219 w 7161695"/>
                <a:gd name="connsiteY142" fmla="*/ 267419 h 1630392"/>
                <a:gd name="connsiteX143" fmla="*/ 4339087 w 7161695"/>
                <a:gd name="connsiteY143" fmla="*/ 293298 h 1630392"/>
                <a:gd name="connsiteX144" fmla="*/ 4270075 w 7161695"/>
                <a:gd name="connsiteY144" fmla="*/ 327804 h 1630392"/>
                <a:gd name="connsiteX145" fmla="*/ 4183811 w 7161695"/>
                <a:gd name="connsiteY145" fmla="*/ 353683 h 1630392"/>
                <a:gd name="connsiteX146" fmla="*/ 4019909 w 7161695"/>
                <a:gd name="connsiteY146" fmla="*/ 336430 h 1630392"/>
                <a:gd name="connsiteX147" fmla="*/ 3994030 w 7161695"/>
                <a:gd name="connsiteY147" fmla="*/ 276045 h 1630392"/>
                <a:gd name="connsiteX148" fmla="*/ 3959524 w 7161695"/>
                <a:gd name="connsiteY148" fmla="*/ 224287 h 1630392"/>
                <a:gd name="connsiteX149" fmla="*/ 3942272 w 7161695"/>
                <a:gd name="connsiteY149" fmla="*/ 198408 h 1630392"/>
                <a:gd name="connsiteX150" fmla="*/ 3925019 w 7161695"/>
                <a:gd name="connsiteY150" fmla="*/ 172528 h 1630392"/>
                <a:gd name="connsiteX151" fmla="*/ 3899139 w 7161695"/>
                <a:gd name="connsiteY151" fmla="*/ 120770 h 1630392"/>
                <a:gd name="connsiteX152" fmla="*/ 3838755 w 7161695"/>
                <a:gd name="connsiteY152" fmla="*/ 43132 h 1630392"/>
                <a:gd name="connsiteX153" fmla="*/ 3804249 w 7161695"/>
                <a:gd name="connsiteY153" fmla="*/ 51758 h 1630392"/>
                <a:gd name="connsiteX154" fmla="*/ 3735238 w 7161695"/>
                <a:gd name="connsiteY154" fmla="*/ 103517 h 1630392"/>
                <a:gd name="connsiteX155" fmla="*/ 3709358 w 7161695"/>
                <a:gd name="connsiteY155" fmla="*/ 129396 h 1630392"/>
                <a:gd name="connsiteX156" fmla="*/ 3674853 w 7161695"/>
                <a:gd name="connsiteY156" fmla="*/ 146649 h 1630392"/>
                <a:gd name="connsiteX157" fmla="*/ 3631721 w 7161695"/>
                <a:gd name="connsiteY157" fmla="*/ 198408 h 1630392"/>
                <a:gd name="connsiteX158" fmla="*/ 3597215 w 7161695"/>
                <a:gd name="connsiteY158" fmla="*/ 215660 h 1630392"/>
                <a:gd name="connsiteX159" fmla="*/ 3545456 w 7161695"/>
                <a:gd name="connsiteY159" fmla="*/ 250166 h 1630392"/>
                <a:gd name="connsiteX160" fmla="*/ 3493698 w 7161695"/>
                <a:gd name="connsiteY160" fmla="*/ 267419 h 1630392"/>
                <a:gd name="connsiteX161" fmla="*/ 3433313 w 7161695"/>
                <a:gd name="connsiteY161" fmla="*/ 284672 h 1630392"/>
                <a:gd name="connsiteX162" fmla="*/ 3338423 w 7161695"/>
                <a:gd name="connsiteY162" fmla="*/ 293298 h 1630392"/>
                <a:gd name="connsiteX163" fmla="*/ 2846717 w 7161695"/>
                <a:gd name="connsiteY163" fmla="*/ 284672 h 1630392"/>
                <a:gd name="connsiteX164" fmla="*/ 2786332 w 7161695"/>
                <a:gd name="connsiteY164" fmla="*/ 276045 h 1630392"/>
                <a:gd name="connsiteX165" fmla="*/ 2760453 w 7161695"/>
                <a:gd name="connsiteY165" fmla="*/ 258792 h 1630392"/>
                <a:gd name="connsiteX166" fmla="*/ 2725947 w 7161695"/>
                <a:gd name="connsiteY166" fmla="*/ 241540 h 1630392"/>
                <a:gd name="connsiteX167" fmla="*/ 2639683 w 7161695"/>
                <a:gd name="connsiteY167" fmla="*/ 198408 h 1630392"/>
                <a:gd name="connsiteX168" fmla="*/ 2544792 w 7161695"/>
                <a:gd name="connsiteY168" fmla="*/ 172528 h 1630392"/>
                <a:gd name="connsiteX169" fmla="*/ 2424023 w 7161695"/>
                <a:gd name="connsiteY169" fmla="*/ 120770 h 1630392"/>
                <a:gd name="connsiteX170" fmla="*/ 2380890 w 7161695"/>
                <a:gd name="connsiteY170" fmla="*/ 103517 h 1630392"/>
                <a:gd name="connsiteX171" fmla="*/ 2346385 w 7161695"/>
                <a:gd name="connsiteY171" fmla="*/ 86264 h 1630392"/>
                <a:gd name="connsiteX172" fmla="*/ 2294626 w 7161695"/>
                <a:gd name="connsiteY172" fmla="*/ 69011 h 1630392"/>
                <a:gd name="connsiteX173" fmla="*/ 2234241 w 7161695"/>
                <a:gd name="connsiteY173" fmla="*/ 51758 h 1630392"/>
                <a:gd name="connsiteX174" fmla="*/ 2182483 w 7161695"/>
                <a:gd name="connsiteY174" fmla="*/ 25879 h 1630392"/>
                <a:gd name="connsiteX175" fmla="*/ 2139351 w 7161695"/>
                <a:gd name="connsiteY175" fmla="*/ 17253 h 1630392"/>
                <a:gd name="connsiteX176" fmla="*/ 2061713 w 7161695"/>
                <a:gd name="connsiteY176" fmla="*/ 0 h 1630392"/>
                <a:gd name="connsiteX177" fmla="*/ 2053087 w 7161695"/>
                <a:gd name="connsiteY177" fmla="*/ 25879 h 1630392"/>
                <a:gd name="connsiteX178" fmla="*/ 2070339 w 7161695"/>
                <a:gd name="connsiteY178" fmla="*/ 94891 h 1630392"/>
                <a:gd name="connsiteX179" fmla="*/ 2053087 w 7161695"/>
                <a:gd name="connsiteY179" fmla="*/ 163902 h 1630392"/>
                <a:gd name="connsiteX180" fmla="*/ 2027207 w 7161695"/>
                <a:gd name="connsiteY180" fmla="*/ 189781 h 1630392"/>
                <a:gd name="connsiteX181" fmla="*/ 1940943 w 7161695"/>
                <a:gd name="connsiteY181" fmla="*/ 241540 h 1630392"/>
                <a:gd name="connsiteX182" fmla="*/ 1915064 w 7161695"/>
                <a:gd name="connsiteY182" fmla="*/ 258792 h 1630392"/>
                <a:gd name="connsiteX183" fmla="*/ 1863306 w 7161695"/>
                <a:gd name="connsiteY183" fmla="*/ 276045 h 1630392"/>
                <a:gd name="connsiteX184" fmla="*/ 1725283 w 7161695"/>
                <a:gd name="connsiteY184" fmla="*/ 258792 h 1630392"/>
                <a:gd name="connsiteX185" fmla="*/ 1690777 w 7161695"/>
                <a:gd name="connsiteY185" fmla="*/ 241540 h 1630392"/>
                <a:gd name="connsiteX186" fmla="*/ 1639019 w 7161695"/>
                <a:gd name="connsiteY186" fmla="*/ 215660 h 1630392"/>
                <a:gd name="connsiteX187" fmla="*/ 1621766 w 7161695"/>
                <a:gd name="connsiteY187" fmla="*/ 189781 h 1630392"/>
                <a:gd name="connsiteX188" fmla="*/ 1526875 w 7161695"/>
                <a:gd name="connsiteY188" fmla="*/ 172528 h 1630392"/>
                <a:gd name="connsiteX189" fmla="*/ 1457864 w 7161695"/>
                <a:gd name="connsiteY189" fmla="*/ 155275 h 1630392"/>
                <a:gd name="connsiteX190" fmla="*/ 1380226 w 7161695"/>
                <a:gd name="connsiteY190" fmla="*/ 146649 h 1630392"/>
                <a:gd name="connsiteX191" fmla="*/ 1328468 w 7161695"/>
                <a:gd name="connsiteY191" fmla="*/ 138023 h 1630392"/>
                <a:gd name="connsiteX192" fmla="*/ 1293962 w 7161695"/>
                <a:gd name="connsiteY192" fmla="*/ 120770 h 1630392"/>
                <a:gd name="connsiteX193" fmla="*/ 1268083 w 7161695"/>
                <a:gd name="connsiteY193" fmla="*/ 112143 h 1630392"/>
                <a:gd name="connsiteX194" fmla="*/ 1250830 w 7161695"/>
                <a:gd name="connsiteY194" fmla="*/ 138023 h 1630392"/>
                <a:gd name="connsiteX195" fmla="*/ 1224951 w 7161695"/>
                <a:gd name="connsiteY195" fmla="*/ 155275 h 1630392"/>
                <a:gd name="connsiteX196" fmla="*/ 1199072 w 7161695"/>
                <a:gd name="connsiteY196" fmla="*/ 181155 h 1630392"/>
                <a:gd name="connsiteX197" fmla="*/ 1164566 w 7161695"/>
                <a:gd name="connsiteY197" fmla="*/ 198408 h 1630392"/>
                <a:gd name="connsiteX198" fmla="*/ 1086928 w 7161695"/>
                <a:gd name="connsiteY198" fmla="*/ 241540 h 1630392"/>
                <a:gd name="connsiteX199" fmla="*/ 1017917 w 7161695"/>
                <a:gd name="connsiteY199" fmla="*/ 215660 h 1630392"/>
                <a:gd name="connsiteX200" fmla="*/ 974785 w 7161695"/>
                <a:gd name="connsiteY200" fmla="*/ 198408 h 1630392"/>
                <a:gd name="connsiteX201" fmla="*/ 948906 w 7161695"/>
                <a:gd name="connsiteY201" fmla="*/ 189781 h 1630392"/>
                <a:gd name="connsiteX202" fmla="*/ 923026 w 7161695"/>
                <a:gd name="connsiteY202" fmla="*/ 172528 h 1630392"/>
                <a:gd name="connsiteX203" fmla="*/ 828136 w 7161695"/>
                <a:gd name="connsiteY203" fmla="*/ 138023 h 1630392"/>
                <a:gd name="connsiteX204" fmla="*/ 750498 w 7161695"/>
                <a:gd name="connsiteY204" fmla="*/ 112143 h 1630392"/>
                <a:gd name="connsiteX205" fmla="*/ 724619 w 7161695"/>
                <a:gd name="connsiteY205" fmla="*/ 103517 h 1630392"/>
                <a:gd name="connsiteX206" fmla="*/ 422694 w 7161695"/>
                <a:gd name="connsiteY206" fmla="*/ 112143 h 1630392"/>
                <a:gd name="connsiteX207" fmla="*/ 396815 w 7161695"/>
                <a:gd name="connsiteY207" fmla="*/ 103517 h 1630392"/>
                <a:gd name="connsiteX208" fmla="*/ 370936 w 7161695"/>
                <a:gd name="connsiteY208" fmla="*/ 77638 h 1630392"/>
                <a:gd name="connsiteX209" fmla="*/ 353683 w 7161695"/>
                <a:gd name="connsiteY209" fmla="*/ 17253 h 1630392"/>
                <a:gd name="connsiteX210" fmla="*/ 327804 w 7161695"/>
                <a:gd name="connsiteY210" fmla="*/ 0 h 1630392"/>
                <a:gd name="connsiteX211" fmla="*/ 241539 w 7161695"/>
                <a:gd name="connsiteY211" fmla="*/ 43132 h 1630392"/>
                <a:gd name="connsiteX212" fmla="*/ 215660 w 7161695"/>
                <a:gd name="connsiteY212" fmla="*/ 69011 h 1630392"/>
                <a:gd name="connsiteX213" fmla="*/ 189781 w 7161695"/>
                <a:gd name="connsiteY213" fmla="*/ 77638 h 1630392"/>
                <a:gd name="connsiteX214" fmla="*/ 103517 w 7161695"/>
                <a:gd name="connsiteY214" fmla="*/ 112143 h 1630392"/>
                <a:gd name="connsiteX215" fmla="*/ 51758 w 7161695"/>
                <a:gd name="connsiteY215" fmla="*/ 120770 h 1630392"/>
                <a:gd name="connsiteX216" fmla="*/ 0 w 7161695"/>
                <a:gd name="connsiteY216" fmla="*/ 138023 h 1630392"/>
                <a:gd name="connsiteX217" fmla="*/ 25879 w 7161695"/>
                <a:gd name="connsiteY217" fmla="*/ 198408 h 1630392"/>
                <a:gd name="connsiteX218" fmla="*/ 34506 w 7161695"/>
                <a:gd name="connsiteY218" fmla="*/ 224287 h 1630392"/>
                <a:gd name="connsiteX219" fmla="*/ 60385 w 7161695"/>
                <a:gd name="connsiteY219" fmla="*/ 232913 h 1630392"/>
                <a:gd name="connsiteX220" fmla="*/ 112143 w 7161695"/>
                <a:gd name="connsiteY220" fmla="*/ 224287 h 1630392"/>
                <a:gd name="connsiteX221" fmla="*/ 112143 w 7161695"/>
                <a:gd name="connsiteY221" fmla="*/ 215660 h 1630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</a:cxnLst>
              <a:rect l="l" t="t" r="r" b="b"/>
              <a:pathLst>
                <a:path w="7161695" h="1630392">
                  <a:moveTo>
                    <a:pt x="112143" y="215660"/>
                  </a:moveTo>
                  <a:cubicBezTo>
                    <a:pt x="119332" y="212784"/>
                    <a:pt x="140613" y="207034"/>
                    <a:pt x="155275" y="207034"/>
                  </a:cubicBezTo>
                  <a:cubicBezTo>
                    <a:pt x="196264" y="207034"/>
                    <a:pt x="236223" y="216322"/>
                    <a:pt x="276045" y="224287"/>
                  </a:cubicBezTo>
                  <a:cubicBezTo>
                    <a:pt x="287547" y="230038"/>
                    <a:pt x="298510" y="237025"/>
                    <a:pt x="310551" y="241540"/>
                  </a:cubicBezTo>
                  <a:cubicBezTo>
                    <a:pt x="321652" y="245703"/>
                    <a:pt x="334452" y="244864"/>
                    <a:pt x="345056" y="250166"/>
                  </a:cubicBezTo>
                  <a:cubicBezTo>
                    <a:pt x="363602" y="259439"/>
                    <a:pt x="379562" y="273170"/>
                    <a:pt x="396815" y="284672"/>
                  </a:cubicBezTo>
                  <a:cubicBezTo>
                    <a:pt x="421080" y="300849"/>
                    <a:pt x="476073" y="309781"/>
                    <a:pt x="508958" y="319177"/>
                  </a:cubicBezTo>
                  <a:cubicBezTo>
                    <a:pt x="517701" y="321675"/>
                    <a:pt x="526211" y="324928"/>
                    <a:pt x="534838" y="327804"/>
                  </a:cubicBezTo>
                  <a:cubicBezTo>
                    <a:pt x="585358" y="365694"/>
                    <a:pt x="550010" y="346157"/>
                    <a:pt x="603849" y="362309"/>
                  </a:cubicBezTo>
                  <a:cubicBezTo>
                    <a:pt x="621268" y="367535"/>
                    <a:pt x="655607" y="379562"/>
                    <a:pt x="655607" y="379562"/>
                  </a:cubicBezTo>
                  <a:cubicBezTo>
                    <a:pt x="664330" y="392646"/>
                    <a:pt x="681487" y="413464"/>
                    <a:pt x="681487" y="431321"/>
                  </a:cubicBezTo>
                  <a:cubicBezTo>
                    <a:pt x="681487" y="443177"/>
                    <a:pt x="681243" y="457443"/>
                    <a:pt x="672860" y="465826"/>
                  </a:cubicBezTo>
                  <a:cubicBezTo>
                    <a:pt x="664477" y="474209"/>
                    <a:pt x="649857" y="471577"/>
                    <a:pt x="638355" y="474453"/>
                  </a:cubicBezTo>
                  <a:cubicBezTo>
                    <a:pt x="600974" y="471577"/>
                    <a:pt x="563413" y="470476"/>
                    <a:pt x="526211" y="465826"/>
                  </a:cubicBezTo>
                  <a:cubicBezTo>
                    <a:pt x="517188" y="464698"/>
                    <a:pt x="509380" y="458105"/>
                    <a:pt x="500332" y="457200"/>
                  </a:cubicBezTo>
                  <a:cubicBezTo>
                    <a:pt x="451608" y="452328"/>
                    <a:pt x="402566" y="451449"/>
                    <a:pt x="353683" y="448574"/>
                  </a:cubicBezTo>
                  <a:cubicBezTo>
                    <a:pt x="336430" y="451449"/>
                    <a:pt x="312091" y="442967"/>
                    <a:pt x="301924" y="457200"/>
                  </a:cubicBezTo>
                  <a:cubicBezTo>
                    <a:pt x="281421" y="485904"/>
                    <a:pt x="319901" y="521063"/>
                    <a:pt x="336430" y="534838"/>
                  </a:cubicBezTo>
                  <a:cubicBezTo>
                    <a:pt x="363836" y="557677"/>
                    <a:pt x="361785" y="550709"/>
                    <a:pt x="396815" y="560717"/>
                  </a:cubicBezTo>
                  <a:cubicBezTo>
                    <a:pt x="405558" y="563215"/>
                    <a:pt x="413921" y="566951"/>
                    <a:pt x="422694" y="569343"/>
                  </a:cubicBezTo>
                  <a:cubicBezTo>
                    <a:pt x="445570" y="575582"/>
                    <a:pt x="491706" y="586596"/>
                    <a:pt x="491706" y="586596"/>
                  </a:cubicBezTo>
                  <a:cubicBezTo>
                    <a:pt x="416079" y="662221"/>
                    <a:pt x="512023" y="569663"/>
                    <a:pt x="439947" y="629728"/>
                  </a:cubicBezTo>
                  <a:cubicBezTo>
                    <a:pt x="415041" y="650484"/>
                    <a:pt x="413779" y="656042"/>
                    <a:pt x="396815" y="681487"/>
                  </a:cubicBezTo>
                  <a:lnTo>
                    <a:pt x="431321" y="733245"/>
                  </a:lnTo>
                  <a:cubicBezTo>
                    <a:pt x="439296" y="745208"/>
                    <a:pt x="445851" y="758924"/>
                    <a:pt x="457200" y="767751"/>
                  </a:cubicBezTo>
                  <a:cubicBezTo>
                    <a:pt x="513419" y="811478"/>
                    <a:pt x="492390" y="781033"/>
                    <a:pt x="534838" y="802257"/>
                  </a:cubicBezTo>
                  <a:cubicBezTo>
                    <a:pt x="594411" y="832043"/>
                    <a:pt x="523408" y="810181"/>
                    <a:pt x="595223" y="828136"/>
                  </a:cubicBezTo>
                  <a:cubicBezTo>
                    <a:pt x="640670" y="873583"/>
                    <a:pt x="611946" y="854429"/>
                    <a:pt x="707366" y="871268"/>
                  </a:cubicBezTo>
                  <a:cubicBezTo>
                    <a:pt x="821093" y="891337"/>
                    <a:pt x="863586" y="904036"/>
                    <a:pt x="974785" y="905774"/>
                  </a:cubicBezTo>
                  <a:lnTo>
                    <a:pt x="1958196" y="914400"/>
                  </a:lnTo>
                  <a:cubicBezTo>
                    <a:pt x="1994132" y="921587"/>
                    <a:pt x="2002323" y="922514"/>
                    <a:pt x="2035834" y="931653"/>
                  </a:cubicBezTo>
                  <a:cubicBezTo>
                    <a:pt x="2056030" y="937161"/>
                    <a:pt x="2075821" y="944199"/>
                    <a:pt x="2096219" y="948906"/>
                  </a:cubicBezTo>
                  <a:cubicBezTo>
                    <a:pt x="2113262" y="952839"/>
                    <a:pt x="2130768" y="954403"/>
                    <a:pt x="2147977" y="957532"/>
                  </a:cubicBezTo>
                  <a:cubicBezTo>
                    <a:pt x="2188139" y="964834"/>
                    <a:pt x="2188687" y="965553"/>
                    <a:pt x="2225615" y="974785"/>
                  </a:cubicBezTo>
                  <a:cubicBezTo>
                    <a:pt x="2234241" y="983411"/>
                    <a:pt x="2241343" y="993897"/>
                    <a:pt x="2251494" y="1000664"/>
                  </a:cubicBezTo>
                  <a:cubicBezTo>
                    <a:pt x="2259060" y="1005708"/>
                    <a:pt x="2268630" y="1006793"/>
                    <a:pt x="2277373" y="1009291"/>
                  </a:cubicBezTo>
                  <a:cubicBezTo>
                    <a:pt x="2311248" y="1018970"/>
                    <a:pt x="2307881" y="1015052"/>
                    <a:pt x="2337758" y="1026543"/>
                  </a:cubicBezTo>
                  <a:cubicBezTo>
                    <a:pt x="2366664" y="1037661"/>
                    <a:pt x="2395268" y="1049547"/>
                    <a:pt x="2424023" y="1061049"/>
                  </a:cubicBezTo>
                  <a:cubicBezTo>
                    <a:pt x="2449243" y="1071137"/>
                    <a:pt x="2508898" y="1076340"/>
                    <a:pt x="2527539" y="1078302"/>
                  </a:cubicBezTo>
                  <a:cubicBezTo>
                    <a:pt x="2559125" y="1081627"/>
                    <a:pt x="2590800" y="1084053"/>
                    <a:pt x="2622430" y="1086928"/>
                  </a:cubicBezTo>
                  <a:cubicBezTo>
                    <a:pt x="2754328" y="1113309"/>
                    <a:pt x="2546605" y="1072853"/>
                    <a:pt x="2734573" y="1104181"/>
                  </a:cubicBezTo>
                  <a:cubicBezTo>
                    <a:pt x="2805215" y="1115955"/>
                    <a:pt x="2828236" y="1127595"/>
                    <a:pt x="2898475" y="1130060"/>
                  </a:cubicBezTo>
                  <a:cubicBezTo>
                    <a:pt x="3036443" y="1134901"/>
                    <a:pt x="3174520" y="1135811"/>
                    <a:pt x="3312543" y="1138687"/>
                  </a:cubicBezTo>
                  <a:cubicBezTo>
                    <a:pt x="3306792" y="1130061"/>
                    <a:pt x="3295290" y="1123176"/>
                    <a:pt x="3295290" y="1112808"/>
                  </a:cubicBezTo>
                  <a:cubicBezTo>
                    <a:pt x="3295290" y="1077275"/>
                    <a:pt x="3315419" y="1077343"/>
                    <a:pt x="3338423" y="1069675"/>
                  </a:cubicBezTo>
                  <a:cubicBezTo>
                    <a:pt x="3378679" y="1072551"/>
                    <a:pt x="3419055" y="1074077"/>
                    <a:pt x="3459192" y="1078302"/>
                  </a:cubicBezTo>
                  <a:cubicBezTo>
                    <a:pt x="3473773" y="1079837"/>
                    <a:pt x="3487791" y="1084990"/>
                    <a:pt x="3502324" y="1086928"/>
                  </a:cubicBezTo>
                  <a:cubicBezTo>
                    <a:pt x="3530969" y="1090747"/>
                    <a:pt x="3559834" y="1092679"/>
                    <a:pt x="3588589" y="1095555"/>
                  </a:cubicBezTo>
                  <a:cubicBezTo>
                    <a:pt x="3686637" y="1144580"/>
                    <a:pt x="3600769" y="1107534"/>
                    <a:pt x="3830128" y="1121434"/>
                  </a:cubicBezTo>
                  <a:cubicBezTo>
                    <a:pt x="3856119" y="1123009"/>
                    <a:pt x="3881770" y="1128574"/>
                    <a:pt x="3907766" y="1130060"/>
                  </a:cubicBezTo>
                  <a:cubicBezTo>
                    <a:pt x="3982462" y="1134328"/>
                    <a:pt x="4057291" y="1135811"/>
                    <a:pt x="4132053" y="1138687"/>
                  </a:cubicBezTo>
                  <a:cubicBezTo>
                    <a:pt x="4135218" y="1138951"/>
                    <a:pt x="4250299" y="1144579"/>
                    <a:pt x="4278702" y="1155940"/>
                  </a:cubicBezTo>
                  <a:cubicBezTo>
                    <a:pt x="4334048" y="1178079"/>
                    <a:pt x="4305828" y="1178129"/>
                    <a:pt x="4347713" y="1199072"/>
                  </a:cubicBezTo>
                  <a:cubicBezTo>
                    <a:pt x="4355846" y="1203138"/>
                    <a:pt x="4364966" y="1204823"/>
                    <a:pt x="4373592" y="1207698"/>
                  </a:cubicBezTo>
                  <a:cubicBezTo>
                    <a:pt x="4385094" y="1216324"/>
                    <a:pt x="4395238" y="1227147"/>
                    <a:pt x="4408098" y="1233577"/>
                  </a:cubicBezTo>
                  <a:cubicBezTo>
                    <a:pt x="4424364" y="1241710"/>
                    <a:pt x="4442603" y="1245079"/>
                    <a:pt x="4459856" y="1250830"/>
                  </a:cubicBezTo>
                  <a:lnTo>
                    <a:pt x="4485736" y="1259457"/>
                  </a:lnTo>
                  <a:cubicBezTo>
                    <a:pt x="4509450" y="1267362"/>
                    <a:pt x="4530539" y="1279284"/>
                    <a:pt x="4554747" y="1285336"/>
                  </a:cubicBezTo>
                  <a:cubicBezTo>
                    <a:pt x="4568971" y="1288892"/>
                    <a:pt x="4583502" y="1291087"/>
                    <a:pt x="4597879" y="1293962"/>
                  </a:cubicBezTo>
                  <a:cubicBezTo>
                    <a:pt x="4684611" y="1337328"/>
                    <a:pt x="4575181" y="1286396"/>
                    <a:pt x="4675517" y="1319841"/>
                  </a:cubicBezTo>
                  <a:cubicBezTo>
                    <a:pt x="4687717" y="1323908"/>
                    <a:pt x="4697658" y="1333561"/>
                    <a:pt x="4710023" y="1337094"/>
                  </a:cubicBezTo>
                  <a:cubicBezTo>
                    <a:pt x="4738219" y="1345150"/>
                    <a:pt x="4767532" y="1348596"/>
                    <a:pt x="4796287" y="1354347"/>
                  </a:cubicBezTo>
                  <a:cubicBezTo>
                    <a:pt x="4851036" y="1365297"/>
                    <a:pt x="4825201" y="1359420"/>
                    <a:pt x="4873924" y="1371600"/>
                  </a:cubicBezTo>
                  <a:cubicBezTo>
                    <a:pt x="4967105" y="1427508"/>
                    <a:pt x="4872589" y="1376492"/>
                    <a:pt x="4951562" y="1406106"/>
                  </a:cubicBezTo>
                  <a:cubicBezTo>
                    <a:pt x="4963603" y="1410621"/>
                    <a:pt x="4973958" y="1419033"/>
                    <a:pt x="4986068" y="1423358"/>
                  </a:cubicBezTo>
                  <a:cubicBezTo>
                    <a:pt x="5014340" y="1433455"/>
                    <a:pt x="5043639" y="1440409"/>
                    <a:pt x="5072332" y="1449238"/>
                  </a:cubicBezTo>
                  <a:cubicBezTo>
                    <a:pt x="5081023" y="1451912"/>
                    <a:pt x="5089351" y="1455819"/>
                    <a:pt x="5098211" y="1457864"/>
                  </a:cubicBezTo>
                  <a:cubicBezTo>
                    <a:pt x="5126784" y="1464458"/>
                    <a:pt x="5156026" y="1468005"/>
                    <a:pt x="5184475" y="1475117"/>
                  </a:cubicBezTo>
                  <a:cubicBezTo>
                    <a:pt x="5233205" y="1487299"/>
                    <a:pt x="5207355" y="1481418"/>
                    <a:pt x="5262113" y="1492370"/>
                  </a:cubicBezTo>
                  <a:cubicBezTo>
                    <a:pt x="5273615" y="1498121"/>
                    <a:pt x="5284578" y="1505108"/>
                    <a:pt x="5296619" y="1509623"/>
                  </a:cubicBezTo>
                  <a:cubicBezTo>
                    <a:pt x="5325558" y="1520475"/>
                    <a:pt x="5374223" y="1523420"/>
                    <a:pt x="5400136" y="1526875"/>
                  </a:cubicBezTo>
                  <a:cubicBezTo>
                    <a:pt x="5420290" y="1529562"/>
                    <a:pt x="5440465" y="1532159"/>
                    <a:pt x="5460521" y="1535502"/>
                  </a:cubicBezTo>
                  <a:cubicBezTo>
                    <a:pt x="5474984" y="1537912"/>
                    <a:pt x="5489138" y="1542054"/>
                    <a:pt x="5503653" y="1544128"/>
                  </a:cubicBezTo>
                  <a:cubicBezTo>
                    <a:pt x="5529430" y="1547810"/>
                    <a:pt x="5555411" y="1549879"/>
                    <a:pt x="5581290" y="1552755"/>
                  </a:cubicBezTo>
                  <a:cubicBezTo>
                    <a:pt x="5683402" y="1593599"/>
                    <a:pt x="5608999" y="1568605"/>
                    <a:pt x="5814204" y="1587260"/>
                  </a:cubicBezTo>
                  <a:lnTo>
                    <a:pt x="5909094" y="1595887"/>
                  </a:lnTo>
                  <a:cubicBezTo>
                    <a:pt x="5979345" y="1602274"/>
                    <a:pt x="6039721" y="1601179"/>
                    <a:pt x="6107502" y="1613140"/>
                  </a:cubicBezTo>
                  <a:cubicBezTo>
                    <a:pt x="6133609" y="1617747"/>
                    <a:pt x="6159260" y="1624641"/>
                    <a:pt x="6185139" y="1630392"/>
                  </a:cubicBezTo>
                  <a:lnTo>
                    <a:pt x="6435306" y="1621766"/>
                  </a:lnTo>
                  <a:cubicBezTo>
                    <a:pt x="6449425" y="1619051"/>
                    <a:pt x="6420471" y="1596464"/>
                    <a:pt x="6409426" y="1587260"/>
                  </a:cubicBezTo>
                  <a:cubicBezTo>
                    <a:pt x="6402441" y="1581439"/>
                    <a:pt x="6392173" y="1581509"/>
                    <a:pt x="6383547" y="1578634"/>
                  </a:cubicBezTo>
                  <a:lnTo>
                    <a:pt x="6331789" y="1544128"/>
                  </a:lnTo>
                  <a:cubicBezTo>
                    <a:pt x="6313248" y="1531767"/>
                    <a:pt x="6314521" y="1509593"/>
                    <a:pt x="6305909" y="1492370"/>
                  </a:cubicBezTo>
                  <a:cubicBezTo>
                    <a:pt x="6301272" y="1483097"/>
                    <a:pt x="6294407" y="1475117"/>
                    <a:pt x="6288656" y="1466491"/>
                  </a:cubicBezTo>
                  <a:cubicBezTo>
                    <a:pt x="6291532" y="1454989"/>
                    <a:pt x="6290706" y="1441850"/>
                    <a:pt x="6297283" y="1431985"/>
                  </a:cubicBezTo>
                  <a:cubicBezTo>
                    <a:pt x="6303034" y="1423359"/>
                    <a:pt x="6314160" y="1419876"/>
                    <a:pt x="6323162" y="1414732"/>
                  </a:cubicBezTo>
                  <a:cubicBezTo>
                    <a:pt x="6353009" y="1397676"/>
                    <a:pt x="6354513" y="1398531"/>
                    <a:pt x="6383547" y="1388853"/>
                  </a:cubicBezTo>
                  <a:cubicBezTo>
                    <a:pt x="6392173" y="1383102"/>
                    <a:pt x="6399897" y="1375684"/>
                    <a:pt x="6409426" y="1371600"/>
                  </a:cubicBezTo>
                  <a:cubicBezTo>
                    <a:pt x="6420323" y="1366930"/>
                    <a:pt x="6432306" y="1365299"/>
                    <a:pt x="6443932" y="1362974"/>
                  </a:cubicBezTo>
                  <a:cubicBezTo>
                    <a:pt x="6516290" y="1348502"/>
                    <a:pt x="6522569" y="1353769"/>
                    <a:pt x="6616460" y="1345721"/>
                  </a:cubicBezTo>
                  <a:lnTo>
                    <a:pt x="6797615" y="1328468"/>
                  </a:lnTo>
                  <a:cubicBezTo>
                    <a:pt x="6918385" y="1331343"/>
                    <a:pt x="7039120" y="1337094"/>
                    <a:pt x="7159924" y="1337094"/>
                  </a:cubicBezTo>
                  <a:cubicBezTo>
                    <a:pt x="7169017" y="1337094"/>
                    <a:pt x="7140475" y="1334898"/>
                    <a:pt x="7134045" y="1328468"/>
                  </a:cubicBezTo>
                  <a:cubicBezTo>
                    <a:pt x="7127615" y="1322038"/>
                    <a:pt x="7129001" y="1310947"/>
                    <a:pt x="7125419" y="1302589"/>
                  </a:cubicBezTo>
                  <a:cubicBezTo>
                    <a:pt x="7080053" y="1196733"/>
                    <a:pt x="7134227" y="1328830"/>
                    <a:pt x="7090913" y="1242204"/>
                  </a:cubicBezTo>
                  <a:cubicBezTo>
                    <a:pt x="7083988" y="1228354"/>
                    <a:pt x="7079097" y="1213571"/>
                    <a:pt x="7073660" y="1199072"/>
                  </a:cubicBezTo>
                  <a:cubicBezTo>
                    <a:pt x="7061570" y="1166831"/>
                    <a:pt x="7056722" y="1139944"/>
                    <a:pt x="7047781" y="1104181"/>
                  </a:cubicBezTo>
                  <a:cubicBezTo>
                    <a:pt x="7043752" y="1088066"/>
                    <a:pt x="7035219" y="1063521"/>
                    <a:pt x="7021902" y="1052423"/>
                  </a:cubicBezTo>
                  <a:cubicBezTo>
                    <a:pt x="7012023" y="1044191"/>
                    <a:pt x="6998898" y="1040921"/>
                    <a:pt x="6987396" y="1035170"/>
                  </a:cubicBezTo>
                  <a:cubicBezTo>
                    <a:pt x="6955766" y="1038045"/>
                    <a:pt x="6923783" y="1038277"/>
                    <a:pt x="6892506" y="1043796"/>
                  </a:cubicBezTo>
                  <a:cubicBezTo>
                    <a:pt x="6874596" y="1046956"/>
                    <a:pt x="6858166" y="1055823"/>
                    <a:pt x="6840747" y="1061049"/>
                  </a:cubicBezTo>
                  <a:cubicBezTo>
                    <a:pt x="6803776" y="1072140"/>
                    <a:pt x="6788377" y="1072227"/>
                    <a:pt x="6745856" y="1078302"/>
                  </a:cubicBezTo>
                  <a:cubicBezTo>
                    <a:pt x="6691784" y="1096325"/>
                    <a:pt x="6698637" y="1096366"/>
                    <a:pt x="6607834" y="1095555"/>
                  </a:cubicBezTo>
                  <a:cubicBezTo>
                    <a:pt x="6323116" y="1093013"/>
                    <a:pt x="6038491" y="1084053"/>
                    <a:pt x="5753819" y="1078302"/>
                  </a:cubicBezTo>
                  <a:cubicBezTo>
                    <a:pt x="5704694" y="1075412"/>
                    <a:pt x="5598631" y="1072388"/>
                    <a:pt x="5538158" y="1061049"/>
                  </a:cubicBezTo>
                  <a:cubicBezTo>
                    <a:pt x="5514852" y="1056679"/>
                    <a:pt x="5492398" y="1048446"/>
                    <a:pt x="5469147" y="1043796"/>
                  </a:cubicBezTo>
                  <a:cubicBezTo>
                    <a:pt x="5407194" y="1031405"/>
                    <a:pt x="5329150" y="1030194"/>
                    <a:pt x="5270739" y="1026543"/>
                  </a:cubicBezTo>
                  <a:cubicBezTo>
                    <a:pt x="5259237" y="1020792"/>
                    <a:pt x="5245327" y="1018384"/>
                    <a:pt x="5236234" y="1009291"/>
                  </a:cubicBezTo>
                  <a:cubicBezTo>
                    <a:pt x="5208674" y="981731"/>
                    <a:pt x="5237889" y="979156"/>
                    <a:pt x="5253487" y="966158"/>
                  </a:cubicBezTo>
                  <a:cubicBezTo>
                    <a:pt x="5296566" y="930259"/>
                    <a:pt x="5259765" y="946812"/>
                    <a:pt x="5305245" y="931653"/>
                  </a:cubicBezTo>
                  <a:cubicBezTo>
                    <a:pt x="5362216" y="893672"/>
                    <a:pt x="5293293" y="936343"/>
                    <a:pt x="5382883" y="897147"/>
                  </a:cubicBezTo>
                  <a:cubicBezTo>
                    <a:pt x="5403930" y="887939"/>
                    <a:pt x="5477381" y="846279"/>
                    <a:pt x="5512279" y="836762"/>
                  </a:cubicBezTo>
                  <a:cubicBezTo>
                    <a:pt x="5529154" y="832160"/>
                    <a:pt x="5546785" y="831011"/>
                    <a:pt x="5564038" y="828136"/>
                  </a:cubicBezTo>
                  <a:cubicBezTo>
                    <a:pt x="5648703" y="771691"/>
                    <a:pt x="5591509" y="817159"/>
                    <a:pt x="5382883" y="802257"/>
                  </a:cubicBezTo>
                  <a:cubicBezTo>
                    <a:pt x="5371057" y="801412"/>
                    <a:pt x="5360095" y="795433"/>
                    <a:pt x="5348377" y="793630"/>
                  </a:cubicBezTo>
                  <a:cubicBezTo>
                    <a:pt x="5322641" y="789671"/>
                    <a:pt x="5296618" y="787879"/>
                    <a:pt x="5270739" y="785004"/>
                  </a:cubicBezTo>
                  <a:cubicBezTo>
                    <a:pt x="5327954" y="708718"/>
                    <a:pt x="5313405" y="743271"/>
                    <a:pt x="5331124" y="690113"/>
                  </a:cubicBezTo>
                  <a:cubicBezTo>
                    <a:pt x="5319622" y="678611"/>
                    <a:pt x="5309855" y="665062"/>
                    <a:pt x="5296619" y="655608"/>
                  </a:cubicBezTo>
                  <a:cubicBezTo>
                    <a:pt x="5289219" y="650323"/>
                    <a:pt x="5278872" y="651048"/>
                    <a:pt x="5270739" y="646981"/>
                  </a:cubicBezTo>
                  <a:cubicBezTo>
                    <a:pt x="5261466" y="642344"/>
                    <a:pt x="5253486" y="635479"/>
                    <a:pt x="5244860" y="629728"/>
                  </a:cubicBezTo>
                  <a:cubicBezTo>
                    <a:pt x="5239939" y="614965"/>
                    <a:pt x="5233315" y="587526"/>
                    <a:pt x="5218981" y="577970"/>
                  </a:cubicBezTo>
                  <a:cubicBezTo>
                    <a:pt x="5209116" y="571393"/>
                    <a:pt x="5195977" y="572219"/>
                    <a:pt x="5184475" y="569343"/>
                  </a:cubicBezTo>
                  <a:cubicBezTo>
                    <a:pt x="5118625" y="585807"/>
                    <a:pt x="5181461" y="566539"/>
                    <a:pt x="5106838" y="603849"/>
                  </a:cubicBezTo>
                  <a:cubicBezTo>
                    <a:pt x="5098705" y="607916"/>
                    <a:pt x="5089316" y="608893"/>
                    <a:pt x="5080958" y="612475"/>
                  </a:cubicBezTo>
                  <a:cubicBezTo>
                    <a:pt x="5018453" y="639263"/>
                    <a:pt x="5076036" y="623811"/>
                    <a:pt x="5003321" y="638355"/>
                  </a:cubicBezTo>
                  <a:lnTo>
                    <a:pt x="4951562" y="672860"/>
                  </a:lnTo>
                  <a:cubicBezTo>
                    <a:pt x="4936430" y="682948"/>
                    <a:pt x="4894053" y="705928"/>
                    <a:pt x="4899804" y="690113"/>
                  </a:cubicBezTo>
                  <a:cubicBezTo>
                    <a:pt x="4905555" y="674298"/>
                    <a:pt x="4980316" y="608163"/>
                    <a:pt x="4986067" y="577970"/>
                  </a:cubicBezTo>
                  <a:cubicBezTo>
                    <a:pt x="4991818" y="547777"/>
                    <a:pt x="4986068" y="503207"/>
                    <a:pt x="4934310" y="508958"/>
                  </a:cubicBezTo>
                  <a:cubicBezTo>
                    <a:pt x="4882552" y="514709"/>
                    <a:pt x="4734084" y="651521"/>
                    <a:pt x="4675517" y="612475"/>
                  </a:cubicBezTo>
                  <a:cubicBezTo>
                    <a:pt x="4665117" y="581277"/>
                    <a:pt x="4658166" y="573879"/>
                    <a:pt x="4675517" y="534838"/>
                  </a:cubicBezTo>
                  <a:cubicBezTo>
                    <a:pt x="4680472" y="523690"/>
                    <a:pt x="4678392" y="519022"/>
                    <a:pt x="4701396" y="508958"/>
                  </a:cubicBezTo>
                  <a:cubicBezTo>
                    <a:pt x="4724400" y="498894"/>
                    <a:pt x="4807789" y="483079"/>
                    <a:pt x="4813540" y="474453"/>
                  </a:cubicBezTo>
                  <a:cubicBezTo>
                    <a:pt x="4810258" y="458043"/>
                    <a:pt x="4705709" y="406879"/>
                    <a:pt x="4701396" y="414068"/>
                  </a:cubicBezTo>
                  <a:cubicBezTo>
                    <a:pt x="4697083" y="421257"/>
                    <a:pt x="4793411" y="526211"/>
                    <a:pt x="4787660" y="517585"/>
                  </a:cubicBezTo>
                  <a:cubicBezTo>
                    <a:pt x="4779034" y="468702"/>
                    <a:pt x="4855234" y="527649"/>
                    <a:pt x="4839419" y="534838"/>
                  </a:cubicBezTo>
                  <a:cubicBezTo>
                    <a:pt x="4823604" y="542027"/>
                    <a:pt x="4728713" y="547779"/>
                    <a:pt x="4692769" y="560718"/>
                  </a:cubicBezTo>
                  <a:cubicBezTo>
                    <a:pt x="4656826" y="573658"/>
                    <a:pt x="4657592" y="646309"/>
                    <a:pt x="4623758" y="612475"/>
                  </a:cubicBezTo>
                  <a:cubicBezTo>
                    <a:pt x="4611667" y="613413"/>
                    <a:pt x="4606434" y="497835"/>
                    <a:pt x="4611596" y="566347"/>
                  </a:cubicBezTo>
                  <a:cubicBezTo>
                    <a:pt x="4616758" y="634859"/>
                    <a:pt x="4564999" y="504026"/>
                    <a:pt x="4559838" y="557721"/>
                  </a:cubicBezTo>
                  <a:cubicBezTo>
                    <a:pt x="4554677" y="611416"/>
                    <a:pt x="4522528" y="535776"/>
                    <a:pt x="4494363" y="526211"/>
                  </a:cubicBezTo>
                  <a:cubicBezTo>
                    <a:pt x="4466198" y="516646"/>
                    <a:pt x="4409536" y="543464"/>
                    <a:pt x="4390845" y="500332"/>
                  </a:cubicBezTo>
                  <a:cubicBezTo>
                    <a:pt x="4372154" y="457200"/>
                    <a:pt x="4390845" y="301925"/>
                    <a:pt x="4382219" y="267419"/>
                  </a:cubicBezTo>
                  <a:cubicBezTo>
                    <a:pt x="4373593" y="232913"/>
                    <a:pt x="4353850" y="285349"/>
                    <a:pt x="4339087" y="293298"/>
                  </a:cubicBezTo>
                  <a:cubicBezTo>
                    <a:pt x="4316442" y="305491"/>
                    <a:pt x="4293079" y="316302"/>
                    <a:pt x="4270075" y="327804"/>
                  </a:cubicBezTo>
                  <a:cubicBezTo>
                    <a:pt x="4249069" y="338307"/>
                    <a:pt x="4208579" y="347491"/>
                    <a:pt x="4183811" y="353683"/>
                  </a:cubicBezTo>
                  <a:cubicBezTo>
                    <a:pt x="4129177" y="347932"/>
                    <a:pt x="4072731" y="351522"/>
                    <a:pt x="4019909" y="336430"/>
                  </a:cubicBezTo>
                  <a:cubicBezTo>
                    <a:pt x="4008499" y="333170"/>
                    <a:pt x="3999716" y="286279"/>
                    <a:pt x="3994030" y="276045"/>
                  </a:cubicBezTo>
                  <a:cubicBezTo>
                    <a:pt x="3983960" y="257919"/>
                    <a:pt x="3971026" y="241540"/>
                    <a:pt x="3959524" y="224287"/>
                  </a:cubicBezTo>
                  <a:lnTo>
                    <a:pt x="3942272" y="198408"/>
                  </a:lnTo>
                  <a:cubicBezTo>
                    <a:pt x="3936521" y="189781"/>
                    <a:pt x="3928298" y="182364"/>
                    <a:pt x="3925019" y="172528"/>
                  </a:cubicBezTo>
                  <a:cubicBezTo>
                    <a:pt x="3907524" y="120046"/>
                    <a:pt x="3927809" y="173332"/>
                    <a:pt x="3899139" y="120770"/>
                  </a:cubicBezTo>
                  <a:cubicBezTo>
                    <a:pt x="3856281" y="42196"/>
                    <a:pt x="3890549" y="60396"/>
                    <a:pt x="3838755" y="43132"/>
                  </a:cubicBezTo>
                  <a:cubicBezTo>
                    <a:pt x="3827253" y="46007"/>
                    <a:pt x="3814490" y="45784"/>
                    <a:pt x="3804249" y="51758"/>
                  </a:cubicBezTo>
                  <a:cubicBezTo>
                    <a:pt x="3779411" y="66247"/>
                    <a:pt x="3755571" y="83185"/>
                    <a:pt x="3735238" y="103517"/>
                  </a:cubicBezTo>
                  <a:cubicBezTo>
                    <a:pt x="3726611" y="112143"/>
                    <a:pt x="3719285" y="122305"/>
                    <a:pt x="3709358" y="129396"/>
                  </a:cubicBezTo>
                  <a:cubicBezTo>
                    <a:pt x="3698894" y="136870"/>
                    <a:pt x="3686355" y="140898"/>
                    <a:pt x="3674853" y="146649"/>
                  </a:cubicBezTo>
                  <a:cubicBezTo>
                    <a:pt x="3661097" y="167282"/>
                    <a:pt x="3652852" y="183314"/>
                    <a:pt x="3631721" y="198408"/>
                  </a:cubicBezTo>
                  <a:cubicBezTo>
                    <a:pt x="3621257" y="205882"/>
                    <a:pt x="3608242" y="209044"/>
                    <a:pt x="3597215" y="215660"/>
                  </a:cubicBezTo>
                  <a:cubicBezTo>
                    <a:pt x="3579434" y="226328"/>
                    <a:pt x="3565127" y="243609"/>
                    <a:pt x="3545456" y="250166"/>
                  </a:cubicBezTo>
                  <a:lnTo>
                    <a:pt x="3493698" y="267419"/>
                  </a:lnTo>
                  <a:cubicBezTo>
                    <a:pt x="3475960" y="273332"/>
                    <a:pt x="3451360" y="282266"/>
                    <a:pt x="3433313" y="284672"/>
                  </a:cubicBezTo>
                  <a:cubicBezTo>
                    <a:pt x="3401831" y="288870"/>
                    <a:pt x="3370053" y="290423"/>
                    <a:pt x="3338423" y="293298"/>
                  </a:cubicBezTo>
                  <a:lnTo>
                    <a:pt x="2846717" y="284672"/>
                  </a:lnTo>
                  <a:cubicBezTo>
                    <a:pt x="2826394" y="284037"/>
                    <a:pt x="2805807" y="281888"/>
                    <a:pt x="2786332" y="276045"/>
                  </a:cubicBezTo>
                  <a:cubicBezTo>
                    <a:pt x="2776402" y="273066"/>
                    <a:pt x="2769455" y="263936"/>
                    <a:pt x="2760453" y="258792"/>
                  </a:cubicBezTo>
                  <a:cubicBezTo>
                    <a:pt x="2749288" y="252412"/>
                    <a:pt x="2737112" y="247920"/>
                    <a:pt x="2725947" y="241540"/>
                  </a:cubicBezTo>
                  <a:cubicBezTo>
                    <a:pt x="2667146" y="207940"/>
                    <a:pt x="2740650" y="237241"/>
                    <a:pt x="2639683" y="198408"/>
                  </a:cubicBezTo>
                  <a:cubicBezTo>
                    <a:pt x="2443085" y="122794"/>
                    <a:pt x="2711315" y="228036"/>
                    <a:pt x="2544792" y="172528"/>
                  </a:cubicBezTo>
                  <a:cubicBezTo>
                    <a:pt x="2430584" y="134459"/>
                    <a:pt x="2492873" y="151370"/>
                    <a:pt x="2424023" y="120770"/>
                  </a:cubicBezTo>
                  <a:cubicBezTo>
                    <a:pt x="2409872" y="114481"/>
                    <a:pt x="2395041" y="109806"/>
                    <a:pt x="2380890" y="103517"/>
                  </a:cubicBezTo>
                  <a:cubicBezTo>
                    <a:pt x="2369139" y="98294"/>
                    <a:pt x="2358325" y="91040"/>
                    <a:pt x="2346385" y="86264"/>
                  </a:cubicBezTo>
                  <a:cubicBezTo>
                    <a:pt x="2329500" y="79510"/>
                    <a:pt x="2311879" y="74762"/>
                    <a:pt x="2294626" y="69011"/>
                  </a:cubicBezTo>
                  <a:cubicBezTo>
                    <a:pt x="2267202" y="59870"/>
                    <a:pt x="2259171" y="62838"/>
                    <a:pt x="2234241" y="51758"/>
                  </a:cubicBezTo>
                  <a:cubicBezTo>
                    <a:pt x="2216614" y="43924"/>
                    <a:pt x="2200611" y="32471"/>
                    <a:pt x="2182483" y="25879"/>
                  </a:cubicBezTo>
                  <a:cubicBezTo>
                    <a:pt x="2168704" y="20868"/>
                    <a:pt x="2153777" y="19876"/>
                    <a:pt x="2139351" y="17253"/>
                  </a:cubicBezTo>
                  <a:cubicBezTo>
                    <a:pt x="2072553" y="5108"/>
                    <a:pt x="2107341" y="15209"/>
                    <a:pt x="2061713" y="0"/>
                  </a:cubicBezTo>
                  <a:cubicBezTo>
                    <a:pt x="2058838" y="8626"/>
                    <a:pt x="2053087" y="16786"/>
                    <a:pt x="2053087" y="25879"/>
                  </a:cubicBezTo>
                  <a:cubicBezTo>
                    <a:pt x="2053087" y="46698"/>
                    <a:pt x="2063532" y="74470"/>
                    <a:pt x="2070339" y="94891"/>
                  </a:cubicBezTo>
                  <a:cubicBezTo>
                    <a:pt x="2064588" y="117895"/>
                    <a:pt x="2062899" y="142316"/>
                    <a:pt x="2053087" y="163902"/>
                  </a:cubicBezTo>
                  <a:cubicBezTo>
                    <a:pt x="2048039" y="175008"/>
                    <a:pt x="2036837" y="182291"/>
                    <a:pt x="2027207" y="189781"/>
                  </a:cubicBezTo>
                  <a:cubicBezTo>
                    <a:pt x="1968770" y="235232"/>
                    <a:pt x="1991502" y="212650"/>
                    <a:pt x="1940943" y="241540"/>
                  </a:cubicBezTo>
                  <a:cubicBezTo>
                    <a:pt x="1931941" y="246684"/>
                    <a:pt x="1924538" y="254581"/>
                    <a:pt x="1915064" y="258792"/>
                  </a:cubicBezTo>
                  <a:cubicBezTo>
                    <a:pt x="1898445" y="266178"/>
                    <a:pt x="1863306" y="276045"/>
                    <a:pt x="1863306" y="276045"/>
                  </a:cubicBezTo>
                  <a:cubicBezTo>
                    <a:pt x="1817298" y="270294"/>
                    <a:pt x="1770748" y="267885"/>
                    <a:pt x="1725283" y="258792"/>
                  </a:cubicBezTo>
                  <a:cubicBezTo>
                    <a:pt x="1712673" y="256270"/>
                    <a:pt x="1702597" y="246606"/>
                    <a:pt x="1690777" y="241540"/>
                  </a:cubicBezTo>
                  <a:cubicBezTo>
                    <a:pt x="1640782" y="220114"/>
                    <a:pt x="1688746" y="248812"/>
                    <a:pt x="1639019" y="215660"/>
                  </a:cubicBezTo>
                  <a:cubicBezTo>
                    <a:pt x="1633268" y="207034"/>
                    <a:pt x="1630768" y="194925"/>
                    <a:pt x="1621766" y="189781"/>
                  </a:cubicBezTo>
                  <a:cubicBezTo>
                    <a:pt x="1616779" y="186931"/>
                    <a:pt x="1527131" y="172583"/>
                    <a:pt x="1526875" y="172528"/>
                  </a:cubicBezTo>
                  <a:cubicBezTo>
                    <a:pt x="1503690" y="167560"/>
                    <a:pt x="1481215" y="159396"/>
                    <a:pt x="1457864" y="155275"/>
                  </a:cubicBezTo>
                  <a:cubicBezTo>
                    <a:pt x="1432222" y="150750"/>
                    <a:pt x="1406036" y="150090"/>
                    <a:pt x="1380226" y="146649"/>
                  </a:cubicBezTo>
                  <a:cubicBezTo>
                    <a:pt x="1362889" y="144337"/>
                    <a:pt x="1345721" y="140898"/>
                    <a:pt x="1328468" y="138023"/>
                  </a:cubicBezTo>
                  <a:cubicBezTo>
                    <a:pt x="1316966" y="132272"/>
                    <a:pt x="1305782" y="125836"/>
                    <a:pt x="1293962" y="120770"/>
                  </a:cubicBezTo>
                  <a:cubicBezTo>
                    <a:pt x="1285604" y="117188"/>
                    <a:pt x="1276526" y="108766"/>
                    <a:pt x="1268083" y="112143"/>
                  </a:cubicBezTo>
                  <a:cubicBezTo>
                    <a:pt x="1258457" y="115994"/>
                    <a:pt x="1258161" y="130692"/>
                    <a:pt x="1250830" y="138023"/>
                  </a:cubicBezTo>
                  <a:cubicBezTo>
                    <a:pt x="1243499" y="145354"/>
                    <a:pt x="1232915" y="148638"/>
                    <a:pt x="1224951" y="155275"/>
                  </a:cubicBezTo>
                  <a:cubicBezTo>
                    <a:pt x="1215579" y="163085"/>
                    <a:pt x="1208999" y="174064"/>
                    <a:pt x="1199072" y="181155"/>
                  </a:cubicBezTo>
                  <a:cubicBezTo>
                    <a:pt x="1188608" y="188630"/>
                    <a:pt x="1175593" y="191792"/>
                    <a:pt x="1164566" y="198408"/>
                  </a:cubicBezTo>
                  <a:cubicBezTo>
                    <a:pt x="1090409" y="242901"/>
                    <a:pt x="1138982" y="224187"/>
                    <a:pt x="1086928" y="241540"/>
                  </a:cubicBezTo>
                  <a:cubicBezTo>
                    <a:pt x="1003707" y="224895"/>
                    <a:pt x="1077154" y="245278"/>
                    <a:pt x="1017917" y="215660"/>
                  </a:cubicBezTo>
                  <a:cubicBezTo>
                    <a:pt x="1004067" y="208735"/>
                    <a:pt x="989284" y="203845"/>
                    <a:pt x="974785" y="198408"/>
                  </a:cubicBezTo>
                  <a:cubicBezTo>
                    <a:pt x="966271" y="195215"/>
                    <a:pt x="957039" y="193848"/>
                    <a:pt x="948906" y="189781"/>
                  </a:cubicBezTo>
                  <a:cubicBezTo>
                    <a:pt x="939633" y="185144"/>
                    <a:pt x="932299" y="177165"/>
                    <a:pt x="923026" y="172528"/>
                  </a:cubicBezTo>
                  <a:cubicBezTo>
                    <a:pt x="899014" y="160522"/>
                    <a:pt x="852299" y="146077"/>
                    <a:pt x="828136" y="138023"/>
                  </a:cubicBezTo>
                  <a:lnTo>
                    <a:pt x="750498" y="112143"/>
                  </a:lnTo>
                  <a:lnTo>
                    <a:pt x="724619" y="103517"/>
                  </a:lnTo>
                  <a:cubicBezTo>
                    <a:pt x="623977" y="106392"/>
                    <a:pt x="523377" y="112143"/>
                    <a:pt x="422694" y="112143"/>
                  </a:cubicBezTo>
                  <a:cubicBezTo>
                    <a:pt x="413601" y="112143"/>
                    <a:pt x="404381" y="108561"/>
                    <a:pt x="396815" y="103517"/>
                  </a:cubicBezTo>
                  <a:cubicBezTo>
                    <a:pt x="386664" y="96750"/>
                    <a:pt x="379562" y="86264"/>
                    <a:pt x="370936" y="77638"/>
                  </a:cubicBezTo>
                  <a:cubicBezTo>
                    <a:pt x="370373" y="75387"/>
                    <a:pt x="358182" y="22877"/>
                    <a:pt x="353683" y="17253"/>
                  </a:cubicBezTo>
                  <a:cubicBezTo>
                    <a:pt x="347206" y="9157"/>
                    <a:pt x="336430" y="5751"/>
                    <a:pt x="327804" y="0"/>
                  </a:cubicBezTo>
                  <a:cubicBezTo>
                    <a:pt x="288841" y="9740"/>
                    <a:pt x="275775" y="8896"/>
                    <a:pt x="241539" y="43132"/>
                  </a:cubicBezTo>
                  <a:cubicBezTo>
                    <a:pt x="232913" y="51758"/>
                    <a:pt x="225811" y="62244"/>
                    <a:pt x="215660" y="69011"/>
                  </a:cubicBezTo>
                  <a:cubicBezTo>
                    <a:pt x="208094" y="74055"/>
                    <a:pt x="198268" y="74374"/>
                    <a:pt x="189781" y="77638"/>
                  </a:cubicBezTo>
                  <a:cubicBezTo>
                    <a:pt x="160876" y="88755"/>
                    <a:pt x="132272" y="100641"/>
                    <a:pt x="103517" y="112143"/>
                  </a:cubicBezTo>
                  <a:cubicBezTo>
                    <a:pt x="87277" y="118639"/>
                    <a:pt x="68727" y="116528"/>
                    <a:pt x="51758" y="120770"/>
                  </a:cubicBezTo>
                  <a:cubicBezTo>
                    <a:pt x="34115" y="125181"/>
                    <a:pt x="0" y="138023"/>
                    <a:pt x="0" y="138023"/>
                  </a:cubicBezTo>
                  <a:cubicBezTo>
                    <a:pt x="17951" y="209830"/>
                    <a:pt x="-3906" y="138839"/>
                    <a:pt x="25879" y="198408"/>
                  </a:cubicBezTo>
                  <a:cubicBezTo>
                    <a:pt x="29946" y="206541"/>
                    <a:pt x="28076" y="217857"/>
                    <a:pt x="34506" y="224287"/>
                  </a:cubicBezTo>
                  <a:cubicBezTo>
                    <a:pt x="40936" y="230717"/>
                    <a:pt x="51759" y="230038"/>
                    <a:pt x="60385" y="232913"/>
                  </a:cubicBezTo>
                  <a:cubicBezTo>
                    <a:pt x="77638" y="230038"/>
                    <a:pt x="95069" y="228081"/>
                    <a:pt x="112143" y="224287"/>
                  </a:cubicBezTo>
                  <a:cubicBezTo>
                    <a:pt x="121020" y="222314"/>
                    <a:pt x="104954" y="218536"/>
                    <a:pt x="112143" y="215660"/>
                  </a:cubicBezTo>
                  <a:close/>
                </a:path>
              </a:pathLst>
            </a:custGeom>
            <a:gradFill>
              <a:gsLst>
                <a:gs pos="17000">
                  <a:srgbClr val="8064A2">
                    <a:lumMod val="75000"/>
                  </a:srgbClr>
                </a:gs>
                <a:gs pos="51000">
                  <a:srgbClr val="F79646">
                    <a:lumMod val="75000"/>
                  </a:srgbClr>
                </a:gs>
                <a:gs pos="100000">
                  <a:srgbClr val="FFC000"/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>
              <a:softEdge rad="127000"/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8" name="Freeform 6">
              <a:extLst>
                <a:ext uri="{FF2B5EF4-FFF2-40B4-BE49-F238E27FC236}">
                  <a16:creationId xmlns:a16="http://schemas.microsoft.com/office/drawing/2014/main" id="{0E3DD642-05BE-4798-983A-0389731BFA0C}"/>
                </a:ext>
              </a:extLst>
            </p:cNvPr>
            <p:cNvSpPr/>
            <p:nvPr/>
          </p:nvSpPr>
          <p:spPr>
            <a:xfrm>
              <a:off x="564459" y="1094921"/>
              <a:ext cx="2721259" cy="485938"/>
            </a:xfrm>
            <a:custGeom>
              <a:avLst/>
              <a:gdLst>
                <a:gd name="connsiteX0" fmla="*/ 362887 w 1919187"/>
                <a:gd name="connsiteY0" fmla="*/ 8626 h 129396"/>
                <a:gd name="connsiteX1" fmla="*/ 302502 w 1919187"/>
                <a:gd name="connsiteY1" fmla="*/ 17253 h 129396"/>
                <a:gd name="connsiteX2" fmla="*/ 276623 w 1919187"/>
                <a:gd name="connsiteY2" fmla="*/ 25879 h 129396"/>
                <a:gd name="connsiteX3" fmla="*/ 233491 w 1919187"/>
                <a:gd name="connsiteY3" fmla="*/ 43132 h 129396"/>
                <a:gd name="connsiteX4" fmla="*/ 147227 w 1919187"/>
                <a:gd name="connsiteY4" fmla="*/ 51759 h 129396"/>
                <a:gd name="connsiteX5" fmla="*/ 60963 w 1919187"/>
                <a:gd name="connsiteY5" fmla="*/ 69011 h 129396"/>
                <a:gd name="connsiteX6" fmla="*/ 35084 w 1919187"/>
                <a:gd name="connsiteY6" fmla="*/ 86264 h 129396"/>
                <a:gd name="connsiteX7" fmla="*/ 35084 w 1919187"/>
                <a:gd name="connsiteY7" fmla="*/ 103517 h 129396"/>
                <a:gd name="connsiteX8" fmla="*/ 362887 w 1919187"/>
                <a:gd name="connsiteY8" fmla="*/ 103517 h 129396"/>
                <a:gd name="connsiteX9" fmla="*/ 388767 w 1919187"/>
                <a:gd name="connsiteY9" fmla="*/ 112143 h 129396"/>
                <a:gd name="connsiteX10" fmla="*/ 475031 w 1919187"/>
                <a:gd name="connsiteY10" fmla="*/ 129396 h 129396"/>
                <a:gd name="connsiteX11" fmla="*/ 656185 w 1919187"/>
                <a:gd name="connsiteY11" fmla="*/ 120770 h 129396"/>
                <a:gd name="connsiteX12" fmla="*/ 742450 w 1919187"/>
                <a:gd name="connsiteY12" fmla="*/ 103517 h 129396"/>
                <a:gd name="connsiteX13" fmla="*/ 932231 w 1919187"/>
                <a:gd name="connsiteY13" fmla="*/ 86264 h 129396"/>
                <a:gd name="connsiteX14" fmla="*/ 958110 w 1919187"/>
                <a:gd name="connsiteY14" fmla="*/ 69011 h 129396"/>
                <a:gd name="connsiteX15" fmla="*/ 1113385 w 1919187"/>
                <a:gd name="connsiteY15" fmla="*/ 43132 h 129396"/>
                <a:gd name="connsiteX16" fmla="*/ 1510201 w 1919187"/>
                <a:gd name="connsiteY16" fmla="*/ 60385 h 129396"/>
                <a:gd name="connsiteX17" fmla="*/ 1536080 w 1919187"/>
                <a:gd name="connsiteY17" fmla="*/ 69011 h 129396"/>
                <a:gd name="connsiteX18" fmla="*/ 1915642 w 1919187"/>
                <a:gd name="connsiteY18" fmla="*/ 60385 h 129396"/>
                <a:gd name="connsiteX19" fmla="*/ 1907016 w 1919187"/>
                <a:gd name="connsiteY19" fmla="*/ 34506 h 129396"/>
                <a:gd name="connsiteX20" fmla="*/ 1855257 w 1919187"/>
                <a:gd name="connsiteY20" fmla="*/ 17253 h 129396"/>
                <a:gd name="connsiteX21" fmla="*/ 1734487 w 1919187"/>
                <a:gd name="connsiteY21" fmla="*/ 8626 h 129396"/>
                <a:gd name="connsiteX22" fmla="*/ 587174 w 1919187"/>
                <a:gd name="connsiteY22" fmla="*/ 17253 h 129396"/>
                <a:gd name="connsiteX23" fmla="*/ 509536 w 1919187"/>
                <a:gd name="connsiteY23" fmla="*/ 34506 h 129396"/>
                <a:gd name="connsiteX24" fmla="*/ 449152 w 1919187"/>
                <a:gd name="connsiteY24" fmla="*/ 51759 h 129396"/>
                <a:gd name="connsiteX25" fmla="*/ 406019 w 1919187"/>
                <a:gd name="connsiteY25" fmla="*/ 43132 h 129396"/>
                <a:gd name="connsiteX26" fmla="*/ 328382 w 1919187"/>
                <a:gd name="connsiteY26" fmla="*/ 0 h 129396"/>
                <a:gd name="connsiteX27" fmla="*/ 362887 w 1919187"/>
                <a:gd name="connsiteY27" fmla="*/ 8626 h 12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19187" h="129396">
                  <a:moveTo>
                    <a:pt x="362887" y="8626"/>
                  </a:moveTo>
                  <a:cubicBezTo>
                    <a:pt x="358574" y="11501"/>
                    <a:pt x="322440" y="13265"/>
                    <a:pt x="302502" y="17253"/>
                  </a:cubicBezTo>
                  <a:cubicBezTo>
                    <a:pt x="293586" y="19036"/>
                    <a:pt x="285137" y="22686"/>
                    <a:pt x="276623" y="25879"/>
                  </a:cubicBezTo>
                  <a:cubicBezTo>
                    <a:pt x="262124" y="31316"/>
                    <a:pt x="248675" y="40095"/>
                    <a:pt x="233491" y="43132"/>
                  </a:cubicBezTo>
                  <a:cubicBezTo>
                    <a:pt x="205154" y="48800"/>
                    <a:pt x="175902" y="48175"/>
                    <a:pt x="147227" y="51759"/>
                  </a:cubicBezTo>
                  <a:cubicBezTo>
                    <a:pt x="104924" y="57047"/>
                    <a:pt x="98101" y="59727"/>
                    <a:pt x="60963" y="69011"/>
                  </a:cubicBezTo>
                  <a:cubicBezTo>
                    <a:pt x="52337" y="74762"/>
                    <a:pt x="44613" y="82180"/>
                    <a:pt x="35084" y="86264"/>
                  </a:cubicBezTo>
                  <a:cubicBezTo>
                    <a:pt x="1183" y="100793"/>
                    <a:pt x="-23031" y="88989"/>
                    <a:pt x="35084" y="103517"/>
                  </a:cubicBezTo>
                  <a:cubicBezTo>
                    <a:pt x="194692" y="93542"/>
                    <a:pt x="184227" y="89225"/>
                    <a:pt x="362887" y="103517"/>
                  </a:cubicBezTo>
                  <a:cubicBezTo>
                    <a:pt x="371951" y="104242"/>
                    <a:pt x="379907" y="110098"/>
                    <a:pt x="388767" y="112143"/>
                  </a:cubicBezTo>
                  <a:cubicBezTo>
                    <a:pt x="417340" y="118737"/>
                    <a:pt x="475031" y="129396"/>
                    <a:pt x="475031" y="129396"/>
                  </a:cubicBezTo>
                  <a:cubicBezTo>
                    <a:pt x="535416" y="126521"/>
                    <a:pt x="596013" y="126593"/>
                    <a:pt x="656185" y="120770"/>
                  </a:cubicBezTo>
                  <a:cubicBezTo>
                    <a:pt x="685373" y="117945"/>
                    <a:pt x="713695" y="109268"/>
                    <a:pt x="742450" y="103517"/>
                  </a:cubicBezTo>
                  <a:cubicBezTo>
                    <a:pt x="759686" y="100070"/>
                    <a:pt x="923906" y="86958"/>
                    <a:pt x="932231" y="86264"/>
                  </a:cubicBezTo>
                  <a:cubicBezTo>
                    <a:pt x="940857" y="80513"/>
                    <a:pt x="947989" y="71260"/>
                    <a:pt x="958110" y="69011"/>
                  </a:cubicBezTo>
                  <a:cubicBezTo>
                    <a:pt x="1207221" y="13654"/>
                    <a:pt x="1023092" y="73232"/>
                    <a:pt x="1113385" y="43132"/>
                  </a:cubicBezTo>
                  <a:cubicBezTo>
                    <a:pt x="1198702" y="45213"/>
                    <a:pt x="1386617" y="29490"/>
                    <a:pt x="1510201" y="60385"/>
                  </a:cubicBezTo>
                  <a:cubicBezTo>
                    <a:pt x="1519022" y="62590"/>
                    <a:pt x="1527454" y="66136"/>
                    <a:pt x="1536080" y="69011"/>
                  </a:cubicBezTo>
                  <a:cubicBezTo>
                    <a:pt x="1662601" y="66136"/>
                    <a:pt x="1789633" y="72107"/>
                    <a:pt x="1915642" y="60385"/>
                  </a:cubicBezTo>
                  <a:cubicBezTo>
                    <a:pt x="1924696" y="59543"/>
                    <a:pt x="1914415" y="39791"/>
                    <a:pt x="1907016" y="34506"/>
                  </a:cubicBezTo>
                  <a:cubicBezTo>
                    <a:pt x="1892217" y="23935"/>
                    <a:pt x="1872510" y="23004"/>
                    <a:pt x="1855257" y="17253"/>
                  </a:cubicBezTo>
                  <a:cubicBezTo>
                    <a:pt x="1816969" y="4490"/>
                    <a:pt x="1774744" y="11502"/>
                    <a:pt x="1734487" y="8626"/>
                  </a:cubicBezTo>
                  <a:lnTo>
                    <a:pt x="587174" y="17253"/>
                  </a:lnTo>
                  <a:cubicBezTo>
                    <a:pt x="546186" y="17843"/>
                    <a:pt x="541746" y="25303"/>
                    <a:pt x="509536" y="34506"/>
                  </a:cubicBezTo>
                  <a:cubicBezTo>
                    <a:pt x="433722" y="56167"/>
                    <a:pt x="511196" y="31076"/>
                    <a:pt x="449152" y="51759"/>
                  </a:cubicBezTo>
                  <a:cubicBezTo>
                    <a:pt x="434774" y="48883"/>
                    <a:pt x="419367" y="49199"/>
                    <a:pt x="406019" y="43132"/>
                  </a:cubicBezTo>
                  <a:cubicBezTo>
                    <a:pt x="395179" y="38205"/>
                    <a:pt x="352671" y="0"/>
                    <a:pt x="328382" y="0"/>
                  </a:cubicBezTo>
                  <a:cubicBezTo>
                    <a:pt x="324315" y="0"/>
                    <a:pt x="367200" y="5751"/>
                    <a:pt x="362887" y="8626"/>
                  </a:cubicBezTo>
                  <a:close/>
                </a:path>
              </a:pathLst>
            </a:custGeom>
            <a:gradFill>
              <a:gsLst>
                <a:gs pos="4000">
                  <a:srgbClr val="C0504D">
                    <a:lumMod val="75000"/>
                  </a:srgbClr>
                </a:gs>
                <a:gs pos="40000">
                  <a:srgbClr val="F79646">
                    <a:lumMod val="75000"/>
                  </a:srgbClr>
                </a:gs>
                <a:gs pos="77000">
                  <a:srgbClr val="FFC000"/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>
              <a:softEdge rad="63500"/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9" name="Freeform 8">
              <a:extLst>
                <a:ext uri="{FF2B5EF4-FFF2-40B4-BE49-F238E27FC236}">
                  <a16:creationId xmlns:a16="http://schemas.microsoft.com/office/drawing/2014/main" id="{0DDC61B3-EE5E-46B0-A9BC-DE1C50E50170}"/>
                </a:ext>
              </a:extLst>
            </p:cNvPr>
            <p:cNvSpPr/>
            <p:nvPr/>
          </p:nvSpPr>
          <p:spPr>
            <a:xfrm>
              <a:off x="3533339" y="232657"/>
              <a:ext cx="5852201" cy="1630392"/>
            </a:xfrm>
            <a:custGeom>
              <a:avLst/>
              <a:gdLst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053087 w 7161695"/>
                <a:gd name="connsiteY175" fmla="*/ 25879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390845 w 7161695"/>
                <a:gd name="connsiteY139" fmla="*/ 500332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053087 w 7161695"/>
                <a:gd name="connsiteY175" fmla="*/ 25879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94363 w 7161695"/>
                <a:gd name="connsiteY138" fmla="*/ 526211 h 1630392"/>
                <a:gd name="connsiteX139" fmla="*/ 4390845 w 7161695"/>
                <a:gd name="connsiteY139" fmla="*/ 500332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053087 w 7161695"/>
                <a:gd name="connsiteY175" fmla="*/ 25879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559838 w 7161695"/>
                <a:gd name="connsiteY138" fmla="*/ 557721 h 1630392"/>
                <a:gd name="connsiteX139" fmla="*/ 4494363 w 7161695"/>
                <a:gd name="connsiteY139" fmla="*/ 526211 h 1630392"/>
                <a:gd name="connsiteX140" fmla="*/ 4390845 w 7161695"/>
                <a:gd name="connsiteY140" fmla="*/ 500332 h 1630392"/>
                <a:gd name="connsiteX141" fmla="*/ 4382219 w 7161695"/>
                <a:gd name="connsiteY141" fmla="*/ 267419 h 1630392"/>
                <a:gd name="connsiteX142" fmla="*/ 4339087 w 7161695"/>
                <a:gd name="connsiteY142" fmla="*/ 293298 h 1630392"/>
                <a:gd name="connsiteX143" fmla="*/ 4270075 w 7161695"/>
                <a:gd name="connsiteY143" fmla="*/ 327804 h 1630392"/>
                <a:gd name="connsiteX144" fmla="*/ 4183811 w 7161695"/>
                <a:gd name="connsiteY144" fmla="*/ 353683 h 1630392"/>
                <a:gd name="connsiteX145" fmla="*/ 4019909 w 7161695"/>
                <a:gd name="connsiteY145" fmla="*/ 336430 h 1630392"/>
                <a:gd name="connsiteX146" fmla="*/ 3994030 w 7161695"/>
                <a:gd name="connsiteY146" fmla="*/ 276045 h 1630392"/>
                <a:gd name="connsiteX147" fmla="*/ 3959524 w 7161695"/>
                <a:gd name="connsiteY147" fmla="*/ 224287 h 1630392"/>
                <a:gd name="connsiteX148" fmla="*/ 3942272 w 7161695"/>
                <a:gd name="connsiteY148" fmla="*/ 198408 h 1630392"/>
                <a:gd name="connsiteX149" fmla="*/ 3925019 w 7161695"/>
                <a:gd name="connsiteY149" fmla="*/ 172528 h 1630392"/>
                <a:gd name="connsiteX150" fmla="*/ 3899139 w 7161695"/>
                <a:gd name="connsiteY150" fmla="*/ 120770 h 1630392"/>
                <a:gd name="connsiteX151" fmla="*/ 3838755 w 7161695"/>
                <a:gd name="connsiteY151" fmla="*/ 43132 h 1630392"/>
                <a:gd name="connsiteX152" fmla="*/ 3804249 w 7161695"/>
                <a:gd name="connsiteY152" fmla="*/ 51758 h 1630392"/>
                <a:gd name="connsiteX153" fmla="*/ 3735238 w 7161695"/>
                <a:gd name="connsiteY153" fmla="*/ 103517 h 1630392"/>
                <a:gd name="connsiteX154" fmla="*/ 3709358 w 7161695"/>
                <a:gd name="connsiteY154" fmla="*/ 129396 h 1630392"/>
                <a:gd name="connsiteX155" fmla="*/ 3674853 w 7161695"/>
                <a:gd name="connsiteY155" fmla="*/ 146649 h 1630392"/>
                <a:gd name="connsiteX156" fmla="*/ 3631721 w 7161695"/>
                <a:gd name="connsiteY156" fmla="*/ 198408 h 1630392"/>
                <a:gd name="connsiteX157" fmla="*/ 3597215 w 7161695"/>
                <a:gd name="connsiteY157" fmla="*/ 215660 h 1630392"/>
                <a:gd name="connsiteX158" fmla="*/ 3545456 w 7161695"/>
                <a:gd name="connsiteY158" fmla="*/ 250166 h 1630392"/>
                <a:gd name="connsiteX159" fmla="*/ 3493698 w 7161695"/>
                <a:gd name="connsiteY159" fmla="*/ 267419 h 1630392"/>
                <a:gd name="connsiteX160" fmla="*/ 3433313 w 7161695"/>
                <a:gd name="connsiteY160" fmla="*/ 284672 h 1630392"/>
                <a:gd name="connsiteX161" fmla="*/ 3338423 w 7161695"/>
                <a:gd name="connsiteY161" fmla="*/ 293298 h 1630392"/>
                <a:gd name="connsiteX162" fmla="*/ 2846717 w 7161695"/>
                <a:gd name="connsiteY162" fmla="*/ 284672 h 1630392"/>
                <a:gd name="connsiteX163" fmla="*/ 2786332 w 7161695"/>
                <a:gd name="connsiteY163" fmla="*/ 276045 h 1630392"/>
                <a:gd name="connsiteX164" fmla="*/ 2760453 w 7161695"/>
                <a:gd name="connsiteY164" fmla="*/ 258792 h 1630392"/>
                <a:gd name="connsiteX165" fmla="*/ 2725947 w 7161695"/>
                <a:gd name="connsiteY165" fmla="*/ 241540 h 1630392"/>
                <a:gd name="connsiteX166" fmla="*/ 2639683 w 7161695"/>
                <a:gd name="connsiteY166" fmla="*/ 198408 h 1630392"/>
                <a:gd name="connsiteX167" fmla="*/ 2544792 w 7161695"/>
                <a:gd name="connsiteY167" fmla="*/ 172528 h 1630392"/>
                <a:gd name="connsiteX168" fmla="*/ 2424023 w 7161695"/>
                <a:gd name="connsiteY168" fmla="*/ 120770 h 1630392"/>
                <a:gd name="connsiteX169" fmla="*/ 2380890 w 7161695"/>
                <a:gd name="connsiteY169" fmla="*/ 103517 h 1630392"/>
                <a:gd name="connsiteX170" fmla="*/ 2346385 w 7161695"/>
                <a:gd name="connsiteY170" fmla="*/ 86264 h 1630392"/>
                <a:gd name="connsiteX171" fmla="*/ 2294626 w 7161695"/>
                <a:gd name="connsiteY171" fmla="*/ 69011 h 1630392"/>
                <a:gd name="connsiteX172" fmla="*/ 2234241 w 7161695"/>
                <a:gd name="connsiteY172" fmla="*/ 51758 h 1630392"/>
                <a:gd name="connsiteX173" fmla="*/ 2182483 w 7161695"/>
                <a:gd name="connsiteY173" fmla="*/ 25879 h 1630392"/>
                <a:gd name="connsiteX174" fmla="*/ 2139351 w 7161695"/>
                <a:gd name="connsiteY174" fmla="*/ 17253 h 1630392"/>
                <a:gd name="connsiteX175" fmla="*/ 2061713 w 7161695"/>
                <a:gd name="connsiteY175" fmla="*/ 0 h 1630392"/>
                <a:gd name="connsiteX176" fmla="*/ 2053087 w 7161695"/>
                <a:gd name="connsiteY176" fmla="*/ 25879 h 1630392"/>
                <a:gd name="connsiteX177" fmla="*/ 2070339 w 7161695"/>
                <a:gd name="connsiteY177" fmla="*/ 94891 h 1630392"/>
                <a:gd name="connsiteX178" fmla="*/ 2053087 w 7161695"/>
                <a:gd name="connsiteY178" fmla="*/ 163902 h 1630392"/>
                <a:gd name="connsiteX179" fmla="*/ 2027207 w 7161695"/>
                <a:gd name="connsiteY179" fmla="*/ 189781 h 1630392"/>
                <a:gd name="connsiteX180" fmla="*/ 1940943 w 7161695"/>
                <a:gd name="connsiteY180" fmla="*/ 241540 h 1630392"/>
                <a:gd name="connsiteX181" fmla="*/ 1915064 w 7161695"/>
                <a:gd name="connsiteY181" fmla="*/ 258792 h 1630392"/>
                <a:gd name="connsiteX182" fmla="*/ 1863306 w 7161695"/>
                <a:gd name="connsiteY182" fmla="*/ 276045 h 1630392"/>
                <a:gd name="connsiteX183" fmla="*/ 1725283 w 7161695"/>
                <a:gd name="connsiteY183" fmla="*/ 258792 h 1630392"/>
                <a:gd name="connsiteX184" fmla="*/ 1690777 w 7161695"/>
                <a:gd name="connsiteY184" fmla="*/ 241540 h 1630392"/>
                <a:gd name="connsiteX185" fmla="*/ 1639019 w 7161695"/>
                <a:gd name="connsiteY185" fmla="*/ 215660 h 1630392"/>
                <a:gd name="connsiteX186" fmla="*/ 1621766 w 7161695"/>
                <a:gd name="connsiteY186" fmla="*/ 189781 h 1630392"/>
                <a:gd name="connsiteX187" fmla="*/ 1526875 w 7161695"/>
                <a:gd name="connsiteY187" fmla="*/ 172528 h 1630392"/>
                <a:gd name="connsiteX188" fmla="*/ 1457864 w 7161695"/>
                <a:gd name="connsiteY188" fmla="*/ 155275 h 1630392"/>
                <a:gd name="connsiteX189" fmla="*/ 1380226 w 7161695"/>
                <a:gd name="connsiteY189" fmla="*/ 146649 h 1630392"/>
                <a:gd name="connsiteX190" fmla="*/ 1328468 w 7161695"/>
                <a:gd name="connsiteY190" fmla="*/ 138023 h 1630392"/>
                <a:gd name="connsiteX191" fmla="*/ 1293962 w 7161695"/>
                <a:gd name="connsiteY191" fmla="*/ 120770 h 1630392"/>
                <a:gd name="connsiteX192" fmla="*/ 1268083 w 7161695"/>
                <a:gd name="connsiteY192" fmla="*/ 112143 h 1630392"/>
                <a:gd name="connsiteX193" fmla="*/ 1250830 w 7161695"/>
                <a:gd name="connsiteY193" fmla="*/ 138023 h 1630392"/>
                <a:gd name="connsiteX194" fmla="*/ 1224951 w 7161695"/>
                <a:gd name="connsiteY194" fmla="*/ 155275 h 1630392"/>
                <a:gd name="connsiteX195" fmla="*/ 1199072 w 7161695"/>
                <a:gd name="connsiteY195" fmla="*/ 181155 h 1630392"/>
                <a:gd name="connsiteX196" fmla="*/ 1164566 w 7161695"/>
                <a:gd name="connsiteY196" fmla="*/ 198408 h 1630392"/>
                <a:gd name="connsiteX197" fmla="*/ 1086928 w 7161695"/>
                <a:gd name="connsiteY197" fmla="*/ 241540 h 1630392"/>
                <a:gd name="connsiteX198" fmla="*/ 1017917 w 7161695"/>
                <a:gd name="connsiteY198" fmla="*/ 215660 h 1630392"/>
                <a:gd name="connsiteX199" fmla="*/ 974785 w 7161695"/>
                <a:gd name="connsiteY199" fmla="*/ 198408 h 1630392"/>
                <a:gd name="connsiteX200" fmla="*/ 948906 w 7161695"/>
                <a:gd name="connsiteY200" fmla="*/ 189781 h 1630392"/>
                <a:gd name="connsiteX201" fmla="*/ 923026 w 7161695"/>
                <a:gd name="connsiteY201" fmla="*/ 172528 h 1630392"/>
                <a:gd name="connsiteX202" fmla="*/ 828136 w 7161695"/>
                <a:gd name="connsiteY202" fmla="*/ 138023 h 1630392"/>
                <a:gd name="connsiteX203" fmla="*/ 750498 w 7161695"/>
                <a:gd name="connsiteY203" fmla="*/ 112143 h 1630392"/>
                <a:gd name="connsiteX204" fmla="*/ 724619 w 7161695"/>
                <a:gd name="connsiteY204" fmla="*/ 103517 h 1630392"/>
                <a:gd name="connsiteX205" fmla="*/ 422694 w 7161695"/>
                <a:gd name="connsiteY205" fmla="*/ 112143 h 1630392"/>
                <a:gd name="connsiteX206" fmla="*/ 396815 w 7161695"/>
                <a:gd name="connsiteY206" fmla="*/ 103517 h 1630392"/>
                <a:gd name="connsiteX207" fmla="*/ 370936 w 7161695"/>
                <a:gd name="connsiteY207" fmla="*/ 77638 h 1630392"/>
                <a:gd name="connsiteX208" fmla="*/ 353683 w 7161695"/>
                <a:gd name="connsiteY208" fmla="*/ 17253 h 1630392"/>
                <a:gd name="connsiteX209" fmla="*/ 327804 w 7161695"/>
                <a:gd name="connsiteY209" fmla="*/ 0 h 1630392"/>
                <a:gd name="connsiteX210" fmla="*/ 241539 w 7161695"/>
                <a:gd name="connsiteY210" fmla="*/ 43132 h 1630392"/>
                <a:gd name="connsiteX211" fmla="*/ 215660 w 7161695"/>
                <a:gd name="connsiteY211" fmla="*/ 69011 h 1630392"/>
                <a:gd name="connsiteX212" fmla="*/ 189781 w 7161695"/>
                <a:gd name="connsiteY212" fmla="*/ 77638 h 1630392"/>
                <a:gd name="connsiteX213" fmla="*/ 103517 w 7161695"/>
                <a:gd name="connsiteY213" fmla="*/ 112143 h 1630392"/>
                <a:gd name="connsiteX214" fmla="*/ 51758 w 7161695"/>
                <a:gd name="connsiteY214" fmla="*/ 120770 h 1630392"/>
                <a:gd name="connsiteX215" fmla="*/ 0 w 7161695"/>
                <a:gd name="connsiteY215" fmla="*/ 138023 h 1630392"/>
                <a:gd name="connsiteX216" fmla="*/ 25879 w 7161695"/>
                <a:gd name="connsiteY216" fmla="*/ 198408 h 1630392"/>
                <a:gd name="connsiteX217" fmla="*/ 34506 w 7161695"/>
                <a:gd name="connsiteY217" fmla="*/ 224287 h 1630392"/>
                <a:gd name="connsiteX218" fmla="*/ 60385 w 7161695"/>
                <a:gd name="connsiteY218" fmla="*/ 232913 h 1630392"/>
                <a:gd name="connsiteX219" fmla="*/ 112143 w 7161695"/>
                <a:gd name="connsiteY219" fmla="*/ 224287 h 1630392"/>
                <a:gd name="connsiteX220" fmla="*/ 112143 w 7161695"/>
                <a:gd name="connsiteY220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611596 w 7161695"/>
                <a:gd name="connsiteY138" fmla="*/ 566347 h 1630392"/>
                <a:gd name="connsiteX139" fmla="*/ 4559838 w 7161695"/>
                <a:gd name="connsiteY139" fmla="*/ 557721 h 1630392"/>
                <a:gd name="connsiteX140" fmla="*/ 4494363 w 7161695"/>
                <a:gd name="connsiteY140" fmla="*/ 526211 h 1630392"/>
                <a:gd name="connsiteX141" fmla="*/ 4390845 w 7161695"/>
                <a:gd name="connsiteY141" fmla="*/ 500332 h 1630392"/>
                <a:gd name="connsiteX142" fmla="*/ 4382219 w 7161695"/>
                <a:gd name="connsiteY142" fmla="*/ 267419 h 1630392"/>
                <a:gd name="connsiteX143" fmla="*/ 4339087 w 7161695"/>
                <a:gd name="connsiteY143" fmla="*/ 293298 h 1630392"/>
                <a:gd name="connsiteX144" fmla="*/ 4270075 w 7161695"/>
                <a:gd name="connsiteY144" fmla="*/ 327804 h 1630392"/>
                <a:gd name="connsiteX145" fmla="*/ 4183811 w 7161695"/>
                <a:gd name="connsiteY145" fmla="*/ 353683 h 1630392"/>
                <a:gd name="connsiteX146" fmla="*/ 4019909 w 7161695"/>
                <a:gd name="connsiteY146" fmla="*/ 336430 h 1630392"/>
                <a:gd name="connsiteX147" fmla="*/ 3994030 w 7161695"/>
                <a:gd name="connsiteY147" fmla="*/ 276045 h 1630392"/>
                <a:gd name="connsiteX148" fmla="*/ 3959524 w 7161695"/>
                <a:gd name="connsiteY148" fmla="*/ 224287 h 1630392"/>
                <a:gd name="connsiteX149" fmla="*/ 3942272 w 7161695"/>
                <a:gd name="connsiteY149" fmla="*/ 198408 h 1630392"/>
                <a:gd name="connsiteX150" fmla="*/ 3925019 w 7161695"/>
                <a:gd name="connsiteY150" fmla="*/ 172528 h 1630392"/>
                <a:gd name="connsiteX151" fmla="*/ 3899139 w 7161695"/>
                <a:gd name="connsiteY151" fmla="*/ 120770 h 1630392"/>
                <a:gd name="connsiteX152" fmla="*/ 3838755 w 7161695"/>
                <a:gd name="connsiteY152" fmla="*/ 43132 h 1630392"/>
                <a:gd name="connsiteX153" fmla="*/ 3804249 w 7161695"/>
                <a:gd name="connsiteY153" fmla="*/ 51758 h 1630392"/>
                <a:gd name="connsiteX154" fmla="*/ 3735238 w 7161695"/>
                <a:gd name="connsiteY154" fmla="*/ 103517 h 1630392"/>
                <a:gd name="connsiteX155" fmla="*/ 3709358 w 7161695"/>
                <a:gd name="connsiteY155" fmla="*/ 129396 h 1630392"/>
                <a:gd name="connsiteX156" fmla="*/ 3674853 w 7161695"/>
                <a:gd name="connsiteY156" fmla="*/ 146649 h 1630392"/>
                <a:gd name="connsiteX157" fmla="*/ 3631721 w 7161695"/>
                <a:gd name="connsiteY157" fmla="*/ 198408 h 1630392"/>
                <a:gd name="connsiteX158" fmla="*/ 3597215 w 7161695"/>
                <a:gd name="connsiteY158" fmla="*/ 215660 h 1630392"/>
                <a:gd name="connsiteX159" fmla="*/ 3545456 w 7161695"/>
                <a:gd name="connsiteY159" fmla="*/ 250166 h 1630392"/>
                <a:gd name="connsiteX160" fmla="*/ 3493698 w 7161695"/>
                <a:gd name="connsiteY160" fmla="*/ 267419 h 1630392"/>
                <a:gd name="connsiteX161" fmla="*/ 3433313 w 7161695"/>
                <a:gd name="connsiteY161" fmla="*/ 284672 h 1630392"/>
                <a:gd name="connsiteX162" fmla="*/ 3338423 w 7161695"/>
                <a:gd name="connsiteY162" fmla="*/ 293298 h 1630392"/>
                <a:gd name="connsiteX163" fmla="*/ 2846717 w 7161695"/>
                <a:gd name="connsiteY163" fmla="*/ 284672 h 1630392"/>
                <a:gd name="connsiteX164" fmla="*/ 2786332 w 7161695"/>
                <a:gd name="connsiteY164" fmla="*/ 276045 h 1630392"/>
                <a:gd name="connsiteX165" fmla="*/ 2760453 w 7161695"/>
                <a:gd name="connsiteY165" fmla="*/ 258792 h 1630392"/>
                <a:gd name="connsiteX166" fmla="*/ 2725947 w 7161695"/>
                <a:gd name="connsiteY166" fmla="*/ 241540 h 1630392"/>
                <a:gd name="connsiteX167" fmla="*/ 2639683 w 7161695"/>
                <a:gd name="connsiteY167" fmla="*/ 198408 h 1630392"/>
                <a:gd name="connsiteX168" fmla="*/ 2544792 w 7161695"/>
                <a:gd name="connsiteY168" fmla="*/ 172528 h 1630392"/>
                <a:gd name="connsiteX169" fmla="*/ 2424023 w 7161695"/>
                <a:gd name="connsiteY169" fmla="*/ 120770 h 1630392"/>
                <a:gd name="connsiteX170" fmla="*/ 2380890 w 7161695"/>
                <a:gd name="connsiteY170" fmla="*/ 103517 h 1630392"/>
                <a:gd name="connsiteX171" fmla="*/ 2346385 w 7161695"/>
                <a:gd name="connsiteY171" fmla="*/ 86264 h 1630392"/>
                <a:gd name="connsiteX172" fmla="*/ 2294626 w 7161695"/>
                <a:gd name="connsiteY172" fmla="*/ 69011 h 1630392"/>
                <a:gd name="connsiteX173" fmla="*/ 2234241 w 7161695"/>
                <a:gd name="connsiteY173" fmla="*/ 51758 h 1630392"/>
                <a:gd name="connsiteX174" fmla="*/ 2182483 w 7161695"/>
                <a:gd name="connsiteY174" fmla="*/ 25879 h 1630392"/>
                <a:gd name="connsiteX175" fmla="*/ 2139351 w 7161695"/>
                <a:gd name="connsiteY175" fmla="*/ 17253 h 1630392"/>
                <a:gd name="connsiteX176" fmla="*/ 2061713 w 7161695"/>
                <a:gd name="connsiteY176" fmla="*/ 0 h 1630392"/>
                <a:gd name="connsiteX177" fmla="*/ 2053087 w 7161695"/>
                <a:gd name="connsiteY177" fmla="*/ 25879 h 1630392"/>
                <a:gd name="connsiteX178" fmla="*/ 2070339 w 7161695"/>
                <a:gd name="connsiteY178" fmla="*/ 94891 h 1630392"/>
                <a:gd name="connsiteX179" fmla="*/ 2053087 w 7161695"/>
                <a:gd name="connsiteY179" fmla="*/ 163902 h 1630392"/>
                <a:gd name="connsiteX180" fmla="*/ 2027207 w 7161695"/>
                <a:gd name="connsiteY180" fmla="*/ 189781 h 1630392"/>
                <a:gd name="connsiteX181" fmla="*/ 1940943 w 7161695"/>
                <a:gd name="connsiteY181" fmla="*/ 241540 h 1630392"/>
                <a:gd name="connsiteX182" fmla="*/ 1915064 w 7161695"/>
                <a:gd name="connsiteY182" fmla="*/ 258792 h 1630392"/>
                <a:gd name="connsiteX183" fmla="*/ 1863306 w 7161695"/>
                <a:gd name="connsiteY183" fmla="*/ 276045 h 1630392"/>
                <a:gd name="connsiteX184" fmla="*/ 1725283 w 7161695"/>
                <a:gd name="connsiteY184" fmla="*/ 258792 h 1630392"/>
                <a:gd name="connsiteX185" fmla="*/ 1690777 w 7161695"/>
                <a:gd name="connsiteY185" fmla="*/ 241540 h 1630392"/>
                <a:gd name="connsiteX186" fmla="*/ 1639019 w 7161695"/>
                <a:gd name="connsiteY186" fmla="*/ 215660 h 1630392"/>
                <a:gd name="connsiteX187" fmla="*/ 1621766 w 7161695"/>
                <a:gd name="connsiteY187" fmla="*/ 189781 h 1630392"/>
                <a:gd name="connsiteX188" fmla="*/ 1526875 w 7161695"/>
                <a:gd name="connsiteY188" fmla="*/ 172528 h 1630392"/>
                <a:gd name="connsiteX189" fmla="*/ 1457864 w 7161695"/>
                <a:gd name="connsiteY189" fmla="*/ 155275 h 1630392"/>
                <a:gd name="connsiteX190" fmla="*/ 1380226 w 7161695"/>
                <a:gd name="connsiteY190" fmla="*/ 146649 h 1630392"/>
                <a:gd name="connsiteX191" fmla="*/ 1328468 w 7161695"/>
                <a:gd name="connsiteY191" fmla="*/ 138023 h 1630392"/>
                <a:gd name="connsiteX192" fmla="*/ 1293962 w 7161695"/>
                <a:gd name="connsiteY192" fmla="*/ 120770 h 1630392"/>
                <a:gd name="connsiteX193" fmla="*/ 1268083 w 7161695"/>
                <a:gd name="connsiteY193" fmla="*/ 112143 h 1630392"/>
                <a:gd name="connsiteX194" fmla="*/ 1250830 w 7161695"/>
                <a:gd name="connsiteY194" fmla="*/ 138023 h 1630392"/>
                <a:gd name="connsiteX195" fmla="*/ 1224951 w 7161695"/>
                <a:gd name="connsiteY195" fmla="*/ 155275 h 1630392"/>
                <a:gd name="connsiteX196" fmla="*/ 1199072 w 7161695"/>
                <a:gd name="connsiteY196" fmla="*/ 181155 h 1630392"/>
                <a:gd name="connsiteX197" fmla="*/ 1164566 w 7161695"/>
                <a:gd name="connsiteY197" fmla="*/ 198408 h 1630392"/>
                <a:gd name="connsiteX198" fmla="*/ 1086928 w 7161695"/>
                <a:gd name="connsiteY198" fmla="*/ 241540 h 1630392"/>
                <a:gd name="connsiteX199" fmla="*/ 1017917 w 7161695"/>
                <a:gd name="connsiteY199" fmla="*/ 215660 h 1630392"/>
                <a:gd name="connsiteX200" fmla="*/ 974785 w 7161695"/>
                <a:gd name="connsiteY200" fmla="*/ 198408 h 1630392"/>
                <a:gd name="connsiteX201" fmla="*/ 948906 w 7161695"/>
                <a:gd name="connsiteY201" fmla="*/ 189781 h 1630392"/>
                <a:gd name="connsiteX202" fmla="*/ 923026 w 7161695"/>
                <a:gd name="connsiteY202" fmla="*/ 172528 h 1630392"/>
                <a:gd name="connsiteX203" fmla="*/ 828136 w 7161695"/>
                <a:gd name="connsiteY203" fmla="*/ 138023 h 1630392"/>
                <a:gd name="connsiteX204" fmla="*/ 750498 w 7161695"/>
                <a:gd name="connsiteY204" fmla="*/ 112143 h 1630392"/>
                <a:gd name="connsiteX205" fmla="*/ 724619 w 7161695"/>
                <a:gd name="connsiteY205" fmla="*/ 103517 h 1630392"/>
                <a:gd name="connsiteX206" fmla="*/ 422694 w 7161695"/>
                <a:gd name="connsiteY206" fmla="*/ 112143 h 1630392"/>
                <a:gd name="connsiteX207" fmla="*/ 396815 w 7161695"/>
                <a:gd name="connsiteY207" fmla="*/ 103517 h 1630392"/>
                <a:gd name="connsiteX208" fmla="*/ 370936 w 7161695"/>
                <a:gd name="connsiteY208" fmla="*/ 77638 h 1630392"/>
                <a:gd name="connsiteX209" fmla="*/ 353683 w 7161695"/>
                <a:gd name="connsiteY209" fmla="*/ 17253 h 1630392"/>
                <a:gd name="connsiteX210" fmla="*/ 327804 w 7161695"/>
                <a:gd name="connsiteY210" fmla="*/ 0 h 1630392"/>
                <a:gd name="connsiteX211" fmla="*/ 241539 w 7161695"/>
                <a:gd name="connsiteY211" fmla="*/ 43132 h 1630392"/>
                <a:gd name="connsiteX212" fmla="*/ 215660 w 7161695"/>
                <a:gd name="connsiteY212" fmla="*/ 69011 h 1630392"/>
                <a:gd name="connsiteX213" fmla="*/ 189781 w 7161695"/>
                <a:gd name="connsiteY213" fmla="*/ 77638 h 1630392"/>
                <a:gd name="connsiteX214" fmla="*/ 103517 w 7161695"/>
                <a:gd name="connsiteY214" fmla="*/ 112143 h 1630392"/>
                <a:gd name="connsiteX215" fmla="*/ 51758 w 7161695"/>
                <a:gd name="connsiteY215" fmla="*/ 120770 h 1630392"/>
                <a:gd name="connsiteX216" fmla="*/ 0 w 7161695"/>
                <a:gd name="connsiteY216" fmla="*/ 138023 h 1630392"/>
                <a:gd name="connsiteX217" fmla="*/ 25879 w 7161695"/>
                <a:gd name="connsiteY217" fmla="*/ 198408 h 1630392"/>
                <a:gd name="connsiteX218" fmla="*/ 34506 w 7161695"/>
                <a:gd name="connsiteY218" fmla="*/ 224287 h 1630392"/>
                <a:gd name="connsiteX219" fmla="*/ 60385 w 7161695"/>
                <a:gd name="connsiteY219" fmla="*/ 232913 h 1630392"/>
                <a:gd name="connsiteX220" fmla="*/ 112143 w 7161695"/>
                <a:gd name="connsiteY220" fmla="*/ 224287 h 1630392"/>
                <a:gd name="connsiteX221" fmla="*/ 112143 w 7161695"/>
                <a:gd name="connsiteY221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692769 w 7161695"/>
                <a:gd name="connsiteY136" fmla="*/ 560718 h 1630392"/>
                <a:gd name="connsiteX137" fmla="*/ 4528868 w 7161695"/>
                <a:gd name="connsiteY137" fmla="*/ 146649 h 1630392"/>
                <a:gd name="connsiteX138" fmla="*/ 4611596 w 7161695"/>
                <a:gd name="connsiteY138" fmla="*/ 566347 h 1630392"/>
                <a:gd name="connsiteX139" fmla="*/ 4559838 w 7161695"/>
                <a:gd name="connsiteY139" fmla="*/ 557721 h 1630392"/>
                <a:gd name="connsiteX140" fmla="*/ 4494363 w 7161695"/>
                <a:gd name="connsiteY140" fmla="*/ 526211 h 1630392"/>
                <a:gd name="connsiteX141" fmla="*/ 4390845 w 7161695"/>
                <a:gd name="connsiteY141" fmla="*/ 500332 h 1630392"/>
                <a:gd name="connsiteX142" fmla="*/ 4382219 w 7161695"/>
                <a:gd name="connsiteY142" fmla="*/ 267419 h 1630392"/>
                <a:gd name="connsiteX143" fmla="*/ 4339087 w 7161695"/>
                <a:gd name="connsiteY143" fmla="*/ 293298 h 1630392"/>
                <a:gd name="connsiteX144" fmla="*/ 4270075 w 7161695"/>
                <a:gd name="connsiteY144" fmla="*/ 327804 h 1630392"/>
                <a:gd name="connsiteX145" fmla="*/ 4183811 w 7161695"/>
                <a:gd name="connsiteY145" fmla="*/ 353683 h 1630392"/>
                <a:gd name="connsiteX146" fmla="*/ 4019909 w 7161695"/>
                <a:gd name="connsiteY146" fmla="*/ 336430 h 1630392"/>
                <a:gd name="connsiteX147" fmla="*/ 3994030 w 7161695"/>
                <a:gd name="connsiteY147" fmla="*/ 276045 h 1630392"/>
                <a:gd name="connsiteX148" fmla="*/ 3959524 w 7161695"/>
                <a:gd name="connsiteY148" fmla="*/ 224287 h 1630392"/>
                <a:gd name="connsiteX149" fmla="*/ 3942272 w 7161695"/>
                <a:gd name="connsiteY149" fmla="*/ 198408 h 1630392"/>
                <a:gd name="connsiteX150" fmla="*/ 3925019 w 7161695"/>
                <a:gd name="connsiteY150" fmla="*/ 172528 h 1630392"/>
                <a:gd name="connsiteX151" fmla="*/ 3899139 w 7161695"/>
                <a:gd name="connsiteY151" fmla="*/ 120770 h 1630392"/>
                <a:gd name="connsiteX152" fmla="*/ 3838755 w 7161695"/>
                <a:gd name="connsiteY152" fmla="*/ 43132 h 1630392"/>
                <a:gd name="connsiteX153" fmla="*/ 3804249 w 7161695"/>
                <a:gd name="connsiteY153" fmla="*/ 51758 h 1630392"/>
                <a:gd name="connsiteX154" fmla="*/ 3735238 w 7161695"/>
                <a:gd name="connsiteY154" fmla="*/ 103517 h 1630392"/>
                <a:gd name="connsiteX155" fmla="*/ 3709358 w 7161695"/>
                <a:gd name="connsiteY155" fmla="*/ 129396 h 1630392"/>
                <a:gd name="connsiteX156" fmla="*/ 3674853 w 7161695"/>
                <a:gd name="connsiteY156" fmla="*/ 146649 h 1630392"/>
                <a:gd name="connsiteX157" fmla="*/ 3631721 w 7161695"/>
                <a:gd name="connsiteY157" fmla="*/ 198408 h 1630392"/>
                <a:gd name="connsiteX158" fmla="*/ 3597215 w 7161695"/>
                <a:gd name="connsiteY158" fmla="*/ 215660 h 1630392"/>
                <a:gd name="connsiteX159" fmla="*/ 3545456 w 7161695"/>
                <a:gd name="connsiteY159" fmla="*/ 250166 h 1630392"/>
                <a:gd name="connsiteX160" fmla="*/ 3493698 w 7161695"/>
                <a:gd name="connsiteY160" fmla="*/ 267419 h 1630392"/>
                <a:gd name="connsiteX161" fmla="*/ 3433313 w 7161695"/>
                <a:gd name="connsiteY161" fmla="*/ 284672 h 1630392"/>
                <a:gd name="connsiteX162" fmla="*/ 3338423 w 7161695"/>
                <a:gd name="connsiteY162" fmla="*/ 293298 h 1630392"/>
                <a:gd name="connsiteX163" fmla="*/ 2846717 w 7161695"/>
                <a:gd name="connsiteY163" fmla="*/ 284672 h 1630392"/>
                <a:gd name="connsiteX164" fmla="*/ 2786332 w 7161695"/>
                <a:gd name="connsiteY164" fmla="*/ 276045 h 1630392"/>
                <a:gd name="connsiteX165" fmla="*/ 2760453 w 7161695"/>
                <a:gd name="connsiteY165" fmla="*/ 258792 h 1630392"/>
                <a:gd name="connsiteX166" fmla="*/ 2725947 w 7161695"/>
                <a:gd name="connsiteY166" fmla="*/ 241540 h 1630392"/>
                <a:gd name="connsiteX167" fmla="*/ 2639683 w 7161695"/>
                <a:gd name="connsiteY167" fmla="*/ 198408 h 1630392"/>
                <a:gd name="connsiteX168" fmla="*/ 2544792 w 7161695"/>
                <a:gd name="connsiteY168" fmla="*/ 172528 h 1630392"/>
                <a:gd name="connsiteX169" fmla="*/ 2424023 w 7161695"/>
                <a:gd name="connsiteY169" fmla="*/ 120770 h 1630392"/>
                <a:gd name="connsiteX170" fmla="*/ 2380890 w 7161695"/>
                <a:gd name="connsiteY170" fmla="*/ 103517 h 1630392"/>
                <a:gd name="connsiteX171" fmla="*/ 2346385 w 7161695"/>
                <a:gd name="connsiteY171" fmla="*/ 86264 h 1630392"/>
                <a:gd name="connsiteX172" fmla="*/ 2294626 w 7161695"/>
                <a:gd name="connsiteY172" fmla="*/ 69011 h 1630392"/>
                <a:gd name="connsiteX173" fmla="*/ 2234241 w 7161695"/>
                <a:gd name="connsiteY173" fmla="*/ 51758 h 1630392"/>
                <a:gd name="connsiteX174" fmla="*/ 2182483 w 7161695"/>
                <a:gd name="connsiteY174" fmla="*/ 25879 h 1630392"/>
                <a:gd name="connsiteX175" fmla="*/ 2139351 w 7161695"/>
                <a:gd name="connsiteY175" fmla="*/ 17253 h 1630392"/>
                <a:gd name="connsiteX176" fmla="*/ 2061713 w 7161695"/>
                <a:gd name="connsiteY176" fmla="*/ 0 h 1630392"/>
                <a:gd name="connsiteX177" fmla="*/ 2053087 w 7161695"/>
                <a:gd name="connsiteY177" fmla="*/ 25879 h 1630392"/>
                <a:gd name="connsiteX178" fmla="*/ 2070339 w 7161695"/>
                <a:gd name="connsiteY178" fmla="*/ 94891 h 1630392"/>
                <a:gd name="connsiteX179" fmla="*/ 2053087 w 7161695"/>
                <a:gd name="connsiteY179" fmla="*/ 163902 h 1630392"/>
                <a:gd name="connsiteX180" fmla="*/ 2027207 w 7161695"/>
                <a:gd name="connsiteY180" fmla="*/ 189781 h 1630392"/>
                <a:gd name="connsiteX181" fmla="*/ 1940943 w 7161695"/>
                <a:gd name="connsiteY181" fmla="*/ 241540 h 1630392"/>
                <a:gd name="connsiteX182" fmla="*/ 1915064 w 7161695"/>
                <a:gd name="connsiteY182" fmla="*/ 258792 h 1630392"/>
                <a:gd name="connsiteX183" fmla="*/ 1863306 w 7161695"/>
                <a:gd name="connsiteY183" fmla="*/ 276045 h 1630392"/>
                <a:gd name="connsiteX184" fmla="*/ 1725283 w 7161695"/>
                <a:gd name="connsiteY184" fmla="*/ 258792 h 1630392"/>
                <a:gd name="connsiteX185" fmla="*/ 1690777 w 7161695"/>
                <a:gd name="connsiteY185" fmla="*/ 241540 h 1630392"/>
                <a:gd name="connsiteX186" fmla="*/ 1639019 w 7161695"/>
                <a:gd name="connsiteY186" fmla="*/ 215660 h 1630392"/>
                <a:gd name="connsiteX187" fmla="*/ 1621766 w 7161695"/>
                <a:gd name="connsiteY187" fmla="*/ 189781 h 1630392"/>
                <a:gd name="connsiteX188" fmla="*/ 1526875 w 7161695"/>
                <a:gd name="connsiteY188" fmla="*/ 172528 h 1630392"/>
                <a:gd name="connsiteX189" fmla="*/ 1457864 w 7161695"/>
                <a:gd name="connsiteY189" fmla="*/ 155275 h 1630392"/>
                <a:gd name="connsiteX190" fmla="*/ 1380226 w 7161695"/>
                <a:gd name="connsiteY190" fmla="*/ 146649 h 1630392"/>
                <a:gd name="connsiteX191" fmla="*/ 1328468 w 7161695"/>
                <a:gd name="connsiteY191" fmla="*/ 138023 h 1630392"/>
                <a:gd name="connsiteX192" fmla="*/ 1293962 w 7161695"/>
                <a:gd name="connsiteY192" fmla="*/ 120770 h 1630392"/>
                <a:gd name="connsiteX193" fmla="*/ 1268083 w 7161695"/>
                <a:gd name="connsiteY193" fmla="*/ 112143 h 1630392"/>
                <a:gd name="connsiteX194" fmla="*/ 1250830 w 7161695"/>
                <a:gd name="connsiteY194" fmla="*/ 138023 h 1630392"/>
                <a:gd name="connsiteX195" fmla="*/ 1224951 w 7161695"/>
                <a:gd name="connsiteY195" fmla="*/ 155275 h 1630392"/>
                <a:gd name="connsiteX196" fmla="*/ 1199072 w 7161695"/>
                <a:gd name="connsiteY196" fmla="*/ 181155 h 1630392"/>
                <a:gd name="connsiteX197" fmla="*/ 1164566 w 7161695"/>
                <a:gd name="connsiteY197" fmla="*/ 198408 h 1630392"/>
                <a:gd name="connsiteX198" fmla="*/ 1086928 w 7161695"/>
                <a:gd name="connsiteY198" fmla="*/ 241540 h 1630392"/>
                <a:gd name="connsiteX199" fmla="*/ 1017917 w 7161695"/>
                <a:gd name="connsiteY199" fmla="*/ 215660 h 1630392"/>
                <a:gd name="connsiteX200" fmla="*/ 974785 w 7161695"/>
                <a:gd name="connsiteY200" fmla="*/ 198408 h 1630392"/>
                <a:gd name="connsiteX201" fmla="*/ 948906 w 7161695"/>
                <a:gd name="connsiteY201" fmla="*/ 189781 h 1630392"/>
                <a:gd name="connsiteX202" fmla="*/ 923026 w 7161695"/>
                <a:gd name="connsiteY202" fmla="*/ 172528 h 1630392"/>
                <a:gd name="connsiteX203" fmla="*/ 828136 w 7161695"/>
                <a:gd name="connsiteY203" fmla="*/ 138023 h 1630392"/>
                <a:gd name="connsiteX204" fmla="*/ 750498 w 7161695"/>
                <a:gd name="connsiteY204" fmla="*/ 112143 h 1630392"/>
                <a:gd name="connsiteX205" fmla="*/ 724619 w 7161695"/>
                <a:gd name="connsiteY205" fmla="*/ 103517 h 1630392"/>
                <a:gd name="connsiteX206" fmla="*/ 422694 w 7161695"/>
                <a:gd name="connsiteY206" fmla="*/ 112143 h 1630392"/>
                <a:gd name="connsiteX207" fmla="*/ 396815 w 7161695"/>
                <a:gd name="connsiteY207" fmla="*/ 103517 h 1630392"/>
                <a:gd name="connsiteX208" fmla="*/ 370936 w 7161695"/>
                <a:gd name="connsiteY208" fmla="*/ 77638 h 1630392"/>
                <a:gd name="connsiteX209" fmla="*/ 353683 w 7161695"/>
                <a:gd name="connsiteY209" fmla="*/ 17253 h 1630392"/>
                <a:gd name="connsiteX210" fmla="*/ 327804 w 7161695"/>
                <a:gd name="connsiteY210" fmla="*/ 0 h 1630392"/>
                <a:gd name="connsiteX211" fmla="*/ 241539 w 7161695"/>
                <a:gd name="connsiteY211" fmla="*/ 43132 h 1630392"/>
                <a:gd name="connsiteX212" fmla="*/ 215660 w 7161695"/>
                <a:gd name="connsiteY212" fmla="*/ 69011 h 1630392"/>
                <a:gd name="connsiteX213" fmla="*/ 189781 w 7161695"/>
                <a:gd name="connsiteY213" fmla="*/ 77638 h 1630392"/>
                <a:gd name="connsiteX214" fmla="*/ 103517 w 7161695"/>
                <a:gd name="connsiteY214" fmla="*/ 112143 h 1630392"/>
                <a:gd name="connsiteX215" fmla="*/ 51758 w 7161695"/>
                <a:gd name="connsiteY215" fmla="*/ 120770 h 1630392"/>
                <a:gd name="connsiteX216" fmla="*/ 0 w 7161695"/>
                <a:gd name="connsiteY216" fmla="*/ 138023 h 1630392"/>
                <a:gd name="connsiteX217" fmla="*/ 25879 w 7161695"/>
                <a:gd name="connsiteY217" fmla="*/ 198408 h 1630392"/>
                <a:gd name="connsiteX218" fmla="*/ 34506 w 7161695"/>
                <a:gd name="connsiteY218" fmla="*/ 224287 h 1630392"/>
                <a:gd name="connsiteX219" fmla="*/ 60385 w 7161695"/>
                <a:gd name="connsiteY219" fmla="*/ 232913 h 1630392"/>
                <a:gd name="connsiteX220" fmla="*/ 112143 w 7161695"/>
                <a:gd name="connsiteY220" fmla="*/ 224287 h 1630392"/>
                <a:gd name="connsiteX221" fmla="*/ 112143 w 7161695"/>
                <a:gd name="connsiteY221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692769 w 7161695"/>
                <a:gd name="connsiteY136" fmla="*/ 560718 h 1630392"/>
                <a:gd name="connsiteX137" fmla="*/ 4623758 w 7161695"/>
                <a:gd name="connsiteY137" fmla="*/ 612475 h 1630392"/>
                <a:gd name="connsiteX138" fmla="*/ 4611596 w 7161695"/>
                <a:gd name="connsiteY138" fmla="*/ 566347 h 1630392"/>
                <a:gd name="connsiteX139" fmla="*/ 4559838 w 7161695"/>
                <a:gd name="connsiteY139" fmla="*/ 557721 h 1630392"/>
                <a:gd name="connsiteX140" fmla="*/ 4494363 w 7161695"/>
                <a:gd name="connsiteY140" fmla="*/ 526211 h 1630392"/>
                <a:gd name="connsiteX141" fmla="*/ 4390845 w 7161695"/>
                <a:gd name="connsiteY141" fmla="*/ 500332 h 1630392"/>
                <a:gd name="connsiteX142" fmla="*/ 4382219 w 7161695"/>
                <a:gd name="connsiteY142" fmla="*/ 267419 h 1630392"/>
                <a:gd name="connsiteX143" fmla="*/ 4339087 w 7161695"/>
                <a:gd name="connsiteY143" fmla="*/ 293298 h 1630392"/>
                <a:gd name="connsiteX144" fmla="*/ 4270075 w 7161695"/>
                <a:gd name="connsiteY144" fmla="*/ 327804 h 1630392"/>
                <a:gd name="connsiteX145" fmla="*/ 4183811 w 7161695"/>
                <a:gd name="connsiteY145" fmla="*/ 353683 h 1630392"/>
                <a:gd name="connsiteX146" fmla="*/ 4019909 w 7161695"/>
                <a:gd name="connsiteY146" fmla="*/ 336430 h 1630392"/>
                <a:gd name="connsiteX147" fmla="*/ 3994030 w 7161695"/>
                <a:gd name="connsiteY147" fmla="*/ 276045 h 1630392"/>
                <a:gd name="connsiteX148" fmla="*/ 3959524 w 7161695"/>
                <a:gd name="connsiteY148" fmla="*/ 224287 h 1630392"/>
                <a:gd name="connsiteX149" fmla="*/ 3942272 w 7161695"/>
                <a:gd name="connsiteY149" fmla="*/ 198408 h 1630392"/>
                <a:gd name="connsiteX150" fmla="*/ 3925019 w 7161695"/>
                <a:gd name="connsiteY150" fmla="*/ 172528 h 1630392"/>
                <a:gd name="connsiteX151" fmla="*/ 3899139 w 7161695"/>
                <a:gd name="connsiteY151" fmla="*/ 120770 h 1630392"/>
                <a:gd name="connsiteX152" fmla="*/ 3838755 w 7161695"/>
                <a:gd name="connsiteY152" fmla="*/ 43132 h 1630392"/>
                <a:gd name="connsiteX153" fmla="*/ 3804249 w 7161695"/>
                <a:gd name="connsiteY153" fmla="*/ 51758 h 1630392"/>
                <a:gd name="connsiteX154" fmla="*/ 3735238 w 7161695"/>
                <a:gd name="connsiteY154" fmla="*/ 103517 h 1630392"/>
                <a:gd name="connsiteX155" fmla="*/ 3709358 w 7161695"/>
                <a:gd name="connsiteY155" fmla="*/ 129396 h 1630392"/>
                <a:gd name="connsiteX156" fmla="*/ 3674853 w 7161695"/>
                <a:gd name="connsiteY156" fmla="*/ 146649 h 1630392"/>
                <a:gd name="connsiteX157" fmla="*/ 3631721 w 7161695"/>
                <a:gd name="connsiteY157" fmla="*/ 198408 h 1630392"/>
                <a:gd name="connsiteX158" fmla="*/ 3597215 w 7161695"/>
                <a:gd name="connsiteY158" fmla="*/ 215660 h 1630392"/>
                <a:gd name="connsiteX159" fmla="*/ 3545456 w 7161695"/>
                <a:gd name="connsiteY159" fmla="*/ 250166 h 1630392"/>
                <a:gd name="connsiteX160" fmla="*/ 3493698 w 7161695"/>
                <a:gd name="connsiteY160" fmla="*/ 267419 h 1630392"/>
                <a:gd name="connsiteX161" fmla="*/ 3433313 w 7161695"/>
                <a:gd name="connsiteY161" fmla="*/ 284672 h 1630392"/>
                <a:gd name="connsiteX162" fmla="*/ 3338423 w 7161695"/>
                <a:gd name="connsiteY162" fmla="*/ 293298 h 1630392"/>
                <a:gd name="connsiteX163" fmla="*/ 2846717 w 7161695"/>
                <a:gd name="connsiteY163" fmla="*/ 284672 h 1630392"/>
                <a:gd name="connsiteX164" fmla="*/ 2786332 w 7161695"/>
                <a:gd name="connsiteY164" fmla="*/ 276045 h 1630392"/>
                <a:gd name="connsiteX165" fmla="*/ 2760453 w 7161695"/>
                <a:gd name="connsiteY165" fmla="*/ 258792 h 1630392"/>
                <a:gd name="connsiteX166" fmla="*/ 2725947 w 7161695"/>
                <a:gd name="connsiteY166" fmla="*/ 241540 h 1630392"/>
                <a:gd name="connsiteX167" fmla="*/ 2639683 w 7161695"/>
                <a:gd name="connsiteY167" fmla="*/ 198408 h 1630392"/>
                <a:gd name="connsiteX168" fmla="*/ 2544792 w 7161695"/>
                <a:gd name="connsiteY168" fmla="*/ 172528 h 1630392"/>
                <a:gd name="connsiteX169" fmla="*/ 2424023 w 7161695"/>
                <a:gd name="connsiteY169" fmla="*/ 120770 h 1630392"/>
                <a:gd name="connsiteX170" fmla="*/ 2380890 w 7161695"/>
                <a:gd name="connsiteY170" fmla="*/ 103517 h 1630392"/>
                <a:gd name="connsiteX171" fmla="*/ 2346385 w 7161695"/>
                <a:gd name="connsiteY171" fmla="*/ 86264 h 1630392"/>
                <a:gd name="connsiteX172" fmla="*/ 2294626 w 7161695"/>
                <a:gd name="connsiteY172" fmla="*/ 69011 h 1630392"/>
                <a:gd name="connsiteX173" fmla="*/ 2234241 w 7161695"/>
                <a:gd name="connsiteY173" fmla="*/ 51758 h 1630392"/>
                <a:gd name="connsiteX174" fmla="*/ 2182483 w 7161695"/>
                <a:gd name="connsiteY174" fmla="*/ 25879 h 1630392"/>
                <a:gd name="connsiteX175" fmla="*/ 2139351 w 7161695"/>
                <a:gd name="connsiteY175" fmla="*/ 17253 h 1630392"/>
                <a:gd name="connsiteX176" fmla="*/ 2061713 w 7161695"/>
                <a:gd name="connsiteY176" fmla="*/ 0 h 1630392"/>
                <a:gd name="connsiteX177" fmla="*/ 2053087 w 7161695"/>
                <a:gd name="connsiteY177" fmla="*/ 25879 h 1630392"/>
                <a:gd name="connsiteX178" fmla="*/ 2070339 w 7161695"/>
                <a:gd name="connsiteY178" fmla="*/ 94891 h 1630392"/>
                <a:gd name="connsiteX179" fmla="*/ 2053087 w 7161695"/>
                <a:gd name="connsiteY179" fmla="*/ 163902 h 1630392"/>
                <a:gd name="connsiteX180" fmla="*/ 2027207 w 7161695"/>
                <a:gd name="connsiteY180" fmla="*/ 189781 h 1630392"/>
                <a:gd name="connsiteX181" fmla="*/ 1940943 w 7161695"/>
                <a:gd name="connsiteY181" fmla="*/ 241540 h 1630392"/>
                <a:gd name="connsiteX182" fmla="*/ 1915064 w 7161695"/>
                <a:gd name="connsiteY182" fmla="*/ 258792 h 1630392"/>
                <a:gd name="connsiteX183" fmla="*/ 1863306 w 7161695"/>
                <a:gd name="connsiteY183" fmla="*/ 276045 h 1630392"/>
                <a:gd name="connsiteX184" fmla="*/ 1725283 w 7161695"/>
                <a:gd name="connsiteY184" fmla="*/ 258792 h 1630392"/>
                <a:gd name="connsiteX185" fmla="*/ 1690777 w 7161695"/>
                <a:gd name="connsiteY185" fmla="*/ 241540 h 1630392"/>
                <a:gd name="connsiteX186" fmla="*/ 1639019 w 7161695"/>
                <a:gd name="connsiteY186" fmla="*/ 215660 h 1630392"/>
                <a:gd name="connsiteX187" fmla="*/ 1621766 w 7161695"/>
                <a:gd name="connsiteY187" fmla="*/ 189781 h 1630392"/>
                <a:gd name="connsiteX188" fmla="*/ 1526875 w 7161695"/>
                <a:gd name="connsiteY188" fmla="*/ 172528 h 1630392"/>
                <a:gd name="connsiteX189" fmla="*/ 1457864 w 7161695"/>
                <a:gd name="connsiteY189" fmla="*/ 155275 h 1630392"/>
                <a:gd name="connsiteX190" fmla="*/ 1380226 w 7161695"/>
                <a:gd name="connsiteY190" fmla="*/ 146649 h 1630392"/>
                <a:gd name="connsiteX191" fmla="*/ 1328468 w 7161695"/>
                <a:gd name="connsiteY191" fmla="*/ 138023 h 1630392"/>
                <a:gd name="connsiteX192" fmla="*/ 1293962 w 7161695"/>
                <a:gd name="connsiteY192" fmla="*/ 120770 h 1630392"/>
                <a:gd name="connsiteX193" fmla="*/ 1268083 w 7161695"/>
                <a:gd name="connsiteY193" fmla="*/ 112143 h 1630392"/>
                <a:gd name="connsiteX194" fmla="*/ 1250830 w 7161695"/>
                <a:gd name="connsiteY194" fmla="*/ 138023 h 1630392"/>
                <a:gd name="connsiteX195" fmla="*/ 1224951 w 7161695"/>
                <a:gd name="connsiteY195" fmla="*/ 155275 h 1630392"/>
                <a:gd name="connsiteX196" fmla="*/ 1199072 w 7161695"/>
                <a:gd name="connsiteY196" fmla="*/ 181155 h 1630392"/>
                <a:gd name="connsiteX197" fmla="*/ 1164566 w 7161695"/>
                <a:gd name="connsiteY197" fmla="*/ 198408 h 1630392"/>
                <a:gd name="connsiteX198" fmla="*/ 1086928 w 7161695"/>
                <a:gd name="connsiteY198" fmla="*/ 241540 h 1630392"/>
                <a:gd name="connsiteX199" fmla="*/ 1017917 w 7161695"/>
                <a:gd name="connsiteY199" fmla="*/ 215660 h 1630392"/>
                <a:gd name="connsiteX200" fmla="*/ 974785 w 7161695"/>
                <a:gd name="connsiteY200" fmla="*/ 198408 h 1630392"/>
                <a:gd name="connsiteX201" fmla="*/ 948906 w 7161695"/>
                <a:gd name="connsiteY201" fmla="*/ 189781 h 1630392"/>
                <a:gd name="connsiteX202" fmla="*/ 923026 w 7161695"/>
                <a:gd name="connsiteY202" fmla="*/ 172528 h 1630392"/>
                <a:gd name="connsiteX203" fmla="*/ 828136 w 7161695"/>
                <a:gd name="connsiteY203" fmla="*/ 138023 h 1630392"/>
                <a:gd name="connsiteX204" fmla="*/ 750498 w 7161695"/>
                <a:gd name="connsiteY204" fmla="*/ 112143 h 1630392"/>
                <a:gd name="connsiteX205" fmla="*/ 724619 w 7161695"/>
                <a:gd name="connsiteY205" fmla="*/ 103517 h 1630392"/>
                <a:gd name="connsiteX206" fmla="*/ 422694 w 7161695"/>
                <a:gd name="connsiteY206" fmla="*/ 112143 h 1630392"/>
                <a:gd name="connsiteX207" fmla="*/ 396815 w 7161695"/>
                <a:gd name="connsiteY207" fmla="*/ 103517 h 1630392"/>
                <a:gd name="connsiteX208" fmla="*/ 370936 w 7161695"/>
                <a:gd name="connsiteY208" fmla="*/ 77638 h 1630392"/>
                <a:gd name="connsiteX209" fmla="*/ 353683 w 7161695"/>
                <a:gd name="connsiteY209" fmla="*/ 17253 h 1630392"/>
                <a:gd name="connsiteX210" fmla="*/ 327804 w 7161695"/>
                <a:gd name="connsiteY210" fmla="*/ 0 h 1630392"/>
                <a:gd name="connsiteX211" fmla="*/ 241539 w 7161695"/>
                <a:gd name="connsiteY211" fmla="*/ 43132 h 1630392"/>
                <a:gd name="connsiteX212" fmla="*/ 215660 w 7161695"/>
                <a:gd name="connsiteY212" fmla="*/ 69011 h 1630392"/>
                <a:gd name="connsiteX213" fmla="*/ 189781 w 7161695"/>
                <a:gd name="connsiteY213" fmla="*/ 77638 h 1630392"/>
                <a:gd name="connsiteX214" fmla="*/ 103517 w 7161695"/>
                <a:gd name="connsiteY214" fmla="*/ 112143 h 1630392"/>
                <a:gd name="connsiteX215" fmla="*/ 51758 w 7161695"/>
                <a:gd name="connsiteY215" fmla="*/ 120770 h 1630392"/>
                <a:gd name="connsiteX216" fmla="*/ 0 w 7161695"/>
                <a:gd name="connsiteY216" fmla="*/ 138023 h 1630392"/>
                <a:gd name="connsiteX217" fmla="*/ 25879 w 7161695"/>
                <a:gd name="connsiteY217" fmla="*/ 198408 h 1630392"/>
                <a:gd name="connsiteX218" fmla="*/ 34506 w 7161695"/>
                <a:gd name="connsiteY218" fmla="*/ 224287 h 1630392"/>
                <a:gd name="connsiteX219" fmla="*/ 60385 w 7161695"/>
                <a:gd name="connsiteY219" fmla="*/ 232913 h 1630392"/>
                <a:gd name="connsiteX220" fmla="*/ 112143 w 7161695"/>
                <a:gd name="connsiteY220" fmla="*/ 224287 h 1630392"/>
                <a:gd name="connsiteX221" fmla="*/ 112143 w 7161695"/>
                <a:gd name="connsiteY221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986067 w 7161695"/>
                <a:gd name="connsiteY127" fmla="*/ 577970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692769 w 7161695"/>
                <a:gd name="connsiteY136" fmla="*/ 560718 h 1630392"/>
                <a:gd name="connsiteX137" fmla="*/ 4623758 w 7161695"/>
                <a:gd name="connsiteY137" fmla="*/ 612475 h 1630392"/>
                <a:gd name="connsiteX138" fmla="*/ 4611596 w 7161695"/>
                <a:gd name="connsiteY138" fmla="*/ 566347 h 1630392"/>
                <a:gd name="connsiteX139" fmla="*/ 4559838 w 7161695"/>
                <a:gd name="connsiteY139" fmla="*/ 557721 h 1630392"/>
                <a:gd name="connsiteX140" fmla="*/ 4494363 w 7161695"/>
                <a:gd name="connsiteY140" fmla="*/ 526211 h 1630392"/>
                <a:gd name="connsiteX141" fmla="*/ 4390845 w 7161695"/>
                <a:gd name="connsiteY141" fmla="*/ 500332 h 1630392"/>
                <a:gd name="connsiteX142" fmla="*/ 4382219 w 7161695"/>
                <a:gd name="connsiteY142" fmla="*/ 267419 h 1630392"/>
                <a:gd name="connsiteX143" fmla="*/ 4339087 w 7161695"/>
                <a:gd name="connsiteY143" fmla="*/ 293298 h 1630392"/>
                <a:gd name="connsiteX144" fmla="*/ 4270075 w 7161695"/>
                <a:gd name="connsiteY144" fmla="*/ 327804 h 1630392"/>
                <a:gd name="connsiteX145" fmla="*/ 4183811 w 7161695"/>
                <a:gd name="connsiteY145" fmla="*/ 353683 h 1630392"/>
                <a:gd name="connsiteX146" fmla="*/ 4019909 w 7161695"/>
                <a:gd name="connsiteY146" fmla="*/ 336430 h 1630392"/>
                <a:gd name="connsiteX147" fmla="*/ 3994030 w 7161695"/>
                <a:gd name="connsiteY147" fmla="*/ 276045 h 1630392"/>
                <a:gd name="connsiteX148" fmla="*/ 3959524 w 7161695"/>
                <a:gd name="connsiteY148" fmla="*/ 224287 h 1630392"/>
                <a:gd name="connsiteX149" fmla="*/ 3942272 w 7161695"/>
                <a:gd name="connsiteY149" fmla="*/ 198408 h 1630392"/>
                <a:gd name="connsiteX150" fmla="*/ 3925019 w 7161695"/>
                <a:gd name="connsiteY150" fmla="*/ 172528 h 1630392"/>
                <a:gd name="connsiteX151" fmla="*/ 3899139 w 7161695"/>
                <a:gd name="connsiteY151" fmla="*/ 120770 h 1630392"/>
                <a:gd name="connsiteX152" fmla="*/ 3838755 w 7161695"/>
                <a:gd name="connsiteY152" fmla="*/ 43132 h 1630392"/>
                <a:gd name="connsiteX153" fmla="*/ 3804249 w 7161695"/>
                <a:gd name="connsiteY153" fmla="*/ 51758 h 1630392"/>
                <a:gd name="connsiteX154" fmla="*/ 3735238 w 7161695"/>
                <a:gd name="connsiteY154" fmla="*/ 103517 h 1630392"/>
                <a:gd name="connsiteX155" fmla="*/ 3709358 w 7161695"/>
                <a:gd name="connsiteY155" fmla="*/ 129396 h 1630392"/>
                <a:gd name="connsiteX156" fmla="*/ 3674853 w 7161695"/>
                <a:gd name="connsiteY156" fmla="*/ 146649 h 1630392"/>
                <a:gd name="connsiteX157" fmla="*/ 3631721 w 7161695"/>
                <a:gd name="connsiteY157" fmla="*/ 198408 h 1630392"/>
                <a:gd name="connsiteX158" fmla="*/ 3597215 w 7161695"/>
                <a:gd name="connsiteY158" fmla="*/ 215660 h 1630392"/>
                <a:gd name="connsiteX159" fmla="*/ 3545456 w 7161695"/>
                <a:gd name="connsiteY159" fmla="*/ 250166 h 1630392"/>
                <a:gd name="connsiteX160" fmla="*/ 3493698 w 7161695"/>
                <a:gd name="connsiteY160" fmla="*/ 267419 h 1630392"/>
                <a:gd name="connsiteX161" fmla="*/ 3433313 w 7161695"/>
                <a:gd name="connsiteY161" fmla="*/ 284672 h 1630392"/>
                <a:gd name="connsiteX162" fmla="*/ 3338423 w 7161695"/>
                <a:gd name="connsiteY162" fmla="*/ 293298 h 1630392"/>
                <a:gd name="connsiteX163" fmla="*/ 2846717 w 7161695"/>
                <a:gd name="connsiteY163" fmla="*/ 284672 h 1630392"/>
                <a:gd name="connsiteX164" fmla="*/ 2786332 w 7161695"/>
                <a:gd name="connsiteY164" fmla="*/ 276045 h 1630392"/>
                <a:gd name="connsiteX165" fmla="*/ 2760453 w 7161695"/>
                <a:gd name="connsiteY165" fmla="*/ 258792 h 1630392"/>
                <a:gd name="connsiteX166" fmla="*/ 2725947 w 7161695"/>
                <a:gd name="connsiteY166" fmla="*/ 241540 h 1630392"/>
                <a:gd name="connsiteX167" fmla="*/ 2639683 w 7161695"/>
                <a:gd name="connsiteY167" fmla="*/ 198408 h 1630392"/>
                <a:gd name="connsiteX168" fmla="*/ 2544792 w 7161695"/>
                <a:gd name="connsiteY168" fmla="*/ 172528 h 1630392"/>
                <a:gd name="connsiteX169" fmla="*/ 2424023 w 7161695"/>
                <a:gd name="connsiteY169" fmla="*/ 120770 h 1630392"/>
                <a:gd name="connsiteX170" fmla="*/ 2380890 w 7161695"/>
                <a:gd name="connsiteY170" fmla="*/ 103517 h 1630392"/>
                <a:gd name="connsiteX171" fmla="*/ 2346385 w 7161695"/>
                <a:gd name="connsiteY171" fmla="*/ 86264 h 1630392"/>
                <a:gd name="connsiteX172" fmla="*/ 2294626 w 7161695"/>
                <a:gd name="connsiteY172" fmla="*/ 69011 h 1630392"/>
                <a:gd name="connsiteX173" fmla="*/ 2234241 w 7161695"/>
                <a:gd name="connsiteY173" fmla="*/ 51758 h 1630392"/>
                <a:gd name="connsiteX174" fmla="*/ 2182483 w 7161695"/>
                <a:gd name="connsiteY174" fmla="*/ 25879 h 1630392"/>
                <a:gd name="connsiteX175" fmla="*/ 2139351 w 7161695"/>
                <a:gd name="connsiteY175" fmla="*/ 17253 h 1630392"/>
                <a:gd name="connsiteX176" fmla="*/ 2061713 w 7161695"/>
                <a:gd name="connsiteY176" fmla="*/ 0 h 1630392"/>
                <a:gd name="connsiteX177" fmla="*/ 2053087 w 7161695"/>
                <a:gd name="connsiteY177" fmla="*/ 25879 h 1630392"/>
                <a:gd name="connsiteX178" fmla="*/ 2070339 w 7161695"/>
                <a:gd name="connsiteY178" fmla="*/ 94891 h 1630392"/>
                <a:gd name="connsiteX179" fmla="*/ 2053087 w 7161695"/>
                <a:gd name="connsiteY179" fmla="*/ 163902 h 1630392"/>
                <a:gd name="connsiteX180" fmla="*/ 2027207 w 7161695"/>
                <a:gd name="connsiteY180" fmla="*/ 189781 h 1630392"/>
                <a:gd name="connsiteX181" fmla="*/ 1940943 w 7161695"/>
                <a:gd name="connsiteY181" fmla="*/ 241540 h 1630392"/>
                <a:gd name="connsiteX182" fmla="*/ 1915064 w 7161695"/>
                <a:gd name="connsiteY182" fmla="*/ 258792 h 1630392"/>
                <a:gd name="connsiteX183" fmla="*/ 1863306 w 7161695"/>
                <a:gd name="connsiteY183" fmla="*/ 276045 h 1630392"/>
                <a:gd name="connsiteX184" fmla="*/ 1725283 w 7161695"/>
                <a:gd name="connsiteY184" fmla="*/ 258792 h 1630392"/>
                <a:gd name="connsiteX185" fmla="*/ 1690777 w 7161695"/>
                <a:gd name="connsiteY185" fmla="*/ 241540 h 1630392"/>
                <a:gd name="connsiteX186" fmla="*/ 1639019 w 7161695"/>
                <a:gd name="connsiteY186" fmla="*/ 215660 h 1630392"/>
                <a:gd name="connsiteX187" fmla="*/ 1621766 w 7161695"/>
                <a:gd name="connsiteY187" fmla="*/ 189781 h 1630392"/>
                <a:gd name="connsiteX188" fmla="*/ 1526875 w 7161695"/>
                <a:gd name="connsiteY188" fmla="*/ 172528 h 1630392"/>
                <a:gd name="connsiteX189" fmla="*/ 1457864 w 7161695"/>
                <a:gd name="connsiteY189" fmla="*/ 155275 h 1630392"/>
                <a:gd name="connsiteX190" fmla="*/ 1380226 w 7161695"/>
                <a:gd name="connsiteY190" fmla="*/ 146649 h 1630392"/>
                <a:gd name="connsiteX191" fmla="*/ 1328468 w 7161695"/>
                <a:gd name="connsiteY191" fmla="*/ 138023 h 1630392"/>
                <a:gd name="connsiteX192" fmla="*/ 1293962 w 7161695"/>
                <a:gd name="connsiteY192" fmla="*/ 120770 h 1630392"/>
                <a:gd name="connsiteX193" fmla="*/ 1268083 w 7161695"/>
                <a:gd name="connsiteY193" fmla="*/ 112143 h 1630392"/>
                <a:gd name="connsiteX194" fmla="*/ 1250830 w 7161695"/>
                <a:gd name="connsiteY194" fmla="*/ 138023 h 1630392"/>
                <a:gd name="connsiteX195" fmla="*/ 1224951 w 7161695"/>
                <a:gd name="connsiteY195" fmla="*/ 155275 h 1630392"/>
                <a:gd name="connsiteX196" fmla="*/ 1199072 w 7161695"/>
                <a:gd name="connsiteY196" fmla="*/ 181155 h 1630392"/>
                <a:gd name="connsiteX197" fmla="*/ 1164566 w 7161695"/>
                <a:gd name="connsiteY197" fmla="*/ 198408 h 1630392"/>
                <a:gd name="connsiteX198" fmla="*/ 1086928 w 7161695"/>
                <a:gd name="connsiteY198" fmla="*/ 241540 h 1630392"/>
                <a:gd name="connsiteX199" fmla="*/ 1017917 w 7161695"/>
                <a:gd name="connsiteY199" fmla="*/ 215660 h 1630392"/>
                <a:gd name="connsiteX200" fmla="*/ 974785 w 7161695"/>
                <a:gd name="connsiteY200" fmla="*/ 198408 h 1630392"/>
                <a:gd name="connsiteX201" fmla="*/ 948906 w 7161695"/>
                <a:gd name="connsiteY201" fmla="*/ 189781 h 1630392"/>
                <a:gd name="connsiteX202" fmla="*/ 923026 w 7161695"/>
                <a:gd name="connsiteY202" fmla="*/ 172528 h 1630392"/>
                <a:gd name="connsiteX203" fmla="*/ 828136 w 7161695"/>
                <a:gd name="connsiteY203" fmla="*/ 138023 h 1630392"/>
                <a:gd name="connsiteX204" fmla="*/ 750498 w 7161695"/>
                <a:gd name="connsiteY204" fmla="*/ 112143 h 1630392"/>
                <a:gd name="connsiteX205" fmla="*/ 724619 w 7161695"/>
                <a:gd name="connsiteY205" fmla="*/ 103517 h 1630392"/>
                <a:gd name="connsiteX206" fmla="*/ 422694 w 7161695"/>
                <a:gd name="connsiteY206" fmla="*/ 112143 h 1630392"/>
                <a:gd name="connsiteX207" fmla="*/ 396815 w 7161695"/>
                <a:gd name="connsiteY207" fmla="*/ 103517 h 1630392"/>
                <a:gd name="connsiteX208" fmla="*/ 370936 w 7161695"/>
                <a:gd name="connsiteY208" fmla="*/ 77638 h 1630392"/>
                <a:gd name="connsiteX209" fmla="*/ 353683 w 7161695"/>
                <a:gd name="connsiteY209" fmla="*/ 17253 h 1630392"/>
                <a:gd name="connsiteX210" fmla="*/ 327804 w 7161695"/>
                <a:gd name="connsiteY210" fmla="*/ 0 h 1630392"/>
                <a:gd name="connsiteX211" fmla="*/ 241539 w 7161695"/>
                <a:gd name="connsiteY211" fmla="*/ 43132 h 1630392"/>
                <a:gd name="connsiteX212" fmla="*/ 215660 w 7161695"/>
                <a:gd name="connsiteY212" fmla="*/ 69011 h 1630392"/>
                <a:gd name="connsiteX213" fmla="*/ 189781 w 7161695"/>
                <a:gd name="connsiteY213" fmla="*/ 77638 h 1630392"/>
                <a:gd name="connsiteX214" fmla="*/ 103517 w 7161695"/>
                <a:gd name="connsiteY214" fmla="*/ 112143 h 1630392"/>
                <a:gd name="connsiteX215" fmla="*/ 51758 w 7161695"/>
                <a:gd name="connsiteY215" fmla="*/ 120770 h 1630392"/>
                <a:gd name="connsiteX216" fmla="*/ 0 w 7161695"/>
                <a:gd name="connsiteY216" fmla="*/ 138023 h 1630392"/>
                <a:gd name="connsiteX217" fmla="*/ 25879 w 7161695"/>
                <a:gd name="connsiteY217" fmla="*/ 198408 h 1630392"/>
                <a:gd name="connsiteX218" fmla="*/ 34506 w 7161695"/>
                <a:gd name="connsiteY218" fmla="*/ 224287 h 1630392"/>
                <a:gd name="connsiteX219" fmla="*/ 60385 w 7161695"/>
                <a:gd name="connsiteY219" fmla="*/ 232913 h 1630392"/>
                <a:gd name="connsiteX220" fmla="*/ 112143 w 7161695"/>
                <a:gd name="connsiteY220" fmla="*/ 224287 h 1630392"/>
                <a:gd name="connsiteX221" fmla="*/ 112143 w 7161695"/>
                <a:gd name="connsiteY221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986067 w 7161695"/>
                <a:gd name="connsiteY127" fmla="*/ 577970 h 1630392"/>
                <a:gd name="connsiteX128" fmla="*/ 4934310 w 7161695"/>
                <a:gd name="connsiteY128" fmla="*/ 508958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692769 w 7161695"/>
                <a:gd name="connsiteY136" fmla="*/ 560718 h 1630392"/>
                <a:gd name="connsiteX137" fmla="*/ 4623758 w 7161695"/>
                <a:gd name="connsiteY137" fmla="*/ 612475 h 1630392"/>
                <a:gd name="connsiteX138" fmla="*/ 4611596 w 7161695"/>
                <a:gd name="connsiteY138" fmla="*/ 566347 h 1630392"/>
                <a:gd name="connsiteX139" fmla="*/ 4559838 w 7161695"/>
                <a:gd name="connsiteY139" fmla="*/ 557721 h 1630392"/>
                <a:gd name="connsiteX140" fmla="*/ 4494363 w 7161695"/>
                <a:gd name="connsiteY140" fmla="*/ 526211 h 1630392"/>
                <a:gd name="connsiteX141" fmla="*/ 4390845 w 7161695"/>
                <a:gd name="connsiteY141" fmla="*/ 500332 h 1630392"/>
                <a:gd name="connsiteX142" fmla="*/ 4382219 w 7161695"/>
                <a:gd name="connsiteY142" fmla="*/ 267419 h 1630392"/>
                <a:gd name="connsiteX143" fmla="*/ 4339087 w 7161695"/>
                <a:gd name="connsiteY143" fmla="*/ 293298 h 1630392"/>
                <a:gd name="connsiteX144" fmla="*/ 4270075 w 7161695"/>
                <a:gd name="connsiteY144" fmla="*/ 327804 h 1630392"/>
                <a:gd name="connsiteX145" fmla="*/ 4183811 w 7161695"/>
                <a:gd name="connsiteY145" fmla="*/ 353683 h 1630392"/>
                <a:gd name="connsiteX146" fmla="*/ 4019909 w 7161695"/>
                <a:gd name="connsiteY146" fmla="*/ 336430 h 1630392"/>
                <a:gd name="connsiteX147" fmla="*/ 3994030 w 7161695"/>
                <a:gd name="connsiteY147" fmla="*/ 276045 h 1630392"/>
                <a:gd name="connsiteX148" fmla="*/ 3959524 w 7161695"/>
                <a:gd name="connsiteY148" fmla="*/ 224287 h 1630392"/>
                <a:gd name="connsiteX149" fmla="*/ 3942272 w 7161695"/>
                <a:gd name="connsiteY149" fmla="*/ 198408 h 1630392"/>
                <a:gd name="connsiteX150" fmla="*/ 3925019 w 7161695"/>
                <a:gd name="connsiteY150" fmla="*/ 172528 h 1630392"/>
                <a:gd name="connsiteX151" fmla="*/ 3899139 w 7161695"/>
                <a:gd name="connsiteY151" fmla="*/ 120770 h 1630392"/>
                <a:gd name="connsiteX152" fmla="*/ 3838755 w 7161695"/>
                <a:gd name="connsiteY152" fmla="*/ 43132 h 1630392"/>
                <a:gd name="connsiteX153" fmla="*/ 3804249 w 7161695"/>
                <a:gd name="connsiteY153" fmla="*/ 51758 h 1630392"/>
                <a:gd name="connsiteX154" fmla="*/ 3735238 w 7161695"/>
                <a:gd name="connsiteY154" fmla="*/ 103517 h 1630392"/>
                <a:gd name="connsiteX155" fmla="*/ 3709358 w 7161695"/>
                <a:gd name="connsiteY155" fmla="*/ 129396 h 1630392"/>
                <a:gd name="connsiteX156" fmla="*/ 3674853 w 7161695"/>
                <a:gd name="connsiteY156" fmla="*/ 146649 h 1630392"/>
                <a:gd name="connsiteX157" fmla="*/ 3631721 w 7161695"/>
                <a:gd name="connsiteY157" fmla="*/ 198408 h 1630392"/>
                <a:gd name="connsiteX158" fmla="*/ 3597215 w 7161695"/>
                <a:gd name="connsiteY158" fmla="*/ 215660 h 1630392"/>
                <a:gd name="connsiteX159" fmla="*/ 3545456 w 7161695"/>
                <a:gd name="connsiteY159" fmla="*/ 250166 h 1630392"/>
                <a:gd name="connsiteX160" fmla="*/ 3493698 w 7161695"/>
                <a:gd name="connsiteY160" fmla="*/ 267419 h 1630392"/>
                <a:gd name="connsiteX161" fmla="*/ 3433313 w 7161695"/>
                <a:gd name="connsiteY161" fmla="*/ 284672 h 1630392"/>
                <a:gd name="connsiteX162" fmla="*/ 3338423 w 7161695"/>
                <a:gd name="connsiteY162" fmla="*/ 293298 h 1630392"/>
                <a:gd name="connsiteX163" fmla="*/ 2846717 w 7161695"/>
                <a:gd name="connsiteY163" fmla="*/ 284672 h 1630392"/>
                <a:gd name="connsiteX164" fmla="*/ 2786332 w 7161695"/>
                <a:gd name="connsiteY164" fmla="*/ 276045 h 1630392"/>
                <a:gd name="connsiteX165" fmla="*/ 2760453 w 7161695"/>
                <a:gd name="connsiteY165" fmla="*/ 258792 h 1630392"/>
                <a:gd name="connsiteX166" fmla="*/ 2725947 w 7161695"/>
                <a:gd name="connsiteY166" fmla="*/ 241540 h 1630392"/>
                <a:gd name="connsiteX167" fmla="*/ 2639683 w 7161695"/>
                <a:gd name="connsiteY167" fmla="*/ 198408 h 1630392"/>
                <a:gd name="connsiteX168" fmla="*/ 2544792 w 7161695"/>
                <a:gd name="connsiteY168" fmla="*/ 172528 h 1630392"/>
                <a:gd name="connsiteX169" fmla="*/ 2424023 w 7161695"/>
                <a:gd name="connsiteY169" fmla="*/ 120770 h 1630392"/>
                <a:gd name="connsiteX170" fmla="*/ 2380890 w 7161695"/>
                <a:gd name="connsiteY170" fmla="*/ 103517 h 1630392"/>
                <a:gd name="connsiteX171" fmla="*/ 2346385 w 7161695"/>
                <a:gd name="connsiteY171" fmla="*/ 86264 h 1630392"/>
                <a:gd name="connsiteX172" fmla="*/ 2294626 w 7161695"/>
                <a:gd name="connsiteY172" fmla="*/ 69011 h 1630392"/>
                <a:gd name="connsiteX173" fmla="*/ 2234241 w 7161695"/>
                <a:gd name="connsiteY173" fmla="*/ 51758 h 1630392"/>
                <a:gd name="connsiteX174" fmla="*/ 2182483 w 7161695"/>
                <a:gd name="connsiteY174" fmla="*/ 25879 h 1630392"/>
                <a:gd name="connsiteX175" fmla="*/ 2139351 w 7161695"/>
                <a:gd name="connsiteY175" fmla="*/ 17253 h 1630392"/>
                <a:gd name="connsiteX176" fmla="*/ 2061713 w 7161695"/>
                <a:gd name="connsiteY176" fmla="*/ 0 h 1630392"/>
                <a:gd name="connsiteX177" fmla="*/ 2053087 w 7161695"/>
                <a:gd name="connsiteY177" fmla="*/ 25879 h 1630392"/>
                <a:gd name="connsiteX178" fmla="*/ 2070339 w 7161695"/>
                <a:gd name="connsiteY178" fmla="*/ 94891 h 1630392"/>
                <a:gd name="connsiteX179" fmla="*/ 2053087 w 7161695"/>
                <a:gd name="connsiteY179" fmla="*/ 163902 h 1630392"/>
                <a:gd name="connsiteX180" fmla="*/ 2027207 w 7161695"/>
                <a:gd name="connsiteY180" fmla="*/ 189781 h 1630392"/>
                <a:gd name="connsiteX181" fmla="*/ 1940943 w 7161695"/>
                <a:gd name="connsiteY181" fmla="*/ 241540 h 1630392"/>
                <a:gd name="connsiteX182" fmla="*/ 1915064 w 7161695"/>
                <a:gd name="connsiteY182" fmla="*/ 258792 h 1630392"/>
                <a:gd name="connsiteX183" fmla="*/ 1863306 w 7161695"/>
                <a:gd name="connsiteY183" fmla="*/ 276045 h 1630392"/>
                <a:gd name="connsiteX184" fmla="*/ 1725283 w 7161695"/>
                <a:gd name="connsiteY184" fmla="*/ 258792 h 1630392"/>
                <a:gd name="connsiteX185" fmla="*/ 1690777 w 7161695"/>
                <a:gd name="connsiteY185" fmla="*/ 241540 h 1630392"/>
                <a:gd name="connsiteX186" fmla="*/ 1639019 w 7161695"/>
                <a:gd name="connsiteY186" fmla="*/ 215660 h 1630392"/>
                <a:gd name="connsiteX187" fmla="*/ 1621766 w 7161695"/>
                <a:gd name="connsiteY187" fmla="*/ 189781 h 1630392"/>
                <a:gd name="connsiteX188" fmla="*/ 1526875 w 7161695"/>
                <a:gd name="connsiteY188" fmla="*/ 172528 h 1630392"/>
                <a:gd name="connsiteX189" fmla="*/ 1457864 w 7161695"/>
                <a:gd name="connsiteY189" fmla="*/ 155275 h 1630392"/>
                <a:gd name="connsiteX190" fmla="*/ 1380226 w 7161695"/>
                <a:gd name="connsiteY190" fmla="*/ 146649 h 1630392"/>
                <a:gd name="connsiteX191" fmla="*/ 1328468 w 7161695"/>
                <a:gd name="connsiteY191" fmla="*/ 138023 h 1630392"/>
                <a:gd name="connsiteX192" fmla="*/ 1293962 w 7161695"/>
                <a:gd name="connsiteY192" fmla="*/ 120770 h 1630392"/>
                <a:gd name="connsiteX193" fmla="*/ 1268083 w 7161695"/>
                <a:gd name="connsiteY193" fmla="*/ 112143 h 1630392"/>
                <a:gd name="connsiteX194" fmla="*/ 1250830 w 7161695"/>
                <a:gd name="connsiteY194" fmla="*/ 138023 h 1630392"/>
                <a:gd name="connsiteX195" fmla="*/ 1224951 w 7161695"/>
                <a:gd name="connsiteY195" fmla="*/ 155275 h 1630392"/>
                <a:gd name="connsiteX196" fmla="*/ 1199072 w 7161695"/>
                <a:gd name="connsiteY196" fmla="*/ 181155 h 1630392"/>
                <a:gd name="connsiteX197" fmla="*/ 1164566 w 7161695"/>
                <a:gd name="connsiteY197" fmla="*/ 198408 h 1630392"/>
                <a:gd name="connsiteX198" fmla="*/ 1086928 w 7161695"/>
                <a:gd name="connsiteY198" fmla="*/ 241540 h 1630392"/>
                <a:gd name="connsiteX199" fmla="*/ 1017917 w 7161695"/>
                <a:gd name="connsiteY199" fmla="*/ 215660 h 1630392"/>
                <a:gd name="connsiteX200" fmla="*/ 974785 w 7161695"/>
                <a:gd name="connsiteY200" fmla="*/ 198408 h 1630392"/>
                <a:gd name="connsiteX201" fmla="*/ 948906 w 7161695"/>
                <a:gd name="connsiteY201" fmla="*/ 189781 h 1630392"/>
                <a:gd name="connsiteX202" fmla="*/ 923026 w 7161695"/>
                <a:gd name="connsiteY202" fmla="*/ 172528 h 1630392"/>
                <a:gd name="connsiteX203" fmla="*/ 828136 w 7161695"/>
                <a:gd name="connsiteY203" fmla="*/ 138023 h 1630392"/>
                <a:gd name="connsiteX204" fmla="*/ 750498 w 7161695"/>
                <a:gd name="connsiteY204" fmla="*/ 112143 h 1630392"/>
                <a:gd name="connsiteX205" fmla="*/ 724619 w 7161695"/>
                <a:gd name="connsiteY205" fmla="*/ 103517 h 1630392"/>
                <a:gd name="connsiteX206" fmla="*/ 422694 w 7161695"/>
                <a:gd name="connsiteY206" fmla="*/ 112143 h 1630392"/>
                <a:gd name="connsiteX207" fmla="*/ 396815 w 7161695"/>
                <a:gd name="connsiteY207" fmla="*/ 103517 h 1630392"/>
                <a:gd name="connsiteX208" fmla="*/ 370936 w 7161695"/>
                <a:gd name="connsiteY208" fmla="*/ 77638 h 1630392"/>
                <a:gd name="connsiteX209" fmla="*/ 353683 w 7161695"/>
                <a:gd name="connsiteY209" fmla="*/ 17253 h 1630392"/>
                <a:gd name="connsiteX210" fmla="*/ 327804 w 7161695"/>
                <a:gd name="connsiteY210" fmla="*/ 0 h 1630392"/>
                <a:gd name="connsiteX211" fmla="*/ 241539 w 7161695"/>
                <a:gd name="connsiteY211" fmla="*/ 43132 h 1630392"/>
                <a:gd name="connsiteX212" fmla="*/ 215660 w 7161695"/>
                <a:gd name="connsiteY212" fmla="*/ 69011 h 1630392"/>
                <a:gd name="connsiteX213" fmla="*/ 189781 w 7161695"/>
                <a:gd name="connsiteY213" fmla="*/ 77638 h 1630392"/>
                <a:gd name="connsiteX214" fmla="*/ 103517 w 7161695"/>
                <a:gd name="connsiteY214" fmla="*/ 112143 h 1630392"/>
                <a:gd name="connsiteX215" fmla="*/ 51758 w 7161695"/>
                <a:gd name="connsiteY215" fmla="*/ 120770 h 1630392"/>
                <a:gd name="connsiteX216" fmla="*/ 0 w 7161695"/>
                <a:gd name="connsiteY216" fmla="*/ 138023 h 1630392"/>
                <a:gd name="connsiteX217" fmla="*/ 25879 w 7161695"/>
                <a:gd name="connsiteY217" fmla="*/ 198408 h 1630392"/>
                <a:gd name="connsiteX218" fmla="*/ 34506 w 7161695"/>
                <a:gd name="connsiteY218" fmla="*/ 224287 h 1630392"/>
                <a:gd name="connsiteX219" fmla="*/ 60385 w 7161695"/>
                <a:gd name="connsiteY219" fmla="*/ 232913 h 1630392"/>
                <a:gd name="connsiteX220" fmla="*/ 112143 w 7161695"/>
                <a:gd name="connsiteY220" fmla="*/ 224287 h 1630392"/>
                <a:gd name="connsiteX221" fmla="*/ 112143 w 7161695"/>
                <a:gd name="connsiteY221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986067 w 7161695"/>
                <a:gd name="connsiteY127" fmla="*/ 577970 h 1630392"/>
                <a:gd name="connsiteX128" fmla="*/ 4934310 w 7161695"/>
                <a:gd name="connsiteY128" fmla="*/ 508958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813540 w 7161695"/>
                <a:gd name="connsiteY132" fmla="*/ 474453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692769 w 7161695"/>
                <a:gd name="connsiteY136" fmla="*/ 560718 h 1630392"/>
                <a:gd name="connsiteX137" fmla="*/ 4623758 w 7161695"/>
                <a:gd name="connsiteY137" fmla="*/ 612475 h 1630392"/>
                <a:gd name="connsiteX138" fmla="*/ 4611596 w 7161695"/>
                <a:gd name="connsiteY138" fmla="*/ 566347 h 1630392"/>
                <a:gd name="connsiteX139" fmla="*/ 4559838 w 7161695"/>
                <a:gd name="connsiteY139" fmla="*/ 557721 h 1630392"/>
                <a:gd name="connsiteX140" fmla="*/ 4494363 w 7161695"/>
                <a:gd name="connsiteY140" fmla="*/ 526211 h 1630392"/>
                <a:gd name="connsiteX141" fmla="*/ 4390845 w 7161695"/>
                <a:gd name="connsiteY141" fmla="*/ 500332 h 1630392"/>
                <a:gd name="connsiteX142" fmla="*/ 4382219 w 7161695"/>
                <a:gd name="connsiteY142" fmla="*/ 267419 h 1630392"/>
                <a:gd name="connsiteX143" fmla="*/ 4339087 w 7161695"/>
                <a:gd name="connsiteY143" fmla="*/ 293298 h 1630392"/>
                <a:gd name="connsiteX144" fmla="*/ 4270075 w 7161695"/>
                <a:gd name="connsiteY144" fmla="*/ 327804 h 1630392"/>
                <a:gd name="connsiteX145" fmla="*/ 4183811 w 7161695"/>
                <a:gd name="connsiteY145" fmla="*/ 353683 h 1630392"/>
                <a:gd name="connsiteX146" fmla="*/ 4019909 w 7161695"/>
                <a:gd name="connsiteY146" fmla="*/ 336430 h 1630392"/>
                <a:gd name="connsiteX147" fmla="*/ 3994030 w 7161695"/>
                <a:gd name="connsiteY147" fmla="*/ 276045 h 1630392"/>
                <a:gd name="connsiteX148" fmla="*/ 3959524 w 7161695"/>
                <a:gd name="connsiteY148" fmla="*/ 224287 h 1630392"/>
                <a:gd name="connsiteX149" fmla="*/ 3942272 w 7161695"/>
                <a:gd name="connsiteY149" fmla="*/ 198408 h 1630392"/>
                <a:gd name="connsiteX150" fmla="*/ 3925019 w 7161695"/>
                <a:gd name="connsiteY150" fmla="*/ 172528 h 1630392"/>
                <a:gd name="connsiteX151" fmla="*/ 3899139 w 7161695"/>
                <a:gd name="connsiteY151" fmla="*/ 120770 h 1630392"/>
                <a:gd name="connsiteX152" fmla="*/ 3838755 w 7161695"/>
                <a:gd name="connsiteY152" fmla="*/ 43132 h 1630392"/>
                <a:gd name="connsiteX153" fmla="*/ 3804249 w 7161695"/>
                <a:gd name="connsiteY153" fmla="*/ 51758 h 1630392"/>
                <a:gd name="connsiteX154" fmla="*/ 3735238 w 7161695"/>
                <a:gd name="connsiteY154" fmla="*/ 103517 h 1630392"/>
                <a:gd name="connsiteX155" fmla="*/ 3709358 w 7161695"/>
                <a:gd name="connsiteY155" fmla="*/ 129396 h 1630392"/>
                <a:gd name="connsiteX156" fmla="*/ 3674853 w 7161695"/>
                <a:gd name="connsiteY156" fmla="*/ 146649 h 1630392"/>
                <a:gd name="connsiteX157" fmla="*/ 3631721 w 7161695"/>
                <a:gd name="connsiteY157" fmla="*/ 198408 h 1630392"/>
                <a:gd name="connsiteX158" fmla="*/ 3597215 w 7161695"/>
                <a:gd name="connsiteY158" fmla="*/ 215660 h 1630392"/>
                <a:gd name="connsiteX159" fmla="*/ 3545456 w 7161695"/>
                <a:gd name="connsiteY159" fmla="*/ 250166 h 1630392"/>
                <a:gd name="connsiteX160" fmla="*/ 3493698 w 7161695"/>
                <a:gd name="connsiteY160" fmla="*/ 267419 h 1630392"/>
                <a:gd name="connsiteX161" fmla="*/ 3433313 w 7161695"/>
                <a:gd name="connsiteY161" fmla="*/ 284672 h 1630392"/>
                <a:gd name="connsiteX162" fmla="*/ 3338423 w 7161695"/>
                <a:gd name="connsiteY162" fmla="*/ 293298 h 1630392"/>
                <a:gd name="connsiteX163" fmla="*/ 2846717 w 7161695"/>
                <a:gd name="connsiteY163" fmla="*/ 284672 h 1630392"/>
                <a:gd name="connsiteX164" fmla="*/ 2786332 w 7161695"/>
                <a:gd name="connsiteY164" fmla="*/ 276045 h 1630392"/>
                <a:gd name="connsiteX165" fmla="*/ 2760453 w 7161695"/>
                <a:gd name="connsiteY165" fmla="*/ 258792 h 1630392"/>
                <a:gd name="connsiteX166" fmla="*/ 2725947 w 7161695"/>
                <a:gd name="connsiteY166" fmla="*/ 241540 h 1630392"/>
                <a:gd name="connsiteX167" fmla="*/ 2639683 w 7161695"/>
                <a:gd name="connsiteY167" fmla="*/ 198408 h 1630392"/>
                <a:gd name="connsiteX168" fmla="*/ 2544792 w 7161695"/>
                <a:gd name="connsiteY168" fmla="*/ 172528 h 1630392"/>
                <a:gd name="connsiteX169" fmla="*/ 2424023 w 7161695"/>
                <a:gd name="connsiteY169" fmla="*/ 120770 h 1630392"/>
                <a:gd name="connsiteX170" fmla="*/ 2380890 w 7161695"/>
                <a:gd name="connsiteY170" fmla="*/ 103517 h 1630392"/>
                <a:gd name="connsiteX171" fmla="*/ 2346385 w 7161695"/>
                <a:gd name="connsiteY171" fmla="*/ 86264 h 1630392"/>
                <a:gd name="connsiteX172" fmla="*/ 2294626 w 7161695"/>
                <a:gd name="connsiteY172" fmla="*/ 69011 h 1630392"/>
                <a:gd name="connsiteX173" fmla="*/ 2234241 w 7161695"/>
                <a:gd name="connsiteY173" fmla="*/ 51758 h 1630392"/>
                <a:gd name="connsiteX174" fmla="*/ 2182483 w 7161695"/>
                <a:gd name="connsiteY174" fmla="*/ 25879 h 1630392"/>
                <a:gd name="connsiteX175" fmla="*/ 2139351 w 7161695"/>
                <a:gd name="connsiteY175" fmla="*/ 17253 h 1630392"/>
                <a:gd name="connsiteX176" fmla="*/ 2061713 w 7161695"/>
                <a:gd name="connsiteY176" fmla="*/ 0 h 1630392"/>
                <a:gd name="connsiteX177" fmla="*/ 2053087 w 7161695"/>
                <a:gd name="connsiteY177" fmla="*/ 25879 h 1630392"/>
                <a:gd name="connsiteX178" fmla="*/ 2070339 w 7161695"/>
                <a:gd name="connsiteY178" fmla="*/ 94891 h 1630392"/>
                <a:gd name="connsiteX179" fmla="*/ 2053087 w 7161695"/>
                <a:gd name="connsiteY179" fmla="*/ 163902 h 1630392"/>
                <a:gd name="connsiteX180" fmla="*/ 2027207 w 7161695"/>
                <a:gd name="connsiteY180" fmla="*/ 189781 h 1630392"/>
                <a:gd name="connsiteX181" fmla="*/ 1940943 w 7161695"/>
                <a:gd name="connsiteY181" fmla="*/ 241540 h 1630392"/>
                <a:gd name="connsiteX182" fmla="*/ 1915064 w 7161695"/>
                <a:gd name="connsiteY182" fmla="*/ 258792 h 1630392"/>
                <a:gd name="connsiteX183" fmla="*/ 1863306 w 7161695"/>
                <a:gd name="connsiteY183" fmla="*/ 276045 h 1630392"/>
                <a:gd name="connsiteX184" fmla="*/ 1725283 w 7161695"/>
                <a:gd name="connsiteY184" fmla="*/ 258792 h 1630392"/>
                <a:gd name="connsiteX185" fmla="*/ 1690777 w 7161695"/>
                <a:gd name="connsiteY185" fmla="*/ 241540 h 1630392"/>
                <a:gd name="connsiteX186" fmla="*/ 1639019 w 7161695"/>
                <a:gd name="connsiteY186" fmla="*/ 215660 h 1630392"/>
                <a:gd name="connsiteX187" fmla="*/ 1621766 w 7161695"/>
                <a:gd name="connsiteY187" fmla="*/ 189781 h 1630392"/>
                <a:gd name="connsiteX188" fmla="*/ 1526875 w 7161695"/>
                <a:gd name="connsiteY188" fmla="*/ 172528 h 1630392"/>
                <a:gd name="connsiteX189" fmla="*/ 1457864 w 7161695"/>
                <a:gd name="connsiteY189" fmla="*/ 155275 h 1630392"/>
                <a:gd name="connsiteX190" fmla="*/ 1380226 w 7161695"/>
                <a:gd name="connsiteY190" fmla="*/ 146649 h 1630392"/>
                <a:gd name="connsiteX191" fmla="*/ 1328468 w 7161695"/>
                <a:gd name="connsiteY191" fmla="*/ 138023 h 1630392"/>
                <a:gd name="connsiteX192" fmla="*/ 1293962 w 7161695"/>
                <a:gd name="connsiteY192" fmla="*/ 120770 h 1630392"/>
                <a:gd name="connsiteX193" fmla="*/ 1268083 w 7161695"/>
                <a:gd name="connsiteY193" fmla="*/ 112143 h 1630392"/>
                <a:gd name="connsiteX194" fmla="*/ 1250830 w 7161695"/>
                <a:gd name="connsiteY194" fmla="*/ 138023 h 1630392"/>
                <a:gd name="connsiteX195" fmla="*/ 1224951 w 7161695"/>
                <a:gd name="connsiteY195" fmla="*/ 155275 h 1630392"/>
                <a:gd name="connsiteX196" fmla="*/ 1199072 w 7161695"/>
                <a:gd name="connsiteY196" fmla="*/ 181155 h 1630392"/>
                <a:gd name="connsiteX197" fmla="*/ 1164566 w 7161695"/>
                <a:gd name="connsiteY197" fmla="*/ 198408 h 1630392"/>
                <a:gd name="connsiteX198" fmla="*/ 1086928 w 7161695"/>
                <a:gd name="connsiteY198" fmla="*/ 241540 h 1630392"/>
                <a:gd name="connsiteX199" fmla="*/ 1017917 w 7161695"/>
                <a:gd name="connsiteY199" fmla="*/ 215660 h 1630392"/>
                <a:gd name="connsiteX200" fmla="*/ 974785 w 7161695"/>
                <a:gd name="connsiteY200" fmla="*/ 198408 h 1630392"/>
                <a:gd name="connsiteX201" fmla="*/ 948906 w 7161695"/>
                <a:gd name="connsiteY201" fmla="*/ 189781 h 1630392"/>
                <a:gd name="connsiteX202" fmla="*/ 923026 w 7161695"/>
                <a:gd name="connsiteY202" fmla="*/ 172528 h 1630392"/>
                <a:gd name="connsiteX203" fmla="*/ 828136 w 7161695"/>
                <a:gd name="connsiteY203" fmla="*/ 138023 h 1630392"/>
                <a:gd name="connsiteX204" fmla="*/ 750498 w 7161695"/>
                <a:gd name="connsiteY204" fmla="*/ 112143 h 1630392"/>
                <a:gd name="connsiteX205" fmla="*/ 724619 w 7161695"/>
                <a:gd name="connsiteY205" fmla="*/ 103517 h 1630392"/>
                <a:gd name="connsiteX206" fmla="*/ 422694 w 7161695"/>
                <a:gd name="connsiteY206" fmla="*/ 112143 h 1630392"/>
                <a:gd name="connsiteX207" fmla="*/ 396815 w 7161695"/>
                <a:gd name="connsiteY207" fmla="*/ 103517 h 1630392"/>
                <a:gd name="connsiteX208" fmla="*/ 370936 w 7161695"/>
                <a:gd name="connsiteY208" fmla="*/ 77638 h 1630392"/>
                <a:gd name="connsiteX209" fmla="*/ 353683 w 7161695"/>
                <a:gd name="connsiteY209" fmla="*/ 17253 h 1630392"/>
                <a:gd name="connsiteX210" fmla="*/ 327804 w 7161695"/>
                <a:gd name="connsiteY210" fmla="*/ 0 h 1630392"/>
                <a:gd name="connsiteX211" fmla="*/ 241539 w 7161695"/>
                <a:gd name="connsiteY211" fmla="*/ 43132 h 1630392"/>
                <a:gd name="connsiteX212" fmla="*/ 215660 w 7161695"/>
                <a:gd name="connsiteY212" fmla="*/ 69011 h 1630392"/>
                <a:gd name="connsiteX213" fmla="*/ 189781 w 7161695"/>
                <a:gd name="connsiteY213" fmla="*/ 77638 h 1630392"/>
                <a:gd name="connsiteX214" fmla="*/ 103517 w 7161695"/>
                <a:gd name="connsiteY214" fmla="*/ 112143 h 1630392"/>
                <a:gd name="connsiteX215" fmla="*/ 51758 w 7161695"/>
                <a:gd name="connsiteY215" fmla="*/ 120770 h 1630392"/>
                <a:gd name="connsiteX216" fmla="*/ 0 w 7161695"/>
                <a:gd name="connsiteY216" fmla="*/ 138023 h 1630392"/>
                <a:gd name="connsiteX217" fmla="*/ 25879 w 7161695"/>
                <a:gd name="connsiteY217" fmla="*/ 198408 h 1630392"/>
                <a:gd name="connsiteX218" fmla="*/ 34506 w 7161695"/>
                <a:gd name="connsiteY218" fmla="*/ 224287 h 1630392"/>
                <a:gd name="connsiteX219" fmla="*/ 60385 w 7161695"/>
                <a:gd name="connsiteY219" fmla="*/ 232913 h 1630392"/>
                <a:gd name="connsiteX220" fmla="*/ 112143 w 7161695"/>
                <a:gd name="connsiteY220" fmla="*/ 224287 h 1630392"/>
                <a:gd name="connsiteX221" fmla="*/ 112143 w 7161695"/>
                <a:gd name="connsiteY221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986067 w 7161695"/>
                <a:gd name="connsiteY127" fmla="*/ 577970 h 1630392"/>
                <a:gd name="connsiteX128" fmla="*/ 4934310 w 7161695"/>
                <a:gd name="connsiteY128" fmla="*/ 508958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813540 w 7161695"/>
                <a:gd name="connsiteY132" fmla="*/ 474453 h 1630392"/>
                <a:gd name="connsiteX133" fmla="*/ 4701396 w 7161695"/>
                <a:gd name="connsiteY133" fmla="*/ 414068 h 1630392"/>
                <a:gd name="connsiteX134" fmla="*/ 4787660 w 7161695"/>
                <a:gd name="connsiteY134" fmla="*/ 517585 h 1630392"/>
                <a:gd name="connsiteX135" fmla="*/ 4658264 w 7161695"/>
                <a:gd name="connsiteY135" fmla="*/ 241540 h 1630392"/>
                <a:gd name="connsiteX136" fmla="*/ 4692769 w 7161695"/>
                <a:gd name="connsiteY136" fmla="*/ 560718 h 1630392"/>
                <a:gd name="connsiteX137" fmla="*/ 4623758 w 7161695"/>
                <a:gd name="connsiteY137" fmla="*/ 612475 h 1630392"/>
                <a:gd name="connsiteX138" fmla="*/ 4611596 w 7161695"/>
                <a:gd name="connsiteY138" fmla="*/ 566347 h 1630392"/>
                <a:gd name="connsiteX139" fmla="*/ 4559838 w 7161695"/>
                <a:gd name="connsiteY139" fmla="*/ 557721 h 1630392"/>
                <a:gd name="connsiteX140" fmla="*/ 4494363 w 7161695"/>
                <a:gd name="connsiteY140" fmla="*/ 526211 h 1630392"/>
                <a:gd name="connsiteX141" fmla="*/ 4390845 w 7161695"/>
                <a:gd name="connsiteY141" fmla="*/ 500332 h 1630392"/>
                <a:gd name="connsiteX142" fmla="*/ 4382219 w 7161695"/>
                <a:gd name="connsiteY142" fmla="*/ 267419 h 1630392"/>
                <a:gd name="connsiteX143" fmla="*/ 4339087 w 7161695"/>
                <a:gd name="connsiteY143" fmla="*/ 293298 h 1630392"/>
                <a:gd name="connsiteX144" fmla="*/ 4270075 w 7161695"/>
                <a:gd name="connsiteY144" fmla="*/ 327804 h 1630392"/>
                <a:gd name="connsiteX145" fmla="*/ 4183811 w 7161695"/>
                <a:gd name="connsiteY145" fmla="*/ 353683 h 1630392"/>
                <a:gd name="connsiteX146" fmla="*/ 4019909 w 7161695"/>
                <a:gd name="connsiteY146" fmla="*/ 336430 h 1630392"/>
                <a:gd name="connsiteX147" fmla="*/ 3994030 w 7161695"/>
                <a:gd name="connsiteY147" fmla="*/ 276045 h 1630392"/>
                <a:gd name="connsiteX148" fmla="*/ 3959524 w 7161695"/>
                <a:gd name="connsiteY148" fmla="*/ 224287 h 1630392"/>
                <a:gd name="connsiteX149" fmla="*/ 3942272 w 7161695"/>
                <a:gd name="connsiteY149" fmla="*/ 198408 h 1630392"/>
                <a:gd name="connsiteX150" fmla="*/ 3925019 w 7161695"/>
                <a:gd name="connsiteY150" fmla="*/ 172528 h 1630392"/>
                <a:gd name="connsiteX151" fmla="*/ 3899139 w 7161695"/>
                <a:gd name="connsiteY151" fmla="*/ 120770 h 1630392"/>
                <a:gd name="connsiteX152" fmla="*/ 3838755 w 7161695"/>
                <a:gd name="connsiteY152" fmla="*/ 43132 h 1630392"/>
                <a:gd name="connsiteX153" fmla="*/ 3804249 w 7161695"/>
                <a:gd name="connsiteY153" fmla="*/ 51758 h 1630392"/>
                <a:gd name="connsiteX154" fmla="*/ 3735238 w 7161695"/>
                <a:gd name="connsiteY154" fmla="*/ 103517 h 1630392"/>
                <a:gd name="connsiteX155" fmla="*/ 3709358 w 7161695"/>
                <a:gd name="connsiteY155" fmla="*/ 129396 h 1630392"/>
                <a:gd name="connsiteX156" fmla="*/ 3674853 w 7161695"/>
                <a:gd name="connsiteY156" fmla="*/ 146649 h 1630392"/>
                <a:gd name="connsiteX157" fmla="*/ 3631721 w 7161695"/>
                <a:gd name="connsiteY157" fmla="*/ 198408 h 1630392"/>
                <a:gd name="connsiteX158" fmla="*/ 3597215 w 7161695"/>
                <a:gd name="connsiteY158" fmla="*/ 215660 h 1630392"/>
                <a:gd name="connsiteX159" fmla="*/ 3545456 w 7161695"/>
                <a:gd name="connsiteY159" fmla="*/ 250166 h 1630392"/>
                <a:gd name="connsiteX160" fmla="*/ 3493698 w 7161695"/>
                <a:gd name="connsiteY160" fmla="*/ 267419 h 1630392"/>
                <a:gd name="connsiteX161" fmla="*/ 3433313 w 7161695"/>
                <a:gd name="connsiteY161" fmla="*/ 284672 h 1630392"/>
                <a:gd name="connsiteX162" fmla="*/ 3338423 w 7161695"/>
                <a:gd name="connsiteY162" fmla="*/ 293298 h 1630392"/>
                <a:gd name="connsiteX163" fmla="*/ 2846717 w 7161695"/>
                <a:gd name="connsiteY163" fmla="*/ 284672 h 1630392"/>
                <a:gd name="connsiteX164" fmla="*/ 2786332 w 7161695"/>
                <a:gd name="connsiteY164" fmla="*/ 276045 h 1630392"/>
                <a:gd name="connsiteX165" fmla="*/ 2760453 w 7161695"/>
                <a:gd name="connsiteY165" fmla="*/ 258792 h 1630392"/>
                <a:gd name="connsiteX166" fmla="*/ 2725947 w 7161695"/>
                <a:gd name="connsiteY166" fmla="*/ 241540 h 1630392"/>
                <a:gd name="connsiteX167" fmla="*/ 2639683 w 7161695"/>
                <a:gd name="connsiteY167" fmla="*/ 198408 h 1630392"/>
                <a:gd name="connsiteX168" fmla="*/ 2544792 w 7161695"/>
                <a:gd name="connsiteY168" fmla="*/ 172528 h 1630392"/>
                <a:gd name="connsiteX169" fmla="*/ 2424023 w 7161695"/>
                <a:gd name="connsiteY169" fmla="*/ 120770 h 1630392"/>
                <a:gd name="connsiteX170" fmla="*/ 2380890 w 7161695"/>
                <a:gd name="connsiteY170" fmla="*/ 103517 h 1630392"/>
                <a:gd name="connsiteX171" fmla="*/ 2346385 w 7161695"/>
                <a:gd name="connsiteY171" fmla="*/ 86264 h 1630392"/>
                <a:gd name="connsiteX172" fmla="*/ 2294626 w 7161695"/>
                <a:gd name="connsiteY172" fmla="*/ 69011 h 1630392"/>
                <a:gd name="connsiteX173" fmla="*/ 2234241 w 7161695"/>
                <a:gd name="connsiteY173" fmla="*/ 51758 h 1630392"/>
                <a:gd name="connsiteX174" fmla="*/ 2182483 w 7161695"/>
                <a:gd name="connsiteY174" fmla="*/ 25879 h 1630392"/>
                <a:gd name="connsiteX175" fmla="*/ 2139351 w 7161695"/>
                <a:gd name="connsiteY175" fmla="*/ 17253 h 1630392"/>
                <a:gd name="connsiteX176" fmla="*/ 2061713 w 7161695"/>
                <a:gd name="connsiteY176" fmla="*/ 0 h 1630392"/>
                <a:gd name="connsiteX177" fmla="*/ 2053087 w 7161695"/>
                <a:gd name="connsiteY177" fmla="*/ 25879 h 1630392"/>
                <a:gd name="connsiteX178" fmla="*/ 2070339 w 7161695"/>
                <a:gd name="connsiteY178" fmla="*/ 94891 h 1630392"/>
                <a:gd name="connsiteX179" fmla="*/ 2053087 w 7161695"/>
                <a:gd name="connsiteY179" fmla="*/ 163902 h 1630392"/>
                <a:gd name="connsiteX180" fmla="*/ 2027207 w 7161695"/>
                <a:gd name="connsiteY180" fmla="*/ 189781 h 1630392"/>
                <a:gd name="connsiteX181" fmla="*/ 1940943 w 7161695"/>
                <a:gd name="connsiteY181" fmla="*/ 241540 h 1630392"/>
                <a:gd name="connsiteX182" fmla="*/ 1915064 w 7161695"/>
                <a:gd name="connsiteY182" fmla="*/ 258792 h 1630392"/>
                <a:gd name="connsiteX183" fmla="*/ 1863306 w 7161695"/>
                <a:gd name="connsiteY183" fmla="*/ 276045 h 1630392"/>
                <a:gd name="connsiteX184" fmla="*/ 1725283 w 7161695"/>
                <a:gd name="connsiteY184" fmla="*/ 258792 h 1630392"/>
                <a:gd name="connsiteX185" fmla="*/ 1690777 w 7161695"/>
                <a:gd name="connsiteY185" fmla="*/ 241540 h 1630392"/>
                <a:gd name="connsiteX186" fmla="*/ 1639019 w 7161695"/>
                <a:gd name="connsiteY186" fmla="*/ 215660 h 1630392"/>
                <a:gd name="connsiteX187" fmla="*/ 1621766 w 7161695"/>
                <a:gd name="connsiteY187" fmla="*/ 189781 h 1630392"/>
                <a:gd name="connsiteX188" fmla="*/ 1526875 w 7161695"/>
                <a:gd name="connsiteY188" fmla="*/ 172528 h 1630392"/>
                <a:gd name="connsiteX189" fmla="*/ 1457864 w 7161695"/>
                <a:gd name="connsiteY189" fmla="*/ 155275 h 1630392"/>
                <a:gd name="connsiteX190" fmla="*/ 1380226 w 7161695"/>
                <a:gd name="connsiteY190" fmla="*/ 146649 h 1630392"/>
                <a:gd name="connsiteX191" fmla="*/ 1328468 w 7161695"/>
                <a:gd name="connsiteY191" fmla="*/ 138023 h 1630392"/>
                <a:gd name="connsiteX192" fmla="*/ 1293962 w 7161695"/>
                <a:gd name="connsiteY192" fmla="*/ 120770 h 1630392"/>
                <a:gd name="connsiteX193" fmla="*/ 1268083 w 7161695"/>
                <a:gd name="connsiteY193" fmla="*/ 112143 h 1630392"/>
                <a:gd name="connsiteX194" fmla="*/ 1250830 w 7161695"/>
                <a:gd name="connsiteY194" fmla="*/ 138023 h 1630392"/>
                <a:gd name="connsiteX195" fmla="*/ 1224951 w 7161695"/>
                <a:gd name="connsiteY195" fmla="*/ 155275 h 1630392"/>
                <a:gd name="connsiteX196" fmla="*/ 1199072 w 7161695"/>
                <a:gd name="connsiteY196" fmla="*/ 181155 h 1630392"/>
                <a:gd name="connsiteX197" fmla="*/ 1164566 w 7161695"/>
                <a:gd name="connsiteY197" fmla="*/ 198408 h 1630392"/>
                <a:gd name="connsiteX198" fmla="*/ 1086928 w 7161695"/>
                <a:gd name="connsiteY198" fmla="*/ 241540 h 1630392"/>
                <a:gd name="connsiteX199" fmla="*/ 1017917 w 7161695"/>
                <a:gd name="connsiteY199" fmla="*/ 215660 h 1630392"/>
                <a:gd name="connsiteX200" fmla="*/ 974785 w 7161695"/>
                <a:gd name="connsiteY200" fmla="*/ 198408 h 1630392"/>
                <a:gd name="connsiteX201" fmla="*/ 948906 w 7161695"/>
                <a:gd name="connsiteY201" fmla="*/ 189781 h 1630392"/>
                <a:gd name="connsiteX202" fmla="*/ 923026 w 7161695"/>
                <a:gd name="connsiteY202" fmla="*/ 172528 h 1630392"/>
                <a:gd name="connsiteX203" fmla="*/ 828136 w 7161695"/>
                <a:gd name="connsiteY203" fmla="*/ 138023 h 1630392"/>
                <a:gd name="connsiteX204" fmla="*/ 750498 w 7161695"/>
                <a:gd name="connsiteY204" fmla="*/ 112143 h 1630392"/>
                <a:gd name="connsiteX205" fmla="*/ 724619 w 7161695"/>
                <a:gd name="connsiteY205" fmla="*/ 103517 h 1630392"/>
                <a:gd name="connsiteX206" fmla="*/ 422694 w 7161695"/>
                <a:gd name="connsiteY206" fmla="*/ 112143 h 1630392"/>
                <a:gd name="connsiteX207" fmla="*/ 396815 w 7161695"/>
                <a:gd name="connsiteY207" fmla="*/ 103517 h 1630392"/>
                <a:gd name="connsiteX208" fmla="*/ 370936 w 7161695"/>
                <a:gd name="connsiteY208" fmla="*/ 77638 h 1630392"/>
                <a:gd name="connsiteX209" fmla="*/ 353683 w 7161695"/>
                <a:gd name="connsiteY209" fmla="*/ 17253 h 1630392"/>
                <a:gd name="connsiteX210" fmla="*/ 327804 w 7161695"/>
                <a:gd name="connsiteY210" fmla="*/ 0 h 1630392"/>
                <a:gd name="connsiteX211" fmla="*/ 241539 w 7161695"/>
                <a:gd name="connsiteY211" fmla="*/ 43132 h 1630392"/>
                <a:gd name="connsiteX212" fmla="*/ 215660 w 7161695"/>
                <a:gd name="connsiteY212" fmla="*/ 69011 h 1630392"/>
                <a:gd name="connsiteX213" fmla="*/ 189781 w 7161695"/>
                <a:gd name="connsiteY213" fmla="*/ 77638 h 1630392"/>
                <a:gd name="connsiteX214" fmla="*/ 103517 w 7161695"/>
                <a:gd name="connsiteY214" fmla="*/ 112143 h 1630392"/>
                <a:gd name="connsiteX215" fmla="*/ 51758 w 7161695"/>
                <a:gd name="connsiteY215" fmla="*/ 120770 h 1630392"/>
                <a:gd name="connsiteX216" fmla="*/ 0 w 7161695"/>
                <a:gd name="connsiteY216" fmla="*/ 138023 h 1630392"/>
                <a:gd name="connsiteX217" fmla="*/ 25879 w 7161695"/>
                <a:gd name="connsiteY217" fmla="*/ 198408 h 1630392"/>
                <a:gd name="connsiteX218" fmla="*/ 34506 w 7161695"/>
                <a:gd name="connsiteY218" fmla="*/ 224287 h 1630392"/>
                <a:gd name="connsiteX219" fmla="*/ 60385 w 7161695"/>
                <a:gd name="connsiteY219" fmla="*/ 232913 h 1630392"/>
                <a:gd name="connsiteX220" fmla="*/ 112143 w 7161695"/>
                <a:gd name="connsiteY220" fmla="*/ 224287 h 1630392"/>
                <a:gd name="connsiteX221" fmla="*/ 112143 w 7161695"/>
                <a:gd name="connsiteY221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986067 w 7161695"/>
                <a:gd name="connsiteY127" fmla="*/ 577970 h 1630392"/>
                <a:gd name="connsiteX128" fmla="*/ 4934310 w 7161695"/>
                <a:gd name="connsiteY128" fmla="*/ 508958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813540 w 7161695"/>
                <a:gd name="connsiteY132" fmla="*/ 474453 h 1630392"/>
                <a:gd name="connsiteX133" fmla="*/ 4701396 w 7161695"/>
                <a:gd name="connsiteY133" fmla="*/ 414068 h 1630392"/>
                <a:gd name="connsiteX134" fmla="*/ 4787660 w 7161695"/>
                <a:gd name="connsiteY134" fmla="*/ 517585 h 1630392"/>
                <a:gd name="connsiteX135" fmla="*/ 4839419 w 7161695"/>
                <a:gd name="connsiteY135" fmla="*/ 534838 h 1630392"/>
                <a:gd name="connsiteX136" fmla="*/ 4692769 w 7161695"/>
                <a:gd name="connsiteY136" fmla="*/ 560718 h 1630392"/>
                <a:gd name="connsiteX137" fmla="*/ 4623758 w 7161695"/>
                <a:gd name="connsiteY137" fmla="*/ 612475 h 1630392"/>
                <a:gd name="connsiteX138" fmla="*/ 4611596 w 7161695"/>
                <a:gd name="connsiteY138" fmla="*/ 566347 h 1630392"/>
                <a:gd name="connsiteX139" fmla="*/ 4559838 w 7161695"/>
                <a:gd name="connsiteY139" fmla="*/ 557721 h 1630392"/>
                <a:gd name="connsiteX140" fmla="*/ 4494363 w 7161695"/>
                <a:gd name="connsiteY140" fmla="*/ 526211 h 1630392"/>
                <a:gd name="connsiteX141" fmla="*/ 4390845 w 7161695"/>
                <a:gd name="connsiteY141" fmla="*/ 500332 h 1630392"/>
                <a:gd name="connsiteX142" fmla="*/ 4382219 w 7161695"/>
                <a:gd name="connsiteY142" fmla="*/ 267419 h 1630392"/>
                <a:gd name="connsiteX143" fmla="*/ 4339087 w 7161695"/>
                <a:gd name="connsiteY143" fmla="*/ 293298 h 1630392"/>
                <a:gd name="connsiteX144" fmla="*/ 4270075 w 7161695"/>
                <a:gd name="connsiteY144" fmla="*/ 327804 h 1630392"/>
                <a:gd name="connsiteX145" fmla="*/ 4183811 w 7161695"/>
                <a:gd name="connsiteY145" fmla="*/ 353683 h 1630392"/>
                <a:gd name="connsiteX146" fmla="*/ 4019909 w 7161695"/>
                <a:gd name="connsiteY146" fmla="*/ 336430 h 1630392"/>
                <a:gd name="connsiteX147" fmla="*/ 3994030 w 7161695"/>
                <a:gd name="connsiteY147" fmla="*/ 276045 h 1630392"/>
                <a:gd name="connsiteX148" fmla="*/ 3959524 w 7161695"/>
                <a:gd name="connsiteY148" fmla="*/ 224287 h 1630392"/>
                <a:gd name="connsiteX149" fmla="*/ 3942272 w 7161695"/>
                <a:gd name="connsiteY149" fmla="*/ 198408 h 1630392"/>
                <a:gd name="connsiteX150" fmla="*/ 3925019 w 7161695"/>
                <a:gd name="connsiteY150" fmla="*/ 172528 h 1630392"/>
                <a:gd name="connsiteX151" fmla="*/ 3899139 w 7161695"/>
                <a:gd name="connsiteY151" fmla="*/ 120770 h 1630392"/>
                <a:gd name="connsiteX152" fmla="*/ 3838755 w 7161695"/>
                <a:gd name="connsiteY152" fmla="*/ 43132 h 1630392"/>
                <a:gd name="connsiteX153" fmla="*/ 3804249 w 7161695"/>
                <a:gd name="connsiteY153" fmla="*/ 51758 h 1630392"/>
                <a:gd name="connsiteX154" fmla="*/ 3735238 w 7161695"/>
                <a:gd name="connsiteY154" fmla="*/ 103517 h 1630392"/>
                <a:gd name="connsiteX155" fmla="*/ 3709358 w 7161695"/>
                <a:gd name="connsiteY155" fmla="*/ 129396 h 1630392"/>
                <a:gd name="connsiteX156" fmla="*/ 3674853 w 7161695"/>
                <a:gd name="connsiteY156" fmla="*/ 146649 h 1630392"/>
                <a:gd name="connsiteX157" fmla="*/ 3631721 w 7161695"/>
                <a:gd name="connsiteY157" fmla="*/ 198408 h 1630392"/>
                <a:gd name="connsiteX158" fmla="*/ 3597215 w 7161695"/>
                <a:gd name="connsiteY158" fmla="*/ 215660 h 1630392"/>
                <a:gd name="connsiteX159" fmla="*/ 3545456 w 7161695"/>
                <a:gd name="connsiteY159" fmla="*/ 250166 h 1630392"/>
                <a:gd name="connsiteX160" fmla="*/ 3493698 w 7161695"/>
                <a:gd name="connsiteY160" fmla="*/ 267419 h 1630392"/>
                <a:gd name="connsiteX161" fmla="*/ 3433313 w 7161695"/>
                <a:gd name="connsiteY161" fmla="*/ 284672 h 1630392"/>
                <a:gd name="connsiteX162" fmla="*/ 3338423 w 7161695"/>
                <a:gd name="connsiteY162" fmla="*/ 293298 h 1630392"/>
                <a:gd name="connsiteX163" fmla="*/ 2846717 w 7161695"/>
                <a:gd name="connsiteY163" fmla="*/ 284672 h 1630392"/>
                <a:gd name="connsiteX164" fmla="*/ 2786332 w 7161695"/>
                <a:gd name="connsiteY164" fmla="*/ 276045 h 1630392"/>
                <a:gd name="connsiteX165" fmla="*/ 2760453 w 7161695"/>
                <a:gd name="connsiteY165" fmla="*/ 258792 h 1630392"/>
                <a:gd name="connsiteX166" fmla="*/ 2725947 w 7161695"/>
                <a:gd name="connsiteY166" fmla="*/ 241540 h 1630392"/>
                <a:gd name="connsiteX167" fmla="*/ 2639683 w 7161695"/>
                <a:gd name="connsiteY167" fmla="*/ 198408 h 1630392"/>
                <a:gd name="connsiteX168" fmla="*/ 2544792 w 7161695"/>
                <a:gd name="connsiteY168" fmla="*/ 172528 h 1630392"/>
                <a:gd name="connsiteX169" fmla="*/ 2424023 w 7161695"/>
                <a:gd name="connsiteY169" fmla="*/ 120770 h 1630392"/>
                <a:gd name="connsiteX170" fmla="*/ 2380890 w 7161695"/>
                <a:gd name="connsiteY170" fmla="*/ 103517 h 1630392"/>
                <a:gd name="connsiteX171" fmla="*/ 2346385 w 7161695"/>
                <a:gd name="connsiteY171" fmla="*/ 86264 h 1630392"/>
                <a:gd name="connsiteX172" fmla="*/ 2294626 w 7161695"/>
                <a:gd name="connsiteY172" fmla="*/ 69011 h 1630392"/>
                <a:gd name="connsiteX173" fmla="*/ 2234241 w 7161695"/>
                <a:gd name="connsiteY173" fmla="*/ 51758 h 1630392"/>
                <a:gd name="connsiteX174" fmla="*/ 2182483 w 7161695"/>
                <a:gd name="connsiteY174" fmla="*/ 25879 h 1630392"/>
                <a:gd name="connsiteX175" fmla="*/ 2139351 w 7161695"/>
                <a:gd name="connsiteY175" fmla="*/ 17253 h 1630392"/>
                <a:gd name="connsiteX176" fmla="*/ 2061713 w 7161695"/>
                <a:gd name="connsiteY176" fmla="*/ 0 h 1630392"/>
                <a:gd name="connsiteX177" fmla="*/ 2053087 w 7161695"/>
                <a:gd name="connsiteY177" fmla="*/ 25879 h 1630392"/>
                <a:gd name="connsiteX178" fmla="*/ 2070339 w 7161695"/>
                <a:gd name="connsiteY178" fmla="*/ 94891 h 1630392"/>
                <a:gd name="connsiteX179" fmla="*/ 2053087 w 7161695"/>
                <a:gd name="connsiteY179" fmla="*/ 163902 h 1630392"/>
                <a:gd name="connsiteX180" fmla="*/ 2027207 w 7161695"/>
                <a:gd name="connsiteY180" fmla="*/ 189781 h 1630392"/>
                <a:gd name="connsiteX181" fmla="*/ 1940943 w 7161695"/>
                <a:gd name="connsiteY181" fmla="*/ 241540 h 1630392"/>
                <a:gd name="connsiteX182" fmla="*/ 1915064 w 7161695"/>
                <a:gd name="connsiteY182" fmla="*/ 258792 h 1630392"/>
                <a:gd name="connsiteX183" fmla="*/ 1863306 w 7161695"/>
                <a:gd name="connsiteY183" fmla="*/ 276045 h 1630392"/>
                <a:gd name="connsiteX184" fmla="*/ 1725283 w 7161695"/>
                <a:gd name="connsiteY184" fmla="*/ 258792 h 1630392"/>
                <a:gd name="connsiteX185" fmla="*/ 1690777 w 7161695"/>
                <a:gd name="connsiteY185" fmla="*/ 241540 h 1630392"/>
                <a:gd name="connsiteX186" fmla="*/ 1639019 w 7161695"/>
                <a:gd name="connsiteY186" fmla="*/ 215660 h 1630392"/>
                <a:gd name="connsiteX187" fmla="*/ 1621766 w 7161695"/>
                <a:gd name="connsiteY187" fmla="*/ 189781 h 1630392"/>
                <a:gd name="connsiteX188" fmla="*/ 1526875 w 7161695"/>
                <a:gd name="connsiteY188" fmla="*/ 172528 h 1630392"/>
                <a:gd name="connsiteX189" fmla="*/ 1457864 w 7161695"/>
                <a:gd name="connsiteY189" fmla="*/ 155275 h 1630392"/>
                <a:gd name="connsiteX190" fmla="*/ 1380226 w 7161695"/>
                <a:gd name="connsiteY190" fmla="*/ 146649 h 1630392"/>
                <a:gd name="connsiteX191" fmla="*/ 1328468 w 7161695"/>
                <a:gd name="connsiteY191" fmla="*/ 138023 h 1630392"/>
                <a:gd name="connsiteX192" fmla="*/ 1293962 w 7161695"/>
                <a:gd name="connsiteY192" fmla="*/ 120770 h 1630392"/>
                <a:gd name="connsiteX193" fmla="*/ 1268083 w 7161695"/>
                <a:gd name="connsiteY193" fmla="*/ 112143 h 1630392"/>
                <a:gd name="connsiteX194" fmla="*/ 1250830 w 7161695"/>
                <a:gd name="connsiteY194" fmla="*/ 138023 h 1630392"/>
                <a:gd name="connsiteX195" fmla="*/ 1224951 w 7161695"/>
                <a:gd name="connsiteY195" fmla="*/ 155275 h 1630392"/>
                <a:gd name="connsiteX196" fmla="*/ 1199072 w 7161695"/>
                <a:gd name="connsiteY196" fmla="*/ 181155 h 1630392"/>
                <a:gd name="connsiteX197" fmla="*/ 1164566 w 7161695"/>
                <a:gd name="connsiteY197" fmla="*/ 198408 h 1630392"/>
                <a:gd name="connsiteX198" fmla="*/ 1086928 w 7161695"/>
                <a:gd name="connsiteY198" fmla="*/ 241540 h 1630392"/>
                <a:gd name="connsiteX199" fmla="*/ 1017917 w 7161695"/>
                <a:gd name="connsiteY199" fmla="*/ 215660 h 1630392"/>
                <a:gd name="connsiteX200" fmla="*/ 974785 w 7161695"/>
                <a:gd name="connsiteY200" fmla="*/ 198408 h 1630392"/>
                <a:gd name="connsiteX201" fmla="*/ 948906 w 7161695"/>
                <a:gd name="connsiteY201" fmla="*/ 189781 h 1630392"/>
                <a:gd name="connsiteX202" fmla="*/ 923026 w 7161695"/>
                <a:gd name="connsiteY202" fmla="*/ 172528 h 1630392"/>
                <a:gd name="connsiteX203" fmla="*/ 828136 w 7161695"/>
                <a:gd name="connsiteY203" fmla="*/ 138023 h 1630392"/>
                <a:gd name="connsiteX204" fmla="*/ 750498 w 7161695"/>
                <a:gd name="connsiteY204" fmla="*/ 112143 h 1630392"/>
                <a:gd name="connsiteX205" fmla="*/ 724619 w 7161695"/>
                <a:gd name="connsiteY205" fmla="*/ 103517 h 1630392"/>
                <a:gd name="connsiteX206" fmla="*/ 422694 w 7161695"/>
                <a:gd name="connsiteY206" fmla="*/ 112143 h 1630392"/>
                <a:gd name="connsiteX207" fmla="*/ 396815 w 7161695"/>
                <a:gd name="connsiteY207" fmla="*/ 103517 h 1630392"/>
                <a:gd name="connsiteX208" fmla="*/ 370936 w 7161695"/>
                <a:gd name="connsiteY208" fmla="*/ 77638 h 1630392"/>
                <a:gd name="connsiteX209" fmla="*/ 353683 w 7161695"/>
                <a:gd name="connsiteY209" fmla="*/ 17253 h 1630392"/>
                <a:gd name="connsiteX210" fmla="*/ 327804 w 7161695"/>
                <a:gd name="connsiteY210" fmla="*/ 0 h 1630392"/>
                <a:gd name="connsiteX211" fmla="*/ 241539 w 7161695"/>
                <a:gd name="connsiteY211" fmla="*/ 43132 h 1630392"/>
                <a:gd name="connsiteX212" fmla="*/ 215660 w 7161695"/>
                <a:gd name="connsiteY212" fmla="*/ 69011 h 1630392"/>
                <a:gd name="connsiteX213" fmla="*/ 189781 w 7161695"/>
                <a:gd name="connsiteY213" fmla="*/ 77638 h 1630392"/>
                <a:gd name="connsiteX214" fmla="*/ 103517 w 7161695"/>
                <a:gd name="connsiteY214" fmla="*/ 112143 h 1630392"/>
                <a:gd name="connsiteX215" fmla="*/ 51758 w 7161695"/>
                <a:gd name="connsiteY215" fmla="*/ 120770 h 1630392"/>
                <a:gd name="connsiteX216" fmla="*/ 0 w 7161695"/>
                <a:gd name="connsiteY216" fmla="*/ 138023 h 1630392"/>
                <a:gd name="connsiteX217" fmla="*/ 25879 w 7161695"/>
                <a:gd name="connsiteY217" fmla="*/ 198408 h 1630392"/>
                <a:gd name="connsiteX218" fmla="*/ 34506 w 7161695"/>
                <a:gd name="connsiteY218" fmla="*/ 224287 h 1630392"/>
                <a:gd name="connsiteX219" fmla="*/ 60385 w 7161695"/>
                <a:gd name="connsiteY219" fmla="*/ 232913 h 1630392"/>
                <a:gd name="connsiteX220" fmla="*/ 112143 w 7161695"/>
                <a:gd name="connsiteY220" fmla="*/ 224287 h 1630392"/>
                <a:gd name="connsiteX221" fmla="*/ 112143 w 7161695"/>
                <a:gd name="connsiteY221" fmla="*/ 215660 h 1630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</a:cxnLst>
              <a:rect l="l" t="t" r="r" b="b"/>
              <a:pathLst>
                <a:path w="7161695" h="1630392">
                  <a:moveTo>
                    <a:pt x="112143" y="215660"/>
                  </a:moveTo>
                  <a:cubicBezTo>
                    <a:pt x="119332" y="212784"/>
                    <a:pt x="140613" y="207034"/>
                    <a:pt x="155275" y="207034"/>
                  </a:cubicBezTo>
                  <a:cubicBezTo>
                    <a:pt x="196264" y="207034"/>
                    <a:pt x="236223" y="216322"/>
                    <a:pt x="276045" y="224287"/>
                  </a:cubicBezTo>
                  <a:cubicBezTo>
                    <a:pt x="287547" y="230038"/>
                    <a:pt x="298510" y="237025"/>
                    <a:pt x="310551" y="241540"/>
                  </a:cubicBezTo>
                  <a:cubicBezTo>
                    <a:pt x="321652" y="245703"/>
                    <a:pt x="334452" y="244864"/>
                    <a:pt x="345056" y="250166"/>
                  </a:cubicBezTo>
                  <a:cubicBezTo>
                    <a:pt x="363602" y="259439"/>
                    <a:pt x="379562" y="273170"/>
                    <a:pt x="396815" y="284672"/>
                  </a:cubicBezTo>
                  <a:cubicBezTo>
                    <a:pt x="421080" y="300849"/>
                    <a:pt x="476073" y="309781"/>
                    <a:pt x="508958" y="319177"/>
                  </a:cubicBezTo>
                  <a:cubicBezTo>
                    <a:pt x="517701" y="321675"/>
                    <a:pt x="526211" y="324928"/>
                    <a:pt x="534838" y="327804"/>
                  </a:cubicBezTo>
                  <a:cubicBezTo>
                    <a:pt x="585358" y="365694"/>
                    <a:pt x="550010" y="346157"/>
                    <a:pt x="603849" y="362309"/>
                  </a:cubicBezTo>
                  <a:cubicBezTo>
                    <a:pt x="621268" y="367535"/>
                    <a:pt x="655607" y="379562"/>
                    <a:pt x="655607" y="379562"/>
                  </a:cubicBezTo>
                  <a:cubicBezTo>
                    <a:pt x="664330" y="392646"/>
                    <a:pt x="681487" y="413464"/>
                    <a:pt x="681487" y="431321"/>
                  </a:cubicBezTo>
                  <a:cubicBezTo>
                    <a:pt x="681487" y="443177"/>
                    <a:pt x="681243" y="457443"/>
                    <a:pt x="672860" y="465826"/>
                  </a:cubicBezTo>
                  <a:cubicBezTo>
                    <a:pt x="664477" y="474209"/>
                    <a:pt x="649857" y="471577"/>
                    <a:pt x="638355" y="474453"/>
                  </a:cubicBezTo>
                  <a:cubicBezTo>
                    <a:pt x="600974" y="471577"/>
                    <a:pt x="563413" y="470476"/>
                    <a:pt x="526211" y="465826"/>
                  </a:cubicBezTo>
                  <a:cubicBezTo>
                    <a:pt x="517188" y="464698"/>
                    <a:pt x="509380" y="458105"/>
                    <a:pt x="500332" y="457200"/>
                  </a:cubicBezTo>
                  <a:cubicBezTo>
                    <a:pt x="451608" y="452328"/>
                    <a:pt x="402566" y="451449"/>
                    <a:pt x="353683" y="448574"/>
                  </a:cubicBezTo>
                  <a:cubicBezTo>
                    <a:pt x="336430" y="451449"/>
                    <a:pt x="312091" y="442967"/>
                    <a:pt x="301924" y="457200"/>
                  </a:cubicBezTo>
                  <a:cubicBezTo>
                    <a:pt x="281421" y="485904"/>
                    <a:pt x="319901" y="521063"/>
                    <a:pt x="336430" y="534838"/>
                  </a:cubicBezTo>
                  <a:cubicBezTo>
                    <a:pt x="363836" y="557677"/>
                    <a:pt x="361785" y="550709"/>
                    <a:pt x="396815" y="560717"/>
                  </a:cubicBezTo>
                  <a:cubicBezTo>
                    <a:pt x="405558" y="563215"/>
                    <a:pt x="413921" y="566951"/>
                    <a:pt x="422694" y="569343"/>
                  </a:cubicBezTo>
                  <a:cubicBezTo>
                    <a:pt x="445570" y="575582"/>
                    <a:pt x="491706" y="586596"/>
                    <a:pt x="491706" y="586596"/>
                  </a:cubicBezTo>
                  <a:cubicBezTo>
                    <a:pt x="416079" y="662221"/>
                    <a:pt x="512023" y="569663"/>
                    <a:pt x="439947" y="629728"/>
                  </a:cubicBezTo>
                  <a:cubicBezTo>
                    <a:pt x="415041" y="650484"/>
                    <a:pt x="413779" y="656042"/>
                    <a:pt x="396815" y="681487"/>
                  </a:cubicBezTo>
                  <a:lnTo>
                    <a:pt x="431321" y="733245"/>
                  </a:lnTo>
                  <a:cubicBezTo>
                    <a:pt x="439296" y="745208"/>
                    <a:pt x="445851" y="758924"/>
                    <a:pt x="457200" y="767751"/>
                  </a:cubicBezTo>
                  <a:cubicBezTo>
                    <a:pt x="513419" y="811478"/>
                    <a:pt x="492390" y="781033"/>
                    <a:pt x="534838" y="802257"/>
                  </a:cubicBezTo>
                  <a:cubicBezTo>
                    <a:pt x="594411" y="832043"/>
                    <a:pt x="523408" y="810181"/>
                    <a:pt x="595223" y="828136"/>
                  </a:cubicBezTo>
                  <a:cubicBezTo>
                    <a:pt x="640670" y="873583"/>
                    <a:pt x="611946" y="854429"/>
                    <a:pt x="707366" y="871268"/>
                  </a:cubicBezTo>
                  <a:cubicBezTo>
                    <a:pt x="821093" y="891337"/>
                    <a:pt x="863586" y="904036"/>
                    <a:pt x="974785" y="905774"/>
                  </a:cubicBezTo>
                  <a:lnTo>
                    <a:pt x="1958196" y="914400"/>
                  </a:lnTo>
                  <a:cubicBezTo>
                    <a:pt x="1994132" y="921587"/>
                    <a:pt x="2002323" y="922514"/>
                    <a:pt x="2035834" y="931653"/>
                  </a:cubicBezTo>
                  <a:cubicBezTo>
                    <a:pt x="2056030" y="937161"/>
                    <a:pt x="2075821" y="944199"/>
                    <a:pt x="2096219" y="948906"/>
                  </a:cubicBezTo>
                  <a:cubicBezTo>
                    <a:pt x="2113262" y="952839"/>
                    <a:pt x="2130768" y="954403"/>
                    <a:pt x="2147977" y="957532"/>
                  </a:cubicBezTo>
                  <a:cubicBezTo>
                    <a:pt x="2188139" y="964834"/>
                    <a:pt x="2188687" y="965553"/>
                    <a:pt x="2225615" y="974785"/>
                  </a:cubicBezTo>
                  <a:cubicBezTo>
                    <a:pt x="2234241" y="983411"/>
                    <a:pt x="2241343" y="993897"/>
                    <a:pt x="2251494" y="1000664"/>
                  </a:cubicBezTo>
                  <a:cubicBezTo>
                    <a:pt x="2259060" y="1005708"/>
                    <a:pt x="2268630" y="1006793"/>
                    <a:pt x="2277373" y="1009291"/>
                  </a:cubicBezTo>
                  <a:cubicBezTo>
                    <a:pt x="2311248" y="1018970"/>
                    <a:pt x="2307881" y="1015052"/>
                    <a:pt x="2337758" y="1026543"/>
                  </a:cubicBezTo>
                  <a:cubicBezTo>
                    <a:pt x="2366664" y="1037661"/>
                    <a:pt x="2395268" y="1049547"/>
                    <a:pt x="2424023" y="1061049"/>
                  </a:cubicBezTo>
                  <a:cubicBezTo>
                    <a:pt x="2449243" y="1071137"/>
                    <a:pt x="2508898" y="1076340"/>
                    <a:pt x="2527539" y="1078302"/>
                  </a:cubicBezTo>
                  <a:cubicBezTo>
                    <a:pt x="2559125" y="1081627"/>
                    <a:pt x="2590800" y="1084053"/>
                    <a:pt x="2622430" y="1086928"/>
                  </a:cubicBezTo>
                  <a:cubicBezTo>
                    <a:pt x="2754328" y="1113309"/>
                    <a:pt x="2546605" y="1072853"/>
                    <a:pt x="2734573" y="1104181"/>
                  </a:cubicBezTo>
                  <a:cubicBezTo>
                    <a:pt x="2805215" y="1115955"/>
                    <a:pt x="2828236" y="1127595"/>
                    <a:pt x="2898475" y="1130060"/>
                  </a:cubicBezTo>
                  <a:cubicBezTo>
                    <a:pt x="3036443" y="1134901"/>
                    <a:pt x="3174520" y="1135811"/>
                    <a:pt x="3312543" y="1138687"/>
                  </a:cubicBezTo>
                  <a:cubicBezTo>
                    <a:pt x="3306792" y="1130061"/>
                    <a:pt x="3295290" y="1123176"/>
                    <a:pt x="3295290" y="1112808"/>
                  </a:cubicBezTo>
                  <a:cubicBezTo>
                    <a:pt x="3295290" y="1077275"/>
                    <a:pt x="3315419" y="1077343"/>
                    <a:pt x="3338423" y="1069675"/>
                  </a:cubicBezTo>
                  <a:cubicBezTo>
                    <a:pt x="3378679" y="1072551"/>
                    <a:pt x="3419055" y="1074077"/>
                    <a:pt x="3459192" y="1078302"/>
                  </a:cubicBezTo>
                  <a:cubicBezTo>
                    <a:pt x="3473773" y="1079837"/>
                    <a:pt x="3487791" y="1084990"/>
                    <a:pt x="3502324" y="1086928"/>
                  </a:cubicBezTo>
                  <a:cubicBezTo>
                    <a:pt x="3530969" y="1090747"/>
                    <a:pt x="3559834" y="1092679"/>
                    <a:pt x="3588589" y="1095555"/>
                  </a:cubicBezTo>
                  <a:cubicBezTo>
                    <a:pt x="3686637" y="1144580"/>
                    <a:pt x="3600769" y="1107534"/>
                    <a:pt x="3830128" y="1121434"/>
                  </a:cubicBezTo>
                  <a:cubicBezTo>
                    <a:pt x="3856119" y="1123009"/>
                    <a:pt x="3881770" y="1128574"/>
                    <a:pt x="3907766" y="1130060"/>
                  </a:cubicBezTo>
                  <a:cubicBezTo>
                    <a:pt x="3982462" y="1134328"/>
                    <a:pt x="4057291" y="1135811"/>
                    <a:pt x="4132053" y="1138687"/>
                  </a:cubicBezTo>
                  <a:cubicBezTo>
                    <a:pt x="4135218" y="1138951"/>
                    <a:pt x="4250299" y="1144579"/>
                    <a:pt x="4278702" y="1155940"/>
                  </a:cubicBezTo>
                  <a:cubicBezTo>
                    <a:pt x="4334048" y="1178079"/>
                    <a:pt x="4305828" y="1178129"/>
                    <a:pt x="4347713" y="1199072"/>
                  </a:cubicBezTo>
                  <a:cubicBezTo>
                    <a:pt x="4355846" y="1203138"/>
                    <a:pt x="4364966" y="1204823"/>
                    <a:pt x="4373592" y="1207698"/>
                  </a:cubicBezTo>
                  <a:cubicBezTo>
                    <a:pt x="4385094" y="1216324"/>
                    <a:pt x="4395238" y="1227147"/>
                    <a:pt x="4408098" y="1233577"/>
                  </a:cubicBezTo>
                  <a:cubicBezTo>
                    <a:pt x="4424364" y="1241710"/>
                    <a:pt x="4442603" y="1245079"/>
                    <a:pt x="4459856" y="1250830"/>
                  </a:cubicBezTo>
                  <a:lnTo>
                    <a:pt x="4485736" y="1259457"/>
                  </a:lnTo>
                  <a:cubicBezTo>
                    <a:pt x="4509450" y="1267362"/>
                    <a:pt x="4530539" y="1279284"/>
                    <a:pt x="4554747" y="1285336"/>
                  </a:cubicBezTo>
                  <a:cubicBezTo>
                    <a:pt x="4568971" y="1288892"/>
                    <a:pt x="4583502" y="1291087"/>
                    <a:pt x="4597879" y="1293962"/>
                  </a:cubicBezTo>
                  <a:cubicBezTo>
                    <a:pt x="4684611" y="1337328"/>
                    <a:pt x="4575181" y="1286396"/>
                    <a:pt x="4675517" y="1319841"/>
                  </a:cubicBezTo>
                  <a:cubicBezTo>
                    <a:pt x="4687717" y="1323908"/>
                    <a:pt x="4697658" y="1333561"/>
                    <a:pt x="4710023" y="1337094"/>
                  </a:cubicBezTo>
                  <a:cubicBezTo>
                    <a:pt x="4738219" y="1345150"/>
                    <a:pt x="4767532" y="1348596"/>
                    <a:pt x="4796287" y="1354347"/>
                  </a:cubicBezTo>
                  <a:cubicBezTo>
                    <a:pt x="4851036" y="1365297"/>
                    <a:pt x="4825201" y="1359420"/>
                    <a:pt x="4873924" y="1371600"/>
                  </a:cubicBezTo>
                  <a:cubicBezTo>
                    <a:pt x="4967105" y="1427508"/>
                    <a:pt x="4872589" y="1376492"/>
                    <a:pt x="4951562" y="1406106"/>
                  </a:cubicBezTo>
                  <a:cubicBezTo>
                    <a:pt x="4963603" y="1410621"/>
                    <a:pt x="4973958" y="1419033"/>
                    <a:pt x="4986068" y="1423358"/>
                  </a:cubicBezTo>
                  <a:cubicBezTo>
                    <a:pt x="5014340" y="1433455"/>
                    <a:pt x="5043639" y="1440409"/>
                    <a:pt x="5072332" y="1449238"/>
                  </a:cubicBezTo>
                  <a:cubicBezTo>
                    <a:pt x="5081023" y="1451912"/>
                    <a:pt x="5089351" y="1455819"/>
                    <a:pt x="5098211" y="1457864"/>
                  </a:cubicBezTo>
                  <a:cubicBezTo>
                    <a:pt x="5126784" y="1464458"/>
                    <a:pt x="5156026" y="1468005"/>
                    <a:pt x="5184475" y="1475117"/>
                  </a:cubicBezTo>
                  <a:cubicBezTo>
                    <a:pt x="5233205" y="1487299"/>
                    <a:pt x="5207355" y="1481418"/>
                    <a:pt x="5262113" y="1492370"/>
                  </a:cubicBezTo>
                  <a:cubicBezTo>
                    <a:pt x="5273615" y="1498121"/>
                    <a:pt x="5284578" y="1505108"/>
                    <a:pt x="5296619" y="1509623"/>
                  </a:cubicBezTo>
                  <a:cubicBezTo>
                    <a:pt x="5325558" y="1520475"/>
                    <a:pt x="5374223" y="1523420"/>
                    <a:pt x="5400136" y="1526875"/>
                  </a:cubicBezTo>
                  <a:cubicBezTo>
                    <a:pt x="5420290" y="1529562"/>
                    <a:pt x="5440465" y="1532159"/>
                    <a:pt x="5460521" y="1535502"/>
                  </a:cubicBezTo>
                  <a:cubicBezTo>
                    <a:pt x="5474984" y="1537912"/>
                    <a:pt x="5489138" y="1542054"/>
                    <a:pt x="5503653" y="1544128"/>
                  </a:cubicBezTo>
                  <a:cubicBezTo>
                    <a:pt x="5529430" y="1547810"/>
                    <a:pt x="5555411" y="1549879"/>
                    <a:pt x="5581290" y="1552755"/>
                  </a:cubicBezTo>
                  <a:cubicBezTo>
                    <a:pt x="5683402" y="1593599"/>
                    <a:pt x="5608999" y="1568605"/>
                    <a:pt x="5814204" y="1587260"/>
                  </a:cubicBezTo>
                  <a:lnTo>
                    <a:pt x="5909094" y="1595887"/>
                  </a:lnTo>
                  <a:cubicBezTo>
                    <a:pt x="5979345" y="1602274"/>
                    <a:pt x="6039721" y="1601179"/>
                    <a:pt x="6107502" y="1613140"/>
                  </a:cubicBezTo>
                  <a:cubicBezTo>
                    <a:pt x="6133609" y="1617747"/>
                    <a:pt x="6159260" y="1624641"/>
                    <a:pt x="6185139" y="1630392"/>
                  </a:cubicBezTo>
                  <a:lnTo>
                    <a:pt x="6435306" y="1621766"/>
                  </a:lnTo>
                  <a:cubicBezTo>
                    <a:pt x="6449425" y="1619051"/>
                    <a:pt x="6420471" y="1596464"/>
                    <a:pt x="6409426" y="1587260"/>
                  </a:cubicBezTo>
                  <a:cubicBezTo>
                    <a:pt x="6402441" y="1581439"/>
                    <a:pt x="6392173" y="1581509"/>
                    <a:pt x="6383547" y="1578634"/>
                  </a:cubicBezTo>
                  <a:lnTo>
                    <a:pt x="6331789" y="1544128"/>
                  </a:lnTo>
                  <a:cubicBezTo>
                    <a:pt x="6313248" y="1531767"/>
                    <a:pt x="6314521" y="1509593"/>
                    <a:pt x="6305909" y="1492370"/>
                  </a:cubicBezTo>
                  <a:cubicBezTo>
                    <a:pt x="6301272" y="1483097"/>
                    <a:pt x="6294407" y="1475117"/>
                    <a:pt x="6288656" y="1466491"/>
                  </a:cubicBezTo>
                  <a:cubicBezTo>
                    <a:pt x="6291532" y="1454989"/>
                    <a:pt x="6290706" y="1441850"/>
                    <a:pt x="6297283" y="1431985"/>
                  </a:cubicBezTo>
                  <a:cubicBezTo>
                    <a:pt x="6303034" y="1423359"/>
                    <a:pt x="6314160" y="1419876"/>
                    <a:pt x="6323162" y="1414732"/>
                  </a:cubicBezTo>
                  <a:cubicBezTo>
                    <a:pt x="6353009" y="1397676"/>
                    <a:pt x="6354513" y="1398531"/>
                    <a:pt x="6383547" y="1388853"/>
                  </a:cubicBezTo>
                  <a:cubicBezTo>
                    <a:pt x="6392173" y="1383102"/>
                    <a:pt x="6399897" y="1375684"/>
                    <a:pt x="6409426" y="1371600"/>
                  </a:cubicBezTo>
                  <a:cubicBezTo>
                    <a:pt x="6420323" y="1366930"/>
                    <a:pt x="6432306" y="1365299"/>
                    <a:pt x="6443932" y="1362974"/>
                  </a:cubicBezTo>
                  <a:cubicBezTo>
                    <a:pt x="6516290" y="1348502"/>
                    <a:pt x="6522569" y="1353769"/>
                    <a:pt x="6616460" y="1345721"/>
                  </a:cubicBezTo>
                  <a:lnTo>
                    <a:pt x="6797615" y="1328468"/>
                  </a:lnTo>
                  <a:cubicBezTo>
                    <a:pt x="6918385" y="1331343"/>
                    <a:pt x="7039120" y="1337094"/>
                    <a:pt x="7159924" y="1337094"/>
                  </a:cubicBezTo>
                  <a:cubicBezTo>
                    <a:pt x="7169017" y="1337094"/>
                    <a:pt x="7140475" y="1334898"/>
                    <a:pt x="7134045" y="1328468"/>
                  </a:cubicBezTo>
                  <a:cubicBezTo>
                    <a:pt x="7127615" y="1322038"/>
                    <a:pt x="7129001" y="1310947"/>
                    <a:pt x="7125419" y="1302589"/>
                  </a:cubicBezTo>
                  <a:cubicBezTo>
                    <a:pt x="7080053" y="1196733"/>
                    <a:pt x="7134227" y="1328830"/>
                    <a:pt x="7090913" y="1242204"/>
                  </a:cubicBezTo>
                  <a:cubicBezTo>
                    <a:pt x="7083988" y="1228354"/>
                    <a:pt x="7079097" y="1213571"/>
                    <a:pt x="7073660" y="1199072"/>
                  </a:cubicBezTo>
                  <a:cubicBezTo>
                    <a:pt x="7061570" y="1166831"/>
                    <a:pt x="7056722" y="1139944"/>
                    <a:pt x="7047781" y="1104181"/>
                  </a:cubicBezTo>
                  <a:cubicBezTo>
                    <a:pt x="7043752" y="1088066"/>
                    <a:pt x="7035219" y="1063521"/>
                    <a:pt x="7021902" y="1052423"/>
                  </a:cubicBezTo>
                  <a:cubicBezTo>
                    <a:pt x="7012023" y="1044191"/>
                    <a:pt x="6998898" y="1040921"/>
                    <a:pt x="6987396" y="1035170"/>
                  </a:cubicBezTo>
                  <a:cubicBezTo>
                    <a:pt x="6955766" y="1038045"/>
                    <a:pt x="6923783" y="1038277"/>
                    <a:pt x="6892506" y="1043796"/>
                  </a:cubicBezTo>
                  <a:cubicBezTo>
                    <a:pt x="6874596" y="1046956"/>
                    <a:pt x="6858166" y="1055823"/>
                    <a:pt x="6840747" y="1061049"/>
                  </a:cubicBezTo>
                  <a:cubicBezTo>
                    <a:pt x="6803776" y="1072140"/>
                    <a:pt x="6788377" y="1072227"/>
                    <a:pt x="6745856" y="1078302"/>
                  </a:cubicBezTo>
                  <a:cubicBezTo>
                    <a:pt x="6691784" y="1096325"/>
                    <a:pt x="6698637" y="1096366"/>
                    <a:pt x="6607834" y="1095555"/>
                  </a:cubicBezTo>
                  <a:cubicBezTo>
                    <a:pt x="6323116" y="1093013"/>
                    <a:pt x="6038491" y="1084053"/>
                    <a:pt x="5753819" y="1078302"/>
                  </a:cubicBezTo>
                  <a:cubicBezTo>
                    <a:pt x="5704694" y="1075412"/>
                    <a:pt x="5598631" y="1072388"/>
                    <a:pt x="5538158" y="1061049"/>
                  </a:cubicBezTo>
                  <a:cubicBezTo>
                    <a:pt x="5514852" y="1056679"/>
                    <a:pt x="5492398" y="1048446"/>
                    <a:pt x="5469147" y="1043796"/>
                  </a:cubicBezTo>
                  <a:cubicBezTo>
                    <a:pt x="5407194" y="1031405"/>
                    <a:pt x="5329150" y="1030194"/>
                    <a:pt x="5270739" y="1026543"/>
                  </a:cubicBezTo>
                  <a:cubicBezTo>
                    <a:pt x="5259237" y="1020792"/>
                    <a:pt x="5245327" y="1018384"/>
                    <a:pt x="5236234" y="1009291"/>
                  </a:cubicBezTo>
                  <a:cubicBezTo>
                    <a:pt x="5208674" y="981731"/>
                    <a:pt x="5237889" y="979156"/>
                    <a:pt x="5253487" y="966158"/>
                  </a:cubicBezTo>
                  <a:cubicBezTo>
                    <a:pt x="5296566" y="930259"/>
                    <a:pt x="5259765" y="946812"/>
                    <a:pt x="5305245" y="931653"/>
                  </a:cubicBezTo>
                  <a:cubicBezTo>
                    <a:pt x="5362216" y="893672"/>
                    <a:pt x="5293293" y="936343"/>
                    <a:pt x="5382883" y="897147"/>
                  </a:cubicBezTo>
                  <a:cubicBezTo>
                    <a:pt x="5403930" y="887939"/>
                    <a:pt x="5477381" y="846279"/>
                    <a:pt x="5512279" y="836762"/>
                  </a:cubicBezTo>
                  <a:cubicBezTo>
                    <a:pt x="5529154" y="832160"/>
                    <a:pt x="5546785" y="831011"/>
                    <a:pt x="5564038" y="828136"/>
                  </a:cubicBezTo>
                  <a:cubicBezTo>
                    <a:pt x="5648703" y="771691"/>
                    <a:pt x="5591509" y="817159"/>
                    <a:pt x="5382883" y="802257"/>
                  </a:cubicBezTo>
                  <a:cubicBezTo>
                    <a:pt x="5371057" y="801412"/>
                    <a:pt x="5360095" y="795433"/>
                    <a:pt x="5348377" y="793630"/>
                  </a:cubicBezTo>
                  <a:cubicBezTo>
                    <a:pt x="5322641" y="789671"/>
                    <a:pt x="5296618" y="787879"/>
                    <a:pt x="5270739" y="785004"/>
                  </a:cubicBezTo>
                  <a:cubicBezTo>
                    <a:pt x="5327954" y="708718"/>
                    <a:pt x="5313405" y="743271"/>
                    <a:pt x="5331124" y="690113"/>
                  </a:cubicBezTo>
                  <a:cubicBezTo>
                    <a:pt x="5319622" y="678611"/>
                    <a:pt x="5309855" y="665062"/>
                    <a:pt x="5296619" y="655608"/>
                  </a:cubicBezTo>
                  <a:cubicBezTo>
                    <a:pt x="5289219" y="650323"/>
                    <a:pt x="5278872" y="651048"/>
                    <a:pt x="5270739" y="646981"/>
                  </a:cubicBezTo>
                  <a:cubicBezTo>
                    <a:pt x="5261466" y="642344"/>
                    <a:pt x="5253486" y="635479"/>
                    <a:pt x="5244860" y="629728"/>
                  </a:cubicBezTo>
                  <a:cubicBezTo>
                    <a:pt x="5239939" y="614965"/>
                    <a:pt x="5233315" y="587526"/>
                    <a:pt x="5218981" y="577970"/>
                  </a:cubicBezTo>
                  <a:cubicBezTo>
                    <a:pt x="5209116" y="571393"/>
                    <a:pt x="5195977" y="572219"/>
                    <a:pt x="5184475" y="569343"/>
                  </a:cubicBezTo>
                  <a:cubicBezTo>
                    <a:pt x="5118625" y="585807"/>
                    <a:pt x="5181461" y="566539"/>
                    <a:pt x="5106838" y="603849"/>
                  </a:cubicBezTo>
                  <a:cubicBezTo>
                    <a:pt x="5098705" y="607916"/>
                    <a:pt x="5089316" y="608893"/>
                    <a:pt x="5080958" y="612475"/>
                  </a:cubicBezTo>
                  <a:cubicBezTo>
                    <a:pt x="5018453" y="639263"/>
                    <a:pt x="5076036" y="623811"/>
                    <a:pt x="5003321" y="638355"/>
                  </a:cubicBezTo>
                  <a:lnTo>
                    <a:pt x="4951562" y="672860"/>
                  </a:lnTo>
                  <a:cubicBezTo>
                    <a:pt x="4936430" y="682948"/>
                    <a:pt x="4894053" y="705928"/>
                    <a:pt x="4899804" y="690113"/>
                  </a:cubicBezTo>
                  <a:cubicBezTo>
                    <a:pt x="4905555" y="674298"/>
                    <a:pt x="4980316" y="608163"/>
                    <a:pt x="4986067" y="577970"/>
                  </a:cubicBezTo>
                  <a:cubicBezTo>
                    <a:pt x="4991818" y="547777"/>
                    <a:pt x="4986068" y="503207"/>
                    <a:pt x="4934310" y="508958"/>
                  </a:cubicBezTo>
                  <a:cubicBezTo>
                    <a:pt x="4882552" y="514709"/>
                    <a:pt x="4734084" y="651521"/>
                    <a:pt x="4675517" y="612475"/>
                  </a:cubicBezTo>
                  <a:cubicBezTo>
                    <a:pt x="4665117" y="581277"/>
                    <a:pt x="4658166" y="573879"/>
                    <a:pt x="4675517" y="534838"/>
                  </a:cubicBezTo>
                  <a:cubicBezTo>
                    <a:pt x="4680472" y="523690"/>
                    <a:pt x="4678392" y="519022"/>
                    <a:pt x="4701396" y="508958"/>
                  </a:cubicBezTo>
                  <a:cubicBezTo>
                    <a:pt x="4724400" y="498894"/>
                    <a:pt x="4807789" y="483079"/>
                    <a:pt x="4813540" y="474453"/>
                  </a:cubicBezTo>
                  <a:cubicBezTo>
                    <a:pt x="4810258" y="458043"/>
                    <a:pt x="4705709" y="406879"/>
                    <a:pt x="4701396" y="414068"/>
                  </a:cubicBezTo>
                  <a:cubicBezTo>
                    <a:pt x="4697083" y="421257"/>
                    <a:pt x="4793411" y="526211"/>
                    <a:pt x="4787660" y="517585"/>
                  </a:cubicBezTo>
                  <a:cubicBezTo>
                    <a:pt x="4779034" y="468702"/>
                    <a:pt x="4855234" y="527649"/>
                    <a:pt x="4839419" y="534838"/>
                  </a:cubicBezTo>
                  <a:cubicBezTo>
                    <a:pt x="4823604" y="542027"/>
                    <a:pt x="4728713" y="547779"/>
                    <a:pt x="4692769" y="560718"/>
                  </a:cubicBezTo>
                  <a:cubicBezTo>
                    <a:pt x="4656826" y="573658"/>
                    <a:pt x="4657592" y="646309"/>
                    <a:pt x="4623758" y="612475"/>
                  </a:cubicBezTo>
                  <a:cubicBezTo>
                    <a:pt x="4611667" y="613413"/>
                    <a:pt x="4606434" y="497835"/>
                    <a:pt x="4611596" y="566347"/>
                  </a:cubicBezTo>
                  <a:cubicBezTo>
                    <a:pt x="4616758" y="634859"/>
                    <a:pt x="4564999" y="504026"/>
                    <a:pt x="4559838" y="557721"/>
                  </a:cubicBezTo>
                  <a:cubicBezTo>
                    <a:pt x="4554677" y="611416"/>
                    <a:pt x="4522528" y="535776"/>
                    <a:pt x="4494363" y="526211"/>
                  </a:cubicBezTo>
                  <a:cubicBezTo>
                    <a:pt x="4466198" y="516646"/>
                    <a:pt x="4409536" y="543464"/>
                    <a:pt x="4390845" y="500332"/>
                  </a:cubicBezTo>
                  <a:cubicBezTo>
                    <a:pt x="4372154" y="457200"/>
                    <a:pt x="4390845" y="301925"/>
                    <a:pt x="4382219" y="267419"/>
                  </a:cubicBezTo>
                  <a:cubicBezTo>
                    <a:pt x="4373593" y="232913"/>
                    <a:pt x="4353850" y="285349"/>
                    <a:pt x="4339087" y="293298"/>
                  </a:cubicBezTo>
                  <a:cubicBezTo>
                    <a:pt x="4316442" y="305491"/>
                    <a:pt x="4293079" y="316302"/>
                    <a:pt x="4270075" y="327804"/>
                  </a:cubicBezTo>
                  <a:cubicBezTo>
                    <a:pt x="4249069" y="338307"/>
                    <a:pt x="4208579" y="347491"/>
                    <a:pt x="4183811" y="353683"/>
                  </a:cubicBezTo>
                  <a:cubicBezTo>
                    <a:pt x="4129177" y="347932"/>
                    <a:pt x="4072731" y="351522"/>
                    <a:pt x="4019909" y="336430"/>
                  </a:cubicBezTo>
                  <a:cubicBezTo>
                    <a:pt x="4008499" y="333170"/>
                    <a:pt x="3999716" y="286279"/>
                    <a:pt x="3994030" y="276045"/>
                  </a:cubicBezTo>
                  <a:cubicBezTo>
                    <a:pt x="3983960" y="257919"/>
                    <a:pt x="3971026" y="241540"/>
                    <a:pt x="3959524" y="224287"/>
                  </a:cubicBezTo>
                  <a:lnTo>
                    <a:pt x="3942272" y="198408"/>
                  </a:lnTo>
                  <a:cubicBezTo>
                    <a:pt x="3936521" y="189781"/>
                    <a:pt x="3928298" y="182364"/>
                    <a:pt x="3925019" y="172528"/>
                  </a:cubicBezTo>
                  <a:cubicBezTo>
                    <a:pt x="3907524" y="120046"/>
                    <a:pt x="3927809" y="173332"/>
                    <a:pt x="3899139" y="120770"/>
                  </a:cubicBezTo>
                  <a:cubicBezTo>
                    <a:pt x="3856281" y="42196"/>
                    <a:pt x="3890549" y="60396"/>
                    <a:pt x="3838755" y="43132"/>
                  </a:cubicBezTo>
                  <a:cubicBezTo>
                    <a:pt x="3827253" y="46007"/>
                    <a:pt x="3814490" y="45784"/>
                    <a:pt x="3804249" y="51758"/>
                  </a:cubicBezTo>
                  <a:cubicBezTo>
                    <a:pt x="3779411" y="66247"/>
                    <a:pt x="3755571" y="83185"/>
                    <a:pt x="3735238" y="103517"/>
                  </a:cubicBezTo>
                  <a:cubicBezTo>
                    <a:pt x="3726611" y="112143"/>
                    <a:pt x="3719285" y="122305"/>
                    <a:pt x="3709358" y="129396"/>
                  </a:cubicBezTo>
                  <a:cubicBezTo>
                    <a:pt x="3698894" y="136870"/>
                    <a:pt x="3686355" y="140898"/>
                    <a:pt x="3674853" y="146649"/>
                  </a:cubicBezTo>
                  <a:cubicBezTo>
                    <a:pt x="3661097" y="167282"/>
                    <a:pt x="3652852" y="183314"/>
                    <a:pt x="3631721" y="198408"/>
                  </a:cubicBezTo>
                  <a:cubicBezTo>
                    <a:pt x="3621257" y="205882"/>
                    <a:pt x="3608242" y="209044"/>
                    <a:pt x="3597215" y="215660"/>
                  </a:cubicBezTo>
                  <a:cubicBezTo>
                    <a:pt x="3579434" y="226328"/>
                    <a:pt x="3565127" y="243609"/>
                    <a:pt x="3545456" y="250166"/>
                  </a:cubicBezTo>
                  <a:lnTo>
                    <a:pt x="3493698" y="267419"/>
                  </a:lnTo>
                  <a:cubicBezTo>
                    <a:pt x="3475960" y="273332"/>
                    <a:pt x="3451360" y="282266"/>
                    <a:pt x="3433313" y="284672"/>
                  </a:cubicBezTo>
                  <a:cubicBezTo>
                    <a:pt x="3401831" y="288870"/>
                    <a:pt x="3370053" y="290423"/>
                    <a:pt x="3338423" y="293298"/>
                  </a:cubicBezTo>
                  <a:lnTo>
                    <a:pt x="2846717" y="284672"/>
                  </a:lnTo>
                  <a:cubicBezTo>
                    <a:pt x="2826394" y="284037"/>
                    <a:pt x="2805807" y="281888"/>
                    <a:pt x="2786332" y="276045"/>
                  </a:cubicBezTo>
                  <a:cubicBezTo>
                    <a:pt x="2776402" y="273066"/>
                    <a:pt x="2769455" y="263936"/>
                    <a:pt x="2760453" y="258792"/>
                  </a:cubicBezTo>
                  <a:cubicBezTo>
                    <a:pt x="2749288" y="252412"/>
                    <a:pt x="2737112" y="247920"/>
                    <a:pt x="2725947" y="241540"/>
                  </a:cubicBezTo>
                  <a:cubicBezTo>
                    <a:pt x="2667146" y="207940"/>
                    <a:pt x="2740650" y="237241"/>
                    <a:pt x="2639683" y="198408"/>
                  </a:cubicBezTo>
                  <a:cubicBezTo>
                    <a:pt x="2443085" y="122794"/>
                    <a:pt x="2711315" y="228036"/>
                    <a:pt x="2544792" y="172528"/>
                  </a:cubicBezTo>
                  <a:cubicBezTo>
                    <a:pt x="2430584" y="134459"/>
                    <a:pt x="2492873" y="151370"/>
                    <a:pt x="2424023" y="120770"/>
                  </a:cubicBezTo>
                  <a:cubicBezTo>
                    <a:pt x="2409872" y="114481"/>
                    <a:pt x="2395041" y="109806"/>
                    <a:pt x="2380890" y="103517"/>
                  </a:cubicBezTo>
                  <a:cubicBezTo>
                    <a:pt x="2369139" y="98294"/>
                    <a:pt x="2358325" y="91040"/>
                    <a:pt x="2346385" y="86264"/>
                  </a:cubicBezTo>
                  <a:cubicBezTo>
                    <a:pt x="2329500" y="79510"/>
                    <a:pt x="2311879" y="74762"/>
                    <a:pt x="2294626" y="69011"/>
                  </a:cubicBezTo>
                  <a:cubicBezTo>
                    <a:pt x="2267202" y="59870"/>
                    <a:pt x="2259171" y="62838"/>
                    <a:pt x="2234241" y="51758"/>
                  </a:cubicBezTo>
                  <a:cubicBezTo>
                    <a:pt x="2216614" y="43924"/>
                    <a:pt x="2200611" y="32471"/>
                    <a:pt x="2182483" y="25879"/>
                  </a:cubicBezTo>
                  <a:cubicBezTo>
                    <a:pt x="2168704" y="20868"/>
                    <a:pt x="2153777" y="19876"/>
                    <a:pt x="2139351" y="17253"/>
                  </a:cubicBezTo>
                  <a:cubicBezTo>
                    <a:pt x="2072553" y="5108"/>
                    <a:pt x="2107341" y="15209"/>
                    <a:pt x="2061713" y="0"/>
                  </a:cubicBezTo>
                  <a:cubicBezTo>
                    <a:pt x="2058838" y="8626"/>
                    <a:pt x="2053087" y="16786"/>
                    <a:pt x="2053087" y="25879"/>
                  </a:cubicBezTo>
                  <a:cubicBezTo>
                    <a:pt x="2053087" y="46698"/>
                    <a:pt x="2063532" y="74470"/>
                    <a:pt x="2070339" y="94891"/>
                  </a:cubicBezTo>
                  <a:cubicBezTo>
                    <a:pt x="2064588" y="117895"/>
                    <a:pt x="2062899" y="142316"/>
                    <a:pt x="2053087" y="163902"/>
                  </a:cubicBezTo>
                  <a:cubicBezTo>
                    <a:pt x="2048039" y="175008"/>
                    <a:pt x="2036837" y="182291"/>
                    <a:pt x="2027207" y="189781"/>
                  </a:cubicBezTo>
                  <a:cubicBezTo>
                    <a:pt x="1968770" y="235232"/>
                    <a:pt x="1991502" y="212650"/>
                    <a:pt x="1940943" y="241540"/>
                  </a:cubicBezTo>
                  <a:cubicBezTo>
                    <a:pt x="1931941" y="246684"/>
                    <a:pt x="1924538" y="254581"/>
                    <a:pt x="1915064" y="258792"/>
                  </a:cubicBezTo>
                  <a:cubicBezTo>
                    <a:pt x="1898445" y="266178"/>
                    <a:pt x="1863306" y="276045"/>
                    <a:pt x="1863306" y="276045"/>
                  </a:cubicBezTo>
                  <a:cubicBezTo>
                    <a:pt x="1817298" y="270294"/>
                    <a:pt x="1770748" y="267885"/>
                    <a:pt x="1725283" y="258792"/>
                  </a:cubicBezTo>
                  <a:cubicBezTo>
                    <a:pt x="1712673" y="256270"/>
                    <a:pt x="1702597" y="246606"/>
                    <a:pt x="1690777" y="241540"/>
                  </a:cubicBezTo>
                  <a:cubicBezTo>
                    <a:pt x="1640782" y="220114"/>
                    <a:pt x="1688746" y="248812"/>
                    <a:pt x="1639019" y="215660"/>
                  </a:cubicBezTo>
                  <a:cubicBezTo>
                    <a:pt x="1633268" y="207034"/>
                    <a:pt x="1630768" y="194925"/>
                    <a:pt x="1621766" y="189781"/>
                  </a:cubicBezTo>
                  <a:cubicBezTo>
                    <a:pt x="1616779" y="186931"/>
                    <a:pt x="1527131" y="172583"/>
                    <a:pt x="1526875" y="172528"/>
                  </a:cubicBezTo>
                  <a:cubicBezTo>
                    <a:pt x="1503690" y="167560"/>
                    <a:pt x="1481215" y="159396"/>
                    <a:pt x="1457864" y="155275"/>
                  </a:cubicBezTo>
                  <a:cubicBezTo>
                    <a:pt x="1432222" y="150750"/>
                    <a:pt x="1406036" y="150090"/>
                    <a:pt x="1380226" y="146649"/>
                  </a:cubicBezTo>
                  <a:cubicBezTo>
                    <a:pt x="1362889" y="144337"/>
                    <a:pt x="1345721" y="140898"/>
                    <a:pt x="1328468" y="138023"/>
                  </a:cubicBezTo>
                  <a:cubicBezTo>
                    <a:pt x="1316966" y="132272"/>
                    <a:pt x="1305782" y="125836"/>
                    <a:pt x="1293962" y="120770"/>
                  </a:cubicBezTo>
                  <a:cubicBezTo>
                    <a:pt x="1285604" y="117188"/>
                    <a:pt x="1276526" y="108766"/>
                    <a:pt x="1268083" y="112143"/>
                  </a:cubicBezTo>
                  <a:cubicBezTo>
                    <a:pt x="1258457" y="115994"/>
                    <a:pt x="1258161" y="130692"/>
                    <a:pt x="1250830" y="138023"/>
                  </a:cubicBezTo>
                  <a:cubicBezTo>
                    <a:pt x="1243499" y="145354"/>
                    <a:pt x="1232915" y="148638"/>
                    <a:pt x="1224951" y="155275"/>
                  </a:cubicBezTo>
                  <a:cubicBezTo>
                    <a:pt x="1215579" y="163085"/>
                    <a:pt x="1208999" y="174064"/>
                    <a:pt x="1199072" y="181155"/>
                  </a:cubicBezTo>
                  <a:cubicBezTo>
                    <a:pt x="1188608" y="188630"/>
                    <a:pt x="1175593" y="191792"/>
                    <a:pt x="1164566" y="198408"/>
                  </a:cubicBezTo>
                  <a:cubicBezTo>
                    <a:pt x="1090409" y="242901"/>
                    <a:pt x="1138982" y="224187"/>
                    <a:pt x="1086928" y="241540"/>
                  </a:cubicBezTo>
                  <a:cubicBezTo>
                    <a:pt x="1003707" y="224895"/>
                    <a:pt x="1077154" y="245278"/>
                    <a:pt x="1017917" y="215660"/>
                  </a:cubicBezTo>
                  <a:cubicBezTo>
                    <a:pt x="1004067" y="208735"/>
                    <a:pt x="989284" y="203845"/>
                    <a:pt x="974785" y="198408"/>
                  </a:cubicBezTo>
                  <a:cubicBezTo>
                    <a:pt x="966271" y="195215"/>
                    <a:pt x="957039" y="193848"/>
                    <a:pt x="948906" y="189781"/>
                  </a:cubicBezTo>
                  <a:cubicBezTo>
                    <a:pt x="939633" y="185144"/>
                    <a:pt x="932299" y="177165"/>
                    <a:pt x="923026" y="172528"/>
                  </a:cubicBezTo>
                  <a:cubicBezTo>
                    <a:pt x="899014" y="160522"/>
                    <a:pt x="852299" y="146077"/>
                    <a:pt x="828136" y="138023"/>
                  </a:cubicBezTo>
                  <a:lnTo>
                    <a:pt x="750498" y="112143"/>
                  </a:lnTo>
                  <a:lnTo>
                    <a:pt x="724619" y="103517"/>
                  </a:lnTo>
                  <a:cubicBezTo>
                    <a:pt x="623977" y="106392"/>
                    <a:pt x="523377" y="112143"/>
                    <a:pt x="422694" y="112143"/>
                  </a:cubicBezTo>
                  <a:cubicBezTo>
                    <a:pt x="413601" y="112143"/>
                    <a:pt x="404381" y="108561"/>
                    <a:pt x="396815" y="103517"/>
                  </a:cubicBezTo>
                  <a:cubicBezTo>
                    <a:pt x="386664" y="96750"/>
                    <a:pt x="379562" y="86264"/>
                    <a:pt x="370936" y="77638"/>
                  </a:cubicBezTo>
                  <a:cubicBezTo>
                    <a:pt x="370373" y="75387"/>
                    <a:pt x="358182" y="22877"/>
                    <a:pt x="353683" y="17253"/>
                  </a:cubicBezTo>
                  <a:cubicBezTo>
                    <a:pt x="347206" y="9157"/>
                    <a:pt x="336430" y="5751"/>
                    <a:pt x="327804" y="0"/>
                  </a:cubicBezTo>
                  <a:cubicBezTo>
                    <a:pt x="288841" y="9740"/>
                    <a:pt x="275775" y="8896"/>
                    <a:pt x="241539" y="43132"/>
                  </a:cubicBezTo>
                  <a:cubicBezTo>
                    <a:pt x="232913" y="51758"/>
                    <a:pt x="225811" y="62244"/>
                    <a:pt x="215660" y="69011"/>
                  </a:cubicBezTo>
                  <a:cubicBezTo>
                    <a:pt x="208094" y="74055"/>
                    <a:pt x="198268" y="74374"/>
                    <a:pt x="189781" y="77638"/>
                  </a:cubicBezTo>
                  <a:cubicBezTo>
                    <a:pt x="160876" y="88755"/>
                    <a:pt x="132272" y="100641"/>
                    <a:pt x="103517" y="112143"/>
                  </a:cubicBezTo>
                  <a:cubicBezTo>
                    <a:pt x="87277" y="118639"/>
                    <a:pt x="68727" y="116528"/>
                    <a:pt x="51758" y="120770"/>
                  </a:cubicBezTo>
                  <a:cubicBezTo>
                    <a:pt x="34115" y="125181"/>
                    <a:pt x="0" y="138023"/>
                    <a:pt x="0" y="138023"/>
                  </a:cubicBezTo>
                  <a:cubicBezTo>
                    <a:pt x="17951" y="209830"/>
                    <a:pt x="-3906" y="138839"/>
                    <a:pt x="25879" y="198408"/>
                  </a:cubicBezTo>
                  <a:cubicBezTo>
                    <a:pt x="29946" y="206541"/>
                    <a:pt x="28076" y="217857"/>
                    <a:pt x="34506" y="224287"/>
                  </a:cubicBezTo>
                  <a:cubicBezTo>
                    <a:pt x="40936" y="230717"/>
                    <a:pt x="51759" y="230038"/>
                    <a:pt x="60385" y="232913"/>
                  </a:cubicBezTo>
                  <a:cubicBezTo>
                    <a:pt x="77638" y="230038"/>
                    <a:pt x="95069" y="228081"/>
                    <a:pt x="112143" y="224287"/>
                  </a:cubicBezTo>
                  <a:cubicBezTo>
                    <a:pt x="121020" y="222314"/>
                    <a:pt x="104954" y="218536"/>
                    <a:pt x="112143" y="215660"/>
                  </a:cubicBezTo>
                  <a:close/>
                </a:path>
              </a:pathLst>
            </a:custGeom>
            <a:gradFill>
              <a:gsLst>
                <a:gs pos="17000">
                  <a:srgbClr val="8064A2">
                    <a:lumMod val="75000"/>
                  </a:srgbClr>
                </a:gs>
                <a:gs pos="51000">
                  <a:srgbClr val="F79646">
                    <a:lumMod val="75000"/>
                  </a:srgbClr>
                </a:gs>
                <a:gs pos="100000">
                  <a:srgbClr val="FFC000"/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>
              <a:softEdge rad="127000"/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Freeform 9">
              <a:extLst>
                <a:ext uri="{FF2B5EF4-FFF2-40B4-BE49-F238E27FC236}">
                  <a16:creationId xmlns:a16="http://schemas.microsoft.com/office/drawing/2014/main" id="{85ECDE39-1A92-406F-9BDE-9E78AE386CF8}"/>
                </a:ext>
              </a:extLst>
            </p:cNvPr>
            <p:cNvSpPr/>
            <p:nvPr/>
          </p:nvSpPr>
          <p:spPr>
            <a:xfrm flipH="1">
              <a:off x="4584626" y="1231489"/>
              <a:ext cx="3357798" cy="698740"/>
            </a:xfrm>
            <a:custGeom>
              <a:avLst/>
              <a:gdLst>
                <a:gd name="connsiteX0" fmla="*/ 408265 w 2987563"/>
                <a:gd name="connsiteY0" fmla="*/ 497 h 699237"/>
                <a:gd name="connsiteX1" fmla="*/ 2823 w 2987563"/>
                <a:gd name="connsiteY1" fmla="*/ 9124 h 699237"/>
                <a:gd name="connsiteX2" fmla="*/ 28703 w 2987563"/>
                <a:gd name="connsiteY2" fmla="*/ 35003 h 699237"/>
                <a:gd name="connsiteX3" fmla="*/ 80461 w 2987563"/>
                <a:gd name="connsiteY3" fmla="*/ 121267 h 699237"/>
                <a:gd name="connsiteX4" fmla="*/ 89087 w 2987563"/>
                <a:gd name="connsiteY4" fmla="*/ 147146 h 699237"/>
                <a:gd name="connsiteX5" fmla="*/ 80461 w 2987563"/>
                <a:gd name="connsiteY5" fmla="*/ 207531 h 699237"/>
                <a:gd name="connsiteX6" fmla="*/ 106340 w 2987563"/>
                <a:gd name="connsiteY6" fmla="*/ 224784 h 699237"/>
                <a:gd name="connsiteX7" fmla="*/ 313374 w 2987563"/>
                <a:gd name="connsiteY7" fmla="*/ 233410 h 699237"/>
                <a:gd name="connsiteX8" fmla="*/ 304748 w 2987563"/>
                <a:gd name="connsiteY8" fmla="*/ 319675 h 699237"/>
                <a:gd name="connsiteX9" fmla="*/ 278869 w 2987563"/>
                <a:gd name="connsiteY9" fmla="*/ 336927 h 699237"/>
                <a:gd name="connsiteX10" fmla="*/ 227110 w 2987563"/>
                <a:gd name="connsiteY10" fmla="*/ 388686 h 699237"/>
                <a:gd name="connsiteX11" fmla="*/ 192604 w 2987563"/>
                <a:gd name="connsiteY11" fmla="*/ 440444 h 699237"/>
                <a:gd name="connsiteX12" fmla="*/ 140846 w 2987563"/>
                <a:gd name="connsiteY12" fmla="*/ 474950 h 699237"/>
                <a:gd name="connsiteX13" fmla="*/ 132219 w 2987563"/>
                <a:gd name="connsiteY13" fmla="*/ 500829 h 699237"/>
                <a:gd name="connsiteX14" fmla="*/ 183978 w 2987563"/>
                <a:gd name="connsiteY14" fmla="*/ 518082 h 699237"/>
                <a:gd name="connsiteX15" fmla="*/ 252989 w 2987563"/>
                <a:gd name="connsiteY15" fmla="*/ 509456 h 699237"/>
                <a:gd name="connsiteX16" fmla="*/ 278869 w 2987563"/>
                <a:gd name="connsiteY16" fmla="*/ 500829 h 699237"/>
                <a:gd name="connsiteX17" fmla="*/ 339253 w 2987563"/>
                <a:gd name="connsiteY17" fmla="*/ 483576 h 699237"/>
                <a:gd name="connsiteX18" fmla="*/ 408265 w 2987563"/>
                <a:gd name="connsiteY18" fmla="*/ 492203 h 699237"/>
                <a:gd name="connsiteX19" fmla="*/ 451397 w 2987563"/>
                <a:gd name="connsiteY19" fmla="*/ 543961 h 699237"/>
                <a:gd name="connsiteX20" fmla="*/ 477276 w 2987563"/>
                <a:gd name="connsiteY20" fmla="*/ 561214 h 699237"/>
                <a:gd name="connsiteX21" fmla="*/ 529035 w 2987563"/>
                <a:gd name="connsiteY21" fmla="*/ 552588 h 699237"/>
                <a:gd name="connsiteX22" fmla="*/ 554914 w 2987563"/>
                <a:gd name="connsiteY22" fmla="*/ 535335 h 699237"/>
                <a:gd name="connsiteX23" fmla="*/ 589419 w 2987563"/>
                <a:gd name="connsiteY23" fmla="*/ 518082 h 699237"/>
                <a:gd name="connsiteX24" fmla="*/ 641178 w 2987563"/>
                <a:gd name="connsiteY24" fmla="*/ 492203 h 699237"/>
                <a:gd name="connsiteX25" fmla="*/ 701563 w 2987563"/>
                <a:gd name="connsiteY25" fmla="*/ 500829 h 699237"/>
                <a:gd name="connsiteX26" fmla="*/ 727442 w 2987563"/>
                <a:gd name="connsiteY26" fmla="*/ 526708 h 699237"/>
                <a:gd name="connsiteX27" fmla="*/ 761948 w 2987563"/>
                <a:gd name="connsiteY27" fmla="*/ 543961 h 699237"/>
                <a:gd name="connsiteX28" fmla="*/ 839586 w 2987563"/>
                <a:gd name="connsiteY28" fmla="*/ 535335 h 699237"/>
                <a:gd name="connsiteX29" fmla="*/ 891344 w 2987563"/>
                <a:gd name="connsiteY29" fmla="*/ 500829 h 699237"/>
                <a:gd name="connsiteX30" fmla="*/ 917223 w 2987563"/>
                <a:gd name="connsiteY30" fmla="*/ 483576 h 699237"/>
                <a:gd name="connsiteX31" fmla="*/ 968982 w 2987563"/>
                <a:gd name="connsiteY31" fmla="*/ 440444 h 699237"/>
                <a:gd name="connsiteX32" fmla="*/ 994861 w 2987563"/>
                <a:gd name="connsiteY32" fmla="*/ 431818 h 699237"/>
                <a:gd name="connsiteX33" fmla="*/ 1020740 w 2987563"/>
                <a:gd name="connsiteY33" fmla="*/ 414565 h 699237"/>
                <a:gd name="connsiteX34" fmla="*/ 1132884 w 2987563"/>
                <a:gd name="connsiteY34" fmla="*/ 414565 h 699237"/>
                <a:gd name="connsiteX35" fmla="*/ 1210521 w 2987563"/>
                <a:gd name="connsiteY35" fmla="*/ 449071 h 699237"/>
                <a:gd name="connsiteX36" fmla="*/ 1236401 w 2987563"/>
                <a:gd name="connsiteY36" fmla="*/ 457697 h 699237"/>
                <a:gd name="connsiteX37" fmla="*/ 1253653 w 2987563"/>
                <a:gd name="connsiteY37" fmla="*/ 483576 h 699237"/>
                <a:gd name="connsiteX38" fmla="*/ 1314038 w 2987563"/>
                <a:gd name="connsiteY38" fmla="*/ 509456 h 699237"/>
                <a:gd name="connsiteX39" fmla="*/ 1339918 w 2987563"/>
                <a:gd name="connsiteY39" fmla="*/ 526708 h 699237"/>
                <a:gd name="connsiteX40" fmla="*/ 1374423 w 2987563"/>
                <a:gd name="connsiteY40" fmla="*/ 543961 h 699237"/>
                <a:gd name="connsiteX41" fmla="*/ 1400303 w 2987563"/>
                <a:gd name="connsiteY41" fmla="*/ 569841 h 699237"/>
                <a:gd name="connsiteX42" fmla="*/ 1460687 w 2987563"/>
                <a:gd name="connsiteY42" fmla="*/ 587093 h 699237"/>
                <a:gd name="connsiteX43" fmla="*/ 1495193 w 2987563"/>
                <a:gd name="connsiteY43" fmla="*/ 604346 h 699237"/>
                <a:gd name="connsiteX44" fmla="*/ 1529699 w 2987563"/>
                <a:gd name="connsiteY44" fmla="*/ 612973 h 699237"/>
                <a:gd name="connsiteX45" fmla="*/ 1624589 w 2987563"/>
                <a:gd name="connsiteY45" fmla="*/ 630225 h 699237"/>
                <a:gd name="connsiteX46" fmla="*/ 2064536 w 2987563"/>
                <a:gd name="connsiteY46" fmla="*/ 638852 h 699237"/>
                <a:gd name="connsiteX47" fmla="*/ 2150801 w 2987563"/>
                <a:gd name="connsiteY47" fmla="*/ 664731 h 699237"/>
                <a:gd name="connsiteX48" fmla="*/ 2176680 w 2987563"/>
                <a:gd name="connsiteY48" fmla="*/ 681984 h 699237"/>
                <a:gd name="connsiteX49" fmla="*/ 2323329 w 2987563"/>
                <a:gd name="connsiteY49" fmla="*/ 699237 h 699237"/>
                <a:gd name="connsiteX50" fmla="*/ 2349208 w 2987563"/>
                <a:gd name="connsiteY50" fmla="*/ 681984 h 699237"/>
                <a:gd name="connsiteX51" fmla="*/ 2392340 w 2987563"/>
                <a:gd name="connsiteY51" fmla="*/ 638852 h 699237"/>
                <a:gd name="connsiteX52" fmla="*/ 2461352 w 2987563"/>
                <a:gd name="connsiteY52" fmla="*/ 595720 h 699237"/>
                <a:gd name="connsiteX53" fmla="*/ 2909925 w 2987563"/>
                <a:gd name="connsiteY53" fmla="*/ 587093 h 699237"/>
                <a:gd name="connsiteX54" fmla="*/ 2935804 w 2987563"/>
                <a:gd name="connsiteY54" fmla="*/ 569841 h 699237"/>
                <a:gd name="connsiteX55" fmla="*/ 2927178 w 2987563"/>
                <a:gd name="connsiteY55" fmla="*/ 543961 h 699237"/>
                <a:gd name="connsiteX56" fmla="*/ 2815035 w 2987563"/>
                <a:gd name="connsiteY56" fmla="*/ 518082 h 699237"/>
                <a:gd name="connsiteX57" fmla="*/ 2720144 w 2987563"/>
                <a:gd name="connsiteY57" fmla="*/ 492203 h 699237"/>
                <a:gd name="connsiteX58" fmla="*/ 2608001 w 2987563"/>
                <a:gd name="connsiteY58" fmla="*/ 466324 h 699237"/>
                <a:gd name="connsiteX59" fmla="*/ 2694265 w 2987563"/>
                <a:gd name="connsiteY59" fmla="*/ 388686 h 699237"/>
                <a:gd name="connsiteX60" fmla="*/ 2711518 w 2987563"/>
                <a:gd name="connsiteY60" fmla="*/ 362807 h 699237"/>
                <a:gd name="connsiteX61" fmla="*/ 2763276 w 2987563"/>
                <a:gd name="connsiteY61" fmla="*/ 319675 h 699237"/>
                <a:gd name="connsiteX62" fmla="*/ 2789155 w 2987563"/>
                <a:gd name="connsiteY62" fmla="*/ 311048 h 699237"/>
                <a:gd name="connsiteX63" fmla="*/ 2797782 w 2987563"/>
                <a:gd name="connsiteY63" fmla="*/ 285169 h 699237"/>
                <a:gd name="connsiteX64" fmla="*/ 2780529 w 2987563"/>
                <a:gd name="connsiteY64" fmla="*/ 224784 h 699237"/>
                <a:gd name="connsiteX65" fmla="*/ 2832287 w 2987563"/>
                <a:gd name="connsiteY65" fmla="*/ 190278 h 699237"/>
                <a:gd name="connsiteX66" fmla="*/ 2858167 w 2987563"/>
                <a:gd name="connsiteY66" fmla="*/ 164399 h 699237"/>
                <a:gd name="connsiteX67" fmla="*/ 2884046 w 2987563"/>
                <a:gd name="connsiteY67" fmla="*/ 147146 h 699237"/>
                <a:gd name="connsiteX68" fmla="*/ 2961684 w 2987563"/>
                <a:gd name="connsiteY68" fmla="*/ 104014 h 699237"/>
                <a:gd name="connsiteX69" fmla="*/ 2987563 w 2987563"/>
                <a:gd name="connsiteY69" fmla="*/ 95388 h 699237"/>
                <a:gd name="connsiteX70" fmla="*/ 2961684 w 2987563"/>
                <a:gd name="connsiteY70" fmla="*/ 86761 h 699237"/>
                <a:gd name="connsiteX71" fmla="*/ 2806408 w 2987563"/>
                <a:gd name="connsiteY71" fmla="*/ 104014 h 699237"/>
                <a:gd name="connsiteX72" fmla="*/ 2754650 w 2987563"/>
                <a:gd name="connsiteY72" fmla="*/ 147146 h 699237"/>
                <a:gd name="connsiteX73" fmla="*/ 2702891 w 2987563"/>
                <a:gd name="connsiteY73" fmla="*/ 164399 h 699237"/>
                <a:gd name="connsiteX74" fmla="*/ 2677012 w 2987563"/>
                <a:gd name="connsiteY74" fmla="*/ 181652 h 699237"/>
                <a:gd name="connsiteX75" fmla="*/ 2651133 w 2987563"/>
                <a:gd name="connsiteY75" fmla="*/ 190278 h 699237"/>
                <a:gd name="connsiteX76" fmla="*/ 2461352 w 2987563"/>
                <a:gd name="connsiteY76" fmla="*/ 207531 h 699237"/>
                <a:gd name="connsiteX77" fmla="*/ 2409593 w 2987563"/>
                <a:gd name="connsiteY77" fmla="*/ 216158 h 699237"/>
                <a:gd name="connsiteX78" fmla="*/ 2288823 w 2987563"/>
                <a:gd name="connsiteY78" fmla="*/ 198905 h 699237"/>
                <a:gd name="connsiteX79" fmla="*/ 2314703 w 2987563"/>
                <a:gd name="connsiteY79" fmla="*/ 155773 h 699237"/>
                <a:gd name="connsiteX80" fmla="*/ 2340582 w 2987563"/>
                <a:gd name="connsiteY80" fmla="*/ 138520 h 699237"/>
                <a:gd name="connsiteX81" fmla="*/ 2375087 w 2987563"/>
                <a:gd name="connsiteY81" fmla="*/ 104014 h 699237"/>
                <a:gd name="connsiteX82" fmla="*/ 2409593 w 2987563"/>
                <a:gd name="connsiteY82" fmla="*/ 78135 h 699237"/>
                <a:gd name="connsiteX83" fmla="*/ 2349208 w 2987563"/>
                <a:gd name="connsiteY83" fmla="*/ 86761 h 699237"/>
                <a:gd name="connsiteX84" fmla="*/ 2297450 w 2987563"/>
                <a:gd name="connsiteY84" fmla="*/ 104014 h 699237"/>
                <a:gd name="connsiteX85" fmla="*/ 2271570 w 2987563"/>
                <a:gd name="connsiteY85" fmla="*/ 121267 h 699237"/>
                <a:gd name="connsiteX86" fmla="*/ 2176680 w 2987563"/>
                <a:gd name="connsiteY86" fmla="*/ 138520 h 699237"/>
                <a:gd name="connsiteX87" fmla="*/ 2124921 w 2987563"/>
                <a:gd name="connsiteY87" fmla="*/ 155773 h 699237"/>
                <a:gd name="connsiteX88" fmla="*/ 2099042 w 2987563"/>
                <a:gd name="connsiteY88" fmla="*/ 164399 h 699237"/>
                <a:gd name="connsiteX89" fmla="*/ 1969646 w 2987563"/>
                <a:gd name="connsiteY89" fmla="*/ 198905 h 699237"/>
                <a:gd name="connsiteX90" fmla="*/ 1857503 w 2987563"/>
                <a:gd name="connsiteY90" fmla="*/ 190278 h 699237"/>
                <a:gd name="connsiteX91" fmla="*/ 1822997 w 2987563"/>
                <a:gd name="connsiteY91" fmla="*/ 147146 h 699237"/>
                <a:gd name="connsiteX92" fmla="*/ 1797118 w 2987563"/>
                <a:gd name="connsiteY92" fmla="*/ 138520 h 699237"/>
                <a:gd name="connsiteX93" fmla="*/ 1728106 w 2987563"/>
                <a:gd name="connsiteY93" fmla="*/ 147146 h 699237"/>
                <a:gd name="connsiteX94" fmla="*/ 1702227 w 2987563"/>
                <a:gd name="connsiteY94" fmla="*/ 164399 h 699237"/>
                <a:gd name="connsiteX95" fmla="*/ 1641842 w 2987563"/>
                <a:gd name="connsiteY95" fmla="*/ 181652 h 699237"/>
                <a:gd name="connsiteX96" fmla="*/ 1201895 w 2987563"/>
                <a:gd name="connsiteY96" fmla="*/ 181652 h 699237"/>
                <a:gd name="connsiteX97" fmla="*/ 1158763 w 2987563"/>
                <a:gd name="connsiteY97" fmla="*/ 198905 h 699237"/>
                <a:gd name="connsiteX98" fmla="*/ 1115631 w 2987563"/>
                <a:gd name="connsiteY98" fmla="*/ 207531 h 699237"/>
                <a:gd name="connsiteX99" fmla="*/ 925850 w 2987563"/>
                <a:gd name="connsiteY99" fmla="*/ 181652 h 699237"/>
                <a:gd name="connsiteX100" fmla="*/ 856838 w 2987563"/>
                <a:gd name="connsiteY100" fmla="*/ 164399 h 699237"/>
                <a:gd name="connsiteX101" fmla="*/ 805080 w 2987563"/>
                <a:gd name="connsiteY101" fmla="*/ 138520 h 699237"/>
                <a:gd name="connsiteX102" fmla="*/ 779201 w 2987563"/>
                <a:gd name="connsiteY102" fmla="*/ 129893 h 699237"/>
                <a:gd name="connsiteX103" fmla="*/ 761948 w 2987563"/>
                <a:gd name="connsiteY103" fmla="*/ 104014 h 699237"/>
                <a:gd name="connsiteX104" fmla="*/ 787827 w 2987563"/>
                <a:gd name="connsiteY104" fmla="*/ 86761 h 699237"/>
                <a:gd name="connsiteX105" fmla="*/ 848212 w 2987563"/>
                <a:gd name="connsiteY105" fmla="*/ 60882 h 699237"/>
                <a:gd name="connsiteX106" fmla="*/ 623925 w 2987563"/>
                <a:gd name="connsiteY106" fmla="*/ 43629 h 699237"/>
                <a:gd name="connsiteX107" fmla="*/ 529035 w 2987563"/>
                <a:gd name="connsiteY107" fmla="*/ 26376 h 699237"/>
                <a:gd name="connsiteX108" fmla="*/ 468650 w 2987563"/>
                <a:gd name="connsiteY108" fmla="*/ 9124 h 699237"/>
                <a:gd name="connsiteX109" fmla="*/ 408265 w 2987563"/>
                <a:gd name="connsiteY109" fmla="*/ 497 h 699237"/>
                <a:gd name="connsiteX0" fmla="*/ 732160 w 3311458"/>
                <a:gd name="connsiteY0" fmla="*/ 497 h 699237"/>
                <a:gd name="connsiteX1" fmla="*/ 326718 w 3311458"/>
                <a:gd name="connsiteY1" fmla="*/ 9124 h 699237"/>
                <a:gd name="connsiteX2" fmla="*/ 352598 w 3311458"/>
                <a:gd name="connsiteY2" fmla="*/ 35003 h 699237"/>
                <a:gd name="connsiteX3" fmla="*/ 404356 w 3311458"/>
                <a:gd name="connsiteY3" fmla="*/ 121267 h 699237"/>
                <a:gd name="connsiteX4" fmla="*/ 412982 w 3311458"/>
                <a:gd name="connsiteY4" fmla="*/ 147146 h 699237"/>
                <a:gd name="connsiteX5" fmla="*/ 404356 w 3311458"/>
                <a:gd name="connsiteY5" fmla="*/ 207531 h 699237"/>
                <a:gd name="connsiteX6" fmla="*/ 430235 w 3311458"/>
                <a:gd name="connsiteY6" fmla="*/ 224784 h 699237"/>
                <a:gd name="connsiteX7" fmla="*/ 7541 w 3311458"/>
                <a:gd name="connsiteY7" fmla="*/ 371432 h 699237"/>
                <a:gd name="connsiteX8" fmla="*/ 628643 w 3311458"/>
                <a:gd name="connsiteY8" fmla="*/ 319675 h 699237"/>
                <a:gd name="connsiteX9" fmla="*/ 602764 w 3311458"/>
                <a:gd name="connsiteY9" fmla="*/ 336927 h 699237"/>
                <a:gd name="connsiteX10" fmla="*/ 551005 w 3311458"/>
                <a:gd name="connsiteY10" fmla="*/ 388686 h 699237"/>
                <a:gd name="connsiteX11" fmla="*/ 516499 w 3311458"/>
                <a:gd name="connsiteY11" fmla="*/ 440444 h 699237"/>
                <a:gd name="connsiteX12" fmla="*/ 464741 w 3311458"/>
                <a:gd name="connsiteY12" fmla="*/ 474950 h 699237"/>
                <a:gd name="connsiteX13" fmla="*/ 456114 w 3311458"/>
                <a:gd name="connsiteY13" fmla="*/ 500829 h 699237"/>
                <a:gd name="connsiteX14" fmla="*/ 507873 w 3311458"/>
                <a:gd name="connsiteY14" fmla="*/ 518082 h 699237"/>
                <a:gd name="connsiteX15" fmla="*/ 576884 w 3311458"/>
                <a:gd name="connsiteY15" fmla="*/ 509456 h 699237"/>
                <a:gd name="connsiteX16" fmla="*/ 602764 w 3311458"/>
                <a:gd name="connsiteY16" fmla="*/ 500829 h 699237"/>
                <a:gd name="connsiteX17" fmla="*/ 663148 w 3311458"/>
                <a:gd name="connsiteY17" fmla="*/ 483576 h 699237"/>
                <a:gd name="connsiteX18" fmla="*/ 732160 w 3311458"/>
                <a:gd name="connsiteY18" fmla="*/ 492203 h 699237"/>
                <a:gd name="connsiteX19" fmla="*/ 775292 w 3311458"/>
                <a:gd name="connsiteY19" fmla="*/ 543961 h 699237"/>
                <a:gd name="connsiteX20" fmla="*/ 801171 w 3311458"/>
                <a:gd name="connsiteY20" fmla="*/ 561214 h 699237"/>
                <a:gd name="connsiteX21" fmla="*/ 852930 w 3311458"/>
                <a:gd name="connsiteY21" fmla="*/ 552588 h 699237"/>
                <a:gd name="connsiteX22" fmla="*/ 878809 w 3311458"/>
                <a:gd name="connsiteY22" fmla="*/ 535335 h 699237"/>
                <a:gd name="connsiteX23" fmla="*/ 913314 w 3311458"/>
                <a:gd name="connsiteY23" fmla="*/ 518082 h 699237"/>
                <a:gd name="connsiteX24" fmla="*/ 965073 w 3311458"/>
                <a:gd name="connsiteY24" fmla="*/ 492203 h 699237"/>
                <a:gd name="connsiteX25" fmla="*/ 1025458 w 3311458"/>
                <a:gd name="connsiteY25" fmla="*/ 500829 h 699237"/>
                <a:gd name="connsiteX26" fmla="*/ 1051337 w 3311458"/>
                <a:gd name="connsiteY26" fmla="*/ 526708 h 699237"/>
                <a:gd name="connsiteX27" fmla="*/ 1085843 w 3311458"/>
                <a:gd name="connsiteY27" fmla="*/ 543961 h 699237"/>
                <a:gd name="connsiteX28" fmla="*/ 1163481 w 3311458"/>
                <a:gd name="connsiteY28" fmla="*/ 535335 h 699237"/>
                <a:gd name="connsiteX29" fmla="*/ 1215239 w 3311458"/>
                <a:gd name="connsiteY29" fmla="*/ 500829 h 699237"/>
                <a:gd name="connsiteX30" fmla="*/ 1241118 w 3311458"/>
                <a:gd name="connsiteY30" fmla="*/ 483576 h 699237"/>
                <a:gd name="connsiteX31" fmla="*/ 1292877 w 3311458"/>
                <a:gd name="connsiteY31" fmla="*/ 440444 h 699237"/>
                <a:gd name="connsiteX32" fmla="*/ 1318756 w 3311458"/>
                <a:gd name="connsiteY32" fmla="*/ 431818 h 699237"/>
                <a:gd name="connsiteX33" fmla="*/ 1344635 w 3311458"/>
                <a:gd name="connsiteY33" fmla="*/ 414565 h 699237"/>
                <a:gd name="connsiteX34" fmla="*/ 1456779 w 3311458"/>
                <a:gd name="connsiteY34" fmla="*/ 414565 h 699237"/>
                <a:gd name="connsiteX35" fmla="*/ 1534416 w 3311458"/>
                <a:gd name="connsiteY35" fmla="*/ 449071 h 699237"/>
                <a:gd name="connsiteX36" fmla="*/ 1560296 w 3311458"/>
                <a:gd name="connsiteY36" fmla="*/ 457697 h 699237"/>
                <a:gd name="connsiteX37" fmla="*/ 1577548 w 3311458"/>
                <a:gd name="connsiteY37" fmla="*/ 483576 h 699237"/>
                <a:gd name="connsiteX38" fmla="*/ 1637933 w 3311458"/>
                <a:gd name="connsiteY38" fmla="*/ 509456 h 699237"/>
                <a:gd name="connsiteX39" fmla="*/ 1663813 w 3311458"/>
                <a:gd name="connsiteY39" fmla="*/ 526708 h 699237"/>
                <a:gd name="connsiteX40" fmla="*/ 1698318 w 3311458"/>
                <a:gd name="connsiteY40" fmla="*/ 543961 h 699237"/>
                <a:gd name="connsiteX41" fmla="*/ 1724198 w 3311458"/>
                <a:gd name="connsiteY41" fmla="*/ 569841 h 699237"/>
                <a:gd name="connsiteX42" fmla="*/ 1784582 w 3311458"/>
                <a:gd name="connsiteY42" fmla="*/ 587093 h 699237"/>
                <a:gd name="connsiteX43" fmla="*/ 1819088 w 3311458"/>
                <a:gd name="connsiteY43" fmla="*/ 604346 h 699237"/>
                <a:gd name="connsiteX44" fmla="*/ 1853594 w 3311458"/>
                <a:gd name="connsiteY44" fmla="*/ 612973 h 699237"/>
                <a:gd name="connsiteX45" fmla="*/ 1948484 w 3311458"/>
                <a:gd name="connsiteY45" fmla="*/ 630225 h 699237"/>
                <a:gd name="connsiteX46" fmla="*/ 2388431 w 3311458"/>
                <a:gd name="connsiteY46" fmla="*/ 638852 h 699237"/>
                <a:gd name="connsiteX47" fmla="*/ 2474696 w 3311458"/>
                <a:gd name="connsiteY47" fmla="*/ 664731 h 699237"/>
                <a:gd name="connsiteX48" fmla="*/ 2500575 w 3311458"/>
                <a:gd name="connsiteY48" fmla="*/ 681984 h 699237"/>
                <a:gd name="connsiteX49" fmla="*/ 2647224 w 3311458"/>
                <a:gd name="connsiteY49" fmla="*/ 699237 h 699237"/>
                <a:gd name="connsiteX50" fmla="*/ 2673103 w 3311458"/>
                <a:gd name="connsiteY50" fmla="*/ 681984 h 699237"/>
                <a:gd name="connsiteX51" fmla="*/ 2716235 w 3311458"/>
                <a:gd name="connsiteY51" fmla="*/ 638852 h 699237"/>
                <a:gd name="connsiteX52" fmla="*/ 2785247 w 3311458"/>
                <a:gd name="connsiteY52" fmla="*/ 595720 h 699237"/>
                <a:gd name="connsiteX53" fmla="*/ 3233820 w 3311458"/>
                <a:gd name="connsiteY53" fmla="*/ 587093 h 699237"/>
                <a:gd name="connsiteX54" fmla="*/ 3259699 w 3311458"/>
                <a:gd name="connsiteY54" fmla="*/ 569841 h 699237"/>
                <a:gd name="connsiteX55" fmla="*/ 3251073 w 3311458"/>
                <a:gd name="connsiteY55" fmla="*/ 543961 h 699237"/>
                <a:gd name="connsiteX56" fmla="*/ 3138930 w 3311458"/>
                <a:gd name="connsiteY56" fmla="*/ 518082 h 699237"/>
                <a:gd name="connsiteX57" fmla="*/ 3044039 w 3311458"/>
                <a:gd name="connsiteY57" fmla="*/ 492203 h 699237"/>
                <a:gd name="connsiteX58" fmla="*/ 2931896 w 3311458"/>
                <a:gd name="connsiteY58" fmla="*/ 466324 h 699237"/>
                <a:gd name="connsiteX59" fmla="*/ 3018160 w 3311458"/>
                <a:gd name="connsiteY59" fmla="*/ 388686 h 699237"/>
                <a:gd name="connsiteX60" fmla="*/ 3035413 w 3311458"/>
                <a:gd name="connsiteY60" fmla="*/ 362807 h 699237"/>
                <a:gd name="connsiteX61" fmla="*/ 3087171 w 3311458"/>
                <a:gd name="connsiteY61" fmla="*/ 319675 h 699237"/>
                <a:gd name="connsiteX62" fmla="*/ 3113050 w 3311458"/>
                <a:gd name="connsiteY62" fmla="*/ 311048 h 699237"/>
                <a:gd name="connsiteX63" fmla="*/ 3121677 w 3311458"/>
                <a:gd name="connsiteY63" fmla="*/ 285169 h 699237"/>
                <a:gd name="connsiteX64" fmla="*/ 3104424 w 3311458"/>
                <a:gd name="connsiteY64" fmla="*/ 224784 h 699237"/>
                <a:gd name="connsiteX65" fmla="*/ 3156182 w 3311458"/>
                <a:gd name="connsiteY65" fmla="*/ 190278 h 699237"/>
                <a:gd name="connsiteX66" fmla="*/ 3182062 w 3311458"/>
                <a:gd name="connsiteY66" fmla="*/ 164399 h 699237"/>
                <a:gd name="connsiteX67" fmla="*/ 3207941 w 3311458"/>
                <a:gd name="connsiteY67" fmla="*/ 147146 h 699237"/>
                <a:gd name="connsiteX68" fmla="*/ 3285579 w 3311458"/>
                <a:gd name="connsiteY68" fmla="*/ 104014 h 699237"/>
                <a:gd name="connsiteX69" fmla="*/ 3311458 w 3311458"/>
                <a:gd name="connsiteY69" fmla="*/ 95388 h 699237"/>
                <a:gd name="connsiteX70" fmla="*/ 3285579 w 3311458"/>
                <a:gd name="connsiteY70" fmla="*/ 86761 h 699237"/>
                <a:gd name="connsiteX71" fmla="*/ 3130303 w 3311458"/>
                <a:gd name="connsiteY71" fmla="*/ 104014 h 699237"/>
                <a:gd name="connsiteX72" fmla="*/ 3078545 w 3311458"/>
                <a:gd name="connsiteY72" fmla="*/ 147146 h 699237"/>
                <a:gd name="connsiteX73" fmla="*/ 3026786 w 3311458"/>
                <a:gd name="connsiteY73" fmla="*/ 164399 h 699237"/>
                <a:gd name="connsiteX74" fmla="*/ 3000907 w 3311458"/>
                <a:gd name="connsiteY74" fmla="*/ 181652 h 699237"/>
                <a:gd name="connsiteX75" fmla="*/ 2975028 w 3311458"/>
                <a:gd name="connsiteY75" fmla="*/ 190278 h 699237"/>
                <a:gd name="connsiteX76" fmla="*/ 2785247 w 3311458"/>
                <a:gd name="connsiteY76" fmla="*/ 207531 h 699237"/>
                <a:gd name="connsiteX77" fmla="*/ 2733488 w 3311458"/>
                <a:gd name="connsiteY77" fmla="*/ 216158 h 699237"/>
                <a:gd name="connsiteX78" fmla="*/ 2612718 w 3311458"/>
                <a:gd name="connsiteY78" fmla="*/ 198905 h 699237"/>
                <a:gd name="connsiteX79" fmla="*/ 2638598 w 3311458"/>
                <a:gd name="connsiteY79" fmla="*/ 155773 h 699237"/>
                <a:gd name="connsiteX80" fmla="*/ 2664477 w 3311458"/>
                <a:gd name="connsiteY80" fmla="*/ 138520 h 699237"/>
                <a:gd name="connsiteX81" fmla="*/ 2698982 w 3311458"/>
                <a:gd name="connsiteY81" fmla="*/ 104014 h 699237"/>
                <a:gd name="connsiteX82" fmla="*/ 2733488 w 3311458"/>
                <a:gd name="connsiteY82" fmla="*/ 78135 h 699237"/>
                <a:gd name="connsiteX83" fmla="*/ 2673103 w 3311458"/>
                <a:gd name="connsiteY83" fmla="*/ 86761 h 699237"/>
                <a:gd name="connsiteX84" fmla="*/ 2621345 w 3311458"/>
                <a:gd name="connsiteY84" fmla="*/ 104014 h 699237"/>
                <a:gd name="connsiteX85" fmla="*/ 2595465 w 3311458"/>
                <a:gd name="connsiteY85" fmla="*/ 121267 h 699237"/>
                <a:gd name="connsiteX86" fmla="*/ 2500575 w 3311458"/>
                <a:gd name="connsiteY86" fmla="*/ 138520 h 699237"/>
                <a:gd name="connsiteX87" fmla="*/ 2448816 w 3311458"/>
                <a:gd name="connsiteY87" fmla="*/ 155773 h 699237"/>
                <a:gd name="connsiteX88" fmla="*/ 2422937 w 3311458"/>
                <a:gd name="connsiteY88" fmla="*/ 164399 h 699237"/>
                <a:gd name="connsiteX89" fmla="*/ 2293541 w 3311458"/>
                <a:gd name="connsiteY89" fmla="*/ 198905 h 699237"/>
                <a:gd name="connsiteX90" fmla="*/ 2181398 w 3311458"/>
                <a:gd name="connsiteY90" fmla="*/ 190278 h 699237"/>
                <a:gd name="connsiteX91" fmla="*/ 2146892 w 3311458"/>
                <a:gd name="connsiteY91" fmla="*/ 147146 h 699237"/>
                <a:gd name="connsiteX92" fmla="*/ 2121013 w 3311458"/>
                <a:gd name="connsiteY92" fmla="*/ 138520 h 699237"/>
                <a:gd name="connsiteX93" fmla="*/ 2052001 w 3311458"/>
                <a:gd name="connsiteY93" fmla="*/ 147146 h 699237"/>
                <a:gd name="connsiteX94" fmla="*/ 2026122 w 3311458"/>
                <a:gd name="connsiteY94" fmla="*/ 164399 h 699237"/>
                <a:gd name="connsiteX95" fmla="*/ 1965737 w 3311458"/>
                <a:gd name="connsiteY95" fmla="*/ 181652 h 699237"/>
                <a:gd name="connsiteX96" fmla="*/ 1525790 w 3311458"/>
                <a:gd name="connsiteY96" fmla="*/ 181652 h 699237"/>
                <a:gd name="connsiteX97" fmla="*/ 1482658 w 3311458"/>
                <a:gd name="connsiteY97" fmla="*/ 198905 h 699237"/>
                <a:gd name="connsiteX98" fmla="*/ 1439526 w 3311458"/>
                <a:gd name="connsiteY98" fmla="*/ 207531 h 699237"/>
                <a:gd name="connsiteX99" fmla="*/ 1249745 w 3311458"/>
                <a:gd name="connsiteY99" fmla="*/ 181652 h 699237"/>
                <a:gd name="connsiteX100" fmla="*/ 1180733 w 3311458"/>
                <a:gd name="connsiteY100" fmla="*/ 164399 h 699237"/>
                <a:gd name="connsiteX101" fmla="*/ 1128975 w 3311458"/>
                <a:gd name="connsiteY101" fmla="*/ 138520 h 699237"/>
                <a:gd name="connsiteX102" fmla="*/ 1103096 w 3311458"/>
                <a:gd name="connsiteY102" fmla="*/ 129893 h 699237"/>
                <a:gd name="connsiteX103" fmla="*/ 1085843 w 3311458"/>
                <a:gd name="connsiteY103" fmla="*/ 104014 h 699237"/>
                <a:gd name="connsiteX104" fmla="*/ 1111722 w 3311458"/>
                <a:gd name="connsiteY104" fmla="*/ 86761 h 699237"/>
                <a:gd name="connsiteX105" fmla="*/ 1172107 w 3311458"/>
                <a:gd name="connsiteY105" fmla="*/ 60882 h 699237"/>
                <a:gd name="connsiteX106" fmla="*/ 947820 w 3311458"/>
                <a:gd name="connsiteY106" fmla="*/ 43629 h 699237"/>
                <a:gd name="connsiteX107" fmla="*/ 852930 w 3311458"/>
                <a:gd name="connsiteY107" fmla="*/ 26376 h 699237"/>
                <a:gd name="connsiteX108" fmla="*/ 792545 w 3311458"/>
                <a:gd name="connsiteY108" fmla="*/ 9124 h 699237"/>
                <a:gd name="connsiteX109" fmla="*/ 732160 w 3311458"/>
                <a:gd name="connsiteY109" fmla="*/ 497 h 699237"/>
                <a:gd name="connsiteX0" fmla="*/ 732160 w 3311458"/>
                <a:gd name="connsiteY0" fmla="*/ 497 h 699237"/>
                <a:gd name="connsiteX1" fmla="*/ 326718 w 3311458"/>
                <a:gd name="connsiteY1" fmla="*/ 9124 h 699237"/>
                <a:gd name="connsiteX2" fmla="*/ 352598 w 3311458"/>
                <a:gd name="connsiteY2" fmla="*/ 35003 h 699237"/>
                <a:gd name="connsiteX3" fmla="*/ 404356 w 3311458"/>
                <a:gd name="connsiteY3" fmla="*/ 121267 h 699237"/>
                <a:gd name="connsiteX4" fmla="*/ 412982 w 3311458"/>
                <a:gd name="connsiteY4" fmla="*/ 147146 h 699237"/>
                <a:gd name="connsiteX5" fmla="*/ 404356 w 3311458"/>
                <a:gd name="connsiteY5" fmla="*/ 207531 h 699237"/>
                <a:gd name="connsiteX6" fmla="*/ 430235 w 3311458"/>
                <a:gd name="connsiteY6" fmla="*/ 224784 h 699237"/>
                <a:gd name="connsiteX7" fmla="*/ 7541 w 3311458"/>
                <a:gd name="connsiteY7" fmla="*/ 371432 h 699237"/>
                <a:gd name="connsiteX8" fmla="*/ 628643 w 3311458"/>
                <a:gd name="connsiteY8" fmla="*/ 319675 h 699237"/>
                <a:gd name="connsiteX9" fmla="*/ 93806 w 3311458"/>
                <a:gd name="connsiteY9" fmla="*/ 449071 h 699237"/>
                <a:gd name="connsiteX10" fmla="*/ 551005 w 3311458"/>
                <a:gd name="connsiteY10" fmla="*/ 388686 h 699237"/>
                <a:gd name="connsiteX11" fmla="*/ 516499 w 3311458"/>
                <a:gd name="connsiteY11" fmla="*/ 440444 h 699237"/>
                <a:gd name="connsiteX12" fmla="*/ 464741 w 3311458"/>
                <a:gd name="connsiteY12" fmla="*/ 474950 h 699237"/>
                <a:gd name="connsiteX13" fmla="*/ 456114 w 3311458"/>
                <a:gd name="connsiteY13" fmla="*/ 500829 h 699237"/>
                <a:gd name="connsiteX14" fmla="*/ 507873 w 3311458"/>
                <a:gd name="connsiteY14" fmla="*/ 518082 h 699237"/>
                <a:gd name="connsiteX15" fmla="*/ 576884 w 3311458"/>
                <a:gd name="connsiteY15" fmla="*/ 509456 h 699237"/>
                <a:gd name="connsiteX16" fmla="*/ 602764 w 3311458"/>
                <a:gd name="connsiteY16" fmla="*/ 500829 h 699237"/>
                <a:gd name="connsiteX17" fmla="*/ 663148 w 3311458"/>
                <a:gd name="connsiteY17" fmla="*/ 483576 h 699237"/>
                <a:gd name="connsiteX18" fmla="*/ 732160 w 3311458"/>
                <a:gd name="connsiteY18" fmla="*/ 492203 h 699237"/>
                <a:gd name="connsiteX19" fmla="*/ 775292 w 3311458"/>
                <a:gd name="connsiteY19" fmla="*/ 543961 h 699237"/>
                <a:gd name="connsiteX20" fmla="*/ 801171 w 3311458"/>
                <a:gd name="connsiteY20" fmla="*/ 561214 h 699237"/>
                <a:gd name="connsiteX21" fmla="*/ 852930 w 3311458"/>
                <a:gd name="connsiteY21" fmla="*/ 552588 h 699237"/>
                <a:gd name="connsiteX22" fmla="*/ 878809 w 3311458"/>
                <a:gd name="connsiteY22" fmla="*/ 535335 h 699237"/>
                <a:gd name="connsiteX23" fmla="*/ 913314 w 3311458"/>
                <a:gd name="connsiteY23" fmla="*/ 518082 h 699237"/>
                <a:gd name="connsiteX24" fmla="*/ 965073 w 3311458"/>
                <a:gd name="connsiteY24" fmla="*/ 492203 h 699237"/>
                <a:gd name="connsiteX25" fmla="*/ 1025458 w 3311458"/>
                <a:gd name="connsiteY25" fmla="*/ 500829 h 699237"/>
                <a:gd name="connsiteX26" fmla="*/ 1051337 w 3311458"/>
                <a:gd name="connsiteY26" fmla="*/ 526708 h 699237"/>
                <a:gd name="connsiteX27" fmla="*/ 1085843 w 3311458"/>
                <a:gd name="connsiteY27" fmla="*/ 543961 h 699237"/>
                <a:gd name="connsiteX28" fmla="*/ 1163481 w 3311458"/>
                <a:gd name="connsiteY28" fmla="*/ 535335 h 699237"/>
                <a:gd name="connsiteX29" fmla="*/ 1215239 w 3311458"/>
                <a:gd name="connsiteY29" fmla="*/ 500829 h 699237"/>
                <a:gd name="connsiteX30" fmla="*/ 1241118 w 3311458"/>
                <a:gd name="connsiteY30" fmla="*/ 483576 h 699237"/>
                <a:gd name="connsiteX31" fmla="*/ 1292877 w 3311458"/>
                <a:gd name="connsiteY31" fmla="*/ 440444 h 699237"/>
                <a:gd name="connsiteX32" fmla="*/ 1318756 w 3311458"/>
                <a:gd name="connsiteY32" fmla="*/ 431818 h 699237"/>
                <a:gd name="connsiteX33" fmla="*/ 1344635 w 3311458"/>
                <a:gd name="connsiteY33" fmla="*/ 414565 h 699237"/>
                <a:gd name="connsiteX34" fmla="*/ 1456779 w 3311458"/>
                <a:gd name="connsiteY34" fmla="*/ 414565 h 699237"/>
                <a:gd name="connsiteX35" fmla="*/ 1534416 w 3311458"/>
                <a:gd name="connsiteY35" fmla="*/ 449071 h 699237"/>
                <a:gd name="connsiteX36" fmla="*/ 1560296 w 3311458"/>
                <a:gd name="connsiteY36" fmla="*/ 457697 h 699237"/>
                <a:gd name="connsiteX37" fmla="*/ 1577548 w 3311458"/>
                <a:gd name="connsiteY37" fmla="*/ 483576 h 699237"/>
                <a:gd name="connsiteX38" fmla="*/ 1637933 w 3311458"/>
                <a:gd name="connsiteY38" fmla="*/ 509456 h 699237"/>
                <a:gd name="connsiteX39" fmla="*/ 1663813 w 3311458"/>
                <a:gd name="connsiteY39" fmla="*/ 526708 h 699237"/>
                <a:gd name="connsiteX40" fmla="*/ 1698318 w 3311458"/>
                <a:gd name="connsiteY40" fmla="*/ 543961 h 699237"/>
                <a:gd name="connsiteX41" fmla="*/ 1724198 w 3311458"/>
                <a:gd name="connsiteY41" fmla="*/ 569841 h 699237"/>
                <a:gd name="connsiteX42" fmla="*/ 1784582 w 3311458"/>
                <a:gd name="connsiteY42" fmla="*/ 587093 h 699237"/>
                <a:gd name="connsiteX43" fmla="*/ 1819088 w 3311458"/>
                <a:gd name="connsiteY43" fmla="*/ 604346 h 699237"/>
                <a:gd name="connsiteX44" fmla="*/ 1853594 w 3311458"/>
                <a:gd name="connsiteY44" fmla="*/ 612973 h 699237"/>
                <a:gd name="connsiteX45" fmla="*/ 1948484 w 3311458"/>
                <a:gd name="connsiteY45" fmla="*/ 630225 h 699237"/>
                <a:gd name="connsiteX46" fmla="*/ 2388431 w 3311458"/>
                <a:gd name="connsiteY46" fmla="*/ 638852 h 699237"/>
                <a:gd name="connsiteX47" fmla="*/ 2474696 w 3311458"/>
                <a:gd name="connsiteY47" fmla="*/ 664731 h 699237"/>
                <a:gd name="connsiteX48" fmla="*/ 2500575 w 3311458"/>
                <a:gd name="connsiteY48" fmla="*/ 681984 h 699237"/>
                <a:gd name="connsiteX49" fmla="*/ 2647224 w 3311458"/>
                <a:gd name="connsiteY49" fmla="*/ 699237 h 699237"/>
                <a:gd name="connsiteX50" fmla="*/ 2673103 w 3311458"/>
                <a:gd name="connsiteY50" fmla="*/ 681984 h 699237"/>
                <a:gd name="connsiteX51" fmla="*/ 2716235 w 3311458"/>
                <a:gd name="connsiteY51" fmla="*/ 638852 h 699237"/>
                <a:gd name="connsiteX52" fmla="*/ 2785247 w 3311458"/>
                <a:gd name="connsiteY52" fmla="*/ 595720 h 699237"/>
                <a:gd name="connsiteX53" fmla="*/ 3233820 w 3311458"/>
                <a:gd name="connsiteY53" fmla="*/ 587093 h 699237"/>
                <a:gd name="connsiteX54" fmla="*/ 3259699 w 3311458"/>
                <a:gd name="connsiteY54" fmla="*/ 569841 h 699237"/>
                <a:gd name="connsiteX55" fmla="*/ 3251073 w 3311458"/>
                <a:gd name="connsiteY55" fmla="*/ 543961 h 699237"/>
                <a:gd name="connsiteX56" fmla="*/ 3138930 w 3311458"/>
                <a:gd name="connsiteY56" fmla="*/ 518082 h 699237"/>
                <a:gd name="connsiteX57" fmla="*/ 3044039 w 3311458"/>
                <a:gd name="connsiteY57" fmla="*/ 492203 h 699237"/>
                <a:gd name="connsiteX58" fmla="*/ 2931896 w 3311458"/>
                <a:gd name="connsiteY58" fmla="*/ 466324 h 699237"/>
                <a:gd name="connsiteX59" fmla="*/ 3018160 w 3311458"/>
                <a:gd name="connsiteY59" fmla="*/ 388686 h 699237"/>
                <a:gd name="connsiteX60" fmla="*/ 3035413 w 3311458"/>
                <a:gd name="connsiteY60" fmla="*/ 362807 h 699237"/>
                <a:gd name="connsiteX61" fmla="*/ 3087171 w 3311458"/>
                <a:gd name="connsiteY61" fmla="*/ 319675 h 699237"/>
                <a:gd name="connsiteX62" fmla="*/ 3113050 w 3311458"/>
                <a:gd name="connsiteY62" fmla="*/ 311048 h 699237"/>
                <a:gd name="connsiteX63" fmla="*/ 3121677 w 3311458"/>
                <a:gd name="connsiteY63" fmla="*/ 285169 h 699237"/>
                <a:gd name="connsiteX64" fmla="*/ 3104424 w 3311458"/>
                <a:gd name="connsiteY64" fmla="*/ 224784 h 699237"/>
                <a:gd name="connsiteX65" fmla="*/ 3156182 w 3311458"/>
                <a:gd name="connsiteY65" fmla="*/ 190278 h 699237"/>
                <a:gd name="connsiteX66" fmla="*/ 3182062 w 3311458"/>
                <a:gd name="connsiteY66" fmla="*/ 164399 h 699237"/>
                <a:gd name="connsiteX67" fmla="*/ 3207941 w 3311458"/>
                <a:gd name="connsiteY67" fmla="*/ 147146 h 699237"/>
                <a:gd name="connsiteX68" fmla="*/ 3285579 w 3311458"/>
                <a:gd name="connsiteY68" fmla="*/ 104014 h 699237"/>
                <a:gd name="connsiteX69" fmla="*/ 3311458 w 3311458"/>
                <a:gd name="connsiteY69" fmla="*/ 95388 h 699237"/>
                <a:gd name="connsiteX70" fmla="*/ 3285579 w 3311458"/>
                <a:gd name="connsiteY70" fmla="*/ 86761 h 699237"/>
                <a:gd name="connsiteX71" fmla="*/ 3130303 w 3311458"/>
                <a:gd name="connsiteY71" fmla="*/ 104014 h 699237"/>
                <a:gd name="connsiteX72" fmla="*/ 3078545 w 3311458"/>
                <a:gd name="connsiteY72" fmla="*/ 147146 h 699237"/>
                <a:gd name="connsiteX73" fmla="*/ 3026786 w 3311458"/>
                <a:gd name="connsiteY73" fmla="*/ 164399 h 699237"/>
                <a:gd name="connsiteX74" fmla="*/ 3000907 w 3311458"/>
                <a:gd name="connsiteY74" fmla="*/ 181652 h 699237"/>
                <a:gd name="connsiteX75" fmla="*/ 2975028 w 3311458"/>
                <a:gd name="connsiteY75" fmla="*/ 190278 h 699237"/>
                <a:gd name="connsiteX76" fmla="*/ 2785247 w 3311458"/>
                <a:gd name="connsiteY76" fmla="*/ 207531 h 699237"/>
                <a:gd name="connsiteX77" fmla="*/ 2733488 w 3311458"/>
                <a:gd name="connsiteY77" fmla="*/ 216158 h 699237"/>
                <a:gd name="connsiteX78" fmla="*/ 2612718 w 3311458"/>
                <a:gd name="connsiteY78" fmla="*/ 198905 h 699237"/>
                <a:gd name="connsiteX79" fmla="*/ 2638598 w 3311458"/>
                <a:gd name="connsiteY79" fmla="*/ 155773 h 699237"/>
                <a:gd name="connsiteX80" fmla="*/ 2664477 w 3311458"/>
                <a:gd name="connsiteY80" fmla="*/ 138520 h 699237"/>
                <a:gd name="connsiteX81" fmla="*/ 2698982 w 3311458"/>
                <a:gd name="connsiteY81" fmla="*/ 104014 h 699237"/>
                <a:gd name="connsiteX82" fmla="*/ 2733488 w 3311458"/>
                <a:gd name="connsiteY82" fmla="*/ 78135 h 699237"/>
                <a:gd name="connsiteX83" fmla="*/ 2673103 w 3311458"/>
                <a:gd name="connsiteY83" fmla="*/ 86761 h 699237"/>
                <a:gd name="connsiteX84" fmla="*/ 2621345 w 3311458"/>
                <a:gd name="connsiteY84" fmla="*/ 104014 h 699237"/>
                <a:gd name="connsiteX85" fmla="*/ 2595465 w 3311458"/>
                <a:gd name="connsiteY85" fmla="*/ 121267 h 699237"/>
                <a:gd name="connsiteX86" fmla="*/ 2500575 w 3311458"/>
                <a:gd name="connsiteY86" fmla="*/ 138520 h 699237"/>
                <a:gd name="connsiteX87" fmla="*/ 2448816 w 3311458"/>
                <a:gd name="connsiteY87" fmla="*/ 155773 h 699237"/>
                <a:gd name="connsiteX88" fmla="*/ 2422937 w 3311458"/>
                <a:gd name="connsiteY88" fmla="*/ 164399 h 699237"/>
                <a:gd name="connsiteX89" fmla="*/ 2293541 w 3311458"/>
                <a:gd name="connsiteY89" fmla="*/ 198905 h 699237"/>
                <a:gd name="connsiteX90" fmla="*/ 2181398 w 3311458"/>
                <a:gd name="connsiteY90" fmla="*/ 190278 h 699237"/>
                <a:gd name="connsiteX91" fmla="*/ 2146892 w 3311458"/>
                <a:gd name="connsiteY91" fmla="*/ 147146 h 699237"/>
                <a:gd name="connsiteX92" fmla="*/ 2121013 w 3311458"/>
                <a:gd name="connsiteY92" fmla="*/ 138520 h 699237"/>
                <a:gd name="connsiteX93" fmla="*/ 2052001 w 3311458"/>
                <a:gd name="connsiteY93" fmla="*/ 147146 h 699237"/>
                <a:gd name="connsiteX94" fmla="*/ 2026122 w 3311458"/>
                <a:gd name="connsiteY94" fmla="*/ 164399 h 699237"/>
                <a:gd name="connsiteX95" fmla="*/ 1965737 w 3311458"/>
                <a:gd name="connsiteY95" fmla="*/ 181652 h 699237"/>
                <a:gd name="connsiteX96" fmla="*/ 1525790 w 3311458"/>
                <a:gd name="connsiteY96" fmla="*/ 181652 h 699237"/>
                <a:gd name="connsiteX97" fmla="*/ 1482658 w 3311458"/>
                <a:gd name="connsiteY97" fmla="*/ 198905 h 699237"/>
                <a:gd name="connsiteX98" fmla="*/ 1439526 w 3311458"/>
                <a:gd name="connsiteY98" fmla="*/ 207531 h 699237"/>
                <a:gd name="connsiteX99" fmla="*/ 1249745 w 3311458"/>
                <a:gd name="connsiteY99" fmla="*/ 181652 h 699237"/>
                <a:gd name="connsiteX100" fmla="*/ 1180733 w 3311458"/>
                <a:gd name="connsiteY100" fmla="*/ 164399 h 699237"/>
                <a:gd name="connsiteX101" fmla="*/ 1128975 w 3311458"/>
                <a:gd name="connsiteY101" fmla="*/ 138520 h 699237"/>
                <a:gd name="connsiteX102" fmla="*/ 1103096 w 3311458"/>
                <a:gd name="connsiteY102" fmla="*/ 129893 h 699237"/>
                <a:gd name="connsiteX103" fmla="*/ 1085843 w 3311458"/>
                <a:gd name="connsiteY103" fmla="*/ 104014 h 699237"/>
                <a:gd name="connsiteX104" fmla="*/ 1111722 w 3311458"/>
                <a:gd name="connsiteY104" fmla="*/ 86761 h 699237"/>
                <a:gd name="connsiteX105" fmla="*/ 1172107 w 3311458"/>
                <a:gd name="connsiteY105" fmla="*/ 60882 h 699237"/>
                <a:gd name="connsiteX106" fmla="*/ 947820 w 3311458"/>
                <a:gd name="connsiteY106" fmla="*/ 43629 h 699237"/>
                <a:gd name="connsiteX107" fmla="*/ 852930 w 3311458"/>
                <a:gd name="connsiteY107" fmla="*/ 26376 h 699237"/>
                <a:gd name="connsiteX108" fmla="*/ 792545 w 3311458"/>
                <a:gd name="connsiteY108" fmla="*/ 9124 h 699237"/>
                <a:gd name="connsiteX109" fmla="*/ 732160 w 3311458"/>
                <a:gd name="connsiteY109" fmla="*/ 497 h 699237"/>
                <a:gd name="connsiteX0" fmla="*/ 778500 w 3357798"/>
                <a:gd name="connsiteY0" fmla="*/ 497 h 699237"/>
                <a:gd name="connsiteX1" fmla="*/ 373058 w 3357798"/>
                <a:gd name="connsiteY1" fmla="*/ 9124 h 699237"/>
                <a:gd name="connsiteX2" fmla="*/ 398938 w 3357798"/>
                <a:gd name="connsiteY2" fmla="*/ 35003 h 699237"/>
                <a:gd name="connsiteX3" fmla="*/ 450696 w 3357798"/>
                <a:gd name="connsiteY3" fmla="*/ 121267 h 699237"/>
                <a:gd name="connsiteX4" fmla="*/ 459322 w 3357798"/>
                <a:gd name="connsiteY4" fmla="*/ 147146 h 699237"/>
                <a:gd name="connsiteX5" fmla="*/ 450696 w 3357798"/>
                <a:gd name="connsiteY5" fmla="*/ 207531 h 699237"/>
                <a:gd name="connsiteX6" fmla="*/ 476575 w 3357798"/>
                <a:gd name="connsiteY6" fmla="*/ 224784 h 699237"/>
                <a:gd name="connsiteX7" fmla="*/ 53881 w 3357798"/>
                <a:gd name="connsiteY7" fmla="*/ 371432 h 699237"/>
                <a:gd name="connsiteX8" fmla="*/ 2122 w 3357798"/>
                <a:gd name="connsiteY8" fmla="*/ 431818 h 699237"/>
                <a:gd name="connsiteX9" fmla="*/ 140146 w 3357798"/>
                <a:gd name="connsiteY9" fmla="*/ 449071 h 699237"/>
                <a:gd name="connsiteX10" fmla="*/ 597345 w 3357798"/>
                <a:gd name="connsiteY10" fmla="*/ 388686 h 699237"/>
                <a:gd name="connsiteX11" fmla="*/ 562839 w 3357798"/>
                <a:gd name="connsiteY11" fmla="*/ 440444 h 699237"/>
                <a:gd name="connsiteX12" fmla="*/ 511081 w 3357798"/>
                <a:gd name="connsiteY12" fmla="*/ 474950 h 699237"/>
                <a:gd name="connsiteX13" fmla="*/ 502454 w 3357798"/>
                <a:gd name="connsiteY13" fmla="*/ 500829 h 699237"/>
                <a:gd name="connsiteX14" fmla="*/ 554213 w 3357798"/>
                <a:gd name="connsiteY14" fmla="*/ 518082 h 699237"/>
                <a:gd name="connsiteX15" fmla="*/ 623224 w 3357798"/>
                <a:gd name="connsiteY15" fmla="*/ 509456 h 699237"/>
                <a:gd name="connsiteX16" fmla="*/ 649104 w 3357798"/>
                <a:gd name="connsiteY16" fmla="*/ 500829 h 699237"/>
                <a:gd name="connsiteX17" fmla="*/ 709488 w 3357798"/>
                <a:gd name="connsiteY17" fmla="*/ 483576 h 699237"/>
                <a:gd name="connsiteX18" fmla="*/ 778500 w 3357798"/>
                <a:gd name="connsiteY18" fmla="*/ 492203 h 699237"/>
                <a:gd name="connsiteX19" fmla="*/ 821632 w 3357798"/>
                <a:gd name="connsiteY19" fmla="*/ 543961 h 699237"/>
                <a:gd name="connsiteX20" fmla="*/ 847511 w 3357798"/>
                <a:gd name="connsiteY20" fmla="*/ 561214 h 699237"/>
                <a:gd name="connsiteX21" fmla="*/ 899270 w 3357798"/>
                <a:gd name="connsiteY21" fmla="*/ 552588 h 699237"/>
                <a:gd name="connsiteX22" fmla="*/ 925149 w 3357798"/>
                <a:gd name="connsiteY22" fmla="*/ 535335 h 699237"/>
                <a:gd name="connsiteX23" fmla="*/ 959654 w 3357798"/>
                <a:gd name="connsiteY23" fmla="*/ 518082 h 699237"/>
                <a:gd name="connsiteX24" fmla="*/ 1011413 w 3357798"/>
                <a:gd name="connsiteY24" fmla="*/ 492203 h 699237"/>
                <a:gd name="connsiteX25" fmla="*/ 1071798 w 3357798"/>
                <a:gd name="connsiteY25" fmla="*/ 500829 h 699237"/>
                <a:gd name="connsiteX26" fmla="*/ 1097677 w 3357798"/>
                <a:gd name="connsiteY26" fmla="*/ 526708 h 699237"/>
                <a:gd name="connsiteX27" fmla="*/ 1132183 w 3357798"/>
                <a:gd name="connsiteY27" fmla="*/ 543961 h 699237"/>
                <a:gd name="connsiteX28" fmla="*/ 1209821 w 3357798"/>
                <a:gd name="connsiteY28" fmla="*/ 535335 h 699237"/>
                <a:gd name="connsiteX29" fmla="*/ 1261579 w 3357798"/>
                <a:gd name="connsiteY29" fmla="*/ 500829 h 699237"/>
                <a:gd name="connsiteX30" fmla="*/ 1287458 w 3357798"/>
                <a:gd name="connsiteY30" fmla="*/ 483576 h 699237"/>
                <a:gd name="connsiteX31" fmla="*/ 1339217 w 3357798"/>
                <a:gd name="connsiteY31" fmla="*/ 440444 h 699237"/>
                <a:gd name="connsiteX32" fmla="*/ 1365096 w 3357798"/>
                <a:gd name="connsiteY32" fmla="*/ 431818 h 699237"/>
                <a:gd name="connsiteX33" fmla="*/ 1390975 w 3357798"/>
                <a:gd name="connsiteY33" fmla="*/ 414565 h 699237"/>
                <a:gd name="connsiteX34" fmla="*/ 1503119 w 3357798"/>
                <a:gd name="connsiteY34" fmla="*/ 414565 h 699237"/>
                <a:gd name="connsiteX35" fmla="*/ 1580756 w 3357798"/>
                <a:gd name="connsiteY35" fmla="*/ 449071 h 699237"/>
                <a:gd name="connsiteX36" fmla="*/ 1606636 w 3357798"/>
                <a:gd name="connsiteY36" fmla="*/ 457697 h 699237"/>
                <a:gd name="connsiteX37" fmla="*/ 1623888 w 3357798"/>
                <a:gd name="connsiteY37" fmla="*/ 483576 h 699237"/>
                <a:gd name="connsiteX38" fmla="*/ 1684273 w 3357798"/>
                <a:gd name="connsiteY38" fmla="*/ 509456 h 699237"/>
                <a:gd name="connsiteX39" fmla="*/ 1710153 w 3357798"/>
                <a:gd name="connsiteY39" fmla="*/ 526708 h 699237"/>
                <a:gd name="connsiteX40" fmla="*/ 1744658 w 3357798"/>
                <a:gd name="connsiteY40" fmla="*/ 543961 h 699237"/>
                <a:gd name="connsiteX41" fmla="*/ 1770538 w 3357798"/>
                <a:gd name="connsiteY41" fmla="*/ 569841 h 699237"/>
                <a:gd name="connsiteX42" fmla="*/ 1830922 w 3357798"/>
                <a:gd name="connsiteY42" fmla="*/ 587093 h 699237"/>
                <a:gd name="connsiteX43" fmla="*/ 1865428 w 3357798"/>
                <a:gd name="connsiteY43" fmla="*/ 604346 h 699237"/>
                <a:gd name="connsiteX44" fmla="*/ 1899934 w 3357798"/>
                <a:gd name="connsiteY44" fmla="*/ 612973 h 699237"/>
                <a:gd name="connsiteX45" fmla="*/ 1994824 w 3357798"/>
                <a:gd name="connsiteY45" fmla="*/ 630225 h 699237"/>
                <a:gd name="connsiteX46" fmla="*/ 2434771 w 3357798"/>
                <a:gd name="connsiteY46" fmla="*/ 638852 h 699237"/>
                <a:gd name="connsiteX47" fmla="*/ 2521036 w 3357798"/>
                <a:gd name="connsiteY47" fmla="*/ 664731 h 699237"/>
                <a:gd name="connsiteX48" fmla="*/ 2546915 w 3357798"/>
                <a:gd name="connsiteY48" fmla="*/ 681984 h 699237"/>
                <a:gd name="connsiteX49" fmla="*/ 2693564 w 3357798"/>
                <a:gd name="connsiteY49" fmla="*/ 699237 h 699237"/>
                <a:gd name="connsiteX50" fmla="*/ 2719443 w 3357798"/>
                <a:gd name="connsiteY50" fmla="*/ 681984 h 699237"/>
                <a:gd name="connsiteX51" fmla="*/ 2762575 w 3357798"/>
                <a:gd name="connsiteY51" fmla="*/ 638852 h 699237"/>
                <a:gd name="connsiteX52" fmla="*/ 2831587 w 3357798"/>
                <a:gd name="connsiteY52" fmla="*/ 595720 h 699237"/>
                <a:gd name="connsiteX53" fmla="*/ 3280160 w 3357798"/>
                <a:gd name="connsiteY53" fmla="*/ 587093 h 699237"/>
                <a:gd name="connsiteX54" fmla="*/ 3306039 w 3357798"/>
                <a:gd name="connsiteY54" fmla="*/ 569841 h 699237"/>
                <a:gd name="connsiteX55" fmla="*/ 3297413 w 3357798"/>
                <a:gd name="connsiteY55" fmla="*/ 543961 h 699237"/>
                <a:gd name="connsiteX56" fmla="*/ 3185270 w 3357798"/>
                <a:gd name="connsiteY56" fmla="*/ 518082 h 699237"/>
                <a:gd name="connsiteX57" fmla="*/ 3090379 w 3357798"/>
                <a:gd name="connsiteY57" fmla="*/ 492203 h 699237"/>
                <a:gd name="connsiteX58" fmla="*/ 2978236 w 3357798"/>
                <a:gd name="connsiteY58" fmla="*/ 466324 h 699237"/>
                <a:gd name="connsiteX59" fmla="*/ 3064500 w 3357798"/>
                <a:gd name="connsiteY59" fmla="*/ 388686 h 699237"/>
                <a:gd name="connsiteX60" fmla="*/ 3081753 w 3357798"/>
                <a:gd name="connsiteY60" fmla="*/ 362807 h 699237"/>
                <a:gd name="connsiteX61" fmla="*/ 3133511 w 3357798"/>
                <a:gd name="connsiteY61" fmla="*/ 319675 h 699237"/>
                <a:gd name="connsiteX62" fmla="*/ 3159390 w 3357798"/>
                <a:gd name="connsiteY62" fmla="*/ 311048 h 699237"/>
                <a:gd name="connsiteX63" fmla="*/ 3168017 w 3357798"/>
                <a:gd name="connsiteY63" fmla="*/ 285169 h 699237"/>
                <a:gd name="connsiteX64" fmla="*/ 3150764 w 3357798"/>
                <a:gd name="connsiteY64" fmla="*/ 224784 h 699237"/>
                <a:gd name="connsiteX65" fmla="*/ 3202522 w 3357798"/>
                <a:gd name="connsiteY65" fmla="*/ 190278 h 699237"/>
                <a:gd name="connsiteX66" fmla="*/ 3228402 w 3357798"/>
                <a:gd name="connsiteY66" fmla="*/ 164399 h 699237"/>
                <a:gd name="connsiteX67" fmla="*/ 3254281 w 3357798"/>
                <a:gd name="connsiteY67" fmla="*/ 147146 h 699237"/>
                <a:gd name="connsiteX68" fmla="*/ 3331919 w 3357798"/>
                <a:gd name="connsiteY68" fmla="*/ 104014 h 699237"/>
                <a:gd name="connsiteX69" fmla="*/ 3357798 w 3357798"/>
                <a:gd name="connsiteY69" fmla="*/ 95388 h 699237"/>
                <a:gd name="connsiteX70" fmla="*/ 3331919 w 3357798"/>
                <a:gd name="connsiteY70" fmla="*/ 86761 h 699237"/>
                <a:gd name="connsiteX71" fmla="*/ 3176643 w 3357798"/>
                <a:gd name="connsiteY71" fmla="*/ 104014 h 699237"/>
                <a:gd name="connsiteX72" fmla="*/ 3124885 w 3357798"/>
                <a:gd name="connsiteY72" fmla="*/ 147146 h 699237"/>
                <a:gd name="connsiteX73" fmla="*/ 3073126 w 3357798"/>
                <a:gd name="connsiteY73" fmla="*/ 164399 h 699237"/>
                <a:gd name="connsiteX74" fmla="*/ 3047247 w 3357798"/>
                <a:gd name="connsiteY74" fmla="*/ 181652 h 699237"/>
                <a:gd name="connsiteX75" fmla="*/ 3021368 w 3357798"/>
                <a:gd name="connsiteY75" fmla="*/ 190278 h 699237"/>
                <a:gd name="connsiteX76" fmla="*/ 2831587 w 3357798"/>
                <a:gd name="connsiteY76" fmla="*/ 207531 h 699237"/>
                <a:gd name="connsiteX77" fmla="*/ 2779828 w 3357798"/>
                <a:gd name="connsiteY77" fmla="*/ 216158 h 699237"/>
                <a:gd name="connsiteX78" fmla="*/ 2659058 w 3357798"/>
                <a:gd name="connsiteY78" fmla="*/ 198905 h 699237"/>
                <a:gd name="connsiteX79" fmla="*/ 2684938 w 3357798"/>
                <a:gd name="connsiteY79" fmla="*/ 155773 h 699237"/>
                <a:gd name="connsiteX80" fmla="*/ 2710817 w 3357798"/>
                <a:gd name="connsiteY80" fmla="*/ 138520 h 699237"/>
                <a:gd name="connsiteX81" fmla="*/ 2745322 w 3357798"/>
                <a:gd name="connsiteY81" fmla="*/ 104014 h 699237"/>
                <a:gd name="connsiteX82" fmla="*/ 2779828 w 3357798"/>
                <a:gd name="connsiteY82" fmla="*/ 78135 h 699237"/>
                <a:gd name="connsiteX83" fmla="*/ 2719443 w 3357798"/>
                <a:gd name="connsiteY83" fmla="*/ 86761 h 699237"/>
                <a:gd name="connsiteX84" fmla="*/ 2667685 w 3357798"/>
                <a:gd name="connsiteY84" fmla="*/ 104014 h 699237"/>
                <a:gd name="connsiteX85" fmla="*/ 2641805 w 3357798"/>
                <a:gd name="connsiteY85" fmla="*/ 121267 h 699237"/>
                <a:gd name="connsiteX86" fmla="*/ 2546915 w 3357798"/>
                <a:gd name="connsiteY86" fmla="*/ 138520 h 699237"/>
                <a:gd name="connsiteX87" fmla="*/ 2495156 w 3357798"/>
                <a:gd name="connsiteY87" fmla="*/ 155773 h 699237"/>
                <a:gd name="connsiteX88" fmla="*/ 2469277 w 3357798"/>
                <a:gd name="connsiteY88" fmla="*/ 164399 h 699237"/>
                <a:gd name="connsiteX89" fmla="*/ 2339881 w 3357798"/>
                <a:gd name="connsiteY89" fmla="*/ 198905 h 699237"/>
                <a:gd name="connsiteX90" fmla="*/ 2227738 w 3357798"/>
                <a:gd name="connsiteY90" fmla="*/ 190278 h 699237"/>
                <a:gd name="connsiteX91" fmla="*/ 2193232 w 3357798"/>
                <a:gd name="connsiteY91" fmla="*/ 147146 h 699237"/>
                <a:gd name="connsiteX92" fmla="*/ 2167353 w 3357798"/>
                <a:gd name="connsiteY92" fmla="*/ 138520 h 699237"/>
                <a:gd name="connsiteX93" fmla="*/ 2098341 w 3357798"/>
                <a:gd name="connsiteY93" fmla="*/ 147146 h 699237"/>
                <a:gd name="connsiteX94" fmla="*/ 2072462 w 3357798"/>
                <a:gd name="connsiteY94" fmla="*/ 164399 h 699237"/>
                <a:gd name="connsiteX95" fmla="*/ 2012077 w 3357798"/>
                <a:gd name="connsiteY95" fmla="*/ 181652 h 699237"/>
                <a:gd name="connsiteX96" fmla="*/ 1572130 w 3357798"/>
                <a:gd name="connsiteY96" fmla="*/ 181652 h 699237"/>
                <a:gd name="connsiteX97" fmla="*/ 1528998 w 3357798"/>
                <a:gd name="connsiteY97" fmla="*/ 198905 h 699237"/>
                <a:gd name="connsiteX98" fmla="*/ 1485866 w 3357798"/>
                <a:gd name="connsiteY98" fmla="*/ 207531 h 699237"/>
                <a:gd name="connsiteX99" fmla="*/ 1296085 w 3357798"/>
                <a:gd name="connsiteY99" fmla="*/ 181652 h 699237"/>
                <a:gd name="connsiteX100" fmla="*/ 1227073 w 3357798"/>
                <a:gd name="connsiteY100" fmla="*/ 164399 h 699237"/>
                <a:gd name="connsiteX101" fmla="*/ 1175315 w 3357798"/>
                <a:gd name="connsiteY101" fmla="*/ 138520 h 699237"/>
                <a:gd name="connsiteX102" fmla="*/ 1149436 w 3357798"/>
                <a:gd name="connsiteY102" fmla="*/ 129893 h 699237"/>
                <a:gd name="connsiteX103" fmla="*/ 1132183 w 3357798"/>
                <a:gd name="connsiteY103" fmla="*/ 104014 h 699237"/>
                <a:gd name="connsiteX104" fmla="*/ 1158062 w 3357798"/>
                <a:gd name="connsiteY104" fmla="*/ 86761 h 699237"/>
                <a:gd name="connsiteX105" fmla="*/ 1218447 w 3357798"/>
                <a:gd name="connsiteY105" fmla="*/ 60882 h 699237"/>
                <a:gd name="connsiteX106" fmla="*/ 994160 w 3357798"/>
                <a:gd name="connsiteY106" fmla="*/ 43629 h 699237"/>
                <a:gd name="connsiteX107" fmla="*/ 899270 w 3357798"/>
                <a:gd name="connsiteY107" fmla="*/ 26376 h 699237"/>
                <a:gd name="connsiteX108" fmla="*/ 838885 w 3357798"/>
                <a:gd name="connsiteY108" fmla="*/ 9124 h 699237"/>
                <a:gd name="connsiteX109" fmla="*/ 778500 w 3357798"/>
                <a:gd name="connsiteY109" fmla="*/ 497 h 699237"/>
                <a:gd name="connsiteX0" fmla="*/ 778500 w 3357798"/>
                <a:gd name="connsiteY0" fmla="*/ 497 h 699237"/>
                <a:gd name="connsiteX1" fmla="*/ 373058 w 3357798"/>
                <a:gd name="connsiteY1" fmla="*/ 9124 h 699237"/>
                <a:gd name="connsiteX2" fmla="*/ 398938 w 3357798"/>
                <a:gd name="connsiteY2" fmla="*/ 35003 h 699237"/>
                <a:gd name="connsiteX3" fmla="*/ 450696 w 3357798"/>
                <a:gd name="connsiteY3" fmla="*/ 121267 h 699237"/>
                <a:gd name="connsiteX4" fmla="*/ 459322 w 3357798"/>
                <a:gd name="connsiteY4" fmla="*/ 147146 h 699237"/>
                <a:gd name="connsiteX5" fmla="*/ 450696 w 3357798"/>
                <a:gd name="connsiteY5" fmla="*/ 207531 h 699237"/>
                <a:gd name="connsiteX6" fmla="*/ 476575 w 3357798"/>
                <a:gd name="connsiteY6" fmla="*/ 224784 h 699237"/>
                <a:gd name="connsiteX7" fmla="*/ 53881 w 3357798"/>
                <a:gd name="connsiteY7" fmla="*/ 371432 h 699237"/>
                <a:gd name="connsiteX8" fmla="*/ 2122 w 3357798"/>
                <a:gd name="connsiteY8" fmla="*/ 431818 h 699237"/>
                <a:gd name="connsiteX9" fmla="*/ 140146 w 3357798"/>
                <a:gd name="connsiteY9" fmla="*/ 449071 h 699237"/>
                <a:gd name="connsiteX10" fmla="*/ 485201 w 3357798"/>
                <a:gd name="connsiteY10" fmla="*/ 388686 h 699237"/>
                <a:gd name="connsiteX11" fmla="*/ 562839 w 3357798"/>
                <a:gd name="connsiteY11" fmla="*/ 440444 h 699237"/>
                <a:gd name="connsiteX12" fmla="*/ 511081 w 3357798"/>
                <a:gd name="connsiteY12" fmla="*/ 474950 h 699237"/>
                <a:gd name="connsiteX13" fmla="*/ 502454 w 3357798"/>
                <a:gd name="connsiteY13" fmla="*/ 500829 h 699237"/>
                <a:gd name="connsiteX14" fmla="*/ 554213 w 3357798"/>
                <a:gd name="connsiteY14" fmla="*/ 518082 h 699237"/>
                <a:gd name="connsiteX15" fmla="*/ 623224 w 3357798"/>
                <a:gd name="connsiteY15" fmla="*/ 509456 h 699237"/>
                <a:gd name="connsiteX16" fmla="*/ 649104 w 3357798"/>
                <a:gd name="connsiteY16" fmla="*/ 500829 h 699237"/>
                <a:gd name="connsiteX17" fmla="*/ 709488 w 3357798"/>
                <a:gd name="connsiteY17" fmla="*/ 483576 h 699237"/>
                <a:gd name="connsiteX18" fmla="*/ 778500 w 3357798"/>
                <a:gd name="connsiteY18" fmla="*/ 492203 h 699237"/>
                <a:gd name="connsiteX19" fmla="*/ 821632 w 3357798"/>
                <a:gd name="connsiteY19" fmla="*/ 543961 h 699237"/>
                <a:gd name="connsiteX20" fmla="*/ 847511 w 3357798"/>
                <a:gd name="connsiteY20" fmla="*/ 561214 h 699237"/>
                <a:gd name="connsiteX21" fmla="*/ 899270 w 3357798"/>
                <a:gd name="connsiteY21" fmla="*/ 552588 h 699237"/>
                <a:gd name="connsiteX22" fmla="*/ 925149 w 3357798"/>
                <a:gd name="connsiteY22" fmla="*/ 535335 h 699237"/>
                <a:gd name="connsiteX23" fmla="*/ 959654 w 3357798"/>
                <a:gd name="connsiteY23" fmla="*/ 518082 h 699237"/>
                <a:gd name="connsiteX24" fmla="*/ 1011413 w 3357798"/>
                <a:gd name="connsiteY24" fmla="*/ 492203 h 699237"/>
                <a:gd name="connsiteX25" fmla="*/ 1071798 w 3357798"/>
                <a:gd name="connsiteY25" fmla="*/ 500829 h 699237"/>
                <a:gd name="connsiteX26" fmla="*/ 1097677 w 3357798"/>
                <a:gd name="connsiteY26" fmla="*/ 526708 h 699237"/>
                <a:gd name="connsiteX27" fmla="*/ 1132183 w 3357798"/>
                <a:gd name="connsiteY27" fmla="*/ 543961 h 699237"/>
                <a:gd name="connsiteX28" fmla="*/ 1209821 w 3357798"/>
                <a:gd name="connsiteY28" fmla="*/ 535335 h 699237"/>
                <a:gd name="connsiteX29" fmla="*/ 1261579 w 3357798"/>
                <a:gd name="connsiteY29" fmla="*/ 500829 h 699237"/>
                <a:gd name="connsiteX30" fmla="*/ 1287458 w 3357798"/>
                <a:gd name="connsiteY30" fmla="*/ 483576 h 699237"/>
                <a:gd name="connsiteX31" fmla="*/ 1339217 w 3357798"/>
                <a:gd name="connsiteY31" fmla="*/ 440444 h 699237"/>
                <a:gd name="connsiteX32" fmla="*/ 1365096 w 3357798"/>
                <a:gd name="connsiteY32" fmla="*/ 431818 h 699237"/>
                <a:gd name="connsiteX33" fmla="*/ 1390975 w 3357798"/>
                <a:gd name="connsiteY33" fmla="*/ 414565 h 699237"/>
                <a:gd name="connsiteX34" fmla="*/ 1503119 w 3357798"/>
                <a:gd name="connsiteY34" fmla="*/ 414565 h 699237"/>
                <a:gd name="connsiteX35" fmla="*/ 1580756 w 3357798"/>
                <a:gd name="connsiteY35" fmla="*/ 449071 h 699237"/>
                <a:gd name="connsiteX36" fmla="*/ 1606636 w 3357798"/>
                <a:gd name="connsiteY36" fmla="*/ 457697 h 699237"/>
                <a:gd name="connsiteX37" fmla="*/ 1623888 w 3357798"/>
                <a:gd name="connsiteY37" fmla="*/ 483576 h 699237"/>
                <a:gd name="connsiteX38" fmla="*/ 1684273 w 3357798"/>
                <a:gd name="connsiteY38" fmla="*/ 509456 h 699237"/>
                <a:gd name="connsiteX39" fmla="*/ 1710153 w 3357798"/>
                <a:gd name="connsiteY39" fmla="*/ 526708 h 699237"/>
                <a:gd name="connsiteX40" fmla="*/ 1744658 w 3357798"/>
                <a:gd name="connsiteY40" fmla="*/ 543961 h 699237"/>
                <a:gd name="connsiteX41" fmla="*/ 1770538 w 3357798"/>
                <a:gd name="connsiteY41" fmla="*/ 569841 h 699237"/>
                <a:gd name="connsiteX42" fmla="*/ 1830922 w 3357798"/>
                <a:gd name="connsiteY42" fmla="*/ 587093 h 699237"/>
                <a:gd name="connsiteX43" fmla="*/ 1865428 w 3357798"/>
                <a:gd name="connsiteY43" fmla="*/ 604346 h 699237"/>
                <a:gd name="connsiteX44" fmla="*/ 1899934 w 3357798"/>
                <a:gd name="connsiteY44" fmla="*/ 612973 h 699237"/>
                <a:gd name="connsiteX45" fmla="*/ 1994824 w 3357798"/>
                <a:gd name="connsiteY45" fmla="*/ 630225 h 699237"/>
                <a:gd name="connsiteX46" fmla="*/ 2434771 w 3357798"/>
                <a:gd name="connsiteY46" fmla="*/ 638852 h 699237"/>
                <a:gd name="connsiteX47" fmla="*/ 2521036 w 3357798"/>
                <a:gd name="connsiteY47" fmla="*/ 664731 h 699237"/>
                <a:gd name="connsiteX48" fmla="*/ 2546915 w 3357798"/>
                <a:gd name="connsiteY48" fmla="*/ 681984 h 699237"/>
                <a:gd name="connsiteX49" fmla="*/ 2693564 w 3357798"/>
                <a:gd name="connsiteY49" fmla="*/ 699237 h 699237"/>
                <a:gd name="connsiteX50" fmla="*/ 2719443 w 3357798"/>
                <a:gd name="connsiteY50" fmla="*/ 681984 h 699237"/>
                <a:gd name="connsiteX51" fmla="*/ 2762575 w 3357798"/>
                <a:gd name="connsiteY51" fmla="*/ 638852 h 699237"/>
                <a:gd name="connsiteX52" fmla="*/ 2831587 w 3357798"/>
                <a:gd name="connsiteY52" fmla="*/ 595720 h 699237"/>
                <a:gd name="connsiteX53" fmla="*/ 3280160 w 3357798"/>
                <a:gd name="connsiteY53" fmla="*/ 587093 h 699237"/>
                <a:gd name="connsiteX54" fmla="*/ 3306039 w 3357798"/>
                <a:gd name="connsiteY54" fmla="*/ 569841 h 699237"/>
                <a:gd name="connsiteX55" fmla="*/ 3297413 w 3357798"/>
                <a:gd name="connsiteY55" fmla="*/ 543961 h 699237"/>
                <a:gd name="connsiteX56" fmla="*/ 3185270 w 3357798"/>
                <a:gd name="connsiteY56" fmla="*/ 518082 h 699237"/>
                <a:gd name="connsiteX57" fmla="*/ 3090379 w 3357798"/>
                <a:gd name="connsiteY57" fmla="*/ 492203 h 699237"/>
                <a:gd name="connsiteX58" fmla="*/ 2978236 w 3357798"/>
                <a:gd name="connsiteY58" fmla="*/ 466324 h 699237"/>
                <a:gd name="connsiteX59" fmla="*/ 3064500 w 3357798"/>
                <a:gd name="connsiteY59" fmla="*/ 388686 h 699237"/>
                <a:gd name="connsiteX60" fmla="*/ 3081753 w 3357798"/>
                <a:gd name="connsiteY60" fmla="*/ 362807 h 699237"/>
                <a:gd name="connsiteX61" fmla="*/ 3133511 w 3357798"/>
                <a:gd name="connsiteY61" fmla="*/ 319675 h 699237"/>
                <a:gd name="connsiteX62" fmla="*/ 3159390 w 3357798"/>
                <a:gd name="connsiteY62" fmla="*/ 311048 h 699237"/>
                <a:gd name="connsiteX63" fmla="*/ 3168017 w 3357798"/>
                <a:gd name="connsiteY63" fmla="*/ 285169 h 699237"/>
                <a:gd name="connsiteX64" fmla="*/ 3150764 w 3357798"/>
                <a:gd name="connsiteY64" fmla="*/ 224784 h 699237"/>
                <a:gd name="connsiteX65" fmla="*/ 3202522 w 3357798"/>
                <a:gd name="connsiteY65" fmla="*/ 190278 h 699237"/>
                <a:gd name="connsiteX66" fmla="*/ 3228402 w 3357798"/>
                <a:gd name="connsiteY66" fmla="*/ 164399 h 699237"/>
                <a:gd name="connsiteX67" fmla="*/ 3254281 w 3357798"/>
                <a:gd name="connsiteY67" fmla="*/ 147146 h 699237"/>
                <a:gd name="connsiteX68" fmla="*/ 3331919 w 3357798"/>
                <a:gd name="connsiteY68" fmla="*/ 104014 h 699237"/>
                <a:gd name="connsiteX69" fmla="*/ 3357798 w 3357798"/>
                <a:gd name="connsiteY69" fmla="*/ 95388 h 699237"/>
                <a:gd name="connsiteX70" fmla="*/ 3331919 w 3357798"/>
                <a:gd name="connsiteY70" fmla="*/ 86761 h 699237"/>
                <a:gd name="connsiteX71" fmla="*/ 3176643 w 3357798"/>
                <a:gd name="connsiteY71" fmla="*/ 104014 h 699237"/>
                <a:gd name="connsiteX72" fmla="*/ 3124885 w 3357798"/>
                <a:gd name="connsiteY72" fmla="*/ 147146 h 699237"/>
                <a:gd name="connsiteX73" fmla="*/ 3073126 w 3357798"/>
                <a:gd name="connsiteY73" fmla="*/ 164399 h 699237"/>
                <a:gd name="connsiteX74" fmla="*/ 3047247 w 3357798"/>
                <a:gd name="connsiteY74" fmla="*/ 181652 h 699237"/>
                <a:gd name="connsiteX75" fmla="*/ 3021368 w 3357798"/>
                <a:gd name="connsiteY75" fmla="*/ 190278 h 699237"/>
                <a:gd name="connsiteX76" fmla="*/ 2831587 w 3357798"/>
                <a:gd name="connsiteY76" fmla="*/ 207531 h 699237"/>
                <a:gd name="connsiteX77" fmla="*/ 2779828 w 3357798"/>
                <a:gd name="connsiteY77" fmla="*/ 216158 h 699237"/>
                <a:gd name="connsiteX78" fmla="*/ 2659058 w 3357798"/>
                <a:gd name="connsiteY78" fmla="*/ 198905 h 699237"/>
                <a:gd name="connsiteX79" fmla="*/ 2684938 w 3357798"/>
                <a:gd name="connsiteY79" fmla="*/ 155773 h 699237"/>
                <a:gd name="connsiteX80" fmla="*/ 2710817 w 3357798"/>
                <a:gd name="connsiteY80" fmla="*/ 138520 h 699237"/>
                <a:gd name="connsiteX81" fmla="*/ 2745322 w 3357798"/>
                <a:gd name="connsiteY81" fmla="*/ 104014 h 699237"/>
                <a:gd name="connsiteX82" fmla="*/ 2779828 w 3357798"/>
                <a:gd name="connsiteY82" fmla="*/ 78135 h 699237"/>
                <a:gd name="connsiteX83" fmla="*/ 2719443 w 3357798"/>
                <a:gd name="connsiteY83" fmla="*/ 86761 h 699237"/>
                <a:gd name="connsiteX84" fmla="*/ 2667685 w 3357798"/>
                <a:gd name="connsiteY84" fmla="*/ 104014 h 699237"/>
                <a:gd name="connsiteX85" fmla="*/ 2641805 w 3357798"/>
                <a:gd name="connsiteY85" fmla="*/ 121267 h 699237"/>
                <a:gd name="connsiteX86" fmla="*/ 2546915 w 3357798"/>
                <a:gd name="connsiteY86" fmla="*/ 138520 h 699237"/>
                <a:gd name="connsiteX87" fmla="*/ 2495156 w 3357798"/>
                <a:gd name="connsiteY87" fmla="*/ 155773 h 699237"/>
                <a:gd name="connsiteX88" fmla="*/ 2469277 w 3357798"/>
                <a:gd name="connsiteY88" fmla="*/ 164399 h 699237"/>
                <a:gd name="connsiteX89" fmla="*/ 2339881 w 3357798"/>
                <a:gd name="connsiteY89" fmla="*/ 198905 h 699237"/>
                <a:gd name="connsiteX90" fmla="*/ 2227738 w 3357798"/>
                <a:gd name="connsiteY90" fmla="*/ 190278 h 699237"/>
                <a:gd name="connsiteX91" fmla="*/ 2193232 w 3357798"/>
                <a:gd name="connsiteY91" fmla="*/ 147146 h 699237"/>
                <a:gd name="connsiteX92" fmla="*/ 2167353 w 3357798"/>
                <a:gd name="connsiteY92" fmla="*/ 138520 h 699237"/>
                <a:gd name="connsiteX93" fmla="*/ 2098341 w 3357798"/>
                <a:gd name="connsiteY93" fmla="*/ 147146 h 699237"/>
                <a:gd name="connsiteX94" fmla="*/ 2072462 w 3357798"/>
                <a:gd name="connsiteY94" fmla="*/ 164399 h 699237"/>
                <a:gd name="connsiteX95" fmla="*/ 2012077 w 3357798"/>
                <a:gd name="connsiteY95" fmla="*/ 181652 h 699237"/>
                <a:gd name="connsiteX96" fmla="*/ 1572130 w 3357798"/>
                <a:gd name="connsiteY96" fmla="*/ 181652 h 699237"/>
                <a:gd name="connsiteX97" fmla="*/ 1528998 w 3357798"/>
                <a:gd name="connsiteY97" fmla="*/ 198905 h 699237"/>
                <a:gd name="connsiteX98" fmla="*/ 1485866 w 3357798"/>
                <a:gd name="connsiteY98" fmla="*/ 207531 h 699237"/>
                <a:gd name="connsiteX99" fmla="*/ 1296085 w 3357798"/>
                <a:gd name="connsiteY99" fmla="*/ 181652 h 699237"/>
                <a:gd name="connsiteX100" fmla="*/ 1227073 w 3357798"/>
                <a:gd name="connsiteY100" fmla="*/ 164399 h 699237"/>
                <a:gd name="connsiteX101" fmla="*/ 1175315 w 3357798"/>
                <a:gd name="connsiteY101" fmla="*/ 138520 h 699237"/>
                <a:gd name="connsiteX102" fmla="*/ 1149436 w 3357798"/>
                <a:gd name="connsiteY102" fmla="*/ 129893 h 699237"/>
                <a:gd name="connsiteX103" fmla="*/ 1132183 w 3357798"/>
                <a:gd name="connsiteY103" fmla="*/ 104014 h 699237"/>
                <a:gd name="connsiteX104" fmla="*/ 1158062 w 3357798"/>
                <a:gd name="connsiteY104" fmla="*/ 86761 h 699237"/>
                <a:gd name="connsiteX105" fmla="*/ 1218447 w 3357798"/>
                <a:gd name="connsiteY105" fmla="*/ 60882 h 699237"/>
                <a:gd name="connsiteX106" fmla="*/ 994160 w 3357798"/>
                <a:gd name="connsiteY106" fmla="*/ 43629 h 699237"/>
                <a:gd name="connsiteX107" fmla="*/ 899270 w 3357798"/>
                <a:gd name="connsiteY107" fmla="*/ 26376 h 699237"/>
                <a:gd name="connsiteX108" fmla="*/ 838885 w 3357798"/>
                <a:gd name="connsiteY108" fmla="*/ 9124 h 699237"/>
                <a:gd name="connsiteX109" fmla="*/ 778500 w 3357798"/>
                <a:gd name="connsiteY109" fmla="*/ 497 h 699237"/>
                <a:gd name="connsiteX0" fmla="*/ 778500 w 3357798"/>
                <a:gd name="connsiteY0" fmla="*/ 497 h 699237"/>
                <a:gd name="connsiteX1" fmla="*/ 373058 w 3357798"/>
                <a:gd name="connsiteY1" fmla="*/ 9124 h 699237"/>
                <a:gd name="connsiteX2" fmla="*/ 398938 w 3357798"/>
                <a:gd name="connsiteY2" fmla="*/ 35003 h 699237"/>
                <a:gd name="connsiteX3" fmla="*/ 450696 w 3357798"/>
                <a:gd name="connsiteY3" fmla="*/ 121267 h 699237"/>
                <a:gd name="connsiteX4" fmla="*/ 459322 w 3357798"/>
                <a:gd name="connsiteY4" fmla="*/ 147146 h 699237"/>
                <a:gd name="connsiteX5" fmla="*/ 450696 w 3357798"/>
                <a:gd name="connsiteY5" fmla="*/ 207531 h 699237"/>
                <a:gd name="connsiteX6" fmla="*/ 476575 w 3357798"/>
                <a:gd name="connsiteY6" fmla="*/ 224784 h 699237"/>
                <a:gd name="connsiteX7" fmla="*/ 103529 w 3357798"/>
                <a:gd name="connsiteY7" fmla="*/ 166971 h 699237"/>
                <a:gd name="connsiteX8" fmla="*/ 53881 w 3357798"/>
                <a:gd name="connsiteY8" fmla="*/ 371432 h 699237"/>
                <a:gd name="connsiteX9" fmla="*/ 2122 w 3357798"/>
                <a:gd name="connsiteY9" fmla="*/ 431818 h 699237"/>
                <a:gd name="connsiteX10" fmla="*/ 140146 w 3357798"/>
                <a:gd name="connsiteY10" fmla="*/ 449071 h 699237"/>
                <a:gd name="connsiteX11" fmla="*/ 485201 w 3357798"/>
                <a:gd name="connsiteY11" fmla="*/ 388686 h 699237"/>
                <a:gd name="connsiteX12" fmla="*/ 562839 w 3357798"/>
                <a:gd name="connsiteY12" fmla="*/ 440444 h 699237"/>
                <a:gd name="connsiteX13" fmla="*/ 511081 w 3357798"/>
                <a:gd name="connsiteY13" fmla="*/ 474950 h 699237"/>
                <a:gd name="connsiteX14" fmla="*/ 502454 w 3357798"/>
                <a:gd name="connsiteY14" fmla="*/ 500829 h 699237"/>
                <a:gd name="connsiteX15" fmla="*/ 554213 w 3357798"/>
                <a:gd name="connsiteY15" fmla="*/ 518082 h 699237"/>
                <a:gd name="connsiteX16" fmla="*/ 623224 w 3357798"/>
                <a:gd name="connsiteY16" fmla="*/ 509456 h 699237"/>
                <a:gd name="connsiteX17" fmla="*/ 649104 w 3357798"/>
                <a:gd name="connsiteY17" fmla="*/ 500829 h 699237"/>
                <a:gd name="connsiteX18" fmla="*/ 709488 w 3357798"/>
                <a:gd name="connsiteY18" fmla="*/ 483576 h 699237"/>
                <a:gd name="connsiteX19" fmla="*/ 778500 w 3357798"/>
                <a:gd name="connsiteY19" fmla="*/ 492203 h 699237"/>
                <a:gd name="connsiteX20" fmla="*/ 821632 w 3357798"/>
                <a:gd name="connsiteY20" fmla="*/ 543961 h 699237"/>
                <a:gd name="connsiteX21" fmla="*/ 847511 w 3357798"/>
                <a:gd name="connsiteY21" fmla="*/ 561214 h 699237"/>
                <a:gd name="connsiteX22" fmla="*/ 899270 w 3357798"/>
                <a:gd name="connsiteY22" fmla="*/ 552588 h 699237"/>
                <a:gd name="connsiteX23" fmla="*/ 925149 w 3357798"/>
                <a:gd name="connsiteY23" fmla="*/ 535335 h 699237"/>
                <a:gd name="connsiteX24" fmla="*/ 959654 w 3357798"/>
                <a:gd name="connsiteY24" fmla="*/ 518082 h 699237"/>
                <a:gd name="connsiteX25" fmla="*/ 1011413 w 3357798"/>
                <a:gd name="connsiteY25" fmla="*/ 492203 h 699237"/>
                <a:gd name="connsiteX26" fmla="*/ 1071798 w 3357798"/>
                <a:gd name="connsiteY26" fmla="*/ 500829 h 699237"/>
                <a:gd name="connsiteX27" fmla="*/ 1097677 w 3357798"/>
                <a:gd name="connsiteY27" fmla="*/ 526708 h 699237"/>
                <a:gd name="connsiteX28" fmla="*/ 1132183 w 3357798"/>
                <a:gd name="connsiteY28" fmla="*/ 543961 h 699237"/>
                <a:gd name="connsiteX29" fmla="*/ 1209821 w 3357798"/>
                <a:gd name="connsiteY29" fmla="*/ 535335 h 699237"/>
                <a:gd name="connsiteX30" fmla="*/ 1261579 w 3357798"/>
                <a:gd name="connsiteY30" fmla="*/ 500829 h 699237"/>
                <a:gd name="connsiteX31" fmla="*/ 1287458 w 3357798"/>
                <a:gd name="connsiteY31" fmla="*/ 483576 h 699237"/>
                <a:gd name="connsiteX32" fmla="*/ 1339217 w 3357798"/>
                <a:gd name="connsiteY32" fmla="*/ 440444 h 699237"/>
                <a:gd name="connsiteX33" fmla="*/ 1365096 w 3357798"/>
                <a:gd name="connsiteY33" fmla="*/ 431818 h 699237"/>
                <a:gd name="connsiteX34" fmla="*/ 1390975 w 3357798"/>
                <a:gd name="connsiteY34" fmla="*/ 414565 h 699237"/>
                <a:gd name="connsiteX35" fmla="*/ 1503119 w 3357798"/>
                <a:gd name="connsiteY35" fmla="*/ 414565 h 699237"/>
                <a:gd name="connsiteX36" fmla="*/ 1580756 w 3357798"/>
                <a:gd name="connsiteY36" fmla="*/ 449071 h 699237"/>
                <a:gd name="connsiteX37" fmla="*/ 1606636 w 3357798"/>
                <a:gd name="connsiteY37" fmla="*/ 457697 h 699237"/>
                <a:gd name="connsiteX38" fmla="*/ 1623888 w 3357798"/>
                <a:gd name="connsiteY38" fmla="*/ 483576 h 699237"/>
                <a:gd name="connsiteX39" fmla="*/ 1684273 w 3357798"/>
                <a:gd name="connsiteY39" fmla="*/ 509456 h 699237"/>
                <a:gd name="connsiteX40" fmla="*/ 1710153 w 3357798"/>
                <a:gd name="connsiteY40" fmla="*/ 526708 h 699237"/>
                <a:gd name="connsiteX41" fmla="*/ 1744658 w 3357798"/>
                <a:gd name="connsiteY41" fmla="*/ 543961 h 699237"/>
                <a:gd name="connsiteX42" fmla="*/ 1770538 w 3357798"/>
                <a:gd name="connsiteY42" fmla="*/ 569841 h 699237"/>
                <a:gd name="connsiteX43" fmla="*/ 1830922 w 3357798"/>
                <a:gd name="connsiteY43" fmla="*/ 587093 h 699237"/>
                <a:gd name="connsiteX44" fmla="*/ 1865428 w 3357798"/>
                <a:gd name="connsiteY44" fmla="*/ 604346 h 699237"/>
                <a:gd name="connsiteX45" fmla="*/ 1899934 w 3357798"/>
                <a:gd name="connsiteY45" fmla="*/ 612973 h 699237"/>
                <a:gd name="connsiteX46" fmla="*/ 1994824 w 3357798"/>
                <a:gd name="connsiteY46" fmla="*/ 630225 h 699237"/>
                <a:gd name="connsiteX47" fmla="*/ 2434771 w 3357798"/>
                <a:gd name="connsiteY47" fmla="*/ 638852 h 699237"/>
                <a:gd name="connsiteX48" fmla="*/ 2521036 w 3357798"/>
                <a:gd name="connsiteY48" fmla="*/ 664731 h 699237"/>
                <a:gd name="connsiteX49" fmla="*/ 2546915 w 3357798"/>
                <a:gd name="connsiteY49" fmla="*/ 681984 h 699237"/>
                <a:gd name="connsiteX50" fmla="*/ 2693564 w 3357798"/>
                <a:gd name="connsiteY50" fmla="*/ 699237 h 699237"/>
                <a:gd name="connsiteX51" fmla="*/ 2719443 w 3357798"/>
                <a:gd name="connsiteY51" fmla="*/ 681984 h 699237"/>
                <a:gd name="connsiteX52" fmla="*/ 2762575 w 3357798"/>
                <a:gd name="connsiteY52" fmla="*/ 638852 h 699237"/>
                <a:gd name="connsiteX53" fmla="*/ 2831587 w 3357798"/>
                <a:gd name="connsiteY53" fmla="*/ 595720 h 699237"/>
                <a:gd name="connsiteX54" fmla="*/ 3280160 w 3357798"/>
                <a:gd name="connsiteY54" fmla="*/ 587093 h 699237"/>
                <a:gd name="connsiteX55" fmla="*/ 3306039 w 3357798"/>
                <a:gd name="connsiteY55" fmla="*/ 569841 h 699237"/>
                <a:gd name="connsiteX56" fmla="*/ 3297413 w 3357798"/>
                <a:gd name="connsiteY56" fmla="*/ 543961 h 699237"/>
                <a:gd name="connsiteX57" fmla="*/ 3185270 w 3357798"/>
                <a:gd name="connsiteY57" fmla="*/ 518082 h 699237"/>
                <a:gd name="connsiteX58" fmla="*/ 3090379 w 3357798"/>
                <a:gd name="connsiteY58" fmla="*/ 492203 h 699237"/>
                <a:gd name="connsiteX59" fmla="*/ 2978236 w 3357798"/>
                <a:gd name="connsiteY59" fmla="*/ 466324 h 699237"/>
                <a:gd name="connsiteX60" fmla="*/ 3064500 w 3357798"/>
                <a:gd name="connsiteY60" fmla="*/ 388686 h 699237"/>
                <a:gd name="connsiteX61" fmla="*/ 3081753 w 3357798"/>
                <a:gd name="connsiteY61" fmla="*/ 362807 h 699237"/>
                <a:gd name="connsiteX62" fmla="*/ 3133511 w 3357798"/>
                <a:gd name="connsiteY62" fmla="*/ 319675 h 699237"/>
                <a:gd name="connsiteX63" fmla="*/ 3159390 w 3357798"/>
                <a:gd name="connsiteY63" fmla="*/ 311048 h 699237"/>
                <a:gd name="connsiteX64" fmla="*/ 3168017 w 3357798"/>
                <a:gd name="connsiteY64" fmla="*/ 285169 h 699237"/>
                <a:gd name="connsiteX65" fmla="*/ 3150764 w 3357798"/>
                <a:gd name="connsiteY65" fmla="*/ 224784 h 699237"/>
                <a:gd name="connsiteX66" fmla="*/ 3202522 w 3357798"/>
                <a:gd name="connsiteY66" fmla="*/ 190278 h 699237"/>
                <a:gd name="connsiteX67" fmla="*/ 3228402 w 3357798"/>
                <a:gd name="connsiteY67" fmla="*/ 164399 h 699237"/>
                <a:gd name="connsiteX68" fmla="*/ 3254281 w 3357798"/>
                <a:gd name="connsiteY68" fmla="*/ 147146 h 699237"/>
                <a:gd name="connsiteX69" fmla="*/ 3331919 w 3357798"/>
                <a:gd name="connsiteY69" fmla="*/ 104014 h 699237"/>
                <a:gd name="connsiteX70" fmla="*/ 3357798 w 3357798"/>
                <a:gd name="connsiteY70" fmla="*/ 95388 h 699237"/>
                <a:gd name="connsiteX71" fmla="*/ 3331919 w 3357798"/>
                <a:gd name="connsiteY71" fmla="*/ 86761 h 699237"/>
                <a:gd name="connsiteX72" fmla="*/ 3176643 w 3357798"/>
                <a:gd name="connsiteY72" fmla="*/ 104014 h 699237"/>
                <a:gd name="connsiteX73" fmla="*/ 3124885 w 3357798"/>
                <a:gd name="connsiteY73" fmla="*/ 147146 h 699237"/>
                <a:gd name="connsiteX74" fmla="*/ 3073126 w 3357798"/>
                <a:gd name="connsiteY74" fmla="*/ 164399 h 699237"/>
                <a:gd name="connsiteX75" fmla="*/ 3047247 w 3357798"/>
                <a:gd name="connsiteY75" fmla="*/ 181652 h 699237"/>
                <a:gd name="connsiteX76" fmla="*/ 3021368 w 3357798"/>
                <a:gd name="connsiteY76" fmla="*/ 190278 h 699237"/>
                <a:gd name="connsiteX77" fmla="*/ 2831587 w 3357798"/>
                <a:gd name="connsiteY77" fmla="*/ 207531 h 699237"/>
                <a:gd name="connsiteX78" fmla="*/ 2779828 w 3357798"/>
                <a:gd name="connsiteY78" fmla="*/ 216158 h 699237"/>
                <a:gd name="connsiteX79" fmla="*/ 2659058 w 3357798"/>
                <a:gd name="connsiteY79" fmla="*/ 198905 h 699237"/>
                <a:gd name="connsiteX80" fmla="*/ 2684938 w 3357798"/>
                <a:gd name="connsiteY80" fmla="*/ 155773 h 699237"/>
                <a:gd name="connsiteX81" fmla="*/ 2710817 w 3357798"/>
                <a:gd name="connsiteY81" fmla="*/ 138520 h 699237"/>
                <a:gd name="connsiteX82" fmla="*/ 2745322 w 3357798"/>
                <a:gd name="connsiteY82" fmla="*/ 104014 h 699237"/>
                <a:gd name="connsiteX83" fmla="*/ 2779828 w 3357798"/>
                <a:gd name="connsiteY83" fmla="*/ 78135 h 699237"/>
                <a:gd name="connsiteX84" fmla="*/ 2719443 w 3357798"/>
                <a:gd name="connsiteY84" fmla="*/ 86761 h 699237"/>
                <a:gd name="connsiteX85" fmla="*/ 2667685 w 3357798"/>
                <a:gd name="connsiteY85" fmla="*/ 104014 h 699237"/>
                <a:gd name="connsiteX86" fmla="*/ 2641805 w 3357798"/>
                <a:gd name="connsiteY86" fmla="*/ 121267 h 699237"/>
                <a:gd name="connsiteX87" fmla="*/ 2546915 w 3357798"/>
                <a:gd name="connsiteY87" fmla="*/ 138520 h 699237"/>
                <a:gd name="connsiteX88" fmla="*/ 2495156 w 3357798"/>
                <a:gd name="connsiteY88" fmla="*/ 155773 h 699237"/>
                <a:gd name="connsiteX89" fmla="*/ 2469277 w 3357798"/>
                <a:gd name="connsiteY89" fmla="*/ 164399 h 699237"/>
                <a:gd name="connsiteX90" fmla="*/ 2339881 w 3357798"/>
                <a:gd name="connsiteY90" fmla="*/ 198905 h 699237"/>
                <a:gd name="connsiteX91" fmla="*/ 2227738 w 3357798"/>
                <a:gd name="connsiteY91" fmla="*/ 190278 h 699237"/>
                <a:gd name="connsiteX92" fmla="*/ 2193232 w 3357798"/>
                <a:gd name="connsiteY92" fmla="*/ 147146 h 699237"/>
                <a:gd name="connsiteX93" fmla="*/ 2167353 w 3357798"/>
                <a:gd name="connsiteY93" fmla="*/ 138520 h 699237"/>
                <a:gd name="connsiteX94" fmla="*/ 2098341 w 3357798"/>
                <a:gd name="connsiteY94" fmla="*/ 147146 h 699237"/>
                <a:gd name="connsiteX95" fmla="*/ 2072462 w 3357798"/>
                <a:gd name="connsiteY95" fmla="*/ 164399 h 699237"/>
                <a:gd name="connsiteX96" fmla="*/ 2012077 w 3357798"/>
                <a:gd name="connsiteY96" fmla="*/ 181652 h 699237"/>
                <a:gd name="connsiteX97" fmla="*/ 1572130 w 3357798"/>
                <a:gd name="connsiteY97" fmla="*/ 181652 h 699237"/>
                <a:gd name="connsiteX98" fmla="*/ 1528998 w 3357798"/>
                <a:gd name="connsiteY98" fmla="*/ 198905 h 699237"/>
                <a:gd name="connsiteX99" fmla="*/ 1485866 w 3357798"/>
                <a:gd name="connsiteY99" fmla="*/ 207531 h 699237"/>
                <a:gd name="connsiteX100" fmla="*/ 1296085 w 3357798"/>
                <a:gd name="connsiteY100" fmla="*/ 181652 h 699237"/>
                <a:gd name="connsiteX101" fmla="*/ 1227073 w 3357798"/>
                <a:gd name="connsiteY101" fmla="*/ 164399 h 699237"/>
                <a:gd name="connsiteX102" fmla="*/ 1175315 w 3357798"/>
                <a:gd name="connsiteY102" fmla="*/ 138520 h 699237"/>
                <a:gd name="connsiteX103" fmla="*/ 1149436 w 3357798"/>
                <a:gd name="connsiteY103" fmla="*/ 129893 h 699237"/>
                <a:gd name="connsiteX104" fmla="*/ 1132183 w 3357798"/>
                <a:gd name="connsiteY104" fmla="*/ 104014 h 699237"/>
                <a:gd name="connsiteX105" fmla="*/ 1158062 w 3357798"/>
                <a:gd name="connsiteY105" fmla="*/ 86761 h 699237"/>
                <a:gd name="connsiteX106" fmla="*/ 1218447 w 3357798"/>
                <a:gd name="connsiteY106" fmla="*/ 60882 h 699237"/>
                <a:gd name="connsiteX107" fmla="*/ 994160 w 3357798"/>
                <a:gd name="connsiteY107" fmla="*/ 43629 h 699237"/>
                <a:gd name="connsiteX108" fmla="*/ 899270 w 3357798"/>
                <a:gd name="connsiteY108" fmla="*/ 26376 h 699237"/>
                <a:gd name="connsiteX109" fmla="*/ 838885 w 3357798"/>
                <a:gd name="connsiteY109" fmla="*/ 9124 h 699237"/>
                <a:gd name="connsiteX110" fmla="*/ 778500 w 3357798"/>
                <a:gd name="connsiteY110" fmla="*/ 497 h 699237"/>
                <a:gd name="connsiteX0" fmla="*/ 778500 w 3357798"/>
                <a:gd name="connsiteY0" fmla="*/ 497 h 699237"/>
                <a:gd name="connsiteX1" fmla="*/ 373058 w 3357798"/>
                <a:gd name="connsiteY1" fmla="*/ 9124 h 699237"/>
                <a:gd name="connsiteX2" fmla="*/ 398938 w 3357798"/>
                <a:gd name="connsiteY2" fmla="*/ 35003 h 699237"/>
                <a:gd name="connsiteX3" fmla="*/ 450696 w 3357798"/>
                <a:gd name="connsiteY3" fmla="*/ 121267 h 699237"/>
                <a:gd name="connsiteX4" fmla="*/ 217782 w 3357798"/>
                <a:gd name="connsiteY4" fmla="*/ 35003 h 699237"/>
                <a:gd name="connsiteX5" fmla="*/ 450696 w 3357798"/>
                <a:gd name="connsiteY5" fmla="*/ 207531 h 699237"/>
                <a:gd name="connsiteX6" fmla="*/ 476575 w 3357798"/>
                <a:gd name="connsiteY6" fmla="*/ 224784 h 699237"/>
                <a:gd name="connsiteX7" fmla="*/ 103529 w 3357798"/>
                <a:gd name="connsiteY7" fmla="*/ 166971 h 699237"/>
                <a:gd name="connsiteX8" fmla="*/ 53881 w 3357798"/>
                <a:gd name="connsiteY8" fmla="*/ 371432 h 699237"/>
                <a:gd name="connsiteX9" fmla="*/ 2122 w 3357798"/>
                <a:gd name="connsiteY9" fmla="*/ 431818 h 699237"/>
                <a:gd name="connsiteX10" fmla="*/ 140146 w 3357798"/>
                <a:gd name="connsiteY10" fmla="*/ 449071 h 699237"/>
                <a:gd name="connsiteX11" fmla="*/ 485201 w 3357798"/>
                <a:gd name="connsiteY11" fmla="*/ 388686 h 699237"/>
                <a:gd name="connsiteX12" fmla="*/ 562839 w 3357798"/>
                <a:gd name="connsiteY12" fmla="*/ 440444 h 699237"/>
                <a:gd name="connsiteX13" fmla="*/ 511081 w 3357798"/>
                <a:gd name="connsiteY13" fmla="*/ 474950 h 699237"/>
                <a:gd name="connsiteX14" fmla="*/ 502454 w 3357798"/>
                <a:gd name="connsiteY14" fmla="*/ 500829 h 699237"/>
                <a:gd name="connsiteX15" fmla="*/ 554213 w 3357798"/>
                <a:gd name="connsiteY15" fmla="*/ 518082 h 699237"/>
                <a:gd name="connsiteX16" fmla="*/ 623224 w 3357798"/>
                <a:gd name="connsiteY16" fmla="*/ 509456 h 699237"/>
                <a:gd name="connsiteX17" fmla="*/ 649104 w 3357798"/>
                <a:gd name="connsiteY17" fmla="*/ 500829 h 699237"/>
                <a:gd name="connsiteX18" fmla="*/ 709488 w 3357798"/>
                <a:gd name="connsiteY18" fmla="*/ 483576 h 699237"/>
                <a:gd name="connsiteX19" fmla="*/ 778500 w 3357798"/>
                <a:gd name="connsiteY19" fmla="*/ 492203 h 699237"/>
                <a:gd name="connsiteX20" fmla="*/ 821632 w 3357798"/>
                <a:gd name="connsiteY20" fmla="*/ 543961 h 699237"/>
                <a:gd name="connsiteX21" fmla="*/ 847511 w 3357798"/>
                <a:gd name="connsiteY21" fmla="*/ 561214 h 699237"/>
                <a:gd name="connsiteX22" fmla="*/ 899270 w 3357798"/>
                <a:gd name="connsiteY22" fmla="*/ 552588 h 699237"/>
                <a:gd name="connsiteX23" fmla="*/ 925149 w 3357798"/>
                <a:gd name="connsiteY23" fmla="*/ 535335 h 699237"/>
                <a:gd name="connsiteX24" fmla="*/ 959654 w 3357798"/>
                <a:gd name="connsiteY24" fmla="*/ 518082 h 699237"/>
                <a:gd name="connsiteX25" fmla="*/ 1011413 w 3357798"/>
                <a:gd name="connsiteY25" fmla="*/ 492203 h 699237"/>
                <a:gd name="connsiteX26" fmla="*/ 1071798 w 3357798"/>
                <a:gd name="connsiteY26" fmla="*/ 500829 h 699237"/>
                <a:gd name="connsiteX27" fmla="*/ 1097677 w 3357798"/>
                <a:gd name="connsiteY27" fmla="*/ 526708 h 699237"/>
                <a:gd name="connsiteX28" fmla="*/ 1132183 w 3357798"/>
                <a:gd name="connsiteY28" fmla="*/ 543961 h 699237"/>
                <a:gd name="connsiteX29" fmla="*/ 1209821 w 3357798"/>
                <a:gd name="connsiteY29" fmla="*/ 535335 h 699237"/>
                <a:gd name="connsiteX30" fmla="*/ 1261579 w 3357798"/>
                <a:gd name="connsiteY30" fmla="*/ 500829 h 699237"/>
                <a:gd name="connsiteX31" fmla="*/ 1287458 w 3357798"/>
                <a:gd name="connsiteY31" fmla="*/ 483576 h 699237"/>
                <a:gd name="connsiteX32" fmla="*/ 1339217 w 3357798"/>
                <a:gd name="connsiteY32" fmla="*/ 440444 h 699237"/>
                <a:gd name="connsiteX33" fmla="*/ 1365096 w 3357798"/>
                <a:gd name="connsiteY33" fmla="*/ 431818 h 699237"/>
                <a:gd name="connsiteX34" fmla="*/ 1390975 w 3357798"/>
                <a:gd name="connsiteY34" fmla="*/ 414565 h 699237"/>
                <a:gd name="connsiteX35" fmla="*/ 1503119 w 3357798"/>
                <a:gd name="connsiteY35" fmla="*/ 414565 h 699237"/>
                <a:gd name="connsiteX36" fmla="*/ 1580756 w 3357798"/>
                <a:gd name="connsiteY36" fmla="*/ 449071 h 699237"/>
                <a:gd name="connsiteX37" fmla="*/ 1606636 w 3357798"/>
                <a:gd name="connsiteY37" fmla="*/ 457697 h 699237"/>
                <a:gd name="connsiteX38" fmla="*/ 1623888 w 3357798"/>
                <a:gd name="connsiteY38" fmla="*/ 483576 h 699237"/>
                <a:gd name="connsiteX39" fmla="*/ 1684273 w 3357798"/>
                <a:gd name="connsiteY39" fmla="*/ 509456 h 699237"/>
                <a:gd name="connsiteX40" fmla="*/ 1710153 w 3357798"/>
                <a:gd name="connsiteY40" fmla="*/ 526708 h 699237"/>
                <a:gd name="connsiteX41" fmla="*/ 1744658 w 3357798"/>
                <a:gd name="connsiteY41" fmla="*/ 543961 h 699237"/>
                <a:gd name="connsiteX42" fmla="*/ 1770538 w 3357798"/>
                <a:gd name="connsiteY42" fmla="*/ 569841 h 699237"/>
                <a:gd name="connsiteX43" fmla="*/ 1830922 w 3357798"/>
                <a:gd name="connsiteY43" fmla="*/ 587093 h 699237"/>
                <a:gd name="connsiteX44" fmla="*/ 1865428 w 3357798"/>
                <a:gd name="connsiteY44" fmla="*/ 604346 h 699237"/>
                <a:gd name="connsiteX45" fmla="*/ 1899934 w 3357798"/>
                <a:gd name="connsiteY45" fmla="*/ 612973 h 699237"/>
                <a:gd name="connsiteX46" fmla="*/ 1994824 w 3357798"/>
                <a:gd name="connsiteY46" fmla="*/ 630225 h 699237"/>
                <a:gd name="connsiteX47" fmla="*/ 2434771 w 3357798"/>
                <a:gd name="connsiteY47" fmla="*/ 638852 h 699237"/>
                <a:gd name="connsiteX48" fmla="*/ 2521036 w 3357798"/>
                <a:gd name="connsiteY48" fmla="*/ 664731 h 699237"/>
                <a:gd name="connsiteX49" fmla="*/ 2546915 w 3357798"/>
                <a:gd name="connsiteY49" fmla="*/ 681984 h 699237"/>
                <a:gd name="connsiteX50" fmla="*/ 2693564 w 3357798"/>
                <a:gd name="connsiteY50" fmla="*/ 699237 h 699237"/>
                <a:gd name="connsiteX51" fmla="*/ 2719443 w 3357798"/>
                <a:gd name="connsiteY51" fmla="*/ 681984 h 699237"/>
                <a:gd name="connsiteX52" fmla="*/ 2762575 w 3357798"/>
                <a:gd name="connsiteY52" fmla="*/ 638852 h 699237"/>
                <a:gd name="connsiteX53" fmla="*/ 2831587 w 3357798"/>
                <a:gd name="connsiteY53" fmla="*/ 595720 h 699237"/>
                <a:gd name="connsiteX54" fmla="*/ 3280160 w 3357798"/>
                <a:gd name="connsiteY54" fmla="*/ 587093 h 699237"/>
                <a:gd name="connsiteX55" fmla="*/ 3306039 w 3357798"/>
                <a:gd name="connsiteY55" fmla="*/ 569841 h 699237"/>
                <a:gd name="connsiteX56" fmla="*/ 3297413 w 3357798"/>
                <a:gd name="connsiteY56" fmla="*/ 543961 h 699237"/>
                <a:gd name="connsiteX57" fmla="*/ 3185270 w 3357798"/>
                <a:gd name="connsiteY57" fmla="*/ 518082 h 699237"/>
                <a:gd name="connsiteX58" fmla="*/ 3090379 w 3357798"/>
                <a:gd name="connsiteY58" fmla="*/ 492203 h 699237"/>
                <a:gd name="connsiteX59" fmla="*/ 2978236 w 3357798"/>
                <a:gd name="connsiteY59" fmla="*/ 466324 h 699237"/>
                <a:gd name="connsiteX60" fmla="*/ 3064500 w 3357798"/>
                <a:gd name="connsiteY60" fmla="*/ 388686 h 699237"/>
                <a:gd name="connsiteX61" fmla="*/ 3081753 w 3357798"/>
                <a:gd name="connsiteY61" fmla="*/ 362807 h 699237"/>
                <a:gd name="connsiteX62" fmla="*/ 3133511 w 3357798"/>
                <a:gd name="connsiteY62" fmla="*/ 319675 h 699237"/>
                <a:gd name="connsiteX63" fmla="*/ 3159390 w 3357798"/>
                <a:gd name="connsiteY63" fmla="*/ 311048 h 699237"/>
                <a:gd name="connsiteX64" fmla="*/ 3168017 w 3357798"/>
                <a:gd name="connsiteY64" fmla="*/ 285169 h 699237"/>
                <a:gd name="connsiteX65" fmla="*/ 3150764 w 3357798"/>
                <a:gd name="connsiteY65" fmla="*/ 224784 h 699237"/>
                <a:gd name="connsiteX66" fmla="*/ 3202522 w 3357798"/>
                <a:gd name="connsiteY66" fmla="*/ 190278 h 699237"/>
                <a:gd name="connsiteX67" fmla="*/ 3228402 w 3357798"/>
                <a:gd name="connsiteY67" fmla="*/ 164399 h 699237"/>
                <a:gd name="connsiteX68" fmla="*/ 3254281 w 3357798"/>
                <a:gd name="connsiteY68" fmla="*/ 147146 h 699237"/>
                <a:gd name="connsiteX69" fmla="*/ 3331919 w 3357798"/>
                <a:gd name="connsiteY69" fmla="*/ 104014 h 699237"/>
                <a:gd name="connsiteX70" fmla="*/ 3357798 w 3357798"/>
                <a:gd name="connsiteY70" fmla="*/ 95388 h 699237"/>
                <a:gd name="connsiteX71" fmla="*/ 3331919 w 3357798"/>
                <a:gd name="connsiteY71" fmla="*/ 86761 h 699237"/>
                <a:gd name="connsiteX72" fmla="*/ 3176643 w 3357798"/>
                <a:gd name="connsiteY72" fmla="*/ 104014 h 699237"/>
                <a:gd name="connsiteX73" fmla="*/ 3124885 w 3357798"/>
                <a:gd name="connsiteY73" fmla="*/ 147146 h 699237"/>
                <a:gd name="connsiteX74" fmla="*/ 3073126 w 3357798"/>
                <a:gd name="connsiteY74" fmla="*/ 164399 h 699237"/>
                <a:gd name="connsiteX75" fmla="*/ 3047247 w 3357798"/>
                <a:gd name="connsiteY75" fmla="*/ 181652 h 699237"/>
                <a:gd name="connsiteX76" fmla="*/ 3021368 w 3357798"/>
                <a:gd name="connsiteY76" fmla="*/ 190278 h 699237"/>
                <a:gd name="connsiteX77" fmla="*/ 2831587 w 3357798"/>
                <a:gd name="connsiteY77" fmla="*/ 207531 h 699237"/>
                <a:gd name="connsiteX78" fmla="*/ 2779828 w 3357798"/>
                <a:gd name="connsiteY78" fmla="*/ 216158 h 699237"/>
                <a:gd name="connsiteX79" fmla="*/ 2659058 w 3357798"/>
                <a:gd name="connsiteY79" fmla="*/ 198905 h 699237"/>
                <a:gd name="connsiteX80" fmla="*/ 2684938 w 3357798"/>
                <a:gd name="connsiteY80" fmla="*/ 155773 h 699237"/>
                <a:gd name="connsiteX81" fmla="*/ 2710817 w 3357798"/>
                <a:gd name="connsiteY81" fmla="*/ 138520 h 699237"/>
                <a:gd name="connsiteX82" fmla="*/ 2745322 w 3357798"/>
                <a:gd name="connsiteY82" fmla="*/ 104014 h 699237"/>
                <a:gd name="connsiteX83" fmla="*/ 2779828 w 3357798"/>
                <a:gd name="connsiteY83" fmla="*/ 78135 h 699237"/>
                <a:gd name="connsiteX84" fmla="*/ 2719443 w 3357798"/>
                <a:gd name="connsiteY84" fmla="*/ 86761 h 699237"/>
                <a:gd name="connsiteX85" fmla="*/ 2667685 w 3357798"/>
                <a:gd name="connsiteY85" fmla="*/ 104014 h 699237"/>
                <a:gd name="connsiteX86" fmla="*/ 2641805 w 3357798"/>
                <a:gd name="connsiteY86" fmla="*/ 121267 h 699237"/>
                <a:gd name="connsiteX87" fmla="*/ 2546915 w 3357798"/>
                <a:gd name="connsiteY87" fmla="*/ 138520 h 699237"/>
                <a:gd name="connsiteX88" fmla="*/ 2495156 w 3357798"/>
                <a:gd name="connsiteY88" fmla="*/ 155773 h 699237"/>
                <a:gd name="connsiteX89" fmla="*/ 2469277 w 3357798"/>
                <a:gd name="connsiteY89" fmla="*/ 164399 h 699237"/>
                <a:gd name="connsiteX90" fmla="*/ 2339881 w 3357798"/>
                <a:gd name="connsiteY90" fmla="*/ 198905 h 699237"/>
                <a:gd name="connsiteX91" fmla="*/ 2227738 w 3357798"/>
                <a:gd name="connsiteY91" fmla="*/ 190278 h 699237"/>
                <a:gd name="connsiteX92" fmla="*/ 2193232 w 3357798"/>
                <a:gd name="connsiteY92" fmla="*/ 147146 h 699237"/>
                <a:gd name="connsiteX93" fmla="*/ 2167353 w 3357798"/>
                <a:gd name="connsiteY93" fmla="*/ 138520 h 699237"/>
                <a:gd name="connsiteX94" fmla="*/ 2098341 w 3357798"/>
                <a:gd name="connsiteY94" fmla="*/ 147146 h 699237"/>
                <a:gd name="connsiteX95" fmla="*/ 2072462 w 3357798"/>
                <a:gd name="connsiteY95" fmla="*/ 164399 h 699237"/>
                <a:gd name="connsiteX96" fmla="*/ 2012077 w 3357798"/>
                <a:gd name="connsiteY96" fmla="*/ 181652 h 699237"/>
                <a:gd name="connsiteX97" fmla="*/ 1572130 w 3357798"/>
                <a:gd name="connsiteY97" fmla="*/ 181652 h 699237"/>
                <a:gd name="connsiteX98" fmla="*/ 1528998 w 3357798"/>
                <a:gd name="connsiteY98" fmla="*/ 198905 h 699237"/>
                <a:gd name="connsiteX99" fmla="*/ 1485866 w 3357798"/>
                <a:gd name="connsiteY99" fmla="*/ 207531 h 699237"/>
                <a:gd name="connsiteX100" fmla="*/ 1296085 w 3357798"/>
                <a:gd name="connsiteY100" fmla="*/ 181652 h 699237"/>
                <a:gd name="connsiteX101" fmla="*/ 1227073 w 3357798"/>
                <a:gd name="connsiteY101" fmla="*/ 164399 h 699237"/>
                <a:gd name="connsiteX102" fmla="*/ 1175315 w 3357798"/>
                <a:gd name="connsiteY102" fmla="*/ 138520 h 699237"/>
                <a:gd name="connsiteX103" fmla="*/ 1149436 w 3357798"/>
                <a:gd name="connsiteY103" fmla="*/ 129893 h 699237"/>
                <a:gd name="connsiteX104" fmla="*/ 1132183 w 3357798"/>
                <a:gd name="connsiteY104" fmla="*/ 104014 h 699237"/>
                <a:gd name="connsiteX105" fmla="*/ 1158062 w 3357798"/>
                <a:gd name="connsiteY105" fmla="*/ 86761 h 699237"/>
                <a:gd name="connsiteX106" fmla="*/ 1218447 w 3357798"/>
                <a:gd name="connsiteY106" fmla="*/ 60882 h 699237"/>
                <a:gd name="connsiteX107" fmla="*/ 994160 w 3357798"/>
                <a:gd name="connsiteY107" fmla="*/ 43629 h 699237"/>
                <a:gd name="connsiteX108" fmla="*/ 899270 w 3357798"/>
                <a:gd name="connsiteY108" fmla="*/ 26376 h 699237"/>
                <a:gd name="connsiteX109" fmla="*/ 838885 w 3357798"/>
                <a:gd name="connsiteY109" fmla="*/ 9124 h 699237"/>
                <a:gd name="connsiteX110" fmla="*/ 778500 w 3357798"/>
                <a:gd name="connsiteY110" fmla="*/ 497 h 699237"/>
                <a:gd name="connsiteX0" fmla="*/ 778500 w 3357798"/>
                <a:gd name="connsiteY0" fmla="*/ 497 h 699237"/>
                <a:gd name="connsiteX1" fmla="*/ 373058 w 3357798"/>
                <a:gd name="connsiteY1" fmla="*/ 9124 h 699237"/>
                <a:gd name="connsiteX2" fmla="*/ 398938 w 3357798"/>
                <a:gd name="connsiteY2" fmla="*/ 35003 h 699237"/>
                <a:gd name="connsiteX3" fmla="*/ 450696 w 3357798"/>
                <a:gd name="connsiteY3" fmla="*/ 121267 h 699237"/>
                <a:gd name="connsiteX4" fmla="*/ 276058 w 3357798"/>
                <a:gd name="connsiteY4" fmla="*/ 11695 h 699237"/>
                <a:gd name="connsiteX5" fmla="*/ 217782 w 3357798"/>
                <a:gd name="connsiteY5" fmla="*/ 35003 h 699237"/>
                <a:gd name="connsiteX6" fmla="*/ 450696 w 3357798"/>
                <a:gd name="connsiteY6" fmla="*/ 207531 h 699237"/>
                <a:gd name="connsiteX7" fmla="*/ 476575 w 3357798"/>
                <a:gd name="connsiteY7" fmla="*/ 224784 h 699237"/>
                <a:gd name="connsiteX8" fmla="*/ 103529 w 3357798"/>
                <a:gd name="connsiteY8" fmla="*/ 166971 h 699237"/>
                <a:gd name="connsiteX9" fmla="*/ 53881 w 3357798"/>
                <a:gd name="connsiteY9" fmla="*/ 371432 h 699237"/>
                <a:gd name="connsiteX10" fmla="*/ 2122 w 3357798"/>
                <a:gd name="connsiteY10" fmla="*/ 431818 h 699237"/>
                <a:gd name="connsiteX11" fmla="*/ 140146 w 3357798"/>
                <a:gd name="connsiteY11" fmla="*/ 449071 h 699237"/>
                <a:gd name="connsiteX12" fmla="*/ 485201 w 3357798"/>
                <a:gd name="connsiteY12" fmla="*/ 388686 h 699237"/>
                <a:gd name="connsiteX13" fmla="*/ 562839 w 3357798"/>
                <a:gd name="connsiteY13" fmla="*/ 440444 h 699237"/>
                <a:gd name="connsiteX14" fmla="*/ 511081 w 3357798"/>
                <a:gd name="connsiteY14" fmla="*/ 474950 h 699237"/>
                <a:gd name="connsiteX15" fmla="*/ 502454 w 3357798"/>
                <a:gd name="connsiteY15" fmla="*/ 500829 h 699237"/>
                <a:gd name="connsiteX16" fmla="*/ 554213 w 3357798"/>
                <a:gd name="connsiteY16" fmla="*/ 518082 h 699237"/>
                <a:gd name="connsiteX17" fmla="*/ 623224 w 3357798"/>
                <a:gd name="connsiteY17" fmla="*/ 509456 h 699237"/>
                <a:gd name="connsiteX18" fmla="*/ 649104 w 3357798"/>
                <a:gd name="connsiteY18" fmla="*/ 500829 h 699237"/>
                <a:gd name="connsiteX19" fmla="*/ 709488 w 3357798"/>
                <a:gd name="connsiteY19" fmla="*/ 483576 h 699237"/>
                <a:gd name="connsiteX20" fmla="*/ 778500 w 3357798"/>
                <a:gd name="connsiteY20" fmla="*/ 492203 h 699237"/>
                <a:gd name="connsiteX21" fmla="*/ 821632 w 3357798"/>
                <a:gd name="connsiteY21" fmla="*/ 543961 h 699237"/>
                <a:gd name="connsiteX22" fmla="*/ 847511 w 3357798"/>
                <a:gd name="connsiteY22" fmla="*/ 561214 h 699237"/>
                <a:gd name="connsiteX23" fmla="*/ 899270 w 3357798"/>
                <a:gd name="connsiteY23" fmla="*/ 552588 h 699237"/>
                <a:gd name="connsiteX24" fmla="*/ 925149 w 3357798"/>
                <a:gd name="connsiteY24" fmla="*/ 535335 h 699237"/>
                <a:gd name="connsiteX25" fmla="*/ 959654 w 3357798"/>
                <a:gd name="connsiteY25" fmla="*/ 518082 h 699237"/>
                <a:gd name="connsiteX26" fmla="*/ 1011413 w 3357798"/>
                <a:gd name="connsiteY26" fmla="*/ 492203 h 699237"/>
                <a:gd name="connsiteX27" fmla="*/ 1071798 w 3357798"/>
                <a:gd name="connsiteY27" fmla="*/ 500829 h 699237"/>
                <a:gd name="connsiteX28" fmla="*/ 1097677 w 3357798"/>
                <a:gd name="connsiteY28" fmla="*/ 526708 h 699237"/>
                <a:gd name="connsiteX29" fmla="*/ 1132183 w 3357798"/>
                <a:gd name="connsiteY29" fmla="*/ 543961 h 699237"/>
                <a:gd name="connsiteX30" fmla="*/ 1209821 w 3357798"/>
                <a:gd name="connsiteY30" fmla="*/ 535335 h 699237"/>
                <a:gd name="connsiteX31" fmla="*/ 1261579 w 3357798"/>
                <a:gd name="connsiteY31" fmla="*/ 500829 h 699237"/>
                <a:gd name="connsiteX32" fmla="*/ 1287458 w 3357798"/>
                <a:gd name="connsiteY32" fmla="*/ 483576 h 699237"/>
                <a:gd name="connsiteX33" fmla="*/ 1339217 w 3357798"/>
                <a:gd name="connsiteY33" fmla="*/ 440444 h 699237"/>
                <a:gd name="connsiteX34" fmla="*/ 1365096 w 3357798"/>
                <a:gd name="connsiteY34" fmla="*/ 431818 h 699237"/>
                <a:gd name="connsiteX35" fmla="*/ 1390975 w 3357798"/>
                <a:gd name="connsiteY35" fmla="*/ 414565 h 699237"/>
                <a:gd name="connsiteX36" fmla="*/ 1503119 w 3357798"/>
                <a:gd name="connsiteY36" fmla="*/ 414565 h 699237"/>
                <a:gd name="connsiteX37" fmla="*/ 1580756 w 3357798"/>
                <a:gd name="connsiteY37" fmla="*/ 449071 h 699237"/>
                <a:gd name="connsiteX38" fmla="*/ 1606636 w 3357798"/>
                <a:gd name="connsiteY38" fmla="*/ 457697 h 699237"/>
                <a:gd name="connsiteX39" fmla="*/ 1623888 w 3357798"/>
                <a:gd name="connsiteY39" fmla="*/ 483576 h 699237"/>
                <a:gd name="connsiteX40" fmla="*/ 1684273 w 3357798"/>
                <a:gd name="connsiteY40" fmla="*/ 509456 h 699237"/>
                <a:gd name="connsiteX41" fmla="*/ 1710153 w 3357798"/>
                <a:gd name="connsiteY41" fmla="*/ 526708 h 699237"/>
                <a:gd name="connsiteX42" fmla="*/ 1744658 w 3357798"/>
                <a:gd name="connsiteY42" fmla="*/ 543961 h 699237"/>
                <a:gd name="connsiteX43" fmla="*/ 1770538 w 3357798"/>
                <a:gd name="connsiteY43" fmla="*/ 569841 h 699237"/>
                <a:gd name="connsiteX44" fmla="*/ 1830922 w 3357798"/>
                <a:gd name="connsiteY44" fmla="*/ 587093 h 699237"/>
                <a:gd name="connsiteX45" fmla="*/ 1865428 w 3357798"/>
                <a:gd name="connsiteY45" fmla="*/ 604346 h 699237"/>
                <a:gd name="connsiteX46" fmla="*/ 1899934 w 3357798"/>
                <a:gd name="connsiteY46" fmla="*/ 612973 h 699237"/>
                <a:gd name="connsiteX47" fmla="*/ 1994824 w 3357798"/>
                <a:gd name="connsiteY47" fmla="*/ 630225 h 699237"/>
                <a:gd name="connsiteX48" fmla="*/ 2434771 w 3357798"/>
                <a:gd name="connsiteY48" fmla="*/ 638852 h 699237"/>
                <a:gd name="connsiteX49" fmla="*/ 2521036 w 3357798"/>
                <a:gd name="connsiteY49" fmla="*/ 664731 h 699237"/>
                <a:gd name="connsiteX50" fmla="*/ 2546915 w 3357798"/>
                <a:gd name="connsiteY50" fmla="*/ 681984 h 699237"/>
                <a:gd name="connsiteX51" fmla="*/ 2693564 w 3357798"/>
                <a:gd name="connsiteY51" fmla="*/ 699237 h 699237"/>
                <a:gd name="connsiteX52" fmla="*/ 2719443 w 3357798"/>
                <a:gd name="connsiteY52" fmla="*/ 681984 h 699237"/>
                <a:gd name="connsiteX53" fmla="*/ 2762575 w 3357798"/>
                <a:gd name="connsiteY53" fmla="*/ 638852 h 699237"/>
                <a:gd name="connsiteX54" fmla="*/ 2831587 w 3357798"/>
                <a:gd name="connsiteY54" fmla="*/ 595720 h 699237"/>
                <a:gd name="connsiteX55" fmla="*/ 3280160 w 3357798"/>
                <a:gd name="connsiteY55" fmla="*/ 587093 h 699237"/>
                <a:gd name="connsiteX56" fmla="*/ 3306039 w 3357798"/>
                <a:gd name="connsiteY56" fmla="*/ 569841 h 699237"/>
                <a:gd name="connsiteX57" fmla="*/ 3297413 w 3357798"/>
                <a:gd name="connsiteY57" fmla="*/ 543961 h 699237"/>
                <a:gd name="connsiteX58" fmla="*/ 3185270 w 3357798"/>
                <a:gd name="connsiteY58" fmla="*/ 518082 h 699237"/>
                <a:gd name="connsiteX59" fmla="*/ 3090379 w 3357798"/>
                <a:gd name="connsiteY59" fmla="*/ 492203 h 699237"/>
                <a:gd name="connsiteX60" fmla="*/ 2978236 w 3357798"/>
                <a:gd name="connsiteY60" fmla="*/ 466324 h 699237"/>
                <a:gd name="connsiteX61" fmla="*/ 3064500 w 3357798"/>
                <a:gd name="connsiteY61" fmla="*/ 388686 h 699237"/>
                <a:gd name="connsiteX62" fmla="*/ 3081753 w 3357798"/>
                <a:gd name="connsiteY62" fmla="*/ 362807 h 699237"/>
                <a:gd name="connsiteX63" fmla="*/ 3133511 w 3357798"/>
                <a:gd name="connsiteY63" fmla="*/ 319675 h 699237"/>
                <a:gd name="connsiteX64" fmla="*/ 3159390 w 3357798"/>
                <a:gd name="connsiteY64" fmla="*/ 311048 h 699237"/>
                <a:gd name="connsiteX65" fmla="*/ 3168017 w 3357798"/>
                <a:gd name="connsiteY65" fmla="*/ 285169 h 699237"/>
                <a:gd name="connsiteX66" fmla="*/ 3150764 w 3357798"/>
                <a:gd name="connsiteY66" fmla="*/ 224784 h 699237"/>
                <a:gd name="connsiteX67" fmla="*/ 3202522 w 3357798"/>
                <a:gd name="connsiteY67" fmla="*/ 190278 h 699237"/>
                <a:gd name="connsiteX68" fmla="*/ 3228402 w 3357798"/>
                <a:gd name="connsiteY68" fmla="*/ 164399 h 699237"/>
                <a:gd name="connsiteX69" fmla="*/ 3254281 w 3357798"/>
                <a:gd name="connsiteY69" fmla="*/ 147146 h 699237"/>
                <a:gd name="connsiteX70" fmla="*/ 3331919 w 3357798"/>
                <a:gd name="connsiteY70" fmla="*/ 104014 h 699237"/>
                <a:gd name="connsiteX71" fmla="*/ 3357798 w 3357798"/>
                <a:gd name="connsiteY71" fmla="*/ 95388 h 699237"/>
                <a:gd name="connsiteX72" fmla="*/ 3331919 w 3357798"/>
                <a:gd name="connsiteY72" fmla="*/ 86761 h 699237"/>
                <a:gd name="connsiteX73" fmla="*/ 3176643 w 3357798"/>
                <a:gd name="connsiteY73" fmla="*/ 104014 h 699237"/>
                <a:gd name="connsiteX74" fmla="*/ 3124885 w 3357798"/>
                <a:gd name="connsiteY74" fmla="*/ 147146 h 699237"/>
                <a:gd name="connsiteX75" fmla="*/ 3073126 w 3357798"/>
                <a:gd name="connsiteY75" fmla="*/ 164399 h 699237"/>
                <a:gd name="connsiteX76" fmla="*/ 3047247 w 3357798"/>
                <a:gd name="connsiteY76" fmla="*/ 181652 h 699237"/>
                <a:gd name="connsiteX77" fmla="*/ 3021368 w 3357798"/>
                <a:gd name="connsiteY77" fmla="*/ 190278 h 699237"/>
                <a:gd name="connsiteX78" fmla="*/ 2831587 w 3357798"/>
                <a:gd name="connsiteY78" fmla="*/ 207531 h 699237"/>
                <a:gd name="connsiteX79" fmla="*/ 2779828 w 3357798"/>
                <a:gd name="connsiteY79" fmla="*/ 216158 h 699237"/>
                <a:gd name="connsiteX80" fmla="*/ 2659058 w 3357798"/>
                <a:gd name="connsiteY80" fmla="*/ 198905 h 699237"/>
                <a:gd name="connsiteX81" fmla="*/ 2684938 w 3357798"/>
                <a:gd name="connsiteY81" fmla="*/ 155773 h 699237"/>
                <a:gd name="connsiteX82" fmla="*/ 2710817 w 3357798"/>
                <a:gd name="connsiteY82" fmla="*/ 138520 h 699237"/>
                <a:gd name="connsiteX83" fmla="*/ 2745322 w 3357798"/>
                <a:gd name="connsiteY83" fmla="*/ 104014 h 699237"/>
                <a:gd name="connsiteX84" fmla="*/ 2779828 w 3357798"/>
                <a:gd name="connsiteY84" fmla="*/ 78135 h 699237"/>
                <a:gd name="connsiteX85" fmla="*/ 2719443 w 3357798"/>
                <a:gd name="connsiteY85" fmla="*/ 86761 h 699237"/>
                <a:gd name="connsiteX86" fmla="*/ 2667685 w 3357798"/>
                <a:gd name="connsiteY86" fmla="*/ 104014 h 699237"/>
                <a:gd name="connsiteX87" fmla="*/ 2641805 w 3357798"/>
                <a:gd name="connsiteY87" fmla="*/ 121267 h 699237"/>
                <a:gd name="connsiteX88" fmla="*/ 2546915 w 3357798"/>
                <a:gd name="connsiteY88" fmla="*/ 138520 h 699237"/>
                <a:gd name="connsiteX89" fmla="*/ 2495156 w 3357798"/>
                <a:gd name="connsiteY89" fmla="*/ 155773 h 699237"/>
                <a:gd name="connsiteX90" fmla="*/ 2469277 w 3357798"/>
                <a:gd name="connsiteY90" fmla="*/ 164399 h 699237"/>
                <a:gd name="connsiteX91" fmla="*/ 2339881 w 3357798"/>
                <a:gd name="connsiteY91" fmla="*/ 198905 h 699237"/>
                <a:gd name="connsiteX92" fmla="*/ 2227738 w 3357798"/>
                <a:gd name="connsiteY92" fmla="*/ 190278 h 699237"/>
                <a:gd name="connsiteX93" fmla="*/ 2193232 w 3357798"/>
                <a:gd name="connsiteY93" fmla="*/ 147146 h 699237"/>
                <a:gd name="connsiteX94" fmla="*/ 2167353 w 3357798"/>
                <a:gd name="connsiteY94" fmla="*/ 138520 h 699237"/>
                <a:gd name="connsiteX95" fmla="*/ 2098341 w 3357798"/>
                <a:gd name="connsiteY95" fmla="*/ 147146 h 699237"/>
                <a:gd name="connsiteX96" fmla="*/ 2072462 w 3357798"/>
                <a:gd name="connsiteY96" fmla="*/ 164399 h 699237"/>
                <a:gd name="connsiteX97" fmla="*/ 2012077 w 3357798"/>
                <a:gd name="connsiteY97" fmla="*/ 181652 h 699237"/>
                <a:gd name="connsiteX98" fmla="*/ 1572130 w 3357798"/>
                <a:gd name="connsiteY98" fmla="*/ 181652 h 699237"/>
                <a:gd name="connsiteX99" fmla="*/ 1528998 w 3357798"/>
                <a:gd name="connsiteY99" fmla="*/ 198905 h 699237"/>
                <a:gd name="connsiteX100" fmla="*/ 1485866 w 3357798"/>
                <a:gd name="connsiteY100" fmla="*/ 207531 h 699237"/>
                <a:gd name="connsiteX101" fmla="*/ 1296085 w 3357798"/>
                <a:gd name="connsiteY101" fmla="*/ 181652 h 699237"/>
                <a:gd name="connsiteX102" fmla="*/ 1227073 w 3357798"/>
                <a:gd name="connsiteY102" fmla="*/ 164399 h 699237"/>
                <a:gd name="connsiteX103" fmla="*/ 1175315 w 3357798"/>
                <a:gd name="connsiteY103" fmla="*/ 138520 h 699237"/>
                <a:gd name="connsiteX104" fmla="*/ 1149436 w 3357798"/>
                <a:gd name="connsiteY104" fmla="*/ 129893 h 699237"/>
                <a:gd name="connsiteX105" fmla="*/ 1132183 w 3357798"/>
                <a:gd name="connsiteY105" fmla="*/ 104014 h 699237"/>
                <a:gd name="connsiteX106" fmla="*/ 1158062 w 3357798"/>
                <a:gd name="connsiteY106" fmla="*/ 86761 h 699237"/>
                <a:gd name="connsiteX107" fmla="*/ 1218447 w 3357798"/>
                <a:gd name="connsiteY107" fmla="*/ 60882 h 699237"/>
                <a:gd name="connsiteX108" fmla="*/ 994160 w 3357798"/>
                <a:gd name="connsiteY108" fmla="*/ 43629 h 699237"/>
                <a:gd name="connsiteX109" fmla="*/ 899270 w 3357798"/>
                <a:gd name="connsiteY109" fmla="*/ 26376 h 699237"/>
                <a:gd name="connsiteX110" fmla="*/ 838885 w 3357798"/>
                <a:gd name="connsiteY110" fmla="*/ 9124 h 699237"/>
                <a:gd name="connsiteX111" fmla="*/ 778500 w 3357798"/>
                <a:gd name="connsiteY111" fmla="*/ 497 h 699237"/>
                <a:gd name="connsiteX0" fmla="*/ 778500 w 3357798"/>
                <a:gd name="connsiteY0" fmla="*/ 77740 h 776480"/>
                <a:gd name="connsiteX1" fmla="*/ 373058 w 3357798"/>
                <a:gd name="connsiteY1" fmla="*/ 86367 h 776480"/>
                <a:gd name="connsiteX2" fmla="*/ 398938 w 3357798"/>
                <a:gd name="connsiteY2" fmla="*/ 112246 h 776480"/>
                <a:gd name="connsiteX3" fmla="*/ 209157 w 3357798"/>
                <a:gd name="connsiteY3" fmla="*/ 103 h 776480"/>
                <a:gd name="connsiteX4" fmla="*/ 276058 w 3357798"/>
                <a:gd name="connsiteY4" fmla="*/ 88938 h 776480"/>
                <a:gd name="connsiteX5" fmla="*/ 217782 w 3357798"/>
                <a:gd name="connsiteY5" fmla="*/ 112246 h 776480"/>
                <a:gd name="connsiteX6" fmla="*/ 450696 w 3357798"/>
                <a:gd name="connsiteY6" fmla="*/ 284774 h 776480"/>
                <a:gd name="connsiteX7" fmla="*/ 476575 w 3357798"/>
                <a:gd name="connsiteY7" fmla="*/ 302027 h 776480"/>
                <a:gd name="connsiteX8" fmla="*/ 103529 w 3357798"/>
                <a:gd name="connsiteY8" fmla="*/ 244214 h 776480"/>
                <a:gd name="connsiteX9" fmla="*/ 53881 w 3357798"/>
                <a:gd name="connsiteY9" fmla="*/ 448675 h 776480"/>
                <a:gd name="connsiteX10" fmla="*/ 2122 w 3357798"/>
                <a:gd name="connsiteY10" fmla="*/ 509061 h 776480"/>
                <a:gd name="connsiteX11" fmla="*/ 140146 w 3357798"/>
                <a:gd name="connsiteY11" fmla="*/ 526314 h 776480"/>
                <a:gd name="connsiteX12" fmla="*/ 485201 w 3357798"/>
                <a:gd name="connsiteY12" fmla="*/ 465929 h 776480"/>
                <a:gd name="connsiteX13" fmla="*/ 562839 w 3357798"/>
                <a:gd name="connsiteY13" fmla="*/ 517687 h 776480"/>
                <a:gd name="connsiteX14" fmla="*/ 511081 w 3357798"/>
                <a:gd name="connsiteY14" fmla="*/ 552193 h 776480"/>
                <a:gd name="connsiteX15" fmla="*/ 502454 w 3357798"/>
                <a:gd name="connsiteY15" fmla="*/ 578072 h 776480"/>
                <a:gd name="connsiteX16" fmla="*/ 554213 w 3357798"/>
                <a:gd name="connsiteY16" fmla="*/ 595325 h 776480"/>
                <a:gd name="connsiteX17" fmla="*/ 623224 w 3357798"/>
                <a:gd name="connsiteY17" fmla="*/ 586699 h 776480"/>
                <a:gd name="connsiteX18" fmla="*/ 649104 w 3357798"/>
                <a:gd name="connsiteY18" fmla="*/ 578072 h 776480"/>
                <a:gd name="connsiteX19" fmla="*/ 709488 w 3357798"/>
                <a:gd name="connsiteY19" fmla="*/ 560819 h 776480"/>
                <a:gd name="connsiteX20" fmla="*/ 778500 w 3357798"/>
                <a:gd name="connsiteY20" fmla="*/ 569446 h 776480"/>
                <a:gd name="connsiteX21" fmla="*/ 821632 w 3357798"/>
                <a:gd name="connsiteY21" fmla="*/ 621204 h 776480"/>
                <a:gd name="connsiteX22" fmla="*/ 847511 w 3357798"/>
                <a:gd name="connsiteY22" fmla="*/ 638457 h 776480"/>
                <a:gd name="connsiteX23" fmla="*/ 899270 w 3357798"/>
                <a:gd name="connsiteY23" fmla="*/ 629831 h 776480"/>
                <a:gd name="connsiteX24" fmla="*/ 925149 w 3357798"/>
                <a:gd name="connsiteY24" fmla="*/ 612578 h 776480"/>
                <a:gd name="connsiteX25" fmla="*/ 959654 w 3357798"/>
                <a:gd name="connsiteY25" fmla="*/ 595325 h 776480"/>
                <a:gd name="connsiteX26" fmla="*/ 1011413 w 3357798"/>
                <a:gd name="connsiteY26" fmla="*/ 569446 h 776480"/>
                <a:gd name="connsiteX27" fmla="*/ 1071798 w 3357798"/>
                <a:gd name="connsiteY27" fmla="*/ 578072 h 776480"/>
                <a:gd name="connsiteX28" fmla="*/ 1097677 w 3357798"/>
                <a:gd name="connsiteY28" fmla="*/ 603951 h 776480"/>
                <a:gd name="connsiteX29" fmla="*/ 1132183 w 3357798"/>
                <a:gd name="connsiteY29" fmla="*/ 621204 h 776480"/>
                <a:gd name="connsiteX30" fmla="*/ 1209821 w 3357798"/>
                <a:gd name="connsiteY30" fmla="*/ 612578 h 776480"/>
                <a:gd name="connsiteX31" fmla="*/ 1261579 w 3357798"/>
                <a:gd name="connsiteY31" fmla="*/ 578072 h 776480"/>
                <a:gd name="connsiteX32" fmla="*/ 1287458 w 3357798"/>
                <a:gd name="connsiteY32" fmla="*/ 560819 h 776480"/>
                <a:gd name="connsiteX33" fmla="*/ 1339217 w 3357798"/>
                <a:gd name="connsiteY33" fmla="*/ 517687 h 776480"/>
                <a:gd name="connsiteX34" fmla="*/ 1365096 w 3357798"/>
                <a:gd name="connsiteY34" fmla="*/ 509061 h 776480"/>
                <a:gd name="connsiteX35" fmla="*/ 1390975 w 3357798"/>
                <a:gd name="connsiteY35" fmla="*/ 491808 h 776480"/>
                <a:gd name="connsiteX36" fmla="*/ 1503119 w 3357798"/>
                <a:gd name="connsiteY36" fmla="*/ 491808 h 776480"/>
                <a:gd name="connsiteX37" fmla="*/ 1580756 w 3357798"/>
                <a:gd name="connsiteY37" fmla="*/ 526314 h 776480"/>
                <a:gd name="connsiteX38" fmla="*/ 1606636 w 3357798"/>
                <a:gd name="connsiteY38" fmla="*/ 534940 h 776480"/>
                <a:gd name="connsiteX39" fmla="*/ 1623888 w 3357798"/>
                <a:gd name="connsiteY39" fmla="*/ 560819 h 776480"/>
                <a:gd name="connsiteX40" fmla="*/ 1684273 w 3357798"/>
                <a:gd name="connsiteY40" fmla="*/ 586699 h 776480"/>
                <a:gd name="connsiteX41" fmla="*/ 1710153 w 3357798"/>
                <a:gd name="connsiteY41" fmla="*/ 603951 h 776480"/>
                <a:gd name="connsiteX42" fmla="*/ 1744658 w 3357798"/>
                <a:gd name="connsiteY42" fmla="*/ 621204 h 776480"/>
                <a:gd name="connsiteX43" fmla="*/ 1770538 w 3357798"/>
                <a:gd name="connsiteY43" fmla="*/ 647084 h 776480"/>
                <a:gd name="connsiteX44" fmla="*/ 1830922 w 3357798"/>
                <a:gd name="connsiteY44" fmla="*/ 664336 h 776480"/>
                <a:gd name="connsiteX45" fmla="*/ 1865428 w 3357798"/>
                <a:gd name="connsiteY45" fmla="*/ 681589 h 776480"/>
                <a:gd name="connsiteX46" fmla="*/ 1899934 w 3357798"/>
                <a:gd name="connsiteY46" fmla="*/ 690216 h 776480"/>
                <a:gd name="connsiteX47" fmla="*/ 1994824 w 3357798"/>
                <a:gd name="connsiteY47" fmla="*/ 707468 h 776480"/>
                <a:gd name="connsiteX48" fmla="*/ 2434771 w 3357798"/>
                <a:gd name="connsiteY48" fmla="*/ 716095 h 776480"/>
                <a:gd name="connsiteX49" fmla="*/ 2521036 w 3357798"/>
                <a:gd name="connsiteY49" fmla="*/ 741974 h 776480"/>
                <a:gd name="connsiteX50" fmla="*/ 2546915 w 3357798"/>
                <a:gd name="connsiteY50" fmla="*/ 759227 h 776480"/>
                <a:gd name="connsiteX51" fmla="*/ 2693564 w 3357798"/>
                <a:gd name="connsiteY51" fmla="*/ 776480 h 776480"/>
                <a:gd name="connsiteX52" fmla="*/ 2719443 w 3357798"/>
                <a:gd name="connsiteY52" fmla="*/ 759227 h 776480"/>
                <a:gd name="connsiteX53" fmla="*/ 2762575 w 3357798"/>
                <a:gd name="connsiteY53" fmla="*/ 716095 h 776480"/>
                <a:gd name="connsiteX54" fmla="*/ 2831587 w 3357798"/>
                <a:gd name="connsiteY54" fmla="*/ 672963 h 776480"/>
                <a:gd name="connsiteX55" fmla="*/ 3280160 w 3357798"/>
                <a:gd name="connsiteY55" fmla="*/ 664336 h 776480"/>
                <a:gd name="connsiteX56" fmla="*/ 3306039 w 3357798"/>
                <a:gd name="connsiteY56" fmla="*/ 647084 h 776480"/>
                <a:gd name="connsiteX57" fmla="*/ 3297413 w 3357798"/>
                <a:gd name="connsiteY57" fmla="*/ 621204 h 776480"/>
                <a:gd name="connsiteX58" fmla="*/ 3185270 w 3357798"/>
                <a:gd name="connsiteY58" fmla="*/ 595325 h 776480"/>
                <a:gd name="connsiteX59" fmla="*/ 3090379 w 3357798"/>
                <a:gd name="connsiteY59" fmla="*/ 569446 h 776480"/>
                <a:gd name="connsiteX60" fmla="*/ 2978236 w 3357798"/>
                <a:gd name="connsiteY60" fmla="*/ 543567 h 776480"/>
                <a:gd name="connsiteX61" fmla="*/ 3064500 w 3357798"/>
                <a:gd name="connsiteY61" fmla="*/ 465929 h 776480"/>
                <a:gd name="connsiteX62" fmla="*/ 3081753 w 3357798"/>
                <a:gd name="connsiteY62" fmla="*/ 440050 h 776480"/>
                <a:gd name="connsiteX63" fmla="*/ 3133511 w 3357798"/>
                <a:gd name="connsiteY63" fmla="*/ 396918 h 776480"/>
                <a:gd name="connsiteX64" fmla="*/ 3159390 w 3357798"/>
                <a:gd name="connsiteY64" fmla="*/ 388291 h 776480"/>
                <a:gd name="connsiteX65" fmla="*/ 3168017 w 3357798"/>
                <a:gd name="connsiteY65" fmla="*/ 362412 h 776480"/>
                <a:gd name="connsiteX66" fmla="*/ 3150764 w 3357798"/>
                <a:gd name="connsiteY66" fmla="*/ 302027 h 776480"/>
                <a:gd name="connsiteX67" fmla="*/ 3202522 w 3357798"/>
                <a:gd name="connsiteY67" fmla="*/ 267521 h 776480"/>
                <a:gd name="connsiteX68" fmla="*/ 3228402 w 3357798"/>
                <a:gd name="connsiteY68" fmla="*/ 241642 h 776480"/>
                <a:gd name="connsiteX69" fmla="*/ 3254281 w 3357798"/>
                <a:gd name="connsiteY69" fmla="*/ 224389 h 776480"/>
                <a:gd name="connsiteX70" fmla="*/ 3331919 w 3357798"/>
                <a:gd name="connsiteY70" fmla="*/ 181257 h 776480"/>
                <a:gd name="connsiteX71" fmla="*/ 3357798 w 3357798"/>
                <a:gd name="connsiteY71" fmla="*/ 172631 h 776480"/>
                <a:gd name="connsiteX72" fmla="*/ 3331919 w 3357798"/>
                <a:gd name="connsiteY72" fmla="*/ 164004 h 776480"/>
                <a:gd name="connsiteX73" fmla="*/ 3176643 w 3357798"/>
                <a:gd name="connsiteY73" fmla="*/ 181257 h 776480"/>
                <a:gd name="connsiteX74" fmla="*/ 3124885 w 3357798"/>
                <a:gd name="connsiteY74" fmla="*/ 224389 h 776480"/>
                <a:gd name="connsiteX75" fmla="*/ 3073126 w 3357798"/>
                <a:gd name="connsiteY75" fmla="*/ 241642 h 776480"/>
                <a:gd name="connsiteX76" fmla="*/ 3047247 w 3357798"/>
                <a:gd name="connsiteY76" fmla="*/ 258895 h 776480"/>
                <a:gd name="connsiteX77" fmla="*/ 3021368 w 3357798"/>
                <a:gd name="connsiteY77" fmla="*/ 267521 h 776480"/>
                <a:gd name="connsiteX78" fmla="*/ 2831587 w 3357798"/>
                <a:gd name="connsiteY78" fmla="*/ 284774 h 776480"/>
                <a:gd name="connsiteX79" fmla="*/ 2779828 w 3357798"/>
                <a:gd name="connsiteY79" fmla="*/ 293401 h 776480"/>
                <a:gd name="connsiteX80" fmla="*/ 2659058 w 3357798"/>
                <a:gd name="connsiteY80" fmla="*/ 276148 h 776480"/>
                <a:gd name="connsiteX81" fmla="*/ 2684938 w 3357798"/>
                <a:gd name="connsiteY81" fmla="*/ 233016 h 776480"/>
                <a:gd name="connsiteX82" fmla="*/ 2710817 w 3357798"/>
                <a:gd name="connsiteY82" fmla="*/ 215763 h 776480"/>
                <a:gd name="connsiteX83" fmla="*/ 2745322 w 3357798"/>
                <a:gd name="connsiteY83" fmla="*/ 181257 h 776480"/>
                <a:gd name="connsiteX84" fmla="*/ 2779828 w 3357798"/>
                <a:gd name="connsiteY84" fmla="*/ 155378 h 776480"/>
                <a:gd name="connsiteX85" fmla="*/ 2719443 w 3357798"/>
                <a:gd name="connsiteY85" fmla="*/ 164004 h 776480"/>
                <a:gd name="connsiteX86" fmla="*/ 2667685 w 3357798"/>
                <a:gd name="connsiteY86" fmla="*/ 181257 h 776480"/>
                <a:gd name="connsiteX87" fmla="*/ 2641805 w 3357798"/>
                <a:gd name="connsiteY87" fmla="*/ 198510 h 776480"/>
                <a:gd name="connsiteX88" fmla="*/ 2546915 w 3357798"/>
                <a:gd name="connsiteY88" fmla="*/ 215763 h 776480"/>
                <a:gd name="connsiteX89" fmla="*/ 2495156 w 3357798"/>
                <a:gd name="connsiteY89" fmla="*/ 233016 h 776480"/>
                <a:gd name="connsiteX90" fmla="*/ 2469277 w 3357798"/>
                <a:gd name="connsiteY90" fmla="*/ 241642 h 776480"/>
                <a:gd name="connsiteX91" fmla="*/ 2339881 w 3357798"/>
                <a:gd name="connsiteY91" fmla="*/ 276148 h 776480"/>
                <a:gd name="connsiteX92" fmla="*/ 2227738 w 3357798"/>
                <a:gd name="connsiteY92" fmla="*/ 267521 h 776480"/>
                <a:gd name="connsiteX93" fmla="*/ 2193232 w 3357798"/>
                <a:gd name="connsiteY93" fmla="*/ 224389 h 776480"/>
                <a:gd name="connsiteX94" fmla="*/ 2167353 w 3357798"/>
                <a:gd name="connsiteY94" fmla="*/ 215763 h 776480"/>
                <a:gd name="connsiteX95" fmla="*/ 2098341 w 3357798"/>
                <a:gd name="connsiteY95" fmla="*/ 224389 h 776480"/>
                <a:gd name="connsiteX96" fmla="*/ 2072462 w 3357798"/>
                <a:gd name="connsiteY96" fmla="*/ 241642 h 776480"/>
                <a:gd name="connsiteX97" fmla="*/ 2012077 w 3357798"/>
                <a:gd name="connsiteY97" fmla="*/ 258895 h 776480"/>
                <a:gd name="connsiteX98" fmla="*/ 1572130 w 3357798"/>
                <a:gd name="connsiteY98" fmla="*/ 258895 h 776480"/>
                <a:gd name="connsiteX99" fmla="*/ 1528998 w 3357798"/>
                <a:gd name="connsiteY99" fmla="*/ 276148 h 776480"/>
                <a:gd name="connsiteX100" fmla="*/ 1485866 w 3357798"/>
                <a:gd name="connsiteY100" fmla="*/ 284774 h 776480"/>
                <a:gd name="connsiteX101" fmla="*/ 1296085 w 3357798"/>
                <a:gd name="connsiteY101" fmla="*/ 258895 h 776480"/>
                <a:gd name="connsiteX102" fmla="*/ 1227073 w 3357798"/>
                <a:gd name="connsiteY102" fmla="*/ 241642 h 776480"/>
                <a:gd name="connsiteX103" fmla="*/ 1175315 w 3357798"/>
                <a:gd name="connsiteY103" fmla="*/ 215763 h 776480"/>
                <a:gd name="connsiteX104" fmla="*/ 1149436 w 3357798"/>
                <a:gd name="connsiteY104" fmla="*/ 207136 h 776480"/>
                <a:gd name="connsiteX105" fmla="*/ 1132183 w 3357798"/>
                <a:gd name="connsiteY105" fmla="*/ 181257 h 776480"/>
                <a:gd name="connsiteX106" fmla="*/ 1158062 w 3357798"/>
                <a:gd name="connsiteY106" fmla="*/ 164004 h 776480"/>
                <a:gd name="connsiteX107" fmla="*/ 1218447 w 3357798"/>
                <a:gd name="connsiteY107" fmla="*/ 138125 h 776480"/>
                <a:gd name="connsiteX108" fmla="*/ 994160 w 3357798"/>
                <a:gd name="connsiteY108" fmla="*/ 120872 h 776480"/>
                <a:gd name="connsiteX109" fmla="*/ 899270 w 3357798"/>
                <a:gd name="connsiteY109" fmla="*/ 103619 h 776480"/>
                <a:gd name="connsiteX110" fmla="*/ 838885 w 3357798"/>
                <a:gd name="connsiteY110" fmla="*/ 86367 h 776480"/>
                <a:gd name="connsiteX111" fmla="*/ 778500 w 3357798"/>
                <a:gd name="connsiteY111" fmla="*/ 77740 h 776480"/>
                <a:gd name="connsiteX0" fmla="*/ 778500 w 3357798"/>
                <a:gd name="connsiteY0" fmla="*/ 77679 h 776419"/>
                <a:gd name="connsiteX1" fmla="*/ 373058 w 3357798"/>
                <a:gd name="connsiteY1" fmla="*/ 86306 h 776419"/>
                <a:gd name="connsiteX2" fmla="*/ 536960 w 3357798"/>
                <a:gd name="connsiteY2" fmla="*/ 103558 h 776419"/>
                <a:gd name="connsiteX3" fmla="*/ 209157 w 3357798"/>
                <a:gd name="connsiteY3" fmla="*/ 42 h 776419"/>
                <a:gd name="connsiteX4" fmla="*/ 276058 w 3357798"/>
                <a:gd name="connsiteY4" fmla="*/ 88877 h 776419"/>
                <a:gd name="connsiteX5" fmla="*/ 217782 w 3357798"/>
                <a:gd name="connsiteY5" fmla="*/ 112185 h 776419"/>
                <a:gd name="connsiteX6" fmla="*/ 450696 w 3357798"/>
                <a:gd name="connsiteY6" fmla="*/ 284713 h 776419"/>
                <a:gd name="connsiteX7" fmla="*/ 476575 w 3357798"/>
                <a:gd name="connsiteY7" fmla="*/ 301966 h 776419"/>
                <a:gd name="connsiteX8" fmla="*/ 103529 w 3357798"/>
                <a:gd name="connsiteY8" fmla="*/ 244153 h 776419"/>
                <a:gd name="connsiteX9" fmla="*/ 53881 w 3357798"/>
                <a:gd name="connsiteY9" fmla="*/ 448614 h 776419"/>
                <a:gd name="connsiteX10" fmla="*/ 2122 w 3357798"/>
                <a:gd name="connsiteY10" fmla="*/ 509000 h 776419"/>
                <a:gd name="connsiteX11" fmla="*/ 140146 w 3357798"/>
                <a:gd name="connsiteY11" fmla="*/ 526253 h 776419"/>
                <a:gd name="connsiteX12" fmla="*/ 485201 w 3357798"/>
                <a:gd name="connsiteY12" fmla="*/ 465868 h 776419"/>
                <a:gd name="connsiteX13" fmla="*/ 562839 w 3357798"/>
                <a:gd name="connsiteY13" fmla="*/ 517626 h 776419"/>
                <a:gd name="connsiteX14" fmla="*/ 511081 w 3357798"/>
                <a:gd name="connsiteY14" fmla="*/ 552132 h 776419"/>
                <a:gd name="connsiteX15" fmla="*/ 502454 w 3357798"/>
                <a:gd name="connsiteY15" fmla="*/ 578011 h 776419"/>
                <a:gd name="connsiteX16" fmla="*/ 554213 w 3357798"/>
                <a:gd name="connsiteY16" fmla="*/ 595264 h 776419"/>
                <a:gd name="connsiteX17" fmla="*/ 623224 w 3357798"/>
                <a:gd name="connsiteY17" fmla="*/ 586638 h 776419"/>
                <a:gd name="connsiteX18" fmla="*/ 649104 w 3357798"/>
                <a:gd name="connsiteY18" fmla="*/ 578011 h 776419"/>
                <a:gd name="connsiteX19" fmla="*/ 709488 w 3357798"/>
                <a:gd name="connsiteY19" fmla="*/ 560758 h 776419"/>
                <a:gd name="connsiteX20" fmla="*/ 778500 w 3357798"/>
                <a:gd name="connsiteY20" fmla="*/ 569385 h 776419"/>
                <a:gd name="connsiteX21" fmla="*/ 821632 w 3357798"/>
                <a:gd name="connsiteY21" fmla="*/ 621143 h 776419"/>
                <a:gd name="connsiteX22" fmla="*/ 847511 w 3357798"/>
                <a:gd name="connsiteY22" fmla="*/ 638396 h 776419"/>
                <a:gd name="connsiteX23" fmla="*/ 899270 w 3357798"/>
                <a:gd name="connsiteY23" fmla="*/ 629770 h 776419"/>
                <a:gd name="connsiteX24" fmla="*/ 925149 w 3357798"/>
                <a:gd name="connsiteY24" fmla="*/ 612517 h 776419"/>
                <a:gd name="connsiteX25" fmla="*/ 959654 w 3357798"/>
                <a:gd name="connsiteY25" fmla="*/ 595264 h 776419"/>
                <a:gd name="connsiteX26" fmla="*/ 1011413 w 3357798"/>
                <a:gd name="connsiteY26" fmla="*/ 569385 h 776419"/>
                <a:gd name="connsiteX27" fmla="*/ 1071798 w 3357798"/>
                <a:gd name="connsiteY27" fmla="*/ 578011 h 776419"/>
                <a:gd name="connsiteX28" fmla="*/ 1097677 w 3357798"/>
                <a:gd name="connsiteY28" fmla="*/ 603890 h 776419"/>
                <a:gd name="connsiteX29" fmla="*/ 1132183 w 3357798"/>
                <a:gd name="connsiteY29" fmla="*/ 621143 h 776419"/>
                <a:gd name="connsiteX30" fmla="*/ 1209821 w 3357798"/>
                <a:gd name="connsiteY30" fmla="*/ 612517 h 776419"/>
                <a:gd name="connsiteX31" fmla="*/ 1261579 w 3357798"/>
                <a:gd name="connsiteY31" fmla="*/ 578011 h 776419"/>
                <a:gd name="connsiteX32" fmla="*/ 1287458 w 3357798"/>
                <a:gd name="connsiteY32" fmla="*/ 560758 h 776419"/>
                <a:gd name="connsiteX33" fmla="*/ 1339217 w 3357798"/>
                <a:gd name="connsiteY33" fmla="*/ 517626 h 776419"/>
                <a:gd name="connsiteX34" fmla="*/ 1365096 w 3357798"/>
                <a:gd name="connsiteY34" fmla="*/ 509000 h 776419"/>
                <a:gd name="connsiteX35" fmla="*/ 1390975 w 3357798"/>
                <a:gd name="connsiteY35" fmla="*/ 491747 h 776419"/>
                <a:gd name="connsiteX36" fmla="*/ 1503119 w 3357798"/>
                <a:gd name="connsiteY36" fmla="*/ 491747 h 776419"/>
                <a:gd name="connsiteX37" fmla="*/ 1580756 w 3357798"/>
                <a:gd name="connsiteY37" fmla="*/ 526253 h 776419"/>
                <a:gd name="connsiteX38" fmla="*/ 1606636 w 3357798"/>
                <a:gd name="connsiteY38" fmla="*/ 534879 h 776419"/>
                <a:gd name="connsiteX39" fmla="*/ 1623888 w 3357798"/>
                <a:gd name="connsiteY39" fmla="*/ 560758 h 776419"/>
                <a:gd name="connsiteX40" fmla="*/ 1684273 w 3357798"/>
                <a:gd name="connsiteY40" fmla="*/ 586638 h 776419"/>
                <a:gd name="connsiteX41" fmla="*/ 1710153 w 3357798"/>
                <a:gd name="connsiteY41" fmla="*/ 603890 h 776419"/>
                <a:gd name="connsiteX42" fmla="*/ 1744658 w 3357798"/>
                <a:gd name="connsiteY42" fmla="*/ 621143 h 776419"/>
                <a:gd name="connsiteX43" fmla="*/ 1770538 w 3357798"/>
                <a:gd name="connsiteY43" fmla="*/ 647023 h 776419"/>
                <a:gd name="connsiteX44" fmla="*/ 1830922 w 3357798"/>
                <a:gd name="connsiteY44" fmla="*/ 664275 h 776419"/>
                <a:gd name="connsiteX45" fmla="*/ 1865428 w 3357798"/>
                <a:gd name="connsiteY45" fmla="*/ 681528 h 776419"/>
                <a:gd name="connsiteX46" fmla="*/ 1899934 w 3357798"/>
                <a:gd name="connsiteY46" fmla="*/ 690155 h 776419"/>
                <a:gd name="connsiteX47" fmla="*/ 1994824 w 3357798"/>
                <a:gd name="connsiteY47" fmla="*/ 707407 h 776419"/>
                <a:gd name="connsiteX48" fmla="*/ 2434771 w 3357798"/>
                <a:gd name="connsiteY48" fmla="*/ 716034 h 776419"/>
                <a:gd name="connsiteX49" fmla="*/ 2521036 w 3357798"/>
                <a:gd name="connsiteY49" fmla="*/ 741913 h 776419"/>
                <a:gd name="connsiteX50" fmla="*/ 2546915 w 3357798"/>
                <a:gd name="connsiteY50" fmla="*/ 759166 h 776419"/>
                <a:gd name="connsiteX51" fmla="*/ 2693564 w 3357798"/>
                <a:gd name="connsiteY51" fmla="*/ 776419 h 776419"/>
                <a:gd name="connsiteX52" fmla="*/ 2719443 w 3357798"/>
                <a:gd name="connsiteY52" fmla="*/ 759166 h 776419"/>
                <a:gd name="connsiteX53" fmla="*/ 2762575 w 3357798"/>
                <a:gd name="connsiteY53" fmla="*/ 716034 h 776419"/>
                <a:gd name="connsiteX54" fmla="*/ 2831587 w 3357798"/>
                <a:gd name="connsiteY54" fmla="*/ 672902 h 776419"/>
                <a:gd name="connsiteX55" fmla="*/ 3280160 w 3357798"/>
                <a:gd name="connsiteY55" fmla="*/ 664275 h 776419"/>
                <a:gd name="connsiteX56" fmla="*/ 3306039 w 3357798"/>
                <a:gd name="connsiteY56" fmla="*/ 647023 h 776419"/>
                <a:gd name="connsiteX57" fmla="*/ 3297413 w 3357798"/>
                <a:gd name="connsiteY57" fmla="*/ 621143 h 776419"/>
                <a:gd name="connsiteX58" fmla="*/ 3185270 w 3357798"/>
                <a:gd name="connsiteY58" fmla="*/ 595264 h 776419"/>
                <a:gd name="connsiteX59" fmla="*/ 3090379 w 3357798"/>
                <a:gd name="connsiteY59" fmla="*/ 569385 h 776419"/>
                <a:gd name="connsiteX60" fmla="*/ 2978236 w 3357798"/>
                <a:gd name="connsiteY60" fmla="*/ 543506 h 776419"/>
                <a:gd name="connsiteX61" fmla="*/ 3064500 w 3357798"/>
                <a:gd name="connsiteY61" fmla="*/ 465868 h 776419"/>
                <a:gd name="connsiteX62" fmla="*/ 3081753 w 3357798"/>
                <a:gd name="connsiteY62" fmla="*/ 439989 h 776419"/>
                <a:gd name="connsiteX63" fmla="*/ 3133511 w 3357798"/>
                <a:gd name="connsiteY63" fmla="*/ 396857 h 776419"/>
                <a:gd name="connsiteX64" fmla="*/ 3159390 w 3357798"/>
                <a:gd name="connsiteY64" fmla="*/ 388230 h 776419"/>
                <a:gd name="connsiteX65" fmla="*/ 3168017 w 3357798"/>
                <a:gd name="connsiteY65" fmla="*/ 362351 h 776419"/>
                <a:gd name="connsiteX66" fmla="*/ 3150764 w 3357798"/>
                <a:gd name="connsiteY66" fmla="*/ 301966 h 776419"/>
                <a:gd name="connsiteX67" fmla="*/ 3202522 w 3357798"/>
                <a:gd name="connsiteY67" fmla="*/ 267460 h 776419"/>
                <a:gd name="connsiteX68" fmla="*/ 3228402 w 3357798"/>
                <a:gd name="connsiteY68" fmla="*/ 241581 h 776419"/>
                <a:gd name="connsiteX69" fmla="*/ 3254281 w 3357798"/>
                <a:gd name="connsiteY69" fmla="*/ 224328 h 776419"/>
                <a:gd name="connsiteX70" fmla="*/ 3331919 w 3357798"/>
                <a:gd name="connsiteY70" fmla="*/ 181196 h 776419"/>
                <a:gd name="connsiteX71" fmla="*/ 3357798 w 3357798"/>
                <a:gd name="connsiteY71" fmla="*/ 172570 h 776419"/>
                <a:gd name="connsiteX72" fmla="*/ 3331919 w 3357798"/>
                <a:gd name="connsiteY72" fmla="*/ 163943 h 776419"/>
                <a:gd name="connsiteX73" fmla="*/ 3176643 w 3357798"/>
                <a:gd name="connsiteY73" fmla="*/ 181196 h 776419"/>
                <a:gd name="connsiteX74" fmla="*/ 3124885 w 3357798"/>
                <a:gd name="connsiteY74" fmla="*/ 224328 h 776419"/>
                <a:gd name="connsiteX75" fmla="*/ 3073126 w 3357798"/>
                <a:gd name="connsiteY75" fmla="*/ 241581 h 776419"/>
                <a:gd name="connsiteX76" fmla="*/ 3047247 w 3357798"/>
                <a:gd name="connsiteY76" fmla="*/ 258834 h 776419"/>
                <a:gd name="connsiteX77" fmla="*/ 3021368 w 3357798"/>
                <a:gd name="connsiteY77" fmla="*/ 267460 h 776419"/>
                <a:gd name="connsiteX78" fmla="*/ 2831587 w 3357798"/>
                <a:gd name="connsiteY78" fmla="*/ 284713 h 776419"/>
                <a:gd name="connsiteX79" fmla="*/ 2779828 w 3357798"/>
                <a:gd name="connsiteY79" fmla="*/ 293340 h 776419"/>
                <a:gd name="connsiteX80" fmla="*/ 2659058 w 3357798"/>
                <a:gd name="connsiteY80" fmla="*/ 276087 h 776419"/>
                <a:gd name="connsiteX81" fmla="*/ 2684938 w 3357798"/>
                <a:gd name="connsiteY81" fmla="*/ 232955 h 776419"/>
                <a:gd name="connsiteX82" fmla="*/ 2710817 w 3357798"/>
                <a:gd name="connsiteY82" fmla="*/ 215702 h 776419"/>
                <a:gd name="connsiteX83" fmla="*/ 2745322 w 3357798"/>
                <a:gd name="connsiteY83" fmla="*/ 181196 h 776419"/>
                <a:gd name="connsiteX84" fmla="*/ 2779828 w 3357798"/>
                <a:gd name="connsiteY84" fmla="*/ 155317 h 776419"/>
                <a:gd name="connsiteX85" fmla="*/ 2719443 w 3357798"/>
                <a:gd name="connsiteY85" fmla="*/ 163943 h 776419"/>
                <a:gd name="connsiteX86" fmla="*/ 2667685 w 3357798"/>
                <a:gd name="connsiteY86" fmla="*/ 181196 h 776419"/>
                <a:gd name="connsiteX87" fmla="*/ 2641805 w 3357798"/>
                <a:gd name="connsiteY87" fmla="*/ 198449 h 776419"/>
                <a:gd name="connsiteX88" fmla="*/ 2546915 w 3357798"/>
                <a:gd name="connsiteY88" fmla="*/ 215702 h 776419"/>
                <a:gd name="connsiteX89" fmla="*/ 2495156 w 3357798"/>
                <a:gd name="connsiteY89" fmla="*/ 232955 h 776419"/>
                <a:gd name="connsiteX90" fmla="*/ 2469277 w 3357798"/>
                <a:gd name="connsiteY90" fmla="*/ 241581 h 776419"/>
                <a:gd name="connsiteX91" fmla="*/ 2339881 w 3357798"/>
                <a:gd name="connsiteY91" fmla="*/ 276087 h 776419"/>
                <a:gd name="connsiteX92" fmla="*/ 2227738 w 3357798"/>
                <a:gd name="connsiteY92" fmla="*/ 267460 h 776419"/>
                <a:gd name="connsiteX93" fmla="*/ 2193232 w 3357798"/>
                <a:gd name="connsiteY93" fmla="*/ 224328 h 776419"/>
                <a:gd name="connsiteX94" fmla="*/ 2167353 w 3357798"/>
                <a:gd name="connsiteY94" fmla="*/ 215702 h 776419"/>
                <a:gd name="connsiteX95" fmla="*/ 2098341 w 3357798"/>
                <a:gd name="connsiteY95" fmla="*/ 224328 h 776419"/>
                <a:gd name="connsiteX96" fmla="*/ 2072462 w 3357798"/>
                <a:gd name="connsiteY96" fmla="*/ 241581 h 776419"/>
                <a:gd name="connsiteX97" fmla="*/ 2012077 w 3357798"/>
                <a:gd name="connsiteY97" fmla="*/ 258834 h 776419"/>
                <a:gd name="connsiteX98" fmla="*/ 1572130 w 3357798"/>
                <a:gd name="connsiteY98" fmla="*/ 258834 h 776419"/>
                <a:gd name="connsiteX99" fmla="*/ 1528998 w 3357798"/>
                <a:gd name="connsiteY99" fmla="*/ 276087 h 776419"/>
                <a:gd name="connsiteX100" fmla="*/ 1485866 w 3357798"/>
                <a:gd name="connsiteY100" fmla="*/ 284713 h 776419"/>
                <a:gd name="connsiteX101" fmla="*/ 1296085 w 3357798"/>
                <a:gd name="connsiteY101" fmla="*/ 258834 h 776419"/>
                <a:gd name="connsiteX102" fmla="*/ 1227073 w 3357798"/>
                <a:gd name="connsiteY102" fmla="*/ 241581 h 776419"/>
                <a:gd name="connsiteX103" fmla="*/ 1175315 w 3357798"/>
                <a:gd name="connsiteY103" fmla="*/ 215702 h 776419"/>
                <a:gd name="connsiteX104" fmla="*/ 1149436 w 3357798"/>
                <a:gd name="connsiteY104" fmla="*/ 207075 h 776419"/>
                <a:gd name="connsiteX105" fmla="*/ 1132183 w 3357798"/>
                <a:gd name="connsiteY105" fmla="*/ 181196 h 776419"/>
                <a:gd name="connsiteX106" fmla="*/ 1158062 w 3357798"/>
                <a:gd name="connsiteY106" fmla="*/ 163943 h 776419"/>
                <a:gd name="connsiteX107" fmla="*/ 1218447 w 3357798"/>
                <a:gd name="connsiteY107" fmla="*/ 138064 h 776419"/>
                <a:gd name="connsiteX108" fmla="*/ 994160 w 3357798"/>
                <a:gd name="connsiteY108" fmla="*/ 120811 h 776419"/>
                <a:gd name="connsiteX109" fmla="*/ 899270 w 3357798"/>
                <a:gd name="connsiteY109" fmla="*/ 103558 h 776419"/>
                <a:gd name="connsiteX110" fmla="*/ 838885 w 3357798"/>
                <a:gd name="connsiteY110" fmla="*/ 86306 h 776419"/>
                <a:gd name="connsiteX111" fmla="*/ 778500 w 3357798"/>
                <a:gd name="connsiteY111" fmla="*/ 77679 h 776419"/>
                <a:gd name="connsiteX0" fmla="*/ 778500 w 3357798"/>
                <a:gd name="connsiteY0" fmla="*/ 0 h 698740"/>
                <a:gd name="connsiteX1" fmla="*/ 373058 w 3357798"/>
                <a:gd name="connsiteY1" fmla="*/ 8627 h 698740"/>
                <a:gd name="connsiteX2" fmla="*/ 536960 w 3357798"/>
                <a:gd name="connsiteY2" fmla="*/ 25879 h 698740"/>
                <a:gd name="connsiteX3" fmla="*/ 166025 w 3357798"/>
                <a:gd name="connsiteY3" fmla="*/ 8628 h 698740"/>
                <a:gd name="connsiteX4" fmla="*/ 276058 w 3357798"/>
                <a:gd name="connsiteY4" fmla="*/ 11198 h 698740"/>
                <a:gd name="connsiteX5" fmla="*/ 217782 w 3357798"/>
                <a:gd name="connsiteY5" fmla="*/ 34506 h 698740"/>
                <a:gd name="connsiteX6" fmla="*/ 450696 w 3357798"/>
                <a:gd name="connsiteY6" fmla="*/ 207034 h 698740"/>
                <a:gd name="connsiteX7" fmla="*/ 476575 w 3357798"/>
                <a:gd name="connsiteY7" fmla="*/ 224287 h 698740"/>
                <a:gd name="connsiteX8" fmla="*/ 103529 w 3357798"/>
                <a:gd name="connsiteY8" fmla="*/ 166474 h 698740"/>
                <a:gd name="connsiteX9" fmla="*/ 53881 w 3357798"/>
                <a:gd name="connsiteY9" fmla="*/ 370935 h 698740"/>
                <a:gd name="connsiteX10" fmla="*/ 2122 w 3357798"/>
                <a:gd name="connsiteY10" fmla="*/ 431321 h 698740"/>
                <a:gd name="connsiteX11" fmla="*/ 140146 w 3357798"/>
                <a:gd name="connsiteY11" fmla="*/ 448574 h 698740"/>
                <a:gd name="connsiteX12" fmla="*/ 485201 w 3357798"/>
                <a:gd name="connsiteY12" fmla="*/ 388189 h 698740"/>
                <a:gd name="connsiteX13" fmla="*/ 562839 w 3357798"/>
                <a:gd name="connsiteY13" fmla="*/ 439947 h 698740"/>
                <a:gd name="connsiteX14" fmla="*/ 511081 w 3357798"/>
                <a:gd name="connsiteY14" fmla="*/ 474453 h 698740"/>
                <a:gd name="connsiteX15" fmla="*/ 502454 w 3357798"/>
                <a:gd name="connsiteY15" fmla="*/ 500332 h 698740"/>
                <a:gd name="connsiteX16" fmla="*/ 554213 w 3357798"/>
                <a:gd name="connsiteY16" fmla="*/ 517585 h 698740"/>
                <a:gd name="connsiteX17" fmla="*/ 623224 w 3357798"/>
                <a:gd name="connsiteY17" fmla="*/ 508959 h 698740"/>
                <a:gd name="connsiteX18" fmla="*/ 649104 w 3357798"/>
                <a:gd name="connsiteY18" fmla="*/ 500332 h 698740"/>
                <a:gd name="connsiteX19" fmla="*/ 709488 w 3357798"/>
                <a:gd name="connsiteY19" fmla="*/ 483079 h 698740"/>
                <a:gd name="connsiteX20" fmla="*/ 778500 w 3357798"/>
                <a:gd name="connsiteY20" fmla="*/ 491706 h 698740"/>
                <a:gd name="connsiteX21" fmla="*/ 821632 w 3357798"/>
                <a:gd name="connsiteY21" fmla="*/ 543464 h 698740"/>
                <a:gd name="connsiteX22" fmla="*/ 847511 w 3357798"/>
                <a:gd name="connsiteY22" fmla="*/ 560717 h 698740"/>
                <a:gd name="connsiteX23" fmla="*/ 899270 w 3357798"/>
                <a:gd name="connsiteY23" fmla="*/ 552091 h 698740"/>
                <a:gd name="connsiteX24" fmla="*/ 925149 w 3357798"/>
                <a:gd name="connsiteY24" fmla="*/ 534838 h 698740"/>
                <a:gd name="connsiteX25" fmla="*/ 959654 w 3357798"/>
                <a:gd name="connsiteY25" fmla="*/ 517585 h 698740"/>
                <a:gd name="connsiteX26" fmla="*/ 1011413 w 3357798"/>
                <a:gd name="connsiteY26" fmla="*/ 491706 h 698740"/>
                <a:gd name="connsiteX27" fmla="*/ 1071798 w 3357798"/>
                <a:gd name="connsiteY27" fmla="*/ 500332 h 698740"/>
                <a:gd name="connsiteX28" fmla="*/ 1097677 w 3357798"/>
                <a:gd name="connsiteY28" fmla="*/ 526211 h 698740"/>
                <a:gd name="connsiteX29" fmla="*/ 1132183 w 3357798"/>
                <a:gd name="connsiteY29" fmla="*/ 543464 h 698740"/>
                <a:gd name="connsiteX30" fmla="*/ 1209821 w 3357798"/>
                <a:gd name="connsiteY30" fmla="*/ 534838 h 698740"/>
                <a:gd name="connsiteX31" fmla="*/ 1261579 w 3357798"/>
                <a:gd name="connsiteY31" fmla="*/ 500332 h 698740"/>
                <a:gd name="connsiteX32" fmla="*/ 1287458 w 3357798"/>
                <a:gd name="connsiteY32" fmla="*/ 483079 h 698740"/>
                <a:gd name="connsiteX33" fmla="*/ 1339217 w 3357798"/>
                <a:gd name="connsiteY33" fmla="*/ 439947 h 698740"/>
                <a:gd name="connsiteX34" fmla="*/ 1365096 w 3357798"/>
                <a:gd name="connsiteY34" fmla="*/ 431321 h 698740"/>
                <a:gd name="connsiteX35" fmla="*/ 1390975 w 3357798"/>
                <a:gd name="connsiteY35" fmla="*/ 414068 h 698740"/>
                <a:gd name="connsiteX36" fmla="*/ 1503119 w 3357798"/>
                <a:gd name="connsiteY36" fmla="*/ 414068 h 698740"/>
                <a:gd name="connsiteX37" fmla="*/ 1580756 w 3357798"/>
                <a:gd name="connsiteY37" fmla="*/ 448574 h 698740"/>
                <a:gd name="connsiteX38" fmla="*/ 1606636 w 3357798"/>
                <a:gd name="connsiteY38" fmla="*/ 457200 h 698740"/>
                <a:gd name="connsiteX39" fmla="*/ 1623888 w 3357798"/>
                <a:gd name="connsiteY39" fmla="*/ 483079 h 698740"/>
                <a:gd name="connsiteX40" fmla="*/ 1684273 w 3357798"/>
                <a:gd name="connsiteY40" fmla="*/ 508959 h 698740"/>
                <a:gd name="connsiteX41" fmla="*/ 1710153 w 3357798"/>
                <a:gd name="connsiteY41" fmla="*/ 526211 h 698740"/>
                <a:gd name="connsiteX42" fmla="*/ 1744658 w 3357798"/>
                <a:gd name="connsiteY42" fmla="*/ 543464 h 698740"/>
                <a:gd name="connsiteX43" fmla="*/ 1770538 w 3357798"/>
                <a:gd name="connsiteY43" fmla="*/ 569344 h 698740"/>
                <a:gd name="connsiteX44" fmla="*/ 1830922 w 3357798"/>
                <a:gd name="connsiteY44" fmla="*/ 586596 h 698740"/>
                <a:gd name="connsiteX45" fmla="*/ 1865428 w 3357798"/>
                <a:gd name="connsiteY45" fmla="*/ 603849 h 698740"/>
                <a:gd name="connsiteX46" fmla="*/ 1899934 w 3357798"/>
                <a:gd name="connsiteY46" fmla="*/ 612476 h 698740"/>
                <a:gd name="connsiteX47" fmla="*/ 1994824 w 3357798"/>
                <a:gd name="connsiteY47" fmla="*/ 629728 h 698740"/>
                <a:gd name="connsiteX48" fmla="*/ 2434771 w 3357798"/>
                <a:gd name="connsiteY48" fmla="*/ 638355 h 698740"/>
                <a:gd name="connsiteX49" fmla="*/ 2521036 w 3357798"/>
                <a:gd name="connsiteY49" fmla="*/ 664234 h 698740"/>
                <a:gd name="connsiteX50" fmla="*/ 2546915 w 3357798"/>
                <a:gd name="connsiteY50" fmla="*/ 681487 h 698740"/>
                <a:gd name="connsiteX51" fmla="*/ 2693564 w 3357798"/>
                <a:gd name="connsiteY51" fmla="*/ 698740 h 698740"/>
                <a:gd name="connsiteX52" fmla="*/ 2719443 w 3357798"/>
                <a:gd name="connsiteY52" fmla="*/ 681487 h 698740"/>
                <a:gd name="connsiteX53" fmla="*/ 2762575 w 3357798"/>
                <a:gd name="connsiteY53" fmla="*/ 638355 h 698740"/>
                <a:gd name="connsiteX54" fmla="*/ 2831587 w 3357798"/>
                <a:gd name="connsiteY54" fmla="*/ 595223 h 698740"/>
                <a:gd name="connsiteX55" fmla="*/ 3280160 w 3357798"/>
                <a:gd name="connsiteY55" fmla="*/ 586596 h 698740"/>
                <a:gd name="connsiteX56" fmla="*/ 3306039 w 3357798"/>
                <a:gd name="connsiteY56" fmla="*/ 569344 h 698740"/>
                <a:gd name="connsiteX57" fmla="*/ 3297413 w 3357798"/>
                <a:gd name="connsiteY57" fmla="*/ 543464 h 698740"/>
                <a:gd name="connsiteX58" fmla="*/ 3185270 w 3357798"/>
                <a:gd name="connsiteY58" fmla="*/ 517585 h 698740"/>
                <a:gd name="connsiteX59" fmla="*/ 3090379 w 3357798"/>
                <a:gd name="connsiteY59" fmla="*/ 491706 h 698740"/>
                <a:gd name="connsiteX60" fmla="*/ 2978236 w 3357798"/>
                <a:gd name="connsiteY60" fmla="*/ 465827 h 698740"/>
                <a:gd name="connsiteX61" fmla="*/ 3064500 w 3357798"/>
                <a:gd name="connsiteY61" fmla="*/ 388189 h 698740"/>
                <a:gd name="connsiteX62" fmla="*/ 3081753 w 3357798"/>
                <a:gd name="connsiteY62" fmla="*/ 362310 h 698740"/>
                <a:gd name="connsiteX63" fmla="*/ 3133511 w 3357798"/>
                <a:gd name="connsiteY63" fmla="*/ 319178 h 698740"/>
                <a:gd name="connsiteX64" fmla="*/ 3159390 w 3357798"/>
                <a:gd name="connsiteY64" fmla="*/ 310551 h 698740"/>
                <a:gd name="connsiteX65" fmla="*/ 3168017 w 3357798"/>
                <a:gd name="connsiteY65" fmla="*/ 284672 h 698740"/>
                <a:gd name="connsiteX66" fmla="*/ 3150764 w 3357798"/>
                <a:gd name="connsiteY66" fmla="*/ 224287 h 698740"/>
                <a:gd name="connsiteX67" fmla="*/ 3202522 w 3357798"/>
                <a:gd name="connsiteY67" fmla="*/ 189781 h 698740"/>
                <a:gd name="connsiteX68" fmla="*/ 3228402 w 3357798"/>
                <a:gd name="connsiteY68" fmla="*/ 163902 h 698740"/>
                <a:gd name="connsiteX69" fmla="*/ 3254281 w 3357798"/>
                <a:gd name="connsiteY69" fmla="*/ 146649 h 698740"/>
                <a:gd name="connsiteX70" fmla="*/ 3331919 w 3357798"/>
                <a:gd name="connsiteY70" fmla="*/ 103517 h 698740"/>
                <a:gd name="connsiteX71" fmla="*/ 3357798 w 3357798"/>
                <a:gd name="connsiteY71" fmla="*/ 94891 h 698740"/>
                <a:gd name="connsiteX72" fmla="*/ 3331919 w 3357798"/>
                <a:gd name="connsiteY72" fmla="*/ 86264 h 698740"/>
                <a:gd name="connsiteX73" fmla="*/ 3176643 w 3357798"/>
                <a:gd name="connsiteY73" fmla="*/ 103517 h 698740"/>
                <a:gd name="connsiteX74" fmla="*/ 3124885 w 3357798"/>
                <a:gd name="connsiteY74" fmla="*/ 146649 h 698740"/>
                <a:gd name="connsiteX75" fmla="*/ 3073126 w 3357798"/>
                <a:gd name="connsiteY75" fmla="*/ 163902 h 698740"/>
                <a:gd name="connsiteX76" fmla="*/ 3047247 w 3357798"/>
                <a:gd name="connsiteY76" fmla="*/ 181155 h 698740"/>
                <a:gd name="connsiteX77" fmla="*/ 3021368 w 3357798"/>
                <a:gd name="connsiteY77" fmla="*/ 189781 h 698740"/>
                <a:gd name="connsiteX78" fmla="*/ 2831587 w 3357798"/>
                <a:gd name="connsiteY78" fmla="*/ 207034 h 698740"/>
                <a:gd name="connsiteX79" fmla="*/ 2779828 w 3357798"/>
                <a:gd name="connsiteY79" fmla="*/ 215661 h 698740"/>
                <a:gd name="connsiteX80" fmla="*/ 2659058 w 3357798"/>
                <a:gd name="connsiteY80" fmla="*/ 198408 h 698740"/>
                <a:gd name="connsiteX81" fmla="*/ 2684938 w 3357798"/>
                <a:gd name="connsiteY81" fmla="*/ 155276 h 698740"/>
                <a:gd name="connsiteX82" fmla="*/ 2710817 w 3357798"/>
                <a:gd name="connsiteY82" fmla="*/ 138023 h 698740"/>
                <a:gd name="connsiteX83" fmla="*/ 2745322 w 3357798"/>
                <a:gd name="connsiteY83" fmla="*/ 103517 h 698740"/>
                <a:gd name="connsiteX84" fmla="*/ 2779828 w 3357798"/>
                <a:gd name="connsiteY84" fmla="*/ 77638 h 698740"/>
                <a:gd name="connsiteX85" fmla="*/ 2719443 w 3357798"/>
                <a:gd name="connsiteY85" fmla="*/ 86264 h 698740"/>
                <a:gd name="connsiteX86" fmla="*/ 2667685 w 3357798"/>
                <a:gd name="connsiteY86" fmla="*/ 103517 h 698740"/>
                <a:gd name="connsiteX87" fmla="*/ 2641805 w 3357798"/>
                <a:gd name="connsiteY87" fmla="*/ 120770 h 698740"/>
                <a:gd name="connsiteX88" fmla="*/ 2546915 w 3357798"/>
                <a:gd name="connsiteY88" fmla="*/ 138023 h 698740"/>
                <a:gd name="connsiteX89" fmla="*/ 2495156 w 3357798"/>
                <a:gd name="connsiteY89" fmla="*/ 155276 h 698740"/>
                <a:gd name="connsiteX90" fmla="*/ 2469277 w 3357798"/>
                <a:gd name="connsiteY90" fmla="*/ 163902 h 698740"/>
                <a:gd name="connsiteX91" fmla="*/ 2339881 w 3357798"/>
                <a:gd name="connsiteY91" fmla="*/ 198408 h 698740"/>
                <a:gd name="connsiteX92" fmla="*/ 2227738 w 3357798"/>
                <a:gd name="connsiteY92" fmla="*/ 189781 h 698740"/>
                <a:gd name="connsiteX93" fmla="*/ 2193232 w 3357798"/>
                <a:gd name="connsiteY93" fmla="*/ 146649 h 698740"/>
                <a:gd name="connsiteX94" fmla="*/ 2167353 w 3357798"/>
                <a:gd name="connsiteY94" fmla="*/ 138023 h 698740"/>
                <a:gd name="connsiteX95" fmla="*/ 2098341 w 3357798"/>
                <a:gd name="connsiteY95" fmla="*/ 146649 h 698740"/>
                <a:gd name="connsiteX96" fmla="*/ 2072462 w 3357798"/>
                <a:gd name="connsiteY96" fmla="*/ 163902 h 698740"/>
                <a:gd name="connsiteX97" fmla="*/ 2012077 w 3357798"/>
                <a:gd name="connsiteY97" fmla="*/ 181155 h 698740"/>
                <a:gd name="connsiteX98" fmla="*/ 1572130 w 3357798"/>
                <a:gd name="connsiteY98" fmla="*/ 181155 h 698740"/>
                <a:gd name="connsiteX99" fmla="*/ 1528998 w 3357798"/>
                <a:gd name="connsiteY99" fmla="*/ 198408 h 698740"/>
                <a:gd name="connsiteX100" fmla="*/ 1485866 w 3357798"/>
                <a:gd name="connsiteY100" fmla="*/ 207034 h 698740"/>
                <a:gd name="connsiteX101" fmla="*/ 1296085 w 3357798"/>
                <a:gd name="connsiteY101" fmla="*/ 181155 h 698740"/>
                <a:gd name="connsiteX102" fmla="*/ 1227073 w 3357798"/>
                <a:gd name="connsiteY102" fmla="*/ 163902 h 698740"/>
                <a:gd name="connsiteX103" fmla="*/ 1175315 w 3357798"/>
                <a:gd name="connsiteY103" fmla="*/ 138023 h 698740"/>
                <a:gd name="connsiteX104" fmla="*/ 1149436 w 3357798"/>
                <a:gd name="connsiteY104" fmla="*/ 129396 h 698740"/>
                <a:gd name="connsiteX105" fmla="*/ 1132183 w 3357798"/>
                <a:gd name="connsiteY105" fmla="*/ 103517 h 698740"/>
                <a:gd name="connsiteX106" fmla="*/ 1158062 w 3357798"/>
                <a:gd name="connsiteY106" fmla="*/ 86264 h 698740"/>
                <a:gd name="connsiteX107" fmla="*/ 1218447 w 3357798"/>
                <a:gd name="connsiteY107" fmla="*/ 60385 h 698740"/>
                <a:gd name="connsiteX108" fmla="*/ 994160 w 3357798"/>
                <a:gd name="connsiteY108" fmla="*/ 43132 h 698740"/>
                <a:gd name="connsiteX109" fmla="*/ 899270 w 3357798"/>
                <a:gd name="connsiteY109" fmla="*/ 25879 h 698740"/>
                <a:gd name="connsiteX110" fmla="*/ 838885 w 3357798"/>
                <a:gd name="connsiteY110" fmla="*/ 8627 h 698740"/>
                <a:gd name="connsiteX111" fmla="*/ 778500 w 3357798"/>
                <a:gd name="connsiteY111" fmla="*/ 0 h 69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3357798" h="698740">
                  <a:moveTo>
                    <a:pt x="778500" y="0"/>
                  </a:moveTo>
                  <a:cubicBezTo>
                    <a:pt x="700862" y="0"/>
                    <a:pt x="413315" y="4314"/>
                    <a:pt x="373058" y="8627"/>
                  </a:cubicBezTo>
                  <a:cubicBezTo>
                    <a:pt x="332801" y="12940"/>
                    <a:pt x="571465" y="25879"/>
                    <a:pt x="536960" y="25879"/>
                  </a:cubicBezTo>
                  <a:cubicBezTo>
                    <a:pt x="502455" y="25879"/>
                    <a:pt x="209509" y="11075"/>
                    <a:pt x="166025" y="8628"/>
                  </a:cubicBezTo>
                  <a:cubicBezTo>
                    <a:pt x="122541" y="6181"/>
                    <a:pt x="314877" y="25575"/>
                    <a:pt x="276058" y="11198"/>
                  </a:cubicBezTo>
                  <a:cubicBezTo>
                    <a:pt x="237239" y="-3179"/>
                    <a:pt x="211679" y="17682"/>
                    <a:pt x="217782" y="34506"/>
                  </a:cubicBezTo>
                  <a:cubicBezTo>
                    <a:pt x="214907" y="54634"/>
                    <a:pt x="407564" y="175404"/>
                    <a:pt x="450696" y="207034"/>
                  </a:cubicBezTo>
                  <a:cubicBezTo>
                    <a:pt x="493828" y="238664"/>
                    <a:pt x="534436" y="231047"/>
                    <a:pt x="476575" y="224287"/>
                  </a:cubicBezTo>
                  <a:cubicBezTo>
                    <a:pt x="418714" y="217527"/>
                    <a:pt x="173978" y="142033"/>
                    <a:pt x="103529" y="166474"/>
                  </a:cubicBezTo>
                  <a:cubicBezTo>
                    <a:pt x="33080" y="190915"/>
                    <a:pt x="128292" y="339733"/>
                    <a:pt x="53881" y="370935"/>
                  </a:cubicBezTo>
                  <a:cubicBezTo>
                    <a:pt x="51006" y="399690"/>
                    <a:pt x="-12256" y="418381"/>
                    <a:pt x="2122" y="431321"/>
                  </a:cubicBezTo>
                  <a:cubicBezTo>
                    <a:pt x="16500" y="444261"/>
                    <a:pt x="59633" y="455763"/>
                    <a:pt x="140146" y="448574"/>
                  </a:cubicBezTo>
                  <a:cubicBezTo>
                    <a:pt x="220659" y="441385"/>
                    <a:pt x="414752" y="389627"/>
                    <a:pt x="485201" y="388189"/>
                  </a:cubicBezTo>
                  <a:cubicBezTo>
                    <a:pt x="555650" y="386751"/>
                    <a:pt x="558526" y="425570"/>
                    <a:pt x="562839" y="439947"/>
                  </a:cubicBezTo>
                  <a:cubicBezTo>
                    <a:pt x="567152" y="454324"/>
                    <a:pt x="528334" y="462951"/>
                    <a:pt x="511081" y="474453"/>
                  </a:cubicBezTo>
                  <a:cubicBezTo>
                    <a:pt x="508205" y="483079"/>
                    <a:pt x="496024" y="493902"/>
                    <a:pt x="502454" y="500332"/>
                  </a:cubicBezTo>
                  <a:cubicBezTo>
                    <a:pt x="515314" y="513192"/>
                    <a:pt x="554213" y="517585"/>
                    <a:pt x="554213" y="517585"/>
                  </a:cubicBezTo>
                  <a:cubicBezTo>
                    <a:pt x="577217" y="514710"/>
                    <a:pt x="600415" y="513106"/>
                    <a:pt x="623224" y="508959"/>
                  </a:cubicBezTo>
                  <a:cubicBezTo>
                    <a:pt x="632171" y="507332"/>
                    <a:pt x="640361" y="502830"/>
                    <a:pt x="649104" y="500332"/>
                  </a:cubicBezTo>
                  <a:cubicBezTo>
                    <a:pt x="724918" y="478671"/>
                    <a:pt x="647444" y="503762"/>
                    <a:pt x="709488" y="483079"/>
                  </a:cubicBezTo>
                  <a:cubicBezTo>
                    <a:pt x="732492" y="485955"/>
                    <a:pt x="756713" y="483783"/>
                    <a:pt x="778500" y="491706"/>
                  </a:cubicBezTo>
                  <a:cubicBezTo>
                    <a:pt x="800706" y="499781"/>
                    <a:pt x="806963" y="528795"/>
                    <a:pt x="821632" y="543464"/>
                  </a:cubicBezTo>
                  <a:cubicBezTo>
                    <a:pt x="828963" y="550795"/>
                    <a:pt x="838885" y="554966"/>
                    <a:pt x="847511" y="560717"/>
                  </a:cubicBezTo>
                  <a:cubicBezTo>
                    <a:pt x="864764" y="557842"/>
                    <a:pt x="882677" y="557622"/>
                    <a:pt x="899270" y="552091"/>
                  </a:cubicBezTo>
                  <a:cubicBezTo>
                    <a:pt x="909106" y="548813"/>
                    <a:pt x="916147" y="539982"/>
                    <a:pt x="925149" y="534838"/>
                  </a:cubicBezTo>
                  <a:cubicBezTo>
                    <a:pt x="936314" y="528458"/>
                    <a:pt x="948489" y="523965"/>
                    <a:pt x="959654" y="517585"/>
                  </a:cubicBezTo>
                  <a:cubicBezTo>
                    <a:pt x="1006475" y="490830"/>
                    <a:pt x="963968" y="507520"/>
                    <a:pt x="1011413" y="491706"/>
                  </a:cubicBezTo>
                  <a:cubicBezTo>
                    <a:pt x="1031541" y="494581"/>
                    <a:pt x="1052920" y="492781"/>
                    <a:pt x="1071798" y="500332"/>
                  </a:cubicBezTo>
                  <a:cubicBezTo>
                    <a:pt x="1083125" y="504863"/>
                    <a:pt x="1087750" y="519120"/>
                    <a:pt x="1097677" y="526211"/>
                  </a:cubicBezTo>
                  <a:cubicBezTo>
                    <a:pt x="1108141" y="533685"/>
                    <a:pt x="1120681" y="537713"/>
                    <a:pt x="1132183" y="543464"/>
                  </a:cubicBezTo>
                  <a:cubicBezTo>
                    <a:pt x="1158062" y="540589"/>
                    <a:pt x="1185119" y="543072"/>
                    <a:pt x="1209821" y="534838"/>
                  </a:cubicBezTo>
                  <a:cubicBezTo>
                    <a:pt x="1229492" y="528281"/>
                    <a:pt x="1244326" y="511834"/>
                    <a:pt x="1261579" y="500332"/>
                  </a:cubicBezTo>
                  <a:cubicBezTo>
                    <a:pt x="1270205" y="494581"/>
                    <a:pt x="1280127" y="490410"/>
                    <a:pt x="1287458" y="483079"/>
                  </a:cubicBezTo>
                  <a:cubicBezTo>
                    <a:pt x="1306535" y="464003"/>
                    <a:pt x="1315199" y="451956"/>
                    <a:pt x="1339217" y="439947"/>
                  </a:cubicBezTo>
                  <a:cubicBezTo>
                    <a:pt x="1347350" y="435881"/>
                    <a:pt x="1356470" y="434196"/>
                    <a:pt x="1365096" y="431321"/>
                  </a:cubicBezTo>
                  <a:cubicBezTo>
                    <a:pt x="1373722" y="425570"/>
                    <a:pt x="1381267" y="417708"/>
                    <a:pt x="1390975" y="414068"/>
                  </a:cubicBezTo>
                  <a:cubicBezTo>
                    <a:pt x="1433786" y="398014"/>
                    <a:pt x="1456010" y="408180"/>
                    <a:pt x="1503119" y="414068"/>
                  </a:cubicBezTo>
                  <a:cubicBezTo>
                    <a:pt x="1561421" y="433503"/>
                    <a:pt x="1490904" y="408641"/>
                    <a:pt x="1580756" y="448574"/>
                  </a:cubicBezTo>
                  <a:cubicBezTo>
                    <a:pt x="1589066" y="452267"/>
                    <a:pt x="1598009" y="454325"/>
                    <a:pt x="1606636" y="457200"/>
                  </a:cubicBezTo>
                  <a:cubicBezTo>
                    <a:pt x="1612387" y="465826"/>
                    <a:pt x="1615924" y="476442"/>
                    <a:pt x="1623888" y="483079"/>
                  </a:cubicBezTo>
                  <a:cubicBezTo>
                    <a:pt x="1650808" y="505513"/>
                    <a:pt x="1657309" y="495477"/>
                    <a:pt x="1684273" y="508959"/>
                  </a:cubicBezTo>
                  <a:cubicBezTo>
                    <a:pt x="1693546" y="513596"/>
                    <a:pt x="1701151" y="521067"/>
                    <a:pt x="1710153" y="526211"/>
                  </a:cubicBezTo>
                  <a:cubicBezTo>
                    <a:pt x="1721318" y="532591"/>
                    <a:pt x="1734194" y="535990"/>
                    <a:pt x="1744658" y="543464"/>
                  </a:cubicBezTo>
                  <a:cubicBezTo>
                    <a:pt x="1754585" y="550555"/>
                    <a:pt x="1760387" y="562577"/>
                    <a:pt x="1770538" y="569344"/>
                  </a:cubicBezTo>
                  <a:cubicBezTo>
                    <a:pt x="1777963" y="574294"/>
                    <a:pt x="1826321" y="585446"/>
                    <a:pt x="1830922" y="586596"/>
                  </a:cubicBezTo>
                  <a:cubicBezTo>
                    <a:pt x="1842424" y="592347"/>
                    <a:pt x="1853387" y="599334"/>
                    <a:pt x="1865428" y="603849"/>
                  </a:cubicBezTo>
                  <a:cubicBezTo>
                    <a:pt x="1876529" y="608012"/>
                    <a:pt x="1888534" y="609219"/>
                    <a:pt x="1899934" y="612476"/>
                  </a:cubicBezTo>
                  <a:cubicBezTo>
                    <a:pt x="1945784" y="625576"/>
                    <a:pt x="1921947" y="627258"/>
                    <a:pt x="1994824" y="629728"/>
                  </a:cubicBezTo>
                  <a:cubicBezTo>
                    <a:pt x="2141417" y="634697"/>
                    <a:pt x="2288122" y="635479"/>
                    <a:pt x="2434771" y="638355"/>
                  </a:cubicBezTo>
                  <a:cubicBezTo>
                    <a:pt x="2497778" y="659357"/>
                    <a:pt x="2468887" y="651197"/>
                    <a:pt x="2521036" y="664234"/>
                  </a:cubicBezTo>
                  <a:cubicBezTo>
                    <a:pt x="2529662" y="669985"/>
                    <a:pt x="2537386" y="677403"/>
                    <a:pt x="2546915" y="681487"/>
                  </a:cubicBezTo>
                  <a:cubicBezTo>
                    <a:pt x="2581797" y="696436"/>
                    <a:pt x="2683428" y="697960"/>
                    <a:pt x="2693564" y="698740"/>
                  </a:cubicBezTo>
                  <a:cubicBezTo>
                    <a:pt x="2702190" y="692989"/>
                    <a:pt x="2712112" y="688818"/>
                    <a:pt x="2719443" y="681487"/>
                  </a:cubicBezTo>
                  <a:cubicBezTo>
                    <a:pt x="2776952" y="623978"/>
                    <a:pt x="2693564" y="684363"/>
                    <a:pt x="2762575" y="638355"/>
                  </a:cubicBezTo>
                  <a:cubicBezTo>
                    <a:pt x="2782468" y="608517"/>
                    <a:pt x="2783058" y="596156"/>
                    <a:pt x="2831587" y="595223"/>
                  </a:cubicBezTo>
                  <a:lnTo>
                    <a:pt x="3280160" y="586596"/>
                  </a:lnTo>
                  <a:cubicBezTo>
                    <a:pt x="3288786" y="580845"/>
                    <a:pt x="3302189" y="578970"/>
                    <a:pt x="3306039" y="569344"/>
                  </a:cubicBezTo>
                  <a:cubicBezTo>
                    <a:pt x="3309416" y="560901"/>
                    <a:pt x="3304399" y="549285"/>
                    <a:pt x="3297413" y="543464"/>
                  </a:cubicBezTo>
                  <a:cubicBezTo>
                    <a:pt x="3272311" y="522545"/>
                    <a:pt x="3210428" y="520730"/>
                    <a:pt x="3185270" y="517585"/>
                  </a:cubicBezTo>
                  <a:cubicBezTo>
                    <a:pt x="3117477" y="483689"/>
                    <a:pt x="3187370" y="514088"/>
                    <a:pt x="3090379" y="491706"/>
                  </a:cubicBezTo>
                  <a:cubicBezTo>
                    <a:pt x="2936442" y="456182"/>
                    <a:pt x="3149298" y="490263"/>
                    <a:pt x="2978236" y="465827"/>
                  </a:cubicBezTo>
                  <a:cubicBezTo>
                    <a:pt x="3045952" y="398111"/>
                    <a:pt x="3014936" y="421232"/>
                    <a:pt x="3064500" y="388189"/>
                  </a:cubicBezTo>
                  <a:cubicBezTo>
                    <a:pt x="3070251" y="379563"/>
                    <a:pt x="3075116" y="370275"/>
                    <a:pt x="3081753" y="362310"/>
                  </a:cubicBezTo>
                  <a:cubicBezTo>
                    <a:pt x="3095383" y="345954"/>
                    <a:pt x="3114120" y="328873"/>
                    <a:pt x="3133511" y="319178"/>
                  </a:cubicBezTo>
                  <a:cubicBezTo>
                    <a:pt x="3141644" y="315111"/>
                    <a:pt x="3150764" y="313427"/>
                    <a:pt x="3159390" y="310551"/>
                  </a:cubicBezTo>
                  <a:cubicBezTo>
                    <a:pt x="3162266" y="301925"/>
                    <a:pt x="3172083" y="292805"/>
                    <a:pt x="3168017" y="284672"/>
                  </a:cubicBezTo>
                  <a:cubicBezTo>
                    <a:pt x="3153207" y="255050"/>
                    <a:pt x="3087435" y="314758"/>
                    <a:pt x="3150764" y="224287"/>
                  </a:cubicBezTo>
                  <a:cubicBezTo>
                    <a:pt x="3162655" y="207300"/>
                    <a:pt x="3185269" y="201283"/>
                    <a:pt x="3202522" y="189781"/>
                  </a:cubicBezTo>
                  <a:cubicBezTo>
                    <a:pt x="3212673" y="183014"/>
                    <a:pt x="3219030" y="171712"/>
                    <a:pt x="3228402" y="163902"/>
                  </a:cubicBezTo>
                  <a:cubicBezTo>
                    <a:pt x="3236367" y="157265"/>
                    <a:pt x="3245489" y="152144"/>
                    <a:pt x="3254281" y="146649"/>
                  </a:cubicBezTo>
                  <a:cubicBezTo>
                    <a:pt x="3278075" y="131778"/>
                    <a:pt x="3305706" y="114751"/>
                    <a:pt x="3331919" y="103517"/>
                  </a:cubicBezTo>
                  <a:cubicBezTo>
                    <a:pt x="3340277" y="99935"/>
                    <a:pt x="3349172" y="97766"/>
                    <a:pt x="3357798" y="94891"/>
                  </a:cubicBezTo>
                  <a:cubicBezTo>
                    <a:pt x="3349172" y="92015"/>
                    <a:pt x="3341012" y="86264"/>
                    <a:pt x="3331919" y="86264"/>
                  </a:cubicBezTo>
                  <a:cubicBezTo>
                    <a:pt x="3221146" y="86264"/>
                    <a:pt x="3237706" y="83163"/>
                    <a:pt x="3176643" y="103517"/>
                  </a:cubicBezTo>
                  <a:cubicBezTo>
                    <a:pt x="3160392" y="119768"/>
                    <a:pt x="3146502" y="137041"/>
                    <a:pt x="3124885" y="146649"/>
                  </a:cubicBezTo>
                  <a:cubicBezTo>
                    <a:pt x="3108266" y="154035"/>
                    <a:pt x="3073126" y="163902"/>
                    <a:pt x="3073126" y="163902"/>
                  </a:cubicBezTo>
                  <a:cubicBezTo>
                    <a:pt x="3064500" y="169653"/>
                    <a:pt x="3056520" y="176518"/>
                    <a:pt x="3047247" y="181155"/>
                  </a:cubicBezTo>
                  <a:cubicBezTo>
                    <a:pt x="3039114" y="185221"/>
                    <a:pt x="3030396" y="188698"/>
                    <a:pt x="3021368" y="189781"/>
                  </a:cubicBezTo>
                  <a:cubicBezTo>
                    <a:pt x="2958299" y="197349"/>
                    <a:pt x="2894244" y="196591"/>
                    <a:pt x="2831587" y="207034"/>
                  </a:cubicBezTo>
                  <a:lnTo>
                    <a:pt x="2779828" y="215661"/>
                  </a:lnTo>
                  <a:cubicBezTo>
                    <a:pt x="2739571" y="209910"/>
                    <a:pt x="2693366" y="220240"/>
                    <a:pt x="2659058" y="198408"/>
                  </a:cubicBezTo>
                  <a:cubicBezTo>
                    <a:pt x="2644912" y="189406"/>
                    <a:pt x="2674026" y="168006"/>
                    <a:pt x="2684938" y="155276"/>
                  </a:cubicBezTo>
                  <a:cubicBezTo>
                    <a:pt x="2691685" y="147404"/>
                    <a:pt x="2702945" y="144770"/>
                    <a:pt x="2710817" y="138023"/>
                  </a:cubicBezTo>
                  <a:cubicBezTo>
                    <a:pt x="2723167" y="127437"/>
                    <a:pt x="2733081" y="114228"/>
                    <a:pt x="2745322" y="103517"/>
                  </a:cubicBezTo>
                  <a:cubicBezTo>
                    <a:pt x="2756142" y="94049"/>
                    <a:pt x="2791791" y="85613"/>
                    <a:pt x="2779828" y="77638"/>
                  </a:cubicBezTo>
                  <a:cubicBezTo>
                    <a:pt x="2762910" y="66359"/>
                    <a:pt x="2739571" y="83389"/>
                    <a:pt x="2719443" y="86264"/>
                  </a:cubicBezTo>
                  <a:cubicBezTo>
                    <a:pt x="2702190" y="92015"/>
                    <a:pt x="2682817" y="93429"/>
                    <a:pt x="2667685" y="103517"/>
                  </a:cubicBezTo>
                  <a:cubicBezTo>
                    <a:pt x="2659058" y="109268"/>
                    <a:pt x="2651513" y="117130"/>
                    <a:pt x="2641805" y="120770"/>
                  </a:cubicBezTo>
                  <a:cubicBezTo>
                    <a:pt x="2628920" y="125602"/>
                    <a:pt x="2556594" y="135603"/>
                    <a:pt x="2546915" y="138023"/>
                  </a:cubicBezTo>
                  <a:cubicBezTo>
                    <a:pt x="2529272" y="142434"/>
                    <a:pt x="2512409" y="149525"/>
                    <a:pt x="2495156" y="155276"/>
                  </a:cubicBezTo>
                  <a:cubicBezTo>
                    <a:pt x="2486530" y="158151"/>
                    <a:pt x="2478098" y="161697"/>
                    <a:pt x="2469277" y="163902"/>
                  </a:cubicBezTo>
                  <a:cubicBezTo>
                    <a:pt x="2379957" y="186232"/>
                    <a:pt x="2423065" y="174641"/>
                    <a:pt x="2339881" y="198408"/>
                  </a:cubicBezTo>
                  <a:cubicBezTo>
                    <a:pt x="2302500" y="195532"/>
                    <a:pt x="2264587" y="196690"/>
                    <a:pt x="2227738" y="189781"/>
                  </a:cubicBezTo>
                  <a:cubicBezTo>
                    <a:pt x="2180602" y="180943"/>
                    <a:pt x="2217143" y="170560"/>
                    <a:pt x="2193232" y="146649"/>
                  </a:cubicBezTo>
                  <a:cubicBezTo>
                    <a:pt x="2186802" y="140219"/>
                    <a:pt x="2175979" y="140898"/>
                    <a:pt x="2167353" y="138023"/>
                  </a:cubicBezTo>
                  <a:cubicBezTo>
                    <a:pt x="2144349" y="140898"/>
                    <a:pt x="2120707" y="140549"/>
                    <a:pt x="2098341" y="146649"/>
                  </a:cubicBezTo>
                  <a:cubicBezTo>
                    <a:pt x="2088339" y="149377"/>
                    <a:pt x="2081735" y="159265"/>
                    <a:pt x="2072462" y="163902"/>
                  </a:cubicBezTo>
                  <a:cubicBezTo>
                    <a:pt x="2060090" y="170088"/>
                    <a:pt x="2023128" y="178392"/>
                    <a:pt x="2012077" y="181155"/>
                  </a:cubicBezTo>
                  <a:cubicBezTo>
                    <a:pt x="1846768" y="174797"/>
                    <a:pt x="1736705" y="164697"/>
                    <a:pt x="1572130" y="181155"/>
                  </a:cubicBezTo>
                  <a:cubicBezTo>
                    <a:pt x="1556722" y="182696"/>
                    <a:pt x="1543830" y="193958"/>
                    <a:pt x="1528998" y="198408"/>
                  </a:cubicBezTo>
                  <a:cubicBezTo>
                    <a:pt x="1514954" y="202621"/>
                    <a:pt x="1500243" y="204159"/>
                    <a:pt x="1485866" y="207034"/>
                  </a:cubicBezTo>
                  <a:cubicBezTo>
                    <a:pt x="1422249" y="200673"/>
                    <a:pt x="1358533" y="195566"/>
                    <a:pt x="1296085" y="181155"/>
                  </a:cubicBezTo>
                  <a:cubicBezTo>
                    <a:pt x="1272980" y="175823"/>
                    <a:pt x="1249404" y="171877"/>
                    <a:pt x="1227073" y="163902"/>
                  </a:cubicBezTo>
                  <a:cubicBezTo>
                    <a:pt x="1208908" y="157414"/>
                    <a:pt x="1192942" y="145857"/>
                    <a:pt x="1175315" y="138023"/>
                  </a:cubicBezTo>
                  <a:cubicBezTo>
                    <a:pt x="1167006" y="134330"/>
                    <a:pt x="1158062" y="132272"/>
                    <a:pt x="1149436" y="129396"/>
                  </a:cubicBezTo>
                  <a:cubicBezTo>
                    <a:pt x="1143685" y="120770"/>
                    <a:pt x="1130150" y="113683"/>
                    <a:pt x="1132183" y="103517"/>
                  </a:cubicBezTo>
                  <a:cubicBezTo>
                    <a:pt x="1134216" y="93351"/>
                    <a:pt x="1149060" y="91408"/>
                    <a:pt x="1158062" y="86264"/>
                  </a:cubicBezTo>
                  <a:cubicBezTo>
                    <a:pt x="1187909" y="69208"/>
                    <a:pt x="1189413" y="70063"/>
                    <a:pt x="1218447" y="60385"/>
                  </a:cubicBezTo>
                  <a:cubicBezTo>
                    <a:pt x="1117604" y="35176"/>
                    <a:pt x="1221969" y="58843"/>
                    <a:pt x="994160" y="43132"/>
                  </a:cubicBezTo>
                  <a:cubicBezTo>
                    <a:pt x="961939" y="40910"/>
                    <a:pt x="930235" y="34726"/>
                    <a:pt x="899270" y="25879"/>
                  </a:cubicBezTo>
                  <a:cubicBezTo>
                    <a:pt x="881226" y="20724"/>
                    <a:pt x="857331" y="10046"/>
                    <a:pt x="838885" y="8627"/>
                  </a:cubicBezTo>
                  <a:cubicBezTo>
                    <a:pt x="813082" y="6642"/>
                    <a:pt x="856138" y="0"/>
                    <a:pt x="778500" y="0"/>
                  </a:cubicBezTo>
                  <a:close/>
                </a:path>
              </a:pathLst>
            </a:custGeom>
            <a:gradFill>
              <a:gsLst>
                <a:gs pos="4000">
                  <a:srgbClr val="C0504D">
                    <a:lumMod val="75000"/>
                  </a:srgbClr>
                </a:gs>
                <a:gs pos="63000">
                  <a:srgbClr val="F79646">
                    <a:lumMod val="75000"/>
                  </a:srgbClr>
                </a:gs>
                <a:gs pos="100000">
                  <a:srgbClr val="FFC000"/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>
              <a:softEdge rad="63500"/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" name="Freeform 10">
              <a:extLst>
                <a:ext uri="{FF2B5EF4-FFF2-40B4-BE49-F238E27FC236}">
                  <a16:creationId xmlns:a16="http://schemas.microsoft.com/office/drawing/2014/main" id="{1AB132D8-619A-4131-A5C5-63EF28B4AA12}"/>
                </a:ext>
              </a:extLst>
            </p:cNvPr>
            <p:cNvSpPr/>
            <p:nvPr/>
          </p:nvSpPr>
          <p:spPr>
            <a:xfrm>
              <a:off x="5076055" y="881622"/>
              <a:ext cx="2987563" cy="699237"/>
            </a:xfrm>
            <a:custGeom>
              <a:avLst/>
              <a:gdLst>
                <a:gd name="connsiteX0" fmla="*/ 408265 w 2987563"/>
                <a:gd name="connsiteY0" fmla="*/ 497 h 699237"/>
                <a:gd name="connsiteX1" fmla="*/ 2823 w 2987563"/>
                <a:gd name="connsiteY1" fmla="*/ 9124 h 699237"/>
                <a:gd name="connsiteX2" fmla="*/ 28703 w 2987563"/>
                <a:gd name="connsiteY2" fmla="*/ 35003 h 699237"/>
                <a:gd name="connsiteX3" fmla="*/ 80461 w 2987563"/>
                <a:gd name="connsiteY3" fmla="*/ 121267 h 699237"/>
                <a:gd name="connsiteX4" fmla="*/ 89087 w 2987563"/>
                <a:gd name="connsiteY4" fmla="*/ 147146 h 699237"/>
                <a:gd name="connsiteX5" fmla="*/ 80461 w 2987563"/>
                <a:gd name="connsiteY5" fmla="*/ 207531 h 699237"/>
                <a:gd name="connsiteX6" fmla="*/ 106340 w 2987563"/>
                <a:gd name="connsiteY6" fmla="*/ 224784 h 699237"/>
                <a:gd name="connsiteX7" fmla="*/ 313374 w 2987563"/>
                <a:gd name="connsiteY7" fmla="*/ 233410 h 699237"/>
                <a:gd name="connsiteX8" fmla="*/ 304748 w 2987563"/>
                <a:gd name="connsiteY8" fmla="*/ 319675 h 699237"/>
                <a:gd name="connsiteX9" fmla="*/ 278869 w 2987563"/>
                <a:gd name="connsiteY9" fmla="*/ 336927 h 699237"/>
                <a:gd name="connsiteX10" fmla="*/ 227110 w 2987563"/>
                <a:gd name="connsiteY10" fmla="*/ 388686 h 699237"/>
                <a:gd name="connsiteX11" fmla="*/ 192604 w 2987563"/>
                <a:gd name="connsiteY11" fmla="*/ 440444 h 699237"/>
                <a:gd name="connsiteX12" fmla="*/ 140846 w 2987563"/>
                <a:gd name="connsiteY12" fmla="*/ 474950 h 699237"/>
                <a:gd name="connsiteX13" fmla="*/ 132219 w 2987563"/>
                <a:gd name="connsiteY13" fmla="*/ 500829 h 699237"/>
                <a:gd name="connsiteX14" fmla="*/ 183978 w 2987563"/>
                <a:gd name="connsiteY14" fmla="*/ 518082 h 699237"/>
                <a:gd name="connsiteX15" fmla="*/ 252989 w 2987563"/>
                <a:gd name="connsiteY15" fmla="*/ 509456 h 699237"/>
                <a:gd name="connsiteX16" fmla="*/ 278869 w 2987563"/>
                <a:gd name="connsiteY16" fmla="*/ 500829 h 699237"/>
                <a:gd name="connsiteX17" fmla="*/ 339253 w 2987563"/>
                <a:gd name="connsiteY17" fmla="*/ 483576 h 699237"/>
                <a:gd name="connsiteX18" fmla="*/ 408265 w 2987563"/>
                <a:gd name="connsiteY18" fmla="*/ 492203 h 699237"/>
                <a:gd name="connsiteX19" fmla="*/ 451397 w 2987563"/>
                <a:gd name="connsiteY19" fmla="*/ 543961 h 699237"/>
                <a:gd name="connsiteX20" fmla="*/ 477276 w 2987563"/>
                <a:gd name="connsiteY20" fmla="*/ 561214 h 699237"/>
                <a:gd name="connsiteX21" fmla="*/ 529035 w 2987563"/>
                <a:gd name="connsiteY21" fmla="*/ 552588 h 699237"/>
                <a:gd name="connsiteX22" fmla="*/ 554914 w 2987563"/>
                <a:gd name="connsiteY22" fmla="*/ 535335 h 699237"/>
                <a:gd name="connsiteX23" fmla="*/ 589419 w 2987563"/>
                <a:gd name="connsiteY23" fmla="*/ 518082 h 699237"/>
                <a:gd name="connsiteX24" fmla="*/ 641178 w 2987563"/>
                <a:gd name="connsiteY24" fmla="*/ 492203 h 699237"/>
                <a:gd name="connsiteX25" fmla="*/ 701563 w 2987563"/>
                <a:gd name="connsiteY25" fmla="*/ 500829 h 699237"/>
                <a:gd name="connsiteX26" fmla="*/ 727442 w 2987563"/>
                <a:gd name="connsiteY26" fmla="*/ 526708 h 699237"/>
                <a:gd name="connsiteX27" fmla="*/ 761948 w 2987563"/>
                <a:gd name="connsiteY27" fmla="*/ 543961 h 699237"/>
                <a:gd name="connsiteX28" fmla="*/ 839586 w 2987563"/>
                <a:gd name="connsiteY28" fmla="*/ 535335 h 699237"/>
                <a:gd name="connsiteX29" fmla="*/ 891344 w 2987563"/>
                <a:gd name="connsiteY29" fmla="*/ 500829 h 699237"/>
                <a:gd name="connsiteX30" fmla="*/ 917223 w 2987563"/>
                <a:gd name="connsiteY30" fmla="*/ 483576 h 699237"/>
                <a:gd name="connsiteX31" fmla="*/ 968982 w 2987563"/>
                <a:gd name="connsiteY31" fmla="*/ 440444 h 699237"/>
                <a:gd name="connsiteX32" fmla="*/ 994861 w 2987563"/>
                <a:gd name="connsiteY32" fmla="*/ 431818 h 699237"/>
                <a:gd name="connsiteX33" fmla="*/ 1020740 w 2987563"/>
                <a:gd name="connsiteY33" fmla="*/ 414565 h 699237"/>
                <a:gd name="connsiteX34" fmla="*/ 1132884 w 2987563"/>
                <a:gd name="connsiteY34" fmla="*/ 414565 h 699237"/>
                <a:gd name="connsiteX35" fmla="*/ 1210521 w 2987563"/>
                <a:gd name="connsiteY35" fmla="*/ 449071 h 699237"/>
                <a:gd name="connsiteX36" fmla="*/ 1236401 w 2987563"/>
                <a:gd name="connsiteY36" fmla="*/ 457697 h 699237"/>
                <a:gd name="connsiteX37" fmla="*/ 1253653 w 2987563"/>
                <a:gd name="connsiteY37" fmla="*/ 483576 h 699237"/>
                <a:gd name="connsiteX38" fmla="*/ 1314038 w 2987563"/>
                <a:gd name="connsiteY38" fmla="*/ 509456 h 699237"/>
                <a:gd name="connsiteX39" fmla="*/ 1339918 w 2987563"/>
                <a:gd name="connsiteY39" fmla="*/ 526708 h 699237"/>
                <a:gd name="connsiteX40" fmla="*/ 1374423 w 2987563"/>
                <a:gd name="connsiteY40" fmla="*/ 543961 h 699237"/>
                <a:gd name="connsiteX41" fmla="*/ 1400303 w 2987563"/>
                <a:gd name="connsiteY41" fmla="*/ 569841 h 699237"/>
                <a:gd name="connsiteX42" fmla="*/ 1460687 w 2987563"/>
                <a:gd name="connsiteY42" fmla="*/ 587093 h 699237"/>
                <a:gd name="connsiteX43" fmla="*/ 1495193 w 2987563"/>
                <a:gd name="connsiteY43" fmla="*/ 604346 h 699237"/>
                <a:gd name="connsiteX44" fmla="*/ 1529699 w 2987563"/>
                <a:gd name="connsiteY44" fmla="*/ 612973 h 699237"/>
                <a:gd name="connsiteX45" fmla="*/ 1624589 w 2987563"/>
                <a:gd name="connsiteY45" fmla="*/ 630225 h 699237"/>
                <a:gd name="connsiteX46" fmla="*/ 2064536 w 2987563"/>
                <a:gd name="connsiteY46" fmla="*/ 638852 h 699237"/>
                <a:gd name="connsiteX47" fmla="*/ 2150801 w 2987563"/>
                <a:gd name="connsiteY47" fmla="*/ 664731 h 699237"/>
                <a:gd name="connsiteX48" fmla="*/ 2176680 w 2987563"/>
                <a:gd name="connsiteY48" fmla="*/ 681984 h 699237"/>
                <a:gd name="connsiteX49" fmla="*/ 2323329 w 2987563"/>
                <a:gd name="connsiteY49" fmla="*/ 699237 h 699237"/>
                <a:gd name="connsiteX50" fmla="*/ 2349208 w 2987563"/>
                <a:gd name="connsiteY50" fmla="*/ 681984 h 699237"/>
                <a:gd name="connsiteX51" fmla="*/ 2392340 w 2987563"/>
                <a:gd name="connsiteY51" fmla="*/ 638852 h 699237"/>
                <a:gd name="connsiteX52" fmla="*/ 2461352 w 2987563"/>
                <a:gd name="connsiteY52" fmla="*/ 595720 h 699237"/>
                <a:gd name="connsiteX53" fmla="*/ 2909925 w 2987563"/>
                <a:gd name="connsiteY53" fmla="*/ 587093 h 699237"/>
                <a:gd name="connsiteX54" fmla="*/ 2935804 w 2987563"/>
                <a:gd name="connsiteY54" fmla="*/ 569841 h 699237"/>
                <a:gd name="connsiteX55" fmla="*/ 2927178 w 2987563"/>
                <a:gd name="connsiteY55" fmla="*/ 543961 h 699237"/>
                <a:gd name="connsiteX56" fmla="*/ 2815035 w 2987563"/>
                <a:gd name="connsiteY56" fmla="*/ 518082 h 699237"/>
                <a:gd name="connsiteX57" fmla="*/ 2720144 w 2987563"/>
                <a:gd name="connsiteY57" fmla="*/ 492203 h 699237"/>
                <a:gd name="connsiteX58" fmla="*/ 2608001 w 2987563"/>
                <a:gd name="connsiteY58" fmla="*/ 466324 h 699237"/>
                <a:gd name="connsiteX59" fmla="*/ 2694265 w 2987563"/>
                <a:gd name="connsiteY59" fmla="*/ 388686 h 699237"/>
                <a:gd name="connsiteX60" fmla="*/ 2711518 w 2987563"/>
                <a:gd name="connsiteY60" fmla="*/ 362807 h 699237"/>
                <a:gd name="connsiteX61" fmla="*/ 2763276 w 2987563"/>
                <a:gd name="connsiteY61" fmla="*/ 319675 h 699237"/>
                <a:gd name="connsiteX62" fmla="*/ 2789155 w 2987563"/>
                <a:gd name="connsiteY62" fmla="*/ 311048 h 699237"/>
                <a:gd name="connsiteX63" fmla="*/ 2797782 w 2987563"/>
                <a:gd name="connsiteY63" fmla="*/ 285169 h 699237"/>
                <a:gd name="connsiteX64" fmla="*/ 2780529 w 2987563"/>
                <a:gd name="connsiteY64" fmla="*/ 224784 h 699237"/>
                <a:gd name="connsiteX65" fmla="*/ 2832287 w 2987563"/>
                <a:gd name="connsiteY65" fmla="*/ 190278 h 699237"/>
                <a:gd name="connsiteX66" fmla="*/ 2858167 w 2987563"/>
                <a:gd name="connsiteY66" fmla="*/ 164399 h 699237"/>
                <a:gd name="connsiteX67" fmla="*/ 2884046 w 2987563"/>
                <a:gd name="connsiteY67" fmla="*/ 147146 h 699237"/>
                <a:gd name="connsiteX68" fmla="*/ 2961684 w 2987563"/>
                <a:gd name="connsiteY68" fmla="*/ 104014 h 699237"/>
                <a:gd name="connsiteX69" fmla="*/ 2987563 w 2987563"/>
                <a:gd name="connsiteY69" fmla="*/ 95388 h 699237"/>
                <a:gd name="connsiteX70" fmla="*/ 2961684 w 2987563"/>
                <a:gd name="connsiteY70" fmla="*/ 86761 h 699237"/>
                <a:gd name="connsiteX71" fmla="*/ 2806408 w 2987563"/>
                <a:gd name="connsiteY71" fmla="*/ 104014 h 699237"/>
                <a:gd name="connsiteX72" fmla="*/ 2754650 w 2987563"/>
                <a:gd name="connsiteY72" fmla="*/ 147146 h 699237"/>
                <a:gd name="connsiteX73" fmla="*/ 2702891 w 2987563"/>
                <a:gd name="connsiteY73" fmla="*/ 164399 h 699237"/>
                <a:gd name="connsiteX74" fmla="*/ 2677012 w 2987563"/>
                <a:gd name="connsiteY74" fmla="*/ 181652 h 699237"/>
                <a:gd name="connsiteX75" fmla="*/ 2651133 w 2987563"/>
                <a:gd name="connsiteY75" fmla="*/ 190278 h 699237"/>
                <a:gd name="connsiteX76" fmla="*/ 2461352 w 2987563"/>
                <a:gd name="connsiteY76" fmla="*/ 207531 h 699237"/>
                <a:gd name="connsiteX77" fmla="*/ 2409593 w 2987563"/>
                <a:gd name="connsiteY77" fmla="*/ 216158 h 699237"/>
                <a:gd name="connsiteX78" fmla="*/ 2288823 w 2987563"/>
                <a:gd name="connsiteY78" fmla="*/ 198905 h 699237"/>
                <a:gd name="connsiteX79" fmla="*/ 2314703 w 2987563"/>
                <a:gd name="connsiteY79" fmla="*/ 155773 h 699237"/>
                <a:gd name="connsiteX80" fmla="*/ 2340582 w 2987563"/>
                <a:gd name="connsiteY80" fmla="*/ 138520 h 699237"/>
                <a:gd name="connsiteX81" fmla="*/ 2375087 w 2987563"/>
                <a:gd name="connsiteY81" fmla="*/ 104014 h 699237"/>
                <a:gd name="connsiteX82" fmla="*/ 2409593 w 2987563"/>
                <a:gd name="connsiteY82" fmla="*/ 78135 h 699237"/>
                <a:gd name="connsiteX83" fmla="*/ 2349208 w 2987563"/>
                <a:gd name="connsiteY83" fmla="*/ 86761 h 699237"/>
                <a:gd name="connsiteX84" fmla="*/ 2297450 w 2987563"/>
                <a:gd name="connsiteY84" fmla="*/ 104014 h 699237"/>
                <a:gd name="connsiteX85" fmla="*/ 2271570 w 2987563"/>
                <a:gd name="connsiteY85" fmla="*/ 121267 h 699237"/>
                <a:gd name="connsiteX86" fmla="*/ 2176680 w 2987563"/>
                <a:gd name="connsiteY86" fmla="*/ 138520 h 699237"/>
                <a:gd name="connsiteX87" fmla="*/ 2124921 w 2987563"/>
                <a:gd name="connsiteY87" fmla="*/ 155773 h 699237"/>
                <a:gd name="connsiteX88" fmla="*/ 2099042 w 2987563"/>
                <a:gd name="connsiteY88" fmla="*/ 164399 h 699237"/>
                <a:gd name="connsiteX89" fmla="*/ 1969646 w 2987563"/>
                <a:gd name="connsiteY89" fmla="*/ 198905 h 699237"/>
                <a:gd name="connsiteX90" fmla="*/ 1857503 w 2987563"/>
                <a:gd name="connsiteY90" fmla="*/ 190278 h 699237"/>
                <a:gd name="connsiteX91" fmla="*/ 1822997 w 2987563"/>
                <a:gd name="connsiteY91" fmla="*/ 147146 h 699237"/>
                <a:gd name="connsiteX92" fmla="*/ 1797118 w 2987563"/>
                <a:gd name="connsiteY92" fmla="*/ 138520 h 699237"/>
                <a:gd name="connsiteX93" fmla="*/ 1728106 w 2987563"/>
                <a:gd name="connsiteY93" fmla="*/ 147146 h 699237"/>
                <a:gd name="connsiteX94" fmla="*/ 1702227 w 2987563"/>
                <a:gd name="connsiteY94" fmla="*/ 164399 h 699237"/>
                <a:gd name="connsiteX95" fmla="*/ 1641842 w 2987563"/>
                <a:gd name="connsiteY95" fmla="*/ 181652 h 699237"/>
                <a:gd name="connsiteX96" fmla="*/ 1201895 w 2987563"/>
                <a:gd name="connsiteY96" fmla="*/ 181652 h 699237"/>
                <a:gd name="connsiteX97" fmla="*/ 1158763 w 2987563"/>
                <a:gd name="connsiteY97" fmla="*/ 198905 h 699237"/>
                <a:gd name="connsiteX98" fmla="*/ 1115631 w 2987563"/>
                <a:gd name="connsiteY98" fmla="*/ 207531 h 699237"/>
                <a:gd name="connsiteX99" fmla="*/ 925850 w 2987563"/>
                <a:gd name="connsiteY99" fmla="*/ 181652 h 699237"/>
                <a:gd name="connsiteX100" fmla="*/ 856838 w 2987563"/>
                <a:gd name="connsiteY100" fmla="*/ 164399 h 699237"/>
                <a:gd name="connsiteX101" fmla="*/ 805080 w 2987563"/>
                <a:gd name="connsiteY101" fmla="*/ 138520 h 699237"/>
                <a:gd name="connsiteX102" fmla="*/ 779201 w 2987563"/>
                <a:gd name="connsiteY102" fmla="*/ 129893 h 699237"/>
                <a:gd name="connsiteX103" fmla="*/ 761948 w 2987563"/>
                <a:gd name="connsiteY103" fmla="*/ 104014 h 699237"/>
                <a:gd name="connsiteX104" fmla="*/ 787827 w 2987563"/>
                <a:gd name="connsiteY104" fmla="*/ 86761 h 699237"/>
                <a:gd name="connsiteX105" fmla="*/ 848212 w 2987563"/>
                <a:gd name="connsiteY105" fmla="*/ 60882 h 699237"/>
                <a:gd name="connsiteX106" fmla="*/ 623925 w 2987563"/>
                <a:gd name="connsiteY106" fmla="*/ 43629 h 699237"/>
                <a:gd name="connsiteX107" fmla="*/ 529035 w 2987563"/>
                <a:gd name="connsiteY107" fmla="*/ 26376 h 699237"/>
                <a:gd name="connsiteX108" fmla="*/ 468650 w 2987563"/>
                <a:gd name="connsiteY108" fmla="*/ 9124 h 699237"/>
                <a:gd name="connsiteX109" fmla="*/ 408265 w 2987563"/>
                <a:gd name="connsiteY109" fmla="*/ 497 h 699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2987563" h="699237">
                  <a:moveTo>
                    <a:pt x="408265" y="497"/>
                  </a:moveTo>
                  <a:cubicBezTo>
                    <a:pt x="330627" y="497"/>
                    <a:pt x="137446" y="-3115"/>
                    <a:pt x="2823" y="9124"/>
                  </a:cubicBezTo>
                  <a:cubicBezTo>
                    <a:pt x="-9327" y="10229"/>
                    <a:pt x="21213" y="25373"/>
                    <a:pt x="28703" y="35003"/>
                  </a:cubicBezTo>
                  <a:cubicBezTo>
                    <a:pt x="48214" y="60088"/>
                    <a:pt x="67658" y="91393"/>
                    <a:pt x="80461" y="121267"/>
                  </a:cubicBezTo>
                  <a:cubicBezTo>
                    <a:pt x="84043" y="129625"/>
                    <a:pt x="86212" y="138520"/>
                    <a:pt x="89087" y="147146"/>
                  </a:cubicBezTo>
                  <a:cubicBezTo>
                    <a:pt x="86212" y="167274"/>
                    <a:pt x="76050" y="187683"/>
                    <a:pt x="80461" y="207531"/>
                  </a:cubicBezTo>
                  <a:cubicBezTo>
                    <a:pt x="82710" y="217652"/>
                    <a:pt x="96036" y="223639"/>
                    <a:pt x="106340" y="224784"/>
                  </a:cubicBezTo>
                  <a:cubicBezTo>
                    <a:pt x="174989" y="232412"/>
                    <a:pt x="244363" y="230535"/>
                    <a:pt x="313374" y="233410"/>
                  </a:cubicBezTo>
                  <a:cubicBezTo>
                    <a:pt x="310499" y="262165"/>
                    <a:pt x="313886" y="292260"/>
                    <a:pt x="304748" y="319675"/>
                  </a:cubicBezTo>
                  <a:cubicBezTo>
                    <a:pt x="301470" y="329510"/>
                    <a:pt x="286618" y="330039"/>
                    <a:pt x="278869" y="336927"/>
                  </a:cubicBezTo>
                  <a:cubicBezTo>
                    <a:pt x="260633" y="353137"/>
                    <a:pt x="240645" y="368385"/>
                    <a:pt x="227110" y="388686"/>
                  </a:cubicBezTo>
                  <a:cubicBezTo>
                    <a:pt x="215608" y="405939"/>
                    <a:pt x="209857" y="428942"/>
                    <a:pt x="192604" y="440444"/>
                  </a:cubicBezTo>
                  <a:lnTo>
                    <a:pt x="140846" y="474950"/>
                  </a:lnTo>
                  <a:cubicBezTo>
                    <a:pt x="137970" y="483576"/>
                    <a:pt x="125789" y="494399"/>
                    <a:pt x="132219" y="500829"/>
                  </a:cubicBezTo>
                  <a:cubicBezTo>
                    <a:pt x="145079" y="513689"/>
                    <a:pt x="183978" y="518082"/>
                    <a:pt x="183978" y="518082"/>
                  </a:cubicBezTo>
                  <a:cubicBezTo>
                    <a:pt x="206982" y="515207"/>
                    <a:pt x="230180" y="513603"/>
                    <a:pt x="252989" y="509456"/>
                  </a:cubicBezTo>
                  <a:cubicBezTo>
                    <a:pt x="261936" y="507829"/>
                    <a:pt x="270126" y="503327"/>
                    <a:pt x="278869" y="500829"/>
                  </a:cubicBezTo>
                  <a:cubicBezTo>
                    <a:pt x="354683" y="479168"/>
                    <a:pt x="277209" y="504259"/>
                    <a:pt x="339253" y="483576"/>
                  </a:cubicBezTo>
                  <a:cubicBezTo>
                    <a:pt x="362257" y="486452"/>
                    <a:pt x="386478" y="484280"/>
                    <a:pt x="408265" y="492203"/>
                  </a:cubicBezTo>
                  <a:cubicBezTo>
                    <a:pt x="430471" y="500278"/>
                    <a:pt x="436728" y="529292"/>
                    <a:pt x="451397" y="543961"/>
                  </a:cubicBezTo>
                  <a:cubicBezTo>
                    <a:pt x="458728" y="551292"/>
                    <a:pt x="468650" y="555463"/>
                    <a:pt x="477276" y="561214"/>
                  </a:cubicBezTo>
                  <a:cubicBezTo>
                    <a:pt x="494529" y="558339"/>
                    <a:pt x="512442" y="558119"/>
                    <a:pt x="529035" y="552588"/>
                  </a:cubicBezTo>
                  <a:cubicBezTo>
                    <a:pt x="538871" y="549310"/>
                    <a:pt x="545912" y="540479"/>
                    <a:pt x="554914" y="535335"/>
                  </a:cubicBezTo>
                  <a:cubicBezTo>
                    <a:pt x="566079" y="528955"/>
                    <a:pt x="578254" y="524462"/>
                    <a:pt x="589419" y="518082"/>
                  </a:cubicBezTo>
                  <a:cubicBezTo>
                    <a:pt x="636240" y="491327"/>
                    <a:pt x="593733" y="508017"/>
                    <a:pt x="641178" y="492203"/>
                  </a:cubicBezTo>
                  <a:cubicBezTo>
                    <a:pt x="661306" y="495078"/>
                    <a:pt x="682685" y="493278"/>
                    <a:pt x="701563" y="500829"/>
                  </a:cubicBezTo>
                  <a:cubicBezTo>
                    <a:pt x="712890" y="505360"/>
                    <a:pt x="717515" y="519617"/>
                    <a:pt x="727442" y="526708"/>
                  </a:cubicBezTo>
                  <a:cubicBezTo>
                    <a:pt x="737906" y="534182"/>
                    <a:pt x="750446" y="538210"/>
                    <a:pt x="761948" y="543961"/>
                  </a:cubicBezTo>
                  <a:cubicBezTo>
                    <a:pt x="787827" y="541086"/>
                    <a:pt x="814884" y="543569"/>
                    <a:pt x="839586" y="535335"/>
                  </a:cubicBezTo>
                  <a:cubicBezTo>
                    <a:pt x="859257" y="528778"/>
                    <a:pt x="874091" y="512331"/>
                    <a:pt x="891344" y="500829"/>
                  </a:cubicBezTo>
                  <a:cubicBezTo>
                    <a:pt x="899970" y="495078"/>
                    <a:pt x="909892" y="490907"/>
                    <a:pt x="917223" y="483576"/>
                  </a:cubicBezTo>
                  <a:cubicBezTo>
                    <a:pt x="936300" y="464500"/>
                    <a:pt x="944964" y="452453"/>
                    <a:pt x="968982" y="440444"/>
                  </a:cubicBezTo>
                  <a:cubicBezTo>
                    <a:pt x="977115" y="436378"/>
                    <a:pt x="986235" y="434693"/>
                    <a:pt x="994861" y="431818"/>
                  </a:cubicBezTo>
                  <a:cubicBezTo>
                    <a:pt x="1003487" y="426067"/>
                    <a:pt x="1011032" y="418205"/>
                    <a:pt x="1020740" y="414565"/>
                  </a:cubicBezTo>
                  <a:cubicBezTo>
                    <a:pt x="1063551" y="398511"/>
                    <a:pt x="1085775" y="408677"/>
                    <a:pt x="1132884" y="414565"/>
                  </a:cubicBezTo>
                  <a:cubicBezTo>
                    <a:pt x="1191186" y="434000"/>
                    <a:pt x="1120669" y="409138"/>
                    <a:pt x="1210521" y="449071"/>
                  </a:cubicBezTo>
                  <a:cubicBezTo>
                    <a:pt x="1218831" y="452764"/>
                    <a:pt x="1227774" y="454822"/>
                    <a:pt x="1236401" y="457697"/>
                  </a:cubicBezTo>
                  <a:cubicBezTo>
                    <a:pt x="1242152" y="466323"/>
                    <a:pt x="1245689" y="476939"/>
                    <a:pt x="1253653" y="483576"/>
                  </a:cubicBezTo>
                  <a:cubicBezTo>
                    <a:pt x="1280573" y="506010"/>
                    <a:pt x="1287074" y="495974"/>
                    <a:pt x="1314038" y="509456"/>
                  </a:cubicBezTo>
                  <a:cubicBezTo>
                    <a:pt x="1323311" y="514093"/>
                    <a:pt x="1330916" y="521564"/>
                    <a:pt x="1339918" y="526708"/>
                  </a:cubicBezTo>
                  <a:cubicBezTo>
                    <a:pt x="1351083" y="533088"/>
                    <a:pt x="1363959" y="536487"/>
                    <a:pt x="1374423" y="543961"/>
                  </a:cubicBezTo>
                  <a:cubicBezTo>
                    <a:pt x="1384350" y="551052"/>
                    <a:pt x="1390152" y="563074"/>
                    <a:pt x="1400303" y="569841"/>
                  </a:cubicBezTo>
                  <a:cubicBezTo>
                    <a:pt x="1407728" y="574791"/>
                    <a:pt x="1456086" y="585943"/>
                    <a:pt x="1460687" y="587093"/>
                  </a:cubicBezTo>
                  <a:cubicBezTo>
                    <a:pt x="1472189" y="592844"/>
                    <a:pt x="1483152" y="599831"/>
                    <a:pt x="1495193" y="604346"/>
                  </a:cubicBezTo>
                  <a:cubicBezTo>
                    <a:pt x="1506294" y="608509"/>
                    <a:pt x="1518299" y="609716"/>
                    <a:pt x="1529699" y="612973"/>
                  </a:cubicBezTo>
                  <a:cubicBezTo>
                    <a:pt x="1575549" y="626073"/>
                    <a:pt x="1551712" y="627755"/>
                    <a:pt x="1624589" y="630225"/>
                  </a:cubicBezTo>
                  <a:cubicBezTo>
                    <a:pt x="1771182" y="635194"/>
                    <a:pt x="1917887" y="635976"/>
                    <a:pt x="2064536" y="638852"/>
                  </a:cubicBezTo>
                  <a:cubicBezTo>
                    <a:pt x="2127543" y="659854"/>
                    <a:pt x="2098652" y="651694"/>
                    <a:pt x="2150801" y="664731"/>
                  </a:cubicBezTo>
                  <a:cubicBezTo>
                    <a:pt x="2159427" y="670482"/>
                    <a:pt x="2167151" y="677900"/>
                    <a:pt x="2176680" y="681984"/>
                  </a:cubicBezTo>
                  <a:cubicBezTo>
                    <a:pt x="2211562" y="696933"/>
                    <a:pt x="2313193" y="698457"/>
                    <a:pt x="2323329" y="699237"/>
                  </a:cubicBezTo>
                  <a:cubicBezTo>
                    <a:pt x="2331955" y="693486"/>
                    <a:pt x="2341877" y="689315"/>
                    <a:pt x="2349208" y="681984"/>
                  </a:cubicBezTo>
                  <a:cubicBezTo>
                    <a:pt x="2406717" y="624475"/>
                    <a:pt x="2323329" y="684860"/>
                    <a:pt x="2392340" y="638852"/>
                  </a:cubicBezTo>
                  <a:cubicBezTo>
                    <a:pt x="2412233" y="609014"/>
                    <a:pt x="2412823" y="596653"/>
                    <a:pt x="2461352" y="595720"/>
                  </a:cubicBezTo>
                  <a:lnTo>
                    <a:pt x="2909925" y="587093"/>
                  </a:lnTo>
                  <a:cubicBezTo>
                    <a:pt x="2918551" y="581342"/>
                    <a:pt x="2931954" y="579467"/>
                    <a:pt x="2935804" y="569841"/>
                  </a:cubicBezTo>
                  <a:cubicBezTo>
                    <a:pt x="2939181" y="561398"/>
                    <a:pt x="2934164" y="549782"/>
                    <a:pt x="2927178" y="543961"/>
                  </a:cubicBezTo>
                  <a:cubicBezTo>
                    <a:pt x="2902076" y="523042"/>
                    <a:pt x="2840193" y="521227"/>
                    <a:pt x="2815035" y="518082"/>
                  </a:cubicBezTo>
                  <a:cubicBezTo>
                    <a:pt x="2747242" y="484186"/>
                    <a:pt x="2817135" y="514585"/>
                    <a:pt x="2720144" y="492203"/>
                  </a:cubicBezTo>
                  <a:cubicBezTo>
                    <a:pt x="2566207" y="456679"/>
                    <a:pt x="2779063" y="490760"/>
                    <a:pt x="2608001" y="466324"/>
                  </a:cubicBezTo>
                  <a:cubicBezTo>
                    <a:pt x="2675717" y="398608"/>
                    <a:pt x="2644701" y="421729"/>
                    <a:pt x="2694265" y="388686"/>
                  </a:cubicBezTo>
                  <a:cubicBezTo>
                    <a:pt x="2700016" y="380060"/>
                    <a:pt x="2704881" y="370772"/>
                    <a:pt x="2711518" y="362807"/>
                  </a:cubicBezTo>
                  <a:cubicBezTo>
                    <a:pt x="2725148" y="346451"/>
                    <a:pt x="2743885" y="329370"/>
                    <a:pt x="2763276" y="319675"/>
                  </a:cubicBezTo>
                  <a:cubicBezTo>
                    <a:pt x="2771409" y="315608"/>
                    <a:pt x="2780529" y="313924"/>
                    <a:pt x="2789155" y="311048"/>
                  </a:cubicBezTo>
                  <a:cubicBezTo>
                    <a:pt x="2792031" y="302422"/>
                    <a:pt x="2801848" y="293302"/>
                    <a:pt x="2797782" y="285169"/>
                  </a:cubicBezTo>
                  <a:cubicBezTo>
                    <a:pt x="2782972" y="255547"/>
                    <a:pt x="2717200" y="315255"/>
                    <a:pt x="2780529" y="224784"/>
                  </a:cubicBezTo>
                  <a:cubicBezTo>
                    <a:pt x="2792420" y="207797"/>
                    <a:pt x="2815034" y="201780"/>
                    <a:pt x="2832287" y="190278"/>
                  </a:cubicBezTo>
                  <a:cubicBezTo>
                    <a:pt x="2842438" y="183511"/>
                    <a:pt x="2848795" y="172209"/>
                    <a:pt x="2858167" y="164399"/>
                  </a:cubicBezTo>
                  <a:cubicBezTo>
                    <a:pt x="2866132" y="157762"/>
                    <a:pt x="2875254" y="152641"/>
                    <a:pt x="2884046" y="147146"/>
                  </a:cubicBezTo>
                  <a:cubicBezTo>
                    <a:pt x="2907840" y="132275"/>
                    <a:pt x="2935471" y="115248"/>
                    <a:pt x="2961684" y="104014"/>
                  </a:cubicBezTo>
                  <a:cubicBezTo>
                    <a:pt x="2970042" y="100432"/>
                    <a:pt x="2978937" y="98263"/>
                    <a:pt x="2987563" y="95388"/>
                  </a:cubicBezTo>
                  <a:cubicBezTo>
                    <a:pt x="2978937" y="92512"/>
                    <a:pt x="2970777" y="86761"/>
                    <a:pt x="2961684" y="86761"/>
                  </a:cubicBezTo>
                  <a:cubicBezTo>
                    <a:pt x="2850911" y="86761"/>
                    <a:pt x="2867471" y="83660"/>
                    <a:pt x="2806408" y="104014"/>
                  </a:cubicBezTo>
                  <a:cubicBezTo>
                    <a:pt x="2790157" y="120265"/>
                    <a:pt x="2776267" y="137538"/>
                    <a:pt x="2754650" y="147146"/>
                  </a:cubicBezTo>
                  <a:cubicBezTo>
                    <a:pt x="2738031" y="154532"/>
                    <a:pt x="2702891" y="164399"/>
                    <a:pt x="2702891" y="164399"/>
                  </a:cubicBezTo>
                  <a:cubicBezTo>
                    <a:pt x="2694265" y="170150"/>
                    <a:pt x="2686285" y="177015"/>
                    <a:pt x="2677012" y="181652"/>
                  </a:cubicBezTo>
                  <a:cubicBezTo>
                    <a:pt x="2668879" y="185718"/>
                    <a:pt x="2660161" y="189195"/>
                    <a:pt x="2651133" y="190278"/>
                  </a:cubicBezTo>
                  <a:cubicBezTo>
                    <a:pt x="2588064" y="197846"/>
                    <a:pt x="2524009" y="197088"/>
                    <a:pt x="2461352" y="207531"/>
                  </a:cubicBezTo>
                  <a:lnTo>
                    <a:pt x="2409593" y="216158"/>
                  </a:lnTo>
                  <a:cubicBezTo>
                    <a:pt x="2369336" y="210407"/>
                    <a:pt x="2323131" y="220737"/>
                    <a:pt x="2288823" y="198905"/>
                  </a:cubicBezTo>
                  <a:cubicBezTo>
                    <a:pt x="2274677" y="189903"/>
                    <a:pt x="2303791" y="168503"/>
                    <a:pt x="2314703" y="155773"/>
                  </a:cubicBezTo>
                  <a:cubicBezTo>
                    <a:pt x="2321450" y="147901"/>
                    <a:pt x="2332710" y="145267"/>
                    <a:pt x="2340582" y="138520"/>
                  </a:cubicBezTo>
                  <a:cubicBezTo>
                    <a:pt x="2352932" y="127934"/>
                    <a:pt x="2362846" y="114725"/>
                    <a:pt x="2375087" y="104014"/>
                  </a:cubicBezTo>
                  <a:cubicBezTo>
                    <a:pt x="2385907" y="94546"/>
                    <a:pt x="2421556" y="86110"/>
                    <a:pt x="2409593" y="78135"/>
                  </a:cubicBezTo>
                  <a:cubicBezTo>
                    <a:pt x="2392675" y="66856"/>
                    <a:pt x="2369336" y="83886"/>
                    <a:pt x="2349208" y="86761"/>
                  </a:cubicBezTo>
                  <a:cubicBezTo>
                    <a:pt x="2331955" y="92512"/>
                    <a:pt x="2312582" y="93926"/>
                    <a:pt x="2297450" y="104014"/>
                  </a:cubicBezTo>
                  <a:cubicBezTo>
                    <a:pt x="2288823" y="109765"/>
                    <a:pt x="2281278" y="117627"/>
                    <a:pt x="2271570" y="121267"/>
                  </a:cubicBezTo>
                  <a:cubicBezTo>
                    <a:pt x="2258685" y="126099"/>
                    <a:pt x="2186359" y="136100"/>
                    <a:pt x="2176680" y="138520"/>
                  </a:cubicBezTo>
                  <a:cubicBezTo>
                    <a:pt x="2159037" y="142931"/>
                    <a:pt x="2142174" y="150022"/>
                    <a:pt x="2124921" y="155773"/>
                  </a:cubicBezTo>
                  <a:cubicBezTo>
                    <a:pt x="2116295" y="158648"/>
                    <a:pt x="2107863" y="162194"/>
                    <a:pt x="2099042" y="164399"/>
                  </a:cubicBezTo>
                  <a:cubicBezTo>
                    <a:pt x="2009722" y="186729"/>
                    <a:pt x="2052830" y="175138"/>
                    <a:pt x="1969646" y="198905"/>
                  </a:cubicBezTo>
                  <a:cubicBezTo>
                    <a:pt x="1932265" y="196029"/>
                    <a:pt x="1894352" y="197187"/>
                    <a:pt x="1857503" y="190278"/>
                  </a:cubicBezTo>
                  <a:cubicBezTo>
                    <a:pt x="1810367" y="181440"/>
                    <a:pt x="1846908" y="171057"/>
                    <a:pt x="1822997" y="147146"/>
                  </a:cubicBezTo>
                  <a:cubicBezTo>
                    <a:pt x="1816567" y="140716"/>
                    <a:pt x="1805744" y="141395"/>
                    <a:pt x="1797118" y="138520"/>
                  </a:cubicBezTo>
                  <a:cubicBezTo>
                    <a:pt x="1774114" y="141395"/>
                    <a:pt x="1750472" y="141046"/>
                    <a:pt x="1728106" y="147146"/>
                  </a:cubicBezTo>
                  <a:cubicBezTo>
                    <a:pt x="1718104" y="149874"/>
                    <a:pt x="1711500" y="159762"/>
                    <a:pt x="1702227" y="164399"/>
                  </a:cubicBezTo>
                  <a:cubicBezTo>
                    <a:pt x="1689855" y="170585"/>
                    <a:pt x="1652893" y="178889"/>
                    <a:pt x="1641842" y="181652"/>
                  </a:cubicBezTo>
                  <a:cubicBezTo>
                    <a:pt x="1476533" y="175294"/>
                    <a:pt x="1366470" y="165194"/>
                    <a:pt x="1201895" y="181652"/>
                  </a:cubicBezTo>
                  <a:cubicBezTo>
                    <a:pt x="1186487" y="183193"/>
                    <a:pt x="1173595" y="194455"/>
                    <a:pt x="1158763" y="198905"/>
                  </a:cubicBezTo>
                  <a:cubicBezTo>
                    <a:pt x="1144719" y="203118"/>
                    <a:pt x="1130008" y="204656"/>
                    <a:pt x="1115631" y="207531"/>
                  </a:cubicBezTo>
                  <a:cubicBezTo>
                    <a:pt x="1052014" y="201170"/>
                    <a:pt x="988298" y="196063"/>
                    <a:pt x="925850" y="181652"/>
                  </a:cubicBezTo>
                  <a:cubicBezTo>
                    <a:pt x="902745" y="176320"/>
                    <a:pt x="879169" y="172374"/>
                    <a:pt x="856838" y="164399"/>
                  </a:cubicBezTo>
                  <a:cubicBezTo>
                    <a:pt x="838673" y="157911"/>
                    <a:pt x="822707" y="146354"/>
                    <a:pt x="805080" y="138520"/>
                  </a:cubicBezTo>
                  <a:cubicBezTo>
                    <a:pt x="796771" y="134827"/>
                    <a:pt x="787827" y="132769"/>
                    <a:pt x="779201" y="129893"/>
                  </a:cubicBezTo>
                  <a:cubicBezTo>
                    <a:pt x="773450" y="121267"/>
                    <a:pt x="759915" y="114180"/>
                    <a:pt x="761948" y="104014"/>
                  </a:cubicBezTo>
                  <a:cubicBezTo>
                    <a:pt x="763981" y="93848"/>
                    <a:pt x="778825" y="91905"/>
                    <a:pt x="787827" y="86761"/>
                  </a:cubicBezTo>
                  <a:cubicBezTo>
                    <a:pt x="817674" y="69705"/>
                    <a:pt x="819178" y="70560"/>
                    <a:pt x="848212" y="60882"/>
                  </a:cubicBezTo>
                  <a:cubicBezTo>
                    <a:pt x="747369" y="35673"/>
                    <a:pt x="851734" y="59340"/>
                    <a:pt x="623925" y="43629"/>
                  </a:cubicBezTo>
                  <a:cubicBezTo>
                    <a:pt x="591704" y="41407"/>
                    <a:pt x="560000" y="35223"/>
                    <a:pt x="529035" y="26376"/>
                  </a:cubicBezTo>
                  <a:cubicBezTo>
                    <a:pt x="510991" y="21221"/>
                    <a:pt x="487096" y="10543"/>
                    <a:pt x="468650" y="9124"/>
                  </a:cubicBezTo>
                  <a:cubicBezTo>
                    <a:pt x="442847" y="7139"/>
                    <a:pt x="485903" y="497"/>
                    <a:pt x="408265" y="497"/>
                  </a:cubicBezTo>
                  <a:close/>
                </a:path>
              </a:pathLst>
            </a:custGeom>
            <a:gradFill>
              <a:gsLst>
                <a:gs pos="4000">
                  <a:srgbClr val="C0504D">
                    <a:lumMod val="75000"/>
                  </a:srgbClr>
                </a:gs>
                <a:gs pos="63000">
                  <a:srgbClr val="F79646">
                    <a:lumMod val="75000"/>
                  </a:srgbClr>
                </a:gs>
                <a:gs pos="100000">
                  <a:srgbClr val="FFC000"/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>
              <a:softEdge rad="63500"/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Freeform 13">
              <a:extLst>
                <a:ext uri="{FF2B5EF4-FFF2-40B4-BE49-F238E27FC236}">
                  <a16:creationId xmlns:a16="http://schemas.microsoft.com/office/drawing/2014/main" id="{8489B37E-8FAB-440E-A8EF-441913A05B15}"/>
                </a:ext>
              </a:extLst>
            </p:cNvPr>
            <p:cNvSpPr/>
            <p:nvPr/>
          </p:nvSpPr>
          <p:spPr>
            <a:xfrm flipH="1">
              <a:off x="6732240" y="1333779"/>
              <a:ext cx="2085502" cy="583053"/>
            </a:xfrm>
            <a:custGeom>
              <a:avLst/>
              <a:gdLst>
                <a:gd name="connsiteX0" fmla="*/ 362887 w 1919187"/>
                <a:gd name="connsiteY0" fmla="*/ 8626 h 129396"/>
                <a:gd name="connsiteX1" fmla="*/ 302502 w 1919187"/>
                <a:gd name="connsiteY1" fmla="*/ 17253 h 129396"/>
                <a:gd name="connsiteX2" fmla="*/ 276623 w 1919187"/>
                <a:gd name="connsiteY2" fmla="*/ 25879 h 129396"/>
                <a:gd name="connsiteX3" fmla="*/ 233491 w 1919187"/>
                <a:gd name="connsiteY3" fmla="*/ 43132 h 129396"/>
                <a:gd name="connsiteX4" fmla="*/ 147227 w 1919187"/>
                <a:gd name="connsiteY4" fmla="*/ 51759 h 129396"/>
                <a:gd name="connsiteX5" fmla="*/ 60963 w 1919187"/>
                <a:gd name="connsiteY5" fmla="*/ 69011 h 129396"/>
                <a:gd name="connsiteX6" fmla="*/ 35084 w 1919187"/>
                <a:gd name="connsiteY6" fmla="*/ 86264 h 129396"/>
                <a:gd name="connsiteX7" fmla="*/ 35084 w 1919187"/>
                <a:gd name="connsiteY7" fmla="*/ 103517 h 129396"/>
                <a:gd name="connsiteX8" fmla="*/ 362887 w 1919187"/>
                <a:gd name="connsiteY8" fmla="*/ 103517 h 129396"/>
                <a:gd name="connsiteX9" fmla="*/ 388767 w 1919187"/>
                <a:gd name="connsiteY9" fmla="*/ 112143 h 129396"/>
                <a:gd name="connsiteX10" fmla="*/ 475031 w 1919187"/>
                <a:gd name="connsiteY10" fmla="*/ 129396 h 129396"/>
                <a:gd name="connsiteX11" fmla="*/ 656185 w 1919187"/>
                <a:gd name="connsiteY11" fmla="*/ 120770 h 129396"/>
                <a:gd name="connsiteX12" fmla="*/ 742450 w 1919187"/>
                <a:gd name="connsiteY12" fmla="*/ 103517 h 129396"/>
                <a:gd name="connsiteX13" fmla="*/ 932231 w 1919187"/>
                <a:gd name="connsiteY13" fmla="*/ 86264 h 129396"/>
                <a:gd name="connsiteX14" fmla="*/ 958110 w 1919187"/>
                <a:gd name="connsiteY14" fmla="*/ 69011 h 129396"/>
                <a:gd name="connsiteX15" fmla="*/ 1113385 w 1919187"/>
                <a:gd name="connsiteY15" fmla="*/ 43132 h 129396"/>
                <a:gd name="connsiteX16" fmla="*/ 1510201 w 1919187"/>
                <a:gd name="connsiteY16" fmla="*/ 60385 h 129396"/>
                <a:gd name="connsiteX17" fmla="*/ 1536080 w 1919187"/>
                <a:gd name="connsiteY17" fmla="*/ 69011 h 129396"/>
                <a:gd name="connsiteX18" fmla="*/ 1915642 w 1919187"/>
                <a:gd name="connsiteY18" fmla="*/ 60385 h 129396"/>
                <a:gd name="connsiteX19" fmla="*/ 1907016 w 1919187"/>
                <a:gd name="connsiteY19" fmla="*/ 34506 h 129396"/>
                <a:gd name="connsiteX20" fmla="*/ 1855257 w 1919187"/>
                <a:gd name="connsiteY20" fmla="*/ 17253 h 129396"/>
                <a:gd name="connsiteX21" fmla="*/ 1734487 w 1919187"/>
                <a:gd name="connsiteY21" fmla="*/ 8626 h 129396"/>
                <a:gd name="connsiteX22" fmla="*/ 587174 w 1919187"/>
                <a:gd name="connsiteY22" fmla="*/ 17253 h 129396"/>
                <a:gd name="connsiteX23" fmla="*/ 509536 w 1919187"/>
                <a:gd name="connsiteY23" fmla="*/ 34506 h 129396"/>
                <a:gd name="connsiteX24" fmla="*/ 449152 w 1919187"/>
                <a:gd name="connsiteY24" fmla="*/ 51759 h 129396"/>
                <a:gd name="connsiteX25" fmla="*/ 406019 w 1919187"/>
                <a:gd name="connsiteY25" fmla="*/ 43132 h 129396"/>
                <a:gd name="connsiteX26" fmla="*/ 328382 w 1919187"/>
                <a:gd name="connsiteY26" fmla="*/ 0 h 129396"/>
                <a:gd name="connsiteX27" fmla="*/ 362887 w 1919187"/>
                <a:gd name="connsiteY27" fmla="*/ 8626 h 129396"/>
                <a:gd name="connsiteX0" fmla="*/ 338312 w 1894612"/>
                <a:gd name="connsiteY0" fmla="*/ 8626 h 129396"/>
                <a:gd name="connsiteX1" fmla="*/ 277927 w 1894612"/>
                <a:gd name="connsiteY1" fmla="*/ 17253 h 129396"/>
                <a:gd name="connsiteX2" fmla="*/ 252048 w 1894612"/>
                <a:gd name="connsiteY2" fmla="*/ 25879 h 129396"/>
                <a:gd name="connsiteX3" fmla="*/ 208916 w 1894612"/>
                <a:gd name="connsiteY3" fmla="*/ 43132 h 129396"/>
                <a:gd name="connsiteX4" fmla="*/ 122652 w 1894612"/>
                <a:gd name="connsiteY4" fmla="*/ 51759 h 129396"/>
                <a:gd name="connsiteX5" fmla="*/ 36388 w 1894612"/>
                <a:gd name="connsiteY5" fmla="*/ 69011 h 129396"/>
                <a:gd name="connsiteX6" fmla="*/ 10509 w 1894612"/>
                <a:gd name="connsiteY6" fmla="*/ 86264 h 129396"/>
                <a:gd name="connsiteX7" fmla="*/ 225851 w 1894612"/>
                <a:gd name="connsiteY7" fmla="*/ 80547 h 129396"/>
                <a:gd name="connsiteX8" fmla="*/ 338312 w 1894612"/>
                <a:gd name="connsiteY8" fmla="*/ 103517 h 129396"/>
                <a:gd name="connsiteX9" fmla="*/ 364192 w 1894612"/>
                <a:gd name="connsiteY9" fmla="*/ 112143 h 129396"/>
                <a:gd name="connsiteX10" fmla="*/ 450456 w 1894612"/>
                <a:gd name="connsiteY10" fmla="*/ 129396 h 129396"/>
                <a:gd name="connsiteX11" fmla="*/ 631610 w 1894612"/>
                <a:gd name="connsiteY11" fmla="*/ 120770 h 129396"/>
                <a:gd name="connsiteX12" fmla="*/ 717875 w 1894612"/>
                <a:gd name="connsiteY12" fmla="*/ 103517 h 129396"/>
                <a:gd name="connsiteX13" fmla="*/ 907656 w 1894612"/>
                <a:gd name="connsiteY13" fmla="*/ 86264 h 129396"/>
                <a:gd name="connsiteX14" fmla="*/ 933535 w 1894612"/>
                <a:gd name="connsiteY14" fmla="*/ 69011 h 129396"/>
                <a:gd name="connsiteX15" fmla="*/ 1088810 w 1894612"/>
                <a:gd name="connsiteY15" fmla="*/ 43132 h 129396"/>
                <a:gd name="connsiteX16" fmla="*/ 1485626 w 1894612"/>
                <a:gd name="connsiteY16" fmla="*/ 60385 h 129396"/>
                <a:gd name="connsiteX17" fmla="*/ 1511505 w 1894612"/>
                <a:gd name="connsiteY17" fmla="*/ 69011 h 129396"/>
                <a:gd name="connsiteX18" fmla="*/ 1891067 w 1894612"/>
                <a:gd name="connsiteY18" fmla="*/ 60385 h 129396"/>
                <a:gd name="connsiteX19" fmla="*/ 1882441 w 1894612"/>
                <a:gd name="connsiteY19" fmla="*/ 34506 h 129396"/>
                <a:gd name="connsiteX20" fmla="*/ 1830682 w 1894612"/>
                <a:gd name="connsiteY20" fmla="*/ 17253 h 129396"/>
                <a:gd name="connsiteX21" fmla="*/ 1709912 w 1894612"/>
                <a:gd name="connsiteY21" fmla="*/ 8626 h 129396"/>
                <a:gd name="connsiteX22" fmla="*/ 562599 w 1894612"/>
                <a:gd name="connsiteY22" fmla="*/ 17253 h 129396"/>
                <a:gd name="connsiteX23" fmla="*/ 484961 w 1894612"/>
                <a:gd name="connsiteY23" fmla="*/ 34506 h 129396"/>
                <a:gd name="connsiteX24" fmla="*/ 424577 w 1894612"/>
                <a:gd name="connsiteY24" fmla="*/ 51759 h 129396"/>
                <a:gd name="connsiteX25" fmla="*/ 381444 w 1894612"/>
                <a:gd name="connsiteY25" fmla="*/ 43132 h 129396"/>
                <a:gd name="connsiteX26" fmla="*/ 303807 w 1894612"/>
                <a:gd name="connsiteY26" fmla="*/ 0 h 129396"/>
                <a:gd name="connsiteX27" fmla="*/ 338312 w 1894612"/>
                <a:gd name="connsiteY27" fmla="*/ 8626 h 129396"/>
                <a:gd name="connsiteX0" fmla="*/ 302165 w 1858465"/>
                <a:gd name="connsiteY0" fmla="*/ 8626 h 129396"/>
                <a:gd name="connsiteX1" fmla="*/ 241780 w 1858465"/>
                <a:gd name="connsiteY1" fmla="*/ 17253 h 129396"/>
                <a:gd name="connsiteX2" fmla="*/ 215901 w 1858465"/>
                <a:gd name="connsiteY2" fmla="*/ 25879 h 129396"/>
                <a:gd name="connsiteX3" fmla="*/ 172769 w 1858465"/>
                <a:gd name="connsiteY3" fmla="*/ 43132 h 129396"/>
                <a:gd name="connsiteX4" fmla="*/ 86505 w 1858465"/>
                <a:gd name="connsiteY4" fmla="*/ 51759 h 129396"/>
                <a:gd name="connsiteX5" fmla="*/ 241 w 1858465"/>
                <a:gd name="connsiteY5" fmla="*/ 69011 h 129396"/>
                <a:gd name="connsiteX6" fmla="*/ 249108 w 1858465"/>
                <a:gd name="connsiteY6" fmla="*/ 54105 h 129396"/>
                <a:gd name="connsiteX7" fmla="*/ 189704 w 1858465"/>
                <a:gd name="connsiteY7" fmla="*/ 80547 h 129396"/>
                <a:gd name="connsiteX8" fmla="*/ 302165 w 1858465"/>
                <a:gd name="connsiteY8" fmla="*/ 103517 h 129396"/>
                <a:gd name="connsiteX9" fmla="*/ 328045 w 1858465"/>
                <a:gd name="connsiteY9" fmla="*/ 112143 h 129396"/>
                <a:gd name="connsiteX10" fmla="*/ 414309 w 1858465"/>
                <a:gd name="connsiteY10" fmla="*/ 129396 h 129396"/>
                <a:gd name="connsiteX11" fmla="*/ 595463 w 1858465"/>
                <a:gd name="connsiteY11" fmla="*/ 120770 h 129396"/>
                <a:gd name="connsiteX12" fmla="*/ 681728 w 1858465"/>
                <a:gd name="connsiteY12" fmla="*/ 103517 h 129396"/>
                <a:gd name="connsiteX13" fmla="*/ 871509 w 1858465"/>
                <a:gd name="connsiteY13" fmla="*/ 86264 h 129396"/>
                <a:gd name="connsiteX14" fmla="*/ 897388 w 1858465"/>
                <a:gd name="connsiteY14" fmla="*/ 69011 h 129396"/>
                <a:gd name="connsiteX15" fmla="*/ 1052663 w 1858465"/>
                <a:gd name="connsiteY15" fmla="*/ 43132 h 129396"/>
                <a:gd name="connsiteX16" fmla="*/ 1449479 w 1858465"/>
                <a:gd name="connsiteY16" fmla="*/ 60385 h 129396"/>
                <a:gd name="connsiteX17" fmla="*/ 1475358 w 1858465"/>
                <a:gd name="connsiteY17" fmla="*/ 69011 h 129396"/>
                <a:gd name="connsiteX18" fmla="*/ 1854920 w 1858465"/>
                <a:gd name="connsiteY18" fmla="*/ 60385 h 129396"/>
                <a:gd name="connsiteX19" fmla="*/ 1846294 w 1858465"/>
                <a:gd name="connsiteY19" fmla="*/ 34506 h 129396"/>
                <a:gd name="connsiteX20" fmla="*/ 1794535 w 1858465"/>
                <a:gd name="connsiteY20" fmla="*/ 17253 h 129396"/>
                <a:gd name="connsiteX21" fmla="*/ 1673765 w 1858465"/>
                <a:gd name="connsiteY21" fmla="*/ 8626 h 129396"/>
                <a:gd name="connsiteX22" fmla="*/ 526452 w 1858465"/>
                <a:gd name="connsiteY22" fmla="*/ 17253 h 129396"/>
                <a:gd name="connsiteX23" fmla="*/ 448814 w 1858465"/>
                <a:gd name="connsiteY23" fmla="*/ 34506 h 129396"/>
                <a:gd name="connsiteX24" fmla="*/ 388430 w 1858465"/>
                <a:gd name="connsiteY24" fmla="*/ 51759 h 129396"/>
                <a:gd name="connsiteX25" fmla="*/ 345297 w 1858465"/>
                <a:gd name="connsiteY25" fmla="*/ 43132 h 129396"/>
                <a:gd name="connsiteX26" fmla="*/ 267660 w 1858465"/>
                <a:gd name="connsiteY26" fmla="*/ 0 h 129396"/>
                <a:gd name="connsiteX27" fmla="*/ 302165 w 1858465"/>
                <a:gd name="connsiteY27" fmla="*/ 8626 h 129396"/>
                <a:gd name="connsiteX0" fmla="*/ 223221 w 1779521"/>
                <a:gd name="connsiteY0" fmla="*/ 8626 h 129396"/>
                <a:gd name="connsiteX1" fmla="*/ 162836 w 1779521"/>
                <a:gd name="connsiteY1" fmla="*/ 17253 h 129396"/>
                <a:gd name="connsiteX2" fmla="*/ 136957 w 1779521"/>
                <a:gd name="connsiteY2" fmla="*/ 25879 h 129396"/>
                <a:gd name="connsiteX3" fmla="*/ 93825 w 1779521"/>
                <a:gd name="connsiteY3" fmla="*/ 43132 h 129396"/>
                <a:gd name="connsiteX4" fmla="*/ 7561 w 1779521"/>
                <a:gd name="connsiteY4" fmla="*/ 51759 h 129396"/>
                <a:gd name="connsiteX5" fmla="*/ 300001 w 1779521"/>
                <a:gd name="connsiteY5" fmla="*/ 43743 h 129396"/>
                <a:gd name="connsiteX6" fmla="*/ 170164 w 1779521"/>
                <a:gd name="connsiteY6" fmla="*/ 54105 h 129396"/>
                <a:gd name="connsiteX7" fmla="*/ 110760 w 1779521"/>
                <a:gd name="connsiteY7" fmla="*/ 80547 h 129396"/>
                <a:gd name="connsiteX8" fmla="*/ 223221 w 1779521"/>
                <a:gd name="connsiteY8" fmla="*/ 103517 h 129396"/>
                <a:gd name="connsiteX9" fmla="*/ 249101 w 1779521"/>
                <a:gd name="connsiteY9" fmla="*/ 112143 h 129396"/>
                <a:gd name="connsiteX10" fmla="*/ 335365 w 1779521"/>
                <a:gd name="connsiteY10" fmla="*/ 129396 h 129396"/>
                <a:gd name="connsiteX11" fmla="*/ 516519 w 1779521"/>
                <a:gd name="connsiteY11" fmla="*/ 120770 h 129396"/>
                <a:gd name="connsiteX12" fmla="*/ 602784 w 1779521"/>
                <a:gd name="connsiteY12" fmla="*/ 103517 h 129396"/>
                <a:gd name="connsiteX13" fmla="*/ 792565 w 1779521"/>
                <a:gd name="connsiteY13" fmla="*/ 86264 h 129396"/>
                <a:gd name="connsiteX14" fmla="*/ 818444 w 1779521"/>
                <a:gd name="connsiteY14" fmla="*/ 69011 h 129396"/>
                <a:gd name="connsiteX15" fmla="*/ 973719 w 1779521"/>
                <a:gd name="connsiteY15" fmla="*/ 43132 h 129396"/>
                <a:gd name="connsiteX16" fmla="*/ 1370535 w 1779521"/>
                <a:gd name="connsiteY16" fmla="*/ 60385 h 129396"/>
                <a:gd name="connsiteX17" fmla="*/ 1396414 w 1779521"/>
                <a:gd name="connsiteY17" fmla="*/ 69011 h 129396"/>
                <a:gd name="connsiteX18" fmla="*/ 1775976 w 1779521"/>
                <a:gd name="connsiteY18" fmla="*/ 60385 h 129396"/>
                <a:gd name="connsiteX19" fmla="*/ 1767350 w 1779521"/>
                <a:gd name="connsiteY19" fmla="*/ 34506 h 129396"/>
                <a:gd name="connsiteX20" fmla="*/ 1715591 w 1779521"/>
                <a:gd name="connsiteY20" fmla="*/ 17253 h 129396"/>
                <a:gd name="connsiteX21" fmla="*/ 1594821 w 1779521"/>
                <a:gd name="connsiteY21" fmla="*/ 8626 h 129396"/>
                <a:gd name="connsiteX22" fmla="*/ 447508 w 1779521"/>
                <a:gd name="connsiteY22" fmla="*/ 17253 h 129396"/>
                <a:gd name="connsiteX23" fmla="*/ 369870 w 1779521"/>
                <a:gd name="connsiteY23" fmla="*/ 34506 h 129396"/>
                <a:gd name="connsiteX24" fmla="*/ 309486 w 1779521"/>
                <a:gd name="connsiteY24" fmla="*/ 51759 h 129396"/>
                <a:gd name="connsiteX25" fmla="*/ 266353 w 1779521"/>
                <a:gd name="connsiteY25" fmla="*/ 43132 h 129396"/>
                <a:gd name="connsiteX26" fmla="*/ 188716 w 1779521"/>
                <a:gd name="connsiteY26" fmla="*/ 0 h 129396"/>
                <a:gd name="connsiteX27" fmla="*/ 223221 w 1779521"/>
                <a:gd name="connsiteY27" fmla="*/ 8626 h 129396"/>
                <a:gd name="connsiteX0" fmla="*/ 223221 w 1779521"/>
                <a:gd name="connsiteY0" fmla="*/ 34486 h 155256"/>
                <a:gd name="connsiteX1" fmla="*/ 162836 w 1779521"/>
                <a:gd name="connsiteY1" fmla="*/ 43113 h 155256"/>
                <a:gd name="connsiteX2" fmla="*/ 136957 w 1779521"/>
                <a:gd name="connsiteY2" fmla="*/ 51739 h 155256"/>
                <a:gd name="connsiteX3" fmla="*/ 93825 w 1779521"/>
                <a:gd name="connsiteY3" fmla="*/ 68992 h 155256"/>
                <a:gd name="connsiteX4" fmla="*/ 7561 w 1779521"/>
                <a:gd name="connsiteY4" fmla="*/ 77619 h 155256"/>
                <a:gd name="connsiteX5" fmla="*/ 300001 w 1779521"/>
                <a:gd name="connsiteY5" fmla="*/ 69603 h 155256"/>
                <a:gd name="connsiteX6" fmla="*/ 170164 w 1779521"/>
                <a:gd name="connsiteY6" fmla="*/ 79965 h 155256"/>
                <a:gd name="connsiteX7" fmla="*/ 110760 w 1779521"/>
                <a:gd name="connsiteY7" fmla="*/ 106407 h 155256"/>
                <a:gd name="connsiteX8" fmla="*/ 223221 w 1779521"/>
                <a:gd name="connsiteY8" fmla="*/ 129377 h 155256"/>
                <a:gd name="connsiteX9" fmla="*/ 249101 w 1779521"/>
                <a:gd name="connsiteY9" fmla="*/ 138003 h 155256"/>
                <a:gd name="connsiteX10" fmla="*/ 335365 w 1779521"/>
                <a:gd name="connsiteY10" fmla="*/ 155256 h 155256"/>
                <a:gd name="connsiteX11" fmla="*/ 516519 w 1779521"/>
                <a:gd name="connsiteY11" fmla="*/ 146630 h 155256"/>
                <a:gd name="connsiteX12" fmla="*/ 602784 w 1779521"/>
                <a:gd name="connsiteY12" fmla="*/ 129377 h 155256"/>
                <a:gd name="connsiteX13" fmla="*/ 792565 w 1779521"/>
                <a:gd name="connsiteY13" fmla="*/ 112124 h 155256"/>
                <a:gd name="connsiteX14" fmla="*/ 818444 w 1779521"/>
                <a:gd name="connsiteY14" fmla="*/ 94871 h 155256"/>
                <a:gd name="connsiteX15" fmla="*/ 973719 w 1779521"/>
                <a:gd name="connsiteY15" fmla="*/ 68992 h 155256"/>
                <a:gd name="connsiteX16" fmla="*/ 1370535 w 1779521"/>
                <a:gd name="connsiteY16" fmla="*/ 86245 h 155256"/>
                <a:gd name="connsiteX17" fmla="*/ 1396414 w 1779521"/>
                <a:gd name="connsiteY17" fmla="*/ 94871 h 155256"/>
                <a:gd name="connsiteX18" fmla="*/ 1775976 w 1779521"/>
                <a:gd name="connsiteY18" fmla="*/ 86245 h 155256"/>
                <a:gd name="connsiteX19" fmla="*/ 1767350 w 1779521"/>
                <a:gd name="connsiteY19" fmla="*/ 60366 h 155256"/>
                <a:gd name="connsiteX20" fmla="*/ 1715591 w 1779521"/>
                <a:gd name="connsiteY20" fmla="*/ 43113 h 155256"/>
                <a:gd name="connsiteX21" fmla="*/ 1594821 w 1779521"/>
                <a:gd name="connsiteY21" fmla="*/ 34486 h 155256"/>
                <a:gd name="connsiteX22" fmla="*/ 1173180 w 1779521"/>
                <a:gd name="connsiteY22" fmla="*/ 0 h 155256"/>
                <a:gd name="connsiteX23" fmla="*/ 447508 w 1779521"/>
                <a:gd name="connsiteY23" fmla="*/ 43113 h 155256"/>
                <a:gd name="connsiteX24" fmla="*/ 369870 w 1779521"/>
                <a:gd name="connsiteY24" fmla="*/ 60366 h 155256"/>
                <a:gd name="connsiteX25" fmla="*/ 309486 w 1779521"/>
                <a:gd name="connsiteY25" fmla="*/ 77619 h 155256"/>
                <a:gd name="connsiteX26" fmla="*/ 266353 w 1779521"/>
                <a:gd name="connsiteY26" fmla="*/ 68992 h 155256"/>
                <a:gd name="connsiteX27" fmla="*/ 188716 w 1779521"/>
                <a:gd name="connsiteY27" fmla="*/ 25860 h 155256"/>
                <a:gd name="connsiteX28" fmla="*/ 223221 w 1779521"/>
                <a:gd name="connsiteY28" fmla="*/ 34486 h 155256"/>
                <a:gd name="connsiteX0" fmla="*/ 223221 w 1779521"/>
                <a:gd name="connsiteY0" fmla="*/ 34486 h 155256"/>
                <a:gd name="connsiteX1" fmla="*/ 162836 w 1779521"/>
                <a:gd name="connsiteY1" fmla="*/ 43113 h 155256"/>
                <a:gd name="connsiteX2" fmla="*/ 136957 w 1779521"/>
                <a:gd name="connsiteY2" fmla="*/ 51739 h 155256"/>
                <a:gd name="connsiteX3" fmla="*/ 93825 w 1779521"/>
                <a:gd name="connsiteY3" fmla="*/ 68992 h 155256"/>
                <a:gd name="connsiteX4" fmla="*/ 7561 w 1779521"/>
                <a:gd name="connsiteY4" fmla="*/ 77619 h 155256"/>
                <a:gd name="connsiteX5" fmla="*/ 300001 w 1779521"/>
                <a:gd name="connsiteY5" fmla="*/ 69603 h 155256"/>
                <a:gd name="connsiteX6" fmla="*/ 170164 w 1779521"/>
                <a:gd name="connsiteY6" fmla="*/ 79965 h 155256"/>
                <a:gd name="connsiteX7" fmla="*/ 110760 w 1779521"/>
                <a:gd name="connsiteY7" fmla="*/ 106407 h 155256"/>
                <a:gd name="connsiteX8" fmla="*/ 223221 w 1779521"/>
                <a:gd name="connsiteY8" fmla="*/ 129377 h 155256"/>
                <a:gd name="connsiteX9" fmla="*/ 249101 w 1779521"/>
                <a:gd name="connsiteY9" fmla="*/ 138003 h 155256"/>
                <a:gd name="connsiteX10" fmla="*/ 335365 w 1779521"/>
                <a:gd name="connsiteY10" fmla="*/ 155256 h 155256"/>
                <a:gd name="connsiteX11" fmla="*/ 516519 w 1779521"/>
                <a:gd name="connsiteY11" fmla="*/ 146630 h 155256"/>
                <a:gd name="connsiteX12" fmla="*/ 602784 w 1779521"/>
                <a:gd name="connsiteY12" fmla="*/ 129377 h 155256"/>
                <a:gd name="connsiteX13" fmla="*/ 792565 w 1779521"/>
                <a:gd name="connsiteY13" fmla="*/ 112124 h 155256"/>
                <a:gd name="connsiteX14" fmla="*/ 818444 w 1779521"/>
                <a:gd name="connsiteY14" fmla="*/ 94871 h 155256"/>
                <a:gd name="connsiteX15" fmla="*/ 973719 w 1779521"/>
                <a:gd name="connsiteY15" fmla="*/ 68992 h 155256"/>
                <a:gd name="connsiteX16" fmla="*/ 1370535 w 1779521"/>
                <a:gd name="connsiteY16" fmla="*/ 86245 h 155256"/>
                <a:gd name="connsiteX17" fmla="*/ 1396414 w 1779521"/>
                <a:gd name="connsiteY17" fmla="*/ 94871 h 155256"/>
                <a:gd name="connsiteX18" fmla="*/ 1775976 w 1779521"/>
                <a:gd name="connsiteY18" fmla="*/ 86245 h 155256"/>
                <a:gd name="connsiteX19" fmla="*/ 1767350 w 1779521"/>
                <a:gd name="connsiteY19" fmla="*/ 60366 h 155256"/>
                <a:gd name="connsiteX20" fmla="*/ 1715591 w 1779521"/>
                <a:gd name="connsiteY20" fmla="*/ 43113 h 155256"/>
                <a:gd name="connsiteX21" fmla="*/ 1594821 w 1779521"/>
                <a:gd name="connsiteY21" fmla="*/ 34486 h 155256"/>
                <a:gd name="connsiteX22" fmla="*/ 1173180 w 1779521"/>
                <a:gd name="connsiteY22" fmla="*/ 0 h 155256"/>
                <a:gd name="connsiteX23" fmla="*/ 697943 w 1779521"/>
                <a:gd name="connsiteY23" fmla="*/ 6891 h 155256"/>
                <a:gd name="connsiteX24" fmla="*/ 447508 w 1779521"/>
                <a:gd name="connsiteY24" fmla="*/ 43113 h 155256"/>
                <a:gd name="connsiteX25" fmla="*/ 369870 w 1779521"/>
                <a:gd name="connsiteY25" fmla="*/ 60366 h 155256"/>
                <a:gd name="connsiteX26" fmla="*/ 309486 w 1779521"/>
                <a:gd name="connsiteY26" fmla="*/ 77619 h 155256"/>
                <a:gd name="connsiteX27" fmla="*/ 266353 w 1779521"/>
                <a:gd name="connsiteY27" fmla="*/ 68992 h 155256"/>
                <a:gd name="connsiteX28" fmla="*/ 188716 w 1779521"/>
                <a:gd name="connsiteY28" fmla="*/ 25860 h 155256"/>
                <a:gd name="connsiteX29" fmla="*/ 223221 w 1779521"/>
                <a:gd name="connsiteY29" fmla="*/ 34486 h 155256"/>
                <a:gd name="connsiteX0" fmla="*/ 223221 w 1779521"/>
                <a:gd name="connsiteY0" fmla="*/ 34486 h 155256"/>
                <a:gd name="connsiteX1" fmla="*/ 162836 w 1779521"/>
                <a:gd name="connsiteY1" fmla="*/ 43113 h 155256"/>
                <a:gd name="connsiteX2" fmla="*/ 136957 w 1779521"/>
                <a:gd name="connsiteY2" fmla="*/ 51739 h 155256"/>
                <a:gd name="connsiteX3" fmla="*/ 93825 w 1779521"/>
                <a:gd name="connsiteY3" fmla="*/ 68992 h 155256"/>
                <a:gd name="connsiteX4" fmla="*/ 7561 w 1779521"/>
                <a:gd name="connsiteY4" fmla="*/ 77619 h 155256"/>
                <a:gd name="connsiteX5" fmla="*/ 300001 w 1779521"/>
                <a:gd name="connsiteY5" fmla="*/ 69603 h 155256"/>
                <a:gd name="connsiteX6" fmla="*/ 170164 w 1779521"/>
                <a:gd name="connsiteY6" fmla="*/ 79965 h 155256"/>
                <a:gd name="connsiteX7" fmla="*/ 110760 w 1779521"/>
                <a:gd name="connsiteY7" fmla="*/ 106407 h 155256"/>
                <a:gd name="connsiteX8" fmla="*/ 223221 w 1779521"/>
                <a:gd name="connsiteY8" fmla="*/ 129377 h 155256"/>
                <a:gd name="connsiteX9" fmla="*/ 249101 w 1779521"/>
                <a:gd name="connsiteY9" fmla="*/ 138003 h 155256"/>
                <a:gd name="connsiteX10" fmla="*/ 335365 w 1779521"/>
                <a:gd name="connsiteY10" fmla="*/ 155256 h 155256"/>
                <a:gd name="connsiteX11" fmla="*/ 516519 w 1779521"/>
                <a:gd name="connsiteY11" fmla="*/ 146630 h 155256"/>
                <a:gd name="connsiteX12" fmla="*/ 602784 w 1779521"/>
                <a:gd name="connsiteY12" fmla="*/ 129377 h 155256"/>
                <a:gd name="connsiteX13" fmla="*/ 792565 w 1779521"/>
                <a:gd name="connsiteY13" fmla="*/ 112124 h 155256"/>
                <a:gd name="connsiteX14" fmla="*/ 818444 w 1779521"/>
                <a:gd name="connsiteY14" fmla="*/ 94871 h 155256"/>
                <a:gd name="connsiteX15" fmla="*/ 995995 w 1779521"/>
                <a:gd name="connsiteY15" fmla="*/ 108042 h 155256"/>
                <a:gd name="connsiteX16" fmla="*/ 1370535 w 1779521"/>
                <a:gd name="connsiteY16" fmla="*/ 86245 h 155256"/>
                <a:gd name="connsiteX17" fmla="*/ 1396414 w 1779521"/>
                <a:gd name="connsiteY17" fmla="*/ 94871 h 155256"/>
                <a:gd name="connsiteX18" fmla="*/ 1775976 w 1779521"/>
                <a:gd name="connsiteY18" fmla="*/ 86245 h 155256"/>
                <a:gd name="connsiteX19" fmla="*/ 1767350 w 1779521"/>
                <a:gd name="connsiteY19" fmla="*/ 60366 h 155256"/>
                <a:gd name="connsiteX20" fmla="*/ 1715591 w 1779521"/>
                <a:gd name="connsiteY20" fmla="*/ 43113 h 155256"/>
                <a:gd name="connsiteX21" fmla="*/ 1594821 w 1779521"/>
                <a:gd name="connsiteY21" fmla="*/ 34486 h 155256"/>
                <a:gd name="connsiteX22" fmla="*/ 1173180 w 1779521"/>
                <a:gd name="connsiteY22" fmla="*/ 0 h 155256"/>
                <a:gd name="connsiteX23" fmla="*/ 697943 w 1779521"/>
                <a:gd name="connsiteY23" fmla="*/ 6891 h 155256"/>
                <a:gd name="connsiteX24" fmla="*/ 447508 w 1779521"/>
                <a:gd name="connsiteY24" fmla="*/ 43113 h 155256"/>
                <a:gd name="connsiteX25" fmla="*/ 369870 w 1779521"/>
                <a:gd name="connsiteY25" fmla="*/ 60366 h 155256"/>
                <a:gd name="connsiteX26" fmla="*/ 309486 w 1779521"/>
                <a:gd name="connsiteY26" fmla="*/ 77619 h 155256"/>
                <a:gd name="connsiteX27" fmla="*/ 266353 w 1779521"/>
                <a:gd name="connsiteY27" fmla="*/ 68992 h 155256"/>
                <a:gd name="connsiteX28" fmla="*/ 188716 w 1779521"/>
                <a:gd name="connsiteY28" fmla="*/ 25860 h 155256"/>
                <a:gd name="connsiteX29" fmla="*/ 223221 w 1779521"/>
                <a:gd name="connsiteY29" fmla="*/ 34486 h 155256"/>
                <a:gd name="connsiteX0" fmla="*/ 223221 w 1795189"/>
                <a:gd name="connsiteY0" fmla="*/ 34486 h 155256"/>
                <a:gd name="connsiteX1" fmla="*/ 162836 w 1795189"/>
                <a:gd name="connsiteY1" fmla="*/ 43113 h 155256"/>
                <a:gd name="connsiteX2" fmla="*/ 136957 w 1795189"/>
                <a:gd name="connsiteY2" fmla="*/ 51739 h 155256"/>
                <a:gd name="connsiteX3" fmla="*/ 93825 w 1795189"/>
                <a:gd name="connsiteY3" fmla="*/ 68992 h 155256"/>
                <a:gd name="connsiteX4" fmla="*/ 7561 w 1795189"/>
                <a:gd name="connsiteY4" fmla="*/ 77619 h 155256"/>
                <a:gd name="connsiteX5" fmla="*/ 300001 w 1795189"/>
                <a:gd name="connsiteY5" fmla="*/ 69603 h 155256"/>
                <a:gd name="connsiteX6" fmla="*/ 170164 w 1795189"/>
                <a:gd name="connsiteY6" fmla="*/ 79965 h 155256"/>
                <a:gd name="connsiteX7" fmla="*/ 110760 w 1795189"/>
                <a:gd name="connsiteY7" fmla="*/ 106407 h 155256"/>
                <a:gd name="connsiteX8" fmla="*/ 223221 w 1795189"/>
                <a:gd name="connsiteY8" fmla="*/ 129377 h 155256"/>
                <a:gd name="connsiteX9" fmla="*/ 249101 w 1795189"/>
                <a:gd name="connsiteY9" fmla="*/ 138003 h 155256"/>
                <a:gd name="connsiteX10" fmla="*/ 335365 w 1795189"/>
                <a:gd name="connsiteY10" fmla="*/ 155256 h 155256"/>
                <a:gd name="connsiteX11" fmla="*/ 516519 w 1795189"/>
                <a:gd name="connsiteY11" fmla="*/ 146630 h 155256"/>
                <a:gd name="connsiteX12" fmla="*/ 602784 w 1795189"/>
                <a:gd name="connsiteY12" fmla="*/ 129377 h 155256"/>
                <a:gd name="connsiteX13" fmla="*/ 792565 w 1795189"/>
                <a:gd name="connsiteY13" fmla="*/ 112124 h 155256"/>
                <a:gd name="connsiteX14" fmla="*/ 818444 w 1795189"/>
                <a:gd name="connsiteY14" fmla="*/ 94871 h 155256"/>
                <a:gd name="connsiteX15" fmla="*/ 995995 w 1795189"/>
                <a:gd name="connsiteY15" fmla="*/ 108042 h 155256"/>
                <a:gd name="connsiteX16" fmla="*/ 1370535 w 1795189"/>
                <a:gd name="connsiteY16" fmla="*/ 86245 h 155256"/>
                <a:gd name="connsiteX17" fmla="*/ 1500372 w 1795189"/>
                <a:gd name="connsiteY17" fmla="*/ 127029 h 155256"/>
                <a:gd name="connsiteX18" fmla="*/ 1775976 w 1795189"/>
                <a:gd name="connsiteY18" fmla="*/ 86245 h 155256"/>
                <a:gd name="connsiteX19" fmla="*/ 1767350 w 1795189"/>
                <a:gd name="connsiteY19" fmla="*/ 60366 h 155256"/>
                <a:gd name="connsiteX20" fmla="*/ 1715591 w 1795189"/>
                <a:gd name="connsiteY20" fmla="*/ 43113 h 155256"/>
                <a:gd name="connsiteX21" fmla="*/ 1594821 w 1795189"/>
                <a:gd name="connsiteY21" fmla="*/ 34486 h 155256"/>
                <a:gd name="connsiteX22" fmla="*/ 1173180 w 1795189"/>
                <a:gd name="connsiteY22" fmla="*/ 0 h 155256"/>
                <a:gd name="connsiteX23" fmla="*/ 697943 w 1795189"/>
                <a:gd name="connsiteY23" fmla="*/ 6891 h 155256"/>
                <a:gd name="connsiteX24" fmla="*/ 447508 w 1795189"/>
                <a:gd name="connsiteY24" fmla="*/ 43113 h 155256"/>
                <a:gd name="connsiteX25" fmla="*/ 369870 w 1795189"/>
                <a:gd name="connsiteY25" fmla="*/ 60366 h 155256"/>
                <a:gd name="connsiteX26" fmla="*/ 309486 w 1795189"/>
                <a:gd name="connsiteY26" fmla="*/ 77619 h 155256"/>
                <a:gd name="connsiteX27" fmla="*/ 266353 w 1795189"/>
                <a:gd name="connsiteY27" fmla="*/ 68992 h 155256"/>
                <a:gd name="connsiteX28" fmla="*/ 188716 w 1795189"/>
                <a:gd name="connsiteY28" fmla="*/ 25860 h 155256"/>
                <a:gd name="connsiteX29" fmla="*/ 223221 w 1795189"/>
                <a:gd name="connsiteY29" fmla="*/ 34486 h 155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95189" h="155256">
                  <a:moveTo>
                    <a:pt x="223221" y="34486"/>
                  </a:moveTo>
                  <a:cubicBezTo>
                    <a:pt x="218908" y="37361"/>
                    <a:pt x="182774" y="39125"/>
                    <a:pt x="162836" y="43113"/>
                  </a:cubicBezTo>
                  <a:cubicBezTo>
                    <a:pt x="153920" y="44896"/>
                    <a:pt x="145471" y="48546"/>
                    <a:pt x="136957" y="51739"/>
                  </a:cubicBezTo>
                  <a:cubicBezTo>
                    <a:pt x="122458" y="57176"/>
                    <a:pt x="109009" y="65955"/>
                    <a:pt x="93825" y="68992"/>
                  </a:cubicBezTo>
                  <a:cubicBezTo>
                    <a:pt x="65488" y="74660"/>
                    <a:pt x="-26802" y="77517"/>
                    <a:pt x="7561" y="77619"/>
                  </a:cubicBezTo>
                  <a:cubicBezTo>
                    <a:pt x="41924" y="77721"/>
                    <a:pt x="337139" y="60319"/>
                    <a:pt x="300001" y="69603"/>
                  </a:cubicBezTo>
                  <a:cubicBezTo>
                    <a:pt x="291375" y="75354"/>
                    <a:pt x="201704" y="73831"/>
                    <a:pt x="170164" y="79965"/>
                  </a:cubicBezTo>
                  <a:cubicBezTo>
                    <a:pt x="138624" y="86099"/>
                    <a:pt x="52645" y="91879"/>
                    <a:pt x="110760" y="106407"/>
                  </a:cubicBezTo>
                  <a:cubicBezTo>
                    <a:pt x="270368" y="96432"/>
                    <a:pt x="200164" y="124111"/>
                    <a:pt x="223221" y="129377"/>
                  </a:cubicBezTo>
                  <a:cubicBezTo>
                    <a:pt x="246278" y="134643"/>
                    <a:pt x="240241" y="135958"/>
                    <a:pt x="249101" y="138003"/>
                  </a:cubicBezTo>
                  <a:cubicBezTo>
                    <a:pt x="277674" y="144597"/>
                    <a:pt x="335365" y="155256"/>
                    <a:pt x="335365" y="155256"/>
                  </a:cubicBezTo>
                  <a:cubicBezTo>
                    <a:pt x="395750" y="152381"/>
                    <a:pt x="456347" y="152453"/>
                    <a:pt x="516519" y="146630"/>
                  </a:cubicBezTo>
                  <a:cubicBezTo>
                    <a:pt x="545707" y="143805"/>
                    <a:pt x="574029" y="135128"/>
                    <a:pt x="602784" y="129377"/>
                  </a:cubicBezTo>
                  <a:cubicBezTo>
                    <a:pt x="620020" y="125930"/>
                    <a:pt x="784240" y="112818"/>
                    <a:pt x="792565" y="112124"/>
                  </a:cubicBezTo>
                  <a:cubicBezTo>
                    <a:pt x="801191" y="106373"/>
                    <a:pt x="784539" y="95551"/>
                    <a:pt x="818444" y="94871"/>
                  </a:cubicBezTo>
                  <a:cubicBezTo>
                    <a:pt x="852349" y="94191"/>
                    <a:pt x="905702" y="138142"/>
                    <a:pt x="995995" y="108042"/>
                  </a:cubicBezTo>
                  <a:cubicBezTo>
                    <a:pt x="1081312" y="110123"/>
                    <a:pt x="1286472" y="83081"/>
                    <a:pt x="1370535" y="86245"/>
                  </a:cubicBezTo>
                  <a:cubicBezTo>
                    <a:pt x="1454598" y="89409"/>
                    <a:pt x="1491746" y="124154"/>
                    <a:pt x="1500372" y="127029"/>
                  </a:cubicBezTo>
                  <a:cubicBezTo>
                    <a:pt x="1626893" y="124154"/>
                    <a:pt x="1731480" y="97356"/>
                    <a:pt x="1775976" y="86245"/>
                  </a:cubicBezTo>
                  <a:cubicBezTo>
                    <a:pt x="1820472" y="75134"/>
                    <a:pt x="1774749" y="65651"/>
                    <a:pt x="1767350" y="60366"/>
                  </a:cubicBezTo>
                  <a:cubicBezTo>
                    <a:pt x="1752551" y="49795"/>
                    <a:pt x="1732844" y="48864"/>
                    <a:pt x="1715591" y="43113"/>
                  </a:cubicBezTo>
                  <a:cubicBezTo>
                    <a:pt x="1677303" y="30350"/>
                    <a:pt x="1685223" y="41671"/>
                    <a:pt x="1594821" y="34486"/>
                  </a:cubicBezTo>
                  <a:cubicBezTo>
                    <a:pt x="1504419" y="27301"/>
                    <a:pt x="1318947" y="1919"/>
                    <a:pt x="1173180" y="0"/>
                  </a:cubicBezTo>
                  <a:cubicBezTo>
                    <a:pt x="1022193" y="7657"/>
                    <a:pt x="848930" y="-766"/>
                    <a:pt x="697943" y="6891"/>
                  </a:cubicBezTo>
                  <a:lnTo>
                    <a:pt x="447508" y="43113"/>
                  </a:lnTo>
                  <a:cubicBezTo>
                    <a:pt x="392829" y="52025"/>
                    <a:pt x="402080" y="51163"/>
                    <a:pt x="369870" y="60366"/>
                  </a:cubicBezTo>
                  <a:cubicBezTo>
                    <a:pt x="294056" y="82027"/>
                    <a:pt x="371530" y="56936"/>
                    <a:pt x="309486" y="77619"/>
                  </a:cubicBezTo>
                  <a:cubicBezTo>
                    <a:pt x="295108" y="74743"/>
                    <a:pt x="279701" y="75059"/>
                    <a:pt x="266353" y="68992"/>
                  </a:cubicBezTo>
                  <a:cubicBezTo>
                    <a:pt x="255513" y="64065"/>
                    <a:pt x="213005" y="25860"/>
                    <a:pt x="188716" y="25860"/>
                  </a:cubicBezTo>
                  <a:cubicBezTo>
                    <a:pt x="184649" y="25860"/>
                    <a:pt x="227534" y="31611"/>
                    <a:pt x="223221" y="34486"/>
                  </a:cubicBezTo>
                  <a:close/>
                </a:path>
              </a:pathLst>
            </a:custGeom>
            <a:solidFill>
              <a:srgbClr val="FFC000"/>
            </a:solidFill>
            <a:ln w="25400" cap="flat" cmpd="sng" algn="ctr">
              <a:noFill/>
              <a:prstDash val="solid"/>
            </a:ln>
            <a:effectLst>
              <a:softEdge rad="63500"/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Freeform 14">
              <a:extLst>
                <a:ext uri="{FF2B5EF4-FFF2-40B4-BE49-F238E27FC236}">
                  <a16:creationId xmlns:a16="http://schemas.microsoft.com/office/drawing/2014/main" id="{0352A387-86CF-4BF5-AF74-70AEE7A88B1C}"/>
                </a:ext>
              </a:extLst>
            </p:cNvPr>
            <p:cNvSpPr/>
            <p:nvPr/>
          </p:nvSpPr>
          <p:spPr>
            <a:xfrm>
              <a:off x="1417191" y="1047853"/>
              <a:ext cx="2987563" cy="699237"/>
            </a:xfrm>
            <a:custGeom>
              <a:avLst/>
              <a:gdLst>
                <a:gd name="connsiteX0" fmla="*/ 408265 w 2987563"/>
                <a:gd name="connsiteY0" fmla="*/ 497 h 699237"/>
                <a:gd name="connsiteX1" fmla="*/ 2823 w 2987563"/>
                <a:gd name="connsiteY1" fmla="*/ 9124 h 699237"/>
                <a:gd name="connsiteX2" fmla="*/ 28703 w 2987563"/>
                <a:gd name="connsiteY2" fmla="*/ 35003 h 699237"/>
                <a:gd name="connsiteX3" fmla="*/ 80461 w 2987563"/>
                <a:gd name="connsiteY3" fmla="*/ 121267 h 699237"/>
                <a:gd name="connsiteX4" fmla="*/ 89087 w 2987563"/>
                <a:gd name="connsiteY4" fmla="*/ 147146 h 699237"/>
                <a:gd name="connsiteX5" fmla="*/ 80461 w 2987563"/>
                <a:gd name="connsiteY5" fmla="*/ 207531 h 699237"/>
                <a:gd name="connsiteX6" fmla="*/ 106340 w 2987563"/>
                <a:gd name="connsiteY6" fmla="*/ 224784 h 699237"/>
                <a:gd name="connsiteX7" fmla="*/ 313374 w 2987563"/>
                <a:gd name="connsiteY7" fmla="*/ 233410 h 699237"/>
                <a:gd name="connsiteX8" fmla="*/ 304748 w 2987563"/>
                <a:gd name="connsiteY8" fmla="*/ 319675 h 699237"/>
                <a:gd name="connsiteX9" fmla="*/ 278869 w 2987563"/>
                <a:gd name="connsiteY9" fmla="*/ 336927 h 699237"/>
                <a:gd name="connsiteX10" fmla="*/ 227110 w 2987563"/>
                <a:gd name="connsiteY10" fmla="*/ 388686 h 699237"/>
                <a:gd name="connsiteX11" fmla="*/ 192604 w 2987563"/>
                <a:gd name="connsiteY11" fmla="*/ 440444 h 699237"/>
                <a:gd name="connsiteX12" fmla="*/ 140846 w 2987563"/>
                <a:gd name="connsiteY12" fmla="*/ 474950 h 699237"/>
                <a:gd name="connsiteX13" fmla="*/ 132219 w 2987563"/>
                <a:gd name="connsiteY13" fmla="*/ 500829 h 699237"/>
                <a:gd name="connsiteX14" fmla="*/ 183978 w 2987563"/>
                <a:gd name="connsiteY14" fmla="*/ 518082 h 699237"/>
                <a:gd name="connsiteX15" fmla="*/ 252989 w 2987563"/>
                <a:gd name="connsiteY15" fmla="*/ 509456 h 699237"/>
                <a:gd name="connsiteX16" fmla="*/ 278869 w 2987563"/>
                <a:gd name="connsiteY16" fmla="*/ 500829 h 699237"/>
                <a:gd name="connsiteX17" fmla="*/ 339253 w 2987563"/>
                <a:gd name="connsiteY17" fmla="*/ 483576 h 699237"/>
                <a:gd name="connsiteX18" fmla="*/ 408265 w 2987563"/>
                <a:gd name="connsiteY18" fmla="*/ 492203 h 699237"/>
                <a:gd name="connsiteX19" fmla="*/ 451397 w 2987563"/>
                <a:gd name="connsiteY19" fmla="*/ 543961 h 699237"/>
                <a:gd name="connsiteX20" fmla="*/ 477276 w 2987563"/>
                <a:gd name="connsiteY20" fmla="*/ 561214 h 699237"/>
                <a:gd name="connsiteX21" fmla="*/ 529035 w 2987563"/>
                <a:gd name="connsiteY21" fmla="*/ 552588 h 699237"/>
                <a:gd name="connsiteX22" fmla="*/ 554914 w 2987563"/>
                <a:gd name="connsiteY22" fmla="*/ 535335 h 699237"/>
                <a:gd name="connsiteX23" fmla="*/ 589419 w 2987563"/>
                <a:gd name="connsiteY23" fmla="*/ 518082 h 699237"/>
                <a:gd name="connsiteX24" fmla="*/ 641178 w 2987563"/>
                <a:gd name="connsiteY24" fmla="*/ 492203 h 699237"/>
                <a:gd name="connsiteX25" fmla="*/ 701563 w 2987563"/>
                <a:gd name="connsiteY25" fmla="*/ 500829 h 699237"/>
                <a:gd name="connsiteX26" fmla="*/ 727442 w 2987563"/>
                <a:gd name="connsiteY26" fmla="*/ 526708 h 699237"/>
                <a:gd name="connsiteX27" fmla="*/ 761948 w 2987563"/>
                <a:gd name="connsiteY27" fmla="*/ 543961 h 699237"/>
                <a:gd name="connsiteX28" fmla="*/ 839586 w 2987563"/>
                <a:gd name="connsiteY28" fmla="*/ 535335 h 699237"/>
                <a:gd name="connsiteX29" fmla="*/ 891344 w 2987563"/>
                <a:gd name="connsiteY29" fmla="*/ 500829 h 699237"/>
                <a:gd name="connsiteX30" fmla="*/ 917223 w 2987563"/>
                <a:gd name="connsiteY30" fmla="*/ 483576 h 699237"/>
                <a:gd name="connsiteX31" fmla="*/ 968982 w 2987563"/>
                <a:gd name="connsiteY31" fmla="*/ 440444 h 699237"/>
                <a:gd name="connsiteX32" fmla="*/ 994861 w 2987563"/>
                <a:gd name="connsiteY32" fmla="*/ 431818 h 699237"/>
                <a:gd name="connsiteX33" fmla="*/ 1020740 w 2987563"/>
                <a:gd name="connsiteY33" fmla="*/ 414565 h 699237"/>
                <a:gd name="connsiteX34" fmla="*/ 1132884 w 2987563"/>
                <a:gd name="connsiteY34" fmla="*/ 414565 h 699237"/>
                <a:gd name="connsiteX35" fmla="*/ 1210521 w 2987563"/>
                <a:gd name="connsiteY35" fmla="*/ 449071 h 699237"/>
                <a:gd name="connsiteX36" fmla="*/ 1236401 w 2987563"/>
                <a:gd name="connsiteY36" fmla="*/ 457697 h 699237"/>
                <a:gd name="connsiteX37" fmla="*/ 1253653 w 2987563"/>
                <a:gd name="connsiteY37" fmla="*/ 483576 h 699237"/>
                <a:gd name="connsiteX38" fmla="*/ 1314038 w 2987563"/>
                <a:gd name="connsiteY38" fmla="*/ 509456 h 699237"/>
                <a:gd name="connsiteX39" fmla="*/ 1339918 w 2987563"/>
                <a:gd name="connsiteY39" fmla="*/ 526708 h 699237"/>
                <a:gd name="connsiteX40" fmla="*/ 1374423 w 2987563"/>
                <a:gd name="connsiteY40" fmla="*/ 543961 h 699237"/>
                <a:gd name="connsiteX41" fmla="*/ 1400303 w 2987563"/>
                <a:gd name="connsiteY41" fmla="*/ 569841 h 699237"/>
                <a:gd name="connsiteX42" fmla="*/ 1460687 w 2987563"/>
                <a:gd name="connsiteY42" fmla="*/ 587093 h 699237"/>
                <a:gd name="connsiteX43" fmla="*/ 1495193 w 2987563"/>
                <a:gd name="connsiteY43" fmla="*/ 604346 h 699237"/>
                <a:gd name="connsiteX44" fmla="*/ 1529699 w 2987563"/>
                <a:gd name="connsiteY44" fmla="*/ 612973 h 699237"/>
                <a:gd name="connsiteX45" fmla="*/ 1624589 w 2987563"/>
                <a:gd name="connsiteY45" fmla="*/ 630225 h 699237"/>
                <a:gd name="connsiteX46" fmla="*/ 2064536 w 2987563"/>
                <a:gd name="connsiteY46" fmla="*/ 638852 h 699237"/>
                <a:gd name="connsiteX47" fmla="*/ 2150801 w 2987563"/>
                <a:gd name="connsiteY47" fmla="*/ 664731 h 699237"/>
                <a:gd name="connsiteX48" fmla="*/ 2176680 w 2987563"/>
                <a:gd name="connsiteY48" fmla="*/ 681984 h 699237"/>
                <a:gd name="connsiteX49" fmla="*/ 2323329 w 2987563"/>
                <a:gd name="connsiteY49" fmla="*/ 699237 h 699237"/>
                <a:gd name="connsiteX50" fmla="*/ 2349208 w 2987563"/>
                <a:gd name="connsiteY50" fmla="*/ 681984 h 699237"/>
                <a:gd name="connsiteX51" fmla="*/ 2392340 w 2987563"/>
                <a:gd name="connsiteY51" fmla="*/ 638852 h 699237"/>
                <a:gd name="connsiteX52" fmla="*/ 2461352 w 2987563"/>
                <a:gd name="connsiteY52" fmla="*/ 595720 h 699237"/>
                <a:gd name="connsiteX53" fmla="*/ 2909925 w 2987563"/>
                <a:gd name="connsiteY53" fmla="*/ 587093 h 699237"/>
                <a:gd name="connsiteX54" fmla="*/ 2935804 w 2987563"/>
                <a:gd name="connsiteY54" fmla="*/ 569841 h 699237"/>
                <a:gd name="connsiteX55" fmla="*/ 2927178 w 2987563"/>
                <a:gd name="connsiteY55" fmla="*/ 543961 h 699237"/>
                <a:gd name="connsiteX56" fmla="*/ 2815035 w 2987563"/>
                <a:gd name="connsiteY56" fmla="*/ 518082 h 699237"/>
                <a:gd name="connsiteX57" fmla="*/ 2720144 w 2987563"/>
                <a:gd name="connsiteY57" fmla="*/ 492203 h 699237"/>
                <a:gd name="connsiteX58" fmla="*/ 2608001 w 2987563"/>
                <a:gd name="connsiteY58" fmla="*/ 466324 h 699237"/>
                <a:gd name="connsiteX59" fmla="*/ 2694265 w 2987563"/>
                <a:gd name="connsiteY59" fmla="*/ 388686 h 699237"/>
                <a:gd name="connsiteX60" fmla="*/ 2711518 w 2987563"/>
                <a:gd name="connsiteY60" fmla="*/ 362807 h 699237"/>
                <a:gd name="connsiteX61" fmla="*/ 2763276 w 2987563"/>
                <a:gd name="connsiteY61" fmla="*/ 319675 h 699237"/>
                <a:gd name="connsiteX62" fmla="*/ 2789155 w 2987563"/>
                <a:gd name="connsiteY62" fmla="*/ 311048 h 699237"/>
                <a:gd name="connsiteX63" fmla="*/ 2797782 w 2987563"/>
                <a:gd name="connsiteY63" fmla="*/ 285169 h 699237"/>
                <a:gd name="connsiteX64" fmla="*/ 2780529 w 2987563"/>
                <a:gd name="connsiteY64" fmla="*/ 224784 h 699237"/>
                <a:gd name="connsiteX65" fmla="*/ 2832287 w 2987563"/>
                <a:gd name="connsiteY65" fmla="*/ 190278 h 699237"/>
                <a:gd name="connsiteX66" fmla="*/ 2858167 w 2987563"/>
                <a:gd name="connsiteY66" fmla="*/ 164399 h 699237"/>
                <a:gd name="connsiteX67" fmla="*/ 2884046 w 2987563"/>
                <a:gd name="connsiteY67" fmla="*/ 147146 h 699237"/>
                <a:gd name="connsiteX68" fmla="*/ 2961684 w 2987563"/>
                <a:gd name="connsiteY68" fmla="*/ 104014 h 699237"/>
                <a:gd name="connsiteX69" fmla="*/ 2987563 w 2987563"/>
                <a:gd name="connsiteY69" fmla="*/ 95388 h 699237"/>
                <a:gd name="connsiteX70" fmla="*/ 2961684 w 2987563"/>
                <a:gd name="connsiteY70" fmla="*/ 86761 h 699237"/>
                <a:gd name="connsiteX71" fmla="*/ 2806408 w 2987563"/>
                <a:gd name="connsiteY71" fmla="*/ 104014 h 699237"/>
                <a:gd name="connsiteX72" fmla="*/ 2754650 w 2987563"/>
                <a:gd name="connsiteY72" fmla="*/ 147146 h 699237"/>
                <a:gd name="connsiteX73" fmla="*/ 2702891 w 2987563"/>
                <a:gd name="connsiteY73" fmla="*/ 164399 h 699237"/>
                <a:gd name="connsiteX74" fmla="*/ 2677012 w 2987563"/>
                <a:gd name="connsiteY74" fmla="*/ 181652 h 699237"/>
                <a:gd name="connsiteX75" fmla="*/ 2651133 w 2987563"/>
                <a:gd name="connsiteY75" fmla="*/ 190278 h 699237"/>
                <a:gd name="connsiteX76" fmla="*/ 2461352 w 2987563"/>
                <a:gd name="connsiteY76" fmla="*/ 207531 h 699237"/>
                <a:gd name="connsiteX77" fmla="*/ 2409593 w 2987563"/>
                <a:gd name="connsiteY77" fmla="*/ 216158 h 699237"/>
                <a:gd name="connsiteX78" fmla="*/ 2288823 w 2987563"/>
                <a:gd name="connsiteY78" fmla="*/ 198905 h 699237"/>
                <a:gd name="connsiteX79" fmla="*/ 2314703 w 2987563"/>
                <a:gd name="connsiteY79" fmla="*/ 155773 h 699237"/>
                <a:gd name="connsiteX80" fmla="*/ 2340582 w 2987563"/>
                <a:gd name="connsiteY80" fmla="*/ 138520 h 699237"/>
                <a:gd name="connsiteX81" fmla="*/ 2375087 w 2987563"/>
                <a:gd name="connsiteY81" fmla="*/ 104014 h 699237"/>
                <a:gd name="connsiteX82" fmla="*/ 2409593 w 2987563"/>
                <a:gd name="connsiteY82" fmla="*/ 78135 h 699237"/>
                <a:gd name="connsiteX83" fmla="*/ 2349208 w 2987563"/>
                <a:gd name="connsiteY83" fmla="*/ 86761 h 699237"/>
                <a:gd name="connsiteX84" fmla="*/ 2297450 w 2987563"/>
                <a:gd name="connsiteY84" fmla="*/ 104014 h 699237"/>
                <a:gd name="connsiteX85" fmla="*/ 2271570 w 2987563"/>
                <a:gd name="connsiteY85" fmla="*/ 121267 h 699237"/>
                <a:gd name="connsiteX86" fmla="*/ 2176680 w 2987563"/>
                <a:gd name="connsiteY86" fmla="*/ 138520 h 699237"/>
                <a:gd name="connsiteX87" fmla="*/ 2124921 w 2987563"/>
                <a:gd name="connsiteY87" fmla="*/ 155773 h 699237"/>
                <a:gd name="connsiteX88" fmla="*/ 2099042 w 2987563"/>
                <a:gd name="connsiteY88" fmla="*/ 164399 h 699237"/>
                <a:gd name="connsiteX89" fmla="*/ 1969646 w 2987563"/>
                <a:gd name="connsiteY89" fmla="*/ 198905 h 699237"/>
                <a:gd name="connsiteX90" fmla="*/ 1857503 w 2987563"/>
                <a:gd name="connsiteY90" fmla="*/ 190278 h 699237"/>
                <a:gd name="connsiteX91" fmla="*/ 1822997 w 2987563"/>
                <a:gd name="connsiteY91" fmla="*/ 147146 h 699237"/>
                <a:gd name="connsiteX92" fmla="*/ 1797118 w 2987563"/>
                <a:gd name="connsiteY92" fmla="*/ 138520 h 699237"/>
                <a:gd name="connsiteX93" fmla="*/ 1728106 w 2987563"/>
                <a:gd name="connsiteY93" fmla="*/ 147146 h 699237"/>
                <a:gd name="connsiteX94" fmla="*/ 1702227 w 2987563"/>
                <a:gd name="connsiteY94" fmla="*/ 164399 h 699237"/>
                <a:gd name="connsiteX95" fmla="*/ 1641842 w 2987563"/>
                <a:gd name="connsiteY95" fmla="*/ 181652 h 699237"/>
                <a:gd name="connsiteX96" fmla="*/ 1201895 w 2987563"/>
                <a:gd name="connsiteY96" fmla="*/ 181652 h 699237"/>
                <a:gd name="connsiteX97" fmla="*/ 1158763 w 2987563"/>
                <a:gd name="connsiteY97" fmla="*/ 198905 h 699237"/>
                <a:gd name="connsiteX98" fmla="*/ 1115631 w 2987563"/>
                <a:gd name="connsiteY98" fmla="*/ 207531 h 699237"/>
                <a:gd name="connsiteX99" fmla="*/ 925850 w 2987563"/>
                <a:gd name="connsiteY99" fmla="*/ 181652 h 699237"/>
                <a:gd name="connsiteX100" fmla="*/ 856838 w 2987563"/>
                <a:gd name="connsiteY100" fmla="*/ 164399 h 699237"/>
                <a:gd name="connsiteX101" fmla="*/ 805080 w 2987563"/>
                <a:gd name="connsiteY101" fmla="*/ 138520 h 699237"/>
                <a:gd name="connsiteX102" fmla="*/ 779201 w 2987563"/>
                <a:gd name="connsiteY102" fmla="*/ 129893 h 699237"/>
                <a:gd name="connsiteX103" fmla="*/ 761948 w 2987563"/>
                <a:gd name="connsiteY103" fmla="*/ 104014 h 699237"/>
                <a:gd name="connsiteX104" fmla="*/ 787827 w 2987563"/>
                <a:gd name="connsiteY104" fmla="*/ 86761 h 699237"/>
                <a:gd name="connsiteX105" fmla="*/ 848212 w 2987563"/>
                <a:gd name="connsiteY105" fmla="*/ 60882 h 699237"/>
                <a:gd name="connsiteX106" fmla="*/ 623925 w 2987563"/>
                <a:gd name="connsiteY106" fmla="*/ 43629 h 699237"/>
                <a:gd name="connsiteX107" fmla="*/ 529035 w 2987563"/>
                <a:gd name="connsiteY107" fmla="*/ 26376 h 699237"/>
                <a:gd name="connsiteX108" fmla="*/ 468650 w 2987563"/>
                <a:gd name="connsiteY108" fmla="*/ 9124 h 699237"/>
                <a:gd name="connsiteX109" fmla="*/ 408265 w 2987563"/>
                <a:gd name="connsiteY109" fmla="*/ 497 h 699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2987563" h="699237">
                  <a:moveTo>
                    <a:pt x="408265" y="497"/>
                  </a:moveTo>
                  <a:cubicBezTo>
                    <a:pt x="330627" y="497"/>
                    <a:pt x="137446" y="-3115"/>
                    <a:pt x="2823" y="9124"/>
                  </a:cubicBezTo>
                  <a:cubicBezTo>
                    <a:pt x="-9327" y="10229"/>
                    <a:pt x="21213" y="25373"/>
                    <a:pt x="28703" y="35003"/>
                  </a:cubicBezTo>
                  <a:cubicBezTo>
                    <a:pt x="48214" y="60088"/>
                    <a:pt x="67658" y="91393"/>
                    <a:pt x="80461" y="121267"/>
                  </a:cubicBezTo>
                  <a:cubicBezTo>
                    <a:pt x="84043" y="129625"/>
                    <a:pt x="86212" y="138520"/>
                    <a:pt x="89087" y="147146"/>
                  </a:cubicBezTo>
                  <a:cubicBezTo>
                    <a:pt x="86212" y="167274"/>
                    <a:pt x="76050" y="187683"/>
                    <a:pt x="80461" y="207531"/>
                  </a:cubicBezTo>
                  <a:cubicBezTo>
                    <a:pt x="82710" y="217652"/>
                    <a:pt x="96036" y="223639"/>
                    <a:pt x="106340" y="224784"/>
                  </a:cubicBezTo>
                  <a:cubicBezTo>
                    <a:pt x="174989" y="232412"/>
                    <a:pt x="244363" y="230535"/>
                    <a:pt x="313374" y="233410"/>
                  </a:cubicBezTo>
                  <a:cubicBezTo>
                    <a:pt x="310499" y="262165"/>
                    <a:pt x="313886" y="292260"/>
                    <a:pt x="304748" y="319675"/>
                  </a:cubicBezTo>
                  <a:cubicBezTo>
                    <a:pt x="301470" y="329510"/>
                    <a:pt x="286618" y="330039"/>
                    <a:pt x="278869" y="336927"/>
                  </a:cubicBezTo>
                  <a:cubicBezTo>
                    <a:pt x="260633" y="353137"/>
                    <a:pt x="240645" y="368385"/>
                    <a:pt x="227110" y="388686"/>
                  </a:cubicBezTo>
                  <a:cubicBezTo>
                    <a:pt x="215608" y="405939"/>
                    <a:pt x="209857" y="428942"/>
                    <a:pt x="192604" y="440444"/>
                  </a:cubicBezTo>
                  <a:lnTo>
                    <a:pt x="140846" y="474950"/>
                  </a:lnTo>
                  <a:cubicBezTo>
                    <a:pt x="137970" y="483576"/>
                    <a:pt x="125789" y="494399"/>
                    <a:pt x="132219" y="500829"/>
                  </a:cubicBezTo>
                  <a:cubicBezTo>
                    <a:pt x="145079" y="513689"/>
                    <a:pt x="183978" y="518082"/>
                    <a:pt x="183978" y="518082"/>
                  </a:cubicBezTo>
                  <a:cubicBezTo>
                    <a:pt x="206982" y="515207"/>
                    <a:pt x="230180" y="513603"/>
                    <a:pt x="252989" y="509456"/>
                  </a:cubicBezTo>
                  <a:cubicBezTo>
                    <a:pt x="261936" y="507829"/>
                    <a:pt x="270126" y="503327"/>
                    <a:pt x="278869" y="500829"/>
                  </a:cubicBezTo>
                  <a:cubicBezTo>
                    <a:pt x="354683" y="479168"/>
                    <a:pt x="277209" y="504259"/>
                    <a:pt x="339253" y="483576"/>
                  </a:cubicBezTo>
                  <a:cubicBezTo>
                    <a:pt x="362257" y="486452"/>
                    <a:pt x="386478" y="484280"/>
                    <a:pt x="408265" y="492203"/>
                  </a:cubicBezTo>
                  <a:cubicBezTo>
                    <a:pt x="430471" y="500278"/>
                    <a:pt x="436728" y="529292"/>
                    <a:pt x="451397" y="543961"/>
                  </a:cubicBezTo>
                  <a:cubicBezTo>
                    <a:pt x="458728" y="551292"/>
                    <a:pt x="468650" y="555463"/>
                    <a:pt x="477276" y="561214"/>
                  </a:cubicBezTo>
                  <a:cubicBezTo>
                    <a:pt x="494529" y="558339"/>
                    <a:pt x="512442" y="558119"/>
                    <a:pt x="529035" y="552588"/>
                  </a:cubicBezTo>
                  <a:cubicBezTo>
                    <a:pt x="538871" y="549310"/>
                    <a:pt x="545912" y="540479"/>
                    <a:pt x="554914" y="535335"/>
                  </a:cubicBezTo>
                  <a:cubicBezTo>
                    <a:pt x="566079" y="528955"/>
                    <a:pt x="578254" y="524462"/>
                    <a:pt x="589419" y="518082"/>
                  </a:cubicBezTo>
                  <a:cubicBezTo>
                    <a:pt x="636240" y="491327"/>
                    <a:pt x="593733" y="508017"/>
                    <a:pt x="641178" y="492203"/>
                  </a:cubicBezTo>
                  <a:cubicBezTo>
                    <a:pt x="661306" y="495078"/>
                    <a:pt x="682685" y="493278"/>
                    <a:pt x="701563" y="500829"/>
                  </a:cubicBezTo>
                  <a:cubicBezTo>
                    <a:pt x="712890" y="505360"/>
                    <a:pt x="717515" y="519617"/>
                    <a:pt x="727442" y="526708"/>
                  </a:cubicBezTo>
                  <a:cubicBezTo>
                    <a:pt x="737906" y="534182"/>
                    <a:pt x="750446" y="538210"/>
                    <a:pt x="761948" y="543961"/>
                  </a:cubicBezTo>
                  <a:cubicBezTo>
                    <a:pt x="787827" y="541086"/>
                    <a:pt x="814884" y="543569"/>
                    <a:pt x="839586" y="535335"/>
                  </a:cubicBezTo>
                  <a:cubicBezTo>
                    <a:pt x="859257" y="528778"/>
                    <a:pt x="874091" y="512331"/>
                    <a:pt x="891344" y="500829"/>
                  </a:cubicBezTo>
                  <a:cubicBezTo>
                    <a:pt x="899970" y="495078"/>
                    <a:pt x="909892" y="490907"/>
                    <a:pt x="917223" y="483576"/>
                  </a:cubicBezTo>
                  <a:cubicBezTo>
                    <a:pt x="936300" y="464500"/>
                    <a:pt x="944964" y="452453"/>
                    <a:pt x="968982" y="440444"/>
                  </a:cubicBezTo>
                  <a:cubicBezTo>
                    <a:pt x="977115" y="436378"/>
                    <a:pt x="986235" y="434693"/>
                    <a:pt x="994861" y="431818"/>
                  </a:cubicBezTo>
                  <a:cubicBezTo>
                    <a:pt x="1003487" y="426067"/>
                    <a:pt x="1011032" y="418205"/>
                    <a:pt x="1020740" y="414565"/>
                  </a:cubicBezTo>
                  <a:cubicBezTo>
                    <a:pt x="1063551" y="398511"/>
                    <a:pt x="1085775" y="408677"/>
                    <a:pt x="1132884" y="414565"/>
                  </a:cubicBezTo>
                  <a:cubicBezTo>
                    <a:pt x="1191186" y="434000"/>
                    <a:pt x="1120669" y="409138"/>
                    <a:pt x="1210521" y="449071"/>
                  </a:cubicBezTo>
                  <a:cubicBezTo>
                    <a:pt x="1218831" y="452764"/>
                    <a:pt x="1227774" y="454822"/>
                    <a:pt x="1236401" y="457697"/>
                  </a:cubicBezTo>
                  <a:cubicBezTo>
                    <a:pt x="1242152" y="466323"/>
                    <a:pt x="1245689" y="476939"/>
                    <a:pt x="1253653" y="483576"/>
                  </a:cubicBezTo>
                  <a:cubicBezTo>
                    <a:pt x="1280573" y="506010"/>
                    <a:pt x="1287074" y="495974"/>
                    <a:pt x="1314038" y="509456"/>
                  </a:cubicBezTo>
                  <a:cubicBezTo>
                    <a:pt x="1323311" y="514093"/>
                    <a:pt x="1330916" y="521564"/>
                    <a:pt x="1339918" y="526708"/>
                  </a:cubicBezTo>
                  <a:cubicBezTo>
                    <a:pt x="1351083" y="533088"/>
                    <a:pt x="1363959" y="536487"/>
                    <a:pt x="1374423" y="543961"/>
                  </a:cubicBezTo>
                  <a:cubicBezTo>
                    <a:pt x="1384350" y="551052"/>
                    <a:pt x="1390152" y="563074"/>
                    <a:pt x="1400303" y="569841"/>
                  </a:cubicBezTo>
                  <a:cubicBezTo>
                    <a:pt x="1407728" y="574791"/>
                    <a:pt x="1456086" y="585943"/>
                    <a:pt x="1460687" y="587093"/>
                  </a:cubicBezTo>
                  <a:cubicBezTo>
                    <a:pt x="1472189" y="592844"/>
                    <a:pt x="1483152" y="599831"/>
                    <a:pt x="1495193" y="604346"/>
                  </a:cubicBezTo>
                  <a:cubicBezTo>
                    <a:pt x="1506294" y="608509"/>
                    <a:pt x="1518299" y="609716"/>
                    <a:pt x="1529699" y="612973"/>
                  </a:cubicBezTo>
                  <a:cubicBezTo>
                    <a:pt x="1575549" y="626073"/>
                    <a:pt x="1551712" y="627755"/>
                    <a:pt x="1624589" y="630225"/>
                  </a:cubicBezTo>
                  <a:cubicBezTo>
                    <a:pt x="1771182" y="635194"/>
                    <a:pt x="1917887" y="635976"/>
                    <a:pt x="2064536" y="638852"/>
                  </a:cubicBezTo>
                  <a:cubicBezTo>
                    <a:pt x="2127543" y="659854"/>
                    <a:pt x="2098652" y="651694"/>
                    <a:pt x="2150801" y="664731"/>
                  </a:cubicBezTo>
                  <a:cubicBezTo>
                    <a:pt x="2159427" y="670482"/>
                    <a:pt x="2167151" y="677900"/>
                    <a:pt x="2176680" y="681984"/>
                  </a:cubicBezTo>
                  <a:cubicBezTo>
                    <a:pt x="2211562" y="696933"/>
                    <a:pt x="2313193" y="698457"/>
                    <a:pt x="2323329" y="699237"/>
                  </a:cubicBezTo>
                  <a:cubicBezTo>
                    <a:pt x="2331955" y="693486"/>
                    <a:pt x="2341877" y="689315"/>
                    <a:pt x="2349208" y="681984"/>
                  </a:cubicBezTo>
                  <a:cubicBezTo>
                    <a:pt x="2406717" y="624475"/>
                    <a:pt x="2323329" y="684860"/>
                    <a:pt x="2392340" y="638852"/>
                  </a:cubicBezTo>
                  <a:cubicBezTo>
                    <a:pt x="2412233" y="609014"/>
                    <a:pt x="2412823" y="596653"/>
                    <a:pt x="2461352" y="595720"/>
                  </a:cubicBezTo>
                  <a:lnTo>
                    <a:pt x="2909925" y="587093"/>
                  </a:lnTo>
                  <a:cubicBezTo>
                    <a:pt x="2918551" y="581342"/>
                    <a:pt x="2931954" y="579467"/>
                    <a:pt x="2935804" y="569841"/>
                  </a:cubicBezTo>
                  <a:cubicBezTo>
                    <a:pt x="2939181" y="561398"/>
                    <a:pt x="2934164" y="549782"/>
                    <a:pt x="2927178" y="543961"/>
                  </a:cubicBezTo>
                  <a:cubicBezTo>
                    <a:pt x="2902076" y="523042"/>
                    <a:pt x="2840193" y="521227"/>
                    <a:pt x="2815035" y="518082"/>
                  </a:cubicBezTo>
                  <a:cubicBezTo>
                    <a:pt x="2747242" y="484186"/>
                    <a:pt x="2817135" y="514585"/>
                    <a:pt x="2720144" y="492203"/>
                  </a:cubicBezTo>
                  <a:cubicBezTo>
                    <a:pt x="2566207" y="456679"/>
                    <a:pt x="2779063" y="490760"/>
                    <a:pt x="2608001" y="466324"/>
                  </a:cubicBezTo>
                  <a:cubicBezTo>
                    <a:pt x="2675717" y="398608"/>
                    <a:pt x="2644701" y="421729"/>
                    <a:pt x="2694265" y="388686"/>
                  </a:cubicBezTo>
                  <a:cubicBezTo>
                    <a:pt x="2700016" y="380060"/>
                    <a:pt x="2704881" y="370772"/>
                    <a:pt x="2711518" y="362807"/>
                  </a:cubicBezTo>
                  <a:cubicBezTo>
                    <a:pt x="2725148" y="346451"/>
                    <a:pt x="2743885" y="329370"/>
                    <a:pt x="2763276" y="319675"/>
                  </a:cubicBezTo>
                  <a:cubicBezTo>
                    <a:pt x="2771409" y="315608"/>
                    <a:pt x="2780529" y="313924"/>
                    <a:pt x="2789155" y="311048"/>
                  </a:cubicBezTo>
                  <a:cubicBezTo>
                    <a:pt x="2792031" y="302422"/>
                    <a:pt x="2801848" y="293302"/>
                    <a:pt x="2797782" y="285169"/>
                  </a:cubicBezTo>
                  <a:cubicBezTo>
                    <a:pt x="2782972" y="255547"/>
                    <a:pt x="2717200" y="315255"/>
                    <a:pt x="2780529" y="224784"/>
                  </a:cubicBezTo>
                  <a:cubicBezTo>
                    <a:pt x="2792420" y="207797"/>
                    <a:pt x="2815034" y="201780"/>
                    <a:pt x="2832287" y="190278"/>
                  </a:cubicBezTo>
                  <a:cubicBezTo>
                    <a:pt x="2842438" y="183511"/>
                    <a:pt x="2848795" y="172209"/>
                    <a:pt x="2858167" y="164399"/>
                  </a:cubicBezTo>
                  <a:cubicBezTo>
                    <a:pt x="2866132" y="157762"/>
                    <a:pt x="2875254" y="152641"/>
                    <a:pt x="2884046" y="147146"/>
                  </a:cubicBezTo>
                  <a:cubicBezTo>
                    <a:pt x="2907840" y="132275"/>
                    <a:pt x="2935471" y="115248"/>
                    <a:pt x="2961684" y="104014"/>
                  </a:cubicBezTo>
                  <a:cubicBezTo>
                    <a:pt x="2970042" y="100432"/>
                    <a:pt x="2978937" y="98263"/>
                    <a:pt x="2987563" y="95388"/>
                  </a:cubicBezTo>
                  <a:cubicBezTo>
                    <a:pt x="2978937" y="92512"/>
                    <a:pt x="2970777" y="86761"/>
                    <a:pt x="2961684" y="86761"/>
                  </a:cubicBezTo>
                  <a:cubicBezTo>
                    <a:pt x="2850911" y="86761"/>
                    <a:pt x="2867471" y="83660"/>
                    <a:pt x="2806408" y="104014"/>
                  </a:cubicBezTo>
                  <a:cubicBezTo>
                    <a:pt x="2790157" y="120265"/>
                    <a:pt x="2776267" y="137538"/>
                    <a:pt x="2754650" y="147146"/>
                  </a:cubicBezTo>
                  <a:cubicBezTo>
                    <a:pt x="2738031" y="154532"/>
                    <a:pt x="2702891" y="164399"/>
                    <a:pt x="2702891" y="164399"/>
                  </a:cubicBezTo>
                  <a:cubicBezTo>
                    <a:pt x="2694265" y="170150"/>
                    <a:pt x="2686285" y="177015"/>
                    <a:pt x="2677012" y="181652"/>
                  </a:cubicBezTo>
                  <a:cubicBezTo>
                    <a:pt x="2668879" y="185718"/>
                    <a:pt x="2660161" y="189195"/>
                    <a:pt x="2651133" y="190278"/>
                  </a:cubicBezTo>
                  <a:cubicBezTo>
                    <a:pt x="2588064" y="197846"/>
                    <a:pt x="2524009" y="197088"/>
                    <a:pt x="2461352" y="207531"/>
                  </a:cubicBezTo>
                  <a:lnTo>
                    <a:pt x="2409593" y="216158"/>
                  </a:lnTo>
                  <a:cubicBezTo>
                    <a:pt x="2369336" y="210407"/>
                    <a:pt x="2323131" y="220737"/>
                    <a:pt x="2288823" y="198905"/>
                  </a:cubicBezTo>
                  <a:cubicBezTo>
                    <a:pt x="2274677" y="189903"/>
                    <a:pt x="2303791" y="168503"/>
                    <a:pt x="2314703" y="155773"/>
                  </a:cubicBezTo>
                  <a:cubicBezTo>
                    <a:pt x="2321450" y="147901"/>
                    <a:pt x="2332710" y="145267"/>
                    <a:pt x="2340582" y="138520"/>
                  </a:cubicBezTo>
                  <a:cubicBezTo>
                    <a:pt x="2352932" y="127934"/>
                    <a:pt x="2362846" y="114725"/>
                    <a:pt x="2375087" y="104014"/>
                  </a:cubicBezTo>
                  <a:cubicBezTo>
                    <a:pt x="2385907" y="94546"/>
                    <a:pt x="2421556" y="86110"/>
                    <a:pt x="2409593" y="78135"/>
                  </a:cubicBezTo>
                  <a:cubicBezTo>
                    <a:pt x="2392675" y="66856"/>
                    <a:pt x="2369336" y="83886"/>
                    <a:pt x="2349208" y="86761"/>
                  </a:cubicBezTo>
                  <a:cubicBezTo>
                    <a:pt x="2331955" y="92512"/>
                    <a:pt x="2312582" y="93926"/>
                    <a:pt x="2297450" y="104014"/>
                  </a:cubicBezTo>
                  <a:cubicBezTo>
                    <a:pt x="2288823" y="109765"/>
                    <a:pt x="2281278" y="117627"/>
                    <a:pt x="2271570" y="121267"/>
                  </a:cubicBezTo>
                  <a:cubicBezTo>
                    <a:pt x="2258685" y="126099"/>
                    <a:pt x="2186359" y="136100"/>
                    <a:pt x="2176680" y="138520"/>
                  </a:cubicBezTo>
                  <a:cubicBezTo>
                    <a:pt x="2159037" y="142931"/>
                    <a:pt x="2142174" y="150022"/>
                    <a:pt x="2124921" y="155773"/>
                  </a:cubicBezTo>
                  <a:cubicBezTo>
                    <a:pt x="2116295" y="158648"/>
                    <a:pt x="2107863" y="162194"/>
                    <a:pt x="2099042" y="164399"/>
                  </a:cubicBezTo>
                  <a:cubicBezTo>
                    <a:pt x="2009722" y="186729"/>
                    <a:pt x="2052830" y="175138"/>
                    <a:pt x="1969646" y="198905"/>
                  </a:cubicBezTo>
                  <a:cubicBezTo>
                    <a:pt x="1932265" y="196029"/>
                    <a:pt x="1894352" y="197187"/>
                    <a:pt x="1857503" y="190278"/>
                  </a:cubicBezTo>
                  <a:cubicBezTo>
                    <a:pt x="1810367" y="181440"/>
                    <a:pt x="1846908" y="171057"/>
                    <a:pt x="1822997" y="147146"/>
                  </a:cubicBezTo>
                  <a:cubicBezTo>
                    <a:pt x="1816567" y="140716"/>
                    <a:pt x="1805744" y="141395"/>
                    <a:pt x="1797118" y="138520"/>
                  </a:cubicBezTo>
                  <a:cubicBezTo>
                    <a:pt x="1774114" y="141395"/>
                    <a:pt x="1750472" y="141046"/>
                    <a:pt x="1728106" y="147146"/>
                  </a:cubicBezTo>
                  <a:cubicBezTo>
                    <a:pt x="1718104" y="149874"/>
                    <a:pt x="1711500" y="159762"/>
                    <a:pt x="1702227" y="164399"/>
                  </a:cubicBezTo>
                  <a:cubicBezTo>
                    <a:pt x="1689855" y="170585"/>
                    <a:pt x="1652893" y="178889"/>
                    <a:pt x="1641842" y="181652"/>
                  </a:cubicBezTo>
                  <a:cubicBezTo>
                    <a:pt x="1476533" y="175294"/>
                    <a:pt x="1366470" y="165194"/>
                    <a:pt x="1201895" y="181652"/>
                  </a:cubicBezTo>
                  <a:cubicBezTo>
                    <a:pt x="1186487" y="183193"/>
                    <a:pt x="1173595" y="194455"/>
                    <a:pt x="1158763" y="198905"/>
                  </a:cubicBezTo>
                  <a:cubicBezTo>
                    <a:pt x="1144719" y="203118"/>
                    <a:pt x="1130008" y="204656"/>
                    <a:pt x="1115631" y="207531"/>
                  </a:cubicBezTo>
                  <a:cubicBezTo>
                    <a:pt x="1052014" y="201170"/>
                    <a:pt x="988298" y="196063"/>
                    <a:pt x="925850" y="181652"/>
                  </a:cubicBezTo>
                  <a:cubicBezTo>
                    <a:pt x="902745" y="176320"/>
                    <a:pt x="879169" y="172374"/>
                    <a:pt x="856838" y="164399"/>
                  </a:cubicBezTo>
                  <a:cubicBezTo>
                    <a:pt x="838673" y="157911"/>
                    <a:pt x="822707" y="146354"/>
                    <a:pt x="805080" y="138520"/>
                  </a:cubicBezTo>
                  <a:cubicBezTo>
                    <a:pt x="796771" y="134827"/>
                    <a:pt x="787827" y="132769"/>
                    <a:pt x="779201" y="129893"/>
                  </a:cubicBezTo>
                  <a:cubicBezTo>
                    <a:pt x="773450" y="121267"/>
                    <a:pt x="759915" y="114180"/>
                    <a:pt x="761948" y="104014"/>
                  </a:cubicBezTo>
                  <a:cubicBezTo>
                    <a:pt x="763981" y="93848"/>
                    <a:pt x="778825" y="91905"/>
                    <a:pt x="787827" y="86761"/>
                  </a:cubicBezTo>
                  <a:cubicBezTo>
                    <a:pt x="817674" y="69705"/>
                    <a:pt x="819178" y="70560"/>
                    <a:pt x="848212" y="60882"/>
                  </a:cubicBezTo>
                  <a:cubicBezTo>
                    <a:pt x="747369" y="35673"/>
                    <a:pt x="851734" y="59340"/>
                    <a:pt x="623925" y="43629"/>
                  </a:cubicBezTo>
                  <a:cubicBezTo>
                    <a:pt x="591704" y="41407"/>
                    <a:pt x="560000" y="35223"/>
                    <a:pt x="529035" y="26376"/>
                  </a:cubicBezTo>
                  <a:cubicBezTo>
                    <a:pt x="510991" y="21221"/>
                    <a:pt x="487096" y="10543"/>
                    <a:pt x="468650" y="9124"/>
                  </a:cubicBezTo>
                  <a:cubicBezTo>
                    <a:pt x="442847" y="7139"/>
                    <a:pt x="485903" y="497"/>
                    <a:pt x="408265" y="497"/>
                  </a:cubicBezTo>
                  <a:close/>
                </a:path>
              </a:pathLst>
            </a:custGeom>
            <a:gradFill>
              <a:gsLst>
                <a:gs pos="4000">
                  <a:srgbClr val="C0504D">
                    <a:lumMod val="75000"/>
                  </a:srgbClr>
                </a:gs>
                <a:gs pos="63000">
                  <a:srgbClr val="F79646">
                    <a:lumMod val="75000"/>
                  </a:srgbClr>
                </a:gs>
                <a:gs pos="100000">
                  <a:srgbClr val="FFC000"/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>
              <a:softEdge rad="63500"/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Freeform 7">
              <a:extLst>
                <a:ext uri="{FF2B5EF4-FFF2-40B4-BE49-F238E27FC236}">
                  <a16:creationId xmlns:a16="http://schemas.microsoft.com/office/drawing/2014/main" id="{368B5E9F-22E2-41FB-9CB3-6BB0BC444E55}"/>
                </a:ext>
              </a:extLst>
            </p:cNvPr>
            <p:cNvSpPr/>
            <p:nvPr/>
          </p:nvSpPr>
          <p:spPr>
            <a:xfrm>
              <a:off x="2564178" y="1163812"/>
              <a:ext cx="2987563" cy="699237"/>
            </a:xfrm>
            <a:custGeom>
              <a:avLst/>
              <a:gdLst>
                <a:gd name="connsiteX0" fmla="*/ 408265 w 2987563"/>
                <a:gd name="connsiteY0" fmla="*/ 497 h 699237"/>
                <a:gd name="connsiteX1" fmla="*/ 2823 w 2987563"/>
                <a:gd name="connsiteY1" fmla="*/ 9124 h 699237"/>
                <a:gd name="connsiteX2" fmla="*/ 28703 w 2987563"/>
                <a:gd name="connsiteY2" fmla="*/ 35003 h 699237"/>
                <a:gd name="connsiteX3" fmla="*/ 80461 w 2987563"/>
                <a:gd name="connsiteY3" fmla="*/ 121267 h 699237"/>
                <a:gd name="connsiteX4" fmla="*/ 89087 w 2987563"/>
                <a:gd name="connsiteY4" fmla="*/ 147146 h 699237"/>
                <a:gd name="connsiteX5" fmla="*/ 80461 w 2987563"/>
                <a:gd name="connsiteY5" fmla="*/ 207531 h 699237"/>
                <a:gd name="connsiteX6" fmla="*/ 106340 w 2987563"/>
                <a:gd name="connsiteY6" fmla="*/ 224784 h 699237"/>
                <a:gd name="connsiteX7" fmla="*/ 313374 w 2987563"/>
                <a:gd name="connsiteY7" fmla="*/ 233410 h 699237"/>
                <a:gd name="connsiteX8" fmla="*/ 304748 w 2987563"/>
                <a:gd name="connsiteY8" fmla="*/ 319675 h 699237"/>
                <a:gd name="connsiteX9" fmla="*/ 278869 w 2987563"/>
                <a:gd name="connsiteY9" fmla="*/ 336927 h 699237"/>
                <a:gd name="connsiteX10" fmla="*/ 227110 w 2987563"/>
                <a:gd name="connsiteY10" fmla="*/ 388686 h 699237"/>
                <a:gd name="connsiteX11" fmla="*/ 192604 w 2987563"/>
                <a:gd name="connsiteY11" fmla="*/ 440444 h 699237"/>
                <a:gd name="connsiteX12" fmla="*/ 140846 w 2987563"/>
                <a:gd name="connsiteY12" fmla="*/ 474950 h 699237"/>
                <a:gd name="connsiteX13" fmla="*/ 132219 w 2987563"/>
                <a:gd name="connsiteY13" fmla="*/ 500829 h 699237"/>
                <a:gd name="connsiteX14" fmla="*/ 183978 w 2987563"/>
                <a:gd name="connsiteY14" fmla="*/ 518082 h 699237"/>
                <a:gd name="connsiteX15" fmla="*/ 252989 w 2987563"/>
                <a:gd name="connsiteY15" fmla="*/ 509456 h 699237"/>
                <a:gd name="connsiteX16" fmla="*/ 278869 w 2987563"/>
                <a:gd name="connsiteY16" fmla="*/ 500829 h 699237"/>
                <a:gd name="connsiteX17" fmla="*/ 339253 w 2987563"/>
                <a:gd name="connsiteY17" fmla="*/ 483576 h 699237"/>
                <a:gd name="connsiteX18" fmla="*/ 408265 w 2987563"/>
                <a:gd name="connsiteY18" fmla="*/ 492203 h 699237"/>
                <a:gd name="connsiteX19" fmla="*/ 451397 w 2987563"/>
                <a:gd name="connsiteY19" fmla="*/ 543961 h 699237"/>
                <a:gd name="connsiteX20" fmla="*/ 477276 w 2987563"/>
                <a:gd name="connsiteY20" fmla="*/ 561214 h 699237"/>
                <a:gd name="connsiteX21" fmla="*/ 529035 w 2987563"/>
                <a:gd name="connsiteY21" fmla="*/ 552588 h 699237"/>
                <a:gd name="connsiteX22" fmla="*/ 554914 w 2987563"/>
                <a:gd name="connsiteY22" fmla="*/ 535335 h 699237"/>
                <a:gd name="connsiteX23" fmla="*/ 589419 w 2987563"/>
                <a:gd name="connsiteY23" fmla="*/ 518082 h 699237"/>
                <a:gd name="connsiteX24" fmla="*/ 641178 w 2987563"/>
                <a:gd name="connsiteY24" fmla="*/ 492203 h 699237"/>
                <a:gd name="connsiteX25" fmla="*/ 701563 w 2987563"/>
                <a:gd name="connsiteY25" fmla="*/ 500829 h 699237"/>
                <a:gd name="connsiteX26" fmla="*/ 727442 w 2987563"/>
                <a:gd name="connsiteY26" fmla="*/ 526708 h 699237"/>
                <a:gd name="connsiteX27" fmla="*/ 761948 w 2987563"/>
                <a:gd name="connsiteY27" fmla="*/ 543961 h 699237"/>
                <a:gd name="connsiteX28" fmla="*/ 839586 w 2987563"/>
                <a:gd name="connsiteY28" fmla="*/ 535335 h 699237"/>
                <a:gd name="connsiteX29" fmla="*/ 891344 w 2987563"/>
                <a:gd name="connsiteY29" fmla="*/ 500829 h 699237"/>
                <a:gd name="connsiteX30" fmla="*/ 917223 w 2987563"/>
                <a:gd name="connsiteY30" fmla="*/ 483576 h 699237"/>
                <a:gd name="connsiteX31" fmla="*/ 968982 w 2987563"/>
                <a:gd name="connsiteY31" fmla="*/ 440444 h 699237"/>
                <a:gd name="connsiteX32" fmla="*/ 994861 w 2987563"/>
                <a:gd name="connsiteY32" fmla="*/ 431818 h 699237"/>
                <a:gd name="connsiteX33" fmla="*/ 1020740 w 2987563"/>
                <a:gd name="connsiteY33" fmla="*/ 414565 h 699237"/>
                <a:gd name="connsiteX34" fmla="*/ 1132884 w 2987563"/>
                <a:gd name="connsiteY34" fmla="*/ 414565 h 699237"/>
                <a:gd name="connsiteX35" fmla="*/ 1210521 w 2987563"/>
                <a:gd name="connsiteY35" fmla="*/ 449071 h 699237"/>
                <a:gd name="connsiteX36" fmla="*/ 1236401 w 2987563"/>
                <a:gd name="connsiteY36" fmla="*/ 457697 h 699237"/>
                <a:gd name="connsiteX37" fmla="*/ 1253653 w 2987563"/>
                <a:gd name="connsiteY37" fmla="*/ 483576 h 699237"/>
                <a:gd name="connsiteX38" fmla="*/ 1314038 w 2987563"/>
                <a:gd name="connsiteY38" fmla="*/ 509456 h 699237"/>
                <a:gd name="connsiteX39" fmla="*/ 1339918 w 2987563"/>
                <a:gd name="connsiteY39" fmla="*/ 526708 h 699237"/>
                <a:gd name="connsiteX40" fmla="*/ 1374423 w 2987563"/>
                <a:gd name="connsiteY40" fmla="*/ 543961 h 699237"/>
                <a:gd name="connsiteX41" fmla="*/ 1400303 w 2987563"/>
                <a:gd name="connsiteY41" fmla="*/ 569841 h 699237"/>
                <a:gd name="connsiteX42" fmla="*/ 1460687 w 2987563"/>
                <a:gd name="connsiteY42" fmla="*/ 587093 h 699237"/>
                <a:gd name="connsiteX43" fmla="*/ 1495193 w 2987563"/>
                <a:gd name="connsiteY43" fmla="*/ 604346 h 699237"/>
                <a:gd name="connsiteX44" fmla="*/ 1529699 w 2987563"/>
                <a:gd name="connsiteY44" fmla="*/ 612973 h 699237"/>
                <a:gd name="connsiteX45" fmla="*/ 1624589 w 2987563"/>
                <a:gd name="connsiteY45" fmla="*/ 630225 h 699237"/>
                <a:gd name="connsiteX46" fmla="*/ 2064536 w 2987563"/>
                <a:gd name="connsiteY46" fmla="*/ 638852 h 699237"/>
                <a:gd name="connsiteX47" fmla="*/ 2150801 w 2987563"/>
                <a:gd name="connsiteY47" fmla="*/ 664731 h 699237"/>
                <a:gd name="connsiteX48" fmla="*/ 2176680 w 2987563"/>
                <a:gd name="connsiteY48" fmla="*/ 681984 h 699237"/>
                <a:gd name="connsiteX49" fmla="*/ 2323329 w 2987563"/>
                <a:gd name="connsiteY49" fmla="*/ 699237 h 699237"/>
                <a:gd name="connsiteX50" fmla="*/ 2349208 w 2987563"/>
                <a:gd name="connsiteY50" fmla="*/ 681984 h 699237"/>
                <a:gd name="connsiteX51" fmla="*/ 2392340 w 2987563"/>
                <a:gd name="connsiteY51" fmla="*/ 638852 h 699237"/>
                <a:gd name="connsiteX52" fmla="*/ 2461352 w 2987563"/>
                <a:gd name="connsiteY52" fmla="*/ 595720 h 699237"/>
                <a:gd name="connsiteX53" fmla="*/ 2909925 w 2987563"/>
                <a:gd name="connsiteY53" fmla="*/ 587093 h 699237"/>
                <a:gd name="connsiteX54" fmla="*/ 2935804 w 2987563"/>
                <a:gd name="connsiteY54" fmla="*/ 569841 h 699237"/>
                <a:gd name="connsiteX55" fmla="*/ 2927178 w 2987563"/>
                <a:gd name="connsiteY55" fmla="*/ 543961 h 699237"/>
                <a:gd name="connsiteX56" fmla="*/ 2815035 w 2987563"/>
                <a:gd name="connsiteY56" fmla="*/ 518082 h 699237"/>
                <a:gd name="connsiteX57" fmla="*/ 2720144 w 2987563"/>
                <a:gd name="connsiteY57" fmla="*/ 492203 h 699237"/>
                <a:gd name="connsiteX58" fmla="*/ 2608001 w 2987563"/>
                <a:gd name="connsiteY58" fmla="*/ 466324 h 699237"/>
                <a:gd name="connsiteX59" fmla="*/ 2694265 w 2987563"/>
                <a:gd name="connsiteY59" fmla="*/ 388686 h 699237"/>
                <a:gd name="connsiteX60" fmla="*/ 2711518 w 2987563"/>
                <a:gd name="connsiteY60" fmla="*/ 362807 h 699237"/>
                <a:gd name="connsiteX61" fmla="*/ 2763276 w 2987563"/>
                <a:gd name="connsiteY61" fmla="*/ 319675 h 699237"/>
                <a:gd name="connsiteX62" fmla="*/ 2789155 w 2987563"/>
                <a:gd name="connsiteY62" fmla="*/ 311048 h 699237"/>
                <a:gd name="connsiteX63" fmla="*/ 2797782 w 2987563"/>
                <a:gd name="connsiteY63" fmla="*/ 285169 h 699237"/>
                <a:gd name="connsiteX64" fmla="*/ 2780529 w 2987563"/>
                <a:gd name="connsiteY64" fmla="*/ 224784 h 699237"/>
                <a:gd name="connsiteX65" fmla="*/ 2832287 w 2987563"/>
                <a:gd name="connsiteY65" fmla="*/ 190278 h 699237"/>
                <a:gd name="connsiteX66" fmla="*/ 2858167 w 2987563"/>
                <a:gd name="connsiteY66" fmla="*/ 164399 h 699237"/>
                <a:gd name="connsiteX67" fmla="*/ 2884046 w 2987563"/>
                <a:gd name="connsiteY67" fmla="*/ 147146 h 699237"/>
                <a:gd name="connsiteX68" fmla="*/ 2961684 w 2987563"/>
                <a:gd name="connsiteY68" fmla="*/ 104014 h 699237"/>
                <a:gd name="connsiteX69" fmla="*/ 2987563 w 2987563"/>
                <a:gd name="connsiteY69" fmla="*/ 95388 h 699237"/>
                <a:gd name="connsiteX70" fmla="*/ 2961684 w 2987563"/>
                <a:gd name="connsiteY70" fmla="*/ 86761 h 699237"/>
                <a:gd name="connsiteX71" fmla="*/ 2806408 w 2987563"/>
                <a:gd name="connsiteY71" fmla="*/ 104014 h 699237"/>
                <a:gd name="connsiteX72" fmla="*/ 2754650 w 2987563"/>
                <a:gd name="connsiteY72" fmla="*/ 147146 h 699237"/>
                <a:gd name="connsiteX73" fmla="*/ 2702891 w 2987563"/>
                <a:gd name="connsiteY73" fmla="*/ 164399 h 699237"/>
                <a:gd name="connsiteX74" fmla="*/ 2677012 w 2987563"/>
                <a:gd name="connsiteY74" fmla="*/ 181652 h 699237"/>
                <a:gd name="connsiteX75" fmla="*/ 2651133 w 2987563"/>
                <a:gd name="connsiteY75" fmla="*/ 190278 h 699237"/>
                <a:gd name="connsiteX76" fmla="*/ 2461352 w 2987563"/>
                <a:gd name="connsiteY76" fmla="*/ 207531 h 699237"/>
                <a:gd name="connsiteX77" fmla="*/ 2409593 w 2987563"/>
                <a:gd name="connsiteY77" fmla="*/ 216158 h 699237"/>
                <a:gd name="connsiteX78" fmla="*/ 2288823 w 2987563"/>
                <a:gd name="connsiteY78" fmla="*/ 198905 h 699237"/>
                <a:gd name="connsiteX79" fmla="*/ 2314703 w 2987563"/>
                <a:gd name="connsiteY79" fmla="*/ 155773 h 699237"/>
                <a:gd name="connsiteX80" fmla="*/ 2340582 w 2987563"/>
                <a:gd name="connsiteY80" fmla="*/ 138520 h 699237"/>
                <a:gd name="connsiteX81" fmla="*/ 2375087 w 2987563"/>
                <a:gd name="connsiteY81" fmla="*/ 104014 h 699237"/>
                <a:gd name="connsiteX82" fmla="*/ 2409593 w 2987563"/>
                <a:gd name="connsiteY82" fmla="*/ 78135 h 699237"/>
                <a:gd name="connsiteX83" fmla="*/ 2349208 w 2987563"/>
                <a:gd name="connsiteY83" fmla="*/ 86761 h 699237"/>
                <a:gd name="connsiteX84" fmla="*/ 2297450 w 2987563"/>
                <a:gd name="connsiteY84" fmla="*/ 104014 h 699237"/>
                <a:gd name="connsiteX85" fmla="*/ 2271570 w 2987563"/>
                <a:gd name="connsiteY85" fmla="*/ 121267 h 699237"/>
                <a:gd name="connsiteX86" fmla="*/ 2176680 w 2987563"/>
                <a:gd name="connsiteY86" fmla="*/ 138520 h 699237"/>
                <a:gd name="connsiteX87" fmla="*/ 2124921 w 2987563"/>
                <a:gd name="connsiteY87" fmla="*/ 155773 h 699237"/>
                <a:gd name="connsiteX88" fmla="*/ 2099042 w 2987563"/>
                <a:gd name="connsiteY88" fmla="*/ 164399 h 699237"/>
                <a:gd name="connsiteX89" fmla="*/ 1969646 w 2987563"/>
                <a:gd name="connsiteY89" fmla="*/ 198905 h 699237"/>
                <a:gd name="connsiteX90" fmla="*/ 1857503 w 2987563"/>
                <a:gd name="connsiteY90" fmla="*/ 190278 h 699237"/>
                <a:gd name="connsiteX91" fmla="*/ 1822997 w 2987563"/>
                <a:gd name="connsiteY91" fmla="*/ 147146 h 699237"/>
                <a:gd name="connsiteX92" fmla="*/ 1797118 w 2987563"/>
                <a:gd name="connsiteY92" fmla="*/ 138520 h 699237"/>
                <a:gd name="connsiteX93" fmla="*/ 1728106 w 2987563"/>
                <a:gd name="connsiteY93" fmla="*/ 147146 h 699237"/>
                <a:gd name="connsiteX94" fmla="*/ 1702227 w 2987563"/>
                <a:gd name="connsiteY94" fmla="*/ 164399 h 699237"/>
                <a:gd name="connsiteX95" fmla="*/ 1641842 w 2987563"/>
                <a:gd name="connsiteY95" fmla="*/ 181652 h 699237"/>
                <a:gd name="connsiteX96" fmla="*/ 1201895 w 2987563"/>
                <a:gd name="connsiteY96" fmla="*/ 181652 h 699237"/>
                <a:gd name="connsiteX97" fmla="*/ 1158763 w 2987563"/>
                <a:gd name="connsiteY97" fmla="*/ 198905 h 699237"/>
                <a:gd name="connsiteX98" fmla="*/ 1115631 w 2987563"/>
                <a:gd name="connsiteY98" fmla="*/ 207531 h 699237"/>
                <a:gd name="connsiteX99" fmla="*/ 925850 w 2987563"/>
                <a:gd name="connsiteY99" fmla="*/ 181652 h 699237"/>
                <a:gd name="connsiteX100" fmla="*/ 856838 w 2987563"/>
                <a:gd name="connsiteY100" fmla="*/ 164399 h 699237"/>
                <a:gd name="connsiteX101" fmla="*/ 805080 w 2987563"/>
                <a:gd name="connsiteY101" fmla="*/ 138520 h 699237"/>
                <a:gd name="connsiteX102" fmla="*/ 779201 w 2987563"/>
                <a:gd name="connsiteY102" fmla="*/ 129893 h 699237"/>
                <a:gd name="connsiteX103" fmla="*/ 761948 w 2987563"/>
                <a:gd name="connsiteY103" fmla="*/ 104014 h 699237"/>
                <a:gd name="connsiteX104" fmla="*/ 787827 w 2987563"/>
                <a:gd name="connsiteY104" fmla="*/ 86761 h 699237"/>
                <a:gd name="connsiteX105" fmla="*/ 848212 w 2987563"/>
                <a:gd name="connsiteY105" fmla="*/ 60882 h 699237"/>
                <a:gd name="connsiteX106" fmla="*/ 623925 w 2987563"/>
                <a:gd name="connsiteY106" fmla="*/ 43629 h 699237"/>
                <a:gd name="connsiteX107" fmla="*/ 529035 w 2987563"/>
                <a:gd name="connsiteY107" fmla="*/ 26376 h 699237"/>
                <a:gd name="connsiteX108" fmla="*/ 468650 w 2987563"/>
                <a:gd name="connsiteY108" fmla="*/ 9124 h 699237"/>
                <a:gd name="connsiteX109" fmla="*/ 408265 w 2987563"/>
                <a:gd name="connsiteY109" fmla="*/ 497 h 699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2987563" h="699237">
                  <a:moveTo>
                    <a:pt x="408265" y="497"/>
                  </a:moveTo>
                  <a:cubicBezTo>
                    <a:pt x="330627" y="497"/>
                    <a:pt x="137446" y="-3115"/>
                    <a:pt x="2823" y="9124"/>
                  </a:cubicBezTo>
                  <a:cubicBezTo>
                    <a:pt x="-9327" y="10229"/>
                    <a:pt x="21213" y="25373"/>
                    <a:pt x="28703" y="35003"/>
                  </a:cubicBezTo>
                  <a:cubicBezTo>
                    <a:pt x="48214" y="60088"/>
                    <a:pt x="67658" y="91393"/>
                    <a:pt x="80461" y="121267"/>
                  </a:cubicBezTo>
                  <a:cubicBezTo>
                    <a:pt x="84043" y="129625"/>
                    <a:pt x="86212" y="138520"/>
                    <a:pt x="89087" y="147146"/>
                  </a:cubicBezTo>
                  <a:cubicBezTo>
                    <a:pt x="86212" y="167274"/>
                    <a:pt x="76050" y="187683"/>
                    <a:pt x="80461" y="207531"/>
                  </a:cubicBezTo>
                  <a:cubicBezTo>
                    <a:pt x="82710" y="217652"/>
                    <a:pt x="96036" y="223639"/>
                    <a:pt x="106340" y="224784"/>
                  </a:cubicBezTo>
                  <a:cubicBezTo>
                    <a:pt x="174989" y="232412"/>
                    <a:pt x="244363" y="230535"/>
                    <a:pt x="313374" y="233410"/>
                  </a:cubicBezTo>
                  <a:cubicBezTo>
                    <a:pt x="310499" y="262165"/>
                    <a:pt x="313886" y="292260"/>
                    <a:pt x="304748" y="319675"/>
                  </a:cubicBezTo>
                  <a:cubicBezTo>
                    <a:pt x="301470" y="329510"/>
                    <a:pt x="286618" y="330039"/>
                    <a:pt x="278869" y="336927"/>
                  </a:cubicBezTo>
                  <a:cubicBezTo>
                    <a:pt x="260633" y="353137"/>
                    <a:pt x="240645" y="368385"/>
                    <a:pt x="227110" y="388686"/>
                  </a:cubicBezTo>
                  <a:cubicBezTo>
                    <a:pt x="215608" y="405939"/>
                    <a:pt x="209857" y="428942"/>
                    <a:pt x="192604" y="440444"/>
                  </a:cubicBezTo>
                  <a:lnTo>
                    <a:pt x="140846" y="474950"/>
                  </a:lnTo>
                  <a:cubicBezTo>
                    <a:pt x="137970" y="483576"/>
                    <a:pt x="125789" y="494399"/>
                    <a:pt x="132219" y="500829"/>
                  </a:cubicBezTo>
                  <a:cubicBezTo>
                    <a:pt x="145079" y="513689"/>
                    <a:pt x="183978" y="518082"/>
                    <a:pt x="183978" y="518082"/>
                  </a:cubicBezTo>
                  <a:cubicBezTo>
                    <a:pt x="206982" y="515207"/>
                    <a:pt x="230180" y="513603"/>
                    <a:pt x="252989" y="509456"/>
                  </a:cubicBezTo>
                  <a:cubicBezTo>
                    <a:pt x="261936" y="507829"/>
                    <a:pt x="270126" y="503327"/>
                    <a:pt x="278869" y="500829"/>
                  </a:cubicBezTo>
                  <a:cubicBezTo>
                    <a:pt x="354683" y="479168"/>
                    <a:pt x="277209" y="504259"/>
                    <a:pt x="339253" y="483576"/>
                  </a:cubicBezTo>
                  <a:cubicBezTo>
                    <a:pt x="362257" y="486452"/>
                    <a:pt x="386478" y="484280"/>
                    <a:pt x="408265" y="492203"/>
                  </a:cubicBezTo>
                  <a:cubicBezTo>
                    <a:pt x="430471" y="500278"/>
                    <a:pt x="436728" y="529292"/>
                    <a:pt x="451397" y="543961"/>
                  </a:cubicBezTo>
                  <a:cubicBezTo>
                    <a:pt x="458728" y="551292"/>
                    <a:pt x="468650" y="555463"/>
                    <a:pt x="477276" y="561214"/>
                  </a:cubicBezTo>
                  <a:cubicBezTo>
                    <a:pt x="494529" y="558339"/>
                    <a:pt x="512442" y="558119"/>
                    <a:pt x="529035" y="552588"/>
                  </a:cubicBezTo>
                  <a:cubicBezTo>
                    <a:pt x="538871" y="549310"/>
                    <a:pt x="545912" y="540479"/>
                    <a:pt x="554914" y="535335"/>
                  </a:cubicBezTo>
                  <a:cubicBezTo>
                    <a:pt x="566079" y="528955"/>
                    <a:pt x="578254" y="524462"/>
                    <a:pt x="589419" y="518082"/>
                  </a:cubicBezTo>
                  <a:cubicBezTo>
                    <a:pt x="636240" y="491327"/>
                    <a:pt x="593733" y="508017"/>
                    <a:pt x="641178" y="492203"/>
                  </a:cubicBezTo>
                  <a:cubicBezTo>
                    <a:pt x="661306" y="495078"/>
                    <a:pt x="682685" y="493278"/>
                    <a:pt x="701563" y="500829"/>
                  </a:cubicBezTo>
                  <a:cubicBezTo>
                    <a:pt x="712890" y="505360"/>
                    <a:pt x="717515" y="519617"/>
                    <a:pt x="727442" y="526708"/>
                  </a:cubicBezTo>
                  <a:cubicBezTo>
                    <a:pt x="737906" y="534182"/>
                    <a:pt x="750446" y="538210"/>
                    <a:pt x="761948" y="543961"/>
                  </a:cubicBezTo>
                  <a:cubicBezTo>
                    <a:pt x="787827" y="541086"/>
                    <a:pt x="814884" y="543569"/>
                    <a:pt x="839586" y="535335"/>
                  </a:cubicBezTo>
                  <a:cubicBezTo>
                    <a:pt x="859257" y="528778"/>
                    <a:pt x="874091" y="512331"/>
                    <a:pt x="891344" y="500829"/>
                  </a:cubicBezTo>
                  <a:cubicBezTo>
                    <a:pt x="899970" y="495078"/>
                    <a:pt x="909892" y="490907"/>
                    <a:pt x="917223" y="483576"/>
                  </a:cubicBezTo>
                  <a:cubicBezTo>
                    <a:pt x="936300" y="464500"/>
                    <a:pt x="944964" y="452453"/>
                    <a:pt x="968982" y="440444"/>
                  </a:cubicBezTo>
                  <a:cubicBezTo>
                    <a:pt x="977115" y="436378"/>
                    <a:pt x="986235" y="434693"/>
                    <a:pt x="994861" y="431818"/>
                  </a:cubicBezTo>
                  <a:cubicBezTo>
                    <a:pt x="1003487" y="426067"/>
                    <a:pt x="1011032" y="418205"/>
                    <a:pt x="1020740" y="414565"/>
                  </a:cubicBezTo>
                  <a:cubicBezTo>
                    <a:pt x="1063551" y="398511"/>
                    <a:pt x="1085775" y="408677"/>
                    <a:pt x="1132884" y="414565"/>
                  </a:cubicBezTo>
                  <a:cubicBezTo>
                    <a:pt x="1191186" y="434000"/>
                    <a:pt x="1120669" y="409138"/>
                    <a:pt x="1210521" y="449071"/>
                  </a:cubicBezTo>
                  <a:cubicBezTo>
                    <a:pt x="1218831" y="452764"/>
                    <a:pt x="1227774" y="454822"/>
                    <a:pt x="1236401" y="457697"/>
                  </a:cubicBezTo>
                  <a:cubicBezTo>
                    <a:pt x="1242152" y="466323"/>
                    <a:pt x="1245689" y="476939"/>
                    <a:pt x="1253653" y="483576"/>
                  </a:cubicBezTo>
                  <a:cubicBezTo>
                    <a:pt x="1280573" y="506010"/>
                    <a:pt x="1287074" y="495974"/>
                    <a:pt x="1314038" y="509456"/>
                  </a:cubicBezTo>
                  <a:cubicBezTo>
                    <a:pt x="1323311" y="514093"/>
                    <a:pt x="1330916" y="521564"/>
                    <a:pt x="1339918" y="526708"/>
                  </a:cubicBezTo>
                  <a:cubicBezTo>
                    <a:pt x="1351083" y="533088"/>
                    <a:pt x="1363959" y="536487"/>
                    <a:pt x="1374423" y="543961"/>
                  </a:cubicBezTo>
                  <a:cubicBezTo>
                    <a:pt x="1384350" y="551052"/>
                    <a:pt x="1390152" y="563074"/>
                    <a:pt x="1400303" y="569841"/>
                  </a:cubicBezTo>
                  <a:cubicBezTo>
                    <a:pt x="1407728" y="574791"/>
                    <a:pt x="1456086" y="585943"/>
                    <a:pt x="1460687" y="587093"/>
                  </a:cubicBezTo>
                  <a:cubicBezTo>
                    <a:pt x="1472189" y="592844"/>
                    <a:pt x="1483152" y="599831"/>
                    <a:pt x="1495193" y="604346"/>
                  </a:cubicBezTo>
                  <a:cubicBezTo>
                    <a:pt x="1506294" y="608509"/>
                    <a:pt x="1518299" y="609716"/>
                    <a:pt x="1529699" y="612973"/>
                  </a:cubicBezTo>
                  <a:cubicBezTo>
                    <a:pt x="1575549" y="626073"/>
                    <a:pt x="1551712" y="627755"/>
                    <a:pt x="1624589" y="630225"/>
                  </a:cubicBezTo>
                  <a:cubicBezTo>
                    <a:pt x="1771182" y="635194"/>
                    <a:pt x="1917887" y="635976"/>
                    <a:pt x="2064536" y="638852"/>
                  </a:cubicBezTo>
                  <a:cubicBezTo>
                    <a:pt x="2127543" y="659854"/>
                    <a:pt x="2098652" y="651694"/>
                    <a:pt x="2150801" y="664731"/>
                  </a:cubicBezTo>
                  <a:cubicBezTo>
                    <a:pt x="2159427" y="670482"/>
                    <a:pt x="2167151" y="677900"/>
                    <a:pt x="2176680" y="681984"/>
                  </a:cubicBezTo>
                  <a:cubicBezTo>
                    <a:pt x="2211562" y="696933"/>
                    <a:pt x="2313193" y="698457"/>
                    <a:pt x="2323329" y="699237"/>
                  </a:cubicBezTo>
                  <a:cubicBezTo>
                    <a:pt x="2331955" y="693486"/>
                    <a:pt x="2341877" y="689315"/>
                    <a:pt x="2349208" y="681984"/>
                  </a:cubicBezTo>
                  <a:cubicBezTo>
                    <a:pt x="2406717" y="624475"/>
                    <a:pt x="2323329" y="684860"/>
                    <a:pt x="2392340" y="638852"/>
                  </a:cubicBezTo>
                  <a:cubicBezTo>
                    <a:pt x="2412233" y="609014"/>
                    <a:pt x="2412823" y="596653"/>
                    <a:pt x="2461352" y="595720"/>
                  </a:cubicBezTo>
                  <a:lnTo>
                    <a:pt x="2909925" y="587093"/>
                  </a:lnTo>
                  <a:cubicBezTo>
                    <a:pt x="2918551" y="581342"/>
                    <a:pt x="2931954" y="579467"/>
                    <a:pt x="2935804" y="569841"/>
                  </a:cubicBezTo>
                  <a:cubicBezTo>
                    <a:pt x="2939181" y="561398"/>
                    <a:pt x="2934164" y="549782"/>
                    <a:pt x="2927178" y="543961"/>
                  </a:cubicBezTo>
                  <a:cubicBezTo>
                    <a:pt x="2902076" y="523042"/>
                    <a:pt x="2840193" y="521227"/>
                    <a:pt x="2815035" y="518082"/>
                  </a:cubicBezTo>
                  <a:cubicBezTo>
                    <a:pt x="2747242" y="484186"/>
                    <a:pt x="2817135" y="514585"/>
                    <a:pt x="2720144" y="492203"/>
                  </a:cubicBezTo>
                  <a:cubicBezTo>
                    <a:pt x="2566207" y="456679"/>
                    <a:pt x="2779063" y="490760"/>
                    <a:pt x="2608001" y="466324"/>
                  </a:cubicBezTo>
                  <a:cubicBezTo>
                    <a:pt x="2675717" y="398608"/>
                    <a:pt x="2644701" y="421729"/>
                    <a:pt x="2694265" y="388686"/>
                  </a:cubicBezTo>
                  <a:cubicBezTo>
                    <a:pt x="2700016" y="380060"/>
                    <a:pt x="2704881" y="370772"/>
                    <a:pt x="2711518" y="362807"/>
                  </a:cubicBezTo>
                  <a:cubicBezTo>
                    <a:pt x="2725148" y="346451"/>
                    <a:pt x="2743885" y="329370"/>
                    <a:pt x="2763276" y="319675"/>
                  </a:cubicBezTo>
                  <a:cubicBezTo>
                    <a:pt x="2771409" y="315608"/>
                    <a:pt x="2780529" y="313924"/>
                    <a:pt x="2789155" y="311048"/>
                  </a:cubicBezTo>
                  <a:cubicBezTo>
                    <a:pt x="2792031" y="302422"/>
                    <a:pt x="2801848" y="293302"/>
                    <a:pt x="2797782" y="285169"/>
                  </a:cubicBezTo>
                  <a:cubicBezTo>
                    <a:pt x="2782972" y="255547"/>
                    <a:pt x="2717200" y="315255"/>
                    <a:pt x="2780529" y="224784"/>
                  </a:cubicBezTo>
                  <a:cubicBezTo>
                    <a:pt x="2792420" y="207797"/>
                    <a:pt x="2815034" y="201780"/>
                    <a:pt x="2832287" y="190278"/>
                  </a:cubicBezTo>
                  <a:cubicBezTo>
                    <a:pt x="2842438" y="183511"/>
                    <a:pt x="2848795" y="172209"/>
                    <a:pt x="2858167" y="164399"/>
                  </a:cubicBezTo>
                  <a:cubicBezTo>
                    <a:pt x="2866132" y="157762"/>
                    <a:pt x="2875254" y="152641"/>
                    <a:pt x="2884046" y="147146"/>
                  </a:cubicBezTo>
                  <a:cubicBezTo>
                    <a:pt x="2907840" y="132275"/>
                    <a:pt x="2935471" y="115248"/>
                    <a:pt x="2961684" y="104014"/>
                  </a:cubicBezTo>
                  <a:cubicBezTo>
                    <a:pt x="2970042" y="100432"/>
                    <a:pt x="2978937" y="98263"/>
                    <a:pt x="2987563" y="95388"/>
                  </a:cubicBezTo>
                  <a:cubicBezTo>
                    <a:pt x="2978937" y="92512"/>
                    <a:pt x="2970777" y="86761"/>
                    <a:pt x="2961684" y="86761"/>
                  </a:cubicBezTo>
                  <a:cubicBezTo>
                    <a:pt x="2850911" y="86761"/>
                    <a:pt x="2867471" y="83660"/>
                    <a:pt x="2806408" y="104014"/>
                  </a:cubicBezTo>
                  <a:cubicBezTo>
                    <a:pt x="2790157" y="120265"/>
                    <a:pt x="2776267" y="137538"/>
                    <a:pt x="2754650" y="147146"/>
                  </a:cubicBezTo>
                  <a:cubicBezTo>
                    <a:pt x="2738031" y="154532"/>
                    <a:pt x="2702891" y="164399"/>
                    <a:pt x="2702891" y="164399"/>
                  </a:cubicBezTo>
                  <a:cubicBezTo>
                    <a:pt x="2694265" y="170150"/>
                    <a:pt x="2686285" y="177015"/>
                    <a:pt x="2677012" y="181652"/>
                  </a:cubicBezTo>
                  <a:cubicBezTo>
                    <a:pt x="2668879" y="185718"/>
                    <a:pt x="2660161" y="189195"/>
                    <a:pt x="2651133" y="190278"/>
                  </a:cubicBezTo>
                  <a:cubicBezTo>
                    <a:pt x="2588064" y="197846"/>
                    <a:pt x="2524009" y="197088"/>
                    <a:pt x="2461352" y="207531"/>
                  </a:cubicBezTo>
                  <a:lnTo>
                    <a:pt x="2409593" y="216158"/>
                  </a:lnTo>
                  <a:cubicBezTo>
                    <a:pt x="2369336" y="210407"/>
                    <a:pt x="2323131" y="220737"/>
                    <a:pt x="2288823" y="198905"/>
                  </a:cubicBezTo>
                  <a:cubicBezTo>
                    <a:pt x="2274677" y="189903"/>
                    <a:pt x="2303791" y="168503"/>
                    <a:pt x="2314703" y="155773"/>
                  </a:cubicBezTo>
                  <a:cubicBezTo>
                    <a:pt x="2321450" y="147901"/>
                    <a:pt x="2332710" y="145267"/>
                    <a:pt x="2340582" y="138520"/>
                  </a:cubicBezTo>
                  <a:cubicBezTo>
                    <a:pt x="2352932" y="127934"/>
                    <a:pt x="2362846" y="114725"/>
                    <a:pt x="2375087" y="104014"/>
                  </a:cubicBezTo>
                  <a:cubicBezTo>
                    <a:pt x="2385907" y="94546"/>
                    <a:pt x="2421556" y="86110"/>
                    <a:pt x="2409593" y="78135"/>
                  </a:cubicBezTo>
                  <a:cubicBezTo>
                    <a:pt x="2392675" y="66856"/>
                    <a:pt x="2369336" y="83886"/>
                    <a:pt x="2349208" y="86761"/>
                  </a:cubicBezTo>
                  <a:cubicBezTo>
                    <a:pt x="2331955" y="92512"/>
                    <a:pt x="2312582" y="93926"/>
                    <a:pt x="2297450" y="104014"/>
                  </a:cubicBezTo>
                  <a:cubicBezTo>
                    <a:pt x="2288823" y="109765"/>
                    <a:pt x="2281278" y="117627"/>
                    <a:pt x="2271570" y="121267"/>
                  </a:cubicBezTo>
                  <a:cubicBezTo>
                    <a:pt x="2258685" y="126099"/>
                    <a:pt x="2186359" y="136100"/>
                    <a:pt x="2176680" y="138520"/>
                  </a:cubicBezTo>
                  <a:cubicBezTo>
                    <a:pt x="2159037" y="142931"/>
                    <a:pt x="2142174" y="150022"/>
                    <a:pt x="2124921" y="155773"/>
                  </a:cubicBezTo>
                  <a:cubicBezTo>
                    <a:pt x="2116295" y="158648"/>
                    <a:pt x="2107863" y="162194"/>
                    <a:pt x="2099042" y="164399"/>
                  </a:cubicBezTo>
                  <a:cubicBezTo>
                    <a:pt x="2009722" y="186729"/>
                    <a:pt x="2052830" y="175138"/>
                    <a:pt x="1969646" y="198905"/>
                  </a:cubicBezTo>
                  <a:cubicBezTo>
                    <a:pt x="1932265" y="196029"/>
                    <a:pt x="1894352" y="197187"/>
                    <a:pt x="1857503" y="190278"/>
                  </a:cubicBezTo>
                  <a:cubicBezTo>
                    <a:pt x="1810367" y="181440"/>
                    <a:pt x="1846908" y="171057"/>
                    <a:pt x="1822997" y="147146"/>
                  </a:cubicBezTo>
                  <a:cubicBezTo>
                    <a:pt x="1816567" y="140716"/>
                    <a:pt x="1805744" y="141395"/>
                    <a:pt x="1797118" y="138520"/>
                  </a:cubicBezTo>
                  <a:cubicBezTo>
                    <a:pt x="1774114" y="141395"/>
                    <a:pt x="1750472" y="141046"/>
                    <a:pt x="1728106" y="147146"/>
                  </a:cubicBezTo>
                  <a:cubicBezTo>
                    <a:pt x="1718104" y="149874"/>
                    <a:pt x="1711500" y="159762"/>
                    <a:pt x="1702227" y="164399"/>
                  </a:cubicBezTo>
                  <a:cubicBezTo>
                    <a:pt x="1689855" y="170585"/>
                    <a:pt x="1652893" y="178889"/>
                    <a:pt x="1641842" y="181652"/>
                  </a:cubicBezTo>
                  <a:cubicBezTo>
                    <a:pt x="1476533" y="175294"/>
                    <a:pt x="1366470" y="165194"/>
                    <a:pt x="1201895" y="181652"/>
                  </a:cubicBezTo>
                  <a:cubicBezTo>
                    <a:pt x="1186487" y="183193"/>
                    <a:pt x="1173595" y="194455"/>
                    <a:pt x="1158763" y="198905"/>
                  </a:cubicBezTo>
                  <a:cubicBezTo>
                    <a:pt x="1144719" y="203118"/>
                    <a:pt x="1130008" y="204656"/>
                    <a:pt x="1115631" y="207531"/>
                  </a:cubicBezTo>
                  <a:cubicBezTo>
                    <a:pt x="1052014" y="201170"/>
                    <a:pt x="988298" y="196063"/>
                    <a:pt x="925850" y="181652"/>
                  </a:cubicBezTo>
                  <a:cubicBezTo>
                    <a:pt x="902745" y="176320"/>
                    <a:pt x="879169" y="172374"/>
                    <a:pt x="856838" y="164399"/>
                  </a:cubicBezTo>
                  <a:cubicBezTo>
                    <a:pt x="838673" y="157911"/>
                    <a:pt x="822707" y="146354"/>
                    <a:pt x="805080" y="138520"/>
                  </a:cubicBezTo>
                  <a:cubicBezTo>
                    <a:pt x="796771" y="134827"/>
                    <a:pt x="787827" y="132769"/>
                    <a:pt x="779201" y="129893"/>
                  </a:cubicBezTo>
                  <a:cubicBezTo>
                    <a:pt x="773450" y="121267"/>
                    <a:pt x="759915" y="114180"/>
                    <a:pt x="761948" y="104014"/>
                  </a:cubicBezTo>
                  <a:cubicBezTo>
                    <a:pt x="763981" y="93848"/>
                    <a:pt x="778825" y="91905"/>
                    <a:pt x="787827" y="86761"/>
                  </a:cubicBezTo>
                  <a:cubicBezTo>
                    <a:pt x="817674" y="69705"/>
                    <a:pt x="819178" y="70560"/>
                    <a:pt x="848212" y="60882"/>
                  </a:cubicBezTo>
                  <a:cubicBezTo>
                    <a:pt x="747369" y="35673"/>
                    <a:pt x="851734" y="59340"/>
                    <a:pt x="623925" y="43629"/>
                  </a:cubicBezTo>
                  <a:cubicBezTo>
                    <a:pt x="591704" y="41407"/>
                    <a:pt x="560000" y="35223"/>
                    <a:pt x="529035" y="26376"/>
                  </a:cubicBezTo>
                  <a:cubicBezTo>
                    <a:pt x="510991" y="21221"/>
                    <a:pt x="487096" y="10543"/>
                    <a:pt x="468650" y="9124"/>
                  </a:cubicBezTo>
                  <a:cubicBezTo>
                    <a:pt x="442847" y="7139"/>
                    <a:pt x="485903" y="497"/>
                    <a:pt x="408265" y="497"/>
                  </a:cubicBezTo>
                  <a:close/>
                </a:path>
              </a:pathLst>
            </a:custGeom>
            <a:gradFill>
              <a:gsLst>
                <a:gs pos="4000">
                  <a:srgbClr val="C0504D">
                    <a:lumMod val="75000"/>
                  </a:srgbClr>
                </a:gs>
                <a:gs pos="63000">
                  <a:srgbClr val="F79646">
                    <a:lumMod val="75000"/>
                  </a:srgbClr>
                </a:gs>
                <a:gs pos="100000">
                  <a:srgbClr val="FFC000"/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>
              <a:softEdge rad="63500"/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Freeform 18">
              <a:extLst>
                <a:ext uri="{FF2B5EF4-FFF2-40B4-BE49-F238E27FC236}">
                  <a16:creationId xmlns:a16="http://schemas.microsoft.com/office/drawing/2014/main" id="{0D4D0E1B-CD7B-4B9E-9F57-269B3AC4A39B}"/>
                </a:ext>
              </a:extLst>
            </p:cNvPr>
            <p:cNvSpPr/>
            <p:nvPr/>
          </p:nvSpPr>
          <p:spPr>
            <a:xfrm rot="10452446" flipH="1">
              <a:off x="1949233" y="1311800"/>
              <a:ext cx="2067300" cy="583053"/>
            </a:xfrm>
            <a:custGeom>
              <a:avLst/>
              <a:gdLst>
                <a:gd name="connsiteX0" fmla="*/ 362887 w 1919187"/>
                <a:gd name="connsiteY0" fmla="*/ 8626 h 129396"/>
                <a:gd name="connsiteX1" fmla="*/ 302502 w 1919187"/>
                <a:gd name="connsiteY1" fmla="*/ 17253 h 129396"/>
                <a:gd name="connsiteX2" fmla="*/ 276623 w 1919187"/>
                <a:gd name="connsiteY2" fmla="*/ 25879 h 129396"/>
                <a:gd name="connsiteX3" fmla="*/ 233491 w 1919187"/>
                <a:gd name="connsiteY3" fmla="*/ 43132 h 129396"/>
                <a:gd name="connsiteX4" fmla="*/ 147227 w 1919187"/>
                <a:gd name="connsiteY4" fmla="*/ 51759 h 129396"/>
                <a:gd name="connsiteX5" fmla="*/ 60963 w 1919187"/>
                <a:gd name="connsiteY5" fmla="*/ 69011 h 129396"/>
                <a:gd name="connsiteX6" fmla="*/ 35084 w 1919187"/>
                <a:gd name="connsiteY6" fmla="*/ 86264 h 129396"/>
                <a:gd name="connsiteX7" fmla="*/ 35084 w 1919187"/>
                <a:gd name="connsiteY7" fmla="*/ 103517 h 129396"/>
                <a:gd name="connsiteX8" fmla="*/ 362887 w 1919187"/>
                <a:gd name="connsiteY8" fmla="*/ 103517 h 129396"/>
                <a:gd name="connsiteX9" fmla="*/ 388767 w 1919187"/>
                <a:gd name="connsiteY9" fmla="*/ 112143 h 129396"/>
                <a:gd name="connsiteX10" fmla="*/ 475031 w 1919187"/>
                <a:gd name="connsiteY10" fmla="*/ 129396 h 129396"/>
                <a:gd name="connsiteX11" fmla="*/ 656185 w 1919187"/>
                <a:gd name="connsiteY11" fmla="*/ 120770 h 129396"/>
                <a:gd name="connsiteX12" fmla="*/ 742450 w 1919187"/>
                <a:gd name="connsiteY12" fmla="*/ 103517 h 129396"/>
                <a:gd name="connsiteX13" fmla="*/ 932231 w 1919187"/>
                <a:gd name="connsiteY13" fmla="*/ 86264 h 129396"/>
                <a:gd name="connsiteX14" fmla="*/ 958110 w 1919187"/>
                <a:gd name="connsiteY14" fmla="*/ 69011 h 129396"/>
                <a:gd name="connsiteX15" fmla="*/ 1113385 w 1919187"/>
                <a:gd name="connsiteY15" fmla="*/ 43132 h 129396"/>
                <a:gd name="connsiteX16" fmla="*/ 1510201 w 1919187"/>
                <a:gd name="connsiteY16" fmla="*/ 60385 h 129396"/>
                <a:gd name="connsiteX17" fmla="*/ 1536080 w 1919187"/>
                <a:gd name="connsiteY17" fmla="*/ 69011 h 129396"/>
                <a:gd name="connsiteX18" fmla="*/ 1915642 w 1919187"/>
                <a:gd name="connsiteY18" fmla="*/ 60385 h 129396"/>
                <a:gd name="connsiteX19" fmla="*/ 1907016 w 1919187"/>
                <a:gd name="connsiteY19" fmla="*/ 34506 h 129396"/>
                <a:gd name="connsiteX20" fmla="*/ 1855257 w 1919187"/>
                <a:gd name="connsiteY20" fmla="*/ 17253 h 129396"/>
                <a:gd name="connsiteX21" fmla="*/ 1734487 w 1919187"/>
                <a:gd name="connsiteY21" fmla="*/ 8626 h 129396"/>
                <a:gd name="connsiteX22" fmla="*/ 587174 w 1919187"/>
                <a:gd name="connsiteY22" fmla="*/ 17253 h 129396"/>
                <a:gd name="connsiteX23" fmla="*/ 509536 w 1919187"/>
                <a:gd name="connsiteY23" fmla="*/ 34506 h 129396"/>
                <a:gd name="connsiteX24" fmla="*/ 449152 w 1919187"/>
                <a:gd name="connsiteY24" fmla="*/ 51759 h 129396"/>
                <a:gd name="connsiteX25" fmla="*/ 406019 w 1919187"/>
                <a:gd name="connsiteY25" fmla="*/ 43132 h 129396"/>
                <a:gd name="connsiteX26" fmla="*/ 328382 w 1919187"/>
                <a:gd name="connsiteY26" fmla="*/ 0 h 129396"/>
                <a:gd name="connsiteX27" fmla="*/ 362887 w 1919187"/>
                <a:gd name="connsiteY27" fmla="*/ 8626 h 129396"/>
                <a:gd name="connsiteX0" fmla="*/ 338312 w 1894612"/>
                <a:gd name="connsiteY0" fmla="*/ 8626 h 129396"/>
                <a:gd name="connsiteX1" fmla="*/ 277927 w 1894612"/>
                <a:gd name="connsiteY1" fmla="*/ 17253 h 129396"/>
                <a:gd name="connsiteX2" fmla="*/ 252048 w 1894612"/>
                <a:gd name="connsiteY2" fmla="*/ 25879 h 129396"/>
                <a:gd name="connsiteX3" fmla="*/ 208916 w 1894612"/>
                <a:gd name="connsiteY3" fmla="*/ 43132 h 129396"/>
                <a:gd name="connsiteX4" fmla="*/ 122652 w 1894612"/>
                <a:gd name="connsiteY4" fmla="*/ 51759 h 129396"/>
                <a:gd name="connsiteX5" fmla="*/ 36388 w 1894612"/>
                <a:gd name="connsiteY5" fmla="*/ 69011 h 129396"/>
                <a:gd name="connsiteX6" fmla="*/ 10509 w 1894612"/>
                <a:gd name="connsiteY6" fmla="*/ 86264 h 129396"/>
                <a:gd name="connsiteX7" fmla="*/ 225851 w 1894612"/>
                <a:gd name="connsiteY7" fmla="*/ 80547 h 129396"/>
                <a:gd name="connsiteX8" fmla="*/ 338312 w 1894612"/>
                <a:gd name="connsiteY8" fmla="*/ 103517 h 129396"/>
                <a:gd name="connsiteX9" fmla="*/ 364192 w 1894612"/>
                <a:gd name="connsiteY9" fmla="*/ 112143 h 129396"/>
                <a:gd name="connsiteX10" fmla="*/ 450456 w 1894612"/>
                <a:gd name="connsiteY10" fmla="*/ 129396 h 129396"/>
                <a:gd name="connsiteX11" fmla="*/ 631610 w 1894612"/>
                <a:gd name="connsiteY11" fmla="*/ 120770 h 129396"/>
                <a:gd name="connsiteX12" fmla="*/ 717875 w 1894612"/>
                <a:gd name="connsiteY12" fmla="*/ 103517 h 129396"/>
                <a:gd name="connsiteX13" fmla="*/ 907656 w 1894612"/>
                <a:gd name="connsiteY13" fmla="*/ 86264 h 129396"/>
                <a:gd name="connsiteX14" fmla="*/ 933535 w 1894612"/>
                <a:gd name="connsiteY14" fmla="*/ 69011 h 129396"/>
                <a:gd name="connsiteX15" fmla="*/ 1088810 w 1894612"/>
                <a:gd name="connsiteY15" fmla="*/ 43132 h 129396"/>
                <a:gd name="connsiteX16" fmla="*/ 1485626 w 1894612"/>
                <a:gd name="connsiteY16" fmla="*/ 60385 h 129396"/>
                <a:gd name="connsiteX17" fmla="*/ 1511505 w 1894612"/>
                <a:gd name="connsiteY17" fmla="*/ 69011 h 129396"/>
                <a:gd name="connsiteX18" fmla="*/ 1891067 w 1894612"/>
                <a:gd name="connsiteY18" fmla="*/ 60385 h 129396"/>
                <a:gd name="connsiteX19" fmla="*/ 1882441 w 1894612"/>
                <a:gd name="connsiteY19" fmla="*/ 34506 h 129396"/>
                <a:gd name="connsiteX20" fmla="*/ 1830682 w 1894612"/>
                <a:gd name="connsiteY20" fmla="*/ 17253 h 129396"/>
                <a:gd name="connsiteX21" fmla="*/ 1709912 w 1894612"/>
                <a:gd name="connsiteY21" fmla="*/ 8626 h 129396"/>
                <a:gd name="connsiteX22" fmla="*/ 562599 w 1894612"/>
                <a:gd name="connsiteY22" fmla="*/ 17253 h 129396"/>
                <a:gd name="connsiteX23" fmla="*/ 484961 w 1894612"/>
                <a:gd name="connsiteY23" fmla="*/ 34506 h 129396"/>
                <a:gd name="connsiteX24" fmla="*/ 424577 w 1894612"/>
                <a:gd name="connsiteY24" fmla="*/ 51759 h 129396"/>
                <a:gd name="connsiteX25" fmla="*/ 381444 w 1894612"/>
                <a:gd name="connsiteY25" fmla="*/ 43132 h 129396"/>
                <a:gd name="connsiteX26" fmla="*/ 303807 w 1894612"/>
                <a:gd name="connsiteY26" fmla="*/ 0 h 129396"/>
                <a:gd name="connsiteX27" fmla="*/ 338312 w 1894612"/>
                <a:gd name="connsiteY27" fmla="*/ 8626 h 129396"/>
                <a:gd name="connsiteX0" fmla="*/ 302165 w 1858465"/>
                <a:gd name="connsiteY0" fmla="*/ 8626 h 129396"/>
                <a:gd name="connsiteX1" fmla="*/ 241780 w 1858465"/>
                <a:gd name="connsiteY1" fmla="*/ 17253 h 129396"/>
                <a:gd name="connsiteX2" fmla="*/ 215901 w 1858465"/>
                <a:gd name="connsiteY2" fmla="*/ 25879 h 129396"/>
                <a:gd name="connsiteX3" fmla="*/ 172769 w 1858465"/>
                <a:gd name="connsiteY3" fmla="*/ 43132 h 129396"/>
                <a:gd name="connsiteX4" fmla="*/ 86505 w 1858465"/>
                <a:gd name="connsiteY4" fmla="*/ 51759 h 129396"/>
                <a:gd name="connsiteX5" fmla="*/ 241 w 1858465"/>
                <a:gd name="connsiteY5" fmla="*/ 69011 h 129396"/>
                <a:gd name="connsiteX6" fmla="*/ 249108 w 1858465"/>
                <a:gd name="connsiteY6" fmla="*/ 54105 h 129396"/>
                <a:gd name="connsiteX7" fmla="*/ 189704 w 1858465"/>
                <a:gd name="connsiteY7" fmla="*/ 80547 h 129396"/>
                <a:gd name="connsiteX8" fmla="*/ 302165 w 1858465"/>
                <a:gd name="connsiteY8" fmla="*/ 103517 h 129396"/>
                <a:gd name="connsiteX9" fmla="*/ 328045 w 1858465"/>
                <a:gd name="connsiteY9" fmla="*/ 112143 h 129396"/>
                <a:gd name="connsiteX10" fmla="*/ 414309 w 1858465"/>
                <a:gd name="connsiteY10" fmla="*/ 129396 h 129396"/>
                <a:gd name="connsiteX11" fmla="*/ 595463 w 1858465"/>
                <a:gd name="connsiteY11" fmla="*/ 120770 h 129396"/>
                <a:gd name="connsiteX12" fmla="*/ 681728 w 1858465"/>
                <a:gd name="connsiteY12" fmla="*/ 103517 h 129396"/>
                <a:gd name="connsiteX13" fmla="*/ 871509 w 1858465"/>
                <a:gd name="connsiteY13" fmla="*/ 86264 h 129396"/>
                <a:gd name="connsiteX14" fmla="*/ 897388 w 1858465"/>
                <a:gd name="connsiteY14" fmla="*/ 69011 h 129396"/>
                <a:gd name="connsiteX15" fmla="*/ 1052663 w 1858465"/>
                <a:gd name="connsiteY15" fmla="*/ 43132 h 129396"/>
                <a:gd name="connsiteX16" fmla="*/ 1449479 w 1858465"/>
                <a:gd name="connsiteY16" fmla="*/ 60385 h 129396"/>
                <a:gd name="connsiteX17" fmla="*/ 1475358 w 1858465"/>
                <a:gd name="connsiteY17" fmla="*/ 69011 h 129396"/>
                <a:gd name="connsiteX18" fmla="*/ 1854920 w 1858465"/>
                <a:gd name="connsiteY18" fmla="*/ 60385 h 129396"/>
                <a:gd name="connsiteX19" fmla="*/ 1846294 w 1858465"/>
                <a:gd name="connsiteY19" fmla="*/ 34506 h 129396"/>
                <a:gd name="connsiteX20" fmla="*/ 1794535 w 1858465"/>
                <a:gd name="connsiteY20" fmla="*/ 17253 h 129396"/>
                <a:gd name="connsiteX21" fmla="*/ 1673765 w 1858465"/>
                <a:gd name="connsiteY21" fmla="*/ 8626 h 129396"/>
                <a:gd name="connsiteX22" fmla="*/ 526452 w 1858465"/>
                <a:gd name="connsiteY22" fmla="*/ 17253 h 129396"/>
                <a:gd name="connsiteX23" fmla="*/ 448814 w 1858465"/>
                <a:gd name="connsiteY23" fmla="*/ 34506 h 129396"/>
                <a:gd name="connsiteX24" fmla="*/ 388430 w 1858465"/>
                <a:gd name="connsiteY24" fmla="*/ 51759 h 129396"/>
                <a:gd name="connsiteX25" fmla="*/ 345297 w 1858465"/>
                <a:gd name="connsiteY25" fmla="*/ 43132 h 129396"/>
                <a:gd name="connsiteX26" fmla="*/ 267660 w 1858465"/>
                <a:gd name="connsiteY26" fmla="*/ 0 h 129396"/>
                <a:gd name="connsiteX27" fmla="*/ 302165 w 1858465"/>
                <a:gd name="connsiteY27" fmla="*/ 8626 h 129396"/>
                <a:gd name="connsiteX0" fmla="*/ 223221 w 1779521"/>
                <a:gd name="connsiteY0" fmla="*/ 8626 h 129396"/>
                <a:gd name="connsiteX1" fmla="*/ 162836 w 1779521"/>
                <a:gd name="connsiteY1" fmla="*/ 17253 h 129396"/>
                <a:gd name="connsiteX2" fmla="*/ 136957 w 1779521"/>
                <a:gd name="connsiteY2" fmla="*/ 25879 h 129396"/>
                <a:gd name="connsiteX3" fmla="*/ 93825 w 1779521"/>
                <a:gd name="connsiteY3" fmla="*/ 43132 h 129396"/>
                <a:gd name="connsiteX4" fmla="*/ 7561 w 1779521"/>
                <a:gd name="connsiteY4" fmla="*/ 51759 h 129396"/>
                <a:gd name="connsiteX5" fmla="*/ 300001 w 1779521"/>
                <a:gd name="connsiteY5" fmla="*/ 43743 h 129396"/>
                <a:gd name="connsiteX6" fmla="*/ 170164 w 1779521"/>
                <a:gd name="connsiteY6" fmla="*/ 54105 h 129396"/>
                <a:gd name="connsiteX7" fmla="*/ 110760 w 1779521"/>
                <a:gd name="connsiteY7" fmla="*/ 80547 h 129396"/>
                <a:gd name="connsiteX8" fmla="*/ 223221 w 1779521"/>
                <a:gd name="connsiteY8" fmla="*/ 103517 h 129396"/>
                <a:gd name="connsiteX9" fmla="*/ 249101 w 1779521"/>
                <a:gd name="connsiteY9" fmla="*/ 112143 h 129396"/>
                <a:gd name="connsiteX10" fmla="*/ 335365 w 1779521"/>
                <a:gd name="connsiteY10" fmla="*/ 129396 h 129396"/>
                <a:gd name="connsiteX11" fmla="*/ 516519 w 1779521"/>
                <a:gd name="connsiteY11" fmla="*/ 120770 h 129396"/>
                <a:gd name="connsiteX12" fmla="*/ 602784 w 1779521"/>
                <a:gd name="connsiteY12" fmla="*/ 103517 h 129396"/>
                <a:gd name="connsiteX13" fmla="*/ 792565 w 1779521"/>
                <a:gd name="connsiteY13" fmla="*/ 86264 h 129396"/>
                <a:gd name="connsiteX14" fmla="*/ 818444 w 1779521"/>
                <a:gd name="connsiteY14" fmla="*/ 69011 h 129396"/>
                <a:gd name="connsiteX15" fmla="*/ 973719 w 1779521"/>
                <a:gd name="connsiteY15" fmla="*/ 43132 h 129396"/>
                <a:gd name="connsiteX16" fmla="*/ 1370535 w 1779521"/>
                <a:gd name="connsiteY16" fmla="*/ 60385 h 129396"/>
                <a:gd name="connsiteX17" fmla="*/ 1396414 w 1779521"/>
                <a:gd name="connsiteY17" fmla="*/ 69011 h 129396"/>
                <a:gd name="connsiteX18" fmla="*/ 1775976 w 1779521"/>
                <a:gd name="connsiteY18" fmla="*/ 60385 h 129396"/>
                <a:gd name="connsiteX19" fmla="*/ 1767350 w 1779521"/>
                <a:gd name="connsiteY19" fmla="*/ 34506 h 129396"/>
                <a:gd name="connsiteX20" fmla="*/ 1715591 w 1779521"/>
                <a:gd name="connsiteY20" fmla="*/ 17253 h 129396"/>
                <a:gd name="connsiteX21" fmla="*/ 1594821 w 1779521"/>
                <a:gd name="connsiteY21" fmla="*/ 8626 h 129396"/>
                <a:gd name="connsiteX22" fmla="*/ 447508 w 1779521"/>
                <a:gd name="connsiteY22" fmla="*/ 17253 h 129396"/>
                <a:gd name="connsiteX23" fmla="*/ 369870 w 1779521"/>
                <a:gd name="connsiteY23" fmla="*/ 34506 h 129396"/>
                <a:gd name="connsiteX24" fmla="*/ 309486 w 1779521"/>
                <a:gd name="connsiteY24" fmla="*/ 51759 h 129396"/>
                <a:gd name="connsiteX25" fmla="*/ 266353 w 1779521"/>
                <a:gd name="connsiteY25" fmla="*/ 43132 h 129396"/>
                <a:gd name="connsiteX26" fmla="*/ 188716 w 1779521"/>
                <a:gd name="connsiteY26" fmla="*/ 0 h 129396"/>
                <a:gd name="connsiteX27" fmla="*/ 223221 w 1779521"/>
                <a:gd name="connsiteY27" fmla="*/ 8626 h 129396"/>
                <a:gd name="connsiteX0" fmla="*/ 223221 w 1779521"/>
                <a:gd name="connsiteY0" fmla="*/ 34486 h 155256"/>
                <a:gd name="connsiteX1" fmla="*/ 162836 w 1779521"/>
                <a:gd name="connsiteY1" fmla="*/ 43113 h 155256"/>
                <a:gd name="connsiteX2" fmla="*/ 136957 w 1779521"/>
                <a:gd name="connsiteY2" fmla="*/ 51739 h 155256"/>
                <a:gd name="connsiteX3" fmla="*/ 93825 w 1779521"/>
                <a:gd name="connsiteY3" fmla="*/ 68992 h 155256"/>
                <a:gd name="connsiteX4" fmla="*/ 7561 w 1779521"/>
                <a:gd name="connsiteY4" fmla="*/ 77619 h 155256"/>
                <a:gd name="connsiteX5" fmla="*/ 300001 w 1779521"/>
                <a:gd name="connsiteY5" fmla="*/ 69603 h 155256"/>
                <a:gd name="connsiteX6" fmla="*/ 170164 w 1779521"/>
                <a:gd name="connsiteY6" fmla="*/ 79965 h 155256"/>
                <a:gd name="connsiteX7" fmla="*/ 110760 w 1779521"/>
                <a:gd name="connsiteY7" fmla="*/ 106407 h 155256"/>
                <a:gd name="connsiteX8" fmla="*/ 223221 w 1779521"/>
                <a:gd name="connsiteY8" fmla="*/ 129377 h 155256"/>
                <a:gd name="connsiteX9" fmla="*/ 249101 w 1779521"/>
                <a:gd name="connsiteY9" fmla="*/ 138003 h 155256"/>
                <a:gd name="connsiteX10" fmla="*/ 335365 w 1779521"/>
                <a:gd name="connsiteY10" fmla="*/ 155256 h 155256"/>
                <a:gd name="connsiteX11" fmla="*/ 516519 w 1779521"/>
                <a:gd name="connsiteY11" fmla="*/ 146630 h 155256"/>
                <a:gd name="connsiteX12" fmla="*/ 602784 w 1779521"/>
                <a:gd name="connsiteY12" fmla="*/ 129377 h 155256"/>
                <a:gd name="connsiteX13" fmla="*/ 792565 w 1779521"/>
                <a:gd name="connsiteY13" fmla="*/ 112124 h 155256"/>
                <a:gd name="connsiteX14" fmla="*/ 818444 w 1779521"/>
                <a:gd name="connsiteY14" fmla="*/ 94871 h 155256"/>
                <a:gd name="connsiteX15" fmla="*/ 973719 w 1779521"/>
                <a:gd name="connsiteY15" fmla="*/ 68992 h 155256"/>
                <a:gd name="connsiteX16" fmla="*/ 1370535 w 1779521"/>
                <a:gd name="connsiteY16" fmla="*/ 86245 h 155256"/>
                <a:gd name="connsiteX17" fmla="*/ 1396414 w 1779521"/>
                <a:gd name="connsiteY17" fmla="*/ 94871 h 155256"/>
                <a:gd name="connsiteX18" fmla="*/ 1775976 w 1779521"/>
                <a:gd name="connsiteY18" fmla="*/ 86245 h 155256"/>
                <a:gd name="connsiteX19" fmla="*/ 1767350 w 1779521"/>
                <a:gd name="connsiteY19" fmla="*/ 60366 h 155256"/>
                <a:gd name="connsiteX20" fmla="*/ 1715591 w 1779521"/>
                <a:gd name="connsiteY20" fmla="*/ 43113 h 155256"/>
                <a:gd name="connsiteX21" fmla="*/ 1594821 w 1779521"/>
                <a:gd name="connsiteY21" fmla="*/ 34486 h 155256"/>
                <a:gd name="connsiteX22" fmla="*/ 1173180 w 1779521"/>
                <a:gd name="connsiteY22" fmla="*/ 0 h 155256"/>
                <a:gd name="connsiteX23" fmla="*/ 447508 w 1779521"/>
                <a:gd name="connsiteY23" fmla="*/ 43113 h 155256"/>
                <a:gd name="connsiteX24" fmla="*/ 369870 w 1779521"/>
                <a:gd name="connsiteY24" fmla="*/ 60366 h 155256"/>
                <a:gd name="connsiteX25" fmla="*/ 309486 w 1779521"/>
                <a:gd name="connsiteY25" fmla="*/ 77619 h 155256"/>
                <a:gd name="connsiteX26" fmla="*/ 266353 w 1779521"/>
                <a:gd name="connsiteY26" fmla="*/ 68992 h 155256"/>
                <a:gd name="connsiteX27" fmla="*/ 188716 w 1779521"/>
                <a:gd name="connsiteY27" fmla="*/ 25860 h 155256"/>
                <a:gd name="connsiteX28" fmla="*/ 223221 w 1779521"/>
                <a:gd name="connsiteY28" fmla="*/ 34486 h 155256"/>
                <a:gd name="connsiteX0" fmla="*/ 223221 w 1779521"/>
                <a:gd name="connsiteY0" fmla="*/ 34486 h 155256"/>
                <a:gd name="connsiteX1" fmla="*/ 162836 w 1779521"/>
                <a:gd name="connsiteY1" fmla="*/ 43113 h 155256"/>
                <a:gd name="connsiteX2" fmla="*/ 136957 w 1779521"/>
                <a:gd name="connsiteY2" fmla="*/ 51739 h 155256"/>
                <a:gd name="connsiteX3" fmla="*/ 93825 w 1779521"/>
                <a:gd name="connsiteY3" fmla="*/ 68992 h 155256"/>
                <a:gd name="connsiteX4" fmla="*/ 7561 w 1779521"/>
                <a:gd name="connsiteY4" fmla="*/ 77619 h 155256"/>
                <a:gd name="connsiteX5" fmla="*/ 300001 w 1779521"/>
                <a:gd name="connsiteY5" fmla="*/ 69603 h 155256"/>
                <a:gd name="connsiteX6" fmla="*/ 170164 w 1779521"/>
                <a:gd name="connsiteY6" fmla="*/ 79965 h 155256"/>
                <a:gd name="connsiteX7" fmla="*/ 110760 w 1779521"/>
                <a:gd name="connsiteY7" fmla="*/ 106407 h 155256"/>
                <a:gd name="connsiteX8" fmla="*/ 223221 w 1779521"/>
                <a:gd name="connsiteY8" fmla="*/ 129377 h 155256"/>
                <a:gd name="connsiteX9" fmla="*/ 249101 w 1779521"/>
                <a:gd name="connsiteY9" fmla="*/ 138003 h 155256"/>
                <a:gd name="connsiteX10" fmla="*/ 335365 w 1779521"/>
                <a:gd name="connsiteY10" fmla="*/ 155256 h 155256"/>
                <a:gd name="connsiteX11" fmla="*/ 516519 w 1779521"/>
                <a:gd name="connsiteY11" fmla="*/ 146630 h 155256"/>
                <a:gd name="connsiteX12" fmla="*/ 602784 w 1779521"/>
                <a:gd name="connsiteY12" fmla="*/ 129377 h 155256"/>
                <a:gd name="connsiteX13" fmla="*/ 792565 w 1779521"/>
                <a:gd name="connsiteY13" fmla="*/ 112124 h 155256"/>
                <a:gd name="connsiteX14" fmla="*/ 818444 w 1779521"/>
                <a:gd name="connsiteY14" fmla="*/ 94871 h 155256"/>
                <a:gd name="connsiteX15" fmla="*/ 973719 w 1779521"/>
                <a:gd name="connsiteY15" fmla="*/ 68992 h 155256"/>
                <a:gd name="connsiteX16" fmla="*/ 1370535 w 1779521"/>
                <a:gd name="connsiteY16" fmla="*/ 86245 h 155256"/>
                <a:gd name="connsiteX17" fmla="*/ 1396414 w 1779521"/>
                <a:gd name="connsiteY17" fmla="*/ 94871 h 155256"/>
                <a:gd name="connsiteX18" fmla="*/ 1775976 w 1779521"/>
                <a:gd name="connsiteY18" fmla="*/ 86245 h 155256"/>
                <a:gd name="connsiteX19" fmla="*/ 1767350 w 1779521"/>
                <a:gd name="connsiteY19" fmla="*/ 60366 h 155256"/>
                <a:gd name="connsiteX20" fmla="*/ 1715591 w 1779521"/>
                <a:gd name="connsiteY20" fmla="*/ 43113 h 155256"/>
                <a:gd name="connsiteX21" fmla="*/ 1594821 w 1779521"/>
                <a:gd name="connsiteY21" fmla="*/ 34486 h 155256"/>
                <a:gd name="connsiteX22" fmla="*/ 1173180 w 1779521"/>
                <a:gd name="connsiteY22" fmla="*/ 0 h 155256"/>
                <a:gd name="connsiteX23" fmla="*/ 697943 w 1779521"/>
                <a:gd name="connsiteY23" fmla="*/ 6891 h 155256"/>
                <a:gd name="connsiteX24" fmla="*/ 447508 w 1779521"/>
                <a:gd name="connsiteY24" fmla="*/ 43113 h 155256"/>
                <a:gd name="connsiteX25" fmla="*/ 369870 w 1779521"/>
                <a:gd name="connsiteY25" fmla="*/ 60366 h 155256"/>
                <a:gd name="connsiteX26" fmla="*/ 309486 w 1779521"/>
                <a:gd name="connsiteY26" fmla="*/ 77619 h 155256"/>
                <a:gd name="connsiteX27" fmla="*/ 266353 w 1779521"/>
                <a:gd name="connsiteY27" fmla="*/ 68992 h 155256"/>
                <a:gd name="connsiteX28" fmla="*/ 188716 w 1779521"/>
                <a:gd name="connsiteY28" fmla="*/ 25860 h 155256"/>
                <a:gd name="connsiteX29" fmla="*/ 223221 w 1779521"/>
                <a:gd name="connsiteY29" fmla="*/ 34486 h 155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9521" h="155256">
                  <a:moveTo>
                    <a:pt x="223221" y="34486"/>
                  </a:moveTo>
                  <a:cubicBezTo>
                    <a:pt x="218908" y="37361"/>
                    <a:pt x="182774" y="39125"/>
                    <a:pt x="162836" y="43113"/>
                  </a:cubicBezTo>
                  <a:cubicBezTo>
                    <a:pt x="153920" y="44896"/>
                    <a:pt x="145471" y="48546"/>
                    <a:pt x="136957" y="51739"/>
                  </a:cubicBezTo>
                  <a:cubicBezTo>
                    <a:pt x="122458" y="57176"/>
                    <a:pt x="109009" y="65955"/>
                    <a:pt x="93825" y="68992"/>
                  </a:cubicBezTo>
                  <a:cubicBezTo>
                    <a:pt x="65488" y="74660"/>
                    <a:pt x="-26802" y="77517"/>
                    <a:pt x="7561" y="77619"/>
                  </a:cubicBezTo>
                  <a:cubicBezTo>
                    <a:pt x="41924" y="77721"/>
                    <a:pt x="337139" y="60319"/>
                    <a:pt x="300001" y="69603"/>
                  </a:cubicBezTo>
                  <a:cubicBezTo>
                    <a:pt x="291375" y="75354"/>
                    <a:pt x="201704" y="73831"/>
                    <a:pt x="170164" y="79965"/>
                  </a:cubicBezTo>
                  <a:cubicBezTo>
                    <a:pt x="138624" y="86099"/>
                    <a:pt x="52645" y="91879"/>
                    <a:pt x="110760" y="106407"/>
                  </a:cubicBezTo>
                  <a:cubicBezTo>
                    <a:pt x="270368" y="96432"/>
                    <a:pt x="200164" y="124111"/>
                    <a:pt x="223221" y="129377"/>
                  </a:cubicBezTo>
                  <a:cubicBezTo>
                    <a:pt x="246278" y="134643"/>
                    <a:pt x="240241" y="135958"/>
                    <a:pt x="249101" y="138003"/>
                  </a:cubicBezTo>
                  <a:cubicBezTo>
                    <a:pt x="277674" y="144597"/>
                    <a:pt x="335365" y="155256"/>
                    <a:pt x="335365" y="155256"/>
                  </a:cubicBezTo>
                  <a:cubicBezTo>
                    <a:pt x="395750" y="152381"/>
                    <a:pt x="456347" y="152453"/>
                    <a:pt x="516519" y="146630"/>
                  </a:cubicBezTo>
                  <a:cubicBezTo>
                    <a:pt x="545707" y="143805"/>
                    <a:pt x="574029" y="135128"/>
                    <a:pt x="602784" y="129377"/>
                  </a:cubicBezTo>
                  <a:cubicBezTo>
                    <a:pt x="620020" y="125930"/>
                    <a:pt x="784240" y="112818"/>
                    <a:pt x="792565" y="112124"/>
                  </a:cubicBezTo>
                  <a:cubicBezTo>
                    <a:pt x="801191" y="106373"/>
                    <a:pt x="808323" y="97120"/>
                    <a:pt x="818444" y="94871"/>
                  </a:cubicBezTo>
                  <a:cubicBezTo>
                    <a:pt x="1067555" y="39514"/>
                    <a:pt x="883426" y="99092"/>
                    <a:pt x="973719" y="68992"/>
                  </a:cubicBezTo>
                  <a:cubicBezTo>
                    <a:pt x="1059036" y="71073"/>
                    <a:pt x="1246951" y="55350"/>
                    <a:pt x="1370535" y="86245"/>
                  </a:cubicBezTo>
                  <a:cubicBezTo>
                    <a:pt x="1379356" y="88450"/>
                    <a:pt x="1387788" y="91996"/>
                    <a:pt x="1396414" y="94871"/>
                  </a:cubicBezTo>
                  <a:cubicBezTo>
                    <a:pt x="1522935" y="91996"/>
                    <a:pt x="1649967" y="97967"/>
                    <a:pt x="1775976" y="86245"/>
                  </a:cubicBezTo>
                  <a:cubicBezTo>
                    <a:pt x="1785030" y="85403"/>
                    <a:pt x="1774749" y="65651"/>
                    <a:pt x="1767350" y="60366"/>
                  </a:cubicBezTo>
                  <a:cubicBezTo>
                    <a:pt x="1752551" y="49795"/>
                    <a:pt x="1732844" y="48864"/>
                    <a:pt x="1715591" y="43113"/>
                  </a:cubicBezTo>
                  <a:cubicBezTo>
                    <a:pt x="1677303" y="30350"/>
                    <a:pt x="1685223" y="41671"/>
                    <a:pt x="1594821" y="34486"/>
                  </a:cubicBezTo>
                  <a:cubicBezTo>
                    <a:pt x="1504419" y="27301"/>
                    <a:pt x="1318947" y="1919"/>
                    <a:pt x="1173180" y="0"/>
                  </a:cubicBezTo>
                  <a:cubicBezTo>
                    <a:pt x="1022193" y="7657"/>
                    <a:pt x="848930" y="-766"/>
                    <a:pt x="697943" y="6891"/>
                  </a:cubicBezTo>
                  <a:lnTo>
                    <a:pt x="447508" y="43113"/>
                  </a:lnTo>
                  <a:cubicBezTo>
                    <a:pt x="392829" y="52025"/>
                    <a:pt x="402080" y="51163"/>
                    <a:pt x="369870" y="60366"/>
                  </a:cubicBezTo>
                  <a:cubicBezTo>
                    <a:pt x="294056" y="82027"/>
                    <a:pt x="371530" y="56936"/>
                    <a:pt x="309486" y="77619"/>
                  </a:cubicBezTo>
                  <a:cubicBezTo>
                    <a:pt x="295108" y="74743"/>
                    <a:pt x="279701" y="75059"/>
                    <a:pt x="266353" y="68992"/>
                  </a:cubicBezTo>
                  <a:cubicBezTo>
                    <a:pt x="255513" y="64065"/>
                    <a:pt x="213005" y="25860"/>
                    <a:pt x="188716" y="25860"/>
                  </a:cubicBezTo>
                  <a:cubicBezTo>
                    <a:pt x="184649" y="25860"/>
                    <a:pt x="227534" y="31611"/>
                    <a:pt x="223221" y="34486"/>
                  </a:cubicBezTo>
                  <a:close/>
                </a:path>
              </a:pathLst>
            </a:custGeom>
            <a:solidFill>
              <a:srgbClr val="FFC000"/>
            </a:solidFill>
            <a:ln w="25400" cap="flat" cmpd="sng" algn="ctr">
              <a:noFill/>
              <a:prstDash val="solid"/>
            </a:ln>
            <a:effectLst>
              <a:softEdge rad="63500"/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" name="Freeform 20">
              <a:extLst>
                <a:ext uri="{FF2B5EF4-FFF2-40B4-BE49-F238E27FC236}">
                  <a16:creationId xmlns:a16="http://schemas.microsoft.com/office/drawing/2014/main" id="{0FF44C84-D33D-4004-85DF-127071FD8E0F}"/>
                </a:ext>
              </a:extLst>
            </p:cNvPr>
            <p:cNvSpPr/>
            <p:nvPr/>
          </p:nvSpPr>
          <p:spPr>
            <a:xfrm>
              <a:off x="36773" y="1217595"/>
              <a:ext cx="2158963" cy="699237"/>
            </a:xfrm>
            <a:custGeom>
              <a:avLst/>
              <a:gdLst>
                <a:gd name="connsiteX0" fmla="*/ 408265 w 2987563"/>
                <a:gd name="connsiteY0" fmla="*/ 497 h 699237"/>
                <a:gd name="connsiteX1" fmla="*/ 2823 w 2987563"/>
                <a:gd name="connsiteY1" fmla="*/ 9124 h 699237"/>
                <a:gd name="connsiteX2" fmla="*/ 28703 w 2987563"/>
                <a:gd name="connsiteY2" fmla="*/ 35003 h 699237"/>
                <a:gd name="connsiteX3" fmla="*/ 80461 w 2987563"/>
                <a:gd name="connsiteY3" fmla="*/ 121267 h 699237"/>
                <a:gd name="connsiteX4" fmla="*/ 89087 w 2987563"/>
                <a:gd name="connsiteY4" fmla="*/ 147146 h 699237"/>
                <a:gd name="connsiteX5" fmla="*/ 80461 w 2987563"/>
                <a:gd name="connsiteY5" fmla="*/ 207531 h 699237"/>
                <a:gd name="connsiteX6" fmla="*/ 106340 w 2987563"/>
                <a:gd name="connsiteY6" fmla="*/ 224784 h 699237"/>
                <a:gd name="connsiteX7" fmla="*/ 313374 w 2987563"/>
                <a:gd name="connsiteY7" fmla="*/ 233410 h 699237"/>
                <a:gd name="connsiteX8" fmla="*/ 304748 w 2987563"/>
                <a:gd name="connsiteY8" fmla="*/ 319675 h 699237"/>
                <a:gd name="connsiteX9" fmla="*/ 278869 w 2987563"/>
                <a:gd name="connsiteY9" fmla="*/ 336927 h 699237"/>
                <a:gd name="connsiteX10" fmla="*/ 227110 w 2987563"/>
                <a:gd name="connsiteY10" fmla="*/ 388686 h 699237"/>
                <a:gd name="connsiteX11" fmla="*/ 192604 w 2987563"/>
                <a:gd name="connsiteY11" fmla="*/ 440444 h 699237"/>
                <a:gd name="connsiteX12" fmla="*/ 140846 w 2987563"/>
                <a:gd name="connsiteY12" fmla="*/ 474950 h 699237"/>
                <a:gd name="connsiteX13" fmla="*/ 132219 w 2987563"/>
                <a:gd name="connsiteY13" fmla="*/ 500829 h 699237"/>
                <a:gd name="connsiteX14" fmla="*/ 183978 w 2987563"/>
                <a:gd name="connsiteY14" fmla="*/ 518082 h 699237"/>
                <a:gd name="connsiteX15" fmla="*/ 252989 w 2987563"/>
                <a:gd name="connsiteY15" fmla="*/ 509456 h 699237"/>
                <a:gd name="connsiteX16" fmla="*/ 278869 w 2987563"/>
                <a:gd name="connsiteY16" fmla="*/ 500829 h 699237"/>
                <a:gd name="connsiteX17" fmla="*/ 339253 w 2987563"/>
                <a:gd name="connsiteY17" fmla="*/ 483576 h 699237"/>
                <a:gd name="connsiteX18" fmla="*/ 408265 w 2987563"/>
                <a:gd name="connsiteY18" fmla="*/ 492203 h 699237"/>
                <a:gd name="connsiteX19" fmla="*/ 451397 w 2987563"/>
                <a:gd name="connsiteY19" fmla="*/ 543961 h 699237"/>
                <a:gd name="connsiteX20" fmla="*/ 477276 w 2987563"/>
                <a:gd name="connsiteY20" fmla="*/ 561214 h 699237"/>
                <a:gd name="connsiteX21" fmla="*/ 529035 w 2987563"/>
                <a:gd name="connsiteY21" fmla="*/ 552588 h 699237"/>
                <a:gd name="connsiteX22" fmla="*/ 554914 w 2987563"/>
                <a:gd name="connsiteY22" fmla="*/ 535335 h 699237"/>
                <a:gd name="connsiteX23" fmla="*/ 589419 w 2987563"/>
                <a:gd name="connsiteY23" fmla="*/ 518082 h 699237"/>
                <a:gd name="connsiteX24" fmla="*/ 641178 w 2987563"/>
                <a:gd name="connsiteY24" fmla="*/ 492203 h 699237"/>
                <a:gd name="connsiteX25" fmla="*/ 701563 w 2987563"/>
                <a:gd name="connsiteY25" fmla="*/ 500829 h 699237"/>
                <a:gd name="connsiteX26" fmla="*/ 727442 w 2987563"/>
                <a:gd name="connsiteY26" fmla="*/ 526708 h 699237"/>
                <a:gd name="connsiteX27" fmla="*/ 761948 w 2987563"/>
                <a:gd name="connsiteY27" fmla="*/ 543961 h 699237"/>
                <a:gd name="connsiteX28" fmla="*/ 839586 w 2987563"/>
                <a:gd name="connsiteY28" fmla="*/ 535335 h 699237"/>
                <a:gd name="connsiteX29" fmla="*/ 891344 w 2987563"/>
                <a:gd name="connsiteY29" fmla="*/ 500829 h 699237"/>
                <a:gd name="connsiteX30" fmla="*/ 917223 w 2987563"/>
                <a:gd name="connsiteY30" fmla="*/ 483576 h 699237"/>
                <a:gd name="connsiteX31" fmla="*/ 968982 w 2987563"/>
                <a:gd name="connsiteY31" fmla="*/ 440444 h 699237"/>
                <a:gd name="connsiteX32" fmla="*/ 994861 w 2987563"/>
                <a:gd name="connsiteY32" fmla="*/ 431818 h 699237"/>
                <a:gd name="connsiteX33" fmla="*/ 1020740 w 2987563"/>
                <a:gd name="connsiteY33" fmla="*/ 414565 h 699237"/>
                <a:gd name="connsiteX34" fmla="*/ 1132884 w 2987563"/>
                <a:gd name="connsiteY34" fmla="*/ 414565 h 699237"/>
                <a:gd name="connsiteX35" fmla="*/ 1210521 w 2987563"/>
                <a:gd name="connsiteY35" fmla="*/ 449071 h 699237"/>
                <a:gd name="connsiteX36" fmla="*/ 1236401 w 2987563"/>
                <a:gd name="connsiteY36" fmla="*/ 457697 h 699237"/>
                <a:gd name="connsiteX37" fmla="*/ 1253653 w 2987563"/>
                <a:gd name="connsiteY37" fmla="*/ 483576 h 699237"/>
                <a:gd name="connsiteX38" fmla="*/ 1314038 w 2987563"/>
                <a:gd name="connsiteY38" fmla="*/ 509456 h 699237"/>
                <a:gd name="connsiteX39" fmla="*/ 1339918 w 2987563"/>
                <a:gd name="connsiteY39" fmla="*/ 526708 h 699237"/>
                <a:gd name="connsiteX40" fmla="*/ 1374423 w 2987563"/>
                <a:gd name="connsiteY40" fmla="*/ 543961 h 699237"/>
                <a:gd name="connsiteX41" fmla="*/ 1400303 w 2987563"/>
                <a:gd name="connsiteY41" fmla="*/ 569841 h 699237"/>
                <a:gd name="connsiteX42" fmla="*/ 1460687 w 2987563"/>
                <a:gd name="connsiteY42" fmla="*/ 587093 h 699237"/>
                <a:gd name="connsiteX43" fmla="*/ 1495193 w 2987563"/>
                <a:gd name="connsiteY43" fmla="*/ 604346 h 699237"/>
                <a:gd name="connsiteX44" fmla="*/ 1529699 w 2987563"/>
                <a:gd name="connsiteY44" fmla="*/ 612973 h 699237"/>
                <a:gd name="connsiteX45" fmla="*/ 1624589 w 2987563"/>
                <a:gd name="connsiteY45" fmla="*/ 630225 h 699237"/>
                <a:gd name="connsiteX46" fmla="*/ 2064536 w 2987563"/>
                <a:gd name="connsiteY46" fmla="*/ 638852 h 699237"/>
                <a:gd name="connsiteX47" fmla="*/ 2150801 w 2987563"/>
                <a:gd name="connsiteY47" fmla="*/ 664731 h 699237"/>
                <a:gd name="connsiteX48" fmla="*/ 2176680 w 2987563"/>
                <a:gd name="connsiteY48" fmla="*/ 681984 h 699237"/>
                <a:gd name="connsiteX49" fmla="*/ 2323329 w 2987563"/>
                <a:gd name="connsiteY49" fmla="*/ 699237 h 699237"/>
                <a:gd name="connsiteX50" fmla="*/ 2349208 w 2987563"/>
                <a:gd name="connsiteY50" fmla="*/ 681984 h 699237"/>
                <a:gd name="connsiteX51" fmla="*/ 2392340 w 2987563"/>
                <a:gd name="connsiteY51" fmla="*/ 638852 h 699237"/>
                <a:gd name="connsiteX52" fmla="*/ 2461352 w 2987563"/>
                <a:gd name="connsiteY52" fmla="*/ 595720 h 699237"/>
                <a:gd name="connsiteX53" fmla="*/ 2909925 w 2987563"/>
                <a:gd name="connsiteY53" fmla="*/ 587093 h 699237"/>
                <a:gd name="connsiteX54" fmla="*/ 2935804 w 2987563"/>
                <a:gd name="connsiteY54" fmla="*/ 569841 h 699237"/>
                <a:gd name="connsiteX55" fmla="*/ 2927178 w 2987563"/>
                <a:gd name="connsiteY55" fmla="*/ 543961 h 699237"/>
                <a:gd name="connsiteX56" fmla="*/ 2815035 w 2987563"/>
                <a:gd name="connsiteY56" fmla="*/ 518082 h 699237"/>
                <a:gd name="connsiteX57" fmla="*/ 2720144 w 2987563"/>
                <a:gd name="connsiteY57" fmla="*/ 492203 h 699237"/>
                <a:gd name="connsiteX58" fmla="*/ 2608001 w 2987563"/>
                <a:gd name="connsiteY58" fmla="*/ 466324 h 699237"/>
                <a:gd name="connsiteX59" fmla="*/ 2694265 w 2987563"/>
                <a:gd name="connsiteY59" fmla="*/ 388686 h 699237"/>
                <a:gd name="connsiteX60" fmla="*/ 2711518 w 2987563"/>
                <a:gd name="connsiteY60" fmla="*/ 362807 h 699237"/>
                <a:gd name="connsiteX61" fmla="*/ 2763276 w 2987563"/>
                <a:gd name="connsiteY61" fmla="*/ 319675 h 699237"/>
                <a:gd name="connsiteX62" fmla="*/ 2789155 w 2987563"/>
                <a:gd name="connsiteY62" fmla="*/ 311048 h 699237"/>
                <a:gd name="connsiteX63" fmla="*/ 2797782 w 2987563"/>
                <a:gd name="connsiteY63" fmla="*/ 285169 h 699237"/>
                <a:gd name="connsiteX64" fmla="*/ 2780529 w 2987563"/>
                <a:gd name="connsiteY64" fmla="*/ 224784 h 699237"/>
                <a:gd name="connsiteX65" fmla="*/ 2832287 w 2987563"/>
                <a:gd name="connsiteY65" fmla="*/ 190278 h 699237"/>
                <a:gd name="connsiteX66" fmla="*/ 2858167 w 2987563"/>
                <a:gd name="connsiteY66" fmla="*/ 164399 h 699237"/>
                <a:gd name="connsiteX67" fmla="*/ 2884046 w 2987563"/>
                <a:gd name="connsiteY67" fmla="*/ 147146 h 699237"/>
                <a:gd name="connsiteX68" fmla="*/ 2961684 w 2987563"/>
                <a:gd name="connsiteY68" fmla="*/ 104014 h 699237"/>
                <a:gd name="connsiteX69" fmla="*/ 2987563 w 2987563"/>
                <a:gd name="connsiteY69" fmla="*/ 95388 h 699237"/>
                <a:gd name="connsiteX70" fmla="*/ 2961684 w 2987563"/>
                <a:gd name="connsiteY70" fmla="*/ 86761 h 699237"/>
                <a:gd name="connsiteX71" fmla="*/ 2806408 w 2987563"/>
                <a:gd name="connsiteY71" fmla="*/ 104014 h 699237"/>
                <a:gd name="connsiteX72" fmla="*/ 2754650 w 2987563"/>
                <a:gd name="connsiteY72" fmla="*/ 147146 h 699237"/>
                <a:gd name="connsiteX73" fmla="*/ 2702891 w 2987563"/>
                <a:gd name="connsiteY73" fmla="*/ 164399 h 699237"/>
                <a:gd name="connsiteX74" fmla="*/ 2677012 w 2987563"/>
                <a:gd name="connsiteY74" fmla="*/ 181652 h 699237"/>
                <a:gd name="connsiteX75" fmla="*/ 2651133 w 2987563"/>
                <a:gd name="connsiteY75" fmla="*/ 190278 h 699237"/>
                <a:gd name="connsiteX76" fmla="*/ 2461352 w 2987563"/>
                <a:gd name="connsiteY76" fmla="*/ 207531 h 699237"/>
                <a:gd name="connsiteX77" fmla="*/ 2409593 w 2987563"/>
                <a:gd name="connsiteY77" fmla="*/ 216158 h 699237"/>
                <a:gd name="connsiteX78" fmla="*/ 2288823 w 2987563"/>
                <a:gd name="connsiteY78" fmla="*/ 198905 h 699237"/>
                <a:gd name="connsiteX79" fmla="*/ 2314703 w 2987563"/>
                <a:gd name="connsiteY79" fmla="*/ 155773 h 699237"/>
                <a:gd name="connsiteX80" fmla="*/ 2340582 w 2987563"/>
                <a:gd name="connsiteY80" fmla="*/ 138520 h 699237"/>
                <a:gd name="connsiteX81" fmla="*/ 2375087 w 2987563"/>
                <a:gd name="connsiteY81" fmla="*/ 104014 h 699237"/>
                <a:gd name="connsiteX82" fmla="*/ 2409593 w 2987563"/>
                <a:gd name="connsiteY82" fmla="*/ 78135 h 699237"/>
                <a:gd name="connsiteX83" fmla="*/ 2349208 w 2987563"/>
                <a:gd name="connsiteY83" fmla="*/ 86761 h 699237"/>
                <a:gd name="connsiteX84" fmla="*/ 2297450 w 2987563"/>
                <a:gd name="connsiteY84" fmla="*/ 104014 h 699237"/>
                <a:gd name="connsiteX85" fmla="*/ 2271570 w 2987563"/>
                <a:gd name="connsiteY85" fmla="*/ 121267 h 699237"/>
                <a:gd name="connsiteX86" fmla="*/ 2176680 w 2987563"/>
                <a:gd name="connsiteY86" fmla="*/ 138520 h 699237"/>
                <a:gd name="connsiteX87" fmla="*/ 2124921 w 2987563"/>
                <a:gd name="connsiteY87" fmla="*/ 155773 h 699237"/>
                <a:gd name="connsiteX88" fmla="*/ 2099042 w 2987563"/>
                <a:gd name="connsiteY88" fmla="*/ 164399 h 699237"/>
                <a:gd name="connsiteX89" fmla="*/ 1969646 w 2987563"/>
                <a:gd name="connsiteY89" fmla="*/ 198905 h 699237"/>
                <a:gd name="connsiteX90" fmla="*/ 1857503 w 2987563"/>
                <a:gd name="connsiteY90" fmla="*/ 190278 h 699237"/>
                <a:gd name="connsiteX91" fmla="*/ 1822997 w 2987563"/>
                <a:gd name="connsiteY91" fmla="*/ 147146 h 699237"/>
                <a:gd name="connsiteX92" fmla="*/ 1797118 w 2987563"/>
                <a:gd name="connsiteY92" fmla="*/ 138520 h 699237"/>
                <a:gd name="connsiteX93" fmla="*/ 1728106 w 2987563"/>
                <a:gd name="connsiteY93" fmla="*/ 147146 h 699237"/>
                <a:gd name="connsiteX94" fmla="*/ 1702227 w 2987563"/>
                <a:gd name="connsiteY94" fmla="*/ 164399 h 699237"/>
                <a:gd name="connsiteX95" fmla="*/ 1641842 w 2987563"/>
                <a:gd name="connsiteY95" fmla="*/ 181652 h 699237"/>
                <a:gd name="connsiteX96" fmla="*/ 1201895 w 2987563"/>
                <a:gd name="connsiteY96" fmla="*/ 181652 h 699237"/>
                <a:gd name="connsiteX97" fmla="*/ 1158763 w 2987563"/>
                <a:gd name="connsiteY97" fmla="*/ 198905 h 699237"/>
                <a:gd name="connsiteX98" fmla="*/ 1115631 w 2987563"/>
                <a:gd name="connsiteY98" fmla="*/ 207531 h 699237"/>
                <a:gd name="connsiteX99" fmla="*/ 925850 w 2987563"/>
                <a:gd name="connsiteY99" fmla="*/ 181652 h 699237"/>
                <a:gd name="connsiteX100" fmla="*/ 856838 w 2987563"/>
                <a:gd name="connsiteY100" fmla="*/ 164399 h 699237"/>
                <a:gd name="connsiteX101" fmla="*/ 805080 w 2987563"/>
                <a:gd name="connsiteY101" fmla="*/ 138520 h 699237"/>
                <a:gd name="connsiteX102" fmla="*/ 779201 w 2987563"/>
                <a:gd name="connsiteY102" fmla="*/ 129893 h 699237"/>
                <a:gd name="connsiteX103" fmla="*/ 761948 w 2987563"/>
                <a:gd name="connsiteY103" fmla="*/ 104014 h 699237"/>
                <a:gd name="connsiteX104" fmla="*/ 787827 w 2987563"/>
                <a:gd name="connsiteY104" fmla="*/ 86761 h 699237"/>
                <a:gd name="connsiteX105" fmla="*/ 848212 w 2987563"/>
                <a:gd name="connsiteY105" fmla="*/ 60882 h 699237"/>
                <a:gd name="connsiteX106" fmla="*/ 623925 w 2987563"/>
                <a:gd name="connsiteY106" fmla="*/ 43629 h 699237"/>
                <a:gd name="connsiteX107" fmla="*/ 529035 w 2987563"/>
                <a:gd name="connsiteY107" fmla="*/ 26376 h 699237"/>
                <a:gd name="connsiteX108" fmla="*/ 468650 w 2987563"/>
                <a:gd name="connsiteY108" fmla="*/ 9124 h 699237"/>
                <a:gd name="connsiteX109" fmla="*/ 408265 w 2987563"/>
                <a:gd name="connsiteY109" fmla="*/ 497 h 699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2987563" h="699237">
                  <a:moveTo>
                    <a:pt x="408265" y="497"/>
                  </a:moveTo>
                  <a:cubicBezTo>
                    <a:pt x="330627" y="497"/>
                    <a:pt x="137446" y="-3115"/>
                    <a:pt x="2823" y="9124"/>
                  </a:cubicBezTo>
                  <a:cubicBezTo>
                    <a:pt x="-9327" y="10229"/>
                    <a:pt x="21213" y="25373"/>
                    <a:pt x="28703" y="35003"/>
                  </a:cubicBezTo>
                  <a:cubicBezTo>
                    <a:pt x="48214" y="60088"/>
                    <a:pt x="67658" y="91393"/>
                    <a:pt x="80461" y="121267"/>
                  </a:cubicBezTo>
                  <a:cubicBezTo>
                    <a:pt x="84043" y="129625"/>
                    <a:pt x="86212" y="138520"/>
                    <a:pt x="89087" y="147146"/>
                  </a:cubicBezTo>
                  <a:cubicBezTo>
                    <a:pt x="86212" y="167274"/>
                    <a:pt x="76050" y="187683"/>
                    <a:pt x="80461" y="207531"/>
                  </a:cubicBezTo>
                  <a:cubicBezTo>
                    <a:pt x="82710" y="217652"/>
                    <a:pt x="96036" y="223639"/>
                    <a:pt x="106340" y="224784"/>
                  </a:cubicBezTo>
                  <a:cubicBezTo>
                    <a:pt x="174989" y="232412"/>
                    <a:pt x="244363" y="230535"/>
                    <a:pt x="313374" y="233410"/>
                  </a:cubicBezTo>
                  <a:cubicBezTo>
                    <a:pt x="310499" y="262165"/>
                    <a:pt x="313886" y="292260"/>
                    <a:pt x="304748" y="319675"/>
                  </a:cubicBezTo>
                  <a:cubicBezTo>
                    <a:pt x="301470" y="329510"/>
                    <a:pt x="286618" y="330039"/>
                    <a:pt x="278869" y="336927"/>
                  </a:cubicBezTo>
                  <a:cubicBezTo>
                    <a:pt x="260633" y="353137"/>
                    <a:pt x="240645" y="368385"/>
                    <a:pt x="227110" y="388686"/>
                  </a:cubicBezTo>
                  <a:cubicBezTo>
                    <a:pt x="215608" y="405939"/>
                    <a:pt x="209857" y="428942"/>
                    <a:pt x="192604" y="440444"/>
                  </a:cubicBezTo>
                  <a:lnTo>
                    <a:pt x="140846" y="474950"/>
                  </a:lnTo>
                  <a:cubicBezTo>
                    <a:pt x="137970" y="483576"/>
                    <a:pt x="125789" y="494399"/>
                    <a:pt x="132219" y="500829"/>
                  </a:cubicBezTo>
                  <a:cubicBezTo>
                    <a:pt x="145079" y="513689"/>
                    <a:pt x="183978" y="518082"/>
                    <a:pt x="183978" y="518082"/>
                  </a:cubicBezTo>
                  <a:cubicBezTo>
                    <a:pt x="206982" y="515207"/>
                    <a:pt x="230180" y="513603"/>
                    <a:pt x="252989" y="509456"/>
                  </a:cubicBezTo>
                  <a:cubicBezTo>
                    <a:pt x="261936" y="507829"/>
                    <a:pt x="270126" y="503327"/>
                    <a:pt x="278869" y="500829"/>
                  </a:cubicBezTo>
                  <a:cubicBezTo>
                    <a:pt x="354683" y="479168"/>
                    <a:pt x="277209" y="504259"/>
                    <a:pt x="339253" y="483576"/>
                  </a:cubicBezTo>
                  <a:cubicBezTo>
                    <a:pt x="362257" y="486452"/>
                    <a:pt x="386478" y="484280"/>
                    <a:pt x="408265" y="492203"/>
                  </a:cubicBezTo>
                  <a:cubicBezTo>
                    <a:pt x="430471" y="500278"/>
                    <a:pt x="436728" y="529292"/>
                    <a:pt x="451397" y="543961"/>
                  </a:cubicBezTo>
                  <a:cubicBezTo>
                    <a:pt x="458728" y="551292"/>
                    <a:pt x="468650" y="555463"/>
                    <a:pt x="477276" y="561214"/>
                  </a:cubicBezTo>
                  <a:cubicBezTo>
                    <a:pt x="494529" y="558339"/>
                    <a:pt x="512442" y="558119"/>
                    <a:pt x="529035" y="552588"/>
                  </a:cubicBezTo>
                  <a:cubicBezTo>
                    <a:pt x="538871" y="549310"/>
                    <a:pt x="545912" y="540479"/>
                    <a:pt x="554914" y="535335"/>
                  </a:cubicBezTo>
                  <a:cubicBezTo>
                    <a:pt x="566079" y="528955"/>
                    <a:pt x="578254" y="524462"/>
                    <a:pt x="589419" y="518082"/>
                  </a:cubicBezTo>
                  <a:cubicBezTo>
                    <a:pt x="636240" y="491327"/>
                    <a:pt x="593733" y="508017"/>
                    <a:pt x="641178" y="492203"/>
                  </a:cubicBezTo>
                  <a:cubicBezTo>
                    <a:pt x="661306" y="495078"/>
                    <a:pt x="682685" y="493278"/>
                    <a:pt x="701563" y="500829"/>
                  </a:cubicBezTo>
                  <a:cubicBezTo>
                    <a:pt x="712890" y="505360"/>
                    <a:pt x="717515" y="519617"/>
                    <a:pt x="727442" y="526708"/>
                  </a:cubicBezTo>
                  <a:cubicBezTo>
                    <a:pt x="737906" y="534182"/>
                    <a:pt x="750446" y="538210"/>
                    <a:pt x="761948" y="543961"/>
                  </a:cubicBezTo>
                  <a:cubicBezTo>
                    <a:pt x="787827" y="541086"/>
                    <a:pt x="814884" y="543569"/>
                    <a:pt x="839586" y="535335"/>
                  </a:cubicBezTo>
                  <a:cubicBezTo>
                    <a:pt x="859257" y="528778"/>
                    <a:pt x="874091" y="512331"/>
                    <a:pt x="891344" y="500829"/>
                  </a:cubicBezTo>
                  <a:cubicBezTo>
                    <a:pt x="899970" y="495078"/>
                    <a:pt x="909892" y="490907"/>
                    <a:pt x="917223" y="483576"/>
                  </a:cubicBezTo>
                  <a:cubicBezTo>
                    <a:pt x="936300" y="464500"/>
                    <a:pt x="944964" y="452453"/>
                    <a:pt x="968982" y="440444"/>
                  </a:cubicBezTo>
                  <a:cubicBezTo>
                    <a:pt x="977115" y="436378"/>
                    <a:pt x="986235" y="434693"/>
                    <a:pt x="994861" y="431818"/>
                  </a:cubicBezTo>
                  <a:cubicBezTo>
                    <a:pt x="1003487" y="426067"/>
                    <a:pt x="1011032" y="418205"/>
                    <a:pt x="1020740" y="414565"/>
                  </a:cubicBezTo>
                  <a:cubicBezTo>
                    <a:pt x="1063551" y="398511"/>
                    <a:pt x="1085775" y="408677"/>
                    <a:pt x="1132884" y="414565"/>
                  </a:cubicBezTo>
                  <a:cubicBezTo>
                    <a:pt x="1191186" y="434000"/>
                    <a:pt x="1120669" y="409138"/>
                    <a:pt x="1210521" y="449071"/>
                  </a:cubicBezTo>
                  <a:cubicBezTo>
                    <a:pt x="1218831" y="452764"/>
                    <a:pt x="1227774" y="454822"/>
                    <a:pt x="1236401" y="457697"/>
                  </a:cubicBezTo>
                  <a:cubicBezTo>
                    <a:pt x="1242152" y="466323"/>
                    <a:pt x="1245689" y="476939"/>
                    <a:pt x="1253653" y="483576"/>
                  </a:cubicBezTo>
                  <a:cubicBezTo>
                    <a:pt x="1280573" y="506010"/>
                    <a:pt x="1287074" y="495974"/>
                    <a:pt x="1314038" y="509456"/>
                  </a:cubicBezTo>
                  <a:cubicBezTo>
                    <a:pt x="1323311" y="514093"/>
                    <a:pt x="1330916" y="521564"/>
                    <a:pt x="1339918" y="526708"/>
                  </a:cubicBezTo>
                  <a:cubicBezTo>
                    <a:pt x="1351083" y="533088"/>
                    <a:pt x="1363959" y="536487"/>
                    <a:pt x="1374423" y="543961"/>
                  </a:cubicBezTo>
                  <a:cubicBezTo>
                    <a:pt x="1384350" y="551052"/>
                    <a:pt x="1390152" y="563074"/>
                    <a:pt x="1400303" y="569841"/>
                  </a:cubicBezTo>
                  <a:cubicBezTo>
                    <a:pt x="1407728" y="574791"/>
                    <a:pt x="1456086" y="585943"/>
                    <a:pt x="1460687" y="587093"/>
                  </a:cubicBezTo>
                  <a:cubicBezTo>
                    <a:pt x="1472189" y="592844"/>
                    <a:pt x="1483152" y="599831"/>
                    <a:pt x="1495193" y="604346"/>
                  </a:cubicBezTo>
                  <a:cubicBezTo>
                    <a:pt x="1506294" y="608509"/>
                    <a:pt x="1518299" y="609716"/>
                    <a:pt x="1529699" y="612973"/>
                  </a:cubicBezTo>
                  <a:cubicBezTo>
                    <a:pt x="1575549" y="626073"/>
                    <a:pt x="1551712" y="627755"/>
                    <a:pt x="1624589" y="630225"/>
                  </a:cubicBezTo>
                  <a:cubicBezTo>
                    <a:pt x="1771182" y="635194"/>
                    <a:pt x="1917887" y="635976"/>
                    <a:pt x="2064536" y="638852"/>
                  </a:cubicBezTo>
                  <a:cubicBezTo>
                    <a:pt x="2127543" y="659854"/>
                    <a:pt x="2098652" y="651694"/>
                    <a:pt x="2150801" y="664731"/>
                  </a:cubicBezTo>
                  <a:cubicBezTo>
                    <a:pt x="2159427" y="670482"/>
                    <a:pt x="2167151" y="677900"/>
                    <a:pt x="2176680" y="681984"/>
                  </a:cubicBezTo>
                  <a:cubicBezTo>
                    <a:pt x="2211562" y="696933"/>
                    <a:pt x="2313193" y="698457"/>
                    <a:pt x="2323329" y="699237"/>
                  </a:cubicBezTo>
                  <a:cubicBezTo>
                    <a:pt x="2331955" y="693486"/>
                    <a:pt x="2341877" y="689315"/>
                    <a:pt x="2349208" y="681984"/>
                  </a:cubicBezTo>
                  <a:cubicBezTo>
                    <a:pt x="2406717" y="624475"/>
                    <a:pt x="2323329" y="684860"/>
                    <a:pt x="2392340" y="638852"/>
                  </a:cubicBezTo>
                  <a:cubicBezTo>
                    <a:pt x="2412233" y="609014"/>
                    <a:pt x="2412823" y="596653"/>
                    <a:pt x="2461352" y="595720"/>
                  </a:cubicBezTo>
                  <a:lnTo>
                    <a:pt x="2909925" y="587093"/>
                  </a:lnTo>
                  <a:cubicBezTo>
                    <a:pt x="2918551" y="581342"/>
                    <a:pt x="2931954" y="579467"/>
                    <a:pt x="2935804" y="569841"/>
                  </a:cubicBezTo>
                  <a:cubicBezTo>
                    <a:pt x="2939181" y="561398"/>
                    <a:pt x="2934164" y="549782"/>
                    <a:pt x="2927178" y="543961"/>
                  </a:cubicBezTo>
                  <a:cubicBezTo>
                    <a:pt x="2902076" y="523042"/>
                    <a:pt x="2840193" y="521227"/>
                    <a:pt x="2815035" y="518082"/>
                  </a:cubicBezTo>
                  <a:cubicBezTo>
                    <a:pt x="2747242" y="484186"/>
                    <a:pt x="2817135" y="514585"/>
                    <a:pt x="2720144" y="492203"/>
                  </a:cubicBezTo>
                  <a:cubicBezTo>
                    <a:pt x="2566207" y="456679"/>
                    <a:pt x="2779063" y="490760"/>
                    <a:pt x="2608001" y="466324"/>
                  </a:cubicBezTo>
                  <a:cubicBezTo>
                    <a:pt x="2675717" y="398608"/>
                    <a:pt x="2644701" y="421729"/>
                    <a:pt x="2694265" y="388686"/>
                  </a:cubicBezTo>
                  <a:cubicBezTo>
                    <a:pt x="2700016" y="380060"/>
                    <a:pt x="2704881" y="370772"/>
                    <a:pt x="2711518" y="362807"/>
                  </a:cubicBezTo>
                  <a:cubicBezTo>
                    <a:pt x="2725148" y="346451"/>
                    <a:pt x="2743885" y="329370"/>
                    <a:pt x="2763276" y="319675"/>
                  </a:cubicBezTo>
                  <a:cubicBezTo>
                    <a:pt x="2771409" y="315608"/>
                    <a:pt x="2780529" y="313924"/>
                    <a:pt x="2789155" y="311048"/>
                  </a:cubicBezTo>
                  <a:cubicBezTo>
                    <a:pt x="2792031" y="302422"/>
                    <a:pt x="2801848" y="293302"/>
                    <a:pt x="2797782" y="285169"/>
                  </a:cubicBezTo>
                  <a:cubicBezTo>
                    <a:pt x="2782972" y="255547"/>
                    <a:pt x="2717200" y="315255"/>
                    <a:pt x="2780529" y="224784"/>
                  </a:cubicBezTo>
                  <a:cubicBezTo>
                    <a:pt x="2792420" y="207797"/>
                    <a:pt x="2815034" y="201780"/>
                    <a:pt x="2832287" y="190278"/>
                  </a:cubicBezTo>
                  <a:cubicBezTo>
                    <a:pt x="2842438" y="183511"/>
                    <a:pt x="2848795" y="172209"/>
                    <a:pt x="2858167" y="164399"/>
                  </a:cubicBezTo>
                  <a:cubicBezTo>
                    <a:pt x="2866132" y="157762"/>
                    <a:pt x="2875254" y="152641"/>
                    <a:pt x="2884046" y="147146"/>
                  </a:cubicBezTo>
                  <a:cubicBezTo>
                    <a:pt x="2907840" y="132275"/>
                    <a:pt x="2935471" y="115248"/>
                    <a:pt x="2961684" y="104014"/>
                  </a:cubicBezTo>
                  <a:cubicBezTo>
                    <a:pt x="2970042" y="100432"/>
                    <a:pt x="2978937" y="98263"/>
                    <a:pt x="2987563" y="95388"/>
                  </a:cubicBezTo>
                  <a:cubicBezTo>
                    <a:pt x="2978937" y="92512"/>
                    <a:pt x="2970777" y="86761"/>
                    <a:pt x="2961684" y="86761"/>
                  </a:cubicBezTo>
                  <a:cubicBezTo>
                    <a:pt x="2850911" y="86761"/>
                    <a:pt x="2867471" y="83660"/>
                    <a:pt x="2806408" y="104014"/>
                  </a:cubicBezTo>
                  <a:cubicBezTo>
                    <a:pt x="2790157" y="120265"/>
                    <a:pt x="2776267" y="137538"/>
                    <a:pt x="2754650" y="147146"/>
                  </a:cubicBezTo>
                  <a:cubicBezTo>
                    <a:pt x="2738031" y="154532"/>
                    <a:pt x="2702891" y="164399"/>
                    <a:pt x="2702891" y="164399"/>
                  </a:cubicBezTo>
                  <a:cubicBezTo>
                    <a:pt x="2694265" y="170150"/>
                    <a:pt x="2686285" y="177015"/>
                    <a:pt x="2677012" y="181652"/>
                  </a:cubicBezTo>
                  <a:cubicBezTo>
                    <a:pt x="2668879" y="185718"/>
                    <a:pt x="2660161" y="189195"/>
                    <a:pt x="2651133" y="190278"/>
                  </a:cubicBezTo>
                  <a:cubicBezTo>
                    <a:pt x="2588064" y="197846"/>
                    <a:pt x="2524009" y="197088"/>
                    <a:pt x="2461352" y="207531"/>
                  </a:cubicBezTo>
                  <a:lnTo>
                    <a:pt x="2409593" y="216158"/>
                  </a:lnTo>
                  <a:cubicBezTo>
                    <a:pt x="2369336" y="210407"/>
                    <a:pt x="2323131" y="220737"/>
                    <a:pt x="2288823" y="198905"/>
                  </a:cubicBezTo>
                  <a:cubicBezTo>
                    <a:pt x="2274677" y="189903"/>
                    <a:pt x="2303791" y="168503"/>
                    <a:pt x="2314703" y="155773"/>
                  </a:cubicBezTo>
                  <a:cubicBezTo>
                    <a:pt x="2321450" y="147901"/>
                    <a:pt x="2332710" y="145267"/>
                    <a:pt x="2340582" y="138520"/>
                  </a:cubicBezTo>
                  <a:cubicBezTo>
                    <a:pt x="2352932" y="127934"/>
                    <a:pt x="2362846" y="114725"/>
                    <a:pt x="2375087" y="104014"/>
                  </a:cubicBezTo>
                  <a:cubicBezTo>
                    <a:pt x="2385907" y="94546"/>
                    <a:pt x="2421556" y="86110"/>
                    <a:pt x="2409593" y="78135"/>
                  </a:cubicBezTo>
                  <a:cubicBezTo>
                    <a:pt x="2392675" y="66856"/>
                    <a:pt x="2369336" y="83886"/>
                    <a:pt x="2349208" y="86761"/>
                  </a:cubicBezTo>
                  <a:cubicBezTo>
                    <a:pt x="2331955" y="92512"/>
                    <a:pt x="2312582" y="93926"/>
                    <a:pt x="2297450" y="104014"/>
                  </a:cubicBezTo>
                  <a:cubicBezTo>
                    <a:pt x="2288823" y="109765"/>
                    <a:pt x="2281278" y="117627"/>
                    <a:pt x="2271570" y="121267"/>
                  </a:cubicBezTo>
                  <a:cubicBezTo>
                    <a:pt x="2258685" y="126099"/>
                    <a:pt x="2186359" y="136100"/>
                    <a:pt x="2176680" y="138520"/>
                  </a:cubicBezTo>
                  <a:cubicBezTo>
                    <a:pt x="2159037" y="142931"/>
                    <a:pt x="2142174" y="150022"/>
                    <a:pt x="2124921" y="155773"/>
                  </a:cubicBezTo>
                  <a:cubicBezTo>
                    <a:pt x="2116295" y="158648"/>
                    <a:pt x="2107863" y="162194"/>
                    <a:pt x="2099042" y="164399"/>
                  </a:cubicBezTo>
                  <a:cubicBezTo>
                    <a:pt x="2009722" y="186729"/>
                    <a:pt x="2052830" y="175138"/>
                    <a:pt x="1969646" y="198905"/>
                  </a:cubicBezTo>
                  <a:cubicBezTo>
                    <a:pt x="1932265" y="196029"/>
                    <a:pt x="1894352" y="197187"/>
                    <a:pt x="1857503" y="190278"/>
                  </a:cubicBezTo>
                  <a:cubicBezTo>
                    <a:pt x="1810367" y="181440"/>
                    <a:pt x="1846908" y="171057"/>
                    <a:pt x="1822997" y="147146"/>
                  </a:cubicBezTo>
                  <a:cubicBezTo>
                    <a:pt x="1816567" y="140716"/>
                    <a:pt x="1805744" y="141395"/>
                    <a:pt x="1797118" y="138520"/>
                  </a:cubicBezTo>
                  <a:cubicBezTo>
                    <a:pt x="1774114" y="141395"/>
                    <a:pt x="1750472" y="141046"/>
                    <a:pt x="1728106" y="147146"/>
                  </a:cubicBezTo>
                  <a:cubicBezTo>
                    <a:pt x="1718104" y="149874"/>
                    <a:pt x="1711500" y="159762"/>
                    <a:pt x="1702227" y="164399"/>
                  </a:cubicBezTo>
                  <a:cubicBezTo>
                    <a:pt x="1689855" y="170585"/>
                    <a:pt x="1652893" y="178889"/>
                    <a:pt x="1641842" y="181652"/>
                  </a:cubicBezTo>
                  <a:cubicBezTo>
                    <a:pt x="1476533" y="175294"/>
                    <a:pt x="1366470" y="165194"/>
                    <a:pt x="1201895" y="181652"/>
                  </a:cubicBezTo>
                  <a:cubicBezTo>
                    <a:pt x="1186487" y="183193"/>
                    <a:pt x="1173595" y="194455"/>
                    <a:pt x="1158763" y="198905"/>
                  </a:cubicBezTo>
                  <a:cubicBezTo>
                    <a:pt x="1144719" y="203118"/>
                    <a:pt x="1130008" y="204656"/>
                    <a:pt x="1115631" y="207531"/>
                  </a:cubicBezTo>
                  <a:cubicBezTo>
                    <a:pt x="1052014" y="201170"/>
                    <a:pt x="988298" y="196063"/>
                    <a:pt x="925850" y="181652"/>
                  </a:cubicBezTo>
                  <a:cubicBezTo>
                    <a:pt x="902745" y="176320"/>
                    <a:pt x="879169" y="172374"/>
                    <a:pt x="856838" y="164399"/>
                  </a:cubicBezTo>
                  <a:cubicBezTo>
                    <a:pt x="838673" y="157911"/>
                    <a:pt x="822707" y="146354"/>
                    <a:pt x="805080" y="138520"/>
                  </a:cubicBezTo>
                  <a:cubicBezTo>
                    <a:pt x="796771" y="134827"/>
                    <a:pt x="787827" y="132769"/>
                    <a:pt x="779201" y="129893"/>
                  </a:cubicBezTo>
                  <a:cubicBezTo>
                    <a:pt x="773450" y="121267"/>
                    <a:pt x="759915" y="114180"/>
                    <a:pt x="761948" y="104014"/>
                  </a:cubicBezTo>
                  <a:cubicBezTo>
                    <a:pt x="763981" y="93848"/>
                    <a:pt x="778825" y="91905"/>
                    <a:pt x="787827" y="86761"/>
                  </a:cubicBezTo>
                  <a:cubicBezTo>
                    <a:pt x="817674" y="69705"/>
                    <a:pt x="819178" y="70560"/>
                    <a:pt x="848212" y="60882"/>
                  </a:cubicBezTo>
                  <a:cubicBezTo>
                    <a:pt x="747369" y="35673"/>
                    <a:pt x="851734" y="59340"/>
                    <a:pt x="623925" y="43629"/>
                  </a:cubicBezTo>
                  <a:cubicBezTo>
                    <a:pt x="591704" y="41407"/>
                    <a:pt x="560000" y="35223"/>
                    <a:pt x="529035" y="26376"/>
                  </a:cubicBezTo>
                  <a:cubicBezTo>
                    <a:pt x="510991" y="21221"/>
                    <a:pt x="487096" y="10543"/>
                    <a:pt x="468650" y="9124"/>
                  </a:cubicBezTo>
                  <a:cubicBezTo>
                    <a:pt x="442847" y="7139"/>
                    <a:pt x="485903" y="497"/>
                    <a:pt x="408265" y="497"/>
                  </a:cubicBezTo>
                  <a:close/>
                </a:path>
              </a:pathLst>
            </a:custGeom>
            <a:gradFill>
              <a:gsLst>
                <a:gs pos="4000">
                  <a:srgbClr val="C0504D">
                    <a:lumMod val="75000"/>
                  </a:srgbClr>
                </a:gs>
                <a:gs pos="63000">
                  <a:srgbClr val="F79646">
                    <a:lumMod val="75000"/>
                  </a:srgbClr>
                </a:gs>
                <a:gs pos="100000">
                  <a:srgbClr val="FFC000"/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>
              <a:softEdge rad="63500"/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Freeform 11">
              <a:extLst>
                <a:ext uri="{FF2B5EF4-FFF2-40B4-BE49-F238E27FC236}">
                  <a16:creationId xmlns:a16="http://schemas.microsoft.com/office/drawing/2014/main" id="{5C4C55A0-2BF8-4987-8EC7-C3889231DEA6}"/>
                </a:ext>
              </a:extLst>
            </p:cNvPr>
            <p:cNvSpPr/>
            <p:nvPr/>
          </p:nvSpPr>
          <p:spPr>
            <a:xfrm>
              <a:off x="78377" y="279725"/>
              <a:ext cx="7536819" cy="1630392"/>
            </a:xfrm>
            <a:custGeom>
              <a:avLst/>
              <a:gdLst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053087 w 7161695"/>
                <a:gd name="connsiteY175" fmla="*/ 25879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276045 w 7161695"/>
                <a:gd name="connsiteY11" fmla="*/ 439947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053087 w 7161695"/>
                <a:gd name="connsiteY175" fmla="*/ 25879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053087 w 7161695"/>
                <a:gd name="connsiteY175" fmla="*/ 25879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053087 w 7161695"/>
                <a:gd name="connsiteY175" fmla="*/ 25879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053087 w 7161695"/>
                <a:gd name="connsiteY175" fmla="*/ 25879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260121 w 7161695"/>
                <a:gd name="connsiteY175" fmla="*/ 232913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501660 w 7161695"/>
                <a:gd name="connsiteY171" fmla="*/ 189781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622430 w 7161695"/>
                <a:gd name="connsiteY170" fmla="*/ 207033 h 1630392"/>
                <a:gd name="connsiteX171" fmla="*/ 2501660 w 7161695"/>
                <a:gd name="connsiteY171" fmla="*/ 189781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596550 w 7161695"/>
                <a:gd name="connsiteY168" fmla="*/ 293298 h 1630392"/>
                <a:gd name="connsiteX169" fmla="*/ 2346385 w 7161695"/>
                <a:gd name="connsiteY169" fmla="*/ 86264 h 1630392"/>
                <a:gd name="connsiteX170" fmla="*/ 2622430 w 7161695"/>
                <a:gd name="connsiteY170" fmla="*/ 207033 h 1630392"/>
                <a:gd name="connsiteX171" fmla="*/ 2501660 w 7161695"/>
                <a:gd name="connsiteY171" fmla="*/ 189781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596550 w 7161695"/>
                <a:gd name="connsiteY168" fmla="*/ 293298 h 1630392"/>
                <a:gd name="connsiteX169" fmla="*/ 2346385 w 7161695"/>
                <a:gd name="connsiteY169" fmla="*/ 86264 h 1630392"/>
                <a:gd name="connsiteX170" fmla="*/ 2622430 w 7161695"/>
                <a:gd name="connsiteY170" fmla="*/ 207033 h 1630392"/>
                <a:gd name="connsiteX171" fmla="*/ 2501660 w 7161695"/>
                <a:gd name="connsiteY171" fmla="*/ 189781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208361 w 7161695"/>
                <a:gd name="connsiteY176" fmla="*/ 232914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596550 w 7161695"/>
                <a:gd name="connsiteY168" fmla="*/ 293298 h 1630392"/>
                <a:gd name="connsiteX169" fmla="*/ 2458528 w 7161695"/>
                <a:gd name="connsiteY169" fmla="*/ 215661 h 1630392"/>
                <a:gd name="connsiteX170" fmla="*/ 2622430 w 7161695"/>
                <a:gd name="connsiteY170" fmla="*/ 207033 h 1630392"/>
                <a:gd name="connsiteX171" fmla="*/ 2501660 w 7161695"/>
                <a:gd name="connsiteY171" fmla="*/ 189781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208361 w 7161695"/>
                <a:gd name="connsiteY176" fmla="*/ 232914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088257 w 7161695"/>
                <a:gd name="connsiteY160" fmla="*/ 353683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596550 w 7161695"/>
                <a:gd name="connsiteY168" fmla="*/ 293298 h 1630392"/>
                <a:gd name="connsiteX169" fmla="*/ 2458528 w 7161695"/>
                <a:gd name="connsiteY169" fmla="*/ 215661 h 1630392"/>
                <a:gd name="connsiteX170" fmla="*/ 2622430 w 7161695"/>
                <a:gd name="connsiteY170" fmla="*/ 207033 h 1630392"/>
                <a:gd name="connsiteX171" fmla="*/ 2501660 w 7161695"/>
                <a:gd name="connsiteY171" fmla="*/ 189781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208361 w 7161695"/>
                <a:gd name="connsiteY176" fmla="*/ 232914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312543 w 7161695"/>
                <a:gd name="connsiteY158" fmla="*/ 353683 h 1630392"/>
                <a:gd name="connsiteX159" fmla="*/ 3433313 w 7161695"/>
                <a:gd name="connsiteY159" fmla="*/ 284672 h 1630392"/>
                <a:gd name="connsiteX160" fmla="*/ 3088257 w 7161695"/>
                <a:gd name="connsiteY160" fmla="*/ 353683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596550 w 7161695"/>
                <a:gd name="connsiteY168" fmla="*/ 293298 h 1630392"/>
                <a:gd name="connsiteX169" fmla="*/ 2458528 w 7161695"/>
                <a:gd name="connsiteY169" fmla="*/ 215661 h 1630392"/>
                <a:gd name="connsiteX170" fmla="*/ 2622430 w 7161695"/>
                <a:gd name="connsiteY170" fmla="*/ 207033 h 1630392"/>
                <a:gd name="connsiteX171" fmla="*/ 2501660 w 7161695"/>
                <a:gd name="connsiteY171" fmla="*/ 189781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208361 w 7161695"/>
                <a:gd name="connsiteY176" fmla="*/ 232914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375228 w 7161695"/>
                <a:gd name="connsiteY158" fmla="*/ 322134 h 1630392"/>
                <a:gd name="connsiteX159" fmla="*/ 3312543 w 7161695"/>
                <a:gd name="connsiteY159" fmla="*/ 353683 h 1630392"/>
                <a:gd name="connsiteX160" fmla="*/ 3433313 w 7161695"/>
                <a:gd name="connsiteY160" fmla="*/ 284672 h 1630392"/>
                <a:gd name="connsiteX161" fmla="*/ 3088257 w 7161695"/>
                <a:gd name="connsiteY161" fmla="*/ 353683 h 1630392"/>
                <a:gd name="connsiteX162" fmla="*/ 2846717 w 7161695"/>
                <a:gd name="connsiteY162" fmla="*/ 284672 h 1630392"/>
                <a:gd name="connsiteX163" fmla="*/ 2786332 w 7161695"/>
                <a:gd name="connsiteY163" fmla="*/ 276045 h 1630392"/>
                <a:gd name="connsiteX164" fmla="*/ 2760453 w 7161695"/>
                <a:gd name="connsiteY164" fmla="*/ 258792 h 1630392"/>
                <a:gd name="connsiteX165" fmla="*/ 2725947 w 7161695"/>
                <a:gd name="connsiteY165" fmla="*/ 241540 h 1630392"/>
                <a:gd name="connsiteX166" fmla="*/ 2639683 w 7161695"/>
                <a:gd name="connsiteY166" fmla="*/ 198408 h 1630392"/>
                <a:gd name="connsiteX167" fmla="*/ 2544792 w 7161695"/>
                <a:gd name="connsiteY167" fmla="*/ 172528 h 1630392"/>
                <a:gd name="connsiteX168" fmla="*/ 2424023 w 7161695"/>
                <a:gd name="connsiteY168" fmla="*/ 120770 h 1630392"/>
                <a:gd name="connsiteX169" fmla="*/ 2596550 w 7161695"/>
                <a:gd name="connsiteY169" fmla="*/ 293298 h 1630392"/>
                <a:gd name="connsiteX170" fmla="*/ 2458528 w 7161695"/>
                <a:gd name="connsiteY170" fmla="*/ 215661 h 1630392"/>
                <a:gd name="connsiteX171" fmla="*/ 2622430 w 7161695"/>
                <a:gd name="connsiteY171" fmla="*/ 207033 h 1630392"/>
                <a:gd name="connsiteX172" fmla="*/ 2501660 w 7161695"/>
                <a:gd name="connsiteY172" fmla="*/ 189781 h 1630392"/>
                <a:gd name="connsiteX173" fmla="*/ 2432649 w 7161695"/>
                <a:gd name="connsiteY173" fmla="*/ 207034 h 1630392"/>
                <a:gd name="connsiteX174" fmla="*/ 2355011 w 7161695"/>
                <a:gd name="connsiteY174" fmla="*/ 163902 h 1630392"/>
                <a:gd name="connsiteX175" fmla="*/ 2251494 w 7161695"/>
                <a:gd name="connsiteY175" fmla="*/ 146649 h 1630392"/>
                <a:gd name="connsiteX176" fmla="*/ 2260121 w 7161695"/>
                <a:gd name="connsiteY176" fmla="*/ 232913 h 1630392"/>
                <a:gd name="connsiteX177" fmla="*/ 2208361 w 7161695"/>
                <a:gd name="connsiteY177" fmla="*/ 232914 h 1630392"/>
                <a:gd name="connsiteX178" fmla="*/ 2053087 w 7161695"/>
                <a:gd name="connsiteY178" fmla="*/ 163902 h 1630392"/>
                <a:gd name="connsiteX179" fmla="*/ 2027207 w 7161695"/>
                <a:gd name="connsiteY179" fmla="*/ 189781 h 1630392"/>
                <a:gd name="connsiteX180" fmla="*/ 1940943 w 7161695"/>
                <a:gd name="connsiteY180" fmla="*/ 241540 h 1630392"/>
                <a:gd name="connsiteX181" fmla="*/ 1915064 w 7161695"/>
                <a:gd name="connsiteY181" fmla="*/ 258792 h 1630392"/>
                <a:gd name="connsiteX182" fmla="*/ 1863306 w 7161695"/>
                <a:gd name="connsiteY182" fmla="*/ 276045 h 1630392"/>
                <a:gd name="connsiteX183" fmla="*/ 1725283 w 7161695"/>
                <a:gd name="connsiteY183" fmla="*/ 258792 h 1630392"/>
                <a:gd name="connsiteX184" fmla="*/ 1690777 w 7161695"/>
                <a:gd name="connsiteY184" fmla="*/ 241540 h 1630392"/>
                <a:gd name="connsiteX185" fmla="*/ 1639019 w 7161695"/>
                <a:gd name="connsiteY185" fmla="*/ 215660 h 1630392"/>
                <a:gd name="connsiteX186" fmla="*/ 1621766 w 7161695"/>
                <a:gd name="connsiteY186" fmla="*/ 189781 h 1630392"/>
                <a:gd name="connsiteX187" fmla="*/ 1526875 w 7161695"/>
                <a:gd name="connsiteY187" fmla="*/ 172528 h 1630392"/>
                <a:gd name="connsiteX188" fmla="*/ 1457864 w 7161695"/>
                <a:gd name="connsiteY188" fmla="*/ 155275 h 1630392"/>
                <a:gd name="connsiteX189" fmla="*/ 1380226 w 7161695"/>
                <a:gd name="connsiteY189" fmla="*/ 146649 h 1630392"/>
                <a:gd name="connsiteX190" fmla="*/ 1328468 w 7161695"/>
                <a:gd name="connsiteY190" fmla="*/ 138023 h 1630392"/>
                <a:gd name="connsiteX191" fmla="*/ 1293962 w 7161695"/>
                <a:gd name="connsiteY191" fmla="*/ 120770 h 1630392"/>
                <a:gd name="connsiteX192" fmla="*/ 1268083 w 7161695"/>
                <a:gd name="connsiteY192" fmla="*/ 112143 h 1630392"/>
                <a:gd name="connsiteX193" fmla="*/ 1250830 w 7161695"/>
                <a:gd name="connsiteY193" fmla="*/ 138023 h 1630392"/>
                <a:gd name="connsiteX194" fmla="*/ 1224951 w 7161695"/>
                <a:gd name="connsiteY194" fmla="*/ 155275 h 1630392"/>
                <a:gd name="connsiteX195" fmla="*/ 1199072 w 7161695"/>
                <a:gd name="connsiteY195" fmla="*/ 181155 h 1630392"/>
                <a:gd name="connsiteX196" fmla="*/ 1164566 w 7161695"/>
                <a:gd name="connsiteY196" fmla="*/ 198408 h 1630392"/>
                <a:gd name="connsiteX197" fmla="*/ 1086928 w 7161695"/>
                <a:gd name="connsiteY197" fmla="*/ 241540 h 1630392"/>
                <a:gd name="connsiteX198" fmla="*/ 1017917 w 7161695"/>
                <a:gd name="connsiteY198" fmla="*/ 215660 h 1630392"/>
                <a:gd name="connsiteX199" fmla="*/ 974785 w 7161695"/>
                <a:gd name="connsiteY199" fmla="*/ 198408 h 1630392"/>
                <a:gd name="connsiteX200" fmla="*/ 948906 w 7161695"/>
                <a:gd name="connsiteY200" fmla="*/ 189781 h 1630392"/>
                <a:gd name="connsiteX201" fmla="*/ 923026 w 7161695"/>
                <a:gd name="connsiteY201" fmla="*/ 172528 h 1630392"/>
                <a:gd name="connsiteX202" fmla="*/ 828136 w 7161695"/>
                <a:gd name="connsiteY202" fmla="*/ 138023 h 1630392"/>
                <a:gd name="connsiteX203" fmla="*/ 750498 w 7161695"/>
                <a:gd name="connsiteY203" fmla="*/ 112143 h 1630392"/>
                <a:gd name="connsiteX204" fmla="*/ 724619 w 7161695"/>
                <a:gd name="connsiteY204" fmla="*/ 103517 h 1630392"/>
                <a:gd name="connsiteX205" fmla="*/ 422694 w 7161695"/>
                <a:gd name="connsiteY205" fmla="*/ 112143 h 1630392"/>
                <a:gd name="connsiteX206" fmla="*/ 396815 w 7161695"/>
                <a:gd name="connsiteY206" fmla="*/ 103517 h 1630392"/>
                <a:gd name="connsiteX207" fmla="*/ 370936 w 7161695"/>
                <a:gd name="connsiteY207" fmla="*/ 77638 h 1630392"/>
                <a:gd name="connsiteX208" fmla="*/ 353683 w 7161695"/>
                <a:gd name="connsiteY208" fmla="*/ 17253 h 1630392"/>
                <a:gd name="connsiteX209" fmla="*/ 327804 w 7161695"/>
                <a:gd name="connsiteY209" fmla="*/ 0 h 1630392"/>
                <a:gd name="connsiteX210" fmla="*/ 241539 w 7161695"/>
                <a:gd name="connsiteY210" fmla="*/ 43132 h 1630392"/>
                <a:gd name="connsiteX211" fmla="*/ 215660 w 7161695"/>
                <a:gd name="connsiteY211" fmla="*/ 69011 h 1630392"/>
                <a:gd name="connsiteX212" fmla="*/ 189781 w 7161695"/>
                <a:gd name="connsiteY212" fmla="*/ 77638 h 1630392"/>
                <a:gd name="connsiteX213" fmla="*/ 103517 w 7161695"/>
                <a:gd name="connsiteY213" fmla="*/ 112143 h 1630392"/>
                <a:gd name="connsiteX214" fmla="*/ 51758 w 7161695"/>
                <a:gd name="connsiteY214" fmla="*/ 120770 h 1630392"/>
                <a:gd name="connsiteX215" fmla="*/ 0 w 7161695"/>
                <a:gd name="connsiteY215" fmla="*/ 138023 h 1630392"/>
                <a:gd name="connsiteX216" fmla="*/ 25879 w 7161695"/>
                <a:gd name="connsiteY216" fmla="*/ 198408 h 1630392"/>
                <a:gd name="connsiteX217" fmla="*/ 34506 w 7161695"/>
                <a:gd name="connsiteY217" fmla="*/ 224287 h 1630392"/>
                <a:gd name="connsiteX218" fmla="*/ 60385 w 7161695"/>
                <a:gd name="connsiteY218" fmla="*/ 232913 h 1630392"/>
                <a:gd name="connsiteX219" fmla="*/ 112143 w 7161695"/>
                <a:gd name="connsiteY219" fmla="*/ 224287 h 1630392"/>
                <a:gd name="connsiteX220" fmla="*/ 112143 w 7161695"/>
                <a:gd name="connsiteY220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476445 w 7161695"/>
                <a:gd name="connsiteY157" fmla="*/ 310551 h 1630392"/>
                <a:gd name="connsiteX158" fmla="*/ 3375228 w 7161695"/>
                <a:gd name="connsiteY158" fmla="*/ 322134 h 1630392"/>
                <a:gd name="connsiteX159" fmla="*/ 3312543 w 7161695"/>
                <a:gd name="connsiteY159" fmla="*/ 353683 h 1630392"/>
                <a:gd name="connsiteX160" fmla="*/ 3433313 w 7161695"/>
                <a:gd name="connsiteY160" fmla="*/ 284672 h 1630392"/>
                <a:gd name="connsiteX161" fmla="*/ 3088257 w 7161695"/>
                <a:gd name="connsiteY161" fmla="*/ 353683 h 1630392"/>
                <a:gd name="connsiteX162" fmla="*/ 2846717 w 7161695"/>
                <a:gd name="connsiteY162" fmla="*/ 284672 h 1630392"/>
                <a:gd name="connsiteX163" fmla="*/ 2786332 w 7161695"/>
                <a:gd name="connsiteY163" fmla="*/ 276045 h 1630392"/>
                <a:gd name="connsiteX164" fmla="*/ 2760453 w 7161695"/>
                <a:gd name="connsiteY164" fmla="*/ 258792 h 1630392"/>
                <a:gd name="connsiteX165" fmla="*/ 2725947 w 7161695"/>
                <a:gd name="connsiteY165" fmla="*/ 241540 h 1630392"/>
                <a:gd name="connsiteX166" fmla="*/ 2639683 w 7161695"/>
                <a:gd name="connsiteY166" fmla="*/ 198408 h 1630392"/>
                <a:gd name="connsiteX167" fmla="*/ 2544792 w 7161695"/>
                <a:gd name="connsiteY167" fmla="*/ 172528 h 1630392"/>
                <a:gd name="connsiteX168" fmla="*/ 2424023 w 7161695"/>
                <a:gd name="connsiteY168" fmla="*/ 120770 h 1630392"/>
                <a:gd name="connsiteX169" fmla="*/ 2596550 w 7161695"/>
                <a:gd name="connsiteY169" fmla="*/ 293298 h 1630392"/>
                <a:gd name="connsiteX170" fmla="*/ 2458528 w 7161695"/>
                <a:gd name="connsiteY170" fmla="*/ 215661 h 1630392"/>
                <a:gd name="connsiteX171" fmla="*/ 2622430 w 7161695"/>
                <a:gd name="connsiteY171" fmla="*/ 207033 h 1630392"/>
                <a:gd name="connsiteX172" fmla="*/ 2501660 w 7161695"/>
                <a:gd name="connsiteY172" fmla="*/ 189781 h 1630392"/>
                <a:gd name="connsiteX173" fmla="*/ 2432649 w 7161695"/>
                <a:gd name="connsiteY173" fmla="*/ 207034 h 1630392"/>
                <a:gd name="connsiteX174" fmla="*/ 2355011 w 7161695"/>
                <a:gd name="connsiteY174" fmla="*/ 163902 h 1630392"/>
                <a:gd name="connsiteX175" fmla="*/ 2251494 w 7161695"/>
                <a:gd name="connsiteY175" fmla="*/ 146649 h 1630392"/>
                <a:gd name="connsiteX176" fmla="*/ 2260121 w 7161695"/>
                <a:gd name="connsiteY176" fmla="*/ 232913 h 1630392"/>
                <a:gd name="connsiteX177" fmla="*/ 2208361 w 7161695"/>
                <a:gd name="connsiteY177" fmla="*/ 232914 h 1630392"/>
                <a:gd name="connsiteX178" fmla="*/ 2053087 w 7161695"/>
                <a:gd name="connsiteY178" fmla="*/ 163902 h 1630392"/>
                <a:gd name="connsiteX179" fmla="*/ 2027207 w 7161695"/>
                <a:gd name="connsiteY179" fmla="*/ 189781 h 1630392"/>
                <a:gd name="connsiteX180" fmla="*/ 1940943 w 7161695"/>
                <a:gd name="connsiteY180" fmla="*/ 241540 h 1630392"/>
                <a:gd name="connsiteX181" fmla="*/ 1915064 w 7161695"/>
                <a:gd name="connsiteY181" fmla="*/ 258792 h 1630392"/>
                <a:gd name="connsiteX182" fmla="*/ 1863306 w 7161695"/>
                <a:gd name="connsiteY182" fmla="*/ 276045 h 1630392"/>
                <a:gd name="connsiteX183" fmla="*/ 1725283 w 7161695"/>
                <a:gd name="connsiteY183" fmla="*/ 258792 h 1630392"/>
                <a:gd name="connsiteX184" fmla="*/ 1690777 w 7161695"/>
                <a:gd name="connsiteY184" fmla="*/ 241540 h 1630392"/>
                <a:gd name="connsiteX185" fmla="*/ 1639019 w 7161695"/>
                <a:gd name="connsiteY185" fmla="*/ 215660 h 1630392"/>
                <a:gd name="connsiteX186" fmla="*/ 1621766 w 7161695"/>
                <a:gd name="connsiteY186" fmla="*/ 189781 h 1630392"/>
                <a:gd name="connsiteX187" fmla="*/ 1526875 w 7161695"/>
                <a:gd name="connsiteY187" fmla="*/ 172528 h 1630392"/>
                <a:gd name="connsiteX188" fmla="*/ 1457864 w 7161695"/>
                <a:gd name="connsiteY188" fmla="*/ 155275 h 1630392"/>
                <a:gd name="connsiteX189" fmla="*/ 1380226 w 7161695"/>
                <a:gd name="connsiteY189" fmla="*/ 146649 h 1630392"/>
                <a:gd name="connsiteX190" fmla="*/ 1328468 w 7161695"/>
                <a:gd name="connsiteY190" fmla="*/ 138023 h 1630392"/>
                <a:gd name="connsiteX191" fmla="*/ 1293962 w 7161695"/>
                <a:gd name="connsiteY191" fmla="*/ 120770 h 1630392"/>
                <a:gd name="connsiteX192" fmla="*/ 1268083 w 7161695"/>
                <a:gd name="connsiteY192" fmla="*/ 112143 h 1630392"/>
                <a:gd name="connsiteX193" fmla="*/ 1250830 w 7161695"/>
                <a:gd name="connsiteY193" fmla="*/ 138023 h 1630392"/>
                <a:gd name="connsiteX194" fmla="*/ 1224951 w 7161695"/>
                <a:gd name="connsiteY194" fmla="*/ 155275 h 1630392"/>
                <a:gd name="connsiteX195" fmla="*/ 1199072 w 7161695"/>
                <a:gd name="connsiteY195" fmla="*/ 181155 h 1630392"/>
                <a:gd name="connsiteX196" fmla="*/ 1164566 w 7161695"/>
                <a:gd name="connsiteY196" fmla="*/ 198408 h 1630392"/>
                <a:gd name="connsiteX197" fmla="*/ 1086928 w 7161695"/>
                <a:gd name="connsiteY197" fmla="*/ 241540 h 1630392"/>
                <a:gd name="connsiteX198" fmla="*/ 1017917 w 7161695"/>
                <a:gd name="connsiteY198" fmla="*/ 215660 h 1630392"/>
                <a:gd name="connsiteX199" fmla="*/ 974785 w 7161695"/>
                <a:gd name="connsiteY199" fmla="*/ 198408 h 1630392"/>
                <a:gd name="connsiteX200" fmla="*/ 948906 w 7161695"/>
                <a:gd name="connsiteY200" fmla="*/ 189781 h 1630392"/>
                <a:gd name="connsiteX201" fmla="*/ 923026 w 7161695"/>
                <a:gd name="connsiteY201" fmla="*/ 172528 h 1630392"/>
                <a:gd name="connsiteX202" fmla="*/ 828136 w 7161695"/>
                <a:gd name="connsiteY202" fmla="*/ 138023 h 1630392"/>
                <a:gd name="connsiteX203" fmla="*/ 750498 w 7161695"/>
                <a:gd name="connsiteY203" fmla="*/ 112143 h 1630392"/>
                <a:gd name="connsiteX204" fmla="*/ 724619 w 7161695"/>
                <a:gd name="connsiteY204" fmla="*/ 103517 h 1630392"/>
                <a:gd name="connsiteX205" fmla="*/ 422694 w 7161695"/>
                <a:gd name="connsiteY205" fmla="*/ 112143 h 1630392"/>
                <a:gd name="connsiteX206" fmla="*/ 396815 w 7161695"/>
                <a:gd name="connsiteY206" fmla="*/ 103517 h 1630392"/>
                <a:gd name="connsiteX207" fmla="*/ 370936 w 7161695"/>
                <a:gd name="connsiteY207" fmla="*/ 77638 h 1630392"/>
                <a:gd name="connsiteX208" fmla="*/ 353683 w 7161695"/>
                <a:gd name="connsiteY208" fmla="*/ 17253 h 1630392"/>
                <a:gd name="connsiteX209" fmla="*/ 327804 w 7161695"/>
                <a:gd name="connsiteY209" fmla="*/ 0 h 1630392"/>
                <a:gd name="connsiteX210" fmla="*/ 241539 w 7161695"/>
                <a:gd name="connsiteY210" fmla="*/ 43132 h 1630392"/>
                <a:gd name="connsiteX211" fmla="*/ 215660 w 7161695"/>
                <a:gd name="connsiteY211" fmla="*/ 69011 h 1630392"/>
                <a:gd name="connsiteX212" fmla="*/ 189781 w 7161695"/>
                <a:gd name="connsiteY212" fmla="*/ 77638 h 1630392"/>
                <a:gd name="connsiteX213" fmla="*/ 103517 w 7161695"/>
                <a:gd name="connsiteY213" fmla="*/ 112143 h 1630392"/>
                <a:gd name="connsiteX214" fmla="*/ 51758 w 7161695"/>
                <a:gd name="connsiteY214" fmla="*/ 120770 h 1630392"/>
                <a:gd name="connsiteX215" fmla="*/ 0 w 7161695"/>
                <a:gd name="connsiteY215" fmla="*/ 138023 h 1630392"/>
                <a:gd name="connsiteX216" fmla="*/ 25879 w 7161695"/>
                <a:gd name="connsiteY216" fmla="*/ 198408 h 1630392"/>
                <a:gd name="connsiteX217" fmla="*/ 34506 w 7161695"/>
                <a:gd name="connsiteY217" fmla="*/ 224287 h 1630392"/>
                <a:gd name="connsiteX218" fmla="*/ 60385 w 7161695"/>
                <a:gd name="connsiteY218" fmla="*/ 232913 h 1630392"/>
                <a:gd name="connsiteX219" fmla="*/ 112143 w 7161695"/>
                <a:gd name="connsiteY219" fmla="*/ 224287 h 1630392"/>
                <a:gd name="connsiteX220" fmla="*/ 112143 w 7161695"/>
                <a:gd name="connsiteY220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310550 h 1630392"/>
                <a:gd name="connsiteX157" fmla="*/ 3476445 w 7161695"/>
                <a:gd name="connsiteY157" fmla="*/ 310551 h 1630392"/>
                <a:gd name="connsiteX158" fmla="*/ 3375228 w 7161695"/>
                <a:gd name="connsiteY158" fmla="*/ 322134 h 1630392"/>
                <a:gd name="connsiteX159" fmla="*/ 3312543 w 7161695"/>
                <a:gd name="connsiteY159" fmla="*/ 353683 h 1630392"/>
                <a:gd name="connsiteX160" fmla="*/ 3433313 w 7161695"/>
                <a:gd name="connsiteY160" fmla="*/ 284672 h 1630392"/>
                <a:gd name="connsiteX161" fmla="*/ 3088257 w 7161695"/>
                <a:gd name="connsiteY161" fmla="*/ 353683 h 1630392"/>
                <a:gd name="connsiteX162" fmla="*/ 2846717 w 7161695"/>
                <a:gd name="connsiteY162" fmla="*/ 284672 h 1630392"/>
                <a:gd name="connsiteX163" fmla="*/ 2786332 w 7161695"/>
                <a:gd name="connsiteY163" fmla="*/ 276045 h 1630392"/>
                <a:gd name="connsiteX164" fmla="*/ 2760453 w 7161695"/>
                <a:gd name="connsiteY164" fmla="*/ 258792 h 1630392"/>
                <a:gd name="connsiteX165" fmla="*/ 2725947 w 7161695"/>
                <a:gd name="connsiteY165" fmla="*/ 241540 h 1630392"/>
                <a:gd name="connsiteX166" fmla="*/ 2639683 w 7161695"/>
                <a:gd name="connsiteY166" fmla="*/ 198408 h 1630392"/>
                <a:gd name="connsiteX167" fmla="*/ 2544792 w 7161695"/>
                <a:gd name="connsiteY167" fmla="*/ 172528 h 1630392"/>
                <a:gd name="connsiteX168" fmla="*/ 2424023 w 7161695"/>
                <a:gd name="connsiteY168" fmla="*/ 120770 h 1630392"/>
                <a:gd name="connsiteX169" fmla="*/ 2596550 w 7161695"/>
                <a:gd name="connsiteY169" fmla="*/ 293298 h 1630392"/>
                <a:gd name="connsiteX170" fmla="*/ 2458528 w 7161695"/>
                <a:gd name="connsiteY170" fmla="*/ 215661 h 1630392"/>
                <a:gd name="connsiteX171" fmla="*/ 2622430 w 7161695"/>
                <a:gd name="connsiteY171" fmla="*/ 207033 h 1630392"/>
                <a:gd name="connsiteX172" fmla="*/ 2501660 w 7161695"/>
                <a:gd name="connsiteY172" fmla="*/ 189781 h 1630392"/>
                <a:gd name="connsiteX173" fmla="*/ 2432649 w 7161695"/>
                <a:gd name="connsiteY173" fmla="*/ 207034 h 1630392"/>
                <a:gd name="connsiteX174" fmla="*/ 2355011 w 7161695"/>
                <a:gd name="connsiteY174" fmla="*/ 163902 h 1630392"/>
                <a:gd name="connsiteX175" fmla="*/ 2251494 w 7161695"/>
                <a:gd name="connsiteY175" fmla="*/ 146649 h 1630392"/>
                <a:gd name="connsiteX176" fmla="*/ 2260121 w 7161695"/>
                <a:gd name="connsiteY176" fmla="*/ 232913 h 1630392"/>
                <a:gd name="connsiteX177" fmla="*/ 2208361 w 7161695"/>
                <a:gd name="connsiteY177" fmla="*/ 232914 h 1630392"/>
                <a:gd name="connsiteX178" fmla="*/ 2053087 w 7161695"/>
                <a:gd name="connsiteY178" fmla="*/ 163902 h 1630392"/>
                <a:gd name="connsiteX179" fmla="*/ 2027207 w 7161695"/>
                <a:gd name="connsiteY179" fmla="*/ 189781 h 1630392"/>
                <a:gd name="connsiteX180" fmla="*/ 1940943 w 7161695"/>
                <a:gd name="connsiteY180" fmla="*/ 241540 h 1630392"/>
                <a:gd name="connsiteX181" fmla="*/ 1915064 w 7161695"/>
                <a:gd name="connsiteY181" fmla="*/ 258792 h 1630392"/>
                <a:gd name="connsiteX182" fmla="*/ 1863306 w 7161695"/>
                <a:gd name="connsiteY182" fmla="*/ 276045 h 1630392"/>
                <a:gd name="connsiteX183" fmla="*/ 1725283 w 7161695"/>
                <a:gd name="connsiteY183" fmla="*/ 258792 h 1630392"/>
                <a:gd name="connsiteX184" fmla="*/ 1690777 w 7161695"/>
                <a:gd name="connsiteY184" fmla="*/ 241540 h 1630392"/>
                <a:gd name="connsiteX185" fmla="*/ 1639019 w 7161695"/>
                <a:gd name="connsiteY185" fmla="*/ 215660 h 1630392"/>
                <a:gd name="connsiteX186" fmla="*/ 1621766 w 7161695"/>
                <a:gd name="connsiteY186" fmla="*/ 189781 h 1630392"/>
                <a:gd name="connsiteX187" fmla="*/ 1526875 w 7161695"/>
                <a:gd name="connsiteY187" fmla="*/ 172528 h 1630392"/>
                <a:gd name="connsiteX188" fmla="*/ 1457864 w 7161695"/>
                <a:gd name="connsiteY188" fmla="*/ 155275 h 1630392"/>
                <a:gd name="connsiteX189" fmla="*/ 1380226 w 7161695"/>
                <a:gd name="connsiteY189" fmla="*/ 146649 h 1630392"/>
                <a:gd name="connsiteX190" fmla="*/ 1328468 w 7161695"/>
                <a:gd name="connsiteY190" fmla="*/ 138023 h 1630392"/>
                <a:gd name="connsiteX191" fmla="*/ 1293962 w 7161695"/>
                <a:gd name="connsiteY191" fmla="*/ 120770 h 1630392"/>
                <a:gd name="connsiteX192" fmla="*/ 1268083 w 7161695"/>
                <a:gd name="connsiteY192" fmla="*/ 112143 h 1630392"/>
                <a:gd name="connsiteX193" fmla="*/ 1250830 w 7161695"/>
                <a:gd name="connsiteY193" fmla="*/ 138023 h 1630392"/>
                <a:gd name="connsiteX194" fmla="*/ 1224951 w 7161695"/>
                <a:gd name="connsiteY194" fmla="*/ 155275 h 1630392"/>
                <a:gd name="connsiteX195" fmla="*/ 1199072 w 7161695"/>
                <a:gd name="connsiteY195" fmla="*/ 181155 h 1630392"/>
                <a:gd name="connsiteX196" fmla="*/ 1164566 w 7161695"/>
                <a:gd name="connsiteY196" fmla="*/ 198408 h 1630392"/>
                <a:gd name="connsiteX197" fmla="*/ 1086928 w 7161695"/>
                <a:gd name="connsiteY197" fmla="*/ 241540 h 1630392"/>
                <a:gd name="connsiteX198" fmla="*/ 1017917 w 7161695"/>
                <a:gd name="connsiteY198" fmla="*/ 215660 h 1630392"/>
                <a:gd name="connsiteX199" fmla="*/ 974785 w 7161695"/>
                <a:gd name="connsiteY199" fmla="*/ 198408 h 1630392"/>
                <a:gd name="connsiteX200" fmla="*/ 948906 w 7161695"/>
                <a:gd name="connsiteY200" fmla="*/ 189781 h 1630392"/>
                <a:gd name="connsiteX201" fmla="*/ 923026 w 7161695"/>
                <a:gd name="connsiteY201" fmla="*/ 172528 h 1630392"/>
                <a:gd name="connsiteX202" fmla="*/ 828136 w 7161695"/>
                <a:gd name="connsiteY202" fmla="*/ 138023 h 1630392"/>
                <a:gd name="connsiteX203" fmla="*/ 750498 w 7161695"/>
                <a:gd name="connsiteY203" fmla="*/ 112143 h 1630392"/>
                <a:gd name="connsiteX204" fmla="*/ 724619 w 7161695"/>
                <a:gd name="connsiteY204" fmla="*/ 103517 h 1630392"/>
                <a:gd name="connsiteX205" fmla="*/ 422694 w 7161695"/>
                <a:gd name="connsiteY205" fmla="*/ 112143 h 1630392"/>
                <a:gd name="connsiteX206" fmla="*/ 396815 w 7161695"/>
                <a:gd name="connsiteY206" fmla="*/ 103517 h 1630392"/>
                <a:gd name="connsiteX207" fmla="*/ 370936 w 7161695"/>
                <a:gd name="connsiteY207" fmla="*/ 77638 h 1630392"/>
                <a:gd name="connsiteX208" fmla="*/ 353683 w 7161695"/>
                <a:gd name="connsiteY208" fmla="*/ 17253 h 1630392"/>
                <a:gd name="connsiteX209" fmla="*/ 327804 w 7161695"/>
                <a:gd name="connsiteY209" fmla="*/ 0 h 1630392"/>
                <a:gd name="connsiteX210" fmla="*/ 241539 w 7161695"/>
                <a:gd name="connsiteY210" fmla="*/ 43132 h 1630392"/>
                <a:gd name="connsiteX211" fmla="*/ 215660 w 7161695"/>
                <a:gd name="connsiteY211" fmla="*/ 69011 h 1630392"/>
                <a:gd name="connsiteX212" fmla="*/ 189781 w 7161695"/>
                <a:gd name="connsiteY212" fmla="*/ 77638 h 1630392"/>
                <a:gd name="connsiteX213" fmla="*/ 103517 w 7161695"/>
                <a:gd name="connsiteY213" fmla="*/ 112143 h 1630392"/>
                <a:gd name="connsiteX214" fmla="*/ 51758 w 7161695"/>
                <a:gd name="connsiteY214" fmla="*/ 120770 h 1630392"/>
                <a:gd name="connsiteX215" fmla="*/ 0 w 7161695"/>
                <a:gd name="connsiteY215" fmla="*/ 138023 h 1630392"/>
                <a:gd name="connsiteX216" fmla="*/ 25879 w 7161695"/>
                <a:gd name="connsiteY216" fmla="*/ 198408 h 1630392"/>
                <a:gd name="connsiteX217" fmla="*/ 34506 w 7161695"/>
                <a:gd name="connsiteY217" fmla="*/ 224287 h 1630392"/>
                <a:gd name="connsiteX218" fmla="*/ 60385 w 7161695"/>
                <a:gd name="connsiteY218" fmla="*/ 232913 h 1630392"/>
                <a:gd name="connsiteX219" fmla="*/ 112143 w 7161695"/>
                <a:gd name="connsiteY219" fmla="*/ 224287 h 1630392"/>
                <a:gd name="connsiteX220" fmla="*/ 112143 w 7161695"/>
                <a:gd name="connsiteY220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703032 w 7161695"/>
                <a:gd name="connsiteY155" fmla="*/ 313508 h 1630392"/>
                <a:gd name="connsiteX156" fmla="*/ 3631721 w 7161695"/>
                <a:gd name="connsiteY156" fmla="*/ 198408 h 1630392"/>
                <a:gd name="connsiteX157" fmla="*/ 3597215 w 7161695"/>
                <a:gd name="connsiteY157" fmla="*/ 310550 h 1630392"/>
                <a:gd name="connsiteX158" fmla="*/ 3476445 w 7161695"/>
                <a:gd name="connsiteY158" fmla="*/ 310551 h 1630392"/>
                <a:gd name="connsiteX159" fmla="*/ 3375228 w 7161695"/>
                <a:gd name="connsiteY159" fmla="*/ 322134 h 1630392"/>
                <a:gd name="connsiteX160" fmla="*/ 3312543 w 7161695"/>
                <a:gd name="connsiteY160" fmla="*/ 353683 h 1630392"/>
                <a:gd name="connsiteX161" fmla="*/ 3433313 w 7161695"/>
                <a:gd name="connsiteY161" fmla="*/ 284672 h 1630392"/>
                <a:gd name="connsiteX162" fmla="*/ 3088257 w 7161695"/>
                <a:gd name="connsiteY162" fmla="*/ 353683 h 1630392"/>
                <a:gd name="connsiteX163" fmla="*/ 2846717 w 7161695"/>
                <a:gd name="connsiteY163" fmla="*/ 284672 h 1630392"/>
                <a:gd name="connsiteX164" fmla="*/ 2786332 w 7161695"/>
                <a:gd name="connsiteY164" fmla="*/ 276045 h 1630392"/>
                <a:gd name="connsiteX165" fmla="*/ 2760453 w 7161695"/>
                <a:gd name="connsiteY165" fmla="*/ 258792 h 1630392"/>
                <a:gd name="connsiteX166" fmla="*/ 2725947 w 7161695"/>
                <a:gd name="connsiteY166" fmla="*/ 241540 h 1630392"/>
                <a:gd name="connsiteX167" fmla="*/ 2639683 w 7161695"/>
                <a:gd name="connsiteY167" fmla="*/ 198408 h 1630392"/>
                <a:gd name="connsiteX168" fmla="*/ 2544792 w 7161695"/>
                <a:gd name="connsiteY168" fmla="*/ 172528 h 1630392"/>
                <a:gd name="connsiteX169" fmla="*/ 2424023 w 7161695"/>
                <a:gd name="connsiteY169" fmla="*/ 120770 h 1630392"/>
                <a:gd name="connsiteX170" fmla="*/ 2596550 w 7161695"/>
                <a:gd name="connsiteY170" fmla="*/ 293298 h 1630392"/>
                <a:gd name="connsiteX171" fmla="*/ 2458528 w 7161695"/>
                <a:gd name="connsiteY171" fmla="*/ 215661 h 1630392"/>
                <a:gd name="connsiteX172" fmla="*/ 2622430 w 7161695"/>
                <a:gd name="connsiteY172" fmla="*/ 207033 h 1630392"/>
                <a:gd name="connsiteX173" fmla="*/ 2501660 w 7161695"/>
                <a:gd name="connsiteY173" fmla="*/ 189781 h 1630392"/>
                <a:gd name="connsiteX174" fmla="*/ 2432649 w 7161695"/>
                <a:gd name="connsiteY174" fmla="*/ 207034 h 1630392"/>
                <a:gd name="connsiteX175" fmla="*/ 2355011 w 7161695"/>
                <a:gd name="connsiteY175" fmla="*/ 163902 h 1630392"/>
                <a:gd name="connsiteX176" fmla="*/ 2251494 w 7161695"/>
                <a:gd name="connsiteY176" fmla="*/ 146649 h 1630392"/>
                <a:gd name="connsiteX177" fmla="*/ 2260121 w 7161695"/>
                <a:gd name="connsiteY177" fmla="*/ 232913 h 1630392"/>
                <a:gd name="connsiteX178" fmla="*/ 2208361 w 7161695"/>
                <a:gd name="connsiteY178" fmla="*/ 232914 h 1630392"/>
                <a:gd name="connsiteX179" fmla="*/ 2053087 w 7161695"/>
                <a:gd name="connsiteY179" fmla="*/ 163902 h 1630392"/>
                <a:gd name="connsiteX180" fmla="*/ 2027207 w 7161695"/>
                <a:gd name="connsiteY180" fmla="*/ 189781 h 1630392"/>
                <a:gd name="connsiteX181" fmla="*/ 1940943 w 7161695"/>
                <a:gd name="connsiteY181" fmla="*/ 241540 h 1630392"/>
                <a:gd name="connsiteX182" fmla="*/ 1915064 w 7161695"/>
                <a:gd name="connsiteY182" fmla="*/ 258792 h 1630392"/>
                <a:gd name="connsiteX183" fmla="*/ 1863306 w 7161695"/>
                <a:gd name="connsiteY183" fmla="*/ 276045 h 1630392"/>
                <a:gd name="connsiteX184" fmla="*/ 1725283 w 7161695"/>
                <a:gd name="connsiteY184" fmla="*/ 258792 h 1630392"/>
                <a:gd name="connsiteX185" fmla="*/ 1690777 w 7161695"/>
                <a:gd name="connsiteY185" fmla="*/ 241540 h 1630392"/>
                <a:gd name="connsiteX186" fmla="*/ 1639019 w 7161695"/>
                <a:gd name="connsiteY186" fmla="*/ 215660 h 1630392"/>
                <a:gd name="connsiteX187" fmla="*/ 1621766 w 7161695"/>
                <a:gd name="connsiteY187" fmla="*/ 189781 h 1630392"/>
                <a:gd name="connsiteX188" fmla="*/ 1526875 w 7161695"/>
                <a:gd name="connsiteY188" fmla="*/ 172528 h 1630392"/>
                <a:gd name="connsiteX189" fmla="*/ 1457864 w 7161695"/>
                <a:gd name="connsiteY189" fmla="*/ 155275 h 1630392"/>
                <a:gd name="connsiteX190" fmla="*/ 1380226 w 7161695"/>
                <a:gd name="connsiteY190" fmla="*/ 146649 h 1630392"/>
                <a:gd name="connsiteX191" fmla="*/ 1328468 w 7161695"/>
                <a:gd name="connsiteY191" fmla="*/ 138023 h 1630392"/>
                <a:gd name="connsiteX192" fmla="*/ 1293962 w 7161695"/>
                <a:gd name="connsiteY192" fmla="*/ 120770 h 1630392"/>
                <a:gd name="connsiteX193" fmla="*/ 1268083 w 7161695"/>
                <a:gd name="connsiteY193" fmla="*/ 112143 h 1630392"/>
                <a:gd name="connsiteX194" fmla="*/ 1250830 w 7161695"/>
                <a:gd name="connsiteY194" fmla="*/ 138023 h 1630392"/>
                <a:gd name="connsiteX195" fmla="*/ 1224951 w 7161695"/>
                <a:gd name="connsiteY195" fmla="*/ 155275 h 1630392"/>
                <a:gd name="connsiteX196" fmla="*/ 1199072 w 7161695"/>
                <a:gd name="connsiteY196" fmla="*/ 181155 h 1630392"/>
                <a:gd name="connsiteX197" fmla="*/ 1164566 w 7161695"/>
                <a:gd name="connsiteY197" fmla="*/ 198408 h 1630392"/>
                <a:gd name="connsiteX198" fmla="*/ 1086928 w 7161695"/>
                <a:gd name="connsiteY198" fmla="*/ 241540 h 1630392"/>
                <a:gd name="connsiteX199" fmla="*/ 1017917 w 7161695"/>
                <a:gd name="connsiteY199" fmla="*/ 215660 h 1630392"/>
                <a:gd name="connsiteX200" fmla="*/ 974785 w 7161695"/>
                <a:gd name="connsiteY200" fmla="*/ 198408 h 1630392"/>
                <a:gd name="connsiteX201" fmla="*/ 948906 w 7161695"/>
                <a:gd name="connsiteY201" fmla="*/ 189781 h 1630392"/>
                <a:gd name="connsiteX202" fmla="*/ 923026 w 7161695"/>
                <a:gd name="connsiteY202" fmla="*/ 172528 h 1630392"/>
                <a:gd name="connsiteX203" fmla="*/ 828136 w 7161695"/>
                <a:gd name="connsiteY203" fmla="*/ 138023 h 1630392"/>
                <a:gd name="connsiteX204" fmla="*/ 750498 w 7161695"/>
                <a:gd name="connsiteY204" fmla="*/ 112143 h 1630392"/>
                <a:gd name="connsiteX205" fmla="*/ 724619 w 7161695"/>
                <a:gd name="connsiteY205" fmla="*/ 103517 h 1630392"/>
                <a:gd name="connsiteX206" fmla="*/ 422694 w 7161695"/>
                <a:gd name="connsiteY206" fmla="*/ 112143 h 1630392"/>
                <a:gd name="connsiteX207" fmla="*/ 396815 w 7161695"/>
                <a:gd name="connsiteY207" fmla="*/ 103517 h 1630392"/>
                <a:gd name="connsiteX208" fmla="*/ 370936 w 7161695"/>
                <a:gd name="connsiteY208" fmla="*/ 77638 h 1630392"/>
                <a:gd name="connsiteX209" fmla="*/ 353683 w 7161695"/>
                <a:gd name="connsiteY209" fmla="*/ 17253 h 1630392"/>
                <a:gd name="connsiteX210" fmla="*/ 327804 w 7161695"/>
                <a:gd name="connsiteY210" fmla="*/ 0 h 1630392"/>
                <a:gd name="connsiteX211" fmla="*/ 241539 w 7161695"/>
                <a:gd name="connsiteY211" fmla="*/ 43132 h 1630392"/>
                <a:gd name="connsiteX212" fmla="*/ 215660 w 7161695"/>
                <a:gd name="connsiteY212" fmla="*/ 69011 h 1630392"/>
                <a:gd name="connsiteX213" fmla="*/ 189781 w 7161695"/>
                <a:gd name="connsiteY213" fmla="*/ 77638 h 1630392"/>
                <a:gd name="connsiteX214" fmla="*/ 103517 w 7161695"/>
                <a:gd name="connsiteY214" fmla="*/ 112143 h 1630392"/>
                <a:gd name="connsiteX215" fmla="*/ 51758 w 7161695"/>
                <a:gd name="connsiteY215" fmla="*/ 120770 h 1630392"/>
                <a:gd name="connsiteX216" fmla="*/ 0 w 7161695"/>
                <a:gd name="connsiteY216" fmla="*/ 138023 h 1630392"/>
                <a:gd name="connsiteX217" fmla="*/ 25879 w 7161695"/>
                <a:gd name="connsiteY217" fmla="*/ 198408 h 1630392"/>
                <a:gd name="connsiteX218" fmla="*/ 34506 w 7161695"/>
                <a:gd name="connsiteY218" fmla="*/ 224287 h 1630392"/>
                <a:gd name="connsiteX219" fmla="*/ 60385 w 7161695"/>
                <a:gd name="connsiteY219" fmla="*/ 232913 h 1630392"/>
                <a:gd name="connsiteX220" fmla="*/ 112143 w 7161695"/>
                <a:gd name="connsiteY220" fmla="*/ 224287 h 1630392"/>
                <a:gd name="connsiteX221" fmla="*/ 112143 w 7161695"/>
                <a:gd name="connsiteY221" fmla="*/ 215660 h 1630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</a:cxnLst>
              <a:rect l="l" t="t" r="r" b="b"/>
              <a:pathLst>
                <a:path w="7161695" h="1630392">
                  <a:moveTo>
                    <a:pt x="112143" y="215660"/>
                  </a:moveTo>
                  <a:cubicBezTo>
                    <a:pt x="119332" y="212784"/>
                    <a:pt x="140613" y="207034"/>
                    <a:pt x="155275" y="207034"/>
                  </a:cubicBezTo>
                  <a:cubicBezTo>
                    <a:pt x="196264" y="207034"/>
                    <a:pt x="236223" y="216322"/>
                    <a:pt x="276045" y="224287"/>
                  </a:cubicBezTo>
                  <a:cubicBezTo>
                    <a:pt x="287547" y="230038"/>
                    <a:pt x="298510" y="237025"/>
                    <a:pt x="310551" y="241540"/>
                  </a:cubicBezTo>
                  <a:cubicBezTo>
                    <a:pt x="321652" y="245703"/>
                    <a:pt x="334452" y="244864"/>
                    <a:pt x="345056" y="250166"/>
                  </a:cubicBezTo>
                  <a:cubicBezTo>
                    <a:pt x="363602" y="259439"/>
                    <a:pt x="379562" y="273170"/>
                    <a:pt x="396815" y="284672"/>
                  </a:cubicBezTo>
                  <a:cubicBezTo>
                    <a:pt x="421080" y="300849"/>
                    <a:pt x="476073" y="309781"/>
                    <a:pt x="508958" y="319177"/>
                  </a:cubicBezTo>
                  <a:cubicBezTo>
                    <a:pt x="517701" y="321675"/>
                    <a:pt x="526211" y="324928"/>
                    <a:pt x="534838" y="327804"/>
                  </a:cubicBezTo>
                  <a:cubicBezTo>
                    <a:pt x="585358" y="365694"/>
                    <a:pt x="690113" y="359434"/>
                    <a:pt x="603849" y="362309"/>
                  </a:cubicBezTo>
                  <a:lnTo>
                    <a:pt x="17252" y="345056"/>
                  </a:lnTo>
                  <a:cubicBezTo>
                    <a:pt x="-44570" y="346494"/>
                    <a:pt x="189782" y="355121"/>
                    <a:pt x="232914" y="370936"/>
                  </a:cubicBezTo>
                  <a:cubicBezTo>
                    <a:pt x="276046" y="386751"/>
                    <a:pt x="274607" y="437072"/>
                    <a:pt x="276045" y="439947"/>
                  </a:cubicBezTo>
                  <a:cubicBezTo>
                    <a:pt x="277483" y="442823"/>
                    <a:pt x="253042" y="385313"/>
                    <a:pt x="241540" y="388189"/>
                  </a:cubicBezTo>
                  <a:cubicBezTo>
                    <a:pt x="204159" y="385313"/>
                    <a:pt x="483079" y="454324"/>
                    <a:pt x="526211" y="465826"/>
                  </a:cubicBezTo>
                  <a:cubicBezTo>
                    <a:pt x="569343" y="477328"/>
                    <a:pt x="509380" y="458105"/>
                    <a:pt x="500332" y="457200"/>
                  </a:cubicBezTo>
                  <a:cubicBezTo>
                    <a:pt x="451608" y="452328"/>
                    <a:pt x="402566" y="451449"/>
                    <a:pt x="353683" y="448574"/>
                  </a:cubicBezTo>
                  <a:cubicBezTo>
                    <a:pt x="336430" y="451449"/>
                    <a:pt x="312091" y="442967"/>
                    <a:pt x="301924" y="457200"/>
                  </a:cubicBezTo>
                  <a:cubicBezTo>
                    <a:pt x="281421" y="485904"/>
                    <a:pt x="319901" y="521063"/>
                    <a:pt x="336430" y="534838"/>
                  </a:cubicBezTo>
                  <a:cubicBezTo>
                    <a:pt x="363836" y="557677"/>
                    <a:pt x="361785" y="550709"/>
                    <a:pt x="396815" y="560717"/>
                  </a:cubicBezTo>
                  <a:cubicBezTo>
                    <a:pt x="405558" y="563215"/>
                    <a:pt x="413921" y="566951"/>
                    <a:pt x="422694" y="569343"/>
                  </a:cubicBezTo>
                  <a:cubicBezTo>
                    <a:pt x="445570" y="575582"/>
                    <a:pt x="491706" y="586596"/>
                    <a:pt x="491706" y="586596"/>
                  </a:cubicBezTo>
                  <a:cubicBezTo>
                    <a:pt x="416079" y="662221"/>
                    <a:pt x="512023" y="569663"/>
                    <a:pt x="439947" y="629728"/>
                  </a:cubicBezTo>
                  <a:cubicBezTo>
                    <a:pt x="415041" y="650484"/>
                    <a:pt x="413779" y="656042"/>
                    <a:pt x="396815" y="681487"/>
                  </a:cubicBezTo>
                  <a:lnTo>
                    <a:pt x="431321" y="733245"/>
                  </a:lnTo>
                  <a:cubicBezTo>
                    <a:pt x="439296" y="745208"/>
                    <a:pt x="445851" y="758924"/>
                    <a:pt x="457200" y="767751"/>
                  </a:cubicBezTo>
                  <a:cubicBezTo>
                    <a:pt x="513419" y="811478"/>
                    <a:pt x="492390" y="781033"/>
                    <a:pt x="534838" y="802257"/>
                  </a:cubicBezTo>
                  <a:cubicBezTo>
                    <a:pt x="594411" y="832043"/>
                    <a:pt x="523408" y="810181"/>
                    <a:pt x="595223" y="828136"/>
                  </a:cubicBezTo>
                  <a:cubicBezTo>
                    <a:pt x="640670" y="873583"/>
                    <a:pt x="611946" y="854429"/>
                    <a:pt x="707366" y="871268"/>
                  </a:cubicBezTo>
                  <a:cubicBezTo>
                    <a:pt x="821093" y="891337"/>
                    <a:pt x="863586" y="904036"/>
                    <a:pt x="974785" y="905774"/>
                  </a:cubicBezTo>
                  <a:lnTo>
                    <a:pt x="1958196" y="914400"/>
                  </a:lnTo>
                  <a:cubicBezTo>
                    <a:pt x="1994132" y="921587"/>
                    <a:pt x="2002323" y="922514"/>
                    <a:pt x="2035834" y="931653"/>
                  </a:cubicBezTo>
                  <a:cubicBezTo>
                    <a:pt x="2056030" y="937161"/>
                    <a:pt x="2075821" y="944199"/>
                    <a:pt x="2096219" y="948906"/>
                  </a:cubicBezTo>
                  <a:cubicBezTo>
                    <a:pt x="2113262" y="952839"/>
                    <a:pt x="2130768" y="954403"/>
                    <a:pt x="2147977" y="957532"/>
                  </a:cubicBezTo>
                  <a:cubicBezTo>
                    <a:pt x="2188139" y="964834"/>
                    <a:pt x="2188687" y="965553"/>
                    <a:pt x="2225615" y="974785"/>
                  </a:cubicBezTo>
                  <a:cubicBezTo>
                    <a:pt x="2234241" y="983411"/>
                    <a:pt x="2241343" y="993897"/>
                    <a:pt x="2251494" y="1000664"/>
                  </a:cubicBezTo>
                  <a:cubicBezTo>
                    <a:pt x="2259060" y="1005708"/>
                    <a:pt x="2268630" y="1006793"/>
                    <a:pt x="2277373" y="1009291"/>
                  </a:cubicBezTo>
                  <a:cubicBezTo>
                    <a:pt x="2311248" y="1018970"/>
                    <a:pt x="2307881" y="1015052"/>
                    <a:pt x="2337758" y="1026543"/>
                  </a:cubicBezTo>
                  <a:cubicBezTo>
                    <a:pt x="2366664" y="1037661"/>
                    <a:pt x="2395268" y="1049547"/>
                    <a:pt x="2424023" y="1061049"/>
                  </a:cubicBezTo>
                  <a:cubicBezTo>
                    <a:pt x="2449243" y="1071137"/>
                    <a:pt x="2508898" y="1076340"/>
                    <a:pt x="2527539" y="1078302"/>
                  </a:cubicBezTo>
                  <a:cubicBezTo>
                    <a:pt x="2559125" y="1081627"/>
                    <a:pt x="2590800" y="1084053"/>
                    <a:pt x="2622430" y="1086928"/>
                  </a:cubicBezTo>
                  <a:cubicBezTo>
                    <a:pt x="2754328" y="1113309"/>
                    <a:pt x="2546605" y="1072853"/>
                    <a:pt x="2734573" y="1104181"/>
                  </a:cubicBezTo>
                  <a:cubicBezTo>
                    <a:pt x="2805215" y="1115955"/>
                    <a:pt x="2828236" y="1127595"/>
                    <a:pt x="2898475" y="1130060"/>
                  </a:cubicBezTo>
                  <a:cubicBezTo>
                    <a:pt x="3036443" y="1134901"/>
                    <a:pt x="3174520" y="1135811"/>
                    <a:pt x="3312543" y="1138687"/>
                  </a:cubicBezTo>
                  <a:cubicBezTo>
                    <a:pt x="3306792" y="1130061"/>
                    <a:pt x="3295290" y="1123176"/>
                    <a:pt x="3295290" y="1112808"/>
                  </a:cubicBezTo>
                  <a:cubicBezTo>
                    <a:pt x="3295290" y="1077275"/>
                    <a:pt x="3315419" y="1077343"/>
                    <a:pt x="3338423" y="1069675"/>
                  </a:cubicBezTo>
                  <a:cubicBezTo>
                    <a:pt x="3378679" y="1072551"/>
                    <a:pt x="3419055" y="1074077"/>
                    <a:pt x="3459192" y="1078302"/>
                  </a:cubicBezTo>
                  <a:cubicBezTo>
                    <a:pt x="3473773" y="1079837"/>
                    <a:pt x="3487791" y="1084990"/>
                    <a:pt x="3502324" y="1086928"/>
                  </a:cubicBezTo>
                  <a:cubicBezTo>
                    <a:pt x="3530969" y="1090747"/>
                    <a:pt x="3559834" y="1092679"/>
                    <a:pt x="3588589" y="1095555"/>
                  </a:cubicBezTo>
                  <a:cubicBezTo>
                    <a:pt x="3686637" y="1144580"/>
                    <a:pt x="3600769" y="1107534"/>
                    <a:pt x="3830128" y="1121434"/>
                  </a:cubicBezTo>
                  <a:cubicBezTo>
                    <a:pt x="3856119" y="1123009"/>
                    <a:pt x="3881770" y="1128574"/>
                    <a:pt x="3907766" y="1130060"/>
                  </a:cubicBezTo>
                  <a:cubicBezTo>
                    <a:pt x="3982462" y="1134328"/>
                    <a:pt x="4057291" y="1135811"/>
                    <a:pt x="4132053" y="1138687"/>
                  </a:cubicBezTo>
                  <a:cubicBezTo>
                    <a:pt x="4135218" y="1138951"/>
                    <a:pt x="4250299" y="1144579"/>
                    <a:pt x="4278702" y="1155940"/>
                  </a:cubicBezTo>
                  <a:cubicBezTo>
                    <a:pt x="4334048" y="1178079"/>
                    <a:pt x="4305828" y="1178129"/>
                    <a:pt x="4347713" y="1199072"/>
                  </a:cubicBezTo>
                  <a:cubicBezTo>
                    <a:pt x="4355846" y="1203138"/>
                    <a:pt x="4364966" y="1204823"/>
                    <a:pt x="4373592" y="1207698"/>
                  </a:cubicBezTo>
                  <a:cubicBezTo>
                    <a:pt x="4385094" y="1216324"/>
                    <a:pt x="4395238" y="1227147"/>
                    <a:pt x="4408098" y="1233577"/>
                  </a:cubicBezTo>
                  <a:cubicBezTo>
                    <a:pt x="4424364" y="1241710"/>
                    <a:pt x="4442603" y="1245079"/>
                    <a:pt x="4459856" y="1250830"/>
                  </a:cubicBezTo>
                  <a:lnTo>
                    <a:pt x="4485736" y="1259457"/>
                  </a:lnTo>
                  <a:cubicBezTo>
                    <a:pt x="4509450" y="1267362"/>
                    <a:pt x="4530539" y="1279284"/>
                    <a:pt x="4554747" y="1285336"/>
                  </a:cubicBezTo>
                  <a:cubicBezTo>
                    <a:pt x="4568971" y="1288892"/>
                    <a:pt x="4583502" y="1291087"/>
                    <a:pt x="4597879" y="1293962"/>
                  </a:cubicBezTo>
                  <a:cubicBezTo>
                    <a:pt x="4684611" y="1337328"/>
                    <a:pt x="4575181" y="1286396"/>
                    <a:pt x="4675517" y="1319841"/>
                  </a:cubicBezTo>
                  <a:cubicBezTo>
                    <a:pt x="4687717" y="1323908"/>
                    <a:pt x="4697658" y="1333561"/>
                    <a:pt x="4710023" y="1337094"/>
                  </a:cubicBezTo>
                  <a:cubicBezTo>
                    <a:pt x="4738219" y="1345150"/>
                    <a:pt x="4767532" y="1348596"/>
                    <a:pt x="4796287" y="1354347"/>
                  </a:cubicBezTo>
                  <a:cubicBezTo>
                    <a:pt x="4851036" y="1365297"/>
                    <a:pt x="4825201" y="1359420"/>
                    <a:pt x="4873924" y="1371600"/>
                  </a:cubicBezTo>
                  <a:cubicBezTo>
                    <a:pt x="4967105" y="1427508"/>
                    <a:pt x="4872589" y="1376492"/>
                    <a:pt x="4951562" y="1406106"/>
                  </a:cubicBezTo>
                  <a:cubicBezTo>
                    <a:pt x="4963603" y="1410621"/>
                    <a:pt x="4973958" y="1419033"/>
                    <a:pt x="4986068" y="1423358"/>
                  </a:cubicBezTo>
                  <a:cubicBezTo>
                    <a:pt x="5014340" y="1433455"/>
                    <a:pt x="5043639" y="1440409"/>
                    <a:pt x="5072332" y="1449238"/>
                  </a:cubicBezTo>
                  <a:cubicBezTo>
                    <a:pt x="5081023" y="1451912"/>
                    <a:pt x="5089351" y="1455819"/>
                    <a:pt x="5098211" y="1457864"/>
                  </a:cubicBezTo>
                  <a:cubicBezTo>
                    <a:pt x="5126784" y="1464458"/>
                    <a:pt x="5156026" y="1468005"/>
                    <a:pt x="5184475" y="1475117"/>
                  </a:cubicBezTo>
                  <a:cubicBezTo>
                    <a:pt x="5233205" y="1487299"/>
                    <a:pt x="5207355" y="1481418"/>
                    <a:pt x="5262113" y="1492370"/>
                  </a:cubicBezTo>
                  <a:cubicBezTo>
                    <a:pt x="5273615" y="1498121"/>
                    <a:pt x="5284578" y="1505108"/>
                    <a:pt x="5296619" y="1509623"/>
                  </a:cubicBezTo>
                  <a:cubicBezTo>
                    <a:pt x="5325558" y="1520475"/>
                    <a:pt x="5374223" y="1523420"/>
                    <a:pt x="5400136" y="1526875"/>
                  </a:cubicBezTo>
                  <a:cubicBezTo>
                    <a:pt x="5420290" y="1529562"/>
                    <a:pt x="5440465" y="1532159"/>
                    <a:pt x="5460521" y="1535502"/>
                  </a:cubicBezTo>
                  <a:cubicBezTo>
                    <a:pt x="5474984" y="1537912"/>
                    <a:pt x="5489138" y="1542054"/>
                    <a:pt x="5503653" y="1544128"/>
                  </a:cubicBezTo>
                  <a:cubicBezTo>
                    <a:pt x="5529430" y="1547810"/>
                    <a:pt x="5555411" y="1549879"/>
                    <a:pt x="5581290" y="1552755"/>
                  </a:cubicBezTo>
                  <a:cubicBezTo>
                    <a:pt x="5683402" y="1593599"/>
                    <a:pt x="5608999" y="1568605"/>
                    <a:pt x="5814204" y="1587260"/>
                  </a:cubicBezTo>
                  <a:lnTo>
                    <a:pt x="5909094" y="1595887"/>
                  </a:lnTo>
                  <a:cubicBezTo>
                    <a:pt x="5979345" y="1602274"/>
                    <a:pt x="6039721" y="1601179"/>
                    <a:pt x="6107502" y="1613140"/>
                  </a:cubicBezTo>
                  <a:cubicBezTo>
                    <a:pt x="6133609" y="1617747"/>
                    <a:pt x="6159260" y="1624641"/>
                    <a:pt x="6185139" y="1630392"/>
                  </a:cubicBezTo>
                  <a:lnTo>
                    <a:pt x="6435306" y="1621766"/>
                  </a:lnTo>
                  <a:cubicBezTo>
                    <a:pt x="6449425" y="1619051"/>
                    <a:pt x="6420471" y="1596464"/>
                    <a:pt x="6409426" y="1587260"/>
                  </a:cubicBezTo>
                  <a:cubicBezTo>
                    <a:pt x="6402441" y="1581439"/>
                    <a:pt x="6392173" y="1581509"/>
                    <a:pt x="6383547" y="1578634"/>
                  </a:cubicBezTo>
                  <a:lnTo>
                    <a:pt x="6331789" y="1544128"/>
                  </a:lnTo>
                  <a:cubicBezTo>
                    <a:pt x="6313248" y="1531767"/>
                    <a:pt x="6314521" y="1509593"/>
                    <a:pt x="6305909" y="1492370"/>
                  </a:cubicBezTo>
                  <a:cubicBezTo>
                    <a:pt x="6301272" y="1483097"/>
                    <a:pt x="6294407" y="1475117"/>
                    <a:pt x="6288656" y="1466491"/>
                  </a:cubicBezTo>
                  <a:cubicBezTo>
                    <a:pt x="6291532" y="1454989"/>
                    <a:pt x="6290706" y="1441850"/>
                    <a:pt x="6297283" y="1431985"/>
                  </a:cubicBezTo>
                  <a:cubicBezTo>
                    <a:pt x="6303034" y="1423359"/>
                    <a:pt x="6314160" y="1419876"/>
                    <a:pt x="6323162" y="1414732"/>
                  </a:cubicBezTo>
                  <a:cubicBezTo>
                    <a:pt x="6353009" y="1397676"/>
                    <a:pt x="6354513" y="1398531"/>
                    <a:pt x="6383547" y="1388853"/>
                  </a:cubicBezTo>
                  <a:cubicBezTo>
                    <a:pt x="6392173" y="1383102"/>
                    <a:pt x="6399897" y="1375684"/>
                    <a:pt x="6409426" y="1371600"/>
                  </a:cubicBezTo>
                  <a:cubicBezTo>
                    <a:pt x="6420323" y="1366930"/>
                    <a:pt x="6432306" y="1365299"/>
                    <a:pt x="6443932" y="1362974"/>
                  </a:cubicBezTo>
                  <a:cubicBezTo>
                    <a:pt x="6516290" y="1348502"/>
                    <a:pt x="6522569" y="1353769"/>
                    <a:pt x="6616460" y="1345721"/>
                  </a:cubicBezTo>
                  <a:lnTo>
                    <a:pt x="6797615" y="1328468"/>
                  </a:lnTo>
                  <a:cubicBezTo>
                    <a:pt x="6918385" y="1331343"/>
                    <a:pt x="7039120" y="1337094"/>
                    <a:pt x="7159924" y="1337094"/>
                  </a:cubicBezTo>
                  <a:cubicBezTo>
                    <a:pt x="7169017" y="1337094"/>
                    <a:pt x="7140475" y="1334898"/>
                    <a:pt x="7134045" y="1328468"/>
                  </a:cubicBezTo>
                  <a:cubicBezTo>
                    <a:pt x="7127615" y="1322038"/>
                    <a:pt x="7129001" y="1310947"/>
                    <a:pt x="7125419" y="1302589"/>
                  </a:cubicBezTo>
                  <a:cubicBezTo>
                    <a:pt x="7080053" y="1196733"/>
                    <a:pt x="7134227" y="1328830"/>
                    <a:pt x="7090913" y="1242204"/>
                  </a:cubicBezTo>
                  <a:cubicBezTo>
                    <a:pt x="7083988" y="1228354"/>
                    <a:pt x="7079097" y="1213571"/>
                    <a:pt x="7073660" y="1199072"/>
                  </a:cubicBezTo>
                  <a:cubicBezTo>
                    <a:pt x="7061570" y="1166831"/>
                    <a:pt x="7056722" y="1139944"/>
                    <a:pt x="7047781" y="1104181"/>
                  </a:cubicBezTo>
                  <a:cubicBezTo>
                    <a:pt x="7043752" y="1088066"/>
                    <a:pt x="7035219" y="1063521"/>
                    <a:pt x="7021902" y="1052423"/>
                  </a:cubicBezTo>
                  <a:cubicBezTo>
                    <a:pt x="7012023" y="1044191"/>
                    <a:pt x="6998898" y="1040921"/>
                    <a:pt x="6987396" y="1035170"/>
                  </a:cubicBezTo>
                  <a:cubicBezTo>
                    <a:pt x="6955766" y="1038045"/>
                    <a:pt x="6923783" y="1038277"/>
                    <a:pt x="6892506" y="1043796"/>
                  </a:cubicBezTo>
                  <a:cubicBezTo>
                    <a:pt x="6874596" y="1046956"/>
                    <a:pt x="6858166" y="1055823"/>
                    <a:pt x="6840747" y="1061049"/>
                  </a:cubicBezTo>
                  <a:cubicBezTo>
                    <a:pt x="6803776" y="1072140"/>
                    <a:pt x="6788377" y="1072227"/>
                    <a:pt x="6745856" y="1078302"/>
                  </a:cubicBezTo>
                  <a:cubicBezTo>
                    <a:pt x="6691784" y="1096325"/>
                    <a:pt x="6698637" y="1096366"/>
                    <a:pt x="6607834" y="1095555"/>
                  </a:cubicBezTo>
                  <a:cubicBezTo>
                    <a:pt x="6323116" y="1093013"/>
                    <a:pt x="6038491" y="1084053"/>
                    <a:pt x="5753819" y="1078302"/>
                  </a:cubicBezTo>
                  <a:cubicBezTo>
                    <a:pt x="5704694" y="1075412"/>
                    <a:pt x="5598631" y="1072388"/>
                    <a:pt x="5538158" y="1061049"/>
                  </a:cubicBezTo>
                  <a:cubicBezTo>
                    <a:pt x="5514852" y="1056679"/>
                    <a:pt x="5492398" y="1048446"/>
                    <a:pt x="5469147" y="1043796"/>
                  </a:cubicBezTo>
                  <a:cubicBezTo>
                    <a:pt x="5407194" y="1031405"/>
                    <a:pt x="5329150" y="1030194"/>
                    <a:pt x="5270739" y="1026543"/>
                  </a:cubicBezTo>
                  <a:cubicBezTo>
                    <a:pt x="5259237" y="1020792"/>
                    <a:pt x="5245327" y="1018384"/>
                    <a:pt x="5236234" y="1009291"/>
                  </a:cubicBezTo>
                  <a:cubicBezTo>
                    <a:pt x="5208674" y="981731"/>
                    <a:pt x="5237889" y="979156"/>
                    <a:pt x="5253487" y="966158"/>
                  </a:cubicBezTo>
                  <a:cubicBezTo>
                    <a:pt x="5296566" y="930259"/>
                    <a:pt x="5259765" y="946812"/>
                    <a:pt x="5305245" y="931653"/>
                  </a:cubicBezTo>
                  <a:cubicBezTo>
                    <a:pt x="5362216" y="893672"/>
                    <a:pt x="5293293" y="936343"/>
                    <a:pt x="5382883" y="897147"/>
                  </a:cubicBezTo>
                  <a:cubicBezTo>
                    <a:pt x="5403930" y="887939"/>
                    <a:pt x="5477381" y="846279"/>
                    <a:pt x="5512279" y="836762"/>
                  </a:cubicBezTo>
                  <a:cubicBezTo>
                    <a:pt x="5529154" y="832160"/>
                    <a:pt x="5546785" y="831011"/>
                    <a:pt x="5564038" y="828136"/>
                  </a:cubicBezTo>
                  <a:cubicBezTo>
                    <a:pt x="5648703" y="771691"/>
                    <a:pt x="5591509" y="817159"/>
                    <a:pt x="5382883" y="802257"/>
                  </a:cubicBezTo>
                  <a:cubicBezTo>
                    <a:pt x="5371057" y="801412"/>
                    <a:pt x="5360095" y="795433"/>
                    <a:pt x="5348377" y="793630"/>
                  </a:cubicBezTo>
                  <a:cubicBezTo>
                    <a:pt x="5322641" y="789671"/>
                    <a:pt x="5296618" y="787879"/>
                    <a:pt x="5270739" y="785004"/>
                  </a:cubicBezTo>
                  <a:cubicBezTo>
                    <a:pt x="5327954" y="708718"/>
                    <a:pt x="5313405" y="743271"/>
                    <a:pt x="5331124" y="690113"/>
                  </a:cubicBezTo>
                  <a:cubicBezTo>
                    <a:pt x="5319622" y="678611"/>
                    <a:pt x="5309855" y="665062"/>
                    <a:pt x="5296619" y="655608"/>
                  </a:cubicBezTo>
                  <a:cubicBezTo>
                    <a:pt x="5289219" y="650323"/>
                    <a:pt x="5278872" y="651048"/>
                    <a:pt x="5270739" y="646981"/>
                  </a:cubicBezTo>
                  <a:cubicBezTo>
                    <a:pt x="5261466" y="642344"/>
                    <a:pt x="5253486" y="635479"/>
                    <a:pt x="5244860" y="629728"/>
                  </a:cubicBezTo>
                  <a:cubicBezTo>
                    <a:pt x="5239939" y="614965"/>
                    <a:pt x="5233315" y="587526"/>
                    <a:pt x="5218981" y="577970"/>
                  </a:cubicBezTo>
                  <a:cubicBezTo>
                    <a:pt x="5209116" y="571393"/>
                    <a:pt x="5195977" y="572219"/>
                    <a:pt x="5184475" y="569343"/>
                  </a:cubicBezTo>
                  <a:cubicBezTo>
                    <a:pt x="5118625" y="585807"/>
                    <a:pt x="5181461" y="566539"/>
                    <a:pt x="5106838" y="603849"/>
                  </a:cubicBezTo>
                  <a:cubicBezTo>
                    <a:pt x="5098705" y="607916"/>
                    <a:pt x="5089316" y="608893"/>
                    <a:pt x="5080958" y="612475"/>
                  </a:cubicBezTo>
                  <a:cubicBezTo>
                    <a:pt x="5018453" y="639263"/>
                    <a:pt x="5076036" y="623811"/>
                    <a:pt x="5003321" y="638355"/>
                  </a:cubicBezTo>
                  <a:lnTo>
                    <a:pt x="4951562" y="672860"/>
                  </a:lnTo>
                  <a:cubicBezTo>
                    <a:pt x="4936430" y="682948"/>
                    <a:pt x="4899804" y="690113"/>
                    <a:pt x="4899804" y="690113"/>
                  </a:cubicBezTo>
                  <a:cubicBezTo>
                    <a:pt x="4871049" y="687238"/>
                    <a:pt x="4841796" y="687542"/>
                    <a:pt x="4813539" y="681487"/>
                  </a:cubicBezTo>
                  <a:cubicBezTo>
                    <a:pt x="4780302" y="674365"/>
                    <a:pt x="4781235" y="659461"/>
                    <a:pt x="4753155" y="646981"/>
                  </a:cubicBezTo>
                  <a:cubicBezTo>
                    <a:pt x="4660764" y="605918"/>
                    <a:pt x="4734084" y="651521"/>
                    <a:pt x="4675517" y="612475"/>
                  </a:cubicBezTo>
                  <a:cubicBezTo>
                    <a:pt x="4665117" y="581277"/>
                    <a:pt x="4658166" y="573879"/>
                    <a:pt x="4675517" y="534838"/>
                  </a:cubicBezTo>
                  <a:cubicBezTo>
                    <a:pt x="4680472" y="523690"/>
                    <a:pt x="4693586" y="518330"/>
                    <a:pt x="4701396" y="508958"/>
                  </a:cubicBezTo>
                  <a:cubicBezTo>
                    <a:pt x="4708033" y="500993"/>
                    <a:pt x="4712898" y="491705"/>
                    <a:pt x="4718649" y="483079"/>
                  </a:cubicBezTo>
                  <a:cubicBezTo>
                    <a:pt x="4715367" y="466669"/>
                    <a:pt x="4710240" y="431755"/>
                    <a:pt x="4701396" y="414068"/>
                  </a:cubicBezTo>
                  <a:cubicBezTo>
                    <a:pt x="4696759" y="404795"/>
                    <a:pt x="4689894" y="396815"/>
                    <a:pt x="4684143" y="388189"/>
                  </a:cubicBezTo>
                  <a:cubicBezTo>
                    <a:pt x="4675517" y="339306"/>
                    <a:pt x="4672527" y="289085"/>
                    <a:pt x="4658264" y="241540"/>
                  </a:cubicBezTo>
                  <a:cubicBezTo>
                    <a:pt x="4651806" y="220013"/>
                    <a:pt x="4613241" y="206942"/>
                    <a:pt x="4597879" y="198408"/>
                  </a:cubicBezTo>
                  <a:cubicBezTo>
                    <a:pt x="4549648" y="171613"/>
                    <a:pt x="4562702" y="180483"/>
                    <a:pt x="4528868" y="146649"/>
                  </a:cubicBezTo>
                  <a:cubicBezTo>
                    <a:pt x="4481317" y="162499"/>
                    <a:pt x="4520582" y="145124"/>
                    <a:pt x="4468483" y="189781"/>
                  </a:cubicBezTo>
                  <a:cubicBezTo>
                    <a:pt x="4460611" y="196528"/>
                    <a:pt x="4450310" y="200098"/>
                    <a:pt x="4442604" y="207034"/>
                  </a:cubicBezTo>
                  <a:cubicBezTo>
                    <a:pt x="4421446" y="226077"/>
                    <a:pt x="4402347" y="247291"/>
                    <a:pt x="4382219" y="267419"/>
                  </a:cubicBezTo>
                  <a:cubicBezTo>
                    <a:pt x="4370363" y="279275"/>
                    <a:pt x="4353850" y="285349"/>
                    <a:pt x="4339087" y="293298"/>
                  </a:cubicBezTo>
                  <a:cubicBezTo>
                    <a:pt x="4316442" y="305491"/>
                    <a:pt x="4293079" y="316302"/>
                    <a:pt x="4270075" y="327804"/>
                  </a:cubicBezTo>
                  <a:cubicBezTo>
                    <a:pt x="4249069" y="338307"/>
                    <a:pt x="4208579" y="347491"/>
                    <a:pt x="4183811" y="353683"/>
                  </a:cubicBezTo>
                  <a:cubicBezTo>
                    <a:pt x="4129177" y="347932"/>
                    <a:pt x="4072731" y="351522"/>
                    <a:pt x="4019909" y="336430"/>
                  </a:cubicBezTo>
                  <a:cubicBezTo>
                    <a:pt x="4008499" y="333170"/>
                    <a:pt x="3999716" y="286279"/>
                    <a:pt x="3994030" y="276045"/>
                  </a:cubicBezTo>
                  <a:cubicBezTo>
                    <a:pt x="3983960" y="257919"/>
                    <a:pt x="3971026" y="241540"/>
                    <a:pt x="3959524" y="224287"/>
                  </a:cubicBezTo>
                  <a:lnTo>
                    <a:pt x="3942272" y="198408"/>
                  </a:lnTo>
                  <a:cubicBezTo>
                    <a:pt x="3936521" y="189781"/>
                    <a:pt x="3928298" y="182364"/>
                    <a:pt x="3925019" y="172528"/>
                  </a:cubicBezTo>
                  <a:cubicBezTo>
                    <a:pt x="3907524" y="120046"/>
                    <a:pt x="3927809" y="173332"/>
                    <a:pt x="3899139" y="120770"/>
                  </a:cubicBezTo>
                  <a:cubicBezTo>
                    <a:pt x="3856281" y="42196"/>
                    <a:pt x="3890549" y="60396"/>
                    <a:pt x="3838755" y="43132"/>
                  </a:cubicBezTo>
                  <a:cubicBezTo>
                    <a:pt x="3827253" y="46007"/>
                    <a:pt x="3814490" y="45784"/>
                    <a:pt x="3804249" y="51758"/>
                  </a:cubicBezTo>
                  <a:cubicBezTo>
                    <a:pt x="3779411" y="66247"/>
                    <a:pt x="3755571" y="83185"/>
                    <a:pt x="3735238" y="103517"/>
                  </a:cubicBezTo>
                  <a:cubicBezTo>
                    <a:pt x="3726611" y="112143"/>
                    <a:pt x="3719285" y="122305"/>
                    <a:pt x="3709358" y="129396"/>
                  </a:cubicBezTo>
                  <a:cubicBezTo>
                    <a:pt x="3698894" y="136870"/>
                    <a:pt x="3686355" y="140898"/>
                    <a:pt x="3674853" y="146649"/>
                  </a:cubicBezTo>
                  <a:cubicBezTo>
                    <a:pt x="3666610" y="154330"/>
                    <a:pt x="3710221" y="304882"/>
                    <a:pt x="3703032" y="313508"/>
                  </a:cubicBezTo>
                  <a:cubicBezTo>
                    <a:pt x="3695843" y="322135"/>
                    <a:pt x="3649357" y="198901"/>
                    <a:pt x="3631721" y="198408"/>
                  </a:cubicBezTo>
                  <a:cubicBezTo>
                    <a:pt x="3614085" y="197915"/>
                    <a:pt x="3623094" y="291860"/>
                    <a:pt x="3597215" y="310550"/>
                  </a:cubicBezTo>
                  <a:cubicBezTo>
                    <a:pt x="3571336" y="329241"/>
                    <a:pt x="3513443" y="308620"/>
                    <a:pt x="3476445" y="310551"/>
                  </a:cubicBezTo>
                  <a:cubicBezTo>
                    <a:pt x="3439447" y="312482"/>
                    <a:pt x="3414047" y="304881"/>
                    <a:pt x="3375228" y="322134"/>
                  </a:cubicBezTo>
                  <a:cubicBezTo>
                    <a:pt x="3336409" y="339387"/>
                    <a:pt x="3302862" y="359927"/>
                    <a:pt x="3312543" y="353683"/>
                  </a:cubicBezTo>
                  <a:cubicBezTo>
                    <a:pt x="3322224" y="347439"/>
                    <a:pt x="3470694" y="284672"/>
                    <a:pt x="3433313" y="284672"/>
                  </a:cubicBezTo>
                  <a:cubicBezTo>
                    <a:pt x="3395932" y="284672"/>
                    <a:pt x="3119887" y="350808"/>
                    <a:pt x="3088257" y="353683"/>
                  </a:cubicBezTo>
                  <a:lnTo>
                    <a:pt x="2846717" y="284672"/>
                  </a:lnTo>
                  <a:cubicBezTo>
                    <a:pt x="2796396" y="271732"/>
                    <a:pt x="2805807" y="281888"/>
                    <a:pt x="2786332" y="276045"/>
                  </a:cubicBezTo>
                  <a:cubicBezTo>
                    <a:pt x="2776402" y="273066"/>
                    <a:pt x="2769455" y="263936"/>
                    <a:pt x="2760453" y="258792"/>
                  </a:cubicBezTo>
                  <a:cubicBezTo>
                    <a:pt x="2749288" y="252412"/>
                    <a:pt x="2737112" y="247920"/>
                    <a:pt x="2725947" y="241540"/>
                  </a:cubicBezTo>
                  <a:cubicBezTo>
                    <a:pt x="2667146" y="207940"/>
                    <a:pt x="2740650" y="237241"/>
                    <a:pt x="2639683" y="198408"/>
                  </a:cubicBezTo>
                  <a:cubicBezTo>
                    <a:pt x="2443085" y="122794"/>
                    <a:pt x="2711315" y="228036"/>
                    <a:pt x="2544792" y="172528"/>
                  </a:cubicBezTo>
                  <a:cubicBezTo>
                    <a:pt x="2430584" y="134459"/>
                    <a:pt x="2415397" y="100642"/>
                    <a:pt x="2424023" y="120770"/>
                  </a:cubicBezTo>
                  <a:cubicBezTo>
                    <a:pt x="2432649" y="140898"/>
                    <a:pt x="2590799" y="277483"/>
                    <a:pt x="2596550" y="293298"/>
                  </a:cubicBezTo>
                  <a:cubicBezTo>
                    <a:pt x="2602301" y="309113"/>
                    <a:pt x="2454215" y="230038"/>
                    <a:pt x="2458528" y="215661"/>
                  </a:cubicBezTo>
                  <a:cubicBezTo>
                    <a:pt x="2462841" y="201284"/>
                    <a:pt x="2615241" y="211346"/>
                    <a:pt x="2622430" y="207033"/>
                  </a:cubicBezTo>
                  <a:cubicBezTo>
                    <a:pt x="2629619" y="202720"/>
                    <a:pt x="2533290" y="189781"/>
                    <a:pt x="2501660" y="189781"/>
                  </a:cubicBezTo>
                  <a:cubicBezTo>
                    <a:pt x="2470030" y="189781"/>
                    <a:pt x="2457090" y="211347"/>
                    <a:pt x="2432649" y="207034"/>
                  </a:cubicBezTo>
                  <a:cubicBezTo>
                    <a:pt x="2408208" y="202721"/>
                    <a:pt x="2385204" y="173966"/>
                    <a:pt x="2355011" y="163902"/>
                  </a:cubicBezTo>
                  <a:cubicBezTo>
                    <a:pt x="2324819" y="153838"/>
                    <a:pt x="2297122" y="161858"/>
                    <a:pt x="2251494" y="146649"/>
                  </a:cubicBezTo>
                  <a:cubicBezTo>
                    <a:pt x="2248619" y="155275"/>
                    <a:pt x="2267310" y="218536"/>
                    <a:pt x="2260121" y="232913"/>
                  </a:cubicBezTo>
                  <a:cubicBezTo>
                    <a:pt x="2252932" y="247290"/>
                    <a:pt x="2201554" y="212493"/>
                    <a:pt x="2208361" y="232914"/>
                  </a:cubicBezTo>
                  <a:cubicBezTo>
                    <a:pt x="2202610" y="255918"/>
                    <a:pt x="2083279" y="171091"/>
                    <a:pt x="2053087" y="163902"/>
                  </a:cubicBezTo>
                  <a:cubicBezTo>
                    <a:pt x="2022895" y="156713"/>
                    <a:pt x="2036837" y="182291"/>
                    <a:pt x="2027207" y="189781"/>
                  </a:cubicBezTo>
                  <a:cubicBezTo>
                    <a:pt x="1968770" y="235232"/>
                    <a:pt x="1991502" y="212650"/>
                    <a:pt x="1940943" y="241540"/>
                  </a:cubicBezTo>
                  <a:cubicBezTo>
                    <a:pt x="1931941" y="246684"/>
                    <a:pt x="1924538" y="254581"/>
                    <a:pt x="1915064" y="258792"/>
                  </a:cubicBezTo>
                  <a:cubicBezTo>
                    <a:pt x="1898445" y="266178"/>
                    <a:pt x="1863306" y="276045"/>
                    <a:pt x="1863306" y="276045"/>
                  </a:cubicBezTo>
                  <a:cubicBezTo>
                    <a:pt x="1817298" y="270294"/>
                    <a:pt x="1770748" y="267885"/>
                    <a:pt x="1725283" y="258792"/>
                  </a:cubicBezTo>
                  <a:cubicBezTo>
                    <a:pt x="1712673" y="256270"/>
                    <a:pt x="1702597" y="246606"/>
                    <a:pt x="1690777" y="241540"/>
                  </a:cubicBezTo>
                  <a:cubicBezTo>
                    <a:pt x="1640782" y="220114"/>
                    <a:pt x="1688746" y="248812"/>
                    <a:pt x="1639019" y="215660"/>
                  </a:cubicBezTo>
                  <a:cubicBezTo>
                    <a:pt x="1633268" y="207034"/>
                    <a:pt x="1630768" y="194925"/>
                    <a:pt x="1621766" y="189781"/>
                  </a:cubicBezTo>
                  <a:cubicBezTo>
                    <a:pt x="1616779" y="186931"/>
                    <a:pt x="1527131" y="172583"/>
                    <a:pt x="1526875" y="172528"/>
                  </a:cubicBezTo>
                  <a:cubicBezTo>
                    <a:pt x="1503690" y="167560"/>
                    <a:pt x="1481215" y="159396"/>
                    <a:pt x="1457864" y="155275"/>
                  </a:cubicBezTo>
                  <a:cubicBezTo>
                    <a:pt x="1432222" y="150750"/>
                    <a:pt x="1406036" y="150090"/>
                    <a:pt x="1380226" y="146649"/>
                  </a:cubicBezTo>
                  <a:cubicBezTo>
                    <a:pt x="1362889" y="144337"/>
                    <a:pt x="1345721" y="140898"/>
                    <a:pt x="1328468" y="138023"/>
                  </a:cubicBezTo>
                  <a:cubicBezTo>
                    <a:pt x="1316966" y="132272"/>
                    <a:pt x="1305782" y="125836"/>
                    <a:pt x="1293962" y="120770"/>
                  </a:cubicBezTo>
                  <a:cubicBezTo>
                    <a:pt x="1285604" y="117188"/>
                    <a:pt x="1276526" y="108766"/>
                    <a:pt x="1268083" y="112143"/>
                  </a:cubicBezTo>
                  <a:cubicBezTo>
                    <a:pt x="1258457" y="115994"/>
                    <a:pt x="1258161" y="130692"/>
                    <a:pt x="1250830" y="138023"/>
                  </a:cubicBezTo>
                  <a:cubicBezTo>
                    <a:pt x="1243499" y="145354"/>
                    <a:pt x="1232915" y="148638"/>
                    <a:pt x="1224951" y="155275"/>
                  </a:cubicBezTo>
                  <a:cubicBezTo>
                    <a:pt x="1215579" y="163085"/>
                    <a:pt x="1208999" y="174064"/>
                    <a:pt x="1199072" y="181155"/>
                  </a:cubicBezTo>
                  <a:cubicBezTo>
                    <a:pt x="1188608" y="188630"/>
                    <a:pt x="1175593" y="191792"/>
                    <a:pt x="1164566" y="198408"/>
                  </a:cubicBezTo>
                  <a:cubicBezTo>
                    <a:pt x="1090409" y="242901"/>
                    <a:pt x="1138982" y="224187"/>
                    <a:pt x="1086928" y="241540"/>
                  </a:cubicBezTo>
                  <a:cubicBezTo>
                    <a:pt x="1003707" y="224895"/>
                    <a:pt x="1077154" y="245278"/>
                    <a:pt x="1017917" y="215660"/>
                  </a:cubicBezTo>
                  <a:cubicBezTo>
                    <a:pt x="1004067" y="208735"/>
                    <a:pt x="989284" y="203845"/>
                    <a:pt x="974785" y="198408"/>
                  </a:cubicBezTo>
                  <a:cubicBezTo>
                    <a:pt x="966271" y="195215"/>
                    <a:pt x="957039" y="193848"/>
                    <a:pt x="948906" y="189781"/>
                  </a:cubicBezTo>
                  <a:cubicBezTo>
                    <a:pt x="939633" y="185144"/>
                    <a:pt x="932299" y="177165"/>
                    <a:pt x="923026" y="172528"/>
                  </a:cubicBezTo>
                  <a:cubicBezTo>
                    <a:pt x="899014" y="160522"/>
                    <a:pt x="852299" y="146077"/>
                    <a:pt x="828136" y="138023"/>
                  </a:cubicBezTo>
                  <a:lnTo>
                    <a:pt x="750498" y="112143"/>
                  </a:lnTo>
                  <a:lnTo>
                    <a:pt x="724619" y="103517"/>
                  </a:lnTo>
                  <a:cubicBezTo>
                    <a:pt x="623977" y="106392"/>
                    <a:pt x="523377" y="112143"/>
                    <a:pt x="422694" y="112143"/>
                  </a:cubicBezTo>
                  <a:cubicBezTo>
                    <a:pt x="413601" y="112143"/>
                    <a:pt x="404381" y="108561"/>
                    <a:pt x="396815" y="103517"/>
                  </a:cubicBezTo>
                  <a:cubicBezTo>
                    <a:pt x="386664" y="96750"/>
                    <a:pt x="379562" y="86264"/>
                    <a:pt x="370936" y="77638"/>
                  </a:cubicBezTo>
                  <a:cubicBezTo>
                    <a:pt x="370373" y="75387"/>
                    <a:pt x="358182" y="22877"/>
                    <a:pt x="353683" y="17253"/>
                  </a:cubicBezTo>
                  <a:cubicBezTo>
                    <a:pt x="347206" y="9157"/>
                    <a:pt x="336430" y="5751"/>
                    <a:pt x="327804" y="0"/>
                  </a:cubicBezTo>
                  <a:cubicBezTo>
                    <a:pt x="288841" y="9740"/>
                    <a:pt x="275775" y="8896"/>
                    <a:pt x="241539" y="43132"/>
                  </a:cubicBezTo>
                  <a:cubicBezTo>
                    <a:pt x="232913" y="51758"/>
                    <a:pt x="225811" y="62244"/>
                    <a:pt x="215660" y="69011"/>
                  </a:cubicBezTo>
                  <a:cubicBezTo>
                    <a:pt x="208094" y="74055"/>
                    <a:pt x="198268" y="74374"/>
                    <a:pt x="189781" y="77638"/>
                  </a:cubicBezTo>
                  <a:cubicBezTo>
                    <a:pt x="160876" y="88755"/>
                    <a:pt x="132272" y="100641"/>
                    <a:pt x="103517" y="112143"/>
                  </a:cubicBezTo>
                  <a:cubicBezTo>
                    <a:pt x="87277" y="118639"/>
                    <a:pt x="68727" y="116528"/>
                    <a:pt x="51758" y="120770"/>
                  </a:cubicBezTo>
                  <a:cubicBezTo>
                    <a:pt x="34115" y="125181"/>
                    <a:pt x="0" y="138023"/>
                    <a:pt x="0" y="138023"/>
                  </a:cubicBezTo>
                  <a:cubicBezTo>
                    <a:pt x="17951" y="209830"/>
                    <a:pt x="-3906" y="138839"/>
                    <a:pt x="25879" y="198408"/>
                  </a:cubicBezTo>
                  <a:cubicBezTo>
                    <a:pt x="29946" y="206541"/>
                    <a:pt x="28076" y="217857"/>
                    <a:pt x="34506" y="224287"/>
                  </a:cubicBezTo>
                  <a:cubicBezTo>
                    <a:pt x="40936" y="230717"/>
                    <a:pt x="51759" y="230038"/>
                    <a:pt x="60385" y="232913"/>
                  </a:cubicBezTo>
                  <a:cubicBezTo>
                    <a:pt x="77638" y="230038"/>
                    <a:pt x="95069" y="228081"/>
                    <a:pt x="112143" y="224287"/>
                  </a:cubicBezTo>
                  <a:cubicBezTo>
                    <a:pt x="121020" y="222314"/>
                    <a:pt x="104954" y="218536"/>
                    <a:pt x="112143" y="215660"/>
                  </a:cubicBezTo>
                  <a:close/>
                </a:path>
              </a:pathLst>
            </a:custGeom>
            <a:gradFill>
              <a:gsLst>
                <a:gs pos="17000">
                  <a:srgbClr val="8064A2">
                    <a:lumMod val="75000"/>
                  </a:srgbClr>
                </a:gs>
                <a:gs pos="51000">
                  <a:srgbClr val="F79646">
                    <a:lumMod val="75000"/>
                  </a:srgbClr>
                </a:gs>
                <a:gs pos="100000">
                  <a:srgbClr val="FFC000"/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>
              <a:softEdge rad="127000"/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Freeform 21">
              <a:extLst>
                <a:ext uri="{FF2B5EF4-FFF2-40B4-BE49-F238E27FC236}">
                  <a16:creationId xmlns:a16="http://schemas.microsoft.com/office/drawing/2014/main" id="{A6E36A6F-2F98-47AE-AB07-358CCA52DCE3}"/>
                </a:ext>
              </a:extLst>
            </p:cNvPr>
            <p:cNvSpPr/>
            <p:nvPr/>
          </p:nvSpPr>
          <p:spPr>
            <a:xfrm flipH="1">
              <a:off x="2716940" y="457827"/>
              <a:ext cx="2804834" cy="626259"/>
            </a:xfrm>
            <a:custGeom>
              <a:avLst/>
              <a:gdLst>
                <a:gd name="connsiteX0" fmla="*/ 362887 w 1919187"/>
                <a:gd name="connsiteY0" fmla="*/ 8626 h 129396"/>
                <a:gd name="connsiteX1" fmla="*/ 302502 w 1919187"/>
                <a:gd name="connsiteY1" fmla="*/ 17253 h 129396"/>
                <a:gd name="connsiteX2" fmla="*/ 276623 w 1919187"/>
                <a:gd name="connsiteY2" fmla="*/ 25879 h 129396"/>
                <a:gd name="connsiteX3" fmla="*/ 233491 w 1919187"/>
                <a:gd name="connsiteY3" fmla="*/ 43132 h 129396"/>
                <a:gd name="connsiteX4" fmla="*/ 147227 w 1919187"/>
                <a:gd name="connsiteY4" fmla="*/ 51759 h 129396"/>
                <a:gd name="connsiteX5" fmla="*/ 60963 w 1919187"/>
                <a:gd name="connsiteY5" fmla="*/ 69011 h 129396"/>
                <a:gd name="connsiteX6" fmla="*/ 35084 w 1919187"/>
                <a:gd name="connsiteY6" fmla="*/ 86264 h 129396"/>
                <a:gd name="connsiteX7" fmla="*/ 35084 w 1919187"/>
                <a:gd name="connsiteY7" fmla="*/ 103517 h 129396"/>
                <a:gd name="connsiteX8" fmla="*/ 362887 w 1919187"/>
                <a:gd name="connsiteY8" fmla="*/ 103517 h 129396"/>
                <a:gd name="connsiteX9" fmla="*/ 388767 w 1919187"/>
                <a:gd name="connsiteY9" fmla="*/ 112143 h 129396"/>
                <a:gd name="connsiteX10" fmla="*/ 475031 w 1919187"/>
                <a:gd name="connsiteY10" fmla="*/ 129396 h 129396"/>
                <a:gd name="connsiteX11" fmla="*/ 656185 w 1919187"/>
                <a:gd name="connsiteY11" fmla="*/ 120770 h 129396"/>
                <a:gd name="connsiteX12" fmla="*/ 742450 w 1919187"/>
                <a:gd name="connsiteY12" fmla="*/ 103517 h 129396"/>
                <a:gd name="connsiteX13" fmla="*/ 932231 w 1919187"/>
                <a:gd name="connsiteY13" fmla="*/ 86264 h 129396"/>
                <a:gd name="connsiteX14" fmla="*/ 958110 w 1919187"/>
                <a:gd name="connsiteY14" fmla="*/ 69011 h 129396"/>
                <a:gd name="connsiteX15" fmla="*/ 1113385 w 1919187"/>
                <a:gd name="connsiteY15" fmla="*/ 43132 h 129396"/>
                <a:gd name="connsiteX16" fmla="*/ 1510201 w 1919187"/>
                <a:gd name="connsiteY16" fmla="*/ 60385 h 129396"/>
                <a:gd name="connsiteX17" fmla="*/ 1536080 w 1919187"/>
                <a:gd name="connsiteY17" fmla="*/ 69011 h 129396"/>
                <a:gd name="connsiteX18" fmla="*/ 1915642 w 1919187"/>
                <a:gd name="connsiteY18" fmla="*/ 60385 h 129396"/>
                <a:gd name="connsiteX19" fmla="*/ 1907016 w 1919187"/>
                <a:gd name="connsiteY19" fmla="*/ 34506 h 129396"/>
                <a:gd name="connsiteX20" fmla="*/ 1855257 w 1919187"/>
                <a:gd name="connsiteY20" fmla="*/ 17253 h 129396"/>
                <a:gd name="connsiteX21" fmla="*/ 1734487 w 1919187"/>
                <a:gd name="connsiteY21" fmla="*/ 8626 h 129396"/>
                <a:gd name="connsiteX22" fmla="*/ 587174 w 1919187"/>
                <a:gd name="connsiteY22" fmla="*/ 17253 h 129396"/>
                <a:gd name="connsiteX23" fmla="*/ 509536 w 1919187"/>
                <a:gd name="connsiteY23" fmla="*/ 34506 h 129396"/>
                <a:gd name="connsiteX24" fmla="*/ 449152 w 1919187"/>
                <a:gd name="connsiteY24" fmla="*/ 51759 h 129396"/>
                <a:gd name="connsiteX25" fmla="*/ 406019 w 1919187"/>
                <a:gd name="connsiteY25" fmla="*/ 43132 h 129396"/>
                <a:gd name="connsiteX26" fmla="*/ 328382 w 1919187"/>
                <a:gd name="connsiteY26" fmla="*/ 0 h 129396"/>
                <a:gd name="connsiteX27" fmla="*/ 362887 w 1919187"/>
                <a:gd name="connsiteY27" fmla="*/ 8626 h 129396"/>
                <a:gd name="connsiteX0" fmla="*/ 338312 w 1894612"/>
                <a:gd name="connsiteY0" fmla="*/ 8626 h 129396"/>
                <a:gd name="connsiteX1" fmla="*/ 277927 w 1894612"/>
                <a:gd name="connsiteY1" fmla="*/ 17253 h 129396"/>
                <a:gd name="connsiteX2" fmla="*/ 252048 w 1894612"/>
                <a:gd name="connsiteY2" fmla="*/ 25879 h 129396"/>
                <a:gd name="connsiteX3" fmla="*/ 208916 w 1894612"/>
                <a:gd name="connsiteY3" fmla="*/ 43132 h 129396"/>
                <a:gd name="connsiteX4" fmla="*/ 122652 w 1894612"/>
                <a:gd name="connsiteY4" fmla="*/ 51759 h 129396"/>
                <a:gd name="connsiteX5" fmla="*/ 36388 w 1894612"/>
                <a:gd name="connsiteY5" fmla="*/ 69011 h 129396"/>
                <a:gd name="connsiteX6" fmla="*/ 10509 w 1894612"/>
                <a:gd name="connsiteY6" fmla="*/ 86264 h 129396"/>
                <a:gd name="connsiteX7" fmla="*/ 225851 w 1894612"/>
                <a:gd name="connsiteY7" fmla="*/ 80547 h 129396"/>
                <a:gd name="connsiteX8" fmla="*/ 338312 w 1894612"/>
                <a:gd name="connsiteY8" fmla="*/ 103517 h 129396"/>
                <a:gd name="connsiteX9" fmla="*/ 364192 w 1894612"/>
                <a:gd name="connsiteY9" fmla="*/ 112143 h 129396"/>
                <a:gd name="connsiteX10" fmla="*/ 450456 w 1894612"/>
                <a:gd name="connsiteY10" fmla="*/ 129396 h 129396"/>
                <a:gd name="connsiteX11" fmla="*/ 631610 w 1894612"/>
                <a:gd name="connsiteY11" fmla="*/ 120770 h 129396"/>
                <a:gd name="connsiteX12" fmla="*/ 717875 w 1894612"/>
                <a:gd name="connsiteY12" fmla="*/ 103517 h 129396"/>
                <a:gd name="connsiteX13" fmla="*/ 907656 w 1894612"/>
                <a:gd name="connsiteY13" fmla="*/ 86264 h 129396"/>
                <a:gd name="connsiteX14" fmla="*/ 933535 w 1894612"/>
                <a:gd name="connsiteY14" fmla="*/ 69011 h 129396"/>
                <a:gd name="connsiteX15" fmla="*/ 1088810 w 1894612"/>
                <a:gd name="connsiteY15" fmla="*/ 43132 h 129396"/>
                <a:gd name="connsiteX16" fmla="*/ 1485626 w 1894612"/>
                <a:gd name="connsiteY16" fmla="*/ 60385 h 129396"/>
                <a:gd name="connsiteX17" fmla="*/ 1511505 w 1894612"/>
                <a:gd name="connsiteY17" fmla="*/ 69011 h 129396"/>
                <a:gd name="connsiteX18" fmla="*/ 1891067 w 1894612"/>
                <a:gd name="connsiteY18" fmla="*/ 60385 h 129396"/>
                <a:gd name="connsiteX19" fmla="*/ 1882441 w 1894612"/>
                <a:gd name="connsiteY19" fmla="*/ 34506 h 129396"/>
                <a:gd name="connsiteX20" fmla="*/ 1830682 w 1894612"/>
                <a:gd name="connsiteY20" fmla="*/ 17253 h 129396"/>
                <a:gd name="connsiteX21" fmla="*/ 1709912 w 1894612"/>
                <a:gd name="connsiteY21" fmla="*/ 8626 h 129396"/>
                <a:gd name="connsiteX22" fmla="*/ 562599 w 1894612"/>
                <a:gd name="connsiteY22" fmla="*/ 17253 h 129396"/>
                <a:gd name="connsiteX23" fmla="*/ 484961 w 1894612"/>
                <a:gd name="connsiteY23" fmla="*/ 34506 h 129396"/>
                <a:gd name="connsiteX24" fmla="*/ 424577 w 1894612"/>
                <a:gd name="connsiteY24" fmla="*/ 51759 h 129396"/>
                <a:gd name="connsiteX25" fmla="*/ 381444 w 1894612"/>
                <a:gd name="connsiteY25" fmla="*/ 43132 h 129396"/>
                <a:gd name="connsiteX26" fmla="*/ 303807 w 1894612"/>
                <a:gd name="connsiteY26" fmla="*/ 0 h 129396"/>
                <a:gd name="connsiteX27" fmla="*/ 338312 w 1894612"/>
                <a:gd name="connsiteY27" fmla="*/ 8626 h 129396"/>
                <a:gd name="connsiteX0" fmla="*/ 302165 w 1858465"/>
                <a:gd name="connsiteY0" fmla="*/ 8626 h 129396"/>
                <a:gd name="connsiteX1" fmla="*/ 241780 w 1858465"/>
                <a:gd name="connsiteY1" fmla="*/ 17253 h 129396"/>
                <a:gd name="connsiteX2" fmla="*/ 215901 w 1858465"/>
                <a:gd name="connsiteY2" fmla="*/ 25879 h 129396"/>
                <a:gd name="connsiteX3" fmla="*/ 172769 w 1858465"/>
                <a:gd name="connsiteY3" fmla="*/ 43132 h 129396"/>
                <a:gd name="connsiteX4" fmla="*/ 86505 w 1858465"/>
                <a:gd name="connsiteY4" fmla="*/ 51759 h 129396"/>
                <a:gd name="connsiteX5" fmla="*/ 241 w 1858465"/>
                <a:gd name="connsiteY5" fmla="*/ 69011 h 129396"/>
                <a:gd name="connsiteX6" fmla="*/ 249108 w 1858465"/>
                <a:gd name="connsiteY6" fmla="*/ 54105 h 129396"/>
                <a:gd name="connsiteX7" fmla="*/ 189704 w 1858465"/>
                <a:gd name="connsiteY7" fmla="*/ 80547 h 129396"/>
                <a:gd name="connsiteX8" fmla="*/ 302165 w 1858465"/>
                <a:gd name="connsiteY8" fmla="*/ 103517 h 129396"/>
                <a:gd name="connsiteX9" fmla="*/ 328045 w 1858465"/>
                <a:gd name="connsiteY9" fmla="*/ 112143 h 129396"/>
                <a:gd name="connsiteX10" fmla="*/ 414309 w 1858465"/>
                <a:gd name="connsiteY10" fmla="*/ 129396 h 129396"/>
                <a:gd name="connsiteX11" fmla="*/ 595463 w 1858465"/>
                <a:gd name="connsiteY11" fmla="*/ 120770 h 129396"/>
                <a:gd name="connsiteX12" fmla="*/ 681728 w 1858465"/>
                <a:gd name="connsiteY12" fmla="*/ 103517 h 129396"/>
                <a:gd name="connsiteX13" fmla="*/ 871509 w 1858465"/>
                <a:gd name="connsiteY13" fmla="*/ 86264 h 129396"/>
                <a:gd name="connsiteX14" fmla="*/ 897388 w 1858465"/>
                <a:gd name="connsiteY14" fmla="*/ 69011 h 129396"/>
                <a:gd name="connsiteX15" fmla="*/ 1052663 w 1858465"/>
                <a:gd name="connsiteY15" fmla="*/ 43132 h 129396"/>
                <a:gd name="connsiteX16" fmla="*/ 1449479 w 1858465"/>
                <a:gd name="connsiteY16" fmla="*/ 60385 h 129396"/>
                <a:gd name="connsiteX17" fmla="*/ 1475358 w 1858465"/>
                <a:gd name="connsiteY17" fmla="*/ 69011 h 129396"/>
                <a:gd name="connsiteX18" fmla="*/ 1854920 w 1858465"/>
                <a:gd name="connsiteY18" fmla="*/ 60385 h 129396"/>
                <a:gd name="connsiteX19" fmla="*/ 1846294 w 1858465"/>
                <a:gd name="connsiteY19" fmla="*/ 34506 h 129396"/>
                <a:gd name="connsiteX20" fmla="*/ 1794535 w 1858465"/>
                <a:gd name="connsiteY20" fmla="*/ 17253 h 129396"/>
                <a:gd name="connsiteX21" fmla="*/ 1673765 w 1858465"/>
                <a:gd name="connsiteY21" fmla="*/ 8626 h 129396"/>
                <a:gd name="connsiteX22" fmla="*/ 526452 w 1858465"/>
                <a:gd name="connsiteY22" fmla="*/ 17253 h 129396"/>
                <a:gd name="connsiteX23" fmla="*/ 448814 w 1858465"/>
                <a:gd name="connsiteY23" fmla="*/ 34506 h 129396"/>
                <a:gd name="connsiteX24" fmla="*/ 388430 w 1858465"/>
                <a:gd name="connsiteY24" fmla="*/ 51759 h 129396"/>
                <a:gd name="connsiteX25" fmla="*/ 345297 w 1858465"/>
                <a:gd name="connsiteY25" fmla="*/ 43132 h 129396"/>
                <a:gd name="connsiteX26" fmla="*/ 267660 w 1858465"/>
                <a:gd name="connsiteY26" fmla="*/ 0 h 129396"/>
                <a:gd name="connsiteX27" fmla="*/ 302165 w 1858465"/>
                <a:gd name="connsiteY27" fmla="*/ 8626 h 129396"/>
                <a:gd name="connsiteX0" fmla="*/ 223221 w 1779521"/>
                <a:gd name="connsiteY0" fmla="*/ 8626 h 129396"/>
                <a:gd name="connsiteX1" fmla="*/ 162836 w 1779521"/>
                <a:gd name="connsiteY1" fmla="*/ 17253 h 129396"/>
                <a:gd name="connsiteX2" fmla="*/ 136957 w 1779521"/>
                <a:gd name="connsiteY2" fmla="*/ 25879 h 129396"/>
                <a:gd name="connsiteX3" fmla="*/ 93825 w 1779521"/>
                <a:gd name="connsiteY3" fmla="*/ 43132 h 129396"/>
                <a:gd name="connsiteX4" fmla="*/ 7561 w 1779521"/>
                <a:gd name="connsiteY4" fmla="*/ 51759 h 129396"/>
                <a:gd name="connsiteX5" fmla="*/ 300001 w 1779521"/>
                <a:gd name="connsiteY5" fmla="*/ 43743 h 129396"/>
                <a:gd name="connsiteX6" fmla="*/ 170164 w 1779521"/>
                <a:gd name="connsiteY6" fmla="*/ 54105 h 129396"/>
                <a:gd name="connsiteX7" fmla="*/ 110760 w 1779521"/>
                <a:gd name="connsiteY7" fmla="*/ 80547 h 129396"/>
                <a:gd name="connsiteX8" fmla="*/ 223221 w 1779521"/>
                <a:gd name="connsiteY8" fmla="*/ 103517 h 129396"/>
                <a:gd name="connsiteX9" fmla="*/ 249101 w 1779521"/>
                <a:gd name="connsiteY9" fmla="*/ 112143 h 129396"/>
                <a:gd name="connsiteX10" fmla="*/ 335365 w 1779521"/>
                <a:gd name="connsiteY10" fmla="*/ 129396 h 129396"/>
                <a:gd name="connsiteX11" fmla="*/ 516519 w 1779521"/>
                <a:gd name="connsiteY11" fmla="*/ 120770 h 129396"/>
                <a:gd name="connsiteX12" fmla="*/ 602784 w 1779521"/>
                <a:gd name="connsiteY12" fmla="*/ 103517 h 129396"/>
                <a:gd name="connsiteX13" fmla="*/ 792565 w 1779521"/>
                <a:gd name="connsiteY13" fmla="*/ 86264 h 129396"/>
                <a:gd name="connsiteX14" fmla="*/ 818444 w 1779521"/>
                <a:gd name="connsiteY14" fmla="*/ 69011 h 129396"/>
                <a:gd name="connsiteX15" fmla="*/ 973719 w 1779521"/>
                <a:gd name="connsiteY15" fmla="*/ 43132 h 129396"/>
                <a:gd name="connsiteX16" fmla="*/ 1370535 w 1779521"/>
                <a:gd name="connsiteY16" fmla="*/ 60385 h 129396"/>
                <a:gd name="connsiteX17" fmla="*/ 1396414 w 1779521"/>
                <a:gd name="connsiteY17" fmla="*/ 69011 h 129396"/>
                <a:gd name="connsiteX18" fmla="*/ 1775976 w 1779521"/>
                <a:gd name="connsiteY18" fmla="*/ 60385 h 129396"/>
                <a:gd name="connsiteX19" fmla="*/ 1767350 w 1779521"/>
                <a:gd name="connsiteY19" fmla="*/ 34506 h 129396"/>
                <a:gd name="connsiteX20" fmla="*/ 1715591 w 1779521"/>
                <a:gd name="connsiteY20" fmla="*/ 17253 h 129396"/>
                <a:gd name="connsiteX21" fmla="*/ 1594821 w 1779521"/>
                <a:gd name="connsiteY21" fmla="*/ 8626 h 129396"/>
                <a:gd name="connsiteX22" fmla="*/ 447508 w 1779521"/>
                <a:gd name="connsiteY22" fmla="*/ 17253 h 129396"/>
                <a:gd name="connsiteX23" fmla="*/ 369870 w 1779521"/>
                <a:gd name="connsiteY23" fmla="*/ 34506 h 129396"/>
                <a:gd name="connsiteX24" fmla="*/ 309486 w 1779521"/>
                <a:gd name="connsiteY24" fmla="*/ 51759 h 129396"/>
                <a:gd name="connsiteX25" fmla="*/ 266353 w 1779521"/>
                <a:gd name="connsiteY25" fmla="*/ 43132 h 129396"/>
                <a:gd name="connsiteX26" fmla="*/ 188716 w 1779521"/>
                <a:gd name="connsiteY26" fmla="*/ 0 h 129396"/>
                <a:gd name="connsiteX27" fmla="*/ 223221 w 1779521"/>
                <a:gd name="connsiteY27" fmla="*/ 8626 h 129396"/>
                <a:gd name="connsiteX0" fmla="*/ 223221 w 1779521"/>
                <a:gd name="connsiteY0" fmla="*/ 34486 h 155256"/>
                <a:gd name="connsiteX1" fmla="*/ 162836 w 1779521"/>
                <a:gd name="connsiteY1" fmla="*/ 43113 h 155256"/>
                <a:gd name="connsiteX2" fmla="*/ 136957 w 1779521"/>
                <a:gd name="connsiteY2" fmla="*/ 51739 h 155256"/>
                <a:gd name="connsiteX3" fmla="*/ 93825 w 1779521"/>
                <a:gd name="connsiteY3" fmla="*/ 68992 h 155256"/>
                <a:gd name="connsiteX4" fmla="*/ 7561 w 1779521"/>
                <a:gd name="connsiteY4" fmla="*/ 77619 h 155256"/>
                <a:gd name="connsiteX5" fmla="*/ 300001 w 1779521"/>
                <a:gd name="connsiteY5" fmla="*/ 69603 h 155256"/>
                <a:gd name="connsiteX6" fmla="*/ 170164 w 1779521"/>
                <a:gd name="connsiteY6" fmla="*/ 79965 h 155256"/>
                <a:gd name="connsiteX7" fmla="*/ 110760 w 1779521"/>
                <a:gd name="connsiteY7" fmla="*/ 106407 h 155256"/>
                <a:gd name="connsiteX8" fmla="*/ 223221 w 1779521"/>
                <a:gd name="connsiteY8" fmla="*/ 129377 h 155256"/>
                <a:gd name="connsiteX9" fmla="*/ 249101 w 1779521"/>
                <a:gd name="connsiteY9" fmla="*/ 138003 h 155256"/>
                <a:gd name="connsiteX10" fmla="*/ 335365 w 1779521"/>
                <a:gd name="connsiteY10" fmla="*/ 155256 h 155256"/>
                <a:gd name="connsiteX11" fmla="*/ 516519 w 1779521"/>
                <a:gd name="connsiteY11" fmla="*/ 146630 h 155256"/>
                <a:gd name="connsiteX12" fmla="*/ 602784 w 1779521"/>
                <a:gd name="connsiteY12" fmla="*/ 129377 h 155256"/>
                <a:gd name="connsiteX13" fmla="*/ 792565 w 1779521"/>
                <a:gd name="connsiteY13" fmla="*/ 112124 h 155256"/>
                <a:gd name="connsiteX14" fmla="*/ 818444 w 1779521"/>
                <a:gd name="connsiteY14" fmla="*/ 94871 h 155256"/>
                <a:gd name="connsiteX15" fmla="*/ 973719 w 1779521"/>
                <a:gd name="connsiteY15" fmla="*/ 68992 h 155256"/>
                <a:gd name="connsiteX16" fmla="*/ 1370535 w 1779521"/>
                <a:gd name="connsiteY16" fmla="*/ 86245 h 155256"/>
                <a:gd name="connsiteX17" fmla="*/ 1396414 w 1779521"/>
                <a:gd name="connsiteY17" fmla="*/ 94871 h 155256"/>
                <a:gd name="connsiteX18" fmla="*/ 1775976 w 1779521"/>
                <a:gd name="connsiteY18" fmla="*/ 86245 h 155256"/>
                <a:gd name="connsiteX19" fmla="*/ 1767350 w 1779521"/>
                <a:gd name="connsiteY19" fmla="*/ 60366 h 155256"/>
                <a:gd name="connsiteX20" fmla="*/ 1715591 w 1779521"/>
                <a:gd name="connsiteY20" fmla="*/ 43113 h 155256"/>
                <a:gd name="connsiteX21" fmla="*/ 1594821 w 1779521"/>
                <a:gd name="connsiteY21" fmla="*/ 34486 h 155256"/>
                <a:gd name="connsiteX22" fmla="*/ 1173180 w 1779521"/>
                <a:gd name="connsiteY22" fmla="*/ 0 h 155256"/>
                <a:gd name="connsiteX23" fmla="*/ 447508 w 1779521"/>
                <a:gd name="connsiteY23" fmla="*/ 43113 h 155256"/>
                <a:gd name="connsiteX24" fmla="*/ 369870 w 1779521"/>
                <a:gd name="connsiteY24" fmla="*/ 60366 h 155256"/>
                <a:gd name="connsiteX25" fmla="*/ 309486 w 1779521"/>
                <a:gd name="connsiteY25" fmla="*/ 77619 h 155256"/>
                <a:gd name="connsiteX26" fmla="*/ 266353 w 1779521"/>
                <a:gd name="connsiteY26" fmla="*/ 68992 h 155256"/>
                <a:gd name="connsiteX27" fmla="*/ 188716 w 1779521"/>
                <a:gd name="connsiteY27" fmla="*/ 25860 h 155256"/>
                <a:gd name="connsiteX28" fmla="*/ 223221 w 1779521"/>
                <a:gd name="connsiteY28" fmla="*/ 34486 h 155256"/>
                <a:gd name="connsiteX0" fmla="*/ 223221 w 1779521"/>
                <a:gd name="connsiteY0" fmla="*/ 34486 h 155256"/>
                <a:gd name="connsiteX1" fmla="*/ 162836 w 1779521"/>
                <a:gd name="connsiteY1" fmla="*/ 43113 h 155256"/>
                <a:gd name="connsiteX2" fmla="*/ 136957 w 1779521"/>
                <a:gd name="connsiteY2" fmla="*/ 51739 h 155256"/>
                <a:gd name="connsiteX3" fmla="*/ 93825 w 1779521"/>
                <a:gd name="connsiteY3" fmla="*/ 68992 h 155256"/>
                <a:gd name="connsiteX4" fmla="*/ 7561 w 1779521"/>
                <a:gd name="connsiteY4" fmla="*/ 77619 h 155256"/>
                <a:gd name="connsiteX5" fmla="*/ 300001 w 1779521"/>
                <a:gd name="connsiteY5" fmla="*/ 69603 h 155256"/>
                <a:gd name="connsiteX6" fmla="*/ 170164 w 1779521"/>
                <a:gd name="connsiteY6" fmla="*/ 79965 h 155256"/>
                <a:gd name="connsiteX7" fmla="*/ 110760 w 1779521"/>
                <a:gd name="connsiteY7" fmla="*/ 106407 h 155256"/>
                <a:gd name="connsiteX8" fmla="*/ 223221 w 1779521"/>
                <a:gd name="connsiteY8" fmla="*/ 129377 h 155256"/>
                <a:gd name="connsiteX9" fmla="*/ 249101 w 1779521"/>
                <a:gd name="connsiteY9" fmla="*/ 138003 h 155256"/>
                <a:gd name="connsiteX10" fmla="*/ 335365 w 1779521"/>
                <a:gd name="connsiteY10" fmla="*/ 155256 h 155256"/>
                <a:gd name="connsiteX11" fmla="*/ 516519 w 1779521"/>
                <a:gd name="connsiteY11" fmla="*/ 146630 h 155256"/>
                <a:gd name="connsiteX12" fmla="*/ 602784 w 1779521"/>
                <a:gd name="connsiteY12" fmla="*/ 129377 h 155256"/>
                <a:gd name="connsiteX13" fmla="*/ 792565 w 1779521"/>
                <a:gd name="connsiteY13" fmla="*/ 112124 h 155256"/>
                <a:gd name="connsiteX14" fmla="*/ 818444 w 1779521"/>
                <a:gd name="connsiteY14" fmla="*/ 94871 h 155256"/>
                <a:gd name="connsiteX15" fmla="*/ 973719 w 1779521"/>
                <a:gd name="connsiteY15" fmla="*/ 68992 h 155256"/>
                <a:gd name="connsiteX16" fmla="*/ 1370535 w 1779521"/>
                <a:gd name="connsiteY16" fmla="*/ 86245 h 155256"/>
                <a:gd name="connsiteX17" fmla="*/ 1396414 w 1779521"/>
                <a:gd name="connsiteY17" fmla="*/ 94871 h 155256"/>
                <a:gd name="connsiteX18" fmla="*/ 1775976 w 1779521"/>
                <a:gd name="connsiteY18" fmla="*/ 86245 h 155256"/>
                <a:gd name="connsiteX19" fmla="*/ 1767350 w 1779521"/>
                <a:gd name="connsiteY19" fmla="*/ 60366 h 155256"/>
                <a:gd name="connsiteX20" fmla="*/ 1715591 w 1779521"/>
                <a:gd name="connsiteY20" fmla="*/ 43113 h 155256"/>
                <a:gd name="connsiteX21" fmla="*/ 1594821 w 1779521"/>
                <a:gd name="connsiteY21" fmla="*/ 34486 h 155256"/>
                <a:gd name="connsiteX22" fmla="*/ 1173180 w 1779521"/>
                <a:gd name="connsiteY22" fmla="*/ 0 h 155256"/>
                <a:gd name="connsiteX23" fmla="*/ 697943 w 1779521"/>
                <a:gd name="connsiteY23" fmla="*/ 6891 h 155256"/>
                <a:gd name="connsiteX24" fmla="*/ 447508 w 1779521"/>
                <a:gd name="connsiteY24" fmla="*/ 43113 h 155256"/>
                <a:gd name="connsiteX25" fmla="*/ 369870 w 1779521"/>
                <a:gd name="connsiteY25" fmla="*/ 60366 h 155256"/>
                <a:gd name="connsiteX26" fmla="*/ 309486 w 1779521"/>
                <a:gd name="connsiteY26" fmla="*/ 77619 h 155256"/>
                <a:gd name="connsiteX27" fmla="*/ 266353 w 1779521"/>
                <a:gd name="connsiteY27" fmla="*/ 68992 h 155256"/>
                <a:gd name="connsiteX28" fmla="*/ 188716 w 1779521"/>
                <a:gd name="connsiteY28" fmla="*/ 25860 h 155256"/>
                <a:gd name="connsiteX29" fmla="*/ 223221 w 1779521"/>
                <a:gd name="connsiteY29" fmla="*/ 34486 h 155256"/>
                <a:gd name="connsiteX0" fmla="*/ 223221 w 1779521"/>
                <a:gd name="connsiteY0" fmla="*/ 34486 h 155256"/>
                <a:gd name="connsiteX1" fmla="*/ 162836 w 1779521"/>
                <a:gd name="connsiteY1" fmla="*/ 43113 h 155256"/>
                <a:gd name="connsiteX2" fmla="*/ 136957 w 1779521"/>
                <a:gd name="connsiteY2" fmla="*/ 51739 h 155256"/>
                <a:gd name="connsiteX3" fmla="*/ 93825 w 1779521"/>
                <a:gd name="connsiteY3" fmla="*/ 68992 h 155256"/>
                <a:gd name="connsiteX4" fmla="*/ 7561 w 1779521"/>
                <a:gd name="connsiteY4" fmla="*/ 77619 h 155256"/>
                <a:gd name="connsiteX5" fmla="*/ 300001 w 1779521"/>
                <a:gd name="connsiteY5" fmla="*/ 69603 h 155256"/>
                <a:gd name="connsiteX6" fmla="*/ 170164 w 1779521"/>
                <a:gd name="connsiteY6" fmla="*/ 79965 h 155256"/>
                <a:gd name="connsiteX7" fmla="*/ 110760 w 1779521"/>
                <a:gd name="connsiteY7" fmla="*/ 106407 h 155256"/>
                <a:gd name="connsiteX8" fmla="*/ 223221 w 1779521"/>
                <a:gd name="connsiteY8" fmla="*/ 129377 h 155256"/>
                <a:gd name="connsiteX9" fmla="*/ 249101 w 1779521"/>
                <a:gd name="connsiteY9" fmla="*/ 138003 h 155256"/>
                <a:gd name="connsiteX10" fmla="*/ 335365 w 1779521"/>
                <a:gd name="connsiteY10" fmla="*/ 155256 h 155256"/>
                <a:gd name="connsiteX11" fmla="*/ 516519 w 1779521"/>
                <a:gd name="connsiteY11" fmla="*/ 146630 h 155256"/>
                <a:gd name="connsiteX12" fmla="*/ 602784 w 1779521"/>
                <a:gd name="connsiteY12" fmla="*/ 129377 h 155256"/>
                <a:gd name="connsiteX13" fmla="*/ 792565 w 1779521"/>
                <a:gd name="connsiteY13" fmla="*/ 112124 h 155256"/>
                <a:gd name="connsiteX14" fmla="*/ 818444 w 1779521"/>
                <a:gd name="connsiteY14" fmla="*/ 94871 h 155256"/>
                <a:gd name="connsiteX15" fmla="*/ 1010847 w 1779521"/>
                <a:gd name="connsiteY15" fmla="*/ 101151 h 155256"/>
                <a:gd name="connsiteX16" fmla="*/ 1370535 w 1779521"/>
                <a:gd name="connsiteY16" fmla="*/ 86245 h 155256"/>
                <a:gd name="connsiteX17" fmla="*/ 1396414 w 1779521"/>
                <a:gd name="connsiteY17" fmla="*/ 94871 h 155256"/>
                <a:gd name="connsiteX18" fmla="*/ 1775976 w 1779521"/>
                <a:gd name="connsiteY18" fmla="*/ 86245 h 155256"/>
                <a:gd name="connsiteX19" fmla="*/ 1767350 w 1779521"/>
                <a:gd name="connsiteY19" fmla="*/ 60366 h 155256"/>
                <a:gd name="connsiteX20" fmla="*/ 1715591 w 1779521"/>
                <a:gd name="connsiteY20" fmla="*/ 43113 h 155256"/>
                <a:gd name="connsiteX21" fmla="*/ 1594821 w 1779521"/>
                <a:gd name="connsiteY21" fmla="*/ 34486 h 155256"/>
                <a:gd name="connsiteX22" fmla="*/ 1173180 w 1779521"/>
                <a:gd name="connsiteY22" fmla="*/ 0 h 155256"/>
                <a:gd name="connsiteX23" fmla="*/ 697943 w 1779521"/>
                <a:gd name="connsiteY23" fmla="*/ 6891 h 155256"/>
                <a:gd name="connsiteX24" fmla="*/ 447508 w 1779521"/>
                <a:gd name="connsiteY24" fmla="*/ 43113 h 155256"/>
                <a:gd name="connsiteX25" fmla="*/ 369870 w 1779521"/>
                <a:gd name="connsiteY25" fmla="*/ 60366 h 155256"/>
                <a:gd name="connsiteX26" fmla="*/ 309486 w 1779521"/>
                <a:gd name="connsiteY26" fmla="*/ 77619 h 155256"/>
                <a:gd name="connsiteX27" fmla="*/ 266353 w 1779521"/>
                <a:gd name="connsiteY27" fmla="*/ 68992 h 155256"/>
                <a:gd name="connsiteX28" fmla="*/ 188716 w 1779521"/>
                <a:gd name="connsiteY28" fmla="*/ 25860 h 155256"/>
                <a:gd name="connsiteX29" fmla="*/ 223221 w 1779521"/>
                <a:gd name="connsiteY29" fmla="*/ 34486 h 155256"/>
                <a:gd name="connsiteX0" fmla="*/ 644148 w 2200448"/>
                <a:gd name="connsiteY0" fmla="*/ 34486 h 155256"/>
                <a:gd name="connsiteX1" fmla="*/ 583763 w 2200448"/>
                <a:gd name="connsiteY1" fmla="*/ 43113 h 155256"/>
                <a:gd name="connsiteX2" fmla="*/ 557884 w 2200448"/>
                <a:gd name="connsiteY2" fmla="*/ 51739 h 155256"/>
                <a:gd name="connsiteX3" fmla="*/ 514752 w 2200448"/>
                <a:gd name="connsiteY3" fmla="*/ 68992 h 155256"/>
                <a:gd name="connsiteX4" fmla="*/ 428488 w 2200448"/>
                <a:gd name="connsiteY4" fmla="*/ 77619 h 155256"/>
                <a:gd name="connsiteX5" fmla="*/ 720928 w 2200448"/>
                <a:gd name="connsiteY5" fmla="*/ 69603 h 155256"/>
                <a:gd name="connsiteX6" fmla="*/ 591091 w 2200448"/>
                <a:gd name="connsiteY6" fmla="*/ 79965 h 155256"/>
                <a:gd name="connsiteX7" fmla="*/ 4472 w 2200448"/>
                <a:gd name="connsiteY7" fmla="*/ 129377 h 155256"/>
                <a:gd name="connsiteX8" fmla="*/ 644148 w 2200448"/>
                <a:gd name="connsiteY8" fmla="*/ 129377 h 155256"/>
                <a:gd name="connsiteX9" fmla="*/ 670028 w 2200448"/>
                <a:gd name="connsiteY9" fmla="*/ 138003 h 155256"/>
                <a:gd name="connsiteX10" fmla="*/ 756292 w 2200448"/>
                <a:gd name="connsiteY10" fmla="*/ 155256 h 155256"/>
                <a:gd name="connsiteX11" fmla="*/ 937446 w 2200448"/>
                <a:gd name="connsiteY11" fmla="*/ 146630 h 155256"/>
                <a:gd name="connsiteX12" fmla="*/ 1023711 w 2200448"/>
                <a:gd name="connsiteY12" fmla="*/ 129377 h 155256"/>
                <a:gd name="connsiteX13" fmla="*/ 1213492 w 2200448"/>
                <a:gd name="connsiteY13" fmla="*/ 112124 h 155256"/>
                <a:gd name="connsiteX14" fmla="*/ 1239371 w 2200448"/>
                <a:gd name="connsiteY14" fmla="*/ 94871 h 155256"/>
                <a:gd name="connsiteX15" fmla="*/ 1431774 w 2200448"/>
                <a:gd name="connsiteY15" fmla="*/ 101151 h 155256"/>
                <a:gd name="connsiteX16" fmla="*/ 1791462 w 2200448"/>
                <a:gd name="connsiteY16" fmla="*/ 86245 h 155256"/>
                <a:gd name="connsiteX17" fmla="*/ 1817341 w 2200448"/>
                <a:gd name="connsiteY17" fmla="*/ 94871 h 155256"/>
                <a:gd name="connsiteX18" fmla="*/ 2196903 w 2200448"/>
                <a:gd name="connsiteY18" fmla="*/ 86245 h 155256"/>
                <a:gd name="connsiteX19" fmla="*/ 2188277 w 2200448"/>
                <a:gd name="connsiteY19" fmla="*/ 60366 h 155256"/>
                <a:gd name="connsiteX20" fmla="*/ 2136518 w 2200448"/>
                <a:gd name="connsiteY20" fmla="*/ 43113 h 155256"/>
                <a:gd name="connsiteX21" fmla="*/ 2015748 w 2200448"/>
                <a:gd name="connsiteY21" fmla="*/ 34486 h 155256"/>
                <a:gd name="connsiteX22" fmla="*/ 1594107 w 2200448"/>
                <a:gd name="connsiteY22" fmla="*/ 0 h 155256"/>
                <a:gd name="connsiteX23" fmla="*/ 1118870 w 2200448"/>
                <a:gd name="connsiteY23" fmla="*/ 6891 h 155256"/>
                <a:gd name="connsiteX24" fmla="*/ 868435 w 2200448"/>
                <a:gd name="connsiteY24" fmla="*/ 43113 h 155256"/>
                <a:gd name="connsiteX25" fmla="*/ 790797 w 2200448"/>
                <a:gd name="connsiteY25" fmla="*/ 60366 h 155256"/>
                <a:gd name="connsiteX26" fmla="*/ 730413 w 2200448"/>
                <a:gd name="connsiteY26" fmla="*/ 77619 h 155256"/>
                <a:gd name="connsiteX27" fmla="*/ 687280 w 2200448"/>
                <a:gd name="connsiteY27" fmla="*/ 68992 h 155256"/>
                <a:gd name="connsiteX28" fmla="*/ 609643 w 2200448"/>
                <a:gd name="connsiteY28" fmla="*/ 25860 h 155256"/>
                <a:gd name="connsiteX29" fmla="*/ 644148 w 2200448"/>
                <a:gd name="connsiteY29" fmla="*/ 34486 h 155256"/>
                <a:gd name="connsiteX0" fmla="*/ 724377 w 2280677"/>
                <a:gd name="connsiteY0" fmla="*/ 34486 h 155256"/>
                <a:gd name="connsiteX1" fmla="*/ 663992 w 2280677"/>
                <a:gd name="connsiteY1" fmla="*/ 43113 h 155256"/>
                <a:gd name="connsiteX2" fmla="*/ 638113 w 2280677"/>
                <a:gd name="connsiteY2" fmla="*/ 51739 h 155256"/>
                <a:gd name="connsiteX3" fmla="*/ 594981 w 2280677"/>
                <a:gd name="connsiteY3" fmla="*/ 68992 h 155256"/>
                <a:gd name="connsiteX4" fmla="*/ 508717 w 2280677"/>
                <a:gd name="connsiteY4" fmla="*/ 77619 h 155256"/>
                <a:gd name="connsiteX5" fmla="*/ 801157 w 2280677"/>
                <a:gd name="connsiteY5" fmla="*/ 69603 h 155256"/>
                <a:gd name="connsiteX6" fmla="*/ 671320 w 2280677"/>
                <a:gd name="connsiteY6" fmla="*/ 79965 h 155256"/>
                <a:gd name="connsiteX7" fmla="*/ 38956 w 2280677"/>
                <a:gd name="connsiteY7" fmla="*/ 91906 h 155256"/>
                <a:gd name="connsiteX8" fmla="*/ 84701 w 2280677"/>
                <a:gd name="connsiteY8" fmla="*/ 129377 h 155256"/>
                <a:gd name="connsiteX9" fmla="*/ 724377 w 2280677"/>
                <a:gd name="connsiteY9" fmla="*/ 129377 h 155256"/>
                <a:gd name="connsiteX10" fmla="*/ 750257 w 2280677"/>
                <a:gd name="connsiteY10" fmla="*/ 138003 h 155256"/>
                <a:gd name="connsiteX11" fmla="*/ 836521 w 2280677"/>
                <a:gd name="connsiteY11" fmla="*/ 155256 h 155256"/>
                <a:gd name="connsiteX12" fmla="*/ 1017675 w 2280677"/>
                <a:gd name="connsiteY12" fmla="*/ 146630 h 155256"/>
                <a:gd name="connsiteX13" fmla="*/ 1103940 w 2280677"/>
                <a:gd name="connsiteY13" fmla="*/ 129377 h 155256"/>
                <a:gd name="connsiteX14" fmla="*/ 1293721 w 2280677"/>
                <a:gd name="connsiteY14" fmla="*/ 112124 h 155256"/>
                <a:gd name="connsiteX15" fmla="*/ 1319600 w 2280677"/>
                <a:gd name="connsiteY15" fmla="*/ 94871 h 155256"/>
                <a:gd name="connsiteX16" fmla="*/ 1512003 w 2280677"/>
                <a:gd name="connsiteY16" fmla="*/ 101151 h 155256"/>
                <a:gd name="connsiteX17" fmla="*/ 1871691 w 2280677"/>
                <a:gd name="connsiteY17" fmla="*/ 86245 h 155256"/>
                <a:gd name="connsiteX18" fmla="*/ 1897570 w 2280677"/>
                <a:gd name="connsiteY18" fmla="*/ 94871 h 155256"/>
                <a:gd name="connsiteX19" fmla="*/ 2277132 w 2280677"/>
                <a:gd name="connsiteY19" fmla="*/ 86245 h 155256"/>
                <a:gd name="connsiteX20" fmla="*/ 2268506 w 2280677"/>
                <a:gd name="connsiteY20" fmla="*/ 60366 h 155256"/>
                <a:gd name="connsiteX21" fmla="*/ 2216747 w 2280677"/>
                <a:gd name="connsiteY21" fmla="*/ 43113 h 155256"/>
                <a:gd name="connsiteX22" fmla="*/ 2095977 w 2280677"/>
                <a:gd name="connsiteY22" fmla="*/ 34486 h 155256"/>
                <a:gd name="connsiteX23" fmla="*/ 1674336 w 2280677"/>
                <a:gd name="connsiteY23" fmla="*/ 0 h 155256"/>
                <a:gd name="connsiteX24" fmla="*/ 1199099 w 2280677"/>
                <a:gd name="connsiteY24" fmla="*/ 6891 h 155256"/>
                <a:gd name="connsiteX25" fmla="*/ 948664 w 2280677"/>
                <a:gd name="connsiteY25" fmla="*/ 43113 h 155256"/>
                <a:gd name="connsiteX26" fmla="*/ 871026 w 2280677"/>
                <a:gd name="connsiteY26" fmla="*/ 60366 h 155256"/>
                <a:gd name="connsiteX27" fmla="*/ 810642 w 2280677"/>
                <a:gd name="connsiteY27" fmla="*/ 77619 h 155256"/>
                <a:gd name="connsiteX28" fmla="*/ 767509 w 2280677"/>
                <a:gd name="connsiteY28" fmla="*/ 68992 h 155256"/>
                <a:gd name="connsiteX29" fmla="*/ 689872 w 2280677"/>
                <a:gd name="connsiteY29" fmla="*/ 25860 h 155256"/>
                <a:gd name="connsiteX30" fmla="*/ 724377 w 2280677"/>
                <a:gd name="connsiteY30" fmla="*/ 34486 h 155256"/>
                <a:gd name="connsiteX0" fmla="*/ 772578 w 2328878"/>
                <a:gd name="connsiteY0" fmla="*/ 34486 h 155256"/>
                <a:gd name="connsiteX1" fmla="*/ 712193 w 2328878"/>
                <a:gd name="connsiteY1" fmla="*/ 43113 h 155256"/>
                <a:gd name="connsiteX2" fmla="*/ 686314 w 2328878"/>
                <a:gd name="connsiteY2" fmla="*/ 51739 h 155256"/>
                <a:gd name="connsiteX3" fmla="*/ 643182 w 2328878"/>
                <a:gd name="connsiteY3" fmla="*/ 68992 h 155256"/>
                <a:gd name="connsiteX4" fmla="*/ 0 w 2328878"/>
                <a:gd name="connsiteY4" fmla="*/ 63837 h 155256"/>
                <a:gd name="connsiteX5" fmla="*/ 849358 w 2328878"/>
                <a:gd name="connsiteY5" fmla="*/ 69603 h 155256"/>
                <a:gd name="connsiteX6" fmla="*/ 719521 w 2328878"/>
                <a:gd name="connsiteY6" fmla="*/ 79965 h 155256"/>
                <a:gd name="connsiteX7" fmla="*/ 87157 w 2328878"/>
                <a:gd name="connsiteY7" fmla="*/ 91906 h 155256"/>
                <a:gd name="connsiteX8" fmla="*/ 132902 w 2328878"/>
                <a:gd name="connsiteY8" fmla="*/ 129377 h 155256"/>
                <a:gd name="connsiteX9" fmla="*/ 772578 w 2328878"/>
                <a:gd name="connsiteY9" fmla="*/ 129377 h 155256"/>
                <a:gd name="connsiteX10" fmla="*/ 798458 w 2328878"/>
                <a:gd name="connsiteY10" fmla="*/ 138003 h 155256"/>
                <a:gd name="connsiteX11" fmla="*/ 884722 w 2328878"/>
                <a:gd name="connsiteY11" fmla="*/ 155256 h 155256"/>
                <a:gd name="connsiteX12" fmla="*/ 1065876 w 2328878"/>
                <a:gd name="connsiteY12" fmla="*/ 146630 h 155256"/>
                <a:gd name="connsiteX13" fmla="*/ 1152141 w 2328878"/>
                <a:gd name="connsiteY13" fmla="*/ 129377 h 155256"/>
                <a:gd name="connsiteX14" fmla="*/ 1341922 w 2328878"/>
                <a:gd name="connsiteY14" fmla="*/ 112124 h 155256"/>
                <a:gd name="connsiteX15" fmla="*/ 1367801 w 2328878"/>
                <a:gd name="connsiteY15" fmla="*/ 94871 h 155256"/>
                <a:gd name="connsiteX16" fmla="*/ 1560204 w 2328878"/>
                <a:gd name="connsiteY16" fmla="*/ 101151 h 155256"/>
                <a:gd name="connsiteX17" fmla="*/ 1919892 w 2328878"/>
                <a:gd name="connsiteY17" fmla="*/ 86245 h 155256"/>
                <a:gd name="connsiteX18" fmla="*/ 1945771 w 2328878"/>
                <a:gd name="connsiteY18" fmla="*/ 94871 h 155256"/>
                <a:gd name="connsiteX19" fmla="*/ 2325333 w 2328878"/>
                <a:gd name="connsiteY19" fmla="*/ 86245 h 155256"/>
                <a:gd name="connsiteX20" fmla="*/ 2316707 w 2328878"/>
                <a:gd name="connsiteY20" fmla="*/ 60366 h 155256"/>
                <a:gd name="connsiteX21" fmla="*/ 2264948 w 2328878"/>
                <a:gd name="connsiteY21" fmla="*/ 43113 h 155256"/>
                <a:gd name="connsiteX22" fmla="*/ 2144178 w 2328878"/>
                <a:gd name="connsiteY22" fmla="*/ 34486 h 155256"/>
                <a:gd name="connsiteX23" fmla="*/ 1722537 w 2328878"/>
                <a:gd name="connsiteY23" fmla="*/ 0 h 155256"/>
                <a:gd name="connsiteX24" fmla="*/ 1247300 w 2328878"/>
                <a:gd name="connsiteY24" fmla="*/ 6891 h 155256"/>
                <a:gd name="connsiteX25" fmla="*/ 996865 w 2328878"/>
                <a:gd name="connsiteY25" fmla="*/ 43113 h 155256"/>
                <a:gd name="connsiteX26" fmla="*/ 919227 w 2328878"/>
                <a:gd name="connsiteY26" fmla="*/ 60366 h 155256"/>
                <a:gd name="connsiteX27" fmla="*/ 858843 w 2328878"/>
                <a:gd name="connsiteY27" fmla="*/ 77619 h 155256"/>
                <a:gd name="connsiteX28" fmla="*/ 815710 w 2328878"/>
                <a:gd name="connsiteY28" fmla="*/ 68992 h 155256"/>
                <a:gd name="connsiteX29" fmla="*/ 738073 w 2328878"/>
                <a:gd name="connsiteY29" fmla="*/ 25860 h 155256"/>
                <a:gd name="connsiteX30" fmla="*/ 772578 w 2328878"/>
                <a:gd name="connsiteY30" fmla="*/ 34486 h 155256"/>
                <a:gd name="connsiteX0" fmla="*/ 841321 w 2397621"/>
                <a:gd name="connsiteY0" fmla="*/ 34486 h 155256"/>
                <a:gd name="connsiteX1" fmla="*/ 780936 w 2397621"/>
                <a:gd name="connsiteY1" fmla="*/ 43113 h 155256"/>
                <a:gd name="connsiteX2" fmla="*/ 755057 w 2397621"/>
                <a:gd name="connsiteY2" fmla="*/ 51739 h 155256"/>
                <a:gd name="connsiteX3" fmla="*/ 711925 w 2397621"/>
                <a:gd name="connsiteY3" fmla="*/ 68992 h 155256"/>
                <a:gd name="connsiteX4" fmla="*/ 68743 w 2397621"/>
                <a:gd name="connsiteY4" fmla="*/ 63837 h 155256"/>
                <a:gd name="connsiteX5" fmla="*/ 148474 w 2397621"/>
                <a:gd name="connsiteY5" fmla="*/ 20698 h 155256"/>
                <a:gd name="connsiteX6" fmla="*/ 918101 w 2397621"/>
                <a:gd name="connsiteY6" fmla="*/ 69603 h 155256"/>
                <a:gd name="connsiteX7" fmla="*/ 788264 w 2397621"/>
                <a:gd name="connsiteY7" fmla="*/ 79965 h 155256"/>
                <a:gd name="connsiteX8" fmla="*/ 155900 w 2397621"/>
                <a:gd name="connsiteY8" fmla="*/ 91906 h 155256"/>
                <a:gd name="connsiteX9" fmla="*/ 201645 w 2397621"/>
                <a:gd name="connsiteY9" fmla="*/ 129377 h 155256"/>
                <a:gd name="connsiteX10" fmla="*/ 841321 w 2397621"/>
                <a:gd name="connsiteY10" fmla="*/ 129377 h 155256"/>
                <a:gd name="connsiteX11" fmla="*/ 867201 w 2397621"/>
                <a:gd name="connsiteY11" fmla="*/ 138003 h 155256"/>
                <a:gd name="connsiteX12" fmla="*/ 953465 w 2397621"/>
                <a:gd name="connsiteY12" fmla="*/ 155256 h 155256"/>
                <a:gd name="connsiteX13" fmla="*/ 1134619 w 2397621"/>
                <a:gd name="connsiteY13" fmla="*/ 146630 h 155256"/>
                <a:gd name="connsiteX14" fmla="*/ 1220884 w 2397621"/>
                <a:gd name="connsiteY14" fmla="*/ 129377 h 155256"/>
                <a:gd name="connsiteX15" fmla="*/ 1410665 w 2397621"/>
                <a:gd name="connsiteY15" fmla="*/ 112124 h 155256"/>
                <a:gd name="connsiteX16" fmla="*/ 1436544 w 2397621"/>
                <a:gd name="connsiteY16" fmla="*/ 94871 h 155256"/>
                <a:gd name="connsiteX17" fmla="*/ 1628947 w 2397621"/>
                <a:gd name="connsiteY17" fmla="*/ 101151 h 155256"/>
                <a:gd name="connsiteX18" fmla="*/ 1988635 w 2397621"/>
                <a:gd name="connsiteY18" fmla="*/ 86245 h 155256"/>
                <a:gd name="connsiteX19" fmla="*/ 2014514 w 2397621"/>
                <a:gd name="connsiteY19" fmla="*/ 94871 h 155256"/>
                <a:gd name="connsiteX20" fmla="*/ 2394076 w 2397621"/>
                <a:gd name="connsiteY20" fmla="*/ 86245 h 155256"/>
                <a:gd name="connsiteX21" fmla="*/ 2385450 w 2397621"/>
                <a:gd name="connsiteY21" fmla="*/ 60366 h 155256"/>
                <a:gd name="connsiteX22" fmla="*/ 2333691 w 2397621"/>
                <a:gd name="connsiteY22" fmla="*/ 43113 h 155256"/>
                <a:gd name="connsiteX23" fmla="*/ 2212921 w 2397621"/>
                <a:gd name="connsiteY23" fmla="*/ 34486 h 155256"/>
                <a:gd name="connsiteX24" fmla="*/ 1791280 w 2397621"/>
                <a:gd name="connsiteY24" fmla="*/ 0 h 155256"/>
                <a:gd name="connsiteX25" fmla="*/ 1316043 w 2397621"/>
                <a:gd name="connsiteY25" fmla="*/ 6891 h 155256"/>
                <a:gd name="connsiteX26" fmla="*/ 1065608 w 2397621"/>
                <a:gd name="connsiteY26" fmla="*/ 43113 h 155256"/>
                <a:gd name="connsiteX27" fmla="*/ 987970 w 2397621"/>
                <a:gd name="connsiteY27" fmla="*/ 60366 h 155256"/>
                <a:gd name="connsiteX28" fmla="*/ 927586 w 2397621"/>
                <a:gd name="connsiteY28" fmla="*/ 77619 h 155256"/>
                <a:gd name="connsiteX29" fmla="*/ 884453 w 2397621"/>
                <a:gd name="connsiteY29" fmla="*/ 68992 h 155256"/>
                <a:gd name="connsiteX30" fmla="*/ 806816 w 2397621"/>
                <a:gd name="connsiteY30" fmla="*/ 25860 h 155256"/>
                <a:gd name="connsiteX31" fmla="*/ 841321 w 2397621"/>
                <a:gd name="connsiteY31" fmla="*/ 34486 h 155256"/>
                <a:gd name="connsiteX0" fmla="*/ 841321 w 2397621"/>
                <a:gd name="connsiteY0" fmla="*/ 38043 h 158813"/>
                <a:gd name="connsiteX1" fmla="*/ 780936 w 2397621"/>
                <a:gd name="connsiteY1" fmla="*/ 46670 h 158813"/>
                <a:gd name="connsiteX2" fmla="*/ 435758 w 2397621"/>
                <a:gd name="connsiteY2" fmla="*/ 167 h 158813"/>
                <a:gd name="connsiteX3" fmla="*/ 711925 w 2397621"/>
                <a:gd name="connsiteY3" fmla="*/ 72549 h 158813"/>
                <a:gd name="connsiteX4" fmla="*/ 68743 w 2397621"/>
                <a:gd name="connsiteY4" fmla="*/ 67394 h 158813"/>
                <a:gd name="connsiteX5" fmla="*/ 148474 w 2397621"/>
                <a:gd name="connsiteY5" fmla="*/ 24255 h 158813"/>
                <a:gd name="connsiteX6" fmla="*/ 918101 w 2397621"/>
                <a:gd name="connsiteY6" fmla="*/ 73160 h 158813"/>
                <a:gd name="connsiteX7" fmla="*/ 788264 w 2397621"/>
                <a:gd name="connsiteY7" fmla="*/ 83522 h 158813"/>
                <a:gd name="connsiteX8" fmla="*/ 155900 w 2397621"/>
                <a:gd name="connsiteY8" fmla="*/ 95463 h 158813"/>
                <a:gd name="connsiteX9" fmla="*/ 201645 w 2397621"/>
                <a:gd name="connsiteY9" fmla="*/ 132934 h 158813"/>
                <a:gd name="connsiteX10" fmla="*/ 841321 w 2397621"/>
                <a:gd name="connsiteY10" fmla="*/ 132934 h 158813"/>
                <a:gd name="connsiteX11" fmla="*/ 867201 w 2397621"/>
                <a:gd name="connsiteY11" fmla="*/ 141560 h 158813"/>
                <a:gd name="connsiteX12" fmla="*/ 953465 w 2397621"/>
                <a:gd name="connsiteY12" fmla="*/ 158813 h 158813"/>
                <a:gd name="connsiteX13" fmla="*/ 1134619 w 2397621"/>
                <a:gd name="connsiteY13" fmla="*/ 150187 h 158813"/>
                <a:gd name="connsiteX14" fmla="*/ 1220884 w 2397621"/>
                <a:gd name="connsiteY14" fmla="*/ 132934 h 158813"/>
                <a:gd name="connsiteX15" fmla="*/ 1410665 w 2397621"/>
                <a:gd name="connsiteY15" fmla="*/ 115681 h 158813"/>
                <a:gd name="connsiteX16" fmla="*/ 1436544 w 2397621"/>
                <a:gd name="connsiteY16" fmla="*/ 98428 h 158813"/>
                <a:gd name="connsiteX17" fmla="*/ 1628947 w 2397621"/>
                <a:gd name="connsiteY17" fmla="*/ 104708 h 158813"/>
                <a:gd name="connsiteX18" fmla="*/ 1988635 w 2397621"/>
                <a:gd name="connsiteY18" fmla="*/ 89802 h 158813"/>
                <a:gd name="connsiteX19" fmla="*/ 2014514 w 2397621"/>
                <a:gd name="connsiteY19" fmla="*/ 98428 h 158813"/>
                <a:gd name="connsiteX20" fmla="*/ 2394076 w 2397621"/>
                <a:gd name="connsiteY20" fmla="*/ 89802 h 158813"/>
                <a:gd name="connsiteX21" fmla="*/ 2385450 w 2397621"/>
                <a:gd name="connsiteY21" fmla="*/ 63923 h 158813"/>
                <a:gd name="connsiteX22" fmla="*/ 2333691 w 2397621"/>
                <a:gd name="connsiteY22" fmla="*/ 46670 h 158813"/>
                <a:gd name="connsiteX23" fmla="*/ 2212921 w 2397621"/>
                <a:gd name="connsiteY23" fmla="*/ 38043 h 158813"/>
                <a:gd name="connsiteX24" fmla="*/ 1791280 w 2397621"/>
                <a:gd name="connsiteY24" fmla="*/ 3557 h 158813"/>
                <a:gd name="connsiteX25" fmla="*/ 1316043 w 2397621"/>
                <a:gd name="connsiteY25" fmla="*/ 10448 h 158813"/>
                <a:gd name="connsiteX26" fmla="*/ 1065608 w 2397621"/>
                <a:gd name="connsiteY26" fmla="*/ 46670 h 158813"/>
                <a:gd name="connsiteX27" fmla="*/ 987970 w 2397621"/>
                <a:gd name="connsiteY27" fmla="*/ 63923 h 158813"/>
                <a:gd name="connsiteX28" fmla="*/ 927586 w 2397621"/>
                <a:gd name="connsiteY28" fmla="*/ 81176 h 158813"/>
                <a:gd name="connsiteX29" fmla="*/ 884453 w 2397621"/>
                <a:gd name="connsiteY29" fmla="*/ 72549 h 158813"/>
                <a:gd name="connsiteX30" fmla="*/ 806816 w 2397621"/>
                <a:gd name="connsiteY30" fmla="*/ 29417 h 158813"/>
                <a:gd name="connsiteX31" fmla="*/ 841321 w 2397621"/>
                <a:gd name="connsiteY31" fmla="*/ 38043 h 158813"/>
                <a:gd name="connsiteX0" fmla="*/ 841321 w 2397621"/>
                <a:gd name="connsiteY0" fmla="*/ 45991 h 166761"/>
                <a:gd name="connsiteX1" fmla="*/ 780936 w 2397621"/>
                <a:gd name="connsiteY1" fmla="*/ 54618 h 166761"/>
                <a:gd name="connsiteX2" fmla="*/ 504902 w 2397621"/>
                <a:gd name="connsiteY2" fmla="*/ 6935 h 166761"/>
                <a:gd name="connsiteX3" fmla="*/ 435758 w 2397621"/>
                <a:gd name="connsiteY3" fmla="*/ 8115 h 166761"/>
                <a:gd name="connsiteX4" fmla="*/ 711925 w 2397621"/>
                <a:gd name="connsiteY4" fmla="*/ 80497 h 166761"/>
                <a:gd name="connsiteX5" fmla="*/ 68743 w 2397621"/>
                <a:gd name="connsiteY5" fmla="*/ 75342 h 166761"/>
                <a:gd name="connsiteX6" fmla="*/ 148474 w 2397621"/>
                <a:gd name="connsiteY6" fmla="*/ 32203 h 166761"/>
                <a:gd name="connsiteX7" fmla="*/ 918101 w 2397621"/>
                <a:gd name="connsiteY7" fmla="*/ 81108 h 166761"/>
                <a:gd name="connsiteX8" fmla="*/ 788264 w 2397621"/>
                <a:gd name="connsiteY8" fmla="*/ 91470 h 166761"/>
                <a:gd name="connsiteX9" fmla="*/ 155900 w 2397621"/>
                <a:gd name="connsiteY9" fmla="*/ 103411 h 166761"/>
                <a:gd name="connsiteX10" fmla="*/ 201645 w 2397621"/>
                <a:gd name="connsiteY10" fmla="*/ 140882 h 166761"/>
                <a:gd name="connsiteX11" fmla="*/ 841321 w 2397621"/>
                <a:gd name="connsiteY11" fmla="*/ 140882 h 166761"/>
                <a:gd name="connsiteX12" fmla="*/ 867201 w 2397621"/>
                <a:gd name="connsiteY12" fmla="*/ 149508 h 166761"/>
                <a:gd name="connsiteX13" fmla="*/ 953465 w 2397621"/>
                <a:gd name="connsiteY13" fmla="*/ 166761 h 166761"/>
                <a:gd name="connsiteX14" fmla="*/ 1134619 w 2397621"/>
                <a:gd name="connsiteY14" fmla="*/ 158135 h 166761"/>
                <a:gd name="connsiteX15" fmla="*/ 1220884 w 2397621"/>
                <a:gd name="connsiteY15" fmla="*/ 140882 h 166761"/>
                <a:gd name="connsiteX16" fmla="*/ 1410665 w 2397621"/>
                <a:gd name="connsiteY16" fmla="*/ 123629 h 166761"/>
                <a:gd name="connsiteX17" fmla="*/ 1436544 w 2397621"/>
                <a:gd name="connsiteY17" fmla="*/ 106376 h 166761"/>
                <a:gd name="connsiteX18" fmla="*/ 1628947 w 2397621"/>
                <a:gd name="connsiteY18" fmla="*/ 112656 h 166761"/>
                <a:gd name="connsiteX19" fmla="*/ 1988635 w 2397621"/>
                <a:gd name="connsiteY19" fmla="*/ 97750 h 166761"/>
                <a:gd name="connsiteX20" fmla="*/ 2014514 w 2397621"/>
                <a:gd name="connsiteY20" fmla="*/ 106376 h 166761"/>
                <a:gd name="connsiteX21" fmla="*/ 2394076 w 2397621"/>
                <a:gd name="connsiteY21" fmla="*/ 97750 h 166761"/>
                <a:gd name="connsiteX22" fmla="*/ 2385450 w 2397621"/>
                <a:gd name="connsiteY22" fmla="*/ 71871 h 166761"/>
                <a:gd name="connsiteX23" fmla="*/ 2333691 w 2397621"/>
                <a:gd name="connsiteY23" fmla="*/ 54618 h 166761"/>
                <a:gd name="connsiteX24" fmla="*/ 2212921 w 2397621"/>
                <a:gd name="connsiteY24" fmla="*/ 45991 h 166761"/>
                <a:gd name="connsiteX25" fmla="*/ 1791280 w 2397621"/>
                <a:gd name="connsiteY25" fmla="*/ 11505 h 166761"/>
                <a:gd name="connsiteX26" fmla="*/ 1316043 w 2397621"/>
                <a:gd name="connsiteY26" fmla="*/ 18396 h 166761"/>
                <a:gd name="connsiteX27" fmla="*/ 1065608 w 2397621"/>
                <a:gd name="connsiteY27" fmla="*/ 54618 h 166761"/>
                <a:gd name="connsiteX28" fmla="*/ 987970 w 2397621"/>
                <a:gd name="connsiteY28" fmla="*/ 71871 h 166761"/>
                <a:gd name="connsiteX29" fmla="*/ 927586 w 2397621"/>
                <a:gd name="connsiteY29" fmla="*/ 89124 h 166761"/>
                <a:gd name="connsiteX30" fmla="*/ 884453 w 2397621"/>
                <a:gd name="connsiteY30" fmla="*/ 80497 h 166761"/>
                <a:gd name="connsiteX31" fmla="*/ 806816 w 2397621"/>
                <a:gd name="connsiteY31" fmla="*/ 37365 h 166761"/>
                <a:gd name="connsiteX32" fmla="*/ 841321 w 2397621"/>
                <a:gd name="connsiteY32" fmla="*/ 45991 h 166761"/>
                <a:gd name="connsiteX0" fmla="*/ 841321 w 2397621"/>
                <a:gd name="connsiteY0" fmla="*/ 45991 h 166761"/>
                <a:gd name="connsiteX1" fmla="*/ 780936 w 2397621"/>
                <a:gd name="connsiteY1" fmla="*/ 54618 h 166761"/>
                <a:gd name="connsiteX2" fmla="*/ 504902 w 2397621"/>
                <a:gd name="connsiteY2" fmla="*/ 6935 h 166761"/>
                <a:gd name="connsiteX3" fmla="*/ 435758 w 2397621"/>
                <a:gd name="connsiteY3" fmla="*/ 8115 h 166761"/>
                <a:gd name="connsiteX4" fmla="*/ 711925 w 2397621"/>
                <a:gd name="connsiteY4" fmla="*/ 80497 h 166761"/>
                <a:gd name="connsiteX5" fmla="*/ 68743 w 2397621"/>
                <a:gd name="connsiteY5" fmla="*/ 75342 h 166761"/>
                <a:gd name="connsiteX6" fmla="*/ 148474 w 2397621"/>
                <a:gd name="connsiteY6" fmla="*/ 32203 h 166761"/>
                <a:gd name="connsiteX7" fmla="*/ 918101 w 2397621"/>
                <a:gd name="connsiteY7" fmla="*/ 81108 h 166761"/>
                <a:gd name="connsiteX8" fmla="*/ 788264 w 2397621"/>
                <a:gd name="connsiteY8" fmla="*/ 91470 h 166761"/>
                <a:gd name="connsiteX9" fmla="*/ 155900 w 2397621"/>
                <a:gd name="connsiteY9" fmla="*/ 103411 h 166761"/>
                <a:gd name="connsiteX10" fmla="*/ 201645 w 2397621"/>
                <a:gd name="connsiteY10" fmla="*/ 140882 h 166761"/>
                <a:gd name="connsiteX11" fmla="*/ 841321 w 2397621"/>
                <a:gd name="connsiteY11" fmla="*/ 140882 h 166761"/>
                <a:gd name="connsiteX12" fmla="*/ 867201 w 2397621"/>
                <a:gd name="connsiteY12" fmla="*/ 149508 h 166761"/>
                <a:gd name="connsiteX13" fmla="*/ 953465 w 2397621"/>
                <a:gd name="connsiteY13" fmla="*/ 166761 h 166761"/>
                <a:gd name="connsiteX14" fmla="*/ 1134619 w 2397621"/>
                <a:gd name="connsiteY14" fmla="*/ 158135 h 166761"/>
                <a:gd name="connsiteX15" fmla="*/ 1220884 w 2397621"/>
                <a:gd name="connsiteY15" fmla="*/ 140882 h 166761"/>
                <a:gd name="connsiteX16" fmla="*/ 1410665 w 2397621"/>
                <a:gd name="connsiteY16" fmla="*/ 123629 h 166761"/>
                <a:gd name="connsiteX17" fmla="*/ 1451396 w 2397621"/>
                <a:gd name="connsiteY17" fmla="*/ 120158 h 166761"/>
                <a:gd name="connsiteX18" fmla="*/ 1628947 w 2397621"/>
                <a:gd name="connsiteY18" fmla="*/ 112656 h 166761"/>
                <a:gd name="connsiteX19" fmla="*/ 1988635 w 2397621"/>
                <a:gd name="connsiteY19" fmla="*/ 97750 h 166761"/>
                <a:gd name="connsiteX20" fmla="*/ 2014514 w 2397621"/>
                <a:gd name="connsiteY20" fmla="*/ 106376 h 166761"/>
                <a:gd name="connsiteX21" fmla="*/ 2394076 w 2397621"/>
                <a:gd name="connsiteY21" fmla="*/ 97750 h 166761"/>
                <a:gd name="connsiteX22" fmla="*/ 2385450 w 2397621"/>
                <a:gd name="connsiteY22" fmla="*/ 71871 h 166761"/>
                <a:gd name="connsiteX23" fmla="*/ 2333691 w 2397621"/>
                <a:gd name="connsiteY23" fmla="*/ 54618 h 166761"/>
                <a:gd name="connsiteX24" fmla="*/ 2212921 w 2397621"/>
                <a:gd name="connsiteY24" fmla="*/ 45991 h 166761"/>
                <a:gd name="connsiteX25" fmla="*/ 1791280 w 2397621"/>
                <a:gd name="connsiteY25" fmla="*/ 11505 h 166761"/>
                <a:gd name="connsiteX26" fmla="*/ 1316043 w 2397621"/>
                <a:gd name="connsiteY26" fmla="*/ 18396 h 166761"/>
                <a:gd name="connsiteX27" fmla="*/ 1065608 w 2397621"/>
                <a:gd name="connsiteY27" fmla="*/ 54618 h 166761"/>
                <a:gd name="connsiteX28" fmla="*/ 987970 w 2397621"/>
                <a:gd name="connsiteY28" fmla="*/ 71871 h 166761"/>
                <a:gd name="connsiteX29" fmla="*/ 927586 w 2397621"/>
                <a:gd name="connsiteY29" fmla="*/ 89124 h 166761"/>
                <a:gd name="connsiteX30" fmla="*/ 884453 w 2397621"/>
                <a:gd name="connsiteY30" fmla="*/ 80497 h 166761"/>
                <a:gd name="connsiteX31" fmla="*/ 806816 w 2397621"/>
                <a:gd name="connsiteY31" fmla="*/ 37365 h 166761"/>
                <a:gd name="connsiteX32" fmla="*/ 841321 w 2397621"/>
                <a:gd name="connsiteY32" fmla="*/ 45991 h 166761"/>
                <a:gd name="connsiteX0" fmla="*/ 841321 w 2414387"/>
                <a:gd name="connsiteY0" fmla="*/ 45991 h 166761"/>
                <a:gd name="connsiteX1" fmla="*/ 780936 w 2414387"/>
                <a:gd name="connsiteY1" fmla="*/ 54618 h 166761"/>
                <a:gd name="connsiteX2" fmla="*/ 504902 w 2414387"/>
                <a:gd name="connsiteY2" fmla="*/ 6935 h 166761"/>
                <a:gd name="connsiteX3" fmla="*/ 435758 w 2414387"/>
                <a:gd name="connsiteY3" fmla="*/ 8115 h 166761"/>
                <a:gd name="connsiteX4" fmla="*/ 711925 w 2414387"/>
                <a:gd name="connsiteY4" fmla="*/ 80497 h 166761"/>
                <a:gd name="connsiteX5" fmla="*/ 68743 w 2414387"/>
                <a:gd name="connsiteY5" fmla="*/ 75342 h 166761"/>
                <a:gd name="connsiteX6" fmla="*/ 148474 w 2414387"/>
                <a:gd name="connsiteY6" fmla="*/ 32203 h 166761"/>
                <a:gd name="connsiteX7" fmla="*/ 918101 w 2414387"/>
                <a:gd name="connsiteY7" fmla="*/ 81108 h 166761"/>
                <a:gd name="connsiteX8" fmla="*/ 788264 w 2414387"/>
                <a:gd name="connsiteY8" fmla="*/ 91470 h 166761"/>
                <a:gd name="connsiteX9" fmla="*/ 155900 w 2414387"/>
                <a:gd name="connsiteY9" fmla="*/ 103411 h 166761"/>
                <a:gd name="connsiteX10" fmla="*/ 201645 w 2414387"/>
                <a:gd name="connsiteY10" fmla="*/ 140882 h 166761"/>
                <a:gd name="connsiteX11" fmla="*/ 841321 w 2414387"/>
                <a:gd name="connsiteY11" fmla="*/ 140882 h 166761"/>
                <a:gd name="connsiteX12" fmla="*/ 867201 w 2414387"/>
                <a:gd name="connsiteY12" fmla="*/ 149508 h 166761"/>
                <a:gd name="connsiteX13" fmla="*/ 953465 w 2414387"/>
                <a:gd name="connsiteY13" fmla="*/ 166761 h 166761"/>
                <a:gd name="connsiteX14" fmla="*/ 1134619 w 2414387"/>
                <a:gd name="connsiteY14" fmla="*/ 158135 h 166761"/>
                <a:gd name="connsiteX15" fmla="*/ 1220884 w 2414387"/>
                <a:gd name="connsiteY15" fmla="*/ 140882 h 166761"/>
                <a:gd name="connsiteX16" fmla="*/ 1410665 w 2414387"/>
                <a:gd name="connsiteY16" fmla="*/ 123629 h 166761"/>
                <a:gd name="connsiteX17" fmla="*/ 1451396 w 2414387"/>
                <a:gd name="connsiteY17" fmla="*/ 120158 h 166761"/>
                <a:gd name="connsiteX18" fmla="*/ 1628947 w 2414387"/>
                <a:gd name="connsiteY18" fmla="*/ 112656 h 166761"/>
                <a:gd name="connsiteX19" fmla="*/ 1988635 w 2414387"/>
                <a:gd name="connsiteY19" fmla="*/ 97750 h 166761"/>
                <a:gd name="connsiteX20" fmla="*/ 2103621 w 2414387"/>
                <a:gd name="connsiteY20" fmla="*/ 129346 h 166761"/>
                <a:gd name="connsiteX21" fmla="*/ 2394076 w 2414387"/>
                <a:gd name="connsiteY21" fmla="*/ 97750 h 166761"/>
                <a:gd name="connsiteX22" fmla="*/ 2385450 w 2414387"/>
                <a:gd name="connsiteY22" fmla="*/ 71871 h 166761"/>
                <a:gd name="connsiteX23" fmla="*/ 2333691 w 2414387"/>
                <a:gd name="connsiteY23" fmla="*/ 54618 h 166761"/>
                <a:gd name="connsiteX24" fmla="*/ 2212921 w 2414387"/>
                <a:gd name="connsiteY24" fmla="*/ 45991 h 166761"/>
                <a:gd name="connsiteX25" fmla="*/ 1791280 w 2414387"/>
                <a:gd name="connsiteY25" fmla="*/ 11505 h 166761"/>
                <a:gd name="connsiteX26" fmla="*/ 1316043 w 2414387"/>
                <a:gd name="connsiteY26" fmla="*/ 18396 h 166761"/>
                <a:gd name="connsiteX27" fmla="*/ 1065608 w 2414387"/>
                <a:gd name="connsiteY27" fmla="*/ 54618 h 166761"/>
                <a:gd name="connsiteX28" fmla="*/ 987970 w 2414387"/>
                <a:gd name="connsiteY28" fmla="*/ 71871 h 166761"/>
                <a:gd name="connsiteX29" fmla="*/ 927586 w 2414387"/>
                <a:gd name="connsiteY29" fmla="*/ 89124 h 166761"/>
                <a:gd name="connsiteX30" fmla="*/ 884453 w 2414387"/>
                <a:gd name="connsiteY30" fmla="*/ 80497 h 166761"/>
                <a:gd name="connsiteX31" fmla="*/ 806816 w 2414387"/>
                <a:gd name="connsiteY31" fmla="*/ 37365 h 166761"/>
                <a:gd name="connsiteX32" fmla="*/ 841321 w 2414387"/>
                <a:gd name="connsiteY32" fmla="*/ 45991 h 166761"/>
                <a:gd name="connsiteX0" fmla="*/ 841321 w 2414387"/>
                <a:gd name="connsiteY0" fmla="*/ 45991 h 166761"/>
                <a:gd name="connsiteX1" fmla="*/ 780936 w 2414387"/>
                <a:gd name="connsiteY1" fmla="*/ 54618 h 166761"/>
                <a:gd name="connsiteX2" fmla="*/ 504902 w 2414387"/>
                <a:gd name="connsiteY2" fmla="*/ 6935 h 166761"/>
                <a:gd name="connsiteX3" fmla="*/ 435758 w 2414387"/>
                <a:gd name="connsiteY3" fmla="*/ 8115 h 166761"/>
                <a:gd name="connsiteX4" fmla="*/ 711925 w 2414387"/>
                <a:gd name="connsiteY4" fmla="*/ 80497 h 166761"/>
                <a:gd name="connsiteX5" fmla="*/ 68743 w 2414387"/>
                <a:gd name="connsiteY5" fmla="*/ 75342 h 166761"/>
                <a:gd name="connsiteX6" fmla="*/ 148474 w 2414387"/>
                <a:gd name="connsiteY6" fmla="*/ 32203 h 166761"/>
                <a:gd name="connsiteX7" fmla="*/ 918101 w 2414387"/>
                <a:gd name="connsiteY7" fmla="*/ 81108 h 166761"/>
                <a:gd name="connsiteX8" fmla="*/ 788264 w 2414387"/>
                <a:gd name="connsiteY8" fmla="*/ 91470 h 166761"/>
                <a:gd name="connsiteX9" fmla="*/ 155900 w 2414387"/>
                <a:gd name="connsiteY9" fmla="*/ 103411 h 166761"/>
                <a:gd name="connsiteX10" fmla="*/ 201645 w 2414387"/>
                <a:gd name="connsiteY10" fmla="*/ 140882 h 166761"/>
                <a:gd name="connsiteX11" fmla="*/ 841321 w 2414387"/>
                <a:gd name="connsiteY11" fmla="*/ 140882 h 166761"/>
                <a:gd name="connsiteX12" fmla="*/ 867201 w 2414387"/>
                <a:gd name="connsiteY12" fmla="*/ 149508 h 166761"/>
                <a:gd name="connsiteX13" fmla="*/ 953465 w 2414387"/>
                <a:gd name="connsiteY13" fmla="*/ 166761 h 166761"/>
                <a:gd name="connsiteX14" fmla="*/ 1134619 w 2414387"/>
                <a:gd name="connsiteY14" fmla="*/ 158135 h 166761"/>
                <a:gd name="connsiteX15" fmla="*/ 1220884 w 2414387"/>
                <a:gd name="connsiteY15" fmla="*/ 140882 h 166761"/>
                <a:gd name="connsiteX16" fmla="*/ 1410665 w 2414387"/>
                <a:gd name="connsiteY16" fmla="*/ 123629 h 166761"/>
                <a:gd name="connsiteX17" fmla="*/ 1451396 w 2414387"/>
                <a:gd name="connsiteY17" fmla="*/ 120158 h 166761"/>
                <a:gd name="connsiteX18" fmla="*/ 1628947 w 2414387"/>
                <a:gd name="connsiteY18" fmla="*/ 112656 h 166761"/>
                <a:gd name="connsiteX19" fmla="*/ 1878633 w 2414387"/>
                <a:gd name="connsiteY19" fmla="*/ 140563 h 166761"/>
                <a:gd name="connsiteX20" fmla="*/ 1988635 w 2414387"/>
                <a:gd name="connsiteY20" fmla="*/ 97750 h 166761"/>
                <a:gd name="connsiteX21" fmla="*/ 2103621 w 2414387"/>
                <a:gd name="connsiteY21" fmla="*/ 129346 h 166761"/>
                <a:gd name="connsiteX22" fmla="*/ 2394076 w 2414387"/>
                <a:gd name="connsiteY22" fmla="*/ 97750 h 166761"/>
                <a:gd name="connsiteX23" fmla="*/ 2385450 w 2414387"/>
                <a:gd name="connsiteY23" fmla="*/ 71871 h 166761"/>
                <a:gd name="connsiteX24" fmla="*/ 2333691 w 2414387"/>
                <a:gd name="connsiteY24" fmla="*/ 54618 h 166761"/>
                <a:gd name="connsiteX25" fmla="*/ 2212921 w 2414387"/>
                <a:gd name="connsiteY25" fmla="*/ 45991 h 166761"/>
                <a:gd name="connsiteX26" fmla="*/ 1791280 w 2414387"/>
                <a:gd name="connsiteY26" fmla="*/ 11505 h 166761"/>
                <a:gd name="connsiteX27" fmla="*/ 1316043 w 2414387"/>
                <a:gd name="connsiteY27" fmla="*/ 18396 h 166761"/>
                <a:gd name="connsiteX28" fmla="*/ 1065608 w 2414387"/>
                <a:gd name="connsiteY28" fmla="*/ 54618 h 166761"/>
                <a:gd name="connsiteX29" fmla="*/ 987970 w 2414387"/>
                <a:gd name="connsiteY29" fmla="*/ 71871 h 166761"/>
                <a:gd name="connsiteX30" fmla="*/ 927586 w 2414387"/>
                <a:gd name="connsiteY30" fmla="*/ 89124 h 166761"/>
                <a:gd name="connsiteX31" fmla="*/ 884453 w 2414387"/>
                <a:gd name="connsiteY31" fmla="*/ 80497 h 166761"/>
                <a:gd name="connsiteX32" fmla="*/ 806816 w 2414387"/>
                <a:gd name="connsiteY32" fmla="*/ 37365 h 166761"/>
                <a:gd name="connsiteX33" fmla="*/ 841321 w 2414387"/>
                <a:gd name="connsiteY33" fmla="*/ 45991 h 166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14387" h="166761">
                  <a:moveTo>
                    <a:pt x="841321" y="45991"/>
                  </a:moveTo>
                  <a:cubicBezTo>
                    <a:pt x="837008" y="48866"/>
                    <a:pt x="837006" y="61127"/>
                    <a:pt x="780936" y="54618"/>
                  </a:cubicBezTo>
                  <a:cubicBezTo>
                    <a:pt x="724866" y="48109"/>
                    <a:pt x="562432" y="14686"/>
                    <a:pt x="504902" y="6935"/>
                  </a:cubicBezTo>
                  <a:cubicBezTo>
                    <a:pt x="447372" y="-816"/>
                    <a:pt x="401254" y="-4145"/>
                    <a:pt x="435758" y="8115"/>
                  </a:cubicBezTo>
                  <a:cubicBezTo>
                    <a:pt x="470262" y="20375"/>
                    <a:pt x="773094" y="69293"/>
                    <a:pt x="711925" y="80497"/>
                  </a:cubicBezTo>
                  <a:cubicBezTo>
                    <a:pt x="650756" y="91701"/>
                    <a:pt x="283137" y="77060"/>
                    <a:pt x="68743" y="75342"/>
                  </a:cubicBezTo>
                  <a:cubicBezTo>
                    <a:pt x="-25165" y="67293"/>
                    <a:pt x="-43941" y="32800"/>
                    <a:pt x="148474" y="32203"/>
                  </a:cubicBezTo>
                  <a:lnTo>
                    <a:pt x="918101" y="81108"/>
                  </a:lnTo>
                  <a:cubicBezTo>
                    <a:pt x="909475" y="86859"/>
                    <a:pt x="915297" y="87753"/>
                    <a:pt x="788264" y="91470"/>
                  </a:cubicBezTo>
                  <a:cubicBezTo>
                    <a:pt x="661231" y="95187"/>
                    <a:pt x="253670" y="95176"/>
                    <a:pt x="155900" y="103411"/>
                  </a:cubicBezTo>
                  <a:cubicBezTo>
                    <a:pt x="58130" y="111646"/>
                    <a:pt x="171565" y="134254"/>
                    <a:pt x="201645" y="140882"/>
                  </a:cubicBezTo>
                  <a:cubicBezTo>
                    <a:pt x="361253" y="130907"/>
                    <a:pt x="730395" y="139444"/>
                    <a:pt x="841321" y="140882"/>
                  </a:cubicBezTo>
                  <a:cubicBezTo>
                    <a:pt x="952247" y="142320"/>
                    <a:pt x="858341" y="147463"/>
                    <a:pt x="867201" y="149508"/>
                  </a:cubicBezTo>
                  <a:cubicBezTo>
                    <a:pt x="895774" y="156102"/>
                    <a:pt x="953465" y="166761"/>
                    <a:pt x="953465" y="166761"/>
                  </a:cubicBezTo>
                  <a:cubicBezTo>
                    <a:pt x="1013850" y="163886"/>
                    <a:pt x="1074447" y="163958"/>
                    <a:pt x="1134619" y="158135"/>
                  </a:cubicBezTo>
                  <a:cubicBezTo>
                    <a:pt x="1163807" y="155310"/>
                    <a:pt x="1192129" y="146633"/>
                    <a:pt x="1220884" y="140882"/>
                  </a:cubicBezTo>
                  <a:cubicBezTo>
                    <a:pt x="1238120" y="137435"/>
                    <a:pt x="1402340" y="124323"/>
                    <a:pt x="1410665" y="123629"/>
                  </a:cubicBezTo>
                  <a:cubicBezTo>
                    <a:pt x="1419291" y="117878"/>
                    <a:pt x="1415016" y="121987"/>
                    <a:pt x="1451396" y="120158"/>
                  </a:cubicBezTo>
                  <a:lnTo>
                    <a:pt x="1628947" y="112656"/>
                  </a:lnTo>
                  <a:cubicBezTo>
                    <a:pt x="1713767" y="108400"/>
                    <a:pt x="1818685" y="143047"/>
                    <a:pt x="1878633" y="140563"/>
                  </a:cubicBezTo>
                  <a:cubicBezTo>
                    <a:pt x="1938581" y="138079"/>
                    <a:pt x="1951137" y="99619"/>
                    <a:pt x="1988635" y="97750"/>
                  </a:cubicBezTo>
                  <a:cubicBezTo>
                    <a:pt x="2026133" y="95881"/>
                    <a:pt x="2094995" y="126471"/>
                    <a:pt x="2103621" y="129346"/>
                  </a:cubicBezTo>
                  <a:cubicBezTo>
                    <a:pt x="2230142" y="126471"/>
                    <a:pt x="2347105" y="107329"/>
                    <a:pt x="2394076" y="97750"/>
                  </a:cubicBezTo>
                  <a:cubicBezTo>
                    <a:pt x="2441047" y="88171"/>
                    <a:pt x="2392849" y="77156"/>
                    <a:pt x="2385450" y="71871"/>
                  </a:cubicBezTo>
                  <a:cubicBezTo>
                    <a:pt x="2370651" y="61300"/>
                    <a:pt x="2350944" y="60369"/>
                    <a:pt x="2333691" y="54618"/>
                  </a:cubicBezTo>
                  <a:cubicBezTo>
                    <a:pt x="2295403" y="41855"/>
                    <a:pt x="2303323" y="53176"/>
                    <a:pt x="2212921" y="45991"/>
                  </a:cubicBezTo>
                  <a:cubicBezTo>
                    <a:pt x="2122519" y="38806"/>
                    <a:pt x="1937047" y="13424"/>
                    <a:pt x="1791280" y="11505"/>
                  </a:cubicBezTo>
                  <a:cubicBezTo>
                    <a:pt x="1640293" y="19162"/>
                    <a:pt x="1467030" y="10739"/>
                    <a:pt x="1316043" y="18396"/>
                  </a:cubicBezTo>
                  <a:lnTo>
                    <a:pt x="1065608" y="54618"/>
                  </a:lnTo>
                  <a:cubicBezTo>
                    <a:pt x="1010929" y="63530"/>
                    <a:pt x="1020180" y="62668"/>
                    <a:pt x="987970" y="71871"/>
                  </a:cubicBezTo>
                  <a:cubicBezTo>
                    <a:pt x="912156" y="93532"/>
                    <a:pt x="989630" y="68441"/>
                    <a:pt x="927586" y="89124"/>
                  </a:cubicBezTo>
                  <a:cubicBezTo>
                    <a:pt x="913208" y="86248"/>
                    <a:pt x="897801" y="86564"/>
                    <a:pt x="884453" y="80497"/>
                  </a:cubicBezTo>
                  <a:cubicBezTo>
                    <a:pt x="873613" y="75570"/>
                    <a:pt x="831105" y="37365"/>
                    <a:pt x="806816" y="37365"/>
                  </a:cubicBezTo>
                  <a:cubicBezTo>
                    <a:pt x="802749" y="37365"/>
                    <a:pt x="845634" y="43116"/>
                    <a:pt x="841321" y="45991"/>
                  </a:cubicBezTo>
                  <a:close/>
                </a:path>
              </a:pathLst>
            </a:custGeom>
            <a:solidFill>
              <a:srgbClr val="FFC000"/>
            </a:solidFill>
            <a:ln w="25400" cap="flat" cmpd="sng" algn="ctr">
              <a:noFill/>
              <a:prstDash val="solid"/>
            </a:ln>
            <a:effectLst>
              <a:softEdge rad="63500"/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Freeform 22">
              <a:extLst>
                <a:ext uri="{FF2B5EF4-FFF2-40B4-BE49-F238E27FC236}">
                  <a16:creationId xmlns:a16="http://schemas.microsoft.com/office/drawing/2014/main" id="{F0AF90AB-ED99-49CA-A3BB-0A9FC0A81926}"/>
                </a:ext>
              </a:extLst>
            </p:cNvPr>
            <p:cNvSpPr/>
            <p:nvPr/>
          </p:nvSpPr>
          <p:spPr>
            <a:xfrm flipH="1">
              <a:off x="4879714" y="1549919"/>
              <a:ext cx="3380244" cy="626259"/>
            </a:xfrm>
            <a:custGeom>
              <a:avLst/>
              <a:gdLst>
                <a:gd name="connsiteX0" fmla="*/ 362887 w 1919187"/>
                <a:gd name="connsiteY0" fmla="*/ 8626 h 129396"/>
                <a:gd name="connsiteX1" fmla="*/ 302502 w 1919187"/>
                <a:gd name="connsiteY1" fmla="*/ 17253 h 129396"/>
                <a:gd name="connsiteX2" fmla="*/ 276623 w 1919187"/>
                <a:gd name="connsiteY2" fmla="*/ 25879 h 129396"/>
                <a:gd name="connsiteX3" fmla="*/ 233491 w 1919187"/>
                <a:gd name="connsiteY3" fmla="*/ 43132 h 129396"/>
                <a:gd name="connsiteX4" fmla="*/ 147227 w 1919187"/>
                <a:gd name="connsiteY4" fmla="*/ 51759 h 129396"/>
                <a:gd name="connsiteX5" fmla="*/ 60963 w 1919187"/>
                <a:gd name="connsiteY5" fmla="*/ 69011 h 129396"/>
                <a:gd name="connsiteX6" fmla="*/ 35084 w 1919187"/>
                <a:gd name="connsiteY6" fmla="*/ 86264 h 129396"/>
                <a:gd name="connsiteX7" fmla="*/ 35084 w 1919187"/>
                <a:gd name="connsiteY7" fmla="*/ 103517 h 129396"/>
                <a:gd name="connsiteX8" fmla="*/ 362887 w 1919187"/>
                <a:gd name="connsiteY8" fmla="*/ 103517 h 129396"/>
                <a:gd name="connsiteX9" fmla="*/ 388767 w 1919187"/>
                <a:gd name="connsiteY9" fmla="*/ 112143 h 129396"/>
                <a:gd name="connsiteX10" fmla="*/ 475031 w 1919187"/>
                <a:gd name="connsiteY10" fmla="*/ 129396 h 129396"/>
                <a:gd name="connsiteX11" fmla="*/ 656185 w 1919187"/>
                <a:gd name="connsiteY11" fmla="*/ 120770 h 129396"/>
                <a:gd name="connsiteX12" fmla="*/ 742450 w 1919187"/>
                <a:gd name="connsiteY12" fmla="*/ 103517 h 129396"/>
                <a:gd name="connsiteX13" fmla="*/ 932231 w 1919187"/>
                <a:gd name="connsiteY13" fmla="*/ 86264 h 129396"/>
                <a:gd name="connsiteX14" fmla="*/ 958110 w 1919187"/>
                <a:gd name="connsiteY14" fmla="*/ 69011 h 129396"/>
                <a:gd name="connsiteX15" fmla="*/ 1113385 w 1919187"/>
                <a:gd name="connsiteY15" fmla="*/ 43132 h 129396"/>
                <a:gd name="connsiteX16" fmla="*/ 1510201 w 1919187"/>
                <a:gd name="connsiteY16" fmla="*/ 60385 h 129396"/>
                <a:gd name="connsiteX17" fmla="*/ 1536080 w 1919187"/>
                <a:gd name="connsiteY17" fmla="*/ 69011 h 129396"/>
                <a:gd name="connsiteX18" fmla="*/ 1915642 w 1919187"/>
                <a:gd name="connsiteY18" fmla="*/ 60385 h 129396"/>
                <a:gd name="connsiteX19" fmla="*/ 1907016 w 1919187"/>
                <a:gd name="connsiteY19" fmla="*/ 34506 h 129396"/>
                <a:gd name="connsiteX20" fmla="*/ 1855257 w 1919187"/>
                <a:gd name="connsiteY20" fmla="*/ 17253 h 129396"/>
                <a:gd name="connsiteX21" fmla="*/ 1734487 w 1919187"/>
                <a:gd name="connsiteY21" fmla="*/ 8626 h 129396"/>
                <a:gd name="connsiteX22" fmla="*/ 587174 w 1919187"/>
                <a:gd name="connsiteY22" fmla="*/ 17253 h 129396"/>
                <a:gd name="connsiteX23" fmla="*/ 509536 w 1919187"/>
                <a:gd name="connsiteY23" fmla="*/ 34506 h 129396"/>
                <a:gd name="connsiteX24" fmla="*/ 449152 w 1919187"/>
                <a:gd name="connsiteY24" fmla="*/ 51759 h 129396"/>
                <a:gd name="connsiteX25" fmla="*/ 406019 w 1919187"/>
                <a:gd name="connsiteY25" fmla="*/ 43132 h 129396"/>
                <a:gd name="connsiteX26" fmla="*/ 328382 w 1919187"/>
                <a:gd name="connsiteY26" fmla="*/ 0 h 129396"/>
                <a:gd name="connsiteX27" fmla="*/ 362887 w 1919187"/>
                <a:gd name="connsiteY27" fmla="*/ 8626 h 129396"/>
                <a:gd name="connsiteX0" fmla="*/ 338312 w 1894612"/>
                <a:gd name="connsiteY0" fmla="*/ 8626 h 129396"/>
                <a:gd name="connsiteX1" fmla="*/ 277927 w 1894612"/>
                <a:gd name="connsiteY1" fmla="*/ 17253 h 129396"/>
                <a:gd name="connsiteX2" fmla="*/ 252048 w 1894612"/>
                <a:gd name="connsiteY2" fmla="*/ 25879 h 129396"/>
                <a:gd name="connsiteX3" fmla="*/ 208916 w 1894612"/>
                <a:gd name="connsiteY3" fmla="*/ 43132 h 129396"/>
                <a:gd name="connsiteX4" fmla="*/ 122652 w 1894612"/>
                <a:gd name="connsiteY4" fmla="*/ 51759 h 129396"/>
                <a:gd name="connsiteX5" fmla="*/ 36388 w 1894612"/>
                <a:gd name="connsiteY5" fmla="*/ 69011 h 129396"/>
                <a:gd name="connsiteX6" fmla="*/ 10509 w 1894612"/>
                <a:gd name="connsiteY6" fmla="*/ 86264 h 129396"/>
                <a:gd name="connsiteX7" fmla="*/ 225851 w 1894612"/>
                <a:gd name="connsiteY7" fmla="*/ 80547 h 129396"/>
                <a:gd name="connsiteX8" fmla="*/ 338312 w 1894612"/>
                <a:gd name="connsiteY8" fmla="*/ 103517 h 129396"/>
                <a:gd name="connsiteX9" fmla="*/ 364192 w 1894612"/>
                <a:gd name="connsiteY9" fmla="*/ 112143 h 129396"/>
                <a:gd name="connsiteX10" fmla="*/ 450456 w 1894612"/>
                <a:gd name="connsiteY10" fmla="*/ 129396 h 129396"/>
                <a:gd name="connsiteX11" fmla="*/ 631610 w 1894612"/>
                <a:gd name="connsiteY11" fmla="*/ 120770 h 129396"/>
                <a:gd name="connsiteX12" fmla="*/ 717875 w 1894612"/>
                <a:gd name="connsiteY12" fmla="*/ 103517 h 129396"/>
                <a:gd name="connsiteX13" fmla="*/ 907656 w 1894612"/>
                <a:gd name="connsiteY13" fmla="*/ 86264 h 129396"/>
                <a:gd name="connsiteX14" fmla="*/ 933535 w 1894612"/>
                <a:gd name="connsiteY14" fmla="*/ 69011 h 129396"/>
                <a:gd name="connsiteX15" fmla="*/ 1088810 w 1894612"/>
                <a:gd name="connsiteY15" fmla="*/ 43132 h 129396"/>
                <a:gd name="connsiteX16" fmla="*/ 1485626 w 1894612"/>
                <a:gd name="connsiteY16" fmla="*/ 60385 h 129396"/>
                <a:gd name="connsiteX17" fmla="*/ 1511505 w 1894612"/>
                <a:gd name="connsiteY17" fmla="*/ 69011 h 129396"/>
                <a:gd name="connsiteX18" fmla="*/ 1891067 w 1894612"/>
                <a:gd name="connsiteY18" fmla="*/ 60385 h 129396"/>
                <a:gd name="connsiteX19" fmla="*/ 1882441 w 1894612"/>
                <a:gd name="connsiteY19" fmla="*/ 34506 h 129396"/>
                <a:gd name="connsiteX20" fmla="*/ 1830682 w 1894612"/>
                <a:gd name="connsiteY20" fmla="*/ 17253 h 129396"/>
                <a:gd name="connsiteX21" fmla="*/ 1709912 w 1894612"/>
                <a:gd name="connsiteY21" fmla="*/ 8626 h 129396"/>
                <a:gd name="connsiteX22" fmla="*/ 562599 w 1894612"/>
                <a:gd name="connsiteY22" fmla="*/ 17253 h 129396"/>
                <a:gd name="connsiteX23" fmla="*/ 484961 w 1894612"/>
                <a:gd name="connsiteY23" fmla="*/ 34506 h 129396"/>
                <a:gd name="connsiteX24" fmla="*/ 424577 w 1894612"/>
                <a:gd name="connsiteY24" fmla="*/ 51759 h 129396"/>
                <a:gd name="connsiteX25" fmla="*/ 381444 w 1894612"/>
                <a:gd name="connsiteY25" fmla="*/ 43132 h 129396"/>
                <a:gd name="connsiteX26" fmla="*/ 303807 w 1894612"/>
                <a:gd name="connsiteY26" fmla="*/ 0 h 129396"/>
                <a:gd name="connsiteX27" fmla="*/ 338312 w 1894612"/>
                <a:gd name="connsiteY27" fmla="*/ 8626 h 129396"/>
                <a:gd name="connsiteX0" fmla="*/ 302165 w 1858465"/>
                <a:gd name="connsiteY0" fmla="*/ 8626 h 129396"/>
                <a:gd name="connsiteX1" fmla="*/ 241780 w 1858465"/>
                <a:gd name="connsiteY1" fmla="*/ 17253 h 129396"/>
                <a:gd name="connsiteX2" fmla="*/ 215901 w 1858465"/>
                <a:gd name="connsiteY2" fmla="*/ 25879 h 129396"/>
                <a:gd name="connsiteX3" fmla="*/ 172769 w 1858465"/>
                <a:gd name="connsiteY3" fmla="*/ 43132 h 129396"/>
                <a:gd name="connsiteX4" fmla="*/ 86505 w 1858465"/>
                <a:gd name="connsiteY4" fmla="*/ 51759 h 129396"/>
                <a:gd name="connsiteX5" fmla="*/ 241 w 1858465"/>
                <a:gd name="connsiteY5" fmla="*/ 69011 h 129396"/>
                <a:gd name="connsiteX6" fmla="*/ 249108 w 1858465"/>
                <a:gd name="connsiteY6" fmla="*/ 54105 h 129396"/>
                <a:gd name="connsiteX7" fmla="*/ 189704 w 1858465"/>
                <a:gd name="connsiteY7" fmla="*/ 80547 h 129396"/>
                <a:gd name="connsiteX8" fmla="*/ 302165 w 1858465"/>
                <a:gd name="connsiteY8" fmla="*/ 103517 h 129396"/>
                <a:gd name="connsiteX9" fmla="*/ 328045 w 1858465"/>
                <a:gd name="connsiteY9" fmla="*/ 112143 h 129396"/>
                <a:gd name="connsiteX10" fmla="*/ 414309 w 1858465"/>
                <a:gd name="connsiteY10" fmla="*/ 129396 h 129396"/>
                <a:gd name="connsiteX11" fmla="*/ 595463 w 1858465"/>
                <a:gd name="connsiteY11" fmla="*/ 120770 h 129396"/>
                <a:gd name="connsiteX12" fmla="*/ 681728 w 1858465"/>
                <a:gd name="connsiteY12" fmla="*/ 103517 h 129396"/>
                <a:gd name="connsiteX13" fmla="*/ 871509 w 1858465"/>
                <a:gd name="connsiteY13" fmla="*/ 86264 h 129396"/>
                <a:gd name="connsiteX14" fmla="*/ 897388 w 1858465"/>
                <a:gd name="connsiteY14" fmla="*/ 69011 h 129396"/>
                <a:gd name="connsiteX15" fmla="*/ 1052663 w 1858465"/>
                <a:gd name="connsiteY15" fmla="*/ 43132 h 129396"/>
                <a:gd name="connsiteX16" fmla="*/ 1449479 w 1858465"/>
                <a:gd name="connsiteY16" fmla="*/ 60385 h 129396"/>
                <a:gd name="connsiteX17" fmla="*/ 1475358 w 1858465"/>
                <a:gd name="connsiteY17" fmla="*/ 69011 h 129396"/>
                <a:gd name="connsiteX18" fmla="*/ 1854920 w 1858465"/>
                <a:gd name="connsiteY18" fmla="*/ 60385 h 129396"/>
                <a:gd name="connsiteX19" fmla="*/ 1846294 w 1858465"/>
                <a:gd name="connsiteY19" fmla="*/ 34506 h 129396"/>
                <a:gd name="connsiteX20" fmla="*/ 1794535 w 1858465"/>
                <a:gd name="connsiteY20" fmla="*/ 17253 h 129396"/>
                <a:gd name="connsiteX21" fmla="*/ 1673765 w 1858465"/>
                <a:gd name="connsiteY21" fmla="*/ 8626 h 129396"/>
                <a:gd name="connsiteX22" fmla="*/ 526452 w 1858465"/>
                <a:gd name="connsiteY22" fmla="*/ 17253 h 129396"/>
                <a:gd name="connsiteX23" fmla="*/ 448814 w 1858465"/>
                <a:gd name="connsiteY23" fmla="*/ 34506 h 129396"/>
                <a:gd name="connsiteX24" fmla="*/ 388430 w 1858465"/>
                <a:gd name="connsiteY24" fmla="*/ 51759 h 129396"/>
                <a:gd name="connsiteX25" fmla="*/ 345297 w 1858465"/>
                <a:gd name="connsiteY25" fmla="*/ 43132 h 129396"/>
                <a:gd name="connsiteX26" fmla="*/ 267660 w 1858465"/>
                <a:gd name="connsiteY26" fmla="*/ 0 h 129396"/>
                <a:gd name="connsiteX27" fmla="*/ 302165 w 1858465"/>
                <a:gd name="connsiteY27" fmla="*/ 8626 h 129396"/>
                <a:gd name="connsiteX0" fmla="*/ 223221 w 1779521"/>
                <a:gd name="connsiteY0" fmla="*/ 8626 h 129396"/>
                <a:gd name="connsiteX1" fmla="*/ 162836 w 1779521"/>
                <a:gd name="connsiteY1" fmla="*/ 17253 h 129396"/>
                <a:gd name="connsiteX2" fmla="*/ 136957 w 1779521"/>
                <a:gd name="connsiteY2" fmla="*/ 25879 h 129396"/>
                <a:gd name="connsiteX3" fmla="*/ 93825 w 1779521"/>
                <a:gd name="connsiteY3" fmla="*/ 43132 h 129396"/>
                <a:gd name="connsiteX4" fmla="*/ 7561 w 1779521"/>
                <a:gd name="connsiteY4" fmla="*/ 51759 h 129396"/>
                <a:gd name="connsiteX5" fmla="*/ 300001 w 1779521"/>
                <a:gd name="connsiteY5" fmla="*/ 43743 h 129396"/>
                <a:gd name="connsiteX6" fmla="*/ 170164 w 1779521"/>
                <a:gd name="connsiteY6" fmla="*/ 54105 h 129396"/>
                <a:gd name="connsiteX7" fmla="*/ 110760 w 1779521"/>
                <a:gd name="connsiteY7" fmla="*/ 80547 h 129396"/>
                <a:gd name="connsiteX8" fmla="*/ 223221 w 1779521"/>
                <a:gd name="connsiteY8" fmla="*/ 103517 h 129396"/>
                <a:gd name="connsiteX9" fmla="*/ 249101 w 1779521"/>
                <a:gd name="connsiteY9" fmla="*/ 112143 h 129396"/>
                <a:gd name="connsiteX10" fmla="*/ 335365 w 1779521"/>
                <a:gd name="connsiteY10" fmla="*/ 129396 h 129396"/>
                <a:gd name="connsiteX11" fmla="*/ 516519 w 1779521"/>
                <a:gd name="connsiteY11" fmla="*/ 120770 h 129396"/>
                <a:gd name="connsiteX12" fmla="*/ 602784 w 1779521"/>
                <a:gd name="connsiteY12" fmla="*/ 103517 h 129396"/>
                <a:gd name="connsiteX13" fmla="*/ 792565 w 1779521"/>
                <a:gd name="connsiteY13" fmla="*/ 86264 h 129396"/>
                <a:gd name="connsiteX14" fmla="*/ 818444 w 1779521"/>
                <a:gd name="connsiteY14" fmla="*/ 69011 h 129396"/>
                <a:gd name="connsiteX15" fmla="*/ 973719 w 1779521"/>
                <a:gd name="connsiteY15" fmla="*/ 43132 h 129396"/>
                <a:gd name="connsiteX16" fmla="*/ 1370535 w 1779521"/>
                <a:gd name="connsiteY16" fmla="*/ 60385 h 129396"/>
                <a:gd name="connsiteX17" fmla="*/ 1396414 w 1779521"/>
                <a:gd name="connsiteY17" fmla="*/ 69011 h 129396"/>
                <a:gd name="connsiteX18" fmla="*/ 1775976 w 1779521"/>
                <a:gd name="connsiteY18" fmla="*/ 60385 h 129396"/>
                <a:gd name="connsiteX19" fmla="*/ 1767350 w 1779521"/>
                <a:gd name="connsiteY19" fmla="*/ 34506 h 129396"/>
                <a:gd name="connsiteX20" fmla="*/ 1715591 w 1779521"/>
                <a:gd name="connsiteY20" fmla="*/ 17253 h 129396"/>
                <a:gd name="connsiteX21" fmla="*/ 1594821 w 1779521"/>
                <a:gd name="connsiteY21" fmla="*/ 8626 h 129396"/>
                <a:gd name="connsiteX22" fmla="*/ 447508 w 1779521"/>
                <a:gd name="connsiteY22" fmla="*/ 17253 h 129396"/>
                <a:gd name="connsiteX23" fmla="*/ 369870 w 1779521"/>
                <a:gd name="connsiteY23" fmla="*/ 34506 h 129396"/>
                <a:gd name="connsiteX24" fmla="*/ 309486 w 1779521"/>
                <a:gd name="connsiteY24" fmla="*/ 51759 h 129396"/>
                <a:gd name="connsiteX25" fmla="*/ 266353 w 1779521"/>
                <a:gd name="connsiteY25" fmla="*/ 43132 h 129396"/>
                <a:gd name="connsiteX26" fmla="*/ 188716 w 1779521"/>
                <a:gd name="connsiteY26" fmla="*/ 0 h 129396"/>
                <a:gd name="connsiteX27" fmla="*/ 223221 w 1779521"/>
                <a:gd name="connsiteY27" fmla="*/ 8626 h 129396"/>
                <a:gd name="connsiteX0" fmla="*/ 223221 w 1779521"/>
                <a:gd name="connsiteY0" fmla="*/ 34486 h 155256"/>
                <a:gd name="connsiteX1" fmla="*/ 162836 w 1779521"/>
                <a:gd name="connsiteY1" fmla="*/ 43113 h 155256"/>
                <a:gd name="connsiteX2" fmla="*/ 136957 w 1779521"/>
                <a:gd name="connsiteY2" fmla="*/ 51739 h 155256"/>
                <a:gd name="connsiteX3" fmla="*/ 93825 w 1779521"/>
                <a:gd name="connsiteY3" fmla="*/ 68992 h 155256"/>
                <a:gd name="connsiteX4" fmla="*/ 7561 w 1779521"/>
                <a:gd name="connsiteY4" fmla="*/ 77619 h 155256"/>
                <a:gd name="connsiteX5" fmla="*/ 300001 w 1779521"/>
                <a:gd name="connsiteY5" fmla="*/ 69603 h 155256"/>
                <a:gd name="connsiteX6" fmla="*/ 170164 w 1779521"/>
                <a:gd name="connsiteY6" fmla="*/ 79965 h 155256"/>
                <a:gd name="connsiteX7" fmla="*/ 110760 w 1779521"/>
                <a:gd name="connsiteY7" fmla="*/ 106407 h 155256"/>
                <a:gd name="connsiteX8" fmla="*/ 223221 w 1779521"/>
                <a:gd name="connsiteY8" fmla="*/ 129377 h 155256"/>
                <a:gd name="connsiteX9" fmla="*/ 249101 w 1779521"/>
                <a:gd name="connsiteY9" fmla="*/ 138003 h 155256"/>
                <a:gd name="connsiteX10" fmla="*/ 335365 w 1779521"/>
                <a:gd name="connsiteY10" fmla="*/ 155256 h 155256"/>
                <a:gd name="connsiteX11" fmla="*/ 516519 w 1779521"/>
                <a:gd name="connsiteY11" fmla="*/ 146630 h 155256"/>
                <a:gd name="connsiteX12" fmla="*/ 602784 w 1779521"/>
                <a:gd name="connsiteY12" fmla="*/ 129377 h 155256"/>
                <a:gd name="connsiteX13" fmla="*/ 792565 w 1779521"/>
                <a:gd name="connsiteY13" fmla="*/ 112124 h 155256"/>
                <a:gd name="connsiteX14" fmla="*/ 818444 w 1779521"/>
                <a:gd name="connsiteY14" fmla="*/ 94871 h 155256"/>
                <a:gd name="connsiteX15" fmla="*/ 973719 w 1779521"/>
                <a:gd name="connsiteY15" fmla="*/ 68992 h 155256"/>
                <a:gd name="connsiteX16" fmla="*/ 1370535 w 1779521"/>
                <a:gd name="connsiteY16" fmla="*/ 86245 h 155256"/>
                <a:gd name="connsiteX17" fmla="*/ 1396414 w 1779521"/>
                <a:gd name="connsiteY17" fmla="*/ 94871 h 155256"/>
                <a:gd name="connsiteX18" fmla="*/ 1775976 w 1779521"/>
                <a:gd name="connsiteY18" fmla="*/ 86245 h 155256"/>
                <a:gd name="connsiteX19" fmla="*/ 1767350 w 1779521"/>
                <a:gd name="connsiteY19" fmla="*/ 60366 h 155256"/>
                <a:gd name="connsiteX20" fmla="*/ 1715591 w 1779521"/>
                <a:gd name="connsiteY20" fmla="*/ 43113 h 155256"/>
                <a:gd name="connsiteX21" fmla="*/ 1594821 w 1779521"/>
                <a:gd name="connsiteY21" fmla="*/ 34486 h 155256"/>
                <a:gd name="connsiteX22" fmla="*/ 1173180 w 1779521"/>
                <a:gd name="connsiteY22" fmla="*/ 0 h 155256"/>
                <a:gd name="connsiteX23" fmla="*/ 447508 w 1779521"/>
                <a:gd name="connsiteY23" fmla="*/ 43113 h 155256"/>
                <a:gd name="connsiteX24" fmla="*/ 369870 w 1779521"/>
                <a:gd name="connsiteY24" fmla="*/ 60366 h 155256"/>
                <a:gd name="connsiteX25" fmla="*/ 309486 w 1779521"/>
                <a:gd name="connsiteY25" fmla="*/ 77619 h 155256"/>
                <a:gd name="connsiteX26" fmla="*/ 266353 w 1779521"/>
                <a:gd name="connsiteY26" fmla="*/ 68992 h 155256"/>
                <a:gd name="connsiteX27" fmla="*/ 188716 w 1779521"/>
                <a:gd name="connsiteY27" fmla="*/ 25860 h 155256"/>
                <a:gd name="connsiteX28" fmla="*/ 223221 w 1779521"/>
                <a:gd name="connsiteY28" fmla="*/ 34486 h 155256"/>
                <a:gd name="connsiteX0" fmla="*/ 223221 w 1779521"/>
                <a:gd name="connsiteY0" fmla="*/ 34486 h 155256"/>
                <a:gd name="connsiteX1" fmla="*/ 162836 w 1779521"/>
                <a:gd name="connsiteY1" fmla="*/ 43113 h 155256"/>
                <a:gd name="connsiteX2" fmla="*/ 136957 w 1779521"/>
                <a:gd name="connsiteY2" fmla="*/ 51739 h 155256"/>
                <a:gd name="connsiteX3" fmla="*/ 93825 w 1779521"/>
                <a:gd name="connsiteY3" fmla="*/ 68992 h 155256"/>
                <a:gd name="connsiteX4" fmla="*/ 7561 w 1779521"/>
                <a:gd name="connsiteY4" fmla="*/ 77619 h 155256"/>
                <a:gd name="connsiteX5" fmla="*/ 300001 w 1779521"/>
                <a:gd name="connsiteY5" fmla="*/ 69603 h 155256"/>
                <a:gd name="connsiteX6" fmla="*/ 170164 w 1779521"/>
                <a:gd name="connsiteY6" fmla="*/ 79965 h 155256"/>
                <a:gd name="connsiteX7" fmla="*/ 110760 w 1779521"/>
                <a:gd name="connsiteY7" fmla="*/ 106407 h 155256"/>
                <a:gd name="connsiteX8" fmla="*/ 223221 w 1779521"/>
                <a:gd name="connsiteY8" fmla="*/ 129377 h 155256"/>
                <a:gd name="connsiteX9" fmla="*/ 249101 w 1779521"/>
                <a:gd name="connsiteY9" fmla="*/ 138003 h 155256"/>
                <a:gd name="connsiteX10" fmla="*/ 335365 w 1779521"/>
                <a:gd name="connsiteY10" fmla="*/ 155256 h 155256"/>
                <a:gd name="connsiteX11" fmla="*/ 516519 w 1779521"/>
                <a:gd name="connsiteY11" fmla="*/ 146630 h 155256"/>
                <a:gd name="connsiteX12" fmla="*/ 602784 w 1779521"/>
                <a:gd name="connsiteY12" fmla="*/ 129377 h 155256"/>
                <a:gd name="connsiteX13" fmla="*/ 792565 w 1779521"/>
                <a:gd name="connsiteY13" fmla="*/ 112124 h 155256"/>
                <a:gd name="connsiteX14" fmla="*/ 818444 w 1779521"/>
                <a:gd name="connsiteY14" fmla="*/ 94871 h 155256"/>
                <a:gd name="connsiteX15" fmla="*/ 973719 w 1779521"/>
                <a:gd name="connsiteY15" fmla="*/ 68992 h 155256"/>
                <a:gd name="connsiteX16" fmla="*/ 1370535 w 1779521"/>
                <a:gd name="connsiteY16" fmla="*/ 86245 h 155256"/>
                <a:gd name="connsiteX17" fmla="*/ 1396414 w 1779521"/>
                <a:gd name="connsiteY17" fmla="*/ 94871 h 155256"/>
                <a:gd name="connsiteX18" fmla="*/ 1775976 w 1779521"/>
                <a:gd name="connsiteY18" fmla="*/ 86245 h 155256"/>
                <a:gd name="connsiteX19" fmla="*/ 1767350 w 1779521"/>
                <a:gd name="connsiteY19" fmla="*/ 60366 h 155256"/>
                <a:gd name="connsiteX20" fmla="*/ 1715591 w 1779521"/>
                <a:gd name="connsiteY20" fmla="*/ 43113 h 155256"/>
                <a:gd name="connsiteX21" fmla="*/ 1594821 w 1779521"/>
                <a:gd name="connsiteY21" fmla="*/ 34486 h 155256"/>
                <a:gd name="connsiteX22" fmla="*/ 1173180 w 1779521"/>
                <a:gd name="connsiteY22" fmla="*/ 0 h 155256"/>
                <a:gd name="connsiteX23" fmla="*/ 697943 w 1779521"/>
                <a:gd name="connsiteY23" fmla="*/ 6891 h 155256"/>
                <a:gd name="connsiteX24" fmla="*/ 447508 w 1779521"/>
                <a:gd name="connsiteY24" fmla="*/ 43113 h 155256"/>
                <a:gd name="connsiteX25" fmla="*/ 369870 w 1779521"/>
                <a:gd name="connsiteY25" fmla="*/ 60366 h 155256"/>
                <a:gd name="connsiteX26" fmla="*/ 309486 w 1779521"/>
                <a:gd name="connsiteY26" fmla="*/ 77619 h 155256"/>
                <a:gd name="connsiteX27" fmla="*/ 266353 w 1779521"/>
                <a:gd name="connsiteY27" fmla="*/ 68992 h 155256"/>
                <a:gd name="connsiteX28" fmla="*/ 188716 w 1779521"/>
                <a:gd name="connsiteY28" fmla="*/ 25860 h 155256"/>
                <a:gd name="connsiteX29" fmla="*/ 223221 w 1779521"/>
                <a:gd name="connsiteY29" fmla="*/ 34486 h 155256"/>
                <a:gd name="connsiteX0" fmla="*/ 223221 w 1779521"/>
                <a:gd name="connsiteY0" fmla="*/ 34486 h 155256"/>
                <a:gd name="connsiteX1" fmla="*/ 162836 w 1779521"/>
                <a:gd name="connsiteY1" fmla="*/ 43113 h 155256"/>
                <a:gd name="connsiteX2" fmla="*/ 136957 w 1779521"/>
                <a:gd name="connsiteY2" fmla="*/ 51739 h 155256"/>
                <a:gd name="connsiteX3" fmla="*/ 93825 w 1779521"/>
                <a:gd name="connsiteY3" fmla="*/ 68992 h 155256"/>
                <a:gd name="connsiteX4" fmla="*/ 7561 w 1779521"/>
                <a:gd name="connsiteY4" fmla="*/ 77619 h 155256"/>
                <a:gd name="connsiteX5" fmla="*/ 300001 w 1779521"/>
                <a:gd name="connsiteY5" fmla="*/ 69603 h 155256"/>
                <a:gd name="connsiteX6" fmla="*/ 170164 w 1779521"/>
                <a:gd name="connsiteY6" fmla="*/ 79965 h 155256"/>
                <a:gd name="connsiteX7" fmla="*/ 110760 w 1779521"/>
                <a:gd name="connsiteY7" fmla="*/ 106407 h 155256"/>
                <a:gd name="connsiteX8" fmla="*/ 223221 w 1779521"/>
                <a:gd name="connsiteY8" fmla="*/ 129377 h 155256"/>
                <a:gd name="connsiteX9" fmla="*/ 249101 w 1779521"/>
                <a:gd name="connsiteY9" fmla="*/ 138003 h 155256"/>
                <a:gd name="connsiteX10" fmla="*/ 335365 w 1779521"/>
                <a:gd name="connsiteY10" fmla="*/ 155256 h 155256"/>
                <a:gd name="connsiteX11" fmla="*/ 516519 w 1779521"/>
                <a:gd name="connsiteY11" fmla="*/ 146630 h 155256"/>
                <a:gd name="connsiteX12" fmla="*/ 602784 w 1779521"/>
                <a:gd name="connsiteY12" fmla="*/ 129377 h 155256"/>
                <a:gd name="connsiteX13" fmla="*/ 792565 w 1779521"/>
                <a:gd name="connsiteY13" fmla="*/ 112124 h 155256"/>
                <a:gd name="connsiteX14" fmla="*/ 818444 w 1779521"/>
                <a:gd name="connsiteY14" fmla="*/ 94871 h 155256"/>
                <a:gd name="connsiteX15" fmla="*/ 1010847 w 1779521"/>
                <a:gd name="connsiteY15" fmla="*/ 101151 h 155256"/>
                <a:gd name="connsiteX16" fmla="*/ 1370535 w 1779521"/>
                <a:gd name="connsiteY16" fmla="*/ 86245 h 155256"/>
                <a:gd name="connsiteX17" fmla="*/ 1396414 w 1779521"/>
                <a:gd name="connsiteY17" fmla="*/ 94871 h 155256"/>
                <a:gd name="connsiteX18" fmla="*/ 1775976 w 1779521"/>
                <a:gd name="connsiteY18" fmla="*/ 86245 h 155256"/>
                <a:gd name="connsiteX19" fmla="*/ 1767350 w 1779521"/>
                <a:gd name="connsiteY19" fmla="*/ 60366 h 155256"/>
                <a:gd name="connsiteX20" fmla="*/ 1715591 w 1779521"/>
                <a:gd name="connsiteY20" fmla="*/ 43113 h 155256"/>
                <a:gd name="connsiteX21" fmla="*/ 1594821 w 1779521"/>
                <a:gd name="connsiteY21" fmla="*/ 34486 h 155256"/>
                <a:gd name="connsiteX22" fmla="*/ 1173180 w 1779521"/>
                <a:gd name="connsiteY22" fmla="*/ 0 h 155256"/>
                <a:gd name="connsiteX23" fmla="*/ 697943 w 1779521"/>
                <a:gd name="connsiteY23" fmla="*/ 6891 h 155256"/>
                <a:gd name="connsiteX24" fmla="*/ 447508 w 1779521"/>
                <a:gd name="connsiteY24" fmla="*/ 43113 h 155256"/>
                <a:gd name="connsiteX25" fmla="*/ 369870 w 1779521"/>
                <a:gd name="connsiteY25" fmla="*/ 60366 h 155256"/>
                <a:gd name="connsiteX26" fmla="*/ 309486 w 1779521"/>
                <a:gd name="connsiteY26" fmla="*/ 77619 h 155256"/>
                <a:gd name="connsiteX27" fmla="*/ 266353 w 1779521"/>
                <a:gd name="connsiteY27" fmla="*/ 68992 h 155256"/>
                <a:gd name="connsiteX28" fmla="*/ 188716 w 1779521"/>
                <a:gd name="connsiteY28" fmla="*/ 25860 h 155256"/>
                <a:gd name="connsiteX29" fmla="*/ 223221 w 1779521"/>
                <a:gd name="connsiteY29" fmla="*/ 34486 h 155256"/>
                <a:gd name="connsiteX0" fmla="*/ 644148 w 2200448"/>
                <a:gd name="connsiteY0" fmla="*/ 34486 h 155256"/>
                <a:gd name="connsiteX1" fmla="*/ 583763 w 2200448"/>
                <a:gd name="connsiteY1" fmla="*/ 43113 h 155256"/>
                <a:gd name="connsiteX2" fmla="*/ 557884 w 2200448"/>
                <a:gd name="connsiteY2" fmla="*/ 51739 h 155256"/>
                <a:gd name="connsiteX3" fmla="*/ 514752 w 2200448"/>
                <a:gd name="connsiteY3" fmla="*/ 68992 h 155256"/>
                <a:gd name="connsiteX4" fmla="*/ 428488 w 2200448"/>
                <a:gd name="connsiteY4" fmla="*/ 77619 h 155256"/>
                <a:gd name="connsiteX5" fmla="*/ 720928 w 2200448"/>
                <a:gd name="connsiteY5" fmla="*/ 69603 h 155256"/>
                <a:gd name="connsiteX6" fmla="*/ 591091 w 2200448"/>
                <a:gd name="connsiteY6" fmla="*/ 79965 h 155256"/>
                <a:gd name="connsiteX7" fmla="*/ 4472 w 2200448"/>
                <a:gd name="connsiteY7" fmla="*/ 129377 h 155256"/>
                <a:gd name="connsiteX8" fmla="*/ 644148 w 2200448"/>
                <a:gd name="connsiteY8" fmla="*/ 129377 h 155256"/>
                <a:gd name="connsiteX9" fmla="*/ 670028 w 2200448"/>
                <a:gd name="connsiteY9" fmla="*/ 138003 h 155256"/>
                <a:gd name="connsiteX10" fmla="*/ 756292 w 2200448"/>
                <a:gd name="connsiteY10" fmla="*/ 155256 h 155256"/>
                <a:gd name="connsiteX11" fmla="*/ 937446 w 2200448"/>
                <a:gd name="connsiteY11" fmla="*/ 146630 h 155256"/>
                <a:gd name="connsiteX12" fmla="*/ 1023711 w 2200448"/>
                <a:gd name="connsiteY12" fmla="*/ 129377 h 155256"/>
                <a:gd name="connsiteX13" fmla="*/ 1213492 w 2200448"/>
                <a:gd name="connsiteY13" fmla="*/ 112124 h 155256"/>
                <a:gd name="connsiteX14" fmla="*/ 1239371 w 2200448"/>
                <a:gd name="connsiteY14" fmla="*/ 94871 h 155256"/>
                <a:gd name="connsiteX15" fmla="*/ 1431774 w 2200448"/>
                <a:gd name="connsiteY15" fmla="*/ 101151 h 155256"/>
                <a:gd name="connsiteX16" fmla="*/ 1791462 w 2200448"/>
                <a:gd name="connsiteY16" fmla="*/ 86245 h 155256"/>
                <a:gd name="connsiteX17" fmla="*/ 1817341 w 2200448"/>
                <a:gd name="connsiteY17" fmla="*/ 94871 h 155256"/>
                <a:gd name="connsiteX18" fmla="*/ 2196903 w 2200448"/>
                <a:gd name="connsiteY18" fmla="*/ 86245 h 155256"/>
                <a:gd name="connsiteX19" fmla="*/ 2188277 w 2200448"/>
                <a:gd name="connsiteY19" fmla="*/ 60366 h 155256"/>
                <a:gd name="connsiteX20" fmla="*/ 2136518 w 2200448"/>
                <a:gd name="connsiteY20" fmla="*/ 43113 h 155256"/>
                <a:gd name="connsiteX21" fmla="*/ 2015748 w 2200448"/>
                <a:gd name="connsiteY21" fmla="*/ 34486 h 155256"/>
                <a:gd name="connsiteX22" fmla="*/ 1594107 w 2200448"/>
                <a:gd name="connsiteY22" fmla="*/ 0 h 155256"/>
                <a:gd name="connsiteX23" fmla="*/ 1118870 w 2200448"/>
                <a:gd name="connsiteY23" fmla="*/ 6891 h 155256"/>
                <a:gd name="connsiteX24" fmla="*/ 868435 w 2200448"/>
                <a:gd name="connsiteY24" fmla="*/ 43113 h 155256"/>
                <a:gd name="connsiteX25" fmla="*/ 790797 w 2200448"/>
                <a:gd name="connsiteY25" fmla="*/ 60366 h 155256"/>
                <a:gd name="connsiteX26" fmla="*/ 730413 w 2200448"/>
                <a:gd name="connsiteY26" fmla="*/ 77619 h 155256"/>
                <a:gd name="connsiteX27" fmla="*/ 687280 w 2200448"/>
                <a:gd name="connsiteY27" fmla="*/ 68992 h 155256"/>
                <a:gd name="connsiteX28" fmla="*/ 609643 w 2200448"/>
                <a:gd name="connsiteY28" fmla="*/ 25860 h 155256"/>
                <a:gd name="connsiteX29" fmla="*/ 644148 w 2200448"/>
                <a:gd name="connsiteY29" fmla="*/ 34486 h 155256"/>
                <a:gd name="connsiteX0" fmla="*/ 724377 w 2280677"/>
                <a:gd name="connsiteY0" fmla="*/ 34486 h 155256"/>
                <a:gd name="connsiteX1" fmla="*/ 663992 w 2280677"/>
                <a:gd name="connsiteY1" fmla="*/ 43113 h 155256"/>
                <a:gd name="connsiteX2" fmla="*/ 638113 w 2280677"/>
                <a:gd name="connsiteY2" fmla="*/ 51739 h 155256"/>
                <a:gd name="connsiteX3" fmla="*/ 594981 w 2280677"/>
                <a:gd name="connsiteY3" fmla="*/ 68992 h 155256"/>
                <a:gd name="connsiteX4" fmla="*/ 508717 w 2280677"/>
                <a:gd name="connsiteY4" fmla="*/ 77619 h 155256"/>
                <a:gd name="connsiteX5" fmla="*/ 801157 w 2280677"/>
                <a:gd name="connsiteY5" fmla="*/ 69603 h 155256"/>
                <a:gd name="connsiteX6" fmla="*/ 671320 w 2280677"/>
                <a:gd name="connsiteY6" fmla="*/ 79965 h 155256"/>
                <a:gd name="connsiteX7" fmla="*/ 38956 w 2280677"/>
                <a:gd name="connsiteY7" fmla="*/ 91906 h 155256"/>
                <a:gd name="connsiteX8" fmla="*/ 84701 w 2280677"/>
                <a:gd name="connsiteY8" fmla="*/ 129377 h 155256"/>
                <a:gd name="connsiteX9" fmla="*/ 724377 w 2280677"/>
                <a:gd name="connsiteY9" fmla="*/ 129377 h 155256"/>
                <a:gd name="connsiteX10" fmla="*/ 750257 w 2280677"/>
                <a:gd name="connsiteY10" fmla="*/ 138003 h 155256"/>
                <a:gd name="connsiteX11" fmla="*/ 836521 w 2280677"/>
                <a:gd name="connsiteY11" fmla="*/ 155256 h 155256"/>
                <a:gd name="connsiteX12" fmla="*/ 1017675 w 2280677"/>
                <a:gd name="connsiteY12" fmla="*/ 146630 h 155256"/>
                <a:gd name="connsiteX13" fmla="*/ 1103940 w 2280677"/>
                <a:gd name="connsiteY13" fmla="*/ 129377 h 155256"/>
                <a:gd name="connsiteX14" fmla="*/ 1293721 w 2280677"/>
                <a:gd name="connsiteY14" fmla="*/ 112124 h 155256"/>
                <a:gd name="connsiteX15" fmla="*/ 1319600 w 2280677"/>
                <a:gd name="connsiteY15" fmla="*/ 94871 h 155256"/>
                <a:gd name="connsiteX16" fmla="*/ 1512003 w 2280677"/>
                <a:gd name="connsiteY16" fmla="*/ 101151 h 155256"/>
                <a:gd name="connsiteX17" fmla="*/ 1871691 w 2280677"/>
                <a:gd name="connsiteY17" fmla="*/ 86245 h 155256"/>
                <a:gd name="connsiteX18" fmla="*/ 1897570 w 2280677"/>
                <a:gd name="connsiteY18" fmla="*/ 94871 h 155256"/>
                <a:gd name="connsiteX19" fmla="*/ 2277132 w 2280677"/>
                <a:gd name="connsiteY19" fmla="*/ 86245 h 155256"/>
                <a:gd name="connsiteX20" fmla="*/ 2268506 w 2280677"/>
                <a:gd name="connsiteY20" fmla="*/ 60366 h 155256"/>
                <a:gd name="connsiteX21" fmla="*/ 2216747 w 2280677"/>
                <a:gd name="connsiteY21" fmla="*/ 43113 h 155256"/>
                <a:gd name="connsiteX22" fmla="*/ 2095977 w 2280677"/>
                <a:gd name="connsiteY22" fmla="*/ 34486 h 155256"/>
                <a:gd name="connsiteX23" fmla="*/ 1674336 w 2280677"/>
                <a:gd name="connsiteY23" fmla="*/ 0 h 155256"/>
                <a:gd name="connsiteX24" fmla="*/ 1199099 w 2280677"/>
                <a:gd name="connsiteY24" fmla="*/ 6891 h 155256"/>
                <a:gd name="connsiteX25" fmla="*/ 948664 w 2280677"/>
                <a:gd name="connsiteY25" fmla="*/ 43113 h 155256"/>
                <a:gd name="connsiteX26" fmla="*/ 871026 w 2280677"/>
                <a:gd name="connsiteY26" fmla="*/ 60366 h 155256"/>
                <a:gd name="connsiteX27" fmla="*/ 810642 w 2280677"/>
                <a:gd name="connsiteY27" fmla="*/ 77619 h 155256"/>
                <a:gd name="connsiteX28" fmla="*/ 767509 w 2280677"/>
                <a:gd name="connsiteY28" fmla="*/ 68992 h 155256"/>
                <a:gd name="connsiteX29" fmla="*/ 689872 w 2280677"/>
                <a:gd name="connsiteY29" fmla="*/ 25860 h 155256"/>
                <a:gd name="connsiteX30" fmla="*/ 724377 w 2280677"/>
                <a:gd name="connsiteY30" fmla="*/ 34486 h 155256"/>
                <a:gd name="connsiteX0" fmla="*/ 772578 w 2328878"/>
                <a:gd name="connsiteY0" fmla="*/ 34486 h 155256"/>
                <a:gd name="connsiteX1" fmla="*/ 712193 w 2328878"/>
                <a:gd name="connsiteY1" fmla="*/ 43113 h 155256"/>
                <a:gd name="connsiteX2" fmla="*/ 686314 w 2328878"/>
                <a:gd name="connsiteY2" fmla="*/ 51739 h 155256"/>
                <a:gd name="connsiteX3" fmla="*/ 643182 w 2328878"/>
                <a:gd name="connsiteY3" fmla="*/ 68992 h 155256"/>
                <a:gd name="connsiteX4" fmla="*/ 0 w 2328878"/>
                <a:gd name="connsiteY4" fmla="*/ 63837 h 155256"/>
                <a:gd name="connsiteX5" fmla="*/ 849358 w 2328878"/>
                <a:gd name="connsiteY5" fmla="*/ 69603 h 155256"/>
                <a:gd name="connsiteX6" fmla="*/ 719521 w 2328878"/>
                <a:gd name="connsiteY6" fmla="*/ 79965 h 155256"/>
                <a:gd name="connsiteX7" fmla="*/ 87157 w 2328878"/>
                <a:gd name="connsiteY7" fmla="*/ 91906 h 155256"/>
                <a:gd name="connsiteX8" fmla="*/ 132902 w 2328878"/>
                <a:gd name="connsiteY8" fmla="*/ 129377 h 155256"/>
                <a:gd name="connsiteX9" fmla="*/ 772578 w 2328878"/>
                <a:gd name="connsiteY9" fmla="*/ 129377 h 155256"/>
                <a:gd name="connsiteX10" fmla="*/ 798458 w 2328878"/>
                <a:gd name="connsiteY10" fmla="*/ 138003 h 155256"/>
                <a:gd name="connsiteX11" fmla="*/ 884722 w 2328878"/>
                <a:gd name="connsiteY11" fmla="*/ 155256 h 155256"/>
                <a:gd name="connsiteX12" fmla="*/ 1065876 w 2328878"/>
                <a:gd name="connsiteY12" fmla="*/ 146630 h 155256"/>
                <a:gd name="connsiteX13" fmla="*/ 1152141 w 2328878"/>
                <a:gd name="connsiteY13" fmla="*/ 129377 h 155256"/>
                <a:gd name="connsiteX14" fmla="*/ 1341922 w 2328878"/>
                <a:gd name="connsiteY14" fmla="*/ 112124 h 155256"/>
                <a:gd name="connsiteX15" fmla="*/ 1367801 w 2328878"/>
                <a:gd name="connsiteY15" fmla="*/ 94871 h 155256"/>
                <a:gd name="connsiteX16" fmla="*/ 1560204 w 2328878"/>
                <a:gd name="connsiteY16" fmla="*/ 101151 h 155256"/>
                <a:gd name="connsiteX17" fmla="*/ 1919892 w 2328878"/>
                <a:gd name="connsiteY17" fmla="*/ 86245 h 155256"/>
                <a:gd name="connsiteX18" fmla="*/ 1945771 w 2328878"/>
                <a:gd name="connsiteY18" fmla="*/ 94871 h 155256"/>
                <a:gd name="connsiteX19" fmla="*/ 2325333 w 2328878"/>
                <a:gd name="connsiteY19" fmla="*/ 86245 h 155256"/>
                <a:gd name="connsiteX20" fmla="*/ 2316707 w 2328878"/>
                <a:gd name="connsiteY20" fmla="*/ 60366 h 155256"/>
                <a:gd name="connsiteX21" fmla="*/ 2264948 w 2328878"/>
                <a:gd name="connsiteY21" fmla="*/ 43113 h 155256"/>
                <a:gd name="connsiteX22" fmla="*/ 2144178 w 2328878"/>
                <a:gd name="connsiteY22" fmla="*/ 34486 h 155256"/>
                <a:gd name="connsiteX23" fmla="*/ 1722537 w 2328878"/>
                <a:gd name="connsiteY23" fmla="*/ 0 h 155256"/>
                <a:gd name="connsiteX24" fmla="*/ 1247300 w 2328878"/>
                <a:gd name="connsiteY24" fmla="*/ 6891 h 155256"/>
                <a:gd name="connsiteX25" fmla="*/ 996865 w 2328878"/>
                <a:gd name="connsiteY25" fmla="*/ 43113 h 155256"/>
                <a:gd name="connsiteX26" fmla="*/ 919227 w 2328878"/>
                <a:gd name="connsiteY26" fmla="*/ 60366 h 155256"/>
                <a:gd name="connsiteX27" fmla="*/ 858843 w 2328878"/>
                <a:gd name="connsiteY27" fmla="*/ 77619 h 155256"/>
                <a:gd name="connsiteX28" fmla="*/ 815710 w 2328878"/>
                <a:gd name="connsiteY28" fmla="*/ 68992 h 155256"/>
                <a:gd name="connsiteX29" fmla="*/ 738073 w 2328878"/>
                <a:gd name="connsiteY29" fmla="*/ 25860 h 155256"/>
                <a:gd name="connsiteX30" fmla="*/ 772578 w 2328878"/>
                <a:gd name="connsiteY30" fmla="*/ 34486 h 155256"/>
                <a:gd name="connsiteX0" fmla="*/ 841321 w 2397621"/>
                <a:gd name="connsiteY0" fmla="*/ 34486 h 155256"/>
                <a:gd name="connsiteX1" fmla="*/ 780936 w 2397621"/>
                <a:gd name="connsiteY1" fmla="*/ 43113 h 155256"/>
                <a:gd name="connsiteX2" fmla="*/ 755057 w 2397621"/>
                <a:gd name="connsiteY2" fmla="*/ 51739 h 155256"/>
                <a:gd name="connsiteX3" fmla="*/ 711925 w 2397621"/>
                <a:gd name="connsiteY3" fmla="*/ 68992 h 155256"/>
                <a:gd name="connsiteX4" fmla="*/ 68743 w 2397621"/>
                <a:gd name="connsiteY4" fmla="*/ 63837 h 155256"/>
                <a:gd name="connsiteX5" fmla="*/ 148474 w 2397621"/>
                <a:gd name="connsiteY5" fmla="*/ 20698 h 155256"/>
                <a:gd name="connsiteX6" fmla="*/ 918101 w 2397621"/>
                <a:gd name="connsiteY6" fmla="*/ 69603 h 155256"/>
                <a:gd name="connsiteX7" fmla="*/ 788264 w 2397621"/>
                <a:gd name="connsiteY7" fmla="*/ 79965 h 155256"/>
                <a:gd name="connsiteX8" fmla="*/ 155900 w 2397621"/>
                <a:gd name="connsiteY8" fmla="*/ 91906 h 155256"/>
                <a:gd name="connsiteX9" fmla="*/ 201645 w 2397621"/>
                <a:gd name="connsiteY9" fmla="*/ 129377 h 155256"/>
                <a:gd name="connsiteX10" fmla="*/ 841321 w 2397621"/>
                <a:gd name="connsiteY10" fmla="*/ 129377 h 155256"/>
                <a:gd name="connsiteX11" fmla="*/ 867201 w 2397621"/>
                <a:gd name="connsiteY11" fmla="*/ 138003 h 155256"/>
                <a:gd name="connsiteX12" fmla="*/ 953465 w 2397621"/>
                <a:gd name="connsiteY12" fmla="*/ 155256 h 155256"/>
                <a:gd name="connsiteX13" fmla="*/ 1134619 w 2397621"/>
                <a:gd name="connsiteY13" fmla="*/ 146630 h 155256"/>
                <a:gd name="connsiteX14" fmla="*/ 1220884 w 2397621"/>
                <a:gd name="connsiteY14" fmla="*/ 129377 h 155256"/>
                <a:gd name="connsiteX15" fmla="*/ 1410665 w 2397621"/>
                <a:gd name="connsiteY15" fmla="*/ 112124 h 155256"/>
                <a:gd name="connsiteX16" fmla="*/ 1436544 w 2397621"/>
                <a:gd name="connsiteY16" fmla="*/ 94871 h 155256"/>
                <a:gd name="connsiteX17" fmla="*/ 1628947 w 2397621"/>
                <a:gd name="connsiteY17" fmla="*/ 101151 h 155256"/>
                <a:gd name="connsiteX18" fmla="*/ 1988635 w 2397621"/>
                <a:gd name="connsiteY18" fmla="*/ 86245 h 155256"/>
                <a:gd name="connsiteX19" fmla="*/ 2014514 w 2397621"/>
                <a:gd name="connsiteY19" fmla="*/ 94871 h 155256"/>
                <a:gd name="connsiteX20" fmla="*/ 2394076 w 2397621"/>
                <a:gd name="connsiteY20" fmla="*/ 86245 h 155256"/>
                <a:gd name="connsiteX21" fmla="*/ 2385450 w 2397621"/>
                <a:gd name="connsiteY21" fmla="*/ 60366 h 155256"/>
                <a:gd name="connsiteX22" fmla="*/ 2333691 w 2397621"/>
                <a:gd name="connsiteY22" fmla="*/ 43113 h 155256"/>
                <a:gd name="connsiteX23" fmla="*/ 2212921 w 2397621"/>
                <a:gd name="connsiteY23" fmla="*/ 34486 h 155256"/>
                <a:gd name="connsiteX24" fmla="*/ 1791280 w 2397621"/>
                <a:gd name="connsiteY24" fmla="*/ 0 h 155256"/>
                <a:gd name="connsiteX25" fmla="*/ 1316043 w 2397621"/>
                <a:gd name="connsiteY25" fmla="*/ 6891 h 155256"/>
                <a:gd name="connsiteX26" fmla="*/ 1065608 w 2397621"/>
                <a:gd name="connsiteY26" fmla="*/ 43113 h 155256"/>
                <a:gd name="connsiteX27" fmla="*/ 987970 w 2397621"/>
                <a:gd name="connsiteY27" fmla="*/ 60366 h 155256"/>
                <a:gd name="connsiteX28" fmla="*/ 927586 w 2397621"/>
                <a:gd name="connsiteY28" fmla="*/ 77619 h 155256"/>
                <a:gd name="connsiteX29" fmla="*/ 884453 w 2397621"/>
                <a:gd name="connsiteY29" fmla="*/ 68992 h 155256"/>
                <a:gd name="connsiteX30" fmla="*/ 806816 w 2397621"/>
                <a:gd name="connsiteY30" fmla="*/ 25860 h 155256"/>
                <a:gd name="connsiteX31" fmla="*/ 841321 w 2397621"/>
                <a:gd name="connsiteY31" fmla="*/ 34486 h 155256"/>
                <a:gd name="connsiteX0" fmla="*/ 841321 w 2397621"/>
                <a:gd name="connsiteY0" fmla="*/ 38043 h 158813"/>
                <a:gd name="connsiteX1" fmla="*/ 780936 w 2397621"/>
                <a:gd name="connsiteY1" fmla="*/ 46670 h 158813"/>
                <a:gd name="connsiteX2" fmla="*/ 435758 w 2397621"/>
                <a:gd name="connsiteY2" fmla="*/ 167 h 158813"/>
                <a:gd name="connsiteX3" fmla="*/ 711925 w 2397621"/>
                <a:gd name="connsiteY3" fmla="*/ 72549 h 158813"/>
                <a:gd name="connsiteX4" fmla="*/ 68743 w 2397621"/>
                <a:gd name="connsiteY4" fmla="*/ 67394 h 158813"/>
                <a:gd name="connsiteX5" fmla="*/ 148474 w 2397621"/>
                <a:gd name="connsiteY5" fmla="*/ 24255 h 158813"/>
                <a:gd name="connsiteX6" fmla="*/ 918101 w 2397621"/>
                <a:gd name="connsiteY6" fmla="*/ 73160 h 158813"/>
                <a:gd name="connsiteX7" fmla="*/ 788264 w 2397621"/>
                <a:gd name="connsiteY7" fmla="*/ 83522 h 158813"/>
                <a:gd name="connsiteX8" fmla="*/ 155900 w 2397621"/>
                <a:gd name="connsiteY8" fmla="*/ 95463 h 158813"/>
                <a:gd name="connsiteX9" fmla="*/ 201645 w 2397621"/>
                <a:gd name="connsiteY9" fmla="*/ 132934 h 158813"/>
                <a:gd name="connsiteX10" fmla="*/ 841321 w 2397621"/>
                <a:gd name="connsiteY10" fmla="*/ 132934 h 158813"/>
                <a:gd name="connsiteX11" fmla="*/ 867201 w 2397621"/>
                <a:gd name="connsiteY11" fmla="*/ 141560 h 158813"/>
                <a:gd name="connsiteX12" fmla="*/ 953465 w 2397621"/>
                <a:gd name="connsiteY12" fmla="*/ 158813 h 158813"/>
                <a:gd name="connsiteX13" fmla="*/ 1134619 w 2397621"/>
                <a:gd name="connsiteY13" fmla="*/ 150187 h 158813"/>
                <a:gd name="connsiteX14" fmla="*/ 1220884 w 2397621"/>
                <a:gd name="connsiteY14" fmla="*/ 132934 h 158813"/>
                <a:gd name="connsiteX15" fmla="*/ 1410665 w 2397621"/>
                <a:gd name="connsiteY15" fmla="*/ 115681 h 158813"/>
                <a:gd name="connsiteX16" fmla="*/ 1436544 w 2397621"/>
                <a:gd name="connsiteY16" fmla="*/ 98428 h 158813"/>
                <a:gd name="connsiteX17" fmla="*/ 1628947 w 2397621"/>
                <a:gd name="connsiteY17" fmla="*/ 104708 h 158813"/>
                <a:gd name="connsiteX18" fmla="*/ 1988635 w 2397621"/>
                <a:gd name="connsiteY18" fmla="*/ 89802 h 158813"/>
                <a:gd name="connsiteX19" fmla="*/ 2014514 w 2397621"/>
                <a:gd name="connsiteY19" fmla="*/ 98428 h 158813"/>
                <a:gd name="connsiteX20" fmla="*/ 2394076 w 2397621"/>
                <a:gd name="connsiteY20" fmla="*/ 89802 h 158813"/>
                <a:gd name="connsiteX21" fmla="*/ 2385450 w 2397621"/>
                <a:gd name="connsiteY21" fmla="*/ 63923 h 158813"/>
                <a:gd name="connsiteX22" fmla="*/ 2333691 w 2397621"/>
                <a:gd name="connsiteY22" fmla="*/ 46670 h 158813"/>
                <a:gd name="connsiteX23" fmla="*/ 2212921 w 2397621"/>
                <a:gd name="connsiteY23" fmla="*/ 38043 h 158813"/>
                <a:gd name="connsiteX24" fmla="*/ 1791280 w 2397621"/>
                <a:gd name="connsiteY24" fmla="*/ 3557 h 158813"/>
                <a:gd name="connsiteX25" fmla="*/ 1316043 w 2397621"/>
                <a:gd name="connsiteY25" fmla="*/ 10448 h 158813"/>
                <a:gd name="connsiteX26" fmla="*/ 1065608 w 2397621"/>
                <a:gd name="connsiteY26" fmla="*/ 46670 h 158813"/>
                <a:gd name="connsiteX27" fmla="*/ 987970 w 2397621"/>
                <a:gd name="connsiteY27" fmla="*/ 63923 h 158813"/>
                <a:gd name="connsiteX28" fmla="*/ 927586 w 2397621"/>
                <a:gd name="connsiteY28" fmla="*/ 81176 h 158813"/>
                <a:gd name="connsiteX29" fmla="*/ 884453 w 2397621"/>
                <a:gd name="connsiteY29" fmla="*/ 72549 h 158813"/>
                <a:gd name="connsiteX30" fmla="*/ 806816 w 2397621"/>
                <a:gd name="connsiteY30" fmla="*/ 29417 h 158813"/>
                <a:gd name="connsiteX31" fmla="*/ 841321 w 2397621"/>
                <a:gd name="connsiteY31" fmla="*/ 38043 h 158813"/>
                <a:gd name="connsiteX0" fmla="*/ 841321 w 2397621"/>
                <a:gd name="connsiteY0" fmla="*/ 45991 h 166761"/>
                <a:gd name="connsiteX1" fmla="*/ 780936 w 2397621"/>
                <a:gd name="connsiteY1" fmla="*/ 54618 h 166761"/>
                <a:gd name="connsiteX2" fmla="*/ 504902 w 2397621"/>
                <a:gd name="connsiteY2" fmla="*/ 6935 h 166761"/>
                <a:gd name="connsiteX3" fmla="*/ 435758 w 2397621"/>
                <a:gd name="connsiteY3" fmla="*/ 8115 h 166761"/>
                <a:gd name="connsiteX4" fmla="*/ 711925 w 2397621"/>
                <a:gd name="connsiteY4" fmla="*/ 80497 h 166761"/>
                <a:gd name="connsiteX5" fmla="*/ 68743 w 2397621"/>
                <a:gd name="connsiteY5" fmla="*/ 75342 h 166761"/>
                <a:gd name="connsiteX6" fmla="*/ 148474 w 2397621"/>
                <a:gd name="connsiteY6" fmla="*/ 32203 h 166761"/>
                <a:gd name="connsiteX7" fmla="*/ 918101 w 2397621"/>
                <a:gd name="connsiteY7" fmla="*/ 81108 h 166761"/>
                <a:gd name="connsiteX8" fmla="*/ 788264 w 2397621"/>
                <a:gd name="connsiteY8" fmla="*/ 91470 h 166761"/>
                <a:gd name="connsiteX9" fmla="*/ 155900 w 2397621"/>
                <a:gd name="connsiteY9" fmla="*/ 103411 h 166761"/>
                <a:gd name="connsiteX10" fmla="*/ 201645 w 2397621"/>
                <a:gd name="connsiteY10" fmla="*/ 140882 h 166761"/>
                <a:gd name="connsiteX11" fmla="*/ 841321 w 2397621"/>
                <a:gd name="connsiteY11" fmla="*/ 140882 h 166761"/>
                <a:gd name="connsiteX12" fmla="*/ 867201 w 2397621"/>
                <a:gd name="connsiteY12" fmla="*/ 149508 h 166761"/>
                <a:gd name="connsiteX13" fmla="*/ 953465 w 2397621"/>
                <a:gd name="connsiteY13" fmla="*/ 166761 h 166761"/>
                <a:gd name="connsiteX14" fmla="*/ 1134619 w 2397621"/>
                <a:gd name="connsiteY14" fmla="*/ 158135 h 166761"/>
                <a:gd name="connsiteX15" fmla="*/ 1220884 w 2397621"/>
                <a:gd name="connsiteY15" fmla="*/ 140882 h 166761"/>
                <a:gd name="connsiteX16" fmla="*/ 1410665 w 2397621"/>
                <a:gd name="connsiteY16" fmla="*/ 123629 h 166761"/>
                <a:gd name="connsiteX17" fmla="*/ 1436544 w 2397621"/>
                <a:gd name="connsiteY17" fmla="*/ 106376 h 166761"/>
                <a:gd name="connsiteX18" fmla="*/ 1628947 w 2397621"/>
                <a:gd name="connsiteY18" fmla="*/ 112656 h 166761"/>
                <a:gd name="connsiteX19" fmla="*/ 1988635 w 2397621"/>
                <a:gd name="connsiteY19" fmla="*/ 97750 h 166761"/>
                <a:gd name="connsiteX20" fmla="*/ 2014514 w 2397621"/>
                <a:gd name="connsiteY20" fmla="*/ 106376 h 166761"/>
                <a:gd name="connsiteX21" fmla="*/ 2394076 w 2397621"/>
                <a:gd name="connsiteY21" fmla="*/ 97750 h 166761"/>
                <a:gd name="connsiteX22" fmla="*/ 2385450 w 2397621"/>
                <a:gd name="connsiteY22" fmla="*/ 71871 h 166761"/>
                <a:gd name="connsiteX23" fmla="*/ 2333691 w 2397621"/>
                <a:gd name="connsiteY23" fmla="*/ 54618 h 166761"/>
                <a:gd name="connsiteX24" fmla="*/ 2212921 w 2397621"/>
                <a:gd name="connsiteY24" fmla="*/ 45991 h 166761"/>
                <a:gd name="connsiteX25" fmla="*/ 1791280 w 2397621"/>
                <a:gd name="connsiteY25" fmla="*/ 11505 h 166761"/>
                <a:gd name="connsiteX26" fmla="*/ 1316043 w 2397621"/>
                <a:gd name="connsiteY26" fmla="*/ 18396 h 166761"/>
                <a:gd name="connsiteX27" fmla="*/ 1065608 w 2397621"/>
                <a:gd name="connsiteY27" fmla="*/ 54618 h 166761"/>
                <a:gd name="connsiteX28" fmla="*/ 987970 w 2397621"/>
                <a:gd name="connsiteY28" fmla="*/ 71871 h 166761"/>
                <a:gd name="connsiteX29" fmla="*/ 927586 w 2397621"/>
                <a:gd name="connsiteY29" fmla="*/ 89124 h 166761"/>
                <a:gd name="connsiteX30" fmla="*/ 884453 w 2397621"/>
                <a:gd name="connsiteY30" fmla="*/ 80497 h 166761"/>
                <a:gd name="connsiteX31" fmla="*/ 806816 w 2397621"/>
                <a:gd name="connsiteY31" fmla="*/ 37365 h 166761"/>
                <a:gd name="connsiteX32" fmla="*/ 841321 w 2397621"/>
                <a:gd name="connsiteY32" fmla="*/ 45991 h 166761"/>
                <a:gd name="connsiteX0" fmla="*/ 841321 w 2397621"/>
                <a:gd name="connsiteY0" fmla="*/ 45991 h 166761"/>
                <a:gd name="connsiteX1" fmla="*/ 780936 w 2397621"/>
                <a:gd name="connsiteY1" fmla="*/ 54618 h 166761"/>
                <a:gd name="connsiteX2" fmla="*/ 504902 w 2397621"/>
                <a:gd name="connsiteY2" fmla="*/ 6935 h 166761"/>
                <a:gd name="connsiteX3" fmla="*/ 435758 w 2397621"/>
                <a:gd name="connsiteY3" fmla="*/ 8115 h 166761"/>
                <a:gd name="connsiteX4" fmla="*/ 711925 w 2397621"/>
                <a:gd name="connsiteY4" fmla="*/ 80497 h 166761"/>
                <a:gd name="connsiteX5" fmla="*/ 68743 w 2397621"/>
                <a:gd name="connsiteY5" fmla="*/ 75342 h 166761"/>
                <a:gd name="connsiteX6" fmla="*/ 148474 w 2397621"/>
                <a:gd name="connsiteY6" fmla="*/ 32203 h 166761"/>
                <a:gd name="connsiteX7" fmla="*/ 918101 w 2397621"/>
                <a:gd name="connsiteY7" fmla="*/ 81108 h 166761"/>
                <a:gd name="connsiteX8" fmla="*/ 788264 w 2397621"/>
                <a:gd name="connsiteY8" fmla="*/ 91470 h 166761"/>
                <a:gd name="connsiteX9" fmla="*/ 594010 w 2397621"/>
                <a:gd name="connsiteY9" fmla="*/ 103411 h 166761"/>
                <a:gd name="connsiteX10" fmla="*/ 201645 w 2397621"/>
                <a:gd name="connsiteY10" fmla="*/ 140882 h 166761"/>
                <a:gd name="connsiteX11" fmla="*/ 841321 w 2397621"/>
                <a:gd name="connsiteY11" fmla="*/ 140882 h 166761"/>
                <a:gd name="connsiteX12" fmla="*/ 867201 w 2397621"/>
                <a:gd name="connsiteY12" fmla="*/ 149508 h 166761"/>
                <a:gd name="connsiteX13" fmla="*/ 953465 w 2397621"/>
                <a:gd name="connsiteY13" fmla="*/ 166761 h 166761"/>
                <a:gd name="connsiteX14" fmla="*/ 1134619 w 2397621"/>
                <a:gd name="connsiteY14" fmla="*/ 158135 h 166761"/>
                <a:gd name="connsiteX15" fmla="*/ 1220884 w 2397621"/>
                <a:gd name="connsiteY15" fmla="*/ 140882 h 166761"/>
                <a:gd name="connsiteX16" fmla="*/ 1410665 w 2397621"/>
                <a:gd name="connsiteY16" fmla="*/ 123629 h 166761"/>
                <a:gd name="connsiteX17" fmla="*/ 1436544 w 2397621"/>
                <a:gd name="connsiteY17" fmla="*/ 106376 h 166761"/>
                <a:gd name="connsiteX18" fmla="*/ 1628947 w 2397621"/>
                <a:gd name="connsiteY18" fmla="*/ 112656 h 166761"/>
                <a:gd name="connsiteX19" fmla="*/ 1988635 w 2397621"/>
                <a:gd name="connsiteY19" fmla="*/ 97750 h 166761"/>
                <a:gd name="connsiteX20" fmla="*/ 2014514 w 2397621"/>
                <a:gd name="connsiteY20" fmla="*/ 106376 h 166761"/>
                <a:gd name="connsiteX21" fmla="*/ 2394076 w 2397621"/>
                <a:gd name="connsiteY21" fmla="*/ 97750 h 166761"/>
                <a:gd name="connsiteX22" fmla="*/ 2385450 w 2397621"/>
                <a:gd name="connsiteY22" fmla="*/ 71871 h 166761"/>
                <a:gd name="connsiteX23" fmla="*/ 2333691 w 2397621"/>
                <a:gd name="connsiteY23" fmla="*/ 54618 h 166761"/>
                <a:gd name="connsiteX24" fmla="*/ 2212921 w 2397621"/>
                <a:gd name="connsiteY24" fmla="*/ 45991 h 166761"/>
                <a:gd name="connsiteX25" fmla="*/ 1791280 w 2397621"/>
                <a:gd name="connsiteY25" fmla="*/ 11505 h 166761"/>
                <a:gd name="connsiteX26" fmla="*/ 1316043 w 2397621"/>
                <a:gd name="connsiteY26" fmla="*/ 18396 h 166761"/>
                <a:gd name="connsiteX27" fmla="*/ 1065608 w 2397621"/>
                <a:gd name="connsiteY27" fmla="*/ 54618 h 166761"/>
                <a:gd name="connsiteX28" fmla="*/ 987970 w 2397621"/>
                <a:gd name="connsiteY28" fmla="*/ 71871 h 166761"/>
                <a:gd name="connsiteX29" fmla="*/ 927586 w 2397621"/>
                <a:gd name="connsiteY29" fmla="*/ 89124 h 166761"/>
                <a:gd name="connsiteX30" fmla="*/ 884453 w 2397621"/>
                <a:gd name="connsiteY30" fmla="*/ 80497 h 166761"/>
                <a:gd name="connsiteX31" fmla="*/ 806816 w 2397621"/>
                <a:gd name="connsiteY31" fmla="*/ 37365 h 166761"/>
                <a:gd name="connsiteX32" fmla="*/ 841321 w 2397621"/>
                <a:gd name="connsiteY32" fmla="*/ 45991 h 166761"/>
                <a:gd name="connsiteX0" fmla="*/ 841321 w 2397621"/>
                <a:gd name="connsiteY0" fmla="*/ 45991 h 166761"/>
                <a:gd name="connsiteX1" fmla="*/ 780936 w 2397621"/>
                <a:gd name="connsiteY1" fmla="*/ 54618 h 166761"/>
                <a:gd name="connsiteX2" fmla="*/ 504902 w 2397621"/>
                <a:gd name="connsiteY2" fmla="*/ 6935 h 166761"/>
                <a:gd name="connsiteX3" fmla="*/ 435758 w 2397621"/>
                <a:gd name="connsiteY3" fmla="*/ 8115 h 166761"/>
                <a:gd name="connsiteX4" fmla="*/ 711925 w 2397621"/>
                <a:gd name="connsiteY4" fmla="*/ 80497 h 166761"/>
                <a:gd name="connsiteX5" fmla="*/ 68743 w 2397621"/>
                <a:gd name="connsiteY5" fmla="*/ 75342 h 166761"/>
                <a:gd name="connsiteX6" fmla="*/ 148474 w 2397621"/>
                <a:gd name="connsiteY6" fmla="*/ 32203 h 166761"/>
                <a:gd name="connsiteX7" fmla="*/ 918101 w 2397621"/>
                <a:gd name="connsiteY7" fmla="*/ 81108 h 166761"/>
                <a:gd name="connsiteX8" fmla="*/ 788264 w 2397621"/>
                <a:gd name="connsiteY8" fmla="*/ 91470 h 166761"/>
                <a:gd name="connsiteX9" fmla="*/ 594010 w 2397621"/>
                <a:gd name="connsiteY9" fmla="*/ 103411 h 166761"/>
                <a:gd name="connsiteX10" fmla="*/ 513518 w 2397621"/>
                <a:gd name="connsiteY10" fmla="*/ 122505 h 166761"/>
                <a:gd name="connsiteX11" fmla="*/ 841321 w 2397621"/>
                <a:gd name="connsiteY11" fmla="*/ 140882 h 166761"/>
                <a:gd name="connsiteX12" fmla="*/ 867201 w 2397621"/>
                <a:gd name="connsiteY12" fmla="*/ 149508 h 166761"/>
                <a:gd name="connsiteX13" fmla="*/ 953465 w 2397621"/>
                <a:gd name="connsiteY13" fmla="*/ 166761 h 166761"/>
                <a:gd name="connsiteX14" fmla="*/ 1134619 w 2397621"/>
                <a:gd name="connsiteY14" fmla="*/ 158135 h 166761"/>
                <a:gd name="connsiteX15" fmla="*/ 1220884 w 2397621"/>
                <a:gd name="connsiteY15" fmla="*/ 140882 h 166761"/>
                <a:gd name="connsiteX16" fmla="*/ 1410665 w 2397621"/>
                <a:gd name="connsiteY16" fmla="*/ 123629 h 166761"/>
                <a:gd name="connsiteX17" fmla="*/ 1436544 w 2397621"/>
                <a:gd name="connsiteY17" fmla="*/ 106376 h 166761"/>
                <a:gd name="connsiteX18" fmla="*/ 1628947 w 2397621"/>
                <a:gd name="connsiteY18" fmla="*/ 112656 h 166761"/>
                <a:gd name="connsiteX19" fmla="*/ 1988635 w 2397621"/>
                <a:gd name="connsiteY19" fmla="*/ 97750 h 166761"/>
                <a:gd name="connsiteX20" fmla="*/ 2014514 w 2397621"/>
                <a:gd name="connsiteY20" fmla="*/ 106376 h 166761"/>
                <a:gd name="connsiteX21" fmla="*/ 2394076 w 2397621"/>
                <a:gd name="connsiteY21" fmla="*/ 97750 h 166761"/>
                <a:gd name="connsiteX22" fmla="*/ 2385450 w 2397621"/>
                <a:gd name="connsiteY22" fmla="*/ 71871 h 166761"/>
                <a:gd name="connsiteX23" fmla="*/ 2333691 w 2397621"/>
                <a:gd name="connsiteY23" fmla="*/ 54618 h 166761"/>
                <a:gd name="connsiteX24" fmla="*/ 2212921 w 2397621"/>
                <a:gd name="connsiteY24" fmla="*/ 45991 h 166761"/>
                <a:gd name="connsiteX25" fmla="*/ 1791280 w 2397621"/>
                <a:gd name="connsiteY25" fmla="*/ 11505 h 166761"/>
                <a:gd name="connsiteX26" fmla="*/ 1316043 w 2397621"/>
                <a:gd name="connsiteY26" fmla="*/ 18396 h 166761"/>
                <a:gd name="connsiteX27" fmla="*/ 1065608 w 2397621"/>
                <a:gd name="connsiteY27" fmla="*/ 54618 h 166761"/>
                <a:gd name="connsiteX28" fmla="*/ 987970 w 2397621"/>
                <a:gd name="connsiteY28" fmla="*/ 71871 h 166761"/>
                <a:gd name="connsiteX29" fmla="*/ 927586 w 2397621"/>
                <a:gd name="connsiteY29" fmla="*/ 89124 h 166761"/>
                <a:gd name="connsiteX30" fmla="*/ 884453 w 2397621"/>
                <a:gd name="connsiteY30" fmla="*/ 80497 h 166761"/>
                <a:gd name="connsiteX31" fmla="*/ 806816 w 2397621"/>
                <a:gd name="connsiteY31" fmla="*/ 37365 h 166761"/>
                <a:gd name="connsiteX32" fmla="*/ 841321 w 2397621"/>
                <a:gd name="connsiteY32" fmla="*/ 45991 h 166761"/>
                <a:gd name="connsiteX0" fmla="*/ 841321 w 2397621"/>
                <a:gd name="connsiteY0" fmla="*/ 45991 h 166761"/>
                <a:gd name="connsiteX1" fmla="*/ 780936 w 2397621"/>
                <a:gd name="connsiteY1" fmla="*/ 54618 h 166761"/>
                <a:gd name="connsiteX2" fmla="*/ 504902 w 2397621"/>
                <a:gd name="connsiteY2" fmla="*/ 6935 h 166761"/>
                <a:gd name="connsiteX3" fmla="*/ 435758 w 2397621"/>
                <a:gd name="connsiteY3" fmla="*/ 8115 h 166761"/>
                <a:gd name="connsiteX4" fmla="*/ 711925 w 2397621"/>
                <a:gd name="connsiteY4" fmla="*/ 80497 h 166761"/>
                <a:gd name="connsiteX5" fmla="*/ 68743 w 2397621"/>
                <a:gd name="connsiteY5" fmla="*/ 75342 h 166761"/>
                <a:gd name="connsiteX6" fmla="*/ 148474 w 2397621"/>
                <a:gd name="connsiteY6" fmla="*/ 32203 h 166761"/>
                <a:gd name="connsiteX7" fmla="*/ 918101 w 2397621"/>
                <a:gd name="connsiteY7" fmla="*/ 81108 h 166761"/>
                <a:gd name="connsiteX8" fmla="*/ 788264 w 2397621"/>
                <a:gd name="connsiteY8" fmla="*/ 91470 h 166761"/>
                <a:gd name="connsiteX9" fmla="*/ 594010 w 2397621"/>
                <a:gd name="connsiteY9" fmla="*/ 103411 h 166761"/>
                <a:gd name="connsiteX10" fmla="*/ 513518 w 2397621"/>
                <a:gd name="connsiteY10" fmla="*/ 122505 h 166761"/>
                <a:gd name="connsiteX11" fmla="*/ 841321 w 2397621"/>
                <a:gd name="connsiteY11" fmla="*/ 140882 h 166761"/>
                <a:gd name="connsiteX12" fmla="*/ 867201 w 2397621"/>
                <a:gd name="connsiteY12" fmla="*/ 149508 h 166761"/>
                <a:gd name="connsiteX13" fmla="*/ 953465 w 2397621"/>
                <a:gd name="connsiteY13" fmla="*/ 166761 h 166761"/>
                <a:gd name="connsiteX14" fmla="*/ 1134619 w 2397621"/>
                <a:gd name="connsiteY14" fmla="*/ 158135 h 166761"/>
                <a:gd name="connsiteX15" fmla="*/ 1220884 w 2397621"/>
                <a:gd name="connsiteY15" fmla="*/ 140882 h 166761"/>
                <a:gd name="connsiteX16" fmla="*/ 1410665 w 2397621"/>
                <a:gd name="connsiteY16" fmla="*/ 123629 h 166761"/>
                <a:gd name="connsiteX17" fmla="*/ 1458822 w 2397621"/>
                <a:gd name="connsiteY17" fmla="*/ 131643 h 166761"/>
                <a:gd name="connsiteX18" fmla="*/ 1628947 w 2397621"/>
                <a:gd name="connsiteY18" fmla="*/ 112656 h 166761"/>
                <a:gd name="connsiteX19" fmla="*/ 1988635 w 2397621"/>
                <a:gd name="connsiteY19" fmla="*/ 97750 h 166761"/>
                <a:gd name="connsiteX20" fmla="*/ 2014514 w 2397621"/>
                <a:gd name="connsiteY20" fmla="*/ 106376 h 166761"/>
                <a:gd name="connsiteX21" fmla="*/ 2394076 w 2397621"/>
                <a:gd name="connsiteY21" fmla="*/ 97750 h 166761"/>
                <a:gd name="connsiteX22" fmla="*/ 2385450 w 2397621"/>
                <a:gd name="connsiteY22" fmla="*/ 71871 h 166761"/>
                <a:gd name="connsiteX23" fmla="*/ 2333691 w 2397621"/>
                <a:gd name="connsiteY23" fmla="*/ 54618 h 166761"/>
                <a:gd name="connsiteX24" fmla="*/ 2212921 w 2397621"/>
                <a:gd name="connsiteY24" fmla="*/ 45991 h 166761"/>
                <a:gd name="connsiteX25" fmla="*/ 1791280 w 2397621"/>
                <a:gd name="connsiteY25" fmla="*/ 11505 h 166761"/>
                <a:gd name="connsiteX26" fmla="*/ 1316043 w 2397621"/>
                <a:gd name="connsiteY26" fmla="*/ 18396 h 166761"/>
                <a:gd name="connsiteX27" fmla="*/ 1065608 w 2397621"/>
                <a:gd name="connsiteY27" fmla="*/ 54618 h 166761"/>
                <a:gd name="connsiteX28" fmla="*/ 987970 w 2397621"/>
                <a:gd name="connsiteY28" fmla="*/ 71871 h 166761"/>
                <a:gd name="connsiteX29" fmla="*/ 927586 w 2397621"/>
                <a:gd name="connsiteY29" fmla="*/ 89124 h 166761"/>
                <a:gd name="connsiteX30" fmla="*/ 884453 w 2397621"/>
                <a:gd name="connsiteY30" fmla="*/ 80497 h 166761"/>
                <a:gd name="connsiteX31" fmla="*/ 806816 w 2397621"/>
                <a:gd name="connsiteY31" fmla="*/ 37365 h 166761"/>
                <a:gd name="connsiteX32" fmla="*/ 841321 w 2397621"/>
                <a:gd name="connsiteY32" fmla="*/ 45991 h 166761"/>
                <a:gd name="connsiteX0" fmla="*/ 841321 w 2397621"/>
                <a:gd name="connsiteY0" fmla="*/ 45991 h 166761"/>
                <a:gd name="connsiteX1" fmla="*/ 780936 w 2397621"/>
                <a:gd name="connsiteY1" fmla="*/ 54618 h 166761"/>
                <a:gd name="connsiteX2" fmla="*/ 504902 w 2397621"/>
                <a:gd name="connsiteY2" fmla="*/ 6935 h 166761"/>
                <a:gd name="connsiteX3" fmla="*/ 435758 w 2397621"/>
                <a:gd name="connsiteY3" fmla="*/ 8115 h 166761"/>
                <a:gd name="connsiteX4" fmla="*/ 711925 w 2397621"/>
                <a:gd name="connsiteY4" fmla="*/ 80497 h 166761"/>
                <a:gd name="connsiteX5" fmla="*/ 68743 w 2397621"/>
                <a:gd name="connsiteY5" fmla="*/ 75342 h 166761"/>
                <a:gd name="connsiteX6" fmla="*/ 148474 w 2397621"/>
                <a:gd name="connsiteY6" fmla="*/ 32203 h 166761"/>
                <a:gd name="connsiteX7" fmla="*/ 918101 w 2397621"/>
                <a:gd name="connsiteY7" fmla="*/ 81108 h 166761"/>
                <a:gd name="connsiteX8" fmla="*/ 788264 w 2397621"/>
                <a:gd name="connsiteY8" fmla="*/ 91470 h 166761"/>
                <a:gd name="connsiteX9" fmla="*/ 861331 w 2397621"/>
                <a:gd name="connsiteY9" fmla="*/ 105708 h 166761"/>
                <a:gd name="connsiteX10" fmla="*/ 513518 w 2397621"/>
                <a:gd name="connsiteY10" fmla="*/ 122505 h 166761"/>
                <a:gd name="connsiteX11" fmla="*/ 841321 w 2397621"/>
                <a:gd name="connsiteY11" fmla="*/ 140882 h 166761"/>
                <a:gd name="connsiteX12" fmla="*/ 867201 w 2397621"/>
                <a:gd name="connsiteY12" fmla="*/ 149508 h 166761"/>
                <a:gd name="connsiteX13" fmla="*/ 953465 w 2397621"/>
                <a:gd name="connsiteY13" fmla="*/ 166761 h 166761"/>
                <a:gd name="connsiteX14" fmla="*/ 1134619 w 2397621"/>
                <a:gd name="connsiteY14" fmla="*/ 158135 h 166761"/>
                <a:gd name="connsiteX15" fmla="*/ 1220884 w 2397621"/>
                <a:gd name="connsiteY15" fmla="*/ 140882 h 166761"/>
                <a:gd name="connsiteX16" fmla="*/ 1410665 w 2397621"/>
                <a:gd name="connsiteY16" fmla="*/ 123629 h 166761"/>
                <a:gd name="connsiteX17" fmla="*/ 1458822 w 2397621"/>
                <a:gd name="connsiteY17" fmla="*/ 131643 h 166761"/>
                <a:gd name="connsiteX18" fmla="*/ 1628947 w 2397621"/>
                <a:gd name="connsiteY18" fmla="*/ 112656 h 166761"/>
                <a:gd name="connsiteX19" fmla="*/ 1988635 w 2397621"/>
                <a:gd name="connsiteY19" fmla="*/ 97750 h 166761"/>
                <a:gd name="connsiteX20" fmla="*/ 2014514 w 2397621"/>
                <a:gd name="connsiteY20" fmla="*/ 106376 h 166761"/>
                <a:gd name="connsiteX21" fmla="*/ 2394076 w 2397621"/>
                <a:gd name="connsiteY21" fmla="*/ 97750 h 166761"/>
                <a:gd name="connsiteX22" fmla="*/ 2385450 w 2397621"/>
                <a:gd name="connsiteY22" fmla="*/ 71871 h 166761"/>
                <a:gd name="connsiteX23" fmla="*/ 2333691 w 2397621"/>
                <a:gd name="connsiteY23" fmla="*/ 54618 h 166761"/>
                <a:gd name="connsiteX24" fmla="*/ 2212921 w 2397621"/>
                <a:gd name="connsiteY24" fmla="*/ 45991 h 166761"/>
                <a:gd name="connsiteX25" fmla="*/ 1791280 w 2397621"/>
                <a:gd name="connsiteY25" fmla="*/ 11505 h 166761"/>
                <a:gd name="connsiteX26" fmla="*/ 1316043 w 2397621"/>
                <a:gd name="connsiteY26" fmla="*/ 18396 h 166761"/>
                <a:gd name="connsiteX27" fmla="*/ 1065608 w 2397621"/>
                <a:gd name="connsiteY27" fmla="*/ 54618 h 166761"/>
                <a:gd name="connsiteX28" fmla="*/ 987970 w 2397621"/>
                <a:gd name="connsiteY28" fmla="*/ 71871 h 166761"/>
                <a:gd name="connsiteX29" fmla="*/ 927586 w 2397621"/>
                <a:gd name="connsiteY29" fmla="*/ 89124 h 166761"/>
                <a:gd name="connsiteX30" fmla="*/ 884453 w 2397621"/>
                <a:gd name="connsiteY30" fmla="*/ 80497 h 166761"/>
                <a:gd name="connsiteX31" fmla="*/ 806816 w 2397621"/>
                <a:gd name="connsiteY31" fmla="*/ 37365 h 166761"/>
                <a:gd name="connsiteX32" fmla="*/ 841321 w 2397621"/>
                <a:gd name="connsiteY32" fmla="*/ 45991 h 166761"/>
                <a:gd name="connsiteX0" fmla="*/ 841321 w 2397621"/>
                <a:gd name="connsiteY0" fmla="*/ 45991 h 166761"/>
                <a:gd name="connsiteX1" fmla="*/ 780936 w 2397621"/>
                <a:gd name="connsiteY1" fmla="*/ 54618 h 166761"/>
                <a:gd name="connsiteX2" fmla="*/ 504902 w 2397621"/>
                <a:gd name="connsiteY2" fmla="*/ 6935 h 166761"/>
                <a:gd name="connsiteX3" fmla="*/ 435758 w 2397621"/>
                <a:gd name="connsiteY3" fmla="*/ 8115 h 166761"/>
                <a:gd name="connsiteX4" fmla="*/ 711925 w 2397621"/>
                <a:gd name="connsiteY4" fmla="*/ 80497 h 166761"/>
                <a:gd name="connsiteX5" fmla="*/ 68743 w 2397621"/>
                <a:gd name="connsiteY5" fmla="*/ 75342 h 166761"/>
                <a:gd name="connsiteX6" fmla="*/ 148474 w 2397621"/>
                <a:gd name="connsiteY6" fmla="*/ 32203 h 166761"/>
                <a:gd name="connsiteX7" fmla="*/ 918101 w 2397621"/>
                <a:gd name="connsiteY7" fmla="*/ 81108 h 166761"/>
                <a:gd name="connsiteX8" fmla="*/ 788264 w 2397621"/>
                <a:gd name="connsiteY8" fmla="*/ 91470 h 166761"/>
                <a:gd name="connsiteX9" fmla="*/ 861331 w 2397621"/>
                <a:gd name="connsiteY9" fmla="*/ 105708 h 166761"/>
                <a:gd name="connsiteX10" fmla="*/ 736286 w 2397621"/>
                <a:gd name="connsiteY10" fmla="*/ 117911 h 166761"/>
                <a:gd name="connsiteX11" fmla="*/ 841321 w 2397621"/>
                <a:gd name="connsiteY11" fmla="*/ 140882 h 166761"/>
                <a:gd name="connsiteX12" fmla="*/ 867201 w 2397621"/>
                <a:gd name="connsiteY12" fmla="*/ 149508 h 166761"/>
                <a:gd name="connsiteX13" fmla="*/ 953465 w 2397621"/>
                <a:gd name="connsiteY13" fmla="*/ 166761 h 166761"/>
                <a:gd name="connsiteX14" fmla="*/ 1134619 w 2397621"/>
                <a:gd name="connsiteY14" fmla="*/ 158135 h 166761"/>
                <a:gd name="connsiteX15" fmla="*/ 1220884 w 2397621"/>
                <a:gd name="connsiteY15" fmla="*/ 140882 h 166761"/>
                <a:gd name="connsiteX16" fmla="*/ 1410665 w 2397621"/>
                <a:gd name="connsiteY16" fmla="*/ 123629 h 166761"/>
                <a:gd name="connsiteX17" fmla="*/ 1458822 w 2397621"/>
                <a:gd name="connsiteY17" fmla="*/ 131643 h 166761"/>
                <a:gd name="connsiteX18" fmla="*/ 1628947 w 2397621"/>
                <a:gd name="connsiteY18" fmla="*/ 112656 h 166761"/>
                <a:gd name="connsiteX19" fmla="*/ 1988635 w 2397621"/>
                <a:gd name="connsiteY19" fmla="*/ 97750 h 166761"/>
                <a:gd name="connsiteX20" fmla="*/ 2014514 w 2397621"/>
                <a:gd name="connsiteY20" fmla="*/ 106376 h 166761"/>
                <a:gd name="connsiteX21" fmla="*/ 2394076 w 2397621"/>
                <a:gd name="connsiteY21" fmla="*/ 97750 h 166761"/>
                <a:gd name="connsiteX22" fmla="*/ 2385450 w 2397621"/>
                <a:gd name="connsiteY22" fmla="*/ 71871 h 166761"/>
                <a:gd name="connsiteX23" fmla="*/ 2333691 w 2397621"/>
                <a:gd name="connsiteY23" fmla="*/ 54618 h 166761"/>
                <a:gd name="connsiteX24" fmla="*/ 2212921 w 2397621"/>
                <a:gd name="connsiteY24" fmla="*/ 45991 h 166761"/>
                <a:gd name="connsiteX25" fmla="*/ 1791280 w 2397621"/>
                <a:gd name="connsiteY25" fmla="*/ 11505 h 166761"/>
                <a:gd name="connsiteX26" fmla="*/ 1316043 w 2397621"/>
                <a:gd name="connsiteY26" fmla="*/ 18396 h 166761"/>
                <a:gd name="connsiteX27" fmla="*/ 1065608 w 2397621"/>
                <a:gd name="connsiteY27" fmla="*/ 54618 h 166761"/>
                <a:gd name="connsiteX28" fmla="*/ 987970 w 2397621"/>
                <a:gd name="connsiteY28" fmla="*/ 71871 h 166761"/>
                <a:gd name="connsiteX29" fmla="*/ 927586 w 2397621"/>
                <a:gd name="connsiteY29" fmla="*/ 89124 h 166761"/>
                <a:gd name="connsiteX30" fmla="*/ 884453 w 2397621"/>
                <a:gd name="connsiteY30" fmla="*/ 80497 h 166761"/>
                <a:gd name="connsiteX31" fmla="*/ 806816 w 2397621"/>
                <a:gd name="connsiteY31" fmla="*/ 37365 h 166761"/>
                <a:gd name="connsiteX32" fmla="*/ 841321 w 2397621"/>
                <a:gd name="connsiteY32" fmla="*/ 45991 h 166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397621" h="166761">
                  <a:moveTo>
                    <a:pt x="841321" y="45991"/>
                  </a:moveTo>
                  <a:cubicBezTo>
                    <a:pt x="837008" y="48866"/>
                    <a:pt x="837006" y="61127"/>
                    <a:pt x="780936" y="54618"/>
                  </a:cubicBezTo>
                  <a:cubicBezTo>
                    <a:pt x="724866" y="48109"/>
                    <a:pt x="562432" y="14686"/>
                    <a:pt x="504902" y="6935"/>
                  </a:cubicBezTo>
                  <a:cubicBezTo>
                    <a:pt x="447372" y="-816"/>
                    <a:pt x="401254" y="-4145"/>
                    <a:pt x="435758" y="8115"/>
                  </a:cubicBezTo>
                  <a:cubicBezTo>
                    <a:pt x="470262" y="20375"/>
                    <a:pt x="773094" y="69293"/>
                    <a:pt x="711925" y="80497"/>
                  </a:cubicBezTo>
                  <a:cubicBezTo>
                    <a:pt x="650756" y="91701"/>
                    <a:pt x="283137" y="77060"/>
                    <a:pt x="68743" y="75342"/>
                  </a:cubicBezTo>
                  <a:cubicBezTo>
                    <a:pt x="-25165" y="67293"/>
                    <a:pt x="-43941" y="32800"/>
                    <a:pt x="148474" y="32203"/>
                  </a:cubicBezTo>
                  <a:lnTo>
                    <a:pt x="918101" y="81108"/>
                  </a:lnTo>
                  <a:cubicBezTo>
                    <a:pt x="909475" y="86859"/>
                    <a:pt x="797726" y="87370"/>
                    <a:pt x="788264" y="91470"/>
                  </a:cubicBezTo>
                  <a:cubicBezTo>
                    <a:pt x="778802" y="95570"/>
                    <a:pt x="959101" y="97473"/>
                    <a:pt x="861331" y="105708"/>
                  </a:cubicBezTo>
                  <a:cubicBezTo>
                    <a:pt x="763561" y="113943"/>
                    <a:pt x="706206" y="111283"/>
                    <a:pt x="736286" y="117911"/>
                  </a:cubicBezTo>
                  <a:lnTo>
                    <a:pt x="841321" y="140882"/>
                  </a:lnTo>
                  <a:cubicBezTo>
                    <a:pt x="863140" y="146148"/>
                    <a:pt x="858341" y="147463"/>
                    <a:pt x="867201" y="149508"/>
                  </a:cubicBezTo>
                  <a:cubicBezTo>
                    <a:pt x="895774" y="156102"/>
                    <a:pt x="953465" y="166761"/>
                    <a:pt x="953465" y="166761"/>
                  </a:cubicBezTo>
                  <a:cubicBezTo>
                    <a:pt x="1013850" y="163886"/>
                    <a:pt x="1074447" y="163958"/>
                    <a:pt x="1134619" y="158135"/>
                  </a:cubicBezTo>
                  <a:cubicBezTo>
                    <a:pt x="1163807" y="155310"/>
                    <a:pt x="1192129" y="146633"/>
                    <a:pt x="1220884" y="140882"/>
                  </a:cubicBezTo>
                  <a:cubicBezTo>
                    <a:pt x="1238120" y="137435"/>
                    <a:pt x="1402340" y="124323"/>
                    <a:pt x="1410665" y="123629"/>
                  </a:cubicBezTo>
                  <a:cubicBezTo>
                    <a:pt x="1419291" y="117878"/>
                    <a:pt x="1422442" y="133472"/>
                    <a:pt x="1458822" y="131643"/>
                  </a:cubicBezTo>
                  <a:cubicBezTo>
                    <a:pt x="1495202" y="129814"/>
                    <a:pt x="1538654" y="142756"/>
                    <a:pt x="1628947" y="112656"/>
                  </a:cubicBezTo>
                  <a:cubicBezTo>
                    <a:pt x="1714264" y="114737"/>
                    <a:pt x="1924374" y="98797"/>
                    <a:pt x="1988635" y="97750"/>
                  </a:cubicBezTo>
                  <a:cubicBezTo>
                    <a:pt x="2052896" y="96703"/>
                    <a:pt x="2005888" y="103501"/>
                    <a:pt x="2014514" y="106376"/>
                  </a:cubicBezTo>
                  <a:cubicBezTo>
                    <a:pt x="2141035" y="103501"/>
                    <a:pt x="2268067" y="109472"/>
                    <a:pt x="2394076" y="97750"/>
                  </a:cubicBezTo>
                  <a:cubicBezTo>
                    <a:pt x="2403130" y="96908"/>
                    <a:pt x="2392849" y="77156"/>
                    <a:pt x="2385450" y="71871"/>
                  </a:cubicBezTo>
                  <a:cubicBezTo>
                    <a:pt x="2370651" y="61300"/>
                    <a:pt x="2350944" y="60369"/>
                    <a:pt x="2333691" y="54618"/>
                  </a:cubicBezTo>
                  <a:cubicBezTo>
                    <a:pt x="2295403" y="41855"/>
                    <a:pt x="2303323" y="53176"/>
                    <a:pt x="2212921" y="45991"/>
                  </a:cubicBezTo>
                  <a:cubicBezTo>
                    <a:pt x="2122519" y="38806"/>
                    <a:pt x="1937047" y="13424"/>
                    <a:pt x="1791280" y="11505"/>
                  </a:cubicBezTo>
                  <a:cubicBezTo>
                    <a:pt x="1640293" y="19162"/>
                    <a:pt x="1467030" y="10739"/>
                    <a:pt x="1316043" y="18396"/>
                  </a:cubicBezTo>
                  <a:lnTo>
                    <a:pt x="1065608" y="54618"/>
                  </a:lnTo>
                  <a:cubicBezTo>
                    <a:pt x="1010929" y="63530"/>
                    <a:pt x="1020180" y="62668"/>
                    <a:pt x="987970" y="71871"/>
                  </a:cubicBezTo>
                  <a:cubicBezTo>
                    <a:pt x="912156" y="93532"/>
                    <a:pt x="989630" y="68441"/>
                    <a:pt x="927586" y="89124"/>
                  </a:cubicBezTo>
                  <a:cubicBezTo>
                    <a:pt x="913208" y="86248"/>
                    <a:pt x="897801" y="86564"/>
                    <a:pt x="884453" y="80497"/>
                  </a:cubicBezTo>
                  <a:cubicBezTo>
                    <a:pt x="873613" y="75570"/>
                    <a:pt x="831105" y="37365"/>
                    <a:pt x="806816" y="37365"/>
                  </a:cubicBezTo>
                  <a:cubicBezTo>
                    <a:pt x="802749" y="37365"/>
                    <a:pt x="845634" y="43116"/>
                    <a:pt x="841321" y="45991"/>
                  </a:cubicBezTo>
                  <a:close/>
                </a:path>
              </a:pathLst>
            </a:custGeom>
            <a:solidFill>
              <a:srgbClr val="FFC000"/>
            </a:solidFill>
            <a:ln w="25400" cap="flat" cmpd="sng" algn="ctr">
              <a:noFill/>
              <a:prstDash val="solid"/>
            </a:ln>
            <a:effectLst>
              <a:softEdge rad="63500"/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Isosceles Triangle 109">
              <a:extLst>
                <a:ext uri="{FF2B5EF4-FFF2-40B4-BE49-F238E27FC236}">
                  <a16:creationId xmlns:a16="http://schemas.microsoft.com/office/drawing/2014/main" id="{80A2B5A6-A58F-4156-94EE-042758BF3DD9}"/>
                </a:ext>
              </a:extLst>
            </p:cNvPr>
            <p:cNvSpPr/>
            <p:nvPr/>
          </p:nvSpPr>
          <p:spPr>
            <a:xfrm rot="14088512">
              <a:off x="6519172" y="-1333854"/>
              <a:ext cx="690973" cy="4763413"/>
            </a:xfrm>
            <a:prstGeom prst="triangle">
              <a:avLst>
                <a:gd name="adj" fmla="val 39444"/>
              </a:avLst>
            </a:prstGeom>
            <a:solidFill>
              <a:srgbClr val="F2F2F2">
                <a:alpha val="10980"/>
              </a:srgbClr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Isosceles Triangle 110">
              <a:extLst>
                <a:ext uri="{FF2B5EF4-FFF2-40B4-BE49-F238E27FC236}">
                  <a16:creationId xmlns:a16="http://schemas.microsoft.com/office/drawing/2014/main" id="{9FE11213-511C-4D55-834A-54272194D032}"/>
                </a:ext>
              </a:extLst>
            </p:cNvPr>
            <p:cNvSpPr/>
            <p:nvPr/>
          </p:nvSpPr>
          <p:spPr>
            <a:xfrm rot="7511488" flipH="1">
              <a:off x="1843704" y="-1595680"/>
              <a:ext cx="1032318" cy="5147139"/>
            </a:xfrm>
            <a:prstGeom prst="triangle">
              <a:avLst/>
            </a:prstGeom>
            <a:solidFill>
              <a:srgbClr val="F2F2F2">
                <a:alpha val="10980"/>
              </a:srgbClr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Isosceles Triangle 111">
              <a:extLst>
                <a:ext uri="{FF2B5EF4-FFF2-40B4-BE49-F238E27FC236}">
                  <a16:creationId xmlns:a16="http://schemas.microsoft.com/office/drawing/2014/main" id="{677B542A-8997-4545-8143-618F0164A1E2}"/>
                </a:ext>
              </a:extLst>
            </p:cNvPr>
            <p:cNvSpPr/>
            <p:nvPr/>
          </p:nvSpPr>
          <p:spPr>
            <a:xfrm rot="5963462" flipH="1">
              <a:off x="1408928" y="143223"/>
              <a:ext cx="1032318" cy="4495923"/>
            </a:xfrm>
            <a:prstGeom prst="triangle">
              <a:avLst/>
            </a:prstGeom>
            <a:solidFill>
              <a:srgbClr val="F2F2F2">
                <a:alpha val="10980"/>
              </a:srgbClr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Isosceles Triangle 112">
              <a:extLst>
                <a:ext uri="{FF2B5EF4-FFF2-40B4-BE49-F238E27FC236}">
                  <a16:creationId xmlns:a16="http://schemas.microsoft.com/office/drawing/2014/main" id="{B13DF14B-438C-4A97-ADE0-3AEF299DB330}"/>
                </a:ext>
              </a:extLst>
            </p:cNvPr>
            <p:cNvSpPr/>
            <p:nvPr/>
          </p:nvSpPr>
          <p:spPr>
            <a:xfrm rot="15636538">
              <a:off x="6765535" y="311822"/>
              <a:ext cx="1032318" cy="4250041"/>
            </a:xfrm>
            <a:prstGeom prst="triangle">
              <a:avLst/>
            </a:prstGeom>
            <a:solidFill>
              <a:srgbClr val="F2F2F2">
                <a:alpha val="10980"/>
              </a:srgbClr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" name="Isosceles Triangle 113">
              <a:extLst>
                <a:ext uri="{FF2B5EF4-FFF2-40B4-BE49-F238E27FC236}">
                  <a16:creationId xmlns:a16="http://schemas.microsoft.com/office/drawing/2014/main" id="{90CA84F6-4BDD-4F06-866A-B0F4053C7E00}"/>
                </a:ext>
              </a:extLst>
            </p:cNvPr>
            <p:cNvSpPr/>
            <p:nvPr/>
          </p:nvSpPr>
          <p:spPr>
            <a:xfrm rot="10800000">
              <a:off x="3995937" y="-819473"/>
              <a:ext cx="1198725" cy="3305801"/>
            </a:xfrm>
            <a:prstGeom prst="triangle">
              <a:avLst>
                <a:gd name="adj" fmla="val 33999"/>
              </a:avLst>
            </a:prstGeom>
            <a:solidFill>
              <a:srgbClr val="F2F2F2">
                <a:alpha val="10980"/>
              </a:srgbClr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" name="Freeform 29">
              <a:extLst>
                <a:ext uri="{FF2B5EF4-FFF2-40B4-BE49-F238E27FC236}">
                  <a16:creationId xmlns:a16="http://schemas.microsoft.com/office/drawing/2014/main" id="{0E9F9995-5157-45B5-97BC-B15CD75BC6BB}"/>
                </a:ext>
              </a:extLst>
            </p:cNvPr>
            <p:cNvSpPr/>
            <p:nvPr/>
          </p:nvSpPr>
          <p:spPr>
            <a:xfrm>
              <a:off x="2076510" y="341881"/>
              <a:ext cx="3915676" cy="956570"/>
            </a:xfrm>
            <a:custGeom>
              <a:avLst/>
              <a:gdLst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053087 w 7161695"/>
                <a:gd name="connsiteY175" fmla="*/ 25879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276045 w 7161695"/>
                <a:gd name="connsiteY11" fmla="*/ 439947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053087 w 7161695"/>
                <a:gd name="connsiteY175" fmla="*/ 25879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053087 w 7161695"/>
                <a:gd name="connsiteY175" fmla="*/ 25879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053087 w 7161695"/>
                <a:gd name="connsiteY175" fmla="*/ 25879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053087 w 7161695"/>
                <a:gd name="connsiteY175" fmla="*/ 25879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260121 w 7161695"/>
                <a:gd name="connsiteY175" fmla="*/ 232913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501660 w 7161695"/>
                <a:gd name="connsiteY171" fmla="*/ 189781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622430 w 7161695"/>
                <a:gd name="connsiteY170" fmla="*/ 207033 h 1630392"/>
                <a:gd name="connsiteX171" fmla="*/ 2501660 w 7161695"/>
                <a:gd name="connsiteY171" fmla="*/ 189781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596550 w 7161695"/>
                <a:gd name="connsiteY168" fmla="*/ 293298 h 1630392"/>
                <a:gd name="connsiteX169" fmla="*/ 2346385 w 7161695"/>
                <a:gd name="connsiteY169" fmla="*/ 86264 h 1630392"/>
                <a:gd name="connsiteX170" fmla="*/ 2622430 w 7161695"/>
                <a:gd name="connsiteY170" fmla="*/ 207033 h 1630392"/>
                <a:gd name="connsiteX171" fmla="*/ 2501660 w 7161695"/>
                <a:gd name="connsiteY171" fmla="*/ 189781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596550 w 7161695"/>
                <a:gd name="connsiteY168" fmla="*/ 293298 h 1630392"/>
                <a:gd name="connsiteX169" fmla="*/ 2346385 w 7161695"/>
                <a:gd name="connsiteY169" fmla="*/ 86264 h 1630392"/>
                <a:gd name="connsiteX170" fmla="*/ 2622430 w 7161695"/>
                <a:gd name="connsiteY170" fmla="*/ 207033 h 1630392"/>
                <a:gd name="connsiteX171" fmla="*/ 2501660 w 7161695"/>
                <a:gd name="connsiteY171" fmla="*/ 189781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208361 w 7161695"/>
                <a:gd name="connsiteY176" fmla="*/ 232914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596550 w 7161695"/>
                <a:gd name="connsiteY168" fmla="*/ 293298 h 1630392"/>
                <a:gd name="connsiteX169" fmla="*/ 2458528 w 7161695"/>
                <a:gd name="connsiteY169" fmla="*/ 215661 h 1630392"/>
                <a:gd name="connsiteX170" fmla="*/ 2622430 w 7161695"/>
                <a:gd name="connsiteY170" fmla="*/ 207033 h 1630392"/>
                <a:gd name="connsiteX171" fmla="*/ 2501660 w 7161695"/>
                <a:gd name="connsiteY171" fmla="*/ 189781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208361 w 7161695"/>
                <a:gd name="connsiteY176" fmla="*/ 232914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088257 w 7161695"/>
                <a:gd name="connsiteY160" fmla="*/ 353683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596550 w 7161695"/>
                <a:gd name="connsiteY168" fmla="*/ 293298 h 1630392"/>
                <a:gd name="connsiteX169" fmla="*/ 2458528 w 7161695"/>
                <a:gd name="connsiteY169" fmla="*/ 215661 h 1630392"/>
                <a:gd name="connsiteX170" fmla="*/ 2622430 w 7161695"/>
                <a:gd name="connsiteY170" fmla="*/ 207033 h 1630392"/>
                <a:gd name="connsiteX171" fmla="*/ 2501660 w 7161695"/>
                <a:gd name="connsiteY171" fmla="*/ 189781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208361 w 7161695"/>
                <a:gd name="connsiteY176" fmla="*/ 232914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312543 w 7161695"/>
                <a:gd name="connsiteY158" fmla="*/ 353683 h 1630392"/>
                <a:gd name="connsiteX159" fmla="*/ 3433313 w 7161695"/>
                <a:gd name="connsiteY159" fmla="*/ 284672 h 1630392"/>
                <a:gd name="connsiteX160" fmla="*/ 3088257 w 7161695"/>
                <a:gd name="connsiteY160" fmla="*/ 353683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596550 w 7161695"/>
                <a:gd name="connsiteY168" fmla="*/ 293298 h 1630392"/>
                <a:gd name="connsiteX169" fmla="*/ 2458528 w 7161695"/>
                <a:gd name="connsiteY169" fmla="*/ 215661 h 1630392"/>
                <a:gd name="connsiteX170" fmla="*/ 2622430 w 7161695"/>
                <a:gd name="connsiteY170" fmla="*/ 207033 h 1630392"/>
                <a:gd name="connsiteX171" fmla="*/ 2501660 w 7161695"/>
                <a:gd name="connsiteY171" fmla="*/ 189781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208361 w 7161695"/>
                <a:gd name="connsiteY176" fmla="*/ 232914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375228 w 7161695"/>
                <a:gd name="connsiteY158" fmla="*/ 322134 h 1630392"/>
                <a:gd name="connsiteX159" fmla="*/ 3312543 w 7161695"/>
                <a:gd name="connsiteY159" fmla="*/ 353683 h 1630392"/>
                <a:gd name="connsiteX160" fmla="*/ 3433313 w 7161695"/>
                <a:gd name="connsiteY160" fmla="*/ 284672 h 1630392"/>
                <a:gd name="connsiteX161" fmla="*/ 3088257 w 7161695"/>
                <a:gd name="connsiteY161" fmla="*/ 353683 h 1630392"/>
                <a:gd name="connsiteX162" fmla="*/ 2846717 w 7161695"/>
                <a:gd name="connsiteY162" fmla="*/ 284672 h 1630392"/>
                <a:gd name="connsiteX163" fmla="*/ 2786332 w 7161695"/>
                <a:gd name="connsiteY163" fmla="*/ 276045 h 1630392"/>
                <a:gd name="connsiteX164" fmla="*/ 2760453 w 7161695"/>
                <a:gd name="connsiteY164" fmla="*/ 258792 h 1630392"/>
                <a:gd name="connsiteX165" fmla="*/ 2725947 w 7161695"/>
                <a:gd name="connsiteY165" fmla="*/ 241540 h 1630392"/>
                <a:gd name="connsiteX166" fmla="*/ 2639683 w 7161695"/>
                <a:gd name="connsiteY166" fmla="*/ 198408 h 1630392"/>
                <a:gd name="connsiteX167" fmla="*/ 2544792 w 7161695"/>
                <a:gd name="connsiteY167" fmla="*/ 172528 h 1630392"/>
                <a:gd name="connsiteX168" fmla="*/ 2424023 w 7161695"/>
                <a:gd name="connsiteY168" fmla="*/ 120770 h 1630392"/>
                <a:gd name="connsiteX169" fmla="*/ 2596550 w 7161695"/>
                <a:gd name="connsiteY169" fmla="*/ 293298 h 1630392"/>
                <a:gd name="connsiteX170" fmla="*/ 2458528 w 7161695"/>
                <a:gd name="connsiteY170" fmla="*/ 215661 h 1630392"/>
                <a:gd name="connsiteX171" fmla="*/ 2622430 w 7161695"/>
                <a:gd name="connsiteY171" fmla="*/ 207033 h 1630392"/>
                <a:gd name="connsiteX172" fmla="*/ 2501660 w 7161695"/>
                <a:gd name="connsiteY172" fmla="*/ 189781 h 1630392"/>
                <a:gd name="connsiteX173" fmla="*/ 2432649 w 7161695"/>
                <a:gd name="connsiteY173" fmla="*/ 207034 h 1630392"/>
                <a:gd name="connsiteX174" fmla="*/ 2355011 w 7161695"/>
                <a:gd name="connsiteY174" fmla="*/ 163902 h 1630392"/>
                <a:gd name="connsiteX175" fmla="*/ 2251494 w 7161695"/>
                <a:gd name="connsiteY175" fmla="*/ 146649 h 1630392"/>
                <a:gd name="connsiteX176" fmla="*/ 2260121 w 7161695"/>
                <a:gd name="connsiteY176" fmla="*/ 232913 h 1630392"/>
                <a:gd name="connsiteX177" fmla="*/ 2208361 w 7161695"/>
                <a:gd name="connsiteY177" fmla="*/ 232914 h 1630392"/>
                <a:gd name="connsiteX178" fmla="*/ 2053087 w 7161695"/>
                <a:gd name="connsiteY178" fmla="*/ 163902 h 1630392"/>
                <a:gd name="connsiteX179" fmla="*/ 2027207 w 7161695"/>
                <a:gd name="connsiteY179" fmla="*/ 189781 h 1630392"/>
                <a:gd name="connsiteX180" fmla="*/ 1940943 w 7161695"/>
                <a:gd name="connsiteY180" fmla="*/ 241540 h 1630392"/>
                <a:gd name="connsiteX181" fmla="*/ 1915064 w 7161695"/>
                <a:gd name="connsiteY181" fmla="*/ 258792 h 1630392"/>
                <a:gd name="connsiteX182" fmla="*/ 1863306 w 7161695"/>
                <a:gd name="connsiteY182" fmla="*/ 276045 h 1630392"/>
                <a:gd name="connsiteX183" fmla="*/ 1725283 w 7161695"/>
                <a:gd name="connsiteY183" fmla="*/ 258792 h 1630392"/>
                <a:gd name="connsiteX184" fmla="*/ 1690777 w 7161695"/>
                <a:gd name="connsiteY184" fmla="*/ 241540 h 1630392"/>
                <a:gd name="connsiteX185" fmla="*/ 1639019 w 7161695"/>
                <a:gd name="connsiteY185" fmla="*/ 215660 h 1630392"/>
                <a:gd name="connsiteX186" fmla="*/ 1621766 w 7161695"/>
                <a:gd name="connsiteY186" fmla="*/ 189781 h 1630392"/>
                <a:gd name="connsiteX187" fmla="*/ 1526875 w 7161695"/>
                <a:gd name="connsiteY187" fmla="*/ 172528 h 1630392"/>
                <a:gd name="connsiteX188" fmla="*/ 1457864 w 7161695"/>
                <a:gd name="connsiteY188" fmla="*/ 155275 h 1630392"/>
                <a:gd name="connsiteX189" fmla="*/ 1380226 w 7161695"/>
                <a:gd name="connsiteY189" fmla="*/ 146649 h 1630392"/>
                <a:gd name="connsiteX190" fmla="*/ 1328468 w 7161695"/>
                <a:gd name="connsiteY190" fmla="*/ 138023 h 1630392"/>
                <a:gd name="connsiteX191" fmla="*/ 1293962 w 7161695"/>
                <a:gd name="connsiteY191" fmla="*/ 120770 h 1630392"/>
                <a:gd name="connsiteX192" fmla="*/ 1268083 w 7161695"/>
                <a:gd name="connsiteY192" fmla="*/ 112143 h 1630392"/>
                <a:gd name="connsiteX193" fmla="*/ 1250830 w 7161695"/>
                <a:gd name="connsiteY193" fmla="*/ 138023 h 1630392"/>
                <a:gd name="connsiteX194" fmla="*/ 1224951 w 7161695"/>
                <a:gd name="connsiteY194" fmla="*/ 155275 h 1630392"/>
                <a:gd name="connsiteX195" fmla="*/ 1199072 w 7161695"/>
                <a:gd name="connsiteY195" fmla="*/ 181155 h 1630392"/>
                <a:gd name="connsiteX196" fmla="*/ 1164566 w 7161695"/>
                <a:gd name="connsiteY196" fmla="*/ 198408 h 1630392"/>
                <a:gd name="connsiteX197" fmla="*/ 1086928 w 7161695"/>
                <a:gd name="connsiteY197" fmla="*/ 241540 h 1630392"/>
                <a:gd name="connsiteX198" fmla="*/ 1017917 w 7161695"/>
                <a:gd name="connsiteY198" fmla="*/ 215660 h 1630392"/>
                <a:gd name="connsiteX199" fmla="*/ 974785 w 7161695"/>
                <a:gd name="connsiteY199" fmla="*/ 198408 h 1630392"/>
                <a:gd name="connsiteX200" fmla="*/ 948906 w 7161695"/>
                <a:gd name="connsiteY200" fmla="*/ 189781 h 1630392"/>
                <a:gd name="connsiteX201" fmla="*/ 923026 w 7161695"/>
                <a:gd name="connsiteY201" fmla="*/ 172528 h 1630392"/>
                <a:gd name="connsiteX202" fmla="*/ 828136 w 7161695"/>
                <a:gd name="connsiteY202" fmla="*/ 138023 h 1630392"/>
                <a:gd name="connsiteX203" fmla="*/ 750498 w 7161695"/>
                <a:gd name="connsiteY203" fmla="*/ 112143 h 1630392"/>
                <a:gd name="connsiteX204" fmla="*/ 724619 w 7161695"/>
                <a:gd name="connsiteY204" fmla="*/ 103517 h 1630392"/>
                <a:gd name="connsiteX205" fmla="*/ 422694 w 7161695"/>
                <a:gd name="connsiteY205" fmla="*/ 112143 h 1630392"/>
                <a:gd name="connsiteX206" fmla="*/ 396815 w 7161695"/>
                <a:gd name="connsiteY206" fmla="*/ 103517 h 1630392"/>
                <a:gd name="connsiteX207" fmla="*/ 370936 w 7161695"/>
                <a:gd name="connsiteY207" fmla="*/ 77638 h 1630392"/>
                <a:gd name="connsiteX208" fmla="*/ 353683 w 7161695"/>
                <a:gd name="connsiteY208" fmla="*/ 17253 h 1630392"/>
                <a:gd name="connsiteX209" fmla="*/ 327804 w 7161695"/>
                <a:gd name="connsiteY209" fmla="*/ 0 h 1630392"/>
                <a:gd name="connsiteX210" fmla="*/ 241539 w 7161695"/>
                <a:gd name="connsiteY210" fmla="*/ 43132 h 1630392"/>
                <a:gd name="connsiteX211" fmla="*/ 215660 w 7161695"/>
                <a:gd name="connsiteY211" fmla="*/ 69011 h 1630392"/>
                <a:gd name="connsiteX212" fmla="*/ 189781 w 7161695"/>
                <a:gd name="connsiteY212" fmla="*/ 77638 h 1630392"/>
                <a:gd name="connsiteX213" fmla="*/ 103517 w 7161695"/>
                <a:gd name="connsiteY213" fmla="*/ 112143 h 1630392"/>
                <a:gd name="connsiteX214" fmla="*/ 51758 w 7161695"/>
                <a:gd name="connsiteY214" fmla="*/ 120770 h 1630392"/>
                <a:gd name="connsiteX215" fmla="*/ 0 w 7161695"/>
                <a:gd name="connsiteY215" fmla="*/ 138023 h 1630392"/>
                <a:gd name="connsiteX216" fmla="*/ 25879 w 7161695"/>
                <a:gd name="connsiteY216" fmla="*/ 198408 h 1630392"/>
                <a:gd name="connsiteX217" fmla="*/ 34506 w 7161695"/>
                <a:gd name="connsiteY217" fmla="*/ 224287 h 1630392"/>
                <a:gd name="connsiteX218" fmla="*/ 60385 w 7161695"/>
                <a:gd name="connsiteY218" fmla="*/ 232913 h 1630392"/>
                <a:gd name="connsiteX219" fmla="*/ 112143 w 7161695"/>
                <a:gd name="connsiteY219" fmla="*/ 224287 h 1630392"/>
                <a:gd name="connsiteX220" fmla="*/ 112143 w 7161695"/>
                <a:gd name="connsiteY220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476445 w 7161695"/>
                <a:gd name="connsiteY157" fmla="*/ 310551 h 1630392"/>
                <a:gd name="connsiteX158" fmla="*/ 3375228 w 7161695"/>
                <a:gd name="connsiteY158" fmla="*/ 322134 h 1630392"/>
                <a:gd name="connsiteX159" fmla="*/ 3312543 w 7161695"/>
                <a:gd name="connsiteY159" fmla="*/ 353683 h 1630392"/>
                <a:gd name="connsiteX160" fmla="*/ 3433313 w 7161695"/>
                <a:gd name="connsiteY160" fmla="*/ 284672 h 1630392"/>
                <a:gd name="connsiteX161" fmla="*/ 3088257 w 7161695"/>
                <a:gd name="connsiteY161" fmla="*/ 353683 h 1630392"/>
                <a:gd name="connsiteX162" fmla="*/ 2846717 w 7161695"/>
                <a:gd name="connsiteY162" fmla="*/ 284672 h 1630392"/>
                <a:gd name="connsiteX163" fmla="*/ 2786332 w 7161695"/>
                <a:gd name="connsiteY163" fmla="*/ 276045 h 1630392"/>
                <a:gd name="connsiteX164" fmla="*/ 2760453 w 7161695"/>
                <a:gd name="connsiteY164" fmla="*/ 258792 h 1630392"/>
                <a:gd name="connsiteX165" fmla="*/ 2725947 w 7161695"/>
                <a:gd name="connsiteY165" fmla="*/ 241540 h 1630392"/>
                <a:gd name="connsiteX166" fmla="*/ 2639683 w 7161695"/>
                <a:gd name="connsiteY166" fmla="*/ 198408 h 1630392"/>
                <a:gd name="connsiteX167" fmla="*/ 2544792 w 7161695"/>
                <a:gd name="connsiteY167" fmla="*/ 172528 h 1630392"/>
                <a:gd name="connsiteX168" fmla="*/ 2424023 w 7161695"/>
                <a:gd name="connsiteY168" fmla="*/ 120770 h 1630392"/>
                <a:gd name="connsiteX169" fmla="*/ 2596550 w 7161695"/>
                <a:gd name="connsiteY169" fmla="*/ 293298 h 1630392"/>
                <a:gd name="connsiteX170" fmla="*/ 2458528 w 7161695"/>
                <a:gd name="connsiteY170" fmla="*/ 215661 h 1630392"/>
                <a:gd name="connsiteX171" fmla="*/ 2622430 w 7161695"/>
                <a:gd name="connsiteY171" fmla="*/ 207033 h 1630392"/>
                <a:gd name="connsiteX172" fmla="*/ 2501660 w 7161695"/>
                <a:gd name="connsiteY172" fmla="*/ 189781 h 1630392"/>
                <a:gd name="connsiteX173" fmla="*/ 2432649 w 7161695"/>
                <a:gd name="connsiteY173" fmla="*/ 207034 h 1630392"/>
                <a:gd name="connsiteX174" fmla="*/ 2355011 w 7161695"/>
                <a:gd name="connsiteY174" fmla="*/ 163902 h 1630392"/>
                <a:gd name="connsiteX175" fmla="*/ 2251494 w 7161695"/>
                <a:gd name="connsiteY175" fmla="*/ 146649 h 1630392"/>
                <a:gd name="connsiteX176" fmla="*/ 2260121 w 7161695"/>
                <a:gd name="connsiteY176" fmla="*/ 232913 h 1630392"/>
                <a:gd name="connsiteX177" fmla="*/ 2208361 w 7161695"/>
                <a:gd name="connsiteY177" fmla="*/ 232914 h 1630392"/>
                <a:gd name="connsiteX178" fmla="*/ 2053087 w 7161695"/>
                <a:gd name="connsiteY178" fmla="*/ 163902 h 1630392"/>
                <a:gd name="connsiteX179" fmla="*/ 2027207 w 7161695"/>
                <a:gd name="connsiteY179" fmla="*/ 189781 h 1630392"/>
                <a:gd name="connsiteX180" fmla="*/ 1940943 w 7161695"/>
                <a:gd name="connsiteY180" fmla="*/ 241540 h 1630392"/>
                <a:gd name="connsiteX181" fmla="*/ 1915064 w 7161695"/>
                <a:gd name="connsiteY181" fmla="*/ 258792 h 1630392"/>
                <a:gd name="connsiteX182" fmla="*/ 1863306 w 7161695"/>
                <a:gd name="connsiteY182" fmla="*/ 276045 h 1630392"/>
                <a:gd name="connsiteX183" fmla="*/ 1725283 w 7161695"/>
                <a:gd name="connsiteY183" fmla="*/ 258792 h 1630392"/>
                <a:gd name="connsiteX184" fmla="*/ 1690777 w 7161695"/>
                <a:gd name="connsiteY184" fmla="*/ 241540 h 1630392"/>
                <a:gd name="connsiteX185" fmla="*/ 1639019 w 7161695"/>
                <a:gd name="connsiteY185" fmla="*/ 215660 h 1630392"/>
                <a:gd name="connsiteX186" fmla="*/ 1621766 w 7161695"/>
                <a:gd name="connsiteY186" fmla="*/ 189781 h 1630392"/>
                <a:gd name="connsiteX187" fmla="*/ 1526875 w 7161695"/>
                <a:gd name="connsiteY187" fmla="*/ 172528 h 1630392"/>
                <a:gd name="connsiteX188" fmla="*/ 1457864 w 7161695"/>
                <a:gd name="connsiteY188" fmla="*/ 155275 h 1630392"/>
                <a:gd name="connsiteX189" fmla="*/ 1380226 w 7161695"/>
                <a:gd name="connsiteY189" fmla="*/ 146649 h 1630392"/>
                <a:gd name="connsiteX190" fmla="*/ 1328468 w 7161695"/>
                <a:gd name="connsiteY190" fmla="*/ 138023 h 1630392"/>
                <a:gd name="connsiteX191" fmla="*/ 1293962 w 7161695"/>
                <a:gd name="connsiteY191" fmla="*/ 120770 h 1630392"/>
                <a:gd name="connsiteX192" fmla="*/ 1268083 w 7161695"/>
                <a:gd name="connsiteY192" fmla="*/ 112143 h 1630392"/>
                <a:gd name="connsiteX193" fmla="*/ 1250830 w 7161695"/>
                <a:gd name="connsiteY193" fmla="*/ 138023 h 1630392"/>
                <a:gd name="connsiteX194" fmla="*/ 1224951 w 7161695"/>
                <a:gd name="connsiteY194" fmla="*/ 155275 h 1630392"/>
                <a:gd name="connsiteX195" fmla="*/ 1199072 w 7161695"/>
                <a:gd name="connsiteY195" fmla="*/ 181155 h 1630392"/>
                <a:gd name="connsiteX196" fmla="*/ 1164566 w 7161695"/>
                <a:gd name="connsiteY196" fmla="*/ 198408 h 1630392"/>
                <a:gd name="connsiteX197" fmla="*/ 1086928 w 7161695"/>
                <a:gd name="connsiteY197" fmla="*/ 241540 h 1630392"/>
                <a:gd name="connsiteX198" fmla="*/ 1017917 w 7161695"/>
                <a:gd name="connsiteY198" fmla="*/ 215660 h 1630392"/>
                <a:gd name="connsiteX199" fmla="*/ 974785 w 7161695"/>
                <a:gd name="connsiteY199" fmla="*/ 198408 h 1630392"/>
                <a:gd name="connsiteX200" fmla="*/ 948906 w 7161695"/>
                <a:gd name="connsiteY200" fmla="*/ 189781 h 1630392"/>
                <a:gd name="connsiteX201" fmla="*/ 923026 w 7161695"/>
                <a:gd name="connsiteY201" fmla="*/ 172528 h 1630392"/>
                <a:gd name="connsiteX202" fmla="*/ 828136 w 7161695"/>
                <a:gd name="connsiteY202" fmla="*/ 138023 h 1630392"/>
                <a:gd name="connsiteX203" fmla="*/ 750498 w 7161695"/>
                <a:gd name="connsiteY203" fmla="*/ 112143 h 1630392"/>
                <a:gd name="connsiteX204" fmla="*/ 724619 w 7161695"/>
                <a:gd name="connsiteY204" fmla="*/ 103517 h 1630392"/>
                <a:gd name="connsiteX205" fmla="*/ 422694 w 7161695"/>
                <a:gd name="connsiteY205" fmla="*/ 112143 h 1630392"/>
                <a:gd name="connsiteX206" fmla="*/ 396815 w 7161695"/>
                <a:gd name="connsiteY206" fmla="*/ 103517 h 1630392"/>
                <a:gd name="connsiteX207" fmla="*/ 370936 w 7161695"/>
                <a:gd name="connsiteY207" fmla="*/ 77638 h 1630392"/>
                <a:gd name="connsiteX208" fmla="*/ 353683 w 7161695"/>
                <a:gd name="connsiteY208" fmla="*/ 17253 h 1630392"/>
                <a:gd name="connsiteX209" fmla="*/ 327804 w 7161695"/>
                <a:gd name="connsiteY209" fmla="*/ 0 h 1630392"/>
                <a:gd name="connsiteX210" fmla="*/ 241539 w 7161695"/>
                <a:gd name="connsiteY210" fmla="*/ 43132 h 1630392"/>
                <a:gd name="connsiteX211" fmla="*/ 215660 w 7161695"/>
                <a:gd name="connsiteY211" fmla="*/ 69011 h 1630392"/>
                <a:gd name="connsiteX212" fmla="*/ 189781 w 7161695"/>
                <a:gd name="connsiteY212" fmla="*/ 77638 h 1630392"/>
                <a:gd name="connsiteX213" fmla="*/ 103517 w 7161695"/>
                <a:gd name="connsiteY213" fmla="*/ 112143 h 1630392"/>
                <a:gd name="connsiteX214" fmla="*/ 51758 w 7161695"/>
                <a:gd name="connsiteY214" fmla="*/ 120770 h 1630392"/>
                <a:gd name="connsiteX215" fmla="*/ 0 w 7161695"/>
                <a:gd name="connsiteY215" fmla="*/ 138023 h 1630392"/>
                <a:gd name="connsiteX216" fmla="*/ 25879 w 7161695"/>
                <a:gd name="connsiteY216" fmla="*/ 198408 h 1630392"/>
                <a:gd name="connsiteX217" fmla="*/ 34506 w 7161695"/>
                <a:gd name="connsiteY217" fmla="*/ 224287 h 1630392"/>
                <a:gd name="connsiteX218" fmla="*/ 60385 w 7161695"/>
                <a:gd name="connsiteY218" fmla="*/ 232913 h 1630392"/>
                <a:gd name="connsiteX219" fmla="*/ 112143 w 7161695"/>
                <a:gd name="connsiteY219" fmla="*/ 224287 h 1630392"/>
                <a:gd name="connsiteX220" fmla="*/ 112143 w 7161695"/>
                <a:gd name="connsiteY220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310550 h 1630392"/>
                <a:gd name="connsiteX157" fmla="*/ 3476445 w 7161695"/>
                <a:gd name="connsiteY157" fmla="*/ 310551 h 1630392"/>
                <a:gd name="connsiteX158" fmla="*/ 3375228 w 7161695"/>
                <a:gd name="connsiteY158" fmla="*/ 322134 h 1630392"/>
                <a:gd name="connsiteX159" fmla="*/ 3312543 w 7161695"/>
                <a:gd name="connsiteY159" fmla="*/ 353683 h 1630392"/>
                <a:gd name="connsiteX160" fmla="*/ 3433313 w 7161695"/>
                <a:gd name="connsiteY160" fmla="*/ 284672 h 1630392"/>
                <a:gd name="connsiteX161" fmla="*/ 3088257 w 7161695"/>
                <a:gd name="connsiteY161" fmla="*/ 353683 h 1630392"/>
                <a:gd name="connsiteX162" fmla="*/ 2846717 w 7161695"/>
                <a:gd name="connsiteY162" fmla="*/ 284672 h 1630392"/>
                <a:gd name="connsiteX163" fmla="*/ 2786332 w 7161695"/>
                <a:gd name="connsiteY163" fmla="*/ 276045 h 1630392"/>
                <a:gd name="connsiteX164" fmla="*/ 2760453 w 7161695"/>
                <a:gd name="connsiteY164" fmla="*/ 258792 h 1630392"/>
                <a:gd name="connsiteX165" fmla="*/ 2725947 w 7161695"/>
                <a:gd name="connsiteY165" fmla="*/ 241540 h 1630392"/>
                <a:gd name="connsiteX166" fmla="*/ 2639683 w 7161695"/>
                <a:gd name="connsiteY166" fmla="*/ 198408 h 1630392"/>
                <a:gd name="connsiteX167" fmla="*/ 2544792 w 7161695"/>
                <a:gd name="connsiteY167" fmla="*/ 172528 h 1630392"/>
                <a:gd name="connsiteX168" fmla="*/ 2424023 w 7161695"/>
                <a:gd name="connsiteY168" fmla="*/ 120770 h 1630392"/>
                <a:gd name="connsiteX169" fmla="*/ 2596550 w 7161695"/>
                <a:gd name="connsiteY169" fmla="*/ 293298 h 1630392"/>
                <a:gd name="connsiteX170" fmla="*/ 2458528 w 7161695"/>
                <a:gd name="connsiteY170" fmla="*/ 215661 h 1630392"/>
                <a:gd name="connsiteX171" fmla="*/ 2622430 w 7161695"/>
                <a:gd name="connsiteY171" fmla="*/ 207033 h 1630392"/>
                <a:gd name="connsiteX172" fmla="*/ 2501660 w 7161695"/>
                <a:gd name="connsiteY172" fmla="*/ 189781 h 1630392"/>
                <a:gd name="connsiteX173" fmla="*/ 2432649 w 7161695"/>
                <a:gd name="connsiteY173" fmla="*/ 207034 h 1630392"/>
                <a:gd name="connsiteX174" fmla="*/ 2355011 w 7161695"/>
                <a:gd name="connsiteY174" fmla="*/ 163902 h 1630392"/>
                <a:gd name="connsiteX175" fmla="*/ 2251494 w 7161695"/>
                <a:gd name="connsiteY175" fmla="*/ 146649 h 1630392"/>
                <a:gd name="connsiteX176" fmla="*/ 2260121 w 7161695"/>
                <a:gd name="connsiteY176" fmla="*/ 232913 h 1630392"/>
                <a:gd name="connsiteX177" fmla="*/ 2208361 w 7161695"/>
                <a:gd name="connsiteY177" fmla="*/ 232914 h 1630392"/>
                <a:gd name="connsiteX178" fmla="*/ 2053087 w 7161695"/>
                <a:gd name="connsiteY178" fmla="*/ 163902 h 1630392"/>
                <a:gd name="connsiteX179" fmla="*/ 2027207 w 7161695"/>
                <a:gd name="connsiteY179" fmla="*/ 189781 h 1630392"/>
                <a:gd name="connsiteX180" fmla="*/ 1940943 w 7161695"/>
                <a:gd name="connsiteY180" fmla="*/ 241540 h 1630392"/>
                <a:gd name="connsiteX181" fmla="*/ 1915064 w 7161695"/>
                <a:gd name="connsiteY181" fmla="*/ 258792 h 1630392"/>
                <a:gd name="connsiteX182" fmla="*/ 1863306 w 7161695"/>
                <a:gd name="connsiteY182" fmla="*/ 276045 h 1630392"/>
                <a:gd name="connsiteX183" fmla="*/ 1725283 w 7161695"/>
                <a:gd name="connsiteY183" fmla="*/ 258792 h 1630392"/>
                <a:gd name="connsiteX184" fmla="*/ 1690777 w 7161695"/>
                <a:gd name="connsiteY184" fmla="*/ 241540 h 1630392"/>
                <a:gd name="connsiteX185" fmla="*/ 1639019 w 7161695"/>
                <a:gd name="connsiteY185" fmla="*/ 215660 h 1630392"/>
                <a:gd name="connsiteX186" fmla="*/ 1621766 w 7161695"/>
                <a:gd name="connsiteY186" fmla="*/ 189781 h 1630392"/>
                <a:gd name="connsiteX187" fmla="*/ 1526875 w 7161695"/>
                <a:gd name="connsiteY187" fmla="*/ 172528 h 1630392"/>
                <a:gd name="connsiteX188" fmla="*/ 1457864 w 7161695"/>
                <a:gd name="connsiteY188" fmla="*/ 155275 h 1630392"/>
                <a:gd name="connsiteX189" fmla="*/ 1380226 w 7161695"/>
                <a:gd name="connsiteY189" fmla="*/ 146649 h 1630392"/>
                <a:gd name="connsiteX190" fmla="*/ 1328468 w 7161695"/>
                <a:gd name="connsiteY190" fmla="*/ 138023 h 1630392"/>
                <a:gd name="connsiteX191" fmla="*/ 1293962 w 7161695"/>
                <a:gd name="connsiteY191" fmla="*/ 120770 h 1630392"/>
                <a:gd name="connsiteX192" fmla="*/ 1268083 w 7161695"/>
                <a:gd name="connsiteY192" fmla="*/ 112143 h 1630392"/>
                <a:gd name="connsiteX193" fmla="*/ 1250830 w 7161695"/>
                <a:gd name="connsiteY193" fmla="*/ 138023 h 1630392"/>
                <a:gd name="connsiteX194" fmla="*/ 1224951 w 7161695"/>
                <a:gd name="connsiteY194" fmla="*/ 155275 h 1630392"/>
                <a:gd name="connsiteX195" fmla="*/ 1199072 w 7161695"/>
                <a:gd name="connsiteY195" fmla="*/ 181155 h 1630392"/>
                <a:gd name="connsiteX196" fmla="*/ 1164566 w 7161695"/>
                <a:gd name="connsiteY196" fmla="*/ 198408 h 1630392"/>
                <a:gd name="connsiteX197" fmla="*/ 1086928 w 7161695"/>
                <a:gd name="connsiteY197" fmla="*/ 241540 h 1630392"/>
                <a:gd name="connsiteX198" fmla="*/ 1017917 w 7161695"/>
                <a:gd name="connsiteY198" fmla="*/ 215660 h 1630392"/>
                <a:gd name="connsiteX199" fmla="*/ 974785 w 7161695"/>
                <a:gd name="connsiteY199" fmla="*/ 198408 h 1630392"/>
                <a:gd name="connsiteX200" fmla="*/ 948906 w 7161695"/>
                <a:gd name="connsiteY200" fmla="*/ 189781 h 1630392"/>
                <a:gd name="connsiteX201" fmla="*/ 923026 w 7161695"/>
                <a:gd name="connsiteY201" fmla="*/ 172528 h 1630392"/>
                <a:gd name="connsiteX202" fmla="*/ 828136 w 7161695"/>
                <a:gd name="connsiteY202" fmla="*/ 138023 h 1630392"/>
                <a:gd name="connsiteX203" fmla="*/ 750498 w 7161695"/>
                <a:gd name="connsiteY203" fmla="*/ 112143 h 1630392"/>
                <a:gd name="connsiteX204" fmla="*/ 724619 w 7161695"/>
                <a:gd name="connsiteY204" fmla="*/ 103517 h 1630392"/>
                <a:gd name="connsiteX205" fmla="*/ 422694 w 7161695"/>
                <a:gd name="connsiteY205" fmla="*/ 112143 h 1630392"/>
                <a:gd name="connsiteX206" fmla="*/ 396815 w 7161695"/>
                <a:gd name="connsiteY206" fmla="*/ 103517 h 1630392"/>
                <a:gd name="connsiteX207" fmla="*/ 370936 w 7161695"/>
                <a:gd name="connsiteY207" fmla="*/ 77638 h 1630392"/>
                <a:gd name="connsiteX208" fmla="*/ 353683 w 7161695"/>
                <a:gd name="connsiteY208" fmla="*/ 17253 h 1630392"/>
                <a:gd name="connsiteX209" fmla="*/ 327804 w 7161695"/>
                <a:gd name="connsiteY209" fmla="*/ 0 h 1630392"/>
                <a:gd name="connsiteX210" fmla="*/ 241539 w 7161695"/>
                <a:gd name="connsiteY210" fmla="*/ 43132 h 1630392"/>
                <a:gd name="connsiteX211" fmla="*/ 215660 w 7161695"/>
                <a:gd name="connsiteY211" fmla="*/ 69011 h 1630392"/>
                <a:gd name="connsiteX212" fmla="*/ 189781 w 7161695"/>
                <a:gd name="connsiteY212" fmla="*/ 77638 h 1630392"/>
                <a:gd name="connsiteX213" fmla="*/ 103517 w 7161695"/>
                <a:gd name="connsiteY213" fmla="*/ 112143 h 1630392"/>
                <a:gd name="connsiteX214" fmla="*/ 51758 w 7161695"/>
                <a:gd name="connsiteY214" fmla="*/ 120770 h 1630392"/>
                <a:gd name="connsiteX215" fmla="*/ 0 w 7161695"/>
                <a:gd name="connsiteY215" fmla="*/ 138023 h 1630392"/>
                <a:gd name="connsiteX216" fmla="*/ 25879 w 7161695"/>
                <a:gd name="connsiteY216" fmla="*/ 198408 h 1630392"/>
                <a:gd name="connsiteX217" fmla="*/ 34506 w 7161695"/>
                <a:gd name="connsiteY217" fmla="*/ 224287 h 1630392"/>
                <a:gd name="connsiteX218" fmla="*/ 60385 w 7161695"/>
                <a:gd name="connsiteY218" fmla="*/ 232913 h 1630392"/>
                <a:gd name="connsiteX219" fmla="*/ 112143 w 7161695"/>
                <a:gd name="connsiteY219" fmla="*/ 224287 h 1630392"/>
                <a:gd name="connsiteX220" fmla="*/ 112143 w 7161695"/>
                <a:gd name="connsiteY220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703032 w 7161695"/>
                <a:gd name="connsiteY155" fmla="*/ 313508 h 1630392"/>
                <a:gd name="connsiteX156" fmla="*/ 3631721 w 7161695"/>
                <a:gd name="connsiteY156" fmla="*/ 198408 h 1630392"/>
                <a:gd name="connsiteX157" fmla="*/ 3597215 w 7161695"/>
                <a:gd name="connsiteY157" fmla="*/ 310550 h 1630392"/>
                <a:gd name="connsiteX158" fmla="*/ 3476445 w 7161695"/>
                <a:gd name="connsiteY158" fmla="*/ 310551 h 1630392"/>
                <a:gd name="connsiteX159" fmla="*/ 3375228 w 7161695"/>
                <a:gd name="connsiteY159" fmla="*/ 322134 h 1630392"/>
                <a:gd name="connsiteX160" fmla="*/ 3312543 w 7161695"/>
                <a:gd name="connsiteY160" fmla="*/ 353683 h 1630392"/>
                <a:gd name="connsiteX161" fmla="*/ 3433313 w 7161695"/>
                <a:gd name="connsiteY161" fmla="*/ 284672 h 1630392"/>
                <a:gd name="connsiteX162" fmla="*/ 3088257 w 7161695"/>
                <a:gd name="connsiteY162" fmla="*/ 353683 h 1630392"/>
                <a:gd name="connsiteX163" fmla="*/ 2846717 w 7161695"/>
                <a:gd name="connsiteY163" fmla="*/ 284672 h 1630392"/>
                <a:gd name="connsiteX164" fmla="*/ 2786332 w 7161695"/>
                <a:gd name="connsiteY164" fmla="*/ 276045 h 1630392"/>
                <a:gd name="connsiteX165" fmla="*/ 2760453 w 7161695"/>
                <a:gd name="connsiteY165" fmla="*/ 258792 h 1630392"/>
                <a:gd name="connsiteX166" fmla="*/ 2725947 w 7161695"/>
                <a:gd name="connsiteY166" fmla="*/ 241540 h 1630392"/>
                <a:gd name="connsiteX167" fmla="*/ 2639683 w 7161695"/>
                <a:gd name="connsiteY167" fmla="*/ 198408 h 1630392"/>
                <a:gd name="connsiteX168" fmla="*/ 2544792 w 7161695"/>
                <a:gd name="connsiteY168" fmla="*/ 172528 h 1630392"/>
                <a:gd name="connsiteX169" fmla="*/ 2424023 w 7161695"/>
                <a:gd name="connsiteY169" fmla="*/ 120770 h 1630392"/>
                <a:gd name="connsiteX170" fmla="*/ 2596550 w 7161695"/>
                <a:gd name="connsiteY170" fmla="*/ 293298 h 1630392"/>
                <a:gd name="connsiteX171" fmla="*/ 2458528 w 7161695"/>
                <a:gd name="connsiteY171" fmla="*/ 215661 h 1630392"/>
                <a:gd name="connsiteX172" fmla="*/ 2622430 w 7161695"/>
                <a:gd name="connsiteY172" fmla="*/ 207033 h 1630392"/>
                <a:gd name="connsiteX173" fmla="*/ 2501660 w 7161695"/>
                <a:gd name="connsiteY173" fmla="*/ 189781 h 1630392"/>
                <a:gd name="connsiteX174" fmla="*/ 2432649 w 7161695"/>
                <a:gd name="connsiteY174" fmla="*/ 207034 h 1630392"/>
                <a:gd name="connsiteX175" fmla="*/ 2355011 w 7161695"/>
                <a:gd name="connsiteY175" fmla="*/ 163902 h 1630392"/>
                <a:gd name="connsiteX176" fmla="*/ 2251494 w 7161695"/>
                <a:gd name="connsiteY176" fmla="*/ 146649 h 1630392"/>
                <a:gd name="connsiteX177" fmla="*/ 2260121 w 7161695"/>
                <a:gd name="connsiteY177" fmla="*/ 232913 h 1630392"/>
                <a:gd name="connsiteX178" fmla="*/ 2208361 w 7161695"/>
                <a:gd name="connsiteY178" fmla="*/ 232914 h 1630392"/>
                <a:gd name="connsiteX179" fmla="*/ 2053087 w 7161695"/>
                <a:gd name="connsiteY179" fmla="*/ 163902 h 1630392"/>
                <a:gd name="connsiteX180" fmla="*/ 2027207 w 7161695"/>
                <a:gd name="connsiteY180" fmla="*/ 189781 h 1630392"/>
                <a:gd name="connsiteX181" fmla="*/ 1940943 w 7161695"/>
                <a:gd name="connsiteY181" fmla="*/ 241540 h 1630392"/>
                <a:gd name="connsiteX182" fmla="*/ 1915064 w 7161695"/>
                <a:gd name="connsiteY182" fmla="*/ 258792 h 1630392"/>
                <a:gd name="connsiteX183" fmla="*/ 1863306 w 7161695"/>
                <a:gd name="connsiteY183" fmla="*/ 276045 h 1630392"/>
                <a:gd name="connsiteX184" fmla="*/ 1725283 w 7161695"/>
                <a:gd name="connsiteY184" fmla="*/ 258792 h 1630392"/>
                <a:gd name="connsiteX185" fmla="*/ 1690777 w 7161695"/>
                <a:gd name="connsiteY185" fmla="*/ 241540 h 1630392"/>
                <a:gd name="connsiteX186" fmla="*/ 1639019 w 7161695"/>
                <a:gd name="connsiteY186" fmla="*/ 215660 h 1630392"/>
                <a:gd name="connsiteX187" fmla="*/ 1621766 w 7161695"/>
                <a:gd name="connsiteY187" fmla="*/ 189781 h 1630392"/>
                <a:gd name="connsiteX188" fmla="*/ 1526875 w 7161695"/>
                <a:gd name="connsiteY188" fmla="*/ 172528 h 1630392"/>
                <a:gd name="connsiteX189" fmla="*/ 1457864 w 7161695"/>
                <a:gd name="connsiteY189" fmla="*/ 155275 h 1630392"/>
                <a:gd name="connsiteX190" fmla="*/ 1380226 w 7161695"/>
                <a:gd name="connsiteY190" fmla="*/ 146649 h 1630392"/>
                <a:gd name="connsiteX191" fmla="*/ 1328468 w 7161695"/>
                <a:gd name="connsiteY191" fmla="*/ 138023 h 1630392"/>
                <a:gd name="connsiteX192" fmla="*/ 1293962 w 7161695"/>
                <a:gd name="connsiteY192" fmla="*/ 120770 h 1630392"/>
                <a:gd name="connsiteX193" fmla="*/ 1268083 w 7161695"/>
                <a:gd name="connsiteY193" fmla="*/ 112143 h 1630392"/>
                <a:gd name="connsiteX194" fmla="*/ 1250830 w 7161695"/>
                <a:gd name="connsiteY194" fmla="*/ 138023 h 1630392"/>
                <a:gd name="connsiteX195" fmla="*/ 1224951 w 7161695"/>
                <a:gd name="connsiteY195" fmla="*/ 155275 h 1630392"/>
                <a:gd name="connsiteX196" fmla="*/ 1199072 w 7161695"/>
                <a:gd name="connsiteY196" fmla="*/ 181155 h 1630392"/>
                <a:gd name="connsiteX197" fmla="*/ 1164566 w 7161695"/>
                <a:gd name="connsiteY197" fmla="*/ 198408 h 1630392"/>
                <a:gd name="connsiteX198" fmla="*/ 1086928 w 7161695"/>
                <a:gd name="connsiteY198" fmla="*/ 241540 h 1630392"/>
                <a:gd name="connsiteX199" fmla="*/ 1017917 w 7161695"/>
                <a:gd name="connsiteY199" fmla="*/ 215660 h 1630392"/>
                <a:gd name="connsiteX200" fmla="*/ 974785 w 7161695"/>
                <a:gd name="connsiteY200" fmla="*/ 198408 h 1630392"/>
                <a:gd name="connsiteX201" fmla="*/ 948906 w 7161695"/>
                <a:gd name="connsiteY201" fmla="*/ 189781 h 1630392"/>
                <a:gd name="connsiteX202" fmla="*/ 923026 w 7161695"/>
                <a:gd name="connsiteY202" fmla="*/ 172528 h 1630392"/>
                <a:gd name="connsiteX203" fmla="*/ 828136 w 7161695"/>
                <a:gd name="connsiteY203" fmla="*/ 138023 h 1630392"/>
                <a:gd name="connsiteX204" fmla="*/ 750498 w 7161695"/>
                <a:gd name="connsiteY204" fmla="*/ 112143 h 1630392"/>
                <a:gd name="connsiteX205" fmla="*/ 724619 w 7161695"/>
                <a:gd name="connsiteY205" fmla="*/ 103517 h 1630392"/>
                <a:gd name="connsiteX206" fmla="*/ 422694 w 7161695"/>
                <a:gd name="connsiteY206" fmla="*/ 112143 h 1630392"/>
                <a:gd name="connsiteX207" fmla="*/ 396815 w 7161695"/>
                <a:gd name="connsiteY207" fmla="*/ 103517 h 1630392"/>
                <a:gd name="connsiteX208" fmla="*/ 370936 w 7161695"/>
                <a:gd name="connsiteY208" fmla="*/ 77638 h 1630392"/>
                <a:gd name="connsiteX209" fmla="*/ 353683 w 7161695"/>
                <a:gd name="connsiteY209" fmla="*/ 17253 h 1630392"/>
                <a:gd name="connsiteX210" fmla="*/ 327804 w 7161695"/>
                <a:gd name="connsiteY210" fmla="*/ 0 h 1630392"/>
                <a:gd name="connsiteX211" fmla="*/ 241539 w 7161695"/>
                <a:gd name="connsiteY211" fmla="*/ 43132 h 1630392"/>
                <a:gd name="connsiteX212" fmla="*/ 215660 w 7161695"/>
                <a:gd name="connsiteY212" fmla="*/ 69011 h 1630392"/>
                <a:gd name="connsiteX213" fmla="*/ 189781 w 7161695"/>
                <a:gd name="connsiteY213" fmla="*/ 77638 h 1630392"/>
                <a:gd name="connsiteX214" fmla="*/ 103517 w 7161695"/>
                <a:gd name="connsiteY214" fmla="*/ 112143 h 1630392"/>
                <a:gd name="connsiteX215" fmla="*/ 51758 w 7161695"/>
                <a:gd name="connsiteY215" fmla="*/ 120770 h 1630392"/>
                <a:gd name="connsiteX216" fmla="*/ 0 w 7161695"/>
                <a:gd name="connsiteY216" fmla="*/ 138023 h 1630392"/>
                <a:gd name="connsiteX217" fmla="*/ 25879 w 7161695"/>
                <a:gd name="connsiteY217" fmla="*/ 198408 h 1630392"/>
                <a:gd name="connsiteX218" fmla="*/ 34506 w 7161695"/>
                <a:gd name="connsiteY218" fmla="*/ 224287 h 1630392"/>
                <a:gd name="connsiteX219" fmla="*/ 60385 w 7161695"/>
                <a:gd name="connsiteY219" fmla="*/ 232913 h 1630392"/>
                <a:gd name="connsiteX220" fmla="*/ 112143 w 7161695"/>
                <a:gd name="connsiteY220" fmla="*/ 224287 h 1630392"/>
                <a:gd name="connsiteX221" fmla="*/ 112143 w 7161695"/>
                <a:gd name="connsiteY221" fmla="*/ 215660 h 1630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</a:cxnLst>
              <a:rect l="l" t="t" r="r" b="b"/>
              <a:pathLst>
                <a:path w="7161695" h="1630392">
                  <a:moveTo>
                    <a:pt x="112143" y="215660"/>
                  </a:moveTo>
                  <a:cubicBezTo>
                    <a:pt x="119332" y="212784"/>
                    <a:pt x="140613" y="207034"/>
                    <a:pt x="155275" y="207034"/>
                  </a:cubicBezTo>
                  <a:cubicBezTo>
                    <a:pt x="196264" y="207034"/>
                    <a:pt x="236223" y="216322"/>
                    <a:pt x="276045" y="224287"/>
                  </a:cubicBezTo>
                  <a:cubicBezTo>
                    <a:pt x="287547" y="230038"/>
                    <a:pt x="298510" y="237025"/>
                    <a:pt x="310551" y="241540"/>
                  </a:cubicBezTo>
                  <a:cubicBezTo>
                    <a:pt x="321652" y="245703"/>
                    <a:pt x="334452" y="244864"/>
                    <a:pt x="345056" y="250166"/>
                  </a:cubicBezTo>
                  <a:cubicBezTo>
                    <a:pt x="363602" y="259439"/>
                    <a:pt x="379562" y="273170"/>
                    <a:pt x="396815" y="284672"/>
                  </a:cubicBezTo>
                  <a:cubicBezTo>
                    <a:pt x="421080" y="300849"/>
                    <a:pt x="476073" y="309781"/>
                    <a:pt x="508958" y="319177"/>
                  </a:cubicBezTo>
                  <a:cubicBezTo>
                    <a:pt x="517701" y="321675"/>
                    <a:pt x="526211" y="324928"/>
                    <a:pt x="534838" y="327804"/>
                  </a:cubicBezTo>
                  <a:cubicBezTo>
                    <a:pt x="585358" y="365694"/>
                    <a:pt x="690113" y="359434"/>
                    <a:pt x="603849" y="362309"/>
                  </a:cubicBezTo>
                  <a:lnTo>
                    <a:pt x="17252" y="345056"/>
                  </a:lnTo>
                  <a:cubicBezTo>
                    <a:pt x="-44570" y="346494"/>
                    <a:pt x="189782" y="355121"/>
                    <a:pt x="232914" y="370936"/>
                  </a:cubicBezTo>
                  <a:cubicBezTo>
                    <a:pt x="276046" y="386751"/>
                    <a:pt x="274607" y="437072"/>
                    <a:pt x="276045" y="439947"/>
                  </a:cubicBezTo>
                  <a:cubicBezTo>
                    <a:pt x="277483" y="442823"/>
                    <a:pt x="253042" y="385313"/>
                    <a:pt x="241540" y="388189"/>
                  </a:cubicBezTo>
                  <a:cubicBezTo>
                    <a:pt x="204159" y="385313"/>
                    <a:pt x="483079" y="454324"/>
                    <a:pt x="526211" y="465826"/>
                  </a:cubicBezTo>
                  <a:cubicBezTo>
                    <a:pt x="569343" y="477328"/>
                    <a:pt x="509380" y="458105"/>
                    <a:pt x="500332" y="457200"/>
                  </a:cubicBezTo>
                  <a:cubicBezTo>
                    <a:pt x="451608" y="452328"/>
                    <a:pt x="402566" y="451449"/>
                    <a:pt x="353683" y="448574"/>
                  </a:cubicBezTo>
                  <a:cubicBezTo>
                    <a:pt x="336430" y="451449"/>
                    <a:pt x="312091" y="442967"/>
                    <a:pt x="301924" y="457200"/>
                  </a:cubicBezTo>
                  <a:cubicBezTo>
                    <a:pt x="281421" y="485904"/>
                    <a:pt x="319901" y="521063"/>
                    <a:pt x="336430" y="534838"/>
                  </a:cubicBezTo>
                  <a:cubicBezTo>
                    <a:pt x="363836" y="557677"/>
                    <a:pt x="361785" y="550709"/>
                    <a:pt x="396815" y="560717"/>
                  </a:cubicBezTo>
                  <a:cubicBezTo>
                    <a:pt x="405558" y="563215"/>
                    <a:pt x="413921" y="566951"/>
                    <a:pt x="422694" y="569343"/>
                  </a:cubicBezTo>
                  <a:cubicBezTo>
                    <a:pt x="445570" y="575582"/>
                    <a:pt x="491706" y="586596"/>
                    <a:pt x="491706" y="586596"/>
                  </a:cubicBezTo>
                  <a:cubicBezTo>
                    <a:pt x="416079" y="662221"/>
                    <a:pt x="512023" y="569663"/>
                    <a:pt x="439947" y="629728"/>
                  </a:cubicBezTo>
                  <a:cubicBezTo>
                    <a:pt x="415041" y="650484"/>
                    <a:pt x="413779" y="656042"/>
                    <a:pt x="396815" y="681487"/>
                  </a:cubicBezTo>
                  <a:lnTo>
                    <a:pt x="431321" y="733245"/>
                  </a:lnTo>
                  <a:cubicBezTo>
                    <a:pt x="439296" y="745208"/>
                    <a:pt x="445851" y="758924"/>
                    <a:pt x="457200" y="767751"/>
                  </a:cubicBezTo>
                  <a:cubicBezTo>
                    <a:pt x="513419" y="811478"/>
                    <a:pt x="492390" y="781033"/>
                    <a:pt x="534838" y="802257"/>
                  </a:cubicBezTo>
                  <a:cubicBezTo>
                    <a:pt x="594411" y="832043"/>
                    <a:pt x="523408" y="810181"/>
                    <a:pt x="595223" y="828136"/>
                  </a:cubicBezTo>
                  <a:cubicBezTo>
                    <a:pt x="640670" y="873583"/>
                    <a:pt x="611946" y="854429"/>
                    <a:pt x="707366" y="871268"/>
                  </a:cubicBezTo>
                  <a:cubicBezTo>
                    <a:pt x="821093" y="891337"/>
                    <a:pt x="863586" y="904036"/>
                    <a:pt x="974785" y="905774"/>
                  </a:cubicBezTo>
                  <a:lnTo>
                    <a:pt x="1958196" y="914400"/>
                  </a:lnTo>
                  <a:cubicBezTo>
                    <a:pt x="1994132" y="921587"/>
                    <a:pt x="2002323" y="922514"/>
                    <a:pt x="2035834" y="931653"/>
                  </a:cubicBezTo>
                  <a:cubicBezTo>
                    <a:pt x="2056030" y="937161"/>
                    <a:pt x="2075821" y="944199"/>
                    <a:pt x="2096219" y="948906"/>
                  </a:cubicBezTo>
                  <a:cubicBezTo>
                    <a:pt x="2113262" y="952839"/>
                    <a:pt x="2130768" y="954403"/>
                    <a:pt x="2147977" y="957532"/>
                  </a:cubicBezTo>
                  <a:cubicBezTo>
                    <a:pt x="2188139" y="964834"/>
                    <a:pt x="2188687" y="965553"/>
                    <a:pt x="2225615" y="974785"/>
                  </a:cubicBezTo>
                  <a:cubicBezTo>
                    <a:pt x="2234241" y="983411"/>
                    <a:pt x="2241343" y="993897"/>
                    <a:pt x="2251494" y="1000664"/>
                  </a:cubicBezTo>
                  <a:cubicBezTo>
                    <a:pt x="2259060" y="1005708"/>
                    <a:pt x="2268630" y="1006793"/>
                    <a:pt x="2277373" y="1009291"/>
                  </a:cubicBezTo>
                  <a:cubicBezTo>
                    <a:pt x="2311248" y="1018970"/>
                    <a:pt x="2307881" y="1015052"/>
                    <a:pt x="2337758" y="1026543"/>
                  </a:cubicBezTo>
                  <a:cubicBezTo>
                    <a:pt x="2366664" y="1037661"/>
                    <a:pt x="2395268" y="1049547"/>
                    <a:pt x="2424023" y="1061049"/>
                  </a:cubicBezTo>
                  <a:cubicBezTo>
                    <a:pt x="2449243" y="1071137"/>
                    <a:pt x="2508898" y="1076340"/>
                    <a:pt x="2527539" y="1078302"/>
                  </a:cubicBezTo>
                  <a:cubicBezTo>
                    <a:pt x="2559125" y="1081627"/>
                    <a:pt x="2590800" y="1084053"/>
                    <a:pt x="2622430" y="1086928"/>
                  </a:cubicBezTo>
                  <a:cubicBezTo>
                    <a:pt x="2754328" y="1113309"/>
                    <a:pt x="2546605" y="1072853"/>
                    <a:pt x="2734573" y="1104181"/>
                  </a:cubicBezTo>
                  <a:cubicBezTo>
                    <a:pt x="2805215" y="1115955"/>
                    <a:pt x="2828236" y="1127595"/>
                    <a:pt x="2898475" y="1130060"/>
                  </a:cubicBezTo>
                  <a:cubicBezTo>
                    <a:pt x="3036443" y="1134901"/>
                    <a:pt x="3174520" y="1135811"/>
                    <a:pt x="3312543" y="1138687"/>
                  </a:cubicBezTo>
                  <a:cubicBezTo>
                    <a:pt x="3306792" y="1130061"/>
                    <a:pt x="3295290" y="1123176"/>
                    <a:pt x="3295290" y="1112808"/>
                  </a:cubicBezTo>
                  <a:cubicBezTo>
                    <a:pt x="3295290" y="1077275"/>
                    <a:pt x="3315419" y="1077343"/>
                    <a:pt x="3338423" y="1069675"/>
                  </a:cubicBezTo>
                  <a:cubicBezTo>
                    <a:pt x="3378679" y="1072551"/>
                    <a:pt x="3419055" y="1074077"/>
                    <a:pt x="3459192" y="1078302"/>
                  </a:cubicBezTo>
                  <a:cubicBezTo>
                    <a:pt x="3473773" y="1079837"/>
                    <a:pt x="3487791" y="1084990"/>
                    <a:pt x="3502324" y="1086928"/>
                  </a:cubicBezTo>
                  <a:cubicBezTo>
                    <a:pt x="3530969" y="1090747"/>
                    <a:pt x="3559834" y="1092679"/>
                    <a:pt x="3588589" y="1095555"/>
                  </a:cubicBezTo>
                  <a:cubicBezTo>
                    <a:pt x="3686637" y="1144580"/>
                    <a:pt x="3600769" y="1107534"/>
                    <a:pt x="3830128" y="1121434"/>
                  </a:cubicBezTo>
                  <a:cubicBezTo>
                    <a:pt x="3856119" y="1123009"/>
                    <a:pt x="3881770" y="1128574"/>
                    <a:pt x="3907766" y="1130060"/>
                  </a:cubicBezTo>
                  <a:cubicBezTo>
                    <a:pt x="3982462" y="1134328"/>
                    <a:pt x="4057291" y="1135811"/>
                    <a:pt x="4132053" y="1138687"/>
                  </a:cubicBezTo>
                  <a:cubicBezTo>
                    <a:pt x="4135218" y="1138951"/>
                    <a:pt x="4250299" y="1144579"/>
                    <a:pt x="4278702" y="1155940"/>
                  </a:cubicBezTo>
                  <a:cubicBezTo>
                    <a:pt x="4334048" y="1178079"/>
                    <a:pt x="4305828" y="1178129"/>
                    <a:pt x="4347713" y="1199072"/>
                  </a:cubicBezTo>
                  <a:cubicBezTo>
                    <a:pt x="4355846" y="1203138"/>
                    <a:pt x="4364966" y="1204823"/>
                    <a:pt x="4373592" y="1207698"/>
                  </a:cubicBezTo>
                  <a:cubicBezTo>
                    <a:pt x="4385094" y="1216324"/>
                    <a:pt x="4395238" y="1227147"/>
                    <a:pt x="4408098" y="1233577"/>
                  </a:cubicBezTo>
                  <a:cubicBezTo>
                    <a:pt x="4424364" y="1241710"/>
                    <a:pt x="4442603" y="1245079"/>
                    <a:pt x="4459856" y="1250830"/>
                  </a:cubicBezTo>
                  <a:lnTo>
                    <a:pt x="4485736" y="1259457"/>
                  </a:lnTo>
                  <a:cubicBezTo>
                    <a:pt x="4509450" y="1267362"/>
                    <a:pt x="4530539" y="1279284"/>
                    <a:pt x="4554747" y="1285336"/>
                  </a:cubicBezTo>
                  <a:cubicBezTo>
                    <a:pt x="4568971" y="1288892"/>
                    <a:pt x="4583502" y="1291087"/>
                    <a:pt x="4597879" y="1293962"/>
                  </a:cubicBezTo>
                  <a:cubicBezTo>
                    <a:pt x="4684611" y="1337328"/>
                    <a:pt x="4575181" y="1286396"/>
                    <a:pt x="4675517" y="1319841"/>
                  </a:cubicBezTo>
                  <a:cubicBezTo>
                    <a:pt x="4687717" y="1323908"/>
                    <a:pt x="4697658" y="1333561"/>
                    <a:pt x="4710023" y="1337094"/>
                  </a:cubicBezTo>
                  <a:cubicBezTo>
                    <a:pt x="4738219" y="1345150"/>
                    <a:pt x="4767532" y="1348596"/>
                    <a:pt x="4796287" y="1354347"/>
                  </a:cubicBezTo>
                  <a:cubicBezTo>
                    <a:pt x="4851036" y="1365297"/>
                    <a:pt x="4825201" y="1359420"/>
                    <a:pt x="4873924" y="1371600"/>
                  </a:cubicBezTo>
                  <a:cubicBezTo>
                    <a:pt x="4967105" y="1427508"/>
                    <a:pt x="4872589" y="1376492"/>
                    <a:pt x="4951562" y="1406106"/>
                  </a:cubicBezTo>
                  <a:cubicBezTo>
                    <a:pt x="4963603" y="1410621"/>
                    <a:pt x="4973958" y="1419033"/>
                    <a:pt x="4986068" y="1423358"/>
                  </a:cubicBezTo>
                  <a:cubicBezTo>
                    <a:pt x="5014340" y="1433455"/>
                    <a:pt x="5043639" y="1440409"/>
                    <a:pt x="5072332" y="1449238"/>
                  </a:cubicBezTo>
                  <a:cubicBezTo>
                    <a:pt x="5081023" y="1451912"/>
                    <a:pt x="5089351" y="1455819"/>
                    <a:pt x="5098211" y="1457864"/>
                  </a:cubicBezTo>
                  <a:cubicBezTo>
                    <a:pt x="5126784" y="1464458"/>
                    <a:pt x="5156026" y="1468005"/>
                    <a:pt x="5184475" y="1475117"/>
                  </a:cubicBezTo>
                  <a:cubicBezTo>
                    <a:pt x="5233205" y="1487299"/>
                    <a:pt x="5207355" y="1481418"/>
                    <a:pt x="5262113" y="1492370"/>
                  </a:cubicBezTo>
                  <a:cubicBezTo>
                    <a:pt x="5273615" y="1498121"/>
                    <a:pt x="5284578" y="1505108"/>
                    <a:pt x="5296619" y="1509623"/>
                  </a:cubicBezTo>
                  <a:cubicBezTo>
                    <a:pt x="5325558" y="1520475"/>
                    <a:pt x="5374223" y="1523420"/>
                    <a:pt x="5400136" y="1526875"/>
                  </a:cubicBezTo>
                  <a:cubicBezTo>
                    <a:pt x="5420290" y="1529562"/>
                    <a:pt x="5440465" y="1532159"/>
                    <a:pt x="5460521" y="1535502"/>
                  </a:cubicBezTo>
                  <a:cubicBezTo>
                    <a:pt x="5474984" y="1537912"/>
                    <a:pt x="5489138" y="1542054"/>
                    <a:pt x="5503653" y="1544128"/>
                  </a:cubicBezTo>
                  <a:cubicBezTo>
                    <a:pt x="5529430" y="1547810"/>
                    <a:pt x="5555411" y="1549879"/>
                    <a:pt x="5581290" y="1552755"/>
                  </a:cubicBezTo>
                  <a:cubicBezTo>
                    <a:pt x="5683402" y="1593599"/>
                    <a:pt x="5608999" y="1568605"/>
                    <a:pt x="5814204" y="1587260"/>
                  </a:cubicBezTo>
                  <a:lnTo>
                    <a:pt x="5909094" y="1595887"/>
                  </a:lnTo>
                  <a:cubicBezTo>
                    <a:pt x="5979345" y="1602274"/>
                    <a:pt x="6039721" y="1601179"/>
                    <a:pt x="6107502" y="1613140"/>
                  </a:cubicBezTo>
                  <a:cubicBezTo>
                    <a:pt x="6133609" y="1617747"/>
                    <a:pt x="6159260" y="1624641"/>
                    <a:pt x="6185139" y="1630392"/>
                  </a:cubicBezTo>
                  <a:lnTo>
                    <a:pt x="6435306" y="1621766"/>
                  </a:lnTo>
                  <a:cubicBezTo>
                    <a:pt x="6449425" y="1619051"/>
                    <a:pt x="6420471" y="1596464"/>
                    <a:pt x="6409426" y="1587260"/>
                  </a:cubicBezTo>
                  <a:cubicBezTo>
                    <a:pt x="6402441" y="1581439"/>
                    <a:pt x="6392173" y="1581509"/>
                    <a:pt x="6383547" y="1578634"/>
                  </a:cubicBezTo>
                  <a:lnTo>
                    <a:pt x="6331789" y="1544128"/>
                  </a:lnTo>
                  <a:cubicBezTo>
                    <a:pt x="6313248" y="1531767"/>
                    <a:pt x="6314521" y="1509593"/>
                    <a:pt x="6305909" y="1492370"/>
                  </a:cubicBezTo>
                  <a:cubicBezTo>
                    <a:pt x="6301272" y="1483097"/>
                    <a:pt x="6294407" y="1475117"/>
                    <a:pt x="6288656" y="1466491"/>
                  </a:cubicBezTo>
                  <a:cubicBezTo>
                    <a:pt x="6291532" y="1454989"/>
                    <a:pt x="6290706" y="1441850"/>
                    <a:pt x="6297283" y="1431985"/>
                  </a:cubicBezTo>
                  <a:cubicBezTo>
                    <a:pt x="6303034" y="1423359"/>
                    <a:pt x="6314160" y="1419876"/>
                    <a:pt x="6323162" y="1414732"/>
                  </a:cubicBezTo>
                  <a:cubicBezTo>
                    <a:pt x="6353009" y="1397676"/>
                    <a:pt x="6354513" y="1398531"/>
                    <a:pt x="6383547" y="1388853"/>
                  </a:cubicBezTo>
                  <a:cubicBezTo>
                    <a:pt x="6392173" y="1383102"/>
                    <a:pt x="6399897" y="1375684"/>
                    <a:pt x="6409426" y="1371600"/>
                  </a:cubicBezTo>
                  <a:cubicBezTo>
                    <a:pt x="6420323" y="1366930"/>
                    <a:pt x="6432306" y="1365299"/>
                    <a:pt x="6443932" y="1362974"/>
                  </a:cubicBezTo>
                  <a:cubicBezTo>
                    <a:pt x="6516290" y="1348502"/>
                    <a:pt x="6522569" y="1353769"/>
                    <a:pt x="6616460" y="1345721"/>
                  </a:cubicBezTo>
                  <a:lnTo>
                    <a:pt x="6797615" y="1328468"/>
                  </a:lnTo>
                  <a:cubicBezTo>
                    <a:pt x="6918385" y="1331343"/>
                    <a:pt x="7039120" y="1337094"/>
                    <a:pt x="7159924" y="1337094"/>
                  </a:cubicBezTo>
                  <a:cubicBezTo>
                    <a:pt x="7169017" y="1337094"/>
                    <a:pt x="7140475" y="1334898"/>
                    <a:pt x="7134045" y="1328468"/>
                  </a:cubicBezTo>
                  <a:cubicBezTo>
                    <a:pt x="7127615" y="1322038"/>
                    <a:pt x="7129001" y="1310947"/>
                    <a:pt x="7125419" y="1302589"/>
                  </a:cubicBezTo>
                  <a:cubicBezTo>
                    <a:pt x="7080053" y="1196733"/>
                    <a:pt x="7134227" y="1328830"/>
                    <a:pt x="7090913" y="1242204"/>
                  </a:cubicBezTo>
                  <a:cubicBezTo>
                    <a:pt x="7083988" y="1228354"/>
                    <a:pt x="7079097" y="1213571"/>
                    <a:pt x="7073660" y="1199072"/>
                  </a:cubicBezTo>
                  <a:cubicBezTo>
                    <a:pt x="7061570" y="1166831"/>
                    <a:pt x="7056722" y="1139944"/>
                    <a:pt x="7047781" y="1104181"/>
                  </a:cubicBezTo>
                  <a:cubicBezTo>
                    <a:pt x="7043752" y="1088066"/>
                    <a:pt x="7035219" y="1063521"/>
                    <a:pt x="7021902" y="1052423"/>
                  </a:cubicBezTo>
                  <a:cubicBezTo>
                    <a:pt x="7012023" y="1044191"/>
                    <a:pt x="6998898" y="1040921"/>
                    <a:pt x="6987396" y="1035170"/>
                  </a:cubicBezTo>
                  <a:cubicBezTo>
                    <a:pt x="6955766" y="1038045"/>
                    <a:pt x="6923783" y="1038277"/>
                    <a:pt x="6892506" y="1043796"/>
                  </a:cubicBezTo>
                  <a:cubicBezTo>
                    <a:pt x="6874596" y="1046956"/>
                    <a:pt x="6858166" y="1055823"/>
                    <a:pt x="6840747" y="1061049"/>
                  </a:cubicBezTo>
                  <a:cubicBezTo>
                    <a:pt x="6803776" y="1072140"/>
                    <a:pt x="6788377" y="1072227"/>
                    <a:pt x="6745856" y="1078302"/>
                  </a:cubicBezTo>
                  <a:cubicBezTo>
                    <a:pt x="6691784" y="1096325"/>
                    <a:pt x="6698637" y="1096366"/>
                    <a:pt x="6607834" y="1095555"/>
                  </a:cubicBezTo>
                  <a:cubicBezTo>
                    <a:pt x="6323116" y="1093013"/>
                    <a:pt x="6038491" y="1084053"/>
                    <a:pt x="5753819" y="1078302"/>
                  </a:cubicBezTo>
                  <a:cubicBezTo>
                    <a:pt x="5704694" y="1075412"/>
                    <a:pt x="5598631" y="1072388"/>
                    <a:pt x="5538158" y="1061049"/>
                  </a:cubicBezTo>
                  <a:cubicBezTo>
                    <a:pt x="5514852" y="1056679"/>
                    <a:pt x="5492398" y="1048446"/>
                    <a:pt x="5469147" y="1043796"/>
                  </a:cubicBezTo>
                  <a:cubicBezTo>
                    <a:pt x="5407194" y="1031405"/>
                    <a:pt x="5329150" y="1030194"/>
                    <a:pt x="5270739" y="1026543"/>
                  </a:cubicBezTo>
                  <a:cubicBezTo>
                    <a:pt x="5259237" y="1020792"/>
                    <a:pt x="5245327" y="1018384"/>
                    <a:pt x="5236234" y="1009291"/>
                  </a:cubicBezTo>
                  <a:cubicBezTo>
                    <a:pt x="5208674" y="981731"/>
                    <a:pt x="5237889" y="979156"/>
                    <a:pt x="5253487" y="966158"/>
                  </a:cubicBezTo>
                  <a:cubicBezTo>
                    <a:pt x="5296566" y="930259"/>
                    <a:pt x="5259765" y="946812"/>
                    <a:pt x="5305245" y="931653"/>
                  </a:cubicBezTo>
                  <a:cubicBezTo>
                    <a:pt x="5362216" y="893672"/>
                    <a:pt x="5293293" y="936343"/>
                    <a:pt x="5382883" y="897147"/>
                  </a:cubicBezTo>
                  <a:cubicBezTo>
                    <a:pt x="5403930" y="887939"/>
                    <a:pt x="5477381" y="846279"/>
                    <a:pt x="5512279" y="836762"/>
                  </a:cubicBezTo>
                  <a:cubicBezTo>
                    <a:pt x="5529154" y="832160"/>
                    <a:pt x="5546785" y="831011"/>
                    <a:pt x="5564038" y="828136"/>
                  </a:cubicBezTo>
                  <a:cubicBezTo>
                    <a:pt x="5648703" y="771691"/>
                    <a:pt x="5591509" y="817159"/>
                    <a:pt x="5382883" y="802257"/>
                  </a:cubicBezTo>
                  <a:cubicBezTo>
                    <a:pt x="5371057" y="801412"/>
                    <a:pt x="5360095" y="795433"/>
                    <a:pt x="5348377" y="793630"/>
                  </a:cubicBezTo>
                  <a:cubicBezTo>
                    <a:pt x="5322641" y="789671"/>
                    <a:pt x="5296618" y="787879"/>
                    <a:pt x="5270739" y="785004"/>
                  </a:cubicBezTo>
                  <a:cubicBezTo>
                    <a:pt x="5327954" y="708718"/>
                    <a:pt x="5313405" y="743271"/>
                    <a:pt x="5331124" y="690113"/>
                  </a:cubicBezTo>
                  <a:cubicBezTo>
                    <a:pt x="5319622" y="678611"/>
                    <a:pt x="5309855" y="665062"/>
                    <a:pt x="5296619" y="655608"/>
                  </a:cubicBezTo>
                  <a:cubicBezTo>
                    <a:pt x="5289219" y="650323"/>
                    <a:pt x="5278872" y="651048"/>
                    <a:pt x="5270739" y="646981"/>
                  </a:cubicBezTo>
                  <a:cubicBezTo>
                    <a:pt x="5261466" y="642344"/>
                    <a:pt x="5253486" y="635479"/>
                    <a:pt x="5244860" y="629728"/>
                  </a:cubicBezTo>
                  <a:cubicBezTo>
                    <a:pt x="5239939" y="614965"/>
                    <a:pt x="5233315" y="587526"/>
                    <a:pt x="5218981" y="577970"/>
                  </a:cubicBezTo>
                  <a:cubicBezTo>
                    <a:pt x="5209116" y="571393"/>
                    <a:pt x="5195977" y="572219"/>
                    <a:pt x="5184475" y="569343"/>
                  </a:cubicBezTo>
                  <a:cubicBezTo>
                    <a:pt x="5118625" y="585807"/>
                    <a:pt x="5181461" y="566539"/>
                    <a:pt x="5106838" y="603849"/>
                  </a:cubicBezTo>
                  <a:cubicBezTo>
                    <a:pt x="5098705" y="607916"/>
                    <a:pt x="5089316" y="608893"/>
                    <a:pt x="5080958" y="612475"/>
                  </a:cubicBezTo>
                  <a:cubicBezTo>
                    <a:pt x="5018453" y="639263"/>
                    <a:pt x="5076036" y="623811"/>
                    <a:pt x="5003321" y="638355"/>
                  </a:cubicBezTo>
                  <a:lnTo>
                    <a:pt x="4951562" y="672860"/>
                  </a:lnTo>
                  <a:cubicBezTo>
                    <a:pt x="4936430" y="682948"/>
                    <a:pt x="4899804" y="690113"/>
                    <a:pt x="4899804" y="690113"/>
                  </a:cubicBezTo>
                  <a:cubicBezTo>
                    <a:pt x="4871049" y="687238"/>
                    <a:pt x="4841796" y="687542"/>
                    <a:pt x="4813539" y="681487"/>
                  </a:cubicBezTo>
                  <a:cubicBezTo>
                    <a:pt x="4780302" y="674365"/>
                    <a:pt x="4781235" y="659461"/>
                    <a:pt x="4753155" y="646981"/>
                  </a:cubicBezTo>
                  <a:cubicBezTo>
                    <a:pt x="4660764" y="605918"/>
                    <a:pt x="4734084" y="651521"/>
                    <a:pt x="4675517" y="612475"/>
                  </a:cubicBezTo>
                  <a:cubicBezTo>
                    <a:pt x="4665117" y="581277"/>
                    <a:pt x="4658166" y="573879"/>
                    <a:pt x="4675517" y="534838"/>
                  </a:cubicBezTo>
                  <a:cubicBezTo>
                    <a:pt x="4680472" y="523690"/>
                    <a:pt x="4693586" y="518330"/>
                    <a:pt x="4701396" y="508958"/>
                  </a:cubicBezTo>
                  <a:cubicBezTo>
                    <a:pt x="4708033" y="500993"/>
                    <a:pt x="4712898" y="491705"/>
                    <a:pt x="4718649" y="483079"/>
                  </a:cubicBezTo>
                  <a:cubicBezTo>
                    <a:pt x="4715367" y="466669"/>
                    <a:pt x="4710240" y="431755"/>
                    <a:pt x="4701396" y="414068"/>
                  </a:cubicBezTo>
                  <a:cubicBezTo>
                    <a:pt x="4696759" y="404795"/>
                    <a:pt x="4689894" y="396815"/>
                    <a:pt x="4684143" y="388189"/>
                  </a:cubicBezTo>
                  <a:cubicBezTo>
                    <a:pt x="4675517" y="339306"/>
                    <a:pt x="4672527" y="289085"/>
                    <a:pt x="4658264" y="241540"/>
                  </a:cubicBezTo>
                  <a:cubicBezTo>
                    <a:pt x="4651806" y="220013"/>
                    <a:pt x="4613241" y="206942"/>
                    <a:pt x="4597879" y="198408"/>
                  </a:cubicBezTo>
                  <a:cubicBezTo>
                    <a:pt x="4549648" y="171613"/>
                    <a:pt x="4562702" y="180483"/>
                    <a:pt x="4528868" y="146649"/>
                  </a:cubicBezTo>
                  <a:cubicBezTo>
                    <a:pt x="4481317" y="162499"/>
                    <a:pt x="4520582" y="145124"/>
                    <a:pt x="4468483" y="189781"/>
                  </a:cubicBezTo>
                  <a:cubicBezTo>
                    <a:pt x="4460611" y="196528"/>
                    <a:pt x="4450310" y="200098"/>
                    <a:pt x="4442604" y="207034"/>
                  </a:cubicBezTo>
                  <a:cubicBezTo>
                    <a:pt x="4421446" y="226077"/>
                    <a:pt x="4402347" y="247291"/>
                    <a:pt x="4382219" y="267419"/>
                  </a:cubicBezTo>
                  <a:cubicBezTo>
                    <a:pt x="4370363" y="279275"/>
                    <a:pt x="4353850" y="285349"/>
                    <a:pt x="4339087" y="293298"/>
                  </a:cubicBezTo>
                  <a:cubicBezTo>
                    <a:pt x="4316442" y="305491"/>
                    <a:pt x="4293079" y="316302"/>
                    <a:pt x="4270075" y="327804"/>
                  </a:cubicBezTo>
                  <a:cubicBezTo>
                    <a:pt x="4249069" y="338307"/>
                    <a:pt x="4208579" y="347491"/>
                    <a:pt x="4183811" y="353683"/>
                  </a:cubicBezTo>
                  <a:cubicBezTo>
                    <a:pt x="4129177" y="347932"/>
                    <a:pt x="4072731" y="351522"/>
                    <a:pt x="4019909" y="336430"/>
                  </a:cubicBezTo>
                  <a:cubicBezTo>
                    <a:pt x="4008499" y="333170"/>
                    <a:pt x="3999716" y="286279"/>
                    <a:pt x="3994030" y="276045"/>
                  </a:cubicBezTo>
                  <a:cubicBezTo>
                    <a:pt x="3983960" y="257919"/>
                    <a:pt x="3971026" y="241540"/>
                    <a:pt x="3959524" y="224287"/>
                  </a:cubicBezTo>
                  <a:lnTo>
                    <a:pt x="3942272" y="198408"/>
                  </a:lnTo>
                  <a:cubicBezTo>
                    <a:pt x="3936521" y="189781"/>
                    <a:pt x="3928298" y="182364"/>
                    <a:pt x="3925019" y="172528"/>
                  </a:cubicBezTo>
                  <a:cubicBezTo>
                    <a:pt x="3907524" y="120046"/>
                    <a:pt x="3927809" y="173332"/>
                    <a:pt x="3899139" y="120770"/>
                  </a:cubicBezTo>
                  <a:cubicBezTo>
                    <a:pt x="3856281" y="42196"/>
                    <a:pt x="3890549" y="60396"/>
                    <a:pt x="3838755" y="43132"/>
                  </a:cubicBezTo>
                  <a:cubicBezTo>
                    <a:pt x="3827253" y="46007"/>
                    <a:pt x="3814490" y="45784"/>
                    <a:pt x="3804249" y="51758"/>
                  </a:cubicBezTo>
                  <a:cubicBezTo>
                    <a:pt x="3779411" y="66247"/>
                    <a:pt x="3755571" y="83185"/>
                    <a:pt x="3735238" y="103517"/>
                  </a:cubicBezTo>
                  <a:cubicBezTo>
                    <a:pt x="3726611" y="112143"/>
                    <a:pt x="3719285" y="122305"/>
                    <a:pt x="3709358" y="129396"/>
                  </a:cubicBezTo>
                  <a:cubicBezTo>
                    <a:pt x="3698894" y="136870"/>
                    <a:pt x="3686355" y="140898"/>
                    <a:pt x="3674853" y="146649"/>
                  </a:cubicBezTo>
                  <a:cubicBezTo>
                    <a:pt x="3666610" y="154330"/>
                    <a:pt x="3710221" y="304882"/>
                    <a:pt x="3703032" y="313508"/>
                  </a:cubicBezTo>
                  <a:cubicBezTo>
                    <a:pt x="3695843" y="322135"/>
                    <a:pt x="3649357" y="198901"/>
                    <a:pt x="3631721" y="198408"/>
                  </a:cubicBezTo>
                  <a:cubicBezTo>
                    <a:pt x="3614085" y="197915"/>
                    <a:pt x="3623094" y="291860"/>
                    <a:pt x="3597215" y="310550"/>
                  </a:cubicBezTo>
                  <a:cubicBezTo>
                    <a:pt x="3571336" y="329241"/>
                    <a:pt x="3513443" y="308620"/>
                    <a:pt x="3476445" y="310551"/>
                  </a:cubicBezTo>
                  <a:cubicBezTo>
                    <a:pt x="3439447" y="312482"/>
                    <a:pt x="3414047" y="304881"/>
                    <a:pt x="3375228" y="322134"/>
                  </a:cubicBezTo>
                  <a:cubicBezTo>
                    <a:pt x="3336409" y="339387"/>
                    <a:pt x="3302862" y="359927"/>
                    <a:pt x="3312543" y="353683"/>
                  </a:cubicBezTo>
                  <a:cubicBezTo>
                    <a:pt x="3322224" y="347439"/>
                    <a:pt x="3470694" y="284672"/>
                    <a:pt x="3433313" y="284672"/>
                  </a:cubicBezTo>
                  <a:cubicBezTo>
                    <a:pt x="3395932" y="284672"/>
                    <a:pt x="3119887" y="350808"/>
                    <a:pt x="3088257" y="353683"/>
                  </a:cubicBezTo>
                  <a:lnTo>
                    <a:pt x="2846717" y="284672"/>
                  </a:lnTo>
                  <a:cubicBezTo>
                    <a:pt x="2796396" y="271732"/>
                    <a:pt x="2805807" y="281888"/>
                    <a:pt x="2786332" y="276045"/>
                  </a:cubicBezTo>
                  <a:cubicBezTo>
                    <a:pt x="2776402" y="273066"/>
                    <a:pt x="2769455" y="263936"/>
                    <a:pt x="2760453" y="258792"/>
                  </a:cubicBezTo>
                  <a:cubicBezTo>
                    <a:pt x="2749288" y="252412"/>
                    <a:pt x="2737112" y="247920"/>
                    <a:pt x="2725947" y="241540"/>
                  </a:cubicBezTo>
                  <a:cubicBezTo>
                    <a:pt x="2667146" y="207940"/>
                    <a:pt x="2740650" y="237241"/>
                    <a:pt x="2639683" y="198408"/>
                  </a:cubicBezTo>
                  <a:cubicBezTo>
                    <a:pt x="2443085" y="122794"/>
                    <a:pt x="2711315" y="228036"/>
                    <a:pt x="2544792" y="172528"/>
                  </a:cubicBezTo>
                  <a:cubicBezTo>
                    <a:pt x="2430584" y="134459"/>
                    <a:pt x="2415397" y="100642"/>
                    <a:pt x="2424023" y="120770"/>
                  </a:cubicBezTo>
                  <a:cubicBezTo>
                    <a:pt x="2432649" y="140898"/>
                    <a:pt x="2590799" y="277483"/>
                    <a:pt x="2596550" y="293298"/>
                  </a:cubicBezTo>
                  <a:cubicBezTo>
                    <a:pt x="2602301" y="309113"/>
                    <a:pt x="2454215" y="230038"/>
                    <a:pt x="2458528" y="215661"/>
                  </a:cubicBezTo>
                  <a:cubicBezTo>
                    <a:pt x="2462841" y="201284"/>
                    <a:pt x="2615241" y="211346"/>
                    <a:pt x="2622430" y="207033"/>
                  </a:cubicBezTo>
                  <a:cubicBezTo>
                    <a:pt x="2629619" y="202720"/>
                    <a:pt x="2533290" y="189781"/>
                    <a:pt x="2501660" y="189781"/>
                  </a:cubicBezTo>
                  <a:cubicBezTo>
                    <a:pt x="2470030" y="189781"/>
                    <a:pt x="2457090" y="211347"/>
                    <a:pt x="2432649" y="207034"/>
                  </a:cubicBezTo>
                  <a:cubicBezTo>
                    <a:pt x="2408208" y="202721"/>
                    <a:pt x="2385204" y="173966"/>
                    <a:pt x="2355011" y="163902"/>
                  </a:cubicBezTo>
                  <a:cubicBezTo>
                    <a:pt x="2324819" y="153838"/>
                    <a:pt x="2297122" y="161858"/>
                    <a:pt x="2251494" y="146649"/>
                  </a:cubicBezTo>
                  <a:cubicBezTo>
                    <a:pt x="2248619" y="155275"/>
                    <a:pt x="2267310" y="218536"/>
                    <a:pt x="2260121" y="232913"/>
                  </a:cubicBezTo>
                  <a:cubicBezTo>
                    <a:pt x="2252932" y="247290"/>
                    <a:pt x="2201554" y="212493"/>
                    <a:pt x="2208361" y="232914"/>
                  </a:cubicBezTo>
                  <a:cubicBezTo>
                    <a:pt x="2202610" y="255918"/>
                    <a:pt x="2083279" y="171091"/>
                    <a:pt x="2053087" y="163902"/>
                  </a:cubicBezTo>
                  <a:cubicBezTo>
                    <a:pt x="2022895" y="156713"/>
                    <a:pt x="2036837" y="182291"/>
                    <a:pt x="2027207" y="189781"/>
                  </a:cubicBezTo>
                  <a:cubicBezTo>
                    <a:pt x="1968770" y="235232"/>
                    <a:pt x="1991502" y="212650"/>
                    <a:pt x="1940943" y="241540"/>
                  </a:cubicBezTo>
                  <a:cubicBezTo>
                    <a:pt x="1931941" y="246684"/>
                    <a:pt x="1924538" y="254581"/>
                    <a:pt x="1915064" y="258792"/>
                  </a:cubicBezTo>
                  <a:cubicBezTo>
                    <a:pt x="1898445" y="266178"/>
                    <a:pt x="1863306" y="276045"/>
                    <a:pt x="1863306" y="276045"/>
                  </a:cubicBezTo>
                  <a:cubicBezTo>
                    <a:pt x="1817298" y="270294"/>
                    <a:pt x="1770748" y="267885"/>
                    <a:pt x="1725283" y="258792"/>
                  </a:cubicBezTo>
                  <a:cubicBezTo>
                    <a:pt x="1712673" y="256270"/>
                    <a:pt x="1702597" y="246606"/>
                    <a:pt x="1690777" y="241540"/>
                  </a:cubicBezTo>
                  <a:cubicBezTo>
                    <a:pt x="1640782" y="220114"/>
                    <a:pt x="1688746" y="248812"/>
                    <a:pt x="1639019" y="215660"/>
                  </a:cubicBezTo>
                  <a:cubicBezTo>
                    <a:pt x="1633268" y="207034"/>
                    <a:pt x="1630768" y="194925"/>
                    <a:pt x="1621766" y="189781"/>
                  </a:cubicBezTo>
                  <a:cubicBezTo>
                    <a:pt x="1616779" y="186931"/>
                    <a:pt x="1527131" y="172583"/>
                    <a:pt x="1526875" y="172528"/>
                  </a:cubicBezTo>
                  <a:cubicBezTo>
                    <a:pt x="1503690" y="167560"/>
                    <a:pt x="1481215" y="159396"/>
                    <a:pt x="1457864" y="155275"/>
                  </a:cubicBezTo>
                  <a:cubicBezTo>
                    <a:pt x="1432222" y="150750"/>
                    <a:pt x="1406036" y="150090"/>
                    <a:pt x="1380226" y="146649"/>
                  </a:cubicBezTo>
                  <a:cubicBezTo>
                    <a:pt x="1362889" y="144337"/>
                    <a:pt x="1345721" y="140898"/>
                    <a:pt x="1328468" y="138023"/>
                  </a:cubicBezTo>
                  <a:cubicBezTo>
                    <a:pt x="1316966" y="132272"/>
                    <a:pt x="1305782" y="125836"/>
                    <a:pt x="1293962" y="120770"/>
                  </a:cubicBezTo>
                  <a:cubicBezTo>
                    <a:pt x="1285604" y="117188"/>
                    <a:pt x="1276526" y="108766"/>
                    <a:pt x="1268083" y="112143"/>
                  </a:cubicBezTo>
                  <a:cubicBezTo>
                    <a:pt x="1258457" y="115994"/>
                    <a:pt x="1258161" y="130692"/>
                    <a:pt x="1250830" y="138023"/>
                  </a:cubicBezTo>
                  <a:cubicBezTo>
                    <a:pt x="1243499" y="145354"/>
                    <a:pt x="1232915" y="148638"/>
                    <a:pt x="1224951" y="155275"/>
                  </a:cubicBezTo>
                  <a:cubicBezTo>
                    <a:pt x="1215579" y="163085"/>
                    <a:pt x="1208999" y="174064"/>
                    <a:pt x="1199072" y="181155"/>
                  </a:cubicBezTo>
                  <a:cubicBezTo>
                    <a:pt x="1188608" y="188630"/>
                    <a:pt x="1175593" y="191792"/>
                    <a:pt x="1164566" y="198408"/>
                  </a:cubicBezTo>
                  <a:cubicBezTo>
                    <a:pt x="1090409" y="242901"/>
                    <a:pt x="1138982" y="224187"/>
                    <a:pt x="1086928" y="241540"/>
                  </a:cubicBezTo>
                  <a:cubicBezTo>
                    <a:pt x="1003707" y="224895"/>
                    <a:pt x="1077154" y="245278"/>
                    <a:pt x="1017917" y="215660"/>
                  </a:cubicBezTo>
                  <a:cubicBezTo>
                    <a:pt x="1004067" y="208735"/>
                    <a:pt x="989284" y="203845"/>
                    <a:pt x="974785" y="198408"/>
                  </a:cubicBezTo>
                  <a:cubicBezTo>
                    <a:pt x="966271" y="195215"/>
                    <a:pt x="957039" y="193848"/>
                    <a:pt x="948906" y="189781"/>
                  </a:cubicBezTo>
                  <a:cubicBezTo>
                    <a:pt x="939633" y="185144"/>
                    <a:pt x="932299" y="177165"/>
                    <a:pt x="923026" y="172528"/>
                  </a:cubicBezTo>
                  <a:cubicBezTo>
                    <a:pt x="899014" y="160522"/>
                    <a:pt x="852299" y="146077"/>
                    <a:pt x="828136" y="138023"/>
                  </a:cubicBezTo>
                  <a:lnTo>
                    <a:pt x="750498" y="112143"/>
                  </a:lnTo>
                  <a:lnTo>
                    <a:pt x="724619" y="103517"/>
                  </a:lnTo>
                  <a:cubicBezTo>
                    <a:pt x="623977" y="106392"/>
                    <a:pt x="523377" y="112143"/>
                    <a:pt x="422694" y="112143"/>
                  </a:cubicBezTo>
                  <a:cubicBezTo>
                    <a:pt x="413601" y="112143"/>
                    <a:pt x="404381" y="108561"/>
                    <a:pt x="396815" y="103517"/>
                  </a:cubicBezTo>
                  <a:cubicBezTo>
                    <a:pt x="386664" y="96750"/>
                    <a:pt x="379562" y="86264"/>
                    <a:pt x="370936" y="77638"/>
                  </a:cubicBezTo>
                  <a:cubicBezTo>
                    <a:pt x="370373" y="75387"/>
                    <a:pt x="358182" y="22877"/>
                    <a:pt x="353683" y="17253"/>
                  </a:cubicBezTo>
                  <a:cubicBezTo>
                    <a:pt x="347206" y="9157"/>
                    <a:pt x="336430" y="5751"/>
                    <a:pt x="327804" y="0"/>
                  </a:cubicBezTo>
                  <a:cubicBezTo>
                    <a:pt x="288841" y="9740"/>
                    <a:pt x="275775" y="8896"/>
                    <a:pt x="241539" y="43132"/>
                  </a:cubicBezTo>
                  <a:cubicBezTo>
                    <a:pt x="232913" y="51758"/>
                    <a:pt x="225811" y="62244"/>
                    <a:pt x="215660" y="69011"/>
                  </a:cubicBezTo>
                  <a:cubicBezTo>
                    <a:pt x="208094" y="74055"/>
                    <a:pt x="198268" y="74374"/>
                    <a:pt x="189781" y="77638"/>
                  </a:cubicBezTo>
                  <a:cubicBezTo>
                    <a:pt x="160876" y="88755"/>
                    <a:pt x="132272" y="100641"/>
                    <a:pt x="103517" y="112143"/>
                  </a:cubicBezTo>
                  <a:cubicBezTo>
                    <a:pt x="87277" y="118639"/>
                    <a:pt x="68727" y="116528"/>
                    <a:pt x="51758" y="120770"/>
                  </a:cubicBezTo>
                  <a:cubicBezTo>
                    <a:pt x="34115" y="125181"/>
                    <a:pt x="0" y="138023"/>
                    <a:pt x="0" y="138023"/>
                  </a:cubicBezTo>
                  <a:cubicBezTo>
                    <a:pt x="17951" y="209830"/>
                    <a:pt x="-3906" y="138839"/>
                    <a:pt x="25879" y="198408"/>
                  </a:cubicBezTo>
                  <a:cubicBezTo>
                    <a:pt x="29946" y="206541"/>
                    <a:pt x="28076" y="217857"/>
                    <a:pt x="34506" y="224287"/>
                  </a:cubicBezTo>
                  <a:cubicBezTo>
                    <a:pt x="40936" y="230717"/>
                    <a:pt x="51759" y="230038"/>
                    <a:pt x="60385" y="232913"/>
                  </a:cubicBezTo>
                  <a:cubicBezTo>
                    <a:pt x="77638" y="230038"/>
                    <a:pt x="95069" y="228081"/>
                    <a:pt x="112143" y="224287"/>
                  </a:cubicBezTo>
                  <a:cubicBezTo>
                    <a:pt x="121020" y="222314"/>
                    <a:pt x="104954" y="218536"/>
                    <a:pt x="112143" y="215660"/>
                  </a:cubicBezTo>
                  <a:close/>
                </a:path>
              </a:pathLst>
            </a:custGeom>
            <a:gradFill>
              <a:gsLst>
                <a:gs pos="17000">
                  <a:srgbClr val="8064A2">
                    <a:lumMod val="75000"/>
                  </a:srgbClr>
                </a:gs>
                <a:gs pos="51000">
                  <a:srgbClr val="F79646">
                    <a:lumMod val="75000"/>
                  </a:srgbClr>
                </a:gs>
                <a:gs pos="100000">
                  <a:srgbClr val="FFC000"/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>
              <a:softEdge rad="127000"/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5FFCDC4F-E2E9-4384-87C1-344995A74B75}"/>
                </a:ext>
              </a:extLst>
            </p:cNvPr>
            <p:cNvSpPr/>
            <p:nvPr/>
          </p:nvSpPr>
          <p:spPr>
            <a:xfrm>
              <a:off x="4210099" y="1991826"/>
              <a:ext cx="1018096" cy="1269662"/>
            </a:xfrm>
            <a:prstGeom prst="ellipse">
              <a:avLst/>
            </a:prstGeom>
            <a:gradFill flip="none" rotWithShape="1">
              <a:gsLst>
                <a:gs pos="4000">
                  <a:sysClr val="window" lastClr="FFFFFF"/>
                </a:gs>
                <a:gs pos="80000">
                  <a:srgbClr val="F79646">
                    <a:lumMod val="75000"/>
                  </a:srgbClr>
                </a:gs>
                <a:gs pos="77000">
                  <a:srgbClr val="FFC000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>
              <a:glow rad="1905000">
                <a:srgbClr val="FFC000">
                  <a:alpha val="87000"/>
                </a:srgbClr>
              </a:glo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Freeform 53">
              <a:extLst>
                <a:ext uri="{FF2B5EF4-FFF2-40B4-BE49-F238E27FC236}">
                  <a16:creationId xmlns:a16="http://schemas.microsoft.com/office/drawing/2014/main" id="{AAFA559D-0D6A-4B32-82E6-25F0E2CC7814}"/>
                </a:ext>
              </a:extLst>
            </p:cNvPr>
            <p:cNvSpPr/>
            <p:nvPr/>
          </p:nvSpPr>
          <p:spPr>
            <a:xfrm rot="10269006">
              <a:off x="-192784" y="348457"/>
              <a:ext cx="1792568" cy="701829"/>
            </a:xfrm>
            <a:custGeom>
              <a:avLst/>
              <a:gdLst>
                <a:gd name="connsiteX0" fmla="*/ 408265 w 2987563"/>
                <a:gd name="connsiteY0" fmla="*/ 497 h 699237"/>
                <a:gd name="connsiteX1" fmla="*/ 2823 w 2987563"/>
                <a:gd name="connsiteY1" fmla="*/ 9124 h 699237"/>
                <a:gd name="connsiteX2" fmla="*/ 28703 w 2987563"/>
                <a:gd name="connsiteY2" fmla="*/ 35003 h 699237"/>
                <a:gd name="connsiteX3" fmla="*/ 80461 w 2987563"/>
                <a:gd name="connsiteY3" fmla="*/ 121267 h 699237"/>
                <a:gd name="connsiteX4" fmla="*/ 89087 w 2987563"/>
                <a:gd name="connsiteY4" fmla="*/ 147146 h 699237"/>
                <a:gd name="connsiteX5" fmla="*/ 80461 w 2987563"/>
                <a:gd name="connsiteY5" fmla="*/ 207531 h 699237"/>
                <a:gd name="connsiteX6" fmla="*/ 106340 w 2987563"/>
                <a:gd name="connsiteY6" fmla="*/ 224784 h 699237"/>
                <a:gd name="connsiteX7" fmla="*/ 313374 w 2987563"/>
                <a:gd name="connsiteY7" fmla="*/ 233410 h 699237"/>
                <a:gd name="connsiteX8" fmla="*/ 304748 w 2987563"/>
                <a:gd name="connsiteY8" fmla="*/ 319675 h 699237"/>
                <a:gd name="connsiteX9" fmla="*/ 278869 w 2987563"/>
                <a:gd name="connsiteY9" fmla="*/ 336927 h 699237"/>
                <a:gd name="connsiteX10" fmla="*/ 227110 w 2987563"/>
                <a:gd name="connsiteY10" fmla="*/ 388686 h 699237"/>
                <a:gd name="connsiteX11" fmla="*/ 192604 w 2987563"/>
                <a:gd name="connsiteY11" fmla="*/ 440444 h 699237"/>
                <a:gd name="connsiteX12" fmla="*/ 140846 w 2987563"/>
                <a:gd name="connsiteY12" fmla="*/ 474950 h 699237"/>
                <a:gd name="connsiteX13" fmla="*/ 132219 w 2987563"/>
                <a:gd name="connsiteY13" fmla="*/ 500829 h 699237"/>
                <a:gd name="connsiteX14" fmla="*/ 183978 w 2987563"/>
                <a:gd name="connsiteY14" fmla="*/ 518082 h 699237"/>
                <a:gd name="connsiteX15" fmla="*/ 252989 w 2987563"/>
                <a:gd name="connsiteY15" fmla="*/ 509456 h 699237"/>
                <a:gd name="connsiteX16" fmla="*/ 278869 w 2987563"/>
                <a:gd name="connsiteY16" fmla="*/ 500829 h 699237"/>
                <a:gd name="connsiteX17" fmla="*/ 339253 w 2987563"/>
                <a:gd name="connsiteY17" fmla="*/ 483576 h 699237"/>
                <a:gd name="connsiteX18" fmla="*/ 408265 w 2987563"/>
                <a:gd name="connsiteY18" fmla="*/ 492203 h 699237"/>
                <a:gd name="connsiteX19" fmla="*/ 451397 w 2987563"/>
                <a:gd name="connsiteY19" fmla="*/ 543961 h 699237"/>
                <a:gd name="connsiteX20" fmla="*/ 477276 w 2987563"/>
                <a:gd name="connsiteY20" fmla="*/ 561214 h 699237"/>
                <a:gd name="connsiteX21" fmla="*/ 529035 w 2987563"/>
                <a:gd name="connsiteY21" fmla="*/ 552588 h 699237"/>
                <a:gd name="connsiteX22" fmla="*/ 554914 w 2987563"/>
                <a:gd name="connsiteY22" fmla="*/ 535335 h 699237"/>
                <a:gd name="connsiteX23" fmla="*/ 589419 w 2987563"/>
                <a:gd name="connsiteY23" fmla="*/ 518082 h 699237"/>
                <a:gd name="connsiteX24" fmla="*/ 641178 w 2987563"/>
                <a:gd name="connsiteY24" fmla="*/ 492203 h 699237"/>
                <a:gd name="connsiteX25" fmla="*/ 701563 w 2987563"/>
                <a:gd name="connsiteY25" fmla="*/ 500829 h 699237"/>
                <a:gd name="connsiteX26" fmla="*/ 727442 w 2987563"/>
                <a:gd name="connsiteY26" fmla="*/ 526708 h 699237"/>
                <a:gd name="connsiteX27" fmla="*/ 761948 w 2987563"/>
                <a:gd name="connsiteY27" fmla="*/ 543961 h 699237"/>
                <a:gd name="connsiteX28" fmla="*/ 839586 w 2987563"/>
                <a:gd name="connsiteY28" fmla="*/ 535335 h 699237"/>
                <a:gd name="connsiteX29" fmla="*/ 891344 w 2987563"/>
                <a:gd name="connsiteY29" fmla="*/ 500829 h 699237"/>
                <a:gd name="connsiteX30" fmla="*/ 917223 w 2987563"/>
                <a:gd name="connsiteY30" fmla="*/ 483576 h 699237"/>
                <a:gd name="connsiteX31" fmla="*/ 968982 w 2987563"/>
                <a:gd name="connsiteY31" fmla="*/ 440444 h 699237"/>
                <a:gd name="connsiteX32" fmla="*/ 994861 w 2987563"/>
                <a:gd name="connsiteY32" fmla="*/ 431818 h 699237"/>
                <a:gd name="connsiteX33" fmla="*/ 1020740 w 2987563"/>
                <a:gd name="connsiteY33" fmla="*/ 414565 h 699237"/>
                <a:gd name="connsiteX34" fmla="*/ 1132884 w 2987563"/>
                <a:gd name="connsiteY34" fmla="*/ 414565 h 699237"/>
                <a:gd name="connsiteX35" fmla="*/ 1210521 w 2987563"/>
                <a:gd name="connsiteY35" fmla="*/ 449071 h 699237"/>
                <a:gd name="connsiteX36" fmla="*/ 1236401 w 2987563"/>
                <a:gd name="connsiteY36" fmla="*/ 457697 h 699237"/>
                <a:gd name="connsiteX37" fmla="*/ 1253653 w 2987563"/>
                <a:gd name="connsiteY37" fmla="*/ 483576 h 699237"/>
                <a:gd name="connsiteX38" fmla="*/ 1314038 w 2987563"/>
                <a:gd name="connsiteY38" fmla="*/ 509456 h 699237"/>
                <a:gd name="connsiteX39" fmla="*/ 1339918 w 2987563"/>
                <a:gd name="connsiteY39" fmla="*/ 526708 h 699237"/>
                <a:gd name="connsiteX40" fmla="*/ 1374423 w 2987563"/>
                <a:gd name="connsiteY40" fmla="*/ 543961 h 699237"/>
                <a:gd name="connsiteX41" fmla="*/ 1400303 w 2987563"/>
                <a:gd name="connsiteY41" fmla="*/ 569841 h 699237"/>
                <a:gd name="connsiteX42" fmla="*/ 1460687 w 2987563"/>
                <a:gd name="connsiteY42" fmla="*/ 587093 h 699237"/>
                <a:gd name="connsiteX43" fmla="*/ 1495193 w 2987563"/>
                <a:gd name="connsiteY43" fmla="*/ 604346 h 699237"/>
                <a:gd name="connsiteX44" fmla="*/ 1529699 w 2987563"/>
                <a:gd name="connsiteY44" fmla="*/ 612973 h 699237"/>
                <a:gd name="connsiteX45" fmla="*/ 1624589 w 2987563"/>
                <a:gd name="connsiteY45" fmla="*/ 630225 h 699237"/>
                <a:gd name="connsiteX46" fmla="*/ 2064536 w 2987563"/>
                <a:gd name="connsiteY46" fmla="*/ 638852 h 699237"/>
                <a:gd name="connsiteX47" fmla="*/ 2150801 w 2987563"/>
                <a:gd name="connsiteY47" fmla="*/ 664731 h 699237"/>
                <a:gd name="connsiteX48" fmla="*/ 2176680 w 2987563"/>
                <a:gd name="connsiteY48" fmla="*/ 681984 h 699237"/>
                <a:gd name="connsiteX49" fmla="*/ 2323329 w 2987563"/>
                <a:gd name="connsiteY49" fmla="*/ 699237 h 699237"/>
                <a:gd name="connsiteX50" fmla="*/ 2349208 w 2987563"/>
                <a:gd name="connsiteY50" fmla="*/ 681984 h 699237"/>
                <a:gd name="connsiteX51" fmla="*/ 2392340 w 2987563"/>
                <a:gd name="connsiteY51" fmla="*/ 638852 h 699237"/>
                <a:gd name="connsiteX52" fmla="*/ 2461352 w 2987563"/>
                <a:gd name="connsiteY52" fmla="*/ 595720 h 699237"/>
                <a:gd name="connsiteX53" fmla="*/ 2909925 w 2987563"/>
                <a:gd name="connsiteY53" fmla="*/ 587093 h 699237"/>
                <a:gd name="connsiteX54" fmla="*/ 2935804 w 2987563"/>
                <a:gd name="connsiteY54" fmla="*/ 569841 h 699237"/>
                <a:gd name="connsiteX55" fmla="*/ 2927178 w 2987563"/>
                <a:gd name="connsiteY55" fmla="*/ 543961 h 699237"/>
                <a:gd name="connsiteX56" fmla="*/ 2815035 w 2987563"/>
                <a:gd name="connsiteY56" fmla="*/ 518082 h 699237"/>
                <a:gd name="connsiteX57" fmla="*/ 2720144 w 2987563"/>
                <a:gd name="connsiteY57" fmla="*/ 492203 h 699237"/>
                <a:gd name="connsiteX58" fmla="*/ 2608001 w 2987563"/>
                <a:gd name="connsiteY58" fmla="*/ 466324 h 699237"/>
                <a:gd name="connsiteX59" fmla="*/ 2694265 w 2987563"/>
                <a:gd name="connsiteY59" fmla="*/ 388686 h 699237"/>
                <a:gd name="connsiteX60" fmla="*/ 2711518 w 2987563"/>
                <a:gd name="connsiteY60" fmla="*/ 362807 h 699237"/>
                <a:gd name="connsiteX61" fmla="*/ 2763276 w 2987563"/>
                <a:gd name="connsiteY61" fmla="*/ 319675 h 699237"/>
                <a:gd name="connsiteX62" fmla="*/ 2789155 w 2987563"/>
                <a:gd name="connsiteY62" fmla="*/ 311048 h 699237"/>
                <a:gd name="connsiteX63" fmla="*/ 2797782 w 2987563"/>
                <a:gd name="connsiteY63" fmla="*/ 285169 h 699237"/>
                <a:gd name="connsiteX64" fmla="*/ 2780529 w 2987563"/>
                <a:gd name="connsiteY64" fmla="*/ 224784 h 699237"/>
                <a:gd name="connsiteX65" fmla="*/ 2832287 w 2987563"/>
                <a:gd name="connsiteY65" fmla="*/ 190278 h 699237"/>
                <a:gd name="connsiteX66" fmla="*/ 2858167 w 2987563"/>
                <a:gd name="connsiteY66" fmla="*/ 164399 h 699237"/>
                <a:gd name="connsiteX67" fmla="*/ 2884046 w 2987563"/>
                <a:gd name="connsiteY67" fmla="*/ 147146 h 699237"/>
                <a:gd name="connsiteX68" fmla="*/ 2961684 w 2987563"/>
                <a:gd name="connsiteY68" fmla="*/ 104014 h 699237"/>
                <a:gd name="connsiteX69" fmla="*/ 2987563 w 2987563"/>
                <a:gd name="connsiteY69" fmla="*/ 95388 h 699237"/>
                <a:gd name="connsiteX70" fmla="*/ 2961684 w 2987563"/>
                <a:gd name="connsiteY70" fmla="*/ 86761 h 699237"/>
                <a:gd name="connsiteX71" fmla="*/ 2806408 w 2987563"/>
                <a:gd name="connsiteY71" fmla="*/ 104014 h 699237"/>
                <a:gd name="connsiteX72" fmla="*/ 2754650 w 2987563"/>
                <a:gd name="connsiteY72" fmla="*/ 147146 h 699237"/>
                <a:gd name="connsiteX73" fmla="*/ 2702891 w 2987563"/>
                <a:gd name="connsiteY73" fmla="*/ 164399 h 699237"/>
                <a:gd name="connsiteX74" fmla="*/ 2677012 w 2987563"/>
                <a:gd name="connsiteY74" fmla="*/ 181652 h 699237"/>
                <a:gd name="connsiteX75" fmla="*/ 2651133 w 2987563"/>
                <a:gd name="connsiteY75" fmla="*/ 190278 h 699237"/>
                <a:gd name="connsiteX76" fmla="*/ 2461352 w 2987563"/>
                <a:gd name="connsiteY76" fmla="*/ 207531 h 699237"/>
                <a:gd name="connsiteX77" fmla="*/ 2409593 w 2987563"/>
                <a:gd name="connsiteY77" fmla="*/ 216158 h 699237"/>
                <a:gd name="connsiteX78" fmla="*/ 2288823 w 2987563"/>
                <a:gd name="connsiteY78" fmla="*/ 198905 h 699237"/>
                <a:gd name="connsiteX79" fmla="*/ 2314703 w 2987563"/>
                <a:gd name="connsiteY79" fmla="*/ 155773 h 699237"/>
                <a:gd name="connsiteX80" fmla="*/ 2340582 w 2987563"/>
                <a:gd name="connsiteY80" fmla="*/ 138520 h 699237"/>
                <a:gd name="connsiteX81" fmla="*/ 2375087 w 2987563"/>
                <a:gd name="connsiteY81" fmla="*/ 104014 h 699237"/>
                <a:gd name="connsiteX82" fmla="*/ 2409593 w 2987563"/>
                <a:gd name="connsiteY82" fmla="*/ 78135 h 699237"/>
                <a:gd name="connsiteX83" fmla="*/ 2349208 w 2987563"/>
                <a:gd name="connsiteY83" fmla="*/ 86761 h 699237"/>
                <a:gd name="connsiteX84" fmla="*/ 2297450 w 2987563"/>
                <a:gd name="connsiteY84" fmla="*/ 104014 h 699237"/>
                <a:gd name="connsiteX85" fmla="*/ 2271570 w 2987563"/>
                <a:gd name="connsiteY85" fmla="*/ 121267 h 699237"/>
                <a:gd name="connsiteX86" fmla="*/ 2176680 w 2987563"/>
                <a:gd name="connsiteY86" fmla="*/ 138520 h 699237"/>
                <a:gd name="connsiteX87" fmla="*/ 2124921 w 2987563"/>
                <a:gd name="connsiteY87" fmla="*/ 155773 h 699237"/>
                <a:gd name="connsiteX88" fmla="*/ 2099042 w 2987563"/>
                <a:gd name="connsiteY88" fmla="*/ 164399 h 699237"/>
                <a:gd name="connsiteX89" fmla="*/ 1969646 w 2987563"/>
                <a:gd name="connsiteY89" fmla="*/ 198905 h 699237"/>
                <a:gd name="connsiteX90" fmla="*/ 1857503 w 2987563"/>
                <a:gd name="connsiteY90" fmla="*/ 190278 h 699237"/>
                <a:gd name="connsiteX91" fmla="*/ 1822997 w 2987563"/>
                <a:gd name="connsiteY91" fmla="*/ 147146 h 699237"/>
                <a:gd name="connsiteX92" fmla="*/ 1797118 w 2987563"/>
                <a:gd name="connsiteY92" fmla="*/ 138520 h 699237"/>
                <a:gd name="connsiteX93" fmla="*/ 1728106 w 2987563"/>
                <a:gd name="connsiteY93" fmla="*/ 147146 h 699237"/>
                <a:gd name="connsiteX94" fmla="*/ 1702227 w 2987563"/>
                <a:gd name="connsiteY94" fmla="*/ 164399 h 699237"/>
                <a:gd name="connsiteX95" fmla="*/ 1641842 w 2987563"/>
                <a:gd name="connsiteY95" fmla="*/ 181652 h 699237"/>
                <a:gd name="connsiteX96" fmla="*/ 1201895 w 2987563"/>
                <a:gd name="connsiteY96" fmla="*/ 181652 h 699237"/>
                <a:gd name="connsiteX97" fmla="*/ 1158763 w 2987563"/>
                <a:gd name="connsiteY97" fmla="*/ 198905 h 699237"/>
                <a:gd name="connsiteX98" fmla="*/ 1115631 w 2987563"/>
                <a:gd name="connsiteY98" fmla="*/ 207531 h 699237"/>
                <a:gd name="connsiteX99" fmla="*/ 925850 w 2987563"/>
                <a:gd name="connsiteY99" fmla="*/ 181652 h 699237"/>
                <a:gd name="connsiteX100" fmla="*/ 856838 w 2987563"/>
                <a:gd name="connsiteY100" fmla="*/ 164399 h 699237"/>
                <a:gd name="connsiteX101" fmla="*/ 805080 w 2987563"/>
                <a:gd name="connsiteY101" fmla="*/ 138520 h 699237"/>
                <a:gd name="connsiteX102" fmla="*/ 779201 w 2987563"/>
                <a:gd name="connsiteY102" fmla="*/ 129893 h 699237"/>
                <a:gd name="connsiteX103" fmla="*/ 761948 w 2987563"/>
                <a:gd name="connsiteY103" fmla="*/ 104014 h 699237"/>
                <a:gd name="connsiteX104" fmla="*/ 787827 w 2987563"/>
                <a:gd name="connsiteY104" fmla="*/ 86761 h 699237"/>
                <a:gd name="connsiteX105" fmla="*/ 848212 w 2987563"/>
                <a:gd name="connsiteY105" fmla="*/ 60882 h 699237"/>
                <a:gd name="connsiteX106" fmla="*/ 623925 w 2987563"/>
                <a:gd name="connsiteY106" fmla="*/ 43629 h 699237"/>
                <a:gd name="connsiteX107" fmla="*/ 529035 w 2987563"/>
                <a:gd name="connsiteY107" fmla="*/ 26376 h 699237"/>
                <a:gd name="connsiteX108" fmla="*/ 468650 w 2987563"/>
                <a:gd name="connsiteY108" fmla="*/ 9124 h 699237"/>
                <a:gd name="connsiteX109" fmla="*/ 408265 w 2987563"/>
                <a:gd name="connsiteY109" fmla="*/ 497 h 699237"/>
                <a:gd name="connsiteX0" fmla="*/ 408265 w 2987563"/>
                <a:gd name="connsiteY0" fmla="*/ 497 h 699237"/>
                <a:gd name="connsiteX1" fmla="*/ 2823 w 2987563"/>
                <a:gd name="connsiteY1" fmla="*/ 9124 h 699237"/>
                <a:gd name="connsiteX2" fmla="*/ 28703 w 2987563"/>
                <a:gd name="connsiteY2" fmla="*/ 35003 h 699237"/>
                <a:gd name="connsiteX3" fmla="*/ 80461 w 2987563"/>
                <a:gd name="connsiteY3" fmla="*/ 121267 h 699237"/>
                <a:gd name="connsiteX4" fmla="*/ 89087 w 2987563"/>
                <a:gd name="connsiteY4" fmla="*/ 147146 h 699237"/>
                <a:gd name="connsiteX5" fmla="*/ 80461 w 2987563"/>
                <a:gd name="connsiteY5" fmla="*/ 207531 h 699237"/>
                <a:gd name="connsiteX6" fmla="*/ 106340 w 2987563"/>
                <a:gd name="connsiteY6" fmla="*/ 224784 h 699237"/>
                <a:gd name="connsiteX7" fmla="*/ 313374 w 2987563"/>
                <a:gd name="connsiteY7" fmla="*/ 233410 h 699237"/>
                <a:gd name="connsiteX8" fmla="*/ 304748 w 2987563"/>
                <a:gd name="connsiteY8" fmla="*/ 319675 h 699237"/>
                <a:gd name="connsiteX9" fmla="*/ 278869 w 2987563"/>
                <a:gd name="connsiteY9" fmla="*/ 336927 h 699237"/>
                <a:gd name="connsiteX10" fmla="*/ 227110 w 2987563"/>
                <a:gd name="connsiteY10" fmla="*/ 388686 h 699237"/>
                <a:gd name="connsiteX11" fmla="*/ 192604 w 2987563"/>
                <a:gd name="connsiteY11" fmla="*/ 440444 h 699237"/>
                <a:gd name="connsiteX12" fmla="*/ 140846 w 2987563"/>
                <a:gd name="connsiteY12" fmla="*/ 474950 h 699237"/>
                <a:gd name="connsiteX13" fmla="*/ 132219 w 2987563"/>
                <a:gd name="connsiteY13" fmla="*/ 500829 h 699237"/>
                <a:gd name="connsiteX14" fmla="*/ 183978 w 2987563"/>
                <a:gd name="connsiteY14" fmla="*/ 518082 h 699237"/>
                <a:gd name="connsiteX15" fmla="*/ 252989 w 2987563"/>
                <a:gd name="connsiteY15" fmla="*/ 509456 h 699237"/>
                <a:gd name="connsiteX16" fmla="*/ 278869 w 2987563"/>
                <a:gd name="connsiteY16" fmla="*/ 500829 h 699237"/>
                <a:gd name="connsiteX17" fmla="*/ 339253 w 2987563"/>
                <a:gd name="connsiteY17" fmla="*/ 483576 h 699237"/>
                <a:gd name="connsiteX18" fmla="*/ 408265 w 2987563"/>
                <a:gd name="connsiteY18" fmla="*/ 492203 h 699237"/>
                <a:gd name="connsiteX19" fmla="*/ 451397 w 2987563"/>
                <a:gd name="connsiteY19" fmla="*/ 543961 h 699237"/>
                <a:gd name="connsiteX20" fmla="*/ 477276 w 2987563"/>
                <a:gd name="connsiteY20" fmla="*/ 561214 h 699237"/>
                <a:gd name="connsiteX21" fmla="*/ 529035 w 2987563"/>
                <a:gd name="connsiteY21" fmla="*/ 552588 h 699237"/>
                <a:gd name="connsiteX22" fmla="*/ 554914 w 2987563"/>
                <a:gd name="connsiteY22" fmla="*/ 535335 h 699237"/>
                <a:gd name="connsiteX23" fmla="*/ 589419 w 2987563"/>
                <a:gd name="connsiteY23" fmla="*/ 518082 h 699237"/>
                <a:gd name="connsiteX24" fmla="*/ 641178 w 2987563"/>
                <a:gd name="connsiteY24" fmla="*/ 492203 h 699237"/>
                <a:gd name="connsiteX25" fmla="*/ 701563 w 2987563"/>
                <a:gd name="connsiteY25" fmla="*/ 500829 h 699237"/>
                <a:gd name="connsiteX26" fmla="*/ 727442 w 2987563"/>
                <a:gd name="connsiteY26" fmla="*/ 526708 h 699237"/>
                <a:gd name="connsiteX27" fmla="*/ 761948 w 2987563"/>
                <a:gd name="connsiteY27" fmla="*/ 543961 h 699237"/>
                <a:gd name="connsiteX28" fmla="*/ 839586 w 2987563"/>
                <a:gd name="connsiteY28" fmla="*/ 535335 h 699237"/>
                <a:gd name="connsiteX29" fmla="*/ 891344 w 2987563"/>
                <a:gd name="connsiteY29" fmla="*/ 500829 h 699237"/>
                <a:gd name="connsiteX30" fmla="*/ 917223 w 2987563"/>
                <a:gd name="connsiteY30" fmla="*/ 483576 h 699237"/>
                <a:gd name="connsiteX31" fmla="*/ 968982 w 2987563"/>
                <a:gd name="connsiteY31" fmla="*/ 440444 h 699237"/>
                <a:gd name="connsiteX32" fmla="*/ 994861 w 2987563"/>
                <a:gd name="connsiteY32" fmla="*/ 431818 h 699237"/>
                <a:gd name="connsiteX33" fmla="*/ 1020740 w 2987563"/>
                <a:gd name="connsiteY33" fmla="*/ 414565 h 699237"/>
                <a:gd name="connsiteX34" fmla="*/ 1132884 w 2987563"/>
                <a:gd name="connsiteY34" fmla="*/ 414565 h 699237"/>
                <a:gd name="connsiteX35" fmla="*/ 1145131 w 2987563"/>
                <a:gd name="connsiteY35" fmla="*/ 538851 h 699237"/>
                <a:gd name="connsiteX36" fmla="*/ 1236401 w 2987563"/>
                <a:gd name="connsiteY36" fmla="*/ 457697 h 699237"/>
                <a:gd name="connsiteX37" fmla="*/ 1253653 w 2987563"/>
                <a:gd name="connsiteY37" fmla="*/ 483576 h 699237"/>
                <a:gd name="connsiteX38" fmla="*/ 1314038 w 2987563"/>
                <a:gd name="connsiteY38" fmla="*/ 509456 h 699237"/>
                <a:gd name="connsiteX39" fmla="*/ 1339918 w 2987563"/>
                <a:gd name="connsiteY39" fmla="*/ 526708 h 699237"/>
                <a:gd name="connsiteX40" fmla="*/ 1374423 w 2987563"/>
                <a:gd name="connsiteY40" fmla="*/ 543961 h 699237"/>
                <a:gd name="connsiteX41" fmla="*/ 1400303 w 2987563"/>
                <a:gd name="connsiteY41" fmla="*/ 569841 h 699237"/>
                <a:gd name="connsiteX42" fmla="*/ 1460687 w 2987563"/>
                <a:gd name="connsiteY42" fmla="*/ 587093 h 699237"/>
                <a:gd name="connsiteX43" fmla="*/ 1495193 w 2987563"/>
                <a:gd name="connsiteY43" fmla="*/ 604346 h 699237"/>
                <a:gd name="connsiteX44" fmla="*/ 1529699 w 2987563"/>
                <a:gd name="connsiteY44" fmla="*/ 612973 h 699237"/>
                <a:gd name="connsiteX45" fmla="*/ 1624589 w 2987563"/>
                <a:gd name="connsiteY45" fmla="*/ 630225 h 699237"/>
                <a:gd name="connsiteX46" fmla="*/ 2064536 w 2987563"/>
                <a:gd name="connsiteY46" fmla="*/ 638852 h 699237"/>
                <a:gd name="connsiteX47" fmla="*/ 2150801 w 2987563"/>
                <a:gd name="connsiteY47" fmla="*/ 664731 h 699237"/>
                <a:gd name="connsiteX48" fmla="*/ 2176680 w 2987563"/>
                <a:gd name="connsiteY48" fmla="*/ 681984 h 699237"/>
                <a:gd name="connsiteX49" fmla="*/ 2323329 w 2987563"/>
                <a:gd name="connsiteY49" fmla="*/ 699237 h 699237"/>
                <a:gd name="connsiteX50" fmla="*/ 2349208 w 2987563"/>
                <a:gd name="connsiteY50" fmla="*/ 681984 h 699237"/>
                <a:gd name="connsiteX51" fmla="*/ 2392340 w 2987563"/>
                <a:gd name="connsiteY51" fmla="*/ 638852 h 699237"/>
                <a:gd name="connsiteX52" fmla="*/ 2461352 w 2987563"/>
                <a:gd name="connsiteY52" fmla="*/ 595720 h 699237"/>
                <a:gd name="connsiteX53" fmla="*/ 2909925 w 2987563"/>
                <a:gd name="connsiteY53" fmla="*/ 587093 h 699237"/>
                <a:gd name="connsiteX54" fmla="*/ 2935804 w 2987563"/>
                <a:gd name="connsiteY54" fmla="*/ 569841 h 699237"/>
                <a:gd name="connsiteX55" fmla="*/ 2927178 w 2987563"/>
                <a:gd name="connsiteY55" fmla="*/ 543961 h 699237"/>
                <a:gd name="connsiteX56" fmla="*/ 2815035 w 2987563"/>
                <a:gd name="connsiteY56" fmla="*/ 518082 h 699237"/>
                <a:gd name="connsiteX57" fmla="*/ 2720144 w 2987563"/>
                <a:gd name="connsiteY57" fmla="*/ 492203 h 699237"/>
                <a:gd name="connsiteX58" fmla="*/ 2608001 w 2987563"/>
                <a:gd name="connsiteY58" fmla="*/ 466324 h 699237"/>
                <a:gd name="connsiteX59" fmla="*/ 2694265 w 2987563"/>
                <a:gd name="connsiteY59" fmla="*/ 388686 h 699237"/>
                <a:gd name="connsiteX60" fmla="*/ 2711518 w 2987563"/>
                <a:gd name="connsiteY60" fmla="*/ 362807 h 699237"/>
                <a:gd name="connsiteX61" fmla="*/ 2763276 w 2987563"/>
                <a:gd name="connsiteY61" fmla="*/ 319675 h 699237"/>
                <a:gd name="connsiteX62" fmla="*/ 2789155 w 2987563"/>
                <a:gd name="connsiteY62" fmla="*/ 311048 h 699237"/>
                <a:gd name="connsiteX63" fmla="*/ 2797782 w 2987563"/>
                <a:gd name="connsiteY63" fmla="*/ 285169 h 699237"/>
                <a:gd name="connsiteX64" fmla="*/ 2780529 w 2987563"/>
                <a:gd name="connsiteY64" fmla="*/ 224784 h 699237"/>
                <a:gd name="connsiteX65" fmla="*/ 2832287 w 2987563"/>
                <a:gd name="connsiteY65" fmla="*/ 190278 h 699237"/>
                <a:gd name="connsiteX66" fmla="*/ 2858167 w 2987563"/>
                <a:gd name="connsiteY66" fmla="*/ 164399 h 699237"/>
                <a:gd name="connsiteX67" fmla="*/ 2884046 w 2987563"/>
                <a:gd name="connsiteY67" fmla="*/ 147146 h 699237"/>
                <a:gd name="connsiteX68" fmla="*/ 2961684 w 2987563"/>
                <a:gd name="connsiteY68" fmla="*/ 104014 h 699237"/>
                <a:gd name="connsiteX69" fmla="*/ 2987563 w 2987563"/>
                <a:gd name="connsiteY69" fmla="*/ 95388 h 699237"/>
                <a:gd name="connsiteX70" fmla="*/ 2961684 w 2987563"/>
                <a:gd name="connsiteY70" fmla="*/ 86761 h 699237"/>
                <a:gd name="connsiteX71" fmla="*/ 2806408 w 2987563"/>
                <a:gd name="connsiteY71" fmla="*/ 104014 h 699237"/>
                <a:gd name="connsiteX72" fmla="*/ 2754650 w 2987563"/>
                <a:gd name="connsiteY72" fmla="*/ 147146 h 699237"/>
                <a:gd name="connsiteX73" fmla="*/ 2702891 w 2987563"/>
                <a:gd name="connsiteY73" fmla="*/ 164399 h 699237"/>
                <a:gd name="connsiteX74" fmla="*/ 2677012 w 2987563"/>
                <a:gd name="connsiteY74" fmla="*/ 181652 h 699237"/>
                <a:gd name="connsiteX75" fmla="*/ 2651133 w 2987563"/>
                <a:gd name="connsiteY75" fmla="*/ 190278 h 699237"/>
                <a:gd name="connsiteX76" fmla="*/ 2461352 w 2987563"/>
                <a:gd name="connsiteY76" fmla="*/ 207531 h 699237"/>
                <a:gd name="connsiteX77" fmla="*/ 2409593 w 2987563"/>
                <a:gd name="connsiteY77" fmla="*/ 216158 h 699237"/>
                <a:gd name="connsiteX78" fmla="*/ 2288823 w 2987563"/>
                <a:gd name="connsiteY78" fmla="*/ 198905 h 699237"/>
                <a:gd name="connsiteX79" fmla="*/ 2314703 w 2987563"/>
                <a:gd name="connsiteY79" fmla="*/ 155773 h 699237"/>
                <a:gd name="connsiteX80" fmla="*/ 2340582 w 2987563"/>
                <a:gd name="connsiteY80" fmla="*/ 138520 h 699237"/>
                <a:gd name="connsiteX81" fmla="*/ 2375087 w 2987563"/>
                <a:gd name="connsiteY81" fmla="*/ 104014 h 699237"/>
                <a:gd name="connsiteX82" fmla="*/ 2409593 w 2987563"/>
                <a:gd name="connsiteY82" fmla="*/ 78135 h 699237"/>
                <a:gd name="connsiteX83" fmla="*/ 2349208 w 2987563"/>
                <a:gd name="connsiteY83" fmla="*/ 86761 h 699237"/>
                <a:gd name="connsiteX84" fmla="*/ 2297450 w 2987563"/>
                <a:gd name="connsiteY84" fmla="*/ 104014 h 699237"/>
                <a:gd name="connsiteX85" fmla="*/ 2271570 w 2987563"/>
                <a:gd name="connsiteY85" fmla="*/ 121267 h 699237"/>
                <a:gd name="connsiteX86" fmla="*/ 2176680 w 2987563"/>
                <a:gd name="connsiteY86" fmla="*/ 138520 h 699237"/>
                <a:gd name="connsiteX87" fmla="*/ 2124921 w 2987563"/>
                <a:gd name="connsiteY87" fmla="*/ 155773 h 699237"/>
                <a:gd name="connsiteX88" fmla="*/ 2099042 w 2987563"/>
                <a:gd name="connsiteY88" fmla="*/ 164399 h 699237"/>
                <a:gd name="connsiteX89" fmla="*/ 1969646 w 2987563"/>
                <a:gd name="connsiteY89" fmla="*/ 198905 h 699237"/>
                <a:gd name="connsiteX90" fmla="*/ 1857503 w 2987563"/>
                <a:gd name="connsiteY90" fmla="*/ 190278 h 699237"/>
                <a:gd name="connsiteX91" fmla="*/ 1822997 w 2987563"/>
                <a:gd name="connsiteY91" fmla="*/ 147146 h 699237"/>
                <a:gd name="connsiteX92" fmla="*/ 1797118 w 2987563"/>
                <a:gd name="connsiteY92" fmla="*/ 138520 h 699237"/>
                <a:gd name="connsiteX93" fmla="*/ 1728106 w 2987563"/>
                <a:gd name="connsiteY93" fmla="*/ 147146 h 699237"/>
                <a:gd name="connsiteX94" fmla="*/ 1702227 w 2987563"/>
                <a:gd name="connsiteY94" fmla="*/ 164399 h 699237"/>
                <a:gd name="connsiteX95" fmla="*/ 1641842 w 2987563"/>
                <a:gd name="connsiteY95" fmla="*/ 181652 h 699237"/>
                <a:gd name="connsiteX96" fmla="*/ 1201895 w 2987563"/>
                <a:gd name="connsiteY96" fmla="*/ 181652 h 699237"/>
                <a:gd name="connsiteX97" fmla="*/ 1158763 w 2987563"/>
                <a:gd name="connsiteY97" fmla="*/ 198905 h 699237"/>
                <a:gd name="connsiteX98" fmla="*/ 1115631 w 2987563"/>
                <a:gd name="connsiteY98" fmla="*/ 207531 h 699237"/>
                <a:gd name="connsiteX99" fmla="*/ 925850 w 2987563"/>
                <a:gd name="connsiteY99" fmla="*/ 181652 h 699237"/>
                <a:gd name="connsiteX100" fmla="*/ 856838 w 2987563"/>
                <a:gd name="connsiteY100" fmla="*/ 164399 h 699237"/>
                <a:gd name="connsiteX101" fmla="*/ 805080 w 2987563"/>
                <a:gd name="connsiteY101" fmla="*/ 138520 h 699237"/>
                <a:gd name="connsiteX102" fmla="*/ 779201 w 2987563"/>
                <a:gd name="connsiteY102" fmla="*/ 129893 h 699237"/>
                <a:gd name="connsiteX103" fmla="*/ 761948 w 2987563"/>
                <a:gd name="connsiteY103" fmla="*/ 104014 h 699237"/>
                <a:gd name="connsiteX104" fmla="*/ 787827 w 2987563"/>
                <a:gd name="connsiteY104" fmla="*/ 86761 h 699237"/>
                <a:gd name="connsiteX105" fmla="*/ 848212 w 2987563"/>
                <a:gd name="connsiteY105" fmla="*/ 60882 h 699237"/>
                <a:gd name="connsiteX106" fmla="*/ 623925 w 2987563"/>
                <a:gd name="connsiteY106" fmla="*/ 43629 h 699237"/>
                <a:gd name="connsiteX107" fmla="*/ 529035 w 2987563"/>
                <a:gd name="connsiteY107" fmla="*/ 26376 h 699237"/>
                <a:gd name="connsiteX108" fmla="*/ 468650 w 2987563"/>
                <a:gd name="connsiteY108" fmla="*/ 9124 h 699237"/>
                <a:gd name="connsiteX109" fmla="*/ 408265 w 2987563"/>
                <a:gd name="connsiteY109" fmla="*/ 497 h 699237"/>
                <a:gd name="connsiteX0" fmla="*/ 408265 w 2987563"/>
                <a:gd name="connsiteY0" fmla="*/ 497 h 699237"/>
                <a:gd name="connsiteX1" fmla="*/ 2823 w 2987563"/>
                <a:gd name="connsiteY1" fmla="*/ 9124 h 699237"/>
                <a:gd name="connsiteX2" fmla="*/ 28703 w 2987563"/>
                <a:gd name="connsiteY2" fmla="*/ 35003 h 699237"/>
                <a:gd name="connsiteX3" fmla="*/ 80461 w 2987563"/>
                <a:gd name="connsiteY3" fmla="*/ 121267 h 699237"/>
                <a:gd name="connsiteX4" fmla="*/ 89087 w 2987563"/>
                <a:gd name="connsiteY4" fmla="*/ 147146 h 699237"/>
                <a:gd name="connsiteX5" fmla="*/ 80461 w 2987563"/>
                <a:gd name="connsiteY5" fmla="*/ 207531 h 699237"/>
                <a:gd name="connsiteX6" fmla="*/ 106340 w 2987563"/>
                <a:gd name="connsiteY6" fmla="*/ 224784 h 699237"/>
                <a:gd name="connsiteX7" fmla="*/ 313374 w 2987563"/>
                <a:gd name="connsiteY7" fmla="*/ 233410 h 699237"/>
                <a:gd name="connsiteX8" fmla="*/ 304748 w 2987563"/>
                <a:gd name="connsiteY8" fmla="*/ 319675 h 699237"/>
                <a:gd name="connsiteX9" fmla="*/ 278869 w 2987563"/>
                <a:gd name="connsiteY9" fmla="*/ 336927 h 699237"/>
                <a:gd name="connsiteX10" fmla="*/ 227110 w 2987563"/>
                <a:gd name="connsiteY10" fmla="*/ 388686 h 699237"/>
                <a:gd name="connsiteX11" fmla="*/ 192604 w 2987563"/>
                <a:gd name="connsiteY11" fmla="*/ 440444 h 699237"/>
                <a:gd name="connsiteX12" fmla="*/ 140846 w 2987563"/>
                <a:gd name="connsiteY12" fmla="*/ 474950 h 699237"/>
                <a:gd name="connsiteX13" fmla="*/ 132219 w 2987563"/>
                <a:gd name="connsiteY13" fmla="*/ 500829 h 699237"/>
                <a:gd name="connsiteX14" fmla="*/ 183978 w 2987563"/>
                <a:gd name="connsiteY14" fmla="*/ 518082 h 699237"/>
                <a:gd name="connsiteX15" fmla="*/ 252989 w 2987563"/>
                <a:gd name="connsiteY15" fmla="*/ 509456 h 699237"/>
                <a:gd name="connsiteX16" fmla="*/ 278869 w 2987563"/>
                <a:gd name="connsiteY16" fmla="*/ 500829 h 699237"/>
                <a:gd name="connsiteX17" fmla="*/ 339253 w 2987563"/>
                <a:gd name="connsiteY17" fmla="*/ 483576 h 699237"/>
                <a:gd name="connsiteX18" fmla="*/ 408265 w 2987563"/>
                <a:gd name="connsiteY18" fmla="*/ 492203 h 699237"/>
                <a:gd name="connsiteX19" fmla="*/ 451397 w 2987563"/>
                <a:gd name="connsiteY19" fmla="*/ 543961 h 699237"/>
                <a:gd name="connsiteX20" fmla="*/ 477276 w 2987563"/>
                <a:gd name="connsiteY20" fmla="*/ 561214 h 699237"/>
                <a:gd name="connsiteX21" fmla="*/ 529035 w 2987563"/>
                <a:gd name="connsiteY21" fmla="*/ 552588 h 699237"/>
                <a:gd name="connsiteX22" fmla="*/ 554914 w 2987563"/>
                <a:gd name="connsiteY22" fmla="*/ 535335 h 699237"/>
                <a:gd name="connsiteX23" fmla="*/ 589419 w 2987563"/>
                <a:gd name="connsiteY23" fmla="*/ 518082 h 699237"/>
                <a:gd name="connsiteX24" fmla="*/ 641178 w 2987563"/>
                <a:gd name="connsiteY24" fmla="*/ 492203 h 699237"/>
                <a:gd name="connsiteX25" fmla="*/ 701563 w 2987563"/>
                <a:gd name="connsiteY25" fmla="*/ 500829 h 699237"/>
                <a:gd name="connsiteX26" fmla="*/ 727442 w 2987563"/>
                <a:gd name="connsiteY26" fmla="*/ 526708 h 699237"/>
                <a:gd name="connsiteX27" fmla="*/ 761948 w 2987563"/>
                <a:gd name="connsiteY27" fmla="*/ 543961 h 699237"/>
                <a:gd name="connsiteX28" fmla="*/ 839586 w 2987563"/>
                <a:gd name="connsiteY28" fmla="*/ 535335 h 699237"/>
                <a:gd name="connsiteX29" fmla="*/ 891344 w 2987563"/>
                <a:gd name="connsiteY29" fmla="*/ 500829 h 699237"/>
                <a:gd name="connsiteX30" fmla="*/ 917223 w 2987563"/>
                <a:gd name="connsiteY30" fmla="*/ 483576 h 699237"/>
                <a:gd name="connsiteX31" fmla="*/ 968982 w 2987563"/>
                <a:gd name="connsiteY31" fmla="*/ 440444 h 699237"/>
                <a:gd name="connsiteX32" fmla="*/ 994861 w 2987563"/>
                <a:gd name="connsiteY32" fmla="*/ 431818 h 699237"/>
                <a:gd name="connsiteX33" fmla="*/ 1020740 w 2987563"/>
                <a:gd name="connsiteY33" fmla="*/ 414565 h 699237"/>
                <a:gd name="connsiteX34" fmla="*/ 1042311 w 2987563"/>
                <a:gd name="connsiteY34" fmla="*/ 503256 h 699237"/>
                <a:gd name="connsiteX35" fmla="*/ 1132884 w 2987563"/>
                <a:gd name="connsiteY35" fmla="*/ 414565 h 699237"/>
                <a:gd name="connsiteX36" fmla="*/ 1145131 w 2987563"/>
                <a:gd name="connsiteY36" fmla="*/ 538851 h 699237"/>
                <a:gd name="connsiteX37" fmla="*/ 1236401 w 2987563"/>
                <a:gd name="connsiteY37" fmla="*/ 457697 h 699237"/>
                <a:gd name="connsiteX38" fmla="*/ 1253653 w 2987563"/>
                <a:gd name="connsiteY38" fmla="*/ 483576 h 699237"/>
                <a:gd name="connsiteX39" fmla="*/ 1314038 w 2987563"/>
                <a:gd name="connsiteY39" fmla="*/ 509456 h 699237"/>
                <a:gd name="connsiteX40" fmla="*/ 1339918 w 2987563"/>
                <a:gd name="connsiteY40" fmla="*/ 526708 h 699237"/>
                <a:gd name="connsiteX41" fmla="*/ 1374423 w 2987563"/>
                <a:gd name="connsiteY41" fmla="*/ 543961 h 699237"/>
                <a:gd name="connsiteX42" fmla="*/ 1400303 w 2987563"/>
                <a:gd name="connsiteY42" fmla="*/ 569841 h 699237"/>
                <a:gd name="connsiteX43" fmla="*/ 1460687 w 2987563"/>
                <a:gd name="connsiteY43" fmla="*/ 587093 h 699237"/>
                <a:gd name="connsiteX44" fmla="*/ 1495193 w 2987563"/>
                <a:gd name="connsiteY44" fmla="*/ 604346 h 699237"/>
                <a:gd name="connsiteX45" fmla="*/ 1529699 w 2987563"/>
                <a:gd name="connsiteY45" fmla="*/ 612973 h 699237"/>
                <a:gd name="connsiteX46" fmla="*/ 1624589 w 2987563"/>
                <a:gd name="connsiteY46" fmla="*/ 630225 h 699237"/>
                <a:gd name="connsiteX47" fmla="*/ 2064536 w 2987563"/>
                <a:gd name="connsiteY47" fmla="*/ 638852 h 699237"/>
                <a:gd name="connsiteX48" fmla="*/ 2150801 w 2987563"/>
                <a:gd name="connsiteY48" fmla="*/ 664731 h 699237"/>
                <a:gd name="connsiteX49" fmla="*/ 2176680 w 2987563"/>
                <a:gd name="connsiteY49" fmla="*/ 681984 h 699237"/>
                <a:gd name="connsiteX50" fmla="*/ 2323329 w 2987563"/>
                <a:gd name="connsiteY50" fmla="*/ 699237 h 699237"/>
                <a:gd name="connsiteX51" fmla="*/ 2349208 w 2987563"/>
                <a:gd name="connsiteY51" fmla="*/ 681984 h 699237"/>
                <a:gd name="connsiteX52" fmla="*/ 2392340 w 2987563"/>
                <a:gd name="connsiteY52" fmla="*/ 638852 h 699237"/>
                <a:gd name="connsiteX53" fmla="*/ 2461352 w 2987563"/>
                <a:gd name="connsiteY53" fmla="*/ 595720 h 699237"/>
                <a:gd name="connsiteX54" fmla="*/ 2909925 w 2987563"/>
                <a:gd name="connsiteY54" fmla="*/ 587093 h 699237"/>
                <a:gd name="connsiteX55" fmla="*/ 2935804 w 2987563"/>
                <a:gd name="connsiteY55" fmla="*/ 569841 h 699237"/>
                <a:gd name="connsiteX56" fmla="*/ 2927178 w 2987563"/>
                <a:gd name="connsiteY56" fmla="*/ 543961 h 699237"/>
                <a:gd name="connsiteX57" fmla="*/ 2815035 w 2987563"/>
                <a:gd name="connsiteY57" fmla="*/ 518082 h 699237"/>
                <a:gd name="connsiteX58" fmla="*/ 2720144 w 2987563"/>
                <a:gd name="connsiteY58" fmla="*/ 492203 h 699237"/>
                <a:gd name="connsiteX59" fmla="*/ 2608001 w 2987563"/>
                <a:gd name="connsiteY59" fmla="*/ 466324 h 699237"/>
                <a:gd name="connsiteX60" fmla="*/ 2694265 w 2987563"/>
                <a:gd name="connsiteY60" fmla="*/ 388686 h 699237"/>
                <a:gd name="connsiteX61" fmla="*/ 2711518 w 2987563"/>
                <a:gd name="connsiteY61" fmla="*/ 362807 h 699237"/>
                <a:gd name="connsiteX62" fmla="*/ 2763276 w 2987563"/>
                <a:gd name="connsiteY62" fmla="*/ 319675 h 699237"/>
                <a:gd name="connsiteX63" fmla="*/ 2789155 w 2987563"/>
                <a:gd name="connsiteY63" fmla="*/ 311048 h 699237"/>
                <a:gd name="connsiteX64" fmla="*/ 2797782 w 2987563"/>
                <a:gd name="connsiteY64" fmla="*/ 285169 h 699237"/>
                <a:gd name="connsiteX65" fmla="*/ 2780529 w 2987563"/>
                <a:gd name="connsiteY65" fmla="*/ 224784 h 699237"/>
                <a:gd name="connsiteX66" fmla="*/ 2832287 w 2987563"/>
                <a:gd name="connsiteY66" fmla="*/ 190278 h 699237"/>
                <a:gd name="connsiteX67" fmla="*/ 2858167 w 2987563"/>
                <a:gd name="connsiteY67" fmla="*/ 164399 h 699237"/>
                <a:gd name="connsiteX68" fmla="*/ 2884046 w 2987563"/>
                <a:gd name="connsiteY68" fmla="*/ 147146 h 699237"/>
                <a:gd name="connsiteX69" fmla="*/ 2961684 w 2987563"/>
                <a:gd name="connsiteY69" fmla="*/ 104014 h 699237"/>
                <a:gd name="connsiteX70" fmla="*/ 2987563 w 2987563"/>
                <a:gd name="connsiteY70" fmla="*/ 95388 h 699237"/>
                <a:gd name="connsiteX71" fmla="*/ 2961684 w 2987563"/>
                <a:gd name="connsiteY71" fmla="*/ 86761 h 699237"/>
                <a:gd name="connsiteX72" fmla="*/ 2806408 w 2987563"/>
                <a:gd name="connsiteY72" fmla="*/ 104014 h 699237"/>
                <a:gd name="connsiteX73" fmla="*/ 2754650 w 2987563"/>
                <a:gd name="connsiteY73" fmla="*/ 147146 h 699237"/>
                <a:gd name="connsiteX74" fmla="*/ 2702891 w 2987563"/>
                <a:gd name="connsiteY74" fmla="*/ 164399 h 699237"/>
                <a:gd name="connsiteX75" fmla="*/ 2677012 w 2987563"/>
                <a:gd name="connsiteY75" fmla="*/ 181652 h 699237"/>
                <a:gd name="connsiteX76" fmla="*/ 2651133 w 2987563"/>
                <a:gd name="connsiteY76" fmla="*/ 190278 h 699237"/>
                <a:gd name="connsiteX77" fmla="*/ 2461352 w 2987563"/>
                <a:gd name="connsiteY77" fmla="*/ 207531 h 699237"/>
                <a:gd name="connsiteX78" fmla="*/ 2409593 w 2987563"/>
                <a:gd name="connsiteY78" fmla="*/ 216158 h 699237"/>
                <a:gd name="connsiteX79" fmla="*/ 2288823 w 2987563"/>
                <a:gd name="connsiteY79" fmla="*/ 198905 h 699237"/>
                <a:gd name="connsiteX80" fmla="*/ 2314703 w 2987563"/>
                <a:gd name="connsiteY80" fmla="*/ 155773 h 699237"/>
                <a:gd name="connsiteX81" fmla="*/ 2340582 w 2987563"/>
                <a:gd name="connsiteY81" fmla="*/ 138520 h 699237"/>
                <a:gd name="connsiteX82" fmla="*/ 2375087 w 2987563"/>
                <a:gd name="connsiteY82" fmla="*/ 104014 h 699237"/>
                <a:gd name="connsiteX83" fmla="*/ 2409593 w 2987563"/>
                <a:gd name="connsiteY83" fmla="*/ 78135 h 699237"/>
                <a:gd name="connsiteX84" fmla="*/ 2349208 w 2987563"/>
                <a:gd name="connsiteY84" fmla="*/ 86761 h 699237"/>
                <a:gd name="connsiteX85" fmla="*/ 2297450 w 2987563"/>
                <a:gd name="connsiteY85" fmla="*/ 104014 h 699237"/>
                <a:gd name="connsiteX86" fmla="*/ 2271570 w 2987563"/>
                <a:gd name="connsiteY86" fmla="*/ 121267 h 699237"/>
                <a:gd name="connsiteX87" fmla="*/ 2176680 w 2987563"/>
                <a:gd name="connsiteY87" fmla="*/ 138520 h 699237"/>
                <a:gd name="connsiteX88" fmla="*/ 2124921 w 2987563"/>
                <a:gd name="connsiteY88" fmla="*/ 155773 h 699237"/>
                <a:gd name="connsiteX89" fmla="*/ 2099042 w 2987563"/>
                <a:gd name="connsiteY89" fmla="*/ 164399 h 699237"/>
                <a:gd name="connsiteX90" fmla="*/ 1969646 w 2987563"/>
                <a:gd name="connsiteY90" fmla="*/ 198905 h 699237"/>
                <a:gd name="connsiteX91" fmla="*/ 1857503 w 2987563"/>
                <a:gd name="connsiteY91" fmla="*/ 190278 h 699237"/>
                <a:gd name="connsiteX92" fmla="*/ 1822997 w 2987563"/>
                <a:gd name="connsiteY92" fmla="*/ 147146 h 699237"/>
                <a:gd name="connsiteX93" fmla="*/ 1797118 w 2987563"/>
                <a:gd name="connsiteY93" fmla="*/ 138520 h 699237"/>
                <a:gd name="connsiteX94" fmla="*/ 1728106 w 2987563"/>
                <a:gd name="connsiteY94" fmla="*/ 147146 h 699237"/>
                <a:gd name="connsiteX95" fmla="*/ 1702227 w 2987563"/>
                <a:gd name="connsiteY95" fmla="*/ 164399 h 699237"/>
                <a:gd name="connsiteX96" fmla="*/ 1641842 w 2987563"/>
                <a:gd name="connsiteY96" fmla="*/ 181652 h 699237"/>
                <a:gd name="connsiteX97" fmla="*/ 1201895 w 2987563"/>
                <a:gd name="connsiteY97" fmla="*/ 181652 h 699237"/>
                <a:gd name="connsiteX98" fmla="*/ 1158763 w 2987563"/>
                <a:gd name="connsiteY98" fmla="*/ 198905 h 699237"/>
                <a:gd name="connsiteX99" fmla="*/ 1115631 w 2987563"/>
                <a:gd name="connsiteY99" fmla="*/ 207531 h 699237"/>
                <a:gd name="connsiteX100" fmla="*/ 925850 w 2987563"/>
                <a:gd name="connsiteY100" fmla="*/ 181652 h 699237"/>
                <a:gd name="connsiteX101" fmla="*/ 856838 w 2987563"/>
                <a:gd name="connsiteY101" fmla="*/ 164399 h 699237"/>
                <a:gd name="connsiteX102" fmla="*/ 805080 w 2987563"/>
                <a:gd name="connsiteY102" fmla="*/ 138520 h 699237"/>
                <a:gd name="connsiteX103" fmla="*/ 779201 w 2987563"/>
                <a:gd name="connsiteY103" fmla="*/ 129893 h 699237"/>
                <a:gd name="connsiteX104" fmla="*/ 761948 w 2987563"/>
                <a:gd name="connsiteY104" fmla="*/ 104014 h 699237"/>
                <a:gd name="connsiteX105" fmla="*/ 787827 w 2987563"/>
                <a:gd name="connsiteY105" fmla="*/ 86761 h 699237"/>
                <a:gd name="connsiteX106" fmla="*/ 848212 w 2987563"/>
                <a:gd name="connsiteY106" fmla="*/ 60882 h 699237"/>
                <a:gd name="connsiteX107" fmla="*/ 623925 w 2987563"/>
                <a:gd name="connsiteY107" fmla="*/ 43629 h 699237"/>
                <a:gd name="connsiteX108" fmla="*/ 529035 w 2987563"/>
                <a:gd name="connsiteY108" fmla="*/ 26376 h 699237"/>
                <a:gd name="connsiteX109" fmla="*/ 468650 w 2987563"/>
                <a:gd name="connsiteY109" fmla="*/ 9124 h 699237"/>
                <a:gd name="connsiteX110" fmla="*/ 408265 w 2987563"/>
                <a:gd name="connsiteY110" fmla="*/ 497 h 699237"/>
                <a:gd name="connsiteX0" fmla="*/ 405901 w 2985199"/>
                <a:gd name="connsiteY0" fmla="*/ 2 h 698742"/>
                <a:gd name="connsiteX1" fmla="*/ 459 w 2985199"/>
                <a:gd name="connsiteY1" fmla="*/ 8629 h 698742"/>
                <a:gd name="connsiteX2" fmla="*/ 319888 w 2985199"/>
                <a:gd name="connsiteY2" fmla="*/ 53854 h 698742"/>
                <a:gd name="connsiteX3" fmla="*/ 78097 w 2985199"/>
                <a:gd name="connsiteY3" fmla="*/ 120772 h 698742"/>
                <a:gd name="connsiteX4" fmla="*/ 86723 w 2985199"/>
                <a:gd name="connsiteY4" fmla="*/ 146651 h 698742"/>
                <a:gd name="connsiteX5" fmla="*/ 78097 w 2985199"/>
                <a:gd name="connsiteY5" fmla="*/ 207036 h 698742"/>
                <a:gd name="connsiteX6" fmla="*/ 103976 w 2985199"/>
                <a:gd name="connsiteY6" fmla="*/ 224289 h 698742"/>
                <a:gd name="connsiteX7" fmla="*/ 311010 w 2985199"/>
                <a:gd name="connsiteY7" fmla="*/ 232915 h 698742"/>
                <a:gd name="connsiteX8" fmla="*/ 302384 w 2985199"/>
                <a:gd name="connsiteY8" fmla="*/ 319180 h 698742"/>
                <a:gd name="connsiteX9" fmla="*/ 276505 w 2985199"/>
                <a:gd name="connsiteY9" fmla="*/ 336432 h 698742"/>
                <a:gd name="connsiteX10" fmla="*/ 224746 w 2985199"/>
                <a:gd name="connsiteY10" fmla="*/ 388191 h 698742"/>
                <a:gd name="connsiteX11" fmla="*/ 190240 w 2985199"/>
                <a:gd name="connsiteY11" fmla="*/ 439949 h 698742"/>
                <a:gd name="connsiteX12" fmla="*/ 138482 w 2985199"/>
                <a:gd name="connsiteY12" fmla="*/ 474455 h 698742"/>
                <a:gd name="connsiteX13" fmla="*/ 129855 w 2985199"/>
                <a:gd name="connsiteY13" fmla="*/ 500334 h 698742"/>
                <a:gd name="connsiteX14" fmla="*/ 181614 w 2985199"/>
                <a:gd name="connsiteY14" fmla="*/ 517587 h 698742"/>
                <a:gd name="connsiteX15" fmla="*/ 250625 w 2985199"/>
                <a:gd name="connsiteY15" fmla="*/ 508961 h 698742"/>
                <a:gd name="connsiteX16" fmla="*/ 276505 w 2985199"/>
                <a:gd name="connsiteY16" fmla="*/ 500334 h 698742"/>
                <a:gd name="connsiteX17" fmla="*/ 336889 w 2985199"/>
                <a:gd name="connsiteY17" fmla="*/ 483081 h 698742"/>
                <a:gd name="connsiteX18" fmla="*/ 405901 w 2985199"/>
                <a:gd name="connsiteY18" fmla="*/ 491708 h 698742"/>
                <a:gd name="connsiteX19" fmla="*/ 449033 w 2985199"/>
                <a:gd name="connsiteY19" fmla="*/ 543466 h 698742"/>
                <a:gd name="connsiteX20" fmla="*/ 474912 w 2985199"/>
                <a:gd name="connsiteY20" fmla="*/ 560719 h 698742"/>
                <a:gd name="connsiteX21" fmla="*/ 526671 w 2985199"/>
                <a:gd name="connsiteY21" fmla="*/ 552093 h 698742"/>
                <a:gd name="connsiteX22" fmla="*/ 552550 w 2985199"/>
                <a:gd name="connsiteY22" fmla="*/ 534840 h 698742"/>
                <a:gd name="connsiteX23" fmla="*/ 587055 w 2985199"/>
                <a:gd name="connsiteY23" fmla="*/ 517587 h 698742"/>
                <a:gd name="connsiteX24" fmla="*/ 638814 w 2985199"/>
                <a:gd name="connsiteY24" fmla="*/ 491708 h 698742"/>
                <a:gd name="connsiteX25" fmla="*/ 699199 w 2985199"/>
                <a:gd name="connsiteY25" fmla="*/ 500334 h 698742"/>
                <a:gd name="connsiteX26" fmla="*/ 725078 w 2985199"/>
                <a:gd name="connsiteY26" fmla="*/ 526213 h 698742"/>
                <a:gd name="connsiteX27" fmla="*/ 759584 w 2985199"/>
                <a:gd name="connsiteY27" fmla="*/ 543466 h 698742"/>
                <a:gd name="connsiteX28" fmla="*/ 837222 w 2985199"/>
                <a:gd name="connsiteY28" fmla="*/ 534840 h 698742"/>
                <a:gd name="connsiteX29" fmla="*/ 888980 w 2985199"/>
                <a:gd name="connsiteY29" fmla="*/ 500334 h 698742"/>
                <a:gd name="connsiteX30" fmla="*/ 914859 w 2985199"/>
                <a:gd name="connsiteY30" fmla="*/ 483081 h 698742"/>
                <a:gd name="connsiteX31" fmla="*/ 966618 w 2985199"/>
                <a:gd name="connsiteY31" fmla="*/ 439949 h 698742"/>
                <a:gd name="connsiteX32" fmla="*/ 992497 w 2985199"/>
                <a:gd name="connsiteY32" fmla="*/ 431323 h 698742"/>
                <a:gd name="connsiteX33" fmla="*/ 1018376 w 2985199"/>
                <a:gd name="connsiteY33" fmla="*/ 414070 h 698742"/>
                <a:gd name="connsiteX34" fmla="*/ 1039947 w 2985199"/>
                <a:gd name="connsiteY34" fmla="*/ 502761 h 698742"/>
                <a:gd name="connsiteX35" fmla="*/ 1130520 w 2985199"/>
                <a:gd name="connsiteY35" fmla="*/ 414070 h 698742"/>
                <a:gd name="connsiteX36" fmla="*/ 1142767 w 2985199"/>
                <a:gd name="connsiteY36" fmla="*/ 538356 h 698742"/>
                <a:gd name="connsiteX37" fmla="*/ 1234037 w 2985199"/>
                <a:gd name="connsiteY37" fmla="*/ 457202 h 698742"/>
                <a:gd name="connsiteX38" fmla="*/ 1251289 w 2985199"/>
                <a:gd name="connsiteY38" fmla="*/ 483081 h 698742"/>
                <a:gd name="connsiteX39" fmla="*/ 1311674 w 2985199"/>
                <a:gd name="connsiteY39" fmla="*/ 508961 h 698742"/>
                <a:gd name="connsiteX40" fmla="*/ 1337554 w 2985199"/>
                <a:gd name="connsiteY40" fmla="*/ 526213 h 698742"/>
                <a:gd name="connsiteX41" fmla="*/ 1372059 w 2985199"/>
                <a:gd name="connsiteY41" fmla="*/ 543466 h 698742"/>
                <a:gd name="connsiteX42" fmla="*/ 1397939 w 2985199"/>
                <a:gd name="connsiteY42" fmla="*/ 569346 h 698742"/>
                <a:gd name="connsiteX43" fmla="*/ 1458323 w 2985199"/>
                <a:gd name="connsiteY43" fmla="*/ 586598 h 698742"/>
                <a:gd name="connsiteX44" fmla="*/ 1492829 w 2985199"/>
                <a:gd name="connsiteY44" fmla="*/ 603851 h 698742"/>
                <a:gd name="connsiteX45" fmla="*/ 1527335 w 2985199"/>
                <a:gd name="connsiteY45" fmla="*/ 612478 h 698742"/>
                <a:gd name="connsiteX46" fmla="*/ 1622225 w 2985199"/>
                <a:gd name="connsiteY46" fmla="*/ 629730 h 698742"/>
                <a:gd name="connsiteX47" fmla="*/ 2062172 w 2985199"/>
                <a:gd name="connsiteY47" fmla="*/ 638357 h 698742"/>
                <a:gd name="connsiteX48" fmla="*/ 2148437 w 2985199"/>
                <a:gd name="connsiteY48" fmla="*/ 664236 h 698742"/>
                <a:gd name="connsiteX49" fmla="*/ 2174316 w 2985199"/>
                <a:gd name="connsiteY49" fmla="*/ 681489 h 698742"/>
                <a:gd name="connsiteX50" fmla="*/ 2320965 w 2985199"/>
                <a:gd name="connsiteY50" fmla="*/ 698742 h 698742"/>
                <a:gd name="connsiteX51" fmla="*/ 2346844 w 2985199"/>
                <a:gd name="connsiteY51" fmla="*/ 681489 h 698742"/>
                <a:gd name="connsiteX52" fmla="*/ 2389976 w 2985199"/>
                <a:gd name="connsiteY52" fmla="*/ 638357 h 698742"/>
                <a:gd name="connsiteX53" fmla="*/ 2458988 w 2985199"/>
                <a:gd name="connsiteY53" fmla="*/ 595225 h 698742"/>
                <a:gd name="connsiteX54" fmla="*/ 2907561 w 2985199"/>
                <a:gd name="connsiteY54" fmla="*/ 586598 h 698742"/>
                <a:gd name="connsiteX55" fmla="*/ 2933440 w 2985199"/>
                <a:gd name="connsiteY55" fmla="*/ 569346 h 698742"/>
                <a:gd name="connsiteX56" fmla="*/ 2924814 w 2985199"/>
                <a:gd name="connsiteY56" fmla="*/ 543466 h 698742"/>
                <a:gd name="connsiteX57" fmla="*/ 2812671 w 2985199"/>
                <a:gd name="connsiteY57" fmla="*/ 517587 h 698742"/>
                <a:gd name="connsiteX58" fmla="*/ 2717780 w 2985199"/>
                <a:gd name="connsiteY58" fmla="*/ 491708 h 698742"/>
                <a:gd name="connsiteX59" fmla="*/ 2605637 w 2985199"/>
                <a:gd name="connsiteY59" fmla="*/ 465829 h 698742"/>
                <a:gd name="connsiteX60" fmla="*/ 2691901 w 2985199"/>
                <a:gd name="connsiteY60" fmla="*/ 388191 h 698742"/>
                <a:gd name="connsiteX61" fmla="*/ 2709154 w 2985199"/>
                <a:gd name="connsiteY61" fmla="*/ 362312 h 698742"/>
                <a:gd name="connsiteX62" fmla="*/ 2760912 w 2985199"/>
                <a:gd name="connsiteY62" fmla="*/ 319180 h 698742"/>
                <a:gd name="connsiteX63" fmla="*/ 2786791 w 2985199"/>
                <a:gd name="connsiteY63" fmla="*/ 310553 h 698742"/>
                <a:gd name="connsiteX64" fmla="*/ 2795418 w 2985199"/>
                <a:gd name="connsiteY64" fmla="*/ 284674 h 698742"/>
                <a:gd name="connsiteX65" fmla="*/ 2778165 w 2985199"/>
                <a:gd name="connsiteY65" fmla="*/ 224289 h 698742"/>
                <a:gd name="connsiteX66" fmla="*/ 2829923 w 2985199"/>
                <a:gd name="connsiteY66" fmla="*/ 189783 h 698742"/>
                <a:gd name="connsiteX67" fmla="*/ 2855803 w 2985199"/>
                <a:gd name="connsiteY67" fmla="*/ 163904 h 698742"/>
                <a:gd name="connsiteX68" fmla="*/ 2881682 w 2985199"/>
                <a:gd name="connsiteY68" fmla="*/ 146651 h 698742"/>
                <a:gd name="connsiteX69" fmla="*/ 2959320 w 2985199"/>
                <a:gd name="connsiteY69" fmla="*/ 103519 h 698742"/>
                <a:gd name="connsiteX70" fmla="*/ 2985199 w 2985199"/>
                <a:gd name="connsiteY70" fmla="*/ 94893 h 698742"/>
                <a:gd name="connsiteX71" fmla="*/ 2959320 w 2985199"/>
                <a:gd name="connsiteY71" fmla="*/ 86266 h 698742"/>
                <a:gd name="connsiteX72" fmla="*/ 2804044 w 2985199"/>
                <a:gd name="connsiteY72" fmla="*/ 103519 h 698742"/>
                <a:gd name="connsiteX73" fmla="*/ 2752286 w 2985199"/>
                <a:gd name="connsiteY73" fmla="*/ 146651 h 698742"/>
                <a:gd name="connsiteX74" fmla="*/ 2700527 w 2985199"/>
                <a:gd name="connsiteY74" fmla="*/ 163904 h 698742"/>
                <a:gd name="connsiteX75" fmla="*/ 2674648 w 2985199"/>
                <a:gd name="connsiteY75" fmla="*/ 181157 h 698742"/>
                <a:gd name="connsiteX76" fmla="*/ 2648769 w 2985199"/>
                <a:gd name="connsiteY76" fmla="*/ 189783 h 698742"/>
                <a:gd name="connsiteX77" fmla="*/ 2458988 w 2985199"/>
                <a:gd name="connsiteY77" fmla="*/ 207036 h 698742"/>
                <a:gd name="connsiteX78" fmla="*/ 2407229 w 2985199"/>
                <a:gd name="connsiteY78" fmla="*/ 215663 h 698742"/>
                <a:gd name="connsiteX79" fmla="*/ 2286459 w 2985199"/>
                <a:gd name="connsiteY79" fmla="*/ 198410 h 698742"/>
                <a:gd name="connsiteX80" fmla="*/ 2312339 w 2985199"/>
                <a:gd name="connsiteY80" fmla="*/ 155278 h 698742"/>
                <a:gd name="connsiteX81" fmla="*/ 2338218 w 2985199"/>
                <a:gd name="connsiteY81" fmla="*/ 138025 h 698742"/>
                <a:gd name="connsiteX82" fmla="*/ 2372723 w 2985199"/>
                <a:gd name="connsiteY82" fmla="*/ 103519 h 698742"/>
                <a:gd name="connsiteX83" fmla="*/ 2407229 w 2985199"/>
                <a:gd name="connsiteY83" fmla="*/ 77640 h 698742"/>
                <a:gd name="connsiteX84" fmla="*/ 2346844 w 2985199"/>
                <a:gd name="connsiteY84" fmla="*/ 86266 h 698742"/>
                <a:gd name="connsiteX85" fmla="*/ 2295086 w 2985199"/>
                <a:gd name="connsiteY85" fmla="*/ 103519 h 698742"/>
                <a:gd name="connsiteX86" fmla="*/ 2269206 w 2985199"/>
                <a:gd name="connsiteY86" fmla="*/ 120772 h 698742"/>
                <a:gd name="connsiteX87" fmla="*/ 2174316 w 2985199"/>
                <a:gd name="connsiteY87" fmla="*/ 138025 h 698742"/>
                <a:gd name="connsiteX88" fmla="*/ 2122557 w 2985199"/>
                <a:gd name="connsiteY88" fmla="*/ 155278 h 698742"/>
                <a:gd name="connsiteX89" fmla="*/ 2096678 w 2985199"/>
                <a:gd name="connsiteY89" fmla="*/ 163904 h 698742"/>
                <a:gd name="connsiteX90" fmla="*/ 1967282 w 2985199"/>
                <a:gd name="connsiteY90" fmla="*/ 198410 h 698742"/>
                <a:gd name="connsiteX91" fmla="*/ 1855139 w 2985199"/>
                <a:gd name="connsiteY91" fmla="*/ 189783 h 698742"/>
                <a:gd name="connsiteX92" fmla="*/ 1820633 w 2985199"/>
                <a:gd name="connsiteY92" fmla="*/ 146651 h 698742"/>
                <a:gd name="connsiteX93" fmla="*/ 1794754 w 2985199"/>
                <a:gd name="connsiteY93" fmla="*/ 138025 h 698742"/>
                <a:gd name="connsiteX94" fmla="*/ 1725742 w 2985199"/>
                <a:gd name="connsiteY94" fmla="*/ 146651 h 698742"/>
                <a:gd name="connsiteX95" fmla="*/ 1699863 w 2985199"/>
                <a:gd name="connsiteY95" fmla="*/ 163904 h 698742"/>
                <a:gd name="connsiteX96" fmla="*/ 1639478 w 2985199"/>
                <a:gd name="connsiteY96" fmla="*/ 181157 h 698742"/>
                <a:gd name="connsiteX97" fmla="*/ 1199531 w 2985199"/>
                <a:gd name="connsiteY97" fmla="*/ 181157 h 698742"/>
                <a:gd name="connsiteX98" fmla="*/ 1156399 w 2985199"/>
                <a:gd name="connsiteY98" fmla="*/ 198410 h 698742"/>
                <a:gd name="connsiteX99" fmla="*/ 1113267 w 2985199"/>
                <a:gd name="connsiteY99" fmla="*/ 207036 h 698742"/>
                <a:gd name="connsiteX100" fmla="*/ 923486 w 2985199"/>
                <a:gd name="connsiteY100" fmla="*/ 181157 h 698742"/>
                <a:gd name="connsiteX101" fmla="*/ 854474 w 2985199"/>
                <a:gd name="connsiteY101" fmla="*/ 163904 h 698742"/>
                <a:gd name="connsiteX102" fmla="*/ 802716 w 2985199"/>
                <a:gd name="connsiteY102" fmla="*/ 138025 h 698742"/>
                <a:gd name="connsiteX103" fmla="*/ 776837 w 2985199"/>
                <a:gd name="connsiteY103" fmla="*/ 129398 h 698742"/>
                <a:gd name="connsiteX104" fmla="*/ 759584 w 2985199"/>
                <a:gd name="connsiteY104" fmla="*/ 103519 h 698742"/>
                <a:gd name="connsiteX105" fmla="*/ 785463 w 2985199"/>
                <a:gd name="connsiteY105" fmla="*/ 86266 h 698742"/>
                <a:gd name="connsiteX106" fmla="*/ 845848 w 2985199"/>
                <a:gd name="connsiteY106" fmla="*/ 60387 h 698742"/>
                <a:gd name="connsiteX107" fmla="*/ 621561 w 2985199"/>
                <a:gd name="connsiteY107" fmla="*/ 43134 h 698742"/>
                <a:gd name="connsiteX108" fmla="*/ 526671 w 2985199"/>
                <a:gd name="connsiteY108" fmla="*/ 25881 h 698742"/>
                <a:gd name="connsiteX109" fmla="*/ 466286 w 2985199"/>
                <a:gd name="connsiteY109" fmla="*/ 8629 h 698742"/>
                <a:gd name="connsiteX110" fmla="*/ 405901 w 2985199"/>
                <a:gd name="connsiteY110" fmla="*/ 2 h 698742"/>
                <a:gd name="connsiteX0" fmla="*/ 343622 w 2922920"/>
                <a:gd name="connsiteY0" fmla="*/ 3089 h 701829"/>
                <a:gd name="connsiteX1" fmla="*/ 278587 w 2922920"/>
                <a:gd name="connsiteY1" fmla="*/ 70465 h 701829"/>
                <a:gd name="connsiteX2" fmla="*/ 257609 w 2922920"/>
                <a:gd name="connsiteY2" fmla="*/ 56941 h 701829"/>
                <a:gd name="connsiteX3" fmla="*/ 15818 w 2922920"/>
                <a:gd name="connsiteY3" fmla="*/ 123859 h 701829"/>
                <a:gd name="connsiteX4" fmla="*/ 24444 w 2922920"/>
                <a:gd name="connsiteY4" fmla="*/ 149738 h 701829"/>
                <a:gd name="connsiteX5" fmla="*/ 15818 w 2922920"/>
                <a:gd name="connsiteY5" fmla="*/ 210123 h 701829"/>
                <a:gd name="connsiteX6" fmla="*/ 41697 w 2922920"/>
                <a:gd name="connsiteY6" fmla="*/ 227376 h 701829"/>
                <a:gd name="connsiteX7" fmla="*/ 248731 w 2922920"/>
                <a:gd name="connsiteY7" fmla="*/ 236002 h 701829"/>
                <a:gd name="connsiteX8" fmla="*/ 240105 w 2922920"/>
                <a:gd name="connsiteY8" fmla="*/ 322267 h 701829"/>
                <a:gd name="connsiteX9" fmla="*/ 214226 w 2922920"/>
                <a:gd name="connsiteY9" fmla="*/ 339519 h 701829"/>
                <a:gd name="connsiteX10" fmla="*/ 162467 w 2922920"/>
                <a:gd name="connsiteY10" fmla="*/ 391278 h 701829"/>
                <a:gd name="connsiteX11" fmla="*/ 127961 w 2922920"/>
                <a:gd name="connsiteY11" fmla="*/ 443036 h 701829"/>
                <a:gd name="connsiteX12" fmla="*/ 76203 w 2922920"/>
                <a:gd name="connsiteY12" fmla="*/ 477542 h 701829"/>
                <a:gd name="connsiteX13" fmla="*/ 67576 w 2922920"/>
                <a:gd name="connsiteY13" fmla="*/ 503421 h 701829"/>
                <a:gd name="connsiteX14" fmla="*/ 119335 w 2922920"/>
                <a:gd name="connsiteY14" fmla="*/ 520674 h 701829"/>
                <a:gd name="connsiteX15" fmla="*/ 188346 w 2922920"/>
                <a:gd name="connsiteY15" fmla="*/ 512048 h 701829"/>
                <a:gd name="connsiteX16" fmla="*/ 214226 w 2922920"/>
                <a:gd name="connsiteY16" fmla="*/ 503421 h 701829"/>
                <a:gd name="connsiteX17" fmla="*/ 274610 w 2922920"/>
                <a:gd name="connsiteY17" fmla="*/ 486168 h 701829"/>
                <a:gd name="connsiteX18" fmla="*/ 343622 w 2922920"/>
                <a:gd name="connsiteY18" fmla="*/ 494795 h 701829"/>
                <a:gd name="connsiteX19" fmla="*/ 386754 w 2922920"/>
                <a:gd name="connsiteY19" fmla="*/ 546553 h 701829"/>
                <a:gd name="connsiteX20" fmla="*/ 412633 w 2922920"/>
                <a:gd name="connsiteY20" fmla="*/ 563806 h 701829"/>
                <a:gd name="connsiteX21" fmla="*/ 464392 w 2922920"/>
                <a:gd name="connsiteY21" fmla="*/ 555180 h 701829"/>
                <a:gd name="connsiteX22" fmla="*/ 490271 w 2922920"/>
                <a:gd name="connsiteY22" fmla="*/ 537927 h 701829"/>
                <a:gd name="connsiteX23" fmla="*/ 524776 w 2922920"/>
                <a:gd name="connsiteY23" fmla="*/ 520674 h 701829"/>
                <a:gd name="connsiteX24" fmla="*/ 576535 w 2922920"/>
                <a:gd name="connsiteY24" fmla="*/ 494795 h 701829"/>
                <a:gd name="connsiteX25" fmla="*/ 636920 w 2922920"/>
                <a:gd name="connsiteY25" fmla="*/ 503421 h 701829"/>
                <a:gd name="connsiteX26" fmla="*/ 662799 w 2922920"/>
                <a:gd name="connsiteY26" fmla="*/ 529300 h 701829"/>
                <a:gd name="connsiteX27" fmla="*/ 697305 w 2922920"/>
                <a:gd name="connsiteY27" fmla="*/ 546553 h 701829"/>
                <a:gd name="connsiteX28" fmla="*/ 774943 w 2922920"/>
                <a:gd name="connsiteY28" fmla="*/ 537927 h 701829"/>
                <a:gd name="connsiteX29" fmla="*/ 826701 w 2922920"/>
                <a:gd name="connsiteY29" fmla="*/ 503421 h 701829"/>
                <a:gd name="connsiteX30" fmla="*/ 852580 w 2922920"/>
                <a:gd name="connsiteY30" fmla="*/ 486168 h 701829"/>
                <a:gd name="connsiteX31" fmla="*/ 904339 w 2922920"/>
                <a:gd name="connsiteY31" fmla="*/ 443036 h 701829"/>
                <a:gd name="connsiteX32" fmla="*/ 930218 w 2922920"/>
                <a:gd name="connsiteY32" fmla="*/ 434410 h 701829"/>
                <a:gd name="connsiteX33" fmla="*/ 956097 w 2922920"/>
                <a:gd name="connsiteY33" fmla="*/ 417157 h 701829"/>
                <a:gd name="connsiteX34" fmla="*/ 977668 w 2922920"/>
                <a:gd name="connsiteY34" fmla="*/ 505848 h 701829"/>
                <a:gd name="connsiteX35" fmla="*/ 1068241 w 2922920"/>
                <a:gd name="connsiteY35" fmla="*/ 417157 h 701829"/>
                <a:gd name="connsiteX36" fmla="*/ 1080488 w 2922920"/>
                <a:gd name="connsiteY36" fmla="*/ 541443 h 701829"/>
                <a:gd name="connsiteX37" fmla="*/ 1171758 w 2922920"/>
                <a:gd name="connsiteY37" fmla="*/ 460289 h 701829"/>
                <a:gd name="connsiteX38" fmla="*/ 1189010 w 2922920"/>
                <a:gd name="connsiteY38" fmla="*/ 486168 h 701829"/>
                <a:gd name="connsiteX39" fmla="*/ 1249395 w 2922920"/>
                <a:gd name="connsiteY39" fmla="*/ 512048 h 701829"/>
                <a:gd name="connsiteX40" fmla="*/ 1275275 w 2922920"/>
                <a:gd name="connsiteY40" fmla="*/ 529300 h 701829"/>
                <a:gd name="connsiteX41" fmla="*/ 1309780 w 2922920"/>
                <a:gd name="connsiteY41" fmla="*/ 546553 h 701829"/>
                <a:gd name="connsiteX42" fmla="*/ 1335660 w 2922920"/>
                <a:gd name="connsiteY42" fmla="*/ 572433 h 701829"/>
                <a:gd name="connsiteX43" fmla="*/ 1396044 w 2922920"/>
                <a:gd name="connsiteY43" fmla="*/ 589685 h 701829"/>
                <a:gd name="connsiteX44" fmla="*/ 1430550 w 2922920"/>
                <a:gd name="connsiteY44" fmla="*/ 606938 h 701829"/>
                <a:gd name="connsiteX45" fmla="*/ 1465056 w 2922920"/>
                <a:gd name="connsiteY45" fmla="*/ 615565 h 701829"/>
                <a:gd name="connsiteX46" fmla="*/ 1559946 w 2922920"/>
                <a:gd name="connsiteY46" fmla="*/ 632817 h 701829"/>
                <a:gd name="connsiteX47" fmla="*/ 1999893 w 2922920"/>
                <a:gd name="connsiteY47" fmla="*/ 641444 h 701829"/>
                <a:gd name="connsiteX48" fmla="*/ 2086158 w 2922920"/>
                <a:gd name="connsiteY48" fmla="*/ 667323 h 701829"/>
                <a:gd name="connsiteX49" fmla="*/ 2112037 w 2922920"/>
                <a:gd name="connsiteY49" fmla="*/ 684576 h 701829"/>
                <a:gd name="connsiteX50" fmla="*/ 2258686 w 2922920"/>
                <a:gd name="connsiteY50" fmla="*/ 701829 h 701829"/>
                <a:gd name="connsiteX51" fmla="*/ 2284565 w 2922920"/>
                <a:gd name="connsiteY51" fmla="*/ 684576 h 701829"/>
                <a:gd name="connsiteX52" fmla="*/ 2327697 w 2922920"/>
                <a:gd name="connsiteY52" fmla="*/ 641444 h 701829"/>
                <a:gd name="connsiteX53" fmla="*/ 2396709 w 2922920"/>
                <a:gd name="connsiteY53" fmla="*/ 598312 h 701829"/>
                <a:gd name="connsiteX54" fmla="*/ 2845282 w 2922920"/>
                <a:gd name="connsiteY54" fmla="*/ 589685 h 701829"/>
                <a:gd name="connsiteX55" fmla="*/ 2871161 w 2922920"/>
                <a:gd name="connsiteY55" fmla="*/ 572433 h 701829"/>
                <a:gd name="connsiteX56" fmla="*/ 2862535 w 2922920"/>
                <a:gd name="connsiteY56" fmla="*/ 546553 h 701829"/>
                <a:gd name="connsiteX57" fmla="*/ 2750392 w 2922920"/>
                <a:gd name="connsiteY57" fmla="*/ 520674 h 701829"/>
                <a:gd name="connsiteX58" fmla="*/ 2655501 w 2922920"/>
                <a:gd name="connsiteY58" fmla="*/ 494795 h 701829"/>
                <a:gd name="connsiteX59" fmla="*/ 2543358 w 2922920"/>
                <a:gd name="connsiteY59" fmla="*/ 468916 h 701829"/>
                <a:gd name="connsiteX60" fmla="*/ 2629622 w 2922920"/>
                <a:gd name="connsiteY60" fmla="*/ 391278 h 701829"/>
                <a:gd name="connsiteX61" fmla="*/ 2646875 w 2922920"/>
                <a:gd name="connsiteY61" fmla="*/ 365399 h 701829"/>
                <a:gd name="connsiteX62" fmla="*/ 2698633 w 2922920"/>
                <a:gd name="connsiteY62" fmla="*/ 322267 h 701829"/>
                <a:gd name="connsiteX63" fmla="*/ 2724512 w 2922920"/>
                <a:gd name="connsiteY63" fmla="*/ 313640 h 701829"/>
                <a:gd name="connsiteX64" fmla="*/ 2733139 w 2922920"/>
                <a:gd name="connsiteY64" fmla="*/ 287761 h 701829"/>
                <a:gd name="connsiteX65" fmla="*/ 2715886 w 2922920"/>
                <a:gd name="connsiteY65" fmla="*/ 227376 h 701829"/>
                <a:gd name="connsiteX66" fmla="*/ 2767644 w 2922920"/>
                <a:gd name="connsiteY66" fmla="*/ 192870 h 701829"/>
                <a:gd name="connsiteX67" fmla="*/ 2793524 w 2922920"/>
                <a:gd name="connsiteY67" fmla="*/ 166991 h 701829"/>
                <a:gd name="connsiteX68" fmla="*/ 2819403 w 2922920"/>
                <a:gd name="connsiteY68" fmla="*/ 149738 h 701829"/>
                <a:gd name="connsiteX69" fmla="*/ 2897041 w 2922920"/>
                <a:gd name="connsiteY69" fmla="*/ 106606 h 701829"/>
                <a:gd name="connsiteX70" fmla="*/ 2922920 w 2922920"/>
                <a:gd name="connsiteY70" fmla="*/ 97980 h 701829"/>
                <a:gd name="connsiteX71" fmla="*/ 2897041 w 2922920"/>
                <a:gd name="connsiteY71" fmla="*/ 89353 h 701829"/>
                <a:gd name="connsiteX72" fmla="*/ 2741765 w 2922920"/>
                <a:gd name="connsiteY72" fmla="*/ 106606 h 701829"/>
                <a:gd name="connsiteX73" fmla="*/ 2690007 w 2922920"/>
                <a:gd name="connsiteY73" fmla="*/ 149738 h 701829"/>
                <a:gd name="connsiteX74" fmla="*/ 2638248 w 2922920"/>
                <a:gd name="connsiteY74" fmla="*/ 166991 h 701829"/>
                <a:gd name="connsiteX75" fmla="*/ 2612369 w 2922920"/>
                <a:gd name="connsiteY75" fmla="*/ 184244 h 701829"/>
                <a:gd name="connsiteX76" fmla="*/ 2586490 w 2922920"/>
                <a:gd name="connsiteY76" fmla="*/ 192870 h 701829"/>
                <a:gd name="connsiteX77" fmla="*/ 2396709 w 2922920"/>
                <a:gd name="connsiteY77" fmla="*/ 210123 h 701829"/>
                <a:gd name="connsiteX78" fmla="*/ 2344950 w 2922920"/>
                <a:gd name="connsiteY78" fmla="*/ 218750 h 701829"/>
                <a:gd name="connsiteX79" fmla="*/ 2224180 w 2922920"/>
                <a:gd name="connsiteY79" fmla="*/ 201497 h 701829"/>
                <a:gd name="connsiteX80" fmla="*/ 2250060 w 2922920"/>
                <a:gd name="connsiteY80" fmla="*/ 158365 h 701829"/>
                <a:gd name="connsiteX81" fmla="*/ 2275939 w 2922920"/>
                <a:gd name="connsiteY81" fmla="*/ 141112 h 701829"/>
                <a:gd name="connsiteX82" fmla="*/ 2310444 w 2922920"/>
                <a:gd name="connsiteY82" fmla="*/ 106606 h 701829"/>
                <a:gd name="connsiteX83" fmla="*/ 2344950 w 2922920"/>
                <a:gd name="connsiteY83" fmla="*/ 80727 h 701829"/>
                <a:gd name="connsiteX84" fmla="*/ 2284565 w 2922920"/>
                <a:gd name="connsiteY84" fmla="*/ 89353 h 701829"/>
                <a:gd name="connsiteX85" fmla="*/ 2232807 w 2922920"/>
                <a:gd name="connsiteY85" fmla="*/ 106606 h 701829"/>
                <a:gd name="connsiteX86" fmla="*/ 2206927 w 2922920"/>
                <a:gd name="connsiteY86" fmla="*/ 123859 h 701829"/>
                <a:gd name="connsiteX87" fmla="*/ 2112037 w 2922920"/>
                <a:gd name="connsiteY87" fmla="*/ 141112 h 701829"/>
                <a:gd name="connsiteX88" fmla="*/ 2060278 w 2922920"/>
                <a:gd name="connsiteY88" fmla="*/ 158365 h 701829"/>
                <a:gd name="connsiteX89" fmla="*/ 2034399 w 2922920"/>
                <a:gd name="connsiteY89" fmla="*/ 166991 h 701829"/>
                <a:gd name="connsiteX90" fmla="*/ 1905003 w 2922920"/>
                <a:gd name="connsiteY90" fmla="*/ 201497 h 701829"/>
                <a:gd name="connsiteX91" fmla="*/ 1792860 w 2922920"/>
                <a:gd name="connsiteY91" fmla="*/ 192870 h 701829"/>
                <a:gd name="connsiteX92" fmla="*/ 1758354 w 2922920"/>
                <a:gd name="connsiteY92" fmla="*/ 149738 h 701829"/>
                <a:gd name="connsiteX93" fmla="*/ 1732475 w 2922920"/>
                <a:gd name="connsiteY93" fmla="*/ 141112 h 701829"/>
                <a:gd name="connsiteX94" fmla="*/ 1663463 w 2922920"/>
                <a:gd name="connsiteY94" fmla="*/ 149738 h 701829"/>
                <a:gd name="connsiteX95" fmla="*/ 1637584 w 2922920"/>
                <a:gd name="connsiteY95" fmla="*/ 166991 h 701829"/>
                <a:gd name="connsiteX96" fmla="*/ 1577199 w 2922920"/>
                <a:gd name="connsiteY96" fmla="*/ 184244 h 701829"/>
                <a:gd name="connsiteX97" fmla="*/ 1137252 w 2922920"/>
                <a:gd name="connsiteY97" fmla="*/ 184244 h 701829"/>
                <a:gd name="connsiteX98" fmla="*/ 1094120 w 2922920"/>
                <a:gd name="connsiteY98" fmla="*/ 201497 h 701829"/>
                <a:gd name="connsiteX99" fmla="*/ 1050988 w 2922920"/>
                <a:gd name="connsiteY99" fmla="*/ 210123 h 701829"/>
                <a:gd name="connsiteX100" fmla="*/ 861207 w 2922920"/>
                <a:gd name="connsiteY100" fmla="*/ 184244 h 701829"/>
                <a:gd name="connsiteX101" fmla="*/ 792195 w 2922920"/>
                <a:gd name="connsiteY101" fmla="*/ 166991 h 701829"/>
                <a:gd name="connsiteX102" fmla="*/ 740437 w 2922920"/>
                <a:gd name="connsiteY102" fmla="*/ 141112 h 701829"/>
                <a:gd name="connsiteX103" fmla="*/ 714558 w 2922920"/>
                <a:gd name="connsiteY103" fmla="*/ 132485 h 701829"/>
                <a:gd name="connsiteX104" fmla="*/ 697305 w 2922920"/>
                <a:gd name="connsiteY104" fmla="*/ 106606 h 701829"/>
                <a:gd name="connsiteX105" fmla="*/ 723184 w 2922920"/>
                <a:gd name="connsiteY105" fmla="*/ 89353 h 701829"/>
                <a:gd name="connsiteX106" fmla="*/ 783569 w 2922920"/>
                <a:gd name="connsiteY106" fmla="*/ 63474 h 701829"/>
                <a:gd name="connsiteX107" fmla="*/ 559282 w 2922920"/>
                <a:gd name="connsiteY107" fmla="*/ 46221 h 701829"/>
                <a:gd name="connsiteX108" fmla="*/ 464392 w 2922920"/>
                <a:gd name="connsiteY108" fmla="*/ 28968 h 701829"/>
                <a:gd name="connsiteX109" fmla="*/ 404007 w 2922920"/>
                <a:gd name="connsiteY109" fmla="*/ 11716 h 701829"/>
                <a:gd name="connsiteX110" fmla="*/ 343622 w 2922920"/>
                <a:gd name="connsiteY110" fmla="*/ 3089 h 701829"/>
                <a:gd name="connsiteX0" fmla="*/ 338786 w 2918084"/>
                <a:gd name="connsiteY0" fmla="*/ 3089 h 701829"/>
                <a:gd name="connsiteX1" fmla="*/ 273751 w 2918084"/>
                <a:gd name="connsiteY1" fmla="*/ 70465 h 701829"/>
                <a:gd name="connsiteX2" fmla="*/ 252773 w 2918084"/>
                <a:gd name="connsiteY2" fmla="*/ 56941 h 701829"/>
                <a:gd name="connsiteX3" fmla="*/ 10982 w 2918084"/>
                <a:gd name="connsiteY3" fmla="*/ 123859 h 701829"/>
                <a:gd name="connsiteX4" fmla="*/ 229902 w 2918084"/>
                <a:gd name="connsiteY4" fmla="*/ 161120 h 701829"/>
                <a:gd name="connsiteX5" fmla="*/ 10982 w 2918084"/>
                <a:gd name="connsiteY5" fmla="*/ 210123 h 701829"/>
                <a:gd name="connsiteX6" fmla="*/ 36861 w 2918084"/>
                <a:gd name="connsiteY6" fmla="*/ 227376 h 701829"/>
                <a:gd name="connsiteX7" fmla="*/ 243895 w 2918084"/>
                <a:gd name="connsiteY7" fmla="*/ 236002 h 701829"/>
                <a:gd name="connsiteX8" fmla="*/ 235269 w 2918084"/>
                <a:gd name="connsiteY8" fmla="*/ 322267 h 701829"/>
                <a:gd name="connsiteX9" fmla="*/ 209390 w 2918084"/>
                <a:gd name="connsiteY9" fmla="*/ 339519 h 701829"/>
                <a:gd name="connsiteX10" fmla="*/ 157631 w 2918084"/>
                <a:gd name="connsiteY10" fmla="*/ 391278 h 701829"/>
                <a:gd name="connsiteX11" fmla="*/ 123125 w 2918084"/>
                <a:gd name="connsiteY11" fmla="*/ 443036 h 701829"/>
                <a:gd name="connsiteX12" fmla="*/ 71367 w 2918084"/>
                <a:gd name="connsiteY12" fmla="*/ 477542 h 701829"/>
                <a:gd name="connsiteX13" fmla="*/ 62740 w 2918084"/>
                <a:gd name="connsiteY13" fmla="*/ 503421 h 701829"/>
                <a:gd name="connsiteX14" fmla="*/ 114499 w 2918084"/>
                <a:gd name="connsiteY14" fmla="*/ 520674 h 701829"/>
                <a:gd name="connsiteX15" fmla="*/ 183510 w 2918084"/>
                <a:gd name="connsiteY15" fmla="*/ 512048 h 701829"/>
                <a:gd name="connsiteX16" fmla="*/ 209390 w 2918084"/>
                <a:gd name="connsiteY16" fmla="*/ 503421 h 701829"/>
                <a:gd name="connsiteX17" fmla="*/ 269774 w 2918084"/>
                <a:gd name="connsiteY17" fmla="*/ 486168 h 701829"/>
                <a:gd name="connsiteX18" fmla="*/ 338786 w 2918084"/>
                <a:gd name="connsiteY18" fmla="*/ 494795 h 701829"/>
                <a:gd name="connsiteX19" fmla="*/ 381918 w 2918084"/>
                <a:gd name="connsiteY19" fmla="*/ 546553 h 701829"/>
                <a:gd name="connsiteX20" fmla="*/ 407797 w 2918084"/>
                <a:gd name="connsiteY20" fmla="*/ 563806 h 701829"/>
                <a:gd name="connsiteX21" fmla="*/ 459556 w 2918084"/>
                <a:gd name="connsiteY21" fmla="*/ 555180 h 701829"/>
                <a:gd name="connsiteX22" fmla="*/ 485435 w 2918084"/>
                <a:gd name="connsiteY22" fmla="*/ 537927 h 701829"/>
                <a:gd name="connsiteX23" fmla="*/ 519940 w 2918084"/>
                <a:gd name="connsiteY23" fmla="*/ 520674 h 701829"/>
                <a:gd name="connsiteX24" fmla="*/ 571699 w 2918084"/>
                <a:gd name="connsiteY24" fmla="*/ 494795 h 701829"/>
                <a:gd name="connsiteX25" fmla="*/ 632084 w 2918084"/>
                <a:gd name="connsiteY25" fmla="*/ 503421 h 701829"/>
                <a:gd name="connsiteX26" fmla="*/ 657963 w 2918084"/>
                <a:gd name="connsiteY26" fmla="*/ 529300 h 701829"/>
                <a:gd name="connsiteX27" fmla="*/ 692469 w 2918084"/>
                <a:gd name="connsiteY27" fmla="*/ 546553 h 701829"/>
                <a:gd name="connsiteX28" fmla="*/ 770107 w 2918084"/>
                <a:gd name="connsiteY28" fmla="*/ 537927 h 701829"/>
                <a:gd name="connsiteX29" fmla="*/ 821865 w 2918084"/>
                <a:gd name="connsiteY29" fmla="*/ 503421 h 701829"/>
                <a:gd name="connsiteX30" fmla="*/ 847744 w 2918084"/>
                <a:gd name="connsiteY30" fmla="*/ 486168 h 701829"/>
                <a:gd name="connsiteX31" fmla="*/ 899503 w 2918084"/>
                <a:gd name="connsiteY31" fmla="*/ 443036 h 701829"/>
                <a:gd name="connsiteX32" fmla="*/ 925382 w 2918084"/>
                <a:gd name="connsiteY32" fmla="*/ 434410 h 701829"/>
                <a:gd name="connsiteX33" fmla="*/ 951261 w 2918084"/>
                <a:gd name="connsiteY33" fmla="*/ 417157 h 701829"/>
                <a:gd name="connsiteX34" fmla="*/ 972832 w 2918084"/>
                <a:gd name="connsiteY34" fmla="*/ 505848 h 701829"/>
                <a:gd name="connsiteX35" fmla="*/ 1063405 w 2918084"/>
                <a:gd name="connsiteY35" fmla="*/ 417157 h 701829"/>
                <a:gd name="connsiteX36" fmla="*/ 1075652 w 2918084"/>
                <a:gd name="connsiteY36" fmla="*/ 541443 h 701829"/>
                <a:gd name="connsiteX37" fmla="*/ 1166922 w 2918084"/>
                <a:gd name="connsiteY37" fmla="*/ 460289 h 701829"/>
                <a:gd name="connsiteX38" fmla="*/ 1184174 w 2918084"/>
                <a:gd name="connsiteY38" fmla="*/ 486168 h 701829"/>
                <a:gd name="connsiteX39" fmla="*/ 1244559 w 2918084"/>
                <a:gd name="connsiteY39" fmla="*/ 512048 h 701829"/>
                <a:gd name="connsiteX40" fmla="*/ 1270439 w 2918084"/>
                <a:gd name="connsiteY40" fmla="*/ 529300 h 701829"/>
                <a:gd name="connsiteX41" fmla="*/ 1304944 w 2918084"/>
                <a:gd name="connsiteY41" fmla="*/ 546553 h 701829"/>
                <a:gd name="connsiteX42" fmla="*/ 1330824 w 2918084"/>
                <a:gd name="connsiteY42" fmla="*/ 572433 h 701829"/>
                <a:gd name="connsiteX43" fmla="*/ 1391208 w 2918084"/>
                <a:gd name="connsiteY43" fmla="*/ 589685 h 701829"/>
                <a:gd name="connsiteX44" fmla="*/ 1425714 w 2918084"/>
                <a:gd name="connsiteY44" fmla="*/ 606938 h 701829"/>
                <a:gd name="connsiteX45" fmla="*/ 1460220 w 2918084"/>
                <a:gd name="connsiteY45" fmla="*/ 615565 h 701829"/>
                <a:gd name="connsiteX46" fmla="*/ 1555110 w 2918084"/>
                <a:gd name="connsiteY46" fmla="*/ 632817 h 701829"/>
                <a:gd name="connsiteX47" fmla="*/ 1995057 w 2918084"/>
                <a:gd name="connsiteY47" fmla="*/ 641444 h 701829"/>
                <a:gd name="connsiteX48" fmla="*/ 2081322 w 2918084"/>
                <a:gd name="connsiteY48" fmla="*/ 667323 h 701829"/>
                <a:gd name="connsiteX49" fmla="*/ 2107201 w 2918084"/>
                <a:gd name="connsiteY49" fmla="*/ 684576 h 701829"/>
                <a:gd name="connsiteX50" fmla="*/ 2253850 w 2918084"/>
                <a:gd name="connsiteY50" fmla="*/ 701829 h 701829"/>
                <a:gd name="connsiteX51" fmla="*/ 2279729 w 2918084"/>
                <a:gd name="connsiteY51" fmla="*/ 684576 h 701829"/>
                <a:gd name="connsiteX52" fmla="*/ 2322861 w 2918084"/>
                <a:gd name="connsiteY52" fmla="*/ 641444 h 701829"/>
                <a:gd name="connsiteX53" fmla="*/ 2391873 w 2918084"/>
                <a:gd name="connsiteY53" fmla="*/ 598312 h 701829"/>
                <a:gd name="connsiteX54" fmla="*/ 2840446 w 2918084"/>
                <a:gd name="connsiteY54" fmla="*/ 589685 h 701829"/>
                <a:gd name="connsiteX55" fmla="*/ 2866325 w 2918084"/>
                <a:gd name="connsiteY55" fmla="*/ 572433 h 701829"/>
                <a:gd name="connsiteX56" fmla="*/ 2857699 w 2918084"/>
                <a:gd name="connsiteY56" fmla="*/ 546553 h 701829"/>
                <a:gd name="connsiteX57" fmla="*/ 2745556 w 2918084"/>
                <a:gd name="connsiteY57" fmla="*/ 520674 h 701829"/>
                <a:gd name="connsiteX58" fmla="*/ 2650665 w 2918084"/>
                <a:gd name="connsiteY58" fmla="*/ 494795 h 701829"/>
                <a:gd name="connsiteX59" fmla="*/ 2538522 w 2918084"/>
                <a:gd name="connsiteY59" fmla="*/ 468916 h 701829"/>
                <a:gd name="connsiteX60" fmla="*/ 2624786 w 2918084"/>
                <a:gd name="connsiteY60" fmla="*/ 391278 h 701829"/>
                <a:gd name="connsiteX61" fmla="*/ 2642039 w 2918084"/>
                <a:gd name="connsiteY61" fmla="*/ 365399 h 701829"/>
                <a:gd name="connsiteX62" fmla="*/ 2693797 w 2918084"/>
                <a:gd name="connsiteY62" fmla="*/ 322267 h 701829"/>
                <a:gd name="connsiteX63" fmla="*/ 2719676 w 2918084"/>
                <a:gd name="connsiteY63" fmla="*/ 313640 h 701829"/>
                <a:gd name="connsiteX64" fmla="*/ 2728303 w 2918084"/>
                <a:gd name="connsiteY64" fmla="*/ 287761 h 701829"/>
                <a:gd name="connsiteX65" fmla="*/ 2711050 w 2918084"/>
                <a:gd name="connsiteY65" fmla="*/ 227376 h 701829"/>
                <a:gd name="connsiteX66" fmla="*/ 2762808 w 2918084"/>
                <a:gd name="connsiteY66" fmla="*/ 192870 h 701829"/>
                <a:gd name="connsiteX67" fmla="*/ 2788688 w 2918084"/>
                <a:gd name="connsiteY67" fmla="*/ 166991 h 701829"/>
                <a:gd name="connsiteX68" fmla="*/ 2814567 w 2918084"/>
                <a:gd name="connsiteY68" fmla="*/ 149738 h 701829"/>
                <a:gd name="connsiteX69" fmla="*/ 2892205 w 2918084"/>
                <a:gd name="connsiteY69" fmla="*/ 106606 h 701829"/>
                <a:gd name="connsiteX70" fmla="*/ 2918084 w 2918084"/>
                <a:gd name="connsiteY70" fmla="*/ 97980 h 701829"/>
                <a:gd name="connsiteX71" fmla="*/ 2892205 w 2918084"/>
                <a:gd name="connsiteY71" fmla="*/ 89353 h 701829"/>
                <a:gd name="connsiteX72" fmla="*/ 2736929 w 2918084"/>
                <a:gd name="connsiteY72" fmla="*/ 106606 h 701829"/>
                <a:gd name="connsiteX73" fmla="*/ 2685171 w 2918084"/>
                <a:gd name="connsiteY73" fmla="*/ 149738 h 701829"/>
                <a:gd name="connsiteX74" fmla="*/ 2633412 w 2918084"/>
                <a:gd name="connsiteY74" fmla="*/ 166991 h 701829"/>
                <a:gd name="connsiteX75" fmla="*/ 2607533 w 2918084"/>
                <a:gd name="connsiteY75" fmla="*/ 184244 h 701829"/>
                <a:gd name="connsiteX76" fmla="*/ 2581654 w 2918084"/>
                <a:gd name="connsiteY76" fmla="*/ 192870 h 701829"/>
                <a:gd name="connsiteX77" fmla="*/ 2391873 w 2918084"/>
                <a:gd name="connsiteY77" fmla="*/ 210123 h 701829"/>
                <a:gd name="connsiteX78" fmla="*/ 2340114 w 2918084"/>
                <a:gd name="connsiteY78" fmla="*/ 218750 h 701829"/>
                <a:gd name="connsiteX79" fmla="*/ 2219344 w 2918084"/>
                <a:gd name="connsiteY79" fmla="*/ 201497 h 701829"/>
                <a:gd name="connsiteX80" fmla="*/ 2245224 w 2918084"/>
                <a:gd name="connsiteY80" fmla="*/ 158365 h 701829"/>
                <a:gd name="connsiteX81" fmla="*/ 2271103 w 2918084"/>
                <a:gd name="connsiteY81" fmla="*/ 141112 h 701829"/>
                <a:gd name="connsiteX82" fmla="*/ 2305608 w 2918084"/>
                <a:gd name="connsiteY82" fmla="*/ 106606 h 701829"/>
                <a:gd name="connsiteX83" fmla="*/ 2340114 w 2918084"/>
                <a:gd name="connsiteY83" fmla="*/ 80727 h 701829"/>
                <a:gd name="connsiteX84" fmla="*/ 2279729 w 2918084"/>
                <a:gd name="connsiteY84" fmla="*/ 89353 h 701829"/>
                <a:gd name="connsiteX85" fmla="*/ 2227971 w 2918084"/>
                <a:gd name="connsiteY85" fmla="*/ 106606 h 701829"/>
                <a:gd name="connsiteX86" fmla="*/ 2202091 w 2918084"/>
                <a:gd name="connsiteY86" fmla="*/ 123859 h 701829"/>
                <a:gd name="connsiteX87" fmla="*/ 2107201 w 2918084"/>
                <a:gd name="connsiteY87" fmla="*/ 141112 h 701829"/>
                <a:gd name="connsiteX88" fmla="*/ 2055442 w 2918084"/>
                <a:gd name="connsiteY88" fmla="*/ 158365 h 701829"/>
                <a:gd name="connsiteX89" fmla="*/ 2029563 w 2918084"/>
                <a:gd name="connsiteY89" fmla="*/ 166991 h 701829"/>
                <a:gd name="connsiteX90" fmla="*/ 1900167 w 2918084"/>
                <a:gd name="connsiteY90" fmla="*/ 201497 h 701829"/>
                <a:gd name="connsiteX91" fmla="*/ 1788024 w 2918084"/>
                <a:gd name="connsiteY91" fmla="*/ 192870 h 701829"/>
                <a:gd name="connsiteX92" fmla="*/ 1753518 w 2918084"/>
                <a:gd name="connsiteY92" fmla="*/ 149738 h 701829"/>
                <a:gd name="connsiteX93" fmla="*/ 1727639 w 2918084"/>
                <a:gd name="connsiteY93" fmla="*/ 141112 h 701829"/>
                <a:gd name="connsiteX94" fmla="*/ 1658627 w 2918084"/>
                <a:gd name="connsiteY94" fmla="*/ 149738 h 701829"/>
                <a:gd name="connsiteX95" fmla="*/ 1632748 w 2918084"/>
                <a:gd name="connsiteY95" fmla="*/ 166991 h 701829"/>
                <a:gd name="connsiteX96" fmla="*/ 1572363 w 2918084"/>
                <a:gd name="connsiteY96" fmla="*/ 184244 h 701829"/>
                <a:gd name="connsiteX97" fmla="*/ 1132416 w 2918084"/>
                <a:gd name="connsiteY97" fmla="*/ 184244 h 701829"/>
                <a:gd name="connsiteX98" fmla="*/ 1089284 w 2918084"/>
                <a:gd name="connsiteY98" fmla="*/ 201497 h 701829"/>
                <a:gd name="connsiteX99" fmla="*/ 1046152 w 2918084"/>
                <a:gd name="connsiteY99" fmla="*/ 210123 h 701829"/>
                <a:gd name="connsiteX100" fmla="*/ 856371 w 2918084"/>
                <a:gd name="connsiteY100" fmla="*/ 184244 h 701829"/>
                <a:gd name="connsiteX101" fmla="*/ 787359 w 2918084"/>
                <a:gd name="connsiteY101" fmla="*/ 166991 h 701829"/>
                <a:gd name="connsiteX102" fmla="*/ 735601 w 2918084"/>
                <a:gd name="connsiteY102" fmla="*/ 141112 h 701829"/>
                <a:gd name="connsiteX103" fmla="*/ 709722 w 2918084"/>
                <a:gd name="connsiteY103" fmla="*/ 132485 h 701829"/>
                <a:gd name="connsiteX104" fmla="*/ 692469 w 2918084"/>
                <a:gd name="connsiteY104" fmla="*/ 106606 h 701829"/>
                <a:gd name="connsiteX105" fmla="*/ 718348 w 2918084"/>
                <a:gd name="connsiteY105" fmla="*/ 89353 h 701829"/>
                <a:gd name="connsiteX106" fmla="*/ 778733 w 2918084"/>
                <a:gd name="connsiteY106" fmla="*/ 63474 h 701829"/>
                <a:gd name="connsiteX107" fmla="*/ 554446 w 2918084"/>
                <a:gd name="connsiteY107" fmla="*/ 46221 h 701829"/>
                <a:gd name="connsiteX108" fmla="*/ 459556 w 2918084"/>
                <a:gd name="connsiteY108" fmla="*/ 28968 h 701829"/>
                <a:gd name="connsiteX109" fmla="*/ 399171 w 2918084"/>
                <a:gd name="connsiteY109" fmla="*/ 11716 h 701829"/>
                <a:gd name="connsiteX110" fmla="*/ 338786 w 2918084"/>
                <a:gd name="connsiteY110" fmla="*/ 3089 h 701829"/>
                <a:gd name="connsiteX0" fmla="*/ 338786 w 2918084"/>
                <a:gd name="connsiteY0" fmla="*/ 3089 h 701829"/>
                <a:gd name="connsiteX1" fmla="*/ 273751 w 2918084"/>
                <a:gd name="connsiteY1" fmla="*/ 70465 h 701829"/>
                <a:gd name="connsiteX2" fmla="*/ 252773 w 2918084"/>
                <a:gd name="connsiteY2" fmla="*/ 56941 h 701829"/>
                <a:gd name="connsiteX3" fmla="*/ 10982 w 2918084"/>
                <a:gd name="connsiteY3" fmla="*/ 123859 h 701829"/>
                <a:gd name="connsiteX4" fmla="*/ 229902 w 2918084"/>
                <a:gd name="connsiteY4" fmla="*/ 161120 h 701829"/>
                <a:gd name="connsiteX5" fmla="*/ 10982 w 2918084"/>
                <a:gd name="connsiteY5" fmla="*/ 210123 h 701829"/>
                <a:gd name="connsiteX6" fmla="*/ 36861 w 2918084"/>
                <a:gd name="connsiteY6" fmla="*/ 227376 h 701829"/>
                <a:gd name="connsiteX7" fmla="*/ 243895 w 2918084"/>
                <a:gd name="connsiteY7" fmla="*/ 236002 h 701829"/>
                <a:gd name="connsiteX8" fmla="*/ 235269 w 2918084"/>
                <a:gd name="connsiteY8" fmla="*/ 322267 h 701829"/>
                <a:gd name="connsiteX9" fmla="*/ 209390 w 2918084"/>
                <a:gd name="connsiteY9" fmla="*/ 339519 h 701829"/>
                <a:gd name="connsiteX10" fmla="*/ 157631 w 2918084"/>
                <a:gd name="connsiteY10" fmla="*/ 391278 h 701829"/>
                <a:gd name="connsiteX11" fmla="*/ 123125 w 2918084"/>
                <a:gd name="connsiteY11" fmla="*/ 443036 h 701829"/>
                <a:gd name="connsiteX12" fmla="*/ 71367 w 2918084"/>
                <a:gd name="connsiteY12" fmla="*/ 477542 h 701829"/>
                <a:gd name="connsiteX13" fmla="*/ 62740 w 2918084"/>
                <a:gd name="connsiteY13" fmla="*/ 503421 h 701829"/>
                <a:gd name="connsiteX14" fmla="*/ 114499 w 2918084"/>
                <a:gd name="connsiteY14" fmla="*/ 520674 h 701829"/>
                <a:gd name="connsiteX15" fmla="*/ 183510 w 2918084"/>
                <a:gd name="connsiteY15" fmla="*/ 512048 h 701829"/>
                <a:gd name="connsiteX16" fmla="*/ 209390 w 2918084"/>
                <a:gd name="connsiteY16" fmla="*/ 503421 h 701829"/>
                <a:gd name="connsiteX17" fmla="*/ 269774 w 2918084"/>
                <a:gd name="connsiteY17" fmla="*/ 486168 h 701829"/>
                <a:gd name="connsiteX18" fmla="*/ 338786 w 2918084"/>
                <a:gd name="connsiteY18" fmla="*/ 494795 h 701829"/>
                <a:gd name="connsiteX19" fmla="*/ 381918 w 2918084"/>
                <a:gd name="connsiteY19" fmla="*/ 546553 h 701829"/>
                <a:gd name="connsiteX20" fmla="*/ 407797 w 2918084"/>
                <a:gd name="connsiteY20" fmla="*/ 563806 h 701829"/>
                <a:gd name="connsiteX21" fmla="*/ 459556 w 2918084"/>
                <a:gd name="connsiteY21" fmla="*/ 555180 h 701829"/>
                <a:gd name="connsiteX22" fmla="*/ 485435 w 2918084"/>
                <a:gd name="connsiteY22" fmla="*/ 537927 h 701829"/>
                <a:gd name="connsiteX23" fmla="*/ 519940 w 2918084"/>
                <a:gd name="connsiteY23" fmla="*/ 520674 h 701829"/>
                <a:gd name="connsiteX24" fmla="*/ 571699 w 2918084"/>
                <a:gd name="connsiteY24" fmla="*/ 494795 h 701829"/>
                <a:gd name="connsiteX25" fmla="*/ 632084 w 2918084"/>
                <a:gd name="connsiteY25" fmla="*/ 503421 h 701829"/>
                <a:gd name="connsiteX26" fmla="*/ 657963 w 2918084"/>
                <a:gd name="connsiteY26" fmla="*/ 529300 h 701829"/>
                <a:gd name="connsiteX27" fmla="*/ 692469 w 2918084"/>
                <a:gd name="connsiteY27" fmla="*/ 546553 h 701829"/>
                <a:gd name="connsiteX28" fmla="*/ 770107 w 2918084"/>
                <a:gd name="connsiteY28" fmla="*/ 537927 h 701829"/>
                <a:gd name="connsiteX29" fmla="*/ 821865 w 2918084"/>
                <a:gd name="connsiteY29" fmla="*/ 503421 h 701829"/>
                <a:gd name="connsiteX30" fmla="*/ 847744 w 2918084"/>
                <a:gd name="connsiteY30" fmla="*/ 486168 h 701829"/>
                <a:gd name="connsiteX31" fmla="*/ 899503 w 2918084"/>
                <a:gd name="connsiteY31" fmla="*/ 443036 h 701829"/>
                <a:gd name="connsiteX32" fmla="*/ 925382 w 2918084"/>
                <a:gd name="connsiteY32" fmla="*/ 434410 h 701829"/>
                <a:gd name="connsiteX33" fmla="*/ 951261 w 2918084"/>
                <a:gd name="connsiteY33" fmla="*/ 417157 h 701829"/>
                <a:gd name="connsiteX34" fmla="*/ 972832 w 2918084"/>
                <a:gd name="connsiteY34" fmla="*/ 505848 h 701829"/>
                <a:gd name="connsiteX35" fmla="*/ 1063405 w 2918084"/>
                <a:gd name="connsiteY35" fmla="*/ 417157 h 701829"/>
                <a:gd name="connsiteX36" fmla="*/ 1075652 w 2918084"/>
                <a:gd name="connsiteY36" fmla="*/ 541443 h 701829"/>
                <a:gd name="connsiteX37" fmla="*/ 1166922 w 2918084"/>
                <a:gd name="connsiteY37" fmla="*/ 460289 h 701829"/>
                <a:gd name="connsiteX38" fmla="*/ 1184174 w 2918084"/>
                <a:gd name="connsiteY38" fmla="*/ 486168 h 701829"/>
                <a:gd name="connsiteX39" fmla="*/ 1244559 w 2918084"/>
                <a:gd name="connsiteY39" fmla="*/ 512048 h 701829"/>
                <a:gd name="connsiteX40" fmla="*/ 1270439 w 2918084"/>
                <a:gd name="connsiteY40" fmla="*/ 529300 h 701829"/>
                <a:gd name="connsiteX41" fmla="*/ 1304944 w 2918084"/>
                <a:gd name="connsiteY41" fmla="*/ 546553 h 701829"/>
                <a:gd name="connsiteX42" fmla="*/ 1330824 w 2918084"/>
                <a:gd name="connsiteY42" fmla="*/ 572433 h 701829"/>
                <a:gd name="connsiteX43" fmla="*/ 1391208 w 2918084"/>
                <a:gd name="connsiteY43" fmla="*/ 589685 h 701829"/>
                <a:gd name="connsiteX44" fmla="*/ 1425714 w 2918084"/>
                <a:gd name="connsiteY44" fmla="*/ 606938 h 701829"/>
                <a:gd name="connsiteX45" fmla="*/ 1460220 w 2918084"/>
                <a:gd name="connsiteY45" fmla="*/ 615565 h 701829"/>
                <a:gd name="connsiteX46" fmla="*/ 1555110 w 2918084"/>
                <a:gd name="connsiteY46" fmla="*/ 632817 h 701829"/>
                <a:gd name="connsiteX47" fmla="*/ 1995057 w 2918084"/>
                <a:gd name="connsiteY47" fmla="*/ 641444 h 701829"/>
                <a:gd name="connsiteX48" fmla="*/ 2081322 w 2918084"/>
                <a:gd name="connsiteY48" fmla="*/ 667323 h 701829"/>
                <a:gd name="connsiteX49" fmla="*/ 2107201 w 2918084"/>
                <a:gd name="connsiteY49" fmla="*/ 684576 h 701829"/>
                <a:gd name="connsiteX50" fmla="*/ 2253850 w 2918084"/>
                <a:gd name="connsiteY50" fmla="*/ 701829 h 701829"/>
                <a:gd name="connsiteX51" fmla="*/ 2279729 w 2918084"/>
                <a:gd name="connsiteY51" fmla="*/ 684576 h 701829"/>
                <a:gd name="connsiteX52" fmla="*/ 2322861 w 2918084"/>
                <a:gd name="connsiteY52" fmla="*/ 641444 h 701829"/>
                <a:gd name="connsiteX53" fmla="*/ 2391873 w 2918084"/>
                <a:gd name="connsiteY53" fmla="*/ 598312 h 701829"/>
                <a:gd name="connsiteX54" fmla="*/ 2840446 w 2918084"/>
                <a:gd name="connsiteY54" fmla="*/ 589685 h 701829"/>
                <a:gd name="connsiteX55" fmla="*/ 2866325 w 2918084"/>
                <a:gd name="connsiteY55" fmla="*/ 572433 h 701829"/>
                <a:gd name="connsiteX56" fmla="*/ 2857699 w 2918084"/>
                <a:gd name="connsiteY56" fmla="*/ 546553 h 701829"/>
                <a:gd name="connsiteX57" fmla="*/ 2745556 w 2918084"/>
                <a:gd name="connsiteY57" fmla="*/ 520674 h 701829"/>
                <a:gd name="connsiteX58" fmla="*/ 2650665 w 2918084"/>
                <a:gd name="connsiteY58" fmla="*/ 494795 h 701829"/>
                <a:gd name="connsiteX59" fmla="*/ 2538522 w 2918084"/>
                <a:gd name="connsiteY59" fmla="*/ 468916 h 701829"/>
                <a:gd name="connsiteX60" fmla="*/ 2624786 w 2918084"/>
                <a:gd name="connsiteY60" fmla="*/ 391278 h 701829"/>
                <a:gd name="connsiteX61" fmla="*/ 2642039 w 2918084"/>
                <a:gd name="connsiteY61" fmla="*/ 365399 h 701829"/>
                <a:gd name="connsiteX62" fmla="*/ 2693797 w 2918084"/>
                <a:gd name="connsiteY62" fmla="*/ 322267 h 701829"/>
                <a:gd name="connsiteX63" fmla="*/ 2719676 w 2918084"/>
                <a:gd name="connsiteY63" fmla="*/ 313640 h 701829"/>
                <a:gd name="connsiteX64" fmla="*/ 2728303 w 2918084"/>
                <a:gd name="connsiteY64" fmla="*/ 287761 h 701829"/>
                <a:gd name="connsiteX65" fmla="*/ 2711050 w 2918084"/>
                <a:gd name="connsiteY65" fmla="*/ 227376 h 701829"/>
                <a:gd name="connsiteX66" fmla="*/ 2762808 w 2918084"/>
                <a:gd name="connsiteY66" fmla="*/ 192870 h 701829"/>
                <a:gd name="connsiteX67" fmla="*/ 2788688 w 2918084"/>
                <a:gd name="connsiteY67" fmla="*/ 166991 h 701829"/>
                <a:gd name="connsiteX68" fmla="*/ 2814567 w 2918084"/>
                <a:gd name="connsiteY68" fmla="*/ 149738 h 701829"/>
                <a:gd name="connsiteX69" fmla="*/ 2892205 w 2918084"/>
                <a:gd name="connsiteY69" fmla="*/ 106606 h 701829"/>
                <a:gd name="connsiteX70" fmla="*/ 2918084 w 2918084"/>
                <a:gd name="connsiteY70" fmla="*/ 97980 h 701829"/>
                <a:gd name="connsiteX71" fmla="*/ 2892205 w 2918084"/>
                <a:gd name="connsiteY71" fmla="*/ 89353 h 701829"/>
                <a:gd name="connsiteX72" fmla="*/ 2736929 w 2918084"/>
                <a:gd name="connsiteY72" fmla="*/ 106606 h 701829"/>
                <a:gd name="connsiteX73" fmla="*/ 2685171 w 2918084"/>
                <a:gd name="connsiteY73" fmla="*/ 149738 h 701829"/>
                <a:gd name="connsiteX74" fmla="*/ 2633412 w 2918084"/>
                <a:gd name="connsiteY74" fmla="*/ 166991 h 701829"/>
                <a:gd name="connsiteX75" fmla="*/ 2607533 w 2918084"/>
                <a:gd name="connsiteY75" fmla="*/ 184244 h 701829"/>
                <a:gd name="connsiteX76" fmla="*/ 2581654 w 2918084"/>
                <a:gd name="connsiteY76" fmla="*/ 192870 h 701829"/>
                <a:gd name="connsiteX77" fmla="*/ 2391873 w 2918084"/>
                <a:gd name="connsiteY77" fmla="*/ 210123 h 701829"/>
                <a:gd name="connsiteX78" fmla="*/ 2340114 w 2918084"/>
                <a:gd name="connsiteY78" fmla="*/ 218750 h 701829"/>
                <a:gd name="connsiteX79" fmla="*/ 2219344 w 2918084"/>
                <a:gd name="connsiteY79" fmla="*/ 201497 h 701829"/>
                <a:gd name="connsiteX80" fmla="*/ 2245224 w 2918084"/>
                <a:gd name="connsiteY80" fmla="*/ 158365 h 701829"/>
                <a:gd name="connsiteX81" fmla="*/ 2271103 w 2918084"/>
                <a:gd name="connsiteY81" fmla="*/ 141112 h 701829"/>
                <a:gd name="connsiteX82" fmla="*/ 2305608 w 2918084"/>
                <a:gd name="connsiteY82" fmla="*/ 106606 h 701829"/>
                <a:gd name="connsiteX83" fmla="*/ 2340114 w 2918084"/>
                <a:gd name="connsiteY83" fmla="*/ 80727 h 701829"/>
                <a:gd name="connsiteX84" fmla="*/ 2279729 w 2918084"/>
                <a:gd name="connsiteY84" fmla="*/ 89353 h 701829"/>
                <a:gd name="connsiteX85" fmla="*/ 2227971 w 2918084"/>
                <a:gd name="connsiteY85" fmla="*/ 106606 h 701829"/>
                <a:gd name="connsiteX86" fmla="*/ 2202091 w 2918084"/>
                <a:gd name="connsiteY86" fmla="*/ 123859 h 701829"/>
                <a:gd name="connsiteX87" fmla="*/ 2107201 w 2918084"/>
                <a:gd name="connsiteY87" fmla="*/ 141112 h 701829"/>
                <a:gd name="connsiteX88" fmla="*/ 2055442 w 2918084"/>
                <a:gd name="connsiteY88" fmla="*/ 158365 h 701829"/>
                <a:gd name="connsiteX89" fmla="*/ 2029563 w 2918084"/>
                <a:gd name="connsiteY89" fmla="*/ 166991 h 701829"/>
                <a:gd name="connsiteX90" fmla="*/ 1900167 w 2918084"/>
                <a:gd name="connsiteY90" fmla="*/ 201497 h 701829"/>
                <a:gd name="connsiteX91" fmla="*/ 1788024 w 2918084"/>
                <a:gd name="connsiteY91" fmla="*/ 192870 h 701829"/>
                <a:gd name="connsiteX92" fmla="*/ 1753518 w 2918084"/>
                <a:gd name="connsiteY92" fmla="*/ 149738 h 701829"/>
                <a:gd name="connsiteX93" fmla="*/ 1727639 w 2918084"/>
                <a:gd name="connsiteY93" fmla="*/ 141112 h 701829"/>
                <a:gd name="connsiteX94" fmla="*/ 1658627 w 2918084"/>
                <a:gd name="connsiteY94" fmla="*/ 149738 h 701829"/>
                <a:gd name="connsiteX95" fmla="*/ 1632748 w 2918084"/>
                <a:gd name="connsiteY95" fmla="*/ 166991 h 701829"/>
                <a:gd name="connsiteX96" fmla="*/ 1766287 w 2918084"/>
                <a:gd name="connsiteY96" fmla="*/ 316287 h 701829"/>
                <a:gd name="connsiteX97" fmla="*/ 1132416 w 2918084"/>
                <a:gd name="connsiteY97" fmla="*/ 184244 h 701829"/>
                <a:gd name="connsiteX98" fmla="*/ 1089284 w 2918084"/>
                <a:gd name="connsiteY98" fmla="*/ 201497 h 701829"/>
                <a:gd name="connsiteX99" fmla="*/ 1046152 w 2918084"/>
                <a:gd name="connsiteY99" fmla="*/ 210123 h 701829"/>
                <a:gd name="connsiteX100" fmla="*/ 856371 w 2918084"/>
                <a:gd name="connsiteY100" fmla="*/ 184244 h 701829"/>
                <a:gd name="connsiteX101" fmla="*/ 787359 w 2918084"/>
                <a:gd name="connsiteY101" fmla="*/ 166991 h 701829"/>
                <a:gd name="connsiteX102" fmla="*/ 735601 w 2918084"/>
                <a:gd name="connsiteY102" fmla="*/ 141112 h 701829"/>
                <a:gd name="connsiteX103" fmla="*/ 709722 w 2918084"/>
                <a:gd name="connsiteY103" fmla="*/ 132485 h 701829"/>
                <a:gd name="connsiteX104" fmla="*/ 692469 w 2918084"/>
                <a:gd name="connsiteY104" fmla="*/ 106606 h 701829"/>
                <a:gd name="connsiteX105" fmla="*/ 718348 w 2918084"/>
                <a:gd name="connsiteY105" fmla="*/ 89353 h 701829"/>
                <a:gd name="connsiteX106" fmla="*/ 778733 w 2918084"/>
                <a:gd name="connsiteY106" fmla="*/ 63474 h 701829"/>
                <a:gd name="connsiteX107" fmla="*/ 554446 w 2918084"/>
                <a:gd name="connsiteY107" fmla="*/ 46221 h 701829"/>
                <a:gd name="connsiteX108" fmla="*/ 459556 w 2918084"/>
                <a:gd name="connsiteY108" fmla="*/ 28968 h 701829"/>
                <a:gd name="connsiteX109" fmla="*/ 399171 w 2918084"/>
                <a:gd name="connsiteY109" fmla="*/ 11716 h 701829"/>
                <a:gd name="connsiteX110" fmla="*/ 338786 w 2918084"/>
                <a:gd name="connsiteY110" fmla="*/ 3089 h 701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2918084" h="701829">
                  <a:moveTo>
                    <a:pt x="338786" y="3089"/>
                  </a:moveTo>
                  <a:cubicBezTo>
                    <a:pt x="317883" y="12880"/>
                    <a:pt x="288086" y="61490"/>
                    <a:pt x="273751" y="70465"/>
                  </a:cubicBezTo>
                  <a:cubicBezTo>
                    <a:pt x="259416" y="79440"/>
                    <a:pt x="296568" y="48042"/>
                    <a:pt x="252773" y="56941"/>
                  </a:cubicBezTo>
                  <a:cubicBezTo>
                    <a:pt x="208978" y="65840"/>
                    <a:pt x="14794" y="106496"/>
                    <a:pt x="10982" y="123859"/>
                  </a:cubicBezTo>
                  <a:cubicBezTo>
                    <a:pt x="7170" y="141222"/>
                    <a:pt x="227027" y="152494"/>
                    <a:pt x="229902" y="161120"/>
                  </a:cubicBezTo>
                  <a:cubicBezTo>
                    <a:pt x="227027" y="181248"/>
                    <a:pt x="43156" y="199080"/>
                    <a:pt x="10982" y="210123"/>
                  </a:cubicBezTo>
                  <a:cubicBezTo>
                    <a:pt x="-21192" y="221166"/>
                    <a:pt x="26557" y="226231"/>
                    <a:pt x="36861" y="227376"/>
                  </a:cubicBezTo>
                  <a:cubicBezTo>
                    <a:pt x="105510" y="235004"/>
                    <a:pt x="174884" y="233127"/>
                    <a:pt x="243895" y="236002"/>
                  </a:cubicBezTo>
                  <a:cubicBezTo>
                    <a:pt x="241020" y="264757"/>
                    <a:pt x="244407" y="294852"/>
                    <a:pt x="235269" y="322267"/>
                  </a:cubicBezTo>
                  <a:cubicBezTo>
                    <a:pt x="231991" y="332102"/>
                    <a:pt x="217139" y="332631"/>
                    <a:pt x="209390" y="339519"/>
                  </a:cubicBezTo>
                  <a:cubicBezTo>
                    <a:pt x="191154" y="355729"/>
                    <a:pt x="171166" y="370977"/>
                    <a:pt x="157631" y="391278"/>
                  </a:cubicBezTo>
                  <a:cubicBezTo>
                    <a:pt x="146129" y="408531"/>
                    <a:pt x="140378" y="431534"/>
                    <a:pt x="123125" y="443036"/>
                  </a:cubicBezTo>
                  <a:lnTo>
                    <a:pt x="71367" y="477542"/>
                  </a:lnTo>
                  <a:cubicBezTo>
                    <a:pt x="68491" y="486168"/>
                    <a:pt x="56310" y="496991"/>
                    <a:pt x="62740" y="503421"/>
                  </a:cubicBezTo>
                  <a:cubicBezTo>
                    <a:pt x="75600" y="516281"/>
                    <a:pt x="114499" y="520674"/>
                    <a:pt x="114499" y="520674"/>
                  </a:cubicBezTo>
                  <a:cubicBezTo>
                    <a:pt x="137503" y="517799"/>
                    <a:pt x="160701" y="516195"/>
                    <a:pt x="183510" y="512048"/>
                  </a:cubicBezTo>
                  <a:cubicBezTo>
                    <a:pt x="192457" y="510421"/>
                    <a:pt x="200647" y="505919"/>
                    <a:pt x="209390" y="503421"/>
                  </a:cubicBezTo>
                  <a:cubicBezTo>
                    <a:pt x="285204" y="481760"/>
                    <a:pt x="207730" y="506851"/>
                    <a:pt x="269774" y="486168"/>
                  </a:cubicBezTo>
                  <a:cubicBezTo>
                    <a:pt x="292778" y="489044"/>
                    <a:pt x="316999" y="486872"/>
                    <a:pt x="338786" y="494795"/>
                  </a:cubicBezTo>
                  <a:cubicBezTo>
                    <a:pt x="360992" y="502870"/>
                    <a:pt x="367249" y="531884"/>
                    <a:pt x="381918" y="546553"/>
                  </a:cubicBezTo>
                  <a:cubicBezTo>
                    <a:pt x="389249" y="553884"/>
                    <a:pt x="399171" y="558055"/>
                    <a:pt x="407797" y="563806"/>
                  </a:cubicBezTo>
                  <a:cubicBezTo>
                    <a:pt x="425050" y="560931"/>
                    <a:pt x="442963" y="560711"/>
                    <a:pt x="459556" y="555180"/>
                  </a:cubicBezTo>
                  <a:cubicBezTo>
                    <a:pt x="469392" y="551902"/>
                    <a:pt x="476433" y="543071"/>
                    <a:pt x="485435" y="537927"/>
                  </a:cubicBezTo>
                  <a:cubicBezTo>
                    <a:pt x="496600" y="531547"/>
                    <a:pt x="508775" y="527054"/>
                    <a:pt x="519940" y="520674"/>
                  </a:cubicBezTo>
                  <a:cubicBezTo>
                    <a:pt x="566761" y="493919"/>
                    <a:pt x="524254" y="510609"/>
                    <a:pt x="571699" y="494795"/>
                  </a:cubicBezTo>
                  <a:cubicBezTo>
                    <a:pt x="591827" y="497670"/>
                    <a:pt x="613206" y="495870"/>
                    <a:pt x="632084" y="503421"/>
                  </a:cubicBezTo>
                  <a:cubicBezTo>
                    <a:pt x="643411" y="507952"/>
                    <a:pt x="648036" y="522209"/>
                    <a:pt x="657963" y="529300"/>
                  </a:cubicBezTo>
                  <a:cubicBezTo>
                    <a:pt x="668427" y="536774"/>
                    <a:pt x="680967" y="540802"/>
                    <a:pt x="692469" y="546553"/>
                  </a:cubicBezTo>
                  <a:cubicBezTo>
                    <a:pt x="718348" y="543678"/>
                    <a:pt x="745405" y="546161"/>
                    <a:pt x="770107" y="537927"/>
                  </a:cubicBezTo>
                  <a:cubicBezTo>
                    <a:pt x="789778" y="531370"/>
                    <a:pt x="804612" y="514923"/>
                    <a:pt x="821865" y="503421"/>
                  </a:cubicBezTo>
                  <a:cubicBezTo>
                    <a:pt x="830491" y="497670"/>
                    <a:pt x="840413" y="493499"/>
                    <a:pt x="847744" y="486168"/>
                  </a:cubicBezTo>
                  <a:cubicBezTo>
                    <a:pt x="866821" y="467092"/>
                    <a:pt x="875485" y="455045"/>
                    <a:pt x="899503" y="443036"/>
                  </a:cubicBezTo>
                  <a:cubicBezTo>
                    <a:pt x="907636" y="438970"/>
                    <a:pt x="916756" y="437285"/>
                    <a:pt x="925382" y="434410"/>
                  </a:cubicBezTo>
                  <a:cubicBezTo>
                    <a:pt x="934008" y="428659"/>
                    <a:pt x="943353" y="405251"/>
                    <a:pt x="951261" y="417157"/>
                  </a:cubicBezTo>
                  <a:cubicBezTo>
                    <a:pt x="959169" y="429063"/>
                    <a:pt x="954141" y="505848"/>
                    <a:pt x="972832" y="505848"/>
                  </a:cubicBezTo>
                  <a:cubicBezTo>
                    <a:pt x="991523" y="505848"/>
                    <a:pt x="1054134" y="398881"/>
                    <a:pt x="1063405" y="417157"/>
                  </a:cubicBezTo>
                  <a:cubicBezTo>
                    <a:pt x="1121707" y="436592"/>
                    <a:pt x="985800" y="501510"/>
                    <a:pt x="1075652" y="541443"/>
                  </a:cubicBezTo>
                  <a:cubicBezTo>
                    <a:pt x="1083962" y="545136"/>
                    <a:pt x="1158295" y="457414"/>
                    <a:pt x="1166922" y="460289"/>
                  </a:cubicBezTo>
                  <a:cubicBezTo>
                    <a:pt x="1172673" y="468915"/>
                    <a:pt x="1176210" y="479531"/>
                    <a:pt x="1184174" y="486168"/>
                  </a:cubicBezTo>
                  <a:cubicBezTo>
                    <a:pt x="1211094" y="508602"/>
                    <a:pt x="1217595" y="498566"/>
                    <a:pt x="1244559" y="512048"/>
                  </a:cubicBezTo>
                  <a:cubicBezTo>
                    <a:pt x="1253832" y="516685"/>
                    <a:pt x="1261437" y="524156"/>
                    <a:pt x="1270439" y="529300"/>
                  </a:cubicBezTo>
                  <a:cubicBezTo>
                    <a:pt x="1281604" y="535680"/>
                    <a:pt x="1294480" y="539079"/>
                    <a:pt x="1304944" y="546553"/>
                  </a:cubicBezTo>
                  <a:cubicBezTo>
                    <a:pt x="1314871" y="553644"/>
                    <a:pt x="1320673" y="565666"/>
                    <a:pt x="1330824" y="572433"/>
                  </a:cubicBezTo>
                  <a:cubicBezTo>
                    <a:pt x="1338249" y="577383"/>
                    <a:pt x="1386607" y="588535"/>
                    <a:pt x="1391208" y="589685"/>
                  </a:cubicBezTo>
                  <a:cubicBezTo>
                    <a:pt x="1402710" y="595436"/>
                    <a:pt x="1413673" y="602423"/>
                    <a:pt x="1425714" y="606938"/>
                  </a:cubicBezTo>
                  <a:cubicBezTo>
                    <a:pt x="1436815" y="611101"/>
                    <a:pt x="1448820" y="612308"/>
                    <a:pt x="1460220" y="615565"/>
                  </a:cubicBezTo>
                  <a:cubicBezTo>
                    <a:pt x="1506070" y="628665"/>
                    <a:pt x="1482233" y="630347"/>
                    <a:pt x="1555110" y="632817"/>
                  </a:cubicBezTo>
                  <a:cubicBezTo>
                    <a:pt x="1701703" y="637786"/>
                    <a:pt x="1848408" y="638568"/>
                    <a:pt x="1995057" y="641444"/>
                  </a:cubicBezTo>
                  <a:cubicBezTo>
                    <a:pt x="2058064" y="662446"/>
                    <a:pt x="2029173" y="654286"/>
                    <a:pt x="2081322" y="667323"/>
                  </a:cubicBezTo>
                  <a:cubicBezTo>
                    <a:pt x="2089948" y="673074"/>
                    <a:pt x="2097672" y="680492"/>
                    <a:pt x="2107201" y="684576"/>
                  </a:cubicBezTo>
                  <a:cubicBezTo>
                    <a:pt x="2142083" y="699525"/>
                    <a:pt x="2243714" y="701049"/>
                    <a:pt x="2253850" y="701829"/>
                  </a:cubicBezTo>
                  <a:cubicBezTo>
                    <a:pt x="2262476" y="696078"/>
                    <a:pt x="2272398" y="691907"/>
                    <a:pt x="2279729" y="684576"/>
                  </a:cubicBezTo>
                  <a:cubicBezTo>
                    <a:pt x="2337238" y="627067"/>
                    <a:pt x="2253850" y="687452"/>
                    <a:pt x="2322861" y="641444"/>
                  </a:cubicBezTo>
                  <a:cubicBezTo>
                    <a:pt x="2342754" y="611606"/>
                    <a:pt x="2343344" y="599245"/>
                    <a:pt x="2391873" y="598312"/>
                  </a:cubicBezTo>
                  <a:lnTo>
                    <a:pt x="2840446" y="589685"/>
                  </a:lnTo>
                  <a:cubicBezTo>
                    <a:pt x="2849072" y="583934"/>
                    <a:pt x="2862475" y="582059"/>
                    <a:pt x="2866325" y="572433"/>
                  </a:cubicBezTo>
                  <a:cubicBezTo>
                    <a:pt x="2869702" y="563990"/>
                    <a:pt x="2864685" y="552374"/>
                    <a:pt x="2857699" y="546553"/>
                  </a:cubicBezTo>
                  <a:cubicBezTo>
                    <a:pt x="2832597" y="525634"/>
                    <a:pt x="2770714" y="523819"/>
                    <a:pt x="2745556" y="520674"/>
                  </a:cubicBezTo>
                  <a:cubicBezTo>
                    <a:pt x="2677763" y="486778"/>
                    <a:pt x="2747656" y="517177"/>
                    <a:pt x="2650665" y="494795"/>
                  </a:cubicBezTo>
                  <a:cubicBezTo>
                    <a:pt x="2496728" y="459271"/>
                    <a:pt x="2709584" y="493352"/>
                    <a:pt x="2538522" y="468916"/>
                  </a:cubicBezTo>
                  <a:cubicBezTo>
                    <a:pt x="2606238" y="401200"/>
                    <a:pt x="2575222" y="424321"/>
                    <a:pt x="2624786" y="391278"/>
                  </a:cubicBezTo>
                  <a:cubicBezTo>
                    <a:pt x="2630537" y="382652"/>
                    <a:pt x="2635402" y="373364"/>
                    <a:pt x="2642039" y="365399"/>
                  </a:cubicBezTo>
                  <a:cubicBezTo>
                    <a:pt x="2655669" y="349043"/>
                    <a:pt x="2674406" y="331962"/>
                    <a:pt x="2693797" y="322267"/>
                  </a:cubicBezTo>
                  <a:cubicBezTo>
                    <a:pt x="2701930" y="318200"/>
                    <a:pt x="2711050" y="316516"/>
                    <a:pt x="2719676" y="313640"/>
                  </a:cubicBezTo>
                  <a:cubicBezTo>
                    <a:pt x="2722552" y="305014"/>
                    <a:pt x="2732369" y="295894"/>
                    <a:pt x="2728303" y="287761"/>
                  </a:cubicBezTo>
                  <a:cubicBezTo>
                    <a:pt x="2713493" y="258139"/>
                    <a:pt x="2647721" y="317847"/>
                    <a:pt x="2711050" y="227376"/>
                  </a:cubicBezTo>
                  <a:cubicBezTo>
                    <a:pt x="2722941" y="210389"/>
                    <a:pt x="2745555" y="204372"/>
                    <a:pt x="2762808" y="192870"/>
                  </a:cubicBezTo>
                  <a:cubicBezTo>
                    <a:pt x="2772959" y="186103"/>
                    <a:pt x="2779316" y="174801"/>
                    <a:pt x="2788688" y="166991"/>
                  </a:cubicBezTo>
                  <a:cubicBezTo>
                    <a:pt x="2796653" y="160354"/>
                    <a:pt x="2805775" y="155233"/>
                    <a:pt x="2814567" y="149738"/>
                  </a:cubicBezTo>
                  <a:cubicBezTo>
                    <a:pt x="2838361" y="134867"/>
                    <a:pt x="2865992" y="117840"/>
                    <a:pt x="2892205" y="106606"/>
                  </a:cubicBezTo>
                  <a:cubicBezTo>
                    <a:pt x="2900563" y="103024"/>
                    <a:pt x="2909458" y="100855"/>
                    <a:pt x="2918084" y="97980"/>
                  </a:cubicBezTo>
                  <a:cubicBezTo>
                    <a:pt x="2909458" y="95104"/>
                    <a:pt x="2901298" y="89353"/>
                    <a:pt x="2892205" y="89353"/>
                  </a:cubicBezTo>
                  <a:cubicBezTo>
                    <a:pt x="2781432" y="89353"/>
                    <a:pt x="2797992" y="86252"/>
                    <a:pt x="2736929" y="106606"/>
                  </a:cubicBezTo>
                  <a:cubicBezTo>
                    <a:pt x="2720678" y="122857"/>
                    <a:pt x="2706788" y="140130"/>
                    <a:pt x="2685171" y="149738"/>
                  </a:cubicBezTo>
                  <a:cubicBezTo>
                    <a:pt x="2668552" y="157124"/>
                    <a:pt x="2633412" y="166991"/>
                    <a:pt x="2633412" y="166991"/>
                  </a:cubicBezTo>
                  <a:cubicBezTo>
                    <a:pt x="2624786" y="172742"/>
                    <a:pt x="2616806" y="179607"/>
                    <a:pt x="2607533" y="184244"/>
                  </a:cubicBezTo>
                  <a:cubicBezTo>
                    <a:pt x="2599400" y="188310"/>
                    <a:pt x="2590682" y="191787"/>
                    <a:pt x="2581654" y="192870"/>
                  </a:cubicBezTo>
                  <a:cubicBezTo>
                    <a:pt x="2518585" y="200438"/>
                    <a:pt x="2454530" y="199680"/>
                    <a:pt x="2391873" y="210123"/>
                  </a:cubicBezTo>
                  <a:lnTo>
                    <a:pt x="2340114" y="218750"/>
                  </a:lnTo>
                  <a:cubicBezTo>
                    <a:pt x="2299857" y="212999"/>
                    <a:pt x="2253652" y="223329"/>
                    <a:pt x="2219344" y="201497"/>
                  </a:cubicBezTo>
                  <a:cubicBezTo>
                    <a:pt x="2205198" y="192495"/>
                    <a:pt x="2234312" y="171095"/>
                    <a:pt x="2245224" y="158365"/>
                  </a:cubicBezTo>
                  <a:cubicBezTo>
                    <a:pt x="2251971" y="150493"/>
                    <a:pt x="2263231" y="147859"/>
                    <a:pt x="2271103" y="141112"/>
                  </a:cubicBezTo>
                  <a:cubicBezTo>
                    <a:pt x="2283453" y="130526"/>
                    <a:pt x="2293367" y="117317"/>
                    <a:pt x="2305608" y="106606"/>
                  </a:cubicBezTo>
                  <a:cubicBezTo>
                    <a:pt x="2316428" y="97138"/>
                    <a:pt x="2352077" y="88702"/>
                    <a:pt x="2340114" y="80727"/>
                  </a:cubicBezTo>
                  <a:cubicBezTo>
                    <a:pt x="2323196" y="69448"/>
                    <a:pt x="2299857" y="86478"/>
                    <a:pt x="2279729" y="89353"/>
                  </a:cubicBezTo>
                  <a:cubicBezTo>
                    <a:pt x="2262476" y="95104"/>
                    <a:pt x="2243103" y="96518"/>
                    <a:pt x="2227971" y="106606"/>
                  </a:cubicBezTo>
                  <a:cubicBezTo>
                    <a:pt x="2219344" y="112357"/>
                    <a:pt x="2211799" y="120219"/>
                    <a:pt x="2202091" y="123859"/>
                  </a:cubicBezTo>
                  <a:cubicBezTo>
                    <a:pt x="2189206" y="128691"/>
                    <a:pt x="2116880" y="138692"/>
                    <a:pt x="2107201" y="141112"/>
                  </a:cubicBezTo>
                  <a:cubicBezTo>
                    <a:pt x="2089558" y="145523"/>
                    <a:pt x="2072695" y="152614"/>
                    <a:pt x="2055442" y="158365"/>
                  </a:cubicBezTo>
                  <a:cubicBezTo>
                    <a:pt x="2046816" y="161240"/>
                    <a:pt x="2038384" y="164786"/>
                    <a:pt x="2029563" y="166991"/>
                  </a:cubicBezTo>
                  <a:cubicBezTo>
                    <a:pt x="1940243" y="189321"/>
                    <a:pt x="1983351" y="177730"/>
                    <a:pt x="1900167" y="201497"/>
                  </a:cubicBezTo>
                  <a:cubicBezTo>
                    <a:pt x="1862786" y="198621"/>
                    <a:pt x="1824873" y="199779"/>
                    <a:pt x="1788024" y="192870"/>
                  </a:cubicBezTo>
                  <a:cubicBezTo>
                    <a:pt x="1740888" y="184032"/>
                    <a:pt x="1777429" y="173649"/>
                    <a:pt x="1753518" y="149738"/>
                  </a:cubicBezTo>
                  <a:cubicBezTo>
                    <a:pt x="1747088" y="143308"/>
                    <a:pt x="1736265" y="143987"/>
                    <a:pt x="1727639" y="141112"/>
                  </a:cubicBezTo>
                  <a:cubicBezTo>
                    <a:pt x="1704635" y="143987"/>
                    <a:pt x="1680993" y="143638"/>
                    <a:pt x="1658627" y="149738"/>
                  </a:cubicBezTo>
                  <a:cubicBezTo>
                    <a:pt x="1648625" y="152466"/>
                    <a:pt x="1614805" y="139233"/>
                    <a:pt x="1632748" y="166991"/>
                  </a:cubicBezTo>
                  <a:cubicBezTo>
                    <a:pt x="1650691" y="194749"/>
                    <a:pt x="1777338" y="313524"/>
                    <a:pt x="1766287" y="316287"/>
                  </a:cubicBezTo>
                  <a:cubicBezTo>
                    <a:pt x="1600978" y="309929"/>
                    <a:pt x="1245250" y="203376"/>
                    <a:pt x="1132416" y="184244"/>
                  </a:cubicBezTo>
                  <a:cubicBezTo>
                    <a:pt x="1019582" y="165112"/>
                    <a:pt x="1104116" y="197047"/>
                    <a:pt x="1089284" y="201497"/>
                  </a:cubicBezTo>
                  <a:cubicBezTo>
                    <a:pt x="1075240" y="205710"/>
                    <a:pt x="1060529" y="207248"/>
                    <a:pt x="1046152" y="210123"/>
                  </a:cubicBezTo>
                  <a:cubicBezTo>
                    <a:pt x="982535" y="203762"/>
                    <a:pt x="918819" y="198655"/>
                    <a:pt x="856371" y="184244"/>
                  </a:cubicBezTo>
                  <a:cubicBezTo>
                    <a:pt x="833266" y="178912"/>
                    <a:pt x="809690" y="174966"/>
                    <a:pt x="787359" y="166991"/>
                  </a:cubicBezTo>
                  <a:cubicBezTo>
                    <a:pt x="769194" y="160503"/>
                    <a:pt x="753228" y="148946"/>
                    <a:pt x="735601" y="141112"/>
                  </a:cubicBezTo>
                  <a:cubicBezTo>
                    <a:pt x="727292" y="137419"/>
                    <a:pt x="718348" y="135361"/>
                    <a:pt x="709722" y="132485"/>
                  </a:cubicBezTo>
                  <a:cubicBezTo>
                    <a:pt x="703971" y="123859"/>
                    <a:pt x="690436" y="116772"/>
                    <a:pt x="692469" y="106606"/>
                  </a:cubicBezTo>
                  <a:cubicBezTo>
                    <a:pt x="694502" y="96440"/>
                    <a:pt x="709346" y="94497"/>
                    <a:pt x="718348" y="89353"/>
                  </a:cubicBezTo>
                  <a:cubicBezTo>
                    <a:pt x="748195" y="72297"/>
                    <a:pt x="749699" y="73152"/>
                    <a:pt x="778733" y="63474"/>
                  </a:cubicBezTo>
                  <a:cubicBezTo>
                    <a:pt x="677890" y="38265"/>
                    <a:pt x="782255" y="61932"/>
                    <a:pt x="554446" y="46221"/>
                  </a:cubicBezTo>
                  <a:cubicBezTo>
                    <a:pt x="522225" y="43999"/>
                    <a:pt x="490521" y="37815"/>
                    <a:pt x="459556" y="28968"/>
                  </a:cubicBezTo>
                  <a:cubicBezTo>
                    <a:pt x="441512" y="23813"/>
                    <a:pt x="417617" y="13135"/>
                    <a:pt x="399171" y="11716"/>
                  </a:cubicBezTo>
                  <a:cubicBezTo>
                    <a:pt x="373368" y="9731"/>
                    <a:pt x="359689" y="-6702"/>
                    <a:pt x="338786" y="3089"/>
                  </a:cubicBezTo>
                  <a:close/>
                </a:path>
              </a:pathLst>
            </a:custGeom>
            <a:gradFill>
              <a:gsLst>
                <a:gs pos="4000">
                  <a:srgbClr val="C0504D">
                    <a:lumMod val="75000"/>
                  </a:srgbClr>
                </a:gs>
                <a:gs pos="63000">
                  <a:srgbClr val="F79646">
                    <a:lumMod val="75000"/>
                  </a:srgbClr>
                </a:gs>
                <a:gs pos="100000">
                  <a:srgbClr val="FFC000"/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>
              <a:softEdge rad="63500"/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" name="Freeform 54">
              <a:extLst>
                <a:ext uri="{FF2B5EF4-FFF2-40B4-BE49-F238E27FC236}">
                  <a16:creationId xmlns:a16="http://schemas.microsoft.com/office/drawing/2014/main" id="{34509A08-D75F-4D7E-9397-48C5D2FEAB2D}"/>
                </a:ext>
              </a:extLst>
            </p:cNvPr>
            <p:cNvSpPr/>
            <p:nvPr/>
          </p:nvSpPr>
          <p:spPr>
            <a:xfrm rot="10269006">
              <a:off x="7482805" y="626643"/>
              <a:ext cx="1730669" cy="641518"/>
            </a:xfrm>
            <a:custGeom>
              <a:avLst/>
              <a:gdLst>
                <a:gd name="connsiteX0" fmla="*/ 408265 w 2987563"/>
                <a:gd name="connsiteY0" fmla="*/ 497 h 699237"/>
                <a:gd name="connsiteX1" fmla="*/ 2823 w 2987563"/>
                <a:gd name="connsiteY1" fmla="*/ 9124 h 699237"/>
                <a:gd name="connsiteX2" fmla="*/ 28703 w 2987563"/>
                <a:gd name="connsiteY2" fmla="*/ 35003 h 699237"/>
                <a:gd name="connsiteX3" fmla="*/ 80461 w 2987563"/>
                <a:gd name="connsiteY3" fmla="*/ 121267 h 699237"/>
                <a:gd name="connsiteX4" fmla="*/ 89087 w 2987563"/>
                <a:gd name="connsiteY4" fmla="*/ 147146 h 699237"/>
                <a:gd name="connsiteX5" fmla="*/ 80461 w 2987563"/>
                <a:gd name="connsiteY5" fmla="*/ 207531 h 699237"/>
                <a:gd name="connsiteX6" fmla="*/ 106340 w 2987563"/>
                <a:gd name="connsiteY6" fmla="*/ 224784 h 699237"/>
                <a:gd name="connsiteX7" fmla="*/ 313374 w 2987563"/>
                <a:gd name="connsiteY7" fmla="*/ 233410 h 699237"/>
                <a:gd name="connsiteX8" fmla="*/ 304748 w 2987563"/>
                <a:gd name="connsiteY8" fmla="*/ 319675 h 699237"/>
                <a:gd name="connsiteX9" fmla="*/ 278869 w 2987563"/>
                <a:gd name="connsiteY9" fmla="*/ 336927 h 699237"/>
                <a:gd name="connsiteX10" fmla="*/ 227110 w 2987563"/>
                <a:gd name="connsiteY10" fmla="*/ 388686 h 699237"/>
                <a:gd name="connsiteX11" fmla="*/ 192604 w 2987563"/>
                <a:gd name="connsiteY11" fmla="*/ 440444 h 699237"/>
                <a:gd name="connsiteX12" fmla="*/ 140846 w 2987563"/>
                <a:gd name="connsiteY12" fmla="*/ 474950 h 699237"/>
                <a:gd name="connsiteX13" fmla="*/ 132219 w 2987563"/>
                <a:gd name="connsiteY13" fmla="*/ 500829 h 699237"/>
                <a:gd name="connsiteX14" fmla="*/ 183978 w 2987563"/>
                <a:gd name="connsiteY14" fmla="*/ 518082 h 699237"/>
                <a:gd name="connsiteX15" fmla="*/ 252989 w 2987563"/>
                <a:gd name="connsiteY15" fmla="*/ 509456 h 699237"/>
                <a:gd name="connsiteX16" fmla="*/ 278869 w 2987563"/>
                <a:gd name="connsiteY16" fmla="*/ 500829 h 699237"/>
                <a:gd name="connsiteX17" fmla="*/ 339253 w 2987563"/>
                <a:gd name="connsiteY17" fmla="*/ 483576 h 699237"/>
                <a:gd name="connsiteX18" fmla="*/ 408265 w 2987563"/>
                <a:gd name="connsiteY18" fmla="*/ 492203 h 699237"/>
                <a:gd name="connsiteX19" fmla="*/ 451397 w 2987563"/>
                <a:gd name="connsiteY19" fmla="*/ 543961 h 699237"/>
                <a:gd name="connsiteX20" fmla="*/ 477276 w 2987563"/>
                <a:gd name="connsiteY20" fmla="*/ 561214 h 699237"/>
                <a:gd name="connsiteX21" fmla="*/ 529035 w 2987563"/>
                <a:gd name="connsiteY21" fmla="*/ 552588 h 699237"/>
                <a:gd name="connsiteX22" fmla="*/ 554914 w 2987563"/>
                <a:gd name="connsiteY22" fmla="*/ 535335 h 699237"/>
                <a:gd name="connsiteX23" fmla="*/ 589419 w 2987563"/>
                <a:gd name="connsiteY23" fmla="*/ 518082 h 699237"/>
                <a:gd name="connsiteX24" fmla="*/ 641178 w 2987563"/>
                <a:gd name="connsiteY24" fmla="*/ 492203 h 699237"/>
                <a:gd name="connsiteX25" fmla="*/ 701563 w 2987563"/>
                <a:gd name="connsiteY25" fmla="*/ 500829 h 699237"/>
                <a:gd name="connsiteX26" fmla="*/ 727442 w 2987563"/>
                <a:gd name="connsiteY26" fmla="*/ 526708 h 699237"/>
                <a:gd name="connsiteX27" fmla="*/ 761948 w 2987563"/>
                <a:gd name="connsiteY27" fmla="*/ 543961 h 699237"/>
                <a:gd name="connsiteX28" fmla="*/ 839586 w 2987563"/>
                <a:gd name="connsiteY28" fmla="*/ 535335 h 699237"/>
                <a:gd name="connsiteX29" fmla="*/ 891344 w 2987563"/>
                <a:gd name="connsiteY29" fmla="*/ 500829 h 699237"/>
                <a:gd name="connsiteX30" fmla="*/ 917223 w 2987563"/>
                <a:gd name="connsiteY30" fmla="*/ 483576 h 699237"/>
                <a:gd name="connsiteX31" fmla="*/ 968982 w 2987563"/>
                <a:gd name="connsiteY31" fmla="*/ 440444 h 699237"/>
                <a:gd name="connsiteX32" fmla="*/ 994861 w 2987563"/>
                <a:gd name="connsiteY32" fmla="*/ 431818 h 699237"/>
                <a:gd name="connsiteX33" fmla="*/ 1020740 w 2987563"/>
                <a:gd name="connsiteY33" fmla="*/ 414565 h 699237"/>
                <a:gd name="connsiteX34" fmla="*/ 1132884 w 2987563"/>
                <a:gd name="connsiteY34" fmla="*/ 414565 h 699237"/>
                <a:gd name="connsiteX35" fmla="*/ 1210521 w 2987563"/>
                <a:gd name="connsiteY35" fmla="*/ 449071 h 699237"/>
                <a:gd name="connsiteX36" fmla="*/ 1236401 w 2987563"/>
                <a:gd name="connsiteY36" fmla="*/ 457697 h 699237"/>
                <a:gd name="connsiteX37" fmla="*/ 1253653 w 2987563"/>
                <a:gd name="connsiteY37" fmla="*/ 483576 h 699237"/>
                <a:gd name="connsiteX38" fmla="*/ 1314038 w 2987563"/>
                <a:gd name="connsiteY38" fmla="*/ 509456 h 699237"/>
                <a:gd name="connsiteX39" fmla="*/ 1339918 w 2987563"/>
                <a:gd name="connsiteY39" fmla="*/ 526708 h 699237"/>
                <a:gd name="connsiteX40" fmla="*/ 1374423 w 2987563"/>
                <a:gd name="connsiteY40" fmla="*/ 543961 h 699237"/>
                <a:gd name="connsiteX41" fmla="*/ 1400303 w 2987563"/>
                <a:gd name="connsiteY41" fmla="*/ 569841 h 699237"/>
                <a:gd name="connsiteX42" fmla="*/ 1460687 w 2987563"/>
                <a:gd name="connsiteY42" fmla="*/ 587093 h 699237"/>
                <a:gd name="connsiteX43" fmla="*/ 1495193 w 2987563"/>
                <a:gd name="connsiteY43" fmla="*/ 604346 h 699237"/>
                <a:gd name="connsiteX44" fmla="*/ 1529699 w 2987563"/>
                <a:gd name="connsiteY44" fmla="*/ 612973 h 699237"/>
                <a:gd name="connsiteX45" fmla="*/ 1624589 w 2987563"/>
                <a:gd name="connsiteY45" fmla="*/ 630225 h 699237"/>
                <a:gd name="connsiteX46" fmla="*/ 2064536 w 2987563"/>
                <a:gd name="connsiteY46" fmla="*/ 638852 h 699237"/>
                <a:gd name="connsiteX47" fmla="*/ 2150801 w 2987563"/>
                <a:gd name="connsiteY47" fmla="*/ 664731 h 699237"/>
                <a:gd name="connsiteX48" fmla="*/ 2176680 w 2987563"/>
                <a:gd name="connsiteY48" fmla="*/ 681984 h 699237"/>
                <a:gd name="connsiteX49" fmla="*/ 2323329 w 2987563"/>
                <a:gd name="connsiteY49" fmla="*/ 699237 h 699237"/>
                <a:gd name="connsiteX50" fmla="*/ 2349208 w 2987563"/>
                <a:gd name="connsiteY50" fmla="*/ 681984 h 699237"/>
                <a:gd name="connsiteX51" fmla="*/ 2392340 w 2987563"/>
                <a:gd name="connsiteY51" fmla="*/ 638852 h 699237"/>
                <a:gd name="connsiteX52" fmla="*/ 2461352 w 2987563"/>
                <a:gd name="connsiteY52" fmla="*/ 595720 h 699237"/>
                <a:gd name="connsiteX53" fmla="*/ 2909925 w 2987563"/>
                <a:gd name="connsiteY53" fmla="*/ 587093 h 699237"/>
                <a:gd name="connsiteX54" fmla="*/ 2935804 w 2987563"/>
                <a:gd name="connsiteY54" fmla="*/ 569841 h 699237"/>
                <a:gd name="connsiteX55" fmla="*/ 2927178 w 2987563"/>
                <a:gd name="connsiteY55" fmla="*/ 543961 h 699237"/>
                <a:gd name="connsiteX56" fmla="*/ 2815035 w 2987563"/>
                <a:gd name="connsiteY56" fmla="*/ 518082 h 699237"/>
                <a:gd name="connsiteX57" fmla="*/ 2720144 w 2987563"/>
                <a:gd name="connsiteY57" fmla="*/ 492203 h 699237"/>
                <a:gd name="connsiteX58" fmla="*/ 2608001 w 2987563"/>
                <a:gd name="connsiteY58" fmla="*/ 466324 h 699237"/>
                <a:gd name="connsiteX59" fmla="*/ 2694265 w 2987563"/>
                <a:gd name="connsiteY59" fmla="*/ 388686 h 699237"/>
                <a:gd name="connsiteX60" fmla="*/ 2711518 w 2987563"/>
                <a:gd name="connsiteY60" fmla="*/ 362807 h 699237"/>
                <a:gd name="connsiteX61" fmla="*/ 2763276 w 2987563"/>
                <a:gd name="connsiteY61" fmla="*/ 319675 h 699237"/>
                <a:gd name="connsiteX62" fmla="*/ 2789155 w 2987563"/>
                <a:gd name="connsiteY62" fmla="*/ 311048 h 699237"/>
                <a:gd name="connsiteX63" fmla="*/ 2797782 w 2987563"/>
                <a:gd name="connsiteY63" fmla="*/ 285169 h 699237"/>
                <a:gd name="connsiteX64" fmla="*/ 2780529 w 2987563"/>
                <a:gd name="connsiteY64" fmla="*/ 224784 h 699237"/>
                <a:gd name="connsiteX65" fmla="*/ 2832287 w 2987563"/>
                <a:gd name="connsiteY65" fmla="*/ 190278 h 699237"/>
                <a:gd name="connsiteX66" fmla="*/ 2858167 w 2987563"/>
                <a:gd name="connsiteY66" fmla="*/ 164399 h 699237"/>
                <a:gd name="connsiteX67" fmla="*/ 2884046 w 2987563"/>
                <a:gd name="connsiteY67" fmla="*/ 147146 h 699237"/>
                <a:gd name="connsiteX68" fmla="*/ 2961684 w 2987563"/>
                <a:gd name="connsiteY68" fmla="*/ 104014 h 699237"/>
                <a:gd name="connsiteX69" fmla="*/ 2987563 w 2987563"/>
                <a:gd name="connsiteY69" fmla="*/ 95388 h 699237"/>
                <a:gd name="connsiteX70" fmla="*/ 2961684 w 2987563"/>
                <a:gd name="connsiteY70" fmla="*/ 86761 h 699237"/>
                <a:gd name="connsiteX71" fmla="*/ 2806408 w 2987563"/>
                <a:gd name="connsiteY71" fmla="*/ 104014 h 699237"/>
                <a:gd name="connsiteX72" fmla="*/ 2754650 w 2987563"/>
                <a:gd name="connsiteY72" fmla="*/ 147146 h 699237"/>
                <a:gd name="connsiteX73" fmla="*/ 2702891 w 2987563"/>
                <a:gd name="connsiteY73" fmla="*/ 164399 h 699237"/>
                <a:gd name="connsiteX74" fmla="*/ 2677012 w 2987563"/>
                <a:gd name="connsiteY74" fmla="*/ 181652 h 699237"/>
                <a:gd name="connsiteX75" fmla="*/ 2651133 w 2987563"/>
                <a:gd name="connsiteY75" fmla="*/ 190278 h 699237"/>
                <a:gd name="connsiteX76" fmla="*/ 2461352 w 2987563"/>
                <a:gd name="connsiteY76" fmla="*/ 207531 h 699237"/>
                <a:gd name="connsiteX77" fmla="*/ 2409593 w 2987563"/>
                <a:gd name="connsiteY77" fmla="*/ 216158 h 699237"/>
                <a:gd name="connsiteX78" fmla="*/ 2288823 w 2987563"/>
                <a:gd name="connsiteY78" fmla="*/ 198905 h 699237"/>
                <a:gd name="connsiteX79" fmla="*/ 2314703 w 2987563"/>
                <a:gd name="connsiteY79" fmla="*/ 155773 h 699237"/>
                <a:gd name="connsiteX80" fmla="*/ 2340582 w 2987563"/>
                <a:gd name="connsiteY80" fmla="*/ 138520 h 699237"/>
                <a:gd name="connsiteX81" fmla="*/ 2375087 w 2987563"/>
                <a:gd name="connsiteY81" fmla="*/ 104014 h 699237"/>
                <a:gd name="connsiteX82" fmla="*/ 2409593 w 2987563"/>
                <a:gd name="connsiteY82" fmla="*/ 78135 h 699237"/>
                <a:gd name="connsiteX83" fmla="*/ 2349208 w 2987563"/>
                <a:gd name="connsiteY83" fmla="*/ 86761 h 699237"/>
                <a:gd name="connsiteX84" fmla="*/ 2297450 w 2987563"/>
                <a:gd name="connsiteY84" fmla="*/ 104014 h 699237"/>
                <a:gd name="connsiteX85" fmla="*/ 2271570 w 2987563"/>
                <a:gd name="connsiteY85" fmla="*/ 121267 h 699237"/>
                <a:gd name="connsiteX86" fmla="*/ 2176680 w 2987563"/>
                <a:gd name="connsiteY86" fmla="*/ 138520 h 699237"/>
                <a:gd name="connsiteX87" fmla="*/ 2124921 w 2987563"/>
                <a:gd name="connsiteY87" fmla="*/ 155773 h 699237"/>
                <a:gd name="connsiteX88" fmla="*/ 2099042 w 2987563"/>
                <a:gd name="connsiteY88" fmla="*/ 164399 h 699237"/>
                <a:gd name="connsiteX89" fmla="*/ 1969646 w 2987563"/>
                <a:gd name="connsiteY89" fmla="*/ 198905 h 699237"/>
                <a:gd name="connsiteX90" fmla="*/ 1857503 w 2987563"/>
                <a:gd name="connsiteY90" fmla="*/ 190278 h 699237"/>
                <a:gd name="connsiteX91" fmla="*/ 1822997 w 2987563"/>
                <a:gd name="connsiteY91" fmla="*/ 147146 h 699237"/>
                <a:gd name="connsiteX92" fmla="*/ 1797118 w 2987563"/>
                <a:gd name="connsiteY92" fmla="*/ 138520 h 699237"/>
                <a:gd name="connsiteX93" fmla="*/ 1728106 w 2987563"/>
                <a:gd name="connsiteY93" fmla="*/ 147146 h 699237"/>
                <a:gd name="connsiteX94" fmla="*/ 1702227 w 2987563"/>
                <a:gd name="connsiteY94" fmla="*/ 164399 h 699237"/>
                <a:gd name="connsiteX95" fmla="*/ 1641842 w 2987563"/>
                <a:gd name="connsiteY95" fmla="*/ 181652 h 699237"/>
                <a:gd name="connsiteX96" fmla="*/ 1201895 w 2987563"/>
                <a:gd name="connsiteY96" fmla="*/ 181652 h 699237"/>
                <a:gd name="connsiteX97" fmla="*/ 1158763 w 2987563"/>
                <a:gd name="connsiteY97" fmla="*/ 198905 h 699237"/>
                <a:gd name="connsiteX98" fmla="*/ 1115631 w 2987563"/>
                <a:gd name="connsiteY98" fmla="*/ 207531 h 699237"/>
                <a:gd name="connsiteX99" fmla="*/ 925850 w 2987563"/>
                <a:gd name="connsiteY99" fmla="*/ 181652 h 699237"/>
                <a:gd name="connsiteX100" fmla="*/ 856838 w 2987563"/>
                <a:gd name="connsiteY100" fmla="*/ 164399 h 699237"/>
                <a:gd name="connsiteX101" fmla="*/ 805080 w 2987563"/>
                <a:gd name="connsiteY101" fmla="*/ 138520 h 699237"/>
                <a:gd name="connsiteX102" fmla="*/ 779201 w 2987563"/>
                <a:gd name="connsiteY102" fmla="*/ 129893 h 699237"/>
                <a:gd name="connsiteX103" fmla="*/ 761948 w 2987563"/>
                <a:gd name="connsiteY103" fmla="*/ 104014 h 699237"/>
                <a:gd name="connsiteX104" fmla="*/ 787827 w 2987563"/>
                <a:gd name="connsiteY104" fmla="*/ 86761 h 699237"/>
                <a:gd name="connsiteX105" fmla="*/ 848212 w 2987563"/>
                <a:gd name="connsiteY105" fmla="*/ 60882 h 699237"/>
                <a:gd name="connsiteX106" fmla="*/ 623925 w 2987563"/>
                <a:gd name="connsiteY106" fmla="*/ 43629 h 699237"/>
                <a:gd name="connsiteX107" fmla="*/ 529035 w 2987563"/>
                <a:gd name="connsiteY107" fmla="*/ 26376 h 699237"/>
                <a:gd name="connsiteX108" fmla="*/ 468650 w 2987563"/>
                <a:gd name="connsiteY108" fmla="*/ 9124 h 699237"/>
                <a:gd name="connsiteX109" fmla="*/ 408265 w 2987563"/>
                <a:gd name="connsiteY109" fmla="*/ 497 h 699237"/>
                <a:gd name="connsiteX0" fmla="*/ 408265 w 2987563"/>
                <a:gd name="connsiteY0" fmla="*/ 497 h 699237"/>
                <a:gd name="connsiteX1" fmla="*/ 2823 w 2987563"/>
                <a:gd name="connsiteY1" fmla="*/ 9124 h 699237"/>
                <a:gd name="connsiteX2" fmla="*/ 28703 w 2987563"/>
                <a:gd name="connsiteY2" fmla="*/ 35003 h 699237"/>
                <a:gd name="connsiteX3" fmla="*/ 80461 w 2987563"/>
                <a:gd name="connsiteY3" fmla="*/ 121267 h 699237"/>
                <a:gd name="connsiteX4" fmla="*/ 89087 w 2987563"/>
                <a:gd name="connsiteY4" fmla="*/ 147146 h 699237"/>
                <a:gd name="connsiteX5" fmla="*/ 80461 w 2987563"/>
                <a:gd name="connsiteY5" fmla="*/ 207531 h 699237"/>
                <a:gd name="connsiteX6" fmla="*/ 106340 w 2987563"/>
                <a:gd name="connsiteY6" fmla="*/ 224784 h 699237"/>
                <a:gd name="connsiteX7" fmla="*/ 313374 w 2987563"/>
                <a:gd name="connsiteY7" fmla="*/ 233410 h 699237"/>
                <a:gd name="connsiteX8" fmla="*/ 304748 w 2987563"/>
                <a:gd name="connsiteY8" fmla="*/ 319675 h 699237"/>
                <a:gd name="connsiteX9" fmla="*/ 278869 w 2987563"/>
                <a:gd name="connsiteY9" fmla="*/ 336927 h 699237"/>
                <a:gd name="connsiteX10" fmla="*/ 227110 w 2987563"/>
                <a:gd name="connsiteY10" fmla="*/ 388686 h 699237"/>
                <a:gd name="connsiteX11" fmla="*/ 192604 w 2987563"/>
                <a:gd name="connsiteY11" fmla="*/ 440444 h 699237"/>
                <a:gd name="connsiteX12" fmla="*/ 140846 w 2987563"/>
                <a:gd name="connsiteY12" fmla="*/ 474950 h 699237"/>
                <a:gd name="connsiteX13" fmla="*/ 132219 w 2987563"/>
                <a:gd name="connsiteY13" fmla="*/ 500829 h 699237"/>
                <a:gd name="connsiteX14" fmla="*/ 183978 w 2987563"/>
                <a:gd name="connsiteY14" fmla="*/ 518082 h 699237"/>
                <a:gd name="connsiteX15" fmla="*/ 252989 w 2987563"/>
                <a:gd name="connsiteY15" fmla="*/ 509456 h 699237"/>
                <a:gd name="connsiteX16" fmla="*/ 278869 w 2987563"/>
                <a:gd name="connsiteY16" fmla="*/ 500829 h 699237"/>
                <a:gd name="connsiteX17" fmla="*/ 339253 w 2987563"/>
                <a:gd name="connsiteY17" fmla="*/ 483576 h 699237"/>
                <a:gd name="connsiteX18" fmla="*/ 408265 w 2987563"/>
                <a:gd name="connsiteY18" fmla="*/ 492203 h 699237"/>
                <a:gd name="connsiteX19" fmla="*/ 451397 w 2987563"/>
                <a:gd name="connsiteY19" fmla="*/ 543961 h 699237"/>
                <a:gd name="connsiteX20" fmla="*/ 477276 w 2987563"/>
                <a:gd name="connsiteY20" fmla="*/ 561214 h 699237"/>
                <a:gd name="connsiteX21" fmla="*/ 529035 w 2987563"/>
                <a:gd name="connsiteY21" fmla="*/ 552588 h 699237"/>
                <a:gd name="connsiteX22" fmla="*/ 554914 w 2987563"/>
                <a:gd name="connsiteY22" fmla="*/ 535335 h 699237"/>
                <a:gd name="connsiteX23" fmla="*/ 589419 w 2987563"/>
                <a:gd name="connsiteY23" fmla="*/ 518082 h 699237"/>
                <a:gd name="connsiteX24" fmla="*/ 641178 w 2987563"/>
                <a:gd name="connsiteY24" fmla="*/ 492203 h 699237"/>
                <a:gd name="connsiteX25" fmla="*/ 701563 w 2987563"/>
                <a:gd name="connsiteY25" fmla="*/ 500829 h 699237"/>
                <a:gd name="connsiteX26" fmla="*/ 727442 w 2987563"/>
                <a:gd name="connsiteY26" fmla="*/ 526708 h 699237"/>
                <a:gd name="connsiteX27" fmla="*/ 761948 w 2987563"/>
                <a:gd name="connsiteY27" fmla="*/ 543961 h 699237"/>
                <a:gd name="connsiteX28" fmla="*/ 839586 w 2987563"/>
                <a:gd name="connsiteY28" fmla="*/ 535335 h 699237"/>
                <a:gd name="connsiteX29" fmla="*/ 891344 w 2987563"/>
                <a:gd name="connsiteY29" fmla="*/ 500829 h 699237"/>
                <a:gd name="connsiteX30" fmla="*/ 917223 w 2987563"/>
                <a:gd name="connsiteY30" fmla="*/ 483576 h 699237"/>
                <a:gd name="connsiteX31" fmla="*/ 968982 w 2987563"/>
                <a:gd name="connsiteY31" fmla="*/ 440444 h 699237"/>
                <a:gd name="connsiteX32" fmla="*/ 994861 w 2987563"/>
                <a:gd name="connsiteY32" fmla="*/ 431818 h 699237"/>
                <a:gd name="connsiteX33" fmla="*/ 1020740 w 2987563"/>
                <a:gd name="connsiteY33" fmla="*/ 414565 h 699237"/>
                <a:gd name="connsiteX34" fmla="*/ 1132884 w 2987563"/>
                <a:gd name="connsiteY34" fmla="*/ 414565 h 699237"/>
                <a:gd name="connsiteX35" fmla="*/ 1145131 w 2987563"/>
                <a:gd name="connsiteY35" fmla="*/ 538851 h 699237"/>
                <a:gd name="connsiteX36" fmla="*/ 1236401 w 2987563"/>
                <a:gd name="connsiteY36" fmla="*/ 457697 h 699237"/>
                <a:gd name="connsiteX37" fmla="*/ 1253653 w 2987563"/>
                <a:gd name="connsiteY37" fmla="*/ 483576 h 699237"/>
                <a:gd name="connsiteX38" fmla="*/ 1314038 w 2987563"/>
                <a:gd name="connsiteY38" fmla="*/ 509456 h 699237"/>
                <a:gd name="connsiteX39" fmla="*/ 1339918 w 2987563"/>
                <a:gd name="connsiteY39" fmla="*/ 526708 h 699237"/>
                <a:gd name="connsiteX40" fmla="*/ 1374423 w 2987563"/>
                <a:gd name="connsiteY40" fmla="*/ 543961 h 699237"/>
                <a:gd name="connsiteX41" fmla="*/ 1400303 w 2987563"/>
                <a:gd name="connsiteY41" fmla="*/ 569841 h 699237"/>
                <a:gd name="connsiteX42" fmla="*/ 1460687 w 2987563"/>
                <a:gd name="connsiteY42" fmla="*/ 587093 h 699237"/>
                <a:gd name="connsiteX43" fmla="*/ 1495193 w 2987563"/>
                <a:gd name="connsiteY43" fmla="*/ 604346 h 699237"/>
                <a:gd name="connsiteX44" fmla="*/ 1529699 w 2987563"/>
                <a:gd name="connsiteY44" fmla="*/ 612973 h 699237"/>
                <a:gd name="connsiteX45" fmla="*/ 1624589 w 2987563"/>
                <a:gd name="connsiteY45" fmla="*/ 630225 h 699237"/>
                <a:gd name="connsiteX46" fmla="*/ 2064536 w 2987563"/>
                <a:gd name="connsiteY46" fmla="*/ 638852 h 699237"/>
                <a:gd name="connsiteX47" fmla="*/ 2150801 w 2987563"/>
                <a:gd name="connsiteY47" fmla="*/ 664731 h 699237"/>
                <a:gd name="connsiteX48" fmla="*/ 2176680 w 2987563"/>
                <a:gd name="connsiteY48" fmla="*/ 681984 h 699237"/>
                <a:gd name="connsiteX49" fmla="*/ 2323329 w 2987563"/>
                <a:gd name="connsiteY49" fmla="*/ 699237 h 699237"/>
                <a:gd name="connsiteX50" fmla="*/ 2349208 w 2987563"/>
                <a:gd name="connsiteY50" fmla="*/ 681984 h 699237"/>
                <a:gd name="connsiteX51" fmla="*/ 2392340 w 2987563"/>
                <a:gd name="connsiteY51" fmla="*/ 638852 h 699237"/>
                <a:gd name="connsiteX52" fmla="*/ 2461352 w 2987563"/>
                <a:gd name="connsiteY52" fmla="*/ 595720 h 699237"/>
                <a:gd name="connsiteX53" fmla="*/ 2909925 w 2987563"/>
                <a:gd name="connsiteY53" fmla="*/ 587093 h 699237"/>
                <a:gd name="connsiteX54" fmla="*/ 2935804 w 2987563"/>
                <a:gd name="connsiteY54" fmla="*/ 569841 h 699237"/>
                <a:gd name="connsiteX55" fmla="*/ 2927178 w 2987563"/>
                <a:gd name="connsiteY55" fmla="*/ 543961 h 699237"/>
                <a:gd name="connsiteX56" fmla="*/ 2815035 w 2987563"/>
                <a:gd name="connsiteY56" fmla="*/ 518082 h 699237"/>
                <a:gd name="connsiteX57" fmla="*/ 2720144 w 2987563"/>
                <a:gd name="connsiteY57" fmla="*/ 492203 h 699237"/>
                <a:gd name="connsiteX58" fmla="*/ 2608001 w 2987563"/>
                <a:gd name="connsiteY58" fmla="*/ 466324 h 699237"/>
                <a:gd name="connsiteX59" fmla="*/ 2694265 w 2987563"/>
                <a:gd name="connsiteY59" fmla="*/ 388686 h 699237"/>
                <a:gd name="connsiteX60" fmla="*/ 2711518 w 2987563"/>
                <a:gd name="connsiteY60" fmla="*/ 362807 h 699237"/>
                <a:gd name="connsiteX61" fmla="*/ 2763276 w 2987563"/>
                <a:gd name="connsiteY61" fmla="*/ 319675 h 699237"/>
                <a:gd name="connsiteX62" fmla="*/ 2789155 w 2987563"/>
                <a:gd name="connsiteY62" fmla="*/ 311048 h 699237"/>
                <a:gd name="connsiteX63" fmla="*/ 2797782 w 2987563"/>
                <a:gd name="connsiteY63" fmla="*/ 285169 h 699237"/>
                <a:gd name="connsiteX64" fmla="*/ 2780529 w 2987563"/>
                <a:gd name="connsiteY64" fmla="*/ 224784 h 699237"/>
                <a:gd name="connsiteX65" fmla="*/ 2832287 w 2987563"/>
                <a:gd name="connsiteY65" fmla="*/ 190278 h 699237"/>
                <a:gd name="connsiteX66" fmla="*/ 2858167 w 2987563"/>
                <a:gd name="connsiteY66" fmla="*/ 164399 h 699237"/>
                <a:gd name="connsiteX67" fmla="*/ 2884046 w 2987563"/>
                <a:gd name="connsiteY67" fmla="*/ 147146 h 699237"/>
                <a:gd name="connsiteX68" fmla="*/ 2961684 w 2987563"/>
                <a:gd name="connsiteY68" fmla="*/ 104014 h 699237"/>
                <a:gd name="connsiteX69" fmla="*/ 2987563 w 2987563"/>
                <a:gd name="connsiteY69" fmla="*/ 95388 h 699237"/>
                <a:gd name="connsiteX70" fmla="*/ 2961684 w 2987563"/>
                <a:gd name="connsiteY70" fmla="*/ 86761 h 699237"/>
                <a:gd name="connsiteX71" fmla="*/ 2806408 w 2987563"/>
                <a:gd name="connsiteY71" fmla="*/ 104014 h 699237"/>
                <a:gd name="connsiteX72" fmla="*/ 2754650 w 2987563"/>
                <a:gd name="connsiteY72" fmla="*/ 147146 h 699237"/>
                <a:gd name="connsiteX73" fmla="*/ 2702891 w 2987563"/>
                <a:gd name="connsiteY73" fmla="*/ 164399 h 699237"/>
                <a:gd name="connsiteX74" fmla="*/ 2677012 w 2987563"/>
                <a:gd name="connsiteY74" fmla="*/ 181652 h 699237"/>
                <a:gd name="connsiteX75" fmla="*/ 2651133 w 2987563"/>
                <a:gd name="connsiteY75" fmla="*/ 190278 h 699237"/>
                <a:gd name="connsiteX76" fmla="*/ 2461352 w 2987563"/>
                <a:gd name="connsiteY76" fmla="*/ 207531 h 699237"/>
                <a:gd name="connsiteX77" fmla="*/ 2409593 w 2987563"/>
                <a:gd name="connsiteY77" fmla="*/ 216158 h 699237"/>
                <a:gd name="connsiteX78" fmla="*/ 2288823 w 2987563"/>
                <a:gd name="connsiteY78" fmla="*/ 198905 h 699237"/>
                <a:gd name="connsiteX79" fmla="*/ 2314703 w 2987563"/>
                <a:gd name="connsiteY79" fmla="*/ 155773 h 699237"/>
                <a:gd name="connsiteX80" fmla="*/ 2340582 w 2987563"/>
                <a:gd name="connsiteY80" fmla="*/ 138520 h 699237"/>
                <a:gd name="connsiteX81" fmla="*/ 2375087 w 2987563"/>
                <a:gd name="connsiteY81" fmla="*/ 104014 h 699237"/>
                <a:gd name="connsiteX82" fmla="*/ 2409593 w 2987563"/>
                <a:gd name="connsiteY82" fmla="*/ 78135 h 699237"/>
                <a:gd name="connsiteX83" fmla="*/ 2349208 w 2987563"/>
                <a:gd name="connsiteY83" fmla="*/ 86761 h 699237"/>
                <a:gd name="connsiteX84" fmla="*/ 2297450 w 2987563"/>
                <a:gd name="connsiteY84" fmla="*/ 104014 h 699237"/>
                <a:gd name="connsiteX85" fmla="*/ 2271570 w 2987563"/>
                <a:gd name="connsiteY85" fmla="*/ 121267 h 699237"/>
                <a:gd name="connsiteX86" fmla="*/ 2176680 w 2987563"/>
                <a:gd name="connsiteY86" fmla="*/ 138520 h 699237"/>
                <a:gd name="connsiteX87" fmla="*/ 2124921 w 2987563"/>
                <a:gd name="connsiteY87" fmla="*/ 155773 h 699237"/>
                <a:gd name="connsiteX88" fmla="*/ 2099042 w 2987563"/>
                <a:gd name="connsiteY88" fmla="*/ 164399 h 699237"/>
                <a:gd name="connsiteX89" fmla="*/ 1969646 w 2987563"/>
                <a:gd name="connsiteY89" fmla="*/ 198905 h 699237"/>
                <a:gd name="connsiteX90" fmla="*/ 1857503 w 2987563"/>
                <a:gd name="connsiteY90" fmla="*/ 190278 h 699237"/>
                <a:gd name="connsiteX91" fmla="*/ 1822997 w 2987563"/>
                <a:gd name="connsiteY91" fmla="*/ 147146 h 699237"/>
                <a:gd name="connsiteX92" fmla="*/ 1797118 w 2987563"/>
                <a:gd name="connsiteY92" fmla="*/ 138520 h 699237"/>
                <a:gd name="connsiteX93" fmla="*/ 1728106 w 2987563"/>
                <a:gd name="connsiteY93" fmla="*/ 147146 h 699237"/>
                <a:gd name="connsiteX94" fmla="*/ 1702227 w 2987563"/>
                <a:gd name="connsiteY94" fmla="*/ 164399 h 699237"/>
                <a:gd name="connsiteX95" fmla="*/ 1641842 w 2987563"/>
                <a:gd name="connsiteY95" fmla="*/ 181652 h 699237"/>
                <a:gd name="connsiteX96" fmla="*/ 1201895 w 2987563"/>
                <a:gd name="connsiteY96" fmla="*/ 181652 h 699237"/>
                <a:gd name="connsiteX97" fmla="*/ 1158763 w 2987563"/>
                <a:gd name="connsiteY97" fmla="*/ 198905 h 699237"/>
                <a:gd name="connsiteX98" fmla="*/ 1115631 w 2987563"/>
                <a:gd name="connsiteY98" fmla="*/ 207531 h 699237"/>
                <a:gd name="connsiteX99" fmla="*/ 925850 w 2987563"/>
                <a:gd name="connsiteY99" fmla="*/ 181652 h 699237"/>
                <a:gd name="connsiteX100" fmla="*/ 856838 w 2987563"/>
                <a:gd name="connsiteY100" fmla="*/ 164399 h 699237"/>
                <a:gd name="connsiteX101" fmla="*/ 805080 w 2987563"/>
                <a:gd name="connsiteY101" fmla="*/ 138520 h 699237"/>
                <a:gd name="connsiteX102" fmla="*/ 779201 w 2987563"/>
                <a:gd name="connsiteY102" fmla="*/ 129893 h 699237"/>
                <a:gd name="connsiteX103" fmla="*/ 761948 w 2987563"/>
                <a:gd name="connsiteY103" fmla="*/ 104014 h 699237"/>
                <a:gd name="connsiteX104" fmla="*/ 787827 w 2987563"/>
                <a:gd name="connsiteY104" fmla="*/ 86761 h 699237"/>
                <a:gd name="connsiteX105" fmla="*/ 848212 w 2987563"/>
                <a:gd name="connsiteY105" fmla="*/ 60882 h 699237"/>
                <a:gd name="connsiteX106" fmla="*/ 623925 w 2987563"/>
                <a:gd name="connsiteY106" fmla="*/ 43629 h 699237"/>
                <a:gd name="connsiteX107" fmla="*/ 529035 w 2987563"/>
                <a:gd name="connsiteY107" fmla="*/ 26376 h 699237"/>
                <a:gd name="connsiteX108" fmla="*/ 468650 w 2987563"/>
                <a:gd name="connsiteY108" fmla="*/ 9124 h 699237"/>
                <a:gd name="connsiteX109" fmla="*/ 408265 w 2987563"/>
                <a:gd name="connsiteY109" fmla="*/ 497 h 699237"/>
                <a:gd name="connsiteX0" fmla="*/ 408265 w 2987563"/>
                <a:gd name="connsiteY0" fmla="*/ 497 h 699237"/>
                <a:gd name="connsiteX1" fmla="*/ 2823 w 2987563"/>
                <a:gd name="connsiteY1" fmla="*/ 9124 h 699237"/>
                <a:gd name="connsiteX2" fmla="*/ 28703 w 2987563"/>
                <a:gd name="connsiteY2" fmla="*/ 35003 h 699237"/>
                <a:gd name="connsiteX3" fmla="*/ 80461 w 2987563"/>
                <a:gd name="connsiteY3" fmla="*/ 121267 h 699237"/>
                <a:gd name="connsiteX4" fmla="*/ 89087 w 2987563"/>
                <a:gd name="connsiteY4" fmla="*/ 147146 h 699237"/>
                <a:gd name="connsiteX5" fmla="*/ 80461 w 2987563"/>
                <a:gd name="connsiteY5" fmla="*/ 207531 h 699237"/>
                <a:gd name="connsiteX6" fmla="*/ 106340 w 2987563"/>
                <a:gd name="connsiteY6" fmla="*/ 224784 h 699237"/>
                <a:gd name="connsiteX7" fmla="*/ 313374 w 2987563"/>
                <a:gd name="connsiteY7" fmla="*/ 233410 h 699237"/>
                <a:gd name="connsiteX8" fmla="*/ 304748 w 2987563"/>
                <a:gd name="connsiteY8" fmla="*/ 319675 h 699237"/>
                <a:gd name="connsiteX9" fmla="*/ 278869 w 2987563"/>
                <a:gd name="connsiteY9" fmla="*/ 336927 h 699237"/>
                <a:gd name="connsiteX10" fmla="*/ 227110 w 2987563"/>
                <a:gd name="connsiteY10" fmla="*/ 388686 h 699237"/>
                <a:gd name="connsiteX11" fmla="*/ 192604 w 2987563"/>
                <a:gd name="connsiteY11" fmla="*/ 440444 h 699237"/>
                <a:gd name="connsiteX12" fmla="*/ 140846 w 2987563"/>
                <a:gd name="connsiteY12" fmla="*/ 474950 h 699237"/>
                <a:gd name="connsiteX13" fmla="*/ 132219 w 2987563"/>
                <a:gd name="connsiteY13" fmla="*/ 500829 h 699237"/>
                <a:gd name="connsiteX14" fmla="*/ 183978 w 2987563"/>
                <a:gd name="connsiteY14" fmla="*/ 518082 h 699237"/>
                <a:gd name="connsiteX15" fmla="*/ 252989 w 2987563"/>
                <a:gd name="connsiteY15" fmla="*/ 509456 h 699237"/>
                <a:gd name="connsiteX16" fmla="*/ 278869 w 2987563"/>
                <a:gd name="connsiteY16" fmla="*/ 500829 h 699237"/>
                <a:gd name="connsiteX17" fmla="*/ 339253 w 2987563"/>
                <a:gd name="connsiteY17" fmla="*/ 483576 h 699237"/>
                <a:gd name="connsiteX18" fmla="*/ 408265 w 2987563"/>
                <a:gd name="connsiteY18" fmla="*/ 492203 h 699237"/>
                <a:gd name="connsiteX19" fmla="*/ 451397 w 2987563"/>
                <a:gd name="connsiteY19" fmla="*/ 543961 h 699237"/>
                <a:gd name="connsiteX20" fmla="*/ 477276 w 2987563"/>
                <a:gd name="connsiteY20" fmla="*/ 561214 h 699237"/>
                <a:gd name="connsiteX21" fmla="*/ 529035 w 2987563"/>
                <a:gd name="connsiteY21" fmla="*/ 552588 h 699237"/>
                <a:gd name="connsiteX22" fmla="*/ 554914 w 2987563"/>
                <a:gd name="connsiteY22" fmla="*/ 535335 h 699237"/>
                <a:gd name="connsiteX23" fmla="*/ 589419 w 2987563"/>
                <a:gd name="connsiteY23" fmla="*/ 518082 h 699237"/>
                <a:gd name="connsiteX24" fmla="*/ 641178 w 2987563"/>
                <a:gd name="connsiteY24" fmla="*/ 492203 h 699237"/>
                <a:gd name="connsiteX25" fmla="*/ 701563 w 2987563"/>
                <a:gd name="connsiteY25" fmla="*/ 500829 h 699237"/>
                <a:gd name="connsiteX26" fmla="*/ 727442 w 2987563"/>
                <a:gd name="connsiteY26" fmla="*/ 526708 h 699237"/>
                <a:gd name="connsiteX27" fmla="*/ 761948 w 2987563"/>
                <a:gd name="connsiteY27" fmla="*/ 543961 h 699237"/>
                <a:gd name="connsiteX28" fmla="*/ 839586 w 2987563"/>
                <a:gd name="connsiteY28" fmla="*/ 535335 h 699237"/>
                <a:gd name="connsiteX29" fmla="*/ 891344 w 2987563"/>
                <a:gd name="connsiteY29" fmla="*/ 500829 h 699237"/>
                <a:gd name="connsiteX30" fmla="*/ 917223 w 2987563"/>
                <a:gd name="connsiteY30" fmla="*/ 483576 h 699237"/>
                <a:gd name="connsiteX31" fmla="*/ 968982 w 2987563"/>
                <a:gd name="connsiteY31" fmla="*/ 440444 h 699237"/>
                <a:gd name="connsiteX32" fmla="*/ 994861 w 2987563"/>
                <a:gd name="connsiteY32" fmla="*/ 431818 h 699237"/>
                <a:gd name="connsiteX33" fmla="*/ 1020740 w 2987563"/>
                <a:gd name="connsiteY33" fmla="*/ 414565 h 699237"/>
                <a:gd name="connsiteX34" fmla="*/ 1042311 w 2987563"/>
                <a:gd name="connsiteY34" fmla="*/ 503256 h 699237"/>
                <a:gd name="connsiteX35" fmla="*/ 1132884 w 2987563"/>
                <a:gd name="connsiteY35" fmla="*/ 414565 h 699237"/>
                <a:gd name="connsiteX36" fmla="*/ 1145131 w 2987563"/>
                <a:gd name="connsiteY36" fmla="*/ 538851 h 699237"/>
                <a:gd name="connsiteX37" fmla="*/ 1236401 w 2987563"/>
                <a:gd name="connsiteY37" fmla="*/ 457697 h 699237"/>
                <a:gd name="connsiteX38" fmla="*/ 1253653 w 2987563"/>
                <a:gd name="connsiteY38" fmla="*/ 483576 h 699237"/>
                <a:gd name="connsiteX39" fmla="*/ 1314038 w 2987563"/>
                <a:gd name="connsiteY39" fmla="*/ 509456 h 699237"/>
                <a:gd name="connsiteX40" fmla="*/ 1339918 w 2987563"/>
                <a:gd name="connsiteY40" fmla="*/ 526708 h 699237"/>
                <a:gd name="connsiteX41" fmla="*/ 1374423 w 2987563"/>
                <a:gd name="connsiteY41" fmla="*/ 543961 h 699237"/>
                <a:gd name="connsiteX42" fmla="*/ 1400303 w 2987563"/>
                <a:gd name="connsiteY42" fmla="*/ 569841 h 699237"/>
                <a:gd name="connsiteX43" fmla="*/ 1460687 w 2987563"/>
                <a:gd name="connsiteY43" fmla="*/ 587093 h 699237"/>
                <a:gd name="connsiteX44" fmla="*/ 1495193 w 2987563"/>
                <a:gd name="connsiteY44" fmla="*/ 604346 h 699237"/>
                <a:gd name="connsiteX45" fmla="*/ 1529699 w 2987563"/>
                <a:gd name="connsiteY45" fmla="*/ 612973 h 699237"/>
                <a:gd name="connsiteX46" fmla="*/ 1624589 w 2987563"/>
                <a:gd name="connsiteY46" fmla="*/ 630225 h 699237"/>
                <a:gd name="connsiteX47" fmla="*/ 2064536 w 2987563"/>
                <a:gd name="connsiteY47" fmla="*/ 638852 h 699237"/>
                <a:gd name="connsiteX48" fmla="*/ 2150801 w 2987563"/>
                <a:gd name="connsiteY48" fmla="*/ 664731 h 699237"/>
                <a:gd name="connsiteX49" fmla="*/ 2176680 w 2987563"/>
                <a:gd name="connsiteY49" fmla="*/ 681984 h 699237"/>
                <a:gd name="connsiteX50" fmla="*/ 2323329 w 2987563"/>
                <a:gd name="connsiteY50" fmla="*/ 699237 h 699237"/>
                <a:gd name="connsiteX51" fmla="*/ 2349208 w 2987563"/>
                <a:gd name="connsiteY51" fmla="*/ 681984 h 699237"/>
                <a:gd name="connsiteX52" fmla="*/ 2392340 w 2987563"/>
                <a:gd name="connsiteY52" fmla="*/ 638852 h 699237"/>
                <a:gd name="connsiteX53" fmla="*/ 2461352 w 2987563"/>
                <a:gd name="connsiteY53" fmla="*/ 595720 h 699237"/>
                <a:gd name="connsiteX54" fmla="*/ 2909925 w 2987563"/>
                <a:gd name="connsiteY54" fmla="*/ 587093 h 699237"/>
                <a:gd name="connsiteX55" fmla="*/ 2935804 w 2987563"/>
                <a:gd name="connsiteY55" fmla="*/ 569841 h 699237"/>
                <a:gd name="connsiteX56" fmla="*/ 2927178 w 2987563"/>
                <a:gd name="connsiteY56" fmla="*/ 543961 h 699237"/>
                <a:gd name="connsiteX57" fmla="*/ 2815035 w 2987563"/>
                <a:gd name="connsiteY57" fmla="*/ 518082 h 699237"/>
                <a:gd name="connsiteX58" fmla="*/ 2720144 w 2987563"/>
                <a:gd name="connsiteY58" fmla="*/ 492203 h 699237"/>
                <a:gd name="connsiteX59" fmla="*/ 2608001 w 2987563"/>
                <a:gd name="connsiteY59" fmla="*/ 466324 h 699237"/>
                <a:gd name="connsiteX60" fmla="*/ 2694265 w 2987563"/>
                <a:gd name="connsiteY60" fmla="*/ 388686 h 699237"/>
                <a:gd name="connsiteX61" fmla="*/ 2711518 w 2987563"/>
                <a:gd name="connsiteY61" fmla="*/ 362807 h 699237"/>
                <a:gd name="connsiteX62" fmla="*/ 2763276 w 2987563"/>
                <a:gd name="connsiteY62" fmla="*/ 319675 h 699237"/>
                <a:gd name="connsiteX63" fmla="*/ 2789155 w 2987563"/>
                <a:gd name="connsiteY63" fmla="*/ 311048 h 699237"/>
                <a:gd name="connsiteX64" fmla="*/ 2797782 w 2987563"/>
                <a:gd name="connsiteY64" fmla="*/ 285169 h 699237"/>
                <a:gd name="connsiteX65" fmla="*/ 2780529 w 2987563"/>
                <a:gd name="connsiteY65" fmla="*/ 224784 h 699237"/>
                <a:gd name="connsiteX66" fmla="*/ 2832287 w 2987563"/>
                <a:gd name="connsiteY66" fmla="*/ 190278 h 699237"/>
                <a:gd name="connsiteX67" fmla="*/ 2858167 w 2987563"/>
                <a:gd name="connsiteY67" fmla="*/ 164399 h 699237"/>
                <a:gd name="connsiteX68" fmla="*/ 2884046 w 2987563"/>
                <a:gd name="connsiteY68" fmla="*/ 147146 h 699237"/>
                <a:gd name="connsiteX69" fmla="*/ 2961684 w 2987563"/>
                <a:gd name="connsiteY69" fmla="*/ 104014 h 699237"/>
                <a:gd name="connsiteX70" fmla="*/ 2987563 w 2987563"/>
                <a:gd name="connsiteY70" fmla="*/ 95388 h 699237"/>
                <a:gd name="connsiteX71" fmla="*/ 2961684 w 2987563"/>
                <a:gd name="connsiteY71" fmla="*/ 86761 h 699237"/>
                <a:gd name="connsiteX72" fmla="*/ 2806408 w 2987563"/>
                <a:gd name="connsiteY72" fmla="*/ 104014 h 699237"/>
                <a:gd name="connsiteX73" fmla="*/ 2754650 w 2987563"/>
                <a:gd name="connsiteY73" fmla="*/ 147146 h 699237"/>
                <a:gd name="connsiteX74" fmla="*/ 2702891 w 2987563"/>
                <a:gd name="connsiteY74" fmla="*/ 164399 h 699237"/>
                <a:gd name="connsiteX75" fmla="*/ 2677012 w 2987563"/>
                <a:gd name="connsiteY75" fmla="*/ 181652 h 699237"/>
                <a:gd name="connsiteX76" fmla="*/ 2651133 w 2987563"/>
                <a:gd name="connsiteY76" fmla="*/ 190278 h 699237"/>
                <a:gd name="connsiteX77" fmla="*/ 2461352 w 2987563"/>
                <a:gd name="connsiteY77" fmla="*/ 207531 h 699237"/>
                <a:gd name="connsiteX78" fmla="*/ 2409593 w 2987563"/>
                <a:gd name="connsiteY78" fmla="*/ 216158 h 699237"/>
                <a:gd name="connsiteX79" fmla="*/ 2288823 w 2987563"/>
                <a:gd name="connsiteY79" fmla="*/ 198905 h 699237"/>
                <a:gd name="connsiteX80" fmla="*/ 2314703 w 2987563"/>
                <a:gd name="connsiteY80" fmla="*/ 155773 h 699237"/>
                <a:gd name="connsiteX81" fmla="*/ 2340582 w 2987563"/>
                <a:gd name="connsiteY81" fmla="*/ 138520 h 699237"/>
                <a:gd name="connsiteX82" fmla="*/ 2375087 w 2987563"/>
                <a:gd name="connsiteY82" fmla="*/ 104014 h 699237"/>
                <a:gd name="connsiteX83" fmla="*/ 2409593 w 2987563"/>
                <a:gd name="connsiteY83" fmla="*/ 78135 h 699237"/>
                <a:gd name="connsiteX84" fmla="*/ 2349208 w 2987563"/>
                <a:gd name="connsiteY84" fmla="*/ 86761 h 699237"/>
                <a:gd name="connsiteX85" fmla="*/ 2297450 w 2987563"/>
                <a:gd name="connsiteY85" fmla="*/ 104014 h 699237"/>
                <a:gd name="connsiteX86" fmla="*/ 2271570 w 2987563"/>
                <a:gd name="connsiteY86" fmla="*/ 121267 h 699237"/>
                <a:gd name="connsiteX87" fmla="*/ 2176680 w 2987563"/>
                <a:gd name="connsiteY87" fmla="*/ 138520 h 699237"/>
                <a:gd name="connsiteX88" fmla="*/ 2124921 w 2987563"/>
                <a:gd name="connsiteY88" fmla="*/ 155773 h 699237"/>
                <a:gd name="connsiteX89" fmla="*/ 2099042 w 2987563"/>
                <a:gd name="connsiteY89" fmla="*/ 164399 h 699237"/>
                <a:gd name="connsiteX90" fmla="*/ 1969646 w 2987563"/>
                <a:gd name="connsiteY90" fmla="*/ 198905 h 699237"/>
                <a:gd name="connsiteX91" fmla="*/ 1857503 w 2987563"/>
                <a:gd name="connsiteY91" fmla="*/ 190278 h 699237"/>
                <a:gd name="connsiteX92" fmla="*/ 1822997 w 2987563"/>
                <a:gd name="connsiteY92" fmla="*/ 147146 h 699237"/>
                <a:gd name="connsiteX93" fmla="*/ 1797118 w 2987563"/>
                <a:gd name="connsiteY93" fmla="*/ 138520 h 699237"/>
                <a:gd name="connsiteX94" fmla="*/ 1728106 w 2987563"/>
                <a:gd name="connsiteY94" fmla="*/ 147146 h 699237"/>
                <a:gd name="connsiteX95" fmla="*/ 1702227 w 2987563"/>
                <a:gd name="connsiteY95" fmla="*/ 164399 h 699237"/>
                <a:gd name="connsiteX96" fmla="*/ 1641842 w 2987563"/>
                <a:gd name="connsiteY96" fmla="*/ 181652 h 699237"/>
                <a:gd name="connsiteX97" fmla="*/ 1201895 w 2987563"/>
                <a:gd name="connsiteY97" fmla="*/ 181652 h 699237"/>
                <a:gd name="connsiteX98" fmla="*/ 1158763 w 2987563"/>
                <a:gd name="connsiteY98" fmla="*/ 198905 h 699237"/>
                <a:gd name="connsiteX99" fmla="*/ 1115631 w 2987563"/>
                <a:gd name="connsiteY99" fmla="*/ 207531 h 699237"/>
                <a:gd name="connsiteX100" fmla="*/ 925850 w 2987563"/>
                <a:gd name="connsiteY100" fmla="*/ 181652 h 699237"/>
                <a:gd name="connsiteX101" fmla="*/ 856838 w 2987563"/>
                <a:gd name="connsiteY101" fmla="*/ 164399 h 699237"/>
                <a:gd name="connsiteX102" fmla="*/ 805080 w 2987563"/>
                <a:gd name="connsiteY102" fmla="*/ 138520 h 699237"/>
                <a:gd name="connsiteX103" fmla="*/ 779201 w 2987563"/>
                <a:gd name="connsiteY103" fmla="*/ 129893 h 699237"/>
                <a:gd name="connsiteX104" fmla="*/ 761948 w 2987563"/>
                <a:gd name="connsiteY104" fmla="*/ 104014 h 699237"/>
                <a:gd name="connsiteX105" fmla="*/ 787827 w 2987563"/>
                <a:gd name="connsiteY105" fmla="*/ 86761 h 699237"/>
                <a:gd name="connsiteX106" fmla="*/ 848212 w 2987563"/>
                <a:gd name="connsiteY106" fmla="*/ 60882 h 699237"/>
                <a:gd name="connsiteX107" fmla="*/ 623925 w 2987563"/>
                <a:gd name="connsiteY107" fmla="*/ 43629 h 699237"/>
                <a:gd name="connsiteX108" fmla="*/ 529035 w 2987563"/>
                <a:gd name="connsiteY108" fmla="*/ 26376 h 699237"/>
                <a:gd name="connsiteX109" fmla="*/ 468650 w 2987563"/>
                <a:gd name="connsiteY109" fmla="*/ 9124 h 699237"/>
                <a:gd name="connsiteX110" fmla="*/ 408265 w 2987563"/>
                <a:gd name="connsiteY110" fmla="*/ 497 h 699237"/>
                <a:gd name="connsiteX0" fmla="*/ 405901 w 2985199"/>
                <a:gd name="connsiteY0" fmla="*/ 2 h 698742"/>
                <a:gd name="connsiteX1" fmla="*/ 459 w 2985199"/>
                <a:gd name="connsiteY1" fmla="*/ 8629 h 698742"/>
                <a:gd name="connsiteX2" fmla="*/ 319888 w 2985199"/>
                <a:gd name="connsiteY2" fmla="*/ 53854 h 698742"/>
                <a:gd name="connsiteX3" fmla="*/ 78097 w 2985199"/>
                <a:gd name="connsiteY3" fmla="*/ 120772 h 698742"/>
                <a:gd name="connsiteX4" fmla="*/ 86723 w 2985199"/>
                <a:gd name="connsiteY4" fmla="*/ 146651 h 698742"/>
                <a:gd name="connsiteX5" fmla="*/ 78097 w 2985199"/>
                <a:gd name="connsiteY5" fmla="*/ 207036 h 698742"/>
                <a:gd name="connsiteX6" fmla="*/ 103976 w 2985199"/>
                <a:gd name="connsiteY6" fmla="*/ 224289 h 698742"/>
                <a:gd name="connsiteX7" fmla="*/ 311010 w 2985199"/>
                <a:gd name="connsiteY7" fmla="*/ 232915 h 698742"/>
                <a:gd name="connsiteX8" fmla="*/ 302384 w 2985199"/>
                <a:gd name="connsiteY8" fmla="*/ 319180 h 698742"/>
                <a:gd name="connsiteX9" fmla="*/ 276505 w 2985199"/>
                <a:gd name="connsiteY9" fmla="*/ 336432 h 698742"/>
                <a:gd name="connsiteX10" fmla="*/ 224746 w 2985199"/>
                <a:gd name="connsiteY10" fmla="*/ 388191 h 698742"/>
                <a:gd name="connsiteX11" fmla="*/ 190240 w 2985199"/>
                <a:gd name="connsiteY11" fmla="*/ 439949 h 698742"/>
                <a:gd name="connsiteX12" fmla="*/ 138482 w 2985199"/>
                <a:gd name="connsiteY12" fmla="*/ 474455 h 698742"/>
                <a:gd name="connsiteX13" fmla="*/ 129855 w 2985199"/>
                <a:gd name="connsiteY13" fmla="*/ 500334 h 698742"/>
                <a:gd name="connsiteX14" fmla="*/ 181614 w 2985199"/>
                <a:gd name="connsiteY14" fmla="*/ 517587 h 698742"/>
                <a:gd name="connsiteX15" fmla="*/ 250625 w 2985199"/>
                <a:gd name="connsiteY15" fmla="*/ 508961 h 698742"/>
                <a:gd name="connsiteX16" fmla="*/ 276505 w 2985199"/>
                <a:gd name="connsiteY16" fmla="*/ 500334 h 698742"/>
                <a:gd name="connsiteX17" fmla="*/ 336889 w 2985199"/>
                <a:gd name="connsiteY17" fmla="*/ 483081 h 698742"/>
                <a:gd name="connsiteX18" fmla="*/ 405901 w 2985199"/>
                <a:gd name="connsiteY18" fmla="*/ 491708 h 698742"/>
                <a:gd name="connsiteX19" fmla="*/ 449033 w 2985199"/>
                <a:gd name="connsiteY19" fmla="*/ 543466 h 698742"/>
                <a:gd name="connsiteX20" fmla="*/ 474912 w 2985199"/>
                <a:gd name="connsiteY20" fmla="*/ 560719 h 698742"/>
                <a:gd name="connsiteX21" fmla="*/ 526671 w 2985199"/>
                <a:gd name="connsiteY21" fmla="*/ 552093 h 698742"/>
                <a:gd name="connsiteX22" fmla="*/ 552550 w 2985199"/>
                <a:gd name="connsiteY22" fmla="*/ 534840 h 698742"/>
                <a:gd name="connsiteX23" fmla="*/ 587055 w 2985199"/>
                <a:gd name="connsiteY23" fmla="*/ 517587 h 698742"/>
                <a:gd name="connsiteX24" fmla="*/ 638814 w 2985199"/>
                <a:gd name="connsiteY24" fmla="*/ 491708 h 698742"/>
                <a:gd name="connsiteX25" fmla="*/ 699199 w 2985199"/>
                <a:gd name="connsiteY25" fmla="*/ 500334 h 698742"/>
                <a:gd name="connsiteX26" fmla="*/ 725078 w 2985199"/>
                <a:gd name="connsiteY26" fmla="*/ 526213 h 698742"/>
                <a:gd name="connsiteX27" fmla="*/ 759584 w 2985199"/>
                <a:gd name="connsiteY27" fmla="*/ 543466 h 698742"/>
                <a:gd name="connsiteX28" fmla="*/ 837222 w 2985199"/>
                <a:gd name="connsiteY28" fmla="*/ 534840 h 698742"/>
                <a:gd name="connsiteX29" fmla="*/ 888980 w 2985199"/>
                <a:gd name="connsiteY29" fmla="*/ 500334 h 698742"/>
                <a:gd name="connsiteX30" fmla="*/ 914859 w 2985199"/>
                <a:gd name="connsiteY30" fmla="*/ 483081 h 698742"/>
                <a:gd name="connsiteX31" fmla="*/ 966618 w 2985199"/>
                <a:gd name="connsiteY31" fmla="*/ 439949 h 698742"/>
                <a:gd name="connsiteX32" fmla="*/ 992497 w 2985199"/>
                <a:gd name="connsiteY32" fmla="*/ 431323 h 698742"/>
                <a:gd name="connsiteX33" fmla="*/ 1018376 w 2985199"/>
                <a:gd name="connsiteY33" fmla="*/ 414070 h 698742"/>
                <a:gd name="connsiteX34" fmla="*/ 1039947 w 2985199"/>
                <a:gd name="connsiteY34" fmla="*/ 502761 h 698742"/>
                <a:gd name="connsiteX35" fmla="*/ 1130520 w 2985199"/>
                <a:gd name="connsiteY35" fmla="*/ 414070 h 698742"/>
                <a:gd name="connsiteX36" fmla="*/ 1142767 w 2985199"/>
                <a:gd name="connsiteY36" fmla="*/ 538356 h 698742"/>
                <a:gd name="connsiteX37" fmla="*/ 1234037 w 2985199"/>
                <a:gd name="connsiteY37" fmla="*/ 457202 h 698742"/>
                <a:gd name="connsiteX38" fmla="*/ 1251289 w 2985199"/>
                <a:gd name="connsiteY38" fmla="*/ 483081 h 698742"/>
                <a:gd name="connsiteX39" fmla="*/ 1311674 w 2985199"/>
                <a:gd name="connsiteY39" fmla="*/ 508961 h 698742"/>
                <a:gd name="connsiteX40" fmla="*/ 1337554 w 2985199"/>
                <a:gd name="connsiteY40" fmla="*/ 526213 h 698742"/>
                <a:gd name="connsiteX41" fmla="*/ 1372059 w 2985199"/>
                <a:gd name="connsiteY41" fmla="*/ 543466 h 698742"/>
                <a:gd name="connsiteX42" fmla="*/ 1397939 w 2985199"/>
                <a:gd name="connsiteY42" fmla="*/ 569346 h 698742"/>
                <a:gd name="connsiteX43" fmla="*/ 1458323 w 2985199"/>
                <a:gd name="connsiteY43" fmla="*/ 586598 h 698742"/>
                <a:gd name="connsiteX44" fmla="*/ 1492829 w 2985199"/>
                <a:gd name="connsiteY44" fmla="*/ 603851 h 698742"/>
                <a:gd name="connsiteX45" fmla="*/ 1527335 w 2985199"/>
                <a:gd name="connsiteY45" fmla="*/ 612478 h 698742"/>
                <a:gd name="connsiteX46" fmla="*/ 1622225 w 2985199"/>
                <a:gd name="connsiteY46" fmla="*/ 629730 h 698742"/>
                <a:gd name="connsiteX47" fmla="*/ 2062172 w 2985199"/>
                <a:gd name="connsiteY47" fmla="*/ 638357 h 698742"/>
                <a:gd name="connsiteX48" fmla="*/ 2148437 w 2985199"/>
                <a:gd name="connsiteY48" fmla="*/ 664236 h 698742"/>
                <a:gd name="connsiteX49" fmla="*/ 2174316 w 2985199"/>
                <a:gd name="connsiteY49" fmla="*/ 681489 h 698742"/>
                <a:gd name="connsiteX50" fmla="*/ 2320965 w 2985199"/>
                <a:gd name="connsiteY50" fmla="*/ 698742 h 698742"/>
                <a:gd name="connsiteX51" fmla="*/ 2346844 w 2985199"/>
                <a:gd name="connsiteY51" fmla="*/ 681489 h 698742"/>
                <a:gd name="connsiteX52" fmla="*/ 2389976 w 2985199"/>
                <a:gd name="connsiteY52" fmla="*/ 638357 h 698742"/>
                <a:gd name="connsiteX53" fmla="*/ 2458988 w 2985199"/>
                <a:gd name="connsiteY53" fmla="*/ 595225 h 698742"/>
                <a:gd name="connsiteX54" fmla="*/ 2907561 w 2985199"/>
                <a:gd name="connsiteY54" fmla="*/ 586598 h 698742"/>
                <a:gd name="connsiteX55" fmla="*/ 2933440 w 2985199"/>
                <a:gd name="connsiteY55" fmla="*/ 569346 h 698742"/>
                <a:gd name="connsiteX56" fmla="*/ 2924814 w 2985199"/>
                <a:gd name="connsiteY56" fmla="*/ 543466 h 698742"/>
                <a:gd name="connsiteX57" fmla="*/ 2812671 w 2985199"/>
                <a:gd name="connsiteY57" fmla="*/ 517587 h 698742"/>
                <a:gd name="connsiteX58" fmla="*/ 2717780 w 2985199"/>
                <a:gd name="connsiteY58" fmla="*/ 491708 h 698742"/>
                <a:gd name="connsiteX59" fmla="*/ 2605637 w 2985199"/>
                <a:gd name="connsiteY59" fmla="*/ 465829 h 698742"/>
                <a:gd name="connsiteX60" fmla="*/ 2691901 w 2985199"/>
                <a:gd name="connsiteY60" fmla="*/ 388191 h 698742"/>
                <a:gd name="connsiteX61" fmla="*/ 2709154 w 2985199"/>
                <a:gd name="connsiteY61" fmla="*/ 362312 h 698742"/>
                <a:gd name="connsiteX62" fmla="*/ 2760912 w 2985199"/>
                <a:gd name="connsiteY62" fmla="*/ 319180 h 698742"/>
                <a:gd name="connsiteX63" fmla="*/ 2786791 w 2985199"/>
                <a:gd name="connsiteY63" fmla="*/ 310553 h 698742"/>
                <a:gd name="connsiteX64" fmla="*/ 2795418 w 2985199"/>
                <a:gd name="connsiteY64" fmla="*/ 284674 h 698742"/>
                <a:gd name="connsiteX65" fmla="*/ 2778165 w 2985199"/>
                <a:gd name="connsiteY65" fmla="*/ 224289 h 698742"/>
                <a:gd name="connsiteX66" fmla="*/ 2829923 w 2985199"/>
                <a:gd name="connsiteY66" fmla="*/ 189783 h 698742"/>
                <a:gd name="connsiteX67" fmla="*/ 2855803 w 2985199"/>
                <a:gd name="connsiteY67" fmla="*/ 163904 h 698742"/>
                <a:gd name="connsiteX68" fmla="*/ 2881682 w 2985199"/>
                <a:gd name="connsiteY68" fmla="*/ 146651 h 698742"/>
                <a:gd name="connsiteX69" fmla="*/ 2959320 w 2985199"/>
                <a:gd name="connsiteY69" fmla="*/ 103519 h 698742"/>
                <a:gd name="connsiteX70" fmla="*/ 2985199 w 2985199"/>
                <a:gd name="connsiteY70" fmla="*/ 94893 h 698742"/>
                <a:gd name="connsiteX71" fmla="*/ 2959320 w 2985199"/>
                <a:gd name="connsiteY71" fmla="*/ 86266 h 698742"/>
                <a:gd name="connsiteX72" fmla="*/ 2804044 w 2985199"/>
                <a:gd name="connsiteY72" fmla="*/ 103519 h 698742"/>
                <a:gd name="connsiteX73" fmla="*/ 2752286 w 2985199"/>
                <a:gd name="connsiteY73" fmla="*/ 146651 h 698742"/>
                <a:gd name="connsiteX74" fmla="*/ 2700527 w 2985199"/>
                <a:gd name="connsiteY74" fmla="*/ 163904 h 698742"/>
                <a:gd name="connsiteX75" fmla="*/ 2674648 w 2985199"/>
                <a:gd name="connsiteY75" fmla="*/ 181157 h 698742"/>
                <a:gd name="connsiteX76" fmla="*/ 2648769 w 2985199"/>
                <a:gd name="connsiteY76" fmla="*/ 189783 h 698742"/>
                <a:gd name="connsiteX77" fmla="*/ 2458988 w 2985199"/>
                <a:gd name="connsiteY77" fmla="*/ 207036 h 698742"/>
                <a:gd name="connsiteX78" fmla="*/ 2407229 w 2985199"/>
                <a:gd name="connsiteY78" fmla="*/ 215663 h 698742"/>
                <a:gd name="connsiteX79" fmla="*/ 2286459 w 2985199"/>
                <a:gd name="connsiteY79" fmla="*/ 198410 h 698742"/>
                <a:gd name="connsiteX80" fmla="*/ 2312339 w 2985199"/>
                <a:gd name="connsiteY80" fmla="*/ 155278 h 698742"/>
                <a:gd name="connsiteX81" fmla="*/ 2338218 w 2985199"/>
                <a:gd name="connsiteY81" fmla="*/ 138025 h 698742"/>
                <a:gd name="connsiteX82" fmla="*/ 2372723 w 2985199"/>
                <a:gd name="connsiteY82" fmla="*/ 103519 h 698742"/>
                <a:gd name="connsiteX83" fmla="*/ 2407229 w 2985199"/>
                <a:gd name="connsiteY83" fmla="*/ 77640 h 698742"/>
                <a:gd name="connsiteX84" fmla="*/ 2346844 w 2985199"/>
                <a:gd name="connsiteY84" fmla="*/ 86266 h 698742"/>
                <a:gd name="connsiteX85" fmla="*/ 2295086 w 2985199"/>
                <a:gd name="connsiteY85" fmla="*/ 103519 h 698742"/>
                <a:gd name="connsiteX86" fmla="*/ 2269206 w 2985199"/>
                <a:gd name="connsiteY86" fmla="*/ 120772 h 698742"/>
                <a:gd name="connsiteX87" fmla="*/ 2174316 w 2985199"/>
                <a:gd name="connsiteY87" fmla="*/ 138025 h 698742"/>
                <a:gd name="connsiteX88" fmla="*/ 2122557 w 2985199"/>
                <a:gd name="connsiteY88" fmla="*/ 155278 h 698742"/>
                <a:gd name="connsiteX89" fmla="*/ 2096678 w 2985199"/>
                <a:gd name="connsiteY89" fmla="*/ 163904 h 698742"/>
                <a:gd name="connsiteX90" fmla="*/ 1967282 w 2985199"/>
                <a:gd name="connsiteY90" fmla="*/ 198410 h 698742"/>
                <a:gd name="connsiteX91" fmla="*/ 1855139 w 2985199"/>
                <a:gd name="connsiteY91" fmla="*/ 189783 h 698742"/>
                <a:gd name="connsiteX92" fmla="*/ 1820633 w 2985199"/>
                <a:gd name="connsiteY92" fmla="*/ 146651 h 698742"/>
                <a:gd name="connsiteX93" fmla="*/ 1794754 w 2985199"/>
                <a:gd name="connsiteY93" fmla="*/ 138025 h 698742"/>
                <a:gd name="connsiteX94" fmla="*/ 1725742 w 2985199"/>
                <a:gd name="connsiteY94" fmla="*/ 146651 h 698742"/>
                <a:gd name="connsiteX95" fmla="*/ 1699863 w 2985199"/>
                <a:gd name="connsiteY95" fmla="*/ 163904 h 698742"/>
                <a:gd name="connsiteX96" fmla="*/ 1639478 w 2985199"/>
                <a:gd name="connsiteY96" fmla="*/ 181157 h 698742"/>
                <a:gd name="connsiteX97" fmla="*/ 1199531 w 2985199"/>
                <a:gd name="connsiteY97" fmla="*/ 181157 h 698742"/>
                <a:gd name="connsiteX98" fmla="*/ 1156399 w 2985199"/>
                <a:gd name="connsiteY98" fmla="*/ 198410 h 698742"/>
                <a:gd name="connsiteX99" fmla="*/ 1113267 w 2985199"/>
                <a:gd name="connsiteY99" fmla="*/ 207036 h 698742"/>
                <a:gd name="connsiteX100" fmla="*/ 923486 w 2985199"/>
                <a:gd name="connsiteY100" fmla="*/ 181157 h 698742"/>
                <a:gd name="connsiteX101" fmla="*/ 854474 w 2985199"/>
                <a:gd name="connsiteY101" fmla="*/ 163904 h 698742"/>
                <a:gd name="connsiteX102" fmla="*/ 802716 w 2985199"/>
                <a:gd name="connsiteY102" fmla="*/ 138025 h 698742"/>
                <a:gd name="connsiteX103" fmla="*/ 776837 w 2985199"/>
                <a:gd name="connsiteY103" fmla="*/ 129398 h 698742"/>
                <a:gd name="connsiteX104" fmla="*/ 759584 w 2985199"/>
                <a:gd name="connsiteY104" fmla="*/ 103519 h 698742"/>
                <a:gd name="connsiteX105" fmla="*/ 785463 w 2985199"/>
                <a:gd name="connsiteY105" fmla="*/ 86266 h 698742"/>
                <a:gd name="connsiteX106" fmla="*/ 845848 w 2985199"/>
                <a:gd name="connsiteY106" fmla="*/ 60387 h 698742"/>
                <a:gd name="connsiteX107" fmla="*/ 621561 w 2985199"/>
                <a:gd name="connsiteY107" fmla="*/ 43134 h 698742"/>
                <a:gd name="connsiteX108" fmla="*/ 526671 w 2985199"/>
                <a:gd name="connsiteY108" fmla="*/ 25881 h 698742"/>
                <a:gd name="connsiteX109" fmla="*/ 466286 w 2985199"/>
                <a:gd name="connsiteY109" fmla="*/ 8629 h 698742"/>
                <a:gd name="connsiteX110" fmla="*/ 405901 w 2985199"/>
                <a:gd name="connsiteY110" fmla="*/ 2 h 698742"/>
                <a:gd name="connsiteX0" fmla="*/ 343622 w 2922920"/>
                <a:gd name="connsiteY0" fmla="*/ 3089 h 701829"/>
                <a:gd name="connsiteX1" fmla="*/ 278587 w 2922920"/>
                <a:gd name="connsiteY1" fmla="*/ 70465 h 701829"/>
                <a:gd name="connsiteX2" fmla="*/ 257609 w 2922920"/>
                <a:gd name="connsiteY2" fmla="*/ 56941 h 701829"/>
                <a:gd name="connsiteX3" fmla="*/ 15818 w 2922920"/>
                <a:gd name="connsiteY3" fmla="*/ 123859 h 701829"/>
                <a:gd name="connsiteX4" fmla="*/ 24444 w 2922920"/>
                <a:gd name="connsiteY4" fmla="*/ 149738 h 701829"/>
                <a:gd name="connsiteX5" fmla="*/ 15818 w 2922920"/>
                <a:gd name="connsiteY5" fmla="*/ 210123 h 701829"/>
                <a:gd name="connsiteX6" fmla="*/ 41697 w 2922920"/>
                <a:gd name="connsiteY6" fmla="*/ 227376 h 701829"/>
                <a:gd name="connsiteX7" fmla="*/ 248731 w 2922920"/>
                <a:gd name="connsiteY7" fmla="*/ 236002 h 701829"/>
                <a:gd name="connsiteX8" fmla="*/ 240105 w 2922920"/>
                <a:gd name="connsiteY8" fmla="*/ 322267 h 701829"/>
                <a:gd name="connsiteX9" fmla="*/ 214226 w 2922920"/>
                <a:gd name="connsiteY9" fmla="*/ 339519 h 701829"/>
                <a:gd name="connsiteX10" fmla="*/ 162467 w 2922920"/>
                <a:gd name="connsiteY10" fmla="*/ 391278 h 701829"/>
                <a:gd name="connsiteX11" fmla="*/ 127961 w 2922920"/>
                <a:gd name="connsiteY11" fmla="*/ 443036 h 701829"/>
                <a:gd name="connsiteX12" fmla="*/ 76203 w 2922920"/>
                <a:gd name="connsiteY12" fmla="*/ 477542 h 701829"/>
                <a:gd name="connsiteX13" fmla="*/ 67576 w 2922920"/>
                <a:gd name="connsiteY13" fmla="*/ 503421 h 701829"/>
                <a:gd name="connsiteX14" fmla="*/ 119335 w 2922920"/>
                <a:gd name="connsiteY14" fmla="*/ 520674 h 701829"/>
                <a:gd name="connsiteX15" fmla="*/ 188346 w 2922920"/>
                <a:gd name="connsiteY15" fmla="*/ 512048 h 701829"/>
                <a:gd name="connsiteX16" fmla="*/ 214226 w 2922920"/>
                <a:gd name="connsiteY16" fmla="*/ 503421 h 701829"/>
                <a:gd name="connsiteX17" fmla="*/ 274610 w 2922920"/>
                <a:gd name="connsiteY17" fmla="*/ 486168 h 701829"/>
                <a:gd name="connsiteX18" fmla="*/ 343622 w 2922920"/>
                <a:gd name="connsiteY18" fmla="*/ 494795 h 701829"/>
                <a:gd name="connsiteX19" fmla="*/ 386754 w 2922920"/>
                <a:gd name="connsiteY19" fmla="*/ 546553 h 701829"/>
                <a:gd name="connsiteX20" fmla="*/ 412633 w 2922920"/>
                <a:gd name="connsiteY20" fmla="*/ 563806 h 701829"/>
                <a:gd name="connsiteX21" fmla="*/ 464392 w 2922920"/>
                <a:gd name="connsiteY21" fmla="*/ 555180 h 701829"/>
                <a:gd name="connsiteX22" fmla="*/ 490271 w 2922920"/>
                <a:gd name="connsiteY22" fmla="*/ 537927 h 701829"/>
                <a:gd name="connsiteX23" fmla="*/ 524776 w 2922920"/>
                <a:gd name="connsiteY23" fmla="*/ 520674 h 701829"/>
                <a:gd name="connsiteX24" fmla="*/ 576535 w 2922920"/>
                <a:gd name="connsiteY24" fmla="*/ 494795 h 701829"/>
                <a:gd name="connsiteX25" fmla="*/ 636920 w 2922920"/>
                <a:gd name="connsiteY25" fmla="*/ 503421 h 701829"/>
                <a:gd name="connsiteX26" fmla="*/ 662799 w 2922920"/>
                <a:gd name="connsiteY26" fmla="*/ 529300 h 701829"/>
                <a:gd name="connsiteX27" fmla="*/ 697305 w 2922920"/>
                <a:gd name="connsiteY27" fmla="*/ 546553 h 701829"/>
                <a:gd name="connsiteX28" fmla="*/ 774943 w 2922920"/>
                <a:gd name="connsiteY28" fmla="*/ 537927 h 701829"/>
                <a:gd name="connsiteX29" fmla="*/ 826701 w 2922920"/>
                <a:gd name="connsiteY29" fmla="*/ 503421 h 701829"/>
                <a:gd name="connsiteX30" fmla="*/ 852580 w 2922920"/>
                <a:gd name="connsiteY30" fmla="*/ 486168 h 701829"/>
                <a:gd name="connsiteX31" fmla="*/ 904339 w 2922920"/>
                <a:gd name="connsiteY31" fmla="*/ 443036 h 701829"/>
                <a:gd name="connsiteX32" fmla="*/ 930218 w 2922920"/>
                <a:gd name="connsiteY32" fmla="*/ 434410 h 701829"/>
                <a:gd name="connsiteX33" fmla="*/ 956097 w 2922920"/>
                <a:gd name="connsiteY33" fmla="*/ 417157 h 701829"/>
                <a:gd name="connsiteX34" fmla="*/ 977668 w 2922920"/>
                <a:gd name="connsiteY34" fmla="*/ 505848 h 701829"/>
                <a:gd name="connsiteX35" fmla="*/ 1068241 w 2922920"/>
                <a:gd name="connsiteY35" fmla="*/ 417157 h 701829"/>
                <a:gd name="connsiteX36" fmla="*/ 1080488 w 2922920"/>
                <a:gd name="connsiteY36" fmla="*/ 541443 h 701829"/>
                <a:gd name="connsiteX37" fmla="*/ 1171758 w 2922920"/>
                <a:gd name="connsiteY37" fmla="*/ 460289 h 701829"/>
                <a:gd name="connsiteX38" fmla="*/ 1189010 w 2922920"/>
                <a:gd name="connsiteY38" fmla="*/ 486168 h 701829"/>
                <a:gd name="connsiteX39" fmla="*/ 1249395 w 2922920"/>
                <a:gd name="connsiteY39" fmla="*/ 512048 h 701829"/>
                <a:gd name="connsiteX40" fmla="*/ 1275275 w 2922920"/>
                <a:gd name="connsiteY40" fmla="*/ 529300 h 701829"/>
                <a:gd name="connsiteX41" fmla="*/ 1309780 w 2922920"/>
                <a:gd name="connsiteY41" fmla="*/ 546553 h 701829"/>
                <a:gd name="connsiteX42" fmla="*/ 1335660 w 2922920"/>
                <a:gd name="connsiteY42" fmla="*/ 572433 h 701829"/>
                <a:gd name="connsiteX43" fmla="*/ 1396044 w 2922920"/>
                <a:gd name="connsiteY43" fmla="*/ 589685 h 701829"/>
                <a:gd name="connsiteX44" fmla="*/ 1430550 w 2922920"/>
                <a:gd name="connsiteY44" fmla="*/ 606938 h 701829"/>
                <a:gd name="connsiteX45" fmla="*/ 1465056 w 2922920"/>
                <a:gd name="connsiteY45" fmla="*/ 615565 h 701829"/>
                <a:gd name="connsiteX46" fmla="*/ 1559946 w 2922920"/>
                <a:gd name="connsiteY46" fmla="*/ 632817 h 701829"/>
                <a:gd name="connsiteX47" fmla="*/ 1999893 w 2922920"/>
                <a:gd name="connsiteY47" fmla="*/ 641444 h 701829"/>
                <a:gd name="connsiteX48" fmla="*/ 2086158 w 2922920"/>
                <a:gd name="connsiteY48" fmla="*/ 667323 h 701829"/>
                <a:gd name="connsiteX49" fmla="*/ 2112037 w 2922920"/>
                <a:gd name="connsiteY49" fmla="*/ 684576 h 701829"/>
                <a:gd name="connsiteX50" fmla="*/ 2258686 w 2922920"/>
                <a:gd name="connsiteY50" fmla="*/ 701829 h 701829"/>
                <a:gd name="connsiteX51" fmla="*/ 2284565 w 2922920"/>
                <a:gd name="connsiteY51" fmla="*/ 684576 h 701829"/>
                <a:gd name="connsiteX52" fmla="*/ 2327697 w 2922920"/>
                <a:gd name="connsiteY52" fmla="*/ 641444 h 701829"/>
                <a:gd name="connsiteX53" fmla="*/ 2396709 w 2922920"/>
                <a:gd name="connsiteY53" fmla="*/ 598312 h 701829"/>
                <a:gd name="connsiteX54" fmla="*/ 2845282 w 2922920"/>
                <a:gd name="connsiteY54" fmla="*/ 589685 h 701829"/>
                <a:gd name="connsiteX55" fmla="*/ 2871161 w 2922920"/>
                <a:gd name="connsiteY55" fmla="*/ 572433 h 701829"/>
                <a:gd name="connsiteX56" fmla="*/ 2862535 w 2922920"/>
                <a:gd name="connsiteY56" fmla="*/ 546553 h 701829"/>
                <a:gd name="connsiteX57" fmla="*/ 2750392 w 2922920"/>
                <a:gd name="connsiteY57" fmla="*/ 520674 h 701829"/>
                <a:gd name="connsiteX58" fmla="*/ 2655501 w 2922920"/>
                <a:gd name="connsiteY58" fmla="*/ 494795 h 701829"/>
                <a:gd name="connsiteX59" fmla="*/ 2543358 w 2922920"/>
                <a:gd name="connsiteY59" fmla="*/ 468916 h 701829"/>
                <a:gd name="connsiteX60" fmla="*/ 2629622 w 2922920"/>
                <a:gd name="connsiteY60" fmla="*/ 391278 h 701829"/>
                <a:gd name="connsiteX61" fmla="*/ 2646875 w 2922920"/>
                <a:gd name="connsiteY61" fmla="*/ 365399 h 701829"/>
                <a:gd name="connsiteX62" fmla="*/ 2698633 w 2922920"/>
                <a:gd name="connsiteY62" fmla="*/ 322267 h 701829"/>
                <a:gd name="connsiteX63" fmla="*/ 2724512 w 2922920"/>
                <a:gd name="connsiteY63" fmla="*/ 313640 h 701829"/>
                <a:gd name="connsiteX64" fmla="*/ 2733139 w 2922920"/>
                <a:gd name="connsiteY64" fmla="*/ 287761 h 701829"/>
                <a:gd name="connsiteX65" fmla="*/ 2715886 w 2922920"/>
                <a:gd name="connsiteY65" fmla="*/ 227376 h 701829"/>
                <a:gd name="connsiteX66" fmla="*/ 2767644 w 2922920"/>
                <a:gd name="connsiteY66" fmla="*/ 192870 h 701829"/>
                <a:gd name="connsiteX67" fmla="*/ 2793524 w 2922920"/>
                <a:gd name="connsiteY67" fmla="*/ 166991 h 701829"/>
                <a:gd name="connsiteX68" fmla="*/ 2819403 w 2922920"/>
                <a:gd name="connsiteY68" fmla="*/ 149738 h 701829"/>
                <a:gd name="connsiteX69" fmla="*/ 2897041 w 2922920"/>
                <a:gd name="connsiteY69" fmla="*/ 106606 h 701829"/>
                <a:gd name="connsiteX70" fmla="*/ 2922920 w 2922920"/>
                <a:gd name="connsiteY70" fmla="*/ 97980 h 701829"/>
                <a:gd name="connsiteX71" fmla="*/ 2897041 w 2922920"/>
                <a:gd name="connsiteY71" fmla="*/ 89353 h 701829"/>
                <a:gd name="connsiteX72" fmla="*/ 2741765 w 2922920"/>
                <a:gd name="connsiteY72" fmla="*/ 106606 h 701829"/>
                <a:gd name="connsiteX73" fmla="*/ 2690007 w 2922920"/>
                <a:gd name="connsiteY73" fmla="*/ 149738 h 701829"/>
                <a:gd name="connsiteX74" fmla="*/ 2638248 w 2922920"/>
                <a:gd name="connsiteY74" fmla="*/ 166991 h 701829"/>
                <a:gd name="connsiteX75" fmla="*/ 2612369 w 2922920"/>
                <a:gd name="connsiteY75" fmla="*/ 184244 h 701829"/>
                <a:gd name="connsiteX76" fmla="*/ 2586490 w 2922920"/>
                <a:gd name="connsiteY76" fmla="*/ 192870 h 701829"/>
                <a:gd name="connsiteX77" fmla="*/ 2396709 w 2922920"/>
                <a:gd name="connsiteY77" fmla="*/ 210123 h 701829"/>
                <a:gd name="connsiteX78" fmla="*/ 2344950 w 2922920"/>
                <a:gd name="connsiteY78" fmla="*/ 218750 h 701829"/>
                <a:gd name="connsiteX79" fmla="*/ 2224180 w 2922920"/>
                <a:gd name="connsiteY79" fmla="*/ 201497 h 701829"/>
                <a:gd name="connsiteX80" fmla="*/ 2250060 w 2922920"/>
                <a:gd name="connsiteY80" fmla="*/ 158365 h 701829"/>
                <a:gd name="connsiteX81" fmla="*/ 2275939 w 2922920"/>
                <a:gd name="connsiteY81" fmla="*/ 141112 h 701829"/>
                <a:gd name="connsiteX82" fmla="*/ 2310444 w 2922920"/>
                <a:gd name="connsiteY82" fmla="*/ 106606 h 701829"/>
                <a:gd name="connsiteX83" fmla="*/ 2344950 w 2922920"/>
                <a:gd name="connsiteY83" fmla="*/ 80727 h 701829"/>
                <a:gd name="connsiteX84" fmla="*/ 2284565 w 2922920"/>
                <a:gd name="connsiteY84" fmla="*/ 89353 h 701829"/>
                <a:gd name="connsiteX85" fmla="*/ 2232807 w 2922920"/>
                <a:gd name="connsiteY85" fmla="*/ 106606 h 701829"/>
                <a:gd name="connsiteX86" fmla="*/ 2206927 w 2922920"/>
                <a:gd name="connsiteY86" fmla="*/ 123859 h 701829"/>
                <a:gd name="connsiteX87" fmla="*/ 2112037 w 2922920"/>
                <a:gd name="connsiteY87" fmla="*/ 141112 h 701829"/>
                <a:gd name="connsiteX88" fmla="*/ 2060278 w 2922920"/>
                <a:gd name="connsiteY88" fmla="*/ 158365 h 701829"/>
                <a:gd name="connsiteX89" fmla="*/ 2034399 w 2922920"/>
                <a:gd name="connsiteY89" fmla="*/ 166991 h 701829"/>
                <a:gd name="connsiteX90" fmla="*/ 1905003 w 2922920"/>
                <a:gd name="connsiteY90" fmla="*/ 201497 h 701829"/>
                <a:gd name="connsiteX91" fmla="*/ 1792860 w 2922920"/>
                <a:gd name="connsiteY91" fmla="*/ 192870 h 701829"/>
                <a:gd name="connsiteX92" fmla="*/ 1758354 w 2922920"/>
                <a:gd name="connsiteY92" fmla="*/ 149738 h 701829"/>
                <a:gd name="connsiteX93" fmla="*/ 1732475 w 2922920"/>
                <a:gd name="connsiteY93" fmla="*/ 141112 h 701829"/>
                <a:gd name="connsiteX94" fmla="*/ 1663463 w 2922920"/>
                <a:gd name="connsiteY94" fmla="*/ 149738 h 701829"/>
                <a:gd name="connsiteX95" fmla="*/ 1637584 w 2922920"/>
                <a:gd name="connsiteY95" fmla="*/ 166991 h 701829"/>
                <a:gd name="connsiteX96" fmla="*/ 1577199 w 2922920"/>
                <a:gd name="connsiteY96" fmla="*/ 184244 h 701829"/>
                <a:gd name="connsiteX97" fmla="*/ 1137252 w 2922920"/>
                <a:gd name="connsiteY97" fmla="*/ 184244 h 701829"/>
                <a:gd name="connsiteX98" fmla="*/ 1094120 w 2922920"/>
                <a:gd name="connsiteY98" fmla="*/ 201497 h 701829"/>
                <a:gd name="connsiteX99" fmla="*/ 1050988 w 2922920"/>
                <a:gd name="connsiteY99" fmla="*/ 210123 h 701829"/>
                <a:gd name="connsiteX100" fmla="*/ 861207 w 2922920"/>
                <a:gd name="connsiteY100" fmla="*/ 184244 h 701829"/>
                <a:gd name="connsiteX101" fmla="*/ 792195 w 2922920"/>
                <a:gd name="connsiteY101" fmla="*/ 166991 h 701829"/>
                <a:gd name="connsiteX102" fmla="*/ 740437 w 2922920"/>
                <a:gd name="connsiteY102" fmla="*/ 141112 h 701829"/>
                <a:gd name="connsiteX103" fmla="*/ 714558 w 2922920"/>
                <a:gd name="connsiteY103" fmla="*/ 132485 h 701829"/>
                <a:gd name="connsiteX104" fmla="*/ 697305 w 2922920"/>
                <a:gd name="connsiteY104" fmla="*/ 106606 h 701829"/>
                <a:gd name="connsiteX105" fmla="*/ 723184 w 2922920"/>
                <a:gd name="connsiteY105" fmla="*/ 89353 h 701829"/>
                <a:gd name="connsiteX106" fmla="*/ 783569 w 2922920"/>
                <a:gd name="connsiteY106" fmla="*/ 63474 h 701829"/>
                <a:gd name="connsiteX107" fmla="*/ 559282 w 2922920"/>
                <a:gd name="connsiteY107" fmla="*/ 46221 h 701829"/>
                <a:gd name="connsiteX108" fmla="*/ 464392 w 2922920"/>
                <a:gd name="connsiteY108" fmla="*/ 28968 h 701829"/>
                <a:gd name="connsiteX109" fmla="*/ 404007 w 2922920"/>
                <a:gd name="connsiteY109" fmla="*/ 11716 h 701829"/>
                <a:gd name="connsiteX110" fmla="*/ 343622 w 2922920"/>
                <a:gd name="connsiteY110" fmla="*/ 3089 h 701829"/>
                <a:gd name="connsiteX0" fmla="*/ 338786 w 2918084"/>
                <a:gd name="connsiteY0" fmla="*/ 3089 h 701829"/>
                <a:gd name="connsiteX1" fmla="*/ 273751 w 2918084"/>
                <a:gd name="connsiteY1" fmla="*/ 70465 h 701829"/>
                <a:gd name="connsiteX2" fmla="*/ 252773 w 2918084"/>
                <a:gd name="connsiteY2" fmla="*/ 56941 h 701829"/>
                <a:gd name="connsiteX3" fmla="*/ 10982 w 2918084"/>
                <a:gd name="connsiteY3" fmla="*/ 123859 h 701829"/>
                <a:gd name="connsiteX4" fmla="*/ 229902 w 2918084"/>
                <a:gd name="connsiteY4" fmla="*/ 161120 h 701829"/>
                <a:gd name="connsiteX5" fmla="*/ 10982 w 2918084"/>
                <a:gd name="connsiteY5" fmla="*/ 210123 h 701829"/>
                <a:gd name="connsiteX6" fmla="*/ 36861 w 2918084"/>
                <a:gd name="connsiteY6" fmla="*/ 227376 h 701829"/>
                <a:gd name="connsiteX7" fmla="*/ 243895 w 2918084"/>
                <a:gd name="connsiteY7" fmla="*/ 236002 h 701829"/>
                <a:gd name="connsiteX8" fmla="*/ 235269 w 2918084"/>
                <a:gd name="connsiteY8" fmla="*/ 322267 h 701829"/>
                <a:gd name="connsiteX9" fmla="*/ 209390 w 2918084"/>
                <a:gd name="connsiteY9" fmla="*/ 339519 h 701829"/>
                <a:gd name="connsiteX10" fmla="*/ 157631 w 2918084"/>
                <a:gd name="connsiteY10" fmla="*/ 391278 h 701829"/>
                <a:gd name="connsiteX11" fmla="*/ 123125 w 2918084"/>
                <a:gd name="connsiteY11" fmla="*/ 443036 h 701829"/>
                <a:gd name="connsiteX12" fmla="*/ 71367 w 2918084"/>
                <a:gd name="connsiteY12" fmla="*/ 477542 h 701829"/>
                <a:gd name="connsiteX13" fmla="*/ 62740 w 2918084"/>
                <a:gd name="connsiteY13" fmla="*/ 503421 h 701829"/>
                <a:gd name="connsiteX14" fmla="*/ 114499 w 2918084"/>
                <a:gd name="connsiteY14" fmla="*/ 520674 h 701829"/>
                <a:gd name="connsiteX15" fmla="*/ 183510 w 2918084"/>
                <a:gd name="connsiteY15" fmla="*/ 512048 h 701829"/>
                <a:gd name="connsiteX16" fmla="*/ 209390 w 2918084"/>
                <a:gd name="connsiteY16" fmla="*/ 503421 h 701829"/>
                <a:gd name="connsiteX17" fmla="*/ 269774 w 2918084"/>
                <a:gd name="connsiteY17" fmla="*/ 486168 h 701829"/>
                <a:gd name="connsiteX18" fmla="*/ 338786 w 2918084"/>
                <a:gd name="connsiteY18" fmla="*/ 494795 h 701829"/>
                <a:gd name="connsiteX19" fmla="*/ 381918 w 2918084"/>
                <a:gd name="connsiteY19" fmla="*/ 546553 h 701829"/>
                <a:gd name="connsiteX20" fmla="*/ 407797 w 2918084"/>
                <a:gd name="connsiteY20" fmla="*/ 563806 h 701829"/>
                <a:gd name="connsiteX21" fmla="*/ 459556 w 2918084"/>
                <a:gd name="connsiteY21" fmla="*/ 555180 h 701829"/>
                <a:gd name="connsiteX22" fmla="*/ 485435 w 2918084"/>
                <a:gd name="connsiteY22" fmla="*/ 537927 h 701829"/>
                <a:gd name="connsiteX23" fmla="*/ 519940 w 2918084"/>
                <a:gd name="connsiteY23" fmla="*/ 520674 h 701829"/>
                <a:gd name="connsiteX24" fmla="*/ 571699 w 2918084"/>
                <a:gd name="connsiteY24" fmla="*/ 494795 h 701829"/>
                <a:gd name="connsiteX25" fmla="*/ 632084 w 2918084"/>
                <a:gd name="connsiteY25" fmla="*/ 503421 h 701829"/>
                <a:gd name="connsiteX26" fmla="*/ 657963 w 2918084"/>
                <a:gd name="connsiteY26" fmla="*/ 529300 h 701829"/>
                <a:gd name="connsiteX27" fmla="*/ 692469 w 2918084"/>
                <a:gd name="connsiteY27" fmla="*/ 546553 h 701829"/>
                <a:gd name="connsiteX28" fmla="*/ 770107 w 2918084"/>
                <a:gd name="connsiteY28" fmla="*/ 537927 h 701829"/>
                <a:gd name="connsiteX29" fmla="*/ 821865 w 2918084"/>
                <a:gd name="connsiteY29" fmla="*/ 503421 h 701829"/>
                <a:gd name="connsiteX30" fmla="*/ 847744 w 2918084"/>
                <a:gd name="connsiteY30" fmla="*/ 486168 h 701829"/>
                <a:gd name="connsiteX31" fmla="*/ 899503 w 2918084"/>
                <a:gd name="connsiteY31" fmla="*/ 443036 h 701829"/>
                <a:gd name="connsiteX32" fmla="*/ 925382 w 2918084"/>
                <a:gd name="connsiteY32" fmla="*/ 434410 h 701829"/>
                <a:gd name="connsiteX33" fmla="*/ 951261 w 2918084"/>
                <a:gd name="connsiteY33" fmla="*/ 417157 h 701829"/>
                <a:gd name="connsiteX34" fmla="*/ 972832 w 2918084"/>
                <a:gd name="connsiteY34" fmla="*/ 505848 h 701829"/>
                <a:gd name="connsiteX35" fmla="*/ 1063405 w 2918084"/>
                <a:gd name="connsiteY35" fmla="*/ 417157 h 701829"/>
                <a:gd name="connsiteX36" fmla="*/ 1075652 w 2918084"/>
                <a:gd name="connsiteY36" fmla="*/ 541443 h 701829"/>
                <a:gd name="connsiteX37" fmla="*/ 1166922 w 2918084"/>
                <a:gd name="connsiteY37" fmla="*/ 460289 h 701829"/>
                <a:gd name="connsiteX38" fmla="*/ 1184174 w 2918084"/>
                <a:gd name="connsiteY38" fmla="*/ 486168 h 701829"/>
                <a:gd name="connsiteX39" fmla="*/ 1244559 w 2918084"/>
                <a:gd name="connsiteY39" fmla="*/ 512048 h 701829"/>
                <a:gd name="connsiteX40" fmla="*/ 1270439 w 2918084"/>
                <a:gd name="connsiteY40" fmla="*/ 529300 h 701829"/>
                <a:gd name="connsiteX41" fmla="*/ 1304944 w 2918084"/>
                <a:gd name="connsiteY41" fmla="*/ 546553 h 701829"/>
                <a:gd name="connsiteX42" fmla="*/ 1330824 w 2918084"/>
                <a:gd name="connsiteY42" fmla="*/ 572433 h 701829"/>
                <a:gd name="connsiteX43" fmla="*/ 1391208 w 2918084"/>
                <a:gd name="connsiteY43" fmla="*/ 589685 h 701829"/>
                <a:gd name="connsiteX44" fmla="*/ 1425714 w 2918084"/>
                <a:gd name="connsiteY44" fmla="*/ 606938 h 701829"/>
                <a:gd name="connsiteX45" fmla="*/ 1460220 w 2918084"/>
                <a:gd name="connsiteY45" fmla="*/ 615565 h 701829"/>
                <a:gd name="connsiteX46" fmla="*/ 1555110 w 2918084"/>
                <a:gd name="connsiteY46" fmla="*/ 632817 h 701829"/>
                <a:gd name="connsiteX47" fmla="*/ 1995057 w 2918084"/>
                <a:gd name="connsiteY47" fmla="*/ 641444 h 701829"/>
                <a:gd name="connsiteX48" fmla="*/ 2081322 w 2918084"/>
                <a:gd name="connsiteY48" fmla="*/ 667323 h 701829"/>
                <a:gd name="connsiteX49" fmla="*/ 2107201 w 2918084"/>
                <a:gd name="connsiteY49" fmla="*/ 684576 h 701829"/>
                <a:gd name="connsiteX50" fmla="*/ 2253850 w 2918084"/>
                <a:gd name="connsiteY50" fmla="*/ 701829 h 701829"/>
                <a:gd name="connsiteX51" fmla="*/ 2279729 w 2918084"/>
                <a:gd name="connsiteY51" fmla="*/ 684576 h 701829"/>
                <a:gd name="connsiteX52" fmla="*/ 2322861 w 2918084"/>
                <a:gd name="connsiteY52" fmla="*/ 641444 h 701829"/>
                <a:gd name="connsiteX53" fmla="*/ 2391873 w 2918084"/>
                <a:gd name="connsiteY53" fmla="*/ 598312 h 701829"/>
                <a:gd name="connsiteX54" fmla="*/ 2840446 w 2918084"/>
                <a:gd name="connsiteY54" fmla="*/ 589685 h 701829"/>
                <a:gd name="connsiteX55" fmla="*/ 2866325 w 2918084"/>
                <a:gd name="connsiteY55" fmla="*/ 572433 h 701829"/>
                <a:gd name="connsiteX56" fmla="*/ 2857699 w 2918084"/>
                <a:gd name="connsiteY56" fmla="*/ 546553 h 701829"/>
                <a:gd name="connsiteX57" fmla="*/ 2745556 w 2918084"/>
                <a:gd name="connsiteY57" fmla="*/ 520674 h 701829"/>
                <a:gd name="connsiteX58" fmla="*/ 2650665 w 2918084"/>
                <a:gd name="connsiteY58" fmla="*/ 494795 h 701829"/>
                <a:gd name="connsiteX59" fmla="*/ 2538522 w 2918084"/>
                <a:gd name="connsiteY59" fmla="*/ 468916 h 701829"/>
                <a:gd name="connsiteX60" fmla="*/ 2624786 w 2918084"/>
                <a:gd name="connsiteY60" fmla="*/ 391278 h 701829"/>
                <a:gd name="connsiteX61" fmla="*/ 2642039 w 2918084"/>
                <a:gd name="connsiteY61" fmla="*/ 365399 h 701829"/>
                <a:gd name="connsiteX62" fmla="*/ 2693797 w 2918084"/>
                <a:gd name="connsiteY62" fmla="*/ 322267 h 701829"/>
                <a:gd name="connsiteX63" fmla="*/ 2719676 w 2918084"/>
                <a:gd name="connsiteY63" fmla="*/ 313640 h 701829"/>
                <a:gd name="connsiteX64" fmla="*/ 2728303 w 2918084"/>
                <a:gd name="connsiteY64" fmla="*/ 287761 h 701829"/>
                <a:gd name="connsiteX65" fmla="*/ 2711050 w 2918084"/>
                <a:gd name="connsiteY65" fmla="*/ 227376 h 701829"/>
                <a:gd name="connsiteX66" fmla="*/ 2762808 w 2918084"/>
                <a:gd name="connsiteY66" fmla="*/ 192870 h 701829"/>
                <a:gd name="connsiteX67" fmla="*/ 2788688 w 2918084"/>
                <a:gd name="connsiteY67" fmla="*/ 166991 h 701829"/>
                <a:gd name="connsiteX68" fmla="*/ 2814567 w 2918084"/>
                <a:gd name="connsiteY68" fmla="*/ 149738 h 701829"/>
                <a:gd name="connsiteX69" fmla="*/ 2892205 w 2918084"/>
                <a:gd name="connsiteY69" fmla="*/ 106606 h 701829"/>
                <a:gd name="connsiteX70" fmla="*/ 2918084 w 2918084"/>
                <a:gd name="connsiteY70" fmla="*/ 97980 h 701829"/>
                <a:gd name="connsiteX71" fmla="*/ 2892205 w 2918084"/>
                <a:gd name="connsiteY71" fmla="*/ 89353 h 701829"/>
                <a:gd name="connsiteX72" fmla="*/ 2736929 w 2918084"/>
                <a:gd name="connsiteY72" fmla="*/ 106606 h 701829"/>
                <a:gd name="connsiteX73" fmla="*/ 2685171 w 2918084"/>
                <a:gd name="connsiteY73" fmla="*/ 149738 h 701829"/>
                <a:gd name="connsiteX74" fmla="*/ 2633412 w 2918084"/>
                <a:gd name="connsiteY74" fmla="*/ 166991 h 701829"/>
                <a:gd name="connsiteX75" fmla="*/ 2607533 w 2918084"/>
                <a:gd name="connsiteY75" fmla="*/ 184244 h 701829"/>
                <a:gd name="connsiteX76" fmla="*/ 2581654 w 2918084"/>
                <a:gd name="connsiteY76" fmla="*/ 192870 h 701829"/>
                <a:gd name="connsiteX77" fmla="*/ 2391873 w 2918084"/>
                <a:gd name="connsiteY77" fmla="*/ 210123 h 701829"/>
                <a:gd name="connsiteX78" fmla="*/ 2340114 w 2918084"/>
                <a:gd name="connsiteY78" fmla="*/ 218750 h 701829"/>
                <a:gd name="connsiteX79" fmla="*/ 2219344 w 2918084"/>
                <a:gd name="connsiteY79" fmla="*/ 201497 h 701829"/>
                <a:gd name="connsiteX80" fmla="*/ 2245224 w 2918084"/>
                <a:gd name="connsiteY80" fmla="*/ 158365 h 701829"/>
                <a:gd name="connsiteX81" fmla="*/ 2271103 w 2918084"/>
                <a:gd name="connsiteY81" fmla="*/ 141112 h 701829"/>
                <a:gd name="connsiteX82" fmla="*/ 2305608 w 2918084"/>
                <a:gd name="connsiteY82" fmla="*/ 106606 h 701829"/>
                <a:gd name="connsiteX83" fmla="*/ 2340114 w 2918084"/>
                <a:gd name="connsiteY83" fmla="*/ 80727 h 701829"/>
                <a:gd name="connsiteX84" fmla="*/ 2279729 w 2918084"/>
                <a:gd name="connsiteY84" fmla="*/ 89353 h 701829"/>
                <a:gd name="connsiteX85" fmla="*/ 2227971 w 2918084"/>
                <a:gd name="connsiteY85" fmla="*/ 106606 h 701829"/>
                <a:gd name="connsiteX86" fmla="*/ 2202091 w 2918084"/>
                <a:gd name="connsiteY86" fmla="*/ 123859 h 701829"/>
                <a:gd name="connsiteX87" fmla="*/ 2107201 w 2918084"/>
                <a:gd name="connsiteY87" fmla="*/ 141112 h 701829"/>
                <a:gd name="connsiteX88" fmla="*/ 2055442 w 2918084"/>
                <a:gd name="connsiteY88" fmla="*/ 158365 h 701829"/>
                <a:gd name="connsiteX89" fmla="*/ 2029563 w 2918084"/>
                <a:gd name="connsiteY89" fmla="*/ 166991 h 701829"/>
                <a:gd name="connsiteX90" fmla="*/ 1900167 w 2918084"/>
                <a:gd name="connsiteY90" fmla="*/ 201497 h 701829"/>
                <a:gd name="connsiteX91" fmla="*/ 1788024 w 2918084"/>
                <a:gd name="connsiteY91" fmla="*/ 192870 h 701829"/>
                <a:gd name="connsiteX92" fmla="*/ 1753518 w 2918084"/>
                <a:gd name="connsiteY92" fmla="*/ 149738 h 701829"/>
                <a:gd name="connsiteX93" fmla="*/ 1727639 w 2918084"/>
                <a:gd name="connsiteY93" fmla="*/ 141112 h 701829"/>
                <a:gd name="connsiteX94" fmla="*/ 1658627 w 2918084"/>
                <a:gd name="connsiteY94" fmla="*/ 149738 h 701829"/>
                <a:gd name="connsiteX95" fmla="*/ 1632748 w 2918084"/>
                <a:gd name="connsiteY95" fmla="*/ 166991 h 701829"/>
                <a:gd name="connsiteX96" fmla="*/ 1572363 w 2918084"/>
                <a:gd name="connsiteY96" fmla="*/ 184244 h 701829"/>
                <a:gd name="connsiteX97" fmla="*/ 1132416 w 2918084"/>
                <a:gd name="connsiteY97" fmla="*/ 184244 h 701829"/>
                <a:gd name="connsiteX98" fmla="*/ 1089284 w 2918084"/>
                <a:gd name="connsiteY98" fmla="*/ 201497 h 701829"/>
                <a:gd name="connsiteX99" fmla="*/ 1046152 w 2918084"/>
                <a:gd name="connsiteY99" fmla="*/ 210123 h 701829"/>
                <a:gd name="connsiteX100" fmla="*/ 856371 w 2918084"/>
                <a:gd name="connsiteY100" fmla="*/ 184244 h 701829"/>
                <a:gd name="connsiteX101" fmla="*/ 787359 w 2918084"/>
                <a:gd name="connsiteY101" fmla="*/ 166991 h 701829"/>
                <a:gd name="connsiteX102" fmla="*/ 735601 w 2918084"/>
                <a:gd name="connsiteY102" fmla="*/ 141112 h 701829"/>
                <a:gd name="connsiteX103" fmla="*/ 709722 w 2918084"/>
                <a:gd name="connsiteY103" fmla="*/ 132485 h 701829"/>
                <a:gd name="connsiteX104" fmla="*/ 692469 w 2918084"/>
                <a:gd name="connsiteY104" fmla="*/ 106606 h 701829"/>
                <a:gd name="connsiteX105" fmla="*/ 718348 w 2918084"/>
                <a:gd name="connsiteY105" fmla="*/ 89353 h 701829"/>
                <a:gd name="connsiteX106" fmla="*/ 778733 w 2918084"/>
                <a:gd name="connsiteY106" fmla="*/ 63474 h 701829"/>
                <a:gd name="connsiteX107" fmla="*/ 554446 w 2918084"/>
                <a:gd name="connsiteY107" fmla="*/ 46221 h 701829"/>
                <a:gd name="connsiteX108" fmla="*/ 459556 w 2918084"/>
                <a:gd name="connsiteY108" fmla="*/ 28968 h 701829"/>
                <a:gd name="connsiteX109" fmla="*/ 399171 w 2918084"/>
                <a:gd name="connsiteY109" fmla="*/ 11716 h 701829"/>
                <a:gd name="connsiteX110" fmla="*/ 338786 w 2918084"/>
                <a:gd name="connsiteY110" fmla="*/ 3089 h 701829"/>
                <a:gd name="connsiteX0" fmla="*/ 338786 w 2918084"/>
                <a:gd name="connsiteY0" fmla="*/ 3089 h 701829"/>
                <a:gd name="connsiteX1" fmla="*/ 273751 w 2918084"/>
                <a:gd name="connsiteY1" fmla="*/ 70465 h 701829"/>
                <a:gd name="connsiteX2" fmla="*/ 252773 w 2918084"/>
                <a:gd name="connsiteY2" fmla="*/ 56941 h 701829"/>
                <a:gd name="connsiteX3" fmla="*/ 10982 w 2918084"/>
                <a:gd name="connsiteY3" fmla="*/ 123859 h 701829"/>
                <a:gd name="connsiteX4" fmla="*/ 229902 w 2918084"/>
                <a:gd name="connsiteY4" fmla="*/ 161120 h 701829"/>
                <a:gd name="connsiteX5" fmla="*/ 10982 w 2918084"/>
                <a:gd name="connsiteY5" fmla="*/ 210123 h 701829"/>
                <a:gd name="connsiteX6" fmla="*/ 36861 w 2918084"/>
                <a:gd name="connsiteY6" fmla="*/ 227376 h 701829"/>
                <a:gd name="connsiteX7" fmla="*/ 243895 w 2918084"/>
                <a:gd name="connsiteY7" fmla="*/ 236002 h 701829"/>
                <a:gd name="connsiteX8" fmla="*/ 235269 w 2918084"/>
                <a:gd name="connsiteY8" fmla="*/ 322267 h 701829"/>
                <a:gd name="connsiteX9" fmla="*/ 209390 w 2918084"/>
                <a:gd name="connsiteY9" fmla="*/ 339519 h 701829"/>
                <a:gd name="connsiteX10" fmla="*/ 157631 w 2918084"/>
                <a:gd name="connsiteY10" fmla="*/ 391278 h 701829"/>
                <a:gd name="connsiteX11" fmla="*/ 123125 w 2918084"/>
                <a:gd name="connsiteY11" fmla="*/ 443036 h 701829"/>
                <a:gd name="connsiteX12" fmla="*/ 71367 w 2918084"/>
                <a:gd name="connsiteY12" fmla="*/ 477542 h 701829"/>
                <a:gd name="connsiteX13" fmla="*/ 62740 w 2918084"/>
                <a:gd name="connsiteY13" fmla="*/ 503421 h 701829"/>
                <a:gd name="connsiteX14" fmla="*/ 114499 w 2918084"/>
                <a:gd name="connsiteY14" fmla="*/ 520674 h 701829"/>
                <a:gd name="connsiteX15" fmla="*/ 183510 w 2918084"/>
                <a:gd name="connsiteY15" fmla="*/ 512048 h 701829"/>
                <a:gd name="connsiteX16" fmla="*/ 209390 w 2918084"/>
                <a:gd name="connsiteY16" fmla="*/ 503421 h 701829"/>
                <a:gd name="connsiteX17" fmla="*/ 269774 w 2918084"/>
                <a:gd name="connsiteY17" fmla="*/ 486168 h 701829"/>
                <a:gd name="connsiteX18" fmla="*/ 338786 w 2918084"/>
                <a:gd name="connsiteY18" fmla="*/ 494795 h 701829"/>
                <a:gd name="connsiteX19" fmla="*/ 381918 w 2918084"/>
                <a:gd name="connsiteY19" fmla="*/ 546553 h 701829"/>
                <a:gd name="connsiteX20" fmla="*/ 407797 w 2918084"/>
                <a:gd name="connsiteY20" fmla="*/ 563806 h 701829"/>
                <a:gd name="connsiteX21" fmla="*/ 459556 w 2918084"/>
                <a:gd name="connsiteY21" fmla="*/ 555180 h 701829"/>
                <a:gd name="connsiteX22" fmla="*/ 485435 w 2918084"/>
                <a:gd name="connsiteY22" fmla="*/ 537927 h 701829"/>
                <a:gd name="connsiteX23" fmla="*/ 519940 w 2918084"/>
                <a:gd name="connsiteY23" fmla="*/ 520674 h 701829"/>
                <a:gd name="connsiteX24" fmla="*/ 571699 w 2918084"/>
                <a:gd name="connsiteY24" fmla="*/ 494795 h 701829"/>
                <a:gd name="connsiteX25" fmla="*/ 632084 w 2918084"/>
                <a:gd name="connsiteY25" fmla="*/ 503421 h 701829"/>
                <a:gd name="connsiteX26" fmla="*/ 657963 w 2918084"/>
                <a:gd name="connsiteY26" fmla="*/ 529300 h 701829"/>
                <a:gd name="connsiteX27" fmla="*/ 692469 w 2918084"/>
                <a:gd name="connsiteY27" fmla="*/ 546553 h 701829"/>
                <a:gd name="connsiteX28" fmla="*/ 770107 w 2918084"/>
                <a:gd name="connsiteY28" fmla="*/ 537927 h 701829"/>
                <a:gd name="connsiteX29" fmla="*/ 821865 w 2918084"/>
                <a:gd name="connsiteY29" fmla="*/ 503421 h 701829"/>
                <a:gd name="connsiteX30" fmla="*/ 847744 w 2918084"/>
                <a:gd name="connsiteY30" fmla="*/ 486168 h 701829"/>
                <a:gd name="connsiteX31" fmla="*/ 899503 w 2918084"/>
                <a:gd name="connsiteY31" fmla="*/ 443036 h 701829"/>
                <a:gd name="connsiteX32" fmla="*/ 925382 w 2918084"/>
                <a:gd name="connsiteY32" fmla="*/ 434410 h 701829"/>
                <a:gd name="connsiteX33" fmla="*/ 951261 w 2918084"/>
                <a:gd name="connsiteY33" fmla="*/ 417157 h 701829"/>
                <a:gd name="connsiteX34" fmla="*/ 972832 w 2918084"/>
                <a:gd name="connsiteY34" fmla="*/ 505848 h 701829"/>
                <a:gd name="connsiteX35" fmla="*/ 1063405 w 2918084"/>
                <a:gd name="connsiteY35" fmla="*/ 417157 h 701829"/>
                <a:gd name="connsiteX36" fmla="*/ 1075652 w 2918084"/>
                <a:gd name="connsiteY36" fmla="*/ 541443 h 701829"/>
                <a:gd name="connsiteX37" fmla="*/ 1166922 w 2918084"/>
                <a:gd name="connsiteY37" fmla="*/ 460289 h 701829"/>
                <a:gd name="connsiteX38" fmla="*/ 1184174 w 2918084"/>
                <a:gd name="connsiteY38" fmla="*/ 486168 h 701829"/>
                <a:gd name="connsiteX39" fmla="*/ 1244559 w 2918084"/>
                <a:gd name="connsiteY39" fmla="*/ 512048 h 701829"/>
                <a:gd name="connsiteX40" fmla="*/ 1270439 w 2918084"/>
                <a:gd name="connsiteY40" fmla="*/ 529300 h 701829"/>
                <a:gd name="connsiteX41" fmla="*/ 1304944 w 2918084"/>
                <a:gd name="connsiteY41" fmla="*/ 546553 h 701829"/>
                <a:gd name="connsiteX42" fmla="*/ 1330824 w 2918084"/>
                <a:gd name="connsiteY42" fmla="*/ 572433 h 701829"/>
                <a:gd name="connsiteX43" fmla="*/ 1391208 w 2918084"/>
                <a:gd name="connsiteY43" fmla="*/ 589685 h 701829"/>
                <a:gd name="connsiteX44" fmla="*/ 1425714 w 2918084"/>
                <a:gd name="connsiteY44" fmla="*/ 606938 h 701829"/>
                <a:gd name="connsiteX45" fmla="*/ 1460220 w 2918084"/>
                <a:gd name="connsiteY45" fmla="*/ 615565 h 701829"/>
                <a:gd name="connsiteX46" fmla="*/ 1555110 w 2918084"/>
                <a:gd name="connsiteY46" fmla="*/ 632817 h 701829"/>
                <a:gd name="connsiteX47" fmla="*/ 1995057 w 2918084"/>
                <a:gd name="connsiteY47" fmla="*/ 641444 h 701829"/>
                <a:gd name="connsiteX48" fmla="*/ 2081322 w 2918084"/>
                <a:gd name="connsiteY48" fmla="*/ 667323 h 701829"/>
                <a:gd name="connsiteX49" fmla="*/ 2107201 w 2918084"/>
                <a:gd name="connsiteY49" fmla="*/ 684576 h 701829"/>
                <a:gd name="connsiteX50" fmla="*/ 2253850 w 2918084"/>
                <a:gd name="connsiteY50" fmla="*/ 701829 h 701829"/>
                <a:gd name="connsiteX51" fmla="*/ 2279729 w 2918084"/>
                <a:gd name="connsiteY51" fmla="*/ 684576 h 701829"/>
                <a:gd name="connsiteX52" fmla="*/ 2322861 w 2918084"/>
                <a:gd name="connsiteY52" fmla="*/ 641444 h 701829"/>
                <a:gd name="connsiteX53" fmla="*/ 2391873 w 2918084"/>
                <a:gd name="connsiteY53" fmla="*/ 598312 h 701829"/>
                <a:gd name="connsiteX54" fmla="*/ 2840446 w 2918084"/>
                <a:gd name="connsiteY54" fmla="*/ 589685 h 701829"/>
                <a:gd name="connsiteX55" fmla="*/ 2866325 w 2918084"/>
                <a:gd name="connsiteY55" fmla="*/ 572433 h 701829"/>
                <a:gd name="connsiteX56" fmla="*/ 2857699 w 2918084"/>
                <a:gd name="connsiteY56" fmla="*/ 546553 h 701829"/>
                <a:gd name="connsiteX57" fmla="*/ 2745556 w 2918084"/>
                <a:gd name="connsiteY57" fmla="*/ 520674 h 701829"/>
                <a:gd name="connsiteX58" fmla="*/ 2650665 w 2918084"/>
                <a:gd name="connsiteY58" fmla="*/ 494795 h 701829"/>
                <a:gd name="connsiteX59" fmla="*/ 2538522 w 2918084"/>
                <a:gd name="connsiteY59" fmla="*/ 468916 h 701829"/>
                <a:gd name="connsiteX60" fmla="*/ 2624786 w 2918084"/>
                <a:gd name="connsiteY60" fmla="*/ 391278 h 701829"/>
                <a:gd name="connsiteX61" fmla="*/ 2642039 w 2918084"/>
                <a:gd name="connsiteY61" fmla="*/ 365399 h 701829"/>
                <a:gd name="connsiteX62" fmla="*/ 2693797 w 2918084"/>
                <a:gd name="connsiteY62" fmla="*/ 322267 h 701829"/>
                <a:gd name="connsiteX63" fmla="*/ 2719676 w 2918084"/>
                <a:gd name="connsiteY63" fmla="*/ 313640 h 701829"/>
                <a:gd name="connsiteX64" fmla="*/ 2728303 w 2918084"/>
                <a:gd name="connsiteY64" fmla="*/ 287761 h 701829"/>
                <a:gd name="connsiteX65" fmla="*/ 2711050 w 2918084"/>
                <a:gd name="connsiteY65" fmla="*/ 227376 h 701829"/>
                <a:gd name="connsiteX66" fmla="*/ 2762808 w 2918084"/>
                <a:gd name="connsiteY66" fmla="*/ 192870 h 701829"/>
                <a:gd name="connsiteX67" fmla="*/ 2788688 w 2918084"/>
                <a:gd name="connsiteY67" fmla="*/ 166991 h 701829"/>
                <a:gd name="connsiteX68" fmla="*/ 2814567 w 2918084"/>
                <a:gd name="connsiteY68" fmla="*/ 149738 h 701829"/>
                <a:gd name="connsiteX69" fmla="*/ 2892205 w 2918084"/>
                <a:gd name="connsiteY69" fmla="*/ 106606 h 701829"/>
                <a:gd name="connsiteX70" fmla="*/ 2918084 w 2918084"/>
                <a:gd name="connsiteY70" fmla="*/ 97980 h 701829"/>
                <a:gd name="connsiteX71" fmla="*/ 2892205 w 2918084"/>
                <a:gd name="connsiteY71" fmla="*/ 89353 h 701829"/>
                <a:gd name="connsiteX72" fmla="*/ 2736929 w 2918084"/>
                <a:gd name="connsiteY72" fmla="*/ 106606 h 701829"/>
                <a:gd name="connsiteX73" fmla="*/ 2685171 w 2918084"/>
                <a:gd name="connsiteY73" fmla="*/ 149738 h 701829"/>
                <a:gd name="connsiteX74" fmla="*/ 2633412 w 2918084"/>
                <a:gd name="connsiteY74" fmla="*/ 166991 h 701829"/>
                <a:gd name="connsiteX75" fmla="*/ 2607533 w 2918084"/>
                <a:gd name="connsiteY75" fmla="*/ 184244 h 701829"/>
                <a:gd name="connsiteX76" fmla="*/ 2581654 w 2918084"/>
                <a:gd name="connsiteY76" fmla="*/ 192870 h 701829"/>
                <a:gd name="connsiteX77" fmla="*/ 2391873 w 2918084"/>
                <a:gd name="connsiteY77" fmla="*/ 210123 h 701829"/>
                <a:gd name="connsiteX78" fmla="*/ 2340114 w 2918084"/>
                <a:gd name="connsiteY78" fmla="*/ 218750 h 701829"/>
                <a:gd name="connsiteX79" fmla="*/ 2219344 w 2918084"/>
                <a:gd name="connsiteY79" fmla="*/ 201497 h 701829"/>
                <a:gd name="connsiteX80" fmla="*/ 2245224 w 2918084"/>
                <a:gd name="connsiteY80" fmla="*/ 158365 h 701829"/>
                <a:gd name="connsiteX81" fmla="*/ 2271103 w 2918084"/>
                <a:gd name="connsiteY81" fmla="*/ 141112 h 701829"/>
                <a:gd name="connsiteX82" fmla="*/ 2305608 w 2918084"/>
                <a:gd name="connsiteY82" fmla="*/ 106606 h 701829"/>
                <a:gd name="connsiteX83" fmla="*/ 2340114 w 2918084"/>
                <a:gd name="connsiteY83" fmla="*/ 80727 h 701829"/>
                <a:gd name="connsiteX84" fmla="*/ 2279729 w 2918084"/>
                <a:gd name="connsiteY84" fmla="*/ 89353 h 701829"/>
                <a:gd name="connsiteX85" fmla="*/ 2227971 w 2918084"/>
                <a:gd name="connsiteY85" fmla="*/ 106606 h 701829"/>
                <a:gd name="connsiteX86" fmla="*/ 2202091 w 2918084"/>
                <a:gd name="connsiteY86" fmla="*/ 123859 h 701829"/>
                <a:gd name="connsiteX87" fmla="*/ 2107201 w 2918084"/>
                <a:gd name="connsiteY87" fmla="*/ 141112 h 701829"/>
                <a:gd name="connsiteX88" fmla="*/ 2055442 w 2918084"/>
                <a:gd name="connsiteY88" fmla="*/ 158365 h 701829"/>
                <a:gd name="connsiteX89" fmla="*/ 2029563 w 2918084"/>
                <a:gd name="connsiteY89" fmla="*/ 166991 h 701829"/>
                <a:gd name="connsiteX90" fmla="*/ 1900167 w 2918084"/>
                <a:gd name="connsiteY90" fmla="*/ 201497 h 701829"/>
                <a:gd name="connsiteX91" fmla="*/ 1788024 w 2918084"/>
                <a:gd name="connsiteY91" fmla="*/ 192870 h 701829"/>
                <a:gd name="connsiteX92" fmla="*/ 1753518 w 2918084"/>
                <a:gd name="connsiteY92" fmla="*/ 149738 h 701829"/>
                <a:gd name="connsiteX93" fmla="*/ 1727639 w 2918084"/>
                <a:gd name="connsiteY93" fmla="*/ 141112 h 701829"/>
                <a:gd name="connsiteX94" fmla="*/ 1658627 w 2918084"/>
                <a:gd name="connsiteY94" fmla="*/ 149738 h 701829"/>
                <a:gd name="connsiteX95" fmla="*/ 1632748 w 2918084"/>
                <a:gd name="connsiteY95" fmla="*/ 166991 h 701829"/>
                <a:gd name="connsiteX96" fmla="*/ 1766287 w 2918084"/>
                <a:gd name="connsiteY96" fmla="*/ 316287 h 701829"/>
                <a:gd name="connsiteX97" fmla="*/ 1132416 w 2918084"/>
                <a:gd name="connsiteY97" fmla="*/ 184244 h 701829"/>
                <a:gd name="connsiteX98" fmla="*/ 1089284 w 2918084"/>
                <a:gd name="connsiteY98" fmla="*/ 201497 h 701829"/>
                <a:gd name="connsiteX99" fmla="*/ 1046152 w 2918084"/>
                <a:gd name="connsiteY99" fmla="*/ 210123 h 701829"/>
                <a:gd name="connsiteX100" fmla="*/ 856371 w 2918084"/>
                <a:gd name="connsiteY100" fmla="*/ 184244 h 701829"/>
                <a:gd name="connsiteX101" fmla="*/ 787359 w 2918084"/>
                <a:gd name="connsiteY101" fmla="*/ 166991 h 701829"/>
                <a:gd name="connsiteX102" fmla="*/ 735601 w 2918084"/>
                <a:gd name="connsiteY102" fmla="*/ 141112 h 701829"/>
                <a:gd name="connsiteX103" fmla="*/ 709722 w 2918084"/>
                <a:gd name="connsiteY103" fmla="*/ 132485 h 701829"/>
                <a:gd name="connsiteX104" fmla="*/ 692469 w 2918084"/>
                <a:gd name="connsiteY104" fmla="*/ 106606 h 701829"/>
                <a:gd name="connsiteX105" fmla="*/ 718348 w 2918084"/>
                <a:gd name="connsiteY105" fmla="*/ 89353 h 701829"/>
                <a:gd name="connsiteX106" fmla="*/ 778733 w 2918084"/>
                <a:gd name="connsiteY106" fmla="*/ 63474 h 701829"/>
                <a:gd name="connsiteX107" fmla="*/ 554446 w 2918084"/>
                <a:gd name="connsiteY107" fmla="*/ 46221 h 701829"/>
                <a:gd name="connsiteX108" fmla="*/ 459556 w 2918084"/>
                <a:gd name="connsiteY108" fmla="*/ 28968 h 701829"/>
                <a:gd name="connsiteX109" fmla="*/ 399171 w 2918084"/>
                <a:gd name="connsiteY109" fmla="*/ 11716 h 701829"/>
                <a:gd name="connsiteX110" fmla="*/ 338786 w 2918084"/>
                <a:gd name="connsiteY110" fmla="*/ 3089 h 701829"/>
                <a:gd name="connsiteX0" fmla="*/ 338786 w 2918084"/>
                <a:gd name="connsiteY0" fmla="*/ 3089 h 701829"/>
                <a:gd name="connsiteX1" fmla="*/ 273751 w 2918084"/>
                <a:gd name="connsiteY1" fmla="*/ 70465 h 701829"/>
                <a:gd name="connsiteX2" fmla="*/ 252773 w 2918084"/>
                <a:gd name="connsiteY2" fmla="*/ 56941 h 701829"/>
                <a:gd name="connsiteX3" fmla="*/ 10982 w 2918084"/>
                <a:gd name="connsiteY3" fmla="*/ 123859 h 701829"/>
                <a:gd name="connsiteX4" fmla="*/ 229902 w 2918084"/>
                <a:gd name="connsiteY4" fmla="*/ 161120 h 701829"/>
                <a:gd name="connsiteX5" fmla="*/ 10982 w 2918084"/>
                <a:gd name="connsiteY5" fmla="*/ 210123 h 701829"/>
                <a:gd name="connsiteX6" fmla="*/ 36861 w 2918084"/>
                <a:gd name="connsiteY6" fmla="*/ 227376 h 701829"/>
                <a:gd name="connsiteX7" fmla="*/ 243895 w 2918084"/>
                <a:gd name="connsiteY7" fmla="*/ 236002 h 701829"/>
                <a:gd name="connsiteX8" fmla="*/ 235269 w 2918084"/>
                <a:gd name="connsiteY8" fmla="*/ 322267 h 701829"/>
                <a:gd name="connsiteX9" fmla="*/ 209390 w 2918084"/>
                <a:gd name="connsiteY9" fmla="*/ 339519 h 701829"/>
                <a:gd name="connsiteX10" fmla="*/ 157631 w 2918084"/>
                <a:gd name="connsiteY10" fmla="*/ 391278 h 701829"/>
                <a:gd name="connsiteX11" fmla="*/ 123125 w 2918084"/>
                <a:gd name="connsiteY11" fmla="*/ 443036 h 701829"/>
                <a:gd name="connsiteX12" fmla="*/ 71367 w 2918084"/>
                <a:gd name="connsiteY12" fmla="*/ 477542 h 701829"/>
                <a:gd name="connsiteX13" fmla="*/ 62740 w 2918084"/>
                <a:gd name="connsiteY13" fmla="*/ 503421 h 701829"/>
                <a:gd name="connsiteX14" fmla="*/ 114499 w 2918084"/>
                <a:gd name="connsiteY14" fmla="*/ 520674 h 701829"/>
                <a:gd name="connsiteX15" fmla="*/ 183510 w 2918084"/>
                <a:gd name="connsiteY15" fmla="*/ 512048 h 701829"/>
                <a:gd name="connsiteX16" fmla="*/ 209390 w 2918084"/>
                <a:gd name="connsiteY16" fmla="*/ 503421 h 701829"/>
                <a:gd name="connsiteX17" fmla="*/ 269774 w 2918084"/>
                <a:gd name="connsiteY17" fmla="*/ 486168 h 701829"/>
                <a:gd name="connsiteX18" fmla="*/ 338786 w 2918084"/>
                <a:gd name="connsiteY18" fmla="*/ 494795 h 701829"/>
                <a:gd name="connsiteX19" fmla="*/ 381918 w 2918084"/>
                <a:gd name="connsiteY19" fmla="*/ 546553 h 701829"/>
                <a:gd name="connsiteX20" fmla="*/ 407797 w 2918084"/>
                <a:gd name="connsiteY20" fmla="*/ 563806 h 701829"/>
                <a:gd name="connsiteX21" fmla="*/ 459556 w 2918084"/>
                <a:gd name="connsiteY21" fmla="*/ 555180 h 701829"/>
                <a:gd name="connsiteX22" fmla="*/ 485435 w 2918084"/>
                <a:gd name="connsiteY22" fmla="*/ 537927 h 701829"/>
                <a:gd name="connsiteX23" fmla="*/ 519940 w 2918084"/>
                <a:gd name="connsiteY23" fmla="*/ 520674 h 701829"/>
                <a:gd name="connsiteX24" fmla="*/ 571699 w 2918084"/>
                <a:gd name="connsiteY24" fmla="*/ 494795 h 701829"/>
                <a:gd name="connsiteX25" fmla="*/ 632084 w 2918084"/>
                <a:gd name="connsiteY25" fmla="*/ 503421 h 701829"/>
                <a:gd name="connsiteX26" fmla="*/ 657963 w 2918084"/>
                <a:gd name="connsiteY26" fmla="*/ 529300 h 701829"/>
                <a:gd name="connsiteX27" fmla="*/ 692469 w 2918084"/>
                <a:gd name="connsiteY27" fmla="*/ 546553 h 701829"/>
                <a:gd name="connsiteX28" fmla="*/ 770107 w 2918084"/>
                <a:gd name="connsiteY28" fmla="*/ 537927 h 701829"/>
                <a:gd name="connsiteX29" fmla="*/ 821865 w 2918084"/>
                <a:gd name="connsiteY29" fmla="*/ 503421 h 701829"/>
                <a:gd name="connsiteX30" fmla="*/ 847744 w 2918084"/>
                <a:gd name="connsiteY30" fmla="*/ 486168 h 701829"/>
                <a:gd name="connsiteX31" fmla="*/ 899503 w 2918084"/>
                <a:gd name="connsiteY31" fmla="*/ 443036 h 701829"/>
                <a:gd name="connsiteX32" fmla="*/ 925382 w 2918084"/>
                <a:gd name="connsiteY32" fmla="*/ 434410 h 701829"/>
                <a:gd name="connsiteX33" fmla="*/ 951261 w 2918084"/>
                <a:gd name="connsiteY33" fmla="*/ 417157 h 701829"/>
                <a:gd name="connsiteX34" fmla="*/ 972832 w 2918084"/>
                <a:gd name="connsiteY34" fmla="*/ 505848 h 701829"/>
                <a:gd name="connsiteX35" fmla="*/ 1063405 w 2918084"/>
                <a:gd name="connsiteY35" fmla="*/ 417157 h 701829"/>
                <a:gd name="connsiteX36" fmla="*/ 1075652 w 2918084"/>
                <a:gd name="connsiteY36" fmla="*/ 541443 h 701829"/>
                <a:gd name="connsiteX37" fmla="*/ 1166922 w 2918084"/>
                <a:gd name="connsiteY37" fmla="*/ 460289 h 701829"/>
                <a:gd name="connsiteX38" fmla="*/ 1184174 w 2918084"/>
                <a:gd name="connsiteY38" fmla="*/ 486168 h 701829"/>
                <a:gd name="connsiteX39" fmla="*/ 1244559 w 2918084"/>
                <a:gd name="connsiteY39" fmla="*/ 512048 h 701829"/>
                <a:gd name="connsiteX40" fmla="*/ 1270439 w 2918084"/>
                <a:gd name="connsiteY40" fmla="*/ 529300 h 701829"/>
                <a:gd name="connsiteX41" fmla="*/ 1304944 w 2918084"/>
                <a:gd name="connsiteY41" fmla="*/ 546553 h 701829"/>
                <a:gd name="connsiteX42" fmla="*/ 1330824 w 2918084"/>
                <a:gd name="connsiteY42" fmla="*/ 572433 h 701829"/>
                <a:gd name="connsiteX43" fmla="*/ 1391208 w 2918084"/>
                <a:gd name="connsiteY43" fmla="*/ 589685 h 701829"/>
                <a:gd name="connsiteX44" fmla="*/ 1425714 w 2918084"/>
                <a:gd name="connsiteY44" fmla="*/ 606938 h 701829"/>
                <a:gd name="connsiteX45" fmla="*/ 1460220 w 2918084"/>
                <a:gd name="connsiteY45" fmla="*/ 615565 h 701829"/>
                <a:gd name="connsiteX46" fmla="*/ 1555110 w 2918084"/>
                <a:gd name="connsiteY46" fmla="*/ 632817 h 701829"/>
                <a:gd name="connsiteX47" fmla="*/ 1995057 w 2918084"/>
                <a:gd name="connsiteY47" fmla="*/ 641444 h 701829"/>
                <a:gd name="connsiteX48" fmla="*/ 2081322 w 2918084"/>
                <a:gd name="connsiteY48" fmla="*/ 667323 h 701829"/>
                <a:gd name="connsiteX49" fmla="*/ 2107201 w 2918084"/>
                <a:gd name="connsiteY49" fmla="*/ 684576 h 701829"/>
                <a:gd name="connsiteX50" fmla="*/ 2253850 w 2918084"/>
                <a:gd name="connsiteY50" fmla="*/ 701829 h 701829"/>
                <a:gd name="connsiteX51" fmla="*/ 2279729 w 2918084"/>
                <a:gd name="connsiteY51" fmla="*/ 684576 h 701829"/>
                <a:gd name="connsiteX52" fmla="*/ 2322861 w 2918084"/>
                <a:gd name="connsiteY52" fmla="*/ 641444 h 701829"/>
                <a:gd name="connsiteX53" fmla="*/ 2391873 w 2918084"/>
                <a:gd name="connsiteY53" fmla="*/ 598312 h 701829"/>
                <a:gd name="connsiteX54" fmla="*/ 2840446 w 2918084"/>
                <a:gd name="connsiteY54" fmla="*/ 589685 h 701829"/>
                <a:gd name="connsiteX55" fmla="*/ 2866325 w 2918084"/>
                <a:gd name="connsiteY55" fmla="*/ 572433 h 701829"/>
                <a:gd name="connsiteX56" fmla="*/ 2857699 w 2918084"/>
                <a:gd name="connsiteY56" fmla="*/ 546553 h 701829"/>
                <a:gd name="connsiteX57" fmla="*/ 2745556 w 2918084"/>
                <a:gd name="connsiteY57" fmla="*/ 520674 h 701829"/>
                <a:gd name="connsiteX58" fmla="*/ 2650665 w 2918084"/>
                <a:gd name="connsiteY58" fmla="*/ 494795 h 701829"/>
                <a:gd name="connsiteX59" fmla="*/ 2538522 w 2918084"/>
                <a:gd name="connsiteY59" fmla="*/ 468916 h 701829"/>
                <a:gd name="connsiteX60" fmla="*/ 2624786 w 2918084"/>
                <a:gd name="connsiteY60" fmla="*/ 391278 h 701829"/>
                <a:gd name="connsiteX61" fmla="*/ 2642039 w 2918084"/>
                <a:gd name="connsiteY61" fmla="*/ 365399 h 701829"/>
                <a:gd name="connsiteX62" fmla="*/ 2693797 w 2918084"/>
                <a:gd name="connsiteY62" fmla="*/ 322267 h 701829"/>
                <a:gd name="connsiteX63" fmla="*/ 2719676 w 2918084"/>
                <a:gd name="connsiteY63" fmla="*/ 313640 h 701829"/>
                <a:gd name="connsiteX64" fmla="*/ 2728303 w 2918084"/>
                <a:gd name="connsiteY64" fmla="*/ 287761 h 701829"/>
                <a:gd name="connsiteX65" fmla="*/ 2711050 w 2918084"/>
                <a:gd name="connsiteY65" fmla="*/ 227376 h 701829"/>
                <a:gd name="connsiteX66" fmla="*/ 2762808 w 2918084"/>
                <a:gd name="connsiteY66" fmla="*/ 192870 h 701829"/>
                <a:gd name="connsiteX67" fmla="*/ 2788688 w 2918084"/>
                <a:gd name="connsiteY67" fmla="*/ 166991 h 701829"/>
                <a:gd name="connsiteX68" fmla="*/ 2814567 w 2918084"/>
                <a:gd name="connsiteY68" fmla="*/ 149738 h 701829"/>
                <a:gd name="connsiteX69" fmla="*/ 2892205 w 2918084"/>
                <a:gd name="connsiteY69" fmla="*/ 106606 h 701829"/>
                <a:gd name="connsiteX70" fmla="*/ 2918084 w 2918084"/>
                <a:gd name="connsiteY70" fmla="*/ 97980 h 701829"/>
                <a:gd name="connsiteX71" fmla="*/ 2306268 w 2918084"/>
                <a:gd name="connsiteY71" fmla="*/ 382525 h 701829"/>
                <a:gd name="connsiteX72" fmla="*/ 2736929 w 2918084"/>
                <a:gd name="connsiteY72" fmla="*/ 106606 h 701829"/>
                <a:gd name="connsiteX73" fmla="*/ 2685171 w 2918084"/>
                <a:gd name="connsiteY73" fmla="*/ 149738 h 701829"/>
                <a:gd name="connsiteX74" fmla="*/ 2633412 w 2918084"/>
                <a:gd name="connsiteY74" fmla="*/ 166991 h 701829"/>
                <a:gd name="connsiteX75" fmla="*/ 2607533 w 2918084"/>
                <a:gd name="connsiteY75" fmla="*/ 184244 h 701829"/>
                <a:gd name="connsiteX76" fmla="*/ 2581654 w 2918084"/>
                <a:gd name="connsiteY76" fmla="*/ 192870 h 701829"/>
                <a:gd name="connsiteX77" fmla="*/ 2391873 w 2918084"/>
                <a:gd name="connsiteY77" fmla="*/ 210123 h 701829"/>
                <a:gd name="connsiteX78" fmla="*/ 2340114 w 2918084"/>
                <a:gd name="connsiteY78" fmla="*/ 218750 h 701829"/>
                <a:gd name="connsiteX79" fmla="*/ 2219344 w 2918084"/>
                <a:gd name="connsiteY79" fmla="*/ 201497 h 701829"/>
                <a:gd name="connsiteX80" fmla="*/ 2245224 w 2918084"/>
                <a:gd name="connsiteY80" fmla="*/ 158365 h 701829"/>
                <a:gd name="connsiteX81" fmla="*/ 2271103 w 2918084"/>
                <a:gd name="connsiteY81" fmla="*/ 141112 h 701829"/>
                <a:gd name="connsiteX82" fmla="*/ 2305608 w 2918084"/>
                <a:gd name="connsiteY82" fmla="*/ 106606 h 701829"/>
                <a:gd name="connsiteX83" fmla="*/ 2340114 w 2918084"/>
                <a:gd name="connsiteY83" fmla="*/ 80727 h 701829"/>
                <a:gd name="connsiteX84" fmla="*/ 2279729 w 2918084"/>
                <a:gd name="connsiteY84" fmla="*/ 89353 h 701829"/>
                <a:gd name="connsiteX85" fmla="*/ 2227971 w 2918084"/>
                <a:gd name="connsiteY85" fmla="*/ 106606 h 701829"/>
                <a:gd name="connsiteX86" fmla="*/ 2202091 w 2918084"/>
                <a:gd name="connsiteY86" fmla="*/ 123859 h 701829"/>
                <a:gd name="connsiteX87" fmla="*/ 2107201 w 2918084"/>
                <a:gd name="connsiteY87" fmla="*/ 141112 h 701829"/>
                <a:gd name="connsiteX88" fmla="*/ 2055442 w 2918084"/>
                <a:gd name="connsiteY88" fmla="*/ 158365 h 701829"/>
                <a:gd name="connsiteX89" fmla="*/ 2029563 w 2918084"/>
                <a:gd name="connsiteY89" fmla="*/ 166991 h 701829"/>
                <a:gd name="connsiteX90" fmla="*/ 1900167 w 2918084"/>
                <a:gd name="connsiteY90" fmla="*/ 201497 h 701829"/>
                <a:gd name="connsiteX91" fmla="*/ 1788024 w 2918084"/>
                <a:gd name="connsiteY91" fmla="*/ 192870 h 701829"/>
                <a:gd name="connsiteX92" fmla="*/ 1753518 w 2918084"/>
                <a:gd name="connsiteY92" fmla="*/ 149738 h 701829"/>
                <a:gd name="connsiteX93" fmla="*/ 1727639 w 2918084"/>
                <a:gd name="connsiteY93" fmla="*/ 141112 h 701829"/>
                <a:gd name="connsiteX94" fmla="*/ 1658627 w 2918084"/>
                <a:gd name="connsiteY94" fmla="*/ 149738 h 701829"/>
                <a:gd name="connsiteX95" fmla="*/ 1632748 w 2918084"/>
                <a:gd name="connsiteY95" fmla="*/ 166991 h 701829"/>
                <a:gd name="connsiteX96" fmla="*/ 1766287 w 2918084"/>
                <a:gd name="connsiteY96" fmla="*/ 316287 h 701829"/>
                <a:gd name="connsiteX97" fmla="*/ 1132416 w 2918084"/>
                <a:gd name="connsiteY97" fmla="*/ 184244 h 701829"/>
                <a:gd name="connsiteX98" fmla="*/ 1089284 w 2918084"/>
                <a:gd name="connsiteY98" fmla="*/ 201497 h 701829"/>
                <a:gd name="connsiteX99" fmla="*/ 1046152 w 2918084"/>
                <a:gd name="connsiteY99" fmla="*/ 210123 h 701829"/>
                <a:gd name="connsiteX100" fmla="*/ 856371 w 2918084"/>
                <a:gd name="connsiteY100" fmla="*/ 184244 h 701829"/>
                <a:gd name="connsiteX101" fmla="*/ 787359 w 2918084"/>
                <a:gd name="connsiteY101" fmla="*/ 166991 h 701829"/>
                <a:gd name="connsiteX102" fmla="*/ 735601 w 2918084"/>
                <a:gd name="connsiteY102" fmla="*/ 141112 h 701829"/>
                <a:gd name="connsiteX103" fmla="*/ 709722 w 2918084"/>
                <a:gd name="connsiteY103" fmla="*/ 132485 h 701829"/>
                <a:gd name="connsiteX104" fmla="*/ 692469 w 2918084"/>
                <a:gd name="connsiteY104" fmla="*/ 106606 h 701829"/>
                <a:gd name="connsiteX105" fmla="*/ 718348 w 2918084"/>
                <a:gd name="connsiteY105" fmla="*/ 89353 h 701829"/>
                <a:gd name="connsiteX106" fmla="*/ 778733 w 2918084"/>
                <a:gd name="connsiteY106" fmla="*/ 63474 h 701829"/>
                <a:gd name="connsiteX107" fmla="*/ 554446 w 2918084"/>
                <a:gd name="connsiteY107" fmla="*/ 46221 h 701829"/>
                <a:gd name="connsiteX108" fmla="*/ 459556 w 2918084"/>
                <a:gd name="connsiteY108" fmla="*/ 28968 h 701829"/>
                <a:gd name="connsiteX109" fmla="*/ 399171 w 2918084"/>
                <a:gd name="connsiteY109" fmla="*/ 11716 h 701829"/>
                <a:gd name="connsiteX110" fmla="*/ 338786 w 2918084"/>
                <a:gd name="connsiteY110" fmla="*/ 3089 h 701829"/>
                <a:gd name="connsiteX0" fmla="*/ 338786 w 2918081"/>
                <a:gd name="connsiteY0" fmla="*/ 3089 h 701829"/>
                <a:gd name="connsiteX1" fmla="*/ 273751 w 2918081"/>
                <a:gd name="connsiteY1" fmla="*/ 70465 h 701829"/>
                <a:gd name="connsiteX2" fmla="*/ 252773 w 2918081"/>
                <a:gd name="connsiteY2" fmla="*/ 56941 h 701829"/>
                <a:gd name="connsiteX3" fmla="*/ 10982 w 2918081"/>
                <a:gd name="connsiteY3" fmla="*/ 123859 h 701829"/>
                <a:gd name="connsiteX4" fmla="*/ 229902 w 2918081"/>
                <a:gd name="connsiteY4" fmla="*/ 161120 h 701829"/>
                <a:gd name="connsiteX5" fmla="*/ 10982 w 2918081"/>
                <a:gd name="connsiteY5" fmla="*/ 210123 h 701829"/>
                <a:gd name="connsiteX6" fmla="*/ 36861 w 2918081"/>
                <a:gd name="connsiteY6" fmla="*/ 227376 h 701829"/>
                <a:gd name="connsiteX7" fmla="*/ 243895 w 2918081"/>
                <a:gd name="connsiteY7" fmla="*/ 236002 h 701829"/>
                <a:gd name="connsiteX8" fmla="*/ 235269 w 2918081"/>
                <a:gd name="connsiteY8" fmla="*/ 322267 h 701829"/>
                <a:gd name="connsiteX9" fmla="*/ 209390 w 2918081"/>
                <a:gd name="connsiteY9" fmla="*/ 339519 h 701829"/>
                <a:gd name="connsiteX10" fmla="*/ 157631 w 2918081"/>
                <a:gd name="connsiteY10" fmla="*/ 391278 h 701829"/>
                <a:gd name="connsiteX11" fmla="*/ 123125 w 2918081"/>
                <a:gd name="connsiteY11" fmla="*/ 443036 h 701829"/>
                <a:gd name="connsiteX12" fmla="*/ 71367 w 2918081"/>
                <a:gd name="connsiteY12" fmla="*/ 477542 h 701829"/>
                <a:gd name="connsiteX13" fmla="*/ 62740 w 2918081"/>
                <a:gd name="connsiteY13" fmla="*/ 503421 h 701829"/>
                <a:gd name="connsiteX14" fmla="*/ 114499 w 2918081"/>
                <a:gd name="connsiteY14" fmla="*/ 520674 h 701829"/>
                <a:gd name="connsiteX15" fmla="*/ 183510 w 2918081"/>
                <a:gd name="connsiteY15" fmla="*/ 512048 h 701829"/>
                <a:gd name="connsiteX16" fmla="*/ 209390 w 2918081"/>
                <a:gd name="connsiteY16" fmla="*/ 503421 h 701829"/>
                <a:gd name="connsiteX17" fmla="*/ 269774 w 2918081"/>
                <a:gd name="connsiteY17" fmla="*/ 486168 h 701829"/>
                <a:gd name="connsiteX18" fmla="*/ 338786 w 2918081"/>
                <a:gd name="connsiteY18" fmla="*/ 494795 h 701829"/>
                <a:gd name="connsiteX19" fmla="*/ 381918 w 2918081"/>
                <a:gd name="connsiteY19" fmla="*/ 546553 h 701829"/>
                <a:gd name="connsiteX20" fmla="*/ 407797 w 2918081"/>
                <a:gd name="connsiteY20" fmla="*/ 563806 h 701829"/>
                <a:gd name="connsiteX21" fmla="*/ 459556 w 2918081"/>
                <a:gd name="connsiteY21" fmla="*/ 555180 h 701829"/>
                <a:gd name="connsiteX22" fmla="*/ 485435 w 2918081"/>
                <a:gd name="connsiteY22" fmla="*/ 537927 h 701829"/>
                <a:gd name="connsiteX23" fmla="*/ 519940 w 2918081"/>
                <a:gd name="connsiteY23" fmla="*/ 520674 h 701829"/>
                <a:gd name="connsiteX24" fmla="*/ 571699 w 2918081"/>
                <a:gd name="connsiteY24" fmla="*/ 494795 h 701829"/>
                <a:gd name="connsiteX25" fmla="*/ 632084 w 2918081"/>
                <a:gd name="connsiteY25" fmla="*/ 503421 h 701829"/>
                <a:gd name="connsiteX26" fmla="*/ 657963 w 2918081"/>
                <a:gd name="connsiteY26" fmla="*/ 529300 h 701829"/>
                <a:gd name="connsiteX27" fmla="*/ 692469 w 2918081"/>
                <a:gd name="connsiteY27" fmla="*/ 546553 h 701829"/>
                <a:gd name="connsiteX28" fmla="*/ 770107 w 2918081"/>
                <a:gd name="connsiteY28" fmla="*/ 537927 h 701829"/>
                <a:gd name="connsiteX29" fmla="*/ 821865 w 2918081"/>
                <a:gd name="connsiteY29" fmla="*/ 503421 h 701829"/>
                <a:gd name="connsiteX30" fmla="*/ 847744 w 2918081"/>
                <a:gd name="connsiteY30" fmla="*/ 486168 h 701829"/>
                <a:gd name="connsiteX31" fmla="*/ 899503 w 2918081"/>
                <a:gd name="connsiteY31" fmla="*/ 443036 h 701829"/>
                <a:gd name="connsiteX32" fmla="*/ 925382 w 2918081"/>
                <a:gd name="connsiteY32" fmla="*/ 434410 h 701829"/>
                <a:gd name="connsiteX33" fmla="*/ 951261 w 2918081"/>
                <a:gd name="connsiteY33" fmla="*/ 417157 h 701829"/>
                <a:gd name="connsiteX34" fmla="*/ 972832 w 2918081"/>
                <a:gd name="connsiteY34" fmla="*/ 505848 h 701829"/>
                <a:gd name="connsiteX35" fmla="*/ 1063405 w 2918081"/>
                <a:gd name="connsiteY35" fmla="*/ 417157 h 701829"/>
                <a:gd name="connsiteX36" fmla="*/ 1075652 w 2918081"/>
                <a:gd name="connsiteY36" fmla="*/ 541443 h 701829"/>
                <a:gd name="connsiteX37" fmla="*/ 1166922 w 2918081"/>
                <a:gd name="connsiteY37" fmla="*/ 460289 h 701829"/>
                <a:gd name="connsiteX38" fmla="*/ 1184174 w 2918081"/>
                <a:gd name="connsiteY38" fmla="*/ 486168 h 701829"/>
                <a:gd name="connsiteX39" fmla="*/ 1244559 w 2918081"/>
                <a:gd name="connsiteY39" fmla="*/ 512048 h 701829"/>
                <a:gd name="connsiteX40" fmla="*/ 1270439 w 2918081"/>
                <a:gd name="connsiteY40" fmla="*/ 529300 h 701829"/>
                <a:gd name="connsiteX41" fmla="*/ 1304944 w 2918081"/>
                <a:gd name="connsiteY41" fmla="*/ 546553 h 701829"/>
                <a:gd name="connsiteX42" fmla="*/ 1330824 w 2918081"/>
                <a:gd name="connsiteY42" fmla="*/ 572433 h 701829"/>
                <a:gd name="connsiteX43" fmla="*/ 1391208 w 2918081"/>
                <a:gd name="connsiteY43" fmla="*/ 589685 h 701829"/>
                <a:gd name="connsiteX44" fmla="*/ 1425714 w 2918081"/>
                <a:gd name="connsiteY44" fmla="*/ 606938 h 701829"/>
                <a:gd name="connsiteX45" fmla="*/ 1460220 w 2918081"/>
                <a:gd name="connsiteY45" fmla="*/ 615565 h 701829"/>
                <a:gd name="connsiteX46" fmla="*/ 1555110 w 2918081"/>
                <a:gd name="connsiteY46" fmla="*/ 632817 h 701829"/>
                <a:gd name="connsiteX47" fmla="*/ 1995057 w 2918081"/>
                <a:gd name="connsiteY47" fmla="*/ 641444 h 701829"/>
                <a:gd name="connsiteX48" fmla="*/ 2081322 w 2918081"/>
                <a:gd name="connsiteY48" fmla="*/ 667323 h 701829"/>
                <a:gd name="connsiteX49" fmla="*/ 2107201 w 2918081"/>
                <a:gd name="connsiteY49" fmla="*/ 684576 h 701829"/>
                <a:gd name="connsiteX50" fmla="*/ 2253850 w 2918081"/>
                <a:gd name="connsiteY50" fmla="*/ 701829 h 701829"/>
                <a:gd name="connsiteX51" fmla="*/ 2279729 w 2918081"/>
                <a:gd name="connsiteY51" fmla="*/ 684576 h 701829"/>
                <a:gd name="connsiteX52" fmla="*/ 2322861 w 2918081"/>
                <a:gd name="connsiteY52" fmla="*/ 641444 h 701829"/>
                <a:gd name="connsiteX53" fmla="*/ 2391873 w 2918081"/>
                <a:gd name="connsiteY53" fmla="*/ 598312 h 701829"/>
                <a:gd name="connsiteX54" fmla="*/ 2840446 w 2918081"/>
                <a:gd name="connsiteY54" fmla="*/ 589685 h 701829"/>
                <a:gd name="connsiteX55" fmla="*/ 2866325 w 2918081"/>
                <a:gd name="connsiteY55" fmla="*/ 572433 h 701829"/>
                <a:gd name="connsiteX56" fmla="*/ 2857699 w 2918081"/>
                <a:gd name="connsiteY56" fmla="*/ 546553 h 701829"/>
                <a:gd name="connsiteX57" fmla="*/ 2745556 w 2918081"/>
                <a:gd name="connsiteY57" fmla="*/ 520674 h 701829"/>
                <a:gd name="connsiteX58" fmla="*/ 2650665 w 2918081"/>
                <a:gd name="connsiteY58" fmla="*/ 494795 h 701829"/>
                <a:gd name="connsiteX59" fmla="*/ 2538522 w 2918081"/>
                <a:gd name="connsiteY59" fmla="*/ 468916 h 701829"/>
                <a:gd name="connsiteX60" fmla="*/ 2624786 w 2918081"/>
                <a:gd name="connsiteY60" fmla="*/ 391278 h 701829"/>
                <a:gd name="connsiteX61" fmla="*/ 2642039 w 2918081"/>
                <a:gd name="connsiteY61" fmla="*/ 365399 h 701829"/>
                <a:gd name="connsiteX62" fmla="*/ 2693797 w 2918081"/>
                <a:gd name="connsiteY62" fmla="*/ 322267 h 701829"/>
                <a:gd name="connsiteX63" fmla="*/ 2719676 w 2918081"/>
                <a:gd name="connsiteY63" fmla="*/ 313640 h 701829"/>
                <a:gd name="connsiteX64" fmla="*/ 2728303 w 2918081"/>
                <a:gd name="connsiteY64" fmla="*/ 287761 h 701829"/>
                <a:gd name="connsiteX65" fmla="*/ 2711050 w 2918081"/>
                <a:gd name="connsiteY65" fmla="*/ 227376 h 701829"/>
                <a:gd name="connsiteX66" fmla="*/ 2762808 w 2918081"/>
                <a:gd name="connsiteY66" fmla="*/ 192870 h 701829"/>
                <a:gd name="connsiteX67" fmla="*/ 2788688 w 2918081"/>
                <a:gd name="connsiteY67" fmla="*/ 166991 h 701829"/>
                <a:gd name="connsiteX68" fmla="*/ 2814567 w 2918081"/>
                <a:gd name="connsiteY68" fmla="*/ 149738 h 701829"/>
                <a:gd name="connsiteX69" fmla="*/ 2892205 w 2918081"/>
                <a:gd name="connsiteY69" fmla="*/ 106606 h 701829"/>
                <a:gd name="connsiteX70" fmla="*/ 2324752 w 2918081"/>
                <a:gd name="connsiteY70" fmla="*/ 364253 h 701829"/>
                <a:gd name="connsiteX71" fmla="*/ 2306268 w 2918081"/>
                <a:gd name="connsiteY71" fmla="*/ 382525 h 701829"/>
                <a:gd name="connsiteX72" fmla="*/ 2736929 w 2918081"/>
                <a:gd name="connsiteY72" fmla="*/ 106606 h 701829"/>
                <a:gd name="connsiteX73" fmla="*/ 2685171 w 2918081"/>
                <a:gd name="connsiteY73" fmla="*/ 149738 h 701829"/>
                <a:gd name="connsiteX74" fmla="*/ 2633412 w 2918081"/>
                <a:gd name="connsiteY74" fmla="*/ 166991 h 701829"/>
                <a:gd name="connsiteX75" fmla="*/ 2607533 w 2918081"/>
                <a:gd name="connsiteY75" fmla="*/ 184244 h 701829"/>
                <a:gd name="connsiteX76" fmla="*/ 2581654 w 2918081"/>
                <a:gd name="connsiteY76" fmla="*/ 192870 h 701829"/>
                <a:gd name="connsiteX77" fmla="*/ 2391873 w 2918081"/>
                <a:gd name="connsiteY77" fmla="*/ 210123 h 701829"/>
                <a:gd name="connsiteX78" fmla="*/ 2340114 w 2918081"/>
                <a:gd name="connsiteY78" fmla="*/ 218750 h 701829"/>
                <a:gd name="connsiteX79" fmla="*/ 2219344 w 2918081"/>
                <a:gd name="connsiteY79" fmla="*/ 201497 h 701829"/>
                <a:gd name="connsiteX80" fmla="*/ 2245224 w 2918081"/>
                <a:gd name="connsiteY80" fmla="*/ 158365 h 701829"/>
                <a:gd name="connsiteX81" fmla="*/ 2271103 w 2918081"/>
                <a:gd name="connsiteY81" fmla="*/ 141112 h 701829"/>
                <a:gd name="connsiteX82" fmla="*/ 2305608 w 2918081"/>
                <a:gd name="connsiteY82" fmla="*/ 106606 h 701829"/>
                <a:gd name="connsiteX83" fmla="*/ 2340114 w 2918081"/>
                <a:gd name="connsiteY83" fmla="*/ 80727 h 701829"/>
                <a:gd name="connsiteX84" fmla="*/ 2279729 w 2918081"/>
                <a:gd name="connsiteY84" fmla="*/ 89353 h 701829"/>
                <a:gd name="connsiteX85" fmla="*/ 2227971 w 2918081"/>
                <a:gd name="connsiteY85" fmla="*/ 106606 h 701829"/>
                <a:gd name="connsiteX86" fmla="*/ 2202091 w 2918081"/>
                <a:gd name="connsiteY86" fmla="*/ 123859 h 701829"/>
                <a:gd name="connsiteX87" fmla="*/ 2107201 w 2918081"/>
                <a:gd name="connsiteY87" fmla="*/ 141112 h 701829"/>
                <a:gd name="connsiteX88" fmla="*/ 2055442 w 2918081"/>
                <a:gd name="connsiteY88" fmla="*/ 158365 h 701829"/>
                <a:gd name="connsiteX89" fmla="*/ 2029563 w 2918081"/>
                <a:gd name="connsiteY89" fmla="*/ 166991 h 701829"/>
                <a:gd name="connsiteX90" fmla="*/ 1900167 w 2918081"/>
                <a:gd name="connsiteY90" fmla="*/ 201497 h 701829"/>
                <a:gd name="connsiteX91" fmla="*/ 1788024 w 2918081"/>
                <a:gd name="connsiteY91" fmla="*/ 192870 h 701829"/>
                <a:gd name="connsiteX92" fmla="*/ 1753518 w 2918081"/>
                <a:gd name="connsiteY92" fmla="*/ 149738 h 701829"/>
                <a:gd name="connsiteX93" fmla="*/ 1727639 w 2918081"/>
                <a:gd name="connsiteY93" fmla="*/ 141112 h 701829"/>
                <a:gd name="connsiteX94" fmla="*/ 1658627 w 2918081"/>
                <a:gd name="connsiteY94" fmla="*/ 149738 h 701829"/>
                <a:gd name="connsiteX95" fmla="*/ 1632748 w 2918081"/>
                <a:gd name="connsiteY95" fmla="*/ 166991 h 701829"/>
                <a:gd name="connsiteX96" fmla="*/ 1766287 w 2918081"/>
                <a:gd name="connsiteY96" fmla="*/ 316287 h 701829"/>
                <a:gd name="connsiteX97" fmla="*/ 1132416 w 2918081"/>
                <a:gd name="connsiteY97" fmla="*/ 184244 h 701829"/>
                <a:gd name="connsiteX98" fmla="*/ 1089284 w 2918081"/>
                <a:gd name="connsiteY98" fmla="*/ 201497 h 701829"/>
                <a:gd name="connsiteX99" fmla="*/ 1046152 w 2918081"/>
                <a:gd name="connsiteY99" fmla="*/ 210123 h 701829"/>
                <a:gd name="connsiteX100" fmla="*/ 856371 w 2918081"/>
                <a:gd name="connsiteY100" fmla="*/ 184244 h 701829"/>
                <a:gd name="connsiteX101" fmla="*/ 787359 w 2918081"/>
                <a:gd name="connsiteY101" fmla="*/ 166991 h 701829"/>
                <a:gd name="connsiteX102" fmla="*/ 735601 w 2918081"/>
                <a:gd name="connsiteY102" fmla="*/ 141112 h 701829"/>
                <a:gd name="connsiteX103" fmla="*/ 709722 w 2918081"/>
                <a:gd name="connsiteY103" fmla="*/ 132485 h 701829"/>
                <a:gd name="connsiteX104" fmla="*/ 692469 w 2918081"/>
                <a:gd name="connsiteY104" fmla="*/ 106606 h 701829"/>
                <a:gd name="connsiteX105" fmla="*/ 718348 w 2918081"/>
                <a:gd name="connsiteY105" fmla="*/ 89353 h 701829"/>
                <a:gd name="connsiteX106" fmla="*/ 778733 w 2918081"/>
                <a:gd name="connsiteY106" fmla="*/ 63474 h 701829"/>
                <a:gd name="connsiteX107" fmla="*/ 554446 w 2918081"/>
                <a:gd name="connsiteY107" fmla="*/ 46221 h 701829"/>
                <a:gd name="connsiteX108" fmla="*/ 459556 w 2918081"/>
                <a:gd name="connsiteY108" fmla="*/ 28968 h 701829"/>
                <a:gd name="connsiteX109" fmla="*/ 399171 w 2918081"/>
                <a:gd name="connsiteY109" fmla="*/ 11716 h 701829"/>
                <a:gd name="connsiteX110" fmla="*/ 338786 w 2918081"/>
                <a:gd name="connsiteY110" fmla="*/ 3089 h 701829"/>
                <a:gd name="connsiteX0" fmla="*/ 338786 w 2918081"/>
                <a:gd name="connsiteY0" fmla="*/ 3089 h 701829"/>
                <a:gd name="connsiteX1" fmla="*/ 273751 w 2918081"/>
                <a:gd name="connsiteY1" fmla="*/ 70465 h 701829"/>
                <a:gd name="connsiteX2" fmla="*/ 252773 w 2918081"/>
                <a:gd name="connsiteY2" fmla="*/ 56941 h 701829"/>
                <a:gd name="connsiteX3" fmla="*/ 10982 w 2918081"/>
                <a:gd name="connsiteY3" fmla="*/ 123859 h 701829"/>
                <a:gd name="connsiteX4" fmla="*/ 229902 w 2918081"/>
                <a:gd name="connsiteY4" fmla="*/ 161120 h 701829"/>
                <a:gd name="connsiteX5" fmla="*/ 10982 w 2918081"/>
                <a:gd name="connsiteY5" fmla="*/ 210123 h 701829"/>
                <a:gd name="connsiteX6" fmla="*/ 36861 w 2918081"/>
                <a:gd name="connsiteY6" fmla="*/ 227376 h 701829"/>
                <a:gd name="connsiteX7" fmla="*/ 243895 w 2918081"/>
                <a:gd name="connsiteY7" fmla="*/ 236002 h 701829"/>
                <a:gd name="connsiteX8" fmla="*/ 235269 w 2918081"/>
                <a:gd name="connsiteY8" fmla="*/ 322267 h 701829"/>
                <a:gd name="connsiteX9" fmla="*/ 209390 w 2918081"/>
                <a:gd name="connsiteY9" fmla="*/ 339519 h 701829"/>
                <a:gd name="connsiteX10" fmla="*/ 157631 w 2918081"/>
                <a:gd name="connsiteY10" fmla="*/ 391278 h 701829"/>
                <a:gd name="connsiteX11" fmla="*/ 123125 w 2918081"/>
                <a:gd name="connsiteY11" fmla="*/ 443036 h 701829"/>
                <a:gd name="connsiteX12" fmla="*/ 71367 w 2918081"/>
                <a:gd name="connsiteY12" fmla="*/ 477542 h 701829"/>
                <a:gd name="connsiteX13" fmla="*/ 62740 w 2918081"/>
                <a:gd name="connsiteY13" fmla="*/ 503421 h 701829"/>
                <a:gd name="connsiteX14" fmla="*/ 114499 w 2918081"/>
                <a:gd name="connsiteY14" fmla="*/ 520674 h 701829"/>
                <a:gd name="connsiteX15" fmla="*/ 183510 w 2918081"/>
                <a:gd name="connsiteY15" fmla="*/ 512048 h 701829"/>
                <a:gd name="connsiteX16" fmla="*/ 209390 w 2918081"/>
                <a:gd name="connsiteY16" fmla="*/ 503421 h 701829"/>
                <a:gd name="connsiteX17" fmla="*/ 269774 w 2918081"/>
                <a:gd name="connsiteY17" fmla="*/ 486168 h 701829"/>
                <a:gd name="connsiteX18" fmla="*/ 338786 w 2918081"/>
                <a:gd name="connsiteY18" fmla="*/ 494795 h 701829"/>
                <a:gd name="connsiteX19" fmla="*/ 381918 w 2918081"/>
                <a:gd name="connsiteY19" fmla="*/ 546553 h 701829"/>
                <a:gd name="connsiteX20" fmla="*/ 407797 w 2918081"/>
                <a:gd name="connsiteY20" fmla="*/ 563806 h 701829"/>
                <a:gd name="connsiteX21" fmla="*/ 459556 w 2918081"/>
                <a:gd name="connsiteY21" fmla="*/ 555180 h 701829"/>
                <a:gd name="connsiteX22" fmla="*/ 485435 w 2918081"/>
                <a:gd name="connsiteY22" fmla="*/ 537927 h 701829"/>
                <a:gd name="connsiteX23" fmla="*/ 519940 w 2918081"/>
                <a:gd name="connsiteY23" fmla="*/ 520674 h 701829"/>
                <a:gd name="connsiteX24" fmla="*/ 571699 w 2918081"/>
                <a:gd name="connsiteY24" fmla="*/ 494795 h 701829"/>
                <a:gd name="connsiteX25" fmla="*/ 632084 w 2918081"/>
                <a:gd name="connsiteY25" fmla="*/ 503421 h 701829"/>
                <a:gd name="connsiteX26" fmla="*/ 657963 w 2918081"/>
                <a:gd name="connsiteY26" fmla="*/ 529300 h 701829"/>
                <a:gd name="connsiteX27" fmla="*/ 692469 w 2918081"/>
                <a:gd name="connsiteY27" fmla="*/ 546553 h 701829"/>
                <a:gd name="connsiteX28" fmla="*/ 770107 w 2918081"/>
                <a:gd name="connsiteY28" fmla="*/ 537927 h 701829"/>
                <a:gd name="connsiteX29" fmla="*/ 821865 w 2918081"/>
                <a:gd name="connsiteY29" fmla="*/ 503421 h 701829"/>
                <a:gd name="connsiteX30" fmla="*/ 847744 w 2918081"/>
                <a:gd name="connsiteY30" fmla="*/ 486168 h 701829"/>
                <a:gd name="connsiteX31" fmla="*/ 899503 w 2918081"/>
                <a:gd name="connsiteY31" fmla="*/ 443036 h 701829"/>
                <a:gd name="connsiteX32" fmla="*/ 925382 w 2918081"/>
                <a:gd name="connsiteY32" fmla="*/ 434410 h 701829"/>
                <a:gd name="connsiteX33" fmla="*/ 951261 w 2918081"/>
                <a:gd name="connsiteY33" fmla="*/ 417157 h 701829"/>
                <a:gd name="connsiteX34" fmla="*/ 972832 w 2918081"/>
                <a:gd name="connsiteY34" fmla="*/ 505848 h 701829"/>
                <a:gd name="connsiteX35" fmla="*/ 1063405 w 2918081"/>
                <a:gd name="connsiteY35" fmla="*/ 417157 h 701829"/>
                <a:gd name="connsiteX36" fmla="*/ 1075652 w 2918081"/>
                <a:gd name="connsiteY36" fmla="*/ 541443 h 701829"/>
                <a:gd name="connsiteX37" fmla="*/ 1166922 w 2918081"/>
                <a:gd name="connsiteY37" fmla="*/ 460289 h 701829"/>
                <a:gd name="connsiteX38" fmla="*/ 1184174 w 2918081"/>
                <a:gd name="connsiteY38" fmla="*/ 486168 h 701829"/>
                <a:gd name="connsiteX39" fmla="*/ 1244559 w 2918081"/>
                <a:gd name="connsiteY39" fmla="*/ 512048 h 701829"/>
                <a:gd name="connsiteX40" fmla="*/ 1270439 w 2918081"/>
                <a:gd name="connsiteY40" fmla="*/ 529300 h 701829"/>
                <a:gd name="connsiteX41" fmla="*/ 1304944 w 2918081"/>
                <a:gd name="connsiteY41" fmla="*/ 546553 h 701829"/>
                <a:gd name="connsiteX42" fmla="*/ 1330824 w 2918081"/>
                <a:gd name="connsiteY42" fmla="*/ 572433 h 701829"/>
                <a:gd name="connsiteX43" fmla="*/ 1391208 w 2918081"/>
                <a:gd name="connsiteY43" fmla="*/ 589685 h 701829"/>
                <a:gd name="connsiteX44" fmla="*/ 1425714 w 2918081"/>
                <a:gd name="connsiteY44" fmla="*/ 606938 h 701829"/>
                <a:gd name="connsiteX45" fmla="*/ 1460220 w 2918081"/>
                <a:gd name="connsiteY45" fmla="*/ 615565 h 701829"/>
                <a:gd name="connsiteX46" fmla="*/ 1555110 w 2918081"/>
                <a:gd name="connsiteY46" fmla="*/ 632817 h 701829"/>
                <a:gd name="connsiteX47" fmla="*/ 1995057 w 2918081"/>
                <a:gd name="connsiteY47" fmla="*/ 641444 h 701829"/>
                <a:gd name="connsiteX48" fmla="*/ 2081322 w 2918081"/>
                <a:gd name="connsiteY48" fmla="*/ 667323 h 701829"/>
                <a:gd name="connsiteX49" fmla="*/ 2107201 w 2918081"/>
                <a:gd name="connsiteY49" fmla="*/ 684576 h 701829"/>
                <a:gd name="connsiteX50" fmla="*/ 2253850 w 2918081"/>
                <a:gd name="connsiteY50" fmla="*/ 701829 h 701829"/>
                <a:gd name="connsiteX51" fmla="*/ 2279729 w 2918081"/>
                <a:gd name="connsiteY51" fmla="*/ 684576 h 701829"/>
                <a:gd name="connsiteX52" fmla="*/ 2322861 w 2918081"/>
                <a:gd name="connsiteY52" fmla="*/ 641444 h 701829"/>
                <a:gd name="connsiteX53" fmla="*/ 2391873 w 2918081"/>
                <a:gd name="connsiteY53" fmla="*/ 598312 h 701829"/>
                <a:gd name="connsiteX54" fmla="*/ 2840446 w 2918081"/>
                <a:gd name="connsiteY54" fmla="*/ 589685 h 701829"/>
                <a:gd name="connsiteX55" fmla="*/ 2866325 w 2918081"/>
                <a:gd name="connsiteY55" fmla="*/ 572433 h 701829"/>
                <a:gd name="connsiteX56" fmla="*/ 2857699 w 2918081"/>
                <a:gd name="connsiteY56" fmla="*/ 546553 h 701829"/>
                <a:gd name="connsiteX57" fmla="*/ 2745556 w 2918081"/>
                <a:gd name="connsiteY57" fmla="*/ 520674 h 701829"/>
                <a:gd name="connsiteX58" fmla="*/ 2650665 w 2918081"/>
                <a:gd name="connsiteY58" fmla="*/ 494795 h 701829"/>
                <a:gd name="connsiteX59" fmla="*/ 2538522 w 2918081"/>
                <a:gd name="connsiteY59" fmla="*/ 468916 h 701829"/>
                <a:gd name="connsiteX60" fmla="*/ 2624786 w 2918081"/>
                <a:gd name="connsiteY60" fmla="*/ 391278 h 701829"/>
                <a:gd name="connsiteX61" fmla="*/ 2642039 w 2918081"/>
                <a:gd name="connsiteY61" fmla="*/ 365399 h 701829"/>
                <a:gd name="connsiteX62" fmla="*/ 2693797 w 2918081"/>
                <a:gd name="connsiteY62" fmla="*/ 322267 h 701829"/>
                <a:gd name="connsiteX63" fmla="*/ 2719676 w 2918081"/>
                <a:gd name="connsiteY63" fmla="*/ 313640 h 701829"/>
                <a:gd name="connsiteX64" fmla="*/ 2403597 w 2918081"/>
                <a:gd name="connsiteY64" fmla="*/ 335278 h 701829"/>
                <a:gd name="connsiteX65" fmla="*/ 2711050 w 2918081"/>
                <a:gd name="connsiteY65" fmla="*/ 227376 h 701829"/>
                <a:gd name="connsiteX66" fmla="*/ 2762808 w 2918081"/>
                <a:gd name="connsiteY66" fmla="*/ 192870 h 701829"/>
                <a:gd name="connsiteX67" fmla="*/ 2788688 w 2918081"/>
                <a:gd name="connsiteY67" fmla="*/ 166991 h 701829"/>
                <a:gd name="connsiteX68" fmla="*/ 2814567 w 2918081"/>
                <a:gd name="connsiteY68" fmla="*/ 149738 h 701829"/>
                <a:gd name="connsiteX69" fmla="*/ 2892205 w 2918081"/>
                <a:gd name="connsiteY69" fmla="*/ 106606 h 701829"/>
                <a:gd name="connsiteX70" fmla="*/ 2324752 w 2918081"/>
                <a:gd name="connsiteY70" fmla="*/ 364253 h 701829"/>
                <a:gd name="connsiteX71" fmla="*/ 2306268 w 2918081"/>
                <a:gd name="connsiteY71" fmla="*/ 382525 h 701829"/>
                <a:gd name="connsiteX72" fmla="*/ 2736929 w 2918081"/>
                <a:gd name="connsiteY72" fmla="*/ 106606 h 701829"/>
                <a:gd name="connsiteX73" fmla="*/ 2685171 w 2918081"/>
                <a:gd name="connsiteY73" fmla="*/ 149738 h 701829"/>
                <a:gd name="connsiteX74" fmla="*/ 2633412 w 2918081"/>
                <a:gd name="connsiteY74" fmla="*/ 166991 h 701829"/>
                <a:gd name="connsiteX75" fmla="*/ 2607533 w 2918081"/>
                <a:gd name="connsiteY75" fmla="*/ 184244 h 701829"/>
                <a:gd name="connsiteX76" fmla="*/ 2581654 w 2918081"/>
                <a:gd name="connsiteY76" fmla="*/ 192870 h 701829"/>
                <a:gd name="connsiteX77" fmla="*/ 2391873 w 2918081"/>
                <a:gd name="connsiteY77" fmla="*/ 210123 h 701829"/>
                <a:gd name="connsiteX78" fmla="*/ 2340114 w 2918081"/>
                <a:gd name="connsiteY78" fmla="*/ 218750 h 701829"/>
                <a:gd name="connsiteX79" fmla="*/ 2219344 w 2918081"/>
                <a:gd name="connsiteY79" fmla="*/ 201497 h 701829"/>
                <a:gd name="connsiteX80" fmla="*/ 2245224 w 2918081"/>
                <a:gd name="connsiteY80" fmla="*/ 158365 h 701829"/>
                <a:gd name="connsiteX81" fmla="*/ 2271103 w 2918081"/>
                <a:gd name="connsiteY81" fmla="*/ 141112 h 701829"/>
                <a:gd name="connsiteX82" fmla="*/ 2305608 w 2918081"/>
                <a:gd name="connsiteY82" fmla="*/ 106606 h 701829"/>
                <a:gd name="connsiteX83" fmla="*/ 2340114 w 2918081"/>
                <a:gd name="connsiteY83" fmla="*/ 80727 h 701829"/>
                <a:gd name="connsiteX84" fmla="*/ 2279729 w 2918081"/>
                <a:gd name="connsiteY84" fmla="*/ 89353 h 701829"/>
                <a:gd name="connsiteX85" fmla="*/ 2227971 w 2918081"/>
                <a:gd name="connsiteY85" fmla="*/ 106606 h 701829"/>
                <a:gd name="connsiteX86" fmla="*/ 2202091 w 2918081"/>
                <a:gd name="connsiteY86" fmla="*/ 123859 h 701829"/>
                <a:gd name="connsiteX87" fmla="*/ 2107201 w 2918081"/>
                <a:gd name="connsiteY87" fmla="*/ 141112 h 701829"/>
                <a:gd name="connsiteX88" fmla="*/ 2055442 w 2918081"/>
                <a:gd name="connsiteY88" fmla="*/ 158365 h 701829"/>
                <a:gd name="connsiteX89" fmla="*/ 2029563 w 2918081"/>
                <a:gd name="connsiteY89" fmla="*/ 166991 h 701829"/>
                <a:gd name="connsiteX90" fmla="*/ 1900167 w 2918081"/>
                <a:gd name="connsiteY90" fmla="*/ 201497 h 701829"/>
                <a:gd name="connsiteX91" fmla="*/ 1788024 w 2918081"/>
                <a:gd name="connsiteY91" fmla="*/ 192870 h 701829"/>
                <a:gd name="connsiteX92" fmla="*/ 1753518 w 2918081"/>
                <a:gd name="connsiteY92" fmla="*/ 149738 h 701829"/>
                <a:gd name="connsiteX93" fmla="*/ 1727639 w 2918081"/>
                <a:gd name="connsiteY93" fmla="*/ 141112 h 701829"/>
                <a:gd name="connsiteX94" fmla="*/ 1658627 w 2918081"/>
                <a:gd name="connsiteY94" fmla="*/ 149738 h 701829"/>
                <a:gd name="connsiteX95" fmla="*/ 1632748 w 2918081"/>
                <a:gd name="connsiteY95" fmla="*/ 166991 h 701829"/>
                <a:gd name="connsiteX96" fmla="*/ 1766287 w 2918081"/>
                <a:gd name="connsiteY96" fmla="*/ 316287 h 701829"/>
                <a:gd name="connsiteX97" fmla="*/ 1132416 w 2918081"/>
                <a:gd name="connsiteY97" fmla="*/ 184244 h 701829"/>
                <a:gd name="connsiteX98" fmla="*/ 1089284 w 2918081"/>
                <a:gd name="connsiteY98" fmla="*/ 201497 h 701829"/>
                <a:gd name="connsiteX99" fmla="*/ 1046152 w 2918081"/>
                <a:gd name="connsiteY99" fmla="*/ 210123 h 701829"/>
                <a:gd name="connsiteX100" fmla="*/ 856371 w 2918081"/>
                <a:gd name="connsiteY100" fmla="*/ 184244 h 701829"/>
                <a:gd name="connsiteX101" fmla="*/ 787359 w 2918081"/>
                <a:gd name="connsiteY101" fmla="*/ 166991 h 701829"/>
                <a:gd name="connsiteX102" fmla="*/ 735601 w 2918081"/>
                <a:gd name="connsiteY102" fmla="*/ 141112 h 701829"/>
                <a:gd name="connsiteX103" fmla="*/ 709722 w 2918081"/>
                <a:gd name="connsiteY103" fmla="*/ 132485 h 701829"/>
                <a:gd name="connsiteX104" fmla="*/ 692469 w 2918081"/>
                <a:gd name="connsiteY104" fmla="*/ 106606 h 701829"/>
                <a:gd name="connsiteX105" fmla="*/ 718348 w 2918081"/>
                <a:gd name="connsiteY105" fmla="*/ 89353 h 701829"/>
                <a:gd name="connsiteX106" fmla="*/ 778733 w 2918081"/>
                <a:gd name="connsiteY106" fmla="*/ 63474 h 701829"/>
                <a:gd name="connsiteX107" fmla="*/ 554446 w 2918081"/>
                <a:gd name="connsiteY107" fmla="*/ 46221 h 701829"/>
                <a:gd name="connsiteX108" fmla="*/ 459556 w 2918081"/>
                <a:gd name="connsiteY108" fmla="*/ 28968 h 701829"/>
                <a:gd name="connsiteX109" fmla="*/ 399171 w 2918081"/>
                <a:gd name="connsiteY109" fmla="*/ 11716 h 701829"/>
                <a:gd name="connsiteX110" fmla="*/ 338786 w 2918081"/>
                <a:gd name="connsiteY110" fmla="*/ 3089 h 701829"/>
                <a:gd name="connsiteX0" fmla="*/ 338786 w 2918081"/>
                <a:gd name="connsiteY0" fmla="*/ 3089 h 701829"/>
                <a:gd name="connsiteX1" fmla="*/ 273751 w 2918081"/>
                <a:gd name="connsiteY1" fmla="*/ 70465 h 701829"/>
                <a:gd name="connsiteX2" fmla="*/ 252773 w 2918081"/>
                <a:gd name="connsiteY2" fmla="*/ 56941 h 701829"/>
                <a:gd name="connsiteX3" fmla="*/ 10982 w 2918081"/>
                <a:gd name="connsiteY3" fmla="*/ 123859 h 701829"/>
                <a:gd name="connsiteX4" fmla="*/ 229902 w 2918081"/>
                <a:gd name="connsiteY4" fmla="*/ 161120 h 701829"/>
                <a:gd name="connsiteX5" fmla="*/ 10982 w 2918081"/>
                <a:gd name="connsiteY5" fmla="*/ 210123 h 701829"/>
                <a:gd name="connsiteX6" fmla="*/ 36861 w 2918081"/>
                <a:gd name="connsiteY6" fmla="*/ 227376 h 701829"/>
                <a:gd name="connsiteX7" fmla="*/ 243895 w 2918081"/>
                <a:gd name="connsiteY7" fmla="*/ 236002 h 701829"/>
                <a:gd name="connsiteX8" fmla="*/ 235269 w 2918081"/>
                <a:gd name="connsiteY8" fmla="*/ 322267 h 701829"/>
                <a:gd name="connsiteX9" fmla="*/ 209390 w 2918081"/>
                <a:gd name="connsiteY9" fmla="*/ 339519 h 701829"/>
                <a:gd name="connsiteX10" fmla="*/ 157631 w 2918081"/>
                <a:gd name="connsiteY10" fmla="*/ 391278 h 701829"/>
                <a:gd name="connsiteX11" fmla="*/ 123125 w 2918081"/>
                <a:gd name="connsiteY11" fmla="*/ 443036 h 701829"/>
                <a:gd name="connsiteX12" fmla="*/ 71367 w 2918081"/>
                <a:gd name="connsiteY12" fmla="*/ 477542 h 701829"/>
                <a:gd name="connsiteX13" fmla="*/ 62740 w 2918081"/>
                <a:gd name="connsiteY13" fmla="*/ 503421 h 701829"/>
                <a:gd name="connsiteX14" fmla="*/ 114499 w 2918081"/>
                <a:gd name="connsiteY14" fmla="*/ 520674 h 701829"/>
                <a:gd name="connsiteX15" fmla="*/ 183510 w 2918081"/>
                <a:gd name="connsiteY15" fmla="*/ 512048 h 701829"/>
                <a:gd name="connsiteX16" fmla="*/ 209390 w 2918081"/>
                <a:gd name="connsiteY16" fmla="*/ 503421 h 701829"/>
                <a:gd name="connsiteX17" fmla="*/ 269774 w 2918081"/>
                <a:gd name="connsiteY17" fmla="*/ 486168 h 701829"/>
                <a:gd name="connsiteX18" fmla="*/ 338786 w 2918081"/>
                <a:gd name="connsiteY18" fmla="*/ 494795 h 701829"/>
                <a:gd name="connsiteX19" fmla="*/ 381918 w 2918081"/>
                <a:gd name="connsiteY19" fmla="*/ 546553 h 701829"/>
                <a:gd name="connsiteX20" fmla="*/ 407797 w 2918081"/>
                <a:gd name="connsiteY20" fmla="*/ 563806 h 701829"/>
                <a:gd name="connsiteX21" fmla="*/ 459556 w 2918081"/>
                <a:gd name="connsiteY21" fmla="*/ 555180 h 701829"/>
                <a:gd name="connsiteX22" fmla="*/ 485435 w 2918081"/>
                <a:gd name="connsiteY22" fmla="*/ 537927 h 701829"/>
                <a:gd name="connsiteX23" fmla="*/ 519940 w 2918081"/>
                <a:gd name="connsiteY23" fmla="*/ 520674 h 701829"/>
                <a:gd name="connsiteX24" fmla="*/ 571699 w 2918081"/>
                <a:gd name="connsiteY24" fmla="*/ 494795 h 701829"/>
                <a:gd name="connsiteX25" fmla="*/ 632084 w 2918081"/>
                <a:gd name="connsiteY25" fmla="*/ 503421 h 701829"/>
                <a:gd name="connsiteX26" fmla="*/ 657963 w 2918081"/>
                <a:gd name="connsiteY26" fmla="*/ 529300 h 701829"/>
                <a:gd name="connsiteX27" fmla="*/ 692469 w 2918081"/>
                <a:gd name="connsiteY27" fmla="*/ 546553 h 701829"/>
                <a:gd name="connsiteX28" fmla="*/ 770107 w 2918081"/>
                <a:gd name="connsiteY28" fmla="*/ 537927 h 701829"/>
                <a:gd name="connsiteX29" fmla="*/ 821865 w 2918081"/>
                <a:gd name="connsiteY29" fmla="*/ 503421 h 701829"/>
                <a:gd name="connsiteX30" fmla="*/ 847744 w 2918081"/>
                <a:gd name="connsiteY30" fmla="*/ 486168 h 701829"/>
                <a:gd name="connsiteX31" fmla="*/ 899503 w 2918081"/>
                <a:gd name="connsiteY31" fmla="*/ 443036 h 701829"/>
                <a:gd name="connsiteX32" fmla="*/ 925382 w 2918081"/>
                <a:gd name="connsiteY32" fmla="*/ 434410 h 701829"/>
                <a:gd name="connsiteX33" fmla="*/ 951261 w 2918081"/>
                <a:gd name="connsiteY33" fmla="*/ 417157 h 701829"/>
                <a:gd name="connsiteX34" fmla="*/ 972832 w 2918081"/>
                <a:gd name="connsiteY34" fmla="*/ 505848 h 701829"/>
                <a:gd name="connsiteX35" fmla="*/ 1063405 w 2918081"/>
                <a:gd name="connsiteY35" fmla="*/ 417157 h 701829"/>
                <a:gd name="connsiteX36" fmla="*/ 1075652 w 2918081"/>
                <a:gd name="connsiteY36" fmla="*/ 541443 h 701829"/>
                <a:gd name="connsiteX37" fmla="*/ 1166922 w 2918081"/>
                <a:gd name="connsiteY37" fmla="*/ 460289 h 701829"/>
                <a:gd name="connsiteX38" fmla="*/ 1184174 w 2918081"/>
                <a:gd name="connsiteY38" fmla="*/ 486168 h 701829"/>
                <a:gd name="connsiteX39" fmla="*/ 1244559 w 2918081"/>
                <a:gd name="connsiteY39" fmla="*/ 512048 h 701829"/>
                <a:gd name="connsiteX40" fmla="*/ 1270439 w 2918081"/>
                <a:gd name="connsiteY40" fmla="*/ 529300 h 701829"/>
                <a:gd name="connsiteX41" fmla="*/ 1304944 w 2918081"/>
                <a:gd name="connsiteY41" fmla="*/ 546553 h 701829"/>
                <a:gd name="connsiteX42" fmla="*/ 1330824 w 2918081"/>
                <a:gd name="connsiteY42" fmla="*/ 572433 h 701829"/>
                <a:gd name="connsiteX43" fmla="*/ 1391208 w 2918081"/>
                <a:gd name="connsiteY43" fmla="*/ 589685 h 701829"/>
                <a:gd name="connsiteX44" fmla="*/ 1425714 w 2918081"/>
                <a:gd name="connsiteY44" fmla="*/ 606938 h 701829"/>
                <a:gd name="connsiteX45" fmla="*/ 1460220 w 2918081"/>
                <a:gd name="connsiteY45" fmla="*/ 615565 h 701829"/>
                <a:gd name="connsiteX46" fmla="*/ 1555110 w 2918081"/>
                <a:gd name="connsiteY46" fmla="*/ 632817 h 701829"/>
                <a:gd name="connsiteX47" fmla="*/ 1995057 w 2918081"/>
                <a:gd name="connsiteY47" fmla="*/ 641444 h 701829"/>
                <a:gd name="connsiteX48" fmla="*/ 2081322 w 2918081"/>
                <a:gd name="connsiteY48" fmla="*/ 667323 h 701829"/>
                <a:gd name="connsiteX49" fmla="*/ 2107201 w 2918081"/>
                <a:gd name="connsiteY49" fmla="*/ 684576 h 701829"/>
                <a:gd name="connsiteX50" fmla="*/ 2253850 w 2918081"/>
                <a:gd name="connsiteY50" fmla="*/ 701829 h 701829"/>
                <a:gd name="connsiteX51" fmla="*/ 2279729 w 2918081"/>
                <a:gd name="connsiteY51" fmla="*/ 684576 h 701829"/>
                <a:gd name="connsiteX52" fmla="*/ 2322861 w 2918081"/>
                <a:gd name="connsiteY52" fmla="*/ 641444 h 701829"/>
                <a:gd name="connsiteX53" fmla="*/ 2391873 w 2918081"/>
                <a:gd name="connsiteY53" fmla="*/ 598312 h 701829"/>
                <a:gd name="connsiteX54" fmla="*/ 2840446 w 2918081"/>
                <a:gd name="connsiteY54" fmla="*/ 589685 h 701829"/>
                <a:gd name="connsiteX55" fmla="*/ 2866325 w 2918081"/>
                <a:gd name="connsiteY55" fmla="*/ 572433 h 701829"/>
                <a:gd name="connsiteX56" fmla="*/ 2388091 w 2918081"/>
                <a:gd name="connsiteY56" fmla="*/ 492910 h 701829"/>
                <a:gd name="connsiteX57" fmla="*/ 2745556 w 2918081"/>
                <a:gd name="connsiteY57" fmla="*/ 520674 h 701829"/>
                <a:gd name="connsiteX58" fmla="*/ 2650665 w 2918081"/>
                <a:gd name="connsiteY58" fmla="*/ 494795 h 701829"/>
                <a:gd name="connsiteX59" fmla="*/ 2538522 w 2918081"/>
                <a:gd name="connsiteY59" fmla="*/ 468916 h 701829"/>
                <a:gd name="connsiteX60" fmla="*/ 2624786 w 2918081"/>
                <a:gd name="connsiteY60" fmla="*/ 391278 h 701829"/>
                <a:gd name="connsiteX61" fmla="*/ 2642039 w 2918081"/>
                <a:gd name="connsiteY61" fmla="*/ 365399 h 701829"/>
                <a:gd name="connsiteX62" fmla="*/ 2693797 w 2918081"/>
                <a:gd name="connsiteY62" fmla="*/ 322267 h 701829"/>
                <a:gd name="connsiteX63" fmla="*/ 2719676 w 2918081"/>
                <a:gd name="connsiteY63" fmla="*/ 313640 h 701829"/>
                <a:gd name="connsiteX64" fmla="*/ 2403597 w 2918081"/>
                <a:gd name="connsiteY64" fmla="*/ 335278 h 701829"/>
                <a:gd name="connsiteX65" fmla="*/ 2711050 w 2918081"/>
                <a:gd name="connsiteY65" fmla="*/ 227376 h 701829"/>
                <a:gd name="connsiteX66" fmla="*/ 2762808 w 2918081"/>
                <a:gd name="connsiteY66" fmla="*/ 192870 h 701829"/>
                <a:gd name="connsiteX67" fmla="*/ 2788688 w 2918081"/>
                <a:gd name="connsiteY67" fmla="*/ 166991 h 701829"/>
                <a:gd name="connsiteX68" fmla="*/ 2814567 w 2918081"/>
                <a:gd name="connsiteY68" fmla="*/ 149738 h 701829"/>
                <a:gd name="connsiteX69" fmla="*/ 2892205 w 2918081"/>
                <a:gd name="connsiteY69" fmla="*/ 106606 h 701829"/>
                <a:gd name="connsiteX70" fmla="*/ 2324752 w 2918081"/>
                <a:gd name="connsiteY70" fmla="*/ 364253 h 701829"/>
                <a:gd name="connsiteX71" fmla="*/ 2306268 w 2918081"/>
                <a:gd name="connsiteY71" fmla="*/ 382525 h 701829"/>
                <a:gd name="connsiteX72" fmla="*/ 2736929 w 2918081"/>
                <a:gd name="connsiteY72" fmla="*/ 106606 h 701829"/>
                <a:gd name="connsiteX73" fmla="*/ 2685171 w 2918081"/>
                <a:gd name="connsiteY73" fmla="*/ 149738 h 701829"/>
                <a:gd name="connsiteX74" fmla="*/ 2633412 w 2918081"/>
                <a:gd name="connsiteY74" fmla="*/ 166991 h 701829"/>
                <a:gd name="connsiteX75" fmla="*/ 2607533 w 2918081"/>
                <a:gd name="connsiteY75" fmla="*/ 184244 h 701829"/>
                <a:gd name="connsiteX76" fmla="*/ 2581654 w 2918081"/>
                <a:gd name="connsiteY76" fmla="*/ 192870 h 701829"/>
                <a:gd name="connsiteX77" fmla="*/ 2391873 w 2918081"/>
                <a:gd name="connsiteY77" fmla="*/ 210123 h 701829"/>
                <a:gd name="connsiteX78" fmla="*/ 2340114 w 2918081"/>
                <a:gd name="connsiteY78" fmla="*/ 218750 h 701829"/>
                <a:gd name="connsiteX79" fmla="*/ 2219344 w 2918081"/>
                <a:gd name="connsiteY79" fmla="*/ 201497 h 701829"/>
                <a:gd name="connsiteX80" fmla="*/ 2245224 w 2918081"/>
                <a:gd name="connsiteY80" fmla="*/ 158365 h 701829"/>
                <a:gd name="connsiteX81" fmla="*/ 2271103 w 2918081"/>
                <a:gd name="connsiteY81" fmla="*/ 141112 h 701829"/>
                <a:gd name="connsiteX82" fmla="*/ 2305608 w 2918081"/>
                <a:gd name="connsiteY82" fmla="*/ 106606 h 701829"/>
                <a:gd name="connsiteX83" fmla="*/ 2340114 w 2918081"/>
                <a:gd name="connsiteY83" fmla="*/ 80727 h 701829"/>
                <a:gd name="connsiteX84" fmla="*/ 2279729 w 2918081"/>
                <a:gd name="connsiteY84" fmla="*/ 89353 h 701829"/>
                <a:gd name="connsiteX85" fmla="*/ 2227971 w 2918081"/>
                <a:gd name="connsiteY85" fmla="*/ 106606 h 701829"/>
                <a:gd name="connsiteX86" fmla="*/ 2202091 w 2918081"/>
                <a:gd name="connsiteY86" fmla="*/ 123859 h 701829"/>
                <a:gd name="connsiteX87" fmla="*/ 2107201 w 2918081"/>
                <a:gd name="connsiteY87" fmla="*/ 141112 h 701829"/>
                <a:gd name="connsiteX88" fmla="*/ 2055442 w 2918081"/>
                <a:gd name="connsiteY88" fmla="*/ 158365 h 701829"/>
                <a:gd name="connsiteX89" fmla="*/ 2029563 w 2918081"/>
                <a:gd name="connsiteY89" fmla="*/ 166991 h 701829"/>
                <a:gd name="connsiteX90" fmla="*/ 1900167 w 2918081"/>
                <a:gd name="connsiteY90" fmla="*/ 201497 h 701829"/>
                <a:gd name="connsiteX91" fmla="*/ 1788024 w 2918081"/>
                <a:gd name="connsiteY91" fmla="*/ 192870 h 701829"/>
                <a:gd name="connsiteX92" fmla="*/ 1753518 w 2918081"/>
                <a:gd name="connsiteY92" fmla="*/ 149738 h 701829"/>
                <a:gd name="connsiteX93" fmla="*/ 1727639 w 2918081"/>
                <a:gd name="connsiteY93" fmla="*/ 141112 h 701829"/>
                <a:gd name="connsiteX94" fmla="*/ 1658627 w 2918081"/>
                <a:gd name="connsiteY94" fmla="*/ 149738 h 701829"/>
                <a:gd name="connsiteX95" fmla="*/ 1632748 w 2918081"/>
                <a:gd name="connsiteY95" fmla="*/ 166991 h 701829"/>
                <a:gd name="connsiteX96" fmla="*/ 1766287 w 2918081"/>
                <a:gd name="connsiteY96" fmla="*/ 316287 h 701829"/>
                <a:gd name="connsiteX97" fmla="*/ 1132416 w 2918081"/>
                <a:gd name="connsiteY97" fmla="*/ 184244 h 701829"/>
                <a:gd name="connsiteX98" fmla="*/ 1089284 w 2918081"/>
                <a:gd name="connsiteY98" fmla="*/ 201497 h 701829"/>
                <a:gd name="connsiteX99" fmla="*/ 1046152 w 2918081"/>
                <a:gd name="connsiteY99" fmla="*/ 210123 h 701829"/>
                <a:gd name="connsiteX100" fmla="*/ 856371 w 2918081"/>
                <a:gd name="connsiteY100" fmla="*/ 184244 h 701829"/>
                <a:gd name="connsiteX101" fmla="*/ 787359 w 2918081"/>
                <a:gd name="connsiteY101" fmla="*/ 166991 h 701829"/>
                <a:gd name="connsiteX102" fmla="*/ 735601 w 2918081"/>
                <a:gd name="connsiteY102" fmla="*/ 141112 h 701829"/>
                <a:gd name="connsiteX103" fmla="*/ 709722 w 2918081"/>
                <a:gd name="connsiteY103" fmla="*/ 132485 h 701829"/>
                <a:gd name="connsiteX104" fmla="*/ 692469 w 2918081"/>
                <a:gd name="connsiteY104" fmla="*/ 106606 h 701829"/>
                <a:gd name="connsiteX105" fmla="*/ 718348 w 2918081"/>
                <a:gd name="connsiteY105" fmla="*/ 89353 h 701829"/>
                <a:gd name="connsiteX106" fmla="*/ 778733 w 2918081"/>
                <a:gd name="connsiteY106" fmla="*/ 63474 h 701829"/>
                <a:gd name="connsiteX107" fmla="*/ 554446 w 2918081"/>
                <a:gd name="connsiteY107" fmla="*/ 46221 h 701829"/>
                <a:gd name="connsiteX108" fmla="*/ 459556 w 2918081"/>
                <a:gd name="connsiteY108" fmla="*/ 28968 h 701829"/>
                <a:gd name="connsiteX109" fmla="*/ 399171 w 2918081"/>
                <a:gd name="connsiteY109" fmla="*/ 11716 h 701829"/>
                <a:gd name="connsiteX110" fmla="*/ 338786 w 2918081"/>
                <a:gd name="connsiteY110" fmla="*/ 3089 h 701829"/>
                <a:gd name="connsiteX0" fmla="*/ 338786 w 2918081"/>
                <a:gd name="connsiteY0" fmla="*/ 3089 h 701829"/>
                <a:gd name="connsiteX1" fmla="*/ 273751 w 2918081"/>
                <a:gd name="connsiteY1" fmla="*/ 70465 h 701829"/>
                <a:gd name="connsiteX2" fmla="*/ 252773 w 2918081"/>
                <a:gd name="connsiteY2" fmla="*/ 56941 h 701829"/>
                <a:gd name="connsiteX3" fmla="*/ 10982 w 2918081"/>
                <a:gd name="connsiteY3" fmla="*/ 123859 h 701829"/>
                <a:gd name="connsiteX4" fmla="*/ 229902 w 2918081"/>
                <a:gd name="connsiteY4" fmla="*/ 161120 h 701829"/>
                <a:gd name="connsiteX5" fmla="*/ 10982 w 2918081"/>
                <a:gd name="connsiteY5" fmla="*/ 210123 h 701829"/>
                <a:gd name="connsiteX6" fmla="*/ 36861 w 2918081"/>
                <a:gd name="connsiteY6" fmla="*/ 227376 h 701829"/>
                <a:gd name="connsiteX7" fmla="*/ 243895 w 2918081"/>
                <a:gd name="connsiteY7" fmla="*/ 236002 h 701829"/>
                <a:gd name="connsiteX8" fmla="*/ 235269 w 2918081"/>
                <a:gd name="connsiteY8" fmla="*/ 322267 h 701829"/>
                <a:gd name="connsiteX9" fmla="*/ 209390 w 2918081"/>
                <a:gd name="connsiteY9" fmla="*/ 339519 h 701829"/>
                <a:gd name="connsiteX10" fmla="*/ 157631 w 2918081"/>
                <a:gd name="connsiteY10" fmla="*/ 391278 h 701829"/>
                <a:gd name="connsiteX11" fmla="*/ 123125 w 2918081"/>
                <a:gd name="connsiteY11" fmla="*/ 443036 h 701829"/>
                <a:gd name="connsiteX12" fmla="*/ 71367 w 2918081"/>
                <a:gd name="connsiteY12" fmla="*/ 477542 h 701829"/>
                <a:gd name="connsiteX13" fmla="*/ 62740 w 2918081"/>
                <a:gd name="connsiteY13" fmla="*/ 503421 h 701829"/>
                <a:gd name="connsiteX14" fmla="*/ 114499 w 2918081"/>
                <a:gd name="connsiteY14" fmla="*/ 520674 h 701829"/>
                <a:gd name="connsiteX15" fmla="*/ 183510 w 2918081"/>
                <a:gd name="connsiteY15" fmla="*/ 512048 h 701829"/>
                <a:gd name="connsiteX16" fmla="*/ 209390 w 2918081"/>
                <a:gd name="connsiteY16" fmla="*/ 503421 h 701829"/>
                <a:gd name="connsiteX17" fmla="*/ 269774 w 2918081"/>
                <a:gd name="connsiteY17" fmla="*/ 486168 h 701829"/>
                <a:gd name="connsiteX18" fmla="*/ 338786 w 2918081"/>
                <a:gd name="connsiteY18" fmla="*/ 494795 h 701829"/>
                <a:gd name="connsiteX19" fmla="*/ 381918 w 2918081"/>
                <a:gd name="connsiteY19" fmla="*/ 546553 h 701829"/>
                <a:gd name="connsiteX20" fmla="*/ 407797 w 2918081"/>
                <a:gd name="connsiteY20" fmla="*/ 563806 h 701829"/>
                <a:gd name="connsiteX21" fmla="*/ 459556 w 2918081"/>
                <a:gd name="connsiteY21" fmla="*/ 555180 h 701829"/>
                <a:gd name="connsiteX22" fmla="*/ 485435 w 2918081"/>
                <a:gd name="connsiteY22" fmla="*/ 537927 h 701829"/>
                <a:gd name="connsiteX23" fmla="*/ 519940 w 2918081"/>
                <a:gd name="connsiteY23" fmla="*/ 520674 h 701829"/>
                <a:gd name="connsiteX24" fmla="*/ 571699 w 2918081"/>
                <a:gd name="connsiteY24" fmla="*/ 494795 h 701829"/>
                <a:gd name="connsiteX25" fmla="*/ 632084 w 2918081"/>
                <a:gd name="connsiteY25" fmla="*/ 503421 h 701829"/>
                <a:gd name="connsiteX26" fmla="*/ 657963 w 2918081"/>
                <a:gd name="connsiteY26" fmla="*/ 529300 h 701829"/>
                <a:gd name="connsiteX27" fmla="*/ 692469 w 2918081"/>
                <a:gd name="connsiteY27" fmla="*/ 546553 h 701829"/>
                <a:gd name="connsiteX28" fmla="*/ 770107 w 2918081"/>
                <a:gd name="connsiteY28" fmla="*/ 537927 h 701829"/>
                <a:gd name="connsiteX29" fmla="*/ 821865 w 2918081"/>
                <a:gd name="connsiteY29" fmla="*/ 503421 h 701829"/>
                <a:gd name="connsiteX30" fmla="*/ 847744 w 2918081"/>
                <a:gd name="connsiteY30" fmla="*/ 486168 h 701829"/>
                <a:gd name="connsiteX31" fmla="*/ 899503 w 2918081"/>
                <a:gd name="connsiteY31" fmla="*/ 443036 h 701829"/>
                <a:gd name="connsiteX32" fmla="*/ 925382 w 2918081"/>
                <a:gd name="connsiteY32" fmla="*/ 434410 h 701829"/>
                <a:gd name="connsiteX33" fmla="*/ 951261 w 2918081"/>
                <a:gd name="connsiteY33" fmla="*/ 417157 h 701829"/>
                <a:gd name="connsiteX34" fmla="*/ 972832 w 2918081"/>
                <a:gd name="connsiteY34" fmla="*/ 505848 h 701829"/>
                <a:gd name="connsiteX35" fmla="*/ 1063405 w 2918081"/>
                <a:gd name="connsiteY35" fmla="*/ 417157 h 701829"/>
                <a:gd name="connsiteX36" fmla="*/ 1075652 w 2918081"/>
                <a:gd name="connsiteY36" fmla="*/ 541443 h 701829"/>
                <a:gd name="connsiteX37" fmla="*/ 1166922 w 2918081"/>
                <a:gd name="connsiteY37" fmla="*/ 460289 h 701829"/>
                <a:gd name="connsiteX38" fmla="*/ 1184174 w 2918081"/>
                <a:gd name="connsiteY38" fmla="*/ 486168 h 701829"/>
                <a:gd name="connsiteX39" fmla="*/ 1244559 w 2918081"/>
                <a:gd name="connsiteY39" fmla="*/ 512048 h 701829"/>
                <a:gd name="connsiteX40" fmla="*/ 1270439 w 2918081"/>
                <a:gd name="connsiteY40" fmla="*/ 529300 h 701829"/>
                <a:gd name="connsiteX41" fmla="*/ 1304944 w 2918081"/>
                <a:gd name="connsiteY41" fmla="*/ 546553 h 701829"/>
                <a:gd name="connsiteX42" fmla="*/ 1330824 w 2918081"/>
                <a:gd name="connsiteY42" fmla="*/ 572433 h 701829"/>
                <a:gd name="connsiteX43" fmla="*/ 1391208 w 2918081"/>
                <a:gd name="connsiteY43" fmla="*/ 589685 h 701829"/>
                <a:gd name="connsiteX44" fmla="*/ 1425714 w 2918081"/>
                <a:gd name="connsiteY44" fmla="*/ 606938 h 701829"/>
                <a:gd name="connsiteX45" fmla="*/ 1460220 w 2918081"/>
                <a:gd name="connsiteY45" fmla="*/ 615565 h 701829"/>
                <a:gd name="connsiteX46" fmla="*/ 1555110 w 2918081"/>
                <a:gd name="connsiteY46" fmla="*/ 632817 h 701829"/>
                <a:gd name="connsiteX47" fmla="*/ 1995057 w 2918081"/>
                <a:gd name="connsiteY47" fmla="*/ 641444 h 701829"/>
                <a:gd name="connsiteX48" fmla="*/ 2081322 w 2918081"/>
                <a:gd name="connsiteY48" fmla="*/ 667323 h 701829"/>
                <a:gd name="connsiteX49" fmla="*/ 2107201 w 2918081"/>
                <a:gd name="connsiteY49" fmla="*/ 684576 h 701829"/>
                <a:gd name="connsiteX50" fmla="*/ 2253850 w 2918081"/>
                <a:gd name="connsiteY50" fmla="*/ 701829 h 701829"/>
                <a:gd name="connsiteX51" fmla="*/ 2279729 w 2918081"/>
                <a:gd name="connsiteY51" fmla="*/ 684576 h 701829"/>
                <a:gd name="connsiteX52" fmla="*/ 2322861 w 2918081"/>
                <a:gd name="connsiteY52" fmla="*/ 641444 h 701829"/>
                <a:gd name="connsiteX53" fmla="*/ 2391873 w 2918081"/>
                <a:gd name="connsiteY53" fmla="*/ 598312 h 701829"/>
                <a:gd name="connsiteX54" fmla="*/ 2372997 w 2918081"/>
                <a:gd name="connsiteY54" fmla="*/ 527515 h 701829"/>
                <a:gd name="connsiteX55" fmla="*/ 2866325 w 2918081"/>
                <a:gd name="connsiteY55" fmla="*/ 572433 h 701829"/>
                <a:gd name="connsiteX56" fmla="*/ 2388091 w 2918081"/>
                <a:gd name="connsiteY56" fmla="*/ 492910 h 701829"/>
                <a:gd name="connsiteX57" fmla="*/ 2745556 w 2918081"/>
                <a:gd name="connsiteY57" fmla="*/ 520674 h 701829"/>
                <a:gd name="connsiteX58" fmla="*/ 2650665 w 2918081"/>
                <a:gd name="connsiteY58" fmla="*/ 494795 h 701829"/>
                <a:gd name="connsiteX59" fmla="*/ 2538522 w 2918081"/>
                <a:gd name="connsiteY59" fmla="*/ 468916 h 701829"/>
                <a:gd name="connsiteX60" fmla="*/ 2624786 w 2918081"/>
                <a:gd name="connsiteY60" fmla="*/ 391278 h 701829"/>
                <a:gd name="connsiteX61" fmla="*/ 2642039 w 2918081"/>
                <a:gd name="connsiteY61" fmla="*/ 365399 h 701829"/>
                <a:gd name="connsiteX62" fmla="*/ 2693797 w 2918081"/>
                <a:gd name="connsiteY62" fmla="*/ 322267 h 701829"/>
                <a:gd name="connsiteX63" fmla="*/ 2719676 w 2918081"/>
                <a:gd name="connsiteY63" fmla="*/ 313640 h 701829"/>
                <a:gd name="connsiteX64" fmla="*/ 2403597 w 2918081"/>
                <a:gd name="connsiteY64" fmla="*/ 335278 h 701829"/>
                <a:gd name="connsiteX65" fmla="*/ 2711050 w 2918081"/>
                <a:gd name="connsiteY65" fmla="*/ 227376 h 701829"/>
                <a:gd name="connsiteX66" fmla="*/ 2762808 w 2918081"/>
                <a:gd name="connsiteY66" fmla="*/ 192870 h 701829"/>
                <a:gd name="connsiteX67" fmla="*/ 2788688 w 2918081"/>
                <a:gd name="connsiteY67" fmla="*/ 166991 h 701829"/>
                <a:gd name="connsiteX68" fmla="*/ 2814567 w 2918081"/>
                <a:gd name="connsiteY68" fmla="*/ 149738 h 701829"/>
                <a:gd name="connsiteX69" fmla="*/ 2892205 w 2918081"/>
                <a:gd name="connsiteY69" fmla="*/ 106606 h 701829"/>
                <a:gd name="connsiteX70" fmla="*/ 2324752 w 2918081"/>
                <a:gd name="connsiteY70" fmla="*/ 364253 h 701829"/>
                <a:gd name="connsiteX71" fmla="*/ 2306268 w 2918081"/>
                <a:gd name="connsiteY71" fmla="*/ 382525 h 701829"/>
                <a:gd name="connsiteX72" fmla="*/ 2736929 w 2918081"/>
                <a:gd name="connsiteY72" fmla="*/ 106606 h 701829"/>
                <a:gd name="connsiteX73" fmla="*/ 2685171 w 2918081"/>
                <a:gd name="connsiteY73" fmla="*/ 149738 h 701829"/>
                <a:gd name="connsiteX74" fmla="*/ 2633412 w 2918081"/>
                <a:gd name="connsiteY74" fmla="*/ 166991 h 701829"/>
                <a:gd name="connsiteX75" fmla="*/ 2607533 w 2918081"/>
                <a:gd name="connsiteY75" fmla="*/ 184244 h 701829"/>
                <a:gd name="connsiteX76" fmla="*/ 2581654 w 2918081"/>
                <a:gd name="connsiteY76" fmla="*/ 192870 h 701829"/>
                <a:gd name="connsiteX77" fmla="*/ 2391873 w 2918081"/>
                <a:gd name="connsiteY77" fmla="*/ 210123 h 701829"/>
                <a:gd name="connsiteX78" fmla="*/ 2340114 w 2918081"/>
                <a:gd name="connsiteY78" fmla="*/ 218750 h 701829"/>
                <a:gd name="connsiteX79" fmla="*/ 2219344 w 2918081"/>
                <a:gd name="connsiteY79" fmla="*/ 201497 h 701829"/>
                <a:gd name="connsiteX80" fmla="*/ 2245224 w 2918081"/>
                <a:gd name="connsiteY80" fmla="*/ 158365 h 701829"/>
                <a:gd name="connsiteX81" fmla="*/ 2271103 w 2918081"/>
                <a:gd name="connsiteY81" fmla="*/ 141112 h 701829"/>
                <a:gd name="connsiteX82" fmla="*/ 2305608 w 2918081"/>
                <a:gd name="connsiteY82" fmla="*/ 106606 h 701829"/>
                <a:gd name="connsiteX83" fmla="*/ 2340114 w 2918081"/>
                <a:gd name="connsiteY83" fmla="*/ 80727 h 701829"/>
                <a:gd name="connsiteX84" fmla="*/ 2279729 w 2918081"/>
                <a:gd name="connsiteY84" fmla="*/ 89353 h 701829"/>
                <a:gd name="connsiteX85" fmla="*/ 2227971 w 2918081"/>
                <a:gd name="connsiteY85" fmla="*/ 106606 h 701829"/>
                <a:gd name="connsiteX86" fmla="*/ 2202091 w 2918081"/>
                <a:gd name="connsiteY86" fmla="*/ 123859 h 701829"/>
                <a:gd name="connsiteX87" fmla="*/ 2107201 w 2918081"/>
                <a:gd name="connsiteY87" fmla="*/ 141112 h 701829"/>
                <a:gd name="connsiteX88" fmla="*/ 2055442 w 2918081"/>
                <a:gd name="connsiteY88" fmla="*/ 158365 h 701829"/>
                <a:gd name="connsiteX89" fmla="*/ 2029563 w 2918081"/>
                <a:gd name="connsiteY89" fmla="*/ 166991 h 701829"/>
                <a:gd name="connsiteX90" fmla="*/ 1900167 w 2918081"/>
                <a:gd name="connsiteY90" fmla="*/ 201497 h 701829"/>
                <a:gd name="connsiteX91" fmla="*/ 1788024 w 2918081"/>
                <a:gd name="connsiteY91" fmla="*/ 192870 h 701829"/>
                <a:gd name="connsiteX92" fmla="*/ 1753518 w 2918081"/>
                <a:gd name="connsiteY92" fmla="*/ 149738 h 701829"/>
                <a:gd name="connsiteX93" fmla="*/ 1727639 w 2918081"/>
                <a:gd name="connsiteY93" fmla="*/ 141112 h 701829"/>
                <a:gd name="connsiteX94" fmla="*/ 1658627 w 2918081"/>
                <a:gd name="connsiteY94" fmla="*/ 149738 h 701829"/>
                <a:gd name="connsiteX95" fmla="*/ 1632748 w 2918081"/>
                <a:gd name="connsiteY95" fmla="*/ 166991 h 701829"/>
                <a:gd name="connsiteX96" fmla="*/ 1766287 w 2918081"/>
                <a:gd name="connsiteY96" fmla="*/ 316287 h 701829"/>
                <a:gd name="connsiteX97" fmla="*/ 1132416 w 2918081"/>
                <a:gd name="connsiteY97" fmla="*/ 184244 h 701829"/>
                <a:gd name="connsiteX98" fmla="*/ 1089284 w 2918081"/>
                <a:gd name="connsiteY98" fmla="*/ 201497 h 701829"/>
                <a:gd name="connsiteX99" fmla="*/ 1046152 w 2918081"/>
                <a:gd name="connsiteY99" fmla="*/ 210123 h 701829"/>
                <a:gd name="connsiteX100" fmla="*/ 856371 w 2918081"/>
                <a:gd name="connsiteY100" fmla="*/ 184244 h 701829"/>
                <a:gd name="connsiteX101" fmla="*/ 787359 w 2918081"/>
                <a:gd name="connsiteY101" fmla="*/ 166991 h 701829"/>
                <a:gd name="connsiteX102" fmla="*/ 735601 w 2918081"/>
                <a:gd name="connsiteY102" fmla="*/ 141112 h 701829"/>
                <a:gd name="connsiteX103" fmla="*/ 709722 w 2918081"/>
                <a:gd name="connsiteY103" fmla="*/ 132485 h 701829"/>
                <a:gd name="connsiteX104" fmla="*/ 692469 w 2918081"/>
                <a:gd name="connsiteY104" fmla="*/ 106606 h 701829"/>
                <a:gd name="connsiteX105" fmla="*/ 718348 w 2918081"/>
                <a:gd name="connsiteY105" fmla="*/ 89353 h 701829"/>
                <a:gd name="connsiteX106" fmla="*/ 778733 w 2918081"/>
                <a:gd name="connsiteY106" fmla="*/ 63474 h 701829"/>
                <a:gd name="connsiteX107" fmla="*/ 554446 w 2918081"/>
                <a:gd name="connsiteY107" fmla="*/ 46221 h 701829"/>
                <a:gd name="connsiteX108" fmla="*/ 459556 w 2918081"/>
                <a:gd name="connsiteY108" fmla="*/ 28968 h 701829"/>
                <a:gd name="connsiteX109" fmla="*/ 399171 w 2918081"/>
                <a:gd name="connsiteY109" fmla="*/ 11716 h 701829"/>
                <a:gd name="connsiteX110" fmla="*/ 338786 w 2918081"/>
                <a:gd name="connsiteY110" fmla="*/ 3089 h 701829"/>
                <a:gd name="connsiteX0" fmla="*/ 338786 w 2918081"/>
                <a:gd name="connsiteY0" fmla="*/ 3089 h 701829"/>
                <a:gd name="connsiteX1" fmla="*/ 273751 w 2918081"/>
                <a:gd name="connsiteY1" fmla="*/ 70465 h 701829"/>
                <a:gd name="connsiteX2" fmla="*/ 252773 w 2918081"/>
                <a:gd name="connsiteY2" fmla="*/ 56941 h 701829"/>
                <a:gd name="connsiteX3" fmla="*/ 10982 w 2918081"/>
                <a:gd name="connsiteY3" fmla="*/ 123859 h 701829"/>
                <a:gd name="connsiteX4" fmla="*/ 229902 w 2918081"/>
                <a:gd name="connsiteY4" fmla="*/ 161120 h 701829"/>
                <a:gd name="connsiteX5" fmla="*/ 10982 w 2918081"/>
                <a:gd name="connsiteY5" fmla="*/ 210123 h 701829"/>
                <a:gd name="connsiteX6" fmla="*/ 36861 w 2918081"/>
                <a:gd name="connsiteY6" fmla="*/ 227376 h 701829"/>
                <a:gd name="connsiteX7" fmla="*/ 243895 w 2918081"/>
                <a:gd name="connsiteY7" fmla="*/ 236002 h 701829"/>
                <a:gd name="connsiteX8" fmla="*/ 235269 w 2918081"/>
                <a:gd name="connsiteY8" fmla="*/ 322267 h 701829"/>
                <a:gd name="connsiteX9" fmla="*/ 209390 w 2918081"/>
                <a:gd name="connsiteY9" fmla="*/ 339519 h 701829"/>
                <a:gd name="connsiteX10" fmla="*/ 157631 w 2918081"/>
                <a:gd name="connsiteY10" fmla="*/ 391278 h 701829"/>
                <a:gd name="connsiteX11" fmla="*/ 123125 w 2918081"/>
                <a:gd name="connsiteY11" fmla="*/ 443036 h 701829"/>
                <a:gd name="connsiteX12" fmla="*/ 71367 w 2918081"/>
                <a:gd name="connsiteY12" fmla="*/ 477542 h 701829"/>
                <a:gd name="connsiteX13" fmla="*/ 62740 w 2918081"/>
                <a:gd name="connsiteY13" fmla="*/ 503421 h 701829"/>
                <a:gd name="connsiteX14" fmla="*/ 114499 w 2918081"/>
                <a:gd name="connsiteY14" fmla="*/ 520674 h 701829"/>
                <a:gd name="connsiteX15" fmla="*/ 183510 w 2918081"/>
                <a:gd name="connsiteY15" fmla="*/ 512048 h 701829"/>
                <a:gd name="connsiteX16" fmla="*/ 209390 w 2918081"/>
                <a:gd name="connsiteY16" fmla="*/ 503421 h 701829"/>
                <a:gd name="connsiteX17" fmla="*/ 269774 w 2918081"/>
                <a:gd name="connsiteY17" fmla="*/ 486168 h 701829"/>
                <a:gd name="connsiteX18" fmla="*/ 338786 w 2918081"/>
                <a:gd name="connsiteY18" fmla="*/ 494795 h 701829"/>
                <a:gd name="connsiteX19" fmla="*/ 381918 w 2918081"/>
                <a:gd name="connsiteY19" fmla="*/ 546553 h 701829"/>
                <a:gd name="connsiteX20" fmla="*/ 407797 w 2918081"/>
                <a:gd name="connsiteY20" fmla="*/ 563806 h 701829"/>
                <a:gd name="connsiteX21" fmla="*/ 459556 w 2918081"/>
                <a:gd name="connsiteY21" fmla="*/ 555180 h 701829"/>
                <a:gd name="connsiteX22" fmla="*/ 485435 w 2918081"/>
                <a:gd name="connsiteY22" fmla="*/ 537927 h 701829"/>
                <a:gd name="connsiteX23" fmla="*/ 519940 w 2918081"/>
                <a:gd name="connsiteY23" fmla="*/ 520674 h 701829"/>
                <a:gd name="connsiteX24" fmla="*/ 571699 w 2918081"/>
                <a:gd name="connsiteY24" fmla="*/ 494795 h 701829"/>
                <a:gd name="connsiteX25" fmla="*/ 632084 w 2918081"/>
                <a:gd name="connsiteY25" fmla="*/ 503421 h 701829"/>
                <a:gd name="connsiteX26" fmla="*/ 657963 w 2918081"/>
                <a:gd name="connsiteY26" fmla="*/ 529300 h 701829"/>
                <a:gd name="connsiteX27" fmla="*/ 692469 w 2918081"/>
                <a:gd name="connsiteY27" fmla="*/ 546553 h 701829"/>
                <a:gd name="connsiteX28" fmla="*/ 770107 w 2918081"/>
                <a:gd name="connsiteY28" fmla="*/ 537927 h 701829"/>
                <a:gd name="connsiteX29" fmla="*/ 821865 w 2918081"/>
                <a:gd name="connsiteY29" fmla="*/ 503421 h 701829"/>
                <a:gd name="connsiteX30" fmla="*/ 847744 w 2918081"/>
                <a:gd name="connsiteY30" fmla="*/ 486168 h 701829"/>
                <a:gd name="connsiteX31" fmla="*/ 899503 w 2918081"/>
                <a:gd name="connsiteY31" fmla="*/ 443036 h 701829"/>
                <a:gd name="connsiteX32" fmla="*/ 925382 w 2918081"/>
                <a:gd name="connsiteY32" fmla="*/ 434410 h 701829"/>
                <a:gd name="connsiteX33" fmla="*/ 951261 w 2918081"/>
                <a:gd name="connsiteY33" fmla="*/ 417157 h 701829"/>
                <a:gd name="connsiteX34" fmla="*/ 972832 w 2918081"/>
                <a:gd name="connsiteY34" fmla="*/ 505848 h 701829"/>
                <a:gd name="connsiteX35" fmla="*/ 1063405 w 2918081"/>
                <a:gd name="connsiteY35" fmla="*/ 417157 h 701829"/>
                <a:gd name="connsiteX36" fmla="*/ 1075652 w 2918081"/>
                <a:gd name="connsiteY36" fmla="*/ 541443 h 701829"/>
                <a:gd name="connsiteX37" fmla="*/ 1166922 w 2918081"/>
                <a:gd name="connsiteY37" fmla="*/ 460289 h 701829"/>
                <a:gd name="connsiteX38" fmla="*/ 1184174 w 2918081"/>
                <a:gd name="connsiteY38" fmla="*/ 486168 h 701829"/>
                <a:gd name="connsiteX39" fmla="*/ 1244559 w 2918081"/>
                <a:gd name="connsiteY39" fmla="*/ 512048 h 701829"/>
                <a:gd name="connsiteX40" fmla="*/ 1270439 w 2918081"/>
                <a:gd name="connsiteY40" fmla="*/ 529300 h 701829"/>
                <a:gd name="connsiteX41" fmla="*/ 1304944 w 2918081"/>
                <a:gd name="connsiteY41" fmla="*/ 546553 h 701829"/>
                <a:gd name="connsiteX42" fmla="*/ 1330824 w 2918081"/>
                <a:gd name="connsiteY42" fmla="*/ 572433 h 701829"/>
                <a:gd name="connsiteX43" fmla="*/ 1391208 w 2918081"/>
                <a:gd name="connsiteY43" fmla="*/ 589685 h 701829"/>
                <a:gd name="connsiteX44" fmla="*/ 1425714 w 2918081"/>
                <a:gd name="connsiteY44" fmla="*/ 606938 h 701829"/>
                <a:gd name="connsiteX45" fmla="*/ 1460220 w 2918081"/>
                <a:gd name="connsiteY45" fmla="*/ 615565 h 701829"/>
                <a:gd name="connsiteX46" fmla="*/ 1555110 w 2918081"/>
                <a:gd name="connsiteY46" fmla="*/ 632817 h 701829"/>
                <a:gd name="connsiteX47" fmla="*/ 1995057 w 2918081"/>
                <a:gd name="connsiteY47" fmla="*/ 641444 h 701829"/>
                <a:gd name="connsiteX48" fmla="*/ 2081322 w 2918081"/>
                <a:gd name="connsiteY48" fmla="*/ 667323 h 701829"/>
                <a:gd name="connsiteX49" fmla="*/ 2107201 w 2918081"/>
                <a:gd name="connsiteY49" fmla="*/ 684576 h 701829"/>
                <a:gd name="connsiteX50" fmla="*/ 2253850 w 2918081"/>
                <a:gd name="connsiteY50" fmla="*/ 701829 h 701829"/>
                <a:gd name="connsiteX51" fmla="*/ 2279729 w 2918081"/>
                <a:gd name="connsiteY51" fmla="*/ 684576 h 701829"/>
                <a:gd name="connsiteX52" fmla="*/ 2322861 w 2918081"/>
                <a:gd name="connsiteY52" fmla="*/ 641444 h 701829"/>
                <a:gd name="connsiteX53" fmla="*/ 2391873 w 2918081"/>
                <a:gd name="connsiteY53" fmla="*/ 598312 h 701829"/>
                <a:gd name="connsiteX54" fmla="*/ 2372997 w 2918081"/>
                <a:gd name="connsiteY54" fmla="*/ 527515 h 701829"/>
                <a:gd name="connsiteX55" fmla="*/ 2309142 w 2918081"/>
                <a:gd name="connsiteY55" fmla="*/ 527870 h 701829"/>
                <a:gd name="connsiteX56" fmla="*/ 2388091 w 2918081"/>
                <a:gd name="connsiteY56" fmla="*/ 492910 h 701829"/>
                <a:gd name="connsiteX57" fmla="*/ 2745556 w 2918081"/>
                <a:gd name="connsiteY57" fmla="*/ 520674 h 701829"/>
                <a:gd name="connsiteX58" fmla="*/ 2650665 w 2918081"/>
                <a:gd name="connsiteY58" fmla="*/ 494795 h 701829"/>
                <a:gd name="connsiteX59" fmla="*/ 2538522 w 2918081"/>
                <a:gd name="connsiteY59" fmla="*/ 468916 h 701829"/>
                <a:gd name="connsiteX60" fmla="*/ 2624786 w 2918081"/>
                <a:gd name="connsiteY60" fmla="*/ 391278 h 701829"/>
                <a:gd name="connsiteX61" fmla="*/ 2642039 w 2918081"/>
                <a:gd name="connsiteY61" fmla="*/ 365399 h 701829"/>
                <a:gd name="connsiteX62" fmla="*/ 2693797 w 2918081"/>
                <a:gd name="connsiteY62" fmla="*/ 322267 h 701829"/>
                <a:gd name="connsiteX63" fmla="*/ 2719676 w 2918081"/>
                <a:gd name="connsiteY63" fmla="*/ 313640 h 701829"/>
                <a:gd name="connsiteX64" fmla="*/ 2403597 w 2918081"/>
                <a:gd name="connsiteY64" fmla="*/ 335278 h 701829"/>
                <a:gd name="connsiteX65" fmla="*/ 2711050 w 2918081"/>
                <a:gd name="connsiteY65" fmla="*/ 227376 h 701829"/>
                <a:gd name="connsiteX66" fmla="*/ 2762808 w 2918081"/>
                <a:gd name="connsiteY66" fmla="*/ 192870 h 701829"/>
                <a:gd name="connsiteX67" fmla="*/ 2788688 w 2918081"/>
                <a:gd name="connsiteY67" fmla="*/ 166991 h 701829"/>
                <a:gd name="connsiteX68" fmla="*/ 2814567 w 2918081"/>
                <a:gd name="connsiteY68" fmla="*/ 149738 h 701829"/>
                <a:gd name="connsiteX69" fmla="*/ 2892205 w 2918081"/>
                <a:gd name="connsiteY69" fmla="*/ 106606 h 701829"/>
                <a:gd name="connsiteX70" fmla="*/ 2324752 w 2918081"/>
                <a:gd name="connsiteY70" fmla="*/ 364253 h 701829"/>
                <a:gd name="connsiteX71" fmla="*/ 2306268 w 2918081"/>
                <a:gd name="connsiteY71" fmla="*/ 382525 h 701829"/>
                <a:gd name="connsiteX72" fmla="*/ 2736929 w 2918081"/>
                <a:gd name="connsiteY72" fmla="*/ 106606 h 701829"/>
                <a:gd name="connsiteX73" fmla="*/ 2685171 w 2918081"/>
                <a:gd name="connsiteY73" fmla="*/ 149738 h 701829"/>
                <a:gd name="connsiteX74" fmla="*/ 2633412 w 2918081"/>
                <a:gd name="connsiteY74" fmla="*/ 166991 h 701829"/>
                <a:gd name="connsiteX75" fmla="*/ 2607533 w 2918081"/>
                <a:gd name="connsiteY75" fmla="*/ 184244 h 701829"/>
                <a:gd name="connsiteX76" fmla="*/ 2581654 w 2918081"/>
                <a:gd name="connsiteY76" fmla="*/ 192870 h 701829"/>
                <a:gd name="connsiteX77" fmla="*/ 2391873 w 2918081"/>
                <a:gd name="connsiteY77" fmla="*/ 210123 h 701829"/>
                <a:gd name="connsiteX78" fmla="*/ 2340114 w 2918081"/>
                <a:gd name="connsiteY78" fmla="*/ 218750 h 701829"/>
                <a:gd name="connsiteX79" fmla="*/ 2219344 w 2918081"/>
                <a:gd name="connsiteY79" fmla="*/ 201497 h 701829"/>
                <a:gd name="connsiteX80" fmla="*/ 2245224 w 2918081"/>
                <a:gd name="connsiteY80" fmla="*/ 158365 h 701829"/>
                <a:gd name="connsiteX81" fmla="*/ 2271103 w 2918081"/>
                <a:gd name="connsiteY81" fmla="*/ 141112 h 701829"/>
                <a:gd name="connsiteX82" fmla="*/ 2305608 w 2918081"/>
                <a:gd name="connsiteY82" fmla="*/ 106606 h 701829"/>
                <a:gd name="connsiteX83" fmla="*/ 2340114 w 2918081"/>
                <a:gd name="connsiteY83" fmla="*/ 80727 h 701829"/>
                <a:gd name="connsiteX84" fmla="*/ 2279729 w 2918081"/>
                <a:gd name="connsiteY84" fmla="*/ 89353 h 701829"/>
                <a:gd name="connsiteX85" fmla="*/ 2227971 w 2918081"/>
                <a:gd name="connsiteY85" fmla="*/ 106606 h 701829"/>
                <a:gd name="connsiteX86" fmla="*/ 2202091 w 2918081"/>
                <a:gd name="connsiteY86" fmla="*/ 123859 h 701829"/>
                <a:gd name="connsiteX87" fmla="*/ 2107201 w 2918081"/>
                <a:gd name="connsiteY87" fmla="*/ 141112 h 701829"/>
                <a:gd name="connsiteX88" fmla="*/ 2055442 w 2918081"/>
                <a:gd name="connsiteY88" fmla="*/ 158365 h 701829"/>
                <a:gd name="connsiteX89" fmla="*/ 2029563 w 2918081"/>
                <a:gd name="connsiteY89" fmla="*/ 166991 h 701829"/>
                <a:gd name="connsiteX90" fmla="*/ 1900167 w 2918081"/>
                <a:gd name="connsiteY90" fmla="*/ 201497 h 701829"/>
                <a:gd name="connsiteX91" fmla="*/ 1788024 w 2918081"/>
                <a:gd name="connsiteY91" fmla="*/ 192870 h 701829"/>
                <a:gd name="connsiteX92" fmla="*/ 1753518 w 2918081"/>
                <a:gd name="connsiteY92" fmla="*/ 149738 h 701829"/>
                <a:gd name="connsiteX93" fmla="*/ 1727639 w 2918081"/>
                <a:gd name="connsiteY93" fmla="*/ 141112 h 701829"/>
                <a:gd name="connsiteX94" fmla="*/ 1658627 w 2918081"/>
                <a:gd name="connsiteY94" fmla="*/ 149738 h 701829"/>
                <a:gd name="connsiteX95" fmla="*/ 1632748 w 2918081"/>
                <a:gd name="connsiteY95" fmla="*/ 166991 h 701829"/>
                <a:gd name="connsiteX96" fmla="*/ 1766287 w 2918081"/>
                <a:gd name="connsiteY96" fmla="*/ 316287 h 701829"/>
                <a:gd name="connsiteX97" fmla="*/ 1132416 w 2918081"/>
                <a:gd name="connsiteY97" fmla="*/ 184244 h 701829"/>
                <a:gd name="connsiteX98" fmla="*/ 1089284 w 2918081"/>
                <a:gd name="connsiteY98" fmla="*/ 201497 h 701829"/>
                <a:gd name="connsiteX99" fmla="*/ 1046152 w 2918081"/>
                <a:gd name="connsiteY99" fmla="*/ 210123 h 701829"/>
                <a:gd name="connsiteX100" fmla="*/ 856371 w 2918081"/>
                <a:gd name="connsiteY100" fmla="*/ 184244 h 701829"/>
                <a:gd name="connsiteX101" fmla="*/ 787359 w 2918081"/>
                <a:gd name="connsiteY101" fmla="*/ 166991 h 701829"/>
                <a:gd name="connsiteX102" fmla="*/ 735601 w 2918081"/>
                <a:gd name="connsiteY102" fmla="*/ 141112 h 701829"/>
                <a:gd name="connsiteX103" fmla="*/ 709722 w 2918081"/>
                <a:gd name="connsiteY103" fmla="*/ 132485 h 701829"/>
                <a:gd name="connsiteX104" fmla="*/ 692469 w 2918081"/>
                <a:gd name="connsiteY104" fmla="*/ 106606 h 701829"/>
                <a:gd name="connsiteX105" fmla="*/ 718348 w 2918081"/>
                <a:gd name="connsiteY105" fmla="*/ 89353 h 701829"/>
                <a:gd name="connsiteX106" fmla="*/ 778733 w 2918081"/>
                <a:gd name="connsiteY106" fmla="*/ 63474 h 701829"/>
                <a:gd name="connsiteX107" fmla="*/ 554446 w 2918081"/>
                <a:gd name="connsiteY107" fmla="*/ 46221 h 701829"/>
                <a:gd name="connsiteX108" fmla="*/ 459556 w 2918081"/>
                <a:gd name="connsiteY108" fmla="*/ 28968 h 701829"/>
                <a:gd name="connsiteX109" fmla="*/ 399171 w 2918081"/>
                <a:gd name="connsiteY109" fmla="*/ 11716 h 701829"/>
                <a:gd name="connsiteX110" fmla="*/ 338786 w 2918081"/>
                <a:gd name="connsiteY110" fmla="*/ 3089 h 701829"/>
                <a:gd name="connsiteX0" fmla="*/ 338786 w 2918081"/>
                <a:gd name="connsiteY0" fmla="*/ 3089 h 701829"/>
                <a:gd name="connsiteX1" fmla="*/ 273751 w 2918081"/>
                <a:gd name="connsiteY1" fmla="*/ 70465 h 701829"/>
                <a:gd name="connsiteX2" fmla="*/ 252773 w 2918081"/>
                <a:gd name="connsiteY2" fmla="*/ 56941 h 701829"/>
                <a:gd name="connsiteX3" fmla="*/ 10982 w 2918081"/>
                <a:gd name="connsiteY3" fmla="*/ 123859 h 701829"/>
                <a:gd name="connsiteX4" fmla="*/ 229902 w 2918081"/>
                <a:gd name="connsiteY4" fmla="*/ 161120 h 701829"/>
                <a:gd name="connsiteX5" fmla="*/ 10982 w 2918081"/>
                <a:gd name="connsiteY5" fmla="*/ 210123 h 701829"/>
                <a:gd name="connsiteX6" fmla="*/ 36861 w 2918081"/>
                <a:gd name="connsiteY6" fmla="*/ 227376 h 701829"/>
                <a:gd name="connsiteX7" fmla="*/ 243895 w 2918081"/>
                <a:gd name="connsiteY7" fmla="*/ 236002 h 701829"/>
                <a:gd name="connsiteX8" fmla="*/ 235269 w 2918081"/>
                <a:gd name="connsiteY8" fmla="*/ 322267 h 701829"/>
                <a:gd name="connsiteX9" fmla="*/ 209390 w 2918081"/>
                <a:gd name="connsiteY9" fmla="*/ 339519 h 701829"/>
                <a:gd name="connsiteX10" fmla="*/ 157631 w 2918081"/>
                <a:gd name="connsiteY10" fmla="*/ 391278 h 701829"/>
                <a:gd name="connsiteX11" fmla="*/ 123125 w 2918081"/>
                <a:gd name="connsiteY11" fmla="*/ 443036 h 701829"/>
                <a:gd name="connsiteX12" fmla="*/ 71367 w 2918081"/>
                <a:gd name="connsiteY12" fmla="*/ 477542 h 701829"/>
                <a:gd name="connsiteX13" fmla="*/ 62740 w 2918081"/>
                <a:gd name="connsiteY13" fmla="*/ 503421 h 701829"/>
                <a:gd name="connsiteX14" fmla="*/ 114499 w 2918081"/>
                <a:gd name="connsiteY14" fmla="*/ 520674 h 701829"/>
                <a:gd name="connsiteX15" fmla="*/ 183510 w 2918081"/>
                <a:gd name="connsiteY15" fmla="*/ 512048 h 701829"/>
                <a:gd name="connsiteX16" fmla="*/ 209390 w 2918081"/>
                <a:gd name="connsiteY16" fmla="*/ 503421 h 701829"/>
                <a:gd name="connsiteX17" fmla="*/ 269774 w 2918081"/>
                <a:gd name="connsiteY17" fmla="*/ 486168 h 701829"/>
                <a:gd name="connsiteX18" fmla="*/ 338786 w 2918081"/>
                <a:gd name="connsiteY18" fmla="*/ 494795 h 701829"/>
                <a:gd name="connsiteX19" fmla="*/ 381918 w 2918081"/>
                <a:gd name="connsiteY19" fmla="*/ 546553 h 701829"/>
                <a:gd name="connsiteX20" fmla="*/ 407797 w 2918081"/>
                <a:gd name="connsiteY20" fmla="*/ 563806 h 701829"/>
                <a:gd name="connsiteX21" fmla="*/ 459556 w 2918081"/>
                <a:gd name="connsiteY21" fmla="*/ 555180 h 701829"/>
                <a:gd name="connsiteX22" fmla="*/ 485435 w 2918081"/>
                <a:gd name="connsiteY22" fmla="*/ 537927 h 701829"/>
                <a:gd name="connsiteX23" fmla="*/ 519940 w 2918081"/>
                <a:gd name="connsiteY23" fmla="*/ 520674 h 701829"/>
                <a:gd name="connsiteX24" fmla="*/ 571699 w 2918081"/>
                <a:gd name="connsiteY24" fmla="*/ 494795 h 701829"/>
                <a:gd name="connsiteX25" fmla="*/ 632084 w 2918081"/>
                <a:gd name="connsiteY25" fmla="*/ 503421 h 701829"/>
                <a:gd name="connsiteX26" fmla="*/ 657963 w 2918081"/>
                <a:gd name="connsiteY26" fmla="*/ 529300 h 701829"/>
                <a:gd name="connsiteX27" fmla="*/ 692469 w 2918081"/>
                <a:gd name="connsiteY27" fmla="*/ 546553 h 701829"/>
                <a:gd name="connsiteX28" fmla="*/ 770107 w 2918081"/>
                <a:gd name="connsiteY28" fmla="*/ 537927 h 701829"/>
                <a:gd name="connsiteX29" fmla="*/ 821865 w 2918081"/>
                <a:gd name="connsiteY29" fmla="*/ 503421 h 701829"/>
                <a:gd name="connsiteX30" fmla="*/ 847744 w 2918081"/>
                <a:gd name="connsiteY30" fmla="*/ 486168 h 701829"/>
                <a:gd name="connsiteX31" fmla="*/ 899503 w 2918081"/>
                <a:gd name="connsiteY31" fmla="*/ 443036 h 701829"/>
                <a:gd name="connsiteX32" fmla="*/ 925382 w 2918081"/>
                <a:gd name="connsiteY32" fmla="*/ 434410 h 701829"/>
                <a:gd name="connsiteX33" fmla="*/ 951261 w 2918081"/>
                <a:gd name="connsiteY33" fmla="*/ 417157 h 701829"/>
                <a:gd name="connsiteX34" fmla="*/ 972832 w 2918081"/>
                <a:gd name="connsiteY34" fmla="*/ 505848 h 701829"/>
                <a:gd name="connsiteX35" fmla="*/ 1063405 w 2918081"/>
                <a:gd name="connsiteY35" fmla="*/ 417157 h 701829"/>
                <a:gd name="connsiteX36" fmla="*/ 1075652 w 2918081"/>
                <a:gd name="connsiteY36" fmla="*/ 541443 h 701829"/>
                <a:gd name="connsiteX37" fmla="*/ 1166922 w 2918081"/>
                <a:gd name="connsiteY37" fmla="*/ 460289 h 701829"/>
                <a:gd name="connsiteX38" fmla="*/ 1184174 w 2918081"/>
                <a:gd name="connsiteY38" fmla="*/ 486168 h 701829"/>
                <a:gd name="connsiteX39" fmla="*/ 1244559 w 2918081"/>
                <a:gd name="connsiteY39" fmla="*/ 512048 h 701829"/>
                <a:gd name="connsiteX40" fmla="*/ 1270439 w 2918081"/>
                <a:gd name="connsiteY40" fmla="*/ 529300 h 701829"/>
                <a:gd name="connsiteX41" fmla="*/ 1304944 w 2918081"/>
                <a:gd name="connsiteY41" fmla="*/ 546553 h 701829"/>
                <a:gd name="connsiteX42" fmla="*/ 1330824 w 2918081"/>
                <a:gd name="connsiteY42" fmla="*/ 572433 h 701829"/>
                <a:gd name="connsiteX43" fmla="*/ 1391208 w 2918081"/>
                <a:gd name="connsiteY43" fmla="*/ 589685 h 701829"/>
                <a:gd name="connsiteX44" fmla="*/ 1425714 w 2918081"/>
                <a:gd name="connsiteY44" fmla="*/ 606938 h 701829"/>
                <a:gd name="connsiteX45" fmla="*/ 1460220 w 2918081"/>
                <a:gd name="connsiteY45" fmla="*/ 615565 h 701829"/>
                <a:gd name="connsiteX46" fmla="*/ 1555110 w 2918081"/>
                <a:gd name="connsiteY46" fmla="*/ 632817 h 701829"/>
                <a:gd name="connsiteX47" fmla="*/ 1995057 w 2918081"/>
                <a:gd name="connsiteY47" fmla="*/ 641444 h 701829"/>
                <a:gd name="connsiteX48" fmla="*/ 2081322 w 2918081"/>
                <a:gd name="connsiteY48" fmla="*/ 667323 h 701829"/>
                <a:gd name="connsiteX49" fmla="*/ 2107201 w 2918081"/>
                <a:gd name="connsiteY49" fmla="*/ 684576 h 701829"/>
                <a:gd name="connsiteX50" fmla="*/ 2253850 w 2918081"/>
                <a:gd name="connsiteY50" fmla="*/ 701829 h 701829"/>
                <a:gd name="connsiteX51" fmla="*/ 2279729 w 2918081"/>
                <a:gd name="connsiteY51" fmla="*/ 684576 h 701829"/>
                <a:gd name="connsiteX52" fmla="*/ 2322861 w 2918081"/>
                <a:gd name="connsiteY52" fmla="*/ 641444 h 701829"/>
                <a:gd name="connsiteX53" fmla="*/ 2391873 w 2918081"/>
                <a:gd name="connsiteY53" fmla="*/ 598312 h 701829"/>
                <a:gd name="connsiteX54" fmla="*/ 2372997 w 2918081"/>
                <a:gd name="connsiteY54" fmla="*/ 527515 h 701829"/>
                <a:gd name="connsiteX55" fmla="*/ 2309142 w 2918081"/>
                <a:gd name="connsiteY55" fmla="*/ 527870 h 701829"/>
                <a:gd name="connsiteX56" fmla="*/ 2388091 w 2918081"/>
                <a:gd name="connsiteY56" fmla="*/ 492910 h 701829"/>
                <a:gd name="connsiteX57" fmla="*/ 2462811 w 2918081"/>
                <a:gd name="connsiteY57" fmla="*/ 458709 h 701829"/>
                <a:gd name="connsiteX58" fmla="*/ 2650665 w 2918081"/>
                <a:gd name="connsiteY58" fmla="*/ 494795 h 701829"/>
                <a:gd name="connsiteX59" fmla="*/ 2538522 w 2918081"/>
                <a:gd name="connsiteY59" fmla="*/ 468916 h 701829"/>
                <a:gd name="connsiteX60" fmla="*/ 2624786 w 2918081"/>
                <a:gd name="connsiteY60" fmla="*/ 391278 h 701829"/>
                <a:gd name="connsiteX61" fmla="*/ 2642039 w 2918081"/>
                <a:gd name="connsiteY61" fmla="*/ 365399 h 701829"/>
                <a:gd name="connsiteX62" fmla="*/ 2693797 w 2918081"/>
                <a:gd name="connsiteY62" fmla="*/ 322267 h 701829"/>
                <a:gd name="connsiteX63" fmla="*/ 2719676 w 2918081"/>
                <a:gd name="connsiteY63" fmla="*/ 313640 h 701829"/>
                <a:gd name="connsiteX64" fmla="*/ 2403597 w 2918081"/>
                <a:gd name="connsiteY64" fmla="*/ 335278 h 701829"/>
                <a:gd name="connsiteX65" fmla="*/ 2711050 w 2918081"/>
                <a:gd name="connsiteY65" fmla="*/ 227376 h 701829"/>
                <a:gd name="connsiteX66" fmla="*/ 2762808 w 2918081"/>
                <a:gd name="connsiteY66" fmla="*/ 192870 h 701829"/>
                <a:gd name="connsiteX67" fmla="*/ 2788688 w 2918081"/>
                <a:gd name="connsiteY67" fmla="*/ 166991 h 701829"/>
                <a:gd name="connsiteX68" fmla="*/ 2814567 w 2918081"/>
                <a:gd name="connsiteY68" fmla="*/ 149738 h 701829"/>
                <a:gd name="connsiteX69" fmla="*/ 2892205 w 2918081"/>
                <a:gd name="connsiteY69" fmla="*/ 106606 h 701829"/>
                <a:gd name="connsiteX70" fmla="*/ 2324752 w 2918081"/>
                <a:gd name="connsiteY70" fmla="*/ 364253 h 701829"/>
                <a:gd name="connsiteX71" fmla="*/ 2306268 w 2918081"/>
                <a:gd name="connsiteY71" fmla="*/ 382525 h 701829"/>
                <a:gd name="connsiteX72" fmla="*/ 2736929 w 2918081"/>
                <a:gd name="connsiteY72" fmla="*/ 106606 h 701829"/>
                <a:gd name="connsiteX73" fmla="*/ 2685171 w 2918081"/>
                <a:gd name="connsiteY73" fmla="*/ 149738 h 701829"/>
                <a:gd name="connsiteX74" fmla="*/ 2633412 w 2918081"/>
                <a:gd name="connsiteY74" fmla="*/ 166991 h 701829"/>
                <a:gd name="connsiteX75" fmla="*/ 2607533 w 2918081"/>
                <a:gd name="connsiteY75" fmla="*/ 184244 h 701829"/>
                <a:gd name="connsiteX76" fmla="*/ 2581654 w 2918081"/>
                <a:gd name="connsiteY76" fmla="*/ 192870 h 701829"/>
                <a:gd name="connsiteX77" fmla="*/ 2391873 w 2918081"/>
                <a:gd name="connsiteY77" fmla="*/ 210123 h 701829"/>
                <a:gd name="connsiteX78" fmla="*/ 2340114 w 2918081"/>
                <a:gd name="connsiteY78" fmla="*/ 218750 h 701829"/>
                <a:gd name="connsiteX79" fmla="*/ 2219344 w 2918081"/>
                <a:gd name="connsiteY79" fmla="*/ 201497 h 701829"/>
                <a:gd name="connsiteX80" fmla="*/ 2245224 w 2918081"/>
                <a:gd name="connsiteY80" fmla="*/ 158365 h 701829"/>
                <a:gd name="connsiteX81" fmla="*/ 2271103 w 2918081"/>
                <a:gd name="connsiteY81" fmla="*/ 141112 h 701829"/>
                <a:gd name="connsiteX82" fmla="*/ 2305608 w 2918081"/>
                <a:gd name="connsiteY82" fmla="*/ 106606 h 701829"/>
                <a:gd name="connsiteX83" fmla="*/ 2340114 w 2918081"/>
                <a:gd name="connsiteY83" fmla="*/ 80727 h 701829"/>
                <a:gd name="connsiteX84" fmla="*/ 2279729 w 2918081"/>
                <a:gd name="connsiteY84" fmla="*/ 89353 h 701829"/>
                <a:gd name="connsiteX85" fmla="*/ 2227971 w 2918081"/>
                <a:gd name="connsiteY85" fmla="*/ 106606 h 701829"/>
                <a:gd name="connsiteX86" fmla="*/ 2202091 w 2918081"/>
                <a:gd name="connsiteY86" fmla="*/ 123859 h 701829"/>
                <a:gd name="connsiteX87" fmla="*/ 2107201 w 2918081"/>
                <a:gd name="connsiteY87" fmla="*/ 141112 h 701829"/>
                <a:gd name="connsiteX88" fmla="*/ 2055442 w 2918081"/>
                <a:gd name="connsiteY88" fmla="*/ 158365 h 701829"/>
                <a:gd name="connsiteX89" fmla="*/ 2029563 w 2918081"/>
                <a:gd name="connsiteY89" fmla="*/ 166991 h 701829"/>
                <a:gd name="connsiteX90" fmla="*/ 1900167 w 2918081"/>
                <a:gd name="connsiteY90" fmla="*/ 201497 h 701829"/>
                <a:gd name="connsiteX91" fmla="*/ 1788024 w 2918081"/>
                <a:gd name="connsiteY91" fmla="*/ 192870 h 701829"/>
                <a:gd name="connsiteX92" fmla="*/ 1753518 w 2918081"/>
                <a:gd name="connsiteY92" fmla="*/ 149738 h 701829"/>
                <a:gd name="connsiteX93" fmla="*/ 1727639 w 2918081"/>
                <a:gd name="connsiteY93" fmla="*/ 141112 h 701829"/>
                <a:gd name="connsiteX94" fmla="*/ 1658627 w 2918081"/>
                <a:gd name="connsiteY94" fmla="*/ 149738 h 701829"/>
                <a:gd name="connsiteX95" fmla="*/ 1632748 w 2918081"/>
                <a:gd name="connsiteY95" fmla="*/ 166991 h 701829"/>
                <a:gd name="connsiteX96" fmla="*/ 1766287 w 2918081"/>
                <a:gd name="connsiteY96" fmla="*/ 316287 h 701829"/>
                <a:gd name="connsiteX97" fmla="*/ 1132416 w 2918081"/>
                <a:gd name="connsiteY97" fmla="*/ 184244 h 701829"/>
                <a:gd name="connsiteX98" fmla="*/ 1089284 w 2918081"/>
                <a:gd name="connsiteY98" fmla="*/ 201497 h 701829"/>
                <a:gd name="connsiteX99" fmla="*/ 1046152 w 2918081"/>
                <a:gd name="connsiteY99" fmla="*/ 210123 h 701829"/>
                <a:gd name="connsiteX100" fmla="*/ 856371 w 2918081"/>
                <a:gd name="connsiteY100" fmla="*/ 184244 h 701829"/>
                <a:gd name="connsiteX101" fmla="*/ 787359 w 2918081"/>
                <a:gd name="connsiteY101" fmla="*/ 166991 h 701829"/>
                <a:gd name="connsiteX102" fmla="*/ 735601 w 2918081"/>
                <a:gd name="connsiteY102" fmla="*/ 141112 h 701829"/>
                <a:gd name="connsiteX103" fmla="*/ 709722 w 2918081"/>
                <a:gd name="connsiteY103" fmla="*/ 132485 h 701829"/>
                <a:gd name="connsiteX104" fmla="*/ 692469 w 2918081"/>
                <a:gd name="connsiteY104" fmla="*/ 106606 h 701829"/>
                <a:gd name="connsiteX105" fmla="*/ 718348 w 2918081"/>
                <a:gd name="connsiteY105" fmla="*/ 89353 h 701829"/>
                <a:gd name="connsiteX106" fmla="*/ 778733 w 2918081"/>
                <a:gd name="connsiteY106" fmla="*/ 63474 h 701829"/>
                <a:gd name="connsiteX107" fmla="*/ 554446 w 2918081"/>
                <a:gd name="connsiteY107" fmla="*/ 46221 h 701829"/>
                <a:gd name="connsiteX108" fmla="*/ 459556 w 2918081"/>
                <a:gd name="connsiteY108" fmla="*/ 28968 h 701829"/>
                <a:gd name="connsiteX109" fmla="*/ 399171 w 2918081"/>
                <a:gd name="connsiteY109" fmla="*/ 11716 h 701829"/>
                <a:gd name="connsiteX110" fmla="*/ 338786 w 2918081"/>
                <a:gd name="connsiteY110" fmla="*/ 3089 h 701829"/>
                <a:gd name="connsiteX0" fmla="*/ 338786 w 2836521"/>
                <a:gd name="connsiteY0" fmla="*/ 3089 h 701829"/>
                <a:gd name="connsiteX1" fmla="*/ 273751 w 2836521"/>
                <a:gd name="connsiteY1" fmla="*/ 70465 h 701829"/>
                <a:gd name="connsiteX2" fmla="*/ 252773 w 2836521"/>
                <a:gd name="connsiteY2" fmla="*/ 56941 h 701829"/>
                <a:gd name="connsiteX3" fmla="*/ 10982 w 2836521"/>
                <a:gd name="connsiteY3" fmla="*/ 123859 h 701829"/>
                <a:gd name="connsiteX4" fmla="*/ 229902 w 2836521"/>
                <a:gd name="connsiteY4" fmla="*/ 161120 h 701829"/>
                <a:gd name="connsiteX5" fmla="*/ 10982 w 2836521"/>
                <a:gd name="connsiteY5" fmla="*/ 210123 h 701829"/>
                <a:gd name="connsiteX6" fmla="*/ 36861 w 2836521"/>
                <a:gd name="connsiteY6" fmla="*/ 227376 h 701829"/>
                <a:gd name="connsiteX7" fmla="*/ 243895 w 2836521"/>
                <a:gd name="connsiteY7" fmla="*/ 236002 h 701829"/>
                <a:gd name="connsiteX8" fmla="*/ 235269 w 2836521"/>
                <a:gd name="connsiteY8" fmla="*/ 322267 h 701829"/>
                <a:gd name="connsiteX9" fmla="*/ 209390 w 2836521"/>
                <a:gd name="connsiteY9" fmla="*/ 339519 h 701829"/>
                <a:gd name="connsiteX10" fmla="*/ 157631 w 2836521"/>
                <a:gd name="connsiteY10" fmla="*/ 391278 h 701829"/>
                <a:gd name="connsiteX11" fmla="*/ 123125 w 2836521"/>
                <a:gd name="connsiteY11" fmla="*/ 443036 h 701829"/>
                <a:gd name="connsiteX12" fmla="*/ 71367 w 2836521"/>
                <a:gd name="connsiteY12" fmla="*/ 477542 h 701829"/>
                <a:gd name="connsiteX13" fmla="*/ 62740 w 2836521"/>
                <a:gd name="connsiteY13" fmla="*/ 503421 h 701829"/>
                <a:gd name="connsiteX14" fmla="*/ 114499 w 2836521"/>
                <a:gd name="connsiteY14" fmla="*/ 520674 h 701829"/>
                <a:gd name="connsiteX15" fmla="*/ 183510 w 2836521"/>
                <a:gd name="connsiteY15" fmla="*/ 512048 h 701829"/>
                <a:gd name="connsiteX16" fmla="*/ 209390 w 2836521"/>
                <a:gd name="connsiteY16" fmla="*/ 503421 h 701829"/>
                <a:gd name="connsiteX17" fmla="*/ 269774 w 2836521"/>
                <a:gd name="connsiteY17" fmla="*/ 486168 h 701829"/>
                <a:gd name="connsiteX18" fmla="*/ 338786 w 2836521"/>
                <a:gd name="connsiteY18" fmla="*/ 494795 h 701829"/>
                <a:gd name="connsiteX19" fmla="*/ 381918 w 2836521"/>
                <a:gd name="connsiteY19" fmla="*/ 546553 h 701829"/>
                <a:gd name="connsiteX20" fmla="*/ 407797 w 2836521"/>
                <a:gd name="connsiteY20" fmla="*/ 563806 h 701829"/>
                <a:gd name="connsiteX21" fmla="*/ 459556 w 2836521"/>
                <a:gd name="connsiteY21" fmla="*/ 555180 h 701829"/>
                <a:gd name="connsiteX22" fmla="*/ 485435 w 2836521"/>
                <a:gd name="connsiteY22" fmla="*/ 537927 h 701829"/>
                <a:gd name="connsiteX23" fmla="*/ 519940 w 2836521"/>
                <a:gd name="connsiteY23" fmla="*/ 520674 h 701829"/>
                <a:gd name="connsiteX24" fmla="*/ 571699 w 2836521"/>
                <a:gd name="connsiteY24" fmla="*/ 494795 h 701829"/>
                <a:gd name="connsiteX25" fmla="*/ 632084 w 2836521"/>
                <a:gd name="connsiteY25" fmla="*/ 503421 h 701829"/>
                <a:gd name="connsiteX26" fmla="*/ 657963 w 2836521"/>
                <a:gd name="connsiteY26" fmla="*/ 529300 h 701829"/>
                <a:gd name="connsiteX27" fmla="*/ 692469 w 2836521"/>
                <a:gd name="connsiteY27" fmla="*/ 546553 h 701829"/>
                <a:gd name="connsiteX28" fmla="*/ 770107 w 2836521"/>
                <a:gd name="connsiteY28" fmla="*/ 537927 h 701829"/>
                <a:gd name="connsiteX29" fmla="*/ 821865 w 2836521"/>
                <a:gd name="connsiteY29" fmla="*/ 503421 h 701829"/>
                <a:gd name="connsiteX30" fmla="*/ 847744 w 2836521"/>
                <a:gd name="connsiteY30" fmla="*/ 486168 h 701829"/>
                <a:gd name="connsiteX31" fmla="*/ 899503 w 2836521"/>
                <a:gd name="connsiteY31" fmla="*/ 443036 h 701829"/>
                <a:gd name="connsiteX32" fmla="*/ 925382 w 2836521"/>
                <a:gd name="connsiteY32" fmla="*/ 434410 h 701829"/>
                <a:gd name="connsiteX33" fmla="*/ 951261 w 2836521"/>
                <a:gd name="connsiteY33" fmla="*/ 417157 h 701829"/>
                <a:gd name="connsiteX34" fmla="*/ 972832 w 2836521"/>
                <a:gd name="connsiteY34" fmla="*/ 505848 h 701829"/>
                <a:gd name="connsiteX35" fmla="*/ 1063405 w 2836521"/>
                <a:gd name="connsiteY35" fmla="*/ 417157 h 701829"/>
                <a:gd name="connsiteX36" fmla="*/ 1075652 w 2836521"/>
                <a:gd name="connsiteY36" fmla="*/ 541443 h 701829"/>
                <a:gd name="connsiteX37" fmla="*/ 1166922 w 2836521"/>
                <a:gd name="connsiteY37" fmla="*/ 460289 h 701829"/>
                <a:gd name="connsiteX38" fmla="*/ 1184174 w 2836521"/>
                <a:gd name="connsiteY38" fmla="*/ 486168 h 701829"/>
                <a:gd name="connsiteX39" fmla="*/ 1244559 w 2836521"/>
                <a:gd name="connsiteY39" fmla="*/ 512048 h 701829"/>
                <a:gd name="connsiteX40" fmla="*/ 1270439 w 2836521"/>
                <a:gd name="connsiteY40" fmla="*/ 529300 h 701829"/>
                <a:gd name="connsiteX41" fmla="*/ 1304944 w 2836521"/>
                <a:gd name="connsiteY41" fmla="*/ 546553 h 701829"/>
                <a:gd name="connsiteX42" fmla="*/ 1330824 w 2836521"/>
                <a:gd name="connsiteY42" fmla="*/ 572433 h 701829"/>
                <a:gd name="connsiteX43" fmla="*/ 1391208 w 2836521"/>
                <a:gd name="connsiteY43" fmla="*/ 589685 h 701829"/>
                <a:gd name="connsiteX44" fmla="*/ 1425714 w 2836521"/>
                <a:gd name="connsiteY44" fmla="*/ 606938 h 701829"/>
                <a:gd name="connsiteX45" fmla="*/ 1460220 w 2836521"/>
                <a:gd name="connsiteY45" fmla="*/ 615565 h 701829"/>
                <a:gd name="connsiteX46" fmla="*/ 1555110 w 2836521"/>
                <a:gd name="connsiteY46" fmla="*/ 632817 h 701829"/>
                <a:gd name="connsiteX47" fmla="*/ 1995057 w 2836521"/>
                <a:gd name="connsiteY47" fmla="*/ 641444 h 701829"/>
                <a:gd name="connsiteX48" fmla="*/ 2081322 w 2836521"/>
                <a:gd name="connsiteY48" fmla="*/ 667323 h 701829"/>
                <a:gd name="connsiteX49" fmla="*/ 2107201 w 2836521"/>
                <a:gd name="connsiteY49" fmla="*/ 684576 h 701829"/>
                <a:gd name="connsiteX50" fmla="*/ 2253850 w 2836521"/>
                <a:gd name="connsiteY50" fmla="*/ 701829 h 701829"/>
                <a:gd name="connsiteX51" fmla="*/ 2279729 w 2836521"/>
                <a:gd name="connsiteY51" fmla="*/ 684576 h 701829"/>
                <a:gd name="connsiteX52" fmla="*/ 2322861 w 2836521"/>
                <a:gd name="connsiteY52" fmla="*/ 641444 h 701829"/>
                <a:gd name="connsiteX53" fmla="*/ 2391873 w 2836521"/>
                <a:gd name="connsiteY53" fmla="*/ 598312 h 701829"/>
                <a:gd name="connsiteX54" fmla="*/ 2372997 w 2836521"/>
                <a:gd name="connsiteY54" fmla="*/ 527515 h 701829"/>
                <a:gd name="connsiteX55" fmla="*/ 2309142 w 2836521"/>
                <a:gd name="connsiteY55" fmla="*/ 527870 h 701829"/>
                <a:gd name="connsiteX56" fmla="*/ 2388091 w 2836521"/>
                <a:gd name="connsiteY56" fmla="*/ 492910 h 701829"/>
                <a:gd name="connsiteX57" fmla="*/ 2462811 w 2836521"/>
                <a:gd name="connsiteY57" fmla="*/ 458709 h 701829"/>
                <a:gd name="connsiteX58" fmla="*/ 2650665 w 2836521"/>
                <a:gd name="connsiteY58" fmla="*/ 494795 h 701829"/>
                <a:gd name="connsiteX59" fmla="*/ 2538522 w 2836521"/>
                <a:gd name="connsiteY59" fmla="*/ 468916 h 701829"/>
                <a:gd name="connsiteX60" fmla="*/ 2624786 w 2836521"/>
                <a:gd name="connsiteY60" fmla="*/ 391278 h 701829"/>
                <a:gd name="connsiteX61" fmla="*/ 2642039 w 2836521"/>
                <a:gd name="connsiteY61" fmla="*/ 365399 h 701829"/>
                <a:gd name="connsiteX62" fmla="*/ 2693797 w 2836521"/>
                <a:gd name="connsiteY62" fmla="*/ 322267 h 701829"/>
                <a:gd name="connsiteX63" fmla="*/ 2719676 w 2836521"/>
                <a:gd name="connsiteY63" fmla="*/ 313640 h 701829"/>
                <a:gd name="connsiteX64" fmla="*/ 2403597 w 2836521"/>
                <a:gd name="connsiteY64" fmla="*/ 335278 h 701829"/>
                <a:gd name="connsiteX65" fmla="*/ 2711050 w 2836521"/>
                <a:gd name="connsiteY65" fmla="*/ 227376 h 701829"/>
                <a:gd name="connsiteX66" fmla="*/ 2762808 w 2836521"/>
                <a:gd name="connsiteY66" fmla="*/ 192870 h 701829"/>
                <a:gd name="connsiteX67" fmla="*/ 2788688 w 2836521"/>
                <a:gd name="connsiteY67" fmla="*/ 166991 h 701829"/>
                <a:gd name="connsiteX68" fmla="*/ 2814567 w 2836521"/>
                <a:gd name="connsiteY68" fmla="*/ 149738 h 701829"/>
                <a:gd name="connsiteX69" fmla="*/ 2436716 w 2836521"/>
                <a:gd name="connsiteY69" fmla="*/ 333681 h 701829"/>
                <a:gd name="connsiteX70" fmla="*/ 2324752 w 2836521"/>
                <a:gd name="connsiteY70" fmla="*/ 364253 h 701829"/>
                <a:gd name="connsiteX71" fmla="*/ 2306268 w 2836521"/>
                <a:gd name="connsiteY71" fmla="*/ 382525 h 701829"/>
                <a:gd name="connsiteX72" fmla="*/ 2736929 w 2836521"/>
                <a:gd name="connsiteY72" fmla="*/ 106606 h 701829"/>
                <a:gd name="connsiteX73" fmla="*/ 2685171 w 2836521"/>
                <a:gd name="connsiteY73" fmla="*/ 149738 h 701829"/>
                <a:gd name="connsiteX74" fmla="*/ 2633412 w 2836521"/>
                <a:gd name="connsiteY74" fmla="*/ 166991 h 701829"/>
                <a:gd name="connsiteX75" fmla="*/ 2607533 w 2836521"/>
                <a:gd name="connsiteY75" fmla="*/ 184244 h 701829"/>
                <a:gd name="connsiteX76" fmla="*/ 2581654 w 2836521"/>
                <a:gd name="connsiteY76" fmla="*/ 192870 h 701829"/>
                <a:gd name="connsiteX77" fmla="*/ 2391873 w 2836521"/>
                <a:gd name="connsiteY77" fmla="*/ 210123 h 701829"/>
                <a:gd name="connsiteX78" fmla="*/ 2340114 w 2836521"/>
                <a:gd name="connsiteY78" fmla="*/ 218750 h 701829"/>
                <a:gd name="connsiteX79" fmla="*/ 2219344 w 2836521"/>
                <a:gd name="connsiteY79" fmla="*/ 201497 h 701829"/>
                <a:gd name="connsiteX80" fmla="*/ 2245224 w 2836521"/>
                <a:gd name="connsiteY80" fmla="*/ 158365 h 701829"/>
                <a:gd name="connsiteX81" fmla="*/ 2271103 w 2836521"/>
                <a:gd name="connsiteY81" fmla="*/ 141112 h 701829"/>
                <a:gd name="connsiteX82" fmla="*/ 2305608 w 2836521"/>
                <a:gd name="connsiteY82" fmla="*/ 106606 h 701829"/>
                <a:gd name="connsiteX83" fmla="*/ 2340114 w 2836521"/>
                <a:gd name="connsiteY83" fmla="*/ 80727 h 701829"/>
                <a:gd name="connsiteX84" fmla="*/ 2279729 w 2836521"/>
                <a:gd name="connsiteY84" fmla="*/ 89353 h 701829"/>
                <a:gd name="connsiteX85" fmla="*/ 2227971 w 2836521"/>
                <a:gd name="connsiteY85" fmla="*/ 106606 h 701829"/>
                <a:gd name="connsiteX86" fmla="*/ 2202091 w 2836521"/>
                <a:gd name="connsiteY86" fmla="*/ 123859 h 701829"/>
                <a:gd name="connsiteX87" fmla="*/ 2107201 w 2836521"/>
                <a:gd name="connsiteY87" fmla="*/ 141112 h 701829"/>
                <a:gd name="connsiteX88" fmla="*/ 2055442 w 2836521"/>
                <a:gd name="connsiteY88" fmla="*/ 158365 h 701829"/>
                <a:gd name="connsiteX89" fmla="*/ 2029563 w 2836521"/>
                <a:gd name="connsiteY89" fmla="*/ 166991 h 701829"/>
                <a:gd name="connsiteX90" fmla="*/ 1900167 w 2836521"/>
                <a:gd name="connsiteY90" fmla="*/ 201497 h 701829"/>
                <a:gd name="connsiteX91" fmla="*/ 1788024 w 2836521"/>
                <a:gd name="connsiteY91" fmla="*/ 192870 h 701829"/>
                <a:gd name="connsiteX92" fmla="*/ 1753518 w 2836521"/>
                <a:gd name="connsiteY92" fmla="*/ 149738 h 701829"/>
                <a:gd name="connsiteX93" fmla="*/ 1727639 w 2836521"/>
                <a:gd name="connsiteY93" fmla="*/ 141112 h 701829"/>
                <a:gd name="connsiteX94" fmla="*/ 1658627 w 2836521"/>
                <a:gd name="connsiteY94" fmla="*/ 149738 h 701829"/>
                <a:gd name="connsiteX95" fmla="*/ 1632748 w 2836521"/>
                <a:gd name="connsiteY95" fmla="*/ 166991 h 701829"/>
                <a:gd name="connsiteX96" fmla="*/ 1766287 w 2836521"/>
                <a:gd name="connsiteY96" fmla="*/ 316287 h 701829"/>
                <a:gd name="connsiteX97" fmla="*/ 1132416 w 2836521"/>
                <a:gd name="connsiteY97" fmla="*/ 184244 h 701829"/>
                <a:gd name="connsiteX98" fmla="*/ 1089284 w 2836521"/>
                <a:gd name="connsiteY98" fmla="*/ 201497 h 701829"/>
                <a:gd name="connsiteX99" fmla="*/ 1046152 w 2836521"/>
                <a:gd name="connsiteY99" fmla="*/ 210123 h 701829"/>
                <a:gd name="connsiteX100" fmla="*/ 856371 w 2836521"/>
                <a:gd name="connsiteY100" fmla="*/ 184244 h 701829"/>
                <a:gd name="connsiteX101" fmla="*/ 787359 w 2836521"/>
                <a:gd name="connsiteY101" fmla="*/ 166991 h 701829"/>
                <a:gd name="connsiteX102" fmla="*/ 735601 w 2836521"/>
                <a:gd name="connsiteY102" fmla="*/ 141112 h 701829"/>
                <a:gd name="connsiteX103" fmla="*/ 709722 w 2836521"/>
                <a:gd name="connsiteY103" fmla="*/ 132485 h 701829"/>
                <a:gd name="connsiteX104" fmla="*/ 692469 w 2836521"/>
                <a:gd name="connsiteY104" fmla="*/ 106606 h 701829"/>
                <a:gd name="connsiteX105" fmla="*/ 718348 w 2836521"/>
                <a:gd name="connsiteY105" fmla="*/ 89353 h 701829"/>
                <a:gd name="connsiteX106" fmla="*/ 778733 w 2836521"/>
                <a:gd name="connsiteY106" fmla="*/ 63474 h 701829"/>
                <a:gd name="connsiteX107" fmla="*/ 554446 w 2836521"/>
                <a:gd name="connsiteY107" fmla="*/ 46221 h 701829"/>
                <a:gd name="connsiteX108" fmla="*/ 459556 w 2836521"/>
                <a:gd name="connsiteY108" fmla="*/ 28968 h 701829"/>
                <a:gd name="connsiteX109" fmla="*/ 399171 w 2836521"/>
                <a:gd name="connsiteY109" fmla="*/ 11716 h 701829"/>
                <a:gd name="connsiteX110" fmla="*/ 338786 w 2836521"/>
                <a:gd name="connsiteY110" fmla="*/ 3089 h 701829"/>
                <a:gd name="connsiteX0" fmla="*/ 338786 w 2836521"/>
                <a:gd name="connsiteY0" fmla="*/ 3089 h 701829"/>
                <a:gd name="connsiteX1" fmla="*/ 273751 w 2836521"/>
                <a:gd name="connsiteY1" fmla="*/ 70465 h 701829"/>
                <a:gd name="connsiteX2" fmla="*/ 252773 w 2836521"/>
                <a:gd name="connsiteY2" fmla="*/ 56941 h 701829"/>
                <a:gd name="connsiteX3" fmla="*/ 10982 w 2836521"/>
                <a:gd name="connsiteY3" fmla="*/ 123859 h 701829"/>
                <a:gd name="connsiteX4" fmla="*/ 229902 w 2836521"/>
                <a:gd name="connsiteY4" fmla="*/ 161120 h 701829"/>
                <a:gd name="connsiteX5" fmla="*/ 10982 w 2836521"/>
                <a:gd name="connsiteY5" fmla="*/ 210123 h 701829"/>
                <a:gd name="connsiteX6" fmla="*/ 36861 w 2836521"/>
                <a:gd name="connsiteY6" fmla="*/ 227376 h 701829"/>
                <a:gd name="connsiteX7" fmla="*/ 243895 w 2836521"/>
                <a:gd name="connsiteY7" fmla="*/ 236002 h 701829"/>
                <a:gd name="connsiteX8" fmla="*/ 235269 w 2836521"/>
                <a:gd name="connsiteY8" fmla="*/ 322267 h 701829"/>
                <a:gd name="connsiteX9" fmla="*/ 209390 w 2836521"/>
                <a:gd name="connsiteY9" fmla="*/ 339519 h 701829"/>
                <a:gd name="connsiteX10" fmla="*/ 157631 w 2836521"/>
                <a:gd name="connsiteY10" fmla="*/ 391278 h 701829"/>
                <a:gd name="connsiteX11" fmla="*/ 123125 w 2836521"/>
                <a:gd name="connsiteY11" fmla="*/ 443036 h 701829"/>
                <a:gd name="connsiteX12" fmla="*/ 71367 w 2836521"/>
                <a:gd name="connsiteY12" fmla="*/ 477542 h 701829"/>
                <a:gd name="connsiteX13" fmla="*/ 62740 w 2836521"/>
                <a:gd name="connsiteY13" fmla="*/ 503421 h 701829"/>
                <a:gd name="connsiteX14" fmla="*/ 114499 w 2836521"/>
                <a:gd name="connsiteY14" fmla="*/ 520674 h 701829"/>
                <a:gd name="connsiteX15" fmla="*/ 183510 w 2836521"/>
                <a:gd name="connsiteY15" fmla="*/ 512048 h 701829"/>
                <a:gd name="connsiteX16" fmla="*/ 209390 w 2836521"/>
                <a:gd name="connsiteY16" fmla="*/ 503421 h 701829"/>
                <a:gd name="connsiteX17" fmla="*/ 269774 w 2836521"/>
                <a:gd name="connsiteY17" fmla="*/ 486168 h 701829"/>
                <a:gd name="connsiteX18" fmla="*/ 338786 w 2836521"/>
                <a:gd name="connsiteY18" fmla="*/ 494795 h 701829"/>
                <a:gd name="connsiteX19" fmla="*/ 381918 w 2836521"/>
                <a:gd name="connsiteY19" fmla="*/ 546553 h 701829"/>
                <a:gd name="connsiteX20" fmla="*/ 407797 w 2836521"/>
                <a:gd name="connsiteY20" fmla="*/ 563806 h 701829"/>
                <a:gd name="connsiteX21" fmla="*/ 459556 w 2836521"/>
                <a:gd name="connsiteY21" fmla="*/ 555180 h 701829"/>
                <a:gd name="connsiteX22" fmla="*/ 485435 w 2836521"/>
                <a:gd name="connsiteY22" fmla="*/ 537927 h 701829"/>
                <a:gd name="connsiteX23" fmla="*/ 519940 w 2836521"/>
                <a:gd name="connsiteY23" fmla="*/ 520674 h 701829"/>
                <a:gd name="connsiteX24" fmla="*/ 571699 w 2836521"/>
                <a:gd name="connsiteY24" fmla="*/ 494795 h 701829"/>
                <a:gd name="connsiteX25" fmla="*/ 632084 w 2836521"/>
                <a:gd name="connsiteY25" fmla="*/ 503421 h 701829"/>
                <a:gd name="connsiteX26" fmla="*/ 657963 w 2836521"/>
                <a:gd name="connsiteY26" fmla="*/ 529300 h 701829"/>
                <a:gd name="connsiteX27" fmla="*/ 692469 w 2836521"/>
                <a:gd name="connsiteY27" fmla="*/ 546553 h 701829"/>
                <a:gd name="connsiteX28" fmla="*/ 770107 w 2836521"/>
                <a:gd name="connsiteY28" fmla="*/ 537927 h 701829"/>
                <a:gd name="connsiteX29" fmla="*/ 821865 w 2836521"/>
                <a:gd name="connsiteY29" fmla="*/ 503421 h 701829"/>
                <a:gd name="connsiteX30" fmla="*/ 847744 w 2836521"/>
                <a:gd name="connsiteY30" fmla="*/ 486168 h 701829"/>
                <a:gd name="connsiteX31" fmla="*/ 899503 w 2836521"/>
                <a:gd name="connsiteY31" fmla="*/ 443036 h 701829"/>
                <a:gd name="connsiteX32" fmla="*/ 925382 w 2836521"/>
                <a:gd name="connsiteY32" fmla="*/ 434410 h 701829"/>
                <a:gd name="connsiteX33" fmla="*/ 951261 w 2836521"/>
                <a:gd name="connsiteY33" fmla="*/ 417157 h 701829"/>
                <a:gd name="connsiteX34" fmla="*/ 972832 w 2836521"/>
                <a:gd name="connsiteY34" fmla="*/ 505848 h 701829"/>
                <a:gd name="connsiteX35" fmla="*/ 1063405 w 2836521"/>
                <a:gd name="connsiteY35" fmla="*/ 417157 h 701829"/>
                <a:gd name="connsiteX36" fmla="*/ 1075652 w 2836521"/>
                <a:gd name="connsiteY36" fmla="*/ 541443 h 701829"/>
                <a:gd name="connsiteX37" fmla="*/ 1166922 w 2836521"/>
                <a:gd name="connsiteY37" fmla="*/ 460289 h 701829"/>
                <a:gd name="connsiteX38" fmla="*/ 1184174 w 2836521"/>
                <a:gd name="connsiteY38" fmla="*/ 486168 h 701829"/>
                <a:gd name="connsiteX39" fmla="*/ 1244559 w 2836521"/>
                <a:gd name="connsiteY39" fmla="*/ 512048 h 701829"/>
                <a:gd name="connsiteX40" fmla="*/ 1270439 w 2836521"/>
                <a:gd name="connsiteY40" fmla="*/ 529300 h 701829"/>
                <a:gd name="connsiteX41" fmla="*/ 1304944 w 2836521"/>
                <a:gd name="connsiteY41" fmla="*/ 546553 h 701829"/>
                <a:gd name="connsiteX42" fmla="*/ 1330824 w 2836521"/>
                <a:gd name="connsiteY42" fmla="*/ 572433 h 701829"/>
                <a:gd name="connsiteX43" fmla="*/ 1391208 w 2836521"/>
                <a:gd name="connsiteY43" fmla="*/ 589685 h 701829"/>
                <a:gd name="connsiteX44" fmla="*/ 1425714 w 2836521"/>
                <a:gd name="connsiteY44" fmla="*/ 606938 h 701829"/>
                <a:gd name="connsiteX45" fmla="*/ 1460220 w 2836521"/>
                <a:gd name="connsiteY45" fmla="*/ 615565 h 701829"/>
                <a:gd name="connsiteX46" fmla="*/ 1555110 w 2836521"/>
                <a:gd name="connsiteY46" fmla="*/ 632817 h 701829"/>
                <a:gd name="connsiteX47" fmla="*/ 1995057 w 2836521"/>
                <a:gd name="connsiteY47" fmla="*/ 641444 h 701829"/>
                <a:gd name="connsiteX48" fmla="*/ 2081322 w 2836521"/>
                <a:gd name="connsiteY48" fmla="*/ 667323 h 701829"/>
                <a:gd name="connsiteX49" fmla="*/ 2107201 w 2836521"/>
                <a:gd name="connsiteY49" fmla="*/ 684576 h 701829"/>
                <a:gd name="connsiteX50" fmla="*/ 2253850 w 2836521"/>
                <a:gd name="connsiteY50" fmla="*/ 701829 h 701829"/>
                <a:gd name="connsiteX51" fmla="*/ 2279729 w 2836521"/>
                <a:gd name="connsiteY51" fmla="*/ 684576 h 701829"/>
                <a:gd name="connsiteX52" fmla="*/ 2322861 w 2836521"/>
                <a:gd name="connsiteY52" fmla="*/ 641444 h 701829"/>
                <a:gd name="connsiteX53" fmla="*/ 2391873 w 2836521"/>
                <a:gd name="connsiteY53" fmla="*/ 598312 h 701829"/>
                <a:gd name="connsiteX54" fmla="*/ 2372997 w 2836521"/>
                <a:gd name="connsiteY54" fmla="*/ 527515 h 701829"/>
                <a:gd name="connsiteX55" fmla="*/ 2309142 w 2836521"/>
                <a:gd name="connsiteY55" fmla="*/ 527870 h 701829"/>
                <a:gd name="connsiteX56" fmla="*/ 2388091 w 2836521"/>
                <a:gd name="connsiteY56" fmla="*/ 492910 h 701829"/>
                <a:gd name="connsiteX57" fmla="*/ 2462811 w 2836521"/>
                <a:gd name="connsiteY57" fmla="*/ 458709 h 701829"/>
                <a:gd name="connsiteX58" fmla="*/ 2650665 w 2836521"/>
                <a:gd name="connsiteY58" fmla="*/ 494795 h 701829"/>
                <a:gd name="connsiteX59" fmla="*/ 2538522 w 2836521"/>
                <a:gd name="connsiteY59" fmla="*/ 468916 h 701829"/>
                <a:gd name="connsiteX60" fmla="*/ 2624786 w 2836521"/>
                <a:gd name="connsiteY60" fmla="*/ 391278 h 701829"/>
                <a:gd name="connsiteX61" fmla="*/ 2642039 w 2836521"/>
                <a:gd name="connsiteY61" fmla="*/ 365399 h 701829"/>
                <a:gd name="connsiteX62" fmla="*/ 2693797 w 2836521"/>
                <a:gd name="connsiteY62" fmla="*/ 322267 h 701829"/>
                <a:gd name="connsiteX63" fmla="*/ 2719676 w 2836521"/>
                <a:gd name="connsiteY63" fmla="*/ 313640 h 701829"/>
                <a:gd name="connsiteX64" fmla="*/ 2403597 w 2836521"/>
                <a:gd name="connsiteY64" fmla="*/ 335278 h 701829"/>
                <a:gd name="connsiteX65" fmla="*/ 2711050 w 2836521"/>
                <a:gd name="connsiteY65" fmla="*/ 227376 h 701829"/>
                <a:gd name="connsiteX66" fmla="*/ 2762808 w 2836521"/>
                <a:gd name="connsiteY66" fmla="*/ 192870 h 701829"/>
                <a:gd name="connsiteX67" fmla="*/ 2788688 w 2836521"/>
                <a:gd name="connsiteY67" fmla="*/ 166991 h 701829"/>
                <a:gd name="connsiteX68" fmla="*/ 2814567 w 2836521"/>
                <a:gd name="connsiteY68" fmla="*/ 149738 h 701829"/>
                <a:gd name="connsiteX69" fmla="*/ 2436716 w 2836521"/>
                <a:gd name="connsiteY69" fmla="*/ 333681 h 701829"/>
                <a:gd name="connsiteX70" fmla="*/ 2324752 w 2836521"/>
                <a:gd name="connsiteY70" fmla="*/ 364253 h 701829"/>
                <a:gd name="connsiteX71" fmla="*/ 2306268 w 2836521"/>
                <a:gd name="connsiteY71" fmla="*/ 382525 h 701829"/>
                <a:gd name="connsiteX72" fmla="*/ 2142683 w 2836521"/>
                <a:gd name="connsiteY72" fmla="*/ 320409 h 701829"/>
                <a:gd name="connsiteX73" fmla="*/ 2685171 w 2836521"/>
                <a:gd name="connsiteY73" fmla="*/ 149738 h 701829"/>
                <a:gd name="connsiteX74" fmla="*/ 2633412 w 2836521"/>
                <a:gd name="connsiteY74" fmla="*/ 166991 h 701829"/>
                <a:gd name="connsiteX75" fmla="*/ 2607533 w 2836521"/>
                <a:gd name="connsiteY75" fmla="*/ 184244 h 701829"/>
                <a:gd name="connsiteX76" fmla="*/ 2581654 w 2836521"/>
                <a:gd name="connsiteY76" fmla="*/ 192870 h 701829"/>
                <a:gd name="connsiteX77" fmla="*/ 2391873 w 2836521"/>
                <a:gd name="connsiteY77" fmla="*/ 210123 h 701829"/>
                <a:gd name="connsiteX78" fmla="*/ 2340114 w 2836521"/>
                <a:gd name="connsiteY78" fmla="*/ 218750 h 701829"/>
                <a:gd name="connsiteX79" fmla="*/ 2219344 w 2836521"/>
                <a:gd name="connsiteY79" fmla="*/ 201497 h 701829"/>
                <a:gd name="connsiteX80" fmla="*/ 2245224 w 2836521"/>
                <a:gd name="connsiteY80" fmla="*/ 158365 h 701829"/>
                <a:gd name="connsiteX81" fmla="*/ 2271103 w 2836521"/>
                <a:gd name="connsiteY81" fmla="*/ 141112 h 701829"/>
                <a:gd name="connsiteX82" fmla="*/ 2305608 w 2836521"/>
                <a:gd name="connsiteY82" fmla="*/ 106606 h 701829"/>
                <a:gd name="connsiteX83" fmla="*/ 2340114 w 2836521"/>
                <a:gd name="connsiteY83" fmla="*/ 80727 h 701829"/>
                <a:gd name="connsiteX84" fmla="*/ 2279729 w 2836521"/>
                <a:gd name="connsiteY84" fmla="*/ 89353 h 701829"/>
                <a:gd name="connsiteX85" fmla="*/ 2227971 w 2836521"/>
                <a:gd name="connsiteY85" fmla="*/ 106606 h 701829"/>
                <a:gd name="connsiteX86" fmla="*/ 2202091 w 2836521"/>
                <a:gd name="connsiteY86" fmla="*/ 123859 h 701829"/>
                <a:gd name="connsiteX87" fmla="*/ 2107201 w 2836521"/>
                <a:gd name="connsiteY87" fmla="*/ 141112 h 701829"/>
                <a:gd name="connsiteX88" fmla="*/ 2055442 w 2836521"/>
                <a:gd name="connsiteY88" fmla="*/ 158365 h 701829"/>
                <a:gd name="connsiteX89" fmla="*/ 2029563 w 2836521"/>
                <a:gd name="connsiteY89" fmla="*/ 166991 h 701829"/>
                <a:gd name="connsiteX90" fmla="*/ 1900167 w 2836521"/>
                <a:gd name="connsiteY90" fmla="*/ 201497 h 701829"/>
                <a:gd name="connsiteX91" fmla="*/ 1788024 w 2836521"/>
                <a:gd name="connsiteY91" fmla="*/ 192870 h 701829"/>
                <a:gd name="connsiteX92" fmla="*/ 1753518 w 2836521"/>
                <a:gd name="connsiteY92" fmla="*/ 149738 h 701829"/>
                <a:gd name="connsiteX93" fmla="*/ 1727639 w 2836521"/>
                <a:gd name="connsiteY93" fmla="*/ 141112 h 701829"/>
                <a:gd name="connsiteX94" fmla="*/ 1658627 w 2836521"/>
                <a:gd name="connsiteY94" fmla="*/ 149738 h 701829"/>
                <a:gd name="connsiteX95" fmla="*/ 1632748 w 2836521"/>
                <a:gd name="connsiteY95" fmla="*/ 166991 h 701829"/>
                <a:gd name="connsiteX96" fmla="*/ 1766287 w 2836521"/>
                <a:gd name="connsiteY96" fmla="*/ 316287 h 701829"/>
                <a:gd name="connsiteX97" fmla="*/ 1132416 w 2836521"/>
                <a:gd name="connsiteY97" fmla="*/ 184244 h 701829"/>
                <a:gd name="connsiteX98" fmla="*/ 1089284 w 2836521"/>
                <a:gd name="connsiteY98" fmla="*/ 201497 h 701829"/>
                <a:gd name="connsiteX99" fmla="*/ 1046152 w 2836521"/>
                <a:gd name="connsiteY99" fmla="*/ 210123 h 701829"/>
                <a:gd name="connsiteX100" fmla="*/ 856371 w 2836521"/>
                <a:gd name="connsiteY100" fmla="*/ 184244 h 701829"/>
                <a:gd name="connsiteX101" fmla="*/ 787359 w 2836521"/>
                <a:gd name="connsiteY101" fmla="*/ 166991 h 701829"/>
                <a:gd name="connsiteX102" fmla="*/ 735601 w 2836521"/>
                <a:gd name="connsiteY102" fmla="*/ 141112 h 701829"/>
                <a:gd name="connsiteX103" fmla="*/ 709722 w 2836521"/>
                <a:gd name="connsiteY103" fmla="*/ 132485 h 701829"/>
                <a:gd name="connsiteX104" fmla="*/ 692469 w 2836521"/>
                <a:gd name="connsiteY104" fmla="*/ 106606 h 701829"/>
                <a:gd name="connsiteX105" fmla="*/ 718348 w 2836521"/>
                <a:gd name="connsiteY105" fmla="*/ 89353 h 701829"/>
                <a:gd name="connsiteX106" fmla="*/ 778733 w 2836521"/>
                <a:gd name="connsiteY106" fmla="*/ 63474 h 701829"/>
                <a:gd name="connsiteX107" fmla="*/ 554446 w 2836521"/>
                <a:gd name="connsiteY107" fmla="*/ 46221 h 701829"/>
                <a:gd name="connsiteX108" fmla="*/ 459556 w 2836521"/>
                <a:gd name="connsiteY108" fmla="*/ 28968 h 701829"/>
                <a:gd name="connsiteX109" fmla="*/ 399171 w 2836521"/>
                <a:gd name="connsiteY109" fmla="*/ 11716 h 701829"/>
                <a:gd name="connsiteX110" fmla="*/ 338786 w 2836521"/>
                <a:gd name="connsiteY110" fmla="*/ 3089 h 701829"/>
                <a:gd name="connsiteX0" fmla="*/ 338786 w 2817322"/>
                <a:gd name="connsiteY0" fmla="*/ 3089 h 701829"/>
                <a:gd name="connsiteX1" fmla="*/ 273751 w 2817322"/>
                <a:gd name="connsiteY1" fmla="*/ 70465 h 701829"/>
                <a:gd name="connsiteX2" fmla="*/ 252773 w 2817322"/>
                <a:gd name="connsiteY2" fmla="*/ 56941 h 701829"/>
                <a:gd name="connsiteX3" fmla="*/ 10982 w 2817322"/>
                <a:gd name="connsiteY3" fmla="*/ 123859 h 701829"/>
                <a:gd name="connsiteX4" fmla="*/ 229902 w 2817322"/>
                <a:gd name="connsiteY4" fmla="*/ 161120 h 701829"/>
                <a:gd name="connsiteX5" fmla="*/ 10982 w 2817322"/>
                <a:gd name="connsiteY5" fmla="*/ 210123 h 701829"/>
                <a:gd name="connsiteX6" fmla="*/ 36861 w 2817322"/>
                <a:gd name="connsiteY6" fmla="*/ 227376 h 701829"/>
                <a:gd name="connsiteX7" fmla="*/ 243895 w 2817322"/>
                <a:gd name="connsiteY7" fmla="*/ 236002 h 701829"/>
                <a:gd name="connsiteX8" fmla="*/ 235269 w 2817322"/>
                <a:gd name="connsiteY8" fmla="*/ 322267 h 701829"/>
                <a:gd name="connsiteX9" fmla="*/ 209390 w 2817322"/>
                <a:gd name="connsiteY9" fmla="*/ 339519 h 701829"/>
                <a:gd name="connsiteX10" fmla="*/ 157631 w 2817322"/>
                <a:gd name="connsiteY10" fmla="*/ 391278 h 701829"/>
                <a:gd name="connsiteX11" fmla="*/ 123125 w 2817322"/>
                <a:gd name="connsiteY11" fmla="*/ 443036 h 701829"/>
                <a:gd name="connsiteX12" fmla="*/ 71367 w 2817322"/>
                <a:gd name="connsiteY12" fmla="*/ 477542 h 701829"/>
                <a:gd name="connsiteX13" fmla="*/ 62740 w 2817322"/>
                <a:gd name="connsiteY13" fmla="*/ 503421 h 701829"/>
                <a:gd name="connsiteX14" fmla="*/ 114499 w 2817322"/>
                <a:gd name="connsiteY14" fmla="*/ 520674 h 701829"/>
                <a:gd name="connsiteX15" fmla="*/ 183510 w 2817322"/>
                <a:gd name="connsiteY15" fmla="*/ 512048 h 701829"/>
                <a:gd name="connsiteX16" fmla="*/ 209390 w 2817322"/>
                <a:gd name="connsiteY16" fmla="*/ 503421 h 701829"/>
                <a:gd name="connsiteX17" fmla="*/ 269774 w 2817322"/>
                <a:gd name="connsiteY17" fmla="*/ 486168 h 701829"/>
                <a:gd name="connsiteX18" fmla="*/ 338786 w 2817322"/>
                <a:gd name="connsiteY18" fmla="*/ 494795 h 701829"/>
                <a:gd name="connsiteX19" fmla="*/ 381918 w 2817322"/>
                <a:gd name="connsiteY19" fmla="*/ 546553 h 701829"/>
                <a:gd name="connsiteX20" fmla="*/ 407797 w 2817322"/>
                <a:gd name="connsiteY20" fmla="*/ 563806 h 701829"/>
                <a:gd name="connsiteX21" fmla="*/ 459556 w 2817322"/>
                <a:gd name="connsiteY21" fmla="*/ 555180 h 701829"/>
                <a:gd name="connsiteX22" fmla="*/ 485435 w 2817322"/>
                <a:gd name="connsiteY22" fmla="*/ 537927 h 701829"/>
                <a:gd name="connsiteX23" fmla="*/ 519940 w 2817322"/>
                <a:gd name="connsiteY23" fmla="*/ 520674 h 701829"/>
                <a:gd name="connsiteX24" fmla="*/ 571699 w 2817322"/>
                <a:gd name="connsiteY24" fmla="*/ 494795 h 701829"/>
                <a:gd name="connsiteX25" fmla="*/ 632084 w 2817322"/>
                <a:gd name="connsiteY25" fmla="*/ 503421 h 701829"/>
                <a:gd name="connsiteX26" fmla="*/ 657963 w 2817322"/>
                <a:gd name="connsiteY26" fmla="*/ 529300 h 701829"/>
                <a:gd name="connsiteX27" fmla="*/ 692469 w 2817322"/>
                <a:gd name="connsiteY27" fmla="*/ 546553 h 701829"/>
                <a:gd name="connsiteX28" fmla="*/ 770107 w 2817322"/>
                <a:gd name="connsiteY28" fmla="*/ 537927 h 701829"/>
                <a:gd name="connsiteX29" fmla="*/ 821865 w 2817322"/>
                <a:gd name="connsiteY29" fmla="*/ 503421 h 701829"/>
                <a:gd name="connsiteX30" fmla="*/ 847744 w 2817322"/>
                <a:gd name="connsiteY30" fmla="*/ 486168 h 701829"/>
                <a:gd name="connsiteX31" fmla="*/ 899503 w 2817322"/>
                <a:gd name="connsiteY31" fmla="*/ 443036 h 701829"/>
                <a:gd name="connsiteX32" fmla="*/ 925382 w 2817322"/>
                <a:gd name="connsiteY32" fmla="*/ 434410 h 701829"/>
                <a:gd name="connsiteX33" fmla="*/ 951261 w 2817322"/>
                <a:gd name="connsiteY33" fmla="*/ 417157 h 701829"/>
                <a:gd name="connsiteX34" fmla="*/ 972832 w 2817322"/>
                <a:gd name="connsiteY34" fmla="*/ 505848 h 701829"/>
                <a:gd name="connsiteX35" fmla="*/ 1063405 w 2817322"/>
                <a:gd name="connsiteY35" fmla="*/ 417157 h 701829"/>
                <a:gd name="connsiteX36" fmla="*/ 1075652 w 2817322"/>
                <a:gd name="connsiteY36" fmla="*/ 541443 h 701829"/>
                <a:gd name="connsiteX37" fmla="*/ 1166922 w 2817322"/>
                <a:gd name="connsiteY37" fmla="*/ 460289 h 701829"/>
                <a:gd name="connsiteX38" fmla="*/ 1184174 w 2817322"/>
                <a:gd name="connsiteY38" fmla="*/ 486168 h 701829"/>
                <a:gd name="connsiteX39" fmla="*/ 1244559 w 2817322"/>
                <a:gd name="connsiteY39" fmla="*/ 512048 h 701829"/>
                <a:gd name="connsiteX40" fmla="*/ 1270439 w 2817322"/>
                <a:gd name="connsiteY40" fmla="*/ 529300 h 701829"/>
                <a:gd name="connsiteX41" fmla="*/ 1304944 w 2817322"/>
                <a:gd name="connsiteY41" fmla="*/ 546553 h 701829"/>
                <a:gd name="connsiteX42" fmla="*/ 1330824 w 2817322"/>
                <a:gd name="connsiteY42" fmla="*/ 572433 h 701829"/>
                <a:gd name="connsiteX43" fmla="*/ 1391208 w 2817322"/>
                <a:gd name="connsiteY43" fmla="*/ 589685 h 701829"/>
                <a:gd name="connsiteX44" fmla="*/ 1425714 w 2817322"/>
                <a:gd name="connsiteY44" fmla="*/ 606938 h 701829"/>
                <a:gd name="connsiteX45" fmla="*/ 1460220 w 2817322"/>
                <a:gd name="connsiteY45" fmla="*/ 615565 h 701829"/>
                <a:gd name="connsiteX46" fmla="*/ 1555110 w 2817322"/>
                <a:gd name="connsiteY46" fmla="*/ 632817 h 701829"/>
                <a:gd name="connsiteX47" fmla="*/ 1995057 w 2817322"/>
                <a:gd name="connsiteY47" fmla="*/ 641444 h 701829"/>
                <a:gd name="connsiteX48" fmla="*/ 2081322 w 2817322"/>
                <a:gd name="connsiteY48" fmla="*/ 667323 h 701829"/>
                <a:gd name="connsiteX49" fmla="*/ 2107201 w 2817322"/>
                <a:gd name="connsiteY49" fmla="*/ 684576 h 701829"/>
                <a:gd name="connsiteX50" fmla="*/ 2253850 w 2817322"/>
                <a:gd name="connsiteY50" fmla="*/ 701829 h 701829"/>
                <a:gd name="connsiteX51" fmla="*/ 2279729 w 2817322"/>
                <a:gd name="connsiteY51" fmla="*/ 684576 h 701829"/>
                <a:gd name="connsiteX52" fmla="*/ 2322861 w 2817322"/>
                <a:gd name="connsiteY52" fmla="*/ 641444 h 701829"/>
                <a:gd name="connsiteX53" fmla="*/ 2391873 w 2817322"/>
                <a:gd name="connsiteY53" fmla="*/ 598312 h 701829"/>
                <a:gd name="connsiteX54" fmla="*/ 2372997 w 2817322"/>
                <a:gd name="connsiteY54" fmla="*/ 527515 h 701829"/>
                <a:gd name="connsiteX55" fmla="*/ 2309142 w 2817322"/>
                <a:gd name="connsiteY55" fmla="*/ 527870 h 701829"/>
                <a:gd name="connsiteX56" fmla="*/ 2388091 w 2817322"/>
                <a:gd name="connsiteY56" fmla="*/ 492910 h 701829"/>
                <a:gd name="connsiteX57" fmla="*/ 2462811 w 2817322"/>
                <a:gd name="connsiteY57" fmla="*/ 458709 h 701829"/>
                <a:gd name="connsiteX58" fmla="*/ 2650665 w 2817322"/>
                <a:gd name="connsiteY58" fmla="*/ 494795 h 701829"/>
                <a:gd name="connsiteX59" fmla="*/ 2538522 w 2817322"/>
                <a:gd name="connsiteY59" fmla="*/ 468916 h 701829"/>
                <a:gd name="connsiteX60" fmla="*/ 2624786 w 2817322"/>
                <a:gd name="connsiteY60" fmla="*/ 391278 h 701829"/>
                <a:gd name="connsiteX61" fmla="*/ 2642039 w 2817322"/>
                <a:gd name="connsiteY61" fmla="*/ 365399 h 701829"/>
                <a:gd name="connsiteX62" fmla="*/ 2693797 w 2817322"/>
                <a:gd name="connsiteY62" fmla="*/ 322267 h 701829"/>
                <a:gd name="connsiteX63" fmla="*/ 2719676 w 2817322"/>
                <a:gd name="connsiteY63" fmla="*/ 313640 h 701829"/>
                <a:gd name="connsiteX64" fmla="*/ 2403597 w 2817322"/>
                <a:gd name="connsiteY64" fmla="*/ 335278 h 701829"/>
                <a:gd name="connsiteX65" fmla="*/ 2711050 w 2817322"/>
                <a:gd name="connsiteY65" fmla="*/ 227376 h 701829"/>
                <a:gd name="connsiteX66" fmla="*/ 2762808 w 2817322"/>
                <a:gd name="connsiteY66" fmla="*/ 192870 h 701829"/>
                <a:gd name="connsiteX67" fmla="*/ 2788688 w 2817322"/>
                <a:gd name="connsiteY67" fmla="*/ 166991 h 701829"/>
                <a:gd name="connsiteX68" fmla="*/ 2323930 w 2817322"/>
                <a:gd name="connsiteY68" fmla="*/ 347261 h 701829"/>
                <a:gd name="connsiteX69" fmla="*/ 2436716 w 2817322"/>
                <a:gd name="connsiteY69" fmla="*/ 333681 h 701829"/>
                <a:gd name="connsiteX70" fmla="*/ 2324752 w 2817322"/>
                <a:gd name="connsiteY70" fmla="*/ 364253 h 701829"/>
                <a:gd name="connsiteX71" fmla="*/ 2306268 w 2817322"/>
                <a:gd name="connsiteY71" fmla="*/ 382525 h 701829"/>
                <a:gd name="connsiteX72" fmla="*/ 2142683 w 2817322"/>
                <a:gd name="connsiteY72" fmla="*/ 320409 h 701829"/>
                <a:gd name="connsiteX73" fmla="*/ 2685171 w 2817322"/>
                <a:gd name="connsiteY73" fmla="*/ 149738 h 701829"/>
                <a:gd name="connsiteX74" fmla="*/ 2633412 w 2817322"/>
                <a:gd name="connsiteY74" fmla="*/ 166991 h 701829"/>
                <a:gd name="connsiteX75" fmla="*/ 2607533 w 2817322"/>
                <a:gd name="connsiteY75" fmla="*/ 184244 h 701829"/>
                <a:gd name="connsiteX76" fmla="*/ 2581654 w 2817322"/>
                <a:gd name="connsiteY76" fmla="*/ 192870 h 701829"/>
                <a:gd name="connsiteX77" fmla="*/ 2391873 w 2817322"/>
                <a:gd name="connsiteY77" fmla="*/ 210123 h 701829"/>
                <a:gd name="connsiteX78" fmla="*/ 2340114 w 2817322"/>
                <a:gd name="connsiteY78" fmla="*/ 218750 h 701829"/>
                <a:gd name="connsiteX79" fmla="*/ 2219344 w 2817322"/>
                <a:gd name="connsiteY79" fmla="*/ 201497 h 701829"/>
                <a:gd name="connsiteX80" fmla="*/ 2245224 w 2817322"/>
                <a:gd name="connsiteY80" fmla="*/ 158365 h 701829"/>
                <a:gd name="connsiteX81" fmla="*/ 2271103 w 2817322"/>
                <a:gd name="connsiteY81" fmla="*/ 141112 h 701829"/>
                <a:gd name="connsiteX82" fmla="*/ 2305608 w 2817322"/>
                <a:gd name="connsiteY82" fmla="*/ 106606 h 701829"/>
                <a:gd name="connsiteX83" fmla="*/ 2340114 w 2817322"/>
                <a:gd name="connsiteY83" fmla="*/ 80727 h 701829"/>
                <a:gd name="connsiteX84" fmla="*/ 2279729 w 2817322"/>
                <a:gd name="connsiteY84" fmla="*/ 89353 h 701829"/>
                <a:gd name="connsiteX85" fmla="*/ 2227971 w 2817322"/>
                <a:gd name="connsiteY85" fmla="*/ 106606 h 701829"/>
                <a:gd name="connsiteX86" fmla="*/ 2202091 w 2817322"/>
                <a:gd name="connsiteY86" fmla="*/ 123859 h 701829"/>
                <a:gd name="connsiteX87" fmla="*/ 2107201 w 2817322"/>
                <a:gd name="connsiteY87" fmla="*/ 141112 h 701829"/>
                <a:gd name="connsiteX88" fmla="*/ 2055442 w 2817322"/>
                <a:gd name="connsiteY88" fmla="*/ 158365 h 701829"/>
                <a:gd name="connsiteX89" fmla="*/ 2029563 w 2817322"/>
                <a:gd name="connsiteY89" fmla="*/ 166991 h 701829"/>
                <a:gd name="connsiteX90" fmla="*/ 1900167 w 2817322"/>
                <a:gd name="connsiteY90" fmla="*/ 201497 h 701829"/>
                <a:gd name="connsiteX91" fmla="*/ 1788024 w 2817322"/>
                <a:gd name="connsiteY91" fmla="*/ 192870 h 701829"/>
                <a:gd name="connsiteX92" fmla="*/ 1753518 w 2817322"/>
                <a:gd name="connsiteY92" fmla="*/ 149738 h 701829"/>
                <a:gd name="connsiteX93" fmla="*/ 1727639 w 2817322"/>
                <a:gd name="connsiteY93" fmla="*/ 141112 h 701829"/>
                <a:gd name="connsiteX94" fmla="*/ 1658627 w 2817322"/>
                <a:gd name="connsiteY94" fmla="*/ 149738 h 701829"/>
                <a:gd name="connsiteX95" fmla="*/ 1632748 w 2817322"/>
                <a:gd name="connsiteY95" fmla="*/ 166991 h 701829"/>
                <a:gd name="connsiteX96" fmla="*/ 1766287 w 2817322"/>
                <a:gd name="connsiteY96" fmla="*/ 316287 h 701829"/>
                <a:gd name="connsiteX97" fmla="*/ 1132416 w 2817322"/>
                <a:gd name="connsiteY97" fmla="*/ 184244 h 701829"/>
                <a:gd name="connsiteX98" fmla="*/ 1089284 w 2817322"/>
                <a:gd name="connsiteY98" fmla="*/ 201497 h 701829"/>
                <a:gd name="connsiteX99" fmla="*/ 1046152 w 2817322"/>
                <a:gd name="connsiteY99" fmla="*/ 210123 h 701829"/>
                <a:gd name="connsiteX100" fmla="*/ 856371 w 2817322"/>
                <a:gd name="connsiteY100" fmla="*/ 184244 h 701829"/>
                <a:gd name="connsiteX101" fmla="*/ 787359 w 2817322"/>
                <a:gd name="connsiteY101" fmla="*/ 166991 h 701829"/>
                <a:gd name="connsiteX102" fmla="*/ 735601 w 2817322"/>
                <a:gd name="connsiteY102" fmla="*/ 141112 h 701829"/>
                <a:gd name="connsiteX103" fmla="*/ 709722 w 2817322"/>
                <a:gd name="connsiteY103" fmla="*/ 132485 h 701829"/>
                <a:gd name="connsiteX104" fmla="*/ 692469 w 2817322"/>
                <a:gd name="connsiteY104" fmla="*/ 106606 h 701829"/>
                <a:gd name="connsiteX105" fmla="*/ 718348 w 2817322"/>
                <a:gd name="connsiteY105" fmla="*/ 89353 h 701829"/>
                <a:gd name="connsiteX106" fmla="*/ 778733 w 2817322"/>
                <a:gd name="connsiteY106" fmla="*/ 63474 h 701829"/>
                <a:gd name="connsiteX107" fmla="*/ 554446 w 2817322"/>
                <a:gd name="connsiteY107" fmla="*/ 46221 h 701829"/>
                <a:gd name="connsiteX108" fmla="*/ 459556 w 2817322"/>
                <a:gd name="connsiteY108" fmla="*/ 28968 h 701829"/>
                <a:gd name="connsiteX109" fmla="*/ 399171 w 2817322"/>
                <a:gd name="connsiteY109" fmla="*/ 11716 h 701829"/>
                <a:gd name="connsiteX110" fmla="*/ 338786 w 2817322"/>
                <a:gd name="connsiteY110" fmla="*/ 3089 h 701829"/>
                <a:gd name="connsiteX0" fmla="*/ 338786 w 2817320"/>
                <a:gd name="connsiteY0" fmla="*/ 3089 h 701829"/>
                <a:gd name="connsiteX1" fmla="*/ 273751 w 2817320"/>
                <a:gd name="connsiteY1" fmla="*/ 70465 h 701829"/>
                <a:gd name="connsiteX2" fmla="*/ 252773 w 2817320"/>
                <a:gd name="connsiteY2" fmla="*/ 56941 h 701829"/>
                <a:gd name="connsiteX3" fmla="*/ 432482 w 2817320"/>
                <a:gd name="connsiteY3" fmla="*/ 199095 h 701829"/>
                <a:gd name="connsiteX4" fmla="*/ 229902 w 2817320"/>
                <a:gd name="connsiteY4" fmla="*/ 161120 h 701829"/>
                <a:gd name="connsiteX5" fmla="*/ 10982 w 2817320"/>
                <a:gd name="connsiteY5" fmla="*/ 210123 h 701829"/>
                <a:gd name="connsiteX6" fmla="*/ 36861 w 2817320"/>
                <a:gd name="connsiteY6" fmla="*/ 227376 h 701829"/>
                <a:gd name="connsiteX7" fmla="*/ 243895 w 2817320"/>
                <a:gd name="connsiteY7" fmla="*/ 236002 h 701829"/>
                <a:gd name="connsiteX8" fmla="*/ 235269 w 2817320"/>
                <a:gd name="connsiteY8" fmla="*/ 322267 h 701829"/>
                <a:gd name="connsiteX9" fmla="*/ 209390 w 2817320"/>
                <a:gd name="connsiteY9" fmla="*/ 339519 h 701829"/>
                <a:gd name="connsiteX10" fmla="*/ 157631 w 2817320"/>
                <a:gd name="connsiteY10" fmla="*/ 391278 h 701829"/>
                <a:gd name="connsiteX11" fmla="*/ 123125 w 2817320"/>
                <a:gd name="connsiteY11" fmla="*/ 443036 h 701829"/>
                <a:gd name="connsiteX12" fmla="*/ 71367 w 2817320"/>
                <a:gd name="connsiteY12" fmla="*/ 477542 h 701829"/>
                <a:gd name="connsiteX13" fmla="*/ 62740 w 2817320"/>
                <a:gd name="connsiteY13" fmla="*/ 503421 h 701829"/>
                <a:gd name="connsiteX14" fmla="*/ 114499 w 2817320"/>
                <a:gd name="connsiteY14" fmla="*/ 520674 h 701829"/>
                <a:gd name="connsiteX15" fmla="*/ 183510 w 2817320"/>
                <a:gd name="connsiteY15" fmla="*/ 512048 h 701829"/>
                <a:gd name="connsiteX16" fmla="*/ 209390 w 2817320"/>
                <a:gd name="connsiteY16" fmla="*/ 503421 h 701829"/>
                <a:gd name="connsiteX17" fmla="*/ 269774 w 2817320"/>
                <a:gd name="connsiteY17" fmla="*/ 486168 h 701829"/>
                <a:gd name="connsiteX18" fmla="*/ 338786 w 2817320"/>
                <a:gd name="connsiteY18" fmla="*/ 494795 h 701829"/>
                <a:gd name="connsiteX19" fmla="*/ 381918 w 2817320"/>
                <a:gd name="connsiteY19" fmla="*/ 546553 h 701829"/>
                <a:gd name="connsiteX20" fmla="*/ 407797 w 2817320"/>
                <a:gd name="connsiteY20" fmla="*/ 563806 h 701829"/>
                <a:gd name="connsiteX21" fmla="*/ 459556 w 2817320"/>
                <a:gd name="connsiteY21" fmla="*/ 555180 h 701829"/>
                <a:gd name="connsiteX22" fmla="*/ 485435 w 2817320"/>
                <a:gd name="connsiteY22" fmla="*/ 537927 h 701829"/>
                <a:gd name="connsiteX23" fmla="*/ 519940 w 2817320"/>
                <a:gd name="connsiteY23" fmla="*/ 520674 h 701829"/>
                <a:gd name="connsiteX24" fmla="*/ 571699 w 2817320"/>
                <a:gd name="connsiteY24" fmla="*/ 494795 h 701829"/>
                <a:gd name="connsiteX25" fmla="*/ 632084 w 2817320"/>
                <a:gd name="connsiteY25" fmla="*/ 503421 h 701829"/>
                <a:gd name="connsiteX26" fmla="*/ 657963 w 2817320"/>
                <a:gd name="connsiteY26" fmla="*/ 529300 h 701829"/>
                <a:gd name="connsiteX27" fmla="*/ 692469 w 2817320"/>
                <a:gd name="connsiteY27" fmla="*/ 546553 h 701829"/>
                <a:gd name="connsiteX28" fmla="*/ 770107 w 2817320"/>
                <a:gd name="connsiteY28" fmla="*/ 537927 h 701829"/>
                <a:gd name="connsiteX29" fmla="*/ 821865 w 2817320"/>
                <a:gd name="connsiteY29" fmla="*/ 503421 h 701829"/>
                <a:gd name="connsiteX30" fmla="*/ 847744 w 2817320"/>
                <a:gd name="connsiteY30" fmla="*/ 486168 h 701829"/>
                <a:gd name="connsiteX31" fmla="*/ 899503 w 2817320"/>
                <a:gd name="connsiteY31" fmla="*/ 443036 h 701829"/>
                <a:gd name="connsiteX32" fmla="*/ 925382 w 2817320"/>
                <a:gd name="connsiteY32" fmla="*/ 434410 h 701829"/>
                <a:gd name="connsiteX33" fmla="*/ 951261 w 2817320"/>
                <a:gd name="connsiteY33" fmla="*/ 417157 h 701829"/>
                <a:gd name="connsiteX34" fmla="*/ 972832 w 2817320"/>
                <a:gd name="connsiteY34" fmla="*/ 505848 h 701829"/>
                <a:gd name="connsiteX35" fmla="*/ 1063405 w 2817320"/>
                <a:gd name="connsiteY35" fmla="*/ 417157 h 701829"/>
                <a:gd name="connsiteX36" fmla="*/ 1075652 w 2817320"/>
                <a:gd name="connsiteY36" fmla="*/ 541443 h 701829"/>
                <a:gd name="connsiteX37" fmla="*/ 1166922 w 2817320"/>
                <a:gd name="connsiteY37" fmla="*/ 460289 h 701829"/>
                <a:gd name="connsiteX38" fmla="*/ 1184174 w 2817320"/>
                <a:gd name="connsiteY38" fmla="*/ 486168 h 701829"/>
                <a:gd name="connsiteX39" fmla="*/ 1244559 w 2817320"/>
                <a:gd name="connsiteY39" fmla="*/ 512048 h 701829"/>
                <a:gd name="connsiteX40" fmla="*/ 1270439 w 2817320"/>
                <a:gd name="connsiteY40" fmla="*/ 529300 h 701829"/>
                <a:gd name="connsiteX41" fmla="*/ 1304944 w 2817320"/>
                <a:gd name="connsiteY41" fmla="*/ 546553 h 701829"/>
                <a:gd name="connsiteX42" fmla="*/ 1330824 w 2817320"/>
                <a:gd name="connsiteY42" fmla="*/ 572433 h 701829"/>
                <a:gd name="connsiteX43" fmla="*/ 1391208 w 2817320"/>
                <a:gd name="connsiteY43" fmla="*/ 589685 h 701829"/>
                <a:gd name="connsiteX44" fmla="*/ 1425714 w 2817320"/>
                <a:gd name="connsiteY44" fmla="*/ 606938 h 701829"/>
                <a:gd name="connsiteX45" fmla="*/ 1460220 w 2817320"/>
                <a:gd name="connsiteY45" fmla="*/ 615565 h 701829"/>
                <a:gd name="connsiteX46" fmla="*/ 1555110 w 2817320"/>
                <a:gd name="connsiteY46" fmla="*/ 632817 h 701829"/>
                <a:gd name="connsiteX47" fmla="*/ 1995057 w 2817320"/>
                <a:gd name="connsiteY47" fmla="*/ 641444 h 701829"/>
                <a:gd name="connsiteX48" fmla="*/ 2081322 w 2817320"/>
                <a:gd name="connsiteY48" fmla="*/ 667323 h 701829"/>
                <a:gd name="connsiteX49" fmla="*/ 2107201 w 2817320"/>
                <a:gd name="connsiteY49" fmla="*/ 684576 h 701829"/>
                <a:gd name="connsiteX50" fmla="*/ 2253850 w 2817320"/>
                <a:gd name="connsiteY50" fmla="*/ 701829 h 701829"/>
                <a:gd name="connsiteX51" fmla="*/ 2279729 w 2817320"/>
                <a:gd name="connsiteY51" fmla="*/ 684576 h 701829"/>
                <a:gd name="connsiteX52" fmla="*/ 2322861 w 2817320"/>
                <a:gd name="connsiteY52" fmla="*/ 641444 h 701829"/>
                <a:gd name="connsiteX53" fmla="*/ 2391873 w 2817320"/>
                <a:gd name="connsiteY53" fmla="*/ 598312 h 701829"/>
                <a:gd name="connsiteX54" fmla="*/ 2372997 w 2817320"/>
                <a:gd name="connsiteY54" fmla="*/ 527515 h 701829"/>
                <a:gd name="connsiteX55" fmla="*/ 2309142 w 2817320"/>
                <a:gd name="connsiteY55" fmla="*/ 527870 h 701829"/>
                <a:gd name="connsiteX56" fmla="*/ 2388091 w 2817320"/>
                <a:gd name="connsiteY56" fmla="*/ 492910 h 701829"/>
                <a:gd name="connsiteX57" fmla="*/ 2462811 w 2817320"/>
                <a:gd name="connsiteY57" fmla="*/ 458709 h 701829"/>
                <a:gd name="connsiteX58" fmla="*/ 2650665 w 2817320"/>
                <a:gd name="connsiteY58" fmla="*/ 494795 h 701829"/>
                <a:gd name="connsiteX59" fmla="*/ 2538522 w 2817320"/>
                <a:gd name="connsiteY59" fmla="*/ 468916 h 701829"/>
                <a:gd name="connsiteX60" fmla="*/ 2624786 w 2817320"/>
                <a:gd name="connsiteY60" fmla="*/ 391278 h 701829"/>
                <a:gd name="connsiteX61" fmla="*/ 2642039 w 2817320"/>
                <a:gd name="connsiteY61" fmla="*/ 365399 h 701829"/>
                <a:gd name="connsiteX62" fmla="*/ 2693797 w 2817320"/>
                <a:gd name="connsiteY62" fmla="*/ 322267 h 701829"/>
                <a:gd name="connsiteX63" fmla="*/ 2719676 w 2817320"/>
                <a:gd name="connsiteY63" fmla="*/ 313640 h 701829"/>
                <a:gd name="connsiteX64" fmla="*/ 2403597 w 2817320"/>
                <a:gd name="connsiteY64" fmla="*/ 335278 h 701829"/>
                <a:gd name="connsiteX65" fmla="*/ 2711050 w 2817320"/>
                <a:gd name="connsiteY65" fmla="*/ 227376 h 701829"/>
                <a:gd name="connsiteX66" fmla="*/ 2762808 w 2817320"/>
                <a:gd name="connsiteY66" fmla="*/ 192870 h 701829"/>
                <a:gd name="connsiteX67" fmla="*/ 2788688 w 2817320"/>
                <a:gd name="connsiteY67" fmla="*/ 166991 h 701829"/>
                <a:gd name="connsiteX68" fmla="*/ 2323930 w 2817320"/>
                <a:gd name="connsiteY68" fmla="*/ 347261 h 701829"/>
                <a:gd name="connsiteX69" fmla="*/ 2436716 w 2817320"/>
                <a:gd name="connsiteY69" fmla="*/ 333681 h 701829"/>
                <a:gd name="connsiteX70" fmla="*/ 2324752 w 2817320"/>
                <a:gd name="connsiteY70" fmla="*/ 364253 h 701829"/>
                <a:gd name="connsiteX71" fmla="*/ 2306268 w 2817320"/>
                <a:gd name="connsiteY71" fmla="*/ 382525 h 701829"/>
                <a:gd name="connsiteX72" fmla="*/ 2142683 w 2817320"/>
                <a:gd name="connsiteY72" fmla="*/ 320409 h 701829"/>
                <a:gd name="connsiteX73" fmla="*/ 2685171 w 2817320"/>
                <a:gd name="connsiteY73" fmla="*/ 149738 h 701829"/>
                <a:gd name="connsiteX74" fmla="*/ 2633412 w 2817320"/>
                <a:gd name="connsiteY74" fmla="*/ 166991 h 701829"/>
                <a:gd name="connsiteX75" fmla="*/ 2607533 w 2817320"/>
                <a:gd name="connsiteY75" fmla="*/ 184244 h 701829"/>
                <a:gd name="connsiteX76" fmla="*/ 2581654 w 2817320"/>
                <a:gd name="connsiteY76" fmla="*/ 192870 h 701829"/>
                <a:gd name="connsiteX77" fmla="*/ 2391873 w 2817320"/>
                <a:gd name="connsiteY77" fmla="*/ 210123 h 701829"/>
                <a:gd name="connsiteX78" fmla="*/ 2340114 w 2817320"/>
                <a:gd name="connsiteY78" fmla="*/ 218750 h 701829"/>
                <a:gd name="connsiteX79" fmla="*/ 2219344 w 2817320"/>
                <a:gd name="connsiteY79" fmla="*/ 201497 h 701829"/>
                <a:gd name="connsiteX80" fmla="*/ 2245224 w 2817320"/>
                <a:gd name="connsiteY80" fmla="*/ 158365 h 701829"/>
                <a:gd name="connsiteX81" fmla="*/ 2271103 w 2817320"/>
                <a:gd name="connsiteY81" fmla="*/ 141112 h 701829"/>
                <a:gd name="connsiteX82" fmla="*/ 2305608 w 2817320"/>
                <a:gd name="connsiteY82" fmla="*/ 106606 h 701829"/>
                <a:gd name="connsiteX83" fmla="*/ 2340114 w 2817320"/>
                <a:gd name="connsiteY83" fmla="*/ 80727 h 701829"/>
                <a:gd name="connsiteX84" fmla="*/ 2279729 w 2817320"/>
                <a:gd name="connsiteY84" fmla="*/ 89353 h 701829"/>
                <a:gd name="connsiteX85" fmla="*/ 2227971 w 2817320"/>
                <a:gd name="connsiteY85" fmla="*/ 106606 h 701829"/>
                <a:gd name="connsiteX86" fmla="*/ 2202091 w 2817320"/>
                <a:gd name="connsiteY86" fmla="*/ 123859 h 701829"/>
                <a:gd name="connsiteX87" fmla="*/ 2107201 w 2817320"/>
                <a:gd name="connsiteY87" fmla="*/ 141112 h 701829"/>
                <a:gd name="connsiteX88" fmla="*/ 2055442 w 2817320"/>
                <a:gd name="connsiteY88" fmla="*/ 158365 h 701829"/>
                <a:gd name="connsiteX89" fmla="*/ 2029563 w 2817320"/>
                <a:gd name="connsiteY89" fmla="*/ 166991 h 701829"/>
                <a:gd name="connsiteX90" fmla="*/ 1900167 w 2817320"/>
                <a:gd name="connsiteY90" fmla="*/ 201497 h 701829"/>
                <a:gd name="connsiteX91" fmla="*/ 1788024 w 2817320"/>
                <a:gd name="connsiteY91" fmla="*/ 192870 h 701829"/>
                <a:gd name="connsiteX92" fmla="*/ 1753518 w 2817320"/>
                <a:gd name="connsiteY92" fmla="*/ 149738 h 701829"/>
                <a:gd name="connsiteX93" fmla="*/ 1727639 w 2817320"/>
                <a:gd name="connsiteY93" fmla="*/ 141112 h 701829"/>
                <a:gd name="connsiteX94" fmla="*/ 1658627 w 2817320"/>
                <a:gd name="connsiteY94" fmla="*/ 149738 h 701829"/>
                <a:gd name="connsiteX95" fmla="*/ 1632748 w 2817320"/>
                <a:gd name="connsiteY95" fmla="*/ 166991 h 701829"/>
                <a:gd name="connsiteX96" fmla="*/ 1766287 w 2817320"/>
                <a:gd name="connsiteY96" fmla="*/ 316287 h 701829"/>
                <a:gd name="connsiteX97" fmla="*/ 1132416 w 2817320"/>
                <a:gd name="connsiteY97" fmla="*/ 184244 h 701829"/>
                <a:gd name="connsiteX98" fmla="*/ 1089284 w 2817320"/>
                <a:gd name="connsiteY98" fmla="*/ 201497 h 701829"/>
                <a:gd name="connsiteX99" fmla="*/ 1046152 w 2817320"/>
                <a:gd name="connsiteY99" fmla="*/ 210123 h 701829"/>
                <a:gd name="connsiteX100" fmla="*/ 856371 w 2817320"/>
                <a:gd name="connsiteY100" fmla="*/ 184244 h 701829"/>
                <a:gd name="connsiteX101" fmla="*/ 787359 w 2817320"/>
                <a:gd name="connsiteY101" fmla="*/ 166991 h 701829"/>
                <a:gd name="connsiteX102" fmla="*/ 735601 w 2817320"/>
                <a:gd name="connsiteY102" fmla="*/ 141112 h 701829"/>
                <a:gd name="connsiteX103" fmla="*/ 709722 w 2817320"/>
                <a:gd name="connsiteY103" fmla="*/ 132485 h 701829"/>
                <a:gd name="connsiteX104" fmla="*/ 692469 w 2817320"/>
                <a:gd name="connsiteY104" fmla="*/ 106606 h 701829"/>
                <a:gd name="connsiteX105" fmla="*/ 718348 w 2817320"/>
                <a:gd name="connsiteY105" fmla="*/ 89353 h 701829"/>
                <a:gd name="connsiteX106" fmla="*/ 778733 w 2817320"/>
                <a:gd name="connsiteY106" fmla="*/ 63474 h 701829"/>
                <a:gd name="connsiteX107" fmla="*/ 554446 w 2817320"/>
                <a:gd name="connsiteY107" fmla="*/ 46221 h 701829"/>
                <a:gd name="connsiteX108" fmla="*/ 459556 w 2817320"/>
                <a:gd name="connsiteY108" fmla="*/ 28968 h 701829"/>
                <a:gd name="connsiteX109" fmla="*/ 399171 w 2817320"/>
                <a:gd name="connsiteY109" fmla="*/ 11716 h 701829"/>
                <a:gd name="connsiteX110" fmla="*/ 338786 w 2817320"/>
                <a:gd name="connsiteY110" fmla="*/ 3089 h 701829"/>
                <a:gd name="connsiteX0" fmla="*/ 338786 w 2817322"/>
                <a:gd name="connsiteY0" fmla="*/ 2100 h 700840"/>
                <a:gd name="connsiteX1" fmla="*/ 273751 w 2817322"/>
                <a:gd name="connsiteY1" fmla="*/ 69476 h 700840"/>
                <a:gd name="connsiteX2" fmla="*/ 252773 w 2817322"/>
                <a:gd name="connsiteY2" fmla="*/ 55952 h 700840"/>
                <a:gd name="connsiteX3" fmla="*/ 432482 w 2817322"/>
                <a:gd name="connsiteY3" fmla="*/ 198106 h 700840"/>
                <a:gd name="connsiteX4" fmla="*/ 229902 w 2817322"/>
                <a:gd name="connsiteY4" fmla="*/ 160131 h 700840"/>
                <a:gd name="connsiteX5" fmla="*/ 10982 w 2817322"/>
                <a:gd name="connsiteY5" fmla="*/ 209134 h 700840"/>
                <a:gd name="connsiteX6" fmla="*/ 36861 w 2817322"/>
                <a:gd name="connsiteY6" fmla="*/ 226387 h 700840"/>
                <a:gd name="connsiteX7" fmla="*/ 243895 w 2817322"/>
                <a:gd name="connsiteY7" fmla="*/ 235013 h 700840"/>
                <a:gd name="connsiteX8" fmla="*/ 235269 w 2817322"/>
                <a:gd name="connsiteY8" fmla="*/ 321278 h 700840"/>
                <a:gd name="connsiteX9" fmla="*/ 209390 w 2817322"/>
                <a:gd name="connsiteY9" fmla="*/ 338530 h 700840"/>
                <a:gd name="connsiteX10" fmla="*/ 157631 w 2817322"/>
                <a:gd name="connsiteY10" fmla="*/ 390289 h 700840"/>
                <a:gd name="connsiteX11" fmla="*/ 123125 w 2817322"/>
                <a:gd name="connsiteY11" fmla="*/ 442047 h 700840"/>
                <a:gd name="connsiteX12" fmla="*/ 71367 w 2817322"/>
                <a:gd name="connsiteY12" fmla="*/ 476553 h 700840"/>
                <a:gd name="connsiteX13" fmla="*/ 62740 w 2817322"/>
                <a:gd name="connsiteY13" fmla="*/ 502432 h 700840"/>
                <a:gd name="connsiteX14" fmla="*/ 114499 w 2817322"/>
                <a:gd name="connsiteY14" fmla="*/ 519685 h 700840"/>
                <a:gd name="connsiteX15" fmla="*/ 183510 w 2817322"/>
                <a:gd name="connsiteY15" fmla="*/ 511059 h 700840"/>
                <a:gd name="connsiteX16" fmla="*/ 209390 w 2817322"/>
                <a:gd name="connsiteY16" fmla="*/ 502432 h 700840"/>
                <a:gd name="connsiteX17" fmla="*/ 269774 w 2817322"/>
                <a:gd name="connsiteY17" fmla="*/ 485179 h 700840"/>
                <a:gd name="connsiteX18" fmla="*/ 338786 w 2817322"/>
                <a:gd name="connsiteY18" fmla="*/ 493806 h 700840"/>
                <a:gd name="connsiteX19" fmla="*/ 381918 w 2817322"/>
                <a:gd name="connsiteY19" fmla="*/ 545564 h 700840"/>
                <a:gd name="connsiteX20" fmla="*/ 407797 w 2817322"/>
                <a:gd name="connsiteY20" fmla="*/ 562817 h 700840"/>
                <a:gd name="connsiteX21" fmla="*/ 459556 w 2817322"/>
                <a:gd name="connsiteY21" fmla="*/ 554191 h 700840"/>
                <a:gd name="connsiteX22" fmla="*/ 485435 w 2817322"/>
                <a:gd name="connsiteY22" fmla="*/ 536938 h 700840"/>
                <a:gd name="connsiteX23" fmla="*/ 519940 w 2817322"/>
                <a:gd name="connsiteY23" fmla="*/ 519685 h 700840"/>
                <a:gd name="connsiteX24" fmla="*/ 571699 w 2817322"/>
                <a:gd name="connsiteY24" fmla="*/ 493806 h 700840"/>
                <a:gd name="connsiteX25" fmla="*/ 632084 w 2817322"/>
                <a:gd name="connsiteY25" fmla="*/ 502432 h 700840"/>
                <a:gd name="connsiteX26" fmla="*/ 657963 w 2817322"/>
                <a:gd name="connsiteY26" fmla="*/ 528311 h 700840"/>
                <a:gd name="connsiteX27" fmla="*/ 692469 w 2817322"/>
                <a:gd name="connsiteY27" fmla="*/ 545564 h 700840"/>
                <a:gd name="connsiteX28" fmla="*/ 770107 w 2817322"/>
                <a:gd name="connsiteY28" fmla="*/ 536938 h 700840"/>
                <a:gd name="connsiteX29" fmla="*/ 821865 w 2817322"/>
                <a:gd name="connsiteY29" fmla="*/ 502432 h 700840"/>
                <a:gd name="connsiteX30" fmla="*/ 847744 w 2817322"/>
                <a:gd name="connsiteY30" fmla="*/ 485179 h 700840"/>
                <a:gd name="connsiteX31" fmla="*/ 899503 w 2817322"/>
                <a:gd name="connsiteY31" fmla="*/ 442047 h 700840"/>
                <a:gd name="connsiteX32" fmla="*/ 925382 w 2817322"/>
                <a:gd name="connsiteY32" fmla="*/ 433421 h 700840"/>
                <a:gd name="connsiteX33" fmla="*/ 951261 w 2817322"/>
                <a:gd name="connsiteY33" fmla="*/ 416168 h 700840"/>
                <a:gd name="connsiteX34" fmla="*/ 972832 w 2817322"/>
                <a:gd name="connsiteY34" fmla="*/ 504859 h 700840"/>
                <a:gd name="connsiteX35" fmla="*/ 1063405 w 2817322"/>
                <a:gd name="connsiteY35" fmla="*/ 416168 h 700840"/>
                <a:gd name="connsiteX36" fmla="*/ 1075652 w 2817322"/>
                <a:gd name="connsiteY36" fmla="*/ 540454 h 700840"/>
                <a:gd name="connsiteX37" fmla="*/ 1166922 w 2817322"/>
                <a:gd name="connsiteY37" fmla="*/ 459300 h 700840"/>
                <a:gd name="connsiteX38" fmla="*/ 1184174 w 2817322"/>
                <a:gd name="connsiteY38" fmla="*/ 485179 h 700840"/>
                <a:gd name="connsiteX39" fmla="*/ 1244559 w 2817322"/>
                <a:gd name="connsiteY39" fmla="*/ 511059 h 700840"/>
                <a:gd name="connsiteX40" fmla="*/ 1270439 w 2817322"/>
                <a:gd name="connsiteY40" fmla="*/ 528311 h 700840"/>
                <a:gd name="connsiteX41" fmla="*/ 1304944 w 2817322"/>
                <a:gd name="connsiteY41" fmla="*/ 545564 h 700840"/>
                <a:gd name="connsiteX42" fmla="*/ 1330824 w 2817322"/>
                <a:gd name="connsiteY42" fmla="*/ 571444 h 700840"/>
                <a:gd name="connsiteX43" fmla="*/ 1391208 w 2817322"/>
                <a:gd name="connsiteY43" fmla="*/ 588696 h 700840"/>
                <a:gd name="connsiteX44" fmla="*/ 1425714 w 2817322"/>
                <a:gd name="connsiteY44" fmla="*/ 605949 h 700840"/>
                <a:gd name="connsiteX45" fmla="*/ 1460220 w 2817322"/>
                <a:gd name="connsiteY45" fmla="*/ 614576 h 700840"/>
                <a:gd name="connsiteX46" fmla="*/ 1555110 w 2817322"/>
                <a:gd name="connsiteY46" fmla="*/ 631828 h 700840"/>
                <a:gd name="connsiteX47" fmla="*/ 1995057 w 2817322"/>
                <a:gd name="connsiteY47" fmla="*/ 640455 h 700840"/>
                <a:gd name="connsiteX48" fmla="*/ 2081322 w 2817322"/>
                <a:gd name="connsiteY48" fmla="*/ 666334 h 700840"/>
                <a:gd name="connsiteX49" fmla="*/ 2107201 w 2817322"/>
                <a:gd name="connsiteY49" fmla="*/ 683587 h 700840"/>
                <a:gd name="connsiteX50" fmla="*/ 2253850 w 2817322"/>
                <a:gd name="connsiteY50" fmla="*/ 700840 h 700840"/>
                <a:gd name="connsiteX51" fmla="*/ 2279729 w 2817322"/>
                <a:gd name="connsiteY51" fmla="*/ 683587 h 700840"/>
                <a:gd name="connsiteX52" fmla="*/ 2322861 w 2817322"/>
                <a:gd name="connsiteY52" fmla="*/ 640455 h 700840"/>
                <a:gd name="connsiteX53" fmla="*/ 2391873 w 2817322"/>
                <a:gd name="connsiteY53" fmla="*/ 597323 h 700840"/>
                <a:gd name="connsiteX54" fmla="*/ 2372997 w 2817322"/>
                <a:gd name="connsiteY54" fmla="*/ 526526 h 700840"/>
                <a:gd name="connsiteX55" fmla="*/ 2309142 w 2817322"/>
                <a:gd name="connsiteY55" fmla="*/ 526881 h 700840"/>
                <a:gd name="connsiteX56" fmla="*/ 2388091 w 2817322"/>
                <a:gd name="connsiteY56" fmla="*/ 491921 h 700840"/>
                <a:gd name="connsiteX57" fmla="*/ 2462811 w 2817322"/>
                <a:gd name="connsiteY57" fmla="*/ 457720 h 700840"/>
                <a:gd name="connsiteX58" fmla="*/ 2650665 w 2817322"/>
                <a:gd name="connsiteY58" fmla="*/ 493806 h 700840"/>
                <a:gd name="connsiteX59" fmla="*/ 2538522 w 2817322"/>
                <a:gd name="connsiteY59" fmla="*/ 467927 h 700840"/>
                <a:gd name="connsiteX60" fmla="*/ 2624786 w 2817322"/>
                <a:gd name="connsiteY60" fmla="*/ 390289 h 700840"/>
                <a:gd name="connsiteX61" fmla="*/ 2642039 w 2817322"/>
                <a:gd name="connsiteY61" fmla="*/ 364410 h 700840"/>
                <a:gd name="connsiteX62" fmla="*/ 2693797 w 2817322"/>
                <a:gd name="connsiteY62" fmla="*/ 321278 h 700840"/>
                <a:gd name="connsiteX63" fmla="*/ 2719676 w 2817322"/>
                <a:gd name="connsiteY63" fmla="*/ 312651 h 700840"/>
                <a:gd name="connsiteX64" fmla="*/ 2403597 w 2817322"/>
                <a:gd name="connsiteY64" fmla="*/ 334289 h 700840"/>
                <a:gd name="connsiteX65" fmla="*/ 2711050 w 2817322"/>
                <a:gd name="connsiteY65" fmla="*/ 226387 h 700840"/>
                <a:gd name="connsiteX66" fmla="*/ 2762808 w 2817322"/>
                <a:gd name="connsiteY66" fmla="*/ 191881 h 700840"/>
                <a:gd name="connsiteX67" fmla="*/ 2788688 w 2817322"/>
                <a:gd name="connsiteY67" fmla="*/ 166002 h 700840"/>
                <a:gd name="connsiteX68" fmla="*/ 2323930 w 2817322"/>
                <a:gd name="connsiteY68" fmla="*/ 346272 h 700840"/>
                <a:gd name="connsiteX69" fmla="*/ 2436716 w 2817322"/>
                <a:gd name="connsiteY69" fmla="*/ 332692 h 700840"/>
                <a:gd name="connsiteX70" fmla="*/ 2324752 w 2817322"/>
                <a:gd name="connsiteY70" fmla="*/ 363264 h 700840"/>
                <a:gd name="connsiteX71" fmla="*/ 2306268 w 2817322"/>
                <a:gd name="connsiteY71" fmla="*/ 381536 h 700840"/>
                <a:gd name="connsiteX72" fmla="*/ 2142683 w 2817322"/>
                <a:gd name="connsiteY72" fmla="*/ 319420 h 700840"/>
                <a:gd name="connsiteX73" fmla="*/ 2685171 w 2817322"/>
                <a:gd name="connsiteY73" fmla="*/ 148749 h 700840"/>
                <a:gd name="connsiteX74" fmla="*/ 2633412 w 2817322"/>
                <a:gd name="connsiteY74" fmla="*/ 166002 h 700840"/>
                <a:gd name="connsiteX75" fmla="*/ 2607533 w 2817322"/>
                <a:gd name="connsiteY75" fmla="*/ 183255 h 700840"/>
                <a:gd name="connsiteX76" fmla="*/ 2581654 w 2817322"/>
                <a:gd name="connsiteY76" fmla="*/ 191881 h 700840"/>
                <a:gd name="connsiteX77" fmla="*/ 2391873 w 2817322"/>
                <a:gd name="connsiteY77" fmla="*/ 209134 h 700840"/>
                <a:gd name="connsiteX78" fmla="*/ 2340114 w 2817322"/>
                <a:gd name="connsiteY78" fmla="*/ 217761 h 700840"/>
                <a:gd name="connsiteX79" fmla="*/ 2219344 w 2817322"/>
                <a:gd name="connsiteY79" fmla="*/ 200508 h 700840"/>
                <a:gd name="connsiteX80" fmla="*/ 2245224 w 2817322"/>
                <a:gd name="connsiteY80" fmla="*/ 157376 h 700840"/>
                <a:gd name="connsiteX81" fmla="*/ 2271103 w 2817322"/>
                <a:gd name="connsiteY81" fmla="*/ 140123 h 700840"/>
                <a:gd name="connsiteX82" fmla="*/ 2305608 w 2817322"/>
                <a:gd name="connsiteY82" fmla="*/ 105617 h 700840"/>
                <a:gd name="connsiteX83" fmla="*/ 2340114 w 2817322"/>
                <a:gd name="connsiteY83" fmla="*/ 79738 h 700840"/>
                <a:gd name="connsiteX84" fmla="*/ 2279729 w 2817322"/>
                <a:gd name="connsiteY84" fmla="*/ 88364 h 700840"/>
                <a:gd name="connsiteX85" fmla="*/ 2227971 w 2817322"/>
                <a:gd name="connsiteY85" fmla="*/ 105617 h 700840"/>
                <a:gd name="connsiteX86" fmla="*/ 2202091 w 2817322"/>
                <a:gd name="connsiteY86" fmla="*/ 122870 h 700840"/>
                <a:gd name="connsiteX87" fmla="*/ 2107201 w 2817322"/>
                <a:gd name="connsiteY87" fmla="*/ 140123 h 700840"/>
                <a:gd name="connsiteX88" fmla="*/ 2055442 w 2817322"/>
                <a:gd name="connsiteY88" fmla="*/ 157376 h 700840"/>
                <a:gd name="connsiteX89" fmla="*/ 2029563 w 2817322"/>
                <a:gd name="connsiteY89" fmla="*/ 166002 h 700840"/>
                <a:gd name="connsiteX90" fmla="*/ 1900167 w 2817322"/>
                <a:gd name="connsiteY90" fmla="*/ 200508 h 700840"/>
                <a:gd name="connsiteX91" fmla="*/ 1788024 w 2817322"/>
                <a:gd name="connsiteY91" fmla="*/ 191881 h 700840"/>
                <a:gd name="connsiteX92" fmla="*/ 1753518 w 2817322"/>
                <a:gd name="connsiteY92" fmla="*/ 148749 h 700840"/>
                <a:gd name="connsiteX93" fmla="*/ 1727639 w 2817322"/>
                <a:gd name="connsiteY93" fmla="*/ 140123 h 700840"/>
                <a:gd name="connsiteX94" fmla="*/ 1658627 w 2817322"/>
                <a:gd name="connsiteY94" fmla="*/ 148749 h 700840"/>
                <a:gd name="connsiteX95" fmla="*/ 1632748 w 2817322"/>
                <a:gd name="connsiteY95" fmla="*/ 166002 h 700840"/>
                <a:gd name="connsiteX96" fmla="*/ 1766287 w 2817322"/>
                <a:gd name="connsiteY96" fmla="*/ 315298 h 700840"/>
                <a:gd name="connsiteX97" fmla="*/ 1132416 w 2817322"/>
                <a:gd name="connsiteY97" fmla="*/ 183255 h 700840"/>
                <a:gd name="connsiteX98" fmla="*/ 1089284 w 2817322"/>
                <a:gd name="connsiteY98" fmla="*/ 200508 h 700840"/>
                <a:gd name="connsiteX99" fmla="*/ 1046152 w 2817322"/>
                <a:gd name="connsiteY99" fmla="*/ 209134 h 700840"/>
                <a:gd name="connsiteX100" fmla="*/ 856371 w 2817322"/>
                <a:gd name="connsiteY100" fmla="*/ 183255 h 700840"/>
                <a:gd name="connsiteX101" fmla="*/ 787359 w 2817322"/>
                <a:gd name="connsiteY101" fmla="*/ 166002 h 700840"/>
                <a:gd name="connsiteX102" fmla="*/ 735601 w 2817322"/>
                <a:gd name="connsiteY102" fmla="*/ 140123 h 700840"/>
                <a:gd name="connsiteX103" fmla="*/ 709722 w 2817322"/>
                <a:gd name="connsiteY103" fmla="*/ 131496 h 700840"/>
                <a:gd name="connsiteX104" fmla="*/ 692469 w 2817322"/>
                <a:gd name="connsiteY104" fmla="*/ 105617 h 700840"/>
                <a:gd name="connsiteX105" fmla="*/ 718348 w 2817322"/>
                <a:gd name="connsiteY105" fmla="*/ 88364 h 700840"/>
                <a:gd name="connsiteX106" fmla="*/ 778733 w 2817322"/>
                <a:gd name="connsiteY106" fmla="*/ 62485 h 700840"/>
                <a:gd name="connsiteX107" fmla="*/ 554446 w 2817322"/>
                <a:gd name="connsiteY107" fmla="*/ 45232 h 700840"/>
                <a:gd name="connsiteX108" fmla="*/ 459556 w 2817322"/>
                <a:gd name="connsiteY108" fmla="*/ 27979 h 700840"/>
                <a:gd name="connsiteX109" fmla="*/ 517235 w 2817322"/>
                <a:gd name="connsiteY109" fmla="*/ 161705 h 700840"/>
                <a:gd name="connsiteX110" fmla="*/ 338786 w 2817322"/>
                <a:gd name="connsiteY110" fmla="*/ 2100 h 700840"/>
                <a:gd name="connsiteX0" fmla="*/ 503712 w 2817320"/>
                <a:gd name="connsiteY0" fmla="*/ 164641 h 673000"/>
                <a:gd name="connsiteX1" fmla="*/ 273751 w 2817320"/>
                <a:gd name="connsiteY1" fmla="*/ 41636 h 673000"/>
                <a:gd name="connsiteX2" fmla="*/ 252773 w 2817320"/>
                <a:gd name="connsiteY2" fmla="*/ 28112 h 673000"/>
                <a:gd name="connsiteX3" fmla="*/ 432482 w 2817320"/>
                <a:gd name="connsiteY3" fmla="*/ 170266 h 673000"/>
                <a:gd name="connsiteX4" fmla="*/ 229902 w 2817320"/>
                <a:gd name="connsiteY4" fmla="*/ 132291 h 673000"/>
                <a:gd name="connsiteX5" fmla="*/ 10982 w 2817320"/>
                <a:gd name="connsiteY5" fmla="*/ 181294 h 673000"/>
                <a:gd name="connsiteX6" fmla="*/ 36861 w 2817320"/>
                <a:gd name="connsiteY6" fmla="*/ 198547 h 673000"/>
                <a:gd name="connsiteX7" fmla="*/ 243895 w 2817320"/>
                <a:gd name="connsiteY7" fmla="*/ 207173 h 673000"/>
                <a:gd name="connsiteX8" fmla="*/ 235269 w 2817320"/>
                <a:gd name="connsiteY8" fmla="*/ 293438 h 673000"/>
                <a:gd name="connsiteX9" fmla="*/ 209390 w 2817320"/>
                <a:gd name="connsiteY9" fmla="*/ 310690 h 673000"/>
                <a:gd name="connsiteX10" fmla="*/ 157631 w 2817320"/>
                <a:gd name="connsiteY10" fmla="*/ 362449 h 673000"/>
                <a:gd name="connsiteX11" fmla="*/ 123125 w 2817320"/>
                <a:gd name="connsiteY11" fmla="*/ 414207 h 673000"/>
                <a:gd name="connsiteX12" fmla="*/ 71367 w 2817320"/>
                <a:gd name="connsiteY12" fmla="*/ 448713 h 673000"/>
                <a:gd name="connsiteX13" fmla="*/ 62740 w 2817320"/>
                <a:gd name="connsiteY13" fmla="*/ 474592 h 673000"/>
                <a:gd name="connsiteX14" fmla="*/ 114499 w 2817320"/>
                <a:gd name="connsiteY14" fmla="*/ 491845 h 673000"/>
                <a:gd name="connsiteX15" fmla="*/ 183510 w 2817320"/>
                <a:gd name="connsiteY15" fmla="*/ 483219 h 673000"/>
                <a:gd name="connsiteX16" fmla="*/ 209390 w 2817320"/>
                <a:gd name="connsiteY16" fmla="*/ 474592 h 673000"/>
                <a:gd name="connsiteX17" fmla="*/ 269774 w 2817320"/>
                <a:gd name="connsiteY17" fmla="*/ 457339 h 673000"/>
                <a:gd name="connsiteX18" fmla="*/ 338786 w 2817320"/>
                <a:gd name="connsiteY18" fmla="*/ 465966 h 673000"/>
                <a:gd name="connsiteX19" fmla="*/ 381918 w 2817320"/>
                <a:gd name="connsiteY19" fmla="*/ 517724 h 673000"/>
                <a:gd name="connsiteX20" fmla="*/ 407797 w 2817320"/>
                <a:gd name="connsiteY20" fmla="*/ 534977 h 673000"/>
                <a:gd name="connsiteX21" fmla="*/ 459556 w 2817320"/>
                <a:gd name="connsiteY21" fmla="*/ 526351 h 673000"/>
                <a:gd name="connsiteX22" fmla="*/ 485435 w 2817320"/>
                <a:gd name="connsiteY22" fmla="*/ 509098 h 673000"/>
                <a:gd name="connsiteX23" fmla="*/ 519940 w 2817320"/>
                <a:gd name="connsiteY23" fmla="*/ 491845 h 673000"/>
                <a:gd name="connsiteX24" fmla="*/ 571699 w 2817320"/>
                <a:gd name="connsiteY24" fmla="*/ 465966 h 673000"/>
                <a:gd name="connsiteX25" fmla="*/ 632084 w 2817320"/>
                <a:gd name="connsiteY25" fmla="*/ 474592 h 673000"/>
                <a:gd name="connsiteX26" fmla="*/ 657963 w 2817320"/>
                <a:gd name="connsiteY26" fmla="*/ 500471 h 673000"/>
                <a:gd name="connsiteX27" fmla="*/ 692469 w 2817320"/>
                <a:gd name="connsiteY27" fmla="*/ 517724 h 673000"/>
                <a:gd name="connsiteX28" fmla="*/ 770107 w 2817320"/>
                <a:gd name="connsiteY28" fmla="*/ 509098 h 673000"/>
                <a:gd name="connsiteX29" fmla="*/ 821865 w 2817320"/>
                <a:gd name="connsiteY29" fmla="*/ 474592 h 673000"/>
                <a:gd name="connsiteX30" fmla="*/ 847744 w 2817320"/>
                <a:gd name="connsiteY30" fmla="*/ 457339 h 673000"/>
                <a:gd name="connsiteX31" fmla="*/ 899503 w 2817320"/>
                <a:gd name="connsiteY31" fmla="*/ 414207 h 673000"/>
                <a:gd name="connsiteX32" fmla="*/ 925382 w 2817320"/>
                <a:gd name="connsiteY32" fmla="*/ 405581 h 673000"/>
                <a:gd name="connsiteX33" fmla="*/ 951261 w 2817320"/>
                <a:gd name="connsiteY33" fmla="*/ 388328 h 673000"/>
                <a:gd name="connsiteX34" fmla="*/ 972832 w 2817320"/>
                <a:gd name="connsiteY34" fmla="*/ 477019 h 673000"/>
                <a:gd name="connsiteX35" fmla="*/ 1063405 w 2817320"/>
                <a:gd name="connsiteY35" fmla="*/ 388328 h 673000"/>
                <a:gd name="connsiteX36" fmla="*/ 1075652 w 2817320"/>
                <a:gd name="connsiteY36" fmla="*/ 512614 h 673000"/>
                <a:gd name="connsiteX37" fmla="*/ 1166922 w 2817320"/>
                <a:gd name="connsiteY37" fmla="*/ 431460 h 673000"/>
                <a:gd name="connsiteX38" fmla="*/ 1184174 w 2817320"/>
                <a:gd name="connsiteY38" fmla="*/ 457339 h 673000"/>
                <a:gd name="connsiteX39" fmla="*/ 1244559 w 2817320"/>
                <a:gd name="connsiteY39" fmla="*/ 483219 h 673000"/>
                <a:gd name="connsiteX40" fmla="*/ 1270439 w 2817320"/>
                <a:gd name="connsiteY40" fmla="*/ 500471 h 673000"/>
                <a:gd name="connsiteX41" fmla="*/ 1304944 w 2817320"/>
                <a:gd name="connsiteY41" fmla="*/ 517724 h 673000"/>
                <a:gd name="connsiteX42" fmla="*/ 1330824 w 2817320"/>
                <a:gd name="connsiteY42" fmla="*/ 543604 h 673000"/>
                <a:gd name="connsiteX43" fmla="*/ 1391208 w 2817320"/>
                <a:gd name="connsiteY43" fmla="*/ 560856 h 673000"/>
                <a:gd name="connsiteX44" fmla="*/ 1425714 w 2817320"/>
                <a:gd name="connsiteY44" fmla="*/ 578109 h 673000"/>
                <a:gd name="connsiteX45" fmla="*/ 1460220 w 2817320"/>
                <a:gd name="connsiteY45" fmla="*/ 586736 h 673000"/>
                <a:gd name="connsiteX46" fmla="*/ 1555110 w 2817320"/>
                <a:gd name="connsiteY46" fmla="*/ 603988 h 673000"/>
                <a:gd name="connsiteX47" fmla="*/ 1995057 w 2817320"/>
                <a:gd name="connsiteY47" fmla="*/ 612615 h 673000"/>
                <a:gd name="connsiteX48" fmla="*/ 2081322 w 2817320"/>
                <a:gd name="connsiteY48" fmla="*/ 638494 h 673000"/>
                <a:gd name="connsiteX49" fmla="*/ 2107201 w 2817320"/>
                <a:gd name="connsiteY49" fmla="*/ 655747 h 673000"/>
                <a:gd name="connsiteX50" fmla="*/ 2253850 w 2817320"/>
                <a:gd name="connsiteY50" fmla="*/ 673000 h 673000"/>
                <a:gd name="connsiteX51" fmla="*/ 2279729 w 2817320"/>
                <a:gd name="connsiteY51" fmla="*/ 655747 h 673000"/>
                <a:gd name="connsiteX52" fmla="*/ 2322861 w 2817320"/>
                <a:gd name="connsiteY52" fmla="*/ 612615 h 673000"/>
                <a:gd name="connsiteX53" fmla="*/ 2391873 w 2817320"/>
                <a:gd name="connsiteY53" fmla="*/ 569483 h 673000"/>
                <a:gd name="connsiteX54" fmla="*/ 2372997 w 2817320"/>
                <a:gd name="connsiteY54" fmla="*/ 498686 h 673000"/>
                <a:gd name="connsiteX55" fmla="*/ 2309142 w 2817320"/>
                <a:gd name="connsiteY55" fmla="*/ 499041 h 673000"/>
                <a:gd name="connsiteX56" fmla="*/ 2388091 w 2817320"/>
                <a:gd name="connsiteY56" fmla="*/ 464081 h 673000"/>
                <a:gd name="connsiteX57" fmla="*/ 2462811 w 2817320"/>
                <a:gd name="connsiteY57" fmla="*/ 429880 h 673000"/>
                <a:gd name="connsiteX58" fmla="*/ 2650665 w 2817320"/>
                <a:gd name="connsiteY58" fmla="*/ 465966 h 673000"/>
                <a:gd name="connsiteX59" fmla="*/ 2538522 w 2817320"/>
                <a:gd name="connsiteY59" fmla="*/ 440087 h 673000"/>
                <a:gd name="connsiteX60" fmla="*/ 2624786 w 2817320"/>
                <a:gd name="connsiteY60" fmla="*/ 362449 h 673000"/>
                <a:gd name="connsiteX61" fmla="*/ 2642039 w 2817320"/>
                <a:gd name="connsiteY61" fmla="*/ 336570 h 673000"/>
                <a:gd name="connsiteX62" fmla="*/ 2693797 w 2817320"/>
                <a:gd name="connsiteY62" fmla="*/ 293438 h 673000"/>
                <a:gd name="connsiteX63" fmla="*/ 2719676 w 2817320"/>
                <a:gd name="connsiteY63" fmla="*/ 284811 h 673000"/>
                <a:gd name="connsiteX64" fmla="*/ 2403597 w 2817320"/>
                <a:gd name="connsiteY64" fmla="*/ 306449 h 673000"/>
                <a:gd name="connsiteX65" fmla="*/ 2711050 w 2817320"/>
                <a:gd name="connsiteY65" fmla="*/ 198547 h 673000"/>
                <a:gd name="connsiteX66" fmla="*/ 2762808 w 2817320"/>
                <a:gd name="connsiteY66" fmla="*/ 164041 h 673000"/>
                <a:gd name="connsiteX67" fmla="*/ 2788688 w 2817320"/>
                <a:gd name="connsiteY67" fmla="*/ 138162 h 673000"/>
                <a:gd name="connsiteX68" fmla="*/ 2323930 w 2817320"/>
                <a:gd name="connsiteY68" fmla="*/ 318432 h 673000"/>
                <a:gd name="connsiteX69" fmla="*/ 2436716 w 2817320"/>
                <a:gd name="connsiteY69" fmla="*/ 304852 h 673000"/>
                <a:gd name="connsiteX70" fmla="*/ 2324752 w 2817320"/>
                <a:gd name="connsiteY70" fmla="*/ 335424 h 673000"/>
                <a:gd name="connsiteX71" fmla="*/ 2306268 w 2817320"/>
                <a:gd name="connsiteY71" fmla="*/ 353696 h 673000"/>
                <a:gd name="connsiteX72" fmla="*/ 2142683 w 2817320"/>
                <a:gd name="connsiteY72" fmla="*/ 291580 h 673000"/>
                <a:gd name="connsiteX73" fmla="*/ 2685171 w 2817320"/>
                <a:gd name="connsiteY73" fmla="*/ 120909 h 673000"/>
                <a:gd name="connsiteX74" fmla="*/ 2633412 w 2817320"/>
                <a:gd name="connsiteY74" fmla="*/ 138162 h 673000"/>
                <a:gd name="connsiteX75" fmla="*/ 2607533 w 2817320"/>
                <a:gd name="connsiteY75" fmla="*/ 155415 h 673000"/>
                <a:gd name="connsiteX76" fmla="*/ 2581654 w 2817320"/>
                <a:gd name="connsiteY76" fmla="*/ 164041 h 673000"/>
                <a:gd name="connsiteX77" fmla="*/ 2391873 w 2817320"/>
                <a:gd name="connsiteY77" fmla="*/ 181294 h 673000"/>
                <a:gd name="connsiteX78" fmla="*/ 2340114 w 2817320"/>
                <a:gd name="connsiteY78" fmla="*/ 189921 h 673000"/>
                <a:gd name="connsiteX79" fmla="*/ 2219344 w 2817320"/>
                <a:gd name="connsiteY79" fmla="*/ 172668 h 673000"/>
                <a:gd name="connsiteX80" fmla="*/ 2245224 w 2817320"/>
                <a:gd name="connsiteY80" fmla="*/ 129536 h 673000"/>
                <a:gd name="connsiteX81" fmla="*/ 2271103 w 2817320"/>
                <a:gd name="connsiteY81" fmla="*/ 112283 h 673000"/>
                <a:gd name="connsiteX82" fmla="*/ 2305608 w 2817320"/>
                <a:gd name="connsiteY82" fmla="*/ 77777 h 673000"/>
                <a:gd name="connsiteX83" fmla="*/ 2340114 w 2817320"/>
                <a:gd name="connsiteY83" fmla="*/ 51898 h 673000"/>
                <a:gd name="connsiteX84" fmla="*/ 2279729 w 2817320"/>
                <a:gd name="connsiteY84" fmla="*/ 60524 h 673000"/>
                <a:gd name="connsiteX85" fmla="*/ 2227971 w 2817320"/>
                <a:gd name="connsiteY85" fmla="*/ 77777 h 673000"/>
                <a:gd name="connsiteX86" fmla="*/ 2202091 w 2817320"/>
                <a:gd name="connsiteY86" fmla="*/ 95030 h 673000"/>
                <a:gd name="connsiteX87" fmla="*/ 2107201 w 2817320"/>
                <a:gd name="connsiteY87" fmla="*/ 112283 h 673000"/>
                <a:gd name="connsiteX88" fmla="*/ 2055442 w 2817320"/>
                <a:gd name="connsiteY88" fmla="*/ 129536 h 673000"/>
                <a:gd name="connsiteX89" fmla="*/ 2029563 w 2817320"/>
                <a:gd name="connsiteY89" fmla="*/ 138162 h 673000"/>
                <a:gd name="connsiteX90" fmla="*/ 1900167 w 2817320"/>
                <a:gd name="connsiteY90" fmla="*/ 172668 h 673000"/>
                <a:gd name="connsiteX91" fmla="*/ 1788024 w 2817320"/>
                <a:gd name="connsiteY91" fmla="*/ 164041 h 673000"/>
                <a:gd name="connsiteX92" fmla="*/ 1753518 w 2817320"/>
                <a:gd name="connsiteY92" fmla="*/ 120909 h 673000"/>
                <a:gd name="connsiteX93" fmla="*/ 1727639 w 2817320"/>
                <a:gd name="connsiteY93" fmla="*/ 112283 h 673000"/>
                <a:gd name="connsiteX94" fmla="*/ 1658627 w 2817320"/>
                <a:gd name="connsiteY94" fmla="*/ 120909 h 673000"/>
                <a:gd name="connsiteX95" fmla="*/ 1632748 w 2817320"/>
                <a:gd name="connsiteY95" fmla="*/ 138162 h 673000"/>
                <a:gd name="connsiteX96" fmla="*/ 1766287 w 2817320"/>
                <a:gd name="connsiteY96" fmla="*/ 287458 h 673000"/>
                <a:gd name="connsiteX97" fmla="*/ 1132416 w 2817320"/>
                <a:gd name="connsiteY97" fmla="*/ 155415 h 673000"/>
                <a:gd name="connsiteX98" fmla="*/ 1089284 w 2817320"/>
                <a:gd name="connsiteY98" fmla="*/ 172668 h 673000"/>
                <a:gd name="connsiteX99" fmla="*/ 1046152 w 2817320"/>
                <a:gd name="connsiteY99" fmla="*/ 181294 h 673000"/>
                <a:gd name="connsiteX100" fmla="*/ 856371 w 2817320"/>
                <a:gd name="connsiteY100" fmla="*/ 155415 h 673000"/>
                <a:gd name="connsiteX101" fmla="*/ 787359 w 2817320"/>
                <a:gd name="connsiteY101" fmla="*/ 138162 h 673000"/>
                <a:gd name="connsiteX102" fmla="*/ 735601 w 2817320"/>
                <a:gd name="connsiteY102" fmla="*/ 112283 h 673000"/>
                <a:gd name="connsiteX103" fmla="*/ 709722 w 2817320"/>
                <a:gd name="connsiteY103" fmla="*/ 103656 h 673000"/>
                <a:gd name="connsiteX104" fmla="*/ 692469 w 2817320"/>
                <a:gd name="connsiteY104" fmla="*/ 77777 h 673000"/>
                <a:gd name="connsiteX105" fmla="*/ 718348 w 2817320"/>
                <a:gd name="connsiteY105" fmla="*/ 60524 h 673000"/>
                <a:gd name="connsiteX106" fmla="*/ 778733 w 2817320"/>
                <a:gd name="connsiteY106" fmla="*/ 34645 h 673000"/>
                <a:gd name="connsiteX107" fmla="*/ 554446 w 2817320"/>
                <a:gd name="connsiteY107" fmla="*/ 17392 h 673000"/>
                <a:gd name="connsiteX108" fmla="*/ 459556 w 2817320"/>
                <a:gd name="connsiteY108" fmla="*/ 139 h 673000"/>
                <a:gd name="connsiteX109" fmla="*/ 517235 w 2817320"/>
                <a:gd name="connsiteY109" fmla="*/ 133865 h 673000"/>
                <a:gd name="connsiteX110" fmla="*/ 503712 w 2817320"/>
                <a:gd name="connsiteY110" fmla="*/ 164641 h 673000"/>
                <a:gd name="connsiteX0" fmla="*/ 503712 w 2817322"/>
                <a:gd name="connsiteY0" fmla="*/ 159307 h 667666"/>
                <a:gd name="connsiteX1" fmla="*/ 273751 w 2817322"/>
                <a:gd name="connsiteY1" fmla="*/ 36302 h 667666"/>
                <a:gd name="connsiteX2" fmla="*/ 252773 w 2817322"/>
                <a:gd name="connsiteY2" fmla="*/ 22778 h 667666"/>
                <a:gd name="connsiteX3" fmla="*/ 432482 w 2817322"/>
                <a:gd name="connsiteY3" fmla="*/ 164932 h 667666"/>
                <a:gd name="connsiteX4" fmla="*/ 229902 w 2817322"/>
                <a:gd name="connsiteY4" fmla="*/ 126957 h 667666"/>
                <a:gd name="connsiteX5" fmla="*/ 10982 w 2817322"/>
                <a:gd name="connsiteY5" fmla="*/ 175960 h 667666"/>
                <a:gd name="connsiteX6" fmla="*/ 36861 w 2817322"/>
                <a:gd name="connsiteY6" fmla="*/ 193213 h 667666"/>
                <a:gd name="connsiteX7" fmla="*/ 243895 w 2817322"/>
                <a:gd name="connsiteY7" fmla="*/ 201839 h 667666"/>
                <a:gd name="connsiteX8" fmla="*/ 235269 w 2817322"/>
                <a:gd name="connsiteY8" fmla="*/ 288104 h 667666"/>
                <a:gd name="connsiteX9" fmla="*/ 209390 w 2817322"/>
                <a:gd name="connsiteY9" fmla="*/ 305356 h 667666"/>
                <a:gd name="connsiteX10" fmla="*/ 157631 w 2817322"/>
                <a:gd name="connsiteY10" fmla="*/ 357115 h 667666"/>
                <a:gd name="connsiteX11" fmla="*/ 123125 w 2817322"/>
                <a:gd name="connsiteY11" fmla="*/ 408873 h 667666"/>
                <a:gd name="connsiteX12" fmla="*/ 71367 w 2817322"/>
                <a:gd name="connsiteY12" fmla="*/ 443379 h 667666"/>
                <a:gd name="connsiteX13" fmla="*/ 62740 w 2817322"/>
                <a:gd name="connsiteY13" fmla="*/ 469258 h 667666"/>
                <a:gd name="connsiteX14" fmla="*/ 114499 w 2817322"/>
                <a:gd name="connsiteY14" fmla="*/ 486511 h 667666"/>
                <a:gd name="connsiteX15" fmla="*/ 183510 w 2817322"/>
                <a:gd name="connsiteY15" fmla="*/ 477885 h 667666"/>
                <a:gd name="connsiteX16" fmla="*/ 209390 w 2817322"/>
                <a:gd name="connsiteY16" fmla="*/ 469258 h 667666"/>
                <a:gd name="connsiteX17" fmla="*/ 269774 w 2817322"/>
                <a:gd name="connsiteY17" fmla="*/ 452005 h 667666"/>
                <a:gd name="connsiteX18" fmla="*/ 338786 w 2817322"/>
                <a:gd name="connsiteY18" fmla="*/ 460632 h 667666"/>
                <a:gd name="connsiteX19" fmla="*/ 381918 w 2817322"/>
                <a:gd name="connsiteY19" fmla="*/ 512390 h 667666"/>
                <a:gd name="connsiteX20" fmla="*/ 407797 w 2817322"/>
                <a:gd name="connsiteY20" fmla="*/ 529643 h 667666"/>
                <a:gd name="connsiteX21" fmla="*/ 459556 w 2817322"/>
                <a:gd name="connsiteY21" fmla="*/ 521017 h 667666"/>
                <a:gd name="connsiteX22" fmla="*/ 485435 w 2817322"/>
                <a:gd name="connsiteY22" fmla="*/ 503764 h 667666"/>
                <a:gd name="connsiteX23" fmla="*/ 519940 w 2817322"/>
                <a:gd name="connsiteY23" fmla="*/ 486511 h 667666"/>
                <a:gd name="connsiteX24" fmla="*/ 571699 w 2817322"/>
                <a:gd name="connsiteY24" fmla="*/ 460632 h 667666"/>
                <a:gd name="connsiteX25" fmla="*/ 632084 w 2817322"/>
                <a:gd name="connsiteY25" fmla="*/ 469258 h 667666"/>
                <a:gd name="connsiteX26" fmla="*/ 657963 w 2817322"/>
                <a:gd name="connsiteY26" fmla="*/ 495137 h 667666"/>
                <a:gd name="connsiteX27" fmla="*/ 692469 w 2817322"/>
                <a:gd name="connsiteY27" fmla="*/ 512390 h 667666"/>
                <a:gd name="connsiteX28" fmla="*/ 770107 w 2817322"/>
                <a:gd name="connsiteY28" fmla="*/ 503764 h 667666"/>
                <a:gd name="connsiteX29" fmla="*/ 821865 w 2817322"/>
                <a:gd name="connsiteY29" fmla="*/ 469258 h 667666"/>
                <a:gd name="connsiteX30" fmla="*/ 847744 w 2817322"/>
                <a:gd name="connsiteY30" fmla="*/ 452005 h 667666"/>
                <a:gd name="connsiteX31" fmla="*/ 899503 w 2817322"/>
                <a:gd name="connsiteY31" fmla="*/ 408873 h 667666"/>
                <a:gd name="connsiteX32" fmla="*/ 925382 w 2817322"/>
                <a:gd name="connsiteY32" fmla="*/ 400247 h 667666"/>
                <a:gd name="connsiteX33" fmla="*/ 951261 w 2817322"/>
                <a:gd name="connsiteY33" fmla="*/ 382994 h 667666"/>
                <a:gd name="connsiteX34" fmla="*/ 972832 w 2817322"/>
                <a:gd name="connsiteY34" fmla="*/ 471685 h 667666"/>
                <a:gd name="connsiteX35" fmla="*/ 1063405 w 2817322"/>
                <a:gd name="connsiteY35" fmla="*/ 382994 h 667666"/>
                <a:gd name="connsiteX36" fmla="*/ 1075652 w 2817322"/>
                <a:gd name="connsiteY36" fmla="*/ 507280 h 667666"/>
                <a:gd name="connsiteX37" fmla="*/ 1166922 w 2817322"/>
                <a:gd name="connsiteY37" fmla="*/ 426126 h 667666"/>
                <a:gd name="connsiteX38" fmla="*/ 1184174 w 2817322"/>
                <a:gd name="connsiteY38" fmla="*/ 452005 h 667666"/>
                <a:gd name="connsiteX39" fmla="*/ 1244559 w 2817322"/>
                <a:gd name="connsiteY39" fmla="*/ 477885 h 667666"/>
                <a:gd name="connsiteX40" fmla="*/ 1270439 w 2817322"/>
                <a:gd name="connsiteY40" fmla="*/ 495137 h 667666"/>
                <a:gd name="connsiteX41" fmla="*/ 1304944 w 2817322"/>
                <a:gd name="connsiteY41" fmla="*/ 512390 h 667666"/>
                <a:gd name="connsiteX42" fmla="*/ 1330824 w 2817322"/>
                <a:gd name="connsiteY42" fmla="*/ 538270 h 667666"/>
                <a:gd name="connsiteX43" fmla="*/ 1391208 w 2817322"/>
                <a:gd name="connsiteY43" fmla="*/ 555522 h 667666"/>
                <a:gd name="connsiteX44" fmla="*/ 1425714 w 2817322"/>
                <a:gd name="connsiteY44" fmla="*/ 572775 h 667666"/>
                <a:gd name="connsiteX45" fmla="*/ 1460220 w 2817322"/>
                <a:gd name="connsiteY45" fmla="*/ 581402 h 667666"/>
                <a:gd name="connsiteX46" fmla="*/ 1555110 w 2817322"/>
                <a:gd name="connsiteY46" fmla="*/ 598654 h 667666"/>
                <a:gd name="connsiteX47" fmla="*/ 1995057 w 2817322"/>
                <a:gd name="connsiteY47" fmla="*/ 607281 h 667666"/>
                <a:gd name="connsiteX48" fmla="*/ 2081322 w 2817322"/>
                <a:gd name="connsiteY48" fmla="*/ 633160 h 667666"/>
                <a:gd name="connsiteX49" fmla="*/ 2107201 w 2817322"/>
                <a:gd name="connsiteY49" fmla="*/ 650413 h 667666"/>
                <a:gd name="connsiteX50" fmla="*/ 2253850 w 2817322"/>
                <a:gd name="connsiteY50" fmla="*/ 667666 h 667666"/>
                <a:gd name="connsiteX51" fmla="*/ 2279729 w 2817322"/>
                <a:gd name="connsiteY51" fmla="*/ 650413 h 667666"/>
                <a:gd name="connsiteX52" fmla="*/ 2322861 w 2817322"/>
                <a:gd name="connsiteY52" fmla="*/ 607281 h 667666"/>
                <a:gd name="connsiteX53" fmla="*/ 2391873 w 2817322"/>
                <a:gd name="connsiteY53" fmla="*/ 564149 h 667666"/>
                <a:gd name="connsiteX54" fmla="*/ 2372997 w 2817322"/>
                <a:gd name="connsiteY54" fmla="*/ 493352 h 667666"/>
                <a:gd name="connsiteX55" fmla="*/ 2309142 w 2817322"/>
                <a:gd name="connsiteY55" fmla="*/ 493707 h 667666"/>
                <a:gd name="connsiteX56" fmla="*/ 2388091 w 2817322"/>
                <a:gd name="connsiteY56" fmla="*/ 458747 h 667666"/>
                <a:gd name="connsiteX57" fmla="*/ 2462811 w 2817322"/>
                <a:gd name="connsiteY57" fmla="*/ 424546 h 667666"/>
                <a:gd name="connsiteX58" fmla="*/ 2650665 w 2817322"/>
                <a:gd name="connsiteY58" fmla="*/ 460632 h 667666"/>
                <a:gd name="connsiteX59" fmla="*/ 2538522 w 2817322"/>
                <a:gd name="connsiteY59" fmla="*/ 434753 h 667666"/>
                <a:gd name="connsiteX60" fmla="*/ 2624786 w 2817322"/>
                <a:gd name="connsiteY60" fmla="*/ 357115 h 667666"/>
                <a:gd name="connsiteX61" fmla="*/ 2642039 w 2817322"/>
                <a:gd name="connsiteY61" fmla="*/ 331236 h 667666"/>
                <a:gd name="connsiteX62" fmla="*/ 2693797 w 2817322"/>
                <a:gd name="connsiteY62" fmla="*/ 288104 h 667666"/>
                <a:gd name="connsiteX63" fmla="*/ 2719676 w 2817322"/>
                <a:gd name="connsiteY63" fmla="*/ 279477 h 667666"/>
                <a:gd name="connsiteX64" fmla="*/ 2403597 w 2817322"/>
                <a:gd name="connsiteY64" fmla="*/ 301115 h 667666"/>
                <a:gd name="connsiteX65" fmla="*/ 2711050 w 2817322"/>
                <a:gd name="connsiteY65" fmla="*/ 193213 h 667666"/>
                <a:gd name="connsiteX66" fmla="*/ 2762808 w 2817322"/>
                <a:gd name="connsiteY66" fmla="*/ 158707 h 667666"/>
                <a:gd name="connsiteX67" fmla="*/ 2788688 w 2817322"/>
                <a:gd name="connsiteY67" fmla="*/ 132828 h 667666"/>
                <a:gd name="connsiteX68" fmla="*/ 2323930 w 2817322"/>
                <a:gd name="connsiteY68" fmla="*/ 313098 h 667666"/>
                <a:gd name="connsiteX69" fmla="*/ 2436716 w 2817322"/>
                <a:gd name="connsiteY69" fmla="*/ 299518 h 667666"/>
                <a:gd name="connsiteX70" fmla="*/ 2324752 w 2817322"/>
                <a:gd name="connsiteY70" fmla="*/ 330090 h 667666"/>
                <a:gd name="connsiteX71" fmla="*/ 2306268 w 2817322"/>
                <a:gd name="connsiteY71" fmla="*/ 348362 h 667666"/>
                <a:gd name="connsiteX72" fmla="*/ 2142683 w 2817322"/>
                <a:gd name="connsiteY72" fmla="*/ 286246 h 667666"/>
                <a:gd name="connsiteX73" fmla="*/ 2685171 w 2817322"/>
                <a:gd name="connsiteY73" fmla="*/ 115575 h 667666"/>
                <a:gd name="connsiteX74" fmla="*/ 2633412 w 2817322"/>
                <a:gd name="connsiteY74" fmla="*/ 132828 h 667666"/>
                <a:gd name="connsiteX75" fmla="*/ 2607533 w 2817322"/>
                <a:gd name="connsiteY75" fmla="*/ 150081 h 667666"/>
                <a:gd name="connsiteX76" fmla="*/ 2581654 w 2817322"/>
                <a:gd name="connsiteY76" fmla="*/ 158707 h 667666"/>
                <a:gd name="connsiteX77" fmla="*/ 2391873 w 2817322"/>
                <a:gd name="connsiteY77" fmla="*/ 175960 h 667666"/>
                <a:gd name="connsiteX78" fmla="*/ 2340114 w 2817322"/>
                <a:gd name="connsiteY78" fmla="*/ 184587 h 667666"/>
                <a:gd name="connsiteX79" fmla="*/ 2219344 w 2817322"/>
                <a:gd name="connsiteY79" fmla="*/ 167334 h 667666"/>
                <a:gd name="connsiteX80" fmla="*/ 2245224 w 2817322"/>
                <a:gd name="connsiteY80" fmla="*/ 124202 h 667666"/>
                <a:gd name="connsiteX81" fmla="*/ 2271103 w 2817322"/>
                <a:gd name="connsiteY81" fmla="*/ 106949 h 667666"/>
                <a:gd name="connsiteX82" fmla="*/ 2305608 w 2817322"/>
                <a:gd name="connsiteY82" fmla="*/ 72443 h 667666"/>
                <a:gd name="connsiteX83" fmla="*/ 2340114 w 2817322"/>
                <a:gd name="connsiteY83" fmla="*/ 46564 h 667666"/>
                <a:gd name="connsiteX84" fmla="*/ 2279729 w 2817322"/>
                <a:gd name="connsiteY84" fmla="*/ 55190 h 667666"/>
                <a:gd name="connsiteX85" fmla="*/ 2227971 w 2817322"/>
                <a:gd name="connsiteY85" fmla="*/ 72443 h 667666"/>
                <a:gd name="connsiteX86" fmla="*/ 2202091 w 2817322"/>
                <a:gd name="connsiteY86" fmla="*/ 89696 h 667666"/>
                <a:gd name="connsiteX87" fmla="*/ 2107201 w 2817322"/>
                <a:gd name="connsiteY87" fmla="*/ 106949 h 667666"/>
                <a:gd name="connsiteX88" fmla="*/ 2055442 w 2817322"/>
                <a:gd name="connsiteY88" fmla="*/ 124202 h 667666"/>
                <a:gd name="connsiteX89" fmla="*/ 2029563 w 2817322"/>
                <a:gd name="connsiteY89" fmla="*/ 132828 h 667666"/>
                <a:gd name="connsiteX90" fmla="*/ 1900167 w 2817322"/>
                <a:gd name="connsiteY90" fmla="*/ 167334 h 667666"/>
                <a:gd name="connsiteX91" fmla="*/ 1788024 w 2817322"/>
                <a:gd name="connsiteY91" fmla="*/ 158707 h 667666"/>
                <a:gd name="connsiteX92" fmla="*/ 1753518 w 2817322"/>
                <a:gd name="connsiteY92" fmla="*/ 115575 h 667666"/>
                <a:gd name="connsiteX93" fmla="*/ 1727639 w 2817322"/>
                <a:gd name="connsiteY93" fmla="*/ 106949 h 667666"/>
                <a:gd name="connsiteX94" fmla="*/ 1658627 w 2817322"/>
                <a:gd name="connsiteY94" fmla="*/ 115575 h 667666"/>
                <a:gd name="connsiteX95" fmla="*/ 1632748 w 2817322"/>
                <a:gd name="connsiteY95" fmla="*/ 132828 h 667666"/>
                <a:gd name="connsiteX96" fmla="*/ 1766287 w 2817322"/>
                <a:gd name="connsiteY96" fmla="*/ 282124 h 667666"/>
                <a:gd name="connsiteX97" fmla="*/ 1132416 w 2817322"/>
                <a:gd name="connsiteY97" fmla="*/ 150081 h 667666"/>
                <a:gd name="connsiteX98" fmla="*/ 1089284 w 2817322"/>
                <a:gd name="connsiteY98" fmla="*/ 167334 h 667666"/>
                <a:gd name="connsiteX99" fmla="*/ 1046152 w 2817322"/>
                <a:gd name="connsiteY99" fmla="*/ 175960 h 667666"/>
                <a:gd name="connsiteX100" fmla="*/ 856371 w 2817322"/>
                <a:gd name="connsiteY100" fmla="*/ 150081 h 667666"/>
                <a:gd name="connsiteX101" fmla="*/ 787359 w 2817322"/>
                <a:gd name="connsiteY101" fmla="*/ 132828 h 667666"/>
                <a:gd name="connsiteX102" fmla="*/ 735601 w 2817322"/>
                <a:gd name="connsiteY102" fmla="*/ 106949 h 667666"/>
                <a:gd name="connsiteX103" fmla="*/ 709722 w 2817322"/>
                <a:gd name="connsiteY103" fmla="*/ 98322 h 667666"/>
                <a:gd name="connsiteX104" fmla="*/ 692469 w 2817322"/>
                <a:gd name="connsiteY104" fmla="*/ 72443 h 667666"/>
                <a:gd name="connsiteX105" fmla="*/ 718348 w 2817322"/>
                <a:gd name="connsiteY105" fmla="*/ 55190 h 667666"/>
                <a:gd name="connsiteX106" fmla="*/ 778733 w 2817322"/>
                <a:gd name="connsiteY106" fmla="*/ 29311 h 667666"/>
                <a:gd name="connsiteX107" fmla="*/ 554446 w 2817322"/>
                <a:gd name="connsiteY107" fmla="*/ 12058 h 667666"/>
                <a:gd name="connsiteX108" fmla="*/ 626642 w 2817322"/>
                <a:gd name="connsiteY108" fmla="*/ 176662 h 667666"/>
                <a:gd name="connsiteX109" fmla="*/ 517235 w 2817322"/>
                <a:gd name="connsiteY109" fmla="*/ 128531 h 667666"/>
                <a:gd name="connsiteX110" fmla="*/ 503712 w 2817322"/>
                <a:gd name="connsiteY110" fmla="*/ 159307 h 667666"/>
                <a:gd name="connsiteX0" fmla="*/ 503712 w 2817320"/>
                <a:gd name="connsiteY0" fmla="*/ 159307 h 667666"/>
                <a:gd name="connsiteX1" fmla="*/ 273751 w 2817320"/>
                <a:gd name="connsiteY1" fmla="*/ 36302 h 667666"/>
                <a:gd name="connsiteX2" fmla="*/ 323977 w 2817320"/>
                <a:gd name="connsiteY2" fmla="*/ 134353 h 667666"/>
                <a:gd name="connsiteX3" fmla="*/ 432482 w 2817320"/>
                <a:gd name="connsiteY3" fmla="*/ 164932 h 667666"/>
                <a:gd name="connsiteX4" fmla="*/ 229902 w 2817320"/>
                <a:gd name="connsiteY4" fmla="*/ 126957 h 667666"/>
                <a:gd name="connsiteX5" fmla="*/ 10982 w 2817320"/>
                <a:gd name="connsiteY5" fmla="*/ 175960 h 667666"/>
                <a:gd name="connsiteX6" fmla="*/ 36861 w 2817320"/>
                <a:gd name="connsiteY6" fmla="*/ 193213 h 667666"/>
                <a:gd name="connsiteX7" fmla="*/ 243895 w 2817320"/>
                <a:gd name="connsiteY7" fmla="*/ 201839 h 667666"/>
                <a:gd name="connsiteX8" fmla="*/ 235269 w 2817320"/>
                <a:gd name="connsiteY8" fmla="*/ 288104 h 667666"/>
                <a:gd name="connsiteX9" fmla="*/ 209390 w 2817320"/>
                <a:gd name="connsiteY9" fmla="*/ 305356 h 667666"/>
                <a:gd name="connsiteX10" fmla="*/ 157631 w 2817320"/>
                <a:gd name="connsiteY10" fmla="*/ 357115 h 667666"/>
                <a:gd name="connsiteX11" fmla="*/ 123125 w 2817320"/>
                <a:gd name="connsiteY11" fmla="*/ 408873 h 667666"/>
                <a:gd name="connsiteX12" fmla="*/ 71367 w 2817320"/>
                <a:gd name="connsiteY12" fmla="*/ 443379 h 667666"/>
                <a:gd name="connsiteX13" fmla="*/ 62740 w 2817320"/>
                <a:gd name="connsiteY13" fmla="*/ 469258 h 667666"/>
                <a:gd name="connsiteX14" fmla="*/ 114499 w 2817320"/>
                <a:gd name="connsiteY14" fmla="*/ 486511 h 667666"/>
                <a:gd name="connsiteX15" fmla="*/ 183510 w 2817320"/>
                <a:gd name="connsiteY15" fmla="*/ 477885 h 667666"/>
                <a:gd name="connsiteX16" fmla="*/ 209390 w 2817320"/>
                <a:gd name="connsiteY16" fmla="*/ 469258 h 667666"/>
                <a:gd name="connsiteX17" fmla="*/ 269774 w 2817320"/>
                <a:gd name="connsiteY17" fmla="*/ 452005 h 667666"/>
                <a:gd name="connsiteX18" fmla="*/ 338786 w 2817320"/>
                <a:gd name="connsiteY18" fmla="*/ 460632 h 667666"/>
                <a:gd name="connsiteX19" fmla="*/ 381918 w 2817320"/>
                <a:gd name="connsiteY19" fmla="*/ 512390 h 667666"/>
                <a:gd name="connsiteX20" fmla="*/ 407797 w 2817320"/>
                <a:gd name="connsiteY20" fmla="*/ 529643 h 667666"/>
                <a:gd name="connsiteX21" fmla="*/ 459556 w 2817320"/>
                <a:gd name="connsiteY21" fmla="*/ 521017 h 667666"/>
                <a:gd name="connsiteX22" fmla="*/ 485435 w 2817320"/>
                <a:gd name="connsiteY22" fmla="*/ 503764 h 667666"/>
                <a:gd name="connsiteX23" fmla="*/ 519940 w 2817320"/>
                <a:gd name="connsiteY23" fmla="*/ 486511 h 667666"/>
                <a:gd name="connsiteX24" fmla="*/ 571699 w 2817320"/>
                <a:gd name="connsiteY24" fmla="*/ 460632 h 667666"/>
                <a:gd name="connsiteX25" fmla="*/ 632084 w 2817320"/>
                <a:gd name="connsiteY25" fmla="*/ 469258 h 667666"/>
                <a:gd name="connsiteX26" fmla="*/ 657963 w 2817320"/>
                <a:gd name="connsiteY26" fmla="*/ 495137 h 667666"/>
                <a:gd name="connsiteX27" fmla="*/ 692469 w 2817320"/>
                <a:gd name="connsiteY27" fmla="*/ 512390 h 667666"/>
                <a:gd name="connsiteX28" fmla="*/ 770107 w 2817320"/>
                <a:gd name="connsiteY28" fmla="*/ 503764 h 667666"/>
                <a:gd name="connsiteX29" fmla="*/ 821865 w 2817320"/>
                <a:gd name="connsiteY29" fmla="*/ 469258 h 667666"/>
                <a:gd name="connsiteX30" fmla="*/ 847744 w 2817320"/>
                <a:gd name="connsiteY30" fmla="*/ 452005 h 667666"/>
                <a:gd name="connsiteX31" fmla="*/ 899503 w 2817320"/>
                <a:gd name="connsiteY31" fmla="*/ 408873 h 667666"/>
                <a:gd name="connsiteX32" fmla="*/ 925382 w 2817320"/>
                <a:gd name="connsiteY32" fmla="*/ 400247 h 667666"/>
                <a:gd name="connsiteX33" fmla="*/ 951261 w 2817320"/>
                <a:gd name="connsiteY33" fmla="*/ 382994 h 667666"/>
                <a:gd name="connsiteX34" fmla="*/ 972832 w 2817320"/>
                <a:gd name="connsiteY34" fmla="*/ 471685 h 667666"/>
                <a:gd name="connsiteX35" fmla="*/ 1063405 w 2817320"/>
                <a:gd name="connsiteY35" fmla="*/ 382994 h 667666"/>
                <a:gd name="connsiteX36" fmla="*/ 1075652 w 2817320"/>
                <a:gd name="connsiteY36" fmla="*/ 507280 h 667666"/>
                <a:gd name="connsiteX37" fmla="*/ 1166922 w 2817320"/>
                <a:gd name="connsiteY37" fmla="*/ 426126 h 667666"/>
                <a:gd name="connsiteX38" fmla="*/ 1184174 w 2817320"/>
                <a:gd name="connsiteY38" fmla="*/ 452005 h 667666"/>
                <a:gd name="connsiteX39" fmla="*/ 1244559 w 2817320"/>
                <a:gd name="connsiteY39" fmla="*/ 477885 h 667666"/>
                <a:gd name="connsiteX40" fmla="*/ 1270439 w 2817320"/>
                <a:gd name="connsiteY40" fmla="*/ 495137 h 667666"/>
                <a:gd name="connsiteX41" fmla="*/ 1304944 w 2817320"/>
                <a:gd name="connsiteY41" fmla="*/ 512390 h 667666"/>
                <a:gd name="connsiteX42" fmla="*/ 1330824 w 2817320"/>
                <a:gd name="connsiteY42" fmla="*/ 538270 h 667666"/>
                <a:gd name="connsiteX43" fmla="*/ 1391208 w 2817320"/>
                <a:gd name="connsiteY43" fmla="*/ 555522 h 667666"/>
                <a:gd name="connsiteX44" fmla="*/ 1425714 w 2817320"/>
                <a:gd name="connsiteY44" fmla="*/ 572775 h 667666"/>
                <a:gd name="connsiteX45" fmla="*/ 1460220 w 2817320"/>
                <a:gd name="connsiteY45" fmla="*/ 581402 h 667666"/>
                <a:gd name="connsiteX46" fmla="*/ 1555110 w 2817320"/>
                <a:gd name="connsiteY46" fmla="*/ 598654 h 667666"/>
                <a:gd name="connsiteX47" fmla="*/ 1995057 w 2817320"/>
                <a:gd name="connsiteY47" fmla="*/ 607281 h 667666"/>
                <a:gd name="connsiteX48" fmla="*/ 2081322 w 2817320"/>
                <a:gd name="connsiteY48" fmla="*/ 633160 h 667666"/>
                <a:gd name="connsiteX49" fmla="*/ 2107201 w 2817320"/>
                <a:gd name="connsiteY49" fmla="*/ 650413 h 667666"/>
                <a:gd name="connsiteX50" fmla="*/ 2253850 w 2817320"/>
                <a:gd name="connsiteY50" fmla="*/ 667666 h 667666"/>
                <a:gd name="connsiteX51" fmla="*/ 2279729 w 2817320"/>
                <a:gd name="connsiteY51" fmla="*/ 650413 h 667666"/>
                <a:gd name="connsiteX52" fmla="*/ 2322861 w 2817320"/>
                <a:gd name="connsiteY52" fmla="*/ 607281 h 667666"/>
                <a:gd name="connsiteX53" fmla="*/ 2391873 w 2817320"/>
                <a:gd name="connsiteY53" fmla="*/ 564149 h 667666"/>
                <a:gd name="connsiteX54" fmla="*/ 2372997 w 2817320"/>
                <a:gd name="connsiteY54" fmla="*/ 493352 h 667666"/>
                <a:gd name="connsiteX55" fmla="*/ 2309142 w 2817320"/>
                <a:gd name="connsiteY55" fmla="*/ 493707 h 667666"/>
                <a:gd name="connsiteX56" fmla="*/ 2388091 w 2817320"/>
                <a:gd name="connsiteY56" fmla="*/ 458747 h 667666"/>
                <a:gd name="connsiteX57" fmla="*/ 2462811 w 2817320"/>
                <a:gd name="connsiteY57" fmla="*/ 424546 h 667666"/>
                <a:gd name="connsiteX58" fmla="*/ 2650665 w 2817320"/>
                <a:gd name="connsiteY58" fmla="*/ 460632 h 667666"/>
                <a:gd name="connsiteX59" fmla="*/ 2538522 w 2817320"/>
                <a:gd name="connsiteY59" fmla="*/ 434753 h 667666"/>
                <a:gd name="connsiteX60" fmla="*/ 2624786 w 2817320"/>
                <a:gd name="connsiteY60" fmla="*/ 357115 h 667666"/>
                <a:gd name="connsiteX61" fmla="*/ 2642039 w 2817320"/>
                <a:gd name="connsiteY61" fmla="*/ 331236 h 667666"/>
                <a:gd name="connsiteX62" fmla="*/ 2693797 w 2817320"/>
                <a:gd name="connsiteY62" fmla="*/ 288104 h 667666"/>
                <a:gd name="connsiteX63" fmla="*/ 2719676 w 2817320"/>
                <a:gd name="connsiteY63" fmla="*/ 279477 h 667666"/>
                <a:gd name="connsiteX64" fmla="*/ 2403597 w 2817320"/>
                <a:gd name="connsiteY64" fmla="*/ 301115 h 667666"/>
                <a:gd name="connsiteX65" fmla="*/ 2711050 w 2817320"/>
                <a:gd name="connsiteY65" fmla="*/ 193213 h 667666"/>
                <a:gd name="connsiteX66" fmla="*/ 2762808 w 2817320"/>
                <a:gd name="connsiteY66" fmla="*/ 158707 h 667666"/>
                <a:gd name="connsiteX67" fmla="*/ 2788688 w 2817320"/>
                <a:gd name="connsiteY67" fmla="*/ 132828 h 667666"/>
                <a:gd name="connsiteX68" fmla="*/ 2323930 w 2817320"/>
                <a:gd name="connsiteY68" fmla="*/ 313098 h 667666"/>
                <a:gd name="connsiteX69" fmla="*/ 2436716 w 2817320"/>
                <a:gd name="connsiteY69" fmla="*/ 299518 h 667666"/>
                <a:gd name="connsiteX70" fmla="*/ 2324752 w 2817320"/>
                <a:gd name="connsiteY70" fmla="*/ 330090 h 667666"/>
                <a:gd name="connsiteX71" fmla="*/ 2306268 w 2817320"/>
                <a:gd name="connsiteY71" fmla="*/ 348362 h 667666"/>
                <a:gd name="connsiteX72" fmla="*/ 2142683 w 2817320"/>
                <a:gd name="connsiteY72" fmla="*/ 286246 h 667666"/>
                <a:gd name="connsiteX73" fmla="*/ 2685171 w 2817320"/>
                <a:gd name="connsiteY73" fmla="*/ 115575 h 667666"/>
                <a:gd name="connsiteX74" fmla="*/ 2633412 w 2817320"/>
                <a:gd name="connsiteY74" fmla="*/ 132828 h 667666"/>
                <a:gd name="connsiteX75" fmla="*/ 2607533 w 2817320"/>
                <a:gd name="connsiteY75" fmla="*/ 150081 h 667666"/>
                <a:gd name="connsiteX76" fmla="*/ 2581654 w 2817320"/>
                <a:gd name="connsiteY76" fmla="*/ 158707 h 667666"/>
                <a:gd name="connsiteX77" fmla="*/ 2391873 w 2817320"/>
                <a:gd name="connsiteY77" fmla="*/ 175960 h 667666"/>
                <a:gd name="connsiteX78" fmla="*/ 2340114 w 2817320"/>
                <a:gd name="connsiteY78" fmla="*/ 184587 h 667666"/>
                <a:gd name="connsiteX79" fmla="*/ 2219344 w 2817320"/>
                <a:gd name="connsiteY79" fmla="*/ 167334 h 667666"/>
                <a:gd name="connsiteX80" fmla="*/ 2245224 w 2817320"/>
                <a:gd name="connsiteY80" fmla="*/ 124202 h 667666"/>
                <a:gd name="connsiteX81" fmla="*/ 2271103 w 2817320"/>
                <a:gd name="connsiteY81" fmla="*/ 106949 h 667666"/>
                <a:gd name="connsiteX82" fmla="*/ 2305608 w 2817320"/>
                <a:gd name="connsiteY82" fmla="*/ 72443 h 667666"/>
                <a:gd name="connsiteX83" fmla="*/ 2340114 w 2817320"/>
                <a:gd name="connsiteY83" fmla="*/ 46564 h 667666"/>
                <a:gd name="connsiteX84" fmla="*/ 2279729 w 2817320"/>
                <a:gd name="connsiteY84" fmla="*/ 55190 h 667666"/>
                <a:gd name="connsiteX85" fmla="*/ 2227971 w 2817320"/>
                <a:gd name="connsiteY85" fmla="*/ 72443 h 667666"/>
                <a:gd name="connsiteX86" fmla="*/ 2202091 w 2817320"/>
                <a:gd name="connsiteY86" fmla="*/ 89696 h 667666"/>
                <a:gd name="connsiteX87" fmla="*/ 2107201 w 2817320"/>
                <a:gd name="connsiteY87" fmla="*/ 106949 h 667666"/>
                <a:gd name="connsiteX88" fmla="*/ 2055442 w 2817320"/>
                <a:gd name="connsiteY88" fmla="*/ 124202 h 667666"/>
                <a:gd name="connsiteX89" fmla="*/ 2029563 w 2817320"/>
                <a:gd name="connsiteY89" fmla="*/ 132828 h 667666"/>
                <a:gd name="connsiteX90" fmla="*/ 1900167 w 2817320"/>
                <a:gd name="connsiteY90" fmla="*/ 167334 h 667666"/>
                <a:gd name="connsiteX91" fmla="*/ 1788024 w 2817320"/>
                <a:gd name="connsiteY91" fmla="*/ 158707 h 667666"/>
                <a:gd name="connsiteX92" fmla="*/ 1753518 w 2817320"/>
                <a:gd name="connsiteY92" fmla="*/ 115575 h 667666"/>
                <a:gd name="connsiteX93" fmla="*/ 1727639 w 2817320"/>
                <a:gd name="connsiteY93" fmla="*/ 106949 h 667666"/>
                <a:gd name="connsiteX94" fmla="*/ 1658627 w 2817320"/>
                <a:gd name="connsiteY94" fmla="*/ 115575 h 667666"/>
                <a:gd name="connsiteX95" fmla="*/ 1632748 w 2817320"/>
                <a:gd name="connsiteY95" fmla="*/ 132828 h 667666"/>
                <a:gd name="connsiteX96" fmla="*/ 1766287 w 2817320"/>
                <a:gd name="connsiteY96" fmla="*/ 282124 h 667666"/>
                <a:gd name="connsiteX97" fmla="*/ 1132416 w 2817320"/>
                <a:gd name="connsiteY97" fmla="*/ 150081 h 667666"/>
                <a:gd name="connsiteX98" fmla="*/ 1089284 w 2817320"/>
                <a:gd name="connsiteY98" fmla="*/ 167334 h 667666"/>
                <a:gd name="connsiteX99" fmla="*/ 1046152 w 2817320"/>
                <a:gd name="connsiteY99" fmla="*/ 175960 h 667666"/>
                <a:gd name="connsiteX100" fmla="*/ 856371 w 2817320"/>
                <a:gd name="connsiteY100" fmla="*/ 150081 h 667666"/>
                <a:gd name="connsiteX101" fmla="*/ 787359 w 2817320"/>
                <a:gd name="connsiteY101" fmla="*/ 132828 h 667666"/>
                <a:gd name="connsiteX102" fmla="*/ 735601 w 2817320"/>
                <a:gd name="connsiteY102" fmla="*/ 106949 h 667666"/>
                <a:gd name="connsiteX103" fmla="*/ 709722 w 2817320"/>
                <a:gd name="connsiteY103" fmla="*/ 98322 h 667666"/>
                <a:gd name="connsiteX104" fmla="*/ 692469 w 2817320"/>
                <a:gd name="connsiteY104" fmla="*/ 72443 h 667666"/>
                <a:gd name="connsiteX105" fmla="*/ 718348 w 2817320"/>
                <a:gd name="connsiteY105" fmla="*/ 55190 h 667666"/>
                <a:gd name="connsiteX106" fmla="*/ 778733 w 2817320"/>
                <a:gd name="connsiteY106" fmla="*/ 29311 h 667666"/>
                <a:gd name="connsiteX107" fmla="*/ 554446 w 2817320"/>
                <a:gd name="connsiteY107" fmla="*/ 12058 h 667666"/>
                <a:gd name="connsiteX108" fmla="*/ 626642 w 2817320"/>
                <a:gd name="connsiteY108" fmla="*/ 176662 h 667666"/>
                <a:gd name="connsiteX109" fmla="*/ 517235 w 2817320"/>
                <a:gd name="connsiteY109" fmla="*/ 128531 h 667666"/>
                <a:gd name="connsiteX110" fmla="*/ 503712 w 2817320"/>
                <a:gd name="connsiteY110" fmla="*/ 159307 h 667666"/>
                <a:gd name="connsiteX0" fmla="*/ 503712 w 2817322"/>
                <a:gd name="connsiteY0" fmla="*/ 133159 h 641518"/>
                <a:gd name="connsiteX1" fmla="*/ 273751 w 2817322"/>
                <a:gd name="connsiteY1" fmla="*/ 10154 h 641518"/>
                <a:gd name="connsiteX2" fmla="*/ 323977 w 2817322"/>
                <a:gd name="connsiteY2" fmla="*/ 108205 h 641518"/>
                <a:gd name="connsiteX3" fmla="*/ 432482 w 2817322"/>
                <a:gd name="connsiteY3" fmla="*/ 138784 h 641518"/>
                <a:gd name="connsiteX4" fmla="*/ 229902 w 2817322"/>
                <a:gd name="connsiteY4" fmla="*/ 100809 h 641518"/>
                <a:gd name="connsiteX5" fmla="*/ 10982 w 2817322"/>
                <a:gd name="connsiteY5" fmla="*/ 149812 h 641518"/>
                <a:gd name="connsiteX6" fmla="*/ 36861 w 2817322"/>
                <a:gd name="connsiteY6" fmla="*/ 167065 h 641518"/>
                <a:gd name="connsiteX7" fmla="*/ 243895 w 2817322"/>
                <a:gd name="connsiteY7" fmla="*/ 175691 h 641518"/>
                <a:gd name="connsiteX8" fmla="*/ 235269 w 2817322"/>
                <a:gd name="connsiteY8" fmla="*/ 261956 h 641518"/>
                <a:gd name="connsiteX9" fmla="*/ 209390 w 2817322"/>
                <a:gd name="connsiteY9" fmla="*/ 279208 h 641518"/>
                <a:gd name="connsiteX10" fmla="*/ 157631 w 2817322"/>
                <a:gd name="connsiteY10" fmla="*/ 330967 h 641518"/>
                <a:gd name="connsiteX11" fmla="*/ 123125 w 2817322"/>
                <a:gd name="connsiteY11" fmla="*/ 382725 h 641518"/>
                <a:gd name="connsiteX12" fmla="*/ 71367 w 2817322"/>
                <a:gd name="connsiteY12" fmla="*/ 417231 h 641518"/>
                <a:gd name="connsiteX13" fmla="*/ 62740 w 2817322"/>
                <a:gd name="connsiteY13" fmla="*/ 443110 h 641518"/>
                <a:gd name="connsiteX14" fmla="*/ 114499 w 2817322"/>
                <a:gd name="connsiteY14" fmla="*/ 460363 h 641518"/>
                <a:gd name="connsiteX15" fmla="*/ 183510 w 2817322"/>
                <a:gd name="connsiteY15" fmla="*/ 451737 h 641518"/>
                <a:gd name="connsiteX16" fmla="*/ 209390 w 2817322"/>
                <a:gd name="connsiteY16" fmla="*/ 443110 h 641518"/>
                <a:gd name="connsiteX17" fmla="*/ 269774 w 2817322"/>
                <a:gd name="connsiteY17" fmla="*/ 425857 h 641518"/>
                <a:gd name="connsiteX18" fmla="*/ 338786 w 2817322"/>
                <a:gd name="connsiteY18" fmla="*/ 434484 h 641518"/>
                <a:gd name="connsiteX19" fmla="*/ 381918 w 2817322"/>
                <a:gd name="connsiteY19" fmla="*/ 486242 h 641518"/>
                <a:gd name="connsiteX20" fmla="*/ 407797 w 2817322"/>
                <a:gd name="connsiteY20" fmla="*/ 503495 h 641518"/>
                <a:gd name="connsiteX21" fmla="*/ 459556 w 2817322"/>
                <a:gd name="connsiteY21" fmla="*/ 494869 h 641518"/>
                <a:gd name="connsiteX22" fmla="*/ 485435 w 2817322"/>
                <a:gd name="connsiteY22" fmla="*/ 477616 h 641518"/>
                <a:gd name="connsiteX23" fmla="*/ 519940 w 2817322"/>
                <a:gd name="connsiteY23" fmla="*/ 460363 h 641518"/>
                <a:gd name="connsiteX24" fmla="*/ 571699 w 2817322"/>
                <a:gd name="connsiteY24" fmla="*/ 434484 h 641518"/>
                <a:gd name="connsiteX25" fmla="*/ 632084 w 2817322"/>
                <a:gd name="connsiteY25" fmla="*/ 443110 h 641518"/>
                <a:gd name="connsiteX26" fmla="*/ 657963 w 2817322"/>
                <a:gd name="connsiteY26" fmla="*/ 468989 h 641518"/>
                <a:gd name="connsiteX27" fmla="*/ 692469 w 2817322"/>
                <a:gd name="connsiteY27" fmla="*/ 486242 h 641518"/>
                <a:gd name="connsiteX28" fmla="*/ 770107 w 2817322"/>
                <a:gd name="connsiteY28" fmla="*/ 477616 h 641518"/>
                <a:gd name="connsiteX29" fmla="*/ 821865 w 2817322"/>
                <a:gd name="connsiteY29" fmla="*/ 443110 h 641518"/>
                <a:gd name="connsiteX30" fmla="*/ 847744 w 2817322"/>
                <a:gd name="connsiteY30" fmla="*/ 425857 h 641518"/>
                <a:gd name="connsiteX31" fmla="*/ 899503 w 2817322"/>
                <a:gd name="connsiteY31" fmla="*/ 382725 h 641518"/>
                <a:gd name="connsiteX32" fmla="*/ 925382 w 2817322"/>
                <a:gd name="connsiteY32" fmla="*/ 374099 h 641518"/>
                <a:gd name="connsiteX33" fmla="*/ 951261 w 2817322"/>
                <a:gd name="connsiteY33" fmla="*/ 356846 h 641518"/>
                <a:gd name="connsiteX34" fmla="*/ 972832 w 2817322"/>
                <a:gd name="connsiteY34" fmla="*/ 445537 h 641518"/>
                <a:gd name="connsiteX35" fmla="*/ 1063405 w 2817322"/>
                <a:gd name="connsiteY35" fmla="*/ 356846 h 641518"/>
                <a:gd name="connsiteX36" fmla="*/ 1075652 w 2817322"/>
                <a:gd name="connsiteY36" fmla="*/ 481132 h 641518"/>
                <a:gd name="connsiteX37" fmla="*/ 1166922 w 2817322"/>
                <a:gd name="connsiteY37" fmla="*/ 399978 h 641518"/>
                <a:gd name="connsiteX38" fmla="*/ 1184174 w 2817322"/>
                <a:gd name="connsiteY38" fmla="*/ 425857 h 641518"/>
                <a:gd name="connsiteX39" fmla="*/ 1244559 w 2817322"/>
                <a:gd name="connsiteY39" fmla="*/ 451737 h 641518"/>
                <a:gd name="connsiteX40" fmla="*/ 1270439 w 2817322"/>
                <a:gd name="connsiteY40" fmla="*/ 468989 h 641518"/>
                <a:gd name="connsiteX41" fmla="*/ 1304944 w 2817322"/>
                <a:gd name="connsiteY41" fmla="*/ 486242 h 641518"/>
                <a:gd name="connsiteX42" fmla="*/ 1330824 w 2817322"/>
                <a:gd name="connsiteY42" fmla="*/ 512122 h 641518"/>
                <a:gd name="connsiteX43" fmla="*/ 1391208 w 2817322"/>
                <a:gd name="connsiteY43" fmla="*/ 529374 h 641518"/>
                <a:gd name="connsiteX44" fmla="*/ 1425714 w 2817322"/>
                <a:gd name="connsiteY44" fmla="*/ 546627 h 641518"/>
                <a:gd name="connsiteX45" fmla="*/ 1460220 w 2817322"/>
                <a:gd name="connsiteY45" fmla="*/ 555254 h 641518"/>
                <a:gd name="connsiteX46" fmla="*/ 1555110 w 2817322"/>
                <a:gd name="connsiteY46" fmla="*/ 572506 h 641518"/>
                <a:gd name="connsiteX47" fmla="*/ 1995057 w 2817322"/>
                <a:gd name="connsiteY47" fmla="*/ 581133 h 641518"/>
                <a:gd name="connsiteX48" fmla="*/ 2081322 w 2817322"/>
                <a:gd name="connsiteY48" fmla="*/ 607012 h 641518"/>
                <a:gd name="connsiteX49" fmla="*/ 2107201 w 2817322"/>
                <a:gd name="connsiteY49" fmla="*/ 624265 h 641518"/>
                <a:gd name="connsiteX50" fmla="*/ 2253850 w 2817322"/>
                <a:gd name="connsiteY50" fmla="*/ 641518 h 641518"/>
                <a:gd name="connsiteX51" fmla="*/ 2279729 w 2817322"/>
                <a:gd name="connsiteY51" fmla="*/ 624265 h 641518"/>
                <a:gd name="connsiteX52" fmla="*/ 2322861 w 2817322"/>
                <a:gd name="connsiteY52" fmla="*/ 581133 h 641518"/>
                <a:gd name="connsiteX53" fmla="*/ 2391873 w 2817322"/>
                <a:gd name="connsiteY53" fmla="*/ 538001 h 641518"/>
                <a:gd name="connsiteX54" fmla="*/ 2372997 w 2817322"/>
                <a:gd name="connsiteY54" fmla="*/ 467204 h 641518"/>
                <a:gd name="connsiteX55" fmla="*/ 2309142 w 2817322"/>
                <a:gd name="connsiteY55" fmla="*/ 467559 h 641518"/>
                <a:gd name="connsiteX56" fmla="*/ 2388091 w 2817322"/>
                <a:gd name="connsiteY56" fmla="*/ 432599 h 641518"/>
                <a:gd name="connsiteX57" fmla="*/ 2462811 w 2817322"/>
                <a:gd name="connsiteY57" fmla="*/ 398398 h 641518"/>
                <a:gd name="connsiteX58" fmla="*/ 2650665 w 2817322"/>
                <a:gd name="connsiteY58" fmla="*/ 434484 h 641518"/>
                <a:gd name="connsiteX59" fmla="*/ 2538522 w 2817322"/>
                <a:gd name="connsiteY59" fmla="*/ 408605 h 641518"/>
                <a:gd name="connsiteX60" fmla="*/ 2624786 w 2817322"/>
                <a:gd name="connsiteY60" fmla="*/ 330967 h 641518"/>
                <a:gd name="connsiteX61" fmla="*/ 2642039 w 2817322"/>
                <a:gd name="connsiteY61" fmla="*/ 305088 h 641518"/>
                <a:gd name="connsiteX62" fmla="*/ 2693797 w 2817322"/>
                <a:gd name="connsiteY62" fmla="*/ 261956 h 641518"/>
                <a:gd name="connsiteX63" fmla="*/ 2719676 w 2817322"/>
                <a:gd name="connsiteY63" fmla="*/ 253329 h 641518"/>
                <a:gd name="connsiteX64" fmla="*/ 2403597 w 2817322"/>
                <a:gd name="connsiteY64" fmla="*/ 274967 h 641518"/>
                <a:gd name="connsiteX65" fmla="*/ 2711050 w 2817322"/>
                <a:gd name="connsiteY65" fmla="*/ 167065 h 641518"/>
                <a:gd name="connsiteX66" fmla="*/ 2762808 w 2817322"/>
                <a:gd name="connsiteY66" fmla="*/ 132559 h 641518"/>
                <a:gd name="connsiteX67" fmla="*/ 2788688 w 2817322"/>
                <a:gd name="connsiteY67" fmla="*/ 106680 h 641518"/>
                <a:gd name="connsiteX68" fmla="*/ 2323930 w 2817322"/>
                <a:gd name="connsiteY68" fmla="*/ 286950 h 641518"/>
                <a:gd name="connsiteX69" fmla="*/ 2436716 w 2817322"/>
                <a:gd name="connsiteY69" fmla="*/ 273370 h 641518"/>
                <a:gd name="connsiteX70" fmla="*/ 2324752 w 2817322"/>
                <a:gd name="connsiteY70" fmla="*/ 303942 h 641518"/>
                <a:gd name="connsiteX71" fmla="*/ 2306268 w 2817322"/>
                <a:gd name="connsiteY71" fmla="*/ 322214 h 641518"/>
                <a:gd name="connsiteX72" fmla="*/ 2142683 w 2817322"/>
                <a:gd name="connsiteY72" fmla="*/ 260098 h 641518"/>
                <a:gd name="connsiteX73" fmla="*/ 2685171 w 2817322"/>
                <a:gd name="connsiteY73" fmla="*/ 89427 h 641518"/>
                <a:gd name="connsiteX74" fmla="*/ 2633412 w 2817322"/>
                <a:gd name="connsiteY74" fmla="*/ 106680 h 641518"/>
                <a:gd name="connsiteX75" fmla="*/ 2607533 w 2817322"/>
                <a:gd name="connsiteY75" fmla="*/ 123933 h 641518"/>
                <a:gd name="connsiteX76" fmla="*/ 2581654 w 2817322"/>
                <a:gd name="connsiteY76" fmla="*/ 132559 h 641518"/>
                <a:gd name="connsiteX77" fmla="*/ 2391873 w 2817322"/>
                <a:gd name="connsiteY77" fmla="*/ 149812 h 641518"/>
                <a:gd name="connsiteX78" fmla="*/ 2340114 w 2817322"/>
                <a:gd name="connsiteY78" fmla="*/ 158439 h 641518"/>
                <a:gd name="connsiteX79" fmla="*/ 2219344 w 2817322"/>
                <a:gd name="connsiteY79" fmla="*/ 141186 h 641518"/>
                <a:gd name="connsiteX80" fmla="*/ 2245224 w 2817322"/>
                <a:gd name="connsiteY80" fmla="*/ 98054 h 641518"/>
                <a:gd name="connsiteX81" fmla="*/ 2271103 w 2817322"/>
                <a:gd name="connsiteY81" fmla="*/ 80801 h 641518"/>
                <a:gd name="connsiteX82" fmla="*/ 2305608 w 2817322"/>
                <a:gd name="connsiteY82" fmla="*/ 46295 h 641518"/>
                <a:gd name="connsiteX83" fmla="*/ 2340114 w 2817322"/>
                <a:gd name="connsiteY83" fmla="*/ 20416 h 641518"/>
                <a:gd name="connsiteX84" fmla="*/ 2279729 w 2817322"/>
                <a:gd name="connsiteY84" fmla="*/ 29042 h 641518"/>
                <a:gd name="connsiteX85" fmla="*/ 2227971 w 2817322"/>
                <a:gd name="connsiteY85" fmla="*/ 46295 h 641518"/>
                <a:gd name="connsiteX86" fmla="*/ 2202091 w 2817322"/>
                <a:gd name="connsiteY86" fmla="*/ 63548 h 641518"/>
                <a:gd name="connsiteX87" fmla="*/ 2107201 w 2817322"/>
                <a:gd name="connsiteY87" fmla="*/ 80801 h 641518"/>
                <a:gd name="connsiteX88" fmla="*/ 2055442 w 2817322"/>
                <a:gd name="connsiteY88" fmla="*/ 98054 h 641518"/>
                <a:gd name="connsiteX89" fmla="*/ 2029563 w 2817322"/>
                <a:gd name="connsiteY89" fmla="*/ 106680 h 641518"/>
                <a:gd name="connsiteX90" fmla="*/ 1900167 w 2817322"/>
                <a:gd name="connsiteY90" fmla="*/ 141186 h 641518"/>
                <a:gd name="connsiteX91" fmla="*/ 1788024 w 2817322"/>
                <a:gd name="connsiteY91" fmla="*/ 132559 h 641518"/>
                <a:gd name="connsiteX92" fmla="*/ 1753518 w 2817322"/>
                <a:gd name="connsiteY92" fmla="*/ 89427 h 641518"/>
                <a:gd name="connsiteX93" fmla="*/ 1727639 w 2817322"/>
                <a:gd name="connsiteY93" fmla="*/ 80801 h 641518"/>
                <a:gd name="connsiteX94" fmla="*/ 1658627 w 2817322"/>
                <a:gd name="connsiteY94" fmla="*/ 89427 h 641518"/>
                <a:gd name="connsiteX95" fmla="*/ 1632748 w 2817322"/>
                <a:gd name="connsiteY95" fmla="*/ 106680 h 641518"/>
                <a:gd name="connsiteX96" fmla="*/ 1766287 w 2817322"/>
                <a:gd name="connsiteY96" fmla="*/ 255976 h 641518"/>
                <a:gd name="connsiteX97" fmla="*/ 1132416 w 2817322"/>
                <a:gd name="connsiteY97" fmla="*/ 123933 h 641518"/>
                <a:gd name="connsiteX98" fmla="*/ 1089284 w 2817322"/>
                <a:gd name="connsiteY98" fmla="*/ 141186 h 641518"/>
                <a:gd name="connsiteX99" fmla="*/ 1046152 w 2817322"/>
                <a:gd name="connsiteY99" fmla="*/ 149812 h 641518"/>
                <a:gd name="connsiteX100" fmla="*/ 856371 w 2817322"/>
                <a:gd name="connsiteY100" fmla="*/ 123933 h 641518"/>
                <a:gd name="connsiteX101" fmla="*/ 787359 w 2817322"/>
                <a:gd name="connsiteY101" fmla="*/ 106680 h 641518"/>
                <a:gd name="connsiteX102" fmla="*/ 735601 w 2817322"/>
                <a:gd name="connsiteY102" fmla="*/ 80801 h 641518"/>
                <a:gd name="connsiteX103" fmla="*/ 709722 w 2817322"/>
                <a:gd name="connsiteY103" fmla="*/ 72174 h 641518"/>
                <a:gd name="connsiteX104" fmla="*/ 692469 w 2817322"/>
                <a:gd name="connsiteY104" fmla="*/ 46295 h 641518"/>
                <a:gd name="connsiteX105" fmla="*/ 718348 w 2817322"/>
                <a:gd name="connsiteY105" fmla="*/ 29042 h 641518"/>
                <a:gd name="connsiteX106" fmla="*/ 778733 w 2817322"/>
                <a:gd name="connsiteY106" fmla="*/ 3163 h 641518"/>
                <a:gd name="connsiteX107" fmla="*/ 658636 w 2817322"/>
                <a:gd name="connsiteY107" fmla="*/ 135561 h 641518"/>
                <a:gd name="connsiteX108" fmla="*/ 626642 w 2817322"/>
                <a:gd name="connsiteY108" fmla="*/ 150514 h 641518"/>
                <a:gd name="connsiteX109" fmla="*/ 517235 w 2817322"/>
                <a:gd name="connsiteY109" fmla="*/ 102383 h 641518"/>
                <a:gd name="connsiteX110" fmla="*/ 503712 w 2817322"/>
                <a:gd name="connsiteY110" fmla="*/ 133159 h 641518"/>
                <a:gd name="connsiteX0" fmla="*/ 503712 w 2817320"/>
                <a:gd name="connsiteY0" fmla="*/ 133159 h 641518"/>
                <a:gd name="connsiteX1" fmla="*/ 273751 w 2817320"/>
                <a:gd name="connsiteY1" fmla="*/ 10154 h 641518"/>
                <a:gd name="connsiteX2" fmla="*/ 323977 w 2817320"/>
                <a:gd name="connsiteY2" fmla="*/ 108205 h 641518"/>
                <a:gd name="connsiteX3" fmla="*/ 432482 w 2817320"/>
                <a:gd name="connsiteY3" fmla="*/ 138784 h 641518"/>
                <a:gd name="connsiteX4" fmla="*/ 229902 w 2817320"/>
                <a:gd name="connsiteY4" fmla="*/ 100809 h 641518"/>
                <a:gd name="connsiteX5" fmla="*/ 10982 w 2817320"/>
                <a:gd name="connsiteY5" fmla="*/ 149812 h 641518"/>
                <a:gd name="connsiteX6" fmla="*/ 36861 w 2817320"/>
                <a:gd name="connsiteY6" fmla="*/ 167065 h 641518"/>
                <a:gd name="connsiteX7" fmla="*/ 243895 w 2817320"/>
                <a:gd name="connsiteY7" fmla="*/ 175691 h 641518"/>
                <a:gd name="connsiteX8" fmla="*/ 235269 w 2817320"/>
                <a:gd name="connsiteY8" fmla="*/ 261956 h 641518"/>
                <a:gd name="connsiteX9" fmla="*/ 209390 w 2817320"/>
                <a:gd name="connsiteY9" fmla="*/ 279208 h 641518"/>
                <a:gd name="connsiteX10" fmla="*/ 157631 w 2817320"/>
                <a:gd name="connsiteY10" fmla="*/ 330967 h 641518"/>
                <a:gd name="connsiteX11" fmla="*/ 123125 w 2817320"/>
                <a:gd name="connsiteY11" fmla="*/ 382725 h 641518"/>
                <a:gd name="connsiteX12" fmla="*/ 71367 w 2817320"/>
                <a:gd name="connsiteY12" fmla="*/ 417231 h 641518"/>
                <a:gd name="connsiteX13" fmla="*/ 62740 w 2817320"/>
                <a:gd name="connsiteY13" fmla="*/ 443110 h 641518"/>
                <a:gd name="connsiteX14" fmla="*/ 114499 w 2817320"/>
                <a:gd name="connsiteY14" fmla="*/ 460363 h 641518"/>
                <a:gd name="connsiteX15" fmla="*/ 183510 w 2817320"/>
                <a:gd name="connsiteY15" fmla="*/ 451737 h 641518"/>
                <a:gd name="connsiteX16" fmla="*/ 209390 w 2817320"/>
                <a:gd name="connsiteY16" fmla="*/ 443110 h 641518"/>
                <a:gd name="connsiteX17" fmla="*/ 269774 w 2817320"/>
                <a:gd name="connsiteY17" fmla="*/ 425857 h 641518"/>
                <a:gd name="connsiteX18" fmla="*/ 338786 w 2817320"/>
                <a:gd name="connsiteY18" fmla="*/ 434484 h 641518"/>
                <a:gd name="connsiteX19" fmla="*/ 381918 w 2817320"/>
                <a:gd name="connsiteY19" fmla="*/ 486242 h 641518"/>
                <a:gd name="connsiteX20" fmla="*/ 407797 w 2817320"/>
                <a:gd name="connsiteY20" fmla="*/ 503495 h 641518"/>
                <a:gd name="connsiteX21" fmla="*/ 459556 w 2817320"/>
                <a:gd name="connsiteY21" fmla="*/ 494869 h 641518"/>
                <a:gd name="connsiteX22" fmla="*/ 485435 w 2817320"/>
                <a:gd name="connsiteY22" fmla="*/ 477616 h 641518"/>
                <a:gd name="connsiteX23" fmla="*/ 519940 w 2817320"/>
                <a:gd name="connsiteY23" fmla="*/ 460363 h 641518"/>
                <a:gd name="connsiteX24" fmla="*/ 571699 w 2817320"/>
                <a:gd name="connsiteY24" fmla="*/ 434484 h 641518"/>
                <a:gd name="connsiteX25" fmla="*/ 632084 w 2817320"/>
                <a:gd name="connsiteY25" fmla="*/ 443110 h 641518"/>
                <a:gd name="connsiteX26" fmla="*/ 657963 w 2817320"/>
                <a:gd name="connsiteY26" fmla="*/ 468989 h 641518"/>
                <a:gd name="connsiteX27" fmla="*/ 692469 w 2817320"/>
                <a:gd name="connsiteY27" fmla="*/ 486242 h 641518"/>
                <a:gd name="connsiteX28" fmla="*/ 770107 w 2817320"/>
                <a:gd name="connsiteY28" fmla="*/ 477616 h 641518"/>
                <a:gd name="connsiteX29" fmla="*/ 821865 w 2817320"/>
                <a:gd name="connsiteY29" fmla="*/ 443110 h 641518"/>
                <a:gd name="connsiteX30" fmla="*/ 847744 w 2817320"/>
                <a:gd name="connsiteY30" fmla="*/ 425857 h 641518"/>
                <a:gd name="connsiteX31" fmla="*/ 899503 w 2817320"/>
                <a:gd name="connsiteY31" fmla="*/ 382725 h 641518"/>
                <a:gd name="connsiteX32" fmla="*/ 925382 w 2817320"/>
                <a:gd name="connsiteY32" fmla="*/ 374099 h 641518"/>
                <a:gd name="connsiteX33" fmla="*/ 951261 w 2817320"/>
                <a:gd name="connsiteY33" fmla="*/ 356846 h 641518"/>
                <a:gd name="connsiteX34" fmla="*/ 972832 w 2817320"/>
                <a:gd name="connsiteY34" fmla="*/ 445537 h 641518"/>
                <a:gd name="connsiteX35" fmla="*/ 1063405 w 2817320"/>
                <a:gd name="connsiteY35" fmla="*/ 356846 h 641518"/>
                <a:gd name="connsiteX36" fmla="*/ 1075652 w 2817320"/>
                <a:gd name="connsiteY36" fmla="*/ 481132 h 641518"/>
                <a:gd name="connsiteX37" fmla="*/ 1166922 w 2817320"/>
                <a:gd name="connsiteY37" fmla="*/ 399978 h 641518"/>
                <a:gd name="connsiteX38" fmla="*/ 1184174 w 2817320"/>
                <a:gd name="connsiteY38" fmla="*/ 425857 h 641518"/>
                <a:gd name="connsiteX39" fmla="*/ 1244559 w 2817320"/>
                <a:gd name="connsiteY39" fmla="*/ 451737 h 641518"/>
                <a:gd name="connsiteX40" fmla="*/ 1270439 w 2817320"/>
                <a:gd name="connsiteY40" fmla="*/ 468989 h 641518"/>
                <a:gd name="connsiteX41" fmla="*/ 1304944 w 2817320"/>
                <a:gd name="connsiteY41" fmla="*/ 486242 h 641518"/>
                <a:gd name="connsiteX42" fmla="*/ 1330824 w 2817320"/>
                <a:gd name="connsiteY42" fmla="*/ 512122 h 641518"/>
                <a:gd name="connsiteX43" fmla="*/ 1391208 w 2817320"/>
                <a:gd name="connsiteY43" fmla="*/ 529374 h 641518"/>
                <a:gd name="connsiteX44" fmla="*/ 1425714 w 2817320"/>
                <a:gd name="connsiteY44" fmla="*/ 546627 h 641518"/>
                <a:gd name="connsiteX45" fmla="*/ 1460220 w 2817320"/>
                <a:gd name="connsiteY45" fmla="*/ 555254 h 641518"/>
                <a:gd name="connsiteX46" fmla="*/ 1555110 w 2817320"/>
                <a:gd name="connsiteY46" fmla="*/ 572506 h 641518"/>
                <a:gd name="connsiteX47" fmla="*/ 1995057 w 2817320"/>
                <a:gd name="connsiteY47" fmla="*/ 581133 h 641518"/>
                <a:gd name="connsiteX48" fmla="*/ 2081322 w 2817320"/>
                <a:gd name="connsiteY48" fmla="*/ 607012 h 641518"/>
                <a:gd name="connsiteX49" fmla="*/ 2107201 w 2817320"/>
                <a:gd name="connsiteY49" fmla="*/ 624265 h 641518"/>
                <a:gd name="connsiteX50" fmla="*/ 2253850 w 2817320"/>
                <a:gd name="connsiteY50" fmla="*/ 641518 h 641518"/>
                <a:gd name="connsiteX51" fmla="*/ 2279729 w 2817320"/>
                <a:gd name="connsiteY51" fmla="*/ 624265 h 641518"/>
                <a:gd name="connsiteX52" fmla="*/ 2322861 w 2817320"/>
                <a:gd name="connsiteY52" fmla="*/ 581133 h 641518"/>
                <a:gd name="connsiteX53" fmla="*/ 2391873 w 2817320"/>
                <a:gd name="connsiteY53" fmla="*/ 538001 h 641518"/>
                <a:gd name="connsiteX54" fmla="*/ 2372997 w 2817320"/>
                <a:gd name="connsiteY54" fmla="*/ 467204 h 641518"/>
                <a:gd name="connsiteX55" fmla="*/ 2309142 w 2817320"/>
                <a:gd name="connsiteY55" fmla="*/ 467559 h 641518"/>
                <a:gd name="connsiteX56" fmla="*/ 2388091 w 2817320"/>
                <a:gd name="connsiteY56" fmla="*/ 432599 h 641518"/>
                <a:gd name="connsiteX57" fmla="*/ 2462811 w 2817320"/>
                <a:gd name="connsiteY57" fmla="*/ 398398 h 641518"/>
                <a:gd name="connsiteX58" fmla="*/ 2650665 w 2817320"/>
                <a:gd name="connsiteY58" fmla="*/ 434484 h 641518"/>
                <a:gd name="connsiteX59" fmla="*/ 2538522 w 2817320"/>
                <a:gd name="connsiteY59" fmla="*/ 408605 h 641518"/>
                <a:gd name="connsiteX60" fmla="*/ 2624786 w 2817320"/>
                <a:gd name="connsiteY60" fmla="*/ 330967 h 641518"/>
                <a:gd name="connsiteX61" fmla="*/ 2642039 w 2817320"/>
                <a:gd name="connsiteY61" fmla="*/ 305088 h 641518"/>
                <a:gd name="connsiteX62" fmla="*/ 2693797 w 2817320"/>
                <a:gd name="connsiteY62" fmla="*/ 261956 h 641518"/>
                <a:gd name="connsiteX63" fmla="*/ 2719676 w 2817320"/>
                <a:gd name="connsiteY63" fmla="*/ 253329 h 641518"/>
                <a:gd name="connsiteX64" fmla="*/ 2403597 w 2817320"/>
                <a:gd name="connsiteY64" fmla="*/ 274967 h 641518"/>
                <a:gd name="connsiteX65" fmla="*/ 2711050 w 2817320"/>
                <a:gd name="connsiteY65" fmla="*/ 167065 h 641518"/>
                <a:gd name="connsiteX66" fmla="*/ 2762808 w 2817320"/>
                <a:gd name="connsiteY66" fmla="*/ 132559 h 641518"/>
                <a:gd name="connsiteX67" fmla="*/ 2788688 w 2817320"/>
                <a:gd name="connsiteY67" fmla="*/ 106680 h 641518"/>
                <a:gd name="connsiteX68" fmla="*/ 2323930 w 2817320"/>
                <a:gd name="connsiteY68" fmla="*/ 286950 h 641518"/>
                <a:gd name="connsiteX69" fmla="*/ 2436716 w 2817320"/>
                <a:gd name="connsiteY69" fmla="*/ 273370 h 641518"/>
                <a:gd name="connsiteX70" fmla="*/ 2324752 w 2817320"/>
                <a:gd name="connsiteY70" fmla="*/ 303942 h 641518"/>
                <a:gd name="connsiteX71" fmla="*/ 2306268 w 2817320"/>
                <a:gd name="connsiteY71" fmla="*/ 322214 h 641518"/>
                <a:gd name="connsiteX72" fmla="*/ 2142683 w 2817320"/>
                <a:gd name="connsiteY72" fmla="*/ 260098 h 641518"/>
                <a:gd name="connsiteX73" fmla="*/ 2685171 w 2817320"/>
                <a:gd name="connsiteY73" fmla="*/ 89427 h 641518"/>
                <a:gd name="connsiteX74" fmla="*/ 2633412 w 2817320"/>
                <a:gd name="connsiteY74" fmla="*/ 106680 h 641518"/>
                <a:gd name="connsiteX75" fmla="*/ 2607533 w 2817320"/>
                <a:gd name="connsiteY75" fmla="*/ 123933 h 641518"/>
                <a:gd name="connsiteX76" fmla="*/ 2581654 w 2817320"/>
                <a:gd name="connsiteY76" fmla="*/ 132559 h 641518"/>
                <a:gd name="connsiteX77" fmla="*/ 2391873 w 2817320"/>
                <a:gd name="connsiteY77" fmla="*/ 149812 h 641518"/>
                <a:gd name="connsiteX78" fmla="*/ 2340114 w 2817320"/>
                <a:gd name="connsiteY78" fmla="*/ 158439 h 641518"/>
                <a:gd name="connsiteX79" fmla="*/ 2219344 w 2817320"/>
                <a:gd name="connsiteY79" fmla="*/ 141186 h 641518"/>
                <a:gd name="connsiteX80" fmla="*/ 2245224 w 2817320"/>
                <a:gd name="connsiteY80" fmla="*/ 98054 h 641518"/>
                <a:gd name="connsiteX81" fmla="*/ 2271103 w 2817320"/>
                <a:gd name="connsiteY81" fmla="*/ 80801 h 641518"/>
                <a:gd name="connsiteX82" fmla="*/ 2305608 w 2817320"/>
                <a:gd name="connsiteY82" fmla="*/ 46295 h 641518"/>
                <a:gd name="connsiteX83" fmla="*/ 2340114 w 2817320"/>
                <a:gd name="connsiteY83" fmla="*/ 20416 h 641518"/>
                <a:gd name="connsiteX84" fmla="*/ 2279729 w 2817320"/>
                <a:gd name="connsiteY84" fmla="*/ 29042 h 641518"/>
                <a:gd name="connsiteX85" fmla="*/ 2227971 w 2817320"/>
                <a:gd name="connsiteY85" fmla="*/ 46295 h 641518"/>
                <a:gd name="connsiteX86" fmla="*/ 2202091 w 2817320"/>
                <a:gd name="connsiteY86" fmla="*/ 63548 h 641518"/>
                <a:gd name="connsiteX87" fmla="*/ 2107201 w 2817320"/>
                <a:gd name="connsiteY87" fmla="*/ 80801 h 641518"/>
                <a:gd name="connsiteX88" fmla="*/ 2055442 w 2817320"/>
                <a:gd name="connsiteY88" fmla="*/ 98054 h 641518"/>
                <a:gd name="connsiteX89" fmla="*/ 2029563 w 2817320"/>
                <a:gd name="connsiteY89" fmla="*/ 106680 h 641518"/>
                <a:gd name="connsiteX90" fmla="*/ 1900167 w 2817320"/>
                <a:gd name="connsiteY90" fmla="*/ 141186 h 641518"/>
                <a:gd name="connsiteX91" fmla="*/ 1788024 w 2817320"/>
                <a:gd name="connsiteY91" fmla="*/ 132559 h 641518"/>
                <a:gd name="connsiteX92" fmla="*/ 1753518 w 2817320"/>
                <a:gd name="connsiteY92" fmla="*/ 89427 h 641518"/>
                <a:gd name="connsiteX93" fmla="*/ 1727639 w 2817320"/>
                <a:gd name="connsiteY93" fmla="*/ 80801 h 641518"/>
                <a:gd name="connsiteX94" fmla="*/ 1658627 w 2817320"/>
                <a:gd name="connsiteY94" fmla="*/ 89427 h 641518"/>
                <a:gd name="connsiteX95" fmla="*/ 1632748 w 2817320"/>
                <a:gd name="connsiteY95" fmla="*/ 106680 h 641518"/>
                <a:gd name="connsiteX96" fmla="*/ 1766287 w 2817320"/>
                <a:gd name="connsiteY96" fmla="*/ 255976 h 641518"/>
                <a:gd name="connsiteX97" fmla="*/ 1132416 w 2817320"/>
                <a:gd name="connsiteY97" fmla="*/ 123933 h 641518"/>
                <a:gd name="connsiteX98" fmla="*/ 1089284 w 2817320"/>
                <a:gd name="connsiteY98" fmla="*/ 141186 h 641518"/>
                <a:gd name="connsiteX99" fmla="*/ 1046152 w 2817320"/>
                <a:gd name="connsiteY99" fmla="*/ 149812 h 641518"/>
                <a:gd name="connsiteX100" fmla="*/ 856371 w 2817320"/>
                <a:gd name="connsiteY100" fmla="*/ 123933 h 641518"/>
                <a:gd name="connsiteX101" fmla="*/ 787359 w 2817320"/>
                <a:gd name="connsiteY101" fmla="*/ 106680 h 641518"/>
                <a:gd name="connsiteX102" fmla="*/ 735601 w 2817320"/>
                <a:gd name="connsiteY102" fmla="*/ 80801 h 641518"/>
                <a:gd name="connsiteX103" fmla="*/ 709722 w 2817320"/>
                <a:gd name="connsiteY103" fmla="*/ 72174 h 641518"/>
                <a:gd name="connsiteX104" fmla="*/ 692469 w 2817320"/>
                <a:gd name="connsiteY104" fmla="*/ 46295 h 641518"/>
                <a:gd name="connsiteX105" fmla="*/ 614737 w 2817320"/>
                <a:gd name="connsiteY105" fmla="*/ 45323 h 641518"/>
                <a:gd name="connsiteX106" fmla="*/ 778733 w 2817320"/>
                <a:gd name="connsiteY106" fmla="*/ 3163 h 641518"/>
                <a:gd name="connsiteX107" fmla="*/ 658636 w 2817320"/>
                <a:gd name="connsiteY107" fmla="*/ 135561 h 641518"/>
                <a:gd name="connsiteX108" fmla="*/ 626642 w 2817320"/>
                <a:gd name="connsiteY108" fmla="*/ 150514 h 641518"/>
                <a:gd name="connsiteX109" fmla="*/ 517235 w 2817320"/>
                <a:gd name="connsiteY109" fmla="*/ 102383 h 641518"/>
                <a:gd name="connsiteX110" fmla="*/ 503712 w 2817320"/>
                <a:gd name="connsiteY110" fmla="*/ 133159 h 64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2817320" h="641518">
                  <a:moveTo>
                    <a:pt x="503712" y="133159"/>
                  </a:moveTo>
                  <a:cubicBezTo>
                    <a:pt x="463131" y="117788"/>
                    <a:pt x="303707" y="14313"/>
                    <a:pt x="273751" y="10154"/>
                  </a:cubicBezTo>
                  <a:cubicBezTo>
                    <a:pt x="243795" y="5995"/>
                    <a:pt x="297522" y="86767"/>
                    <a:pt x="323977" y="108205"/>
                  </a:cubicBezTo>
                  <a:cubicBezTo>
                    <a:pt x="350432" y="129643"/>
                    <a:pt x="448161" y="140017"/>
                    <a:pt x="432482" y="138784"/>
                  </a:cubicBezTo>
                  <a:cubicBezTo>
                    <a:pt x="416803" y="137551"/>
                    <a:pt x="227027" y="92183"/>
                    <a:pt x="229902" y="100809"/>
                  </a:cubicBezTo>
                  <a:cubicBezTo>
                    <a:pt x="227027" y="120937"/>
                    <a:pt x="43156" y="138769"/>
                    <a:pt x="10982" y="149812"/>
                  </a:cubicBezTo>
                  <a:cubicBezTo>
                    <a:pt x="-21192" y="160855"/>
                    <a:pt x="26557" y="165920"/>
                    <a:pt x="36861" y="167065"/>
                  </a:cubicBezTo>
                  <a:cubicBezTo>
                    <a:pt x="105510" y="174693"/>
                    <a:pt x="174884" y="172816"/>
                    <a:pt x="243895" y="175691"/>
                  </a:cubicBezTo>
                  <a:cubicBezTo>
                    <a:pt x="241020" y="204446"/>
                    <a:pt x="244407" y="234541"/>
                    <a:pt x="235269" y="261956"/>
                  </a:cubicBezTo>
                  <a:cubicBezTo>
                    <a:pt x="231991" y="271791"/>
                    <a:pt x="217139" y="272320"/>
                    <a:pt x="209390" y="279208"/>
                  </a:cubicBezTo>
                  <a:cubicBezTo>
                    <a:pt x="191154" y="295418"/>
                    <a:pt x="171166" y="310666"/>
                    <a:pt x="157631" y="330967"/>
                  </a:cubicBezTo>
                  <a:cubicBezTo>
                    <a:pt x="146129" y="348220"/>
                    <a:pt x="140378" y="371223"/>
                    <a:pt x="123125" y="382725"/>
                  </a:cubicBezTo>
                  <a:lnTo>
                    <a:pt x="71367" y="417231"/>
                  </a:lnTo>
                  <a:cubicBezTo>
                    <a:pt x="68491" y="425857"/>
                    <a:pt x="56310" y="436680"/>
                    <a:pt x="62740" y="443110"/>
                  </a:cubicBezTo>
                  <a:cubicBezTo>
                    <a:pt x="75600" y="455970"/>
                    <a:pt x="114499" y="460363"/>
                    <a:pt x="114499" y="460363"/>
                  </a:cubicBezTo>
                  <a:cubicBezTo>
                    <a:pt x="137503" y="457488"/>
                    <a:pt x="160701" y="455884"/>
                    <a:pt x="183510" y="451737"/>
                  </a:cubicBezTo>
                  <a:cubicBezTo>
                    <a:pt x="192457" y="450110"/>
                    <a:pt x="200647" y="445608"/>
                    <a:pt x="209390" y="443110"/>
                  </a:cubicBezTo>
                  <a:cubicBezTo>
                    <a:pt x="285204" y="421449"/>
                    <a:pt x="207730" y="446540"/>
                    <a:pt x="269774" y="425857"/>
                  </a:cubicBezTo>
                  <a:cubicBezTo>
                    <a:pt x="292778" y="428733"/>
                    <a:pt x="316999" y="426561"/>
                    <a:pt x="338786" y="434484"/>
                  </a:cubicBezTo>
                  <a:cubicBezTo>
                    <a:pt x="360992" y="442559"/>
                    <a:pt x="367249" y="471573"/>
                    <a:pt x="381918" y="486242"/>
                  </a:cubicBezTo>
                  <a:cubicBezTo>
                    <a:pt x="389249" y="493573"/>
                    <a:pt x="399171" y="497744"/>
                    <a:pt x="407797" y="503495"/>
                  </a:cubicBezTo>
                  <a:cubicBezTo>
                    <a:pt x="425050" y="500620"/>
                    <a:pt x="442963" y="500400"/>
                    <a:pt x="459556" y="494869"/>
                  </a:cubicBezTo>
                  <a:cubicBezTo>
                    <a:pt x="469392" y="491591"/>
                    <a:pt x="476433" y="482760"/>
                    <a:pt x="485435" y="477616"/>
                  </a:cubicBezTo>
                  <a:cubicBezTo>
                    <a:pt x="496600" y="471236"/>
                    <a:pt x="508775" y="466743"/>
                    <a:pt x="519940" y="460363"/>
                  </a:cubicBezTo>
                  <a:cubicBezTo>
                    <a:pt x="566761" y="433608"/>
                    <a:pt x="524254" y="450298"/>
                    <a:pt x="571699" y="434484"/>
                  </a:cubicBezTo>
                  <a:cubicBezTo>
                    <a:pt x="591827" y="437359"/>
                    <a:pt x="613206" y="435559"/>
                    <a:pt x="632084" y="443110"/>
                  </a:cubicBezTo>
                  <a:cubicBezTo>
                    <a:pt x="643411" y="447641"/>
                    <a:pt x="648036" y="461898"/>
                    <a:pt x="657963" y="468989"/>
                  </a:cubicBezTo>
                  <a:cubicBezTo>
                    <a:pt x="668427" y="476463"/>
                    <a:pt x="680967" y="480491"/>
                    <a:pt x="692469" y="486242"/>
                  </a:cubicBezTo>
                  <a:cubicBezTo>
                    <a:pt x="718348" y="483367"/>
                    <a:pt x="745405" y="485850"/>
                    <a:pt x="770107" y="477616"/>
                  </a:cubicBezTo>
                  <a:cubicBezTo>
                    <a:pt x="789778" y="471059"/>
                    <a:pt x="804612" y="454612"/>
                    <a:pt x="821865" y="443110"/>
                  </a:cubicBezTo>
                  <a:cubicBezTo>
                    <a:pt x="830491" y="437359"/>
                    <a:pt x="840413" y="433188"/>
                    <a:pt x="847744" y="425857"/>
                  </a:cubicBezTo>
                  <a:cubicBezTo>
                    <a:pt x="866821" y="406781"/>
                    <a:pt x="875485" y="394734"/>
                    <a:pt x="899503" y="382725"/>
                  </a:cubicBezTo>
                  <a:cubicBezTo>
                    <a:pt x="907636" y="378659"/>
                    <a:pt x="916756" y="376974"/>
                    <a:pt x="925382" y="374099"/>
                  </a:cubicBezTo>
                  <a:cubicBezTo>
                    <a:pt x="934008" y="368348"/>
                    <a:pt x="943353" y="344940"/>
                    <a:pt x="951261" y="356846"/>
                  </a:cubicBezTo>
                  <a:cubicBezTo>
                    <a:pt x="959169" y="368752"/>
                    <a:pt x="954141" y="445537"/>
                    <a:pt x="972832" y="445537"/>
                  </a:cubicBezTo>
                  <a:cubicBezTo>
                    <a:pt x="991523" y="445537"/>
                    <a:pt x="1054134" y="338570"/>
                    <a:pt x="1063405" y="356846"/>
                  </a:cubicBezTo>
                  <a:cubicBezTo>
                    <a:pt x="1121707" y="376281"/>
                    <a:pt x="985800" y="441199"/>
                    <a:pt x="1075652" y="481132"/>
                  </a:cubicBezTo>
                  <a:cubicBezTo>
                    <a:pt x="1083962" y="484825"/>
                    <a:pt x="1158295" y="397103"/>
                    <a:pt x="1166922" y="399978"/>
                  </a:cubicBezTo>
                  <a:cubicBezTo>
                    <a:pt x="1172673" y="408604"/>
                    <a:pt x="1176210" y="419220"/>
                    <a:pt x="1184174" y="425857"/>
                  </a:cubicBezTo>
                  <a:cubicBezTo>
                    <a:pt x="1211094" y="448291"/>
                    <a:pt x="1217595" y="438255"/>
                    <a:pt x="1244559" y="451737"/>
                  </a:cubicBezTo>
                  <a:cubicBezTo>
                    <a:pt x="1253832" y="456374"/>
                    <a:pt x="1261437" y="463845"/>
                    <a:pt x="1270439" y="468989"/>
                  </a:cubicBezTo>
                  <a:cubicBezTo>
                    <a:pt x="1281604" y="475369"/>
                    <a:pt x="1294480" y="478768"/>
                    <a:pt x="1304944" y="486242"/>
                  </a:cubicBezTo>
                  <a:cubicBezTo>
                    <a:pt x="1314871" y="493333"/>
                    <a:pt x="1320673" y="505355"/>
                    <a:pt x="1330824" y="512122"/>
                  </a:cubicBezTo>
                  <a:cubicBezTo>
                    <a:pt x="1338249" y="517072"/>
                    <a:pt x="1386607" y="528224"/>
                    <a:pt x="1391208" y="529374"/>
                  </a:cubicBezTo>
                  <a:cubicBezTo>
                    <a:pt x="1402710" y="535125"/>
                    <a:pt x="1413673" y="542112"/>
                    <a:pt x="1425714" y="546627"/>
                  </a:cubicBezTo>
                  <a:cubicBezTo>
                    <a:pt x="1436815" y="550790"/>
                    <a:pt x="1448820" y="551997"/>
                    <a:pt x="1460220" y="555254"/>
                  </a:cubicBezTo>
                  <a:cubicBezTo>
                    <a:pt x="1506070" y="568354"/>
                    <a:pt x="1482233" y="570036"/>
                    <a:pt x="1555110" y="572506"/>
                  </a:cubicBezTo>
                  <a:cubicBezTo>
                    <a:pt x="1701703" y="577475"/>
                    <a:pt x="1848408" y="578257"/>
                    <a:pt x="1995057" y="581133"/>
                  </a:cubicBezTo>
                  <a:cubicBezTo>
                    <a:pt x="2058064" y="602135"/>
                    <a:pt x="2029173" y="593975"/>
                    <a:pt x="2081322" y="607012"/>
                  </a:cubicBezTo>
                  <a:cubicBezTo>
                    <a:pt x="2089948" y="612763"/>
                    <a:pt x="2097672" y="620181"/>
                    <a:pt x="2107201" y="624265"/>
                  </a:cubicBezTo>
                  <a:cubicBezTo>
                    <a:pt x="2142083" y="639214"/>
                    <a:pt x="2243714" y="640738"/>
                    <a:pt x="2253850" y="641518"/>
                  </a:cubicBezTo>
                  <a:cubicBezTo>
                    <a:pt x="2262476" y="635767"/>
                    <a:pt x="2272398" y="631596"/>
                    <a:pt x="2279729" y="624265"/>
                  </a:cubicBezTo>
                  <a:cubicBezTo>
                    <a:pt x="2337238" y="566756"/>
                    <a:pt x="2253850" y="627141"/>
                    <a:pt x="2322861" y="581133"/>
                  </a:cubicBezTo>
                  <a:cubicBezTo>
                    <a:pt x="2342754" y="551295"/>
                    <a:pt x="2383517" y="556989"/>
                    <a:pt x="2391873" y="538001"/>
                  </a:cubicBezTo>
                  <a:cubicBezTo>
                    <a:pt x="2400229" y="519013"/>
                    <a:pt x="2379289" y="490803"/>
                    <a:pt x="2372997" y="467204"/>
                  </a:cubicBezTo>
                  <a:cubicBezTo>
                    <a:pt x="2381623" y="461453"/>
                    <a:pt x="2306626" y="473327"/>
                    <a:pt x="2309142" y="467559"/>
                  </a:cubicBezTo>
                  <a:cubicBezTo>
                    <a:pt x="2311658" y="461791"/>
                    <a:pt x="2362480" y="444126"/>
                    <a:pt x="2388091" y="432599"/>
                  </a:cubicBezTo>
                  <a:cubicBezTo>
                    <a:pt x="2413702" y="421072"/>
                    <a:pt x="2487969" y="401543"/>
                    <a:pt x="2462811" y="398398"/>
                  </a:cubicBezTo>
                  <a:cubicBezTo>
                    <a:pt x="2395018" y="364502"/>
                    <a:pt x="2638046" y="432783"/>
                    <a:pt x="2650665" y="434484"/>
                  </a:cubicBezTo>
                  <a:cubicBezTo>
                    <a:pt x="2663284" y="436185"/>
                    <a:pt x="2709584" y="433041"/>
                    <a:pt x="2538522" y="408605"/>
                  </a:cubicBezTo>
                  <a:cubicBezTo>
                    <a:pt x="2606238" y="340889"/>
                    <a:pt x="2575222" y="364010"/>
                    <a:pt x="2624786" y="330967"/>
                  </a:cubicBezTo>
                  <a:cubicBezTo>
                    <a:pt x="2630537" y="322341"/>
                    <a:pt x="2635402" y="313053"/>
                    <a:pt x="2642039" y="305088"/>
                  </a:cubicBezTo>
                  <a:cubicBezTo>
                    <a:pt x="2655669" y="288732"/>
                    <a:pt x="2674406" y="271651"/>
                    <a:pt x="2693797" y="261956"/>
                  </a:cubicBezTo>
                  <a:cubicBezTo>
                    <a:pt x="2701930" y="257889"/>
                    <a:pt x="2711050" y="256205"/>
                    <a:pt x="2719676" y="253329"/>
                  </a:cubicBezTo>
                  <a:cubicBezTo>
                    <a:pt x="2722552" y="244703"/>
                    <a:pt x="2407663" y="283100"/>
                    <a:pt x="2403597" y="274967"/>
                  </a:cubicBezTo>
                  <a:cubicBezTo>
                    <a:pt x="2388787" y="245345"/>
                    <a:pt x="2651182" y="190800"/>
                    <a:pt x="2711050" y="167065"/>
                  </a:cubicBezTo>
                  <a:cubicBezTo>
                    <a:pt x="2770919" y="143330"/>
                    <a:pt x="2745555" y="144061"/>
                    <a:pt x="2762808" y="132559"/>
                  </a:cubicBezTo>
                  <a:cubicBezTo>
                    <a:pt x="2772959" y="125792"/>
                    <a:pt x="2861834" y="80948"/>
                    <a:pt x="2788688" y="106680"/>
                  </a:cubicBezTo>
                  <a:cubicBezTo>
                    <a:pt x="2715542" y="132412"/>
                    <a:pt x="2382592" y="259168"/>
                    <a:pt x="2323930" y="286950"/>
                  </a:cubicBezTo>
                  <a:cubicBezTo>
                    <a:pt x="2265268" y="314732"/>
                    <a:pt x="2436579" y="270538"/>
                    <a:pt x="2436716" y="273370"/>
                  </a:cubicBezTo>
                  <a:cubicBezTo>
                    <a:pt x="2436853" y="276202"/>
                    <a:pt x="2316126" y="306817"/>
                    <a:pt x="2324752" y="303942"/>
                  </a:cubicBezTo>
                  <a:cubicBezTo>
                    <a:pt x="2316126" y="301066"/>
                    <a:pt x="2336613" y="329521"/>
                    <a:pt x="2306268" y="322214"/>
                  </a:cubicBezTo>
                  <a:cubicBezTo>
                    <a:pt x="2275923" y="314907"/>
                    <a:pt x="2203746" y="239744"/>
                    <a:pt x="2142683" y="260098"/>
                  </a:cubicBezTo>
                  <a:cubicBezTo>
                    <a:pt x="2126432" y="276349"/>
                    <a:pt x="2603383" y="114997"/>
                    <a:pt x="2685171" y="89427"/>
                  </a:cubicBezTo>
                  <a:cubicBezTo>
                    <a:pt x="2766959" y="63857"/>
                    <a:pt x="2633412" y="106680"/>
                    <a:pt x="2633412" y="106680"/>
                  </a:cubicBezTo>
                  <a:cubicBezTo>
                    <a:pt x="2624786" y="112431"/>
                    <a:pt x="2616806" y="119296"/>
                    <a:pt x="2607533" y="123933"/>
                  </a:cubicBezTo>
                  <a:cubicBezTo>
                    <a:pt x="2599400" y="127999"/>
                    <a:pt x="2590682" y="131476"/>
                    <a:pt x="2581654" y="132559"/>
                  </a:cubicBezTo>
                  <a:cubicBezTo>
                    <a:pt x="2518585" y="140127"/>
                    <a:pt x="2454530" y="139369"/>
                    <a:pt x="2391873" y="149812"/>
                  </a:cubicBezTo>
                  <a:lnTo>
                    <a:pt x="2340114" y="158439"/>
                  </a:lnTo>
                  <a:cubicBezTo>
                    <a:pt x="2299857" y="152688"/>
                    <a:pt x="2253652" y="163018"/>
                    <a:pt x="2219344" y="141186"/>
                  </a:cubicBezTo>
                  <a:cubicBezTo>
                    <a:pt x="2205198" y="132184"/>
                    <a:pt x="2234312" y="110784"/>
                    <a:pt x="2245224" y="98054"/>
                  </a:cubicBezTo>
                  <a:cubicBezTo>
                    <a:pt x="2251971" y="90182"/>
                    <a:pt x="2263231" y="87548"/>
                    <a:pt x="2271103" y="80801"/>
                  </a:cubicBezTo>
                  <a:cubicBezTo>
                    <a:pt x="2283453" y="70215"/>
                    <a:pt x="2293367" y="57006"/>
                    <a:pt x="2305608" y="46295"/>
                  </a:cubicBezTo>
                  <a:cubicBezTo>
                    <a:pt x="2316428" y="36827"/>
                    <a:pt x="2352077" y="28391"/>
                    <a:pt x="2340114" y="20416"/>
                  </a:cubicBezTo>
                  <a:cubicBezTo>
                    <a:pt x="2323196" y="9137"/>
                    <a:pt x="2299857" y="26167"/>
                    <a:pt x="2279729" y="29042"/>
                  </a:cubicBezTo>
                  <a:cubicBezTo>
                    <a:pt x="2262476" y="34793"/>
                    <a:pt x="2243103" y="36207"/>
                    <a:pt x="2227971" y="46295"/>
                  </a:cubicBezTo>
                  <a:cubicBezTo>
                    <a:pt x="2219344" y="52046"/>
                    <a:pt x="2211799" y="59908"/>
                    <a:pt x="2202091" y="63548"/>
                  </a:cubicBezTo>
                  <a:cubicBezTo>
                    <a:pt x="2189206" y="68380"/>
                    <a:pt x="2116880" y="78381"/>
                    <a:pt x="2107201" y="80801"/>
                  </a:cubicBezTo>
                  <a:cubicBezTo>
                    <a:pt x="2089558" y="85212"/>
                    <a:pt x="2072695" y="92303"/>
                    <a:pt x="2055442" y="98054"/>
                  </a:cubicBezTo>
                  <a:cubicBezTo>
                    <a:pt x="2046816" y="100929"/>
                    <a:pt x="2038384" y="104475"/>
                    <a:pt x="2029563" y="106680"/>
                  </a:cubicBezTo>
                  <a:cubicBezTo>
                    <a:pt x="1940243" y="129010"/>
                    <a:pt x="1983351" y="117419"/>
                    <a:pt x="1900167" y="141186"/>
                  </a:cubicBezTo>
                  <a:cubicBezTo>
                    <a:pt x="1862786" y="138310"/>
                    <a:pt x="1824873" y="139468"/>
                    <a:pt x="1788024" y="132559"/>
                  </a:cubicBezTo>
                  <a:cubicBezTo>
                    <a:pt x="1740888" y="123721"/>
                    <a:pt x="1777429" y="113338"/>
                    <a:pt x="1753518" y="89427"/>
                  </a:cubicBezTo>
                  <a:cubicBezTo>
                    <a:pt x="1747088" y="82997"/>
                    <a:pt x="1736265" y="83676"/>
                    <a:pt x="1727639" y="80801"/>
                  </a:cubicBezTo>
                  <a:cubicBezTo>
                    <a:pt x="1704635" y="83676"/>
                    <a:pt x="1680993" y="83327"/>
                    <a:pt x="1658627" y="89427"/>
                  </a:cubicBezTo>
                  <a:cubicBezTo>
                    <a:pt x="1648625" y="92155"/>
                    <a:pt x="1614805" y="78922"/>
                    <a:pt x="1632748" y="106680"/>
                  </a:cubicBezTo>
                  <a:cubicBezTo>
                    <a:pt x="1650691" y="134438"/>
                    <a:pt x="1777338" y="253213"/>
                    <a:pt x="1766287" y="255976"/>
                  </a:cubicBezTo>
                  <a:cubicBezTo>
                    <a:pt x="1600978" y="249618"/>
                    <a:pt x="1245250" y="143065"/>
                    <a:pt x="1132416" y="123933"/>
                  </a:cubicBezTo>
                  <a:cubicBezTo>
                    <a:pt x="1019582" y="104801"/>
                    <a:pt x="1104116" y="136736"/>
                    <a:pt x="1089284" y="141186"/>
                  </a:cubicBezTo>
                  <a:cubicBezTo>
                    <a:pt x="1075240" y="145399"/>
                    <a:pt x="1060529" y="146937"/>
                    <a:pt x="1046152" y="149812"/>
                  </a:cubicBezTo>
                  <a:cubicBezTo>
                    <a:pt x="982535" y="143451"/>
                    <a:pt x="918819" y="138344"/>
                    <a:pt x="856371" y="123933"/>
                  </a:cubicBezTo>
                  <a:cubicBezTo>
                    <a:pt x="833266" y="118601"/>
                    <a:pt x="809690" y="114655"/>
                    <a:pt x="787359" y="106680"/>
                  </a:cubicBezTo>
                  <a:cubicBezTo>
                    <a:pt x="769194" y="100192"/>
                    <a:pt x="753228" y="88635"/>
                    <a:pt x="735601" y="80801"/>
                  </a:cubicBezTo>
                  <a:cubicBezTo>
                    <a:pt x="727292" y="77108"/>
                    <a:pt x="718348" y="75050"/>
                    <a:pt x="709722" y="72174"/>
                  </a:cubicBezTo>
                  <a:cubicBezTo>
                    <a:pt x="703971" y="63548"/>
                    <a:pt x="708300" y="50770"/>
                    <a:pt x="692469" y="46295"/>
                  </a:cubicBezTo>
                  <a:cubicBezTo>
                    <a:pt x="676638" y="41820"/>
                    <a:pt x="605735" y="50467"/>
                    <a:pt x="614737" y="45323"/>
                  </a:cubicBezTo>
                  <a:cubicBezTo>
                    <a:pt x="644584" y="28267"/>
                    <a:pt x="749699" y="12841"/>
                    <a:pt x="778733" y="3163"/>
                  </a:cubicBezTo>
                  <a:cubicBezTo>
                    <a:pt x="677890" y="-22046"/>
                    <a:pt x="683984" y="111003"/>
                    <a:pt x="658636" y="135561"/>
                  </a:cubicBezTo>
                  <a:cubicBezTo>
                    <a:pt x="633288" y="160119"/>
                    <a:pt x="657607" y="159361"/>
                    <a:pt x="626642" y="150514"/>
                  </a:cubicBezTo>
                  <a:cubicBezTo>
                    <a:pt x="608598" y="145359"/>
                    <a:pt x="535681" y="103802"/>
                    <a:pt x="517235" y="102383"/>
                  </a:cubicBezTo>
                  <a:cubicBezTo>
                    <a:pt x="491432" y="100398"/>
                    <a:pt x="544293" y="148530"/>
                    <a:pt x="503712" y="133159"/>
                  </a:cubicBezTo>
                  <a:close/>
                </a:path>
              </a:pathLst>
            </a:custGeom>
            <a:gradFill>
              <a:gsLst>
                <a:gs pos="4000">
                  <a:srgbClr val="C0504D">
                    <a:lumMod val="75000"/>
                  </a:srgbClr>
                </a:gs>
                <a:gs pos="63000">
                  <a:srgbClr val="F79646">
                    <a:lumMod val="75000"/>
                  </a:srgbClr>
                </a:gs>
                <a:gs pos="100000">
                  <a:srgbClr val="FFC000"/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>
              <a:softEdge rad="63500"/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9" name="Freeform 62">
              <a:extLst>
                <a:ext uri="{FF2B5EF4-FFF2-40B4-BE49-F238E27FC236}">
                  <a16:creationId xmlns:a16="http://schemas.microsoft.com/office/drawing/2014/main" id="{85BD9342-C0B4-4B3E-B73E-E11DF255B39B}"/>
                </a:ext>
              </a:extLst>
            </p:cNvPr>
            <p:cNvSpPr/>
            <p:nvPr/>
          </p:nvSpPr>
          <p:spPr>
            <a:xfrm rot="11066401" flipH="1">
              <a:off x="5099301" y="217613"/>
              <a:ext cx="2053163" cy="485937"/>
            </a:xfrm>
            <a:custGeom>
              <a:avLst/>
              <a:gdLst>
                <a:gd name="connsiteX0" fmla="*/ 362887 w 1919187"/>
                <a:gd name="connsiteY0" fmla="*/ 8626 h 129396"/>
                <a:gd name="connsiteX1" fmla="*/ 302502 w 1919187"/>
                <a:gd name="connsiteY1" fmla="*/ 17253 h 129396"/>
                <a:gd name="connsiteX2" fmla="*/ 276623 w 1919187"/>
                <a:gd name="connsiteY2" fmla="*/ 25879 h 129396"/>
                <a:gd name="connsiteX3" fmla="*/ 233491 w 1919187"/>
                <a:gd name="connsiteY3" fmla="*/ 43132 h 129396"/>
                <a:gd name="connsiteX4" fmla="*/ 147227 w 1919187"/>
                <a:gd name="connsiteY4" fmla="*/ 51759 h 129396"/>
                <a:gd name="connsiteX5" fmla="*/ 60963 w 1919187"/>
                <a:gd name="connsiteY5" fmla="*/ 69011 h 129396"/>
                <a:gd name="connsiteX6" fmla="*/ 35084 w 1919187"/>
                <a:gd name="connsiteY6" fmla="*/ 86264 h 129396"/>
                <a:gd name="connsiteX7" fmla="*/ 35084 w 1919187"/>
                <a:gd name="connsiteY7" fmla="*/ 103517 h 129396"/>
                <a:gd name="connsiteX8" fmla="*/ 362887 w 1919187"/>
                <a:gd name="connsiteY8" fmla="*/ 103517 h 129396"/>
                <a:gd name="connsiteX9" fmla="*/ 388767 w 1919187"/>
                <a:gd name="connsiteY9" fmla="*/ 112143 h 129396"/>
                <a:gd name="connsiteX10" fmla="*/ 475031 w 1919187"/>
                <a:gd name="connsiteY10" fmla="*/ 129396 h 129396"/>
                <a:gd name="connsiteX11" fmla="*/ 656185 w 1919187"/>
                <a:gd name="connsiteY11" fmla="*/ 120770 h 129396"/>
                <a:gd name="connsiteX12" fmla="*/ 742450 w 1919187"/>
                <a:gd name="connsiteY12" fmla="*/ 103517 h 129396"/>
                <a:gd name="connsiteX13" fmla="*/ 932231 w 1919187"/>
                <a:gd name="connsiteY13" fmla="*/ 86264 h 129396"/>
                <a:gd name="connsiteX14" fmla="*/ 958110 w 1919187"/>
                <a:gd name="connsiteY14" fmla="*/ 69011 h 129396"/>
                <a:gd name="connsiteX15" fmla="*/ 1113385 w 1919187"/>
                <a:gd name="connsiteY15" fmla="*/ 43132 h 129396"/>
                <a:gd name="connsiteX16" fmla="*/ 1510201 w 1919187"/>
                <a:gd name="connsiteY16" fmla="*/ 60385 h 129396"/>
                <a:gd name="connsiteX17" fmla="*/ 1536080 w 1919187"/>
                <a:gd name="connsiteY17" fmla="*/ 69011 h 129396"/>
                <a:gd name="connsiteX18" fmla="*/ 1915642 w 1919187"/>
                <a:gd name="connsiteY18" fmla="*/ 60385 h 129396"/>
                <a:gd name="connsiteX19" fmla="*/ 1907016 w 1919187"/>
                <a:gd name="connsiteY19" fmla="*/ 34506 h 129396"/>
                <a:gd name="connsiteX20" fmla="*/ 1855257 w 1919187"/>
                <a:gd name="connsiteY20" fmla="*/ 17253 h 129396"/>
                <a:gd name="connsiteX21" fmla="*/ 1734487 w 1919187"/>
                <a:gd name="connsiteY21" fmla="*/ 8626 h 129396"/>
                <a:gd name="connsiteX22" fmla="*/ 587174 w 1919187"/>
                <a:gd name="connsiteY22" fmla="*/ 17253 h 129396"/>
                <a:gd name="connsiteX23" fmla="*/ 509536 w 1919187"/>
                <a:gd name="connsiteY23" fmla="*/ 34506 h 129396"/>
                <a:gd name="connsiteX24" fmla="*/ 449152 w 1919187"/>
                <a:gd name="connsiteY24" fmla="*/ 51759 h 129396"/>
                <a:gd name="connsiteX25" fmla="*/ 406019 w 1919187"/>
                <a:gd name="connsiteY25" fmla="*/ 43132 h 129396"/>
                <a:gd name="connsiteX26" fmla="*/ 328382 w 1919187"/>
                <a:gd name="connsiteY26" fmla="*/ 0 h 129396"/>
                <a:gd name="connsiteX27" fmla="*/ 362887 w 1919187"/>
                <a:gd name="connsiteY27" fmla="*/ 8626 h 129396"/>
                <a:gd name="connsiteX0" fmla="*/ 338312 w 1894612"/>
                <a:gd name="connsiteY0" fmla="*/ 8626 h 129396"/>
                <a:gd name="connsiteX1" fmla="*/ 277927 w 1894612"/>
                <a:gd name="connsiteY1" fmla="*/ 17253 h 129396"/>
                <a:gd name="connsiteX2" fmla="*/ 252048 w 1894612"/>
                <a:gd name="connsiteY2" fmla="*/ 25879 h 129396"/>
                <a:gd name="connsiteX3" fmla="*/ 208916 w 1894612"/>
                <a:gd name="connsiteY3" fmla="*/ 43132 h 129396"/>
                <a:gd name="connsiteX4" fmla="*/ 122652 w 1894612"/>
                <a:gd name="connsiteY4" fmla="*/ 51759 h 129396"/>
                <a:gd name="connsiteX5" fmla="*/ 36388 w 1894612"/>
                <a:gd name="connsiteY5" fmla="*/ 69011 h 129396"/>
                <a:gd name="connsiteX6" fmla="*/ 10509 w 1894612"/>
                <a:gd name="connsiteY6" fmla="*/ 86264 h 129396"/>
                <a:gd name="connsiteX7" fmla="*/ 225851 w 1894612"/>
                <a:gd name="connsiteY7" fmla="*/ 80547 h 129396"/>
                <a:gd name="connsiteX8" fmla="*/ 338312 w 1894612"/>
                <a:gd name="connsiteY8" fmla="*/ 103517 h 129396"/>
                <a:gd name="connsiteX9" fmla="*/ 364192 w 1894612"/>
                <a:gd name="connsiteY9" fmla="*/ 112143 h 129396"/>
                <a:gd name="connsiteX10" fmla="*/ 450456 w 1894612"/>
                <a:gd name="connsiteY10" fmla="*/ 129396 h 129396"/>
                <a:gd name="connsiteX11" fmla="*/ 631610 w 1894612"/>
                <a:gd name="connsiteY11" fmla="*/ 120770 h 129396"/>
                <a:gd name="connsiteX12" fmla="*/ 717875 w 1894612"/>
                <a:gd name="connsiteY12" fmla="*/ 103517 h 129396"/>
                <a:gd name="connsiteX13" fmla="*/ 907656 w 1894612"/>
                <a:gd name="connsiteY13" fmla="*/ 86264 h 129396"/>
                <a:gd name="connsiteX14" fmla="*/ 933535 w 1894612"/>
                <a:gd name="connsiteY14" fmla="*/ 69011 h 129396"/>
                <a:gd name="connsiteX15" fmla="*/ 1088810 w 1894612"/>
                <a:gd name="connsiteY15" fmla="*/ 43132 h 129396"/>
                <a:gd name="connsiteX16" fmla="*/ 1485626 w 1894612"/>
                <a:gd name="connsiteY16" fmla="*/ 60385 h 129396"/>
                <a:gd name="connsiteX17" fmla="*/ 1511505 w 1894612"/>
                <a:gd name="connsiteY17" fmla="*/ 69011 h 129396"/>
                <a:gd name="connsiteX18" fmla="*/ 1891067 w 1894612"/>
                <a:gd name="connsiteY18" fmla="*/ 60385 h 129396"/>
                <a:gd name="connsiteX19" fmla="*/ 1882441 w 1894612"/>
                <a:gd name="connsiteY19" fmla="*/ 34506 h 129396"/>
                <a:gd name="connsiteX20" fmla="*/ 1830682 w 1894612"/>
                <a:gd name="connsiteY20" fmla="*/ 17253 h 129396"/>
                <a:gd name="connsiteX21" fmla="*/ 1709912 w 1894612"/>
                <a:gd name="connsiteY21" fmla="*/ 8626 h 129396"/>
                <a:gd name="connsiteX22" fmla="*/ 562599 w 1894612"/>
                <a:gd name="connsiteY22" fmla="*/ 17253 h 129396"/>
                <a:gd name="connsiteX23" fmla="*/ 484961 w 1894612"/>
                <a:gd name="connsiteY23" fmla="*/ 34506 h 129396"/>
                <a:gd name="connsiteX24" fmla="*/ 424577 w 1894612"/>
                <a:gd name="connsiteY24" fmla="*/ 51759 h 129396"/>
                <a:gd name="connsiteX25" fmla="*/ 381444 w 1894612"/>
                <a:gd name="connsiteY25" fmla="*/ 43132 h 129396"/>
                <a:gd name="connsiteX26" fmla="*/ 303807 w 1894612"/>
                <a:gd name="connsiteY26" fmla="*/ 0 h 129396"/>
                <a:gd name="connsiteX27" fmla="*/ 338312 w 1894612"/>
                <a:gd name="connsiteY27" fmla="*/ 8626 h 129396"/>
                <a:gd name="connsiteX0" fmla="*/ 302165 w 1858465"/>
                <a:gd name="connsiteY0" fmla="*/ 8626 h 129396"/>
                <a:gd name="connsiteX1" fmla="*/ 241780 w 1858465"/>
                <a:gd name="connsiteY1" fmla="*/ 17253 h 129396"/>
                <a:gd name="connsiteX2" fmla="*/ 215901 w 1858465"/>
                <a:gd name="connsiteY2" fmla="*/ 25879 h 129396"/>
                <a:gd name="connsiteX3" fmla="*/ 172769 w 1858465"/>
                <a:gd name="connsiteY3" fmla="*/ 43132 h 129396"/>
                <a:gd name="connsiteX4" fmla="*/ 86505 w 1858465"/>
                <a:gd name="connsiteY4" fmla="*/ 51759 h 129396"/>
                <a:gd name="connsiteX5" fmla="*/ 241 w 1858465"/>
                <a:gd name="connsiteY5" fmla="*/ 69011 h 129396"/>
                <a:gd name="connsiteX6" fmla="*/ 249108 w 1858465"/>
                <a:gd name="connsiteY6" fmla="*/ 54105 h 129396"/>
                <a:gd name="connsiteX7" fmla="*/ 189704 w 1858465"/>
                <a:gd name="connsiteY7" fmla="*/ 80547 h 129396"/>
                <a:gd name="connsiteX8" fmla="*/ 302165 w 1858465"/>
                <a:gd name="connsiteY8" fmla="*/ 103517 h 129396"/>
                <a:gd name="connsiteX9" fmla="*/ 328045 w 1858465"/>
                <a:gd name="connsiteY9" fmla="*/ 112143 h 129396"/>
                <a:gd name="connsiteX10" fmla="*/ 414309 w 1858465"/>
                <a:gd name="connsiteY10" fmla="*/ 129396 h 129396"/>
                <a:gd name="connsiteX11" fmla="*/ 595463 w 1858465"/>
                <a:gd name="connsiteY11" fmla="*/ 120770 h 129396"/>
                <a:gd name="connsiteX12" fmla="*/ 681728 w 1858465"/>
                <a:gd name="connsiteY12" fmla="*/ 103517 h 129396"/>
                <a:gd name="connsiteX13" fmla="*/ 871509 w 1858465"/>
                <a:gd name="connsiteY13" fmla="*/ 86264 h 129396"/>
                <a:gd name="connsiteX14" fmla="*/ 897388 w 1858465"/>
                <a:gd name="connsiteY14" fmla="*/ 69011 h 129396"/>
                <a:gd name="connsiteX15" fmla="*/ 1052663 w 1858465"/>
                <a:gd name="connsiteY15" fmla="*/ 43132 h 129396"/>
                <a:gd name="connsiteX16" fmla="*/ 1449479 w 1858465"/>
                <a:gd name="connsiteY16" fmla="*/ 60385 h 129396"/>
                <a:gd name="connsiteX17" fmla="*/ 1475358 w 1858465"/>
                <a:gd name="connsiteY17" fmla="*/ 69011 h 129396"/>
                <a:gd name="connsiteX18" fmla="*/ 1854920 w 1858465"/>
                <a:gd name="connsiteY18" fmla="*/ 60385 h 129396"/>
                <a:gd name="connsiteX19" fmla="*/ 1846294 w 1858465"/>
                <a:gd name="connsiteY19" fmla="*/ 34506 h 129396"/>
                <a:gd name="connsiteX20" fmla="*/ 1794535 w 1858465"/>
                <a:gd name="connsiteY20" fmla="*/ 17253 h 129396"/>
                <a:gd name="connsiteX21" fmla="*/ 1673765 w 1858465"/>
                <a:gd name="connsiteY21" fmla="*/ 8626 h 129396"/>
                <a:gd name="connsiteX22" fmla="*/ 526452 w 1858465"/>
                <a:gd name="connsiteY22" fmla="*/ 17253 h 129396"/>
                <a:gd name="connsiteX23" fmla="*/ 448814 w 1858465"/>
                <a:gd name="connsiteY23" fmla="*/ 34506 h 129396"/>
                <a:gd name="connsiteX24" fmla="*/ 388430 w 1858465"/>
                <a:gd name="connsiteY24" fmla="*/ 51759 h 129396"/>
                <a:gd name="connsiteX25" fmla="*/ 345297 w 1858465"/>
                <a:gd name="connsiteY25" fmla="*/ 43132 h 129396"/>
                <a:gd name="connsiteX26" fmla="*/ 267660 w 1858465"/>
                <a:gd name="connsiteY26" fmla="*/ 0 h 129396"/>
                <a:gd name="connsiteX27" fmla="*/ 302165 w 1858465"/>
                <a:gd name="connsiteY27" fmla="*/ 8626 h 129396"/>
                <a:gd name="connsiteX0" fmla="*/ 223221 w 1779521"/>
                <a:gd name="connsiteY0" fmla="*/ 8626 h 129396"/>
                <a:gd name="connsiteX1" fmla="*/ 162836 w 1779521"/>
                <a:gd name="connsiteY1" fmla="*/ 17253 h 129396"/>
                <a:gd name="connsiteX2" fmla="*/ 136957 w 1779521"/>
                <a:gd name="connsiteY2" fmla="*/ 25879 h 129396"/>
                <a:gd name="connsiteX3" fmla="*/ 93825 w 1779521"/>
                <a:gd name="connsiteY3" fmla="*/ 43132 h 129396"/>
                <a:gd name="connsiteX4" fmla="*/ 7561 w 1779521"/>
                <a:gd name="connsiteY4" fmla="*/ 51759 h 129396"/>
                <a:gd name="connsiteX5" fmla="*/ 300001 w 1779521"/>
                <a:gd name="connsiteY5" fmla="*/ 43743 h 129396"/>
                <a:gd name="connsiteX6" fmla="*/ 170164 w 1779521"/>
                <a:gd name="connsiteY6" fmla="*/ 54105 h 129396"/>
                <a:gd name="connsiteX7" fmla="*/ 110760 w 1779521"/>
                <a:gd name="connsiteY7" fmla="*/ 80547 h 129396"/>
                <a:gd name="connsiteX8" fmla="*/ 223221 w 1779521"/>
                <a:gd name="connsiteY8" fmla="*/ 103517 h 129396"/>
                <a:gd name="connsiteX9" fmla="*/ 249101 w 1779521"/>
                <a:gd name="connsiteY9" fmla="*/ 112143 h 129396"/>
                <a:gd name="connsiteX10" fmla="*/ 335365 w 1779521"/>
                <a:gd name="connsiteY10" fmla="*/ 129396 h 129396"/>
                <a:gd name="connsiteX11" fmla="*/ 516519 w 1779521"/>
                <a:gd name="connsiteY11" fmla="*/ 120770 h 129396"/>
                <a:gd name="connsiteX12" fmla="*/ 602784 w 1779521"/>
                <a:gd name="connsiteY12" fmla="*/ 103517 h 129396"/>
                <a:gd name="connsiteX13" fmla="*/ 792565 w 1779521"/>
                <a:gd name="connsiteY13" fmla="*/ 86264 h 129396"/>
                <a:gd name="connsiteX14" fmla="*/ 818444 w 1779521"/>
                <a:gd name="connsiteY14" fmla="*/ 69011 h 129396"/>
                <a:gd name="connsiteX15" fmla="*/ 973719 w 1779521"/>
                <a:gd name="connsiteY15" fmla="*/ 43132 h 129396"/>
                <a:gd name="connsiteX16" fmla="*/ 1370535 w 1779521"/>
                <a:gd name="connsiteY16" fmla="*/ 60385 h 129396"/>
                <a:gd name="connsiteX17" fmla="*/ 1396414 w 1779521"/>
                <a:gd name="connsiteY17" fmla="*/ 69011 h 129396"/>
                <a:gd name="connsiteX18" fmla="*/ 1775976 w 1779521"/>
                <a:gd name="connsiteY18" fmla="*/ 60385 h 129396"/>
                <a:gd name="connsiteX19" fmla="*/ 1767350 w 1779521"/>
                <a:gd name="connsiteY19" fmla="*/ 34506 h 129396"/>
                <a:gd name="connsiteX20" fmla="*/ 1715591 w 1779521"/>
                <a:gd name="connsiteY20" fmla="*/ 17253 h 129396"/>
                <a:gd name="connsiteX21" fmla="*/ 1594821 w 1779521"/>
                <a:gd name="connsiteY21" fmla="*/ 8626 h 129396"/>
                <a:gd name="connsiteX22" fmla="*/ 447508 w 1779521"/>
                <a:gd name="connsiteY22" fmla="*/ 17253 h 129396"/>
                <a:gd name="connsiteX23" fmla="*/ 369870 w 1779521"/>
                <a:gd name="connsiteY23" fmla="*/ 34506 h 129396"/>
                <a:gd name="connsiteX24" fmla="*/ 309486 w 1779521"/>
                <a:gd name="connsiteY24" fmla="*/ 51759 h 129396"/>
                <a:gd name="connsiteX25" fmla="*/ 266353 w 1779521"/>
                <a:gd name="connsiteY25" fmla="*/ 43132 h 129396"/>
                <a:gd name="connsiteX26" fmla="*/ 188716 w 1779521"/>
                <a:gd name="connsiteY26" fmla="*/ 0 h 129396"/>
                <a:gd name="connsiteX27" fmla="*/ 223221 w 1779521"/>
                <a:gd name="connsiteY27" fmla="*/ 8626 h 129396"/>
                <a:gd name="connsiteX0" fmla="*/ 223221 w 1779521"/>
                <a:gd name="connsiteY0" fmla="*/ 34486 h 155256"/>
                <a:gd name="connsiteX1" fmla="*/ 162836 w 1779521"/>
                <a:gd name="connsiteY1" fmla="*/ 43113 h 155256"/>
                <a:gd name="connsiteX2" fmla="*/ 136957 w 1779521"/>
                <a:gd name="connsiteY2" fmla="*/ 51739 h 155256"/>
                <a:gd name="connsiteX3" fmla="*/ 93825 w 1779521"/>
                <a:gd name="connsiteY3" fmla="*/ 68992 h 155256"/>
                <a:gd name="connsiteX4" fmla="*/ 7561 w 1779521"/>
                <a:gd name="connsiteY4" fmla="*/ 77619 h 155256"/>
                <a:gd name="connsiteX5" fmla="*/ 300001 w 1779521"/>
                <a:gd name="connsiteY5" fmla="*/ 69603 h 155256"/>
                <a:gd name="connsiteX6" fmla="*/ 170164 w 1779521"/>
                <a:gd name="connsiteY6" fmla="*/ 79965 h 155256"/>
                <a:gd name="connsiteX7" fmla="*/ 110760 w 1779521"/>
                <a:gd name="connsiteY7" fmla="*/ 106407 h 155256"/>
                <a:gd name="connsiteX8" fmla="*/ 223221 w 1779521"/>
                <a:gd name="connsiteY8" fmla="*/ 129377 h 155256"/>
                <a:gd name="connsiteX9" fmla="*/ 249101 w 1779521"/>
                <a:gd name="connsiteY9" fmla="*/ 138003 h 155256"/>
                <a:gd name="connsiteX10" fmla="*/ 335365 w 1779521"/>
                <a:gd name="connsiteY10" fmla="*/ 155256 h 155256"/>
                <a:gd name="connsiteX11" fmla="*/ 516519 w 1779521"/>
                <a:gd name="connsiteY11" fmla="*/ 146630 h 155256"/>
                <a:gd name="connsiteX12" fmla="*/ 602784 w 1779521"/>
                <a:gd name="connsiteY12" fmla="*/ 129377 h 155256"/>
                <a:gd name="connsiteX13" fmla="*/ 792565 w 1779521"/>
                <a:gd name="connsiteY13" fmla="*/ 112124 h 155256"/>
                <a:gd name="connsiteX14" fmla="*/ 818444 w 1779521"/>
                <a:gd name="connsiteY14" fmla="*/ 94871 h 155256"/>
                <a:gd name="connsiteX15" fmla="*/ 973719 w 1779521"/>
                <a:gd name="connsiteY15" fmla="*/ 68992 h 155256"/>
                <a:gd name="connsiteX16" fmla="*/ 1370535 w 1779521"/>
                <a:gd name="connsiteY16" fmla="*/ 86245 h 155256"/>
                <a:gd name="connsiteX17" fmla="*/ 1396414 w 1779521"/>
                <a:gd name="connsiteY17" fmla="*/ 94871 h 155256"/>
                <a:gd name="connsiteX18" fmla="*/ 1775976 w 1779521"/>
                <a:gd name="connsiteY18" fmla="*/ 86245 h 155256"/>
                <a:gd name="connsiteX19" fmla="*/ 1767350 w 1779521"/>
                <a:gd name="connsiteY19" fmla="*/ 60366 h 155256"/>
                <a:gd name="connsiteX20" fmla="*/ 1715591 w 1779521"/>
                <a:gd name="connsiteY20" fmla="*/ 43113 h 155256"/>
                <a:gd name="connsiteX21" fmla="*/ 1594821 w 1779521"/>
                <a:gd name="connsiteY21" fmla="*/ 34486 h 155256"/>
                <a:gd name="connsiteX22" fmla="*/ 1173180 w 1779521"/>
                <a:gd name="connsiteY22" fmla="*/ 0 h 155256"/>
                <a:gd name="connsiteX23" fmla="*/ 447508 w 1779521"/>
                <a:gd name="connsiteY23" fmla="*/ 43113 h 155256"/>
                <a:gd name="connsiteX24" fmla="*/ 369870 w 1779521"/>
                <a:gd name="connsiteY24" fmla="*/ 60366 h 155256"/>
                <a:gd name="connsiteX25" fmla="*/ 309486 w 1779521"/>
                <a:gd name="connsiteY25" fmla="*/ 77619 h 155256"/>
                <a:gd name="connsiteX26" fmla="*/ 266353 w 1779521"/>
                <a:gd name="connsiteY26" fmla="*/ 68992 h 155256"/>
                <a:gd name="connsiteX27" fmla="*/ 188716 w 1779521"/>
                <a:gd name="connsiteY27" fmla="*/ 25860 h 155256"/>
                <a:gd name="connsiteX28" fmla="*/ 223221 w 1779521"/>
                <a:gd name="connsiteY28" fmla="*/ 34486 h 155256"/>
                <a:gd name="connsiteX0" fmla="*/ 223221 w 1779521"/>
                <a:gd name="connsiteY0" fmla="*/ 34486 h 155256"/>
                <a:gd name="connsiteX1" fmla="*/ 162836 w 1779521"/>
                <a:gd name="connsiteY1" fmla="*/ 43113 h 155256"/>
                <a:gd name="connsiteX2" fmla="*/ 136957 w 1779521"/>
                <a:gd name="connsiteY2" fmla="*/ 51739 h 155256"/>
                <a:gd name="connsiteX3" fmla="*/ 93825 w 1779521"/>
                <a:gd name="connsiteY3" fmla="*/ 68992 h 155256"/>
                <a:gd name="connsiteX4" fmla="*/ 7561 w 1779521"/>
                <a:gd name="connsiteY4" fmla="*/ 77619 h 155256"/>
                <a:gd name="connsiteX5" fmla="*/ 300001 w 1779521"/>
                <a:gd name="connsiteY5" fmla="*/ 69603 h 155256"/>
                <a:gd name="connsiteX6" fmla="*/ 170164 w 1779521"/>
                <a:gd name="connsiteY6" fmla="*/ 79965 h 155256"/>
                <a:gd name="connsiteX7" fmla="*/ 110760 w 1779521"/>
                <a:gd name="connsiteY7" fmla="*/ 106407 h 155256"/>
                <a:gd name="connsiteX8" fmla="*/ 223221 w 1779521"/>
                <a:gd name="connsiteY8" fmla="*/ 129377 h 155256"/>
                <a:gd name="connsiteX9" fmla="*/ 249101 w 1779521"/>
                <a:gd name="connsiteY9" fmla="*/ 138003 h 155256"/>
                <a:gd name="connsiteX10" fmla="*/ 335365 w 1779521"/>
                <a:gd name="connsiteY10" fmla="*/ 155256 h 155256"/>
                <a:gd name="connsiteX11" fmla="*/ 516519 w 1779521"/>
                <a:gd name="connsiteY11" fmla="*/ 146630 h 155256"/>
                <a:gd name="connsiteX12" fmla="*/ 602784 w 1779521"/>
                <a:gd name="connsiteY12" fmla="*/ 129377 h 155256"/>
                <a:gd name="connsiteX13" fmla="*/ 792565 w 1779521"/>
                <a:gd name="connsiteY13" fmla="*/ 112124 h 155256"/>
                <a:gd name="connsiteX14" fmla="*/ 818444 w 1779521"/>
                <a:gd name="connsiteY14" fmla="*/ 94871 h 155256"/>
                <a:gd name="connsiteX15" fmla="*/ 973719 w 1779521"/>
                <a:gd name="connsiteY15" fmla="*/ 68992 h 155256"/>
                <a:gd name="connsiteX16" fmla="*/ 1370535 w 1779521"/>
                <a:gd name="connsiteY16" fmla="*/ 86245 h 155256"/>
                <a:gd name="connsiteX17" fmla="*/ 1396414 w 1779521"/>
                <a:gd name="connsiteY17" fmla="*/ 94871 h 155256"/>
                <a:gd name="connsiteX18" fmla="*/ 1775976 w 1779521"/>
                <a:gd name="connsiteY18" fmla="*/ 86245 h 155256"/>
                <a:gd name="connsiteX19" fmla="*/ 1767350 w 1779521"/>
                <a:gd name="connsiteY19" fmla="*/ 60366 h 155256"/>
                <a:gd name="connsiteX20" fmla="*/ 1715591 w 1779521"/>
                <a:gd name="connsiteY20" fmla="*/ 43113 h 155256"/>
                <a:gd name="connsiteX21" fmla="*/ 1594821 w 1779521"/>
                <a:gd name="connsiteY21" fmla="*/ 34486 h 155256"/>
                <a:gd name="connsiteX22" fmla="*/ 1173180 w 1779521"/>
                <a:gd name="connsiteY22" fmla="*/ 0 h 155256"/>
                <a:gd name="connsiteX23" fmla="*/ 697943 w 1779521"/>
                <a:gd name="connsiteY23" fmla="*/ 6891 h 155256"/>
                <a:gd name="connsiteX24" fmla="*/ 447508 w 1779521"/>
                <a:gd name="connsiteY24" fmla="*/ 43113 h 155256"/>
                <a:gd name="connsiteX25" fmla="*/ 369870 w 1779521"/>
                <a:gd name="connsiteY25" fmla="*/ 60366 h 155256"/>
                <a:gd name="connsiteX26" fmla="*/ 309486 w 1779521"/>
                <a:gd name="connsiteY26" fmla="*/ 77619 h 155256"/>
                <a:gd name="connsiteX27" fmla="*/ 266353 w 1779521"/>
                <a:gd name="connsiteY27" fmla="*/ 68992 h 155256"/>
                <a:gd name="connsiteX28" fmla="*/ 188716 w 1779521"/>
                <a:gd name="connsiteY28" fmla="*/ 25860 h 155256"/>
                <a:gd name="connsiteX29" fmla="*/ 223221 w 1779521"/>
                <a:gd name="connsiteY29" fmla="*/ 34486 h 155256"/>
                <a:gd name="connsiteX0" fmla="*/ 223221 w 1779521"/>
                <a:gd name="connsiteY0" fmla="*/ 34486 h 155256"/>
                <a:gd name="connsiteX1" fmla="*/ 162836 w 1779521"/>
                <a:gd name="connsiteY1" fmla="*/ 43113 h 155256"/>
                <a:gd name="connsiteX2" fmla="*/ 136957 w 1779521"/>
                <a:gd name="connsiteY2" fmla="*/ 51739 h 155256"/>
                <a:gd name="connsiteX3" fmla="*/ 93825 w 1779521"/>
                <a:gd name="connsiteY3" fmla="*/ 68992 h 155256"/>
                <a:gd name="connsiteX4" fmla="*/ 7561 w 1779521"/>
                <a:gd name="connsiteY4" fmla="*/ 77619 h 155256"/>
                <a:gd name="connsiteX5" fmla="*/ 300001 w 1779521"/>
                <a:gd name="connsiteY5" fmla="*/ 69603 h 155256"/>
                <a:gd name="connsiteX6" fmla="*/ 170164 w 1779521"/>
                <a:gd name="connsiteY6" fmla="*/ 79965 h 155256"/>
                <a:gd name="connsiteX7" fmla="*/ 110760 w 1779521"/>
                <a:gd name="connsiteY7" fmla="*/ 106407 h 155256"/>
                <a:gd name="connsiteX8" fmla="*/ 223221 w 1779521"/>
                <a:gd name="connsiteY8" fmla="*/ 129377 h 155256"/>
                <a:gd name="connsiteX9" fmla="*/ 249101 w 1779521"/>
                <a:gd name="connsiteY9" fmla="*/ 138003 h 155256"/>
                <a:gd name="connsiteX10" fmla="*/ 335365 w 1779521"/>
                <a:gd name="connsiteY10" fmla="*/ 155256 h 155256"/>
                <a:gd name="connsiteX11" fmla="*/ 516519 w 1779521"/>
                <a:gd name="connsiteY11" fmla="*/ 146630 h 155256"/>
                <a:gd name="connsiteX12" fmla="*/ 602784 w 1779521"/>
                <a:gd name="connsiteY12" fmla="*/ 129377 h 155256"/>
                <a:gd name="connsiteX13" fmla="*/ 792565 w 1779521"/>
                <a:gd name="connsiteY13" fmla="*/ 112124 h 155256"/>
                <a:gd name="connsiteX14" fmla="*/ 818444 w 1779521"/>
                <a:gd name="connsiteY14" fmla="*/ 94871 h 155256"/>
                <a:gd name="connsiteX15" fmla="*/ 995995 w 1779521"/>
                <a:gd name="connsiteY15" fmla="*/ 108042 h 155256"/>
                <a:gd name="connsiteX16" fmla="*/ 1370535 w 1779521"/>
                <a:gd name="connsiteY16" fmla="*/ 86245 h 155256"/>
                <a:gd name="connsiteX17" fmla="*/ 1396414 w 1779521"/>
                <a:gd name="connsiteY17" fmla="*/ 94871 h 155256"/>
                <a:gd name="connsiteX18" fmla="*/ 1775976 w 1779521"/>
                <a:gd name="connsiteY18" fmla="*/ 86245 h 155256"/>
                <a:gd name="connsiteX19" fmla="*/ 1767350 w 1779521"/>
                <a:gd name="connsiteY19" fmla="*/ 60366 h 155256"/>
                <a:gd name="connsiteX20" fmla="*/ 1715591 w 1779521"/>
                <a:gd name="connsiteY20" fmla="*/ 43113 h 155256"/>
                <a:gd name="connsiteX21" fmla="*/ 1594821 w 1779521"/>
                <a:gd name="connsiteY21" fmla="*/ 34486 h 155256"/>
                <a:gd name="connsiteX22" fmla="*/ 1173180 w 1779521"/>
                <a:gd name="connsiteY22" fmla="*/ 0 h 155256"/>
                <a:gd name="connsiteX23" fmla="*/ 697943 w 1779521"/>
                <a:gd name="connsiteY23" fmla="*/ 6891 h 155256"/>
                <a:gd name="connsiteX24" fmla="*/ 447508 w 1779521"/>
                <a:gd name="connsiteY24" fmla="*/ 43113 h 155256"/>
                <a:gd name="connsiteX25" fmla="*/ 369870 w 1779521"/>
                <a:gd name="connsiteY25" fmla="*/ 60366 h 155256"/>
                <a:gd name="connsiteX26" fmla="*/ 309486 w 1779521"/>
                <a:gd name="connsiteY26" fmla="*/ 77619 h 155256"/>
                <a:gd name="connsiteX27" fmla="*/ 266353 w 1779521"/>
                <a:gd name="connsiteY27" fmla="*/ 68992 h 155256"/>
                <a:gd name="connsiteX28" fmla="*/ 188716 w 1779521"/>
                <a:gd name="connsiteY28" fmla="*/ 25860 h 155256"/>
                <a:gd name="connsiteX29" fmla="*/ 223221 w 1779521"/>
                <a:gd name="connsiteY29" fmla="*/ 34486 h 155256"/>
                <a:gd name="connsiteX0" fmla="*/ 223221 w 1795189"/>
                <a:gd name="connsiteY0" fmla="*/ 34486 h 155256"/>
                <a:gd name="connsiteX1" fmla="*/ 162836 w 1795189"/>
                <a:gd name="connsiteY1" fmla="*/ 43113 h 155256"/>
                <a:gd name="connsiteX2" fmla="*/ 136957 w 1795189"/>
                <a:gd name="connsiteY2" fmla="*/ 51739 h 155256"/>
                <a:gd name="connsiteX3" fmla="*/ 93825 w 1795189"/>
                <a:gd name="connsiteY3" fmla="*/ 68992 h 155256"/>
                <a:gd name="connsiteX4" fmla="*/ 7561 w 1795189"/>
                <a:gd name="connsiteY4" fmla="*/ 77619 h 155256"/>
                <a:gd name="connsiteX5" fmla="*/ 300001 w 1795189"/>
                <a:gd name="connsiteY5" fmla="*/ 69603 h 155256"/>
                <a:gd name="connsiteX6" fmla="*/ 170164 w 1795189"/>
                <a:gd name="connsiteY6" fmla="*/ 79965 h 155256"/>
                <a:gd name="connsiteX7" fmla="*/ 110760 w 1795189"/>
                <a:gd name="connsiteY7" fmla="*/ 106407 h 155256"/>
                <a:gd name="connsiteX8" fmla="*/ 223221 w 1795189"/>
                <a:gd name="connsiteY8" fmla="*/ 129377 h 155256"/>
                <a:gd name="connsiteX9" fmla="*/ 249101 w 1795189"/>
                <a:gd name="connsiteY9" fmla="*/ 138003 h 155256"/>
                <a:gd name="connsiteX10" fmla="*/ 335365 w 1795189"/>
                <a:gd name="connsiteY10" fmla="*/ 155256 h 155256"/>
                <a:gd name="connsiteX11" fmla="*/ 516519 w 1795189"/>
                <a:gd name="connsiteY11" fmla="*/ 146630 h 155256"/>
                <a:gd name="connsiteX12" fmla="*/ 602784 w 1795189"/>
                <a:gd name="connsiteY12" fmla="*/ 129377 h 155256"/>
                <a:gd name="connsiteX13" fmla="*/ 792565 w 1795189"/>
                <a:gd name="connsiteY13" fmla="*/ 112124 h 155256"/>
                <a:gd name="connsiteX14" fmla="*/ 818444 w 1795189"/>
                <a:gd name="connsiteY14" fmla="*/ 94871 h 155256"/>
                <a:gd name="connsiteX15" fmla="*/ 995995 w 1795189"/>
                <a:gd name="connsiteY15" fmla="*/ 108042 h 155256"/>
                <a:gd name="connsiteX16" fmla="*/ 1370535 w 1795189"/>
                <a:gd name="connsiteY16" fmla="*/ 86245 h 155256"/>
                <a:gd name="connsiteX17" fmla="*/ 1500372 w 1795189"/>
                <a:gd name="connsiteY17" fmla="*/ 127029 h 155256"/>
                <a:gd name="connsiteX18" fmla="*/ 1775976 w 1795189"/>
                <a:gd name="connsiteY18" fmla="*/ 86245 h 155256"/>
                <a:gd name="connsiteX19" fmla="*/ 1767350 w 1795189"/>
                <a:gd name="connsiteY19" fmla="*/ 60366 h 155256"/>
                <a:gd name="connsiteX20" fmla="*/ 1715591 w 1795189"/>
                <a:gd name="connsiteY20" fmla="*/ 43113 h 155256"/>
                <a:gd name="connsiteX21" fmla="*/ 1594821 w 1795189"/>
                <a:gd name="connsiteY21" fmla="*/ 34486 h 155256"/>
                <a:gd name="connsiteX22" fmla="*/ 1173180 w 1795189"/>
                <a:gd name="connsiteY22" fmla="*/ 0 h 155256"/>
                <a:gd name="connsiteX23" fmla="*/ 697943 w 1795189"/>
                <a:gd name="connsiteY23" fmla="*/ 6891 h 155256"/>
                <a:gd name="connsiteX24" fmla="*/ 447508 w 1795189"/>
                <a:gd name="connsiteY24" fmla="*/ 43113 h 155256"/>
                <a:gd name="connsiteX25" fmla="*/ 369870 w 1795189"/>
                <a:gd name="connsiteY25" fmla="*/ 60366 h 155256"/>
                <a:gd name="connsiteX26" fmla="*/ 309486 w 1795189"/>
                <a:gd name="connsiteY26" fmla="*/ 77619 h 155256"/>
                <a:gd name="connsiteX27" fmla="*/ 266353 w 1795189"/>
                <a:gd name="connsiteY27" fmla="*/ 68992 h 155256"/>
                <a:gd name="connsiteX28" fmla="*/ 188716 w 1795189"/>
                <a:gd name="connsiteY28" fmla="*/ 25860 h 155256"/>
                <a:gd name="connsiteX29" fmla="*/ 223221 w 1795189"/>
                <a:gd name="connsiteY29" fmla="*/ 34486 h 155256"/>
                <a:gd name="connsiteX0" fmla="*/ 223221 w 1795189"/>
                <a:gd name="connsiteY0" fmla="*/ 28488 h 149258"/>
                <a:gd name="connsiteX1" fmla="*/ 162836 w 1795189"/>
                <a:gd name="connsiteY1" fmla="*/ 37115 h 149258"/>
                <a:gd name="connsiteX2" fmla="*/ 136957 w 1795189"/>
                <a:gd name="connsiteY2" fmla="*/ 45741 h 149258"/>
                <a:gd name="connsiteX3" fmla="*/ 93825 w 1795189"/>
                <a:gd name="connsiteY3" fmla="*/ 62994 h 149258"/>
                <a:gd name="connsiteX4" fmla="*/ 7561 w 1795189"/>
                <a:gd name="connsiteY4" fmla="*/ 71621 h 149258"/>
                <a:gd name="connsiteX5" fmla="*/ 300001 w 1795189"/>
                <a:gd name="connsiteY5" fmla="*/ 63605 h 149258"/>
                <a:gd name="connsiteX6" fmla="*/ 170164 w 1795189"/>
                <a:gd name="connsiteY6" fmla="*/ 73967 h 149258"/>
                <a:gd name="connsiteX7" fmla="*/ 110760 w 1795189"/>
                <a:gd name="connsiteY7" fmla="*/ 100409 h 149258"/>
                <a:gd name="connsiteX8" fmla="*/ 223221 w 1795189"/>
                <a:gd name="connsiteY8" fmla="*/ 123379 h 149258"/>
                <a:gd name="connsiteX9" fmla="*/ 249101 w 1795189"/>
                <a:gd name="connsiteY9" fmla="*/ 132005 h 149258"/>
                <a:gd name="connsiteX10" fmla="*/ 335365 w 1795189"/>
                <a:gd name="connsiteY10" fmla="*/ 149258 h 149258"/>
                <a:gd name="connsiteX11" fmla="*/ 516519 w 1795189"/>
                <a:gd name="connsiteY11" fmla="*/ 140632 h 149258"/>
                <a:gd name="connsiteX12" fmla="*/ 602784 w 1795189"/>
                <a:gd name="connsiteY12" fmla="*/ 123379 h 149258"/>
                <a:gd name="connsiteX13" fmla="*/ 792565 w 1795189"/>
                <a:gd name="connsiteY13" fmla="*/ 106126 h 149258"/>
                <a:gd name="connsiteX14" fmla="*/ 818444 w 1795189"/>
                <a:gd name="connsiteY14" fmla="*/ 88873 h 149258"/>
                <a:gd name="connsiteX15" fmla="*/ 995995 w 1795189"/>
                <a:gd name="connsiteY15" fmla="*/ 102044 h 149258"/>
                <a:gd name="connsiteX16" fmla="*/ 1370535 w 1795189"/>
                <a:gd name="connsiteY16" fmla="*/ 80247 h 149258"/>
                <a:gd name="connsiteX17" fmla="*/ 1500372 w 1795189"/>
                <a:gd name="connsiteY17" fmla="*/ 121031 h 149258"/>
                <a:gd name="connsiteX18" fmla="*/ 1775976 w 1795189"/>
                <a:gd name="connsiteY18" fmla="*/ 80247 h 149258"/>
                <a:gd name="connsiteX19" fmla="*/ 1767350 w 1795189"/>
                <a:gd name="connsiteY19" fmla="*/ 54368 h 149258"/>
                <a:gd name="connsiteX20" fmla="*/ 1715591 w 1795189"/>
                <a:gd name="connsiteY20" fmla="*/ 37115 h 149258"/>
                <a:gd name="connsiteX21" fmla="*/ 1594821 w 1795189"/>
                <a:gd name="connsiteY21" fmla="*/ 28488 h 149258"/>
                <a:gd name="connsiteX22" fmla="*/ 1134370 w 1795189"/>
                <a:gd name="connsiteY22" fmla="*/ 29933 h 149258"/>
                <a:gd name="connsiteX23" fmla="*/ 697943 w 1795189"/>
                <a:gd name="connsiteY23" fmla="*/ 893 h 149258"/>
                <a:gd name="connsiteX24" fmla="*/ 447508 w 1795189"/>
                <a:gd name="connsiteY24" fmla="*/ 37115 h 149258"/>
                <a:gd name="connsiteX25" fmla="*/ 369870 w 1795189"/>
                <a:gd name="connsiteY25" fmla="*/ 54368 h 149258"/>
                <a:gd name="connsiteX26" fmla="*/ 309486 w 1795189"/>
                <a:gd name="connsiteY26" fmla="*/ 71621 h 149258"/>
                <a:gd name="connsiteX27" fmla="*/ 266353 w 1795189"/>
                <a:gd name="connsiteY27" fmla="*/ 62994 h 149258"/>
                <a:gd name="connsiteX28" fmla="*/ 188716 w 1795189"/>
                <a:gd name="connsiteY28" fmla="*/ 19862 h 149258"/>
                <a:gd name="connsiteX29" fmla="*/ 223221 w 1795189"/>
                <a:gd name="connsiteY29" fmla="*/ 28488 h 149258"/>
                <a:gd name="connsiteX0" fmla="*/ 223221 w 1770739"/>
                <a:gd name="connsiteY0" fmla="*/ 28488 h 149258"/>
                <a:gd name="connsiteX1" fmla="*/ 162836 w 1770739"/>
                <a:gd name="connsiteY1" fmla="*/ 37115 h 149258"/>
                <a:gd name="connsiteX2" fmla="*/ 136957 w 1770739"/>
                <a:gd name="connsiteY2" fmla="*/ 45741 h 149258"/>
                <a:gd name="connsiteX3" fmla="*/ 93825 w 1770739"/>
                <a:gd name="connsiteY3" fmla="*/ 62994 h 149258"/>
                <a:gd name="connsiteX4" fmla="*/ 7561 w 1770739"/>
                <a:gd name="connsiteY4" fmla="*/ 71621 h 149258"/>
                <a:gd name="connsiteX5" fmla="*/ 300001 w 1770739"/>
                <a:gd name="connsiteY5" fmla="*/ 63605 h 149258"/>
                <a:gd name="connsiteX6" fmla="*/ 170164 w 1770739"/>
                <a:gd name="connsiteY6" fmla="*/ 73967 h 149258"/>
                <a:gd name="connsiteX7" fmla="*/ 110760 w 1770739"/>
                <a:gd name="connsiteY7" fmla="*/ 100409 h 149258"/>
                <a:gd name="connsiteX8" fmla="*/ 223221 w 1770739"/>
                <a:gd name="connsiteY8" fmla="*/ 123379 h 149258"/>
                <a:gd name="connsiteX9" fmla="*/ 249101 w 1770739"/>
                <a:gd name="connsiteY9" fmla="*/ 132005 h 149258"/>
                <a:gd name="connsiteX10" fmla="*/ 335365 w 1770739"/>
                <a:gd name="connsiteY10" fmla="*/ 149258 h 149258"/>
                <a:gd name="connsiteX11" fmla="*/ 516519 w 1770739"/>
                <a:gd name="connsiteY11" fmla="*/ 140632 h 149258"/>
                <a:gd name="connsiteX12" fmla="*/ 602784 w 1770739"/>
                <a:gd name="connsiteY12" fmla="*/ 123379 h 149258"/>
                <a:gd name="connsiteX13" fmla="*/ 792565 w 1770739"/>
                <a:gd name="connsiteY13" fmla="*/ 106126 h 149258"/>
                <a:gd name="connsiteX14" fmla="*/ 818444 w 1770739"/>
                <a:gd name="connsiteY14" fmla="*/ 88873 h 149258"/>
                <a:gd name="connsiteX15" fmla="*/ 995995 w 1770739"/>
                <a:gd name="connsiteY15" fmla="*/ 102044 h 149258"/>
                <a:gd name="connsiteX16" fmla="*/ 1370535 w 1770739"/>
                <a:gd name="connsiteY16" fmla="*/ 80247 h 149258"/>
                <a:gd name="connsiteX17" fmla="*/ 1500372 w 1770739"/>
                <a:gd name="connsiteY17" fmla="*/ 121031 h 149258"/>
                <a:gd name="connsiteX18" fmla="*/ 1613680 w 1770739"/>
                <a:gd name="connsiteY18" fmla="*/ 74045 h 149258"/>
                <a:gd name="connsiteX19" fmla="*/ 1767350 w 1770739"/>
                <a:gd name="connsiteY19" fmla="*/ 54368 h 149258"/>
                <a:gd name="connsiteX20" fmla="*/ 1715591 w 1770739"/>
                <a:gd name="connsiteY20" fmla="*/ 37115 h 149258"/>
                <a:gd name="connsiteX21" fmla="*/ 1594821 w 1770739"/>
                <a:gd name="connsiteY21" fmla="*/ 28488 h 149258"/>
                <a:gd name="connsiteX22" fmla="*/ 1134370 w 1770739"/>
                <a:gd name="connsiteY22" fmla="*/ 29933 h 149258"/>
                <a:gd name="connsiteX23" fmla="*/ 697943 w 1770739"/>
                <a:gd name="connsiteY23" fmla="*/ 893 h 149258"/>
                <a:gd name="connsiteX24" fmla="*/ 447508 w 1770739"/>
                <a:gd name="connsiteY24" fmla="*/ 37115 h 149258"/>
                <a:gd name="connsiteX25" fmla="*/ 369870 w 1770739"/>
                <a:gd name="connsiteY25" fmla="*/ 54368 h 149258"/>
                <a:gd name="connsiteX26" fmla="*/ 309486 w 1770739"/>
                <a:gd name="connsiteY26" fmla="*/ 71621 h 149258"/>
                <a:gd name="connsiteX27" fmla="*/ 266353 w 1770739"/>
                <a:gd name="connsiteY27" fmla="*/ 62994 h 149258"/>
                <a:gd name="connsiteX28" fmla="*/ 188716 w 1770739"/>
                <a:gd name="connsiteY28" fmla="*/ 19862 h 149258"/>
                <a:gd name="connsiteX29" fmla="*/ 223221 w 1770739"/>
                <a:gd name="connsiteY29" fmla="*/ 28488 h 149258"/>
                <a:gd name="connsiteX0" fmla="*/ 223221 w 1767352"/>
                <a:gd name="connsiteY0" fmla="*/ 28488 h 149258"/>
                <a:gd name="connsiteX1" fmla="*/ 162836 w 1767352"/>
                <a:gd name="connsiteY1" fmla="*/ 37115 h 149258"/>
                <a:gd name="connsiteX2" fmla="*/ 136957 w 1767352"/>
                <a:gd name="connsiteY2" fmla="*/ 45741 h 149258"/>
                <a:gd name="connsiteX3" fmla="*/ 93825 w 1767352"/>
                <a:gd name="connsiteY3" fmla="*/ 62994 h 149258"/>
                <a:gd name="connsiteX4" fmla="*/ 7561 w 1767352"/>
                <a:gd name="connsiteY4" fmla="*/ 71621 h 149258"/>
                <a:gd name="connsiteX5" fmla="*/ 300001 w 1767352"/>
                <a:gd name="connsiteY5" fmla="*/ 63605 h 149258"/>
                <a:gd name="connsiteX6" fmla="*/ 170164 w 1767352"/>
                <a:gd name="connsiteY6" fmla="*/ 73967 h 149258"/>
                <a:gd name="connsiteX7" fmla="*/ 110760 w 1767352"/>
                <a:gd name="connsiteY7" fmla="*/ 100409 h 149258"/>
                <a:gd name="connsiteX8" fmla="*/ 223221 w 1767352"/>
                <a:gd name="connsiteY8" fmla="*/ 123379 h 149258"/>
                <a:gd name="connsiteX9" fmla="*/ 249101 w 1767352"/>
                <a:gd name="connsiteY9" fmla="*/ 132005 h 149258"/>
                <a:gd name="connsiteX10" fmla="*/ 335365 w 1767352"/>
                <a:gd name="connsiteY10" fmla="*/ 149258 h 149258"/>
                <a:gd name="connsiteX11" fmla="*/ 516519 w 1767352"/>
                <a:gd name="connsiteY11" fmla="*/ 140632 h 149258"/>
                <a:gd name="connsiteX12" fmla="*/ 602784 w 1767352"/>
                <a:gd name="connsiteY12" fmla="*/ 123379 h 149258"/>
                <a:gd name="connsiteX13" fmla="*/ 792565 w 1767352"/>
                <a:gd name="connsiteY13" fmla="*/ 106126 h 149258"/>
                <a:gd name="connsiteX14" fmla="*/ 818444 w 1767352"/>
                <a:gd name="connsiteY14" fmla="*/ 88873 h 149258"/>
                <a:gd name="connsiteX15" fmla="*/ 995995 w 1767352"/>
                <a:gd name="connsiteY15" fmla="*/ 102044 h 149258"/>
                <a:gd name="connsiteX16" fmla="*/ 1370535 w 1767352"/>
                <a:gd name="connsiteY16" fmla="*/ 80247 h 149258"/>
                <a:gd name="connsiteX17" fmla="*/ 1500372 w 1767352"/>
                <a:gd name="connsiteY17" fmla="*/ 121031 h 149258"/>
                <a:gd name="connsiteX18" fmla="*/ 1613680 w 1767352"/>
                <a:gd name="connsiteY18" fmla="*/ 74045 h 149258"/>
                <a:gd name="connsiteX19" fmla="*/ 1767350 w 1767352"/>
                <a:gd name="connsiteY19" fmla="*/ 54368 h 149258"/>
                <a:gd name="connsiteX20" fmla="*/ 1617624 w 1767352"/>
                <a:gd name="connsiteY20" fmla="*/ 41674 h 149258"/>
                <a:gd name="connsiteX21" fmla="*/ 1594821 w 1767352"/>
                <a:gd name="connsiteY21" fmla="*/ 28488 h 149258"/>
                <a:gd name="connsiteX22" fmla="*/ 1134370 w 1767352"/>
                <a:gd name="connsiteY22" fmla="*/ 29933 h 149258"/>
                <a:gd name="connsiteX23" fmla="*/ 697943 w 1767352"/>
                <a:gd name="connsiteY23" fmla="*/ 893 h 149258"/>
                <a:gd name="connsiteX24" fmla="*/ 447508 w 1767352"/>
                <a:gd name="connsiteY24" fmla="*/ 37115 h 149258"/>
                <a:gd name="connsiteX25" fmla="*/ 369870 w 1767352"/>
                <a:gd name="connsiteY25" fmla="*/ 54368 h 149258"/>
                <a:gd name="connsiteX26" fmla="*/ 309486 w 1767352"/>
                <a:gd name="connsiteY26" fmla="*/ 71621 h 149258"/>
                <a:gd name="connsiteX27" fmla="*/ 266353 w 1767352"/>
                <a:gd name="connsiteY27" fmla="*/ 62994 h 149258"/>
                <a:gd name="connsiteX28" fmla="*/ 188716 w 1767352"/>
                <a:gd name="connsiteY28" fmla="*/ 19862 h 149258"/>
                <a:gd name="connsiteX29" fmla="*/ 223221 w 1767352"/>
                <a:gd name="connsiteY29" fmla="*/ 28488 h 149258"/>
                <a:gd name="connsiteX0" fmla="*/ 223221 w 1767352"/>
                <a:gd name="connsiteY0" fmla="*/ 28488 h 149258"/>
                <a:gd name="connsiteX1" fmla="*/ 162836 w 1767352"/>
                <a:gd name="connsiteY1" fmla="*/ 37115 h 149258"/>
                <a:gd name="connsiteX2" fmla="*/ 136957 w 1767352"/>
                <a:gd name="connsiteY2" fmla="*/ 45741 h 149258"/>
                <a:gd name="connsiteX3" fmla="*/ 93825 w 1767352"/>
                <a:gd name="connsiteY3" fmla="*/ 62994 h 149258"/>
                <a:gd name="connsiteX4" fmla="*/ 7561 w 1767352"/>
                <a:gd name="connsiteY4" fmla="*/ 71621 h 149258"/>
                <a:gd name="connsiteX5" fmla="*/ 300001 w 1767352"/>
                <a:gd name="connsiteY5" fmla="*/ 63605 h 149258"/>
                <a:gd name="connsiteX6" fmla="*/ 170164 w 1767352"/>
                <a:gd name="connsiteY6" fmla="*/ 73967 h 149258"/>
                <a:gd name="connsiteX7" fmla="*/ 110760 w 1767352"/>
                <a:gd name="connsiteY7" fmla="*/ 100409 h 149258"/>
                <a:gd name="connsiteX8" fmla="*/ 223221 w 1767352"/>
                <a:gd name="connsiteY8" fmla="*/ 123379 h 149258"/>
                <a:gd name="connsiteX9" fmla="*/ 249101 w 1767352"/>
                <a:gd name="connsiteY9" fmla="*/ 132005 h 149258"/>
                <a:gd name="connsiteX10" fmla="*/ 335365 w 1767352"/>
                <a:gd name="connsiteY10" fmla="*/ 149258 h 149258"/>
                <a:gd name="connsiteX11" fmla="*/ 516519 w 1767352"/>
                <a:gd name="connsiteY11" fmla="*/ 140632 h 149258"/>
                <a:gd name="connsiteX12" fmla="*/ 602784 w 1767352"/>
                <a:gd name="connsiteY12" fmla="*/ 123379 h 149258"/>
                <a:gd name="connsiteX13" fmla="*/ 792565 w 1767352"/>
                <a:gd name="connsiteY13" fmla="*/ 106126 h 149258"/>
                <a:gd name="connsiteX14" fmla="*/ 818444 w 1767352"/>
                <a:gd name="connsiteY14" fmla="*/ 88873 h 149258"/>
                <a:gd name="connsiteX15" fmla="*/ 995995 w 1767352"/>
                <a:gd name="connsiteY15" fmla="*/ 102044 h 149258"/>
                <a:gd name="connsiteX16" fmla="*/ 1370535 w 1767352"/>
                <a:gd name="connsiteY16" fmla="*/ 80247 h 149258"/>
                <a:gd name="connsiteX17" fmla="*/ 1500372 w 1767352"/>
                <a:gd name="connsiteY17" fmla="*/ 121031 h 149258"/>
                <a:gd name="connsiteX18" fmla="*/ 1613680 w 1767352"/>
                <a:gd name="connsiteY18" fmla="*/ 74045 h 149258"/>
                <a:gd name="connsiteX19" fmla="*/ 1767350 w 1767352"/>
                <a:gd name="connsiteY19" fmla="*/ 54368 h 149258"/>
                <a:gd name="connsiteX20" fmla="*/ 1617624 w 1767352"/>
                <a:gd name="connsiteY20" fmla="*/ 41674 h 149258"/>
                <a:gd name="connsiteX21" fmla="*/ 1594821 w 1767352"/>
                <a:gd name="connsiteY21" fmla="*/ 28488 h 149258"/>
                <a:gd name="connsiteX22" fmla="*/ 1134370 w 1767352"/>
                <a:gd name="connsiteY22" fmla="*/ 29933 h 149258"/>
                <a:gd name="connsiteX23" fmla="*/ 697943 w 1767352"/>
                <a:gd name="connsiteY23" fmla="*/ 893 h 149258"/>
                <a:gd name="connsiteX24" fmla="*/ 607507 w 1767352"/>
                <a:gd name="connsiteY24" fmla="*/ 52478 h 149258"/>
                <a:gd name="connsiteX25" fmla="*/ 369870 w 1767352"/>
                <a:gd name="connsiteY25" fmla="*/ 54368 h 149258"/>
                <a:gd name="connsiteX26" fmla="*/ 309486 w 1767352"/>
                <a:gd name="connsiteY26" fmla="*/ 71621 h 149258"/>
                <a:gd name="connsiteX27" fmla="*/ 266353 w 1767352"/>
                <a:gd name="connsiteY27" fmla="*/ 62994 h 149258"/>
                <a:gd name="connsiteX28" fmla="*/ 188716 w 1767352"/>
                <a:gd name="connsiteY28" fmla="*/ 19862 h 149258"/>
                <a:gd name="connsiteX29" fmla="*/ 223221 w 1767352"/>
                <a:gd name="connsiteY29" fmla="*/ 28488 h 149258"/>
                <a:gd name="connsiteX0" fmla="*/ 223221 w 1767352"/>
                <a:gd name="connsiteY0" fmla="*/ 28687 h 149457"/>
                <a:gd name="connsiteX1" fmla="*/ 162836 w 1767352"/>
                <a:gd name="connsiteY1" fmla="*/ 37314 h 149457"/>
                <a:gd name="connsiteX2" fmla="*/ 136957 w 1767352"/>
                <a:gd name="connsiteY2" fmla="*/ 45940 h 149457"/>
                <a:gd name="connsiteX3" fmla="*/ 93825 w 1767352"/>
                <a:gd name="connsiteY3" fmla="*/ 63193 h 149457"/>
                <a:gd name="connsiteX4" fmla="*/ 7561 w 1767352"/>
                <a:gd name="connsiteY4" fmla="*/ 71820 h 149457"/>
                <a:gd name="connsiteX5" fmla="*/ 300001 w 1767352"/>
                <a:gd name="connsiteY5" fmla="*/ 63804 h 149457"/>
                <a:gd name="connsiteX6" fmla="*/ 170164 w 1767352"/>
                <a:gd name="connsiteY6" fmla="*/ 74166 h 149457"/>
                <a:gd name="connsiteX7" fmla="*/ 110760 w 1767352"/>
                <a:gd name="connsiteY7" fmla="*/ 100608 h 149457"/>
                <a:gd name="connsiteX8" fmla="*/ 223221 w 1767352"/>
                <a:gd name="connsiteY8" fmla="*/ 123578 h 149457"/>
                <a:gd name="connsiteX9" fmla="*/ 249101 w 1767352"/>
                <a:gd name="connsiteY9" fmla="*/ 132204 h 149457"/>
                <a:gd name="connsiteX10" fmla="*/ 335365 w 1767352"/>
                <a:gd name="connsiteY10" fmla="*/ 149457 h 149457"/>
                <a:gd name="connsiteX11" fmla="*/ 516519 w 1767352"/>
                <a:gd name="connsiteY11" fmla="*/ 140831 h 149457"/>
                <a:gd name="connsiteX12" fmla="*/ 602784 w 1767352"/>
                <a:gd name="connsiteY12" fmla="*/ 123578 h 149457"/>
                <a:gd name="connsiteX13" fmla="*/ 792565 w 1767352"/>
                <a:gd name="connsiteY13" fmla="*/ 106325 h 149457"/>
                <a:gd name="connsiteX14" fmla="*/ 818444 w 1767352"/>
                <a:gd name="connsiteY14" fmla="*/ 89072 h 149457"/>
                <a:gd name="connsiteX15" fmla="*/ 995995 w 1767352"/>
                <a:gd name="connsiteY15" fmla="*/ 102243 h 149457"/>
                <a:gd name="connsiteX16" fmla="*/ 1370535 w 1767352"/>
                <a:gd name="connsiteY16" fmla="*/ 80446 h 149457"/>
                <a:gd name="connsiteX17" fmla="*/ 1500372 w 1767352"/>
                <a:gd name="connsiteY17" fmla="*/ 121230 h 149457"/>
                <a:gd name="connsiteX18" fmla="*/ 1613680 w 1767352"/>
                <a:gd name="connsiteY18" fmla="*/ 74244 h 149457"/>
                <a:gd name="connsiteX19" fmla="*/ 1767350 w 1767352"/>
                <a:gd name="connsiteY19" fmla="*/ 54567 h 149457"/>
                <a:gd name="connsiteX20" fmla="*/ 1617624 w 1767352"/>
                <a:gd name="connsiteY20" fmla="*/ 41873 h 149457"/>
                <a:gd name="connsiteX21" fmla="*/ 1594821 w 1767352"/>
                <a:gd name="connsiteY21" fmla="*/ 28687 h 149457"/>
                <a:gd name="connsiteX22" fmla="*/ 1144072 w 1767352"/>
                <a:gd name="connsiteY22" fmla="*/ 21149 h 149457"/>
                <a:gd name="connsiteX23" fmla="*/ 697943 w 1767352"/>
                <a:gd name="connsiteY23" fmla="*/ 1092 h 149457"/>
                <a:gd name="connsiteX24" fmla="*/ 607507 w 1767352"/>
                <a:gd name="connsiteY24" fmla="*/ 52677 h 149457"/>
                <a:gd name="connsiteX25" fmla="*/ 369870 w 1767352"/>
                <a:gd name="connsiteY25" fmla="*/ 54567 h 149457"/>
                <a:gd name="connsiteX26" fmla="*/ 309486 w 1767352"/>
                <a:gd name="connsiteY26" fmla="*/ 71820 h 149457"/>
                <a:gd name="connsiteX27" fmla="*/ 266353 w 1767352"/>
                <a:gd name="connsiteY27" fmla="*/ 63193 h 149457"/>
                <a:gd name="connsiteX28" fmla="*/ 188716 w 1767352"/>
                <a:gd name="connsiteY28" fmla="*/ 20061 h 149457"/>
                <a:gd name="connsiteX29" fmla="*/ 223221 w 1767352"/>
                <a:gd name="connsiteY29" fmla="*/ 28687 h 149457"/>
                <a:gd name="connsiteX0" fmla="*/ 223221 w 1767352"/>
                <a:gd name="connsiteY0" fmla="*/ 8626 h 129396"/>
                <a:gd name="connsiteX1" fmla="*/ 162836 w 1767352"/>
                <a:gd name="connsiteY1" fmla="*/ 17253 h 129396"/>
                <a:gd name="connsiteX2" fmla="*/ 136957 w 1767352"/>
                <a:gd name="connsiteY2" fmla="*/ 25879 h 129396"/>
                <a:gd name="connsiteX3" fmla="*/ 93825 w 1767352"/>
                <a:gd name="connsiteY3" fmla="*/ 43132 h 129396"/>
                <a:gd name="connsiteX4" fmla="*/ 7561 w 1767352"/>
                <a:gd name="connsiteY4" fmla="*/ 51759 h 129396"/>
                <a:gd name="connsiteX5" fmla="*/ 300001 w 1767352"/>
                <a:gd name="connsiteY5" fmla="*/ 43743 h 129396"/>
                <a:gd name="connsiteX6" fmla="*/ 170164 w 1767352"/>
                <a:gd name="connsiteY6" fmla="*/ 54105 h 129396"/>
                <a:gd name="connsiteX7" fmla="*/ 110760 w 1767352"/>
                <a:gd name="connsiteY7" fmla="*/ 80547 h 129396"/>
                <a:gd name="connsiteX8" fmla="*/ 223221 w 1767352"/>
                <a:gd name="connsiteY8" fmla="*/ 103517 h 129396"/>
                <a:gd name="connsiteX9" fmla="*/ 249101 w 1767352"/>
                <a:gd name="connsiteY9" fmla="*/ 112143 h 129396"/>
                <a:gd name="connsiteX10" fmla="*/ 335365 w 1767352"/>
                <a:gd name="connsiteY10" fmla="*/ 129396 h 129396"/>
                <a:gd name="connsiteX11" fmla="*/ 516519 w 1767352"/>
                <a:gd name="connsiteY11" fmla="*/ 120770 h 129396"/>
                <a:gd name="connsiteX12" fmla="*/ 602784 w 1767352"/>
                <a:gd name="connsiteY12" fmla="*/ 103517 h 129396"/>
                <a:gd name="connsiteX13" fmla="*/ 792565 w 1767352"/>
                <a:gd name="connsiteY13" fmla="*/ 86264 h 129396"/>
                <a:gd name="connsiteX14" fmla="*/ 818444 w 1767352"/>
                <a:gd name="connsiteY14" fmla="*/ 69011 h 129396"/>
                <a:gd name="connsiteX15" fmla="*/ 995995 w 1767352"/>
                <a:gd name="connsiteY15" fmla="*/ 82182 h 129396"/>
                <a:gd name="connsiteX16" fmla="*/ 1370535 w 1767352"/>
                <a:gd name="connsiteY16" fmla="*/ 60385 h 129396"/>
                <a:gd name="connsiteX17" fmla="*/ 1500372 w 1767352"/>
                <a:gd name="connsiteY17" fmla="*/ 101169 h 129396"/>
                <a:gd name="connsiteX18" fmla="*/ 1613680 w 1767352"/>
                <a:gd name="connsiteY18" fmla="*/ 54183 h 129396"/>
                <a:gd name="connsiteX19" fmla="*/ 1767350 w 1767352"/>
                <a:gd name="connsiteY19" fmla="*/ 34506 h 129396"/>
                <a:gd name="connsiteX20" fmla="*/ 1617624 w 1767352"/>
                <a:gd name="connsiteY20" fmla="*/ 21812 h 129396"/>
                <a:gd name="connsiteX21" fmla="*/ 1594821 w 1767352"/>
                <a:gd name="connsiteY21" fmla="*/ 8626 h 129396"/>
                <a:gd name="connsiteX22" fmla="*/ 1144072 w 1767352"/>
                <a:gd name="connsiteY22" fmla="*/ 1088 h 129396"/>
                <a:gd name="connsiteX23" fmla="*/ 867573 w 1767352"/>
                <a:gd name="connsiteY23" fmla="*/ 17361 h 129396"/>
                <a:gd name="connsiteX24" fmla="*/ 607507 w 1767352"/>
                <a:gd name="connsiteY24" fmla="*/ 32616 h 129396"/>
                <a:gd name="connsiteX25" fmla="*/ 369870 w 1767352"/>
                <a:gd name="connsiteY25" fmla="*/ 34506 h 129396"/>
                <a:gd name="connsiteX26" fmla="*/ 309486 w 1767352"/>
                <a:gd name="connsiteY26" fmla="*/ 51759 h 129396"/>
                <a:gd name="connsiteX27" fmla="*/ 266353 w 1767352"/>
                <a:gd name="connsiteY27" fmla="*/ 43132 h 129396"/>
                <a:gd name="connsiteX28" fmla="*/ 188716 w 1767352"/>
                <a:gd name="connsiteY28" fmla="*/ 0 h 129396"/>
                <a:gd name="connsiteX29" fmla="*/ 223221 w 1767352"/>
                <a:gd name="connsiteY29" fmla="*/ 8626 h 12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67352" h="129396">
                  <a:moveTo>
                    <a:pt x="223221" y="8626"/>
                  </a:moveTo>
                  <a:cubicBezTo>
                    <a:pt x="218908" y="11501"/>
                    <a:pt x="182774" y="13265"/>
                    <a:pt x="162836" y="17253"/>
                  </a:cubicBezTo>
                  <a:cubicBezTo>
                    <a:pt x="153920" y="19036"/>
                    <a:pt x="145471" y="22686"/>
                    <a:pt x="136957" y="25879"/>
                  </a:cubicBezTo>
                  <a:cubicBezTo>
                    <a:pt x="122458" y="31316"/>
                    <a:pt x="109009" y="40095"/>
                    <a:pt x="93825" y="43132"/>
                  </a:cubicBezTo>
                  <a:cubicBezTo>
                    <a:pt x="65488" y="48800"/>
                    <a:pt x="-26802" y="51657"/>
                    <a:pt x="7561" y="51759"/>
                  </a:cubicBezTo>
                  <a:cubicBezTo>
                    <a:pt x="41924" y="51861"/>
                    <a:pt x="337139" y="34459"/>
                    <a:pt x="300001" y="43743"/>
                  </a:cubicBezTo>
                  <a:cubicBezTo>
                    <a:pt x="291375" y="49494"/>
                    <a:pt x="201704" y="47971"/>
                    <a:pt x="170164" y="54105"/>
                  </a:cubicBezTo>
                  <a:cubicBezTo>
                    <a:pt x="138624" y="60239"/>
                    <a:pt x="52645" y="66019"/>
                    <a:pt x="110760" y="80547"/>
                  </a:cubicBezTo>
                  <a:cubicBezTo>
                    <a:pt x="270368" y="70572"/>
                    <a:pt x="200164" y="98251"/>
                    <a:pt x="223221" y="103517"/>
                  </a:cubicBezTo>
                  <a:cubicBezTo>
                    <a:pt x="246278" y="108783"/>
                    <a:pt x="240241" y="110098"/>
                    <a:pt x="249101" y="112143"/>
                  </a:cubicBezTo>
                  <a:cubicBezTo>
                    <a:pt x="277674" y="118737"/>
                    <a:pt x="335365" y="129396"/>
                    <a:pt x="335365" y="129396"/>
                  </a:cubicBezTo>
                  <a:cubicBezTo>
                    <a:pt x="395750" y="126521"/>
                    <a:pt x="456347" y="126593"/>
                    <a:pt x="516519" y="120770"/>
                  </a:cubicBezTo>
                  <a:cubicBezTo>
                    <a:pt x="545707" y="117945"/>
                    <a:pt x="574029" y="109268"/>
                    <a:pt x="602784" y="103517"/>
                  </a:cubicBezTo>
                  <a:cubicBezTo>
                    <a:pt x="620020" y="100070"/>
                    <a:pt x="784240" y="86958"/>
                    <a:pt x="792565" y="86264"/>
                  </a:cubicBezTo>
                  <a:cubicBezTo>
                    <a:pt x="801191" y="80513"/>
                    <a:pt x="784539" y="69691"/>
                    <a:pt x="818444" y="69011"/>
                  </a:cubicBezTo>
                  <a:cubicBezTo>
                    <a:pt x="852349" y="68331"/>
                    <a:pt x="905702" y="112282"/>
                    <a:pt x="995995" y="82182"/>
                  </a:cubicBezTo>
                  <a:cubicBezTo>
                    <a:pt x="1081312" y="84263"/>
                    <a:pt x="1286472" y="57221"/>
                    <a:pt x="1370535" y="60385"/>
                  </a:cubicBezTo>
                  <a:cubicBezTo>
                    <a:pt x="1454598" y="63549"/>
                    <a:pt x="1491746" y="98294"/>
                    <a:pt x="1500372" y="101169"/>
                  </a:cubicBezTo>
                  <a:cubicBezTo>
                    <a:pt x="1626893" y="98294"/>
                    <a:pt x="1569184" y="65294"/>
                    <a:pt x="1613680" y="54183"/>
                  </a:cubicBezTo>
                  <a:cubicBezTo>
                    <a:pt x="1658176" y="43072"/>
                    <a:pt x="1766693" y="39901"/>
                    <a:pt x="1767350" y="34506"/>
                  </a:cubicBezTo>
                  <a:cubicBezTo>
                    <a:pt x="1768007" y="29111"/>
                    <a:pt x="1634877" y="27563"/>
                    <a:pt x="1617624" y="21812"/>
                  </a:cubicBezTo>
                  <a:cubicBezTo>
                    <a:pt x="1579336" y="9049"/>
                    <a:pt x="1673746" y="12080"/>
                    <a:pt x="1594821" y="8626"/>
                  </a:cubicBezTo>
                  <a:cubicBezTo>
                    <a:pt x="1515896" y="5172"/>
                    <a:pt x="1297556" y="606"/>
                    <a:pt x="1144072" y="1088"/>
                  </a:cubicBezTo>
                  <a:lnTo>
                    <a:pt x="867573" y="17361"/>
                  </a:lnTo>
                  <a:cubicBezTo>
                    <a:pt x="780884" y="22446"/>
                    <a:pt x="690457" y="29759"/>
                    <a:pt x="607507" y="32616"/>
                  </a:cubicBezTo>
                  <a:cubicBezTo>
                    <a:pt x="524557" y="35473"/>
                    <a:pt x="419540" y="31316"/>
                    <a:pt x="369870" y="34506"/>
                  </a:cubicBezTo>
                  <a:cubicBezTo>
                    <a:pt x="320200" y="37696"/>
                    <a:pt x="371530" y="31076"/>
                    <a:pt x="309486" y="51759"/>
                  </a:cubicBezTo>
                  <a:cubicBezTo>
                    <a:pt x="295108" y="48883"/>
                    <a:pt x="279701" y="49199"/>
                    <a:pt x="266353" y="43132"/>
                  </a:cubicBezTo>
                  <a:cubicBezTo>
                    <a:pt x="255513" y="38205"/>
                    <a:pt x="213005" y="0"/>
                    <a:pt x="188716" y="0"/>
                  </a:cubicBezTo>
                  <a:cubicBezTo>
                    <a:pt x="184649" y="0"/>
                    <a:pt x="227534" y="5751"/>
                    <a:pt x="223221" y="8626"/>
                  </a:cubicBezTo>
                  <a:close/>
                </a:path>
              </a:pathLst>
            </a:custGeom>
            <a:solidFill>
              <a:srgbClr val="FFC000"/>
            </a:solidFill>
            <a:ln w="25400" cap="flat" cmpd="sng" algn="ctr">
              <a:noFill/>
              <a:prstDash val="solid"/>
            </a:ln>
            <a:effectLst>
              <a:softEdge rad="63500"/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0" name="Freeform 67">
              <a:extLst>
                <a:ext uri="{FF2B5EF4-FFF2-40B4-BE49-F238E27FC236}">
                  <a16:creationId xmlns:a16="http://schemas.microsoft.com/office/drawing/2014/main" id="{90DB9EF0-4913-4353-8937-5A313FDAFD7E}"/>
                </a:ext>
              </a:extLst>
            </p:cNvPr>
            <p:cNvSpPr/>
            <p:nvPr/>
          </p:nvSpPr>
          <p:spPr>
            <a:xfrm>
              <a:off x="3190226" y="1982552"/>
              <a:ext cx="3542014" cy="956570"/>
            </a:xfrm>
            <a:custGeom>
              <a:avLst/>
              <a:gdLst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053087 w 7161695"/>
                <a:gd name="connsiteY175" fmla="*/ 25879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276045 w 7161695"/>
                <a:gd name="connsiteY11" fmla="*/ 439947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053087 w 7161695"/>
                <a:gd name="connsiteY175" fmla="*/ 25879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053087 w 7161695"/>
                <a:gd name="connsiteY175" fmla="*/ 25879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053087 w 7161695"/>
                <a:gd name="connsiteY175" fmla="*/ 25879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053087 w 7161695"/>
                <a:gd name="connsiteY175" fmla="*/ 25879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260121 w 7161695"/>
                <a:gd name="connsiteY175" fmla="*/ 232913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501660 w 7161695"/>
                <a:gd name="connsiteY171" fmla="*/ 189781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622430 w 7161695"/>
                <a:gd name="connsiteY170" fmla="*/ 207033 h 1630392"/>
                <a:gd name="connsiteX171" fmla="*/ 2501660 w 7161695"/>
                <a:gd name="connsiteY171" fmla="*/ 189781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596550 w 7161695"/>
                <a:gd name="connsiteY168" fmla="*/ 293298 h 1630392"/>
                <a:gd name="connsiteX169" fmla="*/ 2346385 w 7161695"/>
                <a:gd name="connsiteY169" fmla="*/ 86264 h 1630392"/>
                <a:gd name="connsiteX170" fmla="*/ 2622430 w 7161695"/>
                <a:gd name="connsiteY170" fmla="*/ 207033 h 1630392"/>
                <a:gd name="connsiteX171" fmla="*/ 2501660 w 7161695"/>
                <a:gd name="connsiteY171" fmla="*/ 189781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596550 w 7161695"/>
                <a:gd name="connsiteY168" fmla="*/ 293298 h 1630392"/>
                <a:gd name="connsiteX169" fmla="*/ 2346385 w 7161695"/>
                <a:gd name="connsiteY169" fmla="*/ 86264 h 1630392"/>
                <a:gd name="connsiteX170" fmla="*/ 2622430 w 7161695"/>
                <a:gd name="connsiteY170" fmla="*/ 207033 h 1630392"/>
                <a:gd name="connsiteX171" fmla="*/ 2501660 w 7161695"/>
                <a:gd name="connsiteY171" fmla="*/ 189781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208361 w 7161695"/>
                <a:gd name="connsiteY176" fmla="*/ 232914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596550 w 7161695"/>
                <a:gd name="connsiteY168" fmla="*/ 293298 h 1630392"/>
                <a:gd name="connsiteX169" fmla="*/ 2458528 w 7161695"/>
                <a:gd name="connsiteY169" fmla="*/ 215661 h 1630392"/>
                <a:gd name="connsiteX170" fmla="*/ 2622430 w 7161695"/>
                <a:gd name="connsiteY170" fmla="*/ 207033 h 1630392"/>
                <a:gd name="connsiteX171" fmla="*/ 2501660 w 7161695"/>
                <a:gd name="connsiteY171" fmla="*/ 189781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208361 w 7161695"/>
                <a:gd name="connsiteY176" fmla="*/ 232914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088257 w 7161695"/>
                <a:gd name="connsiteY160" fmla="*/ 353683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596550 w 7161695"/>
                <a:gd name="connsiteY168" fmla="*/ 293298 h 1630392"/>
                <a:gd name="connsiteX169" fmla="*/ 2458528 w 7161695"/>
                <a:gd name="connsiteY169" fmla="*/ 215661 h 1630392"/>
                <a:gd name="connsiteX170" fmla="*/ 2622430 w 7161695"/>
                <a:gd name="connsiteY170" fmla="*/ 207033 h 1630392"/>
                <a:gd name="connsiteX171" fmla="*/ 2501660 w 7161695"/>
                <a:gd name="connsiteY171" fmla="*/ 189781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208361 w 7161695"/>
                <a:gd name="connsiteY176" fmla="*/ 232914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312543 w 7161695"/>
                <a:gd name="connsiteY158" fmla="*/ 353683 h 1630392"/>
                <a:gd name="connsiteX159" fmla="*/ 3433313 w 7161695"/>
                <a:gd name="connsiteY159" fmla="*/ 284672 h 1630392"/>
                <a:gd name="connsiteX160" fmla="*/ 3088257 w 7161695"/>
                <a:gd name="connsiteY160" fmla="*/ 353683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596550 w 7161695"/>
                <a:gd name="connsiteY168" fmla="*/ 293298 h 1630392"/>
                <a:gd name="connsiteX169" fmla="*/ 2458528 w 7161695"/>
                <a:gd name="connsiteY169" fmla="*/ 215661 h 1630392"/>
                <a:gd name="connsiteX170" fmla="*/ 2622430 w 7161695"/>
                <a:gd name="connsiteY170" fmla="*/ 207033 h 1630392"/>
                <a:gd name="connsiteX171" fmla="*/ 2501660 w 7161695"/>
                <a:gd name="connsiteY171" fmla="*/ 189781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208361 w 7161695"/>
                <a:gd name="connsiteY176" fmla="*/ 232914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375228 w 7161695"/>
                <a:gd name="connsiteY158" fmla="*/ 322134 h 1630392"/>
                <a:gd name="connsiteX159" fmla="*/ 3312543 w 7161695"/>
                <a:gd name="connsiteY159" fmla="*/ 353683 h 1630392"/>
                <a:gd name="connsiteX160" fmla="*/ 3433313 w 7161695"/>
                <a:gd name="connsiteY160" fmla="*/ 284672 h 1630392"/>
                <a:gd name="connsiteX161" fmla="*/ 3088257 w 7161695"/>
                <a:gd name="connsiteY161" fmla="*/ 353683 h 1630392"/>
                <a:gd name="connsiteX162" fmla="*/ 2846717 w 7161695"/>
                <a:gd name="connsiteY162" fmla="*/ 284672 h 1630392"/>
                <a:gd name="connsiteX163" fmla="*/ 2786332 w 7161695"/>
                <a:gd name="connsiteY163" fmla="*/ 276045 h 1630392"/>
                <a:gd name="connsiteX164" fmla="*/ 2760453 w 7161695"/>
                <a:gd name="connsiteY164" fmla="*/ 258792 h 1630392"/>
                <a:gd name="connsiteX165" fmla="*/ 2725947 w 7161695"/>
                <a:gd name="connsiteY165" fmla="*/ 241540 h 1630392"/>
                <a:gd name="connsiteX166" fmla="*/ 2639683 w 7161695"/>
                <a:gd name="connsiteY166" fmla="*/ 198408 h 1630392"/>
                <a:gd name="connsiteX167" fmla="*/ 2544792 w 7161695"/>
                <a:gd name="connsiteY167" fmla="*/ 172528 h 1630392"/>
                <a:gd name="connsiteX168" fmla="*/ 2424023 w 7161695"/>
                <a:gd name="connsiteY168" fmla="*/ 120770 h 1630392"/>
                <a:gd name="connsiteX169" fmla="*/ 2596550 w 7161695"/>
                <a:gd name="connsiteY169" fmla="*/ 293298 h 1630392"/>
                <a:gd name="connsiteX170" fmla="*/ 2458528 w 7161695"/>
                <a:gd name="connsiteY170" fmla="*/ 215661 h 1630392"/>
                <a:gd name="connsiteX171" fmla="*/ 2622430 w 7161695"/>
                <a:gd name="connsiteY171" fmla="*/ 207033 h 1630392"/>
                <a:gd name="connsiteX172" fmla="*/ 2501660 w 7161695"/>
                <a:gd name="connsiteY172" fmla="*/ 189781 h 1630392"/>
                <a:gd name="connsiteX173" fmla="*/ 2432649 w 7161695"/>
                <a:gd name="connsiteY173" fmla="*/ 207034 h 1630392"/>
                <a:gd name="connsiteX174" fmla="*/ 2355011 w 7161695"/>
                <a:gd name="connsiteY174" fmla="*/ 163902 h 1630392"/>
                <a:gd name="connsiteX175" fmla="*/ 2251494 w 7161695"/>
                <a:gd name="connsiteY175" fmla="*/ 146649 h 1630392"/>
                <a:gd name="connsiteX176" fmla="*/ 2260121 w 7161695"/>
                <a:gd name="connsiteY176" fmla="*/ 232913 h 1630392"/>
                <a:gd name="connsiteX177" fmla="*/ 2208361 w 7161695"/>
                <a:gd name="connsiteY177" fmla="*/ 232914 h 1630392"/>
                <a:gd name="connsiteX178" fmla="*/ 2053087 w 7161695"/>
                <a:gd name="connsiteY178" fmla="*/ 163902 h 1630392"/>
                <a:gd name="connsiteX179" fmla="*/ 2027207 w 7161695"/>
                <a:gd name="connsiteY179" fmla="*/ 189781 h 1630392"/>
                <a:gd name="connsiteX180" fmla="*/ 1940943 w 7161695"/>
                <a:gd name="connsiteY180" fmla="*/ 241540 h 1630392"/>
                <a:gd name="connsiteX181" fmla="*/ 1915064 w 7161695"/>
                <a:gd name="connsiteY181" fmla="*/ 258792 h 1630392"/>
                <a:gd name="connsiteX182" fmla="*/ 1863306 w 7161695"/>
                <a:gd name="connsiteY182" fmla="*/ 276045 h 1630392"/>
                <a:gd name="connsiteX183" fmla="*/ 1725283 w 7161695"/>
                <a:gd name="connsiteY183" fmla="*/ 258792 h 1630392"/>
                <a:gd name="connsiteX184" fmla="*/ 1690777 w 7161695"/>
                <a:gd name="connsiteY184" fmla="*/ 241540 h 1630392"/>
                <a:gd name="connsiteX185" fmla="*/ 1639019 w 7161695"/>
                <a:gd name="connsiteY185" fmla="*/ 215660 h 1630392"/>
                <a:gd name="connsiteX186" fmla="*/ 1621766 w 7161695"/>
                <a:gd name="connsiteY186" fmla="*/ 189781 h 1630392"/>
                <a:gd name="connsiteX187" fmla="*/ 1526875 w 7161695"/>
                <a:gd name="connsiteY187" fmla="*/ 172528 h 1630392"/>
                <a:gd name="connsiteX188" fmla="*/ 1457864 w 7161695"/>
                <a:gd name="connsiteY188" fmla="*/ 155275 h 1630392"/>
                <a:gd name="connsiteX189" fmla="*/ 1380226 w 7161695"/>
                <a:gd name="connsiteY189" fmla="*/ 146649 h 1630392"/>
                <a:gd name="connsiteX190" fmla="*/ 1328468 w 7161695"/>
                <a:gd name="connsiteY190" fmla="*/ 138023 h 1630392"/>
                <a:gd name="connsiteX191" fmla="*/ 1293962 w 7161695"/>
                <a:gd name="connsiteY191" fmla="*/ 120770 h 1630392"/>
                <a:gd name="connsiteX192" fmla="*/ 1268083 w 7161695"/>
                <a:gd name="connsiteY192" fmla="*/ 112143 h 1630392"/>
                <a:gd name="connsiteX193" fmla="*/ 1250830 w 7161695"/>
                <a:gd name="connsiteY193" fmla="*/ 138023 h 1630392"/>
                <a:gd name="connsiteX194" fmla="*/ 1224951 w 7161695"/>
                <a:gd name="connsiteY194" fmla="*/ 155275 h 1630392"/>
                <a:gd name="connsiteX195" fmla="*/ 1199072 w 7161695"/>
                <a:gd name="connsiteY195" fmla="*/ 181155 h 1630392"/>
                <a:gd name="connsiteX196" fmla="*/ 1164566 w 7161695"/>
                <a:gd name="connsiteY196" fmla="*/ 198408 h 1630392"/>
                <a:gd name="connsiteX197" fmla="*/ 1086928 w 7161695"/>
                <a:gd name="connsiteY197" fmla="*/ 241540 h 1630392"/>
                <a:gd name="connsiteX198" fmla="*/ 1017917 w 7161695"/>
                <a:gd name="connsiteY198" fmla="*/ 215660 h 1630392"/>
                <a:gd name="connsiteX199" fmla="*/ 974785 w 7161695"/>
                <a:gd name="connsiteY199" fmla="*/ 198408 h 1630392"/>
                <a:gd name="connsiteX200" fmla="*/ 948906 w 7161695"/>
                <a:gd name="connsiteY200" fmla="*/ 189781 h 1630392"/>
                <a:gd name="connsiteX201" fmla="*/ 923026 w 7161695"/>
                <a:gd name="connsiteY201" fmla="*/ 172528 h 1630392"/>
                <a:gd name="connsiteX202" fmla="*/ 828136 w 7161695"/>
                <a:gd name="connsiteY202" fmla="*/ 138023 h 1630392"/>
                <a:gd name="connsiteX203" fmla="*/ 750498 w 7161695"/>
                <a:gd name="connsiteY203" fmla="*/ 112143 h 1630392"/>
                <a:gd name="connsiteX204" fmla="*/ 724619 w 7161695"/>
                <a:gd name="connsiteY204" fmla="*/ 103517 h 1630392"/>
                <a:gd name="connsiteX205" fmla="*/ 422694 w 7161695"/>
                <a:gd name="connsiteY205" fmla="*/ 112143 h 1630392"/>
                <a:gd name="connsiteX206" fmla="*/ 396815 w 7161695"/>
                <a:gd name="connsiteY206" fmla="*/ 103517 h 1630392"/>
                <a:gd name="connsiteX207" fmla="*/ 370936 w 7161695"/>
                <a:gd name="connsiteY207" fmla="*/ 77638 h 1630392"/>
                <a:gd name="connsiteX208" fmla="*/ 353683 w 7161695"/>
                <a:gd name="connsiteY208" fmla="*/ 17253 h 1630392"/>
                <a:gd name="connsiteX209" fmla="*/ 327804 w 7161695"/>
                <a:gd name="connsiteY209" fmla="*/ 0 h 1630392"/>
                <a:gd name="connsiteX210" fmla="*/ 241539 w 7161695"/>
                <a:gd name="connsiteY210" fmla="*/ 43132 h 1630392"/>
                <a:gd name="connsiteX211" fmla="*/ 215660 w 7161695"/>
                <a:gd name="connsiteY211" fmla="*/ 69011 h 1630392"/>
                <a:gd name="connsiteX212" fmla="*/ 189781 w 7161695"/>
                <a:gd name="connsiteY212" fmla="*/ 77638 h 1630392"/>
                <a:gd name="connsiteX213" fmla="*/ 103517 w 7161695"/>
                <a:gd name="connsiteY213" fmla="*/ 112143 h 1630392"/>
                <a:gd name="connsiteX214" fmla="*/ 51758 w 7161695"/>
                <a:gd name="connsiteY214" fmla="*/ 120770 h 1630392"/>
                <a:gd name="connsiteX215" fmla="*/ 0 w 7161695"/>
                <a:gd name="connsiteY215" fmla="*/ 138023 h 1630392"/>
                <a:gd name="connsiteX216" fmla="*/ 25879 w 7161695"/>
                <a:gd name="connsiteY216" fmla="*/ 198408 h 1630392"/>
                <a:gd name="connsiteX217" fmla="*/ 34506 w 7161695"/>
                <a:gd name="connsiteY217" fmla="*/ 224287 h 1630392"/>
                <a:gd name="connsiteX218" fmla="*/ 60385 w 7161695"/>
                <a:gd name="connsiteY218" fmla="*/ 232913 h 1630392"/>
                <a:gd name="connsiteX219" fmla="*/ 112143 w 7161695"/>
                <a:gd name="connsiteY219" fmla="*/ 224287 h 1630392"/>
                <a:gd name="connsiteX220" fmla="*/ 112143 w 7161695"/>
                <a:gd name="connsiteY220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476445 w 7161695"/>
                <a:gd name="connsiteY157" fmla="*/ 310551 h 1630392"/>
                <a:gd name="connsiteX158" fmla="*/ 3375228 w 7161695"/>
                <a:gd name="connsiteY158" fmla="*/ 322134 h 1630392"/>
                <a:gd name="connsiteX159" fmla="*/ 3312543 w 7161695"/>
                <a:gd name="connsiteY159" fmla="*/ 353683 h 1630392"/>
                <a:gd name="connsiteX160" fmla="*/ 3433313 w 7161695"/>
                <a:gd name="connsiteY160" fmla="*/ 284672 h 1630392"/>
                <a:gd name="connsiteX161" fmla="*/ 3088257 w 7161695"/>
                <a:gd name="connsiteY161" fmla="*/ 353683 h 1630392"/>
                <a:gd name="connsiteX162" fmla="*/ 2846717 w 7161695"/>
                <a:gd name="connsiteY162" fmla="*/ 284672 h 1630392"/>
                <a:gd name="connsiteX163" fmla="*/ 2786332 w 7161695"/>
                <a:gd name="connsiteY163" fmla="*/ 276045 h 1630392"/>
                <a:gd name="connsiteX164" fmla="*/ 2760453 w 7161695"/>
                <a:gd name="connsiteY164" fmla="*/ 258792 h 1630392"/>
                <a:gd name="connsiteX165" fmla="*/ 2725947 w 7161695"/>
                <a:gd name="connsiteY165" fmla="*/ 241540 h 1630392"/>
                <a:gd name="connsiteX166" fmla="*/ 2639683 w 7161695"/>
                <a:gd name="connsiteY166" fmla="*/ 198408 h 1630392"/>
                <a:gd name="connsiteX167" fmla="*/ 2544792 w 7161695"/>
                <a:gd name="connsiteY167" fmla="*/ 172528 h 1630392"/>
                <a:gd name="connsiteX168" fmla="*/ 2424023 w 7161695"/>
                <a:gd name="connsiteY168" fmla="*/ 120770 h 1630392"/>
                <a:gd name="connsiteX169" fmla="*/ 2596550 w 7161695"/>
                <a:gd name="connsiteY169" fmla="*/ 293298 h 1630392"/>
                <a:gd name="connsiteX170" fmla="*/ 2458528 w 7161695"/>
                <a:gd name="connsiteY170" fmla="*/ 215661 h 1630392"/>
                <a:gd name="connsiteX171" fmla="*/ 2622430 w 7161695"/>
                <a:gd name="connsiteY171" fmla="*/ 207033 h 1630392"/>
                <a:gd name="connsiteX172" fmla="*/ 2501660 w 7161695"/>
                <a:gd name="connsiteY172" fmla="*/ 189781 h 1630392"/>
                <a:gd name="connsiteX173" fmla="*/ 2432649 w 7161695"/>
                <a:gd name="connsiteY173" fmla="*/ 207034 h 1630392"/>
                <a:gd name="connsiteX174" fmla="*/ 2355011 w 7161695"/>
                <a:gd name="connsiteY174" fmla="*/ 163902 h 1630392"/>
                <a:gd name="connsiteX175" fmla="*/ 2251494 w 7161695"/>
                <a:gd name="connsiteY175" fmla="*/ 146649 h 1630392"/>
                <a:gd name="connsiteX176" fmla="*/ 2260121 w 7161695"/>
                <a:gd name="connsiteY176" fmla="*/ 232913 h 1630392"/>
                <a:gd name="connsiteX177" fmla="*/ 2208361 w 7161695"/>
                <a:gd name="connsiteY177" fmla="*/ 232914 h 1630392"/>
                <a:gd name="connsiteX178" fmla="*/ 2053087 w 7161695"/>
                <a:gd name="connsiteY178" fmla="*/ 163902 h 1630392"/>
                <a:gd name="connsiteX179" fmla="*/ 2027207 w 7161695"/>
                <a:gd name="connsiteY179" fmla="*/ 189781 h 1630392"/>
                <a:gd name="connsiteX180" fmla="*/ 1940943 w 7161695"/>
                <a:gd name="connsiteY180" fmla="*/ 241540 h 1630392"/>
                <a:gd name="connsiteX181" fmla="*/ 1915064 w 7161695"/>
                <a:gd name="connsiteY181" fmla="*/ 258792 h 1630392"/>
                <a:gd name="connsiteX182" fmla="*/ 1863306 w 7161695"/>
                <a:gd name="connsiteY182" fmla="*/ 276045 h 1630392"/>
                <a:gd name="connsiteX183" fmla="*/ 1725283 w 7161695"/>
                <a:gd name="connsiteY183" fmla="*/ 258792 h 1630392"/>
                <a:gd name="connsiteX184" fmla="*/ 1690777 w 7161695"/>
                <a:gd name="connsiteY184" fmla="*/ 241540 h 1630392"/>
                <a:gd name="connsiteX185" fmla="*/ 1639019 w 7161695"/>
                <a:gd name="connsiteY185" fmla="*/ 215660 h 1630392"/>
                <a:gd name="connsiteX186" fmla="*/ 1621766 w 7161695"/>
                <a:gd name="connsiteY186" fmla="*/ 189781 h 1630392"/>
                <a:gd name="connsiteX187" fmla="*/ 1526875 w 7161695"/>
                <a:gd name="connsiteY187" fmla="*/ 172528 h 1630392"/>
                <a:gd name="connsiteX188" fmla="*/ 1457864 w 7161695"/>
                <a:gd name="connsiteY188" fmla="*/ 155275 h 1630392"/>
                <a:gd name="connsiteX189" fmla="*/ 1380226 w 7161695"/>
                <a:gd name="connsiteY189" fmla="*/ 146649 h 1630392"/>
                <a:gd name="connsiteX190" fmla="*/ 1328468 w 7161695"/>
                <a:gd name="connsiteY190" fmla="*/ 138023 h 1630392"/>
                <a:gd name="connsiteX191" fmla="*/ 1293962 w 7161695"/>
                <a:gd name="connsiteY191" fmla="*/ 120770 h 1630392"/>
                <a:gd name="connsiteX192" fmla="*/ 1268083 w 7161695"/>
                <a:gd name="connsiteY192" fmla="*/ 112143 h 1630392"/>
                <a:gd name="connsiteX193" fmla="*/ 1250830 w 7161695"/>
                <a:gd name="connsiteY193" fmla="*/ 138023 h 1630392"/>
                <a:gd name="connsiteX194" fmla="*/ 1224951 w 7161695"/>
                <a:gd name="connsiteY194" fmla="*/ 155275 h 1630392"/>
                <a:gd name="connsiteX195" fmla="*/ 1199072 w 7161695"/>
                <a:gd name="connsiteY195" fmla="*/ 181155 h 1630392"/>
                <a:gd name="connsiteX196" fmla="*/ 1164566 w 7161695"/>
                <a:gd name="connsiteY196" fmla="*/ 198408 h 1630392"/>
                <a:gd name="connsiteX197" fmla="*/ 1086928 w 7161695"/>
                <a:gd name="connsiteY197" fmla="*/ 241540 h 1630392"/>
                <a:gd name="connsiteX198" fmla="*/ 1017917 w 7161695"/>
                <a:gd name="connsiteY198" fmla="*/ 215660 h 1630392"/>
                <a:gd name="connsiteX199" fmla="*/ 974785 w 7161695"/>
                <a:gd name="connsiteY199" fmla="*/ 198408 h 1630392"/>
                <a:gd name="connsiteX200" fmla="*/ 948906 w 7161695"/>
                <a:gd name="connsiteY200" fmla="*/ 189781 h 1630392"/>
                <a:gd name="connsiteX201" fmla="*/ 923026 w 7161695"/>
                <a:gd name="connsiteY201" fmla="*/ 172528 h 1630392"/>
                <a:gd name="connsiteX202" fmla="*/ 828136 w 7161695"/>
                <a:gd name="connsiteY202" fmla="*/ 138023 h 1630392"/>
                <a:gd name="connsiteX203" fmla="*/ 750498 w 7161695"/>
                <a:gd name="connsiteY203" fmla="*/ 112143 h 1630392"/>
                <a:gd name="connsiteX204" fmla="*/ 724619 w 7161695"/>
                <a:gd name="connsiteY204" fmla="*/ 103517 h 1630392"/>
                <a:gd name="connsiteX205" fmla="*/ 422694 w 7161695"/>
                <a:gd name="connsiteY205" fmla="*/ 112143 h 1630392"/>
                <a:gd name="connsiteX206" fmla="*/ 396815 w 7161695"/>
                <a:gd name="connsiteY206" fmla="*/ 103517 h 1630392"/>
                <a:gd name="connsiteX207" fmla="*/ 370936 w 7161695"/>
                <a:gd name="connsiteY207" fmla="*/ 77638 h 1630392"/>
                <a:gd name="connsiteX208" fmla="*/ 353683 w 7161695"/>
                <a:gd name="connsiteY208" fmla="*/ 17253 h 1630392"/>
                <a:gd name="connsiteX209" fmla="*/ 327804 w 7161695"/>
                <a:gd name="connsiteY209" fmla="*/ 0 h 1630392"/>
                <a:gd name="connsiteX210" fmla="*/ 241539 w 7161695"/>
                <a:gd name="connsiteY210" fmla="*/ 43132 h 1630392"/>
                <a:gd name="connsiteX211" fmla="*/ 215660 w 7161695"/>
                <a:gd name="connsiteY211" fmla="*/ 69011 h 1630392"/>
                <a:gd name="connsiteX212" fmla="*/ 189781 w 7161695"/>
                <a:gd name="connsiteY212" fmla="*/ 77638 h 1630392"/>
                <a:gd name="connsiteX213" fmla="*/ 103517 w 7161695"/>
                <a:gd name="connsiteY213" fmla="*/ 112143 h 1630392"/>
                <a:gd name="connsiteX214" fmla="*/ 51758 w 7161695"/>
                <a:gd name="connsiteY214" fmla="*/ 120770 h 1630392"/>
                <a:gd name="connsiteX215" fmla="*/ 0 w 7161695"/>
                <a:gd name="connsiteY215" fmla="*/ 138023 h 1630392"/>
                <a:gd name="connsiteX216" fmla="*/ 25879 w 7161695"/>
                <a:gd name="connsiteY216" fmla="*/ 198408 h 1630392"/>
                <a:gd name="connsiteX217" fmla="*/ 34506 w 7161695"/>
                <a:gd name="connsiteY217" fmla="*/ 224287 h 1630392"/>
                <a:gd name="connsiteX218" fmla="*/ 60385 w 7161695"/>
                <a:gd name="connsiteY218" fmla="*/ 232913 h 1630392"/>
                <a:gd name="connsiteX219" fmla="*/ 112143 w 7161695"/>
                <a:gd name="connsiteY219" fmla="*/ 224287 h 1630392"/>
                <a:gd name="connsiteX220" fmla="*/ 112143 w 7161695"/>
                <a:gd name="connsiteY220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310550 h 1630392"/>
                <a:gd name="connsiteX157" fmla="*/ 3476445 w 7161695"/>
                <a:gd name="connsiteY157" fmla="*/ 310551 h 1630392"/>
                <a:gd name="connsiteX158" fmla="*/ 3375228 w 7161695"/>
                <a:gd name="connsiteY158" fmla="*/ 322134 h 1630392"/>
                <a:gd name="connsiteX159" fmla="*/ 3312543 w 7161695"/>
                <a:gd name="connsiteY159" fmla="*/ 353683 h 1630392"/>
                <a:gd name="connsiteX160" fmla="*/ 3433313 w 7161695"/>
                <a:gd name="connsiteY160" fmla="*/ 284672 h 1630392"/>
                <a:gd name="connsiteX161" fmla="*/ 3088257 w 7161695"/>
                <a:gd name="connsiteY161" fmla="*/ 353683 h 1630392"/>
                <a:gd name="connsiteX162" fmla="*/ 2846717 w 7161695"/>
                <a:gd name="connsiteY162" fmla="*/ 284672 h 1630392"/>
                <a:gd name="connsiteX163" fmla="*/ 2786332 w 7161695"/>
                <a:gd name="connsiteY163" fmla="*/ 276045 h 1630392"/>
                <a:gd name="connsiteX164" fmla="*/ 2760453 w 7161695"/>
                <a:gd name="connsiteY164" fmla="*/ 258792 h 1630392"/>
                <a:gd name="connsiteX165" fmla="*/ 2725947 w 7161695"/>
                <a:gd name="connsiteY165" fmla="*/ 241540 h 1630392"/>
                <a:gd name="connsiteX166" fmla="*/ 2639683 w 7161695"/>
                <a:gd name="connsiteY166" fmla="*/ 198408 h 1630392"/>
                <a:gd name="connsiteX167" fmla="*/ 2544792 w 7161695"/>
                <a:gd name="connsiteY167" fmla="*/ 172528 h 1630392"/>
                <a:gd name="connsiteX168" fmla="*/ 2424023 w 7161695"/>
                <a:gd name="connsiteY168" fmla="*/ 120770 h 1630392"/>
                <a:gd name="connsiteX169" fmla="*/ 2596550 w 7161695"/>
                <a:gd name="connsiteY169" fmla="*/ 293298 h 1630392"/>
                <a:gd name="connsiteX170" fmla="*/ 2458528 w 7161695"/>
                <a:gd name="connsiteY170" fmla="*/ 215661 h 1630392"/>
                <a:gd name="connsiteX171" fmla="*/ 2622430 w 7161695"/>
                <a:gd name="connsiteY171" fmla="*/ 207033 h 1630392"/>
                <a:gd name="connsiteX172" fmla="*/ 2501660 w 7161695"/>
                <a:gd name="connsiteY172" fmla="*/ 189781 h 1630392"/>
                <a:gd name="connsiteX173" fmla="*/ 2432649 w 7161695"/>
                <a:gd name="connsiteY173" fmla="*/ 207034 h 1630392"/>
                <a:gd name="connsiteX174" fmla="*/ 2355011 w 7161695"/>
                <a:gd name="connsiteY174" fmla="*/ 163902 h 1630392"/>
                <a:gd name="connsiteX175" fmla="*/ 2251494 w 7161695"/>
                <a:gd name="connsiteY175" fmla="*/ 146649 h 1630392"/>
                <a:gd name="connsiteX176" fmla="*/ 2260121 w 7161695"/>
                <a:gd name="connsiteY176" fmla="*/ 232913 h 1630392"/>
                <a:gd name="connsiteX177" fmla="*/ 2208361 w 7161695"/>
                <a:gd name="connsiteY177" fmla="*/ 232914 h 1630392"/>
                <a:gd name="connsiteX178" fmla="*/ 2053087 w 7161695"/>
                <a:gd name="connsiteY178" fmla="*/ 163902 h 1630392"/>
                <a:gd name="connsiteX179" fmla="*/ 2027207 w 7161695"/>
                <a:gd name="connsiteY179" fmla="*/ 189781 h 1630392"/>
                <a:gd name="connsiteX180" fmla="*/ 1940943 w 7161695"/>
                <a:gd name="connsiteY180" fmla="*/ 241540 h 1630392"/>
                <a:gd name="connsiteX181" fmla="*/ 1915064 w 7161695"/>
                <a:gd name="connsiteY181" fmla="*/ 258792 h 1630392"/>
                <a:gd name="connsiteX182" fmla="*/ 1863306 w 7161695"/>
                <a:gd name="connsiteY182" fmla="*/ 276045 h 1630392"/>
                <a:gd name="connsiteX183" fmla="*/ 1725283 w 7161695"/>
                <a:gd name="connsiteY183" fmla="*/ 258792 h 1630392"/>
                <a:gd name="connsiteX184" fmla="*/ 1690777 w 7161695"/>
                <a:gd name="connsiteY184" fmla="*/ 241540 h 1630392"/>
                <a:gd name="connsiteX185" fmla="*/ 1639019 w 7161695"/>
                <a:gd name="connsiteY185" fmla="*/ 215660 h 1630392"/>
                <a:gd name="connsiteX186" fmla="*/ 1621766 w 7161695"/>
                <a:gd name="connsiteY186" fmla="*/ 189781 h 1630392"/>
                <a:gd name="connsiteX187" fmla="*/ 1526875 w 7161695"/>
                <a:gd name="connsiteY187" fmla="*/ 172528 h 1630392"/>
                <a:gd name="connsiteX188" fmla="*/ 1457864 w 7161695"/>
                <a:gd name="connsiteY188" fmla="*/ 155275 h 1630392"/>
                <a:gd name="connsiteX189" fmla="*/ 1380226 w 7161695"/>
                <a:gd name="connsiteY189" fmla="*/ 146649 h 1630392"/>
                <a:gd name="connsiteX190" fmla="*/ 1328468 w 7161695"/>
                <a:gd name="connsiteY190" fmla="*/ 138023 h 1630392"/>
                <a:gd name="connsiteX191" fmla="*/ 1293962 w 7161695"/>
                <a:gd name="connsiteY191" fmla="*/ 120770 h 1630392"/>
                <a:gd name="connsiteX192" fmla="*/ 1268083 w 7161695"/>
                <a:gd name="connsiteY192" fmla="*/ 112143 h 1630392"/>
                <a:gd name="connsiteX193" fmla="*/ 1250830 w 7161695"/>
                <a:gd name="connsiteY193" fmla="*/ 138023 h 1630392"/>
                <a:gd name="connsiteX194" fmla="*/ 1224951 w 7161695"/>
                <a:gd name="connsiteY194" fmla="*/ 155275 h 1630392"/>
                <a:gd name="connsiteX195" fmla="*/ 1199072 w 7161695"/>
                <a:gd name="connsiteY195" fmla="*/ 181155 h 1630392"/>
                <a:gd name="connsiteX196" fmla="*/ 1164566 w 7161695"/>
                <a:gd name="connsiteY196" fmla="*/ 198408 h 1630392"/>
                <a:gd name="connsiteX197" fmla="*/ 1086928 w 7161695"/>
                <a:gd name="connsiteY197" fmla="*/ 241540 h 1630392"/>
                <a:gd name="connsiteX198" fmla="*/ 1017917 w 7161695"/>
                <a:gd name="connsiteY198" fmla="*/ 215660 h 1630392"/>
                <a:gd name="connsiteX199" fmla="*/ 974785 w 7161695"/>
                <a:gd name="connsiteY199" fmla="*/ 198408 h 1630392"/>
                <a:gd name="connsiteX200" fmla="*/ 948906 w 7161695"/>
                <a:gd name="connsiteY200" fmla="*/ 189781 h 1630392"/>
                <a:gd name="connsiteX201" fmla="*/ 923026 w 7161695"/>
                <a:gd name="connsiteY201" fmla="*/ 172528 h 1630392"/>
                <a:gd name="connsiteX202" fmla="*/ 828136 w 7161695"/>
                <a:gd name="connsiteY202" fmla="*/ 138023 h 1630392"/>
                <a:gd name="connsiteX203" fmla="*/ 750498 w 7161695"/>
                <a:gd name="connsiteY203" fmla="*/ 112143 h 1630392"/>
                <a:gd name="connsiteX204" fmla="*/ 724619 w 7161695"/>
                <a:gd name="connsiteY204" fmla="*/ 103517 h 1630392"/>
                <a:gd name="connsiteX205" fmla="*/ 422694 w 7161695"/>
                <a:gd name="connsiteY205" fmla="*/ 112143 h 1630392"/>
                <a:gd name="connsiteX206" fmla="*/ 396815 w 7161695"/>
                <a:gd name="connsiteY206" fmla="*/ 103517 h 1630392"/>
                <a:gd name="connsiteX207" fmla="*/ 370936 w 7161695"/>
                <a:gd name="connsiteY207" fmla="*/ 77638 h 1630392"/>
                <a:gd name="connsiteX208" fmla="*/ 353683 w 7161695"/>
                <a:gd name="connsiteY208" fmla="*/ 17253 h 1630392"/>
                <a:gd name="connsiteX209" fmla="*/ 327804 w 7161695"/>
                <a:gd name="connsiteY209" fmla="*/ 0 h 1630392"/>
                <a:gd name="connsiteX210" fmla="*/ 241539 w 7161695"/>
                <a:gd name="connsiteY210" fmla="*/ 43132 h 1630392"/>
                <a:gd name="connsiteX211" fmla="*/ 215660 w 7161695"/>
                <a:gd name="connsiteY211" fmla="*/ 69011 h 1630392"/>
                <a:gd name="connsiteX212" fmla="*/ 189781 w 7161695"/>
                <a:gd name="connsiteY212" fmla="*/ 77638 h 1630392"/>
                <a:gd name="connsiteX213" fmla="*/ 103517 w 7161695"/>
                <a:gd name="connsiteY213" fmla="*/ 112143 h 1630392"/>
                <a:gd name="connsiteX214" fmla="*/ 51758 w 7161695"/>
                <a:gd name="connsiteY214" fmla="*/ 120770 h 1630392"/>
                <a:gd name="connsiteX215" fmla="*/ 0 w 7161695"/>
                <a:gd name="connsiteY215" fmla="*/ 138023 h 1630392"/>
                <a:gd name="connsiteX216" fmla="*/ 25879 w 7161695"/>
                <a:gd name="connsiteY216" fmla="*/ 198408 h 1630392"/>
                <a:gd name="connsiteX217" fmla="*/ 34506 w 7161695"/>
                <a:gd name="connsiteY217" fmla="*/ 224287 h 1630392"/>
                <a:gd name="connsiteX218" fmla="*/ 60385 w 7161695"/>
                <a:gd name="connsiteY218" fmla="*/ 232913 h 1630392"/>
                <a:gd name="connsiteX219" fmla="*/ 112143 w 7161695"/>
                <a:gd name="connsiteY219" fmla="*/ 224287 h 1630392"/>
                <a:gd name="connsiteX220" fmla="*/ 112143 w 7161695"/>
                <a:gd name="connsiteY220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703032 w 7161695"/>
                <a:gd name="connsiteY155" fmla="*/ 313508 h 1630392"/>
                <a:gd name="connsiteX156" fmla="*/ 3631721 w 7161695"/>
                <a:gd name="connsiteY156" fmla="*/ 198408 h 1630392"/>
                <a:gd name="connsiteX157" fmla="*/ 3597215 w 7161695"/>
                <a:gd name="connsiteY157" fmla="*/ 310550 h 1630392"/>
                <a:gd name="connsiteX158" fmla="*/ 3476445 w 7161695"/>
                <a:gd name="connsiteY158" fmla="*/ 310551 h 1630392"/>
                <a:gd name="connsiteX159" fmla="*/ 3375228 w 7161695"/>
                <a:gd name="connsiteY159" fmla="*/ 322134 h 1630392"/>
                <a:gd name="connsiteX160" fmla="*/ 3312543 w 7161695"/>
                <a:gd name="connsiteY160" fmla="*/ 353683 h 1630392"/>
                <a:gd name="connsiteX161" fmla="*/ 3433313 w 7161695"/>
                <a:gd name="connsiteY161" fmla="*/ 284672 h 1630392"/>
                <a:gd name="connsiteX162" fmla="*/ 3088257 w 7161695"/>
                <a:gd name="connsiteY162" fmla="*/ 353683 h 1630392"/>
                <a:gd name="connsiteX163" fmla="*/ 2846717 w 7161695"/>
                <a:gd name="connsiteY163" fmla="*/ 284672 h 1630392"/>
                <a:gd name="connsiteX164" fmla="*/ 2786332 w 7161695"/>
                <a:gd name="connsiteY164" fmla="*/ 276045 h 1630392"/>
                <a:gd name="connsiteX165" fmla="*/ 2760453 w 7161695"/>
                <a:gd name="connsiteY165" fmla="*/ 258792 h 1630392"/>
                <a:gd name="connsiteX166" fmla="*/ 2725947 w 7161695"/>
                <a:gd name="connsiteY166" fmla="*/ 241540 h 1630392"/>
                <a:gd name="connsiteX167" fmla="*/ 2639683 w 7161695"/>
                <a:gd name="connsiteY167" fmla="*/ 198408 h 1630392"/>
                <a:gd name="connsiteX168" fmla="*/ 2544792 w 7161695"/>
                <a:gd name="connsiteY168" fmla="*/ 172528 h 1630392"/>
                <a:gd name="connsiteX169" fmla="*/ 2424023 w 7161695"/>
                <a:gd name="connsiteY169" fmla="*/ 120770 h 1630392"/>
                <a:gd name="connsiteX170" fmla="*/ 2596550 w 7161695"/>
                <a:gd name="connsiteY170" fmla="*/ 293298 h 1630392"/>
                <a:gd name="connsiteX171" fmla="*/ 2458528 w 7161695"/>
                <a:gd name="connsiteY171" fmla="*/ 215661 h 1630392"/>
                <a:gd name="connsiteX172" fmla="*/ 2622430 w 7161695"/>
                <a:gd name="connsiteY172" fmla="*/ 207033 h 1630392"/>
                <a:gd name="connsiteX173" fmla="*/ 2501660 w 7161695"/>
                <a:gd name="connsiteY173" fmla="*/ 189781 h 1630392"/>
                <a:gd name="connsiteX174" fmla="*/ 2432649 w 7161695"/>
                <a:gd name="connsiteY174" fmla="*/ 207034 h 1630392"/>
                <a:gd name="connsiteX175" fmla="*/ 2355011 w 7161695"/>
                <a:gd name="connsiteY175" fmla="*/ 163902 h 1630392"/>
                <a:gd name="connsiteX176" fmla="*/ 2251494 w 7161695"/>
                <a:gd name="connsiteY176" fmla="*/ 146649 h 1630392"/>
                <a:gd name="connsiteX177" fmla="*/ 2260121 w 7161695"/>
                <a:gd name="connsiteY177" fmla="*/ 232913 h 1630392"/>
                <a:gd name="connsiteX178" fmla="*/ 2208361 w 7161695"/>
                <a:gd name="connsiteY178" fmla="*/ 232914 h 1630392"/>
                <a:gd name="connsiteX179" fmla="*/ 2053087 w 7161695"/>
                <a:gd name="connsiteY179" fmla="*/ 163902 h 1630392"/>
                <a:gd name="connsiteX180" fmla="*/ 2027207 w 7161695"/>
                <a:gd name="connsiteY180" fmla="*/ 189781 h 1630392"/>
                <a:gd name="connsiteX181" fmla="*/ 1940943 w 7161695"/>
                <a:gd name="connsiteY181" fmla="*/ 241540 h 1630392"/>
                <a:gd name="connsiteX182" fmla="*/ 1915064 w 7161695"/>
                <a:gd name="connsiteY182" fmla="*/ 258792 h 1630392"/>
                <a:gd name="connsiteX183" fmla="*/ 1863306 w 7161695"/>
                <a:gd name="connsiteY183" fmla="*/ 276045 h 1630392"/>
                <a:gd name="connsiteX184" fmla="*/ 1725283 w 7161695"/>
                <a:gd name="connsiteY184" fmla="*/ 258792 h 1630392"/>
                <a:gd name="connsiteX185" fmla="*/ 1690777 w 7161695"/>
                <a:gd name="connsiteY185" fmla="*/ 241540 h 1630392"/>
                <a:gd name="connsiteX186" fmla="*/ 1639019 w 7161695"/>
                <a:gd name="connsiteY186" fmla="*/ 215660 h 1630392"/>
                <a:gd name="connsiteX187" fmla="*/ 1621766 w 7161695"/>
                <a:gd name="connsiteY187" fmla="*/ 189781 h 1630392"/>
                <a:gd name="connsiteX188" fmla="*/ 1526875 w 7161695"/>
                <a:gd name="connsiteY188" fmla="*/ 172528 h 1630392"/>
                <a:gd name="connsiteX189" fmla="*/ 1457864 w 7161695"/>
                <a:gd name="connsiteY189" fmla="*/ 155275 h 1630392"/>
                <a:gd name="connsiteX190" fmla="*/ 1380226 w 7161695"/>
                <a:gd name="connsiteY190" fmla="*/ 146649 h 1630392"/>
                <a:gd name="connsiteX191" fmla="*/ 1328468 w 7161695"/>
                <a:gd name="connsiteY191" fmla="*/ 138023 h 1630392"/>
                <a:gd name="connsiteX192" fmla="*/ 1293962 w 7161695"/>
                <a:gd name="connsiteY192" fmla="*/ 120770 h 1630392"/>
                <a:gd name="connsiteX193" fmla="*/ 1268083 w 7161695"/>
                <a:gd name="connsiteY193" fmla="*/ 112143 h 1630392"/>
                <a:gd name="connsiteX194" fmla="*/ 1250830 w 7161695"/>
                <a:gd name="connsiteY194" fmla="*/ 138023 h 1630392"/>
                <a:gd name="connsiteX195" fmla="*/ 1224951 w 7161695"/>
                <a:gd name="connsiteY195" fmla="*/ 155275 h 1630392"/>
                <a:gd name="connsiteX196" fmla="*/ 1199072 w 7161695"/>
                <a:gd name="connsiteY196" fmla="*/ 181155 h 1630392"/>
                <a:gd name="connsiteX197" fmla="*/ 1164566 w 7161695"/>
                <a:gd name="connsiteY197" fmla="*/ 198408 h 1630392"/>
                <a:gd name="connsiteX198" fmla="*/ 1086928 w 7161695"/>
                <a:gd name="connsiteY198" fmla="*/ 241540 h 1630392"/>
                <a:gd name="connsiteX199" fmla="*/ 1017917 w 7161695"/>
                <a:gd name="connsiteY199" fmla="*/ 215660 h 1630392"/>
                <a:gd name="connsiteX200" fmla="*/ 974785 w 7161695"/>
                <a:gd name="connsiteY200" fmla="*/ 198408 h 1630392"/>
                <a:gd name="connsiteX201" fmla="*/ 948906 w 7161695"/>
                <a:gd name="connsiteY201" fmla="*/ 189781 h 1630392"/>
                <a:gd name="connsiteX202" fmla="*/ 923026 w 7161695"/>
                <a:gd name="connsiteY202" fmla="*/ 172528 h 1630392"/>
                <a:gd name="connsiteX203" fmla="*/ 828136 w 7161695"/>
                <a:gd name="connsiteY203" fmla="*/ 138023 h 1630392"/>
                <a:gd name="connsiteX204" fmla="*/ 750498 w 7161695"/>
                <a:gd name="connsiteY204" fmla="*/ 112143 h 1630392"/>
                <a:gd name="connsiteX205" fmla="*/ 724619 w 7161695"/>
                <a:gd name="connsiteY205" fmla="*/ 103517 h 1630392"/>
                <a:gd name="connsiteX206" fmla="*/ 422694 w 7161695"/>
                <a:gd name="connsiteY206" fmla="*/ 112143 h 1630392"/>
                <a:gd name="connsiteX207" fmla="*/ 396815 w 7161695"/>
                <a:gd name="connsiteY207" fmla="*/ 103517 h 1630392"/>
                <a:gd name="connsiteX208" fmla="*/ 370936 w 7161695"/>
                <a:gd name="connsiteY208" fmla="*/ 77638 h 1630392"/>
                <a:gd name="connsiteX209" fmla="*/ 353683 w 7161695"/>
                <a:gd name="connsiteY209" fmla="*/ 17253 h 1630392"/>
                <a:gd name="connsiteX210" fmla="*/ 327804 w 7161695"/>
                <a:gd name="connsiteY210" fmla="*/ 0 h 1630392"/>
                <a:gd name="connsiteX211" fmla="*/ 241539 w 7161695"/>
                <a:gd name="connsiteY211" fmla="*/ 43132 h 1630392"/>
                <a:gd name="connsiteX212" fmla="*/ 215660 w 7161695"/>
                <a:gd name="connsiteY212" fmla="*/ 69011 h 1630392"/>
                <a:gd name="connsiteX213" fmla="*/ 189781 w 7161695"/>
                <a:gd name="connsiteY213" fmla="*/ 77638 h 1630392"/>
                <a:gd name="connsiteX214" fmla="*/ 103517 w 7161695"/>
                <a:gd name="connsiteY214" fmla="*/ 112143 h 1630392"/>
                <a:gd name="connsiteX215" fmla="*/ 51758 w 7161695"/>
                <a:gd name="connsiteY215" fmla="*/ 120770 h 1630392"/>
                <a:gd name="connsiteX216" fmla="*/ 0 w 7161695"/>
                <a:gd name="connsiteY216" fmla="*/ 138023 h 1630392"/>
                <a:gd name="connsiteX217" fmla="*/ 25879 w 7161695"/>
                <a:gd name="connsiteY217" fmla="*/ 198408 h 1630392"/>
                <a:gd name="connsiteX218" fmla="*/ 34506 w 7161695"/>
                <a:gd name="connsiteY218" fmla="*/ 224287 h 1630392"/>
                <a:gd name="connsiteX219" fmla="*/ 60385 w 7161695"/>
                <a:gd name="connsiteY219" fmla="*/ 232913 h 1630392"/>
                <a:gd name="connsiteX220" fmla="*/ 112143 w 7161695"/>
                <a:gd name="connsiteY220" fmla="*/ 224287 h 1630392"/>
                <a:gd name="connsiteX221" fmla="*/ 112143 w 7161695"/>
                <a:gd name="connsiteY221" fmla="*/ 215660 h 1630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</a:cxnLst>
              <a:rect l="l" t="t" r="r" b="b"/>
              <a:pathLst>
                <a:path w="7161695" h="1630392">
                  <a:moveTo>
                    <a:pt x="112143" y="215660"/>
                  </a:moveTo>
                  <a:cubicBezTo>
                    <a:pt x="119332" y="212784"/>
                    <a:pt x="140613" y="207034"/>
                    <a:pt x="155275" y="207034"/>
                  </a:cubicBezTo>
                  <a:cubicBezTo>
                    <a:pt x="196264" y="207034"/>
                    <a:pt x="236223" y="216322"/>
                    <a:pt x="276045" y="224287"/>
                  </a:cubicBezTo>
                  <a:cubicBezTo>
                    <a:pt x="287547" y="230038"/>
                    <a:pt x="298510" y="237025"/>
                    <a:pt x="310551" y="241540"/>
                  </a:cubicBezTo>
                  <a:cubicBezTo>
                    <a:pt x="321652" y="245703"/>
                    <a:pt x="334452" y="244864"/>
                    <a:pt x="345056" y="250166"/>
                  </a:cubicBezTo>
                  <a:cubicBezTo>
                    <a:pt x="363602" y="259439"/>
                    <a:pt x="379562" y="273170"/>
                    <a:pt x="396815" y="284672"/>
                  </a:cubicBezTo>
                  <a:cubicBezTo>
                    <a:pt x="421080" y="300849"/>
                    <a:pt x="476073" y="309781"/>
                    <a:pt x="508958" y="319177"/>
                  </a:cubicBezTo>
                  <a:cubicBezTo>
                    <a:pt x="517701" y="321675"/>
                    <a:pt x="526211" y="324928"/>
                    <a:pt x="534838" y="327804"/>
                  </a:cubicBezTo>
                  <a:cubicBezTo>
                    <a:pt x="585358" y="365694"/>
                    <a:pt x="690113" y="359434"/>
                    <a:pt x="603849" y="362309"/>
                  </a:cubicBezTo>
                  <a:lnTo>
                    <a:pt x="17252" y="345056"/>
                  </a:lnTo>
                  <a:cubicBezTo>
                    <a:pt x="-44570" y="346494"/>
                    <a:pt x="189782" y="355121"/>
                    <a:pt x="232914" y="370936"/>
                  </a:cubicBezTo>
                  <a:cubicBezTo>
                    <a:pt x="276046" y="386751"/>
                    <a:pt x="274607" y="437072"/>
                    <a:pt x="276045" y="439947"/>
                  </a:cubicBezTo>
                  <a:cubicBezTo>
                    <a:pt x="277483" y="442823"/>
                    <a:pt x="253042" y="385313"/>
                    <a:pt x="241540" y="388189"/>
                  </a:cubicBezTo>
                  <a:cubicBezTo>
                    <a:pt x="204159" y="385313"/>
                    <a:pt x="483079" y="454324"/>
                    <a:pt x="526211" y="465826"/>
                  </a:cubicBezTo>
                  <a:cubicBezTo>
                    <a:pt x="569343" y="477328"/>
                    <a:pt x="509380" y="458105"/>
                    <a:pt x="500332" y="457200"/>
                  </a:cubicBezTo>
                  <a:cubicBezTo>
                    <a:pt x="451608" y="452328"/>
                    <a:pt x="402566" y="451449"/>
                    <a:pt x="353683" y="448574"/>
                  </a:cubicBezTo>
                  <a:cubicBezTo>
                    <a:pt x="336430" y="451449"/>
                    <a:pt x="312091" y="442967"/>
                    <a:pt x="301924" y="457200"/>
                  </a:cubicBezTo>
                  <a:cubicBezTo>
                    <a:pt x="281421" y="485904"/>
                    <a:pt x="319901" y="521063"/>
                    <a:pt x="336430" y="534838"/>
                  </a:cubicBezTo>
                  <a:cubicBezTo>
                    <a:pt x="363836" y="557677"/>
                    <a:pt x="361785" y="550709"/>
                    <a:pt x="396815" y="560717"/>
                  </a:cubicBezTo>
                  <a:cubicBezTo>
                    <a:pt x="405558" y="563215"/>
                    <a:pt x="413921" y="566951"/>
                    <a:pt x="422694" y="569343"/>
                  </a:cubicBezTo>
                  <a:cubicBezTo>
                    <a:pt x="445570" y="575582"/>
                    <a:pt x="491706" y="586596"/>
                    <a:pt x="491706" y="586596"/>
                  </a:cubicBezTo>
                  <a:cubicBezTo>
                    <a:pt x="416079" y="662221"/>
                    <a:pt x="512023" y="569663"/>
                    <a:pt x="439947" y="629728"/>
                  </a:cubicBezTo>
                  <a:cubicBezTo>
                    <a:pt x="415041" y="650484"/>
                    <a:pt x="413779" y="656042"/>
                    <a:pt x="396815" y="681487"/>
                  </a:cubicBezTo>
                  <a:lnTo>
                    <a:pt x="431321" y="733245"/>
                  </a:lnTo>
                  <a:cubicBezTo>
                    <a:pt x="439296" y="745208"/>
                    <a:pt x="445851" y="758924"/>
                    <a:pt x="457200" y="767751"/>
                  </a:cubicBezTo>
                  <a:cubicBezTo>
                    <a:pt x="513419" y="811478"/>
                    <a:pt x="492390" y="781033"/>
                    <a:pt x="534838" y="802257"/>
                  </a:cubicBezTo>
                  <a:cubicBezTo>
                    <a:pt x="594411" y="832043"/>
                    <a:pt x="523408" y="810181"/>
                    <a:pt x="595223" y="828136"/>
                  </a:cubicBezTo>
                  <a:cubicBezTo>
                    <a:pt x="640670" y="873583"/>
                    <a:pt x="611946" y="854429"/>
                    <a:pt x="707366" y="871268"/>
                  </a:cubicBezTo>
                  <a:cubicBezTo>
                    <a:pt x="821093" y="891337"/>
                    <a:pt x="863586" y="904036"/>
                    <a:pt x="974785" y="905774"/>
                  </a:cubicBezTo>
                  <a:lnTo>
                    <a:pt x="1958196" y="914400"/>
                  </a:lnTo>
                  <a:cubicBezTo>
                    <a:pt x="1994132" y="921587"/>
                    <a:pt x="2002323" y="922514"/>
                    <a:pt x="2035834" y="931653"/>
                  </a:cubicBezTo>
                  <a:cubicBezTo>
                    <a:pt x="2056030" y="937161"/>
                    <a:pt x="2075821" y="944199"/>
                    <a:pt x="2096219" y="948906"/>
                  </a:cubicBezTo>
                  <a:cubicBezTo>
                    <a:pt x="2113262" y="952839"/>
                    <a:pt x="2130768" y="954403"/>
                    <a:pt x="2147977" y="957532"/>
                  </a:cubicBezTo>
                  <a:cubicBezTo>
                    <a:pt x="2188139" y="964834"/>
                    <a:pt x="2188687" y="965553"/>
                    <a:pt x="2225615" y="974785"/>
                  </a:cubicBezTo>
                  <a:cubicBezTo>
                    <a:pt x="2234241" y="983411"/>
                    <a:pt x="2241343" y="993897"/>
                    <a:pt x="2251494" y="1000664"/>
                  </a:cubicBezTo>
                  <a:cubicBezTo>
                    <a:pt x="2259060" y="1005708"/>
                    <a:pt x="2268630" y="1006793"/>
                    <a:pt x="2277373" y="1009291"/>
                  </a:cubicBezTo>
                  <a:cubicBezTo>
                    <a:pt x="2311248" y="1018970"/>
                    <a:pt x="2307881" y="1015052"/>
                    <a:pt x="2337758" y="1026543"/>
                  </a:cubicBezTo>
                  <a:cubicBezTo>
                    <a:pt x="2366664" y="1037661"/>
                    <a:pt x="2395268" y="1049547"/>
                    <a:pt x="2424023" y="1061049"/>
                  </a:cubicBezTo>
                  <a:cubicBezTo>
                    <a:pt x="2449243" y="1071137"/>
                    <a:pt x="2508898" y="1076340"/>
                    <a:pt x="2527539" y="1078302"/>
                  </a:cubicBezTo>
                  <a:cubicBezTo>
                    <a:pt x="2559125" y="1081627"/>
                    <a:pt x="2590800" y="1084053"/>
                    <a:pt x="2622430" y="1086928"/>
                  </a:cubicBezTo>
                  <a:cubicBezTo>
                    <a:pt x="2754328" y="1113309"/>
                    <a:pt x="2546605" y="1072853"/>
                    <a:pt x="2734573" y="1104181"/>
                  </a:cubicBezTo>
                  <a:cubicBezTo>
                    <a:pt x="2805215" y="1115955"/>
                    <a:pt x="2828236" y="1127595"/>
                    <a:pt x="2898475" y="1130060"/>
                  </a:cubicBezTo>
                  <a:cubicBezTo>
                    <a:pt x="3036443" y="1134901"/>
                    <a:pt x="3174520" y="1135811"/>
                    <a:pt x="3312543" y="1138687"/>
                  </a:cubicBezTo>
                  <a:cubicBezTo>
                    <a:pt x="3306792" y="1130061"/>
                    <a:pt x="3295290" y="1123176"/>
                    <a:pt x="3295290" y="1112808"/>
                  </a:cubicBezTo>
                  <a:cubicBezTo>
                    <a:pt x="3295290" y="1077275"/>
                    <a:pt x="3315419" y="1077343"/>
                    <a:pt x="3338423" y="1069675"/>
                  </a:cubicBezTo>
                  <a:cubicBezTo>
                    <a:pt x="3378679" y="1072551"/>
                    <a:pt x="3419055" y="1074077"/>
                    <a:pt x="3459192" y="1078302"/>
                  </a:cubicBezTo>
                  <a:cubicBezTo>
                    <a:pt x="3473773" y="1079837"/>
                    <a:pt x="3487791" y="1084990"/>
                    <a:pt x="3502324" y="1086928"/>
                  </a:cubicBezTo>
                  <a:cubicBezTo>
                    <a:pt x="3530969" y="1090747"/>
                    <a:pt x="3559834" y="1092679"/>
                    <a:pt x="3588589" y="1095555"/>
                  </a:cubicBezTo>
                  <a:cubicBezTo>
                    <a:pt x="3686637" y="1144580"/>
                    <a:pt x="3600769" y="1107534"/>
                    <a:pt x="3830128" y="1121434"/>
                  </a:cubicBezTo>
                  <a:cubicBezTo>
                    <a:pt x="3856119" y="1123009"/>
                    <a:pt x="3881770" y="1128574"/>
                    <a:pt x="3907766" y="1130060"/>
                  </a:cubicBezTo>
                  <a:cubicBezTo>
                    <a:pt x="3982462" y="1134328"/>
                    <a:pt x="4057291" y="1135811"/>
                    <a:pt x="4132053" y="1138687"/>
                  </a:cubicBezTo>
                  <a:cubicBezTo>
                    <a:pt x="4135218" y="1138951"/>
                    <a:pt x="4250299" y="1144579"/>
                    <a:pt x="4278702" y="1155940"/>
                  </a:cubicBezTo>
                  <a:cubicBezTo>
                    <a:pt x="4334048" y="1178079"/>
                    <a:pt x="4305828" y="1178129"/>
                    <a:pt x="4347713" y="1199072"/>
                  </a:cubicBezTo>
                  <a:cubicBezTo>
                    <a:pt x="4355846" y="1203138"/>
                    <a:pt x="4364966" y="1204823"/>
                    <a:pt x="4373592" y="1207698"/>
                  </a:cubicBezTo>
                  <a:cubicBezTo>
                    <a:pt x="4385094" y="1216324"/>
                    <a:pt x="4395238" y="1227147"/>
                    <a:pt x="4408098" y="1233577"/>
                  </a:cubicBezTo>
                  <a:cubicBezTo>
                    <a:pt x="4424364" y="1241710"/>
                    <a:pt x="4442603" y="1245079"/>
                    <a:pt x="4459856" y="1250830"/>
                  </a:cubicBezTo>
                  <a:lnTo>
                    <a:pt x="4485736" y="1259457"/>
                  </a:lnTo>
                  <a:cubicBezTo>
                    <a:pt x="4509450" y="1267362"/>
                    <a:pt x="4530539" y="1279284"/>
                    <a:pt x="4554747" y="1285336"/>
                  </a:cubicBezTo>
                  <a:cubicBezTo>
                    <a:pt x="4568971" y="1288892"/>
                    <a:pt x="4583502" y="1291087"/>
                    <a:pt x="4597879" y="1293962"/>
                  </a:cubicBezTo>
                  <a:cubicBezTo>
                    <a:pt x="4684611" y="1337328"/>
                    <a:pt x="4575181" y="1286396"/>
                    <a:pt x="4675517" y="1319841"/>
                  </a:cubicBezTo>
                  <a:cubicBezTo>
                    <a:pt x="4687717" y="1323908"/>
                    <a:pt x="4697658" y="1333561"/>
                    <a:pt x="4710023" y="1337094"/>
                  </a:cubicBezTo>
                  <a:cubicBezTo>
                    <a:pt x="4738219" y="1345150"/>
                    <a:pt x="4767532" y="1348596"/>
                    <a:pt x="4796287" y="1354347"/>
                  </a:cubicBezTo>
                  <a:cubicBezTo>
                    <a:pt x="4851036" y="1365297"/>
                    <a:pt x="4825201" y="1359420"/>
                    <a:pt x="4873924" y="1371600"/>
                  </a:cubicBezTo>
                  <a:cubicBezTo>
                    <a:pt x="4967105" y="1427508"/>
                    <a:pt x="4872589" y="1376492"/>
                    <a:pt x="4951562" y="1406106"/>
                  </a:cubicBezTo>
                  <a:cubicBezTo>
                    <a:pt x="4963603" y="1410621"/>
                    <a:pt x="4973958" y="1419033"/>
                    <a:pt x="4986068" y="1423358"/>
                  </a:cubicBezTo>
                  <a:cubicBezTo>
                    <a:pt x="5014340" y="1433455"/>
                    <a:pt x="5043639" y="1440409"/>
                    <a:pt x="5072332" y="1449238"/>
                  </a:cubicBezTo>
                  <a:cubicBezTo>
                    <a:pt x="5081023" y="1451912"/>
                    <a:pt x="5089351" y="1455819"/>
                    <a:pt x="5098211" y="1457864"/>
                  </a:cubicBezTo>
                  <a:cubicBezTo>
                    <a:pt x="5126784" y="1464458"/>
                    <a:pt x="5156026" y="1468005"/>
                    <a:pt x="5184475" y="1475117"/>
                  </a:cubicBezTo>
                  <a:cubicBezTo>
                    <a:pt x="5233205" y="1487299"/>
                    <a:pt x="5207355" y="1481418"/>
                    <a:pt x="5262113" y="1492370"/>
                  </a:cubicBezTo>
                  <a:cubicBezTo>
                    <a:pt x="5273615" y="1498121"/>
                    <a:pt x="5284578" y="1505108"/>
                    <a:pt x="5296619" y="1509623"/>
                  </a:cubicBezTo>
                  <a:cubicBezTo>
                    <a:pt x="5325558" y="1520475"/>
                    <a:pt x="5374223" y="1523420"/>
                    <a:pt x="5400136" y="1526875"/>
                  </a:cubicBezTo>
                  <a:cubicBezTo>
                    <a:pt x="5420290" y="1529562"/>
                    <a:pt x="5440465" y="1532159"/>
                    <a:pt x="5460521" y="1535502"/>
                  </a:cubicBezTo>
                  <a:cubicBezTo>
                    <a:pt x="5474984" y="1537912"/>
                    <a:pt x="5489138" y="1542054"/>
                    <a:pt x="5503653" y="1544128"/>
                  </a:cubicBezTo>
                  <a:cubicBezTo>
                    <a:pt x="5529430" y="1547810"/>
                    <a:pt x="5555411" y="1549879"/>
                    <a:pt x="5581290" y="1552755"/>
                  </a:cubicBezTo>
                  <a:cubicBezTo>
                    <a:pt x="5683402" y="1593599"/>
                    <a:pt x="5608999" y="1568605"/>
                    <a:pt x="5814204" y="1587260"/>
                  </a:cubicBezTo>
                  <a:lnTo>
                    <a:pt x="5909094" y="1595887"/>
                  </a:lnTo>
                  <a:cubicBezTo>
                    <a:pt x="5979345" y="1602274"/>
                    <a:pt x="6039721" y="1601179"/>
                    <a:pt x="6107502" y="1613140"/>
                  </a:cubicBezTo>
                  <a:cubicBezTo>
                    <a:pt x="6133609" y="1617747"/>
                    <a:pt x="6159260" y="1624641"/>
                    <a:pt x="6185139" y="1630392"/>
                  </a:cubicBezTo>
                  <a:lnTo>
                    <a:pt x="6435306" y="1621766"/>
                  </a:lnTo>
                  <a:cubicBezTo>
                    <a:pt x="6449425" y="1619051"/>
                    <a:pt x="6420471" y="1596464"/>
                    <a:pt x="6409426" y="1587260"/>
                  </a:cubicBezTo>
                  <a:cubicBezTo>
                    <a:pt x="6402441" y="1581439"/>
                    <a:pt x="6392173" y="1581509"/>
                    <a:pt x="6383547" y="1578634"/>
                  </a:cubicBezTo>
                  <a:lnTo>
                    <a:pt x="6331789" y="1544128"/>
                  </a:lnTo>
                  <a:cubicBezTo>
                    <a:pt x="6313248" y="1531767"/>
                    <a:pt x="6314521" y="1509593"/>
                    <a:pt x="6305909" y="1492370"/>
                  </a:cubicBezTo>
                  <a:cubicBezTo>
                    <a:pt x="6301272" y="1483097"/>
                    <a:pt x="6294407" y="1475117"/>
                    <a:pt x="6288656" y="1466491"/>
                  </a:cubicBezTo>
                  <a:cubicBezTo>
                    <a:pt x="6291532" y="1454989"/>
                    <a:pt x="6290706" y="1441850"/>
                    <a:pt x="6297283" y="1431985"/>
                  </a:cubicBezTo>
                  <a:cubicBezTo>
                    <a:pt x="6303034" y="1423359"/>
                    <a:pt x="6314160" y="1419876"/>
                    <a:pt x="6323162" y="1414732"/>
                  </a:cubicBezTo>
                  <a:cubicBezTo>
                    <a:pt x="6353009" y="1397676"/>
                    <a:pt x="6354513" y="1398531"/>
                    <a:pt x="6383547" y="1388853"/>
                  </a:cubicBezTo>
                  <a:cubicBezTo>
                    <a:pt x="6392173" y="1383102"/>
                    <a:pt x="6399897" y="1375684"/>
                    <a:pt x="6409426" y="1371600"/>
                  </a:cubicBezTo>
                  <a:cubicBezTo>
                    <a:pt x="6420323" y="1366930"/>
                    <a:pt x="6432306" y="1365299"/>
                    <a:pt x="6443932" y="1362974"/>
                  </a:cubicBezTo>
                  <a:cubicBezTo>
                    <a:pt x="6516290" y="1348502"/>
                    <a:pt x="6522569" y="1353769"/>
                    <a:pt x="6616460" y="1345721"/>
                  </a:cubicBezTo>
                  <a:lnTo>
                    <a:pt x="6797615" y="1328468"/>
                  </a:lnTo>
                  <a:cubicBezTo>
                    <a:pt x="6918385" y="1331343"/>
                    <a:pt x="7039120" y="1337094"/>
                    <a:pt x="7159924" y="1337094"/>
                  </a:cubicBezTo>
                  <a:cubicBezTo>
                    <a:pt x="7169017" y="1337094"/>
                    <a:pt x="7140475" y="1334898"/>
                    <a:pt x="7134045" y="1328468"/>
                  </a:cubicBezTo>
                  <a:cubicBezTo>
                    <a:pt x="7127615" y="1322038"/>
                    <a:pt x="7129001" y="1310947"/>
                    <a:pt x="7125419" y="1302589"/>
                  </a:cubicBezTo>
                  <a:cubicBezTo>
                    <a:pt x="7080053" y="1196733"/>
                    <a:pt x="7134227" y="1328830"/>
                    <a:pt x="7090913" y="1242204"/>
                  </a:cubicBezTo>
                  <a:cubicBezTo>
                    <a:pt x="7083988" y="1228354"/>
                    <a:pt x="7079097" y="1213571"/>
                    <a:pt x="7073660" y="1199072"/>
                  </a:cubicBezTo>
                  <a:cubicBezTo>
                    <a:pt x="7061570" y="1166831"/>
                    <a:pt x="7056722" y="1139944"/>
                    <a:pt x="7047781" y="1104181"/>
                  </a:cubicBezTo>
                  <a:cubicBezTo>
                    <a:pt x="7043752" y="1088066"/>
                    <a:pt x="7035219" y="1063521"/>
                    <a:pt x="7021902" y="1052423"/>
                  </a:cubicBezTo>
                  <a:cubicBezTo>
                    <a:pt x="7012023" y="1044191"/>
                    <a:pt x="6998898" y="1040921"/>
                    <a:pt x="6987396" y="1035170"/>
                  </a:cubicBezTo>
                  <a:cubicBezTo>
                    <a:pt x="6955766" y="1038045"/>
                    <a:pt x="6923783" y="1038277"/>
                    <a:pt x="6892506" y="1043796"/>
                  </a:cubicBezTo>
                  <a:cubicBezTo>
                    <a:pt x="6874596" y="1046956"/>
                    <a:pt x="6858166" y="1055823"/>
                    <a:pt x="6840747" y="1061049"/>
                  </a:cubicBezTo>
                  <a:cubicBezTo>
                    <a:pt x="6803776" y="1072140"/>
                    <a:pt x="6788377" y="1072227"/>
                    <a:pt x="6745856" y="1078302"/>
                  </a:cubicBezTo>
                  <a:cubicBezTo>
                    <a:pt x="6691784" y="1096325"/>
                    <a:pt x="6698637" y="1096366"/>
                    <a:pt x="6607834" y="1095555"/>
                  </a:cubicBezTo>
                  <a:cubicBezTo>
                    <a:pt x="6323116" y="1093013"/>
                    <a:pt x="6038491" y="1084053"/>
                    <a:pt x="5753819" y="1078302"/>
                  </a:cubicBezTo>
                  <a:cubicBezTo>
                    <a:pt x="5704694" y="1075412"/>
                    <a:pt x="5598631" y="1072388"/>
                    <a:pt x="5538158" y="1061049"/>
                  </a:cubicBezTo>
                  <a:cubicBezTo>
                    <a:pt x="5514852" y="1056679"/>
                    <a:pt x="5492398" y="1048446"/>
                    <a:pt x="5469147" y="1043796"/>
                  </a:cubicBezTo>
                  <a:cubicBezTo>
                    <a:pt x="5407194" y="1031405"/>
                    <a:pt x="5329150" y="1030194"/>
                    <a:pt x="5270739" y="1026543"/>
                  </a:cubicBezTo>
                  <a:cubicBezTo>
                    <a:pt x="5259237" y="1020792"/>
                    <a:pt x="5245327" y="1018384"/>
                    <a:pt x="5236234" y="1009291"/>
                  </a:cubicBezTo>
                  <a:cubicBezTo>
                    <a:pt x="5208674" y="981731"/>
                    <a:pt x="5237889" y="979156"/>
                    <a:pt x="5253487" y="966158"/>
                  </a:cubicBezTo>
                  <a:cubicBezTo>
                    <a:pt x="5296566" y="930259"/>
                    <a:pt x="5259765" y="946812"/>
                    <a:pt x="5305245" y="931653"/>
                  </a:cubicBezTo>
                  <a:cubicBezTo>
                    <a:pt x="5362216" y="893672"/>
                    <a:pt x="5293293" y="936343"/>
                    <a:pt x="5382883" y="897147"/>
                  </a:cubicBezTo>
                  <a:cubicBezTo>
                    <a:pt x="5403930" y="887939"/>
                    <a:pt x="5477381" y="846279"/>
                    <a:pt x="5512279" y="836762"/>
                  </a:cubicBezTo>
                  <a:cubicBezTo>
                    <a:pt x="5529154" y="832160"/>
                    <a:pt x="5546785" y="831011"/>
                    <a:pt x="5564038" y="828136"/>
                  </a:cubicBezTo>
                  <a:cubicBezTo>
                    <a:pt x="5648703" y="771691"/>
                    <a:pt x="5591509" y="817159"/>
                    <a:pt x="5382883" y="802257"/>
                  </a:cubicBezTo>
                  <a:cubicBezTo>
                    <a:pt x="5371057" y="801412"/>
                    <a:pt x="5360095" y="795433"/>
                    <a:pt x="5348377" y="793630"/>
                  </a:cubicBezTo>
                  <a:cubicBezTo>
                    <a:pt x="5322641" y="789671"/>
                    <a:pt x="5296618" y="787879"/>
                    <a:pt x="5270739" y="785004"/>
                  </a:cubicBezTo>
                  <a:cubicBezTo>
                    <a:pt x="5327954" y="708718"/>
                    <a:pt x="5313405" y="743271"/>
                    <a:pt x="5331124" y="690113"/>
                  </a:cubicBezTo>
                  <a:cubicBezTo>
                    <a:pt x="5319622" y="678611"/>
                    <a:pt x="5309855" y="665062"/>
                    <a:pt x="5296619" y="655608"/>
                  </a:cubicBezTo>
                  <a:cubicBezTo>
                    <a:pt x="5289219" y="650323"/>
                    <a:pt x="5278872" y="651048"/>
                    <a:pt x="5270739" y="646981"/>
                  </a:cubicBezTo>
                  <a:cubicBezTo>
                    <a:pt x="5261466" y="642344"/>
                    <a:pt x="5253486" y="635479"/>
                    <a:pt x="5244860" y="629728"/>
                  </a:cubicBezTo>
                  <a:cubicBezTo>
                    <a:pt x="5239939" y="614965"/>
                    <a:pt x="5233315" y="587526"/>
                    <a:pt x="5218981" y="577970"/>
                  </a:cubicBezTo>
                  <a:cubicBezTo>
                    <a:pt x="5209116" y="571393"/>
                    <a:pt x="5195977" y="572219"/>
                    <a:pt x="5184475" y="569343"/>
                  </a:cubicBezTo>
                  <a:cubicBezTo>
                    <a:pt x="5118625" y="585807"/>
                    <a:pt x="5181461" y="566539"/>
                    <a:pt x="5106838" y="603849"/>
                  </a:cubicBezTo>
                  <a:cubicBezTo>
                    <a:pt x="5098705" y="607916"/>
                    <a:pt x="5089316" y="608893"/>
                    <a:pt x="5080958" y="612475"/>
                  </a:cubicBezTo>
                  <a:cubicBezTo>
                    <a:pt x="5018453" y="639263"/>
                    <a:pt x="5076036" y="623811"/>
                    <a:pt x="5003321" y="638355"/>
                  </a:cubicBezTo>
                  <a:lnTo>
                    <a:pt x="4951562" y="672860"/>
                  </a:lnTo>
                  <a:cubicBezTo>
                    <a:pt x="4936430" y="682948"/>
                    <a:pt x="4899804" y="690113"/>
                    <a:pt x="4899804" y="690113"/>
                  </a:cubicBezTo>
                  <a:cubicBezTo>
                    <a:pt x="4871049" y="687238"/>
                    <a:pt x="4841796" y="687542"/>
                    <a:pt x="4813539" y="681487"/>
                  </a:cubicBezTo>
                  <a:cubicBezTo>
                    <a:pt x="4780302" y="674365"/>
                    <a:pt x="4781235" y="659461"/>
                    <a:pt x="4753155" y="646981"/>
                  </a:cubicBezTo>
                  <a:cubicBezTo>
                    <a:pt x="4660764" y="605918"/>
                    <a:pt x="4734084" y="651521"/>
                    <a:pt x="4675517" y="612475"/>
                  </a:cubicBezTo>
                  <a:cubicBezTo>
                    <a:pt x="4665117" y="581277"/>
                    <a:pt x="4658166" y="573879"/>
                    <a:pt x="4675517" y="534838"/>
                  </a:cubicBezTo>
                  <a:cubicBezTo>
                    <a:pt x="4680472" y="523690"/>
                    <a:pt x="4693586" y="518330"/>
                    <a:pt x="4701396" y="508958"/>
                  </a:cubicBezTo>
                  <a:cubicBezTo>
                    <a:pt x="4708033" y="500993"/>
                    <a:pt x="4712898" y="491705"/>
                    <a:pt x="4718649" y="483079"/>
                  </a:cubicBezTo>
                  <a:cubicBezTo>
                    <a:pt x="4715367" y="466669"/>
                    <a:pt x="4710240" y="431755"/>
                    <a:pt x="4701396" y="414068"/>
                  </a:cubicBezTo>
                  <a:cubicBezTo>
                    <a:pt x="4696759" y="404795"/>
                    <a:pt x="4689894" y="396815"/>
                    <a:pt x="4684143" y="388189"/>
                  </a:cubicBezTo>
                  <a:cubicBezTo>
                    <a:pt x="4675517" y="339306"/>
                    <a:pt x="4672527" y="289085"/>
                    <a:pt x="4658264" y="241540"/>
                  </a:cubicBezTo>
                  <a:cubicBezTo>
                    <a:pt x="4651806" y="220013"/>
                    <a:pt x="4613241" y="206942"/>
                    <a:pt x="4597879" y="198408"/>
                  </a:cubicBezTo>
                  <a:cubicBezTo>
                    <a:pt x="4549648" y="171613"/>
                    <a:pt x="4562702" y="180483"/>
                    <a:pt x="4528868" y="146649"/>
                  </a:cubicBezTo>
                  <a:cubicBezTo>
                    <a:pt x="4481317" y="162499"/>
                    <a:pt x="4520582" y="145124"/>
                    <a:pt x="4468483" y="189781"/>
                  </a:cubicBezTo>
                  <a:cubicBezTo>
                    <a:pt x="4460611" y="196528"/>
                    <a:pt x="4450310" y="200098"/>
                    <a:pt x="4442604" y="207034"/>
                  </a:cubicBezTo>
                  <a:cubicBezTo>
                    <a:pt x="4421446" y="226077"/>
                    <a:pt x="4402347" y="247291"/>
                    <a:pt x="4382219" y="267419"/>
                  </a:cubicBezTo>
                  <a:cubicBezTo>
                    <a:pt x="4370363" y="279275"/>
                    <a:pt x="4353850" y="285349"/>
                    <a:pt x="4339087" y="293298"/>
                  </a:cubicBezTo>
                  <a:cubicBezTo>
                    <a:pt x="4316442" y="305491"/>
                    <a:pt x="4293079" y="316302"/>
                    <a:pt x="4270075" y="327804"/>
                  </a:cubicBezTo>
                  <a:cubicBezTo>
                    <a:pt x="4249069" y="338307"/>
                    <a:pt x="4208579" y="347491"/>
                    <a:pt x="4183811" y="353683"/>
                  </a:cubicBezTo>
                  <a:cubicBezTo>
                    <a:pt x="4129177" y="347932"/>
                    <a:pt x="4072731" y="351522"/>
                    <a:pt x="4019909" y="336430"/>
                  </a:cubicBezTo>
                  <a:cubicBezTo>
                    <a:pt x="4008499" y="333170"/>
                    <a:pt x="3999716" y="286279"/>
                    <a:pt x="3994030" y="276045"/>
                  </a:cubicBezTo>
                  <a:cubicBezTo>
                    <a:pt x="3983960" y="257919"/>
                    <a:pt x="3971026" y="241540"/>
                    <a:pt x="3959524" y="224287"/>
                  </a:cubicBezTo>
                  <a:lnTo>
                    <a:pt x="3942272" y="198408"/>
                  </a:lnTo>
                  <a:cubicBezTo>
                    <a:pt x="3936521" y="189781"/>
                    <a:pt x="3928298" y="182364"/>
                    <a:pt x="3925019" y="172528"/>
                  </a:cubicBezTo>
                  <a:cubicBezTo>
                    <a:pt x="3907524" y="120046"/>
                    <a:pt x="3927809" y="173332"/>
                    <a:pt x="3899139" y="120770"/>
                  </a:cubicBezTo>
                  <a:cubicBezTo>
                    <a:pt x="3856281" y="42196"/>
                    <a:pt x="3890549" y="60396"/>
                    <a:pt x="3838755" y="43132"/>
                  </a:cubicBezTo>
                  <a:cubicBezTo>
                    <a:pt x="3827253" y="46007"/>
                    <a:pt x="3814490" y="45784"/>
                    <a:pt x="3804249" y="51758"/>
                  </a:cubicBezTo>
                  <a:cubicBezTo>
                    <a:pt x="3779411" y="66247"/>
                    <a:pt x="3755571" y="83185"/>
                    <a:pt x="3735238" y="103517"/>
                  </a:cubicBezTo>
                  <a:cubicBezTo>
                    <a:pt x="3726611" y="112143"/>
                    <a:pt x="3719285" y="122305"/>
                    <a:pt x="3709358" y="129396"/>
                  </a:cubicBezTo>
                  <a:cubicBezTo>
                    <a:pt x="3698894" y="136870"/>
                    <a:pt x="3686355" y="140898"/>
                    <a:pt x="3674853" y="146649"/>
                  </a:cubicBezTo>
                  <a:cubicBezTo>
                    <a:pt x="3666610" y="154330"/>
                    <a:pt x="3710221" y="304882"/>
                    <a:pt x="3703032" y="313508"/>
                  </a:cubicBezTo>
                  <a:cubicBezTo>
                    <a:pt x="3695843" y="322135"/>
                    <a:pt x="3649357" y="198901"/>
                    <a:pt x="3631721" y="198408"/>
                  </a:cubicBezTo>
                  <a:cubicBezTo>
                    <a:pt x="3614085" y="197915"/>
                    <a:pt x="3623094" y="291860"/>
                    <a:pt x="3597215" y="310550"/>
                  </a:cubicBezTo>
                  <a:cubicBezTo>
                    <a:pt x="3571336" y="329241"/>
                    <a:pt x="3513443" y="308620"/>
                    <a:pt x="3476445" y="310551"/>
                  </a:cubicBezTo>
                  <a:cubicBezTo>
                    <a:pt x="3439447" y="312482"/>
                    <a:pt x="3414047" y="304881"/>
                    <a:pt x="3375228" y="322134"/>
                  </a:cubicBezTo>
                  <a:cubicBezTo>
                    <a:pt x="3336409" y="339387"/>
                    <a:pt x="3302862" y="359927"/>
                    <a:pt x="3312543" y="353683"/>
                  </a:cubicBezTo>
                  <a:cubicBezTo>
                    <a:pt x="3322224" y="347439"/>
                    <a:pt x="3470694" y="284672"/>
                    <a:pt x="3433313" y="284672"/>
                  </a:cubicBezTo>
                  <a:cubicBezTo>
                    <a:pt x="3395932" y="284672"/>
                    <a:pt x="3119887" y="350808"/>
                    <a:pt x="3088257" y="353683"/>
                  </a:cubicBezTo>
                  <a:lnTo>
                    <a:pt x="2846717" y="284672"/>
                  </a:lnTo>
                  <a:cubicBezTo>
                    <a:pt x="2796396" y="271732"/>
                    <a:pt x="2805807" y="281888"/>
                    <a:pt x="2786332" y="276045"/>
                  </a:cubicBezTo>
                  <a:cubicBezTo>
                    <a:pt x="2776402" y="273066"/>
                    <a:pt x="2769455" y="263936"/>
                    <a:pt x="2760453" y="258792"/>
                  </a:cubicBezTo>
                  <a:cubicBezTo>
                    <a:pt x="2749288" y="252412"/>
                    <a:pt x="2737112" y="247920"/>
                    <a:pt x="2725947" y="241540"/>
                  </a:cubicBezTo>
                  <a:cubicBezTo>
                    <a:pt x="2667146" y="207940"/>
                    <a:pt x="2740650" y="237241"/>
                    <a:pt x="2639683" y="198408"/>
                  </a:cubicBezTo>
                  <a:cubicBezTo>
                    <a:pt x="2443085" y="122794"/>
                    <a:pt x="2711315" y="228036"/>
                    <a:pt x="2544792" y="172528"/>
                  </a:cubicBezTo>
                  <a:cubicBezTo>
                    <a:pt x="2430584" y="134459"/>
                    <a:pt x="2415397" y="100642"/>
                    <a:pt x="2424023" y="120770"/>
                  </a:cubicBezTo>
                  <a:cubicBezTo>
                    <a:pt x="2432649" y="140898"/>
                    <a:pt x="2590799" y="277483"/>
                    <a:pt x="2596550" y="293298"/>
                  </a:cubicBezTo>
                  <a:cubicBezTo>
                    <a:pt x="2602301" y="309113"/>
                    <a:pt x="2454215" y="230038"/>
                    <a:pt x="2458528" y="215661"/>
                  </a:cubicBezTo>
                  <a:cubicBezTo>
                    <a:pt x="2462841" y="201284"/>
                    <a:pt x="2615241" y="211346"/>
                    <a:pt x="2622430" y="207033"/>
                  </a:cubicBezTo>
                  <a:cubicBezTo>
                    <a:pt x="2629619" y="202720"/>
                    <a:pt x="2533290" y="189781"/>
                    <a:pt x="2501660" y="189781"/>
                  </a:cubicBezTo>
                  <a:cubicBezTo>
                    <a:pt x="2470030" y="189781"/>
                    <a:pt x="2457090" y="211347"/>
                    <a:pt x="2432649" y="207034"/>
                  </a:cubicBezTo>
                  <a:cubicBezTo>
                    <a:pt x="2408208" y="202721"/>
                    <a:pt x="2385204" y="173966"/>
                    <a:pt x="2355011" y="163902"/>
                  </a:cubicBezTo>
                  <a:cubicBezTo>
                    <a:pt x="2324819" y="153838"/>
                    <a:pt x="2297122" y="161858"/>
                    <a:pt x="2251494" y="146649"/>
                  </a:cubicBezTo>
                  <a:cubicBezTo>
                    <a:pt x="2248619" y="155275"/>
                    <a:pt x="2267310" y="218536"/>
                    <a:pt x="2260121" y="232913"/>
                  </a:cubicBezTo>
                  <a:cubicBezTo>
                    <a:pt x="2252932" y="247290"/>
                    <a:pt x="2201554" y="212493"/>
                    <a:pt x="2208361" y="232914"/>
                  </a:cubicBezTo>
                  <a:cubicBezTo>
                    <a:pt x="2202610" y="255918"/>
                    <a:pt x="2083279" y="171091"/>
                    <a:pt x="2053087" y="163902"/>
                  </a:cubicBezTo>
                  <a:cubicBezTo>
                    <a:pt x="2022895" y="156713"/>
                    <a:pt x="2036837" y="182291"/>
                    <a:pt x="2027207" y="189781"/>
                  </a:cubicBezTo>
                  <a:cubicBezTo>
                    <a:pt x="1968770" y="235232"/>
                    <a:pt x="1991502" y="212650"/>
                    <a:pt x="1940943" y="241540"/>
                  </a:cubicBezTo>
                  <a:cubicBezTo>
                    <a:pt x="1931941" y="246684"/>
                    <a:pt x="1924538" y="254581"/>
                    <a:pt x="1915064" y="258792"/>
                  </a:cubicBezTo>
                  <a:cubicBezTo>
                    <a:pt x="1898445" y="266178"/>
                    <a:pt x="1863306" y="276045"/>
                    <a:pt x="1863306" y="276045"/>
                  </a:cubicBezTo>
                  <a:cubicBezTo>
                    <a:pt x="1817298" y="270294"/>
                    <a:pt x="1770748" y="267885"/>
                    <a:pt x="1725283" y="258792"/>
                  </a:cubicBezTo>
                  <a:cubicBezTo>
                    <a:pt x="1712673" y="256270"/>
                    <a:pt x="1702597" y="246606"/>
                    <a:pt x="1690777" y="241540"/>
                  </a:cubicBezTo>
                  <a:cubicBezTo>
                    <a:pt x="1640782" y="220114"/>
                    <a:pt x="1688746" y="248812"/>
                    <a:pt x="1639019" y="215660"/>
                  </a:cubicBezTo>
                  <a:cubicBezTo>
                    <a:pt x="1633268" y="207034"/>
                    <a:pt x="1630768" y="194925"/>
                    <a:pt x="1621766" y="189781"/>
                  </a:cubicBezTo>
                  <a:cubicBezTo>
                    <a:pt x="1616779" y="186931"/>
                    <a:pt x="1527131" y="172583"/>
                    <a:pt x="1526875" y="172528"/>
                  </a:cubicBezTo>
                  <a:cubicBezTo>
                    <a:pt x="1503690" y="167560"/>
                    <a:pt x="1481215" y="159396"/>
                    <a:pt x="1457864" y="155275"/>
                  </a:cubicBezTo>
                  <a:cubicBezTo>
                    <a:pt x="1432222" y="150750"/>
                    <a:pt x="1406036" y="150090"/>
                    <a:pt x="1380226" y="146649"/>
                  </a:cubicBezTo>
                  <a:cubicBezTo>
                    <a:pt x="1362889" y="144337"/>
                    <a:pt x="1345721" y="140898"/>
                    <a:pt x="1328468" y="138023"/>
                  </a:cubicBezTo>
                  <a:cubicBezTo>
                    <a:pt x="1316966" y="132272"/>
                    <a:pt x="1305782" y="125836"/>
                    <a:pt x="1293962" y="120770"/>
                  </a:cubicBezTo>
                  <a:cubicBezTo>
                    <a:pt x="1285604" y="117188"/>
                    <a:pt x="1276526" y="108766"/>
                    <a:pt x="1268083" y="112143"/>
                  </a:cubicBezTo>
                  <a:cubicBezTo>
                    <a:pt x="1258457" y="115994"/>
                    <a:pt x="1258161" y="130692"/>
                    <a:pt x="1250830" y="138023"/>
                  </a:cubicBezTo>
                  <a:cubicBezTo>
                    <a:pt x="1243499" y="145354"/>
                    <a:pt x="1232915" y="148638"/>
                    <a:pt x="1224951" y="155275"/>
                  </a:cubicBezTo>
                  <a:cubicBezTo>
                    <a:pt x="1215579" y="163085"/>
                    <a:pt x="1208999" y="174064"/>
                    <a:pt x="1199072" y="181155"/>
                  </a:cubicBezTo>
                  <a:cubicBezTo>
                    <a:pt x="1188608" y="188630"/>
                    <a:pt x="1175593" y="191792"/>
                    <a:pt x="1164566" y="198408"/>
                  </a:cubicBezTo>
                  <a:cubicBezTo>
                    <a:pt x="1090409" y="242901"/>
                    <a:pt x="1138982" y="224187"/>
                    <a:pt x="1086928" y="241540"/>
                  </a:cubicBezTo>
                  <a:cubicBezTo>
                    <a:pt x="1003707" y="224895"/>
                    <a:pt x="1077154" y="245278"/>
                    <a:pt x="1017917" y="215660"/>
                  </a:cubicBezTo>
                  <a:cubicBezTo>
                    <a:pt x="1004067" y="208735"/>
                    <a:pt x="989284" y="203845"/>
                    <a:pt x="974785" y="198408"/>
                  </a:cubicBezTo>
                  <a:cubicBezTo>
                    <a:pt x="966271" y="195215"/>
                    <a:pt x="957039" y="193848"/>
                    <a:pt x="948906" y="189781"/>
                  </a:cubicBezTo>
                  <a:cubicBezTo>
                    <a:pt x="939633" y="185144"/>
                    <a:pt x="932299" y="177165"/>
                    <a:pt x="923026" y="172528"/>
                  </a:cubicBezTo>
                  <a:cubicBezTo>
                    <a:pt x="899014" y="160522"/>
                    <a:pt x="852299" y="146077"/>
                    <a:pt x="828136" y="138023"/>
                  </a:cubicBezTo>
                  <a:lnTo>
                    <a:pt x="750498" y="112143"/>
                  </a:lnTo>
                  <a:lnTo>
                    <a:pt x="724619" y="103517"/>
                  </a:lnTo>
                  <a:cubicBezTo>
                    <a:pt x="623977" y="106392"/>
                    <a:pt x="523377" y="112143"/>
                    <a:pt x="422694" y="112143"/>
                  </a:cubicBezTo>
                  <a:cubicBezTo>
                    <a:pt x="413601" y="112143"/>
                    <a:pt x="404381" y="108561"/>
                    <a:pt x="396815" y="103517"/>
                  </a:cubicBezTo>
                  <a:cubicBezTo>
                    <a:pt x="386664" y="96750"/>
                    <a:pt x="379562" y="86264"/>
                    <a:pt x="370936" y="77638"/>
                  </a:cubicBezTo>
                  <a:cubicBezTo>
                    <a:pt x="370373" y="75387"/>
                    <a:pt x="358182" y="22877"/>
                    <a:pt x="353683" y="17253"/>
                  </a:cubicBezTo>
                  <a:cubicBezTo>
                    <a:pt x="347206" y="9157"/>
                    <a:pt x="336430" y="5751"/>
                    <a:pt x="327804" y="0"/>
                  </a:cubicBezTo>
                  <a:cubicBezTo>
                    <a:pt x="288841" y="9740"/>
                    <a:pt x="275775" y="8896"/>
                    <a:pt x="241539" y="43132"/>
                  </a:cubicBezTo>
                  <a:cubicBezTo>
                    <a:pt x="232913" y="51758"/>
                    <a:pt x="225811" y="62244"/>
                    <a:pt x="215660" y="69011"/>
                  </a:cubicBezTo>
                  <a:cubicBezTo>
                    <a:pt x="208094" y="74055"/>
                    <a:pt x="198268" y="74374"/>
                    <a:pt x="189781" y="77638"/>
                  </a:cubicBezTo>
                  <a:cubicBezTo>
                    <a:pt x="160876" y="88755"/>
                    <a:pt x="132272" y="100641"/>
                    <a:pt x="103517" y="112143"/>
                  </a:cubicBezTo>
                  <a:cubicBezTo>
                    <a:pt x="87277" y="118639"/>
                    <a:pt x="68727" y="116528"/>
                    <a:pt x="51758" y="120770"/>
                  </a:cubicBezTo>
                  <a:cubicBezTo>
                    <a:pt x="34115" y="125181"/>
                    <a:pt x="0" y="138023"/>
                    <a:pt x="0" y="138023"/>
                  </a:cubicBezTo>
                  <a:cubicBezTo>
                    <a:pt x="17951" y="209830"/>
                    <a:pt x="-3906" y="138839"/>
                    <a:pt x="25879" y="198408"/>
                  </a:cubicBezTo>
                  <a:cubicBezTo>
                    <a:pt x="29946" y="206541"/>
                    <a:pt x="28076" y="217857"/>
                    <a:pt x="34506" y="224287"/>
                  </a:cubicBezTo>
                  <a:cubicBezTo>
                    <a:pt x="40936" y="230717"/>
                    <a:pt x="51759" y="230038"/>
                    <a:pt x="60385" y="232913"/>
                  </a:cubicBezTo>
                  <a:cubicBezTo>
                    <a:pt x="77638" y="230038"/>
                    <a:pt x="95069" y="228081"/>
                    <a:pt x="112143" y="224287"/>
                  </a:cubicBezTo>
                  <a:cubicBezTo>
                    <a:pt x="121020" y="222314"/>
                    <a:pt x="104954" y="218536"/>
                    <a:pt x="112143" y="215660"/>
                  </a:cubicBezTo>
                  <a:close/>
                </a:path>
              </a:pathLst>
            </a:custGeom>
            <a:gradFill>
              <a:gsLst>
                <a:gs pos="17000">
                  <a:srgbClr val="8064A2">
                    <a:lumMod val="75000"/>
                  </a:srgbClr>
                </a:gs>
                <a:gs pos="51000">
                  <a:srgbClr val="F79646">
                    <a:lumMod val="75000"/>
                  </a:srgbClr>
                </a:gs>
                <a:gs pos="100000">
                  <a:srgbClr val="FFC000"/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>
              <a:softEdge rad="127000"/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1" name="Freeform 68">
              <a:extLst>
                <a:ext uri="{FF2B5EF4-FFF2-40B4-BE49-F238E27FC236}">
                  <a16:creationId xmlns:a16="http://schemas.microsoft.com/office/drawing/2014/main" id="{1EDF2F67-27D0-46BE-B740-7E9B479DBACD}"/>
                </a:ext>
              </a:extLst>
            </p:cNvPr>
            <p:cNvSpPr/>
            <p:nvPr/>
          </p:nvSpPr>
          <p:spPr>
            <a:xfrm rot="194656">
              <a:off x="4434038" y="2542918"/>
              <a:ext cx="1299066" cy="411061"/>
            </a:xfrm>
            <a:custGeom>
              <a:avLst/>
              <a:gdLst>
                <a:gd name="connsiteX0" fmla="*/ 408265 w 2987563"/>
                <a:gd name="connsiteY0" fmla="*/ 497 h 699237"/>
                <a:gd name="connsiteX1" fmla="*/ 2823 w 2987563"/>
                <a:gd name="connsiteY1" fmla="*/ 9124 h 699237"/>
                <a:gd name="connsiteX2" fmla="*/ 28703 w 2987563"/>
                <a:gd name="connsiteY2" fmla="*/ 35003 h 699237"/>
                <a:gd name="connsiteX3" fmla="*/ 80461 w 2987563"/>
                <a:gd name="connsiteY3" fmla="*/ 121267 h 699237"/>
                <a:gd name="connsiteX4" fmla="*/ 89087 w 2987563"/>
                <a:gd name="connsiteY4" fmla="*/ 147146 h 699237"/>
                <a:gd name="connsiteX5" fmla="*/ 80461 w 2987563"/>
                <a:gd name="connsiteY5" fmla="*/ 207531 h 699237"/>
                <a:gd name="connsiteX6" fmla="*/ 106340 w 2987563"/>
                <a:gd name="connsiteY6" fmla="*/ 224784 h 699237"/>
                <a:gd name="connsiteX7" fmla="*/ 313374 w 2987563"/>
                <a:gd name="connsiteY7" fmla="*/ 233410 h 699237"/>
                <a:gd name="connsiteX8" fmla="*/ 304748 w 2987563"/>
                <a:gd name="connsiteY8" fmla="*/ 319675 h 699237"/>
                <a:gd name="connsiteX9" fmla="*/ 278869 w 2987563"/>
                <a:gd name="connsiteY9" fmla="*/ 336927 h 699237"/>
                <a:gd name="connsiteX10" fmla="*/ 227110 w 2987563"/>
                <a:gd name="connsiteY10" fmla="*/ 388686 h 699237"/>
                <a:gd name="connsiteX11" fmla="*/ 192604 w 2987563"/>
                <a:gd name="connsiteY11" fmla="*/ 440444 h 699237"/>
                <a:gd name="connsiteX12" fmla="*/ 140846 w 2987563"/>
                <a:gd name="connsiteY12" fmla="*/ 474950 h 699237"/>
                <a:gd name="connsiteX13" fmla="*/ 132219 w 2987563"/>
                <a:gd name="connsiteY13" fmla="*/ 500829 h 699237"/>
                <a:gd name="connsiteX14" fmla="*/ 183978 w 2987563"/>
                <a:gd name="connsiteY14" fmla="*/ 518082 h 699237"/>
                <a:gd name="connsiteX15" fmla="*/ 252989 w 2987563"/>
                <a:gd name="connsiteY15" fmla="*/ 509456 h 699237"/>
                <a:gd name="connsiteX16" fmla="*/ 278869 w 2987563"/>
                <a:gd name="connsiteY16" fmla="*/ 500829 h 699237"/>
                <a:gd name="connsiteX17" fmla="*/ 339253 w 2987563"/>
                <a:gd name="connsiteY17" fmla="*/ 483576 h 699237"/>
                <a:gd name="connsiteX18" fmla="*/ 408265 w 2987563"/>
                <a:gd name="connsiteY18" fmla="*/ 492203 h 699237"/>
                <a:gd name="connsiteX19" fmla="*/ 451397 w 2987563"/>
                <a:gd name="connsiteY19" fmla="*/ 543961 h 699237"/>
                <a:gd name="connsiteX20" fmla="*/ 477276 w 2987563"/>
                <a:gd name="connsiteY20" fmla="*/ 561214 h 699237"/>
                <a:gd name="connsiteX21" fmla="*/ 529035 w 2987563"/>
                <a:gd name="connsiteY21" fmla="*/ 552588 h 699237"/>
                <a:gd name="connsiteX22" fmla="*/ 554914 w 2987563"/>
                <a:gd name="connsiteY22" fmla="*/ 535335 h 699237"/>
                <a:gd name="connsiteX23" fmla="*/ 589419 w 2987563"/>
                <a:gd name="connsiteY23" fmla="*/ 518082 h 699237"/>
                <a:gd name="connsiteX24" fmla="*/ 641178 w 2987563"/>
                <a:gd name="connsiteY24" fmla="*/ 492203 h 699237"/>
                <a:gd name="connsiteX25" fmla="*/ 701563 w 2987563"/>
                <a:gd name="connsiteY25" fmla="*/ 500829 h 699237"/>
                <a:gd name="connsiteX26" fmla="*/ 727442 w 2987563"/>
                <a:gd name="connsiteY26" fmla="*/ 526708 h 699237"/>
                <a:gd name="connsiteX27" fmla="*/ 761948 w 2987563"/>
                <a:gd name="connsiteY27" fmla="*/ 543961 h 699237"/>
                <a:gd name="connsiteX28" fmla="*/ 839586 w 2987563"/>
                <a:gd name="connsiteY28" fmla="*/ 535335 h 699237"/>
                <a:gd name="connsiteX29" fmla="*/ 891344 w 2987563"/>
                <a:gd name="connsiteY29" fmla="*/ 500829 h 699237"/>
                <a:gd name="connsiteX30" fmla="*/ 917223 w 2987563"/>
                <a:gd name="connsiteY30" fmla="*/ 483576 h 699237"/>
                <a:gd name="connsiteX31" fmla="*/ 968982 w 2987563"/>
                <a:gd name="connsiteY31" fmla="*/ 440444 h 699237"/>
                <a:gd name="connsiteX32" fmla="*/ 994861 w 2987563"/>
                <a:gd name="connsiteY32" fmla="*/ 431818 h 699237"/>
                <a:gd name="connsiteX33" fmla="*/ 1020740 w 2987563"/>
                <a:gd name="connsiteY33" fmla="*/ 414565 h 699237"/>
                <a:gd name="connsiteX34" fmla="*/ 1132884 w 2987563"/>
                <a:gd name="connsiteY34" fmla="*/ 414565 h 699237"/>
                <a:gd name="connsiteX35" fmla="*/ 1210521 w 2987563"/>
                <a:gd name="connsiteY35" fmla="*/ 449071 h 699237"/>
                <a:gd name="connsiteX36" fmla="*/ 1236401 w 2987563"/>
                <a:gd name="connsiteY36" fmla="*/ 457697 h 699237"/>
                <a:gd name="connsiteX37" fmla="*/ 1253653 w 2987563"/>
                <a:gd name="connsiteY37" fmla="*/ 483576 h 699237"/>
                <a:gd name="connsiteX38" fmla="*/ 1314038 w 2987563"/>
                <a:gd name="connsiteY38" fmla="*/ 509456 h 699237"/>
                <a:gd name="connsiteX39" fmla="*/ 1339918 w 2987563"/>
                <a:gd name="connsiteY39" fmla="*/ 526708 h 699237"/>
                <a:gd name="connsiteX40" fmla="*/ 1374423 w 2987563"/>
                <a:gd name="connsiteY40" fmla="*/ 543961 h 699237"/>
                <a:gd name="connsiteX41" fmla="*/ 1400303 w 2987563"/>
                <a:gd name="connsiteY41" fmla="*/ 569841 h 699237"/>
                <a:gd name="connsiteX42" fmla="*/ 1460687 w 2987563"/>
                <a:gd name="connsiteY42" fmla="*/ 587093 h 699237"/>
                <a:gd name="connsiteX43" fmla="*/ 1495193 w 2987563"/>
                <a:gd name="connsiteY43" fmla="*/ 604346 h 699237"/>
                <a:gd name="connsiteX44" fmla="*/ 1529699 w 2987563"/>
                <a:gd name="connsiteY44" fmla="*/ 612973 h 699237"/>
                <a:gd name="connsiteX45" fmla="*/ 1624589 w 2987563"/>
                <a:gd name="connsiteY45" fmla="*/ 630225 h 699237"/>
                <a:gd name="connsiteX46" fmla="*/ 2064536 w 2987563"/>
                <a:gd name="connsiteY46" fmla="*/ 638852 h 699237"/>
                <a:gd name="connsiteX47" fmla="*/ 2150801 w 2987563"/>
                <a:gd name="connsiteY47" fmla="*/ 664731 h 699237"/>
                <a:gd name="connsiteX48" fmla="*/ 2176680 w 2987563"/>
                <a:gd name="connsiteY48" fmla="*/ 681984 h 699237"/>
                <a:gd name="connsiteX49" fmla="*/ 2323329 w 2987563"/>
                <a:gd name="connsiteY49" fmla="*/ 699237 h 699237"/>
                <a:gd name="connsiteX50" fmla="*/ 2349208 w 2987563"/>
                <a:gd name="connsiteY50" fmla="*/ 681984 h 699237"/>
                <a:gd name="connsiteX51" fmla="*/ 2392340 w 2987563"/>
                <a:gd name="connsiteY51" fmla="*/ 638852 h 699237"/>
                <a:gd name="connsiteX52" fmla="*/ 2461352 w 2987563"/>
                <a:gd name="connsiteY52" fmla="*/ 595720 h 699237"/>
                <a:gd name="connsiteX53" fmla="*/ 2909925 w 2987563"/>
                <a:gd name="connsiteY53" fmla="*/ 587093 h 699237"/>
                <a:gd name="connsiteX54" fmla="*/ 2935804 w 2987563"/>
                <a:gd name="connsiteY54" fmla="*/ 569841 h 699237"/>
                <a:gd name="connsiteX55" fmla="*/ 2927178 w 2987563"/>
                <a:gd name="connsiteY55" fmla="*/ 543961 h 699237"/>
                <a:gd name="connsiteX56" fmla="*/ 2815035 w 2987563"/>
                <a:gd name="connsiteY56" fmla="*/ 518082 h 699237"/>
                <a:gd name="connsiteX57" fmla="*/ 2720144 w 2987563"/>
                <a:gd name="connsiteY57" fmla="*/ 492203 h 699237"/>
                <a:gd name="connsiteX58" fmla="*/ 2608001 w 2987563"/>
                <a:gd name="connsiteY58" fmla="*/ 466324 h 699237"/>
                <a:gd name="connsiteX59" fmla="*/ 2694265 w 2987563"/>
                <a:gd name="connsiteY59" fmla="*/ 388686 h 699237"/>
                <a:gd name="connsiteX60" fmla="*/ 2711518 w 2987563"/>
                <a:gd name="connsiteY60" fmla="*/ 362807 h 699237"/>
                <a:gd name="connsiteX61" fmla="*/ 2763276 w 2987563"/>
                <a:gd name="connsiteY61" fmla="*/ 319675 h 699237"/>
                <a:gd name="connsiteX62" fmla="*/ 2789155 w 2987563"/>
                <a:gd name="connsiteY62" fmla="*/ 311048 h 699237"/>
                <a:gd name="connsiteX63" fmla="*/ 2797782 w 2987563"/>
                <a:gd name="connsiteY63" fmla="*/ 285169 h 699237"/>
                <a:gd name="connsiteX64" fmla="*/ 2780529 w 2987563"/>
                <a:gd name="connsiteY64" fmla="*/ 224784 h 699237"/>
                <a:gd name="connsiteX65" fmla="*/ 2832287 w 2987563"/>
                <a:gd name="connsiteY65" fmla="*/ 190278 h 699237"/>
                <a:gd name="connsiteX66" fmla="*/ 2858167 w 2987563"/>
                <a:gd name="connsiteY66" fmla="*/ 164399 h 699237"/>
                <a:gd name="connsiteX67" fmla="*/ 2884046 w 2987563"/>
                <a:gd name="connsiteY67" fmla="*/ 147146 h 699237"/>
                <a:gd name="connsiteX68" fmla="*/ 2961684 w 2987563"/>
                <a:gd name="connsiteY68" fmla="*/ 104014 h 699237"/>
                <a:gd name="connsiteX69" fmla="*/ 2987563 w 2987563"/>
                <a:gd name="connsiteY69" fmla="*/ 95388 h 699237"/>
                <a:gd name="connsiteX70" fmla="*/ 2961684 w 2987563"/>
                <a:gd name="connsiteY70" fmla="*/ 86761 h 699237"/>
                <a:gd name="connsiteX71" fmla="*/ 2806408 w 2987563"/>
                <a:gd name="connsiteY71" fmla="*/ 104014 h 699237"/>
                <a:gd name="connsiteX72" fmla="*/ 2754650 w 2987563"/>
                <a:gd name="connsiteY72" fmla="*/ 147146 h 699237"/>
                <a:gd name="connsiteX73" fmla="*/ 2702891 w 2987563"/>
                <a:gd name="connsiteY73" fmla="*/ 164399 h 699237"/>
                <a:gd name="connsiteX74" fmla="*/ 2677012 w 2987563"/>
                <a:gd name="connsiteY74" fmla="*/ 181652 h 699237"/>
                <a:gd name="connsiteX75" fmla="*/ 2651133 w 2987563"/>
                <a:gd name="connsiteY75" fmla="*/ 190278 h 699237"/>
                <a:gd name="connsiteX76" fmla="*/ 2461352 w 2987563"/>
                <a:gd name="connsiteY76" fmla="*/ 207531 h 699237"/>
                <a:gd name="connsiteX77" fmla="*/ 2409593 w 2987563"/>
                <a:gd name="connsiteY77" fmla="*/ 216158 h 699237"/>
                <a:gd name="connsiteX78" fmla="*/ 2288823 w 2987563"/>
                <a:gd name="connsiteY78" fmla="*/ 198905 h 699237"/>
                <a:gd name="connsiteX79" fmla="*/ 2314703 w 2987563"/>
                <a:gd name="connsiteY79" fmla="*/ 155773 h 699237"/>
                <a:gd name="connsiteX80" fmla="*/ 2340582 w 2987563"/>
                <a:gd name="connsiteY80" fmla="*/ 138520 h 699237"/>
                <a:gd name="connsiteX81" fmla="*/ 2375087 w 2987563"/>
                <a:gd name="connsiteY81" fmla="*/ 104014 h 699237"/>
                <a:gd name="connsiteX82" fmla="*/ 2409593 w 2987563"/>
                <a:gd name="connsiteY82" fmla="*/ 78135 h 699237"/>
                <a:gd name="connsiteX83" fmla="*/ 2349208 w 2987563"/>
                <a:gd name="connsiteY83" fmla="*/ 86761 h 699237"/>
                <a:gd name="connsiteX84" fmla="*/ 2297450 w 2987563"/>
                <a:gd name="connsiteY84" fmla="*/ 104014 h 699237"/>
                <a:gd name="connsiteX85" fmla="*/ 2271570 w 2987563"/>
                <a:gd name="connsiteY85" fmla="*/ 121267 h 699237"/>
                <a:gd name="connsiteX86" fmla="*/ 2176680 w 2987563"/>
                <a:gd name="connsiteY86" fmla="*/ 138520 h 699237"/>
                <a:gd name="connsiteX87" fmla="*/ 2124921 w 2987563"/>
                <a:gd name="connsiteY87" fmla="*/ 155773 h 699237"/>
                <a:gd name="connsiteX88" fmla="*/ 2099042 w 2987563"/>
                <a:gd name="connsiteY88" fmla="*/ 164399 h 699237"/>
                <a:gd name="connsiteX89" fmla="*/ 1969646 w 2987563"/>
                <a:gd name="connsiteY89" fmla="*/ 198905 h 699237"/>
                <a:gd name="connsiteX90" fmla="*/ 1857503 w 2987563"/>
                <a:gd name="connsiteY90" fmla="*/ 190278 h 699237"/>
                <a:gd name="connsiteX91" fmla="*/ 1822997 w 2987563"/>
                <a:gd name="connsiteY91" fmla="*/ 147146 h 699237"/>
                <a:gd name="connsiteX92" fmla="*/ 1797118 w 2987563"/>
                <a:gd name="connsiteY92" fmla="*/ 138520 h 699237"/>
                <a:gd name="connsiteX93" fmla="*/ 1728106 w 2987563"/>
                <a:gd name="connsiteY93" fmla="*/ 147146 h 699237"/>
                <a:gd name="connsiteX94" fmla="*/ 1702227 w 2987563"/>
                <a:gd name="connsiteY94" fmla="*/ 164399 h 699237"/>
                <a:gd name="connsiteX95" fmla="*/ 1641842 w 2987563"/>
                <a:gd name="connsiteY95" fmla="*/ 181652 h 699237"/>
                <a:gd name="connsiteX96" fmla="*/ 1201895 w 2987563"/>
                <a:gd name="connsiteY96" fmla="*/ 181652 h 699237"/>
                <a:gd name="connsiteX97" fmla="*/ 1158763 w 2987563"/>
                <a:gd name="connsiteY97" fmla="*/ 198905 h 699237"/>
                <a:gd name="connsiteX98" fmla="*/ 1115631 w 2987563"/>
                <a:gd name="connsiteY98" fmla="*/ 207531 h 699237"/>
                <a:gd name="connsiteX99" fmla="*/ 925850 w 2987563"/>
                <a:gd name="connsiteY99" fmla="*/ 181652 h 699237"/>
                <a:gd name="connsiteX100" fmla="*/ 856838 w 2987563"/>
                <a:gd name="connsiteY100" fmla="*/ 164399 h 699237"/>
                <a:gd name="connsiteX101" fmla="*/ 805080 w 2987563"/>
                <a:gd name="connsiteY101" fmla="*/ 138520 h 699237"/>
                <a:gd name="connsiteX102" fmla="*/ 779201 w 2987563"/>
                <a:gd name="connsiteY102" fmla="*/ 129893 h 699237"/>
                <a:gd name="connsiteX103" fmla="*/ 761948 w 2987563"/>
                <a:gd name="connsiteY103" fmla="*/ 104014 h 699237"/>
                <a:gd name="connsiteX104" fmla="*/ 787827 w 2987563"/>
                <a:gd name="connsiteY104" fmla="*/ 86761 h 699237"/>
                <a:gd name="connsiteX105" fmla="*/ 848212 w 2987563"/>
                <a:gd name="connsiteY105" fmla="*/ 60882 h 699237"/>
                <a:gd name="connsiteX106" fmla="*/ 623925 w 2987563"/>
                <a:gd name="connsiteY106" fmla="*/ 43629 h 699237"/>
                <a:gd name="connsiteX107" fmla="*/ 529035 w 2987563"/>
                <a:gd name="connsiteY107" fmla="*/ 26376 h 699237"/>
                <a:gd name="connsiteX108" fmla="*/ 468650 w 2987563"/>
                <a:gd name="connsiteY108" fmla="*/ 9124 h 699237"/>
                <a:gd name="connsiteX109" fmla="*/ 408265 w 2987563"/>
                <a:gd name="connsiteY109" fmla="*/ 497 h 699237"/>
                <a:gd name="connsiteX0" fmla="*/ 408265 w 2987563"/>
                <a:gd name="connsiteY0" fmla="*/ 497 h 699237"/>
                <a:gd name="connsiteX1" fmla="*/ 2823 w 2987563"/>
                <a:gd name="connsiteY1" fmla="*/ 9124 h 699237"/>
                <a:gd name="connsiteX2" fmla="*/ 28703 w 2987563"/>
                <a:gd name="connsiteY2" fmla="*/ 35003 h 699237"/>
                <a:gd name="connsiteX3" fmla="*/ 80461 w 2987563"/>
                <a:gd name="connsiteY3" fmla="*/ 121267 h 699237"/>
                <a:gd name="connsiteX4" fmla="*/ 89087 w 2987563"/>
                <a:gd name="connsiteY4" fmla="*/ 147146 h 699237"/>
                <a:gd name="connsiteX5" fmla="*/ 80461 w 2987563"/>
                <a:gd name="connsiteY5" fmla="*/ 207531 h 699237"/>
                <a:gd name="connsiteX6" fmla="*/ 106340 w 2987563"/>
                <a:gd name="connsiteY6" fmla="*/ 224784 h 699237"/>
                <a:gd name="connsiteX7" fmla="*/ 313374 w 2987563"/>
                <a:gd name="connsiteY7" fmla="*/ 233410 h 699237"/>
                <a:gd name="connsiteX8" fmla="*/ 304748 w 2987563"/>
                <a:gd name="connsiteY8" fmla="*/ 319675 h 699237"/>
                <a:gd name="connsiteX9" fmla="*/ 278869 w 2987563"/>
                <a:gd name="connsiteY9" fmla="*/ 336927 h 699237"/>
                <a:gd name="connsiteX10" fmla="*/ 227110 w 2987563"/>
                <a:gd name="connsiteY10" fmla="*/ 388686 h 699237"/>
                <a:gd name="connsiteX11" fmla="*/ 192604 w 2987563"/>
                <a:gd name="connsiteY11" fmla="*/ 440444 h 699237"/>
                <a:gd name="connsiteX12" fmla="*/ 140846 w 2987563"/>
                <a:gd name="connsiteY12" fmla="*/ 474950 h 699237"/>
                <a:gd name="connsiteX13" fmla="*/ 132219 w 2987563"/>
                <a:gd name="connsiteY13" fmla="*/ 500829 h 699237"/>
                <a:gd name="connsiteX14" fmla="*/ 183978 w 2987563"/>
                <a:gd name="connsiteY14" fmla="*/ 518082 h 699237"/>
                <a:gd name="connsiteX15" fmla="*/ 252989 w 2987563"/>
                <a:gd name="connsiteY15" fmla="*/ 509456 h 699237"/>
                <a:gd name="connsiteX16" fmla="*/ 278869 w 2987563"/>
                <a:gd name="connsiteY16" fmla="*/ 500829 h 699237"/>
                <a:gd name="connsiteX17" fmla="*/ 339253 w 2987563"/>
                <a:gd name="connsiteY17" fmla="*/ 483576 h 699237"/>
                <a:gd name="connsiteX18" fmla="*/ 408265 w 2987563"/>
                <a:gd name="connsiteY18" fmla="*/ 492203 h 699237"/>
                <a:gd name="connsiteX19" fmla="*/ 451397 w 2987563"/>
                <a:gd name="connsiteY19" fmla="*/ 543961 h 699237"/>
                <a:gd name="connsiteX20" fmla="*/ 477276 w 2987563"/>
                <a:gd name="connsiteY20" fmla="*/ 561214 h 699237"/>
                <a:gd name="connsiteX21" fmla="*/ 529035 w 2987563"/>
                <a:gd name="connsiteY21" fmla="*/ 552588 h 699237"/>
                <a:gd name="connsiteX22" fmla="*/ 554914 w 2987563"/>
                <a:gd name="connsiteY22" fmla="*/ 535335 h 699237"/>
                <a:gd name="connsiteX23" fmla="*/ 589419 w 2987563"/>
                <a:gd name="connsiteY23" fmla="*/ 518082 h 699237"/>
                <a:gd name="connsiteX24" fmla="*/ 641178 w 2987563"/>
                <a:gd name="connsiteY24" fmla="*/ 492203 h 699237"/>
                <a:gd name="connsiteX25" fmla="*/ 701563 w 2987563"/>
                <a:gd name="connsiteY25" fmla="*/ 500829 h 699237"/>
                <a:gd name="connsiteX26" fmla="*/ 727442 w 2987563"/>
                <a:gd name="connsiteY26" fmla="*/ 526708 h 699237"/>
                <a:gd name="connsiteX27" fmla="*/ 761948 w 2987563"/>
                <a:gd name="connsiteY27" fmla="*/ 543961 h 699237"/>
                <a:gd name="connsiteX28" fmla="*/ 839586 w 2987563"/>
                <a:gd name="connsiteY28" fmla="*/ 535335 h 699237"/>
                <a:gd name="connsiteX29" fmla="*/ 891344 w 2987563"/>
                <a:gd name="connsiteY29" fmla="*/ 500829 h 699237"/>
                <a:gd name="connsiteX30" fmla="*/ 917223 w 2987563"/>
                <a:gd name="connsiteY30" fmla="*/ 483576 h 699237"/>
                <a:gd name="connsiteX31" fmla="*/ 968982 w 2987563"/>
                <a:gd name="connsiteY31" fmla="*/ 440444 h 699237"/>
                <a:gd name="connsiteX32" fmla="*/ 994861 w 2987563"/>
                <a:gd name="connsiteY32" fmla="*/ 431818 h 699237"/>
                <a:gd name="connsiteX33" fmla="*/ 1020740 w 2987563"/>
                <a:gd name="connsiteY33" fmla="*/ 414565 h 699237"/>
                <a:gd name="connsiteX34" fmla="*/ 1132884 w 2987563"/>
                <a:gd name="connsiteY34" fmla="*/ 414565 h 699237"/>
                <a:gd name="connsiteX35" fmla="*/ 1145131 w 2987563"/>
                <a:gd name="connsiteY35" fmla="*/ 538851 h 699237"/>
                <a:gd name="connsiteX36" fmla="*/ 1236401 w 2987563"/>
                <a:gd name="connsiteY36" fmla="*/ 457697 h 699237"/>
                <a:gd name="connsiteX37" fmla="*/ 1253653 w 2987563"/>
                <a:gd name="connsiteY37" fmla="*/ 483576 h 699237"/>
                <a:gd name="connsiteX38" fmla="*/ 1314038 w 2987563"/>
                <a:gd name="connsiteY38" fmla="*/ 509456 h 699237"/>
                <a:gd name="connsiteX39" fmla="*/ 1339918 w 2987563"/>
                <a:gd name="connsiteY39" fmla="*/ 526708 h 699237"/>
                <a:gd name="connsiteX40" fmla="*/ 1374423 w 2987563"/>
                <a:gd name="connsiteY40" fmla="*/ 543961 h 699237"/>
                <a:gd name="connsiteX41" fmla="*/ 1400303 w 2987563"/>
                <a:gd name="connsiteY41" fmla="*/ 569841 h 699237"/>
                <a:gd name="connsiteX42" fmla="*/ 1460687 w 2987563"/>
                <a:gd name="connsiteY42" fmla="*/ 587093 h 699237"/>
                <a:gd name="connsiteX43" fmla="*/ 1495193 w 2987563"/>
                <a:gd name="connsiteY43" fmla="*/ 604346 h 699237"/>
                <a:gd name="connsiteX44" fmla="*/ 1529699 w 2987563"/>
                <a:gd name="connsiteY44" fmla="*/ 612973 h 699237"/>
                <a:gd name="connsiteX45" fmla="*/ 1624589 w 2987563"/>
                <a:gd name="connsiteY45" fmla="*/ 630225 h 699237"/>
                <a:gd name="connsiteX46" fmla="*/ 2064536 w 2987563"/>
                <a:gd name="connsiteY46" fmla="*/ 638852 h 699237"/>
                <a:gd name="connsiteX47" fmla="*/ 2150801 w 2987563"/>
                <a:gd name="connsiteY47" fmla="*/ 664731 h 699237"/>
                <a:gd name="connsiteX48" fmla="*/ 2176680 w 2987563"/>
                <a:gd name="connsiteY48" fmla="*/ 681984 h 699237"/>
                <a:gd name="connsiteX49" fmla="*/ 2323329 w 2987563"/>
                <a:gd name="connsiteY49" fmla="*/ 699237 h 699237"/>
                <a:gd name="connsiteX50" fmla="*/ 2349208 w 2987563"/>
                <a:gd name="connsiteY50" fmla="*/ 681984 h 699237"/>
                <a:gd name="connsiteX51" fmla="*/ 2392340 w 2987563"/>
                <a:gd name="connsiteY51" fmla="*/ 638852 h 699237"/>
                <a:gd name="connsiteX52" fmla="*/ 2461352 w 2987563"/>
                <a:gd name="connsiteY52" fmla="*/ 595720 h 699237"/>
                <a:gd name="connsiteX53" fmla="*/ 2909925 w 2987563"/>
                <a:gd name="connsiteY53" fmla="*/ 587093 h 699237"/>
                <a:gd name="connsiteX54" fmla="*/ 2935804 w 2987563"/>
                <a:gd name="connsiteY54" fmla="*/ 569841 h 699237"/>
                <a:gd name="connsiteX55" fmla="*/ 2927178 w 2987563"/>
                <a:gd name="connsiteY55" fmla="*/ 543961 h 699237"/>
                <a:gd name="connsiteX56" fmla="*/ 2815035 w 2987563"/>
                <a:gd name="connsiteY56" fmla="*/ 518082 h 699237"/>
                <a:gd name="connsiteX57" fmla="*/ 2720144 w 2987563"/>
                <a:gd name="connsiteY57" fmla="*/ 492203 h 699237"/>
                <a:gd name="connsiteX58" fmla="*/ 2608001 w 2987563"/>
                <a:gd name="connsiteY58" fmla="*/ 466324 h 699237"/>
                <a:gd name="connsiteX59" fmla="*/ 2694265 w 2987563"/>
                <a:gd name="connsiteY59" fmla="*/ 388686 h 699237"/>
                <a:gd name="connsiteX60" fmla="*/ 2711518 w 2987563"/>
                <a:gd name="connsiteY60" fmla="*/ 362807 h 699237"/>
                <a:gd name="connsiteX61" fmla="*/ 2763276 w 2987563"/>
                <a:gd name="connsiteY61" fmla="*/ 319675 h 699237"/>
                <a:gd name="connsiteX62" fmla="*/ 2789155 w 2987563"/>
                <a:gd name="connsiteY62" fmla="*/ 311048 h 699237"/>
                <a:gd name="connsiteX63" fmla="*/ 2797782 w 2987563"/>
                <a:gd name="connsiteY63" fmla="*/ 285169 h 699237"/>
                <a:gd name="connsiteX64" fmla="*/ 2780529 w 2987563"/>
                <a:gd name="connsiteY64" fmla="*/ 224784 h 699237"/>
                <a:gd name="connsiteX65" fmla="*/ 2832287 w 2987563"/>
                <a:gd name="connsiteY65" fmla="*/ 190278 h 699237"/>
                <a:gd name="connsiteX66" fmla="*/ 2858167 w 2987563"/>
                <a:gd name="connsiteY66" fmla="*/ 164399 h 699237"/>
                <a:gd name="connsiteX67" fmla="*/ 2884046 w 2987563"/>
                <a:gd name="connsiteY67" fmla="*/ 147146 h 699237"/>
                <a:gd name="connsiteX68" fmla="*/ 2961684 w 2987563"/>
                <a:gd name="connsiteY68" fmla="*/ 104014 h 699237"/>
                <a:gd name="connsiteX69" fmla="*/ 2987563 w 2987563"/>
                <a:gd name="connsiteY69" fmla="*/ 95388 h 699237"/>
                <a:gd name="connsiteX70" fmla="*/ 2961684 w 2987563"/>
                <a:gd name="connsiteY70" fmla="*/ 86761 h 699237"/>
                <a:gd name="connsiteX71" fmla="*/ 2806408 w 2987563"/>
                <a:gd name="connsiteY71" fmla="*/ 104014 h 699237"/>
                <a:gd name="connsiteX72" fmla="*/ 2754650 w 2987563"/>
                <a:gd name="connsiteY72" fmla="*/ 147146 h 699237"/>
                <a:gd name="connsiteX73" fmla="*/ 2702891 w 2987563"/>
                <a:gd name="connsiteY73" fmla="*/ 164399 h 699237"/>
                <a:gd name="connsiteX74" fmla="*/ 2677012 w 2987563"/>
                <a:gd name="connsiteY74" fmla="*/ 181652 h 699237"/>
                <a:gd name="connsiteX75" fmla="*/ 2651133 w 2987563"/>
                <a:gd name="connsiteY75" fmla="*/ 190278 h 699237"/>
                <a:gd name="connsiteX76" fmla="*/ 2461352 w 2987563"/>
                <a:gd name="connsiteY76" fmla="*/ 207531 h 699237"/>
                <a:gd name="connsiteX77" fmla="*/ 2409593 w 2987563"/>
                <a:gd name="connsiteY77" fmla="*/ 216158 h 699237"/>
                <a:gd name="connsiteX78" fmla="*/ 2288823 w 2987563"/>
                <a:gd name="connsiteY78" fmla="*/ 198905 h 699237"/>
                <a:gd name="connsiteX79" fmla="*/ 2314703 w 2987563"/>
                <a:gd name="connsiteY79" fmla="*/ 155773 h 699237"/>
                <a:gd name="connsiteX80" fmla="*/ 2340582 w 2987563"/>
                <a:gd name="connsiteY80" fmla="*/ 138520 h 699237"/>
                <a:gd name="connsiteX81" fmla="*/ 2375087 w 2987563"/>
                <a:gd name="connsiteY81" fmla="*/ 104014 h 699237"/>
                <a:gd name="connsiteX82" fmla="*/ 2409593 w 2987563"/>
                <a:gd name="connsiteY82" fmla="*/ 78135 h 699237"/>
                <a:gd name="connsiteX83" fmla="*/ 2349208 w 2987563"/>
                <a:gd name="connsiteY83" fmla="*/ 86761 h 699237"/>
                <a:gd name="connsiteX84" fmla="*/ 2297450 w 2987563"/>
                <a:gd name="connsiteY84" fmla="*/ 104014 h 699237"/>
                <a:gd name="connsiteX85" fmla="*/ 2271570 w 2987563"/>
                <a:gd name="connsiteY85" fmla="*/ 121267 h 699237"/>
                <a:gd name="connsiteX86" fmla="*/ 2176680 w 2987563"/>
                <a:gd name="connsiteY86" fmla="*/ 138520 h 699237"/>
                <a:gd name="connsiteX87" fmla="*/ 2124921 w 2987563"/>
                <a:gd name="connsiteY87" fmla="*/ 155773 h 699237"/>
                <a:gd name="connsiteX88" fmla="*/ 2099042 w 2987563"/>
                <a:gd name="connsiteY88" fmla="*/ 164399 h 699237"/>
                <a:gd name="connsiteX89" fmla="*/ 1969646 w 2987563"/>
                <a:gd name="connsiteY89" fmla="*/ 198905 h 699237"/>
                <a:gd name="connsiteX90" fmla="*/ 1857503 w 2987563"/>
                <a:gd name="connsiteY90" fmla="*/ 190278 h 699237"/>
                <a:gd name="connsiteX91" fmla="*/ 1822997 w 2987563"/>
                <a:gd name="connsiteY91" fmla="*/ 147146 h 699237"/>
                <a:gd name="connsiteX92" fmla="*/ 1797118 w 2987563"/>
                <a:gd name="connsiteY92" fmla="*/ 138520 h 699237"/>
                <a:gd name="connsiteX93" fmla="*/ 1728106 w 2987563"/>
                <a:gd name="connsiteY93" fmla="*/ 147146 h 699237"/>
                <a:gd name="connsiteX94" fmla="*/ 1702227 w 2987563"/>
                <a:gd name="connsiteY94" fmla="*/ 164399 h 699237"/>
                <a:gd name="connsiteX95" fmla="*/ 1641842 w 2987563"/>
                <a:gd name="connsiteY95" fmla="*/ 181652 h 699237"/>
                <a:gd name="connsiteX96" fmla="*/ 1201895 w 2987563"/>
                <a:gd name="connsiteY96" fmla="*/ 181652 h 699237"/>
                <a:gd name="connsiteX97" fmla="*/ 1158763 w 2987563"/>
                <a:gd name="connsiteY97" fmla="*/ 198905 h 699237"/>
                <a:gd name="connsiteX98" fmla="*/ 1115631 w 2987563"/>
                <a:gd name="connsiteY98" fmla="*/ 207531 h 699237"/>
                <a:gd name="connsiteX99" fmla="*/ 925850 w 2987563"/>
                <a:gd name="connsiteY99" fmla="*/ 181652 h 699237"/>
                <a:gd name="connsiteX100" fmla="*/ 856838 w 2987563"/>
                <a:gd name="connsiteY100" fmla="*/ 164399 h 699237"/>
                <a:gd name="connsiteX101" fmla="*/ 805080 w 2987563"/>
                <a:gd name="connsiteY101" fmla="*/ 138520 h 699237"/>
                <a:gd name="connsiteX102" fmla="*/ 779201 w 2987563"/>
                <a:gd name="connsiteY102" fmla="*/ 129893 h 699237"/>
                <a:gd name="connsiteX103" fmla="*/ 761948 w 2987563"/>
                <a:gd name="connsiteY103" fmla="*/ 104014 h 699237"/>
                <a:gd name="connsiteX104" fmla="*/ 787827 w 2987563"/>
                <a:gd name="connsiteY104" fmla="*/ 86761 h 699237"/>
                <a:gd name="connsiteX105" fmla="*/ 848212 w 2987563"/>
                <a:gd name="connsiteY105" fmla="*/ 60882 h 699237"/>
                <a:gd name="connsiteX106" fmla="*/ 623925 w 2987563"/>
                <a:gd name="connsiteY106" fmla="*/ 43629 h 699237"/>
                <a:gd name="connsiteX107" fmla="*/ 529035 w 2987563"/>
                <a:gd name="connsiteY107" fmla="*/ 26376 h 699237"/>
                <a:gd name="connsiteX108" fmla="*/ 468650 w 2987563"/>
                <a:gd name="connsiteY108" fmla="*/ 9124 h 699237"/>
                <a:gd name="connsiteX109" fmla="*/ 408265 w 2987563"/>
                <a:gd name="connsiteY109" fmla="*/ 497 h 699237"/>
                <a:gd name="connsiteX0" fmla="*/ 408265 w 2987563"/>
                <a:gd name="connsiteY0" fmla="*/ 497 h 699237"/>
                <a:gd name="connsiteX1" fmla="*/ 2823 w 2987563"/>
                <a:gd name="connsiteY1" fmla="*/ 9124 h 699237"/>
                <a:gd name="connsiteX2" fmla="*/ 28703 w 2987563"/>
                <a:gd name="connsiteY2" fmla="*/ 35003 h 699237"/>
                <a:gd name="connsiteX3" fmla="*/ 80461 w 2987563"/>
                <a:gd name="connsiteY3" fmla="*/ 121267 h 699237"/>
                <a:gd name="connsiteX4" fmla="*/ 89087 w 2987563"/>
                <a:gd name="connsiteY4" fmla="*/ 147146 h 699237"/>
                <a:gd name="connsiteX5" fmla="*/ 80461 w 2987563"/>
                <a:gd name="connsiteY5" fmla="*/ 207531 h 699237"/>
                <a:gd name="connsiteX6" fmla="*/ 106340 w 2987563"/>
                <a:gd name="connsiteY6" fmla="*/ 224784 h 699237"/>
                <a:gd name="connsiteX7" fmla="*/ 313374 w 2987563"/>
                <a:gd name="connsiteY7" fmla="*/ 233410 h 699237"/>
                <a:gd name="connsiteX8" fmla="*/ 304748 w 2987563"/>
                <a:gd name="connsiteY8" fmla="*/ 319675 h 699237"/>
                <a:gd name="connsiteX9" fmla="*/ 278869 w 2987563"/>
                <a:gd name="connsiteY9" fmla="*/ 336927 h 699237"/>
                <a:gd name="connsiteX10" fmla="*/ 227110 w 2987563"/>
                <a:gd name="connsiteY10" fmla="*/ 388686 h 699237"/>
                <a:gd name="connsiteX11" fmla="*/ 192604 w 2987563"/>
                <a:gd name="connsiteY11" fmla="*/ 440444 h 699237"/>
                <a:gd name="connsiteX12" fmla="*/ 140846 w 2987563"/>
                <a:gd name="connsiteY12" fmla="*/ 474950 h 699237"/>
                <a:gd name="connsiteX13" fmla="*/ 132219 w 2987563"/>
                <a:gd name="connsiteY13" fmla="*/ 500829 h 699237"/>
                <a:gd name="connsiteX14" fmla="*/ 183978 w 2987563"/>
                <a:gd name="connsiteY14" fmla="*/ 518082 h 699237"/>
                <a:gd name="connsiteX15" fmla="*/ 252989 w 2987563"/>
                <a:gd name="connsiteY15" fmla="*/ 509456 h 699237"/>
                <a:gd name="connsiteX16" fmla="*/ 278869 w 2987563"/>
                <a:gd name="connsiteY16" fmla="*/ 500829 h 699237"/>
                <a:gd name="connsiteX17" fmla="*/ 339253 w 2987563"/>
                <a:gd name="connsiteY17" fmla="*/ 483576 h 699237"/>
                <a:gd name="connsiteX18" fmla="*/ 408265 w 2987563"/>
                <a:gd name="connsiteY18" fmla="*/ 492203 h 699237"/>
                <a:gd name="connsiteX19" fmla="*/ 451397 w 2987563"/>
                <a:gd name="connsiteY19" fmla="*/ 543961 h 699237"/>
                <a:gd name="connsiteX20" fmla="*/ 477276 w 2987563"/>
                <a:gd name="connsiteY20" fmla="*/ 561214 h 699237"/>
                <a:gd name="connsiteX21" fmla="*/ 529035 w 2987563"/>
                <a:gd name="connsiteY21" fmla="*/ 552588 h 699237"/>
                <a:gd name="connsiteX22" fmla="*/ 554914 w 2987563"/>
                <a:gd name="connsiteY22" fmla="*/ 535335 h 699237"/>
                <a:gd name="connsiteX23" fmla="*/ 589419 w 2987563"/>
                <a:gd name="connsiteY23" fmla="*/ 518082 h 699237"/>
                <a:gd name="connsiteX24" fmla="*/ 641178 w 2987563"/>
                <a:gd name="connsiteY24" fmla="*/ 492203 h 699237"/>
                <a:gd name="connsiteX25" fmla="*/ 701563 w 2987563"/>
                <a:gd name="connsiteY25" fmla="*/ 500829 h 699237"/>
                <a:gd name="connsiteX26" fmla="*/ 727442 w 2987563"/>
                <a:gd name="connsiteY26" fmla="*/ 526708 h 699237"/>
                <a:gd name="connsiteX27" fmla="*/ 761948 w 2987563"/>
                <a:gd name="connsiteY27" fmla="*/ 543961 h 699237"/>
                <a:gd name="connsiteX28" fmla="*/ 839586 w 2987563"/>
                <a:gd name="connsiteY28" fmla="*/ 535335 h 699237"/>
                <a:gd name="connsiteX29" fmla="*/ 891344 w 2987563"/>
                <a:gd name="connsiteY29" fmla="*/ 500829 h 699237"/>
                <a:gd name="connsiteX30" fmla="*/ 917223 w 2987563"/>
                <a:gd name="connsiteY30" fmla="*/ 483576 h 699237"/>
                <a:gd name="connsiteX31" fmla="*/ 968982 w 2987563"/>
                <a:gd name="connsiteY31" fmla="*/ 440444 h 699237"/>
                <a:gd name="connsiteX32" fmla="*/ 994861 w 2987563"/>
                <a:gd name="connsiteY32" fmla="*/ 431818 h 699237"/>
                <a:gd name="connsiteX33" fmla="*/ 1020740 w 2987563"/>
                <a:gd name="connsiteY33" fmla="*/ 414565 h 699237"/>
                <a:gd name="connsiteX34" fmla="*/ 1042311 w 2987563"/>
                <a:gd name="connsiteY34" fmla="*/ 503256 h 699237"/>
                <a:gd name="connsiteX35" fmla="*/ 1132884 w 2987563"/>
                <a:gd name="connsiteY35" fmla="*/ 414565 h 699237"/>
                <a:gd name="connsiteX36" fmla="*/ 1145131 w 2987563"/>
                <a:gd name="connsiteY36" fmla="*/ 538851 h 699237"/>
                <a:gd name="connsiteX37" fmla="*/ 1236401 w 2987563"/>
                <a:gd name="connsiteY37" fmla="*/ 457697 h 699237"/>
                <a:gd name="connsiteX38" fmla="*/ 1253653 w 2987563"/>
                <a:gd name="connsiteY38" fmla="*/ 483576 h 699237"/>
                <a:gd name="connsiteX39" fmla="*/ 1314038 w 2987563"/>
                <a:gd name="connsiteY39" fmla="*/ 509456 h 699237"/>
                <a:gd name="connsiteX40" fmla="*/ 1339918 w 2987563"/>
                <a:gd name="connsiteY40" fmla="*/ 526708 h 699237"/>
                <a:gd name="connsiteX41" fmla="*/ 1374423 w 2987563"/>
                <a:gd name="connsiteY41" fmla="*/ 543961 h 699237"/>
                <a:gd name="connsiteX42" fmla="*/ 1400303 w 2987563"/>
                <a:gd name="connsiteY42" fmla="*/ 569841 h 699237"/>
                <a:gd name="connsiteX43" fmla="*/ 1460687 w 2987563"/>
                <a:gd name="connsiteY43" fmla="*/ 587093 h 699237"/>
                <a:gd name="connsiteX44" fmla="*/ 1495193 w 2987563"/>
                <a:gd name="connsiteY44" fmla="*/ 604346 h 699237"/>
                <a:gd name="connsiteX45" fmla="*/ 1529699 w 2987563"/>
                <a:gd name="connsiteY45" fmla="*/ 612973 h 699237"/>
                <a:gd name="connsiteX46" fmla="*/ 1624589 w 2987563"/>
                <a:gd name="connsiteY46" fmla="*/ 630225 h 699237"/>
                <a:gd name="connsiteX47" fmla="*/ 2064536 w 2987563"/>
                <a:gd name="connsiteY47" fmla="*/ 638852 h 699237"/>
                <a:gd name="connsiteX48" fmla="*/ 2150801 w 2987563"/>
                <a:gd name="connsiteY48" fmla="*/ 664731 h 699237"/>
                <a:gd name="connsiteX49" fmla="*/ 2176680 w 2987563"/>
                <a:gd name="connsiteY49" fmla="*/ 681984 h 699237"/>
                <a:gd name="connsiteX50" fmla="*/ 2323329 w 2987563"/>
                <a:gd name="connsiteY50" fmla="*/ 699237 h 699237"/>
                <a:gd name="connsiteX51" fmla="*/ 2349208 w 2987563"/>
                <a:gd name="connsiteY51" fmla="*/ 681984 h 699237"/>
                <a:gd name="connsiteX52" fmla="*/ 2392340 w 2987563"/>
                <a:gd name="connsiteY52" fmla="*/ 638852 h 699237"/>
                <a:gd name="connsiteX53" fmla="*/ 2461352 w 2987563"/>
                <a:gd name="connsiteY53" fmla="*/ 595720 h 699237"/>
                <a:gd name="connsiteX54" fmla="*/ 2909925 w 2987563"/>
                <a:gd name="connsiteY54" fmla="*/ 587093 h 699237"/>
                <a:gd name="connsiteX55" fmla="*/ 2935804 w 2987563"/>
                <a:gd name="connsiteY55" fmla="*/ 569841 h 699237"/>
                <a:gd name="connsiteX56" fmla="*/ 2927178 w 2987563"/>
                <a:gd name="connsiteY56" fmla="*/ 543961 h 699237"/>
                <a:gd name="connsiteX57" fmla="*/ 2815035 w 2987563"/>
                <a:gd name="connsiteY57" fmla="*/ 518082 h 699237"/>
                <a:gd name="connsiteX58" fmla="*/ 2720144 w 2987563"/>
                <a:gd name="connsiteY58" fmla="*/ 492203 h 699237"/>
                <a:gd name="connsiteX59" fmla="*/ 2608001 w 2987563"/>
                <a:gd name="connsiteY59" fmla="*/ 466324 h 699237"/>
                <a:gd name="connsiteX60" fmla="*/ 2694265 w 2987563"/>
                <a:gd name="connsiteY60" fmla="*/ 388686 h 699237"/>
                <a:gd name="connsiteX61" fmla="*/ 2711518 w 2987563"/>
                <a:gd name="connsiteY61" fmla="*/ 362807 h 699237"/>
                <a:gd name="connsiteX62" fmla="*/ 2763276 w 2987563"/>
                <a:gd name="connsiteY62" fmla="*/ 319675 h 699237"/>
                <a:gd name="connsiteX63" fmla="*/ 2789155 w 2987563"/>
                <a:gd name="connsiteY63" fmla="*/ 311048 h 699237"/>
                <a:gd name="connsiteX64" fmla="*/ 2797782 w 2987563"/>
                <a:gd name="connsiteY64" fmla="*/ 285169 h 699237"/>
                <a:gd name="connsiteX65" fmla="*/ 2780529 w 2987563"/>
                <a:gd name="connsiteY65" fmla="*/ 224784 h 699237"/>
                <a:gd name="connsiteX66" fmla="*/ 2832287 w 2987563"/>
                <a:gd name="connsiteY66" fmla="*/ 190278 h 699237"/>
                <a:gd name="connsiteX67" fmla="*/ 2858167 w 2987563"/>
                <a:gd name="connsiteY67" fmla="*/ 164399 h 699237"/>
                <a:gd name="connsiteX68" fmla="*/ 2884046 w 2987563"/>
                <a:gd name="connsiteY68" fmla="*/ 147146 h 699237"/>
                <a:gd name="connsiteX69" fmla="*/ 2961684 w 2987563"/>
                <a:gd name="connsiteY69" fmla="*/ 104014 h 699237"/>
                <a:gd name="connsiteX70" fmla="*/ 2987563 w 2987563"/>
                <a:gd name="connsiteY70" fmla="*/ 95388 h 699237"/>
                <a:gd name="connsiteX71" fmla="*/ 2961684 w 2987563"/>
                <a:gd name="connsiteY71" fmla="*/ 86761 h 699237"/>
                <a:gd name="connsiteX72" fmla="*/ 2806408 w 2987563"/>
                <a:gd name="connsiteY72" fmla="*/ 104014 h 699237"/>
                <a:gd name="connsiteX73" fmla="*/ 2754650 w 2987563"/>
                <a:gd name="connsiteY73" fmla="*/ 147146 h 699237"/>
                <a:gd name="connsiteX74" fmla="*/ 2702891 w 2987563"/>
                <a:gd name="connsiteY74" fmla="*/ 164399 h 699237"/>
                <a:gd name="connsiteX75" fmla="*/ 2677012 w 2987563"/>
                <a:gd name="connsiteY75" fmla="*/ 181652 h 699237"/>
                <a:gd name="connsiteX76" fmla="*/ 2651133 w 2987563"/>
                <a:gd name="connsiteY76" fmla="*/ 190278 h 699237"/>
                <a:gd name="connsiteX77" fmla="*/ 2461352 w 2987563"/>
                <a:gd name="connsiteY77" fmla="*/ 207531 h 699237"/>
                <a:gd name="connsiteX78" fmla="*/ 2409593 w 2987563"/>
                <a:gd name="connsiteY78" fmla="*/ 216158 h 699237"/>
                <a:gd name="connsiteX79" fmla="*/ 2288823 w 2987563"/>
                <a:gd name="connsiteY79" fmla="*/ 198905 h 699237"/>
                <a:gd name="connsiteX80" fmla="*/ 2314703 w 2987563"/>
                <a:gd name="connsiteY80" fmla="*/ 155773 h 699237"/>
                <a:gd name="connsiteX81" fmla="*/ 2340582 w 2987563"/>
                <a:gd name="connsiteY81" fmla="*/ 138520 h 699237"/>
                <a:gd name="connsiteX82" fmla="*/ 2375087 w 2987563"/>
                <a:gd name="connsiteY82" fmla="*/ 104014 h 699237"/>
                <a:gd name="connsiteX83" fmla="*/ 2409593 w 2987563"/>
                <a:gd name="connsiteY83" fmla="*/ 78135 h 699237"/>
                <a:gd name="connsiteX84" fmla="*/ 2349208 w 2987563"/>
                <a:gd name="connsiteY84" fmla="*/ 86761 h 699237"/>
                <a:gd name="connsiteX85" fmla="*/ 2297450 w 2987563"/>
                <a:gd name="connsiteY85" fmla="*/ 104014 h 699237"/>
                <a:gd name="connsiteX86" fmla="*/ 2271570 w 2987563"/>
                <a:gd name="connsiteY86" fmla="*/ 121267 h 699237"/>
                <a:gd name="connsiteX87" fmla="*/ 2176680 w 2987563"/>
                <a:gd name="connsiteY87" fmla="*/ 138520 h 699237"/>
                <a:gd name="connsiteX88" fmla="*/ 2124921 w 2987563"/>
                <a:gd name="connsiteY88" fmla="*/ 155773 h 699237"/>
                <a:gd name="connsiteX89" fmla="*/ 2099042 w 2987563"/>
                <a:gd name="connsiteY89" fmla="*/ 164399 h 699237"/>
                <a:gd name="connsiteX90" fmla="*/ 1969646 w 2987563"/>
                <a:gd name="connsiteY90" fmla="*/ 198905 h 699237"/>
                <a:gd name="connsiteX91" fmla="*/ 1857503 w 2987563"/>
                <a:gd name="connsiteY91" fmla="*/ 190278 h 699237"/>
                <a:gd name="connsiteX92" fmla="*/ 1822997 w 2987563"/>
                <a:gd name="connsiteY92" fmla="*/ 147146 h 699237"/>
                <a:gd name="connsiteX93" fmla="*/ 1797118 w 2987563"/>
                <a:gd name="connsiteY93" fmla="*/ 138520 h 699237"/>
                <a:gd name="connsiteX94" fmla="*/ 1728106 w 2987563"/>
                <a:gd name="connsiteY94" fmla="*/ 147146 h 699237"/>
                <a:gd name="connsiteX95" fmla="*/ 1702227 w 2987563"/>
                <a:gd name="connsiteY95" fmla="*/ 164399 h 699237"/>
                <a:gd name="connsiteX96" fmla="*/ 1641842 w 2987563"/>
                <a:gd name="connsiteY96" fmla="*/ 181652 h 699237"/>
                <a:gd name="connsiteX97" fmla="*/ 1201895 w 2987563"/>
                <a:gd name="connsiteY97" fmla="*/ 181652 h 699237"/>
                <a:gd name="connsiteX98" fmla="*/ 1158763 w 2987563"/>
                <a:gd name="connsiteY98" fmla="*/ 198905 h 699237"/>
                <a:gd name="connsiteX99" fmla="*/ 1115631 w 2987563"/>
                <a:gd name="connsiteY99" fmla="*/ 207531 h 699237"/>
                <a:gd name="connsiteX100" fmla="*/ 925850 w 2987563"/>
                <a:gd name="connsiteY100" fmla="*/ 181652 h 699237"/>
                <a:gd name="connsiteX101" fmla="*/ 856838 w 2987563"/>
                <a:gd name="connsiteY101" fmla="*/ 164399 h 699237"/>
                <a:gd name="connsiteX102" fmla="*/ 805080 w 2987563"/>
                <a:gd name="connsiteY102" fmla="*/ 138520 h 699237"/>
                <a:gd name="connsiteX103" fmla="*/ 779201 w 2987563"/>
                <a:gd name="connsiteY103" fmla="*/ 129893 h 699237"/>
                <a:gd name="connsiteX104" fmla="*/ 761948 w 2987563"/>
                <a:gd name="connsiteY104" fmla="*/ 104014 h 699237"/>
                <a:gd name="connsiteX105" fmla="*/ 787827 w 2987563"/>
                <a:gd name="connsiteY105" fmla="*/ 86761 h 699237"/>
                <a:gd name="connsiteX106" fmla="*/ 848212 w 2987563"/>
                <a:gd name="connsiteY106" fmla="*/ 60882 h 699237"/>
                <a:gd name="connsiteX107" fmla="*/ 623925 w 2987563"/>
                <a:gd name="connsiteY107" fmla="*/ 43629 h 699237"/>
                <a:gd name="connsiteX108" fmla="*/ 529035 w 2987563"/>
                <a:gd name="connsiteY108" fmla="*/ 26376 h 699237"/>
                <a:gd name="connsiteX109" fmla="*/ 468650 w 2987563"/>
                <a:gd name="connsiteY109" fmla="*/ 9124 h 699237"/>
                <a:gd name="connsiteX110" fmla="*/ 408265 w 2987563"/>
                <a:gd name="connsiteY110" fmla="*/ 497 h 699237"/>
                <a:gd name="connsiteX0" fmla="*/ 405901 w 2985199"/>
                <a:gd name="connsiteY0" fmla="*/ 2 h 698742"/>
                <a:gd name="connsiteX1" fmla="*/ 459 w 2985199"/>
                <a:gd name="connsiteY1" fmla="*/ 8629 h 698742"/>
                <a:gd name="connsiteX2" fmla="*/ 319888 w 2985199"/>
                <a:gd name="connsiteY2" fmla="*/ 53854 h 698742"/>
                <a:gd name="connsiteX3" fmla="*/ 78097 w 2985199"/>
                <a:gd name="connsiteY3" fmla="*/ 120772 h 698742"/>
                <a:gd name="connsiteX4" fmla="*/ 86723 w 2985199"/>
                <a:gd name="connsiteY4" fmla="*/ 146651 h 698742"/>
                <a:gd name="connsiteX5" fmla="*/ 78097 w 2985199"/>
                <a:gd name="connsiteY5" fmla="*/ 207036 h 698742"/>
                <a:gd name="connsiteX6" fmla="*/ 103976 w 2985199"/>
                <a:gd name="connsiteY6" fmla="*/ 224289 h 698742"/>
                <a:gd name="connsiteX7" fmla="*/ 311010 w 2985199"/>
                <a:gd name="connsiteY7" fmla="*/ 232915 h 698742"/>
                <a:gd name="connsiteX8" fmla="*/ 302384 w 2985199"/>
                <a:gd name="connsiteY8" fmla="*/ 319180 h 698742"/>
                <a:gd name="connsiteX9" fmla="*/ 276505 w 2985199"/>
                <a:gd name="connsiteY9" fmla="*/ 336432 h 698742"/>
                <a:gd name="connsiteX10" fmla="*/ 224746 w 2985199"/>
                <a:gd name="connsiteY10" fmla="*/ 388191 h 698742"/>
                <a:gd name="connsiteX11" fmla="*/ 190240 w 2985199"/>
                <a:gd name="connsiteY11" fmla="*/ 439949 h 698742"/>
                <a:gd name="connsiteX12" fmla="*/ 138482 w 2985199"/>
                <a:gd name="connsiteY12" fmla="*/ 474455 h 698742"/>
                <a:gd name="connsiteX13" fmla="*/ 129855 w 2985199"/>
                <a:gd name="connsiteY13" fmla="*/ 500334 h 698742"/>
                <a:gd name="connsiteX14" fmla="*/ 181614 w 2985199"/>
                <a:gd name="connsiteY14" fmla="*/ 517587 h 698742"/>
                <a:gd name="connsiteX15" fmla="*/ 250625 w 2985199"/>
                <a:gd name="connsiteY15" fmla="*/ 508961 h 698742"/>
                <a:gd name="connsiteX16" fmla="*/ 276505 w 2985199"/>
                <a:gd name="connsiteY16" fmla="*/ 500334 h 698742"/>
                <a:gd name="connsiteX17" fmla="*/ 336889 w 2985199"/>
                <a:gd name="connsiteY17" fmla="*/ 483081 h 698742"/>
                <a:gd name="connsiteX18" fmla="*/ 405901 w 2985199"/>
                <a:gd name="connsiteY18" fmla="*/ 491708 h 698742"/>
                <a:gd name="connsiteX19" fmla="*/ 449033 w 2985199"/>
                <a:gd name="connsiteY19" fmla="*/ 543466 h 698742"/>
                <a:gd name="connsiteX20" fmla="*/ 474912 w 2985199"/>
                <a:gd name="connsiteY20" fmla="*/ 560719 h 698742"/>
                <a:gd name="connsiteX21" fmla="*/ 526671 w 2985199"/>
                <a:gd name="connsiteY21" fmla="*/ 552093 h 698742"/>
                <a:gd name="connsiteX22" fmla="*/ 552550 w 2985199"/>
                <a:gd name="connsiteY22" fmla="*/ 534840 h 698742"/>
                <a:gd name="connsiteX23" fmla="*/ 587055 w 2985199"/>
                <a:gd name="connsiteY23" fmla="*/ 517587 h 698742"/>
                <a:gd name="connsiteX24" fmla="*/ 638814 w 2985199"/>
                <a:gd name="connsiteY24" fmla="*/ 491708 h 698742"/>
                <a:gd name="connsiteX25" fmla="*/ 699199 w 2985199"/>
                <a:gd name="connsiteY25" fmla="*/ 500334 h 698742"/>
                <a:gd name="connsiteX26" fmla="*/ 725078 w 2985199"/>
                <a:gd name="connsiteY26" fmla="*/ 526213 h 698742"/>
                <a:gd name="connsiteX27" fmla="*/ 759584 w 2985199"/>
                <a:gd name="connsiteY27" fmla="*/ 543466 h 698742"/>
                <a:gd name="connsiteX28" fmla="*/ 837222 w 2985199"/>
                <a:gd name="connsiteY28" fmla="*/ 534840 h 698742"/>
                <a:gd name="connsiteX29" fmla="*/ 888980 w 2985199"/>
                <a:gd name="connsiteY29" fmla="*/ 500334 h 698742"/>
                <a:gd name="connsiteX30" fmla="*/ 914859 w 2985199"/>
                <a:gd name="connsiteY30" fmla="*/ 483081 h 698742"/>
                <a:gd name="connsiteX31" fmla="*/ 966618 w 2985199"/>
                <a:gd name="connsiteY31" fmla="*/ 439949 h 698742"/>
                <a:gd name="connsiteX32" fmla="*/ 992497 w 2985199"/>
                <a:gd name="connsiteY32" fmla="*/ 431323 h 698742"/>
                <a:gd name="connsiteX33" fmla="*/ 1018376 w 2985199"/>
                <a:gd name="connsiteY33" fmla="*/ 414070 h 698742"/>
                <a:gd name="connsiteX34" fmla="*/ 1039947 w 2985199"/>
                <a:gd name="connsiteY34" fmla="*/ 502761 h 698742"/>
                <a:gd name="connsiteX35" fmla="*/ 1130520 w 2985199"/>
                <a:gd name="connsiteY35" fmla="*/ 414070 h 698742"/>
                <a:gd name="connsiteX36" fmla="*/ 1142767 w 2985199"/>
                <a:gd name="connsiteY36" fmla="*/ 538356 h 698742"/>
                <a:gd name="connsiteX37" fmla="*/ 1234037 w 2985199"/>
                <a:gd name="connsiteY37" fmla="*/ 457202 h 698742"/>
                <a:gd name="connsiteX38" fmla="*/ 1251289 w 2985199"/>
                <a:gd name="connsiteY38" fmla="*/ 483081 h 698742"/>
                <a:gd name="connsiteX39" fmla="*/ 1311674 w 2985199"/>
                <a:gd name="connsiteY39" fmla="*/ 508961 h 698742"/>
                <a:gd name="connsiteX40" fmla="*/ 1337554 w 2985199"/>
                <a:gd name="connsiteY40" fmla="*/ 526213 h 698742"/>
                <a:gd name="connsiteX41" fmla="*/ 1372059 w 2985199"/>
                <a:gd name="connsiteY41" fmla="*/ 543466 h 698742"/>
                <a:gd name="connsiteX42" fmla="*/ 1397939 w 2985199"/>
                <a:gd name="connsiteY42" fmla="*/ 569346 h 698742"/>
                <a:gd name="connsiteX43" fmla="*/ 1458323 w 2985199"/>
                <a:gd name="connsiteY43" fmla="*/ 586598 h 698742"/>
                <a:gd name="connsiteX44" fmla="*/ 1492829 w 2985199"/>
                <a:gd name="connsiteY44" fmla="*/ 603851 h 698742"/>
                <a:gd name="connsiteX45" fmla="*/ 1527335 w 2985199"/>
                <a:gd name="connsiteY45" fmla="*/ 612478 h 698742"/>
                <a:gd name="connsiteX46" fmla="*/ 1622225 w 2985199"/>
                <a:gd name="connsiteY46" fmla="*/ 629730 h 698742"/>
                <a:gd name="connsiteX47" fmla="*/ 2062172 w 2985199"/>
                <a:gd name="connsiteY47" fmla="*/ 638357 h 698742"/>
                <a:gd name="connsiteX48" fmla="*/ 2148437 w 2985199"/>
                <a:gd name="connsiteY48" fmla="*/ 664236 h 698742"/>
                <a:gd name="connsiteX49" fmla="*/ 2174316 w 2985199"/>
                <a:gd name="connsiteY49" fmla="*/ 681489 h 698742"/>
                <a:gd name="connsiteX50" fmla="*/ 2320965 w 2985199"/>
                <a:gd name="connsiteY50" fmla="*/ 698742 h 698742"/>
                <a:gd name="connsiteX51" fmla="*/ 2346844 w 2985199"/>
                <a:gd name="connsiteY51" fmla="*/ 681489 h 698742"/>
                <a:gd name="connsiteX52" fmla="*/ 2389976 w 2985199"/>
                <a:gd name="connsiteY52" fmla="*/ 638357 h 698742"/>
                <a:gd name="connsiteX53" fmla="*/ 2458988 w 2985199"/>
                <a:gd name="connsiteY53" fmla="*/ 595225 h 698742"/>
                <a:gd name="connsiteX54" fmla="*/ 2907561 w 2985199"/>
                <a:gd name="connsiteY54" fmla="*/ 586598 h 698742"/>
                <a:gd name="connsiteX55" fmla="*/ 2933440 w 2985199"/>
                <a:gd name="connsiteY55" fmla="*/ 569346 h 698742"/>
                <a:gd name="connsiteX56" fmla="*/ 2924814 w 2985199"/>
                <a:gd name="connsiteY56" fmla="*/ 543466 h 698742"/>
                <a:gd name="connsiteX57" fmla="*/ 2812671 w 2985199"/>
                <a:gd name="connsiteY57" fmla="*/ 517587 h 698742"/>
                <a:gd name="connsiteX58" fmla="*/ 2717780 w 2985199"/>
                <a:gd name="connsiteY58" fmla="*/ 491708 h 698742"/>
                <a:gd name="connsiteX59" fmla="*/ 2605637 w 2985199"/>
                <a:gd name="connsiteY59" fmla="*/ 465829 h 698742"/>
                <a:gd name="connsiteX60" fmla="*/ 2691901 w 2985199"/>
                <a:gd name="connsiteY60" fmla="*/ 388191 h 698742"/>
                <a:gd name="connsiteX61" fmla="*/ 2709154 w 2985199"/>
                <a:gd name="connsiteY61" fmla="*/ 362312 h 698742"/>
                <a:gd name="connsiteX62" fmla="*/ 2760912 w 2985199"/>
                <a:gd name="connsiteY62" fmla="*/ 319180 h 698742"/>
                <a:gd name="connsiteX63" fmla="*/ 2786791 w 2985199"/>
                <a:gd name="connsiteY63" fmla="*/ 310553 h 698742"/>
                <a:gd name="connsiteX64" fmla="*/ 2795418 w 2985199"/>
                <a:gd name="connsiteY64" fmla="*/ 284674 h 698742"/>
                <a:gd name="connsiteX65" fmla="*/ 2778165 w 2985199"/>
                <a:gd name="connsiteY65" fmla="*/ 224289 h 698742"/>
                <a:gd name="connsiteX66" fmla="*/ 2829923 w 2985199"/>
                <a:gd name="connsiteY66" fmla="*/ 189783 h 698742"/>
                <a:gd name="connsiteX67" fmla="*/ 2855803 w 2985199"/>
                <a:gd name="connsiteY67" fmla="*/ 163904 h 698742"/>
                <a:gd name="connsiteX68" fmla="*/ 2881682 w 2985199"/>
                <a:gd name="connsiteY68" fmla="*/ 146651 h 698742"/>
                <a:gd name="connsiteX69" fmla="*/ 2959320 w 2985199"/>
                <a:gd name="connsiteY69" fmla="*/ 103519 h 698742"/>
                <a:gd name="connsiteX70" fmla="*/ 2985199 w 2985199"/>
                <a:gd name="connsiteY70" fmla="*/ 94893 h 698742"/>
                <a:gd name="connsiteX71" fmla="*/ 2959320 w 2985199"/>
                <a:gd name="connsiteY71" fmla="*/ 86266 h 698742"/>
                <a:gd name="connsiteX72" fmla="*/ 2804044 w 2985199"/>
                <a:gd name="connsiteY72" fmla="*/ 103519 h 698742"/>
                <a:gd name="connsiteX73" fmla="*/ 2752286 w 2985199"/>
                <a:gd name="connsiteY73" fmla="*/ 146651 h 698742"/>
                <a:gd name="connsiteX74" fmla="*/ 2700527 w 2985199"/>
                <a:gd name="connsiteY74" fmla="*/ 163904 h 698742"/>
                <a:gd name="connsiteX75" fmla="*/ 2674648 w 2985199"/>
                <a:gd name="connsiteY75" fmla="*/ 181157 h 698742"/>
                <a:gd name="connsiteX76" fmla="*/ 2648769 w 2985199"/>
                <a:gd name="connsiteY76" fmla="*/ 189783 h 698742"/>
                <a:gd name="connsiteX77" fmla="*/ 2458988 w 2985199"/>
                <a:gd name="connsiteY77" fmla="*/ 207036 h 698742"/>
                <a:gd name="connsiteX78" fmla="*/ 2407229 w 2985199"/>
                <a:gd name="connsiteY78" fmla="*/ 215663 h 698742"/>
                <a:gd name="connsiteX79" fmla="*/ 2286459 w 2985199"/>
                <a:gd name="connsiteY79" fmla="*/ 198410 h 698742"/>
                <a:gd name="connsiteX80" fmla="*/ 2312339 w 2985199"/>
                <a:gd name="connsiteY80" fmla="*/ 155278 h 698742"/>
                <a:gd name="connsiteX81" fmla="*/ 2338218 w 2985199"/>
                <a:gd name="connsiteY81" fmla="*/ 138025 h 698742"/>
                <a:gd name="connsiteX82" fmla="*/ 2372723 w 2985199"/>
                <a:gd name="connsiteY82" fmla="*/ 103519 h 698742"/>
                <a:gd name="connsiteX83" fmla="*/ 2407229 w 2985199"/>
                <a:gd name="connsiteY83" fmla="*/ 77640 h 698742"/>
                <a:gd name="connsiteX84" fmla="*/ 2346844 w 2985199"/>
                <a:gd name="connsiteY84" fmla="*/ 86266 h 698742"/>
                <a:gd name="connsiteX85" fmla="*/ 2295086 w 2985199"/>
                <a:gd name="connsiteY85" fmla="*/ 103519 h 698742"/>
                <a:gd name="connsiteX86" fmla="*/ 2269206 w 2985199"/>
                <a:gd name="connsiteY86" fmla="*/ 120772 h 698742"/>
                <a:gd name="connsiteX87" fmla="*/ 2174316 w 2985199"/>
                <a:gd name="connsiteY87" fmla="*/ 138025 h 698742"/>
                <a:gd name="connsiteX88" fmla="*/ 2122557 w 2985199"/>
                <a:gd name="connsiteY88" fmla="*/ 155278 h 698742"/>
                <a:gd name="connsiteX89" fmla="*/ 2096678 w 2985199"/>
                <a:gd name="connsiteY89" fmla="*/ 163904 h 698742"/>
                <a:gd name="connsiteX90" fmla="*/ 1967282 w 2985199"/>
                <a:gd name="connsiteY90" fmla="*/ 198410 h 698742"/>
                <a:gd name="connsiteX91" fmla="*/ 1855139 w 2985199"/>
                <a:gd name="connsiteY91" fmla="*/ 189783 h 698742"/>
                <a:gd name="connsiteX92" fmla="*/ 1820633 w 2985199"/>
                <a:gd name="connsiteY92" fmla="*/ 146651 h 698742"/>
                <a:gd name="connsiteX93" fmla="*/ 1794754 w 2985199"/>
                <a:gd name="connsiteY93" fmla="*/ 138025 h 698742"/>
                <a:gd name="connsiteX94" fmla="*/ 1725742 w 2985199"/>
                <a:gd name="connsiteY94" fmla="*/ 146651 h 698742"/>
                <a:gd name="connsiteX95" fmla="*/ 1699863 w 2985199"/>
                <a:gd name="connsiteY95" fmla="*/ 163904 h 698742"/>
                <a:gd name="connsiteX96" fmla="*/ 1639478 w 2985199"/>
                <a:gd name="connsiteY96" fmla="*/ 181157 h 698742"/>
                <a:gd name="connsiteX97" fmla="*/ 1199531 w 2985199"/>
                <a:gd name="connsiteY97" fmla="*/ 181157 h 698742"/>
                <a:gd name="connsiteX98" fmla="*/ 1156399 w 2985199"/>
                <a:gd name="connsiteY98" fmla="*/ 198410 h 698742"/>
                <a:gd name="connsiteX99" fmla="*/ 1113267 w 2985199"/>
                <a:gd name="connsiteY99" fmla="*/ 207036 h 698742"/>
                <a:gd name="connsiteX100" fmla="*/ 923486 w 2985199"/>
                <a:gd name="connsiteY100" fmla="*/ 181157 h 698742"/>
                <a:gd name="connsiteX101" fmla="*/ 854474 w 2985199"/>
                <a:gd name="connsiteY101" fmla="*/ 163904 h 698742"/>
                <a:gd name="connsiteX102" fmla="*/ 802716 w 2985199"/>
                <a:gd name="connsiteY102" fmla="*/ 138025 h 698742"/>
                <a:gd name="connsiteX103" fmla="*/ 776837 w 2985199"/>
                <a:gd name="connsiteY103" fmla="*/ 129398 h 698742"/>
                <a:gd name="connsiteX104" fmla="*/ 759584 w 2985199"/>
                <a:gd name="connsiteY104" fmla="*/ 103519 h 698742"/>
                <a:gd name="connsiteX105" fmla="*/ 785463 w 2985199"/>
                <a:gd name="connsiteY105" fmla="*/ 86266 h 698742"/>
                <a:gd name="connsiteX106" fmla="*/ 845848 w 2985199"/>
                <a:gd name="connsiteY106" fmla="*/ 60387 h 698742"/>
                <a:gd name="connsiteX107" fmla="*/ 621561 w 2985199"/>
                <a:gd name="connsiteY107" fmla="*/ 43134 h 698742"/>
                <a:gd name="connsiteX108" fmla="*/ 526671 w 2985199"/>
                <a:gd name="connsiteY108" fmla="*/ 25881 h 698742"/>
                <a:gd name="connsiteX109" fmla="*/ 466286 w 2985199"/>
                <a:gd name="connsiteY109" fmla="*/ 8629 h 698742"/>
                <a:gd name="connsiteX110" fmla="*/ 405901 w 2985199"/>
                <a:gd name="connsiteY110" fmla="*/ 2 h 698742"/>
                <a:gd name="connsiteX0" fmla="*/ 343622 w 2922920"/>
                <a:gd name="connsiteY0" fmla="*/ 3089 h 701829"/>
                <a:gd name="connsiteX1" fmla="*/ 278587 w 2922920"/>
                <a:gd name="connsiteY1" fmla="*/ 70465 h 701829"/>
                <a:gd name="connsiteX2" fmla="*/ 257609 w 2922920"/>
                <a:gd name="connsiteY2" fmla="*/ 56941 h 701829"/>
                <a:gd name="connsiteX3" fmla="*/ 15818 w 2922920"/>
                <a:gd name="connsiteY3" fmla="*/ 123859 h 701829"/>
                <a:gd name="connsiteX4" fmla="*/ 24444 w 2922920"/>
                <a:gd name="connsiteY4" fmla="*/ 149738 h 701829"/>
                <a:gd name="connsiteX5" fmla="*/ 15818 w 2922920"/>
                <a:gd name="connsiteY5" fmla="*/ 210123 h 701829"/>
                <a:gd name="connsiteX6" fmla="*/ 41697 w 2922920"/>
                <a:gd name="connsiteY6" fmla="*/ 227376 h 701829"/>
                <a:gd name="connsiteX7" fmla="*/ 248731 w 2922920"/>
                <a:gd name="connsiteY7" fmla="*/ 236002 h 701829"/>
                <a:gd name="connsiteX8" fmla="*/ 240105 w 2922920"/>
                <a:gd name="connsiteY8" fmla="*/ 322267 h 701829"/>
                <a:gd name="connsiteX9" fmla="*/ 214226 w 2922920"/>
                <a:gd name="connsiteY9" fmla="*/ 339519 h 701829"/>
                <a:gd name="connsiteX10" fmla="*/ 162467 w 2922920"/>
                <a:gd name="connsiteY10" fmla="*/ 391278 h 701829"/>
                <a:gd name="connsiteX11" fmla="*/ 127961 w 2922920"/>
                <a:gd name="connsiteY11" fmla="*/ 443036 h 701829"/>
                <a:gd name="connsiteX12" fmla="*/ 76203 w 2922920"/>
                <a:gd name="connsiteY12" fmla="*/ 477542 h 701829"/>
                <a:gd name="connsiteX13" fmla="*/ 67576 w 2922920"/>
                <a:gd name="connsiteY13" fmla="*/ 503421 h 701829"/>
                <a:gd name="connsiteX14" fmla="*/ 119335 w 2922920"/>
                <a:gd name="connsiteY14" fmla="*/ 520674 h 701829"/>
                <a:gd name="connsiteX15" fmla="*/ 188346 w 2922920"/>
                <a:gd name="connsiteY15" fmla="*/ 512048 h 701829"/>
                <a:gd name="connsiteX16" fmla="*/ 214226 w 2922920"/>
                <a:gd name="connsiteY16" fmla="*/ 503421 h 701829"/>
                <a:gd name="connsiteX17" fmla="*/ 274610 w 2922920"/>
                <a:gd name="connsiteY17" fmla="*/ 486168 h 701829"/>
                <a:gd name="connsiteX18" fmla="*/ 343622 w 2922920"/>
                <a:gd name="connsiteY18" fmla="*/ 494795 h 701829"/>
                <a:gd name="connsiteX19" fmla="*/ 386754 w 2922920"/>
                <a:gd name="connsiteY19" fmla="*/ 546553 h 701829"/>
                <a:gd name="connsiteX20" fmla="*/ 412633 w 2922920"/>
                <a:gd name="connsiteY20" fmla="*/ 563806 h 701829"/>
                <a:gd name="connsiteX21" fmla="*/ 464392 w 2922920"/>
                <a:gd name="connsiteY21" fmla="*/ 555180 h 701829"/>
                <a:gd name="connsiteX22" fmla="*/ 490271 w 2922920"/>
                <a:gd name="connsiteY22" fmla="*/ 537927 h 701829"/>
                <a:gd name="connsiteX23" fmla="*/ 524776 w 2922920"/>
                <a:gd name="connsiteY23" fmla="*/ 520674 h 701829"/>
                <a:gd name="connsiteX24" fmla="*/ 576535 w 2922920"/>
                <a:gd name="connsiteY24" fmla="*/ 494795 h 701829"/>
                <a:gd name="connsiteX25" fmla="*/ 636920 w 2922920"/>
                <a:gd name="connsiteY25" fmla="*/ 503421 h 701829"/>
                <a:gd name="connsiteX26" fmla="*/ 662799 w 2922920"/>
                <a:gd name="connsiteY26" fmla="*/ 529300 h 701829"/>
                <a:gd name="connsiteX27" fmla="*/ 697305 w 2922920"/>
                <a:gd name="connsiteY27" fmla="*/ 546553 h 701829"/>
                <a:gd name="connsiteX28" fmla="*/ 774943 w 2922920"/>
                <a:gd name="connsiteY28" fmla="*/ 537927 h 701829"/>
                <a:gd name="connsiteX29" fmla="*/ 826701 w 2922920"/>
                <a:gd name="connsiteY29" fmla="*/ 503421 h 701829"/>
                <a:gd name="connsiteX30" fmla="*/ 852580 w 2922920"/>
                <a:gd name="connsiteY30" fmla="*/ 486168 h 701829"/>
                <a:gd name="connsiteX31" fmla="*/ 904339 w 2922920"/>
                <a:gd name="connsiteY31" fmla="*/ 443036 h 701829"/>
                <a:gd name="connsiteX32" fmla="*/ 930218 w 2922920"/>
                <a:gd name="connsiteY32" fmla="*/ 434410 h 701829"/>
                <a:gd name="connsiteX33" fmla="*/ 956097 w 2922920"/>
                <a:gd name="connsiteY33" fmla="*/ 417157 h 701829"/>
                <a:gd name="connsiteX34" fmla="*/ 977668 w 2922920"/>
                <a:gd name="connsiteY34" fmla="*/ 505848 h 701829"/>
                <a:gd name="connsiteX35" fmla="*/ 1068241 w 2922920"/>
                <a:gd name="connsiteY35" fmla="*/ 417157 h 701829"/>
                <a:gd name="connsiteX36" fmla="*/ 1080488 w 2922920"/>
                <a:gd name="connsiteY36" fmla="*/ 541443 h 701829"/>
                <a:gd name="connsiteX37" fmla="*/ 1171758 w 2922920"/>
                <a:gd name="connsiteY37" fmla="*/ 460289 h 701829"/>
                <a:gd name="connsiteX38" fmla="*/ 1189010 w 2922920"/>
                <a:gd name="connsiteY38" fmla="*/ 486168 h 701829"/>
                <a:gd name="connsiteX39" fmla="*/ 1249395 w 2922920"/>
                <a:gd name="connsiteY39" fmla="*/ 512048 h 701829"/>
                <a:gd name="connsiteX40" fmla="*/ 1275275 w 2922920"/>
                <a:gd name="connsiteY40" fmla="*/ 529300 h 701829"/>
                <a:gd name="connsiteX41" fmla="*/ 1309780 w 2922920"/>
                <a:gd name="connsiteY41" fmla="*/ 546553 h 701829"/>
                <a:gd name="connsiteX42" fmla="*/ 1335660 w 2922920"/>
                <a:gd name="connsiteY42" fmla="*/ 572433 h 701829"/>
                <a:gd name="connsiteX43" fmla="*/ 1396044 w 2922920"/>
                <a:gd name="connsiteY43" fmla="*/ 589685 h 701829"/>
                <a:gd name="connsiteX44" fmla="*/ 1430550 w 2922920"/>
                <a:gd name="connsiteY44" fmla="*/ 606938 h 701829"/>
                <a:gd name="connsiteX45" fmla="*/ 1465056 w 2922920"/>
                <a:gd name="connsiteY45" fmla="*/ 615565 h 701829"/>
                <a:gd name="connsiteX46" fmla="*/ 1559946 w 2922920"/>
                <a:gd name="connsiteY46" fmla="*/ 632817 h 701829"/>
                <a:gd name="connsiteX47" fmla="*/ 1999893 w 2922920"/>
                <a:gd name="connsiteY47" fmla="*/ 641444 h 701829"/>
                <a:gd name="connsiteX48" fmla="*/ 2086158 w 2922920"/>
                <a:gd name="connsiteY48" fmla="*/ 667323 h 701829"/>
                <a:gd name="connsiteX49" fmla="*/ 2112037 w 2922920"/>
                <a:gd name="connsiteY49" fmla="*/ 684576 h 701829"/>
                <a:gd name="connsiteX50" fmla="*/ 2258686 w 2922920"/>
                <a:gd name="connsiteY50" fmla="*/ 701829 h 701829"/>
                <a:gd name="connsiteX51" fmla="*/ 2284565 w 2922920"/>
                <a:gd name="connsiteY51" fmla="*/ 684576 h 701829"/>
                <a:gd name="connsiteX52" fmla="*/ 2327697 w 2922920"/>
                <a:gd name="connsiteY52" fmla="*/ 641444 h 701829"/>
                <a:gd name="connsiteX53" fmla="*/ 2396709 w 2922920"/>
                <a:gd name="connsiteY53" fmla="*/ 598312 h 701829"/>
                <a:gd name="connsiteX54" fmla="*/ 2845282 w 2922920"/>
                <a:gd name="connsiteY54" fmla="*/ 589685 h 701829"/>
                <a:gd name="connsiteX55" fmla="*/ 2871161 w 2922920"/>
                <a:gd name="connsiteY55" fmla="*/ 572433 h 701829"/>
                <a:gd name="connsiteX56" fmla="*/ 2862535 w 2922920"/>
                <a:gd name="connsiteY56" fmla="*/ 546553 h 701829"/>
                <a:gd name="connsiteX57" fmla="*/ 2750392 w 2922920"/>
                <a:gd name="connsiteY57" fmla="*/ 520674 h 701829"/>
                <a:gd name="connsiteX58" fmla="*/ 2655501 w 2922920"/>
                <a:gd name="connsiteY58" fmla="*/ 494795 h 701829"/>
                <a:gd name="connsiteX59" fmla="*/ 2543358 w 2922920"/>
                <a:gd name="connsiteY59" fmla="*/ 468916 h 701829"/>
                <a:gd name="connsiteX60" fmla="*/ 2629622 w 2922920"/>
                <a:gd name="connsiteY60" fmla="*/ 391278 h 701829"/>
                <a:gd name="connsiteX61" fmla="*/ 2646875 w 2922920"/>
                <a:gd name="connsiteY61" fmla="*/ 365399 h 701829"/>
                <a:gd name="connsiteX62" fmla="*/ 2698633 w 2922920"/>
                <a:gd name="connsiteY62" fmla="*/ 322267 h 701829"/>
                <a:gd name="connsiteX63" fmla="*/ 2724512 w 2922920"/>
                <a:gd name="connsiteY63" fmla="*/ 313640 h 701829"/>
                <a:gd name="connsiteX64" fmla="*/ 2733139 w 2922920"/>
                <a:gd name="connsiteY64" fmla="*/ 287761 h 701829"/>
                <a:gd name="connsiteX65" fmla="*/ 2715886 w 2922920"/>
                <a:gd name="connsiteY65" fmla="*/ 227376 h 701829"/>
                <a:gd name="connsiteX66" fmla="*/ 2767644 w 2922920"/>
                <a:gd name="connsiteY66" fmla="*/ 192870 h 701829"/>
                <a:gd name="connsiteX67" fmla="*/ 2793524 w 2922920"/>
                <a:gd name="connsiteY67" fmla="*/ 166991 h 701829"/>
                <a:gd name="connsiteX68" fmla="*/ 2819403 w 2922920"/>
                <a:gd name="connsiteY68" fmla="*/ 149738 h 701829"/>
                <a:gd name="connsiteX69" fmla="*/ 2897041 w 2922920"/>
                <a:gd name="connsiteY69" fmla="*/ 106606 h 701829"/>
                <a:gd name="connsiteX70" fmla="*/ 2922920 w 2922920"/>
                <a:gd name="connsiteY70" fmla="*/ 97980 h 701829"/>
                <a:gd name="connsiteX71" fmla="*/ 2897041 w 2922920"/>
                <a:gd name="connsiteY71" fmla="*/ 89353 h 701829"/>
                <a:gd name="connsiteX72" fmla="*/ 2741765 w 2922920"/>
                <a:gd name="connsiteY72" fmla="*/ 106606 h 701829"/>
                <a:gd name="connsiteX73" fmla="*/ 2690007 w 2922920"/>
                <a:gd name="connsiteY73" fmla="*/ 149738 h 701829"/>
                <a:gd name="connsiteX74" fmla="*/ 2638248 w 2922920"/>
                <a:gd name="connsiteY74" fmla="*/ 166991 h 701829"/>
                <a:gd name="connsiteX75" fmla="*/ 2612369 w 2922920"/>
                <a:gd name="connsiteY75" fmla="*/ 184244 h 701829"/>
                <a:gd name="connsiteX76" fmla="*/ 2586490 w 2922920"/>
                <a:gd name="connsiteY76" fmla="*/ 192870 h 701829"/>
                <a:gd name="connsiteX77" fmla="*/ 2396709 w 2922920"/>
                <a:gd name="connsiteY77" fmla="*/ 210123 h 701829"/>
                <a:gd name="connsiteX78" fmla="*/ 2344950 w 2922920"/>
                <a:gd name="connsiteY78" fmla="*/ 218750 h 701829"/>
                <a:gd name="connsiteX79" fmla="*/ 2224180 w 2922920"/>
                <a:gd name="connsiteY79" fmla="*/ 201497 h 701829"/>
                <a:gd name="connsiteX80" fmla="*/ 2250060 w 2922920"/>
                <a:gd name="connsiteY80" fmla="*/ 158365 h 701829"/>
                <a:gd name="connsiteX81" fmla="*/ 2275939 w 2922920"/>
                <a:gd name="connsiteY81" fmla="*/ 141112 h 701829"/>
                <a:gd name="connsiteX82" fmla="*/ 2310444 w 2922920"/>
                <a:gd name="connsiteY82" fmla="*/ 106606 h 701829"/>
                <a:gd name="connsiteX83" fmla="*/ 2344950 w 2922920"/>
                <a:gd name="connsiteY83" fmla="*/ 80727 h 701829"/>
                <a:gd name="connsiteX84" fmla="*/ 2284565 w 2922920"/>
                <a:gd name="connsiteY84" fmla="*/ 89353 h 701829"/>
                <a:gd name="connsiteX85" fmla="*/ 2232807 w 2922920"/>
                <a:gd name="connsiteY85" fmla="*/ 106606 h 701829"/>
                <a:gd name="connsiteX86" fmla="*/ 2206927 w 2922920"/>
                <a:gd name="connsiteY86" fmla="*/ 123859 h 701829"/>
                <a:gd name="connsiteX87" fmla="*/ 2112037 w 2922920"/>
                <a:gd name="connsiteY87" fmla="*/ 141112 h 701829"/>
                <a:gd name="connsiteX88" fmla="*/ 2060278 w 2922920"/>
                <a:gd name="connsiteY88" fmla="*/ 158365 h 701829"/>
                <a:gd name="connsiteX89" fmla="*/ 2034399 w 2922920"/>
                <a:gd name="connsiteY89" fmla="*/ 166991 h 701829"/>
                <a:gd name="connsiteX90" fmla="*/ 1905003 w 2922920"/>
                <a:gd name="connsiteY90" fmla="*/ 201497 h 701829"/>
                <a:gd name="connsiteX91" fmla="*/ 1792860 w 2922920"/>
                <a:gd name="connsiteY91" fmla="*/ 192870 h 701829"/>
                <a:gd name="connsiteX92" fmla="*/ 1758354 w 2922920"/>
                <a:gd name="connsiteY92" fmla="*/ 149738 h 701829"/>
                <a:gd name="connsiteX93" fmla="*/ 1732475 w 2922920"/>
                <a:gd name="connsiteY93" fmla="*/ 141112 h 701829"/>
                <a:gd name="connsiteX94" fmla="*/ 1663463 w 2922920"/>
                <a:gd name="connsiteY94" fmla="*/ 149738 h 701829"/>
                <a:gd name="connsiteX95" fmla="*/ 1637584 w 2922920"/>
                <a:gd name="connsiteY95" fmla="*/ 166991 h 701829"/>
                <a:gd name="connsiteX96" fmla="*/ 1577199 w 2922920"/>
                <a:gd name="connsiteY96" fmla="*/ 184244 h 701829"/>
                <a:gd name="connsiteX97" fmla="*/ 1137252 w 2922920"/>
                <a:gd name="connsiteY97" fmla="*/ 184244 h 701829"/>
                <a:gd name="connsiteX98" fmla="*/ 1094120 w 2922920"/>
                <a:gd name="connsiteY98" fmla="*/ 201497 h 701829"/>
                <a:gd name="connsiteX99" fmla="*/ 1050988 w 2922920"/>
                <a:gd name="connsiteY99" fmla="*/ 210123 h 701829"/>
                <a:gd name="connsiteX100" fmla="*/ 861207 w 2922920"/>
                <a:gd name="connsiteY100" fmla="*/ 184244 h 701829"/>
                <a:gd name="connsiteX101" fmla="*/ 792195 w 2922920"/>
                <a:gd name="connsiteY101" fmla="*/ 166991 h 701829"/>
                <a:gd name="connsiteX102" fmla="*/ 740437 w 2922920"/>
                <a:gd name="connsiteY102" fmla="*/ 141112 h 701829"/>
                <a:gd name="connsiteX103" fmla="*/ 714558 w 2922920"/>
                <a:gd name="connsiteY103" fmla="*/ 132485 h 701829"/>
                <a:gd name="connsiteX104" fmla="*/ 697305 w 2922920"/>
                <a:gd name="connsiteY104" fmla="*/ 106606 h 701829"/>
                <a:gd name="connsiteX105" fmla="*/ 723184 w 2922920"/>
                <a:gd name="connsiteY105" fmla="*/ 89353 h 701829"/>
                <a:gd name="connsiteX106" fmla="*/ 783569 w 2922920"/>
                <a:gd name="connsiteY106" fmla="*/ 63474 h 701829"/>
                <a:gd name="connsiteX107" fmla="*/ 559282 w 2922920"/>
                <a:gd name="connsiteY107" fmla="*/ 46221 h 701829"/>
                <a:gd name="connsiteX108" fmla="*/ 464392 w 2922920"/>
                <a:gd name="connsiteY108" fmla="*/ 28968 h 701829"/>
                <a:gd name="connsiteX109" fmla="*/ 404007 w 2922920"/>
                <a:gd name="connsiteY109" fmla="*/ 11716 h 701829"/>
                <a:gd name="connsiteX110" fmla="*/ 343622 w 2922920"/>
                <a:gd name="connsiteY110" fmla="*/ 3089 h 701829"/>
                <a:gd name="connsiteX0" fmla="*/ 338786 w 2918084"/>
                <a:gd name="connsiteY0" fmla="*/ 3089 h 701829"/>
                <a:gd name="connsiteX1" fmla="*/ 273751 w 2918084"/>
                <a:gd name="connsiteY1" fmla="*/ 70465 h 701829"/>
                <a:gd name="connsiteX2" fmla="*/ 252773 w 2918084"/>
                <a:gd name="connsiteY2" fmla="*/ 56941 h 701829"/>
                <a:gd name="connsiteX3" fmla="*/ 10982 w 2918084"/>
                <a:gd name="connsiteY3" fmla="*/ 123859 h 701829"/>
                <a:gd name="connsiteX4" fmla="*/ 229902 w 2918084"/>
                <a:gd name="connsiteY4" fmla="*/ 161120 h 701829"/>
                <a:gd name="connsiteX5" fmla="*/ 10982 w 2918084"/>
                <a:gd name="connsiteY5" fmla="*/ 210123 h 701829"/>
                <a:gd name="connsiteX6" fmla="*/ 36861 w 2918084"/>
                <a:gd name="connsiteY6" fmla="*/ 227376 h 701829"/>
                <a:gd name="connsiteX7" fmla="*/ 243895 w 2918084"/>
                <a:gd name="connsiteY7" fmla="*/ 236002 h 701829"/>
                <a:gd name="connsiteX8" fmla="*/ 235269 w 2918084"/>
                <a:gd name="connsiteY8" fmla="*/ 322267 h 701829"/>
                <a:gd name="connsiteX9" fmla="*/ 209390 w 2918084"/>
                <a:gd name="connsiteY9" fmla="*/ 339519 h 701829"/>
                <a:gd name="connsiteX10" fmla="*/ 157631 w 2918084"/>
                <a:gd name="connsiteY10" fmla="*/ 391278 h 701829"/>
                <a:gd name="connsiteX11" fmla="*/ 123125 w 2918084"/>
                <a:gd name="connsiteY11" fmla="*/ 443036 h 701829"/>
                <a:gd name="connsiteX12" fmla="*/ 71367 w 2918084"/>
                <a:gd name="connsiteY12" fmla="*/ 477542 h 701829"/>
                <a:gd name="connsiteX13" fmla="*/ 62740 w 2918084"/>
                <a:gd name="connsiteY13" fmla="*/ 503421 h 701829"/>
                <a:gd name="connsiteX14" fmla="*/ 114499 w 2918084"/>
                <a:gd name="connsiteY14" fmla="*/ 520674 h 701829"/>
                <a:gd name="connsiteX15" fmla="*/ 183510 w 2918084"/>
                <a:gd name="connsiteY15" fmla="*/ 512048 h 701829"/>
                <a:gd name="connsiteX16" fmla="*/ 209390 w 2918084"/>
                <a:gd name="connsiteY16" fmla="*/ 503421 h 701829"/>
                <a:gd name="connsiteX17" fmla="*/ 269774 w 2918084"/>
                <a:gd name="connsiteY17" fmla="*/ 486168 h 701829"/>
                <a:gd name="connsiteX18" fmla="*/ 338786 w 2918084"/>
                <a:gd name="connsiteY18" fmla="*/ 494795 h 701829"/>
                <a:gd name="connsiteX19" fmla="*/ 381918 w 2918084"/>
                <a:gd name="connsiteY19" fmla="*/ 546553 h 701829"/>
                <a:gd name="connsiteX20" fmla="*/ 407797 w 2918084"/>
                <a:gd name="connsiteY20" fmla="*/ 563806 h 701829"/>
                <a:gd name="connsiteX21" fmla="*/ 459556 w 2918084"/>
                <a:gd name="connsiteY21" fmla="*/ 555180 h 701829"/>
                <a:gd name="connsiteX22" fmla="*/ 485435 w 2918084"/>
                <a:gd name="connsiteY22" fmla="*/ 537927 h 701829"/>
                <a:gd name="connsiteX23" fmla="*/ 519940 w 2918084"/>
                <a:gd name="connsiteY23" fmla="*/ 520674 h 701829"/>
                <a:gd name="connsiteX24" fmla="*/ 571699 w 2918084"/>
                <a:gd name="connsiteY24" fmla="*/ 494795 h 701829"/>
                <a:gd name="connsiteX25" fmla="*/ 632084 w 2918084"/>
                <a:gd name="connsiteY25" fmla="*/ 503421 h 701829"/>
                <a:gd name="connsiteX26" fmla="*/ 657963 w 2918084"/>
                <a:gd name="connsiteY26" fmla="*/ 529300 h 701829"/>
                <a:gd name="connsiteX27" fmla="*/ 692469 w 2918084"/>
                <a:gd name="connsiteY27" fmla="*/ 546553 h 701829"/>
                <a:gd name="connsiteX28" fmla="*/ 770107 w 2918084"/>
                <a:gd name="connsiteY28" fmla="*/ 537927 h 701829"/>
                <a:gd name="connsiteX29" fmla="*/ 821865 w 2918084"/>
                <a:gd name="connsiteY29" fmla="*/ 503421 h 701829"/>
                <a:gd name="connsiteX30" fmla="*/ 847744 w 2918084"/>
                <a:gd name="connsiteY30" fmla="*/ 486168 h 701829"/>
                <a:gd name="connsiteX31" fmla="*/ 899503 w 2918084"/>
                <a:gd name="connsiteY31" fmla="*/ 443036 h 701829"/>
                <a:gd name="connsiteX32" fmla="*/ 925382 w 2918084"/>
                <a:gd name="connsiteY32" fmla="*/ 434410 h 701829"/>
                <a:gd name="connsiteX33" fmla="*/ 951261 w 2918084"/>
                <a:gd name="connsiteY33" fmla="*/ 417157 h 701829"/>
                <a:gd name="connsiteX34" fmla="*/ 972832 w 2918084"/>
                <a:gd name="connsiteY34" fmla="*/ 505848 h 701829"/>
                <a:gd name="connsiteX35" fmla="*/ 1063405 w 2918084"/>
                <a:gd name="connsiteY35" fmla="*/ 417157 h 701829"/>
                <a:gd name="connsiteX36" fmla="*/ 1075652 w 2918084"/>
                <a:gd name="connsiteY36" fmla="*/ 541443 h 701829"/>
                <a:gd name="connsiteX37" fmla="*/ 1166922 w 2918084"/>
                <a:gd name="connsiteY37" fmla="*/ 460289 h 701829"/>
                <a:gd name="connsiteX38" fmla="*/ 1184174 w 2918084"/>
                <a:gd name="connsiteY38" fmla="*/ 486168 h 701829"/>
                <a:gd name="connsiteX39" fmla="*/ 1244559 w 2918084"/>
                <a:gd name="connsiteY39" fmla="*/ 512048 h 701829"/>
                <a:gd name="connsiteX40" fmla="*/ 1270439 w 2918084"/>
                <a:gd name="connsiteY40" fmla="*/ 529300 h 701829"/>
                <a:gd name="connsiteX41" fmla="*/ 1304944 w 2918084"/>
                <a:gd name="connsiteY41" fmla="*/ 546553 h 701829"/>
                <a:gd name="connsiteX42" fmla="*/ 1330824 w 2918084"/>
                <a:gd name="connsiteY42" fmla="*/ 572433 h 701829"/>
                <a:gd name="connsiteX43" fmla="*/ 1391208 w 2918084"/>
                <a:gd name="connsiteY43" fmla="*/ 589685 h 701829"/>
                <a:gd name="connsiteX44" fmla="*/ 1425714 w 2918084"/>
                <a:gd name="connsiteY44" fmla="*/ 606938 h 701829"/>
                <a:gd name="connsiteX45" fmla="*/ 1460220 w 2918084"/>
                <a:gd name="connsiteY45" fmla="*/ 615565 h 701829"/>
                <a:gd name="connsiteX46" fmla="*/ 1555110 w 2918084"/>
                <a:gd name="connsiteY46" fmla="*/ 632817 h 701829"/>
                <a:gd name="connsiteX47" fmla="*/ 1995057 w 2918084"/>
                <a:gd name="connsiteY47" fmla="*/ 641444 h 701829"/>
                <a:gd name="connsiteX48" fmla="*/ 2081322 w 2918084"/>
                <a:gd name="connsiteY48" fmla="*/ 667323 h 701829"/>
                <a:gd name="connsiteX49" fmla="*/ 2107201 w 2918084"/>
                <a:gd name="connsiteY49" fmla="*/ 684576 h 701829"/>
                <a:gd name="connsiteX50" fmla="*/ 2253850 w 2918084"/>
                <a:gd name="connsiteY50" fmla="*/ 701829 h 701829"/>
                <a:gd name="connsiteX51" fmla="*/ 2279729 w 2918084"/>
                <a:gd name="connsiteY51" fmla="*/ 684576 h 701829"/>
                <a:gd name="connsiteX52" fmla="*/ 2322861 w 2918084"/>
                <a:gd name="connsiteY52" fmla="*/ 641444 h 701829"/>
                <a:gd name="connsiteX53" fmla="*/ 2391873 w 2918084"/>
                <a:gd name="connsiteY53" fmla="*/ 598312 h 701829"/>
                <a:gd name="connsiteX54" fmla="*/ 2840446 w 2918084"/>
                <a:gd name="connsiteY54" fmla="*/ 589685 h 701829"/>
                <a:gd name="connsiteX55" fmla="*/ 2866325 w 2918084"/>
                <a:gd name="connsiteY55" fmla="*/ 572433 h 701829"/>
                <a:gd name="connsiteX56" fmla="*/ 2857699 w 2918084"/>
                <a:gd name="connsiteY56" fmla="*/ 546553 h 701829"/>
                <a:gd name="connsiteX57" fmla="*/ 2745556 w 2918084"/>
                <a:gd name="connsiteY57" fmla="*/ 520674 h 701829"/>
                <a:gd name="connsiteX58" fmla="*/ 2650665 w 2918084"/>
                <a:gd name="connsiteY58" fmla="*/ 494795 h 701829"/>
                <a:gd name="connsiteX59" fmla="*/ 2538522 w 2918084"/>
                <a:gd name="connsiteY59" fmla="*/ 468916 h 701829"/>
                <a:gd name="connsiteX60" fmla="*/ 2624786 w 2918084"/>
                <a:gd name="connsiteY60" fmla="*/ 391278 h 701829"/>
                <a:gd name="connsiteX61" fmla="*/ 2642039 w 2918084"/>
                <a:gd name="connsiteY61" fmla="*/ 365399 h 701829"/>
                <a:gd name="connsiteX62" fmla="*/ 2693797 w 2918084"/>
                <a:gd name="connsiteY62" fmla="*/ 322267 h 701829"/>
                <a:gd name="connsiteX63" fmla="*/ 2719676 w 2918084"/>
                <a:gd name="connsiteY63" fmla="*/ 313640 h 701829"/>
                <a:gd name="connsiteX64" fmla="*/ 2728303 w 2918084"/>
                <a:gd name="connsiteY64" fmla="*/ 287761 h 701829"/>
                <a:gd name="connsiteX65" fmla="*/ 2711050 w 2918084"/>
                <a:gd name="connsiteY65" fmla="*/ 227376 h 701829"/>
                <a:gd name="connsiteX66" fmla="*/ 2762808 w 2918084"/>
                <a:gd name="connsiteY66" fmla="*/ 192870 h 701829"/>
                <a:gd name="connsiteX67" fmla="*/ 2788688 w 2918084"/>
                <a:gd name="connsiteY67" fmla="*/ 166991 h 701829"/>
                <a:gd name="connsiteX68" fmla="*/ 2814567 w 2918084"/>
                <a:gd name="connsiteY68" fmla="*/ 149738 h 701829"/>
                <a:gd name="connsiteX69" fmla="*/ 2892205 w 2918084"/>
                <a:gd name="connsiteY69" fmla="*/ 106606 h 701829"/>
                <a:gd name="connsiteX70" fmla="*/ 2918084 w 2918084"/>
                <a:gd name="connsiteY70" fmla="*/ 97980 h 701829"/>
                <a:gd name="connsiteX71" fmla="*/ 2892205 w 2918084"/>
                <a:gd name="connsiteY71" fmla="*/ 89353 h 701829"/>
                <a:gd name="connsiteX72" fmla="*/ 2736929 w 2918084"/>
                <a:gd name="connsiteY72" fmla="*/ 106606 h 701829"/>
                <a:gd name="connsiteX73" fmla="*/ 2685171 w 2918084"/>
                <a:gd name="connsiteY73" fmla="*/ 149738 h 701829"/>
                <a:gd name="connsiteX74" fmla="*/ 2633412 w 2918084"/>
                <a:gd name="connsiteY74" fmla="*/ 166991 h 701829"/>
                <a:gd name="connsiteX75" fmla="*/ 2607533 w 2918084"/>
                <a:gd name="connsiteY75" fmla="*/ 184244 h 701829"/>
                <a:gd name="connsiteX76" fmla="*/ 2581654 w 2918084"/>
                <a:gd name="connsiteY76" fmla="*/ 192870 h 701829"/>
                <a:gd name="connsiteX77" fmla="*/ 2391873 w 2918084"/>
                <a:gd name="connsiteY77" fmla="*/ 210123 h 701829"/>
                <a:gd name="connsiteX78" fmla="*/ 2340114 w 2918084"/>
                <a:gd name="connsiteY78" fmla="*/ 218750 h 701829"/>
                <a:gd name="connsiteX79" fmla="*/ 2219344 w 2918084"/>
                <a:gd name="connsiteY79" fmla="*/ 201497 h 701829"/>
                <a:gd name="connsiteX80" fmla="*/ 2245224 w 2918084"/>
                <a:gd name="connsiteY80" fmla="*/ 158365 h 701829"/>
                <a:gd name="connsiteX81" fmla="*/ 2271103 w 2918084"/>
                <a:gd name="connsiteY81" fmla="*/ 141112 h 701829"/>
                <a:gd name="connsiteX82" fmla="*/ 2305608 w 2918084"/>
                <a:gd name="connsiteY82" fmla="*/ 106606 h 701829"/>
                <a:gd name="connsiteX83" fmla="*/ 2340114 w 2918084"/>
                <a:gd name="connsiteY83" fmla="*/ 80727 h 701829"/>
                <a:gd name="connsiteX84" fmla="*/ 2279729 w 2918084"/>
                <a:gd name="connsiteY84" fmla="*/ 89353 h 701829"/>
                <a:gd name="connsiteX85" fmla="*/ 2227971 w 2918084"/>
                <a:gd name="connsiteY85" fmla="*/ 106606 h 701829"/>
                <a:gd name="connsiteX86" fmla="*/ 2202091 w 2918084"/>
                <a:gd name="connsiteY86" fmla="*/ 123859 h 701829"/>
                <a:gd name="connsiteX87" fmla="*/ 2107201 w 2918084"/>
                <a:gd name="connsiteY87" fmla="*/ 141112 h 701829"/>
                <a:gd name="connsiteX88" fmla="*/ 2055442 w 2918084"/>
                <a:gd name="connsiteY88" fmla="*/ 158365 h 701829"/>
                <a:gd name="connsiteX89" fmla="*/ 2029563 w 2918084"/>
                <a:gd name="connsiteY89" fmla="*/ 166991 h 701829"/>
                <a:gd name="connsiteX90" fmla="*/ 1900167 w 2918084"/>
                <a:gd name="connsiteY90" fmla="*/ 201497 h 701829"/>
                <a:gd name="connsiteX91" fmla="*/ 1788024 w 2918084"/>
                <a:gd name="connsiteY91" fmla="*/ 192870 h 701829"/>
                <a:gd name="connsiteX92" fmla="*/ 1753518 w 2918084"/>
                <a:gd name="connsiteY92" fmla="*/ 149738 h 701829"/>
                <a:gd name="connsiteX93" fmla="*/ 1727639 w 2918084"/>
                <a:gd name="connsiteY93" fmla="*/ 141112 h 701829"/>
                <a:gd name="connsiteX94" fmla="*/ 1658627 w 2918084"/>
                <a:gd name="connsiteY94" fmla="*/ 149738 h 701829"/>
                <a:gd name="connsiteX95" fmla="*/ 1632748 w 2918084"/>
                <a:gd name="connsiteY95" fmla="*/ 166991 h 701829"/>
                <a:gd name="connsiteX96" fmla="*/ 1572363 w 2918084"/>
                <a:gd name="connsiteY96" fmla="*/ 184244 h 701829"/>
                <a:gd name="connsiteX97" fmla="*/ 1132416 w 2918084"/>
                <a:gd name="connsiteY97" fmla="*/ 184244 h 701829"/>
                <a:gd name="connsiteX98" fmla="*/ 1089284 w 2918084"/>
                <a:gd name="connsiteY98" fmla="*/ 201497 h 701829"/>
                <a:gd name="connsiteX99" fmla="*/ 1046152 w 2918084"/>
                <a:gd name="connsiteY99" fmla="*/ 210123 h 701829"/>
                <a:gd name="connsiteX100" fmla="*/ 856371 w 2918084"/>
                <a:gd name="connsiteY100" fmla="*/ 184244 h 701829"/>
                <a:gd name="connsiteX101" fmla="*/ 787359 w 2918084"/>
                <a:gd name="connsiteY101" fmla="*/ 166991 h 701829"/>
                <a:gd name="connsiteX102" fmla="*/ 735601 w 2918084"/>
                <a:gd name="connsiteY102" fmla="*/ 141112 h 701829"/>
                <a:gd name="connsiteX103" fmla="*/ 709722 w 2918084"/>
                <a:gd name="connsiteY103" fmla="*/ 132485 h 701829"/>
                <a:gd name="connsiteX104" fmla="*/ 692469 w 2918084"/>
                <a:gd name="connsiteY104" fmla="*/ 106606 h 701829"/>
                <a:gd name="connsiteX105" fmla="*/ 718348 w 2918084"/>
                <a:gd name="connsiteY105" fmla="*/ 89353 h 701829"/>
                <a:gd name="connsiteX106" fmla="*/ 778733 w 2918084"/>
                <a:gd name="connsiteY106" fmla="*/ 63474 h 701829"/>
                <a:gd name="connsiteX107" fmla="*/ 554446 w 2918084"/>
                <a:gd name="connsiteY107" fmla="*/ 46221 h 701829"/>
                <a:gd name="connsiteX108" fmla="*/ 459556 w 2918084"/>
                <a:gd name="connsiteY108" fmla="*/ 28968 h 701829"/>
                <a:gd name="connsiteX109" fmla="*/ 399171 w 2918084"/>
                <a:gd name="connsiteY109" fmla="*/ 11716 h 701829"/>
                <a:gd name="connsiteX110" fmla="*/ 338786 w 2918084"/>
                <a:gd name="connsiteY110" fmla="*/ 3089 h 701829"/>
                <a:gd name="connsiteX0" fmla="*/ 338786 w 2918084"/>
                <a:gd name="connsiteY0" fmla="*/ 3089 h 701829"/>
                <a:gd name="connsiteX1" fmla="*/ 273751 w 2918084"/>
                <a:gd name="connsiteY1" fmla="*/ 70465 h 701829"/>
                <a:gd name="connsiteX2" fmla="*/ 252773 w 2918084"/>
                <a:gd name="connsiteY2" fmla="*/ 56941 h 701829"/>
                <a:gd name="connsiteX3" fmla="*/ 10982 w 2918084"/>
                <a:gd name="connsiteY3" fmla="*/ 123859 h 701829"/>
                <a:gd name="connsiteX4" fmla="*/ 229902 w 2918084"/>
                <a:gd name="connsiteY4" fmla="*/ 161120 h 701829"/>
                <a:gd name="connsiteX5" fmla="*/ 10982 w 2918084"/>
                <a:gd name="connsiteY5" fmla="*/ 210123 h 701829"/>
                <a:gd name="connsiteX6" fmla="*/ 36861 w 2918084"/>
                <a:gd name="connsiteY6" fmla="*/ 227376 h 701829"/>
                <a:gd name="connsiteX7" fmla="*/ 243895 w 2918084"/>
                <a:gd name="connsiteY7" fmla="*/ 236002 h 701829"/>
                <a:gd name="connsiteX8" fmla="*/ 235269 w 2918084"/>
                <a:gd name="connsiteY8" fmla="*/ 322267 h 701829"/>
                <a:gd name="connsiteX9" fmla="*/ 209390 w 2918084"/>
                <a:gd name="connsiteY9" fmla="*/ 339519 h 701829"/>
                <a:gd name="connsiteX10" fmla="*/ 157631 w 2918084"/>
                <a:gd name="connsiteY10" fmla="*/ 391278 h 701829"/>
                <a:gd name="connsiteX11" fmla="*/ 123125 w 2918084"/>
                <a:gd name="connsiteY11" fmla="*/ 443036 h 701829"/>
                <a:gd name="connsiteX12" fmla="*/ 71367 w 2918084"/>
                <a:gd name="connsiteY12" fmla="*/ 477542 h 701829"/>
                <a:gd name="connsiteX13" fmla="*/ 62740 w 2918084"/>
                <a:gd name="connsiteY13" fmla="*/ 503421 h 701829"/>
                <a:gd name="connsiteX14" fmla="*/ 114499 w 2918084"/>
                <a:gd name="connsiteY14" fmla="*/ 520674 h 701829"/>
                <a:gd name="connsiteX15" fmla="*/ 183510 w 2918084"/>
                <a:gd name="connsiteY15" fmla="*/ 512048 h 701829"/>
                <a:gd name="connsiteX16" fmla="*/ 209390 w 2918084"/>
                <a:gd name="connsiteY16" fmla="*/ 503421 h 701829"/>
                <a:gd name="connsiteX17" fmla="*/ 269774 w 2918084"/>
                <a:gd name="connsiteY17" fmla="*/ 486168 h 701829"/>
                <a:gd name="connsiteX18" fmla="*/ 338786 w 2918084"/>
                <a:gd name="connsiteY18" fmla="*/ 494795 h 701829"/>
                <a:gd name="connsiteX19" fmla="*/ 381918 w 2918084"/>
                <a:gd name="connsiteY19" fmla="*/ 546553 h 701829"/>
                <a:gd name="connsiteX20" fmla="*/ 407797 w 2918084"/>
                <a:gd name="connsiteY20" fmla="*/ 563806 h 701829"/>
                <a:gd name="connsiteX21" fmla="*/ 459556 w 2918084"/>
                <a:gd name="connsiteY21" fmla="*/ 555180 h 701829"/>
                <a:gd name="connsiteX22" fmla="*/ 485435 w 2918084"/>
                <a:gd name="connsiteY22" fmla="*/ 537927 h 701829"/>
                <a:gd name="connsiteX23" fmla="*/ 519940 w 2918084"/>
                <a:gd name="connsiteY23" fmla="*/ 520674 h 701829"/>
                <a:gd name="connsiteX24" fmla="*/ 571699 w 2918084"/>
                <a:gd name="connsiteY24" fmla="*/ 494795 h 701829"/>
                <a:gd name="connsiteX25" fmla="*/ 632084 w 2918084"/>
                <a:gd name="connsiteY25" fmla="*/ 503421 h 701829"/>
                <a:gd name="connsiteX26" fmla="*/ 657963 w 2918084"/>
                <a:gd name="connsiteY26" fmla="*/ 529300 h 701829"/>
                <a:gd name="connsiteX27" fmla="*/ 692469 w 2918084"/>
                <a:gd name="connsiteY27" fmla="*/ 546553 h 701829"/>
                <a:gd name="connsiteX28" fmla="*/ 770107 w 2918084"/>
                <a:gd name="connsiteY28" fmla="*/ 537927 h 701829"/>
                <a:gd name="connsiteX29" fmla="*/ 821865 w 2918084"/>
                <a:gd name="connsiteY29" fmla="*/ 503421 h 701829"/>
                <a:gd name="connsiteX30" fmla="*/ 847744 w 2918084"/>
                <a:gd name="connsiteY30" fmla="*/ 486168 h 701829"/>
                <a:gd name="connsiteX31" fmla="*/ 899503 w 2918084"/>
                <a:gd name="connsiteY31" fmla="*/ 443036 h 701829"/>
                <a:gd name="connsiteX32" fmla="*/ 925382 w 2918084"/>
                <a:gd name="connsiteY32" fmla="*/ 434410 h 701829"/>
                <a:gd name="connsiteX33" fmla="*/ 951261 w 2918084"/>
                <a:gd name="connsiteY33" fmla="*/ 417157 h 701829"/>
                <a:gd name="connsiteX34" fmla="*/ 972832 w 2918084"/>
                <a:gd name="connsiteY34" fmla="*/ 505848 h 701829"/>
                <a:gd name="connsiteX35" fmla="*/ 1063405 w 2918084"/>
                <a:gd name="connsiteY35" fmla="*/ 417157 h 701829"/>
                <a:gd name="connsiteX36" fmla="*/ 1075652 w 2918084"/>
                <a:gd name="connsiteY36" fmla="*/ 541443 h 701829"/>
                <a:gd name="connsiteX37" fmla="*/ 1166922 w 2918084"/>
                <a:gd name="connsiteY37" fmla="*/ 460289 h 701829"/>
                <a:gd name="connsiteX38" fmla="*/ 1184174 w 2918084"/>
                <a:gd name="connsiteY38" fmla="*/ 486168 h 701829"/>
                <a:gd name="connsiteX39" fmla="*/ 1244559 w 2918084"/>
                <a:gd name="connsiteY39" fmla="*/ 512048 h 701829"/>
                <a:gd name="connsiteX40" fmla="*/ 1270439 w 2918084"/>
                <a:gd name="connsiteY40" fmla="*/ 529300 h 701829"/>
                <a:gd name="connsiteX41" fmla="*/ 1304944 w 2918084"/>
                <a:gd name="connsiteY41" fmla="*/ 546553 h 701829"/>
                <a:gd name="connsiteX42" fmla="*/ 1330824 w 2918084"/>
                <a:gd name="connsiteY42" fmla="*/ 572433 h 701829"/>
                <a:gd name="connsiteX43" fmla="*/ 1391208 w 2918084"/>
                <a:gd name="connsiteY43" fmla="*/ 589685 h 701829"/>
                <a:gd name="connsiteX44" fmla="*/ 1425714 w 2918084"/>
                <a:gd name="connsiteY44" fmla="*/ 606938 h 701829"/>
                <a:gd name="connsiteX45" fmla="*/ 1460220 w 2918084"/>
                <a:gd name="connsiteY45" fmla="*/ 615565 h 701829"/>
                <a:gd name="connsiteX46" fmla="*/ 1555110 w 2918084"/>
                <a:gd name="connsiteY46" fmla="*/ 632817 h 701829"/>
                <a:gd name="connsiteX47" fmla="*/ 1995057 w 2918084"/>
                <a:gd name="connsiteY47" fmla="*/ 641444 h 701829"/>
                <a:gd name="connsiteX48" fmla="*/ 2081322 w 2918084"/>
                <a:gd name="connsiteY48" fmla="*/ 667323 h 701829"/>
                <a:gd name="connsiteX49" fmla="*/ 2107201 w 2918084"/>
                <a:gd name="connsiteY49" fmla="*/ 684576 h 701829"/>
                <a:gd name="connsiteX50" fmla="*/ 2253850 w 2918084"/>
                <a:gd name="connsiteY50" fmla="*/ 701829 h 701829"/>
                <a:gd name="connsiteX51" fmla="*/ 2279729 w 2918084"/>
                <a:gd name="connsiteY51" fmla="*/ 684576 h 701829"/>
                <a:gd name="connsiteX52" fmla="*/ 2322861 w 2918084"/>
                <a:gd name="connsiteY52" fmla="*/ 641444 h 701829"/>
                <a:gd name="connsiteX53" fmla="*/ 2391873 w 2918084"/>
                <a:gd name="connsiteY53" fmla="*/ 598312 h 701829"/>
                <a:gd name="connsiteX54" fmla="*/ 2840446 w 2918084"/>
                <a:gd name="connsiteY54" fmla="*/ 589685 h 701829"/>
                <a:gd name="connsiteX55" fmla="*/ 2866325 w 2918084"/>
                <a:gd name="connsiteY55" fmla="*/ 572433 h 701829"/>
                <a:gd name="connsiteX56" fmla="*/ 2857699 w 2918084"/>
                <a:gd name="connsiteY56" fmla="*/ 546553 h 701829"/>
                <a:gd name="connsiteX57" fmla="*/ 2745556 w 2918084"/>
                <a:gd name="connsiteY57" fmla="*/ 520674 h 701829"/>
                <a:gd name="connsiteX58" fmla="*/ 2650665 w 2918084"/>
                <a:gd name="connsiteY58" fmla="*/ 494795 h 701829"/>
                <a:gd name="connsiteX59" fmla="*/ 2538522 w 2918084"/>
                <a:gd name="connsiteY59" fmla="*/ 468916 h 701829"/>
                <a:gd name="connsiteX60" fmla="*/ 2624786 w 2918084"/>
                <a:gd name="connsiteY60" fmla="*/ 391278 h 701829"/>
                <a:gd name="connsiteX61" fmla="*/ 2642039 w 2918084"/>
                <a:gd name="connsiteY61" fmla="*/ 365399 h 701829"/>
                <a:gd name="connsiteX62" fmla="*/ 2693797 w 2918084"/>
                <a:gd name="connsiteY62" fmla="*/ 322267 h 701829"/>
                <a:gd name="connsiteX63" fmla="*/ 2719676 w 2918084"/>
                <a:gd name="connsiteY63" fmla="*/ 313640 h 701829"/>
                <a:gd name="connsiteX64" fmla="*/ 2728303 w 2918084"/>
                <a:gd name="connsiteY64" fmla="*/ 287761 h 701829"/>
                <a:gd name="connsiteX65" fmla="*/ 2711050 w 2918084"/>
                <a:gd name="connsiteY65" fmla="*/ 227376 h 701829"/>
                <a:gd name="connsiteX66" fmla="*/ 2762808 w 2918084"/>
                <a:gd name="connsiteY66" fmla="*/ 192870 h 701829"/>
                <a:gd name="connsiteX67" fmla="*/ 2788688 w 2918084"/>
                <a:gd name="connsiteY67" fmla="*/ 166991 h 701829"/>
                <a:gd name="connsiteX68" fmla="*/ 2814567 w 2918084"/>
                <a:gd name="connsiteY68" fmla="*/ 149738 h 701829"/>
                <a:gd name="connsiteX69" fmla="*/ 2892205 w 2918084"/>
                <a:gd name="connsiteY69" fmla="*/ 106606 h 701829"/>
                <a:gd name="connsiteX70" fmla="*/ 2918084 w 2918084"/>
                <a:gd name="connsiteY70" fmla="*/ 97980 h 701829"/>
                <a:gd name="connsiteX71" fmla="*/ 2892205 w 2918084"/>
                <a:gd name="connsiteY71" fmla="*/ 89353 h 701829"/>
                <a:gd name="connsiteX72" fmla="*/ 2736929 w 2918084"/>
                <a:gd name="connsiteY72" fmla="*/ 106606 h 701829"/>
                <a:gd name="connsiteX73" fmla="*/ 2685171 w 2918084"/>
                <a:gd name="connsiteY73" fmla="*/ 149738 h 701829"/>
                <a:gd name="connsiteX74" fmla="*/ 2633412 w 2918084"/>
                <a:gd name="connsiteY74" fmla="*/ 166991 h 701829"/>
                <a:gd name="connsiteX75" fmla="*/ 2607533 w 2918084"/>
                <a:gd name="connsiteY75" fmla="*/ 184244 h 701829"/>
                <a:gd name="connsiteX76" fmla="*/ 2581654 w 2918084"/>
                <a:gd name="connsiteY76" fmla="*/ 192870 h 701829"/>
                <a:gd name="connsiteX77" fmla="*/ 2391873 w 2918084"/>
                <a:gd name="connsiteY77" fmla="*/ 210123 h 701829"/>
                <a:gd name="connsiteX78" fmla="*/ 2340114 w 2918084"/>
                <a:gd name="connsiteY78" fmla="*/ 218750 h 701829"/>
                <a:gd name="connsiteX79" fmla="*/ 2219344 w 2918084"/>
                <a:gd name="connsiteY79" fmla="*/ 201497 h 701829"/>
                <a:gd name="connsiteX80" fmla="*/ 2245224 w 2918084"/>
                <a:gd name="connsiteY80" fmla="*/ 158365 h 701829"/>
                <a:gd name="connsiteX81" fmla="*/ 2271103 w 2918084"/>
                <a:gd name="connsiteY81" fmla="*/ 141112 h 701829"/>
                <a:gd name="connsiteX82" fmla="*/ 2305608 w 2918084"/>
                <a:gd name="connsiteY82" fmla="*/ 106606 h 701829"/>
                <a:gd name="connsiteX83" fmla="*/ 2340114 w 2918084"/>
                <a:gd name="connsiteY83" fmla="*/ 80727 h 701829"/>
                <a:gd name="connsiteX84" fmla="*/ 2279729 w 2918084"/>
                <a:gd name="connsiteY84" fmla="*/ 89353 h 701829"/>
                <a:gd name="connsiteX85" fmla="*/ 2227971 w 2918084"/>
                <a:gd name="connsiteY85" fmla="*/ 106606 h 701829"/>
                <a:gd name="connsiteX86" fmla="*/ 2202091 w 2918084"/>
                <a:gd name="connsiteY86" fmla="*/ 123859 h 701829"/>
                <a:gd name="connsiteX87" fmla="*/ 2107201 w 2918084"/>
                <a:gd name="connsiteY87" fmla="*/ 141112 h 701829"/>
                <a:gd name="connsiteX88" fmla="*/ 2055442 w 2918084"/>
                <a:gd name="connsiteY88" fmla="*/ 158365 h 701829"/>
                <a:gd name="connsiteX89" fmla="*/ 2029563 w 2918084"/>
                <a:gd name="connsiteY89" fmla="*/ 166991 h 701829"/>
                <a:gd name="connsiteX90" fmla="*/ 1900167 w 2918084"/>
                <a:gd name="connsiteY90" fmla="*/ 201497 h 701829"/>
                <a:gd name="connsiteX91" fmla="*/ 1788024 w 2918084"/>
                <a:gd name="connsiteY91" fmla="*/ 192870 h 701829"/>
                <a:gd name="connsiteX92" fmla="*/ 1753518 w 2918084"/>
                <a:gd name="connsiteY92" fmla="*/ 149738 h 701829"/>
                <a:gd name="connsiteX93" fmla="*/ 1727639 w 2918084"/>
                <a:gd name="connsiteY93" fmla="*/ 141112 h 701829"/>
                <a:gd name="connsiteX94" fmla="*/ 1658627 w 2918084"/>
                <a:gd name="connsiteY94" fmla="*/ 149738 h 701829"/>
                <a:gd name="connsiteX95" fmla="*/ 1632748 w 2918084"/>
                <a:gd name="connsiteY95" fmla="*/ 166991 h 701829"/>
                <a:gd name="connsiteX96" fmla="*/ 1766287 w 2918084"/>
                <a:gd name="connsiteY96" fmla="*/ 316287 h 701829"/>
                <a:gd name="connsiteX97" fmla="*/ 1132416 w 2918084"/>
                <a:gd name="connsiteY97" fmla="*/ 184244 h 701829"/>
                <a:gd name="connsiteX98" fmla="*/ 1089284 w 2918084"/>
                <a:gd name="connsiteY98" fmla="*/ 201497 h 701829"/>
                <a:gd name="connsiteX99" fmla="*/ 1046152 w 2918084"/>
                <a:gd name="connsiteY99" fmla="*/ 210123 h 701829"/>
                <a:gd name="connsiteX100" fmla="*/ 856371 w 2918084"/>
                <a:gd name="connsiteY100" fmla="*/ 184244 h 701829"/>
                <a:gd name="connsiteX101" fmla="*/ 787359 w 2918084"/>
                <a:gd name="connsiteY101" fmla="*/ 166991 h 701829"/>
                <a:gd name="connsiteX102" fmla="*/ 735601 w 2918084"/>
                <a:gd name="connsiteY102" fmla="*/ 141112 h 701829"/>
                <a:gd name="connsiteX103" fmla="*/ 709722 w 2918084"/>
                <a:gd name="connsiteY103" fmla="*/ 132485 h 701829"/>
                <a:gd name="connsiteX104" fmla="*/ 692469 w 2918084"/>
                <a:gd name="connsiteY104" fmla="*/ 106606 h 701829"/>
                <a:gd name="connsiteX105" fmla="*/ 718348 w 2918084"/>
                <a:gd name="connsiteY105" fmla="*/ 89353 h 701829"/>
                <a:gd name="connsiteX106" fmla="*/ 778733 w 2918084"/>
                <a:gd name="connsiteY106" fmla="*/ 63474 h 701829"/>
                <a:gd name="connsiteX107" fmla="*/ 554446 w 2918084"/>
                <a:gd name="connsiteY107" fmla="*/ 46221 h 701829"/>
                <a:gd name="connsiteX108" fmla="*/ 459556 w 2918084"/>
                <a:gd name="connsiteY108" fmla="*/ 28968 h 701829"/>
                <a:gd name="connsiteX109" fmla="*/ 399171 w 2918084"/>
                <a:gd name="connsiteY109" fmla="*/ 11716 h 701829"/>
                <a:gd name="connsiteX110" fmla="*/ 338786 w 2918084"/>
                <a:gd name="connsiteY110" fmla="*/ 3089 h 701829"/>
                <a:gd name="connsiteX0" fmla="*/ 338786 w 2918084"/>
                <a:gd name="connsiteY0" fmla="*/ 3089 h 701829"/>
                <a:gd name="connsiteX1" fmla="*/ 273751 w 2918084"/>
                <a:gd name="connsiteY1" fmla="*/ 70465 h 701829"/>
                <a:gd name="connsiteX2" fmla="*/ 252773 w 2918084"/>
                <a:gd name="connsiteY2" fmla="*/ 56941 h 701829"/>
                <a:gd name="connsiteX3" fmla="*/ 10982 w 2918084"/>
                <a:gd name="connsiteY3" fmla="*/ 123859 h 701829"/>
                <a:gd name="connsiteX4" fmla="*/ 229902 w 2918084"/>
                <a:gd name="connsiteY4" fmla="*/ 161120 h 701829"/>
                <a:gd name="connsiteX5" fmla="*/ 10982 w 2918084"/>
                <a:gd name="connsiteY5" fmla="*/ 210123 h 701829"/>
                <a:gd name="connsiteX6" fmla="*/ 36861 w 2918084"/>
                <a:gd name="connsiteY6" fmla="*/ 227376 h 701829"/>
                <a:gd name="connsiteX7" fmla="*/ 243895 w 2918084"/>
                <a:gd name="connsiteY7" fmla="*/ 236002 h 701829"/>
                <a:gd name="connsiteX8" fmla="*/ 235269 w 2918084"/>
                <a:gd name="connsiteY8" fmla="*/ 322267 h 701829"/>
                <a:gd name="connsiteX9" fmla="*/ 209390 w 2918084"/>
                <a:gd name="connsiteY9" fmla="*/ 339519 h 701829"/>
                <a:gd name="connsiteX10" fmla="*/ 157631 w 2918084"/>
                <a:gd name="connsiteY10" fmla="*/ 391278 h 701829"/>
                <a:gd name="connsiteX11" fmla="*/ 123125 w 2918084"/>
                <a:gd name="connsiteY11" fmla="*/ 443036 h 701829"/>
                <a:gd name="connsiteX12" fmla="*/ 71367 w 2918084"/>
                <a:gd name="connsiteY12" fmla="*/ 477542 h 701829"/>
                <a:gd name="connsiteX13" fmla="*/ 62740 w 2918084"/>
                <a:gd name="connsiteY13" fmla="*/ 503421 h 701829"/>
                <a:gd name="connsiteX14" fmla="*/ 114499 w 2918084"/>
                <a:gd name="connsiteY14" fmla="*/ 520674 h 701829"/>
                <a:gd name="connsiteX15" fmla="*/ 183510 w 2918084"/>
                <a:gd name="connsiteY15" fmla="*/ 512048 h 701829"/>
                <a:gd name="connsiteX16" fmla="*/ 209390 w 2918084"/>
                <a:gd name="connsiteY16" fmla="*/ 503421 h 701829"/>
                <a:gd name="connsiteX17" fmla="*/ 269774 w 2918084"/>
                <a:gd name="connsiteY17" fmla="*/ 486168 h 701829"/>
                <a:gd name="connsiteX18" fmla="*/ 338786 w 2918084"/>
                <a:gd name="connsiteY18" fmla="*/ 494795 h 701829"/>
                <a:gd name="connsiteX19" fmla="*/ 381918 w 2918084"/>
                <a:gd name="connsiteY19" fmla="*/ 546553 h 701829"/>
                <a:gd name="connsiteX20" fmla="*/ 407797 w 2918084"/>
                <a:gd name="connsiteY20" fmla="*/ 563806 h 701829"/>
                <a:gd name="connsiteX21" fmla="*/ 459556 w 2918084"/>
                <a:gd name="connsiteY21" fmla="*/ 555180 h 701829"/>
                <a:gd name="connsiteX22" fmla="*/ 485435 w 2918084"/>
                <a:gd name="connsiteY22" fmla="*/ 537927 h 701829"/>
                <a:gd name="connsiteX23" fmla="*/ 519940 w 2918084"/>
                <a:gd name="connsiteY23" fmla="*/ 520674 h 701829"/>
                <a:gd name="connsiteX24" fmla="*/ 571699 w 2918084"/>
                <a:gd name="connsiteY24" fmla="*/ 494795 h 701829"/>
                <a:gd name="connsiteX25" fmla="*/ 632084 w 2918084"/>
                <a:gd name="connsiteY25" fmla="*/ 503421 h 701829"/>
                <a:gd name="connsiteX26" fmla="*/ 657963 w 2918084"/>
                <a:gd name="connsiteY26" fmla="*/ 529300 h 701829"/>
                <a:gd name="connsiteX27" fmla="*/ 692469 w 2918084"/>
                <a:gd name="connsiteY27" fmla="*/ 546553 h 701829"/>
                <a:gd name="connsiteX28" fmla="*/ 770107 w 2918084"/>
                <a:gd name="connsiteY28" fmla="*/ 537927 h 701829"/>
                <a:gd name="connsiteX29" fmla="*/ 821865 w 2918084"/>
                <a:gd name="connsiteY29" fmla="*/ 503421 h 701829"/>
                <a:gd name="connsiteX30" fmla="*/ 847744 w 2918084"/>
                <a:gd name="connsiteY30" fmla="*/ 486168 h 701829"/>
                <a:gd name="connsiteX31" fmla="*/ 899503 w 2918084"/>
                <a:gd name="connsiteY31" fmla="*/ 443036 h 701829"/>
                <a:gd name="connsiteX32" fmla="*/ 925382 w 2918084"/>
                <a:gd name="connsiteY32" fmla="*/ 434410 h 701829"/>
                <a:gd name="connsiteX33" fmla="*/ 951261 w 2918084"/>
                <a:gd name="connsiteY33" fmla="*/ 417157 h 701829"/>
                <a:gd name="connsiteX34" fmla="*/ 972832 w 2918084"/>
                <a:gd name="connsiteY34" fmla="*/ 505848 h 701829"/>
                <a:gd name="connsiteX35" fmla="*/ 1063405 w 2918084"/>
                <a:gd name="connsiteY35" fmla="*/ 417157 h 701829"/>
                <a:gd name="connsiteX36" fmla="*/ 1075652 w 2918084"/>
                <a:gd name="connsiteY36" fmla="*/ 541443 h 701829"/>
                <a:gd name="connsiteX37" fmla="*/ 1166922 w 2918084"/>
                <a:gd name="connsiteY37" fmla="*/ 460289 h 701829"/>
                <a:gd name="connsiteX38" fmla="*/ 1184174 w 2918084"/>
                <a:gd name="connsiteY38" fmla="*/ 486168 h 701829"/>
                <a:gd name="connsiteX39" fmla="*/ 1244559 w 2918084"/>
                <a:gd name="connsiteY39" fmla="*/ 512048 h 701829"/>
                <a:gd name="connsiteX40" fmla="*/ 1270439 w 2918084"/>
                <a:gd name="connsiteY40" fmla="*/ 529300 h 701829"/>
                <a:gd name="connsiteX41" fmla="*/ 1304944 w 2918084"/>
                <a:gd name="connsiteY41" fmla="*/ 546553 h 701829"/>
                <a:gd name="connsiteX42" fmla="*/ 1330824 w 2918084"/>
                <a:gd name="connsiteY42" fmla="*/ 572433 h 701829"/>
                <a:gd name="connsiteX43" fmla="*/ 1391208 w 2918084"/>
                <a:gd name="connsiteY43" fmla="*/ 589685 h 701829"/>
                <a:gd name="connsiteX44" fmla="*/ 1425714 w 2918084"/>
                <a:gd name="connsiteY44" fmla="*/ 606938 h 701829"/>
                <a:gd name="connsiteX45" fmla="*/ 1460220 w 2918084"/>
                <a:gd name="connsiteY45" fmla="*/ 615565 h 701829"/>
                <a:gd name="connsiteX46" fmla="*/ 1555110 w 2918084"/>
                <a:gd name="connsiteY46" fmla="*/ 632817 h 701829"/>
                <a:gd name="connsiteX47" fmla="*/ 1995057 w 2918084"/>
                <a:gd name="connsiteY47" fmla="*/ 641444 h 701829"/>
                <a:gd name="connsiteX48" fmla="*/ 2081322 w 2918084"/>
                <a:gd name="connsiteY48" fmla="*/ 667323 h 701829"/>
                <a:gd name="connsiteX49" fmla="*/ 2107201 w 2918084"/>
                <a:gd name="connsiteY49" fmla="*/ 684576 h 701829"/>
                <a:gd name="connsiteX50" fmla="*/ 2253850 w 2918084"/>
                <a:gd name="connsiteY50" fmla="*/ 701829 h 701829"/>
                <a:gd name="connsiteX51" fmla="*/ 2279729 w 2918084"/>
                <a:gd name="connsiteY51" fmla="*/ 684576 h 701829"/>
                <a:gd name="connsiteX52" fmla="*/ 2322861 w 2918084"/>
                <a:gd name="connsiteY52" fmla="*/ 641444 h 701829"/>
                <a:gd name="connsiteX53" fmla="*/ 2391873 w 2918084"/>
                <a:gd name="connsiteY53" fmla="*/ 598312 h 701829"/>
                <a:gd name="connsiteX54" fmla="*/ 2840446 w 2918084"/>
                <a:gd name="connsiteY54" fmla="*/ 589685 h 701829"/>
                <a:gd name="connsiteX55" fmla="*/ 2866325 w 2918084"/>
                <a:gd name="connsiteY55" fmla="*/ 572433 h 701829"/>
                <a:gd name="connsiteX56" fmla="*/ 2857699 w 2918084"/>
                <a:gd name="connsiteY56" fmla="*/ 546553 h 701829"/>
                <a:gd name="connsiteX57" fmla="*/ 2745556 w 2918084"/>
                <a:gd name="connsiteY57" fmla="*/ 520674 h 701829"/>
                <a:gd name="connsiteX58" fmla="*/ 2650665 w 2918084"/>
                <a:gd name="connsiteY58" fmla="*/ 494795 h 701829"/>
                <a:gd name="connsiteX59" fmla="*/ 2538522 w 2918084"/>
                <a:gd name="connsiteY59" fmla="*/ 468916 h 701829"/>
                <a:gd name="connsiteX60" fmla="*/ 2624786 w 2918084"/>
                <a:gd name="connsiteY60" fmla="*/ 391278 h 701829"/>
                <a:gd name="connsiteX61" fmla="*/ 2642039 w 2918084"/>
                <a:gd name="connsiteY61" fmla="*/ 365399 h 701829"/>
                <a:gd name="connsiteX62" fmla="*/ 2693797 w 2918084"/>
                <a:gd name="connsiteY62" fmla="*/ 322267 h 701829"/>
                <a:gd name="connsiteX63" fmla="*/ 2719676 w 2918084"/>
                <a:gd name="connsiteY63" fmla="*/ 313640 h 701829"/>
                <a:gd name="connsiteX64" fmla="*/ 2728303 w 2918084"/>
                <a:gd name="connsiteY64" fmla="*/ 287761 h 701829"/>
                <a:gd name="connsiteX65" fmla="*/ 2711050 w 2918084"/>
                <a:gd name="connsiteY65" fmla="*/ 227376 h 701829"/>
                <a:gd name="connsiteX66" fmla="*/ 2762808 w 2918084"/>
                <a:gd name="connsiteY66" fmla="*/ 192870 h 701829"/>
                <a:gd name="connsiteX67" fmla="*/ 2788688 w 2918084"/>
                <a:gd name="connsiteY67" fmla="*/ 166991 h 701829"/>
                <a:gd name="connsiteX68" fmla="*/ 2814567 w 2918084"/>
                <a:gd name="connsiteY68" fmla="*/ 149738 h 701829"/>
                <a:gd name="connsiteX69" fmla="*/ 2892205 w 2918084"/>
                <a:gd name="connsiteY69" fmla="*/ 106606 h 701829"/>
                <a:gd name="connsiteX70" fmla="*/ 2918084 w 2918084"/>
                <a:gd name="connsiteY70" fmla="*/ 97980 h 701829"/>
                <a:gd name="connsiteX71" fmla="*/ 2306268 w 2918084"/>
                <a:gd name="connsiteY71" fmla="*/ 382525 h 701829"/>
                <a:gd name="connsiteX72" fmla="*/ 2736929 w 2918084"/>
                <a:gd name="connsiteY72" fmla="*/ 106606 h 701829"/>
                <a:gd name="connsiteX73" fmla="*/ 2685171 w 2918084"/>
                <a:gd name="connsiteY73" fmla="*/ 149738 h 701829"/>
                <a:gd name="connsiteX74" fmla="*/ 2633412 w 2918084"/>
                <a:gd name="connsiteY74" fmla="*/ 166991 h 701829"/>
                <a:gd name="connsiteX75" fmla="*/ 2607533 w 2918084"/>
                <a:gd name="connsiteY75" fmla="*/ 184244 h 701829"/>
                <a:gd name="connsiteX76" fmla="*/ 2581654 w 2918084"/>
                <a:gd name="connsiteY76" fmla="*/ 192870 h 701829"/>
                <a:gd name="connsiteX77" fmla="*/ 2391873 w 2918084"/>
                <a:gd name="connsiteY77" fmla="*/ 210123 h 701829"/>
                <a:gd name="connsiteX78" fmla="*/ 2340114 w 2918084"/>
                <a:gd name="connsiteY78" fmla="*/ 218750 h 701829"/>
                <a:gd name="connsiteX79" fmla="*/ 2219344 w 2918084"/>
                <a:gd name="connsiteY79" fmla="*/ 201497 h 701829"/>
                <a:gd name="connsiteX80" fmla="*/ 2245224 w 2918084"/>
                <a:gd name="connsiteY80" fmla="*/ 158365 h 701829"/>
                <a:gd name="connsiteX81" fmla="*/ 2271103 w 2918084"/>
                <a:gd name="connsiteY81" fmla="*/ 141112 h 701829"/>
                <a:gd name="connsiteX82" fmla="*/ 2305608 w 2918084"/>
                <a:gd name="connsiteY82" fmla="*/ 106606 h 701829"/>
                <a:gd name="connsiteX83" fmla="*/ 2340114 w 2918084"/>
                <a:gd name="connsiteY83" fmla="*/ 80727 h 701829"/>
                <a:gd name="connsiteX84" fmla="*/ 2279729 w 2918084"/>
                <a:gd name="connsiteY84" fmla="*/ 89353 h 701829"/>
                <a:gd name="connsiteX85" fmla="*/ 2227971 w 2918084"/>
                <a:gd name="connsiteY85" fmla="*/ 106606 h 701829"/>
                <a:gd name="connsiteX86" fmla="*/ 2202091 w 2918084"/>
                <a:gd name="connsiteY86" fmla="*/ 123859 h 701829"/>
                <a:gd name="connsiteX87" fmla="*/ 2107201 w 2918084"/>
                <a:gd name="connsiteY87" fmla="*/ 141112 h 701829"/>
                <a:gd name="connsiteX88" fmla="*/ 2055442 w 2918084"/>
                <a:gd name="connsiteY88" fmla="*/ 158365 h 701829"/>
                <a:gd name="connsiteX89" fmla="*/ 2029563 w 2918084"/>
                <a:gd name="connsiteY89" fmla="*/ 166991 h 701829"/>
                <a:gd name="connsiteX90" fmla="*/ 1900167 w 2918084"/>
                <a:gd name="connsiteY90" fmla="*/ 201497 h 701829"/>
                <a:gd name="connsiteX91" fmla="*/ 1788024 w 2918084"/>
                <a:gd name="connsiteY91" fmla="*/ 192870 h 701829"/>
                <a:gd name="connsiteX92" fmla="*/ 1753518 w 2918084"/>
                <a:gd name="connsiteY92" fmla="*/ 149738 h 701829"/>
                <a:gd name="connsiteX93" fmla="*/ 1727639 w 2918084"/>
                <a:gd name="connsiteY93" fmla="*/ 141112 h 701829"/>
                <a:gd name="connsiteX94" fmla="*/ 1658627 w 2918084"/>
                <a:gd name="connsiteY94" fmla="*/ 149738 h 701829"/>
                <a:gd name="connsiteX95" fmla="*/ 1632748 w 2918084"/>
                <a:gd name="connsiteY95" fmla="*/ 166991 h 701829"/>
                <a:gd name="connsiteX96" fmla="*/ 1766287 w 2918084"/>
                <a:gd name="connsiteY96" fmla="*/ 316287 h 701829"/>
                <a:gd name="connsiteX97" fmla="*/ 1132416 w 2918084"/>
                <a:gd name="connsiteY97" fmla="*/ 184244 h 701829"/>
                <a:gd name="connsiteX98" fmla="*/ 1089284 w 2918084"/>
                <a:gd name="connsiteY98" fmla="*/ 201497 h 701829"/>
                <a:gd name="connsiteX99" fmla="*/ 1046152 w 2918084"/>
                <a:gd name="connsiteY99" fmla="*/ 210123 h 701829"/>
                <a:gd name="connsiteX100" fmla="*/ 856371 w 2918084"/>
                <a:gd name="connsiteY100" fmla="*/ 184244 h 701829"/>
                <a:gd name="connsiteX101" fmla="*/ 787359 w 2918084"/>
                <a:gd name="connsiteY101" fmla="*/ 166991 h 701829"/>
                <a:gd name="connsiteX102" fmla="*/ 735601 w 2918084"/>
                <a:gd name="connsiteY102" fmla="*/ 141112 h 701829"/>
                <a:gd name="connsiteX103" fmla="*/ 709722 w 2918084"/>
                <a:gd name="connsiteY103" fmla="*/ 132485 h 701829"/>
                <a:gd name="connsiteX104" fmla="*/ 692469 w 2918084"/>
                <a:gd name="connsiteY104" fmla="*/ 106606 h 701829"/>
                <a:gd name="connsiteX105" fmla="*/ 718348 w 2918084"/>
                <a:gd name="connsiteY105" fmla="*/ 89353 h 701829"/>
                <a:gd name="connsiteX106" fmla="*/ 778733 w 2918084"/>
                <a:gd name="connsiteY106" fmla="*/ 63474 h 701829"/>
                <a:gd name="connsiteX107" fmla="*/ 554446 w 2918084"/>
                <a:gd name="connsiteY107" fmla="*/ 46221 h 701829"/>
                <a:gd name="connsiteX108" fmla="*/ 459556 w 2918084"/>
                <a:gd name="connsiteY108" fmla="*/ 28968 h 701829"/>
                <a:gd name="connsiteX109" fmla="*/ 399171 w 2918084"/>
                <a:gd name="connsiteY109" fmla="*/ 11716 h 701829"/>
                <a:gd name="connsiteX110" fmla="*/ 338786 w 2918084"/>
                <a:gd name="connsiteY110" fmla="*/ 3089 h 701829"/>
                <a:gd name="connsiteX0" fmla="*/ 338786 w 2918081"/>
                <a:gd name="connsiteY0" fmla="*/ 3089 h 701829"/>
                <a:gd name="connsiteX1" fmla="*/ 273751 w 2918081"/>
                <a:gd name="connsiteY1" fmla="*/ 70465 h 701829"/>
                <a:gd name="connsiteX2" fmla="*/ 252773 w 2918081"/>
                <a:gd name="connsiteY2" fmla="*/ 56941 h 701829"/>
                <a:gd name="connsiteX3" fmla="*/ 10982 w 2918081"/>
                <a:gd name="connsiteY3" fmla="*/ 123859 h 701829"/>
                <a:gd name="connsiteX4" fmla="*/ 229902 w 2918081"/>
                <a:gd name="connsiteY4" fmla="*/ 161120 h 701829"/>
                <a:gd name="connsiteX5" fmla="*/ 10982 w 2918081"/>
                <a:gd name="connsiteY5" fmla="*/ 210123 h 701829"/>
                <a:gd name="connsiteX6" fmla="*/ 36861 w 2918081"/>
                <a:gd name="connsiteY6" fmla="*/ 227376 h 701829"/>
                <a:gd name="connsiteX7" fmla="*/ 243895 w 2918081"/>
                <a:gd name="connsiteY7" fmla="*/ 236002 h 701829"/>
                <a:gd name="connsiteX8" fmla="*/ 235269 w 2918081"/>
                <a:gd name="connsiteY8" fmla="*/ 322267 h 701829"/>
                <a:gd name="connsiteX9" fmla="*/ 209390 w 2918081"/>
                <a:gd name="connsiteY9" fmla="*/ 339519 h 701829"/>
                <a:gd name="connsiteX10" fmla="*/ 157631 w 2918081"/>
                <a:gd name="connsiteY10" fmla="*/ 391278 h 701829"/>
                <a:gd name="connsiteX11" fmla="*/ 123125 w 2918081"/>
                <a:gd name="connsiteY11" fmla="*/ 443036 h 701829"/>
                <a:gd name="connsiteX12" fmla="*/ 71367 w 2918081"/>
                <a:gd name="connsiteY12" fmla="*/ 477542 h 701829"/>
                <a:gd name="connsiteX13" fmla="*/ 62740 w 2918081"/>
                <a:gd name="connsiteY13" fmla="*/ 503421 h 701829"/>
                <a:gd name="connsiteX14" fmla="*/ 114499 w 2918081"/>
                <a:gd name="connsiteY14" fmla="*/ 520674 h 701829"/>
                <a:gd name="connsiteX15" fmla="*/ 183510 w 2918081"/>
                <a:gd name="connsiteY15" fmla="*/ 512048 h 701829"/>
                <a:gd name="connsiteX16" fmla="*/ 209390 w 2918081"/>
                <a:gd name="connsiteY16" fmla="*/ 503421 h 701829"/>
                <a:gd name="connsiteX17" fmla="*/ 269774 w 2918081"/>
                <a:gd name="connsiteY17" fmla="*/ 486168 h 701829"/>
                <a:gd name="connsiteX18" fmla="*/ 338786 w 2918081"/>
                <a:gd name="connsiteY18" fmla="*/ 494795 h 701829"/>
                <a:gd name="connsiteX19" fmla="*/ 381918 w 2918081"/>
                <a:gd name="connsiteY19" fmla="*/ 546553 h 701829"/>
                <a:gd name="connsiteX20" fmla="*/ 407797 w 2918081"/>
                <a:gd name="connsiteY20" fmla="*/ 563806 h 701829"/>
                <a:gd name="connsiteX21" fmla="*/ 459556 w 2918081"/>
                <a:gd name="connsiteY21" fmla="*/ 555180 h 701829"/>
                <a:gd name="connsiteX22" fmla="*/ 485435 w 2918081"/>
                <a:gd name="connsiteY22" fmla="*/ 537927 h 701829"/>
                <a:gd name="connsiteX23" fmla="*/ 519940 w 2918081"/>
                <a:gd name="connsiteY23" fmla="*/ 520674 h 701829"/>
                <a:gd name="connsiteX24" fmla="*/ 571699 w 2918081"/>
                <a:gd name="connsiteY24" fmla="*/ 494795 h 701829"/>
                <a:gd name="connsiteX25" fmla="*/ 632084 w 2918081"/>
                <a:gd name="connsiteY25" fmla="*/ 503421 h 701829"/>
                <a:gd name="connsiteX26" fmla="*/ 657963 w 2918081"/>
                <a:gd name="connsiteY26" fmla="*/ 529300 h 701829"/>
                <a:gd name="connsiteX27" fmla="*/ 692469 w 2918081"/>
                <a:gd name="connsiteY27" fmla="*/ 546553 h 701829"/>
                <a:gd name="connsiteX28" fmla="*/ 770107 w 2918081"/>
                <a:gd name="connsiteY28" fmla="*/ 537927 h 701829"/>
                <a:gd name="connsiteX29" fmla="*/ 821865 w 2918081"/>
                <a:gd name="connsiteY29" fmla="*/ 503421 h 701829"/>
                <a:gd name="connsiteX30" fmla="*/ 847744 w 2918081"/>
                <a:gd name="connsiteY30" fmla="*/ 486168 h 701829"/>
                <a:gd name="connsiteX31" fmla="*/ 899503 w 2918081"/>
                <a:gd name="connsiteY31" fmla="*/ 443036 h 701829"/>
                <a:gd name="connsiteX32" fmla="*/ 925382 w 2918081"/>
                <a:gd name="connsiteY32" fmla="*/ 434410 h 701829"/>
                <a:gd name="connsiteX33" fmla="*/ 951261 w 2918081"/>
                <a:gd name="connsiteY33" fmla="*/ 417157 h 701829"/>
                <a:gd name="connsiteX34" fmla="*/ 972832 w 2918081"/>
                <a:gd name="connsiteY34" fmla="*/ 505848 h 701829"/>
                <a:gd name="connsiteX35" fmla="*/ 1063405 w 2918081"/>
                <a:gd name="connsiteY35" fmla="*/ 417157 h 701829"/>
                <a:gd name="connsiteX36" fmla="*/ 1075652 w 2918081"/>
                <a:gd name="connsiteY36" fmla="*/ 541443 h 701829"/>
                <a:gd name="connsiteX37" fmla="*/ 1166922 w 2918081"/>
                <a:gd name="connsiteY37" fmla="*/ 460289 h 701829"/>
                <a:gd name="connsiteX38" fmla="*/ 1184174 w 2918081"/>
                <a:gd name="connsiteY38" fmla="*/ 486168 h 701829"/>
                <a:gd name="connsiteX39" fmla="*/ 1244559 w 2918081"/>
                <a:gd name="connsiteY39" fmla="*/ 512048 h 701829"/>
                <a:gd name="connsiteX40" fmla="*/ 1270439 w 2918081"/>
                <a:gd name="connsiteY40" fmla="*/ 529300 h 701829"/>
                <a:gd name="connsiteX41" fmla="*/ 1304944 w 2918081"/>
                <a:gd name="connsiteY41" fmla="*/ 546553 h 701829"/>
                <a:gd name="connsiteX42" fmla="*/ 1330824 w 2918081"/>
                <a:gd name="connsiteY42" fmla="*/ 572433 h 701829"/>
                <a:gd name="connsiteX43" fmla="*/ 1391208 w 2918081"/>
                <a:gd name="connsiteY43" fmla="*/ 589685 h 701829"/>
                <a:gd name="connsiteX44" fmla="*/ 1425714 w 2918081"/>
                <a:gd name="connsiteY44" fmla="*/ 606938 h 701829"/>
                <a:gd name="connsiteX45" fmla="*/ 1460220 w 2918081"/>
                <a:gd name="connsiteY45" fmla="*/ 615565 h 701829"/>
                <a:gd name="connsiteX46" fmla="*/ 1555110 w 2918081"/>
                <a:gd name="connsiteY46" fmla="*/ 632817 h 701829"/>
                <a:gd name="connsiteX47" fmla="*/ 1995057 w 2918081"/>
                <a:gd name="connsiteY47" fmla="*/ 641444 h 701829"/>
                <a:gd name="connsiteX48" fmla="*/ 2081322 w 2918081"/>
                <a:gd name="connsiteY48" fmla="*/ 667323 h 701829"/>
                <a:gd name="connsiteX49" fmla="*/ 2107201 w 2918081"/>
                <a:gd name="connsiteY49" fmla="*/ 684576 h 701829"/>
                <a:gd name="connsiteX50" fmla="*/ 2253850 w 2918081"/>
                <a:gd name="connsiteY50" fmla="*/ 701829 h 701829"/>
                <a:gd name="connsiteX51" fmla="*/ 2279729 w 2918081"/>
                <a:gd name="connsiteY51" fmla="*/ 684576 h 701829"/>
                <a:gd name="connsiteX52" fmla="*/ 2322861 w 2918081"/>
                <a:gd name="connsiteY52" fmla="*/ 641444 h 701829"/>
                <a:gd name="connsiteX53" fmla="*/ 2391873 w 2918081"/>
                <a:gd name="connsiteY53" fmla="*/ 598312 h 701829"/>
                <a:gd name="connsiteX54" fmla="*/ 2840446 w 2918081"/>
                <a:gd name="connsiteY54" fmla="*/ 589685 h 701829"/>
                <a:gd name="connsiteX55" fmla="*/ 2866325 w 2918081"/>
                <a:gd name="connsiteY55" fmla="*/ 572433 h 701829"/>
                <a:gd name="connsiteX56" fmla="*/ 2857699 w 2918081"/>
                <a:gd name="connsiteY56" fmla="*/ 546553 h 701829"/>
                <a:gd name="connsiteX57" fmla="*/ 2745556 w 2918081"/>
                <a:gd name="connsiteY57" fmla="*/ 520674 h 701829"/>
                <a:gd name="connsiteX58" fmla="*/ 2650665 w 2918081"/>
                <a:gd name="connsiteY58" fmla="*/ 494795 h 701829"/>
                <a:gd name="connsiteX59" fmla="*/ 2538522 w 2918081"/>
                <a:gd name="connsiteY59" fmla="*/ 468916 h 701829"/>
                <a:gd name="connsiteX60" fmla="*/ 2624786 w 2918081"/>
                <a:gd name="connsiteY60" fmla="*/ 391278 h 701829"/>
                <a:gd name="connsiteX61" fmla="*/ 2642039 w 2918081"/>
                <a:gd name="connsiteY61" fmla="*/ 365399 h 701829"/>
                <a:gd name="connsiteX62" fmla="*/ 2693797 w 2918081"/>
                <a:gd name="connsiteY62" fmla="*/ 322267 h 701829"/>
                <a:gd name="connsiteX63" fmla="*/ 2719676 w 2918081"/>
                <a:gd name="connsiteY63" fmla="*/ 313640 h 701829"/>
                <a:gd name="connsiteX64" fmla="*/ 2728303 w 2918081"/>
                <a:gd name="connsiteY64" fmla="*/ 287761 h 701829"/>
                <a:gd name="connsiteX65" fmla="*/ 2711050 w 2918081"/>
                <a:gd name="connsiteY65" fmla="*/ 227376 h 701829"/>
                <a:gd name="connsiteX66" fmla="*/ 2762808 w 2918081"/>
                <a:gd name="connsiteY66" fmla="*/ 192870 h 701829"/>
                <a:gd name="connsiteX67" fmla="*/ 2788688 w 2918081"/>
                <a:gd name="connsiteY67" fmla="*/ 166991 h 701829"/>
                <a:gd name="connsiteX68" fmla="*/ 2814567 w 2918081"/>
                <a:gd name="connsiteY68" fmla="*/ 149738 h 701829"/>
                <a:gd name="connsiteX69" fmla="*/ 2892205 w 2918081"/>
                <a:gd name="connsiteY69" fmla="*/ 106606 h 701829"/>
                <a:gd name="connsiteX70" fmla="*/ 2324752 w 2918081"/>
                <a:gd name="connsiteY70" fmla="*/ 364253 h 701829"/>
                <a:gd name="connsiteX71" fmla="*/ 2306268 w 2918081"/>
                <a:gd name="connsiteY71" fmla="*/ 382525 h 701829"/>
                <a:gd name="connsiteX72" fmla="*/ 2736929 w 2918081"/>
                <a:gd name="connsiteY72" fmla="*/ 106606 h 701829"/>
                <a:gd name="connsiteX73" fmla="*/ 2685171 w 2918081"/>
                <a:gd name="connsiteY73" fmla="*/ 149738 h 701829"/>
                <a:gd name="connsiteX74" fmla="*/ 2633412 w 2918081"/>
                <a:gd name="connsiteY74" fmla="*/ 166991 h 701829"/>
                <a:gd name="connsiteX75" fmla="*/ 2607533 w 2918081"/>
                <a:gd name="connsiteY75" fmla="*/ 184244 h 701829"/>
                <a:gd name="connsiteX76" fmla="*/ 2581654 w 2918081"/>
                <a:gd name="connsiteY76" fmla="*/ 192870 h 701829"/>
                <a:gd name="connsiteX77" fmla="*/ 2391873 w 2918081"/>
                <a:gd name="connsiteY77" fmla="*/ 210123 h 701829"/>
                <a:gd name="connsiteX78" fmla="*/ 2340114 w 2918081"/>
                <a:gd name="connsiteY78" fmla="*/ 218750 h 701829"/>
                <a:gd name="connsiteX79" fmla="*/ 2219344 w 2918081"/>
                <a:gd name="connsiteY79" fmla="*/ 201497 h 701829"/>
                <a:gd name="connsiteX80" fmla="*/ 2245224 w 2918081"/>
                <a:gd name="connsiteY80" fmla="*/ 158365 h 701829"/>
                <a:gd name="connsiteX81" fmla="*/ 2271103 w 2918081"/>
                <a:gd name="connsiteY81" fmla="*/ 141112 h 701829"/>
                <a:gd name="connsiteX82" fmla="*/ 2305608 w 2918081"/>
                <a:gd name="connsiteY82" fmla="*/ 106606 h 701829"/>
                <a:gd name="connsiteX83" fmla="*/ 2340114 w 2918081"/>
                <a:gd name="connsiteY83" fmla="*/ 80727 h 701829"/>
                <a:gd name="connsiteX84" fmla="*/ 2279729 w 2918081"/>
                <a:gd name="connsiteY84" fmla="*/ 89353 h 701829"/>
                <a:gd name="connsiteX85" fmla="*/ 2227971 w 2918081"/>
                <a:gd name="connsiteY85" fmla="*/ 106606 h 701829"/>
                <a:gd name="connsiteX86" fmla="*/ 2202091 w 2918081"/>
                <a:gd name="connsiteY86" fmla="*/ 123859 h 701829"/>
                <a:gd name="connsiteX87" fmla="*/ 2107201 w 2918081"/>
                <a:gd name="connsiteY87" fmla="*/ 141112 h 701829"/>
                <a:gd name="connsiteX88" fmla="*/ 2055442 w 2918081"/>
                <a:gd name="connsiteY88" fmla="*/ 158365 h 701829"/>
                <a:gd name="connsiteX89" fmla="*/ 2029563 w 2918081"/>
                <a:gd name="connsiteY89" fmla="*/ 166991 h 701829"/>
                <a:gd name="connsiteX90" fmla="*/ 1900167 w 2918081"/>
                <a:gd name="connsiteY90" fmla="*/ 201497 h 701829"/>
                <a:gd name="connsiteX91" fmla="*/ 1788024 w 2918081"/>
                <a:gd name="connsiteY91" fmla="*/ 192870 h 701829"/>
                <a:gd name="connsiteX92" fmla="*/ 1753518 w 2918081"/>
                <a:gd name="connsiteY92" fmla="*/ 149738 h 701829"/>
                <a:gd name="connsiteX93" fmla="*/ 1727639 w 2918081"/>
                <a:gd name="connsiteY93" fmla="*/ 141112 h 701829"/>
                <a:gd name="connsiteX94" fmla="*/ 1658627 w 2918081"/>
                <a:gd name="connsiteY94" fmla="*/ 149738 h 701829"/>
                <a:gd name="connsiteX95" fmla="*/ 1632748 w 2918081"/>
                <a:gd name="connsiteY95" fmla="*/ 166991 h 701829"/>
                <a:gd name="connsiteX96" fmla="*/ 1766287 w 2918081"/>
                <a:gd name="connsiteY96" fmla="*/ 316287 h 701829"/>
                <a:gd name="connsiteX97" fmla="*/ 1132416 w 2918081"/>
                <a:gd name="connsiteY97" fmla="*/ 184244 h 701829"/>
                <a:gd name="connsiteX98" fmla="*/ 1089284 w 2918081"/>
                <a:gd name="connsiteY98" fmla="*/ 201497 h 701829"/>
                <a:gd name="connsiteX99" fmla="*/ 1046152 w 2918081"/>
                <a:gd name="connsiteY99" fmla="*/ 210123 h 701829"/>
                <a:gd name="connsiteX100" fmla="*/ 856371 w 2918081"/>
                <a:gd name="connsiteY100" fmla="*/ 184244 h 701829"/>
                <a:gd name="connsiteX101" fmla="*/ 787359 w 2918081"/>
                <a:gd name="connsiteY101" fmla="*/ 166991 h 701829"/>
                <a:gd name="connsiteX102" fmla="*/ 735601 w 2918081"/>
                <a:gd name="connsiteY102" fmla="*/ 141112 h 701829"/>
                <a:gd name="connsiteX103" fmla="*/ 709722 w 2918081"/>
                <a:gd name="connsiteY103" fmla="*/ 132485 h 701829"/>
                <a:gd name="connsiteX104" fmla="*/ 692469 w 2918081"/>
                <a:gd name="connsiteY104" fmla="*/ 106606 h 701829"/>
                <a:gd name="connsiteX105" fmla="*/ 718348 w 2918081"/>
                <a:gd name="connsiteY105" fmla="*/ 89353 h 701829"/>
                <a:gd name="connsiteX106" fmla="*/ 778733 w 2918081"/>
                <a:gd name="connsiteY106" fmla="*/ 63474 h 701829"/>
                <a:gd name="connsiteX107" fmla="*/ 554446 w 2918081"/>
                <a:gd name="connsiteY107" fmla="*/ 46221 h 701829"/>
                <a:gd name="connsiteX108" fmla="*/ 459556 w 2918081"/>
                <a:gd name="connsiteY108" fmla="*/ 28968 h 701829"/>
                <a:gd name="connsiteX109" fmla="*/ 399171 w 2918081"/>
                <a:gd name="connsiteY109" fmla="*/ 11716 h 701829"/>
                <a:gd name="connsiteX110" fmla="*/ 338786 w 2918081"/>
                <a:gd name="connsiteY110" fmla="*/ 3089 h 701829"/>
                <a:gd name="connsiteX0" fmla="*/ 338786 w 2918081"/>
                <a:gd name="connsiteY0" fmla="*/ 3089 h 701829"/>
                <a:gd name="connsiteX1" fmla="*/ 273751 w 2918081"/>
                <a:gd name="connsiteY1" fmla="*/ 70465 h 701829"/>
                <a:gd name="connsiteX2" fmla="*/ 252773 w 2918081"/>
                <a:gd name="connsiteY2" fmla="*/ 56941 h 701829"/>
                <a:gd name="connsiteX3" fmla="*/ 10982 w 2918081"/>
                <a:gd name="connsiteY3" fmla="*/ 123859 h 701829"/>
                <a:gd name="connsiteX4" fmla="*/ 229902 w 2918081"/>
                <a:gd name="connsiteY4" fmla="*/ 161120 h 701829"/>
                <a:gd name="connsiteX5" fmla="*/ 10982 w 2918081"/>
                <a:gd name="connsiteY5" fmla="*/ 210123 h 701829"/>
                <a:gd name="connsiteX6" fmla="*/ 36861 w 2918081"/>
                <a:gd name="connsiteY6" fmla="*/ 227376 h 701829"/>
                <a:gd name="connsiteX7" fmla="*/ 243895 w 2918081"/>
                <a:gd name="connsiteY7" fmla="*/ 236002 h 701829"/>
                <a:gd name="connsiteX8" fmla="*/ 235269 w 2918081"/>
                <a:gd name="connsiteY8" fmla="*/ 322267 h 701829"/>
                <a:gd name="connsiteX9" fmla="*/ 209390 w 2918081"/>
                <a:gd name="connsiteY9" fmla="*/ 339519 h 701829"/>
                <a:gd name="connsiteX10" fmla="*/ 157631 w 2918081"/>
                <a:gd name="connsiteY10" fmla="*/ 391278 h 701829"/>
                <a:gd name="connsiteX11" fmla="*/ 123125 w 2918081"/>
                <a:gd name="connsiteY11" fmla="*/ 443036 h 701829"/>
                <a:gd name="connsiteX12" fmla="*/ 71367 w 2918081"/>
                <a:gd name="connsiteY12" fmla="*/ 477542 h 701829"/>
                <a:gd name="connsiteX13" fmla="*/ 62740 w 2918081"/>
                <a:gd name="connsiteY13" fmla="*/ 503421 h 701829"/>
                <a:gd name="connsiteX14" fmla="*/ 114499 w 2918081"/>
                <a:gd name="connsiteY14" fmla="*/ 520674 h 701829"/>
                <a:gd name="connsiteX15" fmla="*/ 183510 w 2918081"/>
                <a:gd name="connsiteY15" fmla="*/ 512048 h 701829"/>
                <a:gd name="connsiteX16" fmla="*/ 209390 w 2918081"/>
                <a:gd name="connsiteY16" fmla="*/ 503421 h 701829"/>
                <a:gd name="connsiteX17" fmla="*/ 269774 w 2918081"/>
                <a:gd name="connsiteY17" fmla="*/ 486168 h 701829"/>
                <a:gd name="connsiteX18" fmla="*/ 338786 w 2918081"/>
                <a:gd name="connsiteY18" fmla="*/ 494795 h 701829"/>
                <a:gd name="connsiteX19" fmla="*/ 381918 w 2918081"/>
                <a:gd name="connsiteY19" fmla="*/ 546553 h 701829"/>
                <a:gd name="connsiteX20" fmla="*/ 407797 w 2918081"/>
                <a:gd name="connsiteY20" fmla="*/ 563806 h 701829"/>
                <a:gd name="connsiteX21" fmla="*/ 459556 w 2918081"/>
                <a:gd name="connsiteY21" fmla="*/ 555180 h 701829"/>
                <a:gd name="connsiteX22" fmla="*/ 485435 w 2918081"/>
                <a:gd name="connsiteY22" fmla="*/ 537927 h 701829"/>
                <a:gd name="connsiteX23" fmla="*/ 519940 w 2918081"/>
                <a:gd name="connsiteY23" fmla="*/ 520674 h 701829"/>
                <a:gd name="connsiteX24" fmla="*/ 571699 w 2918081"/>
                <a:gd name="connsiteY24" fmla="*/ 494795 h 701829"/>
                <a:gd name="connsiteX25" fmla="*/ 632084 w 2918081"/>
                <a:gd name="connsiteY25" fmla="*/ 503421 h 701829"/>
                <a:gd name="connsiteX26" fmla="*/ 657963 w 2918081"/>
                <a:gd name="connsiteY26" fmla="*/ 529300 h 701829"/>
                <a:gd name="connsiteX27" fmla="*/ 692469 w 2918081"/>
                <a:gd name="connsiteY27" fmla="*/ 546553 h 701829"/>
                <a:gd name="connsiteX28" fmla="*/ 770107 w 2918081"/>
                <a:gd name="connsiteY28" fmla="*/ 537927 h 701829"/>
                <a:gd name="connsiteX29" fmla="*/ 821865 w 2918081"/>
                <a:gd name="connsiteY29" fmla="*/ 503421 h 701829"/>
                <a:gd name="connsiteX30" fmla="*/ 847744 w 2918081"/>
                <a:gd name="connsiteY30" fmla="*/ 486168 h 701829"/>
                <a:gd name="connsiteX31" fmla="*/ 899503 w 2918081"/>
                <a:gd name="connsiteY31" fmla="*/ 443036 h 701829"/>
                <a:gd name="connsiteX32" fmla="*/ 925382 w 2918081"/>
                <a:gd name="connsiteY32" fmla="*/ 434410 h 701829"/>
                <a:gd name="connsiteX33" fmla="*/ 951261 w 2918081"/>
                <a:gd name="connsiteY33" fmla="*/ 417157 h 701829"/>
                <a:gd name="connsiteX34" fmla="*/ 972832 w 2918081"/>
                <a:gd name="connsiteY34" fmla="*/ 505848 h 701829"/>
                <a:gd name="connsiteX35" fmla="*/ 1063405 w 2918081"/>
                <a:gd name="connsiteY35" fmla="*/ 417157 h 701829"/>
                <a:gd name="connsiteX36" fmla="*/ 1075652 w 2918081"/>
                <a:gd name="connsiteY36" fmla="*/ 541443 h 701829"/>
                <a:gd name="connsiteX37" fmla="*/ 1166922 w 2918081"/>
                <a:gd name="connsiteY37" fmla="*/ 460289 h 701829"/>
                <a:gd name="connsiteX38" fmla="*/ 1184174 w 2918081"/>
                <a:gd name="connsiteY38" fmla="*/ 486168 h 701829"/>
                <a:gd name="connsiteX39" fmla="*/ 1244559 w 2918081"/>
                <a:gd name="connsiteY39" fmla="*/ 512048 h 701829"/>
                <a:gd name="connsiteX40" fmla="*/ 1270439 w 2918081"/>
                <a:gd name="connsiteY40" fmla="*/ 529300 h 701829"/>
                <a:gd name="connsiteX41" fmla="*/ 1304944 w 2918081"/>
                <a:gd name="connsiteY41" fmla="*/ 546553 h 701829"/>
                <a:gd name="connsiteX42" fmla="*/ 1330824 w 2918081"/>
                <a:gd name="connsiteY42" fmla="*/ 572433 h 701829"/>
                <a:gd name="connsiteX43" fmla="*/ 1391208 w 2918081"/>
                <a:gd name="connsiteY43" fmla="*/ 589685 h 701829"/>
                <a:gd name="connsiteX44" fmla="*/ 1425714 w 2918081"/>
                <a:gd name="connsiteY44" fmla="*/ 606938 h 701829"/>
                <a:gd name="connsiteX45" fmla="*/ 1460220 w 2918081"/>
                <a:gd name="connsiteY45" fmla="*/ 615565 h 701829"/>
                <a:gd name="connsiteX46" fmla="*/ 1555110 w 2918081"/>
                <a:gd name="connsiteY46" fmla="*/ 632817 h 701829"/>
                <a:gd name="connsiteX47" fmla="*/ 1995057 w 2918081"/>
                <a:gd name="connsiteY47" fmla="*/ 641444 h 701829"/>
                <a:gd name="connsiteX48" fmla="*/ 2081322 w 2918081"/>
                <a:gd name="connsiteY48" fmla="*/ 667323 h 701829"/>
                <a:gd name="connsiteX49" fmla="*/ 2107201 w 2918081"/>
                <a:gd name="connsiteY49" fmla="*/ 684576 h 701829"/>
                <a:gd name="connsiteX50" fmla="*/ 2253850 w 2918081"/>
                <a:gd name="connsiteY50" fmla="*/ 701829 h 701829"/>
                <a:gd name="connsiteX51" fmla="*/ 2279729 w 2918081"/>
                <a:gd name="connsiteY51" fmla="*/ 684576 h 701829"/>
                <a:gd name="connsiteX52" fmla="*/ 2322861 w 2918081"/>
                <a:gd name="connsiteY52" fmla="*/ 641444 h 701829"/>
                <a:gd name="connsiteX53" fmla="*/ 2391873 w 2918081"/>
                <a:gd name="connsiteY53" fmla="*/ 598312 h 701829"/>
                <a:gd name="connsiteX54" fmla="*/ 2840446 w 2918081"/>
                <a:gd name="connsiteY54" fmla="*/ 589685 h 701829"/>
                <a:gd name="connsiteX55" fmla="*/ 2866325 w 2918081"/>
                <a:gd name="connsiteY55" fmla="*/ 572433 h 701829"/>
                <a:gd name="connsiteX56" fmla="*/ 2857699 w 2918081"/>
                <a:gd name="connsiteY56" fmla="*/ 546553 h 701829"/>
                <a:gd name="connsiteX57" fmla="*/ 2745556 w 2918081"/>
                <a:gd name="connsiteY57" fmla="*/ 520674 h 701829"/>
                <a:gd name="connsiteX58" fmla="*/ 2650665 w 2918081"/>
                <a:gd name="connsiteY58" fmla="*/ 494795 h 701829"/>
                <a:gd name="connsiteX59" fmla="*/ 2538522 w 2918081"/>
                <a:gd name="connsiteY59" fmla="*/ 468916 h 701829"/>
                <a:gd name="connsiteX60" fmla="*/ 2624786 w 2918081"/>
                <a:gd name="connsiteY60" fmla="*/ 391278 h 701829"/>
                <a:gd name="connsiteX61" fmla="*/ 2642039 w 2918081"/>
                <a:gd name="connsiteY61" fmla="*/ 365399 h 701829"/>
                <a:gd name="connsiteX62" fmla="*/ 2693797 w 2918081"/>
                <a:gd name="connsiteY62" fmla="*/ 322267 h 701829"/>
                <a:gd name="connsiteX63" fmla="*/ 2719676 w 2918081"/>
                <a:gd name="connsiteY63" fmla="*/ 313640 h 701829"/>
                <a:gd name="connsiteX64" fmla="*/ 2403597 w 2918081"/>
                <a:gd name="connsiteY64" fmla="*/ 335278 h 701829"/>
                <a:gd name="connsiteX65" fmla="*/ 2711050 w 2918081"/>
                <a:gd name="connsiteY65" fmla="*/ 227376 h 701829"/>
                <a:gd name="connsiteX66" fmla="*/ 2762808 w 2918081"/>
                <a:gd name="connsiteY66" fmla="*/ 192870 h 701829"/>
                <a:gd name="connsiteX67" fmla="*/ 2788688 w 2918081"/>
                <a:gd name="connsiteY67" fmla="*/ 166991 h 701829"/>
                <a:gd name="connsiteX68" fmla="*/ 2814567 w 2918081"/>
                <a:gd name="connsiteY68" fmla="*/ 149738 h 701829"/>
                <a:gd name="connsiteX69" fmla="*/ 2892205 w 2918081"/>
                <a:gd name="connsiteY69" fmla="*/ 106606 h 701829"/>
                <a:gd name="connsiteX70" fmla="*/ 2324752 w 2918081"/>
                <a:gd name="connsiteY70" fmla="*/ 364253 h 701829"/>
                <a:gd name="connsiteX71" fmla="*/ 2306268 w 2918081"/>
                <a:gd name="connsiteY71" fmla="*/ 382525 h 701829"/>
                <a:gd name="connsiteX72" fmla="*/ 2736929 w 2918081"/>
                <a:gd name="connsiteY72" fmla="*/ 106606 h 701829"/>
                <a:gd name="connsiteX73" fmla="*/ 2685171 w 2918081"/>
                <a:gd name="connsiteY73" fmla="*/ 149738 h 701829"/>
                <a:gd name="connsiteX74" fmla="*/ 2633412 w 2918081"/>
                <a:gd name="connsiteY74" fmla="*/ 166991 h 701829"/>
                <a:gd name="connsiteX75" fmla="*/ 2607533 w 2918081"/>
                <a:gd name="connsiteY75" fmla="*/ 184244 h 701829"/>
                <a:gd name="connsiteX76" fmla="*/ 2581654 w 2918081"/>
                <a:gd name="connsiteY76" fmla="*/ 192870 h 701829"/>
                <a:gd name="connsiteX77" fmla="*/ 2391873 w 2918081"/>
                <a:gd name="connsiteY77" fmla="*/ 210123 h 701829"/>
                <a:gd name="connsiteX78" fmla="*/ 2340114 w 2918081"/>
                <a:gd name="connsiteY78" fmla="*/ 218750 h 701829"/>
                <a:gd name="connsiteX79" fmla="*/ 2219344 w 2918081"/>
                <a:gd name="connsiteY79" fmla="*/ 201497 h 701829"/>
                <a:gd name="connsiteX80" fmla="*/ 2245224 w 2918081"/>
                <a:gd name="connsiteY80" fmla="*/ 158365 h 701829"/>
                <a:gd name="connsiteX81" fmla="*/ 2271103 w 2918081"/>
                <a:gd name="connsiteY81" fmla="*/ 141112 h 701829"/>
                <a:gd name="connsiteX82" fmla="*/ 2305608 w 2918081"/>
                <a:gd name="connsiteY82" fmla="*/ 106606 h 701829"/>
                <a:gd name="connsiteX83" fmla="*/ 2340114 w 2918081"/>
                <a:gd name="connsiteY83" fmla="*/ 80727 h 701829"/>
                <a:gd name="connsiteX84" fmla="*/ 2279729 w 2918081"/>
                <a:gd name="connsiteY84" fmla="*/ 89353 h 701829"/>
                <a:gd name="connsiteX85" fmla="*/ 2227971 w 2918081"/>
                <a:gd name="connsiteY85" fmla="*/ 106606 h 701829"/>
                <a:gd name="connsiteX86" fmla="*/ 2202091 w 2918081"/>
                <a:gd name="connsiteY86" fmla="*/ 123859 h 701829"/>
                <a:gd name="connsiteX87" fmla="*/ 2107201 w 2918081"/>
                <a:gd name="connsiteY87" fmla="*/ 141112 h 701829"/>
                <a:gd name="connsiteX88" fmla="*/ 2055442 w 2918081"/>
                <a:gd name="connsiteY88" fmla="*/ 158365 h 701829"/>
                <a:gd name="connsiteX89" fmla="*/ 2029563 w 2918081"/>
                <a:gd name="connsiteY89" fmla="*/ 166991 h 701829"/>
                <a:gd name="connsiteX90" fmla="*/ 1900167 w 2918081"/>
                <a:gd name="connsiteY90" fmla="*/ 201497 h 701829"/>
                <a:gd name="connsiteX91" fmla="*/ 1788024 w 2918081"/>
                <a:gd name="connsiteY91" fmla="*/ 192870 h 701829"/>
                <a:gd name="connsiteX92" fmla="*/ 1753518 w 2918081"/>
                <a:gd name="connsiteY92" fmla="*/ 149738 h 701829"/>
                <a:gd name="connsiteX93" fmla="*/ 1727639 w 2918081"/>
                <a:gd name="connsiteY93" fmla="*/ 141112 h 701829"/>
                <a:gd name="connsiteX94" fmla="*/ 1658627 w 2918081"/>
                <a:gd name="connsiteY94" fmla="*/ 149738 h 701829"/>
                <a:gd name="connsiteX95" fmla="*/ 1632748 w 2918081"/>
                <a:gd name="connsiteY95" fmla="*/ 166991 h 701829"/>
                <a:gd name="connsiteX96" fmla="*/ 1766287 w 2918081"/>
                <a:gd name="connsiteY96" fmla="*/ 316287 h 701829"/>
                <a:gd name="connsiteX97" fmla="*/ 1132416 w 2918081"/>
                <a:gd name="connsiteY97" fmla="*/ 184244 h 701829"/>
                <a:gd name="connsiteX98" fmla="*/ 1089284 w 2918081"/>
                <a:gd name="connsiteY98" fmla="*/ 201497 h 701829"/>
                <a:gd name="connsiteX99" fmla="*/ 1046152 w 2918081"/>
                <a:gd name="connsiteY99" fmla="*/ 210123 h 701829"/>
                <a:gd name="connsiteX100" fmla="*/ 856371 w 2918081"/>
                <a:gd name="connsiteY100" fmla="*/ 184244 h 701829"/>
                <a:gd name="connsiteX101" fmla="*/ 787359 w 2918081"/>
                <a:gd name="connsiteY101" fmla="*/ 166991 h 701829"/>
                <a:gd name="connsiteX102" fmla="*/ 735601 w 2918081"/>
                <a:gd name="connsiteY102" fmla="*/ 141112 h 701829"/>
                <a:gd name="connsiteX103" fmla="*/ 709722 w 2918081"/>
                <a:gd name="connsiteY103" fmla="*/ 132485 h 701829"/>
                <a:gd name="connsiteX104" fmla="*/ 692469 w 2918081"/>
                <a:gd name="connsiteY104" fmla="*/ 106606 h 701829"/>
                <a:gd name="connsiteX105" fmla="*/ 718348 w 2918081"/>
                <a:gd name="connsiteY105" fmla="*/ 89353 h 701829"/>
                <a:gd name="connsiteX106" fmla="*/ 778733 w 2918081"/>
                <a:gd name="connsiteY106" fmla="*/ 63474 h 701829"/>
                <a:gd name="connsiteX107" fmla="*/ 554446 w 2918081"/>
                <a:gd name="connsiteY107" fmla="*/ 46221 h 701829"/>
                <a:gd name="connsiteX108" fmla="*/ 459556 w 2918081"/>
                <a:gd name="connsiteY108" fmla="*/ 28968 h 701829"/>
                <a:gd name="connsiteX109" fmla="*/ 399171 w 2918081"/>
                <a:gd name="connsiteY109" fmla="*/ 11716 h 701829"/>
                <a:gd name="connsiteX110" fmla="*/ 338786 w 2918081"/>
                <a:gd name="connsiteY110" fmla="*/ 3089 h 701829"/>
                <a:gd name="connsiteX0" fmla="*/ 338786 w 2918081"/>
                <a:gd name="connsiteY0" fmla="*/ 3089 h 701829"/>
                <a:gd name="connsiteX1" fmla="*/ 273751 w 2918081"/>
                <a:gd name="connsiteY1" fmla="*/ 70465 h 701829"/>
                <a:gd name="connsiteX2" fmla="*/ 252773 w 2918081"/>
                <a:gd name="connsiteY2" fmla="*/ 56941 h 701829"/>
                <a:gd name="connsiteX3" fmla="*/ 10982 w 2918081"/>
                <a:gd name="connsiteY3" fmla="*/ 123859 h 701829"/>
                <a:gd name="connsiteX4" fmla="*/ 229902 w 2918081"/>
                <a:gd name="connsiteY4" fmla="*/ 161120 h 701829"/>
                <a:gd name="connsiteX5" fmla="*/ 10982 w 2918081"/>
                <a:gd name="connsiteY5" fmla="*/ 210123 h 701829"/>
                <a:gd name="connsiteX6" fmla="*/ 36861 w 2918081"/>
                <a:gd name="connsiteY6" fmla="*/ 227376 h 701829"/>
                <a:gd name="connsiteX7" fmla="*/ 243895 w 2918081"/>
                <a:gd name="connsiteY7" fmla="*/ 236002 h 701829"/>
                <a:gd name="connsiteX8" fmla="*/ 235269 w 2918081"/>
                <a:gd name="connsiteY8" fmla="*/ 322267 h 701829"/>
                <a:gd name="connsiteX9" fmla="*/ 209390 w 2918081"/>
                <a:gd name="connsiteY9" fmla="*/ 339519 h 701829"/>
                <a:gd name="connsiteX10" fmla="*/ 157631 w 2918081"/>
                <a:gd name="connsiteY10" fmla="*/ 391278 h 701829"/>
                <a:gd name="connsiteX11" fmla="*/ 123125 w 2918081"/>
                <a:gd name="connsiteY11" fmla="*/ 443036 h 701829"/>
                <a:gd name="connsiteX12" fmla="*/ 71367 w 2918081"/>
                <a:gd name="connsiteY12" fmla="*/ 477542 h 701829"/>
                <a:gd name="connsiteX13" fmla="*/ 62740 w 2918081"/>
                <a:gd name="connsiteY13" fmla="*/ 503421 h 701829"/>
                <a:gd name="connsiteX14" fmla="*/ 114499 w 2918081"/>
                <a:gd name="connsiteY14" fmla="*/ 520674 h 701829"/>
                <a:gd name="connsiteX15" fmla="*/ 183510 w 2918081"/>
                <a:gd name="connsiteY15" fmla="*/ 512048 h 701829"/>
                <a:gd name="connsiteX16" fmla="*/ 209390 w 2918081"/>
                <a:gd name="connsiteY16" fmla="*/ 503421 h 701829"/>
                <a:gd name="connsiteX17" fmla="*/ 269774 w 2918081"/>
                <a:gd name="connsiteY17" fmla="*/ 486168 h 701829"/>
                <a:gd name="connsiteX18" fmla="*/ 338786 w 2918081"/>
                <a:gd name="connsiteY18" fmla="*/ 494795 h 701829"/>
                <a:gd name="connsiteX19" fmla="*/ 381918 w 2918081"/>
                <a:gd name="connsiteY19" fmla="*/ 546553 h 701829"/>
                <a:gd name="connsiteX20" fmla="*/ 407797 w 2918081"/>
                <a:gd name="connsiteY20" fmla="*/ 563806 h 701829"/>
                <a:gd name="connsiteX21" fmla="*/ 459556 w 2918081"/>
                <a:gd name="connsiteY21" fmla="*/ 555180 h 701829"/>
                <a:gd name="connsiteX22" fmla="*/ 485435 w 2918081"/>
                <a:gd name="connsiteY22" fmla="*/ 537927 h 701829"/>
                <a:gd name="connsiteX23" fmla="*/ 519940 w 2918081"/>
                <a:gd name="connsiteY23" fmla="*/ 520674 h 701829"/>
                <a:gd name="connsiteX24" fmla="*/ 571699 w 2918081"/>
                <a:gd name="connsiteY24" fmla="*/ 494795 h 701829"/>
                <a:gd name="connsiteX25" fmla="*/ 632084 w 2918081"/>
                <a:gd name="connsiteY25" fmla="*/ 503421 h 701829"/>
                <a:gd name="connsiteX26" fmla="*/ 657963 w 2918081"/>
                <a:gd name="connsiteY26" fmla="*/ 529300 h 701829"/>
                <a:gd name="connsiteX27" fmla="*/ 692469 w 2918081"/>
                <a:gd name="connsiteY27" fmla="*/ 546553 h 701829"/>
                <a:gd name="connsiteX28" fmla="*/ 770107 w 2918081"/>
                <a:gd name="connsiteY28" fmla="*/ 537927 h 701829"/>
                <a:gd name="connsiteX29" fmla="*/ 821865 w 2918081"/>
                <a:gd name="connsiteY29" fmla="*/ 503421 h 701829"/>
                <a:gd name="connsiteX30" fmla="*/ 847744 w 2918081"/>
                <a:gd name="connsiteY30" fmla="*/ 486168 h 701829"/>
                <a:gd name="connsiteX31" fmla="*/ 899503 w 2918081"/>
                <a:gd name="connsiteY31" fmla="*/ 443036 h 701829"/>
                <a:gd name="connsiteX32" fmla="*/ 925382 w 2918081"/>
                <a:gd name="connsiteY32" fmla="*/ 434410 h 701829"/>
                <a:gd name="connsiteX33" fmla="*/ 951261 w 2918081"/>
                <a:gd name="connsiteY33" fmla="*/ 417157 h 701829"/>
                <a:gd name="connsiteX34" fmla="*/ 972832 w 2918081"/>
                <a:gd name="connsiteY34" fmla="*/ 505848 h 701829"/>
                <a:gd name="connsiteX35" fmla="*/ 1063405 w 2918081"/>
                <a:gd name="connsiteY35" fmla="*/ 417157 h 701829"/>
                <a:gd name="connsiteX36" fmla="*/ 1075652 w 2918081"/>
                <a:gd name="connsiteY36" fmla="*/ 541443 h 701829"/>
                <a:gd name="connsiteX37" fmla="*/ 1166922 w 2918081"/>
                <a:gd name="connsiteY37" fmla="*/ 460289 h 701829"/>
                <a:gd name="connsiteX38" fmla="*/ 1184174 w 2918081"/>
                <a:gd name="connsiteY38" fmla="*/ 486168 h 701829"/>
                <a:gd name="connsiteX39" fmla="*/ 1244559 w 2918081"/>
                <a:gd name="connsiteY39" fmla="*/ 512048 h 701829"/>
                <a:gd name="connsiteX40" fmla="*/ 1270439 w 2918081"/>
                <a:gd name="connsiteY40" fmla="*/ 529300 h 701829"/>
                <a:gd name="connsiteX41" fmla="*/ 1304944 w 2918081"/>
                <a:gd name="connsiteY41" fmla="*/ 546553 h 701829"/>
                <a:gd name="connsiteX42" fmla="*/ 1330824 w 2918081"/>
                <a:gd name="connsiteY42" fmla="*/ 572433 h 701829"/>
                <a:gd name="connsiteX43" fmla="*/ 1391208 w 2918081"/>
                <a:gd name="connsiteY43" fmla="*/ 589685 h 701829"/>
                <a:gd name="connsiteX44" fmla="*/ 1425714 w 2918081"/>
                <a:gd name="connsiteY44" fmla="*/ 606938 h 701829"/>
                <a:gd name="connsiteX45" fmla="*/ 1460220 w 2918081"/>
                <a:gd name="connsiteY45" fmla="*/ 615565 h 701829"/>
                <a:gd name="connsiteX46" fmla="*/ 1555110 w 2918081"/>
                <a:gd name="connsiteY46" fmla="*/ 632817 h 701829"/>
                <a:gd name="connsiteX47" fmla="*/ 1995057 w 2918081"/>
                <a:gd name="connsiteY47" fmla="*/ 641444 h 701829"/>
                <a:gd name="connsiteX48" fmla="*/ 2081322 w 2918081"/>
                <a:gd name="connsiteY48" fmla="*/ 667323 h 701829"/>
                <a:gd name="connsiteX49" fmla="*/ 2107201 w 2918081"/>
                <a:gd name="connsiteY49" fmla="*/ 684576 h 701829"/>
                <a:gd name="connsiteX50" fmla="*/ 2253850 w 2918081"/>
                <a:gd name="connsiteY50" fmla="*/ 701829 h 701829"/>
                <a:gd name="connsiteX51" fmla="*/ 2279729 w 2918081"/>
                <a:gd name="connsiteY51" fmla="*/ 684576 h 701829"/>
                <a:gd name="connsiteX52" fmla="*/ 2322861 w 2918081"/>
                <a:gd name="connsiteY52" fmla="*/ 641444 h 701829"/>
                <a:gd name="connsiteX53" fmla="*/ 2391873 w 2918081"/>
                <a:gd name="connsiteY53" fmla="*/ 598312 h 701829"/>
                <a:gd name="connsiteX54" fmla="*/ 2840446 w 2918081"/>
                <a:gd name="connsiteY54" fmla="*/ 589685 h 701829"/>
                <a:gd name="connsiteX55" fmla="*/ 2866325 w 2918081"/>
                <a:gd name="connsiteY55" fmla="*/ 572433 h 701829"/>
                <a:gd name="connsiteX56" fmla="*/ 2388091 w 2918081"/>
                <a:gd name="connsiteY56" fmla="*/ 492910 h 701829"/>
                <a:gd name="connsiteX57" fmla="*/ 2745556 w 2918081"/>
                <a:gd name="connsiteY57" fmla="*/ 520674 h 701829"/>
                <a:gd name="connsiteX58" fmla="*/ 2650665 w 2918081"/>
                <a:gd name="connsiteY58" fmla="*/ 494795 h 701829"/>
                <a:gd name="connsiteX59" fmla="*/ 2538522 w 2918081"/>
                <a:gd name="connsiteY59" fmla="*/ 468916 h 701829"/>
                <a:gd name="connsiteX60" fmla="*/ 2624786 w 2918081"/>
                <a:gd name="connsiteY60" fmla="*/ 391278 h 701829"/>
                <a:gd name="connsiteX61" fmla="*/ 2642039 w 2918081"/>
                <a:gd name="connsiteY61" fmla="*/ 365399 h 701829"/>
                <a:gd name="connsiteX62" fmla="*/ 2693797 w 2918081"/>
                <a:gd name="connsiteY62" fmla="*/ 322267 h 701829"/>
                <a:gd name="connsiteX63" fmla="*/ 2719676 w 2918081"/>
                <a:gd name="connsiteY63" fmla="*/ 313640 h 701829"/>
                <a:gd name="connsiteX64" fmla="*/ 2403597 w 2918081"/>
                <a:gd name="connsiteY64" fmla="*/ 335278 h 701829"/>
                <a:gd name="connsiteX65" fmla="*/ 2711050 w 2918081"/>
                <a:gd name="connsiteY65" fmla="*/ 227376 h 701829"/>
                <a:gd name="connsiteX66" fmla="*/ 2762808 w 2918081"/>
                <a:gd name="connsiteY66" fmla="*/ 192870 h 701829"/>
                <a:gd name="connsiteX67" fmla="*/ 2788688 w 2918081"/>
                <a:gd name="connsiteY67" fmla="*/ 166991 h 701829"/>
                <a:gd name="connsiteX68" fmla="*/ 2814567 w 2918081"/>
                <a:gd name="connsiteY68" fmla="*/ 149738 h 701829"/>
                <a:gd name="connsiteX69" fmla="*/ 2892205 w 2918081"/>
                <a:gd name="connsiteY69" fmla="*/ 106606 h 701829"/>
                <a:gd name="connsiteX70" fmla="*/ 2324752 w 2918081"/>
                <a:gd name="connsiteY70" fmla="*/ 364253 h 701829"/>
                <a:gd name="connsiteX71" fmla="*/ 2306268 w 2918081"/>
                <a:gd name="connsiteY71" fmla="*/ 382525 h 701829"/>
                <a:gd name="connsiteX72" fmla="*/ 2736929 w 2918081"/>
                <a:gd name="connsiteY72" fmla="*/ 106606 h 701829"/>
                <a:gd name="connsiteX73" fmla="*/ 2685171 w 2918081"/>
                <a:gd name="connsiteY73" fmla="*/ 149738 h 701829"/>
                <a:gd name="connsiteX74" fmla="*/ 2633412 w 2918081"/>
                <a:gd name="connsiteY74" fmla="*/ 166991 h 701829"/>
                <a:gd name="connsiteX75" fmla="*/ 2607533 w 2918081"/>
                <a:gd name="connsiteY75" fmla="*/ 184244 h 701829"/>
                <a:gd name="connsiteX76" fmla="*/ 2581654 w 2918081"/>
                <a:gd name="connsiteY76" fmla="*/ 192870 h 701829"/>
                <a:gd name="connsiteX77" fmla="*/ 2391873 w 2918081"/>
                <a:gd name="connsiteY77" fmla="*/ 210123 h 701829"/>
                <a:gd name="connsiteX78" fmla="*/ 2340114 w 2918081"/>
                <a:gd name="connsiteY78" fmla="*/ 218750 h 701829"/>
                <a:gd name="connsiteX79" fmla="*/ 2219344 w 2918081"/>
                <a:gd name="connsiteY79" fmla="*/ 201497 h 701829"/>
                <a:gd name="connsiteX80" fmla="*/ 2245224 w 2918081"/>
                <a:gd name="connsiteY80" fmla="*/ 158365 h 701829"/>
                <a:gd name="connsiteX81" fmla="*/ 2271103 w 2918081"/>
                <a:gd name="connsiteY81" fmla="*/ 141112 h 701829"/>
                <a:gd name="connsiteX82" fmla="*/ 2305608 w 2918081"/>
                <a:gd name="connsiteY82" fmla="*/ 106606 h 701829"/>
                <a:gd name="connsiteX83" fmla="*/ 2340114 w 2918081"/>
                <a:gd name="connsiteY83" fmla="*/ 80727 h 701829"/>
                <a:gd name="connsiteX84" fmla="*/ 2279729 w 2918081"/>
                <a:gd name="connsiteY84" fmla="*/ 89353 h 701829"/>
                <a:gd name="connsiteX85" fmla="*/ 2227971 w 2918081"/>
                <a:gd name="connsiteY85" fmla="*/ 106606 h 701829"/>
                <a:gd name="connsiteX86" fmla="*/ 2202091 w 2918081"/>
                <a:gd name="connsiteY86" fmla="*/ 123859 h 701829"/>
                <a:gd name="connsiteX87" fmla="*/ 2107201 w 2918081"/>
                <a:gd name="connsiteY87" fmla="*/ 141112 h 701829"/>
                <a:gd name="connsiteX88" fmla="*/ 2055442 w 2918081"/>
                <a:gd name="connsiteY88" fmla="*/ 158365 h 701829"/>
                <a:gd name="connsiteX89" fmla="*/ 2029563 w 2918081"/>
                <a:gd name="connsiteY89" fmla="*/ 166991 h 701829"/>
                <a:gd name="connsiteX90" fmla="*/ 1900167 w 2918081"/>
                <a:gd name="connsiteY90" fmla="*/ 201497 h 701829"/>
                <a:gd name="connsiteX91" fmla="*/ 1788024 w 2918081"/>
                <a:gd name="connsiteY91" fmla="*/ 192870 h 701829"/>
                <a:gd name="connsiteX92" fmla="*/ 1753518 w 2918081"/>
                <a:gd name="connsiteY92" fmla="*/ 149738 h 701829"/>
                <a:gd name="connsiteX93" fmla="*/ 1727639 w 2918081"/>
                <a:gd name="connsiteY93" fmla="*/ 141112 h 701829"/>
                <a:gd name="connsiteX94" fmla="*/ 1658627 w 2918081"/>
                <a:gd name="connsiteY94" fmla="*/ 149738 h 701829"/>
                <a:gd name="connsiteX95" fmla="*/ 1632748 w 2918081"/>
                <a:gd name="connsiteY95" fmla="*/ 166991 h 701829"/>
                <a:gd name="connsiteX96" fmla="*/ 1766287 w 2918081"/>
                <a:gd name="connsiteY96" fmla="*/ 316287 h 701829"/>
                <a:gd name="connsiteX97" fmla="*/ 1132416 w 2918081"/>
                <a:gd name="connsiteY97" fmla="*/ 184244 h 701829"/>
                <a:gd name="connsiteX98" fmla="*/ 1089284 w 2918081"/>
                <a:gd name="connsiteY98" fmla="*/ 201497 h 701829"/>
                <a:gd name="connsiteX99" fmla="*/ 1046152 w 2918081"/>
                <a:gd name="connsiteY99" fmla="*/ 210123 h 701829"/>
                <a:gd name="connsiteX100" fmla="*/ 856371 w 2918081"/>
                <a:gd name="connsiteY100" fmla="*/ 184244 h 701829"/>
                <a:gd name="connsiteX101" fmla="*/ 787359 w 2918081"/>
                <a:gd name="connsiteY101" fmla="*/ 166991 h 701829"/>
                <a:gd name="connsiteX102" fmla="*/ 735601 w 2918081"/>
                <a:gd name="connsiteY102" fmla="*/ 141112 h 701829"/>
                <a:gd name="connsiteX103" fmla="*/ 709722 w 2918081"/>
                <a:gd name="connsiteY103" fmla="*/ 132485 h 701829"/>
                <a:gd name="connsiteX104" fmla="*/ 692469 w 2918081"/>
                <a:gd name="connsiteY104" fmla="*/ 106606 h 701829"/>
                <a:gd name="connsiteX105" fmla="*/ 718348 w 2918081"/>
                <a:gd name="connsiteY105" fmla="*/ 89353 h 701829"/>
                <a:gd name="connsiteX106" fmla="*/ 778733 w 2918081"/>
                <a:gd name="connsiteY106" fmla="*/ 63474 h 701829"/>
                <a:gd name="connsiteX107" fmla="*/ 554446 w 2918081"/>
                <a:gd name="connsiteY107" fmla="*/ 46221 h 701829"/>
                <a:gd name="connsiteX108" fmla="*/ 459556 w 2918081"/>
                <a:gd name="connsiteY108" fmla="*/ 28968 h 701829"/>
                <a:gd name="connsiteX109" fmla="*/ 399171 w 2918081"/>
                <a:gd name="connsiteY109" fmla="*/ 11716 h 701829"/>
                <a:gd name="connsiteX110" fmla="*/ 338786 w 2918081"/>
                <a:gd name="connsiteY110" fmla="*/ 3089 h 701829"/>
                <a:gd name="connsiteX0" fmla="*/ 338786 w 2918081"/>
                <a:gd name="connsiteY0" fmla="*/ 3089 h 701829"/>
                <a:gd name="connsiteX1" fmla="*/ 273751 w 2918081"/>
                <a:gd name="connsiteY1" fmla="*/ 70465 h 701829"/>
                <a:gd name="connsiteX2" fmla="*/ 252773 w 2918081"/>
                <a:gd name="connsiteY2" fmla="*/ 56941 h 701829"/>
                <a:gd name="connsiteX3" fmla="*/ 10982 w 2918081"/>
                <a:gd name="connsiteY3" fmla="*/ 123859 h 701829"/>
                <a:gd name="connsiteX4" fmla="*/ 229902 w 2918081"/>
                <a:gd name="connsiteY4" fmla="*/ 161120 h 701829"/>
                <a:gd name="connsiteX5" fmla="*/ 10982 w 2918081"/>
                <a:gd name="connsiteY5" fmla="*/ 210123 h 701829"/>
                <a:gd name="connsiteX6" fmla="*/ 36861 w 2918081"/>
                <a:gd name="connsiteY6" fmla="*/ 227376 h 701829"/>
                <a:gd name="connsiteX7" fmla="*/ 243895 w 2918081"/>
                <a:gd name="connsiteY7" fmla="*/ 236002 h 701829"/>
                <a:gd name="connsiteX8" fmla="*/ 235269 w 2918081"/>
                <a:gd name="connsiteY8" fmla="*/ 322267 h 701829"/>
                <a:gd name="connsiteX9" fmla="*/ 209390 w 2918081"/>
                <a:gd name="connsiteY9" fmla="*/ 339519 h 701829"/>
                <a:gd name="connsiteX10" fmla="*/ 157631 w 2918081"/>
                <a:gd name="connsiteY10" fmla="*/ 391278 h 701829"/>
                <a:gd name="connsiteX11" fmla="*/ 123125 w 2918081"/>
                <a:gd name="connsiteY11" fmla="*/ 443036 h 701829"/>
                <a:gd name="connsiteX12" fmla="*/ 71367 w 2918081"/>
                <a:gd name="connsiteY12" fmla="*/ 477542 h 701829"/>
                <a:gd name="connsiteX13" fmla="*/ 62740 w 2918081"/>
                <a:gd name="connsiteY13" fmla="*/ 503421 h 701829"/>
                <a:gd name="connsiteX14" fmla="*/ 114499 w 2918081"/>
                <a:gd name="connsiteY14" fmla="*/ 520674 h 701829"/>
                <a:gd name="connsiteX15" fmla="*/ 183510 w 2918081"/>
                <a:gd name="connsiteY15" fmla="*/ 512048 h 701829"/>
                <a:gd name="connsiteX16" fmla="*/ 209390 w 2918081"/>
                <a:gd name="connsiteY16" fmla="*/ 503421 h 701829"/>
                <a:gd name="connsiteX17" fmla="*/ 269774 w 2918081"/>
                <a:gd name="connsiteY17" fmla="*/ 486168 h 701829"/>
                <a:gd name="connsiteX18" fmla="*/ 338786 w 2918081"/>
                <a:gd name="connsiteY18" fmla="*/ 494795 h 701829"/>
                <a:gd name="connsiteX19" fmla="*/ 381918 w 2918081"/>
                <a:gd name="connsiteY19" fmla="*/ 546553 h 701829"/>
                <a:gd name="connsiteX20" fmla="*/ 407797 w 2918081"/>
                <a:gd name="connsiteY20" fmla="*/ 563806 h 701829"/>
                <a:gd name="connsiteX21" fmla="*/ 459556 w 2918081"/>
                <a:gd name="connsiteY21" fmla="*/ 555180 h 701829"/>
                <a:gd name="connsiteX22" fmla="*/ 485435 w 2918081"/>
                <a:gd name="connsiteY22" fmla="*/ 537927 h 701829"/>
                <a:gd name="connsiteX23" fmla="*/ 519940 w 2918081"/>
                <a:gd name="connsiteY23" fmla="*/ 520674 h 701829"/>
                <a:gd name="connsiteX24" fmla="*/ 571699 w 2918081"/>
                <a:gd name="connsiteY24" fmla="*/ 494795 h 701829"/>
                <a:gd name="connsiteX25" fmla="*/ 632084 w 2918081"/>
                <a:gd name="connsiteY25" fmla="*/ 503421 h 701829"/>
                <a:gd name="connsiteX26" fmla="*/ 657963 w 2918081"/>
                <a:gd name="connsiteY26" fmla="*/ 529300 h 701829"/>
                <a:gd name="connsiteX27" fmla="*/ 692469 w 2918081"/>
                <a:gd name="connsiteY27" fmla="*/ 546553 h 701829"/>
                <a:gd name="connsiteX28" fmla="*/ 770107 w 2918081"/>
                <a:gd name="connsiteY28" fmla="*/ 537927 h 701829"/>
                <a:gd name="connsiteX29" fmla="*/ 821865 w 2918081"/>
                <a:gd name="connsiteY29" fmla="*/ 503421 h 701829"/>
                <a:gd name="connsiteX30" fmla="*/ 847744 w 2918081"/>
                <a:gd name="connsiteY30" fmla="*/ 486168 h 701829"/>
                <a:gd name="connsiteX31" fmla="*/ 899503 w 2918081"/>
                <a:gd name="connsiteY31" fmla="*/ 443036 h 701829"/>
                <a:gd name="connsiteX32" fmla="*/ 925382 w 2918081"/>
                <a:gd name="connsiteY32" fmla="*/ 434410 h 701829"/>
                <a:gd name="connsiteX33" fmla="*/ 951261 w 2918081"/>
                <a:gd name="connsiteY33" fmla="*/ 417157 h 701829"/>
                <a:gd name="connsiteX34" fmla="*/ 972832 w 2918081"/>
                <a:gd name="connsiteY34" fmla="*/ 505848 h 701829"/>
                <a:gd name="connsiteX35" fmla="*/ 1063405 w 2918081"/>
                <a:gd name="connsiteY35" fmla="*/ 417157 h 701829"/>
                <a:gd name="connsiteX36" fmla="*/ 1075652 w 2918081"/>
                <a:gd name="connsiteY36" fmla="*/ 541443 h 701829"/>
                <a:gd name="connsiteX37" fmla="*/ 1166922 w 2918081"/>
                <a:gd name="connsiteY37" fmla="*/ 460289 h 701829"/>
                <a:gd name="connsiteX38" fmla="*/ 1184174 w 2918081"/>
                <a:gd name="connsiteY38" fmla="*/ 486168 h 701829"/>
                <a:gd name="connsiteX39" fmla="*/ 1244559 w 2918081"/>
                <a:gd name="connsiteY39" fmla="*/ 512048 h 701829"/>
                <a:gd name="connsiteX40" fmla="*/ 1270439 w 2918081"/>
                <a:gd name="connsiteY40" fmla="*/ 529300 h 701829"/>
                <a:gd name="connsiteX41" fmla="*/ 1304944 w 2918081"/>
                <a:gd name="connsiteY41" fmla="*/ 546553 h 701829"/>
                <a:gd name="connsiteX42" fmla="*/ 1330824 w 2918081"/>
                <a:gd name="connsiteY42" fmla="*/ 572433 h 701829"/>
                <a:gd name="connsiteX43" fmla="*/ 1391208 w 2918081"/>
                <a:gd name="connsiteY43" fmla="*/ 589685 h 701829"/>
                <a:gd name="connsiteX44" fmla="*/ 1425714 w 2918081"/>
                <a:gd name="connsiteY44" fmla="*/ 606938 h 701829"/>
                <a:gd name="connsiteX45" fmla="*/ 1460220 w 2918081"/>
                <a:gd name="connsiteY45" fmla="*/ 615565 h 701829"/>
                <a:gd name="connsiteX46" fmla="*/ 1555110 w 2918081"/>
                <a:gd name="connsiteY46" fmla="*/ 632817 h 701829"/>
                <a:gd name="connsiteX47" fmla="*/ 1995057 w 2918081"/>
                <a:gd name="connsiteY47" fmla="*/ 641444 h 701829"/>
                <a:gd name="connsiteX48" fmla="*/ 2081322 w 2918081"/>
                <a:gd name="connsiteY48" fmla="*/ 667323 h 701829"/>
                <a:gd name="connsiteX49" fmla="*/ 2107201 w 2918081"/>
                <a:gd name="connsiteY49" fmla="*/ 684576 h 701829"/>
                <a:gd name="connsiteX50" fmla="*/ 2253850 w 2918081"/>
                <a:gd name="connsiteY50" fmla="*/ 701829 h 701829"/>
                <a:gd name="connsiteX51" fmla="*/ 2279729 w 2918081"/>
                <a:gd name="connsiteY51" fmla="*/ 684576 h 701829"/>
                <a:gd name="connsiteX52" fmla="*/ 2322861 w 2918081"/>
                <a:gd name="connsiteY52" fmla="*/ 641444 h 701829"/>
                <a:gd name="connsiteX53" fmla="*/ 2391873 w 2918081"/>
                <a:gd name="connsiteY53" fmla="*/ 598312 h 701829"/>
                <a:gd name="connsiteX54" fmla="*/ 2372997 w 2918081"/>
                <a:gd name="connsiteY54" fmla="*/ 527515 h 701829"/>
                <a:gd name="connsiteX55" fmla="*/ 2866325 w 2918081"/>
                <a:gd name="connsiteY55" fmla="*/ 572433 h 701829"/>
                <a:gd name="connsiteX56" fmla="*/ 2388091 w 2918081"/>
                <a:gd name="connsiteY56" fmla="*/ 492910 h 701829"/>
                <a:gd name="connsiteX57" fmla="*/ 2745556 w 2918081"/>
                <a:gd name="connsiteY57" fmla="*/ 520674 h 701829"/>
                <a:gd name="connsiteX58" fmla="*/ 2650665 w 2918081"/>
                <a:gd name="connsiteY58" fmla="*/ 494795 h 701829"/>
                <a:gd name="connsiteX59" fmla="*/ 2538522 w 2918081"/>
                <a:gd name="connsiteY59" fmla="*/ 468916 h 701829"/>
                <a:gd name="connsiteX60" fmla="*/ 2624786 w 2918081"/>
                <a:gd name="connsiteY60" fmla="*/ 391278 h 701829"/>
                <a:gd name="connsiteX61" fmla="*/ 2642039 w 2918081"/>
                <a:gd name="connsiteY61" fmla="*/ 365399 h 701829"/>
                <a:gd name="connsiteX62" fmla="*/ 2693797 w 2918081"/>
                <a:gd name="connsiteY62" fmla="*/ 322267 h 701829"/>
                <a:gd name="connsiteX63" fmla="*/ 2719676 w 2918081"/>
                <a:gd name="connsiteY63" fmla="*/ 313640 h 701829"/>
                <a:gd name="connsiteX64" fmla="*/ 2403597 w 2918081"/>
                <a:gd name="connsiteY64" fmla="*/ 335278 h 701829"/>
                <a:gd name="connsiteX65" fmla="*/ 2711050 w 2918081"/>
                <a:gd name="connsiteY65" fmla="*/ 227376 h 701829"/>
                <a:gd name="connsiteX66" fmla="*/ 2762808 w 2918081"/>
                <a:gd name="connsiteY66" fmla="*/ 192870 h 701829"/>
                <a:gd name="connsiteX67" fmla="*/ 2788688 w 2918081"/>
                <a:gd name="connsiteY67" fmla="*/ 166991 h 701829"/>
                <a:gd name="connsiteX68" fmla="*/ 2814567 w 2918081"/>
                <a:gd name="connsiteY68" fmla="*/ 149738 h 701829"/>
                <a:gd name="connsiteX69" fmla="*/ 2892205 w 2918081"/>
                <a:gd name="connsiteY69" fmla="*/ 106606 h 701829"/>
                <a:gd name="connsiteX70" fmla="*/ 2324752 w 2918081"/>
                <a:gd name="connsiteY70" fmla="*/ 364253 h 701829"/>
                <a:gd name="connsiteX71" fmla="*/ 2306268 w 2918081"/>
                <a:gd name="connsiteY71" fmla="*/ 382525 h 701829"/>
                <a:gd name="connsiteX72" fmla="*/ 2736929 w 2918081"/>
                <a:gd name="connsiteY72" fmla="*/ 106606 h 701829"/>
                <a:gd name="connsiteX73" fmla="*/ 2685171 w 2918081"/>
                <a:gd name="connsiteY73" fmla="*/ 149738 h 701829"/>
                <a:gd name="connsiteX74" fmla="*/ 2633412 w 2918081"/>
                <a:gd name="connsiteY74" fmla="*/ 166991 h 701829"/>
                <a:gd name="connsiteX75" fmla="*/ 2607533 w 2918081"/>
                <a:gd name="connsiteY75" fmla="*/ 184244 h 701829"/>
                <a:gd name="connsiteX76" fmla="*/ 2581654 w 2918081"/>
                <a:gd name="connsiteY76" fmla="*/ 192870 h 701829"/>
                <a:gd name="connsiteX77" fmla="*/ 2391873 w 2918081"/>
                <a:gd name="connsiteY77" fmla="*/ 210123 h 701829"/>
                <a:gd name="connsiteX78" fmla="*/ 2340114 w 2918081"/>
                <a:gd name="connsiteY78" fmla="*/ 218750 h 701829"/>
                <a:gd name="connsiteX79" fmla="*/ 2219344 w 2918081"/>
                <a:gd name="connsiteY79" fmla="*/ 201497 h 701829"/>
                <a:gd name="connsiteX80" fmla="*/ 2245224 w 2918081"/>
                <a:gd name="connsiteY80" fmla="*/ 158365 h 701829"/>
                <a:gd name="connsiteX81" fmla="*/ 2271103 w 2918081"/>
                <a:gd name="connsiteY81" fmla="*/ 141112 h 701829"/>
                <a:gd name="connsiteX82" fmla="*/ 2305608 w 2918081"/>
                <a:gd name="connsiteY82" fmla="*/ 106606 h 701829"/>
                <a:gd name="connsiteX83" fmla="*/ 2340114 w 2918081"/>
                <a:gd name="connsiteY83" fmla="*/ 80727 h 701829"/>
                <a:gd name="connsiteX84" fmla="*/ 2279729 w 2918081"/>
                <a:gd name="connsiteY84" fmla="*/ 89353 h 701829"/>
                <a:gd name="connsiteX85" fmla="*/ 2227971 w 2918081"/>
                <a:gd name="connsiteY85" fmla="*/ 106606 h 701829"/>
                <a:gd name="connsiteX86" fmla="*/ 2202091 w 2918081"/>
                <a:gd name="connsiteY86" fmla="*/ 123859 h 701829"/>
                <a:gd name="connsiteX87" fmla="*/ 2107201 w 2918081"/>
                <a:gd name="connsiteY87" fmla="*/ 141112 h 701829"/>
                <a:gd name="connsiteX88" fmla="*/ 2055442 w 2918081"/>
                <a:gd name="connsiteY88" fmla="*/ 158365 h 701829"/>
                <a:gd name="connsiteX89" fmla="*/ 2029563 w 2918081"/>
                <a:gd name="connsiteY89" fmla="*/ 166991 h 701829"/>
                <a:gd name="connsiteX90" fmla="*/ 1900167 w 2918081"/>
                <a:gd name="connsiteY90" fmla="*/ 201497 h 701829"/>
                <a:gd name="connsiteX91" fmla="*/ 1788024 w 2918081"/>
                <a:gd name="connsiteY91" fmla="*/ 192870 h 701829"/>
                <a:gd name="connsiteX92" fmla="*/ 1753518 w 2918081"/>
                <a:gd name="connsiteY92" fmla="*/ 149738 h 701829"/>
                <a:gd name="connsiteX93" fmla="*/ 1727639 w 2918081"/>
                <a:gd name="connsiteY93" fmla="*/ 141112 h 701829"/>
                <a:gd name="connsiteX94" fmla="*/ 1658627 w 2918081"/>
                <a:gd name="connsiteY94" fmla="*/ 149738 h 701829"/>
                <a:gd name="connsiteX95" fmla="*/ 1632748 w 2918081"/>
                <a:gd name="connsiteY95" fmla="*/ 166991 h 701829"/>
                <a:gd name="connsiteX96" fmla="*/ 1766287 w 2918081"/>
                <a:gd name="connsiteY96" fmla="*/ 316287 h 701829"/>
                <a:gd name="connsiteX97" fmla="*/ 1132416 w 2918081"/>
                <a:gd name="connsiteY97" fmla="*/ 184244 h 701829"/>
                <a:gd name="connsiteX98" fmla="*/ 1089284 w 2918081"/>
                <a:gd name="connsiteY98" fmla="*/ 201497 h 701829"/>
                <a:gd name="connsiteX99" fmla="*/ 1046152 w 2918081"/>
                <a:gd name="connsiteY99" fmla="*/ 210123 h 701829"/>
                <a:gd name="connsiteX100" fmla="*/ 856371 w 2918081"/>
                <a:gd name="connsiteY100" fmla="*/ 184244 h 701829"/>
                <a:gd name="connsiteX101" fmla="*/ 787359 w 2918081"/>
                <a:gd name="connsiteY101" fmla="*/ 166991 h 701829"/>
                <a:gd name="connsiteX102" fmla="*/ 735601 w 2918081"/>
                <a:gd name="connsiteY102" fmla="*/ 141112 h 701829"/>
                <a:gd name="connsiteX103" fmla="*/ 709722 w 2918081"/>
                <a:gd name="connsiteY103" fmla="*/ 132485 h 701829"/>
                <a:gd name="connsiteX104" fmla="*/ 692469 w 2918081"/>
                <a:gd name="connsiteY104" fmla="*/ 106606 h 701829"/>
                <a:gd name="connsiteX105" fmla="*/ 718348 w 2918081"/>
                <a:gd name="connsiteY105" fmla="*/ 89353 h 701829"/>
                <a:gd name="connsiteX106" fmla="*/ 778733 w 2918081"/>
                <a:gd name="connsiteY106" fmla="*/ 63474 h 701829"/>
                <a:gd name="connsiteX107" fmla="*/ 554446 w 2918081"/>
                <a:gd name="connsiteY107" fmla="*/ 46221 h 701829"/>
                <a:gd name="connsiteX108" fmla="*/ 459556 w 2918081"/>
                <a:gd name="connsiteY108" fmla="*/ 28968 h 701829"/>
                <a:gd name="connsiteX109" fmla="*/ 399171 w 2918081"/>
                <a:gd name="connsiteY109" fmla="*/ 11716 h 701829"/>
                <a:gd name="connsiteX110" fmla="*/ 338786 w 2918081"/>
                <a:gd name="connsiteY110" fmla="*/ 3089 h 701829"/>
                <a:gd name="connsiteX0" fmla="*/ 338786 w 2918081"/>
                <a:gd name="connsiteY0" fmla="*/ 3089 h 701829"/>
                <a:gd name="connsiteX1" fmla="*/ 273751 w 2918081"/>
                <a:gd name="connsiteY1" fmla="*/ 70465 h 701829"/>
                <a:gd name="connsiteX2" fmla="*/ 252773 w 2918081"/>
                <a:gd name="connsiteY2" fmla="*/ 56941 h 701829"/>
                <a:gd name="connsiteX3" fmla="*/ 10982 w 2918081"/>
                <a:gd name="connsiteY3" fmla="*/ 123859 h 701829"/>
                <a:gd name="connsiteX4" fmla="*/ 229902 w 2918081"/>
                <a:gd name="connsiteY4" fmla="*/ 161120 h 701829"/>
                <a:gd name="connsiteX5" fmla="*/ 10982 w 2918081"/>
                <a:gd name="connsiteY5" fmla="*/ 210123 h 701829"/>
                <a:gd name="connsiteX6" fmla="*/ 36861 w 2918081"/>
                <a:gd name="connsiteY6" fmla="*/ 227376 h 701829"/>
                <a:gd name="connsiteX7" fmla="*/ 243895 w 2918081"/>
                <a:gd name="connsiteY7" fmla="*/ 236002 h 701829"/>
                <a:gd name="connsiteX8" fmla="*/ 235269 w 2918081"/>
                <a:gd name="connsiteY8" fmla="*/ 322267 h 701829"/>
                <a:gd name="connsiteX9" fmla="*/ 209390 w 2918081"/>
                <a:gd name="connsiteY9" fmla="*/ 339519 h 701829"/>
                <a:gd name="connsiteX10" fmla="*/ 157631 w 2918081"/>
                <a:gd name="connsiteY10" fmla="*/ 391278 h 701829"/>
                <a:gd name="connsiteX11" fmla="*/ 123125 w 2918081"/>
                <a:gd name="connsiteY11" fmla="*/ 443036 h 701829"/>
                <a:gd name="connsiteX12" fmla="*/ 71367 w 2918081"/>
                <a:gd name="connsiteY12" fmla="*/ 477542 h 701829"/>
                <a:gd name="connsiteX13" fmla="*/ 62740 w 2918081"/>
                <a:gd name="connsiteY13" fmla="*/ 503421 h 701829"/>
                <a:gd name="connsiteX14" fmla="*/ 114499 w 2918081"/>
                <a:gd name="connsiteY14" fmla="*/ 520674 h 701829"/>
                <a:gd name="connsiteX15" fmla="*/ 183510 w 2918081"/>
                <a:gd name="connsiteY15" fmla="*/ 512048 h 701829"/>
                <a:gd name="connsiteX16" fmla="*/ 209390 w 2918081"/>
                <a:gd name="connsiteY16" fmla="*/ 503421 h 701829"/>
                <a:gd name="connsiteX17" fmla="*/ 269774 w 2918081"/>
                <a:gd name="connsiteY17" fmla="*/ 486168 h 701829"/>
                <a:gd name="connsiteX18" fmla="*/ 338786 w 2918081"/>
                <a:gd name="connsiteY18" fmla="*/ 494795 h 701829"/>
                <a:gd name="connsiteX19" fmla="*/ 381918 w 2918081"/>
                <a:gd name="connsiteY19" fmla="*/ 546553 h 701829"/>
                <a:gd name="connsiteX20" fmla="*/ 407797 w 2918081"/>
                <a:gd name="connsiteY20" fmla="*/ 563806 h 701829"/>
                <a:gd name="connsiteX21" fmla="*/ 459556 w 2918081"/>
                <a:gd name="connsiteY21" fmla="*/ 555180 h 701829"/>
                <a:gd name="connsiteX22" fmla="*/ 485435 w 2918081"/>
                <a:gd name="connsiteY22" fmla="*/ 537927 h 701829"/>
                <a:gd name="connsiteX23" fmla="*/ 519940 w 2918081"/>
                <a:gd name="connsiteY23" fmla="*/ 520674 h 701829"/>
                <a:gd name="connsiteX24" fmla="*/ 571699 w 2918081"/>
                <a:gd name="connsiteY24" fmla="*/ 494795 h 701829"/>
                <a:gd name="connsiteX25" fmla="*/ 632084 w 2918081"/>
                <a:gd name="connsiteY25" fmla="*/ 503421 h 701829"/>
                <a:gd name="connsiteX26" fmla="*/ 657963 w 2918081"/>
                <a:gd name="connsiteY26" fmla="*/ 529300 h 701829"/>
                <a:gd name="connsiteX27" fmla="*/ 692469 w 2918081"/>
                <a:gd name="connsiteY27" fmla="*/ 546553 h 701829"/>
                <a:gd name="connsiteX28" fmla="*/ 770107 w 2918081"/>
                <a:gd name="connsiteY28" fmla="*/ 537927 h 701829"/>
                <a:gd name="connsiteX29" fmla="*/ 821865 w 2918081"/>
                <a:gd name="connsiteY29" fmla="*/ 503421 h 701829"/>
                <a:gd name="connsiteX30" fmla="*/ 847744 w 2918081"/>
                <a:gd name="connsiteY30" fmla="*/ 486168 h 701829"/>
                <a:gd name="connsiteX31" fmla="*/ 899503 w 2918081"/>
                <a:gd name="connsiteY31" fmla="*/ 443036 h 701829"/>
                <a:gd name="connsiteX32" fmla="*/ 925382 w 2918081"/>
                <a:gd name="connsiteY32" fmla="*/ 434410 h 701829"/>
                <a:gd name="connsiteX33" fmla="*/ 951261 w 2918081"/>
                <a:gd name="connsiteY33" fmla="*/ 417157 h 701829"/>
                <a:gd name="connsiteX34" fmla="*/ 972832 w 2918081"/>
                <a:gd name="connsiteY34" fmla="*/ 505848 h 701829"/>
                <a:gd name="connsiteX35" fmla="*/ 1063405 w 2918081"/>
                <a:gd name="connsiteY35" fmla="*/ 417157 h 701829"/>
                <a:gd name="connsiteX36" fmla="*/ 1075652 w 2918081"/>
                <a:gd name="connsiteY36" fmla="*/ 541443 h 701829"/>
                <a:gd name="connsiteX37" fmla="*/ 1166922 w 2918081"/>
                <a:gd name="connsiteY37" fmla="*/ 460289 h 701829"/>
                <a:gd name="connsiteX38" fmla="*/ 1184174 w 2918081"/>
                <a:gd name="connsiteY38" fmla="*/ 486168 h 701829"/>
                <a:gd name="connsiteX39" fmla="*/ 1244559 w 2918081"/>
                <a:gd name="connsiteY39" fmla="*/ 512048 h 701829"/>
                <a:gd name="connsiteX40" fmla="*/ 1270439 w 2918081"/>
                <a:gd name="connsiteY40" fmla="*/ 529300 h 701829"/>
                <a:gd name="connsiteX41" fmla="*/ 1304944 w 2918081"/>
                <a:gd name="connsiteY41" fmla="*/ 546553 h 701829"/>
                <a:gd name="connsiteX42" fmla="*/ 1330824 w 2918081"/>
                <a:gd name="connsiteY42" fmla="*/ 572433 h 701829"/>
                <a:gd name="connsiteX43" fmla="*/ 1391208 w 2918081"/>
                <a:gd name="connsiteY43" fmla="*/ 589685 h 701829"/>
                <a:gd name="connsiteX44" fmla="*/ 1425714 w 2918081"/>
                <a:gd name="connsiteY44" fmla="*/ 606938 h 701829"/>
                <a:gd name="connsiteX45" fmla="*/ 1460220 w 2918081"/>
                <a:gd name="connsiteY45" fmla="*/ 615565 h 701829"/>
                <a:gd name="connsiteX46" fmla="*/ 1555110 w 2918081"/>
                <a:gd name="connsiteY46" fmla="*/ 632817 h 701829"/>
                <a:gd name="connsiteX47" fmla="*/ 1995057 w 2918081"/>
                <a:gd name="connsiteY47" fmla="*/ 641444 h 701829"/>
                <a:gd name="connsiteX48" fmla="*/ 2081322 w 2918081"/>
                <a:gd name="connsiteY48" fmla="*/ 667323 h 701829"/>
                <a:gd name="connsiteX49" fmla="*/ 2107201 w 2918081"/>
                <a:gd name="connsiteY49" fmla="*/ 684576 h 701829"/>
                <a:gd name="connsiteX50" fmla="*/ 2253850 w 2918081"/>
                <a:gd name="connsiteY50" fmla="*/ 701829 h 701829"/>
                <a:gd name="connsiteX51" fmla="*/ 2279729 w 2918081"/>
                <a:gd name="connsiteY51" fmla="*/ 684576 h 701829"/>
                <a:gd name="connsiteX52" fmla="*/ 2322861 w 2918081"/>
                <a:gd name="connsiteY52" fmla="*/ 641444 h 701829"/>
                <a:gd name="connsiteX53" fmla="*/ 2391873 w 2918081"/>
                <a:gd name="connsiteY53" fmla="*/ 598312 h 701829"/>
                <a:gd name="connsiteX54" fmla="*/ 2372997 w 2918081"/>
                <a:gd name="connsiteY54" fmla="*/ 527515 h 701829"/>
                <a:gd name="connsiteX55" fmla="*/ 2309142 w 2918081"/>
                <a:gd name="connsiteY55" fmla="*/ 527870 h 701829"/>
                <a:gd name="connsiteX56" fmla="*/ 2388091 w 2918081"/>
                <a:gd name="connsiteY56" fmla="*/ 492910 h 701829"/>
                <a:gd name="connsiteX57" fmla="*/ 2745556 w 2918081"/>
                <a:gd name="connsiteY57" fmla="*/ 520674 h 701829"/>
                <a:gd name="connsiteX58" fmla="*/ 2650665 w 2918081"/>
                <a:gd name="connsiteY58" fmla="*/ 494795 h 701829"/>
                <a:gd name="connsiteX59" fmla="*/ 2538522 w 2918081"/>
                <a:gd name="connsiteY59" fmla="*/ 468916 h 701829"/>
                <a:gd name="connsiteX60" fmla="*/ 2624786 w 2918081"/>
                <a:gd name="connsiteY60" fmla="*/ 391278 h 701829"/>
                <a:gd name="connsiteX61" fmla="*/ 2642039 w 2918081"/>
                <a:gd name="connsiteY61" fmla="*/ 365399 h 701829"/>
                <a:gd name="connsiteX62" fmla="*/ 2693797 w 2918081"/>
                <a:gd name="connsiteY62" fmla="*/ 322267 h 701829"/>
                <a:gd name="connsiteX63" fmla="*/ 2719676 w 2918081"/>
                <a:gd name="connsiteY63" fmla="*/ 313640 h 701829"/>
                <a:gd name="connsiteX64" fmla="*/ 2403597 w 2918081"/>
                <a:gd name="connsiteY64" fmla="*/ 335278 h 701829"/>
                <a:gd name="connsiteX65" fmla="*/ 2711050 w 2918081"/>
                <a:gd name="connsiteY65" fmla="*/ 227376 h 701829"/>
                <a:gd name="connsiteX66" fmla="*/ 2762808 w 2918081"/>
                <a:gd name="connsiteY66" fmla="*/ 192870 h 701829"/>
                <a:gd name="connsiteX67" fmla="*/ 2788688 w 2918081"/>
                <a:gd name="connsiteY67" fmla="*/ 166991 h 701829"/>
                <a:gd name="connsiteX68" fmla="*/ 2814567 w 2918081"/>
                <a:gd name="connsiteY68" fmla="*/ 149738 h 701829"/>
                <a:gd name="connsiteX69" fmla="*/ 2892205 w 2918081"/>
                <a:gd name="connsiteY69" fmla="*/ 106606 h 701829"/>
                <a:gd name="connsiteX70" fmla="*/ 2324752 w 2918081"/>
                <a:gd name="connsiteY70" fmla="*/ 364253 h 701829"/>
                <a:gd name="connsiteX71" fmla="*/ 2306268 w 2918081"/>
                <a:gd name="connsiteY71" fmla="*/ 382525 h 701829"/>
                <a:gd name="connsiteX72" fmla="*/ 2736929 w 2918081"/>
                <a:gd name="connsiteY72" fmla="*/ 106606 h 701829"/>
                <a:gd name="connsiteX73" fmla="*/ 2685171 w 2918081"/>
                <a:gd name="connsiteY73" fmla="*/ 149738 h 701829"/>
                <a:gd name="connsiteX74" fmla="*/ 2633412 w 2918081"/>
                <a:gd name="connsiteY74" fmla="*/ 166991 h 701829"/>
                <a:gd name="connsiteX75" fmla="*/ 2607533 w 2918081"/>
                <a:gd name="connsiteY75" fmla="*/ 184244 h 701829"/>
                <a:gd name="connsiteX76" fmla="*/ 2581654 w 2918081"/>
                <a:gd name="connsiteY76" fmla="*/ 192870 h 701829"/>
                <a:gd name="connsiteX77" fmla="*/ 2391873 w 2918081"/>
                <a:gd name="connsiteY77" fmla="*/ 210123 h 701829"/>
                <a:gd name="connsiteX78" fmla="*/ 2340114 w 2918081"/>
                <a:gd name="connsiteY78" fmla="*/ 218750 h 701829"/>
                <a:gd name="connsiteX79" fmla="*/ 2219344 w 2918081"/>
                <a:gd name="connsiteY79" fmla="*/ 201497 h 701829"/>
                <a:gd name="connsiteX80" fmla="*/ 2245224 w 2918081"/>
                <a:gd name="connsiteY80" fmla="*/ 158365 h 701829"/>
                <a:gd name="connsiteX81" fmla="*/ 2271103 w 2918081"/>
                <a:gd name="connsiteY81" fmla="*/ 141112 h 701829"/>
                <a:gd name="connsiteX82" fmla="*/ 2305608 w 2918081"/>
                <a:gd name="connsiteY82" fmla="*/ 106606 h 701829"/>
                <a:gd name="connsiteX83" fmla="*/ 2340114 w 2918081"/>
                <a:gd name="connsiteY83" fmla="*/ 80727 h 701829"/>
                <a:gd name="connsiteX84" fmla="*/ 2279729 w 2918081"/>
                <a:gd name="connsiteY84" fmla="*/ 89353 h 701829"/>
                <a:gd name="connsiteX85" fmla="*/ 2227971 w 2918081"/>
                <a:gd name="connsiteY85" fmla="*/ 106606 h 701829"/>
                <a:gd name="connsiteX86" fmla="*/ 2202091 w 2918081"/>
                <a:gd name="connsiteY86" fmla="*/ 123859 h 701829"/>
                <a:gd name="connsiteX87" fmla="*/ 2107201 w 2918081"/>
                <a:gd name="connsiteY87" fmla="*/ 141112 h 701829"/>
                <a:gd name="connsiteX88" fmla="*/ 2055442 w 2918081"/>
                <a:gd name="connsiteY88" fmla="*/ 158365 h 701829"/>
                <a:gd name="connsiteX89" fmla="*/ 2029563 w 2918081"/>
                <a:gd name="connsiteY89" fmla="*/ 166991 h 701829"/>
                <a:gd name="connsiteX90" fmla="*/ 1900167 w 2918081"/>
                <a:gd name="connsiteY90" fmla="*/ 201497 h 701829"/>
                <a:gd name="connsiteX91" fmla="*/ 1788024 w 2918081"/>
                <a:gd name="connsiteY91" fmla="*/ 192870 h 701829"/>
                <a:gd name="connsiteX92" fmla="*/ 1753518 w 2918081"/>
                <a:gd name="connsiteY92" fmla="*/ 149738 h 701829"/>
                <a:gd name="connsiteX93" fmla="*/ 1727639 w 2918081"/>
                <a:gd name="connsiteY93" fmla="*/ 141112 h 701829"/>
                <a:gd name="connsiteX94" fmla="*/ 1658627 w 2918081"/>
                <a:gd name="connsiteY94" fmla="*/ 149738 h 701829"/>
                <a:gd name="connsiteX95" fmla="*/ 1632748 w 2918081"/>
                <a:gd name="connsiteY95" fmla="*/ 166991 h 701829"/>
                <a:gd name="connsiteX96" fmla="*/ 1766287 w 2918081"/>
                <a:gd name="connsiteY96" fmla="*/ 316287 h 701829"/>
                <a:gd name="connsiteX97" fmla="*/ 1132416 w 2918081"/>
                <a:gd name="connsiteY97" fmla="*/ 184244 h 701829"/>
                <a:gd name="connsiteX98" fmla="*/ 1089284 w 2918081"/>
                <a:gd name="connsiteY98" fmla="*/ 201497 h 701829"/>
                <a:gd name="connsiteX99" fmla="*/ 1046152 w 2918081"/>
                <a:gd name="connsiteY99" fmla="*/ 210123 h 701829"/>
                <a:gd name="connsiteX100" fmla="*/ 856371 w 2918081"/>
                <a:gd name="connsiteY100" fmla="*/ 184244 h 701829"/>
                <a:gd name="connsiteX101" fmla="*/ 787359 w 2918081"/>
                <a:gd name="connsiteY101" fmla="*/ 166991 h 701829"/>
                <a:gd name="connsiteX102" fmla="*/ 735601 w 2918081"/>
                <a:gd name="connsiteY102" fmla="*/ 141112 h 701829"/>
                <a:gd name="connsiteX103" fmla="*/ 709722 w 2918081"/>
                <a:gd name="connsiteY103" fmla="*/ 132485 h 701829"/>
                <a:gd name="connsiteX104" fmla="*/ 692469 w 2918081"/>
                <a:gd name="connsiteY104" fmla="*/ 106606 h 701829"/>
                <a:gd name="connsiteX105" fmla="*/ 718348 w 2918081"/>
                <a:gd name="connsiteY105" fmla="*/ 89353 h 701829"/>
                <a:gd name="connsiteX106" fmla="*/ 778733 w 2918081"/>
                <a:gd name="connsiteY106" fmla="*/ 63474 h 701829"/>
                <a:gd name="connsiteX107" fmla="*/ 554446 w 2918081"/>
                <a:gd name="connsiteY107" fmla="*/ 46221 h 701829"/>
                <a:gd name="connsiteX108" fmla="*/ 459556 w 2918081"/>
                <a:gd name="connsiteY108" fmla="*/ 28968 h 701829"/>
                <a:gd name="connsiteX109" fmla="*/ 399171 w 2918081"/>
                <a:gd name="connsiteY109" fmla="*/ 11716 h 701829"/>
                <a:gd name="connsiteX110" fmla="*/ 338786 w 2918081"/>
                <a:gd name="connsiteY110" fmla="*/ 3089 h 701829"/>
                <a:gd name="connsiteX0" fmla="*/ 338786 w 2918081"/>
                <a:gd name="connsiteY0" fmla="*/ 3089 h 701829"/>
                <a:gd name="connsiteX1" fmla="*/ 273751 w 2918081"/>
                <a:gd name="connsiteY1" fmla="*/ 70465 h 701829"/>
                <a:gd name="connsiteX2" fmla="*/ 252773 w 2918081"/>
                <a:gd name="connsiteY2" fmla="*/ 56941 h 701829"/>
                <a:gd name="connsiteX3" fmla="*/ 10982 w 2918081"/>
                <a:gd name="connsiteY3" fmla="*/ 123859 h 701829"/>
                <a:gd name="connsiteX4" fmla="*/ 229902 w 2918081"/>
                <a:gd name="connsiteY4" fmla="*/ 161120 h 701829"/>
                <a:gd name="connsiteX5" fmla="*/ 10982 w 2918081"/>
                <a:gd name="connsiteY5" fmla="*/ 210123 h 701829"/>
                <a:gd name="connsiteX6" fmla="*/ 36861 w 2918081"/>
                <a:gd name="connsiteY6" fmla="*/ 227376 h 701829"/>
                <a:gd name="connsiteX7" fmla="*/ 243895 w 2918081"/>
                <a:gd name="connsiteY7" fmla="*/ 236002 h 701829"/>
                <a:gd name="connsiteX8" fmla="*/ 235269 w 2918081"/>
                <a:gd name="connsiteY8" fmla="*/ 322267 h 701829"/>
                <a:gd name="connsiteX9" fmla="*/ 209390 w 2918081"/>
                <a:gd name="connsiteY9" fmla="*/ 339519 h 701829"/>
                <a:gd name="connsiteX10" fmla="*/ 157631 w 2918081"/>
                <a:gd name="connsiteY10" fmla="*/ 391278 h 701829"/>
                <a:gd name="connsiteX11" fmla="*/ 123125 w 2918081"/>
                <a:gd name="connsiteY11" fmla="*/ 443036 h 701829"/>
                <a:gd name="connsiteX12" fmla="*/ 71367 w 2918081"/>
                <a:gd name="connsiteY12" fmla="*/ 477542 h 701829"/>
                <a:gd name="connsiteX13" fmla="*/ 62740 w 2918081"/>
                <a:gd name="connsiteY13" fmla="*/ 503421 h 701829"/>
                <a:gd name="connsiteX14" fmla="*/ 114499 w 2918081"/>
                <a:gd name="connsiteY14" fmla="*/ 520674 h 701829"/>
                <a:gd name="connsiteX15" fmla="*/ 183510 w 2918081"/>
                <a:gd name="connsiteY15" fmla="*/ 512048 h 701829"/>
                <a:gd name="connsiteX16" fmla="*/ 209390 w 2918081"/>
                <a:gd name="connsiteY16" fmla="*/ 503421 h 701829"/>
                <a:gd name="connsiteX17" fmla="*/ 269774 w 2918081"/>
                <a:gd name="connsiteY17" fmla="*/ 486168 h 701829"/>
                <a:gd name="connsiteX18" fmla="*/ 338786 w 2918081"/>
                <a:gd name="connsiteY18" fmla="*/ 494795 h 701829"/>
                <a:gd name="connsiteX19" fmla="*/ 381918 w 2918081"/>
                <a:gd name="connsiteY19" fmla="*/ 546553 h 701829"/>
                <a:gd name="connsiteX20" fmla="*/ 407797 w 2918081"/>
                <a:gd name="connsiteY20" fmla="*/ 563806 h 701829"/>
                <a:gd name="connsiteX21" fmla="*/ 459556 w 2918081"/>
                <a:gd name="connsiteY21" fmla="*/ 555180 h 701829"/>
                <a:gd name="connsiteX22" fmla="*/ 485435 w 2918081"/>
                <a:gd name="connsiteY22" fmla="*/ 537927 h 701829"/>
                <a:gd name="connsiteX23" fmla="*/ 519940 w 2918081"/>
                <a:gd name="connsiteY23" fmla="*/ 520674 h 701829"/>
                <a:gd name="connsiteX24" fmla="*/ 571699 w 2918081"/>
                <a:gd name="connsiteY24" fmla="*/ 494795 h 701829"/>
                <a:gd name="connsiteX25" fmla="*/ 632084 w 2918081"/>
                <a:gd name="connsiteY25" fmla="*/ 503421 h 701829"/>
                <a:gd name="connsiteX26" fmla="*/ 657963 w 2918081"/>
                <a:gd name="connsiteY26" fmla="*/ 529300 h 701829"/>
                <a:gd name="connsiteX27" fmla="*/ 692469 w 2918081"/>
                <a:gd name="connsiteY27" fmla="*/ 546553 h 701829"/>
                <a:gd name="connsiteX28" fmla="*/ 770107 w 2918081"/>
                <a:gd name="connsiteY28" fmla="*/ 537927 h 701829"/>
                <a:gd name="connsiteX29" fmla="*/ 821865 w 2918081"/>
                <a:gd name="connsiteY29" fmla="*/ 503421 h 701829"/>
                <a:gd name="connsiteX30" fmla="*/ 847744 w 2918081"/>
                <a:gd name="connsiteY30" fmla="*/ 486168 h 701829"/>
                <a:gd name="connsiteX31" fmla="*/ 899503 w 2918081"/>
                <a:gd name="connsiteY31" fmla="*/ 443036 h 701829"/>
                <a:gd name="connsiteX32" fmla="*/ 925382 w 2918081"/>
                <a:gd name="connsiteY32" fmla="*/ 434410 h 701829"/>
                <a:gd name="connsiteX33" fmla="*/ 951261 w 2918081"/>
                <a:gd name="connsiteY33" fmla="*/ 417157 h 701829"/>
                <a:gd name="connsiteX34" fmla="*/ 972832 w 2918081"/>
                <a:gd name="connsiteY34" fmla="*/ 505848 h 701829"/>
                <a:gd name="connsiteX35" fmla="*/ 1063405 w 2918081"/>
                <a:gd name="connsiteY35" fmla="*/ 417157 h 701829"/>
                <a:gd name="connsiteX36" fmla="*/ 1075652 w 2918081"/>
                <a:gd name="connsiteY36" fmla="*/ 541443 h 701829"/>
                <a:gd name="connsiteX37" fmla="*/ 1166922 w 2918081"/>
                <a:gd name="connsiteY37" fmla="*/ 460289 h 701829"/>
                <a:gd name="connsiteX38" fmla="*/ 1184174 w 2918081"/>
                <a:gd name="connsiteY38" fmla="*/ 486168 h 701829"/>
                <a:gd name="connsiteX39" fmla="*/ 1244559 w 2918081"/>
                <a:gd name="connsiteY39" fmla="*/ 512048 h 701829"/>
                <a:gd name="connsiteX40" fmla="*/ 1270439 w 2918081"/>
                <a:gd name="connsiteY40" fmla="*/ 529300 h 701829"/>
                <a:gd name="connsiteX41" fmla="*/ 1304944 w 2918081"/>
                <a:gd name="connsiteY41" fmla="*/ 546553 h 701829"/>
                <a:gd name="connsiteX42" fmla="*/ 1330824 w 2918081"/>
                <a:gd name="connsiteY42" fmla="*/ 572433 h 701829"/>
                <a:gd name="connsiteX43" fmla="*/ 1391208 w 2918081"/>
                <a:gd name="connsiteY43" fmla="*/ 589685 h 701829"/>
                <a:gd name="connsiteX44" fmla="*/ 1425714 w 2918081"/>
                <a:gd name="connsiteY44" fmla="*/ 606938 h 701829"/>
                <a:gd name="connsiteX45" fmla="*/ 1460220 w 2918081"/>
                <a:gd name="connsiteY45" fmla="*/ 615565 h 701829"/>
                <a:gd name="connsiteX46" fmla="*/ 1555110 w 2918081"/>
                <a:gd name="connsiteY46" fmla="*/ 632817 h 701829"/>
                <a:gd name="connsiteX47" fmla="*/ 1995057 w 2918081"/>
                <a:gd name="connsiteY47" fmla="*/ 641444 h 701829"/>
                <a:gd name="connsiteX48" fmla="*/ 2081322 w 2918081"/>
                <a:gd name="connsiteY48" fmla="*/ 667323 h 701829"/>
                <a:gd name="connsiteX49" fmla="*/ 2107201 w 2918081"/>
                <a:gd name="connsiteY49" fmla="*/ 684576 h 701829"/>
                <a:gd name="connsiteX50" fmla="*/ 2253850 w 2918081"/>
                <a:gd name="connsiteY50" fmla="*/ 701829 h 701829"/>
                <a:gd name="connsiteX51" fmla="*/ 2279729 w 2918081"/>
                <a:gd name="connsiteY51" fmla="*/ 684576 h 701829"/>
                <a:gd name="connsiteX52" fmla="*/ 2322861 w 2918081"/>
                <a:gd name="connsiteY52" fmla="*/ 641444 h 701829"/>
                <a:gd name="connsiteX53" fmla="*/ 2391873 w 2918081"/>
                <a:gd name="connsiteY53" fmla="*/ 598312 h 701829"/>
                <a:gd name="connsiteX54" fmla="*/ 2372997 w 2918081"/>
                <a:gd name="connsiteY54" fmla="*/ 527515 h 701829"/>
                <a:gd name="connsiteX55" fmla="*/ 2309142 w 2918081"/>
                <a:gd name="connsiteY55" fmla="*/ 527870 h 701829"/>
                <a:gd name="connsiteX56" fmla="*/ 2388091 w 2918081"/>
                <a:gd name="connsiteY56" fmla="*/ 492910 h 701829"/>
                <a:gd name="connsiteX57" fmla="*/ 2462811 w 2918081"/>
                <a:gd name="connsiteY57" fmla="*/ 458709 h 701829"/>
                <a:gd name="connsiteX58" fmla="*/ 2650665 w 2918081"/>
                <a:gd name="connsiteY58" fmla="*/ 494795 h 701829"/>
                <a:gd name="connsiteX59" fmla="*/ 2538522 w 2918081"/>
                <a:gd name="connsiteY59" fmla="*/ 468916 h 701829"/>
                <a:gd name="connsiteX60" fmla="*/ 2624786 w 2918081"/>
                <a:gd name="connsiteY60" fmla="*/ 391278 h 701829"/>
                <a:gd name="connsiteX61" fmla="*/ 2642039 w 2918081"/>
                <a:gd name="connsiteY61" fmla="*/ 365399 h 701829"/>
                <a:gd name="connsiteX62" fmla="*/ 2693797 w 2918081"/>
                <a:gd name="connsiteY62" fmla="*/ 322267 h 701829"/>
                <a:gd name="connsiteX63" fmla="*/ 2719676 w 2918081"/>
                <a:gd name="connsiteY63" fmla="*/ 313640 h 701829"/>
                <a:gd name="connsiteX64" fmla="*/ 2403597 w 2918081"/>
                <a:gd name="connsiteY64" fmla="*/ 335278 h 701829"/>
                <a:gd name="connsiteX65" fmla="*/ 2711050 w 2918081"/>
                <a:gd name="connsiteY65" fmla="*/ 227376 h 701829"/>
                <a:gd name="connsiteX66" fmla="*/ 2762808 w 2918081"/>
                <a:gd name="connsiteY66" fmla="*/ 192870 h 701829"/>
                <a:gd name="connsiteX67" fmla="*/ 2788688 w 2918081"/>
                <a:gd name="connsiteY67" fmla="*/ 166991 h 701829"/>
                <a:gd name="connsiteX68" fmla="*/ 2814567 w 2918081"/>
                <a:gd name="connsiteY68" fmla="*/ 149738 h 701829"/>
                <a:gd name="connsiteX69" fmla="*/ 2892205 w 2918081"/>
                <a:gd name="connsiteY69" fmla="*/ 106606 h 701829"/>
                <a:gd name="connsiteX70" fmla="*/ 2324752 w 2918081"/>
                <a:gd name="connsiteY70" fmla="*/ 364253 h 701829"/>
                <a:gd name="connsiteX71" fmla="*/ 2306268 w 2918081"/>
                <a:gd name="connsiteY71" fmla="*/ 382525 h 701829"/>
                <a:gd name="connsiteX72" fmla="*/ 2736929 w 2918081"/>
                <a:gd name="connsiteY72" fmla="*/ 106606 h 701829"/>
                <a:gd name="connsiteX73" fmla="*/ 2685171 w 2918081"/>
                <a:gd name="connsiteY73" fmla="*/ 149738 h 701829"/>
                <a:gd name="connsiteX74" fmla="*/ 2633412 w 2918081"/>
                <a:gd name="connsiteY74" fmla="*/ 166991 h 701829"/>
                <a:gd name="connsiteX75" fmla="*/ 2607533 w 2918081"/>
                <a:gd name="connsiteY75" fmla="*/ 184244 h 701829"/>
                <a:gd name="connsiteX76" fmla="*/ 2581654 w 2918081"/>
                <a:gd name="connsiteY76" fmla="*/ 192870 h 701829"/>
                <a:gd name="connsiteX77" fmla="*/ 2391873 w 2918081"/>
                <a:gd name="connsiteY77" fmla="*/ 210123 h 701829"/>
                <a:gd name="connsiteX78" fmla="*/ 2340114 w 2918081"/>
                <a:gd name="connsiteY78" fmla="*/ 218750 h 701829"/>
                <a:gd name="connsiteX79" fmla="*/ 2219344 w 2918081"/>
                <a:gd name="connsiteY79" fmla="*/ 201497 h 701829"/>
                <a:gd name="connsiteX80" fmla="*/ 2245224 w 2918081"/>
                <a:gd name="connsiteY80" fmla="*/ 158365 h 701829"/>
                <a:gd name="connsiteX81" fmla="*/ 2271103 w 2918081"/>
                <a:gd name="connsiteY81" fmla="*/ 141112 h 701829"/>
                <a:gd name="connsiteX82" fmla="*/ 2305608 w 2918081"/>
                <a:gd name="connsiteY82" fmla="*/ 106606 h 701829"/>
                <a:gd name="connsiteX83" fmla="*/ 2340114 w 2918081"/>
                <a:gd name="connsiteY83" fmla="*/ 80727 h 701829"/>
                <a:gd name="connsiteX84" fmla="*/ 2279729 w 2918081"/>
                <a:gd name="connsiteY84" fmla="*/ 89353 h 701829"/>
                <a:gd name="connsiteX85" fmla="*/ 2227971 w 2918081"/>
                <a:gd name="connsiteY85" fmla="*/ 106606 h 701829"/>
                <a:gd name="connsiteX86" fmla="*/ 2202091 w 2918081"/>
                <a:gd name="connsiteY86" fmla="*/ 123859 h 701829"/>
                <a:gd name="connsiteX87" fmla="*/ 2107201 w 2918081"/>
                <a:gd name="connsiteY87" fmla="*/ 141112 h 701829"/>
                <a:gd name="connsiteX88" fmla="*/ 2055442 w 2918081"/>
                <a:gd name="connsiteY88" fmla="*/ 158365 h 701829"/>
                <a:gd name="connsiteX89" fmla="*/ 2029563 w 2918081"/>
                <a:gd name="connsiteY89" fmla="*/ 166991 h 701829"/>
                <a:gd name="connsiteX90" fmla="*/ 1900167 w 2918081"/>
                <a:gd name="connsiteY90" fmla="*/ 201497 h 701829"/>
                <a:gd name="connsiteX91" fmla="*/ 1788024 w 2918081"/>
                <a:gd name="connsiteY91" fmla="*/ 192870 h 701829"/>
                <a:gd name="connsiteX92" fmla="*/ 1753518 w 2918081"/>
                <a:gd name="connsiteY92" fmla="*/ 149738 h 701829"/>
                <a:gd name="connsiteX93" fmla="*/ 1727639 w 2918081"/>
                <a:gd name="connsiteY93" fmla="*/ 141112 h 701829"/>
                <a:gd name="connsiteX94" fmla="*/ 1658627 w 2918081"/>
                <a:gd name="connsiteY94" fmla="*/ 149738 h 701829"/>
                <a:gd name="connsiteX95" fmla="*/ 1632748 w 2918081"/>
                <a:gd name="connsiteY95" fmla="*/ 166991 h 701829"/>
                <a:gd name="connsiteX96" fmla="*/ 1766287 w 2918081"/>
                <a:gd name="connsiteY96" fmla="*/ 316287 h 701829"/>
                <a:gd name="connsiteX97" fmla="*/ 1132416 w 2918081"/>
                <a:gd name="connsiteY97" fmla="*/ 184244 h 701829"/>
                <a:gd name="connsiteX98" fmla="*/ 1089284 w 2918081"/>
                <a:gd name="connsiteY98" fmla="*/ 201497 h 701829"/>
                <a:gd name="connsiteX99" fmla="*/ 1046152 w 2918081"/>
                <a:gd name="connsiteY99" fmla="*/ 210123 h 701829"/>
                <a:gd name="connsiteX100" fmla="*/ 856371 w 2918081"/>
                <a:gd name="connsiteY100" fmla="*/ 184244 h 701829"/>
                <a:gd name="connsiteX101" fmla="*/ 787359 w 2918081"/>
                <a:gd name="connsiteY101" fmla="*/ 166991 h 701829"/>
                <a:gd name="connsiteX102" fmla="*/ 735601 w 2918081"/>
                <a:gd name="connsiteY102" fmla="*/ 141112 h 701829"/>
                <a:gd name="connsiteX103" fmla="*/ 709722 w 2918081"/>
                <a:gd name="connsiteY103" fmla="*/ 132485 h 701829"/>
                <a:gd name="connsiteX104" fmla="*/ 692469 w 2918081"/>
                <a:gd name="connsiteY104" fmla="*/ 106606 h 701829"/>
                <a:gd name="connsiteX105" fmla="*/ 718348 w 2918081"/>
                <a:gd name="connsiteY105" fmla="*/ 89353 h 701829"/>
                <a:gd name="connsiteX106" fmla="*/ 778733 w 2918081"/>
                <a:gd name="connsiteY106" fmla="*/ 63474 h 701829"/>
                <a:gd name="connsiteX107" fmla="*/ 554446 w 2918081"/>
                <a:gd name="connsiteY107" fmla="*/ 46221 h 701829"/>
                <a:gd name="connsiteX108" fmla="*/ 459556 w 2918081"/>
                <a:gd name="connsiteY108" fmla="*/ 28968 h 701829"/>
                <a:gd name="connsiteX109" fmla="*/ 399171 w 2918081"/>
                <a:gd name="connsiteY109" fmla="*/ 11716 h 701829"/>
                <a:gd name="connsiteX110" fmla="*/ 338786 w 2918081"/>
                <a:gd name="connsiteY110" fmla="*/ 3089 h 701829"/>
                <a:gd name="connsiteX0" fmla="*/ 338786 w 2836521"/>
                <a:gd name="connsiteY0" fmla="*/ 3089 h 701829"/>
                <a:gd name="connsiteX1" fmla="*/ 273751 w 2836521"/>
                <a:gd name="connsiteY1" fmla="*/ 70465 h 701829"/>
                <a:gd name="connsiteX2" fmla="*/ 252773 w 2836521"/>
                <a:gd name="connsiteY2" fmla="*/ 56941 h 701829"/>
                <a:gd name="connsiteX3" fmla="*/ 10982 w 2836521"/>
                <a:gd name="connsiteY3" fmla="*/ 123859 h 701829"/>
                <a:gd name="connsiteX4" fmla="*/ 229902 w 2836521"/>
                <a:gd name="connsiteY4" fmla="*/ 161120 h 701829"/>
                <a:gd name="connsiteX5" fmla="*/ 10982 w 2836521"/>
                <a:gd name="connsiteY5" fmla="*/ 210123 h 701829"/>
                <a:gd name="connsiteX6" fmla="*/ 36861 w 2836521"/>
                <a:gd name="connsiteY6" fmla="*/ 227376 h 701829"/>
                <a:gd name="connsiteX7" fmla="*/ 243895 w 2836521"/>
                <a:gd name="connsiteY7" fmla="*/ 236002 h 701829"/>
                <a:gd name="connsiteX8" fmla="*/ 235269 w 2836521"/>
                <a:gd name="connsiteY8" fmla="*/ 322267 h 701829"/>
                <a:gd name="connsiteX9" fmla="*/ 209390 w 2836521"/>
                <a:gd name="connsiteY9" fmla="*/ 339519 h 701829"/>
                <a:gd name="connsiteX10" fmla="*/ 157631 w 2836521"/>
                <a:gd name="connsiteY10" fmla="*/ 391278 h 701829"/>
                <a:gd name="connsiteX11" fmla="*/ 123125 w 2836521"/>
                <a:gd name="connsiteY11" fmla="*/ 443036 h 701829"/>
                <a:gd name="connsiteX12" fmla="*/ 71367 w 2836521"/>
                <a:gd name="connsiteY12" fmla="*/ 477542 h 701829"/>
                <a:gd name="connsiteX13" fmla="*/ 62740 w 2836521"/>
                <a:gd name="connsiteY13" fmla="*/ 503421 h 701829"/>
                <a:gd name="connsiteX14" fmla="*/ 114499 w 2836521"/>
                <a:gd name="connsiteY14" fmla="*/ 520674 h 701829"/>
                <a:gd name="connsiteX15" fmla="*/ 183510 w 2836521"/>
                <a:gd name="connsiteY15" fmla="*/ 512048 h 701829"/>
                <a:gd name="connsiteX16" fmla="*/ 209390 w 2836521"/>
                <a:gd name="connsiteY16" fmla="*/ 503421 h 701829"/>
                <a:gd name="connsiteX17" fmla="*/ 269774 w 2836521"/>
                <a:gd name="connsiteY17" fmla="*/ 486168 h 701829"/>
                <a:gd name="connsiteX18" fmla="*/ 338786 w 2836521"/>
                <a:gd name="connsiteY18" fmla="*/ 494795 h 701829"/>
                <a:gd name="connsiteX19" fmla="*/ 381918 w 2836521"/>
                <a:gd name="connsiteY19" fmla="*/ 546553 h 701829"/>
                <a:gd name="connsiteX20" fmla="*/ 407797 w 2836521"/>
                <a:gd name="connsiteY20" fmla="*/ 563806 h 701829"/>
                <a:gd name="connsiteX21" fmla="*/ 459556 w 2836521"/>
                <a:gd name="connsiteY21" fmla="*/ 555180 h 701829"/>
                <a:gd name="connsiteX22" fmla="*/ 485435 w 2836521"/>
                <a:gd name="connsiteY22" fmla="*/ 537927 h 701829"/>
                <a:gd name="connsiteX23" fmla="*/ 519940 w 2836521"/>
                <a:gd name="connsiteY23" fmla="*/ 520674 h 701829"/>
                <a:gd name="connsiteX24" fmla="*/ 571699 w 2836521"/>
                <a:gd name="connsiteY24" fmla="*/ 494795 h 701829"/>
                <a:gd name="connsiteX25" fmla="*/ 632084 w 2836521"/>
                <a:gd name="connsiteY25" fmla="*/ 503421 h 701829"/>
                <a:gd name="connsiteX26" fmla="*/ 657963 w 2836521"/>
                <a:gd name="connsiteY26" fmla="*/ 529300 h 701829"/>
                <a:gd name="connsiteX27" fmla="*/ 692469 w 2836521"/>
                <a:gd name="connsiteY27" fmla="*/ 546553 h 701829"/>
                <a:gd name="connsiteX28" fmla="*/ 770107 w 2836521"/>
                <a:gd name="connsiteY28" fmla="*/ 537927 h 701829"/>
                <a:gd name="connsiteX29" fmla="*/ 821865 w 2836521"/>
                <a:gd name="connsiteY29" fmla="*/ 503421 h 701829"/>
                <a:gd name="connsiteX30" fmla="*/ 847744 w 2836521"/>
                <a:gd name="connsiteY30" fmla="*/ 486168 h 701829"/>
                <a:gd name="connsiteX31" fmla="*/ 899503 w 2836521"/>
                <a:gd name="connsiteY31" fmla="*/ 443036 h 701829"/>
                <a:gd name="connsiteX32" fmla="*/ 925382 w 2836521"/>
                <a:gd name="connsiteY32" fmla="*/ 434410 h 701829"/>
                <a:gd name="connsiteX33" fmla="*/ 951261 w 2836521"/>
                <a:gd name="connsiteY33" fmla="*/ 417157 h 701829"/>
                <a:gd name="connsiteX34" fmla="*/ 972832 w 2836521"/>
                <a:gd name="connsiteY34" fmla="*/ 505848 h 701829"/>
                <a:gd name="connsiteX35" fmla="*/ 1063405 w 2836521"/>
                <a:gd name="connsiteY35" fmla="*/ 417157 h 701829"/>
                <a:gd name="connsiteX36" fmla="*/ 1075652 w 2836521"/>
                <a:gd name="connsiteY36" fmla="*/ 541443 h 701829"/>
                <a:gd name="connsiteX37" fmla="*/ 1166922 w 2836521"/>
                <a:gd name="connsiteY37" fmla="*/ 460289 h 701829"/>
                <a:gd name="connsiteX38" fmla="*/ 1184174 w 2836521"/>
                <a:gd name="connsiteY38" fmla="*/ 486168 h 701829"/>
                <a:gd name="connsiteX39" fmla="*/ 1244559 w 2836521"/>
                <a:gd name="connsiteY39" fmla="*/ 512048 h 701829"/>
                <a:gd name="connsiteX40" fmla="*/ 1270439 w 2836521"/>
                <a:gd name="connsiteY40" fmla="*/ 529300 h 701829"/>
                <a:gd name="connsiteX41" fmla="*/ 1304944 w 2836521"/>
                <a:gd name="connsiteY41" fmla="*/ 546553 h 701829"/>
                <a:gd name="connsiteX42" fmla="*/ 1330824 w 2836521"/>
                <a:gd name="connsiteY42" fmla="*/ 572433 h 701829"/>
                <a:gd name="connsiteX43" fmla="*/ 1391208 w 2836521"/>
                <a:gd name="connsiteY43" fmla="*/ 589685 h 701829"/>
                <a:gd name="connsiteX44" fmla="*/ 1425714 w 2836521"/>
                <a:gd name="connsiteY44" fmla="*/ 606938 h 701829"/>
                <a:gd name="connsiteX45" fmla="*/ 1460220 w 2836521"/>
                <a:gd name="connsiteY45" fmla="*/ 615565 h 701829"/>
                <a:gd name="connsiteX46" fmla="*/ 1555110 w 2836521"/>
                <a:gd name="connsiteY46" fmla="*/ 632817 h 701829"/>
                <a:gd name="connsiteX47" fmla="*/ 1995057 w 2836521"/>
                <a:gd name="connsiteY47" fmla="*/ 641444 h 701829"/>
                <a:gd name="connsiteX48" fmla="*/ 2081322 w 2836521"/>
                <a:gd name="connsiteY48" fmla="*/ 667323 h 701829"/>
                <a:gd name="connsiteX49" fmla="*/ 2107201 w 2836521"/>
                <a:gd name="connsiteY49" fmla="*/ 684576 h 701829"/>
                <a:gd name="connsiteX50" fmla="*/ 2253850 w 2836521"/>
                <a:gd name="connsiteY50" fmla="*/ 701829 h 701829"/>
                <a:gd name="connsiteX51" fmla="*/ 2279729 w 2836521"/>
                <a:gd name="connsiteY51" fmla="*/ 684576 h 701829"/>
                <a:gd name="connsiteX52" fmla="*/ 2322861 w 2836521"/>
                <a:gd name="connsiteY52" fmla="*/ 641444 h 701829"/>
                <a:gd name="connsiteX53" fmla="*/ 2391873 w 2836521"/>
                <a:gd name="connsiteY53" fmla="*/ 598312 h 701829"/>
                <a:gd name="connsiteX54" fmla="*/ 2372997 w 2836521"/>
                <a:gd name="connsiteY54" fmla="*/ 527515 h 701829"/>
                <a:gd name="connsiteX55" fmla="*/ 2309142 w 2836521"/>
                <a:gd name="connsiteY55" fmla="*/ 527870 h 701829"/>
                <a:gd name="connsiteX56" fmla="*/ 2388091 w 2836521"/>
                <a:gd name="connsiteY56" fmla="*/ 492910 h 701829"/>
                <a:gd name="connsiteX57" fmla="*/ 2462811 w 2836521"/>
                <a:gd name="connsiteY57" fmla="*/ 458709 h 701829"/>
                <a:gd name="connsiteX58" fmla="*/ 2650665 w 2836521"/>
                <a:gd name="connsiteY58" fmla="*/ 494795 h 701829"/>
                <a:gd name="connsiteX59" fmla="*/ 2538522 w 2836521"/>
                <a:gd name="connsiteY59" fmla="*/ 468916 h 701829"/>
                <a:gd name="connsiteX60" fmla="*/ 2624786 w 2836521"/>
                <a:gd name="connsiteY60" fmla="*/ 391278 h 701829"/>
                <a:gd name="connsiteX61" fmla="*/ 2642039 w 2836521"/>
                <a:gd name="connsiteY61" fmla="*/ 365399 h 701829"/>
                <a:gd name="connsiteX62" fmla="*/ 2693797 w 2836521"/>
                <a:gd name="connsiteY62" fmla="*/ 322267 h 701829"/>
                <a:gd name="connsiteX63" fmla="*/ 2719676 w 2836521"/>
                <a:gd name="connsiteY63" fmla="*/ 313640 h 701829"/>
                <a:gd name="connsiteX64" fmla="*/ 2403597 w 2836521"/>
                <a:gd name="connsiteY64" fmla="*/ 335278 h 701829"/>
                <a:gd name="connsiteX65" fmla="*/ 2711050 w 2836521"/>
                <a:gd name="connsiteY65" fmla="*/ 227376 h 701829"/>
                <a:gd name="connsiteX66" fmla="*/ 2762808 w 2836521"/>
                <a:gd name="connsiteY66" fmla="*/ 192870 h 701829"/>
                <a:gd name="connsiteX67" fmla="*/ 2788688 w 2836521"/>
                <a:gd name="connsiteY67" fmla="*/ 166991 h 701829"/>
                <a:gd name="connsiteX68" fmla="*/ 2814567 w 2836521"/>
                <a:gd name="connsiteY68" fmla="*/ 149738 h 701829"/>
                <a:gd name="connsiteX69" fmla="*/ 2436716 w 2836521"/>
                <a:gd name="connsiteY69" fmla="*/ 333681 h 701829"/>
                <a:gd name="connsiteX70" fmla="*/ 2324752 w 2836521"/>
                <a:gd name="connsiteY70" fmla="*/ 364253 h 701829"/>
                <a:gd name="connsiteX71" fmla="*/ 2306268 w 2836521"/>
                <a:gd name="connsiteY71" fmla="*/ 382525 h 701829"/>
                <a:gd name="connsiteX72" fmla="*/ 2736929 w 2836521"/>
                <a:gd name="connsiteY72" fmla="*/ 106606 h 701829"/>
                <a:gd name="connsiteX73" fmla="*/ 2685171 w 2836521"/>
                <a:gd name="connsiteY73" fmla="*/ 149738 h 701829"/>
                <a:gd name="connsiteX74" fmla="*/ 2633412 w 2836521"/>
                <a:gd name="connsiteY74" fmla="*/ 166991 h 701829"/>
                <a:gd name="connsiteX75" fmla="*/ 2607533 w 2836521"/>
                <a:gd name="connsiteY75" fmla="*/ 184244 h 701829"/>
                <a:gd name="connsiteX76" fmla="*/ 2581654 w 2836521"/>
                <a:gd name="connsiteY76" fmla="*/ 192870 h 701829"/>
                <a:gd name="connsiteX77" fmla="*/ 2391873 w 2836521"/>
                <a:gd name="connsiteY77" fmla="*/ 210123 h 701829"/>
                <a:gd name="connsiteX78" fmla="*/ 2340114 w 2836521"/>
                <a:gd name="connsiteY78" fmla="*/ 218750 h 701829"/>
                <a:gd name="connsiteX79" fmla="*/ 2219344 w 2836521"/>
                <a:gd name="connsiteY79" fmla="*/ 201497 h 701829"/>
                <a:gd name="connsiteX80" fmla="*/ 2245224 w 2836521"/>
                <a:gd name="connsiteY80" fmla="*/ 158365 h 701829"/>
                <a:gd name="connsiteX81" fmla="*/ 2271103 w 2836521"/>
                <a:gd name="connsiteY81" fmla="*/ 141112 h 701829"/>
                <a:gd name="connsiteX82" fmla="*/ 2305608 w 2836521"/>
                <a:gd name="connsiteY82" fmla="*/ 106606 h 701829"/>
                <a:gd name="connsiteX83" fmla="*/ 2340114 w 2836521"/>
                <a:gd name="connsiteY83" fmla="*/ 80727 h 701829"/>
                <a:gd name="connsiteX84" fmla="*/ 2279729 w 2836521"/>
                <a:gd name="connsiteY84" fmla="*/ 89353 h 701829"/>
                <a:gd name="connsiteX85" fmla="*/ 2227971 w 2836521"/>
                <a:gd name="connsiteY85" fmla="*/ 106606 h 701829"/>
                <a:gd name="connsiteX86" fmla="*/ 2202091 w 2836521"/>
                <a:gd name="connsiteY86" fmla="*/ 123859 h 701829"/>
                <a:gd name="connsiteX87" fmla="*/ 2107201 w 2836521"/>
                <a:gd name="connsiteY87" fmla="*/ 141112 h 701829"/>
                <a:gd name="connsiteX88" fmla="*/ 2055442 w 2836521"/>
                <a:gd name="connsiteY88" fmla="*/ 158365 h 701829"/>
                <a:gd name="connsiteX89" fmla="*/ 2029563 w 2836521"/>
                <a:gd name="connsiteY89" fmla="*/ 166991 h 701829"/>
                <a:gd name="connsiteX90" fmla="*/ 1900167 w 2836521"/>
                <a:gd name="connsiteY90" fmla="*/ 201497 h 701829"/>
                <a:gd name="connsiteX91" fmla="*/ 1788024 w 2836521"/>
                <a:gd name="connsiteY91" fmla="*/ 192870 h 701829"/>
                <a:gd name="connsiteX92" fmla="*/ 1753518 w 2836521"/>
                <a:gd name="connsiteY92" fmla="*/ 149738 h 701829"/>
                <a:gd name="connsiteX93" fmla="*/ 1727639 w 2836521"/>
                <a:gd name="connsiteY93" fmla="*/ 141112 h 701829"/>
                <a:gd name="connsiteX94" fmla="*/ 1658627 w 2836521"/>
                <a:gd name="connsiteY94" fmla="*/ 149738 h 701829"/>
                <a:gd name="connsiteX95" fmla="*/ 1632748 w 2836521"/>
                <a:gd name="connsiteY95" fmla="*/ 166991 h 701829"/>
                <a:gd name="connsiteX96" fmla="*/ 1766287 w 2836521"/>
                <a:gd name="connsiteY96" fmla="*/ 316287 h 701829"/>
                <a:gd name="connsiteX97" fmla="*/ 1132416 w 2836521"/>
                <a:gd name="connsiteY97" fmla="*/ 184244 h 701829"/>
                <a:gd name="connsiteX98" fmla="*/ 1089284 w 2836521"/>
                <a:gd name="connsiteY98" fmla="*/ 201497 h 701829"/>
                <a:gd name="connsiteX99" fmla="*/ 1046152 w 2836521"/>
                <a:gd name="connsiteY99" fmla="*/ 210123 h 701829"/>
                <a:gd name="connsiteX100" fmla="*/ 856371 w 2836521"/>
                <a:gd name="connsiteY100" fmla="*/ 184244 h 701829"/>
                <a:gd name="connsiteX101" fmla="*/ 787359 w 2836521"/>
                <a:gd name="connsiteY101" fmla="*/ 166991 h 701829"/>
                <a:gd name="connsiteX102" fmla="*/ 735601 w 2836521"/>
                <a:gd name="connsiteY102" fmla="*/ 141112 h 701829"/>
                <a:gd name="connsiteX103" fmla="*/ 709722 w 2836521"/>
                <a:gd name="connsiteY103" fmla="*/ 132485 h 701829"/>
                <a:gd name="connsiteX104" fmla="*/ 692469 w 2836521"/>
                <a:gd name="connsiteY104" fmla="*/ 106606 h 701829"/>
                <a:gd name="connsiteX105" fmla="*/ 718348 w 2836521"/>
                <a:gd name="connsiteY105" fmla="*/ 89353 h 701829"/>
                <a:gd name="connsiteX106" fmla="*/ 778733 w 2836521"/>
                <a:gd name="connsiteY106" fmla="*/ 63474 h 701829"/>
                <a:gd name="connsiteX107" fmla="*/ 554446 w 2836521"/>
                <a:gd name="connsiteY107" fmla="*/ 46221 h 701829"/>
                <a:gd name="connsiteX108" fmla="*/ 459556 w 2836521"/>
                <a:gd name="connsiteY108" fmla="*/ 28968 h 701829"/>
                <a:gd name="connsiteX109" fmla="*/ 399171 w 2836521"/>
                <a:gd name="connsiteY109" fmla="*/ 11716 h 701829"/>
                <a:gd name="connsiteX110" fmla="*/ 338786 w 2836521"/>
                <a:gd name="connsiteY110" fmla="*/ 3089 h 701829"/>
                <a:gd name="connsiteX0" fmla="*/ 338786 w 2836521"/>
                <a:gd name="connsiteY0" fmla="*/ 3089 h 701829"/>
                <a:gd name="connsiteX1" fmla="*/ 273751 w 2836521"/>
                <a:gd name="connsiteY1" fmla="*/ 70465 h 701829"/>
                <a:gd name="connsiteX2" fmla="*/ 252773 w 2836521"/>
                <a:gd name="connsiteY2" fmla="*/ 56941 h 701829"/>
                <a:gd name="connsiteX3" fmla="*/ 10982 w 2836521"/>
                <a:gd name="connsiteY3" fmla="*/ 123859 h 701829"/>
                <a:gd name="connsiteX4" fmla="*/ 229902 w 2836521"/>
                <a:gd name="connsiteY4" fmla="*/ 161120 h 701829"/>
                <a:gd name="connsiteX5" fmla="*/ 10982 w 2836521"/>
                <a:gd name="connsiteY5" fmla="*/ 210123 h 701829"/>
                <a:gd name="connsiteX6" fmla="*/ 36861 w 2836521"/>
                <a:gd name="connsiteY6" fmla="*/ 227376 h 701829"/>
                <a:gd name="connsiteX7" fmla="*/ 243895 w 2836521"/>
                <a:gd name="connsiteY7" fmla="*/ 236002 h 701829"/>
                <a:gd name="connsiteX8" fmla="*/ 235269 w 2836521"/>
                <a:gd name="connsiteY8" fmla="*/ 322267 h 701829"/>
                <a:gd name="connsiteX9" fmla="*/ 209390 w 2836521"/>
                <a:gd name="connsiteY9" fmla="*/ 339519 h 701829"/>
                <a:gd name="connsiteX10" fmla="*/ 157631 w 2836521"/>
                <a:gd name="connsiteY10" fmla="*/ 391278 h 701829"/>
                <a:gd name="connsiteX11" fmla="*/ 123125 w 2836521"/>
                <a:gd name="connsiteY11" fmla="*/ 443036 h 701829"/>
                <a:gd name="connsiteX12" fmla="*/ 71367 w 2836521"/>
                <a:gd name="connsiteY12" fmla="*/ 477542 h 701829"/>
                <a:gd name="connsiteX13" fmla="*/ 62740 w 2836521"/>
                <a:gd name="connsiteY13" fmla="*/ 503421 h 701829"/>
                <a:gd name="connsiteX14" fmla="*/ 114499 w 2836521"/>
                <a:gd name="connsiteY14" fmla="*/ 520674 h 701829"/>
                <a:gd name="connsiteX15" fmla="*/ 183510 w 2836521"/>
                <a:gd name="connsiteY15" fmla="*/ 512048 h 701829"/>
                <a:gd name="connsiteX16" fmla="*/ 209390 w 2836521"/>
                <a:gd name="connsiteY16" fmla="*/ 503421 h 701829"/>
                <a:gd name="connsiteX17" fmla="*/ 269774 w 2836521"/>
                <a:gd name="connsiteY17" fmla="*/ 486168 h 701829"/>
                <a:gd name="connsiteX18" fmla="*/ 338786 w 2836521"/>
                <a:gd name="connsiteY18" fmla="*/ 494795 h 701829"/>
                <a:gd name="connsiteX19" fmla="*/ 381918 w 2836521"/>
                <a:gd name="connsiteY19" fmla="*/ 546553 h 701829"/>
                <a:gd name="connsiteX20" fmla="*/ 407797 w 2836521"/>
                <a:gd name="connsiteY20" fmla="*/ 563806 h 701829"/>
                <a:gd name="connsiteX21" fmla="*/ 459556 w 2836521"/>
                <a:gd name="connsiteY21" fmla="*/ 555180 h 701829"/>
                <a:gd name="connsiteX22" fmla="*/ 485435 w 2836521"/>
                <a:gd name="connsiteY22" fmla="*/ 537927 h 701829"/>
                <a:gd name="connsiteX23" fmla="*/ 519940 w 2836521"/>
                <a:gd name="connsiteY23" fmla="*/ 520674 h 701829"/>
                <a:gd name="connsiteX24" fmla="*/ 571699 w 2836521"/>
                <a:gd name="connsiteY24" fmla="*/ 494795 h 701829"/>
                <a:gd name="connsiteX25" fmla="*/ 632084 w 2836521"/>
                <a:gd name="connsiteY25" fmla="*/ 503421 h 701829"/>
                <a:gd name="connsiteX26" fmla="*/ 657963 w 2836521"/>
                <a:gd name="connsiteY26" fmla="*/ 529300 h 701829"/>
                <a:gd name="connsiteX27" fmla="*/ 692469 w 2836521"/>
                <a:gd name="connsiteY27" fmla="*/ 546553 h 701829"/>
                <a:gd name="connsiteX28" fmla="*/ 770107 w 2836521"/>
                <a:gd name="connsiteY28" fmla="*/ 537927 h 701829"/>
                <a:gd name="connsiteX29" fmla="*/ 821865 w 2836521"/>
                <a:gd name="connsiteY29" fmla="*/ 503421 h 701829"/>
                <a:gd name="connsiteX30" fmla="*/ 847744 w 2836521"/>
                <a:gd name="connsiteY30" fmla="*/ 486168 h 701829"/>
                <a:gd name="connsiteX31" fmla="*/ 899503 w 2836521"/>
                <a:gd name="connsiteY31" fmla="*/ 443036 h 701829"/>
                <a:gd name="connsiteX32" fmla="*/ 925382 w 2836521"/>
                <a:gd name="connsiteY32" fmla="*/ 434410 h 701829"/>
                <a:gd name="connsiteX33" fmla="*/ 951261 w 2836521"/>
                <a:gd name="connsiteY33" fmla="*/ 417157 h 701829"/>
                <a:gd name="connsiteX34" fmla="*/ 972832 w 2836521"/>
                <a:gd name="connsiteY34" fmla="*/ 505848 h 701829"/>
                <a:gd name="connsiteX35" fmla="*/ 1063405 w 2836521"/>
                <a:gd name="connsiteY35" fmla="*/ 417157 h 701829"/>
                <a:gd name="connsiteX36" fmla="*/ 1075652 w 2836521"/>
                <a:gd name="connsiteY36" fmla="*/ 541443 h 701829"/>
                <a:gd name="connsiteX37" fmla="*/ 1166922 w 2836521"/>
                <a:gd name="connsiteY37" fmla="*/ 460289 h 701829"/>
                <a:gd name="connsiteX38" fmla="*/ 1184174 w 2836521"/>
                <a:gd name="connsiteY38" fmla="*/ 486168 h 701829"/>
                <a:gd name="connsiteX39" fmla="*/ 1244559 w 2836521"/>
                <a:gd name="connsiteY39" fmla="*/ 512048 h 701829"/>
                <a:gd name="connsiteX40" fmla="*/ 1270439 w 2836521"/>
                <a:gd name="connsiteY40" fmla="*/ 529300 h 701829"/>
                <a:gd name="connsiteX41" fmla="*/ 1304944 w 2836521"/>
                <a:gd name="connsiteY41" fmla="*/ 546553 h 701829"/>
                <a:gd name="connsiteX42" fmla="*/ 1330824 w 2836521"/>
                <a:gd name="connsiteY42" fmla="*/ 572433 h 701829"/>
                <a:gd name="connsiteX43" fmla="*/ 1391208 w 2836521"/>
                <a:gd name="connsiteY43" fmla="*/ 589685 h 701829"/>
                <a:gd name="connsiteX44" fmla="*/ 1425714 w 2836521"/>
                <a:gd name="connsiteY44" fmla="*/ 606938 h 701829"/>
                <a:gd name="connsiteX45" fmla="*/ 1460220 w 2836521"/>
                <a:gd name="connsiteY45" fmla="*/ 615565 h 701829"/>
                <a:gd name="connsiteX46" fmla="*/ 1555110 w 2836521"/>
                <a:gd name="connsiteY46" fmla="*/ 632817 h 701829"/>
                <a:gd name="connsiteX47" fmla="*/ 1995057 w 2836521"/>
                <a:gd name="connsiteY47" fmla="*/ 641444 h 701829"/>
                <a:gd name="connsiteX48" fmla="*/ 2081322 w 2836521"/>
                <a:gd name="connsiteY48" fmla="*/ 667323 h 701829"/>
                <a:gd name="connsiteX49" fmla="*/ 2107201 w 2836521"/>
                <a:gd name="connsiteY49" fmla="*/ 684576 h 701829"/>
                <a:gd name="connsiteX50" fmla="*/ 2253850 w 2836521"/>
                <a:gd name="connsiteY50" fmla="*/ 701829 h 701829"/>
                <a:gd name="connsiteX51" fmla="*/ 2279729 w 2836521"/>
                <a:gd name="connsiteY51" fmla="*/ 684576 h 701829"/>
                <a:gd name="connsiteX52" fmla="*/ 2322861 w 2836521"/>
                <a:gd name="connsiteY52" fmla="*/ 641444 h 701829"/>
                <a:gd name="connsiteX53" fmla="*/ 2391873 w 2836521"/>
                <a:gd name="connsiteY53" fmla="*/ 598312 h 701829"/>
                <a:gd name="connsiteX54" fmla="*/ 2372997 w 2836521"/>
                <a:gd name="connsiteY54" fmla="*/ 527515 h 701829"/>
                <a:gd name="connsiteX55" fmla="*/ 2309142 w 2836521"/>
                <a:gd name="connsiteY55" fmla="*/ 527870 h 701829"/>
                <a:gd name="connsiteX56" fmla="*/ 2388091 w 2836521"/>
                <a:gd name="connsiteY56" fmla="*/ 492910 h 701829"/>
                <a:gd name="connsiteX57" fmla="*/ 2462811 w 2836521"/>
                <a:gd name="connsiteY57" fmla="*/ 458709 h 701829"/>
                <a:gd name="connsiteX58" fmla="*/ 2650665 w 2836521"/>
                <a:gd name="connsiteY58" fmla="*/ 494795 h 701829"/>
                <a:gd name="connsiteX59" fmla="*/ 2538522 w 2836521"/>
                <a:gd name="connsiteY59" fmla="*/ 468916 h 701829"/>
                <a:gd name="connsiteX60" fmla="*/ 2624786 w 2836521"/>
                <a:gd name="connsiteY60" fmla="*/ 391278 h 701829"/>
                <a:gd name="connsiteX61" fmla="*/ 2642039 w 2836521"/>
                <a:gd name="connsiteY61" fmla="*/ 365399 h 701829"/>
                <a:gd name="connsiteX62" fmla="*/ 2693797 w 2836521"/>
                <a:gd name="connsiteY62" fmla="*/ 322267 h 701829"/>
                <a:gd name="connsiteX63" fmla="*/ 2719676 w 2836521"/>
                <a:gd name="connsiteY63" fmla="*/ 313640 h 701829"/>
                <a:gd name="connsiteX64" fmla="*/ 2403597 w 2836521"/>
                <a:gd name="connsiteY64" fmla="*/ 335278 h 701829"/>
                <a:gd name="connsiteX65" fmla="*/ 2711050 w 2836521"/>
                <a:gd name="connsiteY65" fmla="*/ 227376 h 701829"/>
                <a:gd name="connsiteX66" fmla="*/ 2762808 w 2836521"/>
                <a:gd name="connsiteY66" fmla="*/ 192870 h 701829"/>
                <a:gd name="connsiteX67" fmla="*/ 2788688 w 2836521"/>
                <a:gd name="connsiteY67" fmla="*/ 166991 h 701829"/>
                <a:gd name="connsiteX68" fmla="*/ 2814567 w 2836521"/>
                <a:gd name="connsiteY68" fmla="*/ 149738 h 701829"/>
                <a:gd name="connsiteX69" fmla="*/ 2436716 w 2836521"/>
                <a:gd name="connsiteY69" fmla="*/ 333681 h 701829"/>
                <a:gd name="connsiteX70" fmla="*/ 2324752 w 2836521"/>
                <a:gd name="connsiteY70" fmla="*/ 364253 h 701829"/>
                <a:gd name="connsiteX71" fmla="*/ 2306268 w 2836521"/>
                <a:gd name="connsiteY71" fmla="*/ 382525 h 701829"/>
                <a:gd name="connsiteX72" fmla="*/ 2142683 w 2836521"/>
                <a:gd name="connsiteY72" fmla="*/ 320409 h 701829"/>
                <a:gd name="connsiteX73" fmla="*/ 2685171 w 2836521"/>
                <a:gd name="connsiteY73" fmla="*/ 149738 h 701829"/>
                <a:gd name="connsiteX74" fmla="*/ 2633412 w 2836521"/>
                <a:gd name="connsiteY74" fmla="*/ 166991 h 701829"/>
                <a:gd name="connsiteX75" fmla="*/ 2607533 w 2836521"/>
                <a:gd name="connsiteY75" fmla="*/ 184244 h 701829"/>
                <a:gd name="connsiteX76" fmla="*/ 2581654 w 2836521"/>
                <a:gd name="connsiteY76" fmla="*/ 192870 h 701829"/>
                <a:gd name="connsiteX77" fmla="*/ 2391873 w 2836521"/>
                <a:gd name="connsiteY77" fmla="*/ 210123 h 701829"/>
                <a:gd name="connsiteX78" fmla="*/ 2340114 w 2836521"/>
                <a:gd name="connsiteY78" fmla="*/ 218750 h 701829"/>
                <a:gd name="connsiteX79" fmla="*/ 2219344 w 2836521"/>
                <a:gd name="connsiteY79" fmla="*/ 201497 h 701829"/>
                <a:gd name="connsiteX80" fmla="*/ 2245224 w 2836521"/>
                <a:gd name="connsiteY80" fmla="*/ 158365 h 701829"/>
                <a:gd name="connsiteX81" fmla="*/ 2271103 w 2836521"/>
                <a:gd name="connsiteY81" fmla="*/ 141112 h 701829"/>
                <a:gd name="connsiteX82" fmla="*/ 2305608 w 2836521"/>
                <a:gd name="connsiteY82" fmla="*/ 106606 h 701829"/>
                <a:gd name="connsiteX83" fmla="*/ 2340114 w 2836521"/>
                <a:gd name="connsiteY83" fmla="*/ 80727 h 701829"/>
                <a:gd name="connsiteX84" fmla="*/ 2279729 w 2836521"/>
                <a:gd name="connsiteY84" fmla="*/ 89353 h 701829"/>
                <a:gd name="connsiteX85" fmla="*/ 2227971 w 2836521"/>
                <a:gd name="connsiteY85" fmla="*/ 106606 h 701829"/>
                <a:gd name="connsiteX86" fmla="*/ 2202091 w 2836521"/>
                <a:gd name="connsiteY86" fmla="*/ 123859 h 701829"/>
                <a:gd name="connsiteX87" fmla="*/ 2107201 w 2836521"/>
                <a:gd name="connsiteY87" fmla="*/ 141112 h 701829"/>
                <a:gd name="connsiteX88" fmla="*/ 2055442 w 2836521"/>
                <a:gd name="connsiteY88" fmla="*/ 158365 h 701829"/>
                <a:gd name="connsiteX89" fmla="*/ 2029563 w 2836521"/>
                <a:gd name="connsiteY89" fmla="*/ 166991 h 701829"/>
                <a:gd name="connsiteX90" fmla="*/ 1900167 w 2836521"/>
                <a:gd name="connsiteY90" fmla="*/ 201497 h 701829"/>
                <a:gd name="connsiteX91" fmla="*/ 1788024 w 2836521"/>
                <a:gd name="connsiteY91" fmla="*/ 192870 h 701829"/>
                <a:gd name="connsiteX92" fmla="*/ 1753518 w 2836521"/>
                <a:gd name="connsiteY92" fmla="*/ 149738 h 701829"/>
                <a:gd name="connsiteX93" fmla="*/ 1727639 w 2836521"/>
                <a:gd name="connsiteY93" fmla="*/ 141112 h 701829"/>
                <a:gd name="connsiteX94" fmla="*/ 1658627 w 2836521"/>
                <a:gd name="connsiteY94" fmla="*/ 149738 h 701829"/>
                <a:gd name="connsiteX95" fmla="*/ 1632748 w 2836521"/>
                <a:gd name="connsiteY95" fmla="*/ 166991 h 701829"/>
                <a:gd name="connsiteX96" fmla="*/ 1766287 w 2836521"/>
                <a:gd name="connsiteY96" fmla="*/ 316287 h 701829"/>
                <a:gd name="connsiteX97" fmla="*/ 1132416 w 2836521"/>
                <a:gd name="connsiteY97" fmla="*/ 184244 h 701829"/>
                <a:gd name="connsiteX98" fmla="*/ 1089284 w 2836521"/>
                <a:gd name="connsiteY98" fmla="*/ 201497 h 701829"/>
                <a:gd name="connsiteX99" fmla="*/ 1046152 w 2836521"/>
                <a:gd name="connsiteY99" fmla="*/ 210123 h 701829"/>
                <a:gd name="connsiteX100" fmla="*/ 856371 w 2836521"/>
                <a:gd name="connsiteY100" fmla="*/ 184244 h 701829"/>
                <a:gd name="connsiteX101" fmla="*/ 787359 w 2836521"/>
                <a:gd name="connsiteY101" fmla="*/ 166991 h 701829"/>
                <a:gd name="connsiteX102" fmla="*/ 735601 w 2836521"/>
                <a:gd name="connsiteY102" fmla="*/ 141112 h 701829"/>
                <a:gd name="connsiteX103" fmla="*/ 709722 w 2836521"/>
                <a:gd name="connsiteY103" fmla="*/ 132485 h 701829"/>
                <a:gd name="connsiteX104" fmla="*/ 692469 w 2836521"/>
                <a:gd name="connsiteY104" fmla="*/ 106606 h 701829"/>
                <a:gd name="connsiteX105" fmla="*/ 718348 w 2836521"/>
                <a:gd name="connsiteY105" fmla="*/ 89353 h 701829"/>
                <a:gd name="connsiteX106" fmla="*/ 778733 w 2836521"/>
                <a:gd name="connsiteY106" fmla="*/ 63474 h 701829"/>
                <a:gd name="connsiteX107" fmla="*/ 554446 w 2836521"/>
                <a:gd name="connsiteY107" fmla="*/ 46221 h 701829"/>
                <a:gd name="connsiteX108" fmla="*/ 459556 w 2836521"/>
                <a:gd name="connsiteY108" fmla="*/ 28968 h 701829"/>
                <a:gd name="connsiteX109" fmla="*/ 399171 w 2836521"/>
                <a:gd name="connsiteY109" fmla="*/ 11716 h 701829"/>
                <a:gd name="connsiteX110" fmla="*/ 338786 w 2836521"/>
                <a:gd name="connsiteY110" fmla="*/ 3089 h 701829"/>
                <a:gd name="connsiteX0" fmla="*/ 338786 w 2817322"/>
                <a:gd name="connsiteY0" fmla="*/ 3089 h 701829"/>
                <a:gd name="connsiteX1" fmla="*/ 273751 w 2817322"/>
                <a:gd name="connsiteY1" fmla="*/ 70465 h 701829"/>
                <a:gd name="connsiteX2" fmla="*/ 252773 w 2817322"/>
                <a:gd name="connsiteY2" fmla="*/ 56941 h 701829"/>
                <a:gd name="connsiteX3" fmla="*/ 10982 w 2817322"/>
                <a:gd name="connsiteY3" fmla="*/ 123859 h 701829"/>
                <a:gd name="connsiteX4" fmla="*/ 229902 w 2817322"/>
                <a:gd name="connsiteY4" fmla="*/ 161120 h 701829"/>
                <a:gd name="connsiteX5" fmla="*/ 10982 w 2817322"/>
                <a:gd name="connsiteY5" fmla="*/ 210123 h 701829"/>
                <a:gd name="connsiteX6" fmla="*/ 36861 w 2817322"/>
                <a:gd name="connsiteY6" fmla="*/ 227376 h 701829"/>
                <a:gd name="connsiteX7" fmla="*/ 243895 w 2817322"/>
                <a:gd name="connsiteY7" fmla="*/ 236002 h 701829"/>
                <a:gd name="connsiteX8" fmla="*/ 235269 w 2817322"/>
                <a:gd name="connsiteY8" fmla="*/ 322267 h 701829"/>
                <a:gd name="connsiteX9" fmla="*/ 209390 w 2817322"/>
                <a:gd name="connsiteY9" fmla="*/ 339519 h 701829"/>
                <a:gd name="connsiteX10" fmla="*/ 157631 w 2817322"/>
                <a:gd name="connsiteY10" fmla="*/ 391278 h 701829"/>
                <a:gd name="connsiteX11" fmla="*/ 123125 w 2817322"/>
                <a:gd name="connsiteY11" fmla="*/ 443036 h 701829"/>
                <a:gd name="connsiteX12" fmla="*/ 71367 w 2817322"/>
                <a:gd name="connsiteY12" fmla="*/ 477542 h 701829"/>
                <a:gd name="connsiteX13" fmla="*/ 62740 w 2817322"/>
                <a:gd name="connsiteY13" fmla="*/ 503421 h 701829"/>
                <a:gd name="connsiteX14" fmla="*/ 114499 w 2817322"/>
                <a:gd name="connsiteY14" fmla="*/ 520674 h 701829"/>
                <a:gd name="connsiteX15" fmla="*/ 183510 w 2817322"/>
                <a:gd name="connsiteY15" fmla="*/ 512048 h 701829"/>
                <a:gd name="connsiteX16" fmla="*/ 209390 w 2817322"/>
                <a:gd name="connsiteY16" fmla="*/ 503421 h 701829"/>
                <a:gd name="connsiteX17" fmla="*/ 269774 w 2817322"/>
                <a:gd name="connsiteY17" fmla="*/ 486168 h 701829"/>
                <a:gd name="connsiteX18" fmla="*/ 338786 w 2817322"/>
                <a:gd name="connsiteY18" fmla="*/ 494795 h 701829"/>
                <a:gd name="connsiteX19" fmla="*/ 381918 w 2817322"/>
                <a:gd name="connsiteY19" fmla="*/ 546553 h 701829"/>
                <a:gd name="connsiteX20" fmla="*/ 407797 w 2817322"/>
                <a:gd name="connsiteY20" fmla="*/ 563806 h 701829"/>
                <a:gd name="connsiteX21" fmla="*/ 459556 w 2817322"/>
                <a:gd name="connsiteY21" fmla="*/ 555180 h 701829"/>
                <a:gd name="connsiteX22" fmla="*/ 485435 w 2817322"/>
                <a:gd name="connsiteY22" fmla="*/ 537927 h 701829"/>
                <a:gd name="connsiteX23" fmla="*/ 519940 w 2817322"/>
                <a:gd name="connsiteY23" fmla="*/ 520674 h 701829"/>
                <a:gd name="connsiteX24" fmla="*/ 571699 w 2817322"/>
                <a:gd name="connsiteY24" fmla="*/ 494795 h 701829"/>
                <a:gd name="connsiteX25" fmla="*/ 632084 w 2817322"/>
                <a:gd name="connsiteY25" fmla="*/ 503421 h 701829"/>
                <a:gd name="connsiteX26" fmla="*/ 657963 w 2817322"/>
                <a:gd name="connsiteY26" fmla="*/ 529300 h 701829"/>
                <a:gd name="connsiteX27" fmla="*/ 692469 w 2817322"/>
                <a:gd name="connsiteY27" fmla="*/ 546553 h 701829"/>
                <a:gd name="connsiteX28" fmla="*/ 770107 w 2817322"/>
                <a:gd name="connsiteY28" fmla="*/ 537927 h 701829"/>
                <a:gd name="connsiteX29" fmla="*/ 821865 w 2817322"/>
                <a:gd name="connsiteY29" fmla="*/ 503421 h 701829"/>
                <a:gd name="connsiteX30" fmla="*/ 847744 w 2817322"/>
                <a:gd name="connsiteY30" fmla="*/ 486168 h 701829"/>
                <a:gd name="connsiteX31" fmla="*/ 899503 w 2817322"/>
                <a:gd name="connsiteY31" fmla="*/ 443036 h 701829"/>
                <a:gd name="connsiteX32" fmla="*/ 925382 w 2817322"/>
                <a:gd name="connsiteY32" fmla="*/ 434410 h 701829"/>
                <a:gd name="connsiteX33" fmla="*/ 951261 w 2817322"/>
                <a:gd name="connsiteY33" fmla="*/ 417157 h 701829"/>
                <a:gd name="connsiteX34" fmla="*/ 972832 w 2817322"/>
                <a:gd name="connsiteY34" fmla="*/ 505848 h 701829"/>
                <a:gd name="connsiteX35" fmla="*/ 1063405 w 2817322"/>
                <a:gd name="connsiteY35" fmla="*/ 417157 h 701829"/>
                <a:gd name="connsiteX36" fmla="*/ 1075652 w 2817322"/>
                <a:gd name="connsiteY36" fmla="*/ 541443 h 701829"/>
                <a:gd name="connsiteX37" fmla="*/ 1166922 w 2817322"/>
                <a:gd name="connsiteY37" fmla="*/ 460289 h 701829"/>
                <a:gd name="connsiteX38" fmla="*/ 1184174 w 2817322"/>
                <a:gd name="connsiteY38" fmla="*/ 486168 h 701829"/>
                <a:gd name="connsiteX39" fmla="*/ 1244559 w 2817322"/>
                <a:gd name="connsiteY39" fmla="*/ 512048 h 701829"/>
                <a:gd name="connsiteX40" fmla="*/ 1270439 w 2817322"/>
                <a:gd name="connsiteY40" fmla="*/ 529300 h 701829"/>
                <a:gd name="connsiteX41" fmla="*/ 1304944 w 2817322"/>
                <a:gd name="connsiteY41" fmla="*/ 546553 h 701829"/>
                <a:gd name="connsiteX42" fmla="*/ 1330824 w 2817322"/>
                <a:gd name="connsiteY42" fmla="*/ 572433 h 701829"/>
                <a:gd name="connsiteX43" fmla="*/ 1391208 w 2817322"/>
                <a:gd name="connsiteY43" fmla="*/ 589685 h 701829"/>
                <a:gd name="connsiteX44" fmla="*/ 1425714 w 2817322"/>
                <a:gd name="connsiteY44" fmla="*/ 606938 h 701829"/>
                <a:gd name="connsiteX45" fmla="*/ 1460220 w 2817322"/>
                <a:gd name="connsiteY45" fmla="*/ 615565 h 701829"/>
                <a:gd name="connsiteX46" fmla="*/ 1555110 w 2817322"/>
                <a:gd name="connsiteY46" fmla="*/ 632817 h 701829"/>
                <a:gd name="connsiteX47" fmla="*/ 1995057 w 2817322"/>
                <a:gd name="connsiteY47" fmla="*/ 641444 h 701829"/>
                <a:gd name="connsiteX48" fmla="*/ 2081322 w 2817322"/>
                <a:gd name="connsiteY48" fmla="*/ 667323 h 701829"/>
                <a:gd name="connsiteX49" fmla="*/ 2107201 w 2817322"/>
                <a:gd name="connsiteY49" fmla="*/ 684576 h 701829"/>
                <a:gd name="connsiteX50" fmla="*/ 2253850 w 2817322"/>
                <a:gd name="connsiteY50" fmla="*/ 701829 h 701829"/>
                <a:gd name="connsiteX51" fmla="*/ 2279729 w 2817322"/>
                <a:gd name="connsiteY51" fmla="*/ 684576 h 701829"/>
                <a:gd name="connsiteX52" fmla="*/ 2322861 w 2817322"/>
                <a:gd name="connsiteY52" fmla="*/ 641444 h 701829"/>
                <a:gd name="connsiteX53" fmla="*/ 2391873 w 2817322"/>
                <a:gd name="connsiteY53" fmla="*/ 598312 h 701829"/>
                <a:gd name="connsiteX54" fmla="*/ 2372997 w 2817322"/>
                <a:gd name="connsiteY54" fmla="*/ 527515 h 701829"/>
                <a:gd name="connsiteX55" fmla="*/ 2309142 w 2817322"/>
                <a:gd name="connsiteY55" fmla="*/ 527870 h 701829"/>
                <a:gd name="connsiteX56" fmla="*/ 2388091 w 2817322"/>
                <a:gd name="connsiteY56" fmla="*/ 492910 h 701829"/>
                <a:gd name="connsiteX57" fmla="*/ 2462811 w 2817322"/>
                <a:gd name="connsiteY57" fmla="*/ 458709 h 701829"/>
                <a:gd name="connsiteX58" fmla="*/ 2650665 w 2817322"/>
                <a:gd name="connsiteY58" fmla="*/ 494795 h 701829"/>
                <a:gd name="connsiteX59" fmla="*/ 2538522 w 2817322"/>
                <a:gd name="connsiteY59" fmla="*/ 468916 h 701829"/>
                <a:gd name="connsiteX60" fmla="*/ 2624786 w 2817322"/>
                <a:gd name="connsiteY60" fmla="*/ 391278 h 701829"/>
                <a:gd name="connsiteX61" fmla="*/ 2642039 w 2817322"/>
                <a:gd name="connsiteY61" fmla="*/ 365399 h 701829"/>
                <a:gd name="connsiteX62" fmla="*/ 2693797 w 2817322"/>
                <a:gd name="connsiteY62" fmla="*/ 322267 h 701829"/>
                <a:gd name="connsiteX63" fmla="*/ 2719676 w 2817322"/>
                <a:gd name="connsiteY63" fmla="*/ 313640 h 701829"/>
                <a:gd name="connsiteX64" fmla="*/ 2403597 w 2817322"/>
                <a:gd name="connsiteY64" fmla="*/ 335278 h 701829"/>
                <a:gd name="connsiteX65" fmla="*/ 2711050 w 2817322"/>
                <a:gd name="connsiteY65" fmla="*/ 227376 h 701829"/>
                <a:gd name="connsiteX66" fmla="*/ 2762808 w 2817322"/>
                <a:gd name="connsiteY66" fmla="*/ 192870 h 701829"/>
                <a:gd name="connsiteX67" fmla="*/ 2788688 w 2817322"/>
                <a:gd name="connsiteY67" fmla="*/ 166991 h 701829"/>
                <a:gd name="connsiteX68" fmla="*/ 2323930 w 2817322"/>
                <a:gd name="connsiteY68" fmla="*/ 347261 h 701829"/>
                <a:gd name="connsiteX69" fmla="*/ 2436716 w 2817322"/>
                <a:gd name="connsiteY69" fmla="*/ 333681 h 701829"/>
                <a:gd name="connsiteX70" fmla="*/ 2324752 w 2817322"/>
                <a:gd name="connsiteY70" fmla="*/ 364253 h 701829"/>
                <a:gd name="connsiteX71" fmla="*/ 2306268 w 2817322"/>
                <a:gd name="connsiteY71" fmla="*/ 382525 h 701829"/>
                <a:gd name="connsiteX72" fmla="*/ 2142683 w 2817322"/>
                <a:gd name="connsiteY72" fmla="*/ 320409 h 701829"/>
                <a:gd name="connsiteX73" fmla="*/ 2685171 w 2817322"/>
                <a:gd name="connsiteY73" fmla="*/ 149738 h 701829"/>
                <a:gd name="connsiteX74" fmla="*/ 2633412 w 2817322"/>
                <a:gd name="connsiteY74" fmla="*/ 166991 h 701829"/>
                <a:gd name="connsiteX75" fmla="*/ 2607533 w 2817322"/>
                <a:gd name="connsiteY75" fmla="*/ 184244 h 701829"/>
                <a:gd name="connsiteX76" fmla="*/ 2581654 w 2817322"/>
                <a:gd name="connsiteY76" fmla="*/ 192870 h 701829"/>
                <a:gd name="connsiteX77" fmla="*/ 2391873 w 2817322"/>
                <a:gd name="connsiteY77" fmla="*/ 210123 h 701829"/>
                <a:gd name="connsiteX78" fmla="*/ 2340114 w 2817322"/>
                <a:gd name="connsiteY78" fmla="*/ 218750 h 701829"/>
                <a:gd name="connsiteX79" fmla="*/ 2219344 w 2817322"/>
                <a:gd name="connsiteY79" fmla="*/ 201497 h 701829"/>
                <a:gd name="connsiteX80" fmla="*/ 2245224 w 2817322"/>
                <a:gd name="connsiteY80" fmla="*/ 158365 h 701829"/>
                <a:gd name="connsiteX81" fmla="*/ 2271103 w 2817322"/>
                <a:gd name="connsiteY81" fmla="*/ 141112 h 701829"/>
                <a:gd name="connsiteX82" fmla="*/ 2305608 w 2817322"/>
                <a:gd name="connsiteY82" fmla="*/ 106606 h 701829"/>
                <a:gd name="connsiteX83" fmla="*/ 2340114 w 2817322"/>
                <a:gd name="connsiteY83" fmla="*/ 80727 h 701829"/>
                <a:gd name="connsiteX84" fmla="*/ 2279729 w 2817322"/>
                <a:gd name="connsiteY84" fmla="*/ 89353 h 701829"/>
                <a:gd name="connsiteX85" fmla="*/ 2227971 w 2817322"/>
                <a:gd name="connsiteY85" fmla="*/ 106606 h 701829"/>
                <a:gd name="connsiteX86" fmla="*/ 2202091 w 2817322"/>
                <a:gd name="connsiteY86" fmla="*/ 123859 h 701829"/>
                <a:gd name="connsiteX87" fmla="*/ 2107201 w 2817322"/>
                <a:gd name="connsiteY87" fmla="*/ 141112 h 701829"/>
                <a:gd name="connsiteX88" fmla="*/ 2055442 w 2817322"/>
                <a:gd name="connsiteY88" fmla="*/ 158365 h 701829"/>
                <a:gd name="connsiteX89" fmla="*/ 2029563 w 2817322"/>
                <a:gd name="connsiteY89" fmla="*/ 166991 h 701829"/>
                <a:gd name="connsiteX90" fmla="*/ 1900167 w 2817322"/>
                <a:gd name="connsiteY90" fmla="*/ 201497 h 701829"/>
                <a:gd name="connsiteX91" fmla="*/ 1788024 w 2817322"/>
                <a:gd name="connsiteY91" fmla="*/ 192870 h 701829"/>
                <a:gd name="connsiteX92" fmla="*/ 1753518 w 2817322"/>
                <a:gd name="connsiteY92" fmla="*/ 149738 h 701829"/>
                <a:gd name="connsiteX93" fmla="*/ 1727639 w 2817322"/>
                <a:gd name="connsiteY93" fmla="*/ 141112 h 701829"/>
                <a:gd name="connsiteX94" fmla="*/ 1658627 w 2817322"/>
                <a:gd name="connsiteY94" fmla="*/ 149738 h 701829"/>
                <a:gd name="connsiteX95" fmla="*/ 1632748 w 2817322"/>
                <a:gd name="connsiteY95" fmla="*/ 166991 h 701829"/>
                <a:gd name="connsiteX96" fmla="*/ 1766287 w 2817322"/>
                <a:gd name="connsiteY96" fmla="*/ 316287 h 701829"/>
                <a:gd name="connsiteX97" fmla="*/ 1132416 w 2817322"/>
                <a:gd name="connsiteY97" fmla="*/ 184244 h 701829"/>
                <a:gd name="connsiteX98" fmla="*/ 1089284 w 2817322"/>
                <a:gd name="connsiteY98" fmla="*/ 201497 h 701829"/>
                <a:gd name="connsiteX99" fmla="*/ 1046152 w 2817322"/>
                <a:gd name="connsiteY99" fmla="*/ 210123 h 701829"/>
                <a:gd name="connsiteX100" fmla="*/ 856371 w 2817322"/>
                <a:gd name="connsiteY100" fmla="*/ 184244 h 701829"/>
                <a:gd name="connsiteX101" fmla="*/ 787359 w 2817322"/>
                <a:gd name="connsiteY101" fmla="*/ 166991 h 701829"/>
                <a:gd name="connsiteX102" fmla="*/ 735601 w 2817322"/>
                <a:gd name="connsiteY102" fmla="*/ 141112 h 701829"/>
                <a:gd name="connsiteX103" fmla="*/ 709722 w 2817322"/>
                <a:gd name="connsiteY103" fmla="*/ 132485 h 701829"/>
                <a:gd name="connsiteX104" fmla="*/ 692469 w 2817322"/>
                <a:gd name="connsiteY104" fmla="*/ 106606 h 701829"/>
                <a:gd name="connsiteX105" fmla="*/ 718348 w 2817322"/>
                <a:gd name="connsiteY105" fmla="*/ 89353 h 701829"/>
                <a:gd name="connsiteX106" fmla="*/ 778733 w 2817322"/>
                <a:gd name="connsiteY106" fmla="*/ 63474 h 701829"/>
                <a:gd name="connsiteX107" fmla="*/ 554446 w 2817322"/>
                <a:gd name="connsiteY107" fmla="*/ 46221 h 701829"/>
                <a:gd name="connsiteX108" fmla="*/ 459556 w 2817322"/>
                <a:gd name="connsiteY108" fmla="*/ 28968 h 701829"/>
                <a:gd name="connsiteX109" fmla="*/ 399171 w 2817322"/>
                <a:gd name="connsiteY109" fmla="*/ 11716 h 701829"/>
                <a:gd name="connsiteX110" fmla="*/ 338786 w 2817322"/>
                <a:gd name="connsiteY110" fmla="*/ 3089 h 701829"/>
                <a:gd name="connsiteX0" fmla="*/ 338786 w 2817320"/>
                <a:gd name="connsiteY0" fmla="*/ 3089 h 701829"/>
                <a:gd name="connsiteX1" fmla="*/ 273751 w 2817320"/>
                <a:gd name="connsiteY1" fmla="*/ 70465 h 701829"/>
                <a:gd name="connsiteX2" fmla="*/ 252773 w 2817320"/>
                <a:gd name="connsiteY2" fmla="*/ 56941 h 701829"/>
                <a:gd name="connsiteX3" fmla="*/ 432482 w 2817320"/>
                <a:gd name="connsiteY3" fmla="*/ 199095 h 701829"/>
                <a:gd name="connsiteX4" fmla="*/ 229902 w 2817320"/>
                <a:gd name="connsiteY4" fmla="*/ 161120 h 701829"/>
                <a:gd name="connsiteX5" fmla="*/ 10982 w 2817320"/>
                <a:gd name="connsiteY5" fmla="*/ 210123 h 701829"/>
                <a:gd name="connsiteX6" fmla="*/ 36861 w 2817320"/>
                <a:gd name="connsiteY6" fmla="*/ 227376 h 701829"/>
                <a:gd name="connsiteX7" fmla="*/ 243895 w 2817320"/>
                <a:gd name="connsiteY7" fmla="*/ 236002 h 701829"/>
                <a:gd name="connsiteX8" fmla="*/ 235269 w 2817320"/>
                <a:gd name="connsiteY8" fmla="*/ 322267 h 701829"/>
                <a:gd name="connsiteX9" fmla="*/ 209390 w 2817320"/>
                <a:gd name="connsiteY9" fmla="*/ 339519 h 701829"/>
                <a:gd name="connsiteX10" fmla="*/ 157631 w 2817320"/>
                <a:gd name="connsiteY10" fmla="*/ 391278 h 701829"/>
                <a:gd name="connsiteX11" fmla="*/ 123125 w 2817320"/>
                <a:gd name="connsiteY11" fmla="*/ 443036 h 701829"/>
                <a:gd name="connsiteX12" fmla="*/ 71367 w 2817320"/>
                <a:gd name="connsiteY12" fmla="*/ 477542 h 701829"/>
                <a:gd name="connsiteX13" fmla="*/ 62740 w 2817320"/>
                <a:gd name="connsiteY13" fmla="*/ 503421 h 701829"/>
                <a:gd name="connsiteX14" fmla="*/ 114499 w 2817320"/>
                <a:gd name="connsiteY14" fmla="*/ 520674 h 701829"/>
                <a:gd name="connsiteX15" fmla="*/ 183510 w 2817320"/>
                <a:gd name="connsiteY15" fmla="*/ 512048 h 701829"/>
                <a:gd name="connsiteX16" fmla="*/ 209390 w 2817320"/>
                <a:gd name="connsiteY16" fmla="*/ 503421 h 701829"/>
                <a:gd name="connsiteX17" fmla="*/ 269774 w 2817320"/>
                <a:gd name="connsiteY17" fmla="*/ 486168 h 701829"/>
                <a:gd name="connsiteX18" fmla="*/ 338786 w 2817320"/>
                <a:gd name="connsiteY18" fmla="*/ 494795 h 701829"/>
                <a:gd name="connsiteX19" fmla="*/ 381918 w 2817320"/>
                <a:gd name="connsiteY19" fmla="*/ 546553 h 701829"/>
                <a:gd name="connsiteX20" fmla="*/ 407797 w 2817320"/>
                <a:gd name="connsiteY20" fmla="*/ 563806 h 701829"/>
                <a:gd name="connsiteX21" fmla="*/ 459556 w 2817320"/>
                <a:gd name="connsiteY21" fmla="*/ 555180 h 701829"/>
                <a:gd name="connsiteX22" fmla="*/ 485435 w 2817320"/>
                <a:gd name="connsiteY22" fmla="*/ 537927 h 701829"/>
                <a:gd name="connsiteX23" fmla="*/ 519940 w 2817320"/>
                <a:gd name="connsiteY23" fmla="*/ 520674 h 701829"/>
                <a:gd name="connsiteX24" fmla="*/ 571699 w 2817320"/>
                <a:gd name="connsiteY24" fmla="*/ 494795 h 701829"/>
                <a:gd name="connsiteX25" fmla="*/ 632084 w 2817320"/>
                <a:gd name="connsiteY25" fmla="*/ 503421 h 701829"/>
                <a:gd name="connsiteX26" fmla="*/ 657963 w 2817320"/>
                <a:gd name="connsiteY26" fmla="*/ 529300 h 701829"/>
                <a:gd name="connsiteX27" fmla="*/ 692469 w 2817320"/>
                <a:gd name="connsiteY27" fmla="*/ 546553 h 701829"/>
                <a:gd name="connsiteX28" fmla="*/ 770107 w 2817320"/>
                <a:gd name="connsiteY28" fmla="*/ 537927 h 701829"/>
                <a:gd name="connsiteX29" fmla="*/ 821865 w 2817320"/>
                <a:gd name="connsiteY29" fmla="*/ 503421 h 701829"/>
                <a:gd name="connsiteX30" fmla="*/ 847744 w 2817320"/>
                <a:gd name="connsiteY30" fmla="*/ 486168 h 701829"/>
                <a:gd name="connsiteX31" fmla="*/ 899503 w 2817320"/>
                <a:gd name="connsiteY31" fmla="*/ 443036 h 701829"/>
                <a:gd name="connsiteX32" fmla="*/ 925382 w 2817320"/>
                <a:gd name="connsiteY32" fmla="*/ 434410 h 701829"/>
                <a:gd name="connsiteX33" fmla="*/ 951261 w 2817320"/>
                <a:gd name="connsiteY33" fmla="*/ 417157 h 701829"/>
                <a:gd name="connsiteX34" fmla="*/ 972832 w 2817320"/>
                <a:gd name="connsiteY34" fmla="*/ 505848 h 701829"/>
                <a:gd name="connsiteX35" fmla="*/ 1063405 w 2817320"/>
                <a:gd name="connsiteY35" fmla="*/ 417157 h 701829"/>
                <a:gd name="connsiteX36" fmla="*/ 1075652 w 2817320"/>
                <a:gd name="connsiteY36" fmla="*/ 541443 h 701829"/>
                <a:gd name="connsiteX37" fmla="*/ 1166922 w 2817320"/>
                <a:gd name="connsiteY37" fmla="*/ 460289 h 701829"/>
                <a:gd name="connsiteX38" fmla="*/ 1184174 w 2817320"/>
                <a:gd name="connsiteY38" fmla="*/ 486168 h 701829"/>
                <a:gd name="connsiteX39" fmla="*/ 1244559 w 2817320"/>
                <a:gd name="connsiteY39" fmla="*/ 512048 h 701829"/>
                <a:gd name="connsiteX40" fmla="*/ 1270439 w 2817320"/>
                <a:gd name="connsiteY40" fmla="*/ 529300 h 701829"/>
                <a:gd name="connsiteX41" fmla="*/ 1304944 w 2817320"/>
                <a:gd name="connsiteY41" fmla="*/ 546553 h 701829"/>
                <a:gd name="connsiteX42" fmla="*/ 1330824 w 2817320"/>
                <a:gd name="connsiteY42" fmla="*/ 572433 h 701829"/>
                <a:gd name="connsiteX43" fmla="*/ 1391208 w 2817320"/>
                <a:gd name="connsiteY43" fmla="*/ 589685 h 701829"/>
                <a:gd name="connsiteX44" fmla="*/ 1425714 w 2817320"/>
                <a:gd name="connsiteY44" fmla="*/ 606938 h 701829"/>
                <a:gd name="connsiteX45" fmla="*/ 1460220 w 2817320"/>
                <a:gd name="connsiteY45" fmla="*/ 615565 h 701829"/>
                <a:gd name="connsiteX46" fmla="*/ 1555110 w 2817320"/>
                <a:gd name="connsiteY46" fmla="*/ 632817 h 701829"/>
                <a:gd name="connsiteX47" fmla="*/ 1995057 w 2817320"/>
                <a:gd name="connsiteY47" fmla="*/ 641444 h 701829"/>
                <a:gd name="connsiteX48" fmla="*/ 2081322 w 2817320"/>
                <a:gd name="connsiteY48" fmla="*/ 667323 h 701829"/>
                <a:gd name="connsiteX49" fmla="*/ 2107201 w 2817320"/>
                <a:gd name="connsiteY49" fmla="*/ 684576 h 701829"/>
                <a:gd name="connsiteX50" fmla="*/ 2253850 w 2817320"/>
                <a:gd name="connsiteY50" fmla="*/ 701829 h 701829"/>
                <a:gd name="connsiteX51" fmla="*/ 2279729 w 2817320"/>
                <a:gd name="connsiteY51" fmla="*/ 684576 h 701829"/>
                <a:gd name="connsiteX52" fmla="*/ 2322861 w 2817320"/>
                <a:gd name="connsiteY52" fmla="*/ 641444 h 701829"/>
                <a:gd name="connsiteX53" fmla="*/ 2391873 w 2817320"/>
                <a:gd name="connsiteY53" fmla="*/ 598312 h 701829"/>
                <a:gd name="connsiteX54" fmla="*/ 2372997 w 2817320"/>
                <a:gd name="connsiteY54" fmla="*/ 527515 h 701829"/>
                <a:gd name="connsiteX55" fmla="*/ 2309142 w 2817320"/>
                <a:gd name="connsiteY55" fmla="*/ 527870 h 701829"/>
                <a:gd name="connsiteX56" fmla="*/ 2388091 w 2817320"/>
                <a:gd name="connsiteY56" fmla="*/ 492910 h 701829"/>
                <a:gd name="connsiteX57" fmla="*/ 2462811 w 2817320"/>
                <a:gd name="connsiteY57" fmla="*/ 458709 h 701829"/>
                <a:gd name="connsiteX58" fmla="*/ 2650665 w 2817320"/>
                <a:gd name="connsiteY58" fmla="*/ 494795 h 701829"/>
                <a:gd name="connsiteX59" fmla="*/ 2538522 w 2817320"/>
                <a:gd name="connsiteY59" fmla="*/ 468916 h 701829"/>
                <a:gd name="connsiteX60" fmla="*/ 2624786 w 2817320"/>
                <a:gd name="connsiteY60" fmla="*/ 391278 h 701829"/>
                <a:gd name="connsiteX61" fmla="*/ 2642039 w 2817320"/>
                <a:gd name="connsiteY61" fmla="*/ 365399 h 701829"/>
                <a:gd name="connsiteX62" fmla="*/ 2693797 w 2817320"/>
                <a:gd name="connsiteY62" fmla="*/ 322267 h 701829"/>
                <a:gd name="connsiteX63" fmla="*/ 2719676 w 2817320"/>
                <a:gd name="connsiteY63" fmla="*/ 313640 h 701829"/>
                <a:gd name="connsiteX64" fmla="*/ 2403597 w 2817320"/>
                <a:gd name="connsiteY64" fmla="*/ 335278 h 701829"/>
                <a:gd name="connsiteX65" fmla="*/ 2711050 w 2817320"/>
                <a:gd name="connsiteY65" fmla="*/ 227376 h 701829"/>
                <a:gd name="connsiteX66" fmla="*/ 2762808 w 2817320"/>
                <a:gd name="connsiteY66" fmla="*/ 192870 h 701829"/>
                <a:gd name="connsiteX67" fmla="*/ 2788688 w 2817320"/>
                <a:gd name="connsiteY67" fmla="*/ 166991 h 701829"/>
                <a:gd name="connsiteX68" fmla="*/ 2323930 w 2817320"/>
                <a:gd name="connsiteY68" fmla="*/ 347261 h 701829"/>
                <a:gd name="connsiteX69" fmla="*/ 2436716 w 2817320"/>
                <a:gd name="connsiteY69" fmla="*/ 333681 h 701829"/>
                <a:gd name="connsiteX70" fmla="*/ 2324752 w 2817320"/>
                <a:gd name="connsiteY70" fmla="*/ 364253 h 701829"/>
                <a:gd name="connsiteX71" fmla="*/ 2306268 w 2817320"/>
                <a:gd name="connsiteY71" fmla="*/ 382525 h 701829"/>
                <a:gd name="connsiteX72" fmla="*/ 2142683 w 2817320"/>
                <a:gd name="connsiteY72" fmla="*/ 320409 h 701829"/>
                <a:gd name="connsiteX73" fmla="*/ 2685171 w 2817320"/>
                <a:gd name="connsiteY73" fmla="*/ 149738 h 701829"/>
                <a:gd name="connsiteX74" fmla="*/ 2633412 w 2817320"/>
                <a:gd name="connsiteY74" fmla="*/ 166991 h 701829"/>
                <a:gd name="connsiteX75" fmla="*/ 2607533 w 2817320"/>
                <a:gd name="connsiteY75" fmla="*/ 184244 h 701829"/>
                <a:gd name="connsiteX76" fmla="*/ 2581654 w 2817320"/>
                <a:gd name="connsiteY76" fmla="*/ 192870 h 701829"/>
                <a:gd name="connsiteX77" fmla="*/ 2391873 w 2817320"/>
                <a:gd name="connsiteY77" fmla="*/ 210123 h 701829"/>
                <a:gd name="connsiteX78" fmla="*/ 2340114 w 2817320"/>
                <a:gd name="connsiteY78" fmla="*/ 218750 h 701829"/>
                <a:gd name="connsiteX79" fmla="*/ 2219344 w 2817320"/>
                <a:gd name="connsiteY79" fmla="*/ 201497 h 701829"/>
                <a:gd name="connsiteX80" fmla="*/ 2245224 w 2817320"/>
                <a:gd name="connsiteY80" fmla="*/ 158365 h 701829"/>
                <a:gd name="connsiteX81" fmla="*/ 2271103 w 2817320"/>
                <a:gd name="connsiteY81" fmla="*/ 141112 h 701829"/>
                <a:gd name="connsiteX82" fmla="*/ 2305608 w 2817320"/>
                <a:gd name="connsiteY82" fmla="*/ 106606 h 701829"/>
                <a:gd name="connsiteX83" fmla="*/ 2340114 w 2817320"/>
                <a:gd name="connsiteY83" fmla="*/ 80727 h 701829"/>
                <a:gd name="connsiteX84" fmla="*/ 2279729 w 2817320"/>
                <a:gd name="connsiteY84" fmla="*/ 89353 h 701829"/>
                <a:gd name="connsiteX85" fmla="*/ 2227971 w 2817320"/>
                <a:gd name="connsiteY85" fmla="*/ 106606 h 701829"/>
                <a:gd name="connsiteX86" fmla="*/ 2202091 w 2817320"/>
                <a:gd name="connsiteY86" fmla="*/ 123859 h 701829"/>
                <a:gd name="connsiteX87" fmla="*/ 2107201 w 2817320"/>
                <a:gd name="connsiteY87" fmla="*/ 141112 h 701829"/>
                <a:gd name="connsiteX88" fmla="*/ 2055442 w 2817320"/>
                <a:gd name="connsiteY88" fmla="*/ 158365 h 701829"/>
                <a:gd name="connsiteX89" fmla="*/ 2029563 w 2817320"/>
                <a:gd name="connsiteY89" fmla="*/ 166991 h 701829"/>
                <a:gd name="connsiteX90" fmla="*/ 1900167 w 2817320"/>
                <a:gd name="connsiteY90" fmla="*/ 201497 h 701829"/>
                <a:gd name="connsiteX91" fmla="*/ 1788024 w 2817320"/>
                <a:gd name="connsiteY91" fmla="*/ 192870 h 701829"/>
                <a:gd name="connsiteX92" fmla="*/ 1753518 w 2817320"/>
                <a:gd name="connsiteY92" fmla="*/ 149738 h 701829"/>
                <a:gd name="connsiteX93" fmla="*/ 1727639 w 2817320"/>
                <a:gd name="connsiteY93" fmla="*/ 141112 h 701829"/>
                <a:gd name="connsiteX94" fmla="*/ 1658627 w 2817320"/>
                <a:gd name="connsiteY94" fmla="*/ 149738 h 701829"/>
                <a:gd name="connsiteX95" fmla="*/ 1632748 w 2817320"/>
                <a:gd name="connsiteY95" fmla="*/ 166991 h 701829"/>
                <a:gd name="connsiteX96" fmla="*/ 1766287 w 2817320"/>
                <a:gd name="connsiteY96" fmla="*/ 316287 h 701829"/>
                <a:gd name="connsiteX97" fmla="*/ 1132416 w 2817320"/>
                <a:gd name="connsiteY97" fmla="*/ 184244 h 701829"/>
                <a:gd name="connsiteX98" fmla="*/ 1089284 w 2817320"/>
                <a:gd name="connsiteY98" fmla="*/ 201497 h 701829"/>
                <a:gd name="connsiteX99" fmla="*/ 1046152 w 2817320"/>
                <a:gd name="connsiteY99" fmla="*/ 210123 h 701829"/>
                <a:gd name="connsiteX100" fmla="*/ 856371 w 2817320"/>
                <a:gd name="connsiteY100" fmla="*/ 184244 h 701829"/>
                <a:gd name="connsiteX101" fmla="*/ 787359 w 2817320"/>
                <a:gd name="connsiteY101" fmla="*/ 166991 h 701829"/>
                <a:gd name="connsiteX102" fmla="*/ 735601 w 2817320"/>
                <a:gd name="connsiteY102" fmla="*/ 141112 h 701829"/>
                <a:gd name="connsiteX103" fmla="*/ 709722 w 2817320"/>
                <a:gd name="connsiteY103" fmla="*/ 132485 h 701829"/>
                <a:gd name="connsiteX104" fmla="*/ 692469 w 2817320"/>
                <a:gd name="connsiteY104" fmla="*/ 106606 h 701829"/>
                <a:gd name="connsiteX105" fmla="*/ 718348 w 2817320"/>
                <a:gd name="connsiteY105" fmla="*/ 89353 h 701829"/>
                <a:gd name="connsiteX106" fmla="*/ 778733 w 2817320"/>
                <a:gd name="connsiteY106" fmla="*/ 63474 h 701829"/>
                <a:gd name="connsiteX107" fmla="*/ 554446 w 2817320"/>
                <a:gd name="connsiteY107" fmla="*/ 46221 h 701829"/>
                <a:gd name="connsiteX108" fmla="*/ 459556 w 2817320"/>
                <a:gd name="connsiteY108" fmla="*/ 28968 h 701829"/>
                <a:gd name="connsiteX109" fmla="*/ 399171 w 2817320"/>
                <a:gd name="connsiteY109" fmla="*/ 11716 h 701829"/>
                <a:gd name="connsiteX110" fmla="*/ 338786 w 2817320"/>
                <a:gd name="connsiteY110" fmla="*/ 3089 h 701829"/>
                <a:gd name="connsiteX0" fmla="*/ 338786 w 2817322"/>
                <a:gd name="connsiteY0" fmla="*/ 2100 h 700840"/>
                <a:gd name="connsiteX1" fmla="*/ 273751 w 2817322"/>
                <a:gd name="connsiteY1" fmla="*/ 69476 h 700840"/>
                <a:gd name="connsiteX2" fmla="*/ 252773 w 2817322"/>
                <a:gd name="connsiteY2" fmla="*/ 55952 h 700840"/>
                <a:gd name="connsiteX3" fmla="*/ 432482 w 2817322"/>
                <a:gd name="connsiteY3" fmla="*/ 198106 h 700840"/>
                <a:gd name="connsiteX4" fmla="*/ 229902 w 2817322"/>
                <a:gd name="connsiteY4" fmla="*/ 160131 h 700840"/>
                <a:gd name="connsiteX5" fmla="*/ 10982 w 2817322"/>
                <a:gd name="connsiteY5" fmla="*/ 209134 h 700840"/>
                <a:gd name="connsiteX6" fmla="*/ 36861 w 2817322"/>
                <a:gd name="connsiteY6" fmla="*/ 226387 h 700840"/>
                <a:gd name="connsiteX7" fmla="*/ 243895 w 2817322"/>
                <a:gd name="connsiteY7" fmla="*/ 235013 h 700840"/>
                <a:gd name="connsiteX8" fmla="*/ 235269 w 2817322"/>
                <a:gd name="connsiteY8" fmla="*/ 321278 h 700840"/>
                <a:gd name="connsiteX9" fmla="*/ 209390 w 2817322"/>
                <a:gd name="connsiteY9" fmla="*/ 338530 h 700840"/>
                <a:gd name="connsiteX10" fmla="*/ 157631 w 2817322"/>
                <a:gd name="connsiteY10" fmla="*/ 390289 h 700840"/>
                <a:gd name="connsiteX11" fmla="*/ 123125 w 2817322"/>
                <a:gd name="connsiteY11" fmla="*/ 442047 h 700840"/>
                <a:gd name="connsiteX12" fmla="*/ 71367 w 2817322"/>
                <a:gd name="connsiteY12" fmla="*/ 476553 h 700840"/>
                <a:gd name="connsiteX13" fmla="*/ 62740 w 2817322"/>
                <a:gd name="connsiteY13" fmla="*/ 502432 h 700840"/>
                <a:gd name="connsiteX14" fmla="*/ 114499 w 2817322"/>
                <a:gd name="connsiteY14" fmla="*/ 519685 h 700840"/>
                <a:gd name="connsiteX15" fmla="*/ 183510 w 2817322"/>
                <a:gd name="connsiteY15" fmla="*/ 511059 h 700840"/>
                <a:gd name="connsiteX16" fmla="*/ 209390 w 2817322"/>
                <a:gd name="connsiteY16" fmla="*/ 502432 h 700840"/>
                <a:gd name="connsiteX17" fmla="*/ 269774 w 2817322"/>
                <a:gd name="connsiteY17" fmla="*/ 485179 h 700840"/>
                <a:gd name="connsiteX18" fmla="*/ 338786 w 2817322"/>
                <a:gd name="connsiteY18" fmla="*/ 493806 h 700840"/>
                <a:gd name="connsiteX19" fmla="*/ 381918 w 2817322"/>
                <a:gd name="connsiteY19" fmla="*/ 545564 h 700840"/>
                <a:gd name="connsiteX20" fmla="*/ 407797 w 2817322"/>
                <a:gd name="connsiteY20" fmla="*/ 562817 h 700840"/>
                <a:gd name="connsiteX21" fmla="*/ 459556 w 2817322"/>
                <a:gd name="connsiteY21" fmla="*/ 554191 h 700840"/>
                <a:gd name="connsiteX22" fmla="*/ 485435 w 2817322"/>
                <a:gd name="connsiteY22" fmla="*/ 536938 h 700840"/>
                <a:gd name="connsiteX23" fmla="*/ 519940 w 2817322"/>
                <a:gd name="connsiteY23" fmla="*/ 519685 h 700840"/>
                <a:gd name="connsiteX24" fmla="*/ 571699 w 2817322"/>
                <a:gd name="connsiteY24" fmla="*/ 493806 h 700840"/>
                <a:gd name="connsiteX25" fmla="*/ 632084 w 2817322"/>
                <a:gd name="connsiteY25" fmla="*/ 502432 h 700840"/>
                <a:gd name="connsiteX26" fmla="*/ 657963 w 2817322"/>
                <a:gd name="connsiteY26" fmla="*/ 528311 h 700840"/>
                <a:gd name="connsiteX27" fmla="*/ 692469 w 2817322"/>
                <a:gd name="connsiteY27" fmla="*/ 545564 h 700840"/>
                <a:gd name="connsiteX28" fmla="*/ 770107 w 2817322"/>
                <a:gd name="connsiteY28" fmla="*/ 536938 h 700840"/>
                <a:gd name="connsiteX29" fmla="*/ 821865 w 2817322"/>
                <a:gd name="connsiteY29" fmla="*/ 502432 h 700840"/>
                <a:gd name="connsiteX30" fmla="*/ 847744 w 2817322"/>
                <a:gd name="connsiteY30" fmla="*/ 485179 h 700840"/>
                <a:gd name="connsiteX31" fmla="*/ 899503 w 2817322"/>
                <a:gd name="connsiteY31" fmla="*/ 442047 h 700840"/>
                <a:gd name="connsiteX32" fmla="*/ 925382 w 2817322"/>
                <a:gd name="connsiteY32" fmla="*/ 433421 h 700840"/>
                <a:gd name="connsiteX33" fmla="*/ 951261 w 2817322"/>
                <a:gd name="connsiteY33" fmla="*/ 416168 h 700840"/>
                <a:gd name="connsiteX34" fmla="*/ 972832 w 2817322"/>
                <a:gd name="connsiteY34" fmla="*/ 504859 h 700840"/>
                <a:gd name="connsiteX35" fmla="*/ 1063405 w 2817322"/>
                <a:gd name="connsiteY35" fmla="*/ 416168 h 700840"/>
                <a:gd name="connsiteX36" fmla="*/ 1075652 w 2817322"/>
                <a:gd name="connsiteY36" fmla="*/ 540454 h 700840"/>
                <a:gd name="connsiteX37" fmla="*/ 1166922 w 2817322"/>
                <a:gd name="connsiteY37" fmla="*/ 459300 h 700840"/>
                <a:gd name="connsiteX38" fmla="*/ 1184174 w 2817322"/>
                <a:gd name="connsiteY38" fmla="*/ 485179 h 700840"/>
                <a:gd name="connsiteX39" fmla="*/ 1244559 w 2817322"/>
                <a:gd name="connsiteY39" fmla="*/ 511059 h 700840"/>
                <a:gd name="connsiteX40" fmla="*/ 1270439 w 2817322"/>
                <a:gd name="connsiteY40" fmla="*/ 528311 h 700840"/>
                <a:gd name="connsiteX41" fmla="*/ 1304944 w 2817322"/>
                <a:gd name="connsiteY41" fmla="*/ 545564 h 700840"/>
                <a:gd name="connsiteX42" fmla="*/ 1330824 w 2817322"/>
                <a:gd name="connsiteY42" fmla="*/ 571444 h 700840"/>
                <a:gd name="connsiteX43" fmla="*/ 1391208 w 2817322"/>
                <a:gd name="connsiteY43" fmla="*/ 588696 h 700840"/>
                <a:gd name="connsiteX44" fmla="*/ 1425714 w 2817322"/>
                <a:gd name="connsiteY44" fmla="*/ 605949 h 700840"/>
                <a:gd name="connsiteX45" fmla="*/ 1460220 w 2817322"/>
                <a:gd name="connsiteY45" fmla="*/ 614576 h 700840"/>
                <a:gd name="connsiteX46" fmla="*/ 1555110 w 2817322"/>
                <a:gd name="connsiteY46" fmla="*/ 631828 h 700840"/>
                <a:gd name="connsiteX47" fmla="*/ 1995057 w 2817322"/>
                <a:gd name="connsiteY47" fmla="*/ 640455 h 700840"/>
                <a:gd name="connsiteX48" fmla="*/ 2081322 w 2817322"/>
                <a:gd name="connsiteY48" fmla="*/ 666334 h 700840"/>
                <a:gd name="connsiteX49" fmla="*/ 2107201 w 2817322"/>
                <a:gd name="connsiteY49" fmla="*/ 683587 h 700840"/>
                <a:gd name="connsiteX50" fmla="*/ 2253850 w 2817322"/>
                <a:gd name="connsiteY50" fmla="*/ 700840 h 700840"/>
                <a:gd name="connsiteX51" fmla="*/ 2279729 w 2817322"/>
                <a:gd name="connsiteY51" fmla="*/ 683587 h 700840"/>
                <a:gd name="connsiteX52" fmla="*/ 2322861 w 2817322"/>
                <a:gd name="connsiteY52" fmla="*/ 640455 h 700840"/>
                <a:gd name="connsiteX53" fmla="*/ 2391873 w 2817322"/>
                <a:gd name="connsiteY53" fmla="*/ 597323 h 700840"/>
                <a:gd name="connsiteX54" fmla="*/ 2372997 w 2817322"/>
                <a:gd name="connsiteY54" fmla="*/ 526526 h 700840"/>
                <a:gd name="connsiteX55" fmla="*/ 2309142 w 2817322"/>
                <a:gd name="connsiteY55" fmla="*/ 526881 h 700840"/>
                <a:gd name="connsiteX56" fmla="*/ 2388091 w 2817322"/>
                <a:gd name="connsiteY56" fmla="*/ 491921 h 700840"/>
                <a:gd name="connsiteX57" fmla="*/ 2462811 w 2817322"/>
                <a:gd name="connsiteY57" fmla="*/ 457720 h 700840"/>
                <a:gd name="connsiteX58" fmla="*/ 2650665 w 2817322"/>
                <a:gd name="connsiteY58" fmla="*/ 493806 h 700840"/>
                <a:gd name="connsiteX59" fmla="*/ 2538522 w 2817322"/>
                <a:gd name="connsiteY59" fmla="*/ 467927 h 700840"/>
                <a:gd name="connsiteX60" fmla="*/ 2624786 w 2817322"/>
                <a:gd name="connsiteY60" fmla="*/ 390289 h 700840"/>
                <a:gd name="connsiteX61" fmla="*/ 2642039 w 2817322"/>
                <a:gd name="connsiteY61" fmla="*/ 364410 h 700840"/>
                <a:gd name="connsiteX62" fmla="*/ 2693797 w 2817322"/>
                <a:gd name="connsiteY62" fmla="*/ 321278 h 700840"/>
                <a:gd name="connsiteX63" fmla="*/ 2719676 w 2817322"/>
                <a:gd name="connsiteY63" fmla="*/ 312651 h 700840"/>
                <a:gd name="connsiteX64" fmla="*/ 2403597 w 2817322"/>
                <a:gd name="connsiteY64" fmla="*/ 334289 h 700840"/>
                <a:gd name="connsiteX65" fmla="*/ 2711050 w 2817322"/>
                <a:gd name="connsiteY65" fmla="*/ 226387 h 700840"/>
                <a:gd name="connsiteX66" fmla="*/ 2762808 w 2817322"/>
                <a:gd name="connsiteY66" fmla="*/ 191881 h 700840"/>
                <a:gd name="connsiteX67" fmla="*/ 2788688 w 2817322"/>
                <a:gd name="connsiteY67" fmla="*/ 166002 h 700840"/>
                <a:gd name="connsiteX68" fmla="*/ 2323930 w 2817322"/>
                <a:gd name="connsiteY68" fmla="*/ 346272 h 700840"/>
                <a:gd name="connsiteX69" fmla="*/ 2436716 w 2817322"/>
                <a:gd name="connsiteY69" fmla="*/ 332692 h 700840"/>
                <a:gd name="connsiteX70" fmla="*/ 2324752 w 2817322"/>
                <a:gd name="connsiteY70" fmla="*/ 363264 h 700840"/>
                <a:gd name="connsiteX71" fmla="*/ 2306268 w 2817322"/>
                <a:gd name="connsiteY71" fmla="*/ 381536 h 700840"/>
                <a:gd name="connsiteX72" fmla="*/ 2142683 w 2817322"/>
                <a:gd name="connsiteY72" fmla="*/ 319420 h 700840"/>
                <a:gd name="connsiteX73" fmla="*/ 2685171 w 2817322"/>
                <a:gd name="connsiteY73" fmla="*/ 148749 h 700840"/>
                <a:gd name="connsiteX74" fmla="*/ 2633412 w 2817322"/>
                <a:gd name="connsiteY74" fmla="*/ 166002 h 700840"/>
                <a:gd name="connsiteX75" fmla="*/ 2607533 w 2817322"/>
                <a:gd name="connsiteY75" fmla="*/ 183255 h 700840"/>
                <a:gd name="connsiteX76" fmla="*/ 2581654 w 2817322"/>
                <a:gd name="connsiteY76" fmla="*/ 191881 h 700840"/>
                <a:gd name="connsiteX77" fmla="*/ 2391873 w 2817322"/>
                <a:gd name="connsiteY77" fmla="*/ 209134 h 700840"/>
                <a:gd name="connsiteX78" fmla="*/ 2340114 w 2817322"/>
                <a:gd name="connsiteY78" fmla="*/ 217761 h 700840"/>
                <a:gd name="connsiteX79" fmla="*/ 2219344 w 2817322"/>
                <a:gd name="connsiteY79" fmla="*/ 200508 h 700840"/>
                <a:gd name="connsiteX80" fmla="*/ 2245224 w 2817322"/>
                <a:gd name="connsiteY80" fmla="*/ 157376 h 700840"/>
                <a:gd name="connsiteX81" fmla="*/ 2271103 w 2817322"/>
                <a:gd name="connsiteY81" fmla="*/ 140123 h 700840"/>
                <a:gd name="connsiteX82" fmla="*/ 2305608 w 2817322"/>
                <a:gd name="connsiteY82" fmla="*/ 105617 h 700840"/>
                <a:gd name="connsiteX83" fmla="*/ 2340114 w 2817322"/>
                <a:gd name="connsiteY83" fmla="*/ 79738 h 700840"/>
                <a:gd name="connsiteX84" fmla="*/ 2279729 w 2817322"/>
                <a:gd name="connsiteY84" fmla="*/ 88364 h 700840"/>
                <a:gd name="connsiteX85" fmla="*/ 2227971 w 2817322"/>
                <a:gd name="connsiteY85" fmla="*/ 105617 h 700840"/>
                <a:gd name="connsiteX86" fmla="*/ 2202091 w 2817322"/>
                <a:gd name="connsiteY86" fmla="*/ 122870 h 700840"/>
                <a:gd name="connsiteX87" fmla="*/ 2107201 w 2817322"/>
                <a:gd name="connsiteY87" fmla="*/ 140123 h 700840"/>
                <a:gd name="connsiteX88" fmla="*/ 2055442 w 2817322"/>
                <a:gd name="connsiteY88" fmla="*/ 157376 h 700840"/>
                <a:gd name="connsiteX89" fmla="*/ 2029563 w 2817322"/>
                <a:gd name="connsiteY89" fmla="*/ 166002 h 700840"/>
                <a:gd name="connsiteX90" fmla="*/ 1900167 w 2817322"/>
                <a:gd name="connsiteY90" fmla="*/ 200508 h 700840"/>
                <a:gd name="connsiteX91" fmla="*/ 1788024 w 2817322"/>
                <a:gd name="connsiteY91" fmla="*/ 191881 h 700840"/>
                <a:gd name="connsiteX92" fmla="*/ 1753518 w 2817322"/>
                <a:gd name="connsiteY92" fmla="*/ 148749 h 700840"/>
                <a:gd name="connsiteX93" fmla="*/ 1727639 w 2817322"/>
                <a:gd name="connsiteY93" fmla="*/ 140123 h 700840"/>
                <a:gd name="connsiteX94" fmla="*/ 1658627 w 2817322"/>
                <a:gd name="connsiteY94" fmla="*/ 148749 h 700840"/>
                <a:gd name="connsiteX95" fmla="*/ 1632748 w 2817322"/>
                <a:gd name="connsiteY95" fmla="*/ 166002 h 700840"/>
                <a:gd name="connsiteX96" fmla="*/ 1766287 w 2817322"/>
                <a:gd name="connsiteY96" fmla="*/ 315298 h 700840"/>
                <a:gd name="connsiteX97" fmla="*/ 1132416 w 2817322"/>
                <a:gd name="connsiteY97" fmla="*/ 183255 h 700840"/>
                <a:gd name="connsiteX98" fmla="*/ 1089284 w 2817322"/>
                <a:gd name="connsiteY98" fmla="*/ 200508 h 700840"/>
                <a:gd name="connsiteX99" fmla="*/ 1046152 w 2817322"/>
                <a:gd name="connsiteY99" fmla="*/ 209134 h 700840"/>
                <a:gd name="connsiteX100" fmla="*/ 856371 w 2817322"/>
                <a:gd name="connsiteY100" fmla="*/ 183255 h 700840"/>
                <a:gd name="connsiteX101" fmla="*/ 787359 w 2817322"/>
                <a:gd name="connsiteY101" fmla="*/ 166002 h 700840"/>
                <a:gd name="connsiteX102" fmla="*/ 735601 w 2817322"/>
                <a:gd name="connsiteY102" fmla="*/ 140123 h 700840"/>
                <a:gd name="connsiteX103" fmla="*/ 709722 w 2817322"/>
                <a:gd name="connsiteY103" fmla="*/ 131496 h 700840"/>
                <a:gd name="connsiteX104" fmla="*/ 692469 w 2817322"/>
                <a:gd name="connsiteY104" fmla="*/ 105617 h 700840"/>
                <a:gd name="connsiteX105" fmla="*/ 718348 w 2817322"/>
                <a:gd name="connsiteY105" fmla="*/ 88364 h 700840"/>
                <a:gd name="connsiteX106" fmla="*/ 778733 w 2817322"/>
                <a:gd name="connsiteY106" fmla="*/ 62485 h 700840"/>
                <a:gd name="connsiteX107" fmla="*/ 554446 w 2817322"/>
                <a:gd name="connsiteY107" fmla="*/ 45232 h 700840"/>
                <a:gd name="connsiteX108" fmla="*/ 459556 w 2817322"/>
                <a:gd name="connsiteY108" fmla="*/ 27979 h 700840"/>
                <a:gd name="connsiteX109" fmla="*/ 517235 w 2817322"/>
                <a:gd name="connsiteY109" fmla="*/ 161705 h 700840"/>
                <a:gd name="connsiteX110" fmla="*/ 338786 w 2817322"/>
                <a:gd name="connsiteY110" fmla="*/ 2100 h 700840"/>
                <a:gd name="connsiteX0" fmla="*/ 503712 w 2817320"/>
                <a:gd name="connsiteY0" fmla="*/ 164641 h 673000"/>
                <a:gd name="connsiteX1" fmla="*/ 273751 w 2817320"/>
                <a:gd name="connsiteY1" fmla="*/ 41636 h 673000"/>
                <a:gd name="connsiteX2" fmla="*/ 252773 w 2817320"/>
                <a:gd name="connsiteY2" fmla="*/ 28112 h 673000"/>
                <a:gd name="connsiteX3" fmla="*/ 432482 w 2817320"/>
                <a:gd name="connsiteY3" fmla="*/ 170266 h 673000"/>
                <a:gd name="connsiteX4" fmla="*/ 229902 w 2817320"/>
                <a:gd name="connsiteY4" fmla="*/ 132291 h 673000"/>
                <a:gd name="connsiteX5" fmla="*/ 10982 w 2817320"/>
                <a:gd name="connsiteY5" fmla="*/ 181294 h 673000"/>
                <a:gd name="connsiteX6" fmla="*/ 36861 w 2817320"/>
                <a:gd name="connsiteY6" fmla="*/ 198547 h 673000"/>
                <a:gd name="connsiteX7" fmla="*/ 243895 w 2817320"/>
                <a:gd name="connsiteY7" fmla="*/ 207173 h 673000"/>
                <a:gd name="connsiteX8" fmla="*/ 235269 w 2817320"/>
                <a:gd name="connsiteY8" fmla="*/ 293438 h 673000"/>
                <a:gd name="connsiteX9" fmla="*/ 209390 w 2817320"/>
                <a:gd name="connsiteY9" fmla="*/ 310690 h 673000"/>
                <a:gd name="connsiteX10" fmla="*/ 157631 w 2817320"/>
                <a:gd name="connsiteY10" fmla="*/ 362449 h 673000"/>
                <a:gd name="connsiteX11" fmla="*/ 123125 w 2817320"/>
                <a:gd name="connsiteY11" fmla="*/ 414207 h 673000"/>
                <a:gd name="connsiteX12" fmla="*/ 71367 w 2817320"/>
                <a:gd name="connsiteY12" fmla="*/ 448713 h 673000"/>
                <a:gd name="connsiteX13" fmla="*/ 62740 w 2817320"/>
                <a:gd name="connsiteY13" fmla="*/ 474592 h 673000"/>
                <a:gd name="connsiteX14" fmla="*/ 114499 w 2817320"/>
                <a:gd name="connsiteY14" fmla="*/ 491845 h 673000"/>
                <a:gd name="connsiteX15" fmla="*/ 183510 w 2817320"/>
                <a:gd name="connsiteY15" fmla="*/ 483219 h 673000"/>
                <a:gd name="connsiteX16" fmla="*/ 209390 w 2817320"/>
                <a:gd name="connsiteY16" fmla="*/ 474592 h 673000"/>
                <a:gd name="connsiteX17" fmla="*/ 269774 w 2817320"/>
                <a:gd name="connsiteY17" fmla="*/ 457339 h 673000"/>
                <a:gd name="connsiteX18" fmla="*/ 338786 w 2817320"/>
                <a:gd name="connsiteY18" fmla="*/ 465966 h 673000"/>
                <a:gd name="connsiteX19" fmla="*/ 381918 w 2817320"/>
                <a:gd name="connsiteY19" fmla="*/ 517724 h 673000"/>
                <a:gd name="connsiteX20" fmla="*/ 407797 w 2817320"/>
                <a:gd name="connsiteY20" fmla="*/ 534977 h 673000"/>
                <a:gd name="connsiteX21" fmla="*/ 459556 w 2817320"/>
                <a:gd name="connsiteY21" fmla="*/ 526351 h 673000"/>
                <a:gd name="connsiteX22" fmla="*/ 485435 w 2817320"/>
                <a:gd name="connsiteY22" fmla="*/ 509098 h 673000"/>
                <a:gd name="connsiteX23" fmla="*/ 519940 w 2817320"/>
                <a:gd name="connsiteY23" fmla="*/ 491845 h 673000"/>
                <a:gd name="connsiteX24" fmla="*/ 571699 w 2817320"/>
                <a:gd name="connsiteY24" fmla="*/ 465966 h 673000"/>
                <a:gd name="connsiteX25" fmla="*/ 632084 w 2817320"/>
                <a:gd name="connsiteY25" fmla="*/ 474592 h 673000"/>
                <a:gd name="connsiteX26" fmla="*/ 657963 w 2817320"/>
                <a:gd name="connsiteY26" fmla="*/ 500471 h 673000"/>
                <a:gd name="connsiteX27" fmla="*/ 692469 w 2817320"/>
                <a:gd name="connsiteY27" fmla="*/ 517724 h 673000"/>
                <a:gd name="connsiteX28" fmla="*/ 770107 w 2817320"/>
                <a:gd name="connsiteY28" fmla="*/ 509098 h 673000"/>
                <a:gd name="connsiteX29" fmla="*/ 821865 w 2817320"/>
                <a:gd name="connsiteY29" fmla="*/ 474592 h 673000"/>
                <a:gd name="connsiteX30" fmla="*/ 847744 w 2817320"/>
                <a:gd name="connsiteY30" fmla="*/ 457339 h 673000"/>
                <a:gd name="connsiteX31" fmla="*/ 899503 w 2817320"/>
                <a:gd name="connsiteY31" fmla="*/ 414207 h 673000"/>
                <a:gd name="connsiteX32" fmla="*/ 925382 w 2817320"/>
                <a:gd name="connsiteY32" fmla="*/ 405581 h 673000"/>
                <a:gd name="connsiteX33" fmla="*/ 951261 w 2817320"/>
                <a:gd name="connsiteY33" fmla="*/ 388328 h 673000"/>
                <a:gd name="connsiteX34" fmla="*/ 972832 w 2817320"/>
                <a:gd name="connsiteY34" fmla="*/ 477019 h 673000"/>
                <a:gd name="connsiteX35" fmla="*/ 1063405 w 2817320"/>
                <a:gd name="connsiteY35" fmla="*/ 388328 h 673000"/>
                <a:gd name="connsiteX36" fmla="*/ 1075652 w 2817320"/>
                <a:gd name="connsiteY36" fmla="*/ 512614 h 673000"/>
                <a:gd name="connsiteX37" fmla="*/ 1166922 w 2817320"/>
                <a:gd name="connsiteY37" fmla="*/ 431460 h 673000"/>
                <a:gd name="connsiteX38" fmla="*/ 1184174 w 2817320"/>
                <a:gd name="connsiteY38" fmla="*/ 457339 h 673000"/>
                <a:gd name="connsiteX39" fmla="*/ 1244559 w 2817320"/>
                <a:gd name="connsiteY39" fmla="*/ 483219 h 673000"/>
                <a:gd name="connsiteX40" fmla="*/ 1270439 w 2817320"/>
                <a:gd name="connsiteY40" fmla="*/ 500471 h 673000"/>
                <a:gd name="connsiteX41" fmla="*/ 1304944 w 2817320"/>
                <a:gd name="connsiteY41" fmla="*/ 517724 h 673000"/>
                <a:gd name="connsiteX42" fmla="*/ 1330824 w 2817320"/>
                <a:gd name="connsiteY42" fmla="*/ 543604 h 673000"/>
                <a:gd name="connsiteX43" fmla="*/ 1391208 w 2817320"/>
                <a:gd name="connsiteY43" fmla="*/ 560856 h 673000"/>
                <a:gd name="connsiteX44" fmla="*/ 1425714 w 2817320"/>
                <a:gd name="connsiteY44" fmla="*/ 578109 h 673000"/>
                <a:gd name="connsiteX45" fmla="*/ 1460220 w 2817320"/>
                <a:gd name="connsiteY45" fmla="*/ 586736 h 673000"/>
                <a:gd name="connsiteX46" fmla="*/ 1555110 w 2817320"/>
                <a:gd name="connsiteY46" fmla="*/ 603988 h 673000"/>
                <a:gd name="connsiteX47" fmla="*/ 1995057 w 2817320"/>
                <a:gd name="connsiteY47" fmla="*/ 612615 h 673000"/>
                <a:gd name="connsiteX48" fmla="*/ 2081322 w 2817320"/>
                <a:gd name="connsiteY48" fmla="*/ 638494 h 673000"/>
                <a:gd name="connsiteX49" fmla="*/ 2107201 w 2817320"/>
                <a:gd name="connsiteY49" fmla="*/ 655747 h 673000"/>
                <a:gd name="connsiteX50" fmla="*/ 2253850 w 2817320"/>
                <a:gd name="connsiteY50" fmla="*/ 673000 h 673000"/>
                <a:gd name="connsiteX51" fmla="*/ 2279729 w 2817320"/>
                <a:gd name="connsiteY51" fmla="*/ 655747 h 673000"/>
                <a:gd name="connsiteX52" fmla="*/ 2322861 w 2817320"/>
                <a:gd name="connsiteY52" fmla="*/ 612615 h 673000"/>
                <a:gd name="connsiteX53" fmla="*/ 2391873 w 2817320"/>
                <a:gd name="connsiteY53" fmla="*/ 569483 h 673000"/>
                <a:gd name="connsiteX54" fmla="*/ 2372997 w 2817320"/>
                <a:gd name="connsiteY54" fmla="*/ 498686 h 673000"/>
                <a:gd name="connsiteX55" fmla="*/ 2309142 w 2817320"/>
                <a:gd name="connsiteY55" fmla="*/ 499041 h 673000"/>
                <a:gd name="connsiteX56" fmla="*/ 2388091 w 2817320"/>
                <a:gd name="connsiteY56" fmla="*/ 464081 h 673000"/>
                <a:gd name="connsiteX57" fmla="*/ 2462811 w 2817320"/>
                <a:gd name="connsiteY57" fmla="*/ 429880 h 673000"/>
                <a:gd name="connsiteX58" fmla="*/ 2650665 w 2817320"/>
                <a:gd name="connsiteY58" fmla="*/ 465966 h 673000"/>
                <a:gd name="connsiteX59" fmla="*/ 2538522 w 2817320"/>
                <a:gd name="connsiteY59" fmla="*/ 440087 h 673000"/>
                <a:gd name="connsiteX60" fmla="*/ 2624786 w 2817320"/>
                <a:gd name="connsiteY60" fmla="*/ 362449 h 673000"/>
                <a:gd name="connsiteX61" fmla="*/ 2642039 w 2817320"/>
                <a:gd name="connsiteY61" fmla="*/ 336570 h 673000"/>
                <a:gd name="connsiteX62" fmla="*/ 2693797 w 2817320"/>
                <a:gd name="connsiteY62" fmla="*/ 293438 h 673000"/>
                <a:gd name="connsiteX63" fmla="*/ 2719676 w 2817320"/>
                <a:gd name="connsiteY63" fmla="*/ 284811 h 673000"/>
                <a:gd name="connsiteX64" fmla="*/ 2403597 w 2817320"/>
                <a:gd name="connsiteY64" fmla="*/ 306449 h 673000"/>
                <a:gd name="connsiteX65" fmla="*/ 2711050 w 2817320"/>
                <a:gd name="connsiteY65" fmla="*/ 198547 h 673000"/>
                <a:gd name="connsiteX66" fmla="*/ 2762808 w 2817320"/>
                <a:gd name="connsiteY66" fmla="*/ 164041 h 673000"/>
                <a:gd name="connsiteX67" fmla="*/ 2788688 w 2817320"/>
                <a:gd name="connsiteY67" fmla="*/ 138162 h 673000"/>
                <a:gd name="connsiteX68" fmla="*/ 2323930 w 2817320"/>
                <a:gd name="connsiteY68" fmla="*/ 318432 h 673000"/>
                <a:gd name="connsiteX69" fmla="*/ 2436716 w 2817320"/>
                <a:gd name="connsiteY69" fmla="*/ 304852 h 673000"/>
                <a:gd name="connsiteX70" fmla="*/ 2324752 w 2817320"/>
                <a:gd name="connsiteY70" fmla="*/ 335424 h 673000"/>
                <a:gd name="connsiteX71" fmla="*/ 2306268 w 2817320"/>
                <a:gd name="connsiteY71" fmla="*/ 353696 h 673000"/>
                <a:gd name="connsiteX72" fmla="*/ 2142683 w 2817320"/>
                <a:gd name="connsiteY72" fmla="*/ 291580 h 673000"/>
                <a:gd name="connsiteX73" fmla="*/ 2685171 w 2817320"/>
                <a:gd name="connsiteY73" fmla="*/ 120909 h 673000"/>
                <a:gd name="connsiteX74" fmla="*/ 2633412 w 2817320"/>
                <a:gd name="connsiteY74" fmla="*/ 138162 h 673000"/>
                <a:gd name="connsiteX75" fmla="*/ 2607533 w 2817320"/>
                <a:gd name="connsiteY75" fmla="*/ 155415 h 673000"/>
                <a:gd name="connsiteX76" fmla="*/ 2581654 w 2817320"/>
                <a:gd name="connsiteY76" fmla="*/ 164041 h 673000"/>
                <a:gd name="connsiteX77" fmla="*/ 2391873 w 2817320"/>
                <a:gd name="connsiteY77" fmla="*/ 181294 h 673000"/>
                <a:gd name="connsiteX78" fmla="*/ 2340114 w 2817320"/>
                <a:gd name="connsiteY78" fmla="*/ 189921 h 673000"/>
                <a:gd name="connsiteX79" fmla="*/ 2219344 w 2817320"/>
                <a:gd name="connsiteY79" fmla="*/ 172668 h 673000"/>
                <a:gd name="connsiteX80" fmla="*/ 2245224 w 2817320"/>
                <a:gd name="connsiteY80" fmla="*/ 129536 h 673000"/>
                <a:gd name="connsiteX81" fmla="*/ 2271103 w 2817320"/>
                <a:gd name="connsiteY81" fmla="*/ 112283 h 673000"/>
                <a:gd name="connsiteX82" fmla="*/ 2305608 w 2817320"/>
                <a:gd name="connsiteY82" fmla="*/ 77777 h 673000"/>
                <a:gd name="connsiteX83" fmla="*/ 2340114 w 2817320"/>
                <a:gd name="connsiteY83" fmla="*/ 51898 h 673000"/>
                <a:gd name="connsiteX84" fmla="*/ 2279729 w 2817320"/>
                <a:gd name="connsiteY84" fmla="*/ 60524 h 673000"/>
                <a:gd name="connsiteX85" fmla="*/ 2227971 w 2817320"/>
                <a:gd name="connsiteY85" fmla="*/ 77777 h 673000"/>
                <a:gd name="connsiteX86" fmla="*/ 2202091 w 2817320"/>
                <a:gd name="connsiteY86" fmla="*/ 95030 h 673000"/>
                <a:gd name="connsiteX87" fmla="*/ 2107201 w 2817320"/>
                <a:gd name="connsiteY87" fmla="*/ 112283 h 673000"/>
                <a:gd name="connsiteX88" fmla="*/ 2055442 w 2817320"/>
                <a:gd name="connsiteY88" fmla="*/ 129536 h 673000"/>
                <a:gd name="connsiteX89" fmla="*/ 2029563 w 2817320"/>
                <a:gd name="connsiteY89" fmla="*/ 138162 h 673000"/>
                <a:gd name="connsiteX90" fmla="*/ 1900167 w 2817320"/>
                <a:gd name="connsiteY90" fmla="*/ 172668 h 673000"/>
                <a:gd name="connsiteX91" fmla="*/ 1788024 w 2817320"/>
                <a:gd name="connsiteY91" fmla="*/ 164041 h 673000"/>
                <a:gd name="connsiteX92" fmla="*/ 1753518 w 2817320"/>
                <a:gd name="connsiteY92" fmla="*/ 120909 h 673000"/>
                <a:gd name="connsiteX93" fmla="*/ 1727639 w 2817320"/>
                <a:gd name="connsiteY93" fmla="*/ 112283 h 673000"/>
                <a:gd name="connsiteX94" fmla="*/ 1658627 w 2817320"/>
                <a:gd name="connsiteY94" fmla="*/ 120909 h 673000"/>
                <a:gd name="connsiteX95" fmla="*/ 1632748 w 2817320"/>
                <a:gd name="connsiteY95" fmla="*/ 138162 h 673000"/>
                <a:gd name="connsiteX96" fmla="*/ 1766287 w 2817320"/>
                <a:gd name="connsiteY96" fmla="*/ 287458 h 673000"/>
                <a:gd name="connsiteX97" fmla="*/ 1132416 w 2817320"/>
                <a:gd name="connsiteY97" fmla="*/ 155415 h 673000"/>
                <a:gd name="connsiteX98" fmla="*/ 1089284 w 2817320"/>
                <a:gd name="connsiteY98" fmla="*/ 172668 h 673000"/>
                <a:gd name="connsiteX99" fmla="*/ 1046152 w 2817320"/>
                <a:gd name="connsiteY99" fmla="*/ 181294 h 673000"/>
                <a:gd name="connsiteX100" fmla="*/ 856371 w 2817320"/>
                <a:gd name="connsiteY100" fmla="*/ 155415 h 673000"/>
                <a:gd name="connsiteX101" fmla="*/ 787359 w 2817320"/>
                <a:gd name="connsiteY101" fmla="*/ 138162 h 673000"/>
                <a:gd name="connsiteX102" fmla="*/ 735601 w 2817320"/>
                <a:gd name="connsiteY102" fmla="*/ 112283 h 673000"/>
                <a:gd name="connsiteX103" fmla="*/ 709722 w 2817320"/>
                <a:gd name="connsiteY103" fmla="*/ 103656 h 673000"/>
                <a:gd name="connsiteX104" fmla="*/ 692469 w 2817320"/>
                <a:gd name="connsiteY104" fmla="*/ 77777 h 673000"/>
                <a:gd name="connsiteX105" fmla="*/ 718348 w 2817320"/>
                <a:gd name="connsiteY105" fmla="*/ 60524 h 673000"/>
                <a:gd name="connsiteX106" fmla="*/ 778733 w 2817320"/>
                <a:gd name="connsiteY106" fmla="*/ 34645 h 673000"/>
                <a:gd name="connsiteX107" fmla="*/ 554446 w 2817320"/>
                <a:gd name="connsiteY107" fmla="*/ 17392 h 673000"/>
                <a:gd name="connsiteX108" fmla="*/ 459556 w 2817320"/>
                <a:gd name="connsiteY108" fmla="*/ 139 h 673000"/>
                <a:gd name="connsiteX109" fmla="*/ 517235 w 2817320"/>
                <a:gd name="connsiteY109" fmla="*/ 133865 h 673000"/>
                <a:gd name="connsiteX110" fmla="*/ 503712 w 2817320"/>
                <a:gd name="connsiteY110" fmla="*/ 164641 h 673000"/>
                <a:gd name="connsiteX0" fmla="*/ 503712 w 2817322"/>
                <a:gd name="connsiteY0" fmla="*/ 159307 h 667666"/>
                <a:gd name="connsiteX1" fmla="*/ 273751 w 2817322"/>
                <a:gd name="connsiteY1" fmla="*/ 36302 h 667666"/>
                <a:gd name="connsiteX2" fmla="*/ 252773 w 2817322"/>
                <a:gd name="connsiteY2" fmla="*/ 22778 h 667666"/>
                <a:gd name="connsiteX3" fmla="*/ 432482 w 2817322"/>
                <a:gd name="connsiteY3" fmla="*/ 164932 h 667666"/>
                <a:gd name="connsiteX4" fmla="*/ 229902 w 2817322"/>
                <a:gd name="connsiteY4" fmla="*/ 126957 h 667666"/>
                <a:gd name="connsiteX5" fmla="*/ 10982 w 2817322"/>
                <a:gd name="connsiteY5" fmla="*/ 175960 h 667666"/>
                <a:gd name="connsiteX6" fmla="*/ 36861 w 2817322"/>
                <a:gd name="connsiteY6" fmla="*/ 193213 h 667666"/>
                <a:gd name="connsiteX7" fmla="*/ 243895 w 2817322"/>
                <a:gd name="connsiteY7" fmla="*/ 201839 h 667666"/>
                <a:gd name="connsiteX8" fmla="*/ 235269 w 2817322"/>
                <a:gd name="connsiteY8" fmla="*/ 288104 h 667666"/>
                <a:gd name="connsiteX9" fmla="*/ 209390 w 2817322"/>
                <a:gd name="connsiteY9" fmla="*/ 305356 h 667666"/>
                <a:gd name="connsiteX10" fmla="*/ 157631 w 2817322"/>
                <a:gd name="connsiteY10" fmla="*/ 357115 h 667666"/>
                <a:gd name="connsiteX11" fmla="*/ 123125 w 2817322"/>
                <a:gd name="connsiteY11" fmla="*/ 408873 h 667666"/>
                <a:gd name="connsiteX12" fmla="*/ 71367 w 2817322"/>
                <a:gd name="connsiteY12" fmla="*/ 443379 h 667666"/>
                <a:gd name="connsiteX13" fmla="*/ 62740 w 2817322"/>
                <a:gd name="connsiteY13" fmla="*/ 469258 h 667666"/>
                <a:gd name="connsiteX14" fmla="*/ 114499 w 2817322"/>
                <a:gd name="connsiteY14" fmla="*/ 486511 h 667666"/>
                <a:gd name="connsiteX15" fmla="*/ 183510 w 2817322"/>
                <a:gd name="connsiteY15" fmla="*/ 477885 h 667666"/>
                <a:gd name="connsiteX16" fmla="*/ 209390 w 2817322"/>
                <a:gd name="connsiteY16" fmla="*/ 469258 h 667666"/>
                <a:gd name="connsiteX17" fmla="*/ 269774 w 2817322"/>
                <a:gd name="connsiteY17" fmla="*/ 452005 h 667666"/>
                <a:gd name="connsiteX18" fmla="*/ 338786 w 2817322"/>
                <a:gd name="connsiteY18" fmla="*/ 460632 h 667666"/>
                <a:gd name="connsiteX19" fmla="*/ 381918 w 2817322"/>
                <a:gd name="connsiteY19" fmla="*/ 512390 h 667666"/>
                <a:gd name="connsiteX20" fmla="*/ 407797 w 2817322"/>
                <a:gd name="connsiteY20" fmla="*/ 529643 h 667666"/>
                <a:gd name="connsiteX21" fmla="*/ 459556 w 2817322"/>
                <a:gd name="connsiteY21" fmla="*/ 521017 h 667666"/>
                <a:gd name="connsiteX22" fmla="*/ 485435 w 2817322"/>
                <a:gd name="connsiteY22" fmla="*/ 503764 h 667666"/>
                <a:gd name="connsiteX23" fmla="*/ 519940 w 2817322"/>
                <a:gd name="connsiteY23" fmla="*/ 486511 h 667666"/>
                <a:gd name="connsiteX24" fmla="*/ 571699 w 2817322"/>
                <a:gd name="connsiteY24" fmla="*/ 460632 h 667666"/>
                <a:gd name="connsiteX25" fmla="*/ 632084 w 2817322"/>
                <a:gd name="connsiteY25" fmla="*/ 469258 h 667666"/>
                <a:gd name="connsiteX26" fmla="*/ 657963 w 2817322"/>
                <a:gd name="connsiteY26" fmla="*/ 495137 h 667666"/>
                <a:gd name="connsiteX27" fmla="*/ 692469 w 2817322"/>
                <a:gd name="connsiteY27" fmla="*/ 512390 h 667666"/>
                <a:gd name="connsiteX28" fmla="*/ 770107 w 2817322"/>
                <a:gd name="connsiteY28" fmla="*/ 503764 h 667666"/>
                <a:gd name="connsiteX29" fmla="*/ 821865 w 2817322"/>
                <a:gd name="connsiteY29" fmla="*/ 469258 h 667666"/>
                <a:gd name="connsiteX30" fmla="*/ 847744 w 2817322"/>
                <a:gd name="connsiteY30" fmla="*/ 452005 h 667666"/>
                <a:gd name="connsiteX31" fmla="*/ 899503 w 2817322"/>
                <a:gd name="connsiteY31" fmla="*/ 408873 h 667666"/>
                <a:gd name="connsiteX32" fmla="*/ 925382 w 2817322"/>
                <a:gd name="connsiteY32" fmla="*/ 400247 h 667666"/>
                <a:gd name="connsiteX33" fmla="*/ 951261 w 2817322"/>
                <a:gd name="connsiteY33" fmla="*/ 382994 h 667666"/>
                <a:gd name="connsiteX34" fmla="*/ 972832 w 2817322"/>
                <a:gd name="connsiteY34" fmla="*/ 471685 h 667666"/>
                <a:gd name="connsiteX35" fmla="*/ 1063405 w 2817322"/>
                <a:gd name="connsiteY35" fmla="*/ 382994 h 667666"/>
                <a:gd name="connsiteX36" fmla="*/ 1075652 w 2817322"/>
                <a:gd name="connsiteY36" fmla="*/ 507280 h 667666"/>
                <a:gd name="connsiteX37" fmla="*/ 1166922 w 2817322"/>
                <a:gd name="connsiteY37" fmla="*/ 426126 h 667666"/>
                <a:gd name="connsiteX38" fmla="*/ 1184174 w 2817322"/>
                <a:gd name="connsiteY38" fmla="*/ 452005 h 667666"/>
                <a:gd name="connsiteX39" fmla="*/ 1244559 w 2817322"/>
                <a:gd name="connsiteY39" fmla="*/ 477885 h 667666"/>
                <a:gd name="connsiteX40" fmla="*/ 1270439 w 2817322"/>
                <a:gd name="connsiteY40" fmla="*/ 495137 h 667666"/>
                <a:gd name="connsiteX41" fmla="*/ 1304944 w 2817322"/>
                <a:gd name="connsiteY41" fmla="*/ 512390 h 667666"/>
                <a:gd name="connsiteX42" fmla="*/ 1330824 w 2817322"/>
                <a:gd name="connsiteY42" fmla="*/ 538270 h 667666"/>
                <a:gd name="connsiteX43" fmla="*/ 1391208 w 2817322"/>
                <a:gd name="connsiteY43" fmla="*/ 555522 h 667666"/>
                <a:gd name="connsiteX44" fmla="*/ 1425714 w 2817322"/>
                <a:gd name="connsiteY44" fmla="*/ 572775 h 667666"/>
                <a:gd name="connsiteX45" fmla="*/ 1460220 w 2817322"/>
                <a:gd name="connsiteY45" fmla="*/ 581402 h 667666"/>
                <a:gd name="connsiteX46" fmla="*/ 1555110 w 2817322"/>
                <a:gd name="connsiteY46" fmla="*/ 598654 h 667666"/>
                <a:gd name="connsiteX47" fmla="*/ 1995057 w 2817322"/>
                <a:gd name="connsiteY47" fmla="*/ 607281 h 667666"/>
                <a:gd name="connsiteX48" fmla="*/ 2081322 w 2817322"/>
                <a:gd name="connsiteY48" fmla="*/ 633160 h 667666"/>
                <a:gd name="connsiteX49" fmla="*/ 2107201 w 2817322"/>
                <a:gd name="connsiteY49" fmla="*/ 650413 h 667666"/>
                <a:gd name="connsiteX50" fmla="*/ 2253850 w 2817322"/>
                <a:gd name="connsiteY50" fmla="*/ 667666 h 667666"/>
                <a:gd name="connsiteX51" fmla="*/ 2279729 w 2817322"/>
                <a:gd name="connsiteY51" fmla="*/ 650413 h 667666"/>
                <a:gd name="connsiteX52" fmla="*/ 2322861 w 2817322"/>
                <a:gd name="connsiteY52" fmla="*/ 607281 h 667666"/>
                <a:gd name="connsiteX53" fmla="*/ 2391873 w 2817322"/>
                <a:gd name="connsiteY53" fmla="*/ 564149 h 667666"/>
                <a:gd name="connsiteX54" fmla="*/ 2372997 w 2817322"/>
                <a:gd name="connsiteY54" fmla="*/ 493352 h 667666"/>
                <a:gd name="connsiteX55" fmla="*/ 2309142 w 2817322"/>
                <a:gd name="connsiteY55" fmla="*/ 493707 h 667666"/>
                <a:gd name="connsiteX56" fmla="*/ 2388091 w 2817322"/>
                <a:gd name="connsiteY56" fmla="*/ 458747 h 667666"/>
                <a:gd name="connsiteX57" fmla="*/ 2462811 w 2817322"/>
                <a:gd name="connsiteY57" fmla="*/ 424546 h 667666"/>
                <a:gd name="connsiteX58" fmla="*/ 2650665 w 2817322"/>
                <a:gd name="connsiteY58" fmla="*/ 460632 h 667666"/>
                <a:gd name="connsiteX59" fmla="*/ 2538522 w 2817322"/>
                <a:gd name="connsiteY59" fmla="*/ 434753 h 667666"/>
                <a:gd name="connsiteX60" fmla="*/ 2624786 w 2817322"/>
                <a:gd name="connsiteY60" fmla="*/ 357115 h 667666"/>
                <a:gd name="connsiteX61" fmla="*/ 2642039 w 2817322"/>
                <a:gd name="connsiteY61" fmla="*/ 331236 h 667666"/>
                <a:gd name="connsiteX62" fmla="*/ 2693797 w 2817322"/>
                <a:gd name="connsiteY62" fmla="*/ 288104 h 667666"/>
                <a:gd name="connsiteX63" fmla="*/ 2719676 w 2817322"/>
                <a:gd name="connsiteY63" fmla="*/ 279477 h 667666"/>
                <a:gd name="connsiteX64" fmla="*/ 2403597 w 2817322"/>
                <a:gd name="connsiteY64" fmla="*/ 301115 h 667666"/>
                <a:gd name="connsiteX65" fmla="*/ 2711050 w 2817322"/>
                <a:gd name="connsiteY65" fmla="*/ 193213 h 667666"/>
                <a:gd name="connsiteX66" fmla="*/ 2762808 w 2817322"/>
                <a:gd name="connsiteY66" fmla="*/ 158707 h 667666"/>
                <a:gd name="connsiteX67" fmla="*/ 2788688 w 2817322"/>
                <a:gd name="connsiteY67" fmla="*/ 132828 h 667666"/>
                <a:gd name="connsiteX68" fmla="*/ 2323930 w 2817322"/>
                <a:gd name="connsiteY68" fmla="*/ 313098 h 667666"/>
                <a:gd name="connsiteX69" fmla="*/ 2436716 w 2817322"/>
                <a:gd name="connsiteY69" fmla="*/ 299518 h 667666"/>
                <a:gd name="connsiteX70" fmla="*/ 2324752 w 2817322"/>
                <a:gd name="connsiteY70" fmla="*/ 330090 h 667666"/>
                <a:gd name="connsiteX71" fmla="*/ 2306268 w 2817322"/>
                <a:gd name="connsiteY71" fmla="*/ 348362 h 667666"/>
                <a:gd name="connsiteX72" fmla="*/ 2142683 w 2817322"/>
                <a:gd name="connsiteY72" fmla="*/ 286246 h 667666"/>
                <a:gd name="connsiteX73" fmla="*/ 2685171 w 2817322"/>
                <a:gd name="connsiteY73" fmla="*/ 115575 h 667666"/>
                <a:gd name="connsiteX74" fmla="*/ 2633412 w 2817322"/>
                <a:gd name="connsiteY74" fmla="*/ 132828 h 667666"/>
                <a:gd name="connsiteX75" fmla="*/ 2607533 w 2817322"/>
                <a:gd name="connsiteY75" fmla="*/ 150081 h 667666"/>
                <a:gd name="connsiteX76" fmla="*/ 2581654 w 2817322"/>
                <a:gd name="connsiteY76" fmla="*/ 158707 h 667666"/>
                <a:gd name="connsiteX77" fmla="*/ 2391873 w 2817322"/>
                <a:gd name="connsiteY77" fmla="*/ 175960 h 667666"/>
                <a:gd name="connsiteX78" fmla="*/ 2340114 w 2817322"/>
                <a:gd name="connsiteY78" fmla="*/ 184587 h 667666"/>
                <a:gd name="connsiteX79" fmla="*/ 2219344 w 2817322"/>
                <a:gd name="connsiteY79" fmla="*/ 167334 h 667666"/>
                <a:gd name="connsiteX80" fmla="*/ 2245224 w 2817322"/>
                <a:gd name="connsiteY80" fmla="*/ 124202 h 667666"/>
                <a:gd name="connsiteX81" fmla="*/ 2271103 w 2817322"/>
                <a:gd name="connsiteY81" fmla="*/ 106949 h 667666"/>
                <a:gd name="connsiteX82" fmla="*/ 2305608 w 2817322"/>
                <a:gd name="connsiteY82" fmla="*/ 72443 h 667666"/>
                <a:gd name="connsiteX83" fmla="*/ 2340114 w 2817322"/>
                <a:gd name="connsiteY83" fmla="*/ 46564 h 667666"/>
                <a:gd name="connsiteX84" fmla="*/ 2279729 w 2817322"/>
                <a:gd name="connsiteY84" fmla="*/ 55190 h 667666"/>
                <a:gd name="connsiteX85" fmla="*/ 2227971 w 2817322"/>
                <a:gd name="connsiteY85" fmla="*/ 72443 h 667666"/>
                <a:gd name="connsiteX86" fmla="*/ 2202091 w 2817322"/>
                <a:gd name="connsiteY86" fmla="*/ 89696 h 667666"/>
                <a:gd name="connsiteX87" fmla="*/ 2107201 w 2817322"/>
                <a:gd name="connsiteY87" fmla="*/ 106949 h 667666"/>
                <a:gd name="connsiteX88" fmla="*/ 2055442 w 2817322"/>
                <a:gd name="connsiteY88" fmla="*/ 124202 h 667666"/>
                <a:gd name="connsiteX89" fmla="*/ 2029563 w 2817322"/>
                <a:gd name="connsiteY89" fmla="*/ 132828 h 667666"/>
                <a:gd name="connsiteX90" fmla="*/ 1900167 w 2817322"/>
                <a:gd name="connsiteY90" fmla="*/ 167334 h 667666"/>
                <a:gd name="connsiteX91" fmla="*/ 1788024 w 2817322"/>
                <a:gd name="connsiteY91" fmla="*/ 158707 h 667666"/>
                <a:gd name="connsiteX92" fmla="*/ 1753518 w 2817322"/>
                <a:gd name="connsiteY92" fmla="*/ 115575 h 667666"/>
                <a:gd name="connsiteX93" fmla="*/ 1727639 w 2817322"/>
                <a:gd name="connsiteY93" fmla="*/ 106949 h 667666"/>
                <a:gd name="connsiteX94" fmla="*/ 1658627 w 2817322"/>
                <a:gd name="connsiteY94" fmla="*/ 115575 h 667666"/>
                <a:gd name="connsiteX95" fmla="*/ 1632748 w 2817322"/>
                <a:gd name="connsiteY95" fmla="*/ 132828 h 667666"/>
                <a:gd name="connsiteX96" fmla="*/ 1766287 w 2817322"/>
                <a:gd name="connsiteY96" fmla="*/ 282124 h 667666"/>
                <a:gd name="connsiteX97" fmla="*/ 1132416 w 2817322"/>
                <a:gd name="connsiteY97" fmla="*/ 150081 h 667666"/>
                <a:gd name="connsiteX98" fmla="*/ 1089284 w 2817322"/>
                <a:gd name="connsiteY98" fmla="*/ 167334 h 667666"/>
                <a:gd name="connsiteX99" fmla="*/ 1046152 w 2817322"/>
                <a:gd name="connsiteY99" fmla="*/ 175960 h 667666"/>
                <a:gd name="connsiteX100" fmla="*/ 856371 w 2817322"/>
                <a:gd name="connsiteY100" fmla="*/ 150081 h 667666"/>
                <a:gd name="connsiteX101" fmla="*/ 787359 w 2817322"/>
                <a:gd name="connsiteY101" fmla="*/ 132828 h 667666"/>
                <a:gd name="connsiteX102" fmla="*/ 735601 w 2817322"/>
                <a:gd name="connsiteY102" fmla="*/ 106949 h 667666"/>
                <a:gd name="connsiteX103" fmla="*/ 709722 w 2817322"/>
                <a:gd name="connsiteY103" fmla="*/ 98322 h 667666"/>
                <a:gd name="connsiteX104" fmla="*/ 692469 w 2817322"/>
                <a:gd name="connsiteY104" fmla="*/ 72443 h 667666"/>
                <a:gd name="connsiteX105" fmla="*/ 718348 w 2817322"/>
                <a:gd name="connsiteY105" fmla="*/ 55190 h 667666"/>
                <a:gd name="connsiteX106" fmla="*/ 778733 w 2817322"/>
                <a:gd name="connsiteY106" fmla="*/ 29311 h 667666"/>
                <a:gd name="connsiteX107" fmla="*/ 554446 w 2817322"/>
                <a:gd name="connsiteY107" fmla="*/ 12058 h 667666"/>
                <a:gd name="connsiteX108" fmla="*/ 626642 w 2817322"/>
                <a:gd name="connsiteY108" fmla="*/ 176662 h 667666"/>
                <a:gd name="connsiteX109" fmla="*/ 517235 w 2817322"/>
                <a:gd name="connsiteY109" fmla="*/ 128531 h 667666"/>
                <a:gd name="connsiteX110" fmla="*/ 503712 w 2817322"/>
                <a:gd name="connsiteY110" fmla="*/ 159307 h 667666"/>
                <a:gd name="connsiteX0" fmla="*/ 503712 w 2817320"/>
                <a:gd name="connsiteY0" fmla="*/ 159307 h 667666"/>
                <a:gd name="connsiteX1" fmla="*/ 273751 w 2817320"/>
                <a:gd name="connsiteY1" fmla="*/ 36302 h 667666"/>
                <a:gd name="connsiteX2" fmla="*/ 323977 w 2817320"/>
                <a:gd name="connsiteY2" fmla="*/ 134353 h 667666"/>
                <a:gd name="connsiteX3" fmla="*/ 432482 w 2817320"/>
                <a:gd name="connsiteY3" fmla="*/ 164932 h 667666"/>
                <a:gd name="connsiteX4" fmla="*/ 229902 w 2817320"/>
                <a:gd name="connsiteY4" fmla="*/ 126957 h 667666"/>
                <a:gd name="connsiteX5" fmla="*/ 10982 w 2817320"/>
                <a:gd name="connsiteY5" fmla="*/ 175960 h 667666"/>
                <a:gd name="connsiteX6" fmla="*/ 36861 w 2817320"/>
                <a:gd name="connsiteY6" fmla="*/ 193213 h 667666"/>
                <a:gd name="connsiteX7" fmla="*/ 243895 w 2817320"/>
                <a:gd name="connsiteY7" fmla="*/ 201839 h 667666"/>
                <a:gd name="connsiteX8" fmla="*/ 235269 w 2817320"/>
                <a:gd name="connsiteY8" fmla="*/ 288104 h 667666"/>
                <a:gd name="connsiteX9" fmla="*/ 209390 w 2817320"/>
                <a:gd name="connsiteY9" fmla="*/ 305356 h 667666"/>
                <a:gd name="connsiteX10" fmla="*/ 157631 w 2817320"/>
                <a:gd name="connsiteY10" fmla="*/ 357115 h 667666"/>
                <a:gd name="connsiteX11" fmla="*/ 123125 w 2817320"/>
                <a:gd name="connsiteY11" fmla="*/ 408873 h 667666"/>
                <a:gd name="connsiteX12" fmla="*/ 71367 w 2817320"/>
                <a:gd name="connsiteY12" fmla="*/ 443379 h 667666"/>
                <a:gd name="connsiteX13" fmla="*/ 62740 w 2817320"/>
                <a:gd name="connsiteY13" fmla="*/ 469258 h 667666"/>
                <a:gd name="connsiteX14" fmla="*/ 114499 w 2817320"/>
                <a:gd name="connsiteY14" fmla="*/ 486511 h 667666"/>
                <a:gd name="connsiteX15" fmla="*/ 183510 w 2817320"/>
                <a:gd name="connsiteY15" fmla="*/ 477885 h 667666"/>
                <a:gd name="connsiteX16" fmla="*/ 209390 w 2817320"/>
                <a:gd name="connsiteY16" fmla="*/ 469258 h 667666"/>
                <a:gd name="connsiteX17" fmla="*/ 269774 w 2817320"/>
                <a:gd name="connsiteY17" fmla="*/ 452005 h 667666"/>
                <a:gd name="connsiteX18" fmla="*/ 338786 w 2817320"/>
                <a:gd name="connsiteY18" fmla="*/ 460632 h 667666"/>
                <a:gd name="connsiteX19" fmla="*/ 381918 w 2817320"/>
                <a:gd name="connsiteY19" fmla="*/ 512390 h 667666"/>
                <a:gd name="connsiteX20" fmla="*/ 407797 w 2817320"/>
                <a:gd name="connsiteY20" fmla="*/ 529643 h 667666"/>
                <a:gd name="connsiteX21" fmla="*/ 459556 w 2817320"/>
                <a:gd name="connsiteY21" fmla="*/ 521017 h 667666"/>
                <a:gd name="connsiteX22" fmla="*/ 485435 w 2817320"/>
                <a:gd name="connsiteY22" fmla="*/ 503764 h 667666"/>
                <a:gd name="connsiteX23" fmla="*/ 519940 w 2817320"/>
                <a:gd name="connsiteY23" fmla="*/ 486511 h 667666"/>
                <a:gd name="connsiteX24" fmla="*/ 571699 w 2817320"/>
                <a:gd name="connsiteY24" fmla="*/ 460632 h 667666"/>
                <a:gd name="connsiteX25" fmla="*/ 632084 w 2817320"/>
                <a:gd name="connsiteY25" fmla="*/ 469258 h 667666"/>
                <a:gd name="connsiteX26" fmla="*/ 657963 w 2817320"/>
                <a:gd name="connsiteY26" fmla="*/ 495137 h 667666"/>
                <a:gd name="connsiteX27" fmla="*/ 692469 w 2817320"/>
                <a:gd name="connsiteY27" fmla="*/ 512390 h 667666"/>
                <a:gd name="connsiteX28" fmla="*/ 770107 w 2817320"/>
                <a:gd name="connsiteY28" fmla="*/ 503764 h 667666"/>
                <a:gd name="connsiteX29" fmla="*/ 821865 w 2817320"/>
                <a:gd name="connsiteY29" fmla="*/ 469258 h 667666"/>
                <a:gd name="connsiteX30" fmla="*/ 847744 w 2817320"/>
                <a:gd name="connsiteY30" fmla="*/ 452005 h 667666"/>
                <a:gd name="connsiteX31" fmla="*/ 899503 w 2817320"/>
                <a:gd name="connsiteY31" fmla="*/ 408873 h 667666"/>
                <a:gd name="connsiteX32" fmla="*/ 925382 w 2817320"/>
                <a:gd name="connsiteY32" fmla="*/ 400247 h 667666"/>
                <a:gd name="connsiteX33" fmla="*/ 951261 w 2817320"/>
                <a:gd name="connsiteY33" fmla="*/ 382994 h 667666"/>
                <a:gd name="connsiteX34" fmla="*/ 972832 w 2817320"/>
                <a:gd name="connsiteY34" fmla="*/ 471685 h 667666"/>
                <a:gd name="connsiteX35" fmla="*/ 1063405 w 2817320"/>
                <a:gd name="connsiteY35" fmla="*/ 382994 h 667666"/>
                <a:gd name="connsiteX36" fmla="*/ 1075652 w 2817320"/>
                <a:gd name="connsiteY36" fmla="*/ 507280 h 667666"/>
                <a:gd name="connsiteX37" fmla="*/ 1166922 w 2817320"/>
                <a:gd name="connsiteY37" fmla="*/ 426126 h 667666"/>
                <a:gd name="connsiteX38" fmla="*/ 1184174 w 2817320"/>
                <a:gd name="connsiteY38" fmla="*/ 452005 h 667666"/>
                <a:gd name="connsiteX39" fmla="*/ 1244559 w 2817320"/>
                <a:gd name="connsiteY39" fmla="*/ 477885 h 667666"/>
                <a:gd name="connsiteX40" fmla="*/ 1270439 w 2817320"/>
                <a:gd name="connsiteY40" fmla="*/ 495137 h 667666"/>
                <a:gd name="connsiteX41" fmla="*/ 1304944 w 2817320"/>
                <a:gd name="connsiteY41" fmla="*/ 512390 h 667666"/>
                <a:gd name="connsiteX42" fmla="*/ 1330824 w 2817320"/>
                <a:gd name="connsiteY42" fmla="*/ 538270 h 667666"/>
                <a:gd name="connsiteX43" fmla="*/ 1391208 w 2817320"/>
                <a:gd name="connsiteY43" fmla="*/ 555522 h 667666"/>
                <a:gd name="connsiteX44" fmla="*/ 1425714 w 2817320"/>
                <a:gd name="connsiteY44" fmla="*/ 572775 h 667666"/>
                <a:gd name="connsiteX45" fmla="*/ 1460220 w 2817320"/>
                <a:gd name="connsiteY45" fmla="*/ 581402 h 667666"/>
                <a:gd name="connsiteX46" fmla="*/ 1555110 w 2817320"/>
                <a:gd name="connsiteY46" fmla="*/ 598654 h 667666"/>
                <a:gd name="connsiteX47" fmla="*/ 1995057 w 2817320"/>
                <a:gd name="connsiteY47" fmla="*/ 607281 h 667666"/>
                <a:gd name="connsiteX48" fmla="*/ 2081322 w 2817320"/>
                <a:gd name="connsiteY48" fmla="*/ 633160 h 667666"/>
                <a:gd name="connsiteX49" fmla="*/ 2107201 w 2817320"/>
                <a:gd name="connsiteY49" fmla="*/ 650413 h 667666"/>
                <a:gd name="connsiteX50" fmla="*/ 2253850 w 2817320"/>
                <a:gd name="connsiteY50" fmla="*/ 667666 h 667666"/>
                <a:gd name="connsiteX51" fmla="*/ 2279729 w 2817320"/>
                <a:gd name="connsiteY51" fmla="*/ 650413 h 667666"/>
                <a:gd name="connsiteX52" fmla="*/ 2322861 w 2817320"/>
                <a:gd name="connsiteY52" fmla="*/ 607281 h 667666"/>
                <a:gd name="connsiteX53" fmla="*/ 2391873 w 2817320"/>
                <a:gd name="connsiteY53" fmla="*/ 564149 h 667666"/>
                <a:gd name="connsiteX54" fmla="*/ 2372997 w 2817320"/>
                <a:gd name="connsiteY54" fmla="*/ 493352 h 667666"/>
                <a:gd name="connsiteX55" fmla="*/ 2309142 w 2817320"/>
                <a:gd name="connsiteY55" fmla="*/ 493707 h 667666"/>
                <a:gd name="connsiteX56" fmla="*/ 2388091 w 2817320"/>
                <a:gd name="connsiteY56" fmla="*/ 458747 h 667666"/>
                <a:gd name="connsiteX57" fmla="*/ 2462811 w 2817320"/>
                <a:gd name="connsiteY57" fmla="*/ 424546 h 667666"/>
                <a:gd name="connsiteX58" fmla="*/ 2650665 w 2817320"/>
                <a:gd name="connsiteY58" fmla="*/ 460632 h 667666"/>
                <a:gd name="connsiteX59" fmla="*/ 2538522 w 2817320"/>
                <a:gd name="connsiteY59" fmla="*/ 434753 h 667666"/>
                <a:gd name="connsiteX60" fmla="*/ 2624786 w 2817320"/>
                <a:gd name="connsiteY60" fmla="*/ 357115 h 667666"/>
                <a:gd name="connsiteX61" fmla="*/ 2642039 w 2817320"/>
                <a:gd name="connsiteY61" fmla="*/ 331236 h 667666"/>
                <a:gd name="connsiteX62" fmla="*/ 2693797 w 2817320"/>
                <a:gd name="connsiteY62" fmla="*/ 288104 h 667666"/>
                <a:gd name="connsiteX63" fmla="*/ 2719676 w 2817320"/>
                <a:gd name="connsiteY63" fmla="*/ 279477 h 667666"/>
                <a:gd name="connsiteX64" fmla="*/ 2403597 w 2817320"/>
                <a:gd name="connsiteY64" fmla="*/ 301115 h 667666"/>
                <a:gd name="connsiteX65" fmla="*/ 2711050 w 2817320"/>
                <a:gd name="connsiteY65" fmla="*/ 193213 h 667666"/>
                <a:gd name="connsiteX66" fmla="*/ 2762808 w 2817320"/>
                <a:gd name="connsiteY66" fmla="*/ 158707 h 667666"/>
                <a:gd name="connsiteX67" fmla="*/ 2788688 w 2817320"/>
                <a:gd name="connsiteY67" fmla="*/ 132828 h 667666"/>
                <a:gd name="connsiteX68" fmla="*/ 2323930 w 2817320"/>
                <a:gd name="connsiteY68" fmla="*/ 313098 h 667666"/>
                <a:gd name="connsiteX69" fmla="*/ 2436716 w 2817320"/>
                <a:gd name="connsiteY69" fmla="*/ 299518 h 667666"/>
                <a:gd name="connsiteX70" fmla="*/ 2324752 w 2817320"/>
                <a:gd name="connsiteY70" fmla="*/ 330090 h 667666"/>
                <a:gd name="connsiteX71" fmla="*/ 2306268 w 2817320"/>
                <a:gd name="connsiteY71" fmla="*/ 348362 h 667666"/>
                <a:gd name="connsiteX72" fmla="*/ 2142683 w 2817320"/>
                <a:gd name="connsiteY72" fmla="*/ 286246 h 667666"/>
                <a:gd name="connsiteX73" fmla="*/ 2685171 w 2817320"/>
                <a:gd name="connsiteY73" fmla="*/ 115575 h 667666"/>
                <a:gd name="connsiteX74" fmla="*/ 2633412 w 2817320"/>
                <a:gd name="connsiteY74" fmla="*/ 132828 h 667666"/>
                <a:gd name="connsiteX75" fmla="*/ 2607533 w 2817320"/>
                <a:gd name="connsiteY75" fmla="*/ 150081 h 667666"/>
                <a:gd name="connsiteX76" fmla="*/ 2581654 w 2817320"/>
                <a:gd name="connsiteY76" fmla="*/ 158707 h 667666"/>
                <a:gd name="connsiteX77" fmla="*/ 2391873 w 2817320"/>
                <a:gd name="connsiteY77" fmla="*/ 175960 h 667666"/>
                <a:gd name="connsiteX78" fmla="*/ 2340114 w 2817320"/>
                <a:gd name="connsiteY78" fmla="*/ 184587 h 667666"/>
                <a:gd name="connsiteX79" fmla="*/ 2219344 w 2817320"/>
                <a:gd name="connsiteY79" fmla="*/ 167334 h 667666"/>
                <a:gd name="connsiteX80" fmla="*/ 2245224 w 2817320"/>
                <a:gd name="connsiteY80" fmla="*/ 124202 h 667666"/>
                <a:gd name="connsiteX81" fmla="*/ 2271103 w 2817320"/>
                <a:gd name="connsiteY81" fmla="*/ 106949 h 667666"/>
                <a:gd name="connsiteX82" fmla="*/ 2305608 w 2817320"/>
                <a:gd name="connsiteY82" fmla="*/ 72443 h 667666"/>
                <a:gd name="connsiteX83" fmla="*/ 2340114 w 2817320"/>
                <a:gd name="connsiteY83" fmla="*/ 46564 h 667666"/>
                <a:gd name="connsiteX84" fmla="*/ 2279729 w 2817320"/>
                <a:gd name="connsiteY84" fmla="*/ 55190 h 667666"/>
                <a:gd name="connsiteX85" fmla="*/ 2227971 w 2817320"/>
                <a:gd name="connsiteY85" fmla="*/ 72443 h 667666"/>
                <a:gd name="connsiteX86" fmla="*/ 2202091 w 2817320"/>
                <a:gd name="connsiteY86" fmla="*/ 89696 h 667666"/>
                <a:gd name="connsiteX87" fmla="*/ 2107201 w 2817320"/>
                <a:gd name="connsiteY87" fmla="*/ 106949 h 667666"/>
                <a:gd name="connsiteX88" fmla="*/ 2055442 w 2817320"/>
                <a:gd name="connsiteY88" fmla="*/ 124202 h 667666"/>
                <a:gd name="connsiteX89" fmla="*/ 2029563 w 2817320"/>
                <a:gd name="connsiteY89" fmla="*/ 132828 h 667666"/>
                <a:gd name="connsiteX90" fmla="*/ 1900167 w 2817320"/>
                <a:gd name="connsiteY90" fmla="*/ 167334 h 667666"/>
                <a:gd name="connsiteX91" fmla="*/ 1788024 w 2817320"/>
                <a:gd name="connsiteY91" fmla="*/ 158707 h 667666"/>
                <a:gd name="connsiteX92" fmla="*/ 1753518 w 2817320"/>
                <a:gd name="connsiteY92" fmla="*/ 115575 h 667666"/>
                <a:gd name="connsiteX93" fmla="*/ 1727639 w 2817320"/>
                <a:gd name="connsiteY93" fmla="*/ 106949 h 667666"/>
                <a:gd name="connsiteX94" fmla="*/ 1658627 w 2817320"/>
                <a:gd name="connsiteY94" fmla="*/ 115575 h 667666"/>
                <a:gd name="connsiteX95" fmla="*/ 1632748 w 2817320"/>
                <a:gd name="connsiteY95" fmla="*/ 132828 h 667666"/>
                <a:gd name="connsiteX96" fmla="*/ 1766287 w 2817320"/>
                <a:gd name="connsiteY96" fmla="*/ 282124 h 667666"/>
                <a:gd name="connsiteX97" fmla="*/ 1132416 w 2817320"/>
                <a:gd name="connsiteY97" fmla="*/ 150081 h 667666"/>
                <a:gd name="connsiteX98" fmla="*/ 1089284 w 2817320"/>
                <a:gd name="connsiteY98" fmla="*/ 167334 h 667666"/>
                <a:gd name="connsiteX99" fmla="*/ 1046152 w 2817320"/>
                <a:gd name="connsiteY99" fmla="*/ 175960 h 667666"/>
                <a:gd name="connsiteX100" fmla="*/ 856371 w 2817320"/>
                <a:gd name="connsiteY100" fmla="*/ 150081 h 667666"/>
                <a:gd name="connsiteX101" fmla="*/ 787359 w 2817320"/>
                <a:gd name="connsiteY101" fmla="*/ 132828 h 667666"/>
                <a:gd name="connsiteX102" fmla="*/ 735601 w 2817320"/>
                <a:gd name="connsiteY102" fmla="*/ 106949 h 667666"/>
                <a:gd name="connsiteX103" fmla="*/ 709722 w 2817320"/>
                <a:gd name="connsiteY103" fmla="*/ 98322 h 667666"/>
                <a:gd name="connsiteX104" fmla="*/ 692469 w 2817320"/>
                <a:gd name="connsiteY104" fmla="*/ 72443 h 667666"/>
                <a:gd name="connsiteX105" fmla="*/ 718348 w 2817320"/>
                <a:gd name="connsiteY105" fmla="*/ 55190 h 667666"/>
                <a:gd name="connsiteX106" fmla="*/ 778733 w 2817320"/>
                <a:gd name="connsiteY106" fmla="*/ 29311 h 667666"/>
                <a:gd name="connsiteX107" fmla="*/ 554446 w 2817320"/>
                <a:gd name="connsiteY107" fmla="*/ 12058 h 667666"/>
                <a:gd name="connsiteX108" fmla="*/ 626642 w 2817320"/>
                <a:gd name="connsiteY108" fmla="*/ 176662 h 667666"/>
                <a:gd name="connsiteX109" fmla="*/ 517235 w 2817320"/>
                <a:gd name="connsiteY109" fmla="*/ 128531 h 667666"/>
                <a:gd name="connsiteX110" fmla="*/ 503712 w 2817320"/>
                <a:gd name="connsiteY110" fmla="*/ 159307 h 667666"/>
                <a:gd name="connsiteX0" fmla="*/ 503712 w 2817322"/>
                <a:gd name="connsiteY0" fmla="*/ 133159 h 641518"/>
                <a:gd name="connsiteX1" fmla="*/ 273751 w 2817322"/>
                <a:gd name="connsiteY1" fmla="*/ 10154 h 641518"/>
                <a:gd name="connsiteX2" fmla="*/ 323977 w 2817322"/>
                <a:gd name="connsiteY2" fmla="*/ 108205 h 641518"/>
                <a:gd name="connsiteX3" fmla="*/ 432482 w 2817322"/>
                <a:gd name="connsiteY3" fmla="*/ 138784 h 641518"/>
                <a:gd name="connsiteX4" fmla="*/ 229902 w 2817322"/>
                <a:gd name="connsiteY4" fmla="*/ 100809 h 641518"/>
                <a:gd name="connsiteX5" fmla="*/ 10982 w 2817322"/>
                <a:gd name="connsiteY5" fmla="*/ 149812 h 641518"/>
                <a:gd name="connsiteX6" fmla="*/ 36861 w 2817322"/>
                <a:gd name="connsiteY6" fmla="*/ 167065 h 641518"/>
                <a:gd name="connsiteX7" fmla="*/ 243895 w 2817322"/>
                <a:gd name="connsiteY7" fmla="*/ 175691 h 641518"/>
                <a:gd name="connsiteX8" fmla="*/ 235269 w 2817322"/>
                <a:gd name="connsiteY8" fmla="*/ 261956 h 641518"/>
                <a:gd name="connsiteX9" fmla="*/ 209390 w 2817322"/>
                <a:gd name="connsiteY9" fmla="*/ 279208 h 641518"/>
                <a:gd name="connsiteX10" fmla="*/ 157631 w 2817322"/>
                <a:gd name="connsiteY10" fmla="*/ 330967 h 641518"/>
                <a:gd name="connsiteX11" fmla="*/ 123125 w 2817322"/>
                <a:gd name="connsiteY11" fmla="*/ 382725 h 641518"/>
                <a:gd name="connsiteX12" fmla="*/ 71367 w 2817322"/>
                <a:gd name="connsiteY12" fmla="*/ 417231 h 641518"/>
                <a:gd name="connsiteX13" fmla="*/ 62740 w 2817322"/>
                <a:gd name="connsiteY13" fmla="*/ 443110 h 641518"/>
                <a:gd name="connsiteX14" fmla="*/ 114499 w 2817322"/>
                <a:gd name="connsiteY14" fmla="*/ 460363 h 641518"/>
                <a:gd name="connsiteX15" fmla="*/ 183510 w 2817322"/>
                <a:gd name="connsiteY15" fmla="*/ 451737 h 641518"/>
                <a:gd name="connsiteX16" fmla="*/ 209390 w 2817322"/>
                <a:gd name="connsiteY16" fmla="*/ 443110 h 641518"/>
                <a:gd name="connsiteX17" fmla="*/ 269774 w 2817322"/>
                <a:gd name="connsiteY17" fmla="*/ 425857 h 641518"/>
                <a:gd name="connsiteX18" fmla="*/ 338786 w 2817322"/>
                <a:gd name="connsiteY18" fmla="*/ 434484 h 641518"/>
                <a:gd name="connsiteX19" fmla="*/ 381918 w 2817322"/>
                <a:gd name="connsiteY19" fmla="*/ 486242 h 641518"/>
                <a:gd name="connsiteX20" fmla="*/ 407797 w 2817322"/>
                <a:gd name="connsiteY20" fmla="*/ 503495 h 641518"/>
                <a:gd name="connsiteX21" fmla="*/ 459556 w 2817322"/>
                <a:gd name="connsiteY21" fmla="*/ 494869 h 641518"/>
                <a:gd name="connsiteX22" fmla="*/ 485435 w 2817322"/>
                <a:gd name="connsiteY22" fmla="*/ 477616 h 641518"/>
                <a:gd name="connsiteX23" fmla="*/ 519940 w 2817322"/>
                <a:gd name="connsiteY23" fmla="*/ 460363 h 641518"/>
                <a:gd name="connsiteX24" fmla="*/ 571699 w 2817322"/>
                <a:gd name="connsiteY24" fmla="*/ 434484 h 641518"/>
                <a:gd name="connsiteX25" fmla="*/ 632084 w 2817322"/>
                <a:gd name="connsiteY25" fmla="*/ 443110 h 641518"/>
                <a:gd name="connsiteX26" fmla="*/ 657963 w 2817322"/>
                <a:gd name="connsiteY26" fmla="*/ 468989 h 641518"/>
                <a:gd name="connsiteX27" fmla="*/ 692469 w 2817322"/>
                <a:gd name="connsiteY27" fmla="*/ 486242 h 641518"/>
                <a:gd name="connsiteX28" fmla="*/ 770107 w 2817322"/>
                <a:gd name="connsiteY28" fmla="*/ 477616 h 641518"/>
                <a:gd name="connsiteX29" fmla="*/ 821865 w 2817322"/>
                <a:gd name="connsiteY29" fmla="*/ 443110 h 641518"/>
                <a:gd name="connsiteX30" fmla="*/ 847744 w 2817322"/>
                <a:gd name="connsiteY30" fmla="*/ 425857 h 641518"/>
                <a:gd name="connsiteX31" fmla="*/ 899503 w 2817322"/>
                <a:gd name="connsiteY31" fmla="*/ 382725 h 641518"/>
                <a:gd name="connsiteX32" fmla="*/ 925382 w 2817322"/>
                <a:gd name="connsiteY32" fmla="*/ 374099 h 641518"/>
                <a:gd name="connsiteX33" fmla="*/ 951261 w 2817322"/>
                <a:gd name="connsiteY33" fmla="*/ 356846 h 641518"/>
                <a:gd name="connsiteX34" fmla="*/ 972832 w 2817322"/>
                <a:gd name="connsiteY34" fmla="*/ 445537 h 641518"/>
                <a:gd name="connsiteX35" fmla="*/ 1063405 w 2817322"/>
                <a:gd name="connsiteY35" fmla="*/ 356846 h 641518"/>
                <a:gd name="connsiteX36" fmla="*/ 1075652 w 2817322"/>
                <a:gd name="connsiteY36" fmla="*/ 481132 h 641518"/>
                <a:gd name="connsiteX37" fmla="*/ 1166922 w 2817322"/>
                <a:gd name="connsiteY37" fmla="*/ 399978 h 641518"/>
                <a:gd name="connsiteX38" fmla="*/ 1184174 w 2817322"/>
                <a:gd name="connsiteY38" fmla="*/ 425857 h 641518"/>
                <a:gd name="connsiteX39" fmla="*/ 1244559 w 2817322"/>
                <a:gd name="connsiteY39" fmla="*/ 451737 h 641518"/>
                <a:gd name="connsiteX40" fmla="*/ 1270439 w 2817322"/>
                <a:gd name="connsiteY40" fmla="*/ 468989 h 641518"/>
                <a:gd name="connsiteX41" fmla="*/ 1304944 w 2817322"/>
                <a:gd name="connsiteY41" fmla="*/ 486242 h 641518"/>
                <a:gd name="connsiteX42" fmla="*/ 1330824 w 2817322"/>
                <a:gd name="connsiteY42" fmla="*/ 512122 h 641518"/>
                <a:gd name="connsiteX43" fmla="*/ 1391208 w 2817322"/>
                <a:gd name="connsiteY43" fmla="*/ 529374 h 641518"/>
                <a:gd name="connsiteX44" fmla="*/ 1425714 w 2817322"/>
                <a:gd name="connsiteY44" fmla="*/ 546627 h 641518"/>
                <a:gd name="connsiteX45" fmla="*/ 1460220 w 2817322"/>
                <a:gd name="connsiteY45" fmla="*/ 555254 h 641518"/>
                <a:gd name="connsiteX46" fmla="*/ 1555110 w 2817322"/>
                <a:gd name="connsiteY46" fmla="*/ 572506 h 641518"/>
                <a:gd name="connsiteX47" fmla="*/ 1995057 w 2817322"/>
                <a:gd name="connsiteY47" fmla="*/ 581133 h 641518"/>
                <a:gd name="connsiteX48" fmla="*/ 2081322 w 2817322"/>
                <a:gd name="connsiteY48" fmla="*/ 607012 h 641518"/>
                <a:gd name="connsiteX49" fmla="*/ 2107201 w 2817322"/>
                <a:gd name="connsiteY49" fmla="*/ 624265 h 641518"/>
                <a:gd name="connsiteX50" fmla="*/ 2253850 w 2817322"/>
                <a:gd name="connsiteY50" fmla="*/ 641518 h 641518"/>
                <a:gd name="connsiteX51" fmla="*/ 2279729 w 2817322"/>
                <a:gd name="connsiteY51" fmla="*/ 624265 h 641518"/>
                <a:gd name="connsiteX52" fmla="*/ 2322861 w 2817322"/>
                <a:gd name="connsiteY52" fmla="*/ 581133 h 641518"/>
                <a:gd name="connsiteX53" fmla="*/ 2391873 w 2817322"/>
                <a:gd name="connsiteY53" fmla="*/ 538001 h 641518"/>
                <a:gd name="connsiteX54" fmla="*/ 2372997 w 2817322"/>
                <a:gd name="connsiteY54" fmla="*/ 467204 h 641518"/>
                <a:gd name="connsiteX55" fmla="*/ 2309142 w 2817322"/>
                <a:gd name="connsiteY55" fmla="*/ 467559 h 641518"/>
                <a:gd name="connsiteX56" fmla="*/ 2388091 w 2817322"/>
                <a:gd name="connsiteY56" fmla="*/ 432599 h 641518"/>
                <a:gd name="connsiteX57" fmla="*/ 2462811 w 2817322"/>
                <a:gd name="connsiteY57" fmla="*/ 398398 h 641518"/>
                <a:gd name="connsiteX58" fmla="*/ 2650665 w 2817322"/>
                <a:gd name="connsiteY58" fmla="*/ 434484 h 641518"/>
                <a:gd name="connsiteX59" fmla="*/ 2538522 w 2817322"/>
                <a:gd name="connsiteY59" fmla="*/ 408605 h 641518"/>
                <a:gd name="connsiteX60" fmla="*/ 2624786 w 2817322"/>
                <a:gd name="connsiteY60" fmla="*/ 330967 h 641518"/>
                <a:gd name="connsiteX61" fmla="*/ 2642039 w 2817322"/>
                <a:gd name="connsiteY61" fmla="*/ 305088 h 641518"/>
                <a:gd name="connsiteX62" fmla="*/ 2693797 w 2817322"/>
                <a:gd name="connsiteY62" fmla="*/ 261956 h 641518"/>
                <a:gd name="connsiteX63" fmla="*/ 2719676 w 2817322"/>
                <a:gd name="connsiteY63" fmla="*/ 253329 h 641518"/>
                <a:gd name="connsiteX64" fmla="*/ 2403597 w 2817322"/>
                <a:gd name="connsiteY64" fmla="*/ 274967 h 641518"/>
                <a:gd name="connsiteX65" fmla="*/ 2711050 w 2817322"/>
                <a:gd name="connsiteY65" fmla="*/ 167065 h 641518"/>
                <a:gd name="connsiteX66" fmla="*/ 2762808 w 2817322"/>
                <a:gd name="connsiteY66" fmla="*/ 132559 h 641518"/>
                <a:gd name="connsiteX67" fmla="*/ 2788688 w 2817322"/>
                <a:gd name="connsiteY67" fmla="*/ 106680 h 641518"/>
                <a:gd name="connsiteX68" fmla="*/ 2323930 w 2817322"/>
                <a:gd name="connsiteY68" fmla="*/ 286950 h 641518"/>
                <a:gd name="connsiteX69" fmla="*/ 2436716 w 2817322"/>
                <a:gd name="connsiteY69" fmla="*/ 273370 h 641518"/>
                <a:gd name="connsiteX70" fmla="*/ 2324752 w 2817322"/>
                <a:gd name="connsiteY70" fmla="*/ 303942 h 641518"/>
                <a:gd name="connsiteX71" fmla="*/ 2306268 w 2817322"/>
                <a:gd name="connsiteY71" fmla="*/ 322214 h 641518"/>
                <a:gd name="connsiteX72" fmla="*/ 2142683 w 2817322"/>
                <a:gd name="connsiteY72" fmla="*/ 260098 h 641518"/>
                <a:gd name="connsiteX73" fmla="*/ 2685171 w 2817322"/>
                <a:gd name="connsiteY73" fmla="*/ 89427 h 641518"/>
                <a:gd name="connsiteX74" fmla="*/ 2633412 w 2817322"/>
                <a:gd name="connsiteY74" fmla="*/ 106680 h 641518"/>
                <a:gd name="connsiteX75" fmla="*/ 2607533 w 2817322"/>
                <a:gd name="connsiteY75" fmla="*/ 123933 h 641518"/>
                <a:gd name="connsiteX76" fmla="*/ 2581654 w 2817322"/>
                <a:gd name="connsiteY76" fmla="*/ 132559 h 641518"/>
                <a:gd name="connsiteX77" fmla="*/ 2391873 w 2817322"/>
                <a:gd name="connsiteY77" fmla="*/ 149812 h 641518"/>
                <a:gd name="connsiteX78" fmla="*/ 2340114 w 2817322"/>
                <a:gd name="connsiteY78" fmla="*/ 158439 h 641518"/>
                <a:gd name="connsiteX79" fmla="*/ 2219344 w 2817322"/>
                <a:gd name="connsiteY79" fmla="*/ 141186 h 641518"/>
                <a:gd name="connsiteX80" fmla="*/ 2245224 w 2817322"/>
                <a:gd name="connsiteY80" fmla="*/ 98054 h 641518"/>
                <a:gd name="connsiteX81" fmla="*/ 2271103 w 2817322"/>
                <a:gd name="connsiteY81" fmla="*/ 80801 h 641518"/>
                <a:gd name="connsiteX82" fmla="*/ 2305608 w 2817322"/>
                <a:gd name="connsiteY82" fmla="*/ 46295 h 641518"/>
                <a:gd name="connsiteX83" fmla="*/ 2340114 w 2817322"/>
                <a:gd name="connsiteY83" fmla="*/ 20416 h 641518"/>
                <a:gd name="connsiteX84" fmla="*/ 2279729 w 2817322"/>
                <a:gd name="connsiteY84" fmla="*/ 29042 h 641518"/>
                <a:gd name="connsiteX85" fmla="*/ 2227971 w 2817322"/>
                <a:gd name="connsiteY85" fmla="*/ 46295 h 641518"/>
                <a:gd name="connsiteX86" fmla="*/ 2202091 w 2817322"/>
                <a:gd name="connsiteY86" fmla="*/ 63548 h 641518"/>
                <a:gd name="connsiteX87" fmla="*/ 2107201 w 2817322"/>
                <a:gd name="connsiteY87" fmla="*/ 80801 h 641518"/>
                <a:gd name="connsiteX88" fmla="*/ 2055442 w 2817322"/>
                <a:gd name="connsiteY88" fmla="*/ 98054 h 641518"/>
                <a:gd name="connsiteX89" fmla="*/ 2029563 w 2817322"/>
                <a:gd name="connsiteY89" fmla="*/ 106680 h 641518"/>
                <a:gd name="connsiteX90" fmla="*/ 1900167 w 2817322"/>
                <a:gd name="connsiteY90" fmla="*/ 141186 h 641518"/>
                <a:gd name="connsiteX91" fmla="*/ 1788024 w 2817322"/>
                <a:gd name="connsiteY91" fmla="*/ 132559 h 641518"/>
                <a:gd name="connsiteX92" fmla="*/ 1753518 w 2817322"/>
                <a:gd name="connsiteY92" fmla="*/ 89427 h 641518"/>
                <a:gd name="connsiteX93" fmla="*/ 1727639 w 2817322"/>
                <a:gd name="connsiteY93" fmla="*/ 80801 h 641518"/>
                <a:gd name="connsiteX94" fmla="*/ 1658627 w 2817322"/>
                <a:gd name="connsiteY94" fmla="*/ 89427 h 641518"/>
                <a:gd name="connsiteX95" fmla="*/ 1632748 w 2817322"/>
                <a:gd name="connsiteY95" fmla="*/ 106680 h 641518"/>
                <a:gd name="connsiteX96" fmla="*/ 1766287 w 2817322"/>
                <a:gd name="connsiteY96" fmla="*/ 255976 h 641518"/>
                <a:gd name="connsiteX97" fmla="*/ 1132416 w 2817322"/>
                <a:gd name="connsiteY97" fmla="*/ 123933 h 641518"/>
                <a:gd name="connsiteX98" fmla="*/ 1089284 w 2817322"/>
                <a:gd name="connsiteY98" fmla="*/ 141186 h 641518"/>
                <a:gd name="connsiteX99" fmla="*/ 1046152 w 2817322"/>
                <a:gd name="connsiteY99" fmla="*/ 149812 h 641518"/>
                <a:gd name="connsiteX100" fmla="*/ 856371 w 2817322"/>
                <a:gd name="connsiteY100" fmla="*/ 123933 h 641518"/>
                <a:gd name="connsiteX101" fmla="*/ 787359 w 2817322"/>
                <a:gd name="connsiteY101" fmla="*/ 106680 h 641518"/>
                <a:gd name="connsiteX102" fmla="*/ 735601 w 2817322"/>
                <a:gd name="connsiteY102" fmla="*/ 80801 h 641518"/>
                <a:gd name="connsiteX103" fmla="*/ 709722 w 2817322"/>
                <a:gd name="connsiteY103" fmla="*/ 72174 h 641518"/>
                <a:gd name="connsiteX104" fmla="*/ 692469 w 2817322"/>
                <a:gd name="connsiteY104" fmla="*/ 46295 h 641518"/>
                <a:gd name="connsiteX105" fmla="*/ 718348 w 2817322"/>
                <a:gd name="connsiteY105" fmla="*/ 29042 h 641518"/>
                <a:gd name="connsiteX106" fmla="*/ 778733 w 2817322"/>
                <a:gd name="connsiteY106" fmla="*/ 3163 h 641518"/>
                <a:gd name="connsiteX107" fmla="*/ 658636 w 2817322"/>
                <a:gd name="connsiteY107" fmla="*/ 135561 h 641518"/>
                <a:gd name="connsiteX108" fmla="*/ 626642 w 2817322"/>
                <a:gd name="connsiteY108" fmla="*/ 150514 h 641518"/>
                <a:gd name="connsiteX109" fmla="*/ 517235 w 2817322"/>
                <a:gd name="connsiteY109" fmla="*/ 102383 h 641518"/>
                <a:gd name="connsiteX110" fmla="*/ 503712 w 2817322"/>
                <a:gd name="connsiteY110" fmla="*/ 133159 h 641518"/>
                <a:gd name="connsiteX0" fmla="*/ 503712 w 2817320"/>
                <a:gd name="connsiteY0" fmla="*/ 133159 h 641518"/>
                <a:gd name="connsiteX1" fmla="*/ 273751 w 2817320"/>
                <a:gd name="connsiteY1" fmla="*/ 10154 h 641518"/>
                <a:gd name="connsiteX2" fmla="*/ 323977 w 2817320"/>
                <a:gd name="connsiteY2" fmla="*/ 108205 h 641518"/>
                <a:gd name="connsiteX3" fmla="*/ 432482 w 2817320"/>
                <a:gd name="connsiteY3" fmla="*/ 138784 h 641518"/>
                <a:gd name="connsiteX4" fmla="*/ 229902 w 2817320"/>
                <a:gd name="connsiteY4" fmla="*/ 100809 h 641518"/>
                <a:gd name="connsiteX5" fmla="*/ 10982 w 2817320"/>
                <a:gd name="connsiteY5" fmla="*/ 149812 h 641518"/>
                <a:gd name="connsiteX6" fmla="*/ 36861 w 2817320"/>
                <a:gd name="connsiteY6" fmla="*/ 167065 h 641518"/>
                <a:gd name="connsiteX7" fmla="*/ 243895 w 2817320"/>
                <a:gd name="connsiteY7" fmla="*/ 175691 h 641518"/>
                <a:gd name="connsiteX8" fmla="*/ 235269 w 2817320"/>
                <a:gd name="connsiteY8" fmla="*/ 261956 h 641518"/>
                <a:gd name="connsiteX9" fmla="*/ 209390 w 2817320"/>
                <a:gd name="connsiteY9" fmla="*/ 279208 h 641518"/>
                <a:gd name="connsiteX10" fmla="*/ 157631 w 2817320"/>
                <a:gd name="connsiteY10" fmla="*/ 330967 h 641518"/>
                <a:gd name="connsiteX11" fmla="*/ 123125 w 2817320"/>
                <a:gd name="connsiteY11" fmla="*/ 382725 h 641518"/>
                <a:gd name="connsiteX12" fmla="*/ 71367 w 2817320"/>
                <a:gd name="connsiteY12" fmla="*/ 417231 h 641518"/>
                <a:gd name="connsiteX13" fmla="*/ 62740 w 2817320"/>
                <a:gd name="connsiteY13" fmla="*/ 443110 h 641518"/>
                <a:gd name="connsiteX14" fmla="*/ 114499 w 2817320"/>
                <a:gd name="connsiteY14" fmla="*/ 460363 h 641518"/>
                <a:gd name="connsiteX15" fmla="*/ 183510 w 2817320"/>
                <a:gd name="connsiteY15" fmla="*/ 451737 h 641518"/>
                <a:gd name="connsiteX16" fmla="*/ 209390 w 2817320"/>
                <a:gd name="connsiteY16" fmla="*/ 443110 h 641518"/>
                <a:gd name="connsiteX17" fmla="*/ 269774 w 2817320"/>
                <a:gd name="connsiteY17" fmla="*/ 425857 h 641518"/>
                <a:gd name="connsiteX18" fmla="*/ 338786 w 2817320"/>
                <a:gd name="connsiteY18" fmla="*/ 434484 h 641518"/>
                <a:gd name="connsiteX19" fmla="*/ 381918 w 2817320"/>
                <a:gd name="connsiteY19" fmla="*/ 486242 h 641518"/>
                <a:gd name="connsiteX20" fmla="*/ 407797 w 2817320"/>
                <a:gd name="connsiteY20" fmla="*/ 503495 h 641518"/>
                <a:gd name="connsiteX21" fmla="*/ 459556 w 2817320"/>
                <a:gd name="connsiteY21" fmla="*/ 494869 h 641518"/>
                <a:gd name="connsiteX22" fmla="*/ 485435 w 2817320"/>
                <a:gd name="connsiteY22" fmla="*/ 477616 h 641518"/>
                <a:gd name="connsiteX23" fmla="*/ 519940 w 2817320"/>
                <a:gd name="connsiteY23" fmla="*/ 460363 h 641518"/>
                <a:gd name="connsiteX24" fmla="*/ 571699 w 2817320"/>
                <a:gd name="connsiteY24" fmla="*/ 434484 h 641518"/>
                <a:gd name="connsiteX25" fmla="*/ 632084 w 2817320"/>
                <a:gd name="connsiteY25" fmla="*/ 443110 h 641518"/>
                <a:gd name="connsiteX26" fmla="*/ 657963 w 2817320"/>
                <a:gd name="connsiteY26" fmla="*/ 468989 h 641518"/>
                <a:gd name="connsiteX27" fmla="*/ 692469 w 2817320"/>
                <a:gd name="connsiteY27" fmla="*/ 486242 h 641518"/>
                <a:gd name="connsiteX28" fmla="*/ 770107 w 2817320"/>
                <a:gd name="connsiteY28" fmla="*/ 477616 h 641518"/>
                <a:gd name="connsiteX29" fmla="*/ 821865 w 2817320"/>
                <a:gd name="connsiteY29" fmla="*/ 443110 h 641518"/>
                <a:gd name="connsiteX30" fmla="*/ 847744 w 2817320"/>
                <a:gd name="connsiteY30" fmla="*/ 425857 h 641518"/>
                <a:gd name="connsiteX31" fmla="*/ 899503 w 2817320"/>
                <a:gd name="connsiteY31" fmla="*/ 382725 h 641518"/>
                <a:gd name="connsiteX32" fmla="*/ 925382 w 2817320"/>
                <a:gd name="connsiteY32" fmla="*/ 374099 h 641518"/>
                <a:gd name="connsiteX33" fmla="*/ 951261 w 2817320"/>
                <a:gd name="connsiteY33" fmla="*/ 356846 h 641518"/>
                <a:gd name="connsiteX34" fmla="*/ 972832 w 2817320"/>
                <a:gd name="connsiteY34" fmla="*/ 445537 h 641518"/>
                <a:gd name="connsiteX35" fmla="*/ 1063405 w 2817320"/>
                <a:gd name="connsiteY35" fmla="*/ 356846 h 641518"/>
                <a:gd name="connsiteX36" fmla="*/ 1075652 w 2817320"/>
                <a:gd name="connsiteY36" fmla="*/ 481132 h 641518"/>
                <a:gd name="connsiteX37" fmla="*/ 1166922 w 2817320"/>
                <a:gd name="connsiteY37" fmla="*/ 399978 h 641518"/>
                <a:gd name="connsiteX38" fmla="*/ 1184174 w 2817320"/>
                <a:gd name="connsiteY38" fmla="*/ 425857 h 641518"/>
                <a:gd name="connsiteX39" fmla="*/ 1244559 w 2817320"/>
                <a:gd name="connsiteY39" fmla="*/ 451737 h 641518"/>
                <a:gd name="connsiteX40" fmla="*/ 1270439 w 2817320"/>
                <a:gd name="connsiteY40" fmla="*/ 468989 h 641518"/>
                <a:gd name="connsiteX41" fmla="*/ 1304944 w 2817320"/>
                <a:gd name="connsiteY41" fmla="*/ 486242 h 641518"/>
                <a:gd name="connsiteX42" fmla="*/ 1330824 w 2817320"/>
                <a:gd name="connsiteY42" fmla="*/ 512122 h 641518"/>
                <a:gd name="connsiteX43" fmla="*/ 1391208 w 2817320"/>
                <a:gd name="connsiteY43" fmla="*/ 529374 h 641518"/>
                <a:gd name="connsiteX44" fmla="*/ 1425714 w 2817320"/>
                <a:gd name="connsiteY44" fmla="*/ 546627 h 641518"/>
                <a:gd name="connsiteX45" fmla="*/ 1460220 w 2817320"/>
                <a:gd name="connsiteY45" fmla="*/ 555254 h 641518"/>
                <a:gd name="connsiteX46" fmla="*/ 1555110 w 2817320"/>
                <a:gd name="connsiteY46" fmla="*/ 572506 h 641518"/>
                <a:gd name="connsiteX47" fmla="*/ 1995057 w 2817320"/>
                <a:gd name="connsiteY47" fmla="*/ 581133 h 641518"/>
                <a:gd name="connsiteX48" fmla="*/ 2081322 w 2817320"/>
                <a:gd name="connsiteY48" fmla="*/ 607012 h 641518"/>
                <a:gd name="connsiteX49" fmla="*/ 2107201 w 2817320"/>
                <a:gd name="connsiteY49" fmla="*/ 624265 h 641518"/>
                <a:gd name="connsiteX50" fmla="*/ 2253850 w 2817320"/>
                <a:gd name="connsiteY50" fmla="*/ 641518 h 641518"/>
                <a:gd name="connsiteX51" fmla="*/ 2279729 w 2817320"/>
                <a:gd name="connsiteY51" fmla="*/ 624265 h 641518"/>
                <a:gd name="connsiteX52" fmla="*/ 2322861 w 2817320"/>
                <a:gd name="connsiteY52" fmla="*/ 581133 h 641518"/>
                <a:gd name="connsiteX53" fmla="*/ 2391873 w 2817320"/>
                <a:gd name="connsiteY53" fmla="*/ 538001 h 641518"/>
                <a:gd name="connsiteX54" fmla="*/ 2372997 w 2817320"/>
                <a:gd name="connsiteY54" fmla="*/ 467204 h 641518"/>
                <a:gd name="connsiteX55" fmla="*/ 2309142 w 2817320"/>
                <a:gd name="connsiteY55" fmla="*/ 467559 h 641518"/>
                <a:gd name="connsiteX56" fmla="*/ 2388091 w 2817320"/>
                <a:gd name="connsiteY56" fmla="*/ 432599 h 641518"/>
                <a:gd name="connsiteX57" fmla="*/ 2462811 w 2817320"/>
                <a:gd name="connsiteY57" fmla="*/ 398398 h 641518"/>
                <a:gd name="connsiteX58" fmla="*/ 2650665 w 2817320"/>
                <a:gd name="connsiteY58" fmla="*/ 434484 h 641518"/>
                <a:gd name="connsiteX59" fmla="*/ 2538522 w 2817320"/>
                <a:gd name="connsiteY59" fmla="*/ 408605 h 641518"/>
                <a:gd name="connsiteX60" fmla="*/ 2624786 w 2817320"/>
                <a:gd name="connsiteY60" fmla="*/ 330967 h 641518"/>
                <a:gd name="connsiteX61" fmla="*/ 2642039 w 2817320"/>
                <a:gd name="connsiteY61" fmla="*/ 305088 h 641518"/>
                <a:gd name="connsiteX62" fmla="*/ 2693797 w 2817320"/>
                <a:gd name="connsiteY62" fmla="*/ 261956 h 641518"/>
                <a:gd name="connsiteX63" fmla="*/ 2719676 w 2817320"/>
                <a:gd name="connsiteY63" fmla="*/ 253329 h 641518"/>
                <a:gd name="connsiteX64" fmla="*/ 2403597 w 2817320"/>
                <a:gd name="connsiteY64" fmla="*/ 274967 h 641518"/>
                <a:gd name="connsiteX65" fmla="*/ 2711050 w 2817320"/>
                <a:gd name="connsiteY65" fmla="*/ 167065 h 641518"/>
                <a:gd name="connsiteX66" fmla="*/ 2762808 w 2817320"/>
                <a:gd name="connsiteY66" fmla="*/ 132559 h 641518"/>
                <a:gd name="connsiteX67" fmla="*/ 2788688 w 2817320"/>
                <a:gd name="connsiteY67" fmla="*/ 106680 h 641518"/>
                <a:gd name="connsiteX68" fmla="*/ 2323930 w 2817320"/>
                <a:gd name="connsiteY68" fmla="*/ 286950 h 641518"/>
                <a:gd name="connsiteX69" fmla="*/ 2436716 w 2817320"/>
                <a:gd name="connsiteY69" fmla="*/ 273370 h 641518"/>
                <a:gd name="connsiteX70" fmla="*/ 2324752 w 2817320"/>
                <a:gd name="connsiteY70" fmla="*/ 303942 h 641518"/>
                <a:gd name="connsiteX71" fmla="*/ 2306268 w 2817320"/>
                <a:gd name="connsiteY71" fmla="*/ 322214 h 641518"/>
                <a:gd name="connsiteX72" fmla="*/ 2142683 w 2817320"/>
                <a:gd name="connsiteY72" fmla="*/ 260098 h 641518"/>
                <a:gd name="connsiteX73" fmla="*/ 2685171 w 2817320"/>
                <a:gd name="connsiteY73" fmla="*/ 89427 h 641518"/>
                <a:gd name="connsiteX74" fmla="*/ 2633412 w 2817320"/>
                <a:gd name="connsiteY74" fmla="*/ 106680 h 641518"/>
                <a:gd name="connsiteX75" fmla="*/ 2607533 w 2817320"/>
                <a:gd name="connsiteY75" fmla="*/ 123933 h 641518"/>
                <a:gd name="connsiteX76" fmla="*/ 2581654 w 2817320"/>
                <a:gd name="connsiteY76" fmla="*/ 132559 h 641518"/>
                <a:gd name="connsiteX77" fmla="*/ 2391873 w 2817320"/>
                <a:gd name="connsiteY77" fmla="*/ 149812 h 641518"/>
                <a:gd name="connsiteX78" fmla="*/ 2340114 w 2817320"/>
                <a:gd name="connsiteY78" fmla="*/ 158439 h 641518"/>
                <a:gd name="connsiteX79" fmla="*/ 2219344 w 2817320"/>
                <a:gd name="connsiteY79" fmla="*/ 141186 h 641518"/>
                <a:gd name="connsiteX80" fmla="*/ 2245224 w 2817320"/>
                <a:gd name="connsiteY80" fmla="*/ 98054 h 641518"/>
                <a:gd name="connsiteX81" fmla="*/ 2271103 w 2817320"/>
                <a:gd name="connsiteY81" fmla="*/ 80801 h 641518"/>
                <a:gd name="connsiteX82" fmla="*/ 2305608 w 2817320"/>
                <a:gd name="connsiteY82" fmla="*/ 46295 h 641518"/>
                <a:gd name="connsiteX83" fmla="*/ 2340114 w 2817320"/>
                <a:gd name="connsiteY83" fmla="*/ 20416 h 641518"/>
                <a:gd name="connsiteX84" fmla="*/ 2279729 w 2817320"/>
                <a:gd name="connsiteY84" fmla="*/ 29042 h 641518"/>
                <a:gd name="connsiteX85" fmla="*/ 2227971 w 2817320"/>
                <a:gd name="connsiteY85" fmla="*/ 46295 h 641518"/>
                <a:gd name="connsiteX86" fmla="*/ 2202091 w 2817320"/>
                <a:gd name="connsiteY86" fmla="*/ 63548 h 641518"/>
                <a:gd name="connsiteX87" fmla="*/ 2107201 w 2817320"/>
                <a:gd name="connsiteY87" fmla="*/ 80801 h 641518"/>
                <a:gd name="connsiteX88" fmla="*/ 2055442 w 2817320"/>
                <a:gd name="connsiteY88" fmla="*/ 98054 h 641518"/>
                <a:gd name="connsiteX89" fmla="*/ 2029563 w 2817320"/>
                <a:gd name="connsiteY89" fmla="*/ 106680 h 641518"/>
                <a:gd name="connsiteX90" fmla="*/ 1900167 w 2817320"/>
                <a:gd name="connsiteY90" fmla="*/ 141186 h 641518"/>
                <a:gd name="connsiteX91" fmla="*/ 1788024 w 2817320"/>
                <a:gd name="connsiteY91" fmla="*/ 132559 h 641518"/>
                <a:gd name="connsiteX92" fmla="*/ 1753518 w 2817320"/>
                <a:gd name="connsiteY92" fmla="*/ 89427 h 641518"/>
                <a:gd name="connsiteX93" fmla="*/ 1727639 w 2817320"/>
                <a:gd name="connsiteY93" fmla="*/ 80801 h 641518"/>
                <a:gd name="connsiteX94" fmla="*/ 1658627 w 2817320"/>
                <a:gd name="connsiteY94" fmla="*/ 89427 h 641518"/>
                <a:gd name="connsiteX95" fmla="*/ 1632748 w 2817320"/>
                <a:gd name="connsiteY95" fmla="*/ 106680 h 641518"/>
                <a:gd name="connsiteX96" fmla="*/ 1766287 w 2817320"/>
                <a:gd name="connsiteY96" fmla="*/ 255976 h 641518"/>
                <a:gd name="connsiteX97" fmla="*/ 1132416 w 2817320"/>
                <a:gd name="connsiteY97" fmla="*/ 123933 h 641518"/>
                <a:gd name="connsiteX98" fmla="*/ 1089284 w 2817320"/>
                <a:gd name="connsiteY98" fmla="*/ 141186 h 641518"/>
                <a:gd name="connsiteX99" fmla="*/ 1046152 w 2817320"/>
                <a:gd name="connsiteY99" fmla="*/ 149812 h 641518"/>
                <a:gd name="connsiteX100" fmla="*/ 856371 w 2817320"/>
                <a:gd name="connsiteY100" fmla="*/ 123933 h 641518"/>
                <a:gd name="connsiteX101" fmla="*/ 787359 w 2817320"/>
                <a:gd name="connsiteY101" fmla="*/ 106680 h 641518"/>
                <a:gd name="connsiteX102" fmla="*/ 735601 w 2817320"/>
                <a:gd name="connsiteY102" fmla="*/ 80801 h 641518"/>
                <a:gd name="connsiteX103" fmla="*/ 709722 w 2817320"/>
                <a:gd name="connsiteY103" fmla="*/ 72174 h 641518"/>
                <a:gd name="connsiteX104" fmla="*/ 692469 w 2817320"/>
                <a:gd name="connsiteY104" fmla="*/ 46295 h 641518"/>
                <a:gd name="connsiteX105" fmla="*/ 614737 w 2817320"/>
                <a:gd name="connsiteY105" fmla="*/ 45323 h 641518"/>
                <a:gd name="connsiteX106" fmla="*/ 778733 w 2817320"/>
                <a:gd name="connsiteY106" fmla="*/ 3163 h 641518"/>
                <a:gd name="connsiteX107" fmla="*/ 658636 w 2817320"/>
                <a:gd name="connsiteY107" fmla="*/ 135561 h 641518"/>
                <a:gd name="connsiteX108" fmla="*/ 626642 w 2817320"/>
                <a:gd name="connsiteY108" fmla="*/ 150514 h 641518"/>
                <a:gd name="connsiteX109" fmla="*/ 517235 w 2817320"/>
                <a:gd name="connsiteY109" fmla="*/ 102383 h 641518"/>
                <a:gd name="connsiteX110" fmla="*/ 503712 w 2817320"/>
                <a:gd name="connsiteY110" fmla="*/ 133159 h 64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2817320" h="641518">
                  <a:moveTo>
                    <a:pt x="503712" y="133159"/>
                  </a:moveTo>
                  <a:cubicBezTo>
                    <a:pt x="463131" y="117788"/>
                    <a:pt x="303707" y="14313"/>
                    <a:pt x="273751" y="10154"/>
                  </a:cubicBezTo>
                  <a:cubicBezTo>
                    <a:pt x="243795" y="5995"/>
                    <a:pt x="297522" y="86767"/>
                    <a:pt x="323977" y="108205"/>
                  </a:cubicBezTo>
                  <a:cubicBezTo>
                    <a:pt x="350432" y="129643"/>
                    <a:pt x="448161" y="140017"/>
                    <a:pt x="432482" y="138784"/>
                  </a:cubicBezTo>
                  <a:cubicBezTo>
                    <a:pt x="416803" y="137551"/>
                    <a:pt x="227027" y="92183"/>
                    <a:pt x="229902" y="100809"/>
                  </a:cubicBezTo>
                  <a:cubicBezTo>
                    <a:pt x="227027" y="120937"/>
                    <a:pt x="43156" y="138769"/>
                    <a:pt x="10982" y="149812"/>
                  </a:cubicBezTo>
                  <a:cubicBezTo>
                    <a:pt x="-21192" y="160855"/>
                    <a:pt x="26557" y="165920"/>
                    <a:pt x="36861" y="167065"/>
                  </a:cubicBezTo>
                  <a:cubicBezTo>
                    <a:pt x="105510" y="174693"/>
                    <a:pt x="174884" y="172816"/>
                    <a:pt x="243895" y="175691"/>
                  </a:cubicBezTo>
                  <a:cubicBezTo>
                    <a:pt x="241020" y="204446"/>
                    <a:pt x="244407" y="234541"/>
                    <a:pt x="235269" y="261956"/>
                  </a:cubicBezTo>
                  <a:cubicBezTo>
                    <a:pt x="231991" y="271791"/>
                    <a:pt x="217139" y="272320"/>
                    <a:pt x="209390" y="279208"/>
                  </a:cubicBezTo>
                  <a:cubicBezTo>
                    <a:pt x="191154" y="295418"/>
                    <a:pt x="171166" y="310666"/>
                    <a:pt x="157631" y="330967"/>
                  </a:cubicBezTo>
                  <a:cubicBezTo>
                    <a:pt x="146129" y="348220"/>
                    <a:pt x="140378" y="371223"/>
                    <a:pt x="123125" y="382725"/>
                  </a:cubicBezTo>
                  <a:lnTo>
                    <a:pt x="71367" y="417231"/>
                  </a:lnTo>
                  <a:cubicBezTo>
                    <a:pt x="68491" y="425857"/>
                    <a:pt x="56310" y="436680"/>
                    <a:pt x="62740" y="443110"/>
                  </a:cubicBezTo>
                  <a:cubicBezTo>
                    <a:pt x="75600" y="455970"/>
                    <a:pt x="114499" y="460363"/>
                    <a:pt x="114499" y="460363"/>
                  </a:cubicBezTo>
                  <a:cubicBezTo>
                    <a:pt x="137503" y="457488"/>
                    <a:pt x="160701" y="455884"/>
                    <a:pt x="183510" y="451737"/>
                  </a:cubicBezTo>
                  <a:cubicBezTo>
                    <a:pt x="192457" y="450110"/>
                    <a:pt x="200647" y="445608"/>
                    <a:pt x="209390" y="443110"/>
                  </a:cubicBezTo>
                  <a:cubicBezTo>
                    <a:pt x="285204" y="421449"/>
                    <a:pt x="207730" y="446540"/>
                    <a:pt x="269774" y="425857"/>
                  </a:cubicBezTo>
                  <a:cubicBezTo>
                    <a:pt x="292778" y="428733"/>
                    <a:pt x="316999" y="426561"/>
                    <a:pt x="338786" y="434484"/>
                  </a:cubicBezTo>
                  <a:cubicBezTo>
                    <a:pt x="360992" y="442559"/>
                    <a:pt x="367249" y="471573"/>
                    <a:pt x="381918" y="486242"/>
                  </a:cubicBezTo>
                  <a:cubicBezTo>
                    <a:pt x="389249" y="493573"/>
                    <a:pt x="399171" y="497744"/>
                    <a:pt x="407797" y="503495"/>
                  </a:cubicBezTo>
                  <a:cubicBezTo>
                    <a:pt x="425050" y="500620"/>
                    <a:pt x="442963" y="500400"/>
                    <a:pt x="459556" y="494869"/>
                  </a:cubicBezTo>
                  <a:cubicBezTo>
                    <a:pt x="469392" y="491591"/>
                    <a:pt x="476433" y="482760"/>
                    <a:pt x="485435" y="477616"/>
                  </a:cubicBezTo>
                  <a:cubicBezTo>
                    <a:pt x="496600" y="471236"/>
                    <a:pt x="508775" y="466743"/>
                    <a:pt x="519940" y="460363"/>
                  </a:cubicBezTo>
                  <a:cubicBezTo>
                    <a:pt x="566761" y="433608"/>
                    <a:pt x="524254" y="450298"/>
                    <a:pt x="571699" y="434484"/>
                  </a:cubicBezTo>
                  <a:cubicBezTo>
                    <a:pt x="591827" y="437359"/>
                    <a:pt x="613206" y="435559"/>
                    <a:pt x="632084" y="443110"/>
                  </a:cubicBezTo>
                  <a:cubicBezTo>
                    <a:pt x="643411" y="447641"/>
                    <a:pt x="648036" y="461898"/>
                    <a:pt x="657963" y="468989"/>
                  </a:cubicBezTo>
                  <a:cubicBezTo>
                    <a:pt x="668427" y="476463"/>
                    <a:pt x="680967" y="480491"/>
                    <a:pt x="692469" y="486242"/>
                  </a:cubicBezTo>
                  <a:cubicBezTo>
                    <a:pt x="718348" y="483367"/>
                    <a:pt x="745405" y="485850"/>
                    <a:pt x="770107" y="477616"/>
                  </a:cubicBezTo>
                  <a:cubicBezTo>
                    <a:pt x="789778" y="471059"/>
                    <a:pt x="804612" y="454612"/>
                    <a:pt x="821865" y="443110"/>
                  </a:cubicBezTo>
                  <a:cubicBezTo>
                    <a:pt x="830491" y="437359"/>
                    <a:pt x="840413" y="433188"/>
                    <a:pt x="847744" y="425857"/>
                  </a:cubicBezTo>
                  <a:cubicBezTo>
                    <a:pt x="866821" y="406781"/>
                    <a:pt x="875485" y="394734"/>
                    <a:pt x="899503" y="382725"/>
                  </a:cubicBezTo>
                  <a:cubicBezTo>
                    <a:pt x="907636" y="378659"/>
                    <a:pt x="916756" y="376974"/>
                    <a:pt x="925382" y="374099"/>
                  </a:cubicBezTo>
                  <a:cubicBezTo>
                    <a:pt x="934008" y="368348"/>
                    <a:pt x="943353" y="344940"/>
                    <a:pt x="951261" y="356846"/>
                  </a:cubicBezTo>
                  <a:cubicBezTo>
                    <a:pt x="959169" y="368752"/>
                    <a:pt x="954141" y="445537"/>
                    <a:pt x="972832" y="445537"/>
                  </a:cubicBezTo>
                  <a:cubicBezTo>
                    <a:pt x="991523" y="445537"/>
                    <a:pt x="1054134" y="338570"/>
                    <a:pt x="1063405" y="356846"/>
                  </a:cubicBezTo>
                  <a:cubicBezTo>
                    <a:pt x="1121707" y="376281"/>
                    <a:pt x="985800" y="441199"/>
                    <a:pt x="1075652" y="481132"/>
                  </a:cubicBezTo>
                  <a:cubicBezTo>
                    <a:pt x="1083962" y="484825"/>
                    <a:pt x="1158295" y="397103"/>
                    <a:pt x="1166922" y="399978"/>
                  </a:cubicBezTo>
                  <a:cubicBezTo>
                    <a:pt x="1172673" y="408604"/>
                    <a:pt x="1176210" y="419220"/>
                    <a:pt x="1184174" y="425857"/>
                  </a:cubicBezTo>
                  <a:cubicBezTo>
                    <a:pt x="1211094" y="448291"/>
                    <a:pt x="1217595" y="438255"/>
                    <a:pt x="1244559" y="451737"/>
                  </a:cubicBezTo>
                  <a:cubicBezTo>
                    <a:pt x="1253832" y="456374"/>
                    <a:pt x="1261437" y="463845"/>
                    <a:pt x="1270439" y="468989"/>
                  </a:cubicBezTo>
                  <a:cubicBezTo>
                    <a:pt x="1281604" y="475369"/>
                    <a:pt x="1294480" y="478768"/>
                    <a:pt x="1304944" y="486242"/>
                  </a:cubicBezTo>
                  <a:cubicBezTo>
                    <a:pt x="1314871" y="493333"/>
                    <a:pt x="1320673" y="505355"/>
                    <a:pt x="1330824" y="512122"/>
                  </a:cubicBezTo>
                  <a:cubicBezTo>
                    <a:pt x="1338249" y="517072"/>
                    <a:pt x="1386607" y="528224"/>
                    <a:pt x="1391208" y="529374"/>
                  </a:cubicBezTo>
                  <a:cubicBezTo>
                    <a:pt x="1402710" y="535125"/>
                    <a:pt x="1413673" y="542112"/>
                    <a:pt x="1425714" y="546627"/>
                  </a:cubicBezTo>
                  <a:cubicBezTo>
                    <a:pt x="1436815" y="550790"/>
                    <a:pt x="1448820" y="551997"/>
                    <a:pt x="1460220" y="555254"/>
                  </a:cubicBezTo>
                  <a:cubicBezTo>
                    <a:pt x="1506070" y="568354"/>
                    <a:pt x="1482233" y="570036"/>
                    <a:pt x="1555110" y="572506"/>
                  </a:cubicBezTo>
                  <a:cubicBezTo>
                    <a:pt x="1701703" y="577475"/>
                    <a:pt x="1848408" y="578257"/>
                    <a:pt x="1995057" y="581133"/>
                  </a:cubicBezTo>
                  <a:cubicBezTo>
                    <a:pt x="2058064" y="602135"/>
                    <a:pt x="2029173" y="593975"/>
                    <a:pt x="2081322" y="607012"/>
                  </a:cubicBezTo>
                  <a:cubicBezTo>
                    <a:pt x="2089948" y="612763"/>
                    <a:pt x="2097672" y="620181"/>
                    <a:pt x="2107201" y="624265"/>
                  </a:cubicBezTo>
                  <a:cubicBezTo>
                    <a:pt x="2142083" y="639214"/>
                    <a:pt x="2243714" y="640738"/>
                    <a:pt x="2253850" y="641518"/>
                  </a:cubicBezTo>
                  <a:cubicBezTo>
                    <a:pt x="2262476" y="635767"/>
                    <a:pt x="2272398" y="631596"/>
                    <a:pt x="2279729" y="624265"/>
                  </a:cubicBezTo>
                  <a:cubicBezTo>
                    <a:pt x="2337238" y="566756"/>
                    <a:pt x="2253850" y="627141"/>
                    <a:pt x="2322861" y="581133"/>
                  </a:cubicBezTo>
                  <a:cubicBezTo>
                    <a:pt x="2342754" y="551295"/>
                    <a:pt x="2383517" y="556989"/>
                    <a:pt x="2391873" y="538001"/>
                  </a:cubicBezTo>
                  <a:cubicBezTo>
                    <a:pt x="2400229" y="519013"/>
                    <a:pt x="2379289" y="490803"/>
                    <a:pt x="2372997" y="467204"/>
                  </a:cubicBezTo>
                  <a:cubicBezTo>
                    <a:pt x="2381623" y="461453"/>
                    <a:pt x="2306626" y="473327"/>
                    <a:pt x="2309142" y="467559"/>
                  </a:cubicBezTo>
                  <a:cubicBezTo>
                    <a:pt x="2311658" y="461791"/>
                    <a:pt x="2362480" y="444126"/>
                    <a:pt x="2388091" y="432599"/>
                  </a:cubicBezTo>
                  <a:cubicBezTo>
                    <a:pt x="2413702" y="421072"/>
                    <a:pt x="2487969" y="401543"/>
                    <a:pt x="2462811" y="398398"/>
                  </a:cubicBezTo>
                  <a:cubicBezTo>
                    <a:pt x="2395018" y="364502"/>
                    <a:pt x="2638046" y="432783"/>
                    <a:pt x="2650665" y="434484"/>
                  </a:cubicBezTo>
                  <a:cubicBezTo>
                    <a:pt x="2663284" y="436185"/>
                    <a:pt x="2709584" y="433041"/>
                    <a:pt x="2538522" y="408605"/>
                  </a:cubicBezTo>
                  <a:cubicBezTo>
                    <a:pt x="2606238" y="340889"/>
                    <a:pt x="2575222" y="364010"/>
                    <a:pt x="2624786" y="330967"/>
                  </a:cubicBezTo>
                  <a:cubicBezTo>
                    <a:pt x="2630537" y="322341"/>
                    <a:pt x="2635402" y="313053"/>
                    <a:pt x="2642039" y="305088"/>
                  </a:cubicBezTo>
                  <a:cubicBezTo>
                    <a:pt x="2655669" y="288732"/>
                    <a:pt x="2674406" y="271651"/>
                    <a:pt x="2693797" y="261956"/>
                  </a:cubicBezTo>
                  <a:cubicBezTo>
                    <a:pt x="2701930" y="257889"/>
                    <a:pt x="2711050" y="256205"/>
                    <a:pt x="2719676" y="253329"/>
                  </a:cubicBezTo>
                  <a:cubicBezTo>
                    <a:pt x="2722552" y="244703"/>
                    <a:pt x="2407663" y="283100"/>
                    <a:pt x="2403597" y="274967"/>
                  </a:cubicBezTo>
                  <a:cubicBezTo>
                    <a:pt x="2388787" y="245345"/>
                    <a:pt x="2651182" y="190800"/>
                    <a:pt x="2711050" y="167065"/>
                  </a:cubicBezTo>
                  <a:cubicBezTo>
                    <a:pt x="2770919" y="143330"/>
                    <a:pt x="2745555" y="144061"/>
                    <a:pt x="2762808" y="132559"/>
                  </a:cubicBezTo>
                  <a:cubicBezTo>
                    <a:pt x="2772959" y="125792"/>
                    <a:pt x="2861834" y="80948"/>
                    <a:pt x="2788688" y="106680"/>
                  </a:cubicBezTo>
                  <a:cubicBezTo>
                    <a:pt x="2715542" y="132412"/>
                    <a:pt x="2382592" y="259168"/>
                    <a:pt x="2323930" y="286950"/>
                  </a:cubicBezTo>
                  <a:cubicBezTo>
                    <a:pt x="2265268" y="314732"/>
                    <a:pt x="2436579" y="270538"/>
                    <a:pt x="2436716" y="273370"/>
                  </a:cubicBezTo>
                  <a:cubicBezTo>
                    <a:pt x="2436853" y="276202"/>
                    <a:pt x="2316126" y="306817"/>
                    <a:pt x="2324752" y="303942"/>
                  </a:cubicBezTo>
                  <a:cubicBezTo>
                    <a:pt x="2316126" y="301066"/>
                    <a:pt x="2336613" y="329521"/>
                    <a:pt x="2306268" y="322214"/>
                  </a:cubicBezTo>
                  <a:cubicBezTo>
                    <a:pt x="2275923" y="314907"/>
                    <a:pt x="2203746" y="239744"/>
                    <a:pt x="2142683" y="260098"/>
                  </a:cubicBezTo>
                  <a:cubicBezTo>
                    <a:pt x="2126432" y="276349"/>
                    <a:pt x="2603383" y="114997"/>
                    <a:pt x="2685171" y="89427"/>
                  </a:cubicBezTo>
                  <a:cubicBezTo>
                    <a:pt x="2766959" y="63857"/>
                    <a:pt x="2633412" y="106680"/>
                    <a:pt x="2633412" y="106680"/>
                  </a:cubicBezTo>
                  <a:cubicBezTo>
                    <a:pt x="2624786" y="112431"/>
                    <a:pt x="2616806" y="119296"/>
                    <a:pt x="2607533" y="123933"/>
                  </a:cubicBezTo>
                  <a:cubicBezTo>
                    <a:pt x="2599400" y="127999"/>
                    <a:pt x="2590682" y="131476"/>
                    <a:pt x="2581654" y="132559"/>
                  </a:cubicBezTo>
                  <a:cubicBezTo>
                    <a:pt x="2518585" y="140127"/>
                    <a:pt x="2454530" y="139369"/>
                    <a:pt x="2391873" y="149812"/>
                  </a:cubicBezTo>
                  <a:lnTo>
                    <a:pt x="2340114" y="158439"/>
                  </a:lnTo>
                  <a:cubicBezTo>
                    <a:pt x="2299857" y="152688"/>
                    <a:pt x="2253652" y="163018"/>
                    <a:pt x="2219344" y="141186"/>
                  </a:cubicBezTo>
                  <a:cubicBezTo>
                    <a:pt x="2205198" y="132184"/>
                    <a:pt x="2234312" y="110784"/>
                    <a:pt x="2245224" y="98054"/>
                  </a:cubicBezTo>
                  <a:cubicBezTo>
                    <a:pt x="2251971" y="90182"/>
                    <a:pt x="2263231" y="87548"/>
                    <a:pt x="2271103" y="80801"/>
                  </a:cubicBezTo>
                  <a:cubicBezTo>
                    <a:pt x="2283453" y="70215"/>
                    <a:pt x="2293367" y="57006"/>
                    <a:pt x="2305608" y="46295"/>
                  </a:cubicBezTo>
                  <a:cubicBezTo>
                    <a:pt x="2316428" y="36827"/>
                    <a:pt x="2352077" y="28391"/>
                    <a:pt x="2340114" y="20416"/>
                  </a:cubicBezTo>
                  <a:cubicBezTo>
                    <a:pt x="2323196" y="9137"/>
                    <a:pt x="2299857" y="26167"/>
                    <a:pt x="2279729" y="29042"/>
                  </a:cubicBezTo>
                  <a:cubicBezTo>
                    <a:pt x="2262476" y="34793"/>
                    <a:pt x="2243103" y="36207"/>
                    <a:pt x="2227971" y="46295"/>
                  </a:cubicBezTo>
                  <a:cubicBezTo>
                    <a:pt x="2219344" y="52046"/>
                    <a:pt x="2211799" y="59908"/>
                    <a:pt x="2202091" y="63548"/>
                  </a:cubicBezTo>
                  <a:cubicBezTo>
                    <a:pt x="2189206" y="68380"/>
                    <a:pt x="2116880" y="78381"/>
                    <a:pt x="2107201" y="80801"/>
                  </a:cubicBezTo>
                  <a:cubicBezTo>
                    <a:pt x="2089558" y="85212"/>
                    <a:pt x="2072695" y="92303"/>
                    <a:pt x="2055442" y="98054"/>
                  </a:cubicBezTo>
                  <a:cubicBezTo>
                    <a:pt x="2046816" y="100929"/>
                    <a:pt x="2038384" y="104475"/>
                    <a:pt x="2029563" y="106680"/>
                  </a:cubicBezTo>
                  <a:cubicBezTo>
                    <a:pt x="1940243" y="129010"/>
                    <a:pt x="1983351" y="117419"/>
                    <a:pt x="1900167" y="141186"/>
                  </a:cubicBezTo>
                  <a:cubicBezTo>
                    <a:pt x="1862786" y="138310"/>
                    <a:pt x="1824873" y="139468"/>
                    <a:pt x="1788024" y="132559"/>
                  </a:cubicBezTo>
                  <a:cubicBezTo>
                    <a:pt x="1740888" y="123721"/>
                    <a:pt x="1777429" y="113338"/>
                    <a:pt x="1753518" y="89427"/>
                  </a:cubicBezTo>
                  <a:cubicBezTo>
                    <a:pt x="1747088" y="82997"/>
                    <a:pt x="1736265" y="83676"/>
                    <a:pt x="1727639" y="80801"/>
                  </a:cubicBezTo>
                  <a:cubicBezTo>
                    <a:pt x="1704635" y="83676"/>
                    <a:pt x="1680993" y="83327"/>
                    <a:pt x="1658627" y="89427"/>
                  </a:cubicBezTo>
                  <a:cubicBezTo>
                    <a:pt x="1648625" y="92155"/>
                    <a:pt x="1614805" y="78922"/>
                    <a:pt x="1632748" y="106680"/>
                  </a:cubicBezTo>
                  <a:cubicBezTo>
                    <a:pt x="1650691" y="134438"/>
                    <a:pt x="1777338" y="253213"/>
                    <a:pt x="1766287" y="255976"/>
                  </a:cubicBezTo>
                  <a:cubicBezTo>
                    <a:pt x="1600978" y="249618"/>
                    <a:pt x="1245250" y="143065"/>
                    <a:pt x="1132416" y="123933"/>
                  </a:cubicBezTo>
                  <a:cubicBezTo>
                    <a:pt x="1019582" y="104801"/>
                    <a:pt x="1104116" y="136736"/>
                    <a:pt x="1089284" y="141186"/>
                  </a:cubicBezTo>
                  <a:cubicBezTo>
                    <a:pt x="1075240" y="145399"/>
                    <a:pt x="1060529" y="146937"/>
                    <a:pt x="1046152" y="149812"/>
                  </a:cubicBezTo>
                  <a:cubicBezTo>
                    <a:pt x="982535" y="143451"/>
                    <a:pt x="918819" y="138344"/>
                    <a:pt x="856371" y="123933"/>
                  </a:cubicBezTo>
                  <a:cubicBezTo>
                    <a:pt x="833266" y="118601"/>
                    <a:pt x="809690" y="114655"/>
                    <a:pt x="787359" y="106680"/>
                  </a:cubicBezTo>
                  <a:cubicBezTo>
                    <a:pt x="769194" y="100192"/>
                    <a:pt x="753228" y="88635"/>
                    <a:pt x="735601" y="80801"/>
                  </a:cubicBezTo>
                  <a:cubicBezTo>
                    <a:pt x="727292" y="77108"/>
                    <a:pt x="718348" y="75050"/>
                    <a:pt x="709722" y="72174"/>
                  </a:cubicBezTo>
                  <a:cubicBezTo>
                    <a:pt x="703971" y="63548"/>
                    <a:pt x="708300" y="50770"/>
                    <a:pt x="692469" y="46295"/>
                  </a:cubicBezTo>
                  <a:cubicBezTo>
                    <a:pt x="676638" y="41820"/>
                    <a:pt x="605735" y="50467"/>
                    <a:pt x="614737" y="45323"/>
                  </a:cubicBezTo>
                  <a:cubicBezTo>
                    <a:pt x="644584" y="28267"/>
                    <a:pt x="749699" y="12841"/>
                    <a:pt x="778733" y="3163"/>
                  </a:cubicBezTo>
                  <a:cubicBezTo>
                    <a:pt x="677890" y="-22046"/>
                    <a:pt x="683984" y="111003"/>
                    <a:pt x="658636" y="135561"/>
                  </a:cubicBezTo>
                  <a:cubicBezTo>
                    <a:pt x="633288" y="160119"/>
                    <a:pt x="657607" y="159361"/>
                    <a:pt x="626642" y="150514"/>
                  </a:cubicBezTo>
                  <a:cubicBezTo>
                    <a:pt x="608598" y="145359"/>
                    <a:pt x="535681" y="103802"/>
                    <a:pt x="517235" y="102383"/>
                  </a:cubicBezTo>
                  <a:cubicBezTo>
                    <a:pt x="491432" y="100398"/>
                    <a:pt x="544293" y="148530"/>
                    <a:pt x="503712" y="133159"/>
                  </a:cubicBezTo>
                  <a:close/>
                </a:path>
              </a:pathLst>
            </a:custGeom>
            <a:gradFill>
              <a:gsLst>
                <a:gs pos="4000">
                  <a:srgbClr val="C0504D">
                    <a:lumMod val="75000"/>
                  </a:srgbClr>
                </a:gs>
                <a:gs pos="63000">
                  <a:srgbClr val="F79646">
                    <a:lumMod val="75000"/>
                  </a:srgbClr>
                </a:gs>
                <a:gs pos="100000">
                  <a:srgbClr val="FFC000"/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>
              <a:softEdge rad="63500"/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22" name="Group 121">
            <a:extLst>
              <a:ext uri="{FF2B5EF4-FFF2-40B4-BE49-F238E27FC236}">
                <a16:creationId xmlns:a16="http://schemas.microsoft.com/office/drawing/2014/main" id="{86D80943-97AE-498C-AF12-AB8D8EE94A61}"/>
              </a:ext>
            </a:extLst>
          </p:cNvPr>
          <p:cNvGrpSpPr/>
          <p:nvPr/>
        </p:nvGrpSpPr>
        <p:grpSpPr>
          <a:xfrm>
            <a:off x="-393227" y="1394748"/>
            <a:ext cx="13390036" cy="3204142"/>
            <a:chOff x="-429583" y="1844600"/>
            <a:chExt cx="10014325" cy="3204142"/>
          </a:xfrm>
        </p:grpSpPr>
        <p:sp>
          <p:nvSpPr>
            <p:cNvPr id="123" name="Freeform 75">
              <a:extLst>
                <a:ext uri="{FF2B5EF4-FFF2-40B4-BE49-F238E27FC236}">
                  <a16:creationId xmlns:a16="http://schemas.microsoft.com/office/drawing/2014/main" id="{9C723B9F-7F40-4B65-9CC9-130D7175857F}"/>
                </a:ext>
              </a:extLst>
            </p:cNvPr>
            <p:cNvSpPr/>
            <p:nvPr/>
          </p:nvSpPr>
          <p:spPr>
            <a:xfrm flipV="1">
              <a:off x="4647431" y="3781806"/>
              <a:ext cx="4937311" cy="1266936"/>
            </a:xfrm>
            <a:custGeom>
              <a:avLst/>
              <a:gdLst>
                <a:gd name="connsiteX0" fmla="*/ 3002 w 4937311"/>
                <a:gd name="connsiteY0" fmla="*/ 1925143 h 2071792"/>
                <a:gd name="connsiteX1" fmla="*/ 11628 w 4937311"/>
                <a:gd name="connsiteY1" fmla="*/ 1864758 h 2071792"/>
                <a:gd name="connsiteX2" fmla="*/ 63387 w 4937311"/>
                <a:gd name="connsiteY2" fmla="*/ 1838878 h 2071792"/>
                <a:gd name="connsiteX3" fmla="*/ 115145 w 4937311"/>
                <a:gd name="connsiteY3" fmla="*/ 1795746 h 2071792"/>
                <a:gd name="connsiteX4" fmla="*/ 141025 w 4937311"/>
                <a:gd name="connsiteY4" fmla="*/ 1787120 h 2071792"/>
                <a:gd name="connsiteX5" fmla="*/ 201409 w 4937311"/>
                <a:gd name="connsiteY5" fmla="*/ 1718109 h 2071792"/>
                <a:gd name="connsiteX6" fmla="*/ 235915 w 4937311"/>
                <a:gd name="connsiteY6" fmla="*/ 1726735 h 2071792"/>
                <a:gd name="connsiteX7" fmla="*/ 287674 w 4937311"/>
                <a:gd name="connsiteY7" fmla="*/ 1743988 h 2071792"/>
                <a:gd name="connsiteX8" fmla="*/ 322179 w 4937311"/>
                <a:gd name="connsiteY8" fmla="*/ 1735361 h 2071792"/>
                <a:gd name="connsiteX9" fmla="*/ 339432 w 4937311"/>
                <a:gd name="connsiteY9" fmla="*/ 1709482 h 2071792"/>
                <a:gd name="connsiteX10" fmla="*/ 365311 w 4937311"/>
                <a:gd name="connsiteY10" fmla="*/ 1683603 h 2071792"/>
                <a:gd name="connsiteX11" fmla="*/ 382564 w 4937311"/>
                <a:gd name="connsiteY11" fmla="*/ 1657724 h 2071792"/>
                <a:gd name="connsiteX12" fmla="*/ 408443 w 4937311"/>
                <a:gd name="connsiteY12" fmla="*/ 1631844 h 2071792"/>
                <a:gd name="connsiteX13" fmla="*/ 425696 w 4937311"/>
                <a:gd name="connsiteY13" fmla="*/ 1605965 h 2071792"/>
                <a:gd name="connsiteX14" fmla="*/ 503334 w 4937311"/>
                <a:gd name="connsiteY14" fmla="*/ 1536954 h 2071792"/>
                <a:gd name="connsiteX15" fmla="*/ 572345 w 4937311"/>
                <a:gd name="connsiteY15" fmla="*/ 1459316 h 2071792"/>
                <a:gd name="connsiteX16" fmla="*/ 624104 w 4937311"/>
                <a:gd name="connsiteY16" fmla="*/ 1424810 h 2071792"/>
                <a:gd name="connsiteX17" fmla="*/ 718994 w 4937311"/>
                <a:gd name="connsiteY17" fmla="*/ 1493822 h 2071792"/>
                <a:gd name="connsiteX18" fmla="*/ 736247 w 4937311"/>
                <a:gd name="connsiteY18" fmla="*/ 1519701 h 2071792"/>
                <a:gd name="connsiteX19" fmla="*/ 908775 w 4937311"/>
                <a:gd name="connsiteY19" fmla="*/ 1528327 h 2071792"/>
                <a:gd name="connsiteX20" fmla="*/ 917402 w 4937311"/>
                <a:gd name="connsiteY20" fmla="*/ 1502448 h 2071792"/>
                <a:gd name="connsiteX21" fmla="*/ 934655 w 4937311"/>
                <a:gd name="connsiteY21" fmla="*/ 1433437 h 2071792"/>
                <a:gd name="connsiteX22" fmla="*/ 951908 w 4937311"/>
                <a:gd name="connsiteY22" fmla="*/ 1407558 h 2071792"/>
                <a:gd name="connsiteX23" fmla="*/ 1003666 w 4937311"/>
                <a:gd name="connsiteY23" fmla="*/ 1355799 h 2071792"/>
                <a:gd name="connsiteX24" fmla="*/ 1012292 w 4937311"/>
                <a:gd name="connsiteY24" fmla="*/ 1329920 h 2071792"/>
                <a:gd name="connsiteX25" fmla="*/ 1115809 w 4937311"/>
                <a:gd name="connsiteY25" fmla="*/ 1321294 h 2071792"/>
                <a:gd name="connsiteX26" fmla="*/ 1210700 w 4937311"/>
                <a:gd name="connsiteY26" fmla="*/ 1338546 h 2071792"/>
                <a:gd name="connsiteX27" fmla="*/ 1271085 w 4937311"/>
                <a:gd name="connsiteY27" fmla="*/ 1347173 h 2071792"/>
                <a:gd name="connsiteX28" fmla="*/ 1314217 w 4937311"/>
                <a:gd name="connsiteY28" fmla="*/ 1338546 h 2071792"/>
                <a:gd name="connsiteX29" fmla="*/ 1348723 w 4937311"/>
                <a:gd name="connsiteY29" fmla="*/ 1286788 h 2071792"/>
                <a:gd name="connsiteX30" fmla="*/ 1383228 w 4937311"/>
                <a:gd name="connsiteY30" fmla="*/ 1235029 h 2071792"/>
                <a:gd name="connsiteX31" fmla="*/ 1400481 w 4937311"/>
                <a:gd name="connsiteY31" fmla="*/ 1209150 h 2071792"/>
                <a:gd name="connsiteX32" fmla="*/ 1443613 w 4937311"/>
                <a:gd name="connsiteY32" fmla="*/ 1148765 h 2071792"/>
                <a:gd name="connsiteX33" fmla="*/ 1469492 w 4937311"/>
                <a:gd name="connsiteY33" fmla="*/ 1062501 h 2071792"/>
                <a:gd name="connsiteX34" fmla="*/ 1503998 w 4937311"/>
                <a:gd name="connsiteY34" fmla="*/ 1010743 h 2071792"/>
                <a:gd name="connsiteX35" fmla="*/ 1547130 w 4937311"/>
                <a:gd name="connsiteY35" fmla="*/ 958984 h 2071792"/>
                <a:gd name="connsiteX36" fmla="*/ 1573009 w 4937311"/>
                <a:gd name="connsiteY36" fmla="*/ 941731 h 2071792"/>
                <a:gd name="connsiteX37" fmla="*/ 1633394 w 4937311"/>
                <a:gd name="connsiteY37" fmla="*/ 1010743 h 2071792"/>
                <a:gd name="connsiteX38" fmla="*/ 1642021 w 4937311"/>
                <a:gd name="connsiteY38" fmla="*/ 1036622 h 2071792"/>
                <a:gd name="connsiteX39" fmla="*/ 1667900 w 4937311"/>
                <a:gd name="connsiteY39" fmla="*/ 1045248 h 2071792"/>
                <a:gd name="connsiteX40" fmla="*/ 1728285 w 4937311"/>
                <a:gd name="connsiteY40" fmla="*/ 1105633 h 2071792"/>
                <a:gd name="connsiteX41" fmla="*/ 1814549 w 4937311"/>
                <a:gd name="connsiteY41" fmla="*/ 1071127 h 2071792"/>
                <a:gd name="connsiteX42" fmla="*/ 1849055 w 4937311"/>
                <a:gd name="connsiteY42" fmla="*/ 1036622 h 2071792"/>
                <a:gd name="connsiteX43" fmla="*/ 1874934 w 4937311"/>
                <a:gd name="connsiteY43" fmla="*/ 1010743 h 2071792"/>
                <a:gd name="connsiteX44" fmla="*/ 1892187 w 4937311"/>
                <a:gd name="connsiteY44" fmla="*/ 984863 h 2071792"/>
                <a:gd name="connsiteX45" fmla="*/ 1943945 w 4937311"/>
                <a:gd name="connsiteY45" fmla="*/ 958984 h 2071792"/>
                <a:gd name="connsiteX46" fmla="*/ 2047462 w 4937311"/>
                <a:gd name="connsiteY46" fmla="*/ 889973 h 2071792"/>
                <a:gd name="connsiteX47" fmla="*/ 2073342 w 4937311"/>
                <a:gd name="connsiteY47" fmla="*/ 881346 h 2071792"/>
                <a:gd name="connsiteX48" fmla="*/ 2090594 w 4937311"/>
                <a:gd name="connsiteY48" fmla="*/ 855467 h 2071792"/>
                <a:gd name="connsiteX49" fmla="*/ 2116474 w 4937311"/>
                <a:gd name="connsiteY49" fmla="*/ 820961 h 2071792"/>
                <a:gd name="connsiteX50" fmla="*/ 2125100 w 4937311"/>
                <a:gd name="connsiteY50" fmla="*/ 769203 h 2071792"/>
                <a:gd name="connsiteX51" fmla="*/ 2133726 w 4937311"/>
                <a:gd name="connsiteY51" fmla="*/ 734697 h 2071792"/>
                <a:gd name="connsiteX52" fmla="*/ 2142353 w 4937311"/>
                <a:gd name="connsiteY52" fmla="*/ 682939 h 2071792"/>
                <a:gd name="connsiteX53" fmla="*/ 2194111 w 4937311"/>
                <a:gd name="connsiteY53" fmla="*/ 665686 h 2071792"/>
                <a:gd name="connsiteX54" fmla="*/ 2237243 w 4937311"/>
                <a:gd name="connsiteY54" fmla="*/ 700192 h 2071792"/>
                <a:gd name="connsiteX55" fmla="*/ 2314881 w 4937311"/>
                <a:gd name="connsiteY55" fmla="*/ 743324 h 2071792"/>
                <a:gd name="connsiteX56" fmla="*/ 2375266 w 4937311"/>
                <a:gd name="connsiteY56" fmla="*/ 674312 h 2071792"/>
                <a:gd name="connsiteX57" fmla="*/ 2418398 w 4937311"/>
                <a:gd name="connsiteY57" fmla="*/ 622554 h 2071792"/>
                <a:gd name="connsiteX58" fmla="*/ 2444277 w 4937311"/>
                <a:gd name="connsiteY58" fmla="*/ 596675 h 2071792"/>
                <a:gd name="connsiteX59" fmla="*/ 2461530 w 4937311"/>
                <a:gd name="connsiteY59" fmla="*/ 570795 h 2071792"/>
                <a:gd name="connsiteX60" fmla="*/ 2496036 w 4937311"/>
                <a:gd name="connsiteY60" fmla="*/ 553543 h 2071792"/>
                <a:gd name="connsiteX61" fmla="*/ 2530542 w 4937311"/>
                <a:gd name="connsiteY61" fmla="*/ 501784 h 2071792"/>
                <a:gd name="connsiteX62" fmla="*/ 2547794 w 4937311"/>
                <a:gd name="connsiteY62" fmla="*/ 475905 h 2071792"/>
                <a:gd name="connsiteX63" fmla="*/ 2556421 w 4937311"/>
                <a:gd name="connsiteY63" fmla="*/ 441399 h 2071792"/>
                <a:gd name="connsiteX64" fmla="*/ 2565047 w 4937311"/>
                <a:gd name="connsiteY64" fmla="*/ 260244 h 2071792"/>
                <a:gd name="connsiteX65" fmla="*/ 2582300 w 4937311"/>
                <a:gd name="connsiteY65" fmla="*/ 234365 h 2071792"/>
                <a:gd name="connsiteX66" fmla="*/ 2608179 w 4937311"/>
                <a:gd name="connsiteY66" fmla="*/ 199860 h 2071792"/>
                <a:gd name="connsiteX67" fmla="*/ 2668564 w 4937311"/>
                <a:gd name="connsiteY67" fmla="*/ 130848 h 2071792"/>
                <a:gd name="connsiteX68" fmla="*/ 2685817 w 4937311"/>
                <a:gd name="connsiteY68" fmla="*/ 104969 h 2071792"/>
                <a:gd name="connsiteX69" fmla="*/ 2763455 w 4937311"/>
                <a:gd name="connsiteY69" fmla="*/ 35958 h 2071792"/>
                <a:gd name="connsiteX70" fmla="*/ 2806587 w 4937311"/>
                <a:gd name="connsiteY70" fmla="*/ 1452 h 2071792"/>
                <a:gd name="connsiteX71" fmla="*/ 2823840 w 4937311"/>
                <a:gd name="connsiteY71" fmla="*/ 27331 h 2071792"/>
                <a:gd name="connsiteX72" fmla="*/ 2841092 w 4937311"/>
                <a:gd name="connsiteY72" fmla="*/ 96343 h 2071792"/>
                <a:gd name="connsiteX73" fmla="*/ 2866972 w 4937311"/>
                <a:gd name="connsiteY73" fmla="*/ 199860 h 2071792"/>
                <a:gd name="connsiteX74" fmla="*/ 2884225 w 4937311"/>
                <a:gd name="connsiteY74" fmla="*/ 225739 h 2071792"/>
                <a:gd name="connsiteX75" fmla="*/ 2901477 w 4937311"/>
                <a:gd name="connsiteY75" fmla="*/ 260244 h 2071792"/>
                <a:gd name="connsiteX76" fmla="*/ 2961862 w 4937311"/>
                <a:gd name="connsiteY76" fmla="*/ 312003 h 2071792"/>
                <a:gd name="connsiteX77" fmla="*/ 2979115 w 4937311"/>
                <a:gd name="connsiteY77" fmla="*/ 337882 h 2071792"/>
                <a:gd name="connsiteX78" fmla="*/ 2996368 w 4937311"/>
                <a:gd name="connsiteY78" fmla="*/ 389641 h 2071792"/>
                <a:gd name="connsiteX79" fmla="*/ 3030874 w 4937311"/>
                <a:gd name="connsiteY79" fmla="*/ 441399 h 2071792"/>
                <a:gd name="connsiteX80" fmla="*/ 3074006 w 4937311"/>
                <a:gd name="connsiteY80" fmla="*/ 493158 h 2071792"/>
                <a:gd name="connsiteX81" fmla="*/ 3099885 w 4937311"/>
                <a:gd name="connsiteY81" fmla="*/ 501784 h 2071792"/>
                <a:gd name="connsiteX82" fmla="*/ 3134391 w 4937311"/>
                <a:gd name="connsiteY82" fmla="*/ 553543 h 2071792"/>
                <a:gd name="connsiteX83" fmla="*/ 3177523 w 4937311"/>
                <a:gd name="connsiteY83" fmla="*/ 596675 h 2071792"/>
                <a:gd name="connsiteX84" fmla="*/ 3203402 w 4937311"/>
                <a:gd name="connsiteY84" fmla="*/ 605301 h 2071792"/>
                <a:gd name="connsiteX85" fmla="*/ 3237908 w 4937311"/>
                <a:gd name="connsiteY85" fmla="*/ 553543 h 2071792"/>
                <a:gd name="connsiteX86" fmla="*/ 3255160 w 4937311"/>
                <a:gd name="connsiteY86" fmla="*/ 475905 h 2071792"/>
                <a:gd name="connsiteX87" fmla="*/ 3263787 w 4937311"/>
                <a:gd name="connsiteY87" fmla="*/ 450026 h 2071792"/>
                <a:gd name="connsiteX88" fmla="*/ 3350051 w 4937311"/>
                <a:gd name="connsiteY88" fmla="*/ 475905 h 2071792"/>
                <a:gd name="connsiteX89" fmla="*/ 3401809 w 4937311"/>
                <a:gd name="connsiteY89" fmla="*/ 527663 h 2071792"/>
                <a:gd name="connsiteX90" fmla="*/ 3410436 w 4937311"/>
                <a:gd name="connsiteY90" fmla="*/ 553543 h 2071792"/>
                <a:gd name="connsiteX91" fmla="*/ 3419062 w 4937311"/>
                <a:gd name="connsiteY91" fmla="*/ 605301 h 2071792"/>
                <a:gd name="connsiteX92" fmla="*/ 3453568 w 4937311"/>
                <a:gd name="connsiteY92" fmla="*/ 657060 h 2071792"/>
                <a:gd name="connsiteX93" fmla="*/ 3470821 w 4937311"/>
                <a:gd name="connsiteY93" fmla="*/ 682939 h 2071792"/>
                <a:gd name="connsiteX94" fmla="*/ 3496700 w 4937311"/>
                <a:gd name="connsiteY94" fmla="*/ 777829 h 2071792"/>
                <a:gd name="connsiteX95" fmla="*/ 3513953 w 4937311"/>
                <a:gd name="connsiteY95" fmla="*/ 846841 h 2071792"/>
                <a:gd name="connsiteX96" fmla="*/ 3539832 w 4937311"/>
                <a:gd name="connsiteY96" fmla="*/ 872720 h 2071792"/>
                <a:gd name="connsiteX97" fmla="*/ 3617470 w 4937311"/>
                <a:gd name="connsiteY97" fmla="*/ 924478 h 2071792"/>
                <a:gd name="connsiteX98" fmla="*/ 3660602 w 4937311"/>
                <a:gd name="connsiteY98" fmla="*/ 976237 h 2071792"/>
                <a:gd name="connsiteX99" fmla="*/ 3686481 w 4937311"/>
                <a:gd name="connsiteY99" fmla="*/ 1027995 h 2071792"/>
                <a:gd name="connsiteX100" fmla="*/ 3712360 w 4937311"/>
                <a:gd name="connsiteY100" fmla="*/ 1045248 h 2071792"/>
                <a:gd name="connsiteX101" fmla="*/ 3789998 w 4937311"/>
                <a:gd name="connsiteY101" fmla="*/ 976237 h 2071792"/>
                <a:gd name="connsiteX102" fmla="*/ 3876262 w 4937311"/>
                <a:gd name="connsiteY102" fmla="*/ 1019369 h 2071792"/>
                <a:gd name="connsiteX103" fmla="*/ 3910768 w 4937311"/>
                <a:gd name="connsiteY103" fmla="*/ 1036622 h 2071792"/>
                <a:gd name="connsiteX104" fmla="*/ 3962526 w 4937311"/>
                <a:gd name="connsiteY104" fmla="*/ 1071127 h 2071792"/>
                <a:gd name="connsiteX105" fmla="*/ 3979779 w 4937311"/>
                <a:gd name="connsiteY105" fmla="*/ 1097007 h 2071792"/>
                <a:gd name="connsiteX106" fmla="*/ 3988406 w 4937311"/>
                <a:gd name="connsiteY106" fmla="*/ 1122886 h 2071792"/>
                <a:gd name="connsiteX107" fmla="*/ 4040164 w 4937311"/>
                <a:gd name="connsiteY107" fmla="*/ 1148765 h 2071792"/>
                <a:gd name="connsiteX108" fmla="*/ 4066043 w 4937311"/>
                <a:gd name="connsiteY108" fmla="*/ 1140139 h 2071792"/>
                <a:gd name="connsiteX109" fmla="*/ 4100549 w 4937311"/>
                <a:gd name="connsiteY109" fmla="*/ 1131512 h 2071792"/>
                <a:gd name="connsiteX110" fmla="*/ 4135055 w 4937311"/>
                <a:gd name="connsiteY110" fmla="*/ 1114260 h 2071792"/>
                <a:gd name="connsiteX111" fmla="*/ 4160934 w 4937311"/>
                <a:gd name="connsiteY111" fmla="*/ 1105633 h 2071792"/>
                <a:gd name="connsiteX112" fmla="*/ 4212692 w 4937311"/>
                <a:gd name="connsiteY112" fmla="*/ 1071127 h 2071792"/>
                <a:gd name="connsiteX113" fmla="*/ 4229945 w 4937311"/>
                <a:gd name="connsiteY113" fmla="*/ 1045248 h 2071792"/>
                <a:gd name="connsiteX114" fmla="*/ 4255825 w 4937311"/>
                <a:gd name="connsiteY114" fmla="*/ 1027995 h 2071792"/>
                <a:gd name="connsiteX115" fmla="*/ 4290330 w 4937311"/>
                <a:gd name="connsiteY115" fmla="*/ 976237 h 2071792"/>
                <a:gd name="connsiteX116" fmla="*/ 4316209 w 4937311"/>
                <a:gd name="connsiteY116" fmla="*/ 950358 h 2071792"/>
                <a:gd name="connsiteX117" fmla="*/ 4350715 w 4937311"/>
                <a:gd name="connsiteY117" fmla="*/ 872720 h 2071792"/>
                <a:gd name="connsiteX118" fmla="*/ 4367968 w 4937311"/>
                <a:gd name="connsiteY118" fmla="*/ 846841 h 2071792"/>
                <a:gd name="connsiteX119" fmla="*/ 4376594 w 4937311"/>
                <a:gd name="connsiteY119" fmla="*/ 820961 h 2071792"/>
                <a:gd name="connsiteX120" fmla="*/ 4393847 w 4937311"/>
                <a:gd name="connsiteY120" fmla="*/ 760577 h 2071792"/>
                <a:gd name="connsiteX121" fmla="*/ 4411100 w 4937311"/>
                <a:gd name="connsiteY121" fmla="*/ 734697 h 2071792"/>
                <a:gd name="connsiteX122" fmla="*/ 4419726 w 4937311"/>
                <a:gd name="connsiteY122" fmla="*/ 665686 h 2071792"/>
                <a:gd name="connsiteX123" fmla="*/ 4436979 w 4937311"/>
                <a:gd name="connsiteY123" fmla="*/ 691565 h 2071792"/>
                <a:gd name="connsiteX124" fmla="*/ 4445606 w 4937311"/>
                <a:gd name="connsiteY124" fmla="*/ 717444 h 2071792"/>
                <a:gd name="connsiteX125" fmla="*/ 4471485 w 4937311"/>
                <a:gd name="connsiteY125" fmla="*/ 743324 h 2071792"/>
                <a:gd name="connsiteX126" fmla="*/ 4505991 w 4937311"/>
                <a:gd name="connsiteY126" fmla="*/ 795082 h 2071792"/>
                <a:gd name="connsiteX127" fmla="*/ 4523243 w 4937311"/>
                <a:gd name="connsiteY127" fmla="*/ 846841 h 2071792"/>
                <a:gd name="connsiteX128" fmla="*/ 4531870 w 4937311"/>
                <a:gd name="connsiteY128" fmla="*/ 872720 h 2071792"/>
                <a:gd name="connsiteX129" fmla="*/ 4557749 w 4937311"/>
                <a:gd name="connsiteY129" fmla="*/ 958984 h 2071792"/>
                <a:gd name="connsiteX130" fmla="*/ 4592255 w 4937311"/>
                <a:gd name="connsiteY130" fmla="*/ 1010743 h 2071792"/>
                <a:gd name="connsiteX131" fmla="*/ 4600881 w 4937311"/>
                <a:gd name="connsiteY131" fmla="*/ 1036622 h 2071792"/>
                <a:gd name="connsiteX132" fmla="*/ 4618134 w 4937311"/>
                <a:gd name="connsiteY132" fmla="*/ 1062501 h 2071792"/>
                <a:gd name="connsiteX133" fmla="*/ 4635387 w 4937311"/>
                <a:gd name="connsiteY133" fmla="*/ 1114260 h 2071792"/>
                <a:gd name="connsiteX134" fmla="*/ 4644013 w 4937311"/>
                <a:gd name="connsiteY134" fmla="*/ 1166018 h 2071792"/>
                <a:gd name="connsiteX135" fmla="*/ 4652640 w 4937311"/>
                <a:gd name="connsiteY135" fmla="*/ 1191897 h 2071792"/>
                <a:gd name="connsiteX136" fmla="*/ 4661266 w 4937311"/>
                <a:gd name="connsiteY136" fmla="*/ 1243656 h 2071792"/>
                <a:gd name="connsiteX137" fmla="*/ 4695772 w 4937311"/>
                <a:gd name="connsiteY137" fmla="*/ 1355799 h 2071792"/>
                <a:gd name="connsiteX138" fmla="*/ 4721651 w 4937311"/>
                <a:gd name="connsiteY138" fmla="*/ 1373052 h 2071792"/>
                <a:gd name="connsiteX139" fmla="*/ 4756157 w 4937311"/>
                <a:gd name="connsiteY139" fmla="*/ 1450690 h 2071792"/>
                <a:gd name="connsiteX140" fmla="*/ 4773409 w 4937311"/>
                <a:gd name="connsiteY140" fmla="*/ 1536954 h 2071792"/>
                <a:gd name="connsiteX141" fmla="*/ 4782036 w 4937311"/>
                <a:gd name="connsiteY141" fmla="*/ 1571460 h 2071792"/>
                <a:gd name="connsiteX142" fmla="*/ 4816542 w 4937311"/>
                <a:gd name="connsiteY142" fmla="*/ 1623218 h 2071792"/>
                <a:gd name="connsiteX143" fmla="*/ 4868300 w 4937311"/>
                <a:gd name="connsiteY143" fmla="*/ 1674977 h 2071792"/>
                <a:gd name="connsiteX144" fmla="*/ 4894179 w 4937311"/>
                <a:gd name="connsiteY144" fmla="*/ 1700856 h 2071792"/>
                <a:gd name="connsiteX145" fmla="*/ 4911432 w 4937311"/>
                <a:gd name="connsiteY145" fmla="*/ 1752614 h 2071792"/>
                <a:gd name="connsiteX146" fmla="*/ 4928685 w 4937311"/>
                <a:gd name="connsiteY146" fmla="*/ 1830252 h 2071792"/>
                <a:gd name="connsiteX147" fmla="*/ 4937311 w 4937311"/>
                <a:gd name="connsiteY147" fmla="*/ 1856131 h 2071792"/>
                <a:gd name="connsiteX148" fmla="*/ 4928685 w 4937311"/>
                <a:gd name="connsiteY148" fmla="*/ 1907890 h 2071792"/>
                <a:gd name="connsiteX149" fmla="*/ 4902806 w 4937311"/>
                <a:gd name="connsiteY149" fmla="*/ 1925143 h 2071792"/>
                <a:gd name="connsiteX150" fmla="*/ 4436979 w 4937311"/>
                <a:gd name="connsiteY150" fmla="*/ 1933769 h 2071792"/>
                <a:gd name="connsiteX151" fmla="*/ 4367968 w 4937311"/>
                <a:gd name="connsiteY151" fmla="*/ 1951022 h 2071792"/>
                <a:gd name="connsiteX152" fmla="*/ 4247198 w 4937311"/>
                <a:gd name="connsiteY152" fmla="*/ 1985527 h 2071792"/>
                <a:gd name="connsiteX153" fmla="*/ 4195440 w 4937311"/>
                <a:gd name="connsiteY153" fmla="*/ 2002780 h 2071792"/>
                <a:gd name="connsiteX154" fmla="*/ 4152308 w 4937311"/>
                <a:gd name="connsiteY154" fmla="*/ 2011407 h 2071792"/>
                <a:gd name="connsiteX155" fmla="*/ 1728285 w 4937311"/>
                <a:gd name="connsiteY155" fmla="*/ 2028660 h 2071792"/>
                <a:gd name="connsiteX156" fmla="*/ 1098557 w 4937311"/>
                <a:gd name="connsiteY156" fmla="*/ 2045912 h 2071792"/>
                <a:gd name="connsiteX157" fmla="*/ 658609 w 4937311"/>
                <a:gd name="connsiteY157" fmla="*/ 2071792 h 2071792"/>
                <a:gd name="connsiteX158" fmla="*/ 348059 w 4937311"/>
                <a:gd name="connsiteY158" fmla="*/ 2054539 h 2071792"/>
                <a:gd name="connsiteX159" fmla="*/ 253168 w 4937311"/>
                <a:gd name="connsiteY159" fmla="*/ 2011407 h 2071792"/>
                <a:gd name="connsiteX160" fmla="*/ 201409 w 4937311"/>
                <a:gd name="connsiteY160" fmla="*/ 1994154 h 2071792"/>
                <a:gd name="connsiteX161" fmla="*/ 175530 w 4937311"/>
                <a:gd name="connsiteY161" fmla="*/ 1985527 h 2071792"/>
                <a:gd name="connsiteX162" fmla="*/ 106519 w 4937311"/>
                <a:gd name="connsiteY162" fmla="*/ 1968275 h 2071792"/>
                <a:gd name="connsiteX163" fmla="*/ 80640 w 4937311"/>
                <a:gd name="connsiteY163" fmla="*/ 1959648 h 2071792"/>
                <a:gd name="connsiteX164" fmla="*/ 28881 w 4937311"/>
                <a:gd name="connsiteY164" fmla="*/ 1925143 h 2071792"/>
                <a:gd name="connsiteX165" fmla="*/ 3002 w 4937311"/>
                <a:gd name="connsiteY165" fmla="*/ 1916516 h 2071792"/>
                <a:gd name="connsiteX166" fmla="*/ 3002 w 4937311"/>
                <a:gd name="connsiteY166" fmla="*/ 1925143 h 2071792"/>
                <a:gd name="connsiteX0" fmla="*/ 3002 w 4937311"/>
                <a:gd name="connsiteY0" fmla="*/ 1925143 h 2071792"/>
                <a:gd name="connsiteX1" fmla="*/ 11628 w 4937311"/>
                <a:gd name="connsiteY1" fmla="*/ 1864758 h 2071792"/>
                <a:gd name="connsiteX2" fmla="*/ 63387 w 4937311"/>
                <a:gd name="connsiteY2" fmla="*/ 1838878 h 2071792"/>
                <a:gd name="connsiteX3" fmla="*/ 115145 w 4937311"/>
                <a:gd name="connsiteY3" fmla="*/ 1795746 h 2071792"/>
                <a:gd name="connsiteX4" fmla="*/ 141025 w 4937311"/>
                <a:gd name="connsiteY4" fmla="*/ 1787120 h 2071792"/>
                <a:gd name="connsiteX5" fmla="*/ 201409 w 4937311"/>
                <a:gd name="connsiteY5" fmla="*/ 1718109 h 2071792"/>
                <a:gd name="connsiteX6" fmla="*/ 235915 w 4937311"/>
                <a:gd name="connsiteY6" fmla="*/ 1726735 h 2071792"/>
                <a:gd name="connsiteX7" fmla="*/ 287674 w 4937311"/>
                <a:gd name="connsiteY7" fmla="*/ 1743988 h 2071792"/>
                <a:gd name="connsiteX8" fmla="*/ 322179 w 4937311"/>
                <a:gd name="connsiteY8" fmla="*/ 1735361 h 2071792"/>
                <a:gd name="connsiteX9" fmla="*/ 339432 w 4937311"/>
                <a:gd name="connsiteY9" fmla="*/ 1709482 h 2071792"/>
                <a:gd name="connsiteX10" fmla="*/ 365311 w 4937311"/>
                <a:gd name="connsiteY10" fmla="*/ 1683603 h 2071792"/>
                <a:gd name="connsiteX11" fmla="*/ 382564 w 4937311"/>
                <a:gd name="connsiteY11" fmla="*/ 1657724 h 2071792"/>
                <a:gd name="connsiteX12" fmla="*/ 408443 w 4937311"/>
                <a:gd name="connsiteY12" fmla="*/ 1631844 h 2071792"/>
                <a:gd name="connsiteX13" fmla="*/ 425696 w 4937311"/>
                <a:gd name="connsiteY13" fmla="*/ 1605965 h 2071792"/>
                <a:gd name="connsiteX14" fmla="*/ 503334 w 4937311"/>
                <a:gd name="connsiteY14" fmla="*/ 1536954 h 2071792"/>
                <a:gd name="connsiteX15" fmla="*/ 572345 w 4937311"/>
                <a:gd name="connsiteY15" fmla="*/ 1459316 h 2071792"/>
                <a:gd name="connsiteX16" fmla="*/ 624104 w 4937311"/>
                <a:gd name="connsiteY16" fmla="*/ 1424810 h 2071792"/>
                <a:gd name="connsiteX17" fmla="*/ 718994 w 4937311"/>
                <a:gd name="connsiteY17" fmla="*/ 1493822 h 2071792"/>
                <a:gd name="connsiteX18" fmla="*/ 736247 w 4937311"/>
                <a:gd name="connsiteY18" fmla="*/ 1519701 h 2071792"/>
                <a:gd name="connsiteX19" fmla="*/ 908775 w 4937311"/>
                <a:gd name="connsiteY19" fmla="*/ 1528327 h 2071792"/>
                <a:gd name="connsiteX20" fmla="*/ 917402 w 4937311"/>
                <a:gd name="connsiteY20" fmla="*/ 1502448 h 2071792"/>
                <a:gd name="connsiteX21" fmla="*/ 934655 w 4937311"/>
                <a:gd name="connsiteY21" fmla="*/ 1433437 h 2071792"/>
                <a:gd name="connsiteX22" fmla="*/ 951908 w 4937311"/>
                <a:gd name="connsiteY22" fmla="*/ 1407558 h 2071792"/>
                <a:gd name="connsiteX23" fmla="*/ 1003666 w 4937311"/>
                <a:gd name="connsiteY23" fmla="*/ 1355799 h 2071792"/>
                <a:gd name="connsiteX24" fmla="*/ 1012292 w 4937311"/>
                <a:gd name="connsiteY24" fmla="*/ 1329920 h 2071792"/>
                <a:gd name="connsiteX25" fmla="*/ 1115809 w 4937311"/>
                <a:gd name="connsiteY25" fmla="*/ 1321294 h 2071792"/>
                <a:gd name="connsiteX26" fmla="*/ 1210700 w 4937311"/>
                <a:gd name="connsiteY26" fmla="*/ 1338546 h 2071792"/>
                <a:gd name="connsiteX27" fmla="*/ 1271085 w 4937311"/>
                <a:gd name="connsiteY27" fmla="*/ 1347173 h 2071792"/>
                <a:gd name="connsiteX28" fmla="*/ 1314217 w 4937311"/>
                <a:gd name="connsiteY28" fmla="*/ 1338546 h 2071792"/>
                <a:gd name="connsiteX29" fmla="*/ 1348723 w 4937311"/>
                <a:gd name="connsiteY29" fmla="*/ 1286788 h 2071792"/>
                <a:gd name="connsiteX30" fmla="*/ 1383228 w 4937311"/>
                <a:gd name="connsiteY30" fmla="*/ 1235029 h 2071792"/>
                <a:gd name="connsiteX31" fmla="*/ 1400481 w 4937311"/>
                <a:gd name="connsiteY31" fmla="*/ 1209150 h 2071792"/>
                <a:gd name="connsiteX32" fmla="*/ 1443613 w 4937311"/>
                <a:gd name="connsiteY32" fmla="*/ 1148765 h 2071792"/>
                <a:gd name="connsiteX33" fmla="*/ 1469492 w 4937311"/>
                <a:gd name="connsiteY33" fmla="*/ 1062501 h 2071792"/>
                <a:gd name="connsiteX34" fmla="*/ 1503998 w 4937311"/>
                <a:gd name="connsiteY34" fmla="*/ 1010743 h 2071792"/>
                <a:gd name="connsiteX35" fmla="*/ 1547130 w 4937311"/>
                <a:gd name="connsiteY35" fmla="*/ 958984 h 2071792"/>
                <a:gd name="connsiteX36" fmla="*/ 1573009 w 4937311"/>
                <a:gd name="connsiteY36" fmla="*/ 941731 h 2071792"/>
                <a:gd name="connsiteX37" fmla="*/ 1633394 w 4937311"/>
                <a:gd name="connsiteY37" fmla="*/ 1010743 h 2071792"/>
                <a:gd name="connsiteX38" fmla="*/ 1642021 w 4937311"/>
                <a:gd name="connsiteY38" fmla="*/ 1036622 h 2071792"/>
                <a:gd name="connsiteX39" fmla="*/ 1667900 w 4937311"/>
                <a:gd name="connsiteY39" fmla="*/ 1045248 h 2071792"/>
                <a:gd name="connsiteX40" fmla="*/ 1728285 w 4937311"/>
                <a:gd name="connsiteY40" fmla="*/ 1105633 h 2071792"/>
                <a:gd name="connsiteX41" fmla="*/ 1814549 w 4937311"/>
                <a:gd name="connsiteY41" fmla="*/ 1071127 h 2071792"/>
                <a:gd name="connsiteX42" fmla="*/ 1849055 w 4937311"/>
                <a:gd name="connsiteY42" fmla="*/ 1036622 h 2071792"/>
                <a:gd name="connsiteX43" fmla="*/ 1874934 w 4937311"/>
                <a:gd name="connsiteY43" fmla="*/ 1010743 h 2071792"/>
                <a:gd name="connsiteX44" fmla="*/ 1892187 w 4937311"/>
                <a:gd name="connsiteY44" fmla="*/ 984863 h 2071792"/>
                <a:gd name="connsiteX45" fmla="*/ 1943945 w 4937311"/>
                <a:gd name="connsiteY45" fmla="*/ 958984 h 2071792"/>
                <a:gd name="connsiteX46" fmla="*/ 2047462 w 4937311"/>
                <a:gd name="connsiteY46" fmla="*/ 889973 h 2071792"/>
                <a:gd name="connsiteX47" fmla="*/ 2073342 w 4937311"/>
                <a:gd name="connsiteY47" fmla="*/ 881346 h 2071792"/>
                <a:gd name="connsiteX48" fmla="*/ 2090594 w 4937311"/>
                <a:gd name="connsiteY48" fmla="*/ 855467 h 2071792"/>
                <a:gd name="connsiteX49" fmla="*/ 2116474 w 4937311"/>
                <a:gd name="connsiteY49" fmla="*/ 820961 h 2071792"/>
                <a:gd name="connsiteX50" fmla="*/ 2125100 w 4937311"/>
                <a:gd name="connsiteY50" fmla="*/ 769203 h 2071792"/>
                <a:gd name="connsiteX51" fmla="*/ 2133726 w 4937311"/>
                <a:gd name="connsiteY51" fmla="*/ 734697 h 2071792"/>
                <a:gd name="connsiteX52" fmla="*/ 2142353 w 4937311"/>
                <a:gd name="connsiteY52" fmla="*/ 682939 h 2071792"/>
                <a:gd name="connsiteX53" fmla="*/ 2194111 w 4937311"/>
                <a:gd name="connsiteY53" fmla="*/ 665686 h 2071792"/>
                <a:gd name="connsiteX54" fmla="*/ 2237243 w 4937311"/>
                <a:gd name="connsiteY54" fmla="*/ 700192 h 2071792"/>
                <a:gd name="connsiteX55" fmla="*/ 2314881 w 4937311"/>
                <a:gd name="connsiteY55" fmla="*/ 743324 h 2071792"/>
                <a:gd name="connsiteX56" fmla="*/ 2375266 w 4937311"/>
                <a:gd name="connsiteY56" fmla="*/ 674312 h 2071792"/>
                <a:gd name="connsiteX57" fmla="*/ 2418398 w 4937311"/>
                <a:gd name="connsiteY57" fmla="*/ 622554 h 2071792"/>
                <a:gd name="connsiteX58" fmla="*/ 2444277 w 4937311"/>
                <a:gd name="connsiteY58" fmla="*/ 596675 h 2071792"/>
                <a:gd name="connsiteX59" fmla="*/ 2461530 w 4937311"/>
                <a:gd name="connsiteY59" fmla="*/ 570795 h 2071792"/>
                <a:gd name="connsiteX60" fmla="*/ 2496036 w 4937311"/>
                <a:gd name="connsiteY60" fmla="*/ 553543 h 2071792"/>
                <a:gd name="connsiteX61" fmla="*/ 2530542 w 4937311"/>
                <a:gd name="connsiteY61" fmla="*/ 501784 h 2071792"/>
                <a:gd name="connsiteX62" fmla="*/ 2547794 w 4937311"/>
                <a:gd name="connsiteY62" fmla="*/ 475905 h 2071792"/>
                <a:gd name="connsiteX63" fmla="*/ 2556421 w 4937311"/>
                <a:gd name="connsiteY63" fmla="*/ 441399 h 2071792"/>
                <a:gd name="connsiteX64" fmla="*/ 2565047 w 4937311"/>
                <a:gd name="connsiteY64" fmla="*/ 260244 h 2071792"/>
                <a:gd name="connsiteX65" fmla="*/ 2582300 w 4937311"/>
                <a:gd name="connsiteY65" fmla="*/ 234365 h 2071792"/>
                <a:gd name="connsiteX66" fmla="*/ 2608179 w 4937311"/>
                <a:gd name="connsiteY66" fmla="*/ 199860 h 2071792"/>
                <a:gd name="connsiteX67" fmla="*/ 2668564 w 4937311"/>
                <a:gd name="connsiteY67" fmla="*/ 130848 h 2071792"/>
                <a:gd name="connsiteX68" fmla="*/ 2685817 w 4937311"/>
                <a:gd name="connsiteY68" fmla="*/ 104969 h 2071792"/>
                <a:gd name="connsiteX69" fmla="*/ 2763455 w 4937311"/>
                <a:gd name="connsiteY69" fmla="*/ 35958 h 2071792"/>
                <a:gd name="connsiteX70" fmla="*/ 2806587 w 4937311"/>
                <a:gd name="connsiteY70" fmla="*/ 1452 h 2071792"/>
                <a:gd name="connsiteX71" fmla="*/ 2823840 w 4937311"/>
                <a:gd name="connsiteY71" fmla="*/ 27331 h 2071792"/>
                <a:gd name="connsiteX72" fmla="*/ 2841092 w 4937311"/>
                <a:gd name="connsiteY72" fmla="*/ 96343 h 2071792"/>
                <a:gd name="connsiteX73" fmla="*/ 2866972 w 4937311"/>
                <a:gd name="connsiteY73" fmla="*/ 199860 h 2071792"/>
                <a:gd name="connsiteX74" fmla="*/ 2884225 w 4937311"/>
                <a:gd name="connsiteY74" fmla="*/ 225739 h 2071792"/>
                <a:gd name="connsiteX75" fmla="*/ 2901477 w 4937311"/>
                <a:gd name="connsiteY75" fmla="*/ 260244 h 2071792"/>
                <a:gd name="connsiteX76" fmla="*/ 2961862 w 4937311"/>
                <a:gd name="connsiteY76" fmla="*/ 312003 h 2071792"/>
                <a:gd name="connsiteX77" fmla="*/ 2979115 w 4937311"/>
                <a:gd name="connsiteY77" fmla="*/ 337882 h 2071792"/>
                <a:gd name="connsiteX78" fmla="*/ 2996368 w 4937311"/>
                <a:gd name="connsiteY78" fmla="*/ 389641 h 2071792"/>
                <a:gd name="connsiteX79" fmla="*/ 3030874 w 4937311"/>
                <a:gd name="connsiteY79" fmla="*/ 441399 h 2071792"/>
                <a:gd name="connsiteX80" fmla="*/ 3074006 w 4937311"/>
                <a:gd name="connsiteY80" fmla="*/ 493158 h 2071792"/>
                <a:gd name="connsiteX81" fmla="*/ 3099885 w 4937311"/>
                <a:gd name="connsiteY81" fmla="*/ 501784 h 2071792"/>
                <a:gd name="connsiteX82" fmla="*/ 3134391 w 4937311"/>
                <a:gd name="connsiteY82" fmla="*/ 553543 h 2071792"/>
                <a:gd name="connsiteX83" fmla="*/ 3177523 w 4937311"/>
                <a:gd name="connsiteY83" fmla="*/ 596675 h 2071792"/>
                <a:gd name="connsiteX84" fmla="*/ 3203402 w 4937311"/>
                <a:gd name="connsiteY84" fmla="*/ 605301 h 2071792"/>
                <a:gd name="connsiteX85" fmla="*/ 3237908 w 4937311"/>
                <a:gd name="connsiteY85" fmla="*/ 553543 h 2071792"/>
                <a:gd name="connsiteX86" fmla="*/ 3255160 w 4937311"/>
                <a:gd name="connsiteY86" fmla="*/ 475905 h 2071792"/>
                <a:gd name="connsiteX87" fmla="*/ 3263787 w 4937311"/>
                <a:gd name="connsiteY87" fmla="*/ 450026 h 2071792"/>
                <a:gd name="connsiteX88" fmla="*/ 3350051 w 4937311"/>
                <a:gd name="connsiteY88" fmla="*/ 475905 h 2071792"/>
                <a:gd name="connsiteX89" fmla="*/ 3401809 w 4937311"/>
                <a:gd name="connsiteY89" fmla="*/ 527663 h 2071792"/>
                <a:gd name="connsiteX90" fmla="*/ 3410436 w 4937311"/>
                <a:gd name="connsiteY90" fmla="*/ 553543 h 2071792"/>
                <a:gd name="connsiteX91" fmla="*/ 3419062 w 4937311"/>
                <a:gd name="connsiteY91" fmla="*/ 605301 h 2071792"/>
                <a:gd name="connsiteX92" fmla="*/ 3453568 w 4937311"/>
                <a:gd name="connsiteY92" fmla="*/ 657060 h 2071792"/>
                <a:gd name="connsiteX93" fmla="*/ 3470821 w 4937311"/>
                <a:gd name="connsiteY93" fmla="*/ 682939 h 2071792"/>
                <a:gd name="connsiteX94" fmla="*/ 3496700 w 4937311"/>
                <a:gd name="connsiteY94" fmla="*/ 777829 h 2071792"/>
                <a:gd name="connsiteX95" fmla="*/ 3513953 w 4937311"/>
                <a:gd name="connsiteY95" fmla="*/ 846841 h 2071792"/>
                <a:gd name="connsiteX96" fmla="*/ 3539832 w 4937311"/>
                <a:gd name="connsiteY96" fmla="*/ 872720 h 2071792"/>
                <a:gd name="connsiteX97" fmla="*/ 3617470 w 4937311"/>
                <a:gd name="connsiteY97" fmla="*/ 924478 h 2071792"/>
                <a:gd name="connsiteX98" fmla="*/ 3660602 w 4937311"/>
                <a:gd name="connsiteY98" fmla="*/ 976237 h 2071792"/>
                <a:gd name="connsiteX99" fmla="*/ 3686481 w 4937311"/>
                <a:gd name="connsiteY99" fmla="*/ 1027995 h 2071792"/>
                <a:gd name="connsiteX100" fmla="*/ 3712360 w 4937311"/>
                <a:gd name="connsiteY100" fmla="*/ 1045248 h 2071792"/>
                <a:gd name="connsiteX101" fmla="*/ 3789998 w 4937311"/>
                <a:gd name="connsiteY101" fmla="*/ 976237 h 2071792"/>
                <a:gd name="connsiteX102" fmla="*/ 3876262 w 4937311"/>
                <a:gd name="connsiteY102" fmla="*/ 1019369 h 2071792"/>
                <a:gd name="connsiteX103" fmla="*/ 3910768 w 4937311"/>
                <a:gd name="connsiteY103" fmla="*/ 1036622 h 2071792"/>
                <a:gd name="connsiteX104" fmla="*/ 3962526 w 4937311"/>
                <a:gd name="connsiteY104" fmla="*/ 1071127 h 2071792"/>
                <a:gd name="connsiteX105" fmla="*/ 3979779 w 4937311"/>
                <a:gd name="connsiteY105" fmla="*/ 1097007 h 2071792"/>
                <a:gd name="connsiteX106" fmla="*/ 3988406 w 4937311"/>
                <a:gd name="connsiteY106" fmla="*/ 1122886 h 2071792"/>
                <a:gd name="connsiteX107" fmla="*/ 4040164 w 4937311"/>
                <a:gd name="connsiteY107" fmla="*/ 1148765 h 2071792"/>
                <a:gd name="connsiteX108" fmla="*/ 4066043 w 4937311"/>
                <a:gd name="connsiteY108" fmla="*/ 1140139 h 2071792"/>
                <a:gd name="connsiteX109" fmla="*/ 4100549 w 4937311"/>
                <a:gd name="connsiteY109" fmla="*/ 1131512 h 2071792"/>
                <a:gd name="connsiteX110" fmla="*/ 4135055 w 4937311"/>
                <a:gd name="connsiteY110" fmla="*/ 1114260 h 2071792"/>
                <a:gd name="connsiteX111" fmla="*/ 4160934 w 4937311"/>
                <a:gd name="connsiteY111" fmla="*/ 1105633 h 2071792"/>
                <a:gd name="connsiteX112" fmla="*/ 4212692 w 4937311"/>
                <a:gd name="connsiteY112" fmla="*/ 1071127 h 2071792"/>
                <a:gd name="connsiteX113" fmla="*/ 4229945 w 4937311"/>
                <a:gd name="connsiteY113" fmla="*/ 1045248 h 2071792"/>
                <a:gd name="connsiteX114" fmla="*/ 4255825 w 4937311"/>
                <a:gd name="connsiteY114" fmla="*/ 1027995 h 2071792"/>
                <a:gd name="connsiteX115" fmla="*/ 4290330 w 4937311"/>
                <a:gd name="connsiteY115" fmla="*/ 976237 h 2071792"/>
                <a:gd name="connsiteX116" fmla="*/ 4316209 w 4937311"/>
                <a:gd name="connsiteY116" fmla="*/ 950358 h 2071792"/>
                <a:gd name="connsiteX117" fmla="*/ 4350715 w 4937311"/>
                <a:gd name="connsiteY117" fmla="*/ 872720 h 2071792"/>
                <a:gd name="connsiteX118" fmla="*/ 4367968 w 4937311"/>
                <a:gd name="connsiteY118" fmla="*/ 846841 h 2071792"/>
                <a:gd name="connsiteX119" fmla="*/ 4376594 w 4937311"/>
                <a:gd name="connsiteY119" fmla="*/ 820961 h 2071792"/>
                <a:gd name="connsiteX120" fmla="*/ 4393847 w 4937311"/>
                <a:gd name="connsiteY120" fmla="*/ 760577 h 2071792"/>
                <a:gd name="connsiteX121" fmla="*/ 4411100 w 4937311"/>
                <a:gd name="connsiteY121" fmla="*/ 734697 h 2071792"/>
                <a:gd name="connsiteX122" fmla="*/ 4419726 w 4937311"/>
                <a:gd name="connsiteY122" fmla="*/ 665686 h 2071792"/>
                <a:gd name="connsiteX123" fmla="*/ 4436979 w 4937311"/>
                <a:gd name="connsiteY123" fmla="*/ 691565 h 2071792"/>
                <a:gd name="connsiteX124" fmla="*/ 4445606 w 4937311"/>
                <a:gd name="connsiteY124" fmla="*/ 717444 h 2071792"/>
                <a:gd name="connsiteX125" fmla="*/ 4471485 w 4937311"/>
                <a:gd name="connsiteY125" fmla="*/ 743324 h 2071792"/>
                <a:gd name="connsiteX126" fmla="*/ 4505991 w 4937311"/>
                <a:gd name="connsiteY126" fmla="*/ 795082 h 2071792"/>
                <a:gd name="connsiteX127" fmla="*/ 4523243 w 4937311"/>
                <a:gd name="connsiteY127" fmla="*/ 846841 h 2071792"/>
                <a:gd name="connsiteX128" fmla="*/ 4531870 w 4937311"/>
                <a:gd name="connsiteY128" fmla="*/ 872720 h 2071792"/>
                <a:gd name="connsiteX129" fmla="*/ 4557749 w 4937311"/>
                <a:gd name="connsiteY129" fmla="*/ 958984 h 2071792"/>
                <a:gd name="connsiteX130" fmla="*/ 4592255 w 4937311"/>
                <a:gd name="connsiteY130" fmla="*/ 1010743 h 2071792"/>
                <a:gd name="connsiteX131" fmla="*/ 4600881 w 4937311"/>
                <a:gd name="connsiteY131" fmla="*/ 1036622 h 2071792"/>
                <a:gd name="connsiteX132" fmla="*/ 4618134 w 4937311"/>
                <a:gd name="connsiteY132" fmla="*/ 1062501 h 2071792"/>
                <a:gd name="connsiteX133" fmla="*/ 4635387 w 4937311"/>
                <a:gd name="connsiteY133" fmla="*/ 1114260 h 2071792"/>
                <a:gd name="connsiteX134" fmla="*/ 4644013 w 4937311"/>
                <a:gd name="connsiteY134" fmla="*/ 1166018 h 2071792"/>
                <a:gd name="connsiteX135" fmla="*/ 4652640 w 4937311"/>
                <a:gd name="connsiteY135" fmla="*/ 1191897 h 2071792"/>
                <a:gd name="connsiteX136" fmla="*/ 4661266 w 4937311"/>
                <a:gd name="connsiteY136" fmla="*/ 1243656 h 2071792"/>
                <a:gd name="connsiteX137" fmla="*/ 4695772 w 4937311"/>
                <a:gd name="connsiteY137" fmla="*/ 1355799 h 2071792"/>
                <a:gd name="connsiteX138" fmla="*/ 4721651 w 4937311"/>
                <a:gd name="connsiteY138" fmla="*/ 1373052 h 2071792"/>
                <a:gd name="connsiteX139" fmla="*/ 4756157 w 4937311"/>
                <a:gd name="connsiteY139" fmla="*/ 1450690 h 2071792"/>
                <a:gd name="connsiteX140" fmla="*/ 4773409 w 4937311"/>
                <a:gd name="connsiteY140" fmla="*/ 1536954 h 2071792"/>
                <a:gd name="connsiteX141" fmla="*/ 4782036 w 4937311"/>
                <a:gd name="connsiteY141" fmla="*/ 1571460 h 2071792"/>
                <a:gd name="connsiteX142" fmla="*/ 4816542 w 4937311"/>
                <a:gd name="connsiteY142" fmla="*/ 1623218 h 2071792"/>
                <a:gd name="connsiteX143" fmla="*/ 4868300 w 4937311"/>
                <a:gd name="connsiteY143" fmla="*/ 1674977 h 2071792"/>
                <a:gd name="connsiteX144" fmla="*/ 4894179 w 4937311"/>
                <a:gd name="connsiteY144" fmla="*/ 1700856 h 2071792"/>
                <a:gd name="connsiteX145" fmla="*/ 4911432 w 4937311"/>
                <a:gd name="connsiteY145" fmla="*/ 1752614 h 2071792"/>
                <a:gd name="connsiteX146" fmla="*/ 4928685 w 4937311"/>
                <a:gd name="connsiteY146" fmla="*/ 1830252 h 2071792"/>
                <a:gd name="connsiteX147" fmla="*/ 4937311 w 4937311"/>
                <a:gd name="connsiteY147" fmla="*/ 1856131 h 2071792"/>
                <a:gd name="connsiteX148" fmla="*/ 4928685 w 4937311"/>
                <a:gd name="connsiteY148" fmla="*/ 1907890 h 2071792"/>
                <a:gd name="connsiteX149" fmla="*/ 4902806 w 4937311"/>
                <a:gd name="connsiteY149" fmla="*/ 1925143 h 2071792"/>
                <a:gd name="connsiteX150" fmla="*/ 4436979 w 4937311"/>
                <a:gd name="connsiteY150" fmla="*/ 1933769 h 2071792"/>
                <a:gd name="connsiteX151" fmla="*/ 4367968 w 4937311"/>
                <a:gd name="connsiteY151" fmla="*/ 1951022 h 2071792"/>
                <a:gd name="connsiteX152" fmla="*/ 4247198 w 4937311"/>
                <a:gd name="connsiteY152" fmla="*/ 1985527 h 2071792"/>
                <a:gd name="connsiteX153" fmla="*/ 4195440 w 4937311"/>
                <a:gd name="connsiteY153" fmla="*/ 2002780 h 2071792"/>
                <a:gd name="connsiteX154" fmla="*/ 4152308 w 4937311"/>
                <a:gd name="connsiteY154" fmla="*/ 2011407 h 2071792"/>
                <a:gd name="connsiteX155" fmla="*/ 1771418 w 4937311"/>
                <a:gd name="connsiteY155" fmla="*/ 1959648 h 2071792"/>
                <a:gd name="connsiteX156" fmla="*/ 1098557 w 4937311"/>
                <a:gd name="connsiteY156" fmla="*/ 2045912 h 2071792"/>
                <a:gd name="connsiteX157" fmla="*/ 658609 w 4937311"/>
                <a:gd name="connsiteY157" fmla="*/ 2071792 h 2071792"/>
                <a:gd name="connsiteX158" fmla="*/ 348059 w 4937311"/>
                <a:gd name="connsiteY158" fmla="*/ 2054539 h 2071792"/>
                <a:gd name="connsiteX159" fmla="*/ 253168 w 4937311"/>
                <a:gd name="connsiteY159" fmla="*/ 2011407 h 2071792"/>
                <a:gd name="connsiteX160" fmla="*/ 201409 w 4937311"/>
                <a:gd name="connsiteY160" fmla="*/ 1994154 h 2071792"/>
                <a:gd name="connsiteX161" fmla="*/ 175530 w 4937311"/>
                <a:gd name="connsiteY161" fmla="*/ 1985527 h 2071792"/>
                <a:gd name="connsiteX162" fmla="*/ 106519 w 4937311"/>
                <a:gd name="connsiteY162" fmla="*/ 1968275 h 2071792"/>
                <a:gd name="connsiteX163" fmla="*/ 80640 w 4937311"/>
                <a:gd name="connsiteY163" fmla="*/ 1959648 h 2071792"/>
                <a:gd name="connsiteX164" fmla="*/ 28881 w 4937311"/>
                <a:gd name="connsiteY164" fmla="*/ 1925143 h 2071792"/>
                <a:gd name="connsiteX165" fmla="*/ 3002 w 4937311"/>
                <a:gd name="connsiteY165" fmla="*/ 1916516 h 2071792"/>
                <a:gd name="connsiteX166" fmla="*/ 3002 w 4937311"/>
                <a:gd name="connsiteY166" fmla="*/ 1925143 h 2071792"/>
                <a:gd name="connsiteX0" fmla="*/ 3002 w 4937311"/>
                <a:gd name="connsiteY0" fmla="*/ 1925143 h 2071792"/>
                <a:gd name="connsiteX1" fmla="*/ 11628 w 4937311"/>
                <a:gd name="connsiteY1" fmla="*/ 1864758 h 2071792"/>
                <a:gd name="connsiteX2" fmla="*/ 63387 w 4937311"/>
                <a:gd name="connsiteY2" fmla="*/ 1838878 h 2071792"/>
                <a:gd name="connsiteX3" fmla="*/ 115145 w 4937311"/>
                <a:gd name="connsiteY3" fmla="*/ 1795746 h 2071792"/>
                <a:gd name="connsiteX4" fmla="*/ 141025 w 4937311"/>
                <a:gd name="connsiteY4" fmla="*/ 1787120 h 2071792"/>
                <a:gd name="connsiteX5" fmla="*/ 201409 w 4937311"/>
                <a:gd name="connsiteY5" fmla="*/ 1718109 h 2071792"/>
                <a:gd name="connsiteX6" fmla="*/ 235915 w 4937311"/>
                <a:gd name="connsiteY6" fmla="*/ 1726735 h 2071792"/>
                <a:gd name="connsiteX7" fmla="*/ 287674 w 4937311"/>
                <a:gd name="connsiteY7" fmla="*/ 1743988 h 2071792"/>
                <a:gd name="connsiteX8" fmla="*/ 322179 w 4937311"/>
                <a:gd name="connsiteY8" fmla="*/ 1735361 h 2071792"/>
                <a:gd name="connsiteX9" fmla="*/ 339432 w 4937311"/>
                <a:gd name="connsiteY9" fmla="*/ 1709482 h 2071792"/>
                <a:gd name="connsiteX10" fmla="*/ 365311 w 4937311"/>
                <a:gd name="connsiteY10" fmla="*/ 1683603 h 2071792"/>
                <a:gd name="connsiteX11" fmla="*/ 382564 w 4937311"/>
                <a:gd name="connsiteY11" fmla="*/ 1657724 h 2071792"/>
                <a:gd name="connsiteX12" fmla="*/ 408443 w 4937311"/>
                <a:gd name="connsiteY12" fmla="*/ 1631844 h 2071792"/>
                <a:gd name="connsiteX13" fmla="*/ 425696 w 4937311"/>
                <a:gd name="connsiteY13" fmla="*/ 1605965 h 2071792"/>
                <a:gd name="connsiteX14" fmla="*/ 503334 w 4937311"/>
                <a:gd name="connsiteY14" fmla="*/ 1536954 h 2071792"/>
                <a:gd name="connsiteX15" fmla="*/ 572345 w 4937311"/>
                <a:gd name="connsiteY15" fmla="*/ 1459316 h 2071792"/>
                <a:gd name="connsiteX16" fmla="*/ 624104 w 4937311"/>
                <a:gd name="connsiteY16" fmla="*/ 1424810 h 2071792"/>
                <a:gd name="connsiteX17" fmla="*/ 718994 w 4937311"/>
                <a:gd name="connsiteY17" fmla="*/ 1493822 h 2071792"/>
                <a:gd name="connsiteX18" fmla="*/ 736247 w 4937311"/>
                <a:gd name="connsiteY18" fmla="*/ 1519701 h 2071792"/>
                <a:gd name="connsiteX19" fmla="*/ 908775 w 4937311"/>
                <a:gd name="connsiteY19" fmla="*/ 1528327 h 2071792"/>
                <a:gd name="connsiteX20" fmla="*/ 917402 w 4937311"/>
                <a:gd name="connsiteY20" fmla="*/ 1502448 h 2071792"/>
                <a:gd name="connsiteX21" fmla="*/ 934655 w 4937311"/>
                <a:gd name="connsiteY21" fmla="*/ 1433437 h 2071792"/>
                <a:gd name="connsiteX22" fmla="*/ 951908 w 4937311"/>
                <a:gd name="connsiteY22" fmla="*/ 1407558 h 2071792"/>
                <a:gd name="connsiteX23" fmla="*/ 1003666 w 4937311"/>
                <a:gd name="connsiteY23" fmla="*/ 1355799 h 2071792"/>
                <a:gd name="connsiteX24" fmla="*/ 1012292 w 4937311"/>
                <a:gd name="connsiteY24" fmla="*/ 1329920 h 2071792"/>
                <a:gd name="connsiteX25" fmla="*/ 1115809 w 4937311"/>
                <a:gd name="connsiteY25" fmla="*/ 1321294 h 2071792"/>
                <a:gd name="connsiteX26" fmla="*/ 1210700 w 4937311"/>
                <a:gd name="connsiteY26" fmla="*/ 1338546 h 2071792"/>
                <a:gd name="connsiteX27" fmla="*/ 1271085 w 4937311"/>
                <a:gd name="connsiteY27" fmla="*/ 1347173 h 2071792"/>
                <a:gd name="connsiteX28" fmla="*/ 1314217 w 4937311"/>
                <a:gd name="connsiteY28" fmla="*/ 1338546 h 2071792"/>
                <a:gd name="connsiteX29" fmla="*/ 1348723 w 4937311"/>
                <a:gd name="connsiteY29" fmla="*/ 1286788 h 2071792"/>
                <a:gd name="connsiteX30" fmla="*/ 1383228 w 4937311"/>
                <a:gd name="connsiteY30" fmla="*/ 1235029 h 2071792"/>
                <a:gd name="connsiteX31" fmla="*/ 1400481 w 4937311"/>
                <a:gd name="connsiteY31" fmla="*/ 1209150 h 2071792"/>
                <a:gd name="connsiteX32" fmla="*/ 1443613 w 4937311"/>
                <a:gd name="connsiteY32" fmla="*/ 1148765 h 2071792"/>
                <a:gd name="connsiteX33" fmla="*/ 1469492 w 4937311"/>
                <a:gd name="connsiteY33" fmla="*/ 1062501 h 2071792"/>
                <a:gd name="connsiteX34" fmla="*/ 1503998 w 4937311"/>
                <a:gd name="connsiteY34" fmla="*/ 1010743 h 2071792"/>
                <a:gd name="connsiteX35" fmla="*/ 1547130 w 4937311"/>
                <a:gd name="connsiteY35" fmla="*/ 958984 h 2071792"/>
                <a:gd name="connsiteX36" fmla="*/ 1573009 w 4937311"/>
                <a:gd name="connsiteY36" fmla="*/ 941731 h 2071792"/>
                <a:gd name="connsiteX37" fmla="*/ 1633394 w 4937311"/>
                <a:gd name="connsiteY37" fmla="*/ 1010743 h 2071792"/>
                <a:gd name="connsiteX38" fmla="*/ 1642021 w 4937311"/>
                <a:gd name="connsiteY38" fmla="*/ 1036622 h 2071792"/>
                <a:gd name="connsiteX39" fmla="*/ 1667900 w 4937311"/>
                <a:gd name="connsiteY39" fmla="*/ 1045248 h 2071792"/>
                <a:gd name="connsiteX40" fmla="*/ 1728285 w 4937311"/>
                <a:gd name="connsiteY40" fmla="*/ 1105633 h 2071792"/>
                <a:gd name="connsiteX41" fmla="*/ 1814549 w 4937311"/>
                <a:gd name="connsiteY41" fmla="*/ 1071127 h 2071792"/>
                <a:gd name="connsiteX42" fmla="*/ 1849055 w 4937311"/>
                <a:gd name="connsiteY42" fmla="*/ 1036622 h 2071792"/>
                <a:gd name="connsiteX43" fmla="*/ 1874934 w 4937311"/>
                <a:gd name="connsiteY43" fmla="*/ 1010743 h 2071792"/>
                <a:gd name="connsiteX44" fmla="*/ 1892187 w 4937311"/>
                <a:gd name="connsiteY44" fmla="*/ 984863 h 2071792"/>
                <a:gd name="connsiteX45" fmla="*/ 1943945 w 4937311"/>
                <a:gd name="connsiteY45" fmla="*/ 958984 h 2071792"/>
                <a:gd name="connsiteX46" fmla="*/ 2047462 w 4937311"/>
                <a:gd name="connsiteY46" fmla="*/ 889973 h 2071792"/>
                <a:gd name="connsiteX47" fmla="*/ 2073342 w 4937311"/>
                <a:gd name="connsiteY47" fmla="*/ 881346 h 2071792"/>
                <a:gd name="connsiteX48" fmla="*/ 2090594 w 4937311"/>
                <a:gd name="connsiteY48" fmla="*/ 855467 h 2071792"/>
                <a:gd name="connsiteX49" fmla="*/ 2116474 w 4937311"/>
                <a:gd name="connsiteY49" fmla="*/ 820961 h 2071792"/>
                <a:gd name="connsiteX50" fmla="*/ 2125100 w 4937311"/>
                <a:gd name="connsiteY50" fmla="*/ 769203 h 2071792"/>
                <a:gd name="connsiteX51" fmla="*/ 2133726 w 4937311"/>
                <a:gd name="connsiteY51" fmla="*/ 734697 h 2071792"/>
                <a:gd name="connsiteX52" fmla="*/ 2142353 w 4937311"/>
                <a:gd name="connsiteY52" fmla="*/ 682939 h 2071792"/>
                <a:gd name="connsiteX53" fmla="*/ 2194111 w 4937311"/>
                <a:gd name="connsiteY53" fmla="*/ 665686 h 2071792"/>
                <a:gd name="connsiteX54" fmla="*/ 2237243 w 4937311"/>
                <a:gd name="connsiteY54" fmla="*/ 700192 h 2071792"/>
                <a:gd name="connsiteX55" fmla="*/ 2314881 w 4937311"/>
                <a:gd name="connsiteY55" fmla="*/ 743324 h 2071792"/>
                <a:gd name="connsiteX56" fmla="*/ 2375266 w 4937311"/>
                <a:gd name="connsiteY56" fmla="*/ 674312 h 2071792"/>
                <a:gd name="connsiteX57" fmla="*/ 2418398 w 4937311"/>
                <a:gd name="connsiteY57" fmla="*/ 622554 h 2071792"/>
                <a:gd name="connsiteX58" fmla="*/ 2444277 w 4937311"/>
                <a:gd name="connsiteY58" fmla="*/ 596675 h 2071792"/>
                <a:gd name="connsiteX59" fmla="*/ 2461530 w 4937311"/>
                <a:gd name="connsiteY59" fmla="*/ 570795 h 2071792"/>
                <a:gd name="connsiteX60" fmla="*/ 2496036 w 4937311"/>
                <a:gd name="connsiteY60" fmla="*/ 553543 h 2071792"/>
                <a:gd name="connsiteX61" fmla="*/ 2530542 w 4937311"/>
                <a:gd name="connsiteY61" fmla="*/ 501784 h 2071792"/>
                <a:gd name="connsiteX62" fmla="*/ 2547794 w 4937311"/>
                <a:gd name="connsiteY62" fmla="*/ 475905 h 2071792"/>
                <a:gd name="connsiteX63" fmla="*/ 2556421 w 4937311"/>
                <a:gd name="connsiteY63" fmla="*/ 441399 h 2071792"/>
                <a:gd name="connsiteX64" fmla="*/ 2565047 w 4937311"/>
                <a:gd name="connsiteY64" fmla="*/ 260244 h 2071792"/>
                <a:gd name="connsiteX65" fmla="*/ 2582300 w 4937311"/>
                <a:gd name="connsiteY65" fmla="*/ 234365 h 2071792"/>
                <a:gd name="connsiteX66" fmla="*/ 2608179 w 4937311"/>
                <a:gd name="connsiteY66" fmla="*/ 199860 h 2071792"/>
                <a:gd name="connsiteX67" fmla="*/ 2668564 w 4937311"/>
                <a:gd name="connsiteY67" fmla="*/ 130848 h 2071792"/>
                <a:gd name="connsiteX68" fmla="*/ 2685817 w 4937311"/>
                <a:gd name="connsiteY68" fmla="*/ 104969 h 2071792"/>
                <a:gd name="connsiteX69" fmla="*/ 2763455 w 4937311"/>
                <a:gd name="connsiteY69" fmla="*/ 35958 h 2071792"/>
                <a:gd name="connsiteX70" fmla="*/ 2806587 w 4937311"/>
                <a:gd name="connsiteY70" fmla="*/ 1452 h 2071792"/>
                <a:gd name="connsiteX71" fmla="*/ 2823840 w 4937311"/>
                <a:gd name="connsiteY71" fmla="*/ 27331 h 2071792"/>
                <a:gd name="connsiteX72" fmla="*/ 2841092 w 4937311"/>
                <a:gd name="connsiteY72" fmla="*/ 96343 h 2071792"/>
                <a:gd name="connsiteX73" fmla="*/ 2866972 w 4937311"/>
                <a:gd name="connsiteY73" fmla="*/ 199860 h 2071792"/>
                <a:gd name="connsiteX74" fmla="*/ 2884225 w 4937311"/>
                <a:gd name="connsiteY74" fmla="*/ 225739 h 2071792"/>
                <a:gd name="connsiteX75" fmla="*/ 2901477 w 4937311"/>
                <a:gd name="connsiteY75" fmla="*/ 260244 h 2071792"/>
                <a:gd name="connsiteX76" fmla="*/ 2961862 w 4937311"/>
                <a:gd name="connsiteY76" fmla="*/ 312003 h 2071792"/>
                <a:gd name="connsiteX77" fmla="*/ 2979115 w 4937311"/>
                <a:gd name="connsiteY77" fmla="*/ 337882 h 2071792"/>
                <a:gd name="connsiteX78" fmla="*/ 2996368 w 4937311"/>
                <a:gd name="connsiteY78" fmla="*/ 389641 h 2071792"/>
                <a:gd name="connsiteX79" fmla="*/ 3030874 w 4937311"/>
                <a:gd name="connsiteY79" fmla="*/ 441399 h 2071792"/>
                <a:gd name="connsiteX80" fmla="*/ 3074006 w 4937311"/>
                <a:gd name="connsiteY80" fmla="*/ 493158 h 2071792"/>
                <a:gd name="connsiteX81" fmla="*/ 3099885 w 4937311"/>
                <a:gd name="connsiteY81" fmla="*/ 501784 h 2071792"/>
                <a:gd name="connsiteX82" fmla="*/ 3134391 w 4937311"/>
                <a:gd name="connsiteY82" fmla="*/ 553543 h 2071792"/>
                <a:gd name="connsiteX83" fmla="*/ 3177523 w 4937311"/>
                <a:gd name="connsiteY83" fmla="*/ 596675 h 2071792"/>
                <a:gd name="connsiteX84" fmla="*/ 3203402 w 4937311"/>
                <a:gd name="connsiteY84" fmla="*/ 605301 h 2071792"/>
                <a:gd name="connsiteX85" fmla="*/ 3237908 w 4937311"/>
                <a:gd name="connsiteY85" fmla="*/ 553543 h 2071792"/>
                <a:gd name="connsiteX86" fmla="*/ 3255160 w 4937311"/>
                <a:gd name="connsiteY86" fmla="*/ 475905 h 2071792"/>
                <a:gd name="connsiteX87" fmla="*/ 3263787 w 4937311"/>
                <a:gd name="connsiteY87" fmla="*/ 450026 h 2071792"/>
                <a:gd name="connsiteX88" fmla="*/ 3350051 w 4937311"/>
                <a:gd name="connsiteY88" fmla="*/ 475905 h 2071792"/>
                <a:gd name="connsiteX89" fmla="*/ 3401809 w 4937311"/>
                <a:gd name="connsiteY89" fmla="*/ 527663 h 2071792"/>
                <a:gd name="connsiteX90" fmla="*/ 3410436 w 4937311"/>
                <a:gd name="connsiteY90" fmla="*/ 553543 h 2071792"/>
                <a:gd name="connsiteX91" fmla="*/ 3419062 w 4937311"/>
                <a:gd name="connsiteY91" fmla="*/ 605301 h 2071792"/>
                <a:gd name="connsiteX92" fmla="*/ 3453568 w 4937311"/>
                <a:gd name="connsiteY92" fmla="*/ 657060 h 2071792"/>
                <a:gd name="connsiteX93" fmla="*/ 3470821 w 4937311"/>
                <a:gd name="connsiteY93" fmla="*/ 682939 h 2071792"/>
                <a:gd name="connsiteX94" fmla="*/ 3496700 w 4937311"/>
                <a:gd name="connsiteY94" fmla="*/ 777829 h 2071792"/>
                <a:gd name="connsiteX95" fmla="*/ 3513953 w 4937311"/>
                <a:gd name="connsiteY95" fmla="*/ 846841 h 2071792"/>
                <a:gd name="connsiteX96" fmla="*/ 3539832 w 4937311"/>
                <a:gd name="connsiteY96" fmla="*/ 872720 h 2071792"/>
                <a:gd name="connsiteX97" fmla="*/ 3617470 w 4937311"/>
                <a:gd name="connsiteY97" fmla="*/ 924478 h 2071792"/>
                <a:gd name="connsiteX98" fmla="*/ 3660602 w 4937311"/>
                <a:gd name="connsiteY98" fmla="*/ 976237 h 2071792"/>
                <a:gd name="connsiteX99" fmla="*/ 3686481 w 4937311"/>
                <a:gd name="connsiteY99" fmla="*/ 1027995 h 2071792"/>
                <a:gd name="connsiteX100" fmla="*/ 3712360 w 4937311"/>
                <a:gd name="connsiteY100" fmla="*/ 1045248 h 2071792"/>
                <a:gd name="connsiteX101" fmla="*/ 3789998 w 4937311"/>
                <a:gd name="connsiteY101" fmla="*/ 976237 h 2071792"/>
                <a:gd name="connsiteX102" fmla="*/ 3876262 w 4937311"/>
                <a:gd name="connsiteY102" fmla="*/ 1019369 h 2071792"/>
                <a:gd name="connsiteX103" fmla="*/ 3910768 w 4937311"/>
                <a:gd name="connsiteY103" fmla="*/ 1036622 h 2071792"/>
                <a:gd name="connsiteX104" fmla="*/ 3962526 w 4937311"/>
                <a:gd name="connsiteY104" fmla="*/ 1071127 h 2071792"/>
                <a:gd name="connsiteX105" fmla="*/ 3979779 w 4937311"/>
                <a:gd name="connsiteY105" fmla="*/ 1097007 h 2071792"/>
                <a:gd name="connsiteX106" fmla="*/ 3988406 w 4937311"/>
                <a:gd name="connsiteY106" fmla="*/ 1122886 h 2071792"/>
                <a:gd name="connsiteX107" fmla="*/ 4040164 w 4937311"/>
                <a:gd name="connsiteY107" fmla="*/ 1148765 h 2071792"/>
                <a:gd name="connsiteX108" fmla="*/ 4066043 w 4937311"/>
                <a:gd name="connsiteY108" fmla="*/ 1140139 h 2071792"/>
                <a:gd name="connsiteX109" fmla="*/ 4100549 w 4937311"/>
                <a:gd name="connsiteY109" fmla="*/ 1131512 h 2071792"/>
                <a:gd name="connsiteX110" fmla="*/ 4135055 w 4937311"/>
                <a:gd name="connsiteY110" fmla="*/ 1114260 h 2071792"/>
                <a:gd name="connsiteX111" fmla="*/ 4160934 w 4937311"/>
                <a:gd name="connsiteY111" fmla="*/ 1105633 h 2071792"/>
                <a:gd name="connsiteX112" fmla="*/ 4212692 w 4937311"/>
                <a:gd name="connsiteY112" fmla="*/ 1071127 h 2071792"/>
                <a:gd name="connsiteX113" fmla="*/ 4229945 w 4937311"/>
                <a:gd name="connsiteY113" fmla="*/ 1045248 h 2071792"/>
                <a:gd name="connsiteX114" fmla="*/ 4255825 w 4937311"/>
                <a:gd name="connsiteY114" fmla="*/ 1027995 h 2071792"/>
                <a:gd name="connsiteX115" fmla="*/ 4290330 w 4937311"/>
                <a:gd name="connsiteY115" fmla="*/ 976237 h 2071792"/>
                <a:gd name="connsiteX116" fmla="*/ 4316209 w 4937311"/>
                <a:gd name="connsiteY116" fmla="*/ 950358 h 2071792"/>
                <a:gd name="connsiteX117" fmla="*/ 4350715 w 4937311"/>
                <a:gd name="connsiteY117" fmla="*/ 872720 h 2071792"/>
                <a:gd name="connsiteX118" fmla="*/ 4367968 w 4937311"/>
                <a:gd name="connsiteY118" fmla="*/ 846841 h 2071792"/>
                <a:gd name="connsiteX119" fmla="*/ 4376594 w 4937311"/>
                <a:gd name="connsiteY119" fmla="*/ 820961 h 2071792"/>
                <a:gd name="connsiteX120" fmla="*/ 4393847 w 4937311"/>
                <a:gd name="connsiteY120" fmla="*/ 760577 h 2071792"/>
                <a:gd name="connsiteX121" fmla="*/ 4411100 w 4937311"/>
                <a:gd name="connsiteY121" fmla="*/ 734697 h 2071792"/>
                <a:gd name="connsiteX122" fmla="*/ 4419726 w 4937311"/>
                <a:gd name="connsiteY122" fmla="*/ 665686 h 2071792"/>
                <a:gd name="connsiteX123" fmla="*/ 4436979 w 4937311"/>
                <a:gd name="connsiteY123" fmla="*/ 691565 h 2071792"/>
                <a:gd name="connsiteX124" fmla="*/ 4445606 w 4937311"/>
                <a:gd name="connsiteY124" fmla="*/ 717444 h 2071792"/>
                <a:gd name="connsiteX125" fmla="*/ 4471485 w 4937311"/>
                <a:gd name="connsiteY125" fmla="*/ 743324 h 2071792"/>
                <a:gd name="connsiteX126" fmla="*/ 4505991 w 4937311"/>
                <a:gd name="connsiteY126" fmla="*/ 795082 h 2071792"/>
                <a:gd name="connsiteX127" fmla="*/ 4523243 w 4937311"/>
                <a:gd name="connsiteY127" fmla="*/ 846841 h 2071792"/>
                <a:gd name="connsiteX128" fmla="*/ 4531870 w 4937311"/>
                <a:gd name="connsiteY128" fmla="*/ 872720 h 2071792"/>
                <a:gd name="connsiteX129" fmla="*/ 4557749 w 4937311"/>
                <a:gd name="connsiteY129" fmla="*/ 958984 h 2071792"/>
                <a:gd name="connsiteX130" fmla="*/ 4592255 w 4937311"/>
                <a:gd name="connsiteY130" fmla="*/ 1010743 h 2071792"/>
                <a:gd name="connsiteX131" fmla="*/ 4600881 w 4937311"/>
                <a:gd name="connsiteY131" fmla="*/ 1036622 h 2071792"/>
                <a:gd name="connsiteX132" fmla="*/ 4618134 w 4937311"/>
                <a:gd name="connsiteY132" fmla="*/ 1062501 h 2071792"/>
                <a:gd name="connsiteX133" fmla="*/ 4635387 w 4937311"/>
                <a:gd name="connsiteY133" fmla="*/ 1114260 h 2071792"/>
                <a:gd name="connsiteX134" fmla="*/ 4644013 w 4937311"/>
                <a:gd name="connsiteY134" fmla="*/ 1166018 h 2071792"/>
                <a:gd name="connsiteX135" fmla="*/ 4652640 w 4937311"/>
                <a:gd name="connsiteY135" fmla="*/ 1191897 h 2071792"/>
                <a:gd name="connsiteX136" fmla="*/ 4661266 w 4937311"/>
                <a:gd name="connsiteY136" fmla="*/ 1243656 h 2071792"/>
                <a:gd name="connsiteX137" fmla="*/ 4695772 w 4937311"/>
                <a:gd name="connsiteY137" fmla="*/ 1355799 h 2071792"/>
                <a:gd name="connsiteX138" fmla="*/ 4721651 w 4937311"/>
                <a:gd name="connsiteY138" fmla="*/ 1373052 h 2071792"/>
                <a:gd name="connsiteX139" fmla="*/ 4756157 w 4937311"/>
                <a:gd name="connsiteY139" fmla="*/ 1450690 h 2071792"/>
                <a:gd name="connsiteX140" fmla="*/ 4773409 w 4937311"/>
                <a:gd name="connsiteY140" fmla="*/ 1536954 h 2071792"/>
                <a:gd name="connsiteX141" fmla="*/ 4782036 w 4937311"/>
                <a:gd name="connsiteY141" fmla="*/ 1571460 h 2071792"/>
                <a:gd name="connsiteX142" fmla="*/ 4816542 w 4937311"/>
                <a:gd name="connsiteY142" fmla="*/ 1623218 h 2071792"/>
                <a:gd name="connsiteX143" fmla="*/ 4868300 w 4937311"/>
                <a:gd name="connsiteY143" fmla="*/ 1674977 h 2071792"/>
                <a:gd name="connsiteX144" fmla="*/ 4894179 w 4937311"/>
                <a:gd name="connsiteY144" fmla="*/ 1700856 h 2071792"/>
                <a:gd name="connsiteX145" fmla="*/ 4911432 w 4937311"/>
                <a:gd name="connsiteY145" fmla="*/ 1752614 h 2071792"/>
                <a:gd name="connsiteX146" fmla="*/ 4928685 w 4937311"/>
                <a:gd name="connsiteY146" fmla="*/ 1830252 h 2071792"/>
                <a:gd name="connsiteX147" fmla="*/ 4937311 w 4937311"/>
                <a:gd name="connsiteY147" fmla="*/ 1856131 h 2071792"/>
                <a:gd name="connsiteX148" fmla="*/ 4928685 w 4937311"/>
                <a:gd name="connsiteY148" fmla="*/ 1907890 h 2071792"/>
                <a:gd name="connsiteX149" fmla="*/ 4902806 w 4937311"/>
                <a:gd name="connsiteY149" fmla="*/ 1925143 h 2071792"/>
                <a:gd name="connsiteX150" fmla="*/ 4436979 w 4937311"/>
                <a:gd name="connsiteY150" fmla="*/ 1933769 h 2071792"/>
                <a:gd name="connsiteX151" fmla="*/ 4367968 w 4937311"/>
                <a:gd name="connsiteY151" fmla="*/ 1951022 h 2071792"/>
                <a:gd name="connsiteX152" fmla="*/ 4247198 w 4937311"/>
                <a:gd name="connsiteY152" fmla="*/ 1985527 h 2071792"/>
                <a:gd name="connsiteX153" fmla="*/ 4195440 w 4937311"/>
                <a:gd name="connsiteY153" fmla="*/ 2002780 h 2071792"/>
                <a:gd name="connsiteX154" fmla="*/ 4152308 w 4937311"/>
                <a:gd name="connsiteY154" fmla="*/ 2011407 h 2071792"/>
                <a:gd name="connsiteX155" fmla="*/ 1771418 w 4937311"/>
                <a:gd name="connsiteY155" fmla="*/ 1959648 h 2071792"/>
                <a:gd name="connsiteX156" fmla="*/ 1098557 w 4937311"/>
                <a:gd name="connsiteY156" fmla="*/ 2045912 h 2071792"/>
                <a:gd name="connsiteX157" fmla="*/ 658609 w 4937311"/>
                <a:gd name="connsiteY157" fmla="*/ 2071792 h 2071792"/>
                <a:gd name="connsiteX158" fmla="*/ 348059 w 4937311"/>
                <a:gd name="connsiteY158" fmla="*/ 2054539 h 2071792"/>
                <a:gd name="connsiteX159" fmla="*/ 253168 w 4937311"/>
                <a:gd name="connsiteY159" fmla="*/ 2011407 h 2071792"/>
                <a:gd name="connsiteX160" fmla="*/ 201409 w 4937311"/>
                <a:gd name="connsiteY160" fmla="*/ 1994154 h 2071792"/>
                <a:gd name="connsiteX161" fmla="*/ 175530 w 4937311"/>
                <a:gd name="connsiteY161" fmla="*/ 1985527 h 2071792"/>
                <a:gd name="connsiteX162" fmla="*/ 106519 w 4937311"/>
                <a:gd name="connsiteY162" fmla="*/ 1968275 h 2071792"/>
                <a:gd name="connsiteX163" fmla="*/ 80640 w 4937311"/>
                <a:gd name="connsiteY163" fmla="*/ 1959648 h 2071792"/>
                <a:gd name="connsiteX164" fmla="*/ 28881 w 4937311"/>
                <a:gd name="connsiteY164" fmla="*/ 1925143 h 2071792"/>
                <a:gd name="connsiteX165" fmla="*/ 3002 w 4937311"/>
                <a:gd name="connsiteY165" fmla="*/ 1916516 h 2071792"/>
                <a:gd name="connsiteX166" fmla="*/ 3002 w 4937311"/>
                <a:gd name="connsiteY166" fmla="*/ 1925143 h 2071792"/>
                <a:gd name="connsiteX0" fmla="*/ 3002 w 4937311"/>
                <a:gd name="connsiteY0" fmla="*/ 1925143 h 2075938"/>
                <a:gd name="connsiteX1" fmla="*/ 11628 w 4937311"/>
                <a:gd name="connsiteY1" fmla="*/ 1864758 h 2075938"/>
                <a:gd name="connsiteX2" fmla="*/ 63387 w 4937311"/>
                <a:gd name="connsiteY2" fmla="*/ 1838878 h 2075938"/>
                <a:gd name="connsiteX3" fmla="*/ 115145 w 4937311"/>
                <a:gd name="connsiteY3" fmla="*/ 1795746 h 2075938"/>
                <a:gd name="connsiteX4" fmla="*/ 141025 w 4937311"/>
                <a:gd name="connsiteY4" fmla="*/ 1787120 h 2075938"/>
                <a:gd name="connsiteX5" fmla="*/ 201409 w 4937311"/>
                <a:gd name="connsiteY5" fmla="*/ 1718109 h 2075938"/>
                <a:gd name="connsiteX6" fmla="*/ 235915 w 4937311"/>
                <a:gd name="connsiteY6" fmla="*/ 1726735 h 2075938"/>
                <a:gd name="connsiteX7" fmla="*/ 287674 w 4937311"/>
                <a:gd name="connsiteY7" fmla="*/ 1743988 h 2075938"/>
                <a:gd name="connsiteX8" fmla="*/ 322179 w 4937311"/>
                <a:gd name="connsiteY8" fmla="*/ 1735361 h 2075938"/>
                <a:gd name="connsiteX9" fmla="*/ 339432 w 4937311"/>
                <a:gd name="connsiteY9" fmla="*/ 1709482 h 2075938"/>
                <a:gd name="connsiteX10" fmla="*/ 365311 w 4937311"/>
                <a:gd name="connsiteY10" fmla="*/ 1683603 h 2075938"/>
                <a:gd name="connsiteX11" fmla="*/ 382564 w 4937311"/>
                <a:gd name="connsiteY11" fmla="*/ 1657724 h 2075938"/>
                <a:gd name="connsiteX12" fmla="*/ 408443 w 4937311"/>
                <a:gd name="connsiteY12" fmla="*/ 1631844 h 2075938"/>
                <a:gd name="connsiteX13" fmla="*/ 425696 w 4937311"/>
                <a:gd name="connsiteY13" fmla="*/ 1605965 h 2075938"/>
                <a:gd name="connsiteX14" fmla="*/ 503334 w 4937311"/>
                <a:gd name="connsiteY14" fmla="*/ 1536954 h 2075938"/>
                <a:gd name="connsiteX15" fmla="*/ 572345 w 4937311"/>
                <a:gd name="connsiteY15" fmla="*/ 1459316 h 2075938"/>
                <a:gd name="connsiteX16" fmla="*/ 624104 w 4937311"/>
                <a:gd name="connsiteY16" fmla="*/ 1424810 h 2075938"/>
                <a:gd name="connsiteX17" fmla="*/ 718994 w 4937311"/>
                <a:gd name="connsiteY17" fmla="*/ 1493822 h 2075938"/>
                <a:gd name="connsiteX18" fmla="*/ 736247 w 4937311"/>
                <a:gd name="connsiteY18" fmla="*/ 1519701 h 2075938"/>
                <a:gd name="connsiteX19" fmla="*/ 908775 w 4937311"/>
                <a:gd name="connsiteY19" fmla="*/ 1528327 h 2075938"/>
                <a:gd name="connsiteX20" fmla="*/ 917402 w 4937311"/>
                <a:gd name="connsiteY20" fmla="*/ 1502448 h 2075938"/>
                <a:gd name="connsiteX21" fmla="*/ 934655 w 4937311"/>
                <a:gd name="connsiteY21" fmla="*/ 1433437 h 2075938"/>
                <a:gd name="connsiteX22" fmla="*/ 951908 w 4937311"/>
                <a:gd name="connsiteY22" fmla="*/ 1407558 h 2075938"/>
                <a:gd name="connsiteX23" fmla="*/ 1003666 w 4937311"/>
                <a:gd name="connsiteY23" fmla="*/ 1355799 h 2075938"/>
                <a:gd name="connsiteX24" fmla="*/ 1012292 w 4937311"/>
                <a:gd name="connsiteY24" fmla="*/ 1329920 h 2075938"/>
                <a:gd name="connsiteX25" fmla="*/ 1115809 w 4937311"/>
                <a:gd name="connsiteY25" fmla="*/ 1321294 h 2075938"/>
                <a:gd name="connsiteX26" fmla="*/ 1210700 w 4937311"/>
                <a:gd name="connsiteY26" fmla="*/ 1338546 h 2075938"/>
                <a:gd name="connsiteX27" fmla="*/ 1271085 w 4937311"/>
                <a:gd name="connsiteY27" fmla="*/ 1347173 h 2075938"/>
                <a:gd name="connsiteX28" fmla="*/ 1314217 w 4937311"/>
                <a:gd name="connsiteY28" fmla="*/ 1338546 h 2075938"/>
                <a:gd name="connsiteX29" fmla="*/ 1348723 w 4937311"/>
                <a:gd name="connsiteY29" fmla="*/ 1286788 h 2075938"/>
                <a:gd name="connsiteX30" fmla="*/ 1383228 w 4937311"/>
                <a:gd name="connsiteY30" fmla="*/ 1235029 h 2075938"/>
                <a:gd name="connsiteX31" fmla="*/ 1400481 w 4937311"/>
                <a:gd name="connsiteY31" fmla="*/ 1209150 h 2075938"/>
                <a:gd name="connsiteX32" fmla="*/ 1443613 w 4937311"/>
                <a:gd name="connsiteY32" fmla="*/ 1148765 h 2075938"/>
                <a:gd name="connsiteX33" fmla="*/ 1469492 w 4937311"/>
                <a:gd name="connsiteY33" fmla="*/ 1062501 h 2075938"/>
                <a:gd name="connsiteX34" fmla="*/ 1503998 w 4937311"/>
                <a:gd name="connsiteY34" fmla="*/ 1010743 h 2075938"/>
                <a:gd name="connsiteX35" fmla="*/ 1547130 w 4937311"/>
                <a:gd name="connsiteY35" fmla="*/ 958984 h 2075938"/>
                <a:gd name="connsiteX36" fmla="*/ 1573009 w 4937311"/>
                <a:gd name="connsiteY36" fmla="*/ 941731 h 2075938"/>
                <a:gd name="connsiteX37" fmla="*/ 1633394 w 4937311"/>
                <a:gd name="connsiteY37" fmla="*/ 1010743 h 2075938"/>
                <a:gd name="connsiteX38" fmla="*/ 1642021 w 4937311"/>
                <a:gd name="connsiteY38" fmla="*/ 1036622 h 2075938"/>
                <a:gd name="connsiteX39" fmla="*/ 1667900 w 4937311"/>
                <a:gd name="connsiteY39" fmla="*/ 1045248 h 2075938"/>
                <a:gd name="connsiteX40" fmla="*/ 1728285 w 4937311"/>
                <a:gd name="connsiteY40" fmla="*/ 1105633 h 2075938"/>
                <a:gd name="connsiteX41" fmla="*/ 1814549 w 4937311"/>
                <a:gd name="connsiteY41" fmla="*/ 1071127 h 2075938"/>
                <a:gd name="connsiteX42" fmla="*/ 1849055 w 4937311"/>
                <a:gd name="connsiteY42" fmla="*/ 1036622 h 2075938"/>
                <a:gd name="connsiteX43" fmla="*/ 1874934 w 4937311"/>
                <a:gd name="connsiteY43" fmla="*/ 1010743 h 2075938"/>
                <a:gd name="connsiteX44" fmla="*/ 1892187 w 4937311"/>
                <a:gd name="connsiteY44" fmla="*/ 984863 h 2075938"/>
                <a:gd name="connsiteX45" fmla="*/ 1943945 w 4937311"/>
                <a:gd name="connsiteY45" fmla="*/ 958984 h 2075938"/>
                <a:gd name="connsiteX46" fmla="*/ 2047462 w 4937311"/>
                <a:gd name="connsiteY46" fmla="*/ 889973 h 2075938"/>
                <a:gd name="connsiteX47" fmla="*/ 2073342 w 4937311"/>
                <a:gd name="connsiteY47" fmla="*/ 881346 h 2075938"/>
                <a:gd name="connsiteX48" fmla="*/ 2090594 w 4937311"/>
                <a:gd name="connsiteY48" fmla="*/ 855467 h 2075938"/>
                <a:gd name="connsiteX49" fmla="*/ 2116474 w 4937311"/>
                <a:gd name="connsiteY49" fmla="*/ 820961 h 2075938"/>
                <a:gd name="connsiteX50" fmla="*/ 2125100 w 4937311"/>
                <a:gd name="connsiteY50" fmla="*/ 769203 h 2075938"/>
                <a:gd name="connsiteX51" fmla="*/ 2133726 w 4937311"/>
                <a:gd name="connsiteY51" fmla="*/ 734697 h 2075938"/>
                <a:gd name="connsiteX52" fmla="*/ 2142353 w 4937311"/>
                <a:gd name="connsiteY52" fmla="*/ 682939 h 2075938"/>
                <a:gd name="connsiteX53" fmla="*/ 2194111 w 4937311"/>
                <a:gd name="connsiteY53" fmla="*/ 665686 h 2075938"/>
                <a:gd name="connsiteX54" fmla="*/ 2237243 w 4937311"/>
                <a:gd name="connsiteY54" fmla="*/ 700192 h 2075938"/>
                <a:gd name="connsiteX55" fmla="*/ 2314881 w 4937311"/>
                <a:gd name="connsiteY55" fmla="*/ 743324 h 2075938"/>
                <a:gd name="connsiteX56" fmla="*/ 2375266 w 4937311"/>
                <a:gd name="connsiteY56" fmla="*/ 674312 h 2075938"/>
                <a:gd name="connsiteX57" fmla="*/ 2418398 w 4937311"/>
                <a:gd name="connsiteY57" fmla="*/ 622554 h 2075938"/>
                <a:gd name="connsiteX58" fmla="*/ 2444277 w 4937311"/>
                <a:gd name="connsiteY58" fmla="*/ 596675 h 2075938"/>
                <a:gd name="connsiteX59" fmla="*/ 2461530 w 4937311"/>
                <a:gd name="connsiteY59" fmla="*/ 570795 h 2075938"/>
                <a:gd name="connsiteX60" fmla="*/ 2496036 w 4937311"/>
                <a:gd name="connsiteY60" fmla="*/ 553543 h 2075938"/>
                <a:gd name="connsiteX61" fmla="*/ 2530542 w 4937311"/>
                <a:gd name="connsiteY61" fmla="*/ 501784 h 2075938"/>
                <a:gd name="connsiteX62" fmla="*/ 2547794 w 4937311"/>
                <a:gd name="connsiteY62" fmla="*/ 475905 h 2075938"/>
                <a:gd name="connsiteX63" fmla="*/ 2556421 w 4937311"/>
                <a:gd name="connsiteY63" fmla="*/ 441399 h 2075938"/>
                <a:gd name="connsiteX64" fmla="*/ 2565047 w 4937311"/>
                <a:gd name="connsiteY64" fmla="*/ 260244 h 2075938"/>
                <a:gd name="connsiteX65" fmla="*/ 2582300 w 4937311"/>
                <a:gd name="connsiteY65" fmla="*/ 234365 h 2075938"/>
                <a:gd name="connsiteX66" fmla="*/ 2608179 w 4937311"/>
                <a:gd name="connsiteY66" fmla="*/ 199860 h 2075938"/>
                <a:gd name="connsiteX67" fmla="*/ 2668564 w 4937311"/>
                <a:gd name="connsiteY67" fmla="*/ 130848 h 2075938"/>
                <a:gd name="connsiteX68" fmla="*/ 2685817 w 4937311"/>
                <a:gd name="connsiteY68" fmla="*/ 104969 h 2075938"/>
                <a:gd name="connsiteX69" fmla="*/ 2763455 w 4937311"/>
                <a:gd name="connsiteY69" fmla="*/ 35958 h 2075938"/>
                <a:gd name="connsiteX70" fmla="*/ 2806587 w 4937311"/>
                <a:gd name="connsiteY70" fmla="*/ 1452 h 2075938"/>
                <a:gd name="connsiteX71" fmla="*/ 2823840 w 4937311"/>
                <a:gd name="connsiteY71" fmla="*/ 27331 h 2075938"/>
                <a:gd name="connsiteX72" fmla="*/ 2841092 w 4937311"/>
                <a:gd name="connsiteY72" fmla="*/ 96343 h 2075938"/>
                <a:gd name="connsiteX73" fmla="*/ 2866972 w 4937311"/>
                <a:gd name="connsiteY73" fmla="*/ 199860 h 2075938"/>
                <a:gd name="connsiteX74" fmla="*/ 2884225 w 4937311"/>
                <a:gd name="connsiteY74" fmla="*/ 225739 h 2075938"/>
                <a:gd name="connsiteX75" fmla="*/ 2901477 w 4937311"/>
                <a:gd name="connsiteY75" fmla="*/ 260244 h 2075938"/>
                <a:gd name="connsiteX76" fmla="*/ 2961862 w 4937311"/>
                <a:gd name="connsiteY76" fmla="*/ 312003 h 2075938"/>
                <a:gd name="connsiteX77" fmla="*/ 2979115 w 4937311"/>
                <a:gd name="connsiteY77" fmla="*/ 337882 h 2075938"/>
                <a:gd name="connsiteX78" fmla="*/ 2996368 w 4937311"/>
                <a:gd name="connsiteY78" fmla="*/ 389641 h 2075938"/>
                <a:gd name="connsiteX79" fmla="*/ 3030874 w 4937311"/>
                <a:gd name="connsiteY79" fmla="*/ 441399 h 2075938"/>
                <a:gd name="connsiteX80" fmla="*/ 3074006 w 4937311"/>
                <a:gd name="connsiteY80" fmla="*/ 493158 h 2075938"/>
                <a:gd name="connsiteX81" fmla="*/ 3099885 w 4937311"/>
                <a:gd name="connsiteY81" fmla="*/ 501784 h 2075938"/>
                <a:gd name="connsiteX82" fmla="*/ 3134391 w 4937311"/>
                <a:gd name="connsiteY82" fmla="*/ 553543 h 2075938"/>
                <a:gd name="connsiteX83" fmla="*/ 3177523 w 4937311"/>
                <a:gd name="connsiteY83" fmla="*/ 596675 h 2075938"/>
                <a:gd name="connsiteX84" fmla="*/ 3203402 w 4937311"/>
                <a:gd name="connsiteY84" fmla="*/ 605301 h 2075938"/>
                <a:gd name="connsiteX85" fmla="*/ 3237908 w 4937311"/>
                <a:gd name="connsiteY85" fmla="*/ 553543 h 2075938"/>
                <a:gd name="connsiteX86" fmla="*/ 3255160 w 4937311"/>
                <a:gd name="connsiteY86" fmla="*/ 475905 h 2075938"/>
                <a:gd name="connsiteX87" fmla="*/ 3263787 w 4937311"/>
                <a:gd name="connsiteY87" fmla="*/ 450026 h 2075938"/>
                <a:gd name="connsiteX88" fmla="*/ 3350051 w 4937311"/>
                <a:gd name="connsiteY88" fmla="*/ 475905 h 2075938"/>
                <a:gd name="connsiteX89" fmla="*/ 3401809 w 4937311"/>
                <a:gd name="connsiteY89" fmla="*/ 527663 h 2075938"/>
                <a:gd name="connsiteX90" fmla="*/ 3410436 w 4937311"/>
                <a:gd name="connsiteY90" fmla="*/ 553543 h 2075938"/>
                <a:gd name="connsiteX91" fmla="*/ 3419062 w 4937311"/>
                <a:gd name="connsiteY91" fmla="*/ 605301 h 2075938"/>
                <a:gd name="connsiteX92" fmla="*/ 3453568 w 4937311"/>
                <a:gd name="connsiteY92" fmla="*/ 657060 h 2075938"/>
                <a:gd name="connsiteX93" fmla="*/ 3470821 w 4937311"/>
                <a:gd name="connsiteY93" fmla="*/ 682939 h 2075938"/>
                <a:gd name="connsiteX94" fmla="*/ 3496700 w 4937311"/>
                <a:gd name="connsiteY94" fmla="*/ 777829 h 2075938"/>
                <a:gd name="connsiteX95" fmla="*/ 3513953 w 4937311"/>
                <a:gd name="connsiteY95" fmla="*/ 846841 h 2075938"/>
                <a:gd name="connsiteX96" fmla="*/ 3539832 w 4937311"/>
                <a:gd name="connsiteY96" fmla="*/ 872720 h 2075938"/>
                <a:gd name="connsiteX97" fmla="*/ 3617470 w 4937311"/>
                <a:gd name="connsiteY97" fmla="*/ 924478 h 2075938"/>
                <a:gd name="connsiteX98" fmla="*/ 3660602 w 4937311"/>
                <a:gd name="connsiteY98" fmla="*/ 976237 h 2075938"/>
                <a:gd name="connsiteX99" fmla="*/ 3686481 w 4937311"/>
                <a:gd name="connsiteY99" fmla="*/ 1027995 h 2075938"/>
                <a:gd name="connsiteX100" fmla="*/ 3712360 w 4937311"/>
                <a:gd name="connsiteY100" fmla="*/ 1045248 h 2075938"/>
                <a:gd name="connsiteX101" fmla="*/ 3789998 w 4937311"/>
                <a:gd name="connsiteY101" fmla="*/ 976237 h 2075938"/>
                <a:gd name="connsiteX102" fmla="*/ 3876262 w 4937311"/>
                <a:gd name="connsiteY102" fmla="*/ 1019369 h 2075938"/>
                <a:gd name="connsiteX103" fmla="*/ 3910768 w 4937311"/>
                <a:gd name="connsiteY103" fmla="*/ 1036622 h 2075938"/>
                <a:gd name="connsiteX104" fmla="*/ 3962526 w 4937311"/>
                <a:gd name="connsiteY104" fmla="*/ 1071127 h 2075938"/>
                <a:gd name="connsiteX105" fmla="*/ 3979779 w 4937311"/>
                <a:gd name="connsiteY105" fmla="*/ 1097007 h 2075938"/>
                <a:gd name="connsiteX106" fmla="*/ 3988406 w 4937311"/>
                <a:gd name="connsiteY106" fmla="*/ 1122886 h 2075938"/>
                <a:gd name="connsiteX107" fmla="*/ 4040164 w 4937311"/>
                <a:gd name="connsiteY107" fmla="*/ 1148765 h 2075938"/>
                <a:gd name="connsiteX108" fmla="*/ 4066043 w 4937311"/>
                <a:gd name="connsiteY108" fmla="*/ 1140139 h 2075938"/>
                <a:gd name="connsiteX109" fmla="*/ 4100549 w 4937311"/>
                <a:gd name="connsiteY109" fmla="*/ 1131512 h 2075938"/>
                <a:gd name="connsiteX110" fmla="*/ 4135055 w 4937311"/>
                <a:gd name="connsiteY110" fmla="*/ 1114260 h 2075938"/>
                <a:gd name="connsiteX111" fmla="*/ 4160934 w 4937311"/>
                <a:gd name="connsiteY111" fmla="*/ 1105633 h 2075938"/>
                <a:gd name="connsiteX112" fmla="*/ 4212692 w 4937311"/>
                <a:gd name="connsiteY112" fmla="*/ 1071127 h 2075938"/>
                <a:gd name="connsiteX113" fmla="*/ 4229945 w 4937311"/>
                <a:gd name="connsiteY113" fmla="*/ 1045248 h 2075938"/>
                <a:gd name="connsiteX114" fmla="*/ 4255825 w 4937311"/>
                <a:gd name="connsiteY114" fmla="*/ 1027995 h 2075938"/>
                <a:gd name="connsiteX115" fmla="*/ 4290330 w 4937311"/>
                <a:gd name="connsiteY115" fmla="*/ 976237 h 2075938"/>
                <a:gd name="connsiteX116" fmla="*/ 4316209 w 4937311"/>
                <a:gd name="connsiteY116" fmla="*/ 950358 h 2075938"/>
                <a:gd name="connsiteX117" fmla="*/ 4350715 w 4937311"/>
                <a:gd name="connsiteY117" fmla="*/ 872720 h 2075938"/>
                <a:gd name="connsiteX118" fmla="*/ 4367968 w 4937311"/>
                <a:gd name="connsiteY118" fmla="*/ 846841 h 2075938"/>
                <a:gd name="connsiteX119" fmla="*/ 4376594 w 4937311"/>
                <a:gd name="connsiteY119" fmla="*/ 820961 h 2075938"/>
                <a:gd name="connsiteX120" fmla="*/ 4393847 w 4937311"/>
                <a:gd name="connsiteY120" fmla="*/ 760577 h 2075938"/>
                <a:gd name="connsiteX121" fmla="*/ 4411100 w 4937311"/>
                <a:gd name="connsiteY121" fmla="*/ 734697 h 2075938"/>
                <a:gd name="connsiteX122" fmla="*/ 4419726 w 4937311"/>
                <a:gd name="connsiteY122" fmla="*/ 665686 h 2075938"/>
                <a:gd name="connsiteX123" fmla="*/ 4436979 w 4937311"/>
                <a:gd name="connsiteY123" fmla="*/ 691565 h 2075938"/>
                <a:gd name="connsiteX124" fmla="*/ 4445606 w 4937311"/>
                <a:gd name="connsiteY124" fmla="*/ 717444 h 2075938"/>
                <a:gd name="connsiteX125" fmla="*/ 4471485 w 4937311"/>
                <a:gd name="connsiteY125" fmla="*/ 743324 h 2075938"/>
                <a:gd name="connsiteX126" fmla="*/ 4505991 w 4937311"/>
                <a:gd name="connsiteY126" fmla="*/ 795082 h 2075938"/>
                <a:gd name="connsiteX127" fmla="*/ 4523243 w 4937311"/>
                <a:gd name="connsiteY127" fmla="*/ 846841 h 2075938"/>
                <a:gd name="connsiteX128" fmla="*/ 4531870 w 4937311"/>
                <a:gd name="connsiteY128" fmla="*/ 872720 h 2075938"/>
                <a:gd name="connsiteX129" fmla="*/ 4557749 w 4937311"/>
                <a:gd name="connsiteY129" fmla="*/ 958984 h 2075938"/>
                <a:gd name="connsiteX130" fmla="*/ 4592255 w 4937311"/>
                <a:gd name="connsiteY130" fmla="*/ 1010743 h 2075938"/>
                <a:gd name="connsiteX131" fmla="*/ 4600881 w 4937311"/>
                <a:gd name="connsiteY131" fmla="*/ 1036622 h 2075938"/>
                <a:gd name="connsiteX132" fmla="*/ 4618134 w 4937311"/>
                <a:gd name="connsiteY132" fmla="*/ 1062501 h 2075938"/>
                <a:gd name="connsiteX133" fmla="*/ 4635387 w 4937311"/>
                <a:gd name="connsiteY133" fmla="*/ 1114260 h 2075938"/>
                <a:gd name="connsiteX134" fmla="*/ 4644013 w 4937311"/>
                <a:gd name="connsiteY134" fmla="*/ 1166018 h 2075938"/>
                <a:gd name="connsiteX135" fmla="*/ 4652640 w 4937311"/>
                <a:gd name="connsiteY135" fmla="*/ 1191897 h 2075938"/>
                <a:gd name="connsiteX136" fmla="*/ 4661266 w 4937311"/>
                <a:gd name="connsiteY136" fmla="*/ 1243656 h 2075938"/>
                <a:gd name="connsiteX137" fmla="*/ 4695772 w 4937311"/>
                <a:gd name="connsiteY137" fmla="*/ 1355799 h 2075938"/>
                <a:gd name="connsiteX138" fmla="*/ 4721651 w 4937311"/>
                <a:gd name="connsiteY138" fmla="*/ 1373052 h 2075938"/>
                <a:gd name="connsiteX139" fmla="*/ 4756157 w 4937311"/>
                <a:gd name="connsiteY139" fmla="*/ 1450690 h 2075938"/>
                <a:gd name="connsiteX140" fmla="*/ 4773409 w 4937311"/>
                <a:gd name="connsiteY140" fmla="*/ 1536954 h 2075938"/>
                <a:gd name="connsiteX141" fmla="*/ 4782036 w 4937311"/>
                <a:gd name="connsiteY141" fmla="*/ 1571460 h 2075938"/>
                <a:gd name="connsiteX142" fmla="*/ 4816542 w 4937311"/>
                <a:gd name="connsiteY142" fmla="*/ 1623218 h 2075938"/>
                <a:gd name="connsiteX143" fmla="*/ 4868300 w 4937311"/>
                <a:gd name="connsiteY143" fmla="*/ 1674977 h 2075938"/>
                <a:gd name="connsiteX144" fmla="*/ 4894179 w 4937311"/>
                <a:gd name="connsiteY144" fmla="*/ 1700856 h 2075938"/>
                <a:gd name="connsiteX145" fmla="*/ 4911432 w 4937311"/>
                <a:gd name="connsiteY145" fmla="*/ 1752614 h 2075938"/>
                <a:gd name="connsiteX146" fmla="*/ 4928685 w 4937311"/>
                <a:gd name="connsiteY146" fmla="*/ 1830252 h 2075938"/>
                <a:gd name="connsiteX147" fmla="*/ 4937311 w 4937311"/>
                <a:gd name="connsiteY147" fmla="*/ 1856131 h 2075938"/>
                <a:gd name="connsiteX148" fmla="*/ 4928685 w 4937311"/>
                <a:gd name="connsiteY148" fmla="*/ 1907890 h 2075938"/>
                <a:gd name="connsiteX149" fmla="*/ 4902806 w 4937311"/>
                <a:gd name="connsiteY149" fmla="*/ 1925143 h 2075938"/>
                <a:gd name="connsiteX150" fmla="*/ 4436979 w 4937311"/>
                <a:gd name="connsiteY150" fmla="*/ 1933769 h 2075938"/>
                <a:gd name="connsiteX151" fmla="*/ 4367968 w 4937311"/>
                <a:gd name="connsiteY151" fmla="*/ 1951022 h 2075938"/>
                <a:gd name="connsiteX152" fmla="*/ 4247198 w 4937311"/>
                <a:gd name="connsiteY152" fmla="*/ 1985527 h 2075938"/>
                <a:gd name="connsiteX153" fmla="*/ 4195440 w 4937311"/>
                <a:gd name="connsiteY153" fmla="*/ 2002780 h 2075938"/>
                <a:gd name="connsiteX154" fmla="*/ 4152308 w 4937311"/>
                <a:gd name="connsiteY154" fmla="*/ 2011407 h 2075938"/>
                <a:gd name="connsiteX155" fmla="*/ 1771418 w 4937311"/>
                <a:gd name="connsiteY155" fmla="*/ 1959648 h 2075938"/>
                <a:gd name="connsiteX156" fmla="*/ 1150315 w 4937311"/>
                <a:gd name="connsiteY156" fmla="*/ 2002780 h 2075938"/>
                <a:gd name="connsiteX157" fmla="*/ 658609 w 4937311"/>
                <a:gd name="connsiteY157" fmla="*/ 2071792 h 2075938"/>
                <a:gd name="connsiteX158" fmla="*/ 348059 w 4937311"/>
                <a:gd name="connsiteY158" fmla="*/ 2054539 h 2075938"/>
                <a:gd name="connsiteX159" fmla="*/ 253168 w 4937311"/>
                <a:gd name="connsiteY159" fmla="*/ 2011407 h 2075938"/>
                <a:gd name="connsiteX160" fmla="*/ 201409 w 4937311"/>
                <a:gd name="connsiteY160" fmla="*/ 1994154 h 2075938"/>
                <a:gd name="connsiteX161" fmla="*/ 175530 w 4937311"/>
                <a:gd name="connsiteY161" fmla="*/ 1985527 h 2075938"/>
                <a:gd name="connsiteX162" fmla="*/ 106519 w 4937311"/>
                <a:gd name="connsiteY162" fmla="*/ 1968275 h 2075938"/>
                <a:gd name="connsiteX163" fmla="*/ 80640 w 4937311"/>
                <a:gd name="connsiteY163" fmla="*/ 1959648 h 2075938"/>
                <a:gd name="connsiteX164" fmla="*/ 28881 w 4937311"/>
                <a:gd name="connsiteY164" fmla="*/ 1925143 h 2075938"/>
                <a:gd name="connsiteX165" fmla="*/ 3002 w 4937311"/>
                <a:gd name="connsiteY165" fmla="*/ 1916516 h 2075938"/>
                <a:gd name="connsiteX166" fmla="*/ 3002 w 4937311"/>
                <a:gd name="connsiteY166" fmla="*/ 1925143 h 2075938"/>
                <a:gd name="connsiteX0" fmla="*/ 3002 w 4937311"/>
                <a:gd name="connsiteY0" fmla="*/ 1925143 h 2075938"/>
                <a:gd name="connsiteX1" fmla="*/ 11628 w 4937311"/>
                <a:gd name="connsiteY1" fmla="*/ 1864758 h 2075938"/>
                <a:gd name="connsiteX2" fmla="*/ 63387 w 4937311"/>
                <a:gd name="connsiteY2" fmla="*/ 1838878 h 2075938"/>
                <a:gd name="connsiteX3" fmla="*/ 115145 w 4937311"/>
                <a:gd name="connsiteY3" fmla="*/ 1795746 h 2075938"/>
                <a:gd name="connsiteX4" fmla="*/ 141025 w 4937311"/>
                <a:gd name="connsiteY4" fmla="*/ 1787120 h 2075938"/>
                <a:gd name="connsiteX5" fmla="*/ 201409 w 4937311"/>
                <a:gd name="connsiteY5" fmla="*/ 1718109 h 2075938"/>
                <a:gd name="connsiteX6" fmla="*/ 235915 w 4937311"/>
                <a:gd name="connsiteY6" fmla="*/ 1726735 h 2075938"/>
                <a:gd name="connsiteX7" fmla="*/ 287674 w 4937311"/>
                <a:gd name="connsiteY7" fmla="*/ 1743988 h 2075938"/>
                <a:gd name="connsiteX8" fmla="*/ 322179 w 4937311"/>
                <a:gd name="connsiteY8" fmla="*/ 1735361 h 2075938"/>
                <a:gd name="connsiteX9" fmla="*/ 339432 w 4937311"/>
                <a:gd name="connsiteY9" fmla="*/ 1709482 h 2075938"/>
                <a:gd name="connsiteX10" fmla="*/ 365311 w 4937311"/>
                <a:gd name="connsiteY10" fmla="*/ 1683603 h 2075938"/>
                <a:gd name="connsiteX11" fmla="*/ 382564 w 4937311"/>
                <a:gd name="connsiteY11" fmla="*/ 1657724 h 2075938"/>
                <a:gd name="connsiteX12" fmla="*/ 408443 w 4937311"/>
                <a:gd name="connsiteY12" fmla="*/ 1631844 h 2075938"/>
                <a:gd name="connsiteX13" fmla="*/ 425696 w 4937311"/>
                <a:gd name="connsiteY13" fmla="*/ 1605965 h 2075938"/>
                <a:gd name="connsiteX14" fmla="*/ 503334 w 4937311"/>
                <a:gd name="connsiteY14" fmla="*/ 1536954 h 2075938"/>
                <a:gd name="connsiteX15" fmla="*/ 572345 w 4937311"/>
                <a:gd name="connsiteY15" fmla="*/ 1459316 h 2075938"/>
                <a:gd name="connsiteX16" fmla="*/ 624104 w 4937311"/>
                <a:gd name="connsiteY16" fmla="*/ 1424810 h 2075938"/>
                <a:gd name="connsiteX17" fmla="*/ 718994 w 4937311"/>
                <a:gd name="connsiteY17" fmla="*/ 1493822 h 2075938"/>
                <a:gd name="connsiteX18" fmla="*/ 736247 w 4937311"/>
                <a:gd name="connsiteY18" fmla="*/ 1519701 h 2075938"/>
                <a:gd name="connsiteX19" fmla="*/ 908775 w 4937311"/>
                <a:gd name="connsiteY19" fmla="*/ 1528327 h 2075938"/>
                <a:gd name="connsiteX20" fmla="*/ 917402 w 4937311"/>
                <a:gd name="connsiteY20" fmla="*/ 1502448 h 2075938"/>
                <a:gd name="connsiteX21" fmla="*/ 934655 w 4937311"/>
                <a:gd name="connsiteY21" fmla="*/ 1433437 h 2075938"/>
                <a:gd name="connsiteX22" fmla="*/ 951908 w 4937311"/>
                <a:gd name="connsiteY22" fmla="*/ 1407558 h 2075938"/>
                <a:gd name="connsiteX23" fmla="*/ 1003666 w 4937311"/>
                <a:gd name="connsiteY23" fmla="*/ 1355799 h 2075938"/>
                <a:gd name="connsiteX24" fmla="*/ 1012292 w 4937311"/>
                <a:gd name="connsiteY24" fmla="*/ 1329920 h 2075938"/>
                <a:gd name="connsiteX25" fmla="*/ 1115809 w 4937311"/>
                <a:gd name="connsiteY25" fmla="*/ 1321294 h 2075938"/>
                <a:gd name="connsiteX26" fmla="*/ 1210700 w 4937311"/>
                <a:gd name="connsiteY26" fmla="*/ 1338546 h 2075938"/>
                <a:gd name="connsiteX27" fmla="*/ 1271085 w 4937311"/>
                <a:gd name="connsiteY27" fmla="*/ 1347173 h 2075938"/>
                <a:gd name="connsiteX28" fmla="*/ 1314217 w 4937311"/>
                <a:gd name="connsiteY28" fmla="*/ 1338546 h 2075938"/>
                <a:gd name="connsiteX29" fmla="*/ 1348723 w 4937311"/>
                <a:gd name="connsiteY29" fmla="*/ 1286788 h 2075938"/>
                <a:gd name="connsiteX30" fmla="*/ 1383228 w 4937311"/>
                <a:gd name="connsiteY30" fmla="*/ 1235029 h 2075938"/>
                <a:gd name="connsiteX31" fmla="*/ 1400481 w 4937311"/>
                <a:gd name="connsiteY31" fmla="*/ 1209150 h 2075938"/>
                <a:gd name="connsiteX32" fmla="*/ 1443613 w 4937311"/>
                <a:gd name="connsiteY32" fmla="*/ 1148765 h 2075938"/>
                <a:gd name="connsiteX33" fmla="*/ 1469492 w 4937311"/>
                <a:gd name="connsiteY33" fmla="*/ 1062501 h 2075938"/>
                <a:gd name="connsiteX34" fmla="*/ 1503998 w 4937311"/>
                <a:gd name="connsiteY34" fmla="*/ 1010743 h 2075938"/>
                <a:gd name="connsiteX35" fmla="*/ 1547130 w 4937311"/>
                <a:gd name="connsiteY35" fmla="*/ 958984 h 2075938"/>
                <a:gd name="connsiteX36" fmla="*/ 1573009 w 4937311"/>
                <a:gd name="connsiteY36" fmla="*/ 941731 h 2075938"/>
                <a:gd name="connsiteX37" fmla="*/ 1633394 w 4937311"/>
                <a:gd name="connsiteY37" fmla="*/ 1010743 h 2075938"/>
                <a:gd name="connsiteX38" fmla="*/ 1642021 w 4937311"/>
                <a:gd name="connsiteY38" fmla="*/ 1036622 h 2075938"/>
                <a:gd name="connsiteX39" fmla="*/ 1667900 w 4937311"/>
                <a:gd name="connsiteY39" fmla="*/ 1045248 h 2075938"/>
                <a:gd name="connsiteX40" fmla="*/ 1728285 w 4937311"/>
                <a:gd name="connsiteY40" fmla="*/ 1105633 h 2075938"/>
                <a:gd name="connsiteX41" fmla="*/ 1814549 w 4937311"/>
                <a:gd name="connsiteY41" fmla="*/ 1071127 h 2075938"/>
                <a:gd name="connsiteX42" fmla="*/ 1849055 w 4937311"/>
                <a:gd name="connsiteY42" fmla="*/ 1036622 h 2075938"/>
                <a:gd name="connsiteX43" fmla="*/ 1874934 w 4937311"/>
                <a:gd name="connsiteY43" fmla="*/ 1010743 h 2075938"/>
                <a:gd name="connsiteX44" fmla="*/ 1892187 w 4937311"/>
                <a:gd name="connsiteY44" fmla="*/ 984863 h 2075938"/>
                <a:gd name="connsiteX45" fmla="*/ 1943945 w 4937311"/>
                <a:gd name="connsiteY45" fmla="*/ 958984 h 2075938"/>
                <a:gd name="connsiteX46" fmla="*/ 2047462 w 4937311"/>
                <a:gd name="connsiteY46" fmla="*/ 889973 h 2075938"/>
                <a:gd name="connsiteX47" fmla="*/ 2073342 w 4937311"/>
                <a:gd name="connsiteY47" fmla="*/ 881346 h 2075938"/>
                <a:gd name="connsiteX48" fmla="*/ 2090594 w 4937311"/>
                <a:gd name="connsiteY48" fmla="*/ 855467 h 2075938"/>
                <a:gd name="connsiteX49" fmla="*/ 2116474 w 4937311"/>
                <a:gd name="connsiteY49" fmla="*/ 820961 h 2075938"/>
                <a:gd name="connsiteX50" fmla="*/ 2125100 w 4937311"/>
                <a:gd name="connsiteY50" fmla="*/ 769203 h 2075938"/>
                <a:gd name="connsiteX51" fmla="*/ 2133726 w 4937311"/>
                <a:gd name="connsiteY51" fmla="*/ 734697 h 2075938"/>
                <a:gd name="connsiteX52" fmla="*/ 2142353 w 4937311"/>
                <a:gd name="connsiteY52" fmla="*/ 682939 h 2075938"/>
                <a:gd name="connsiteX53" fmla="*/ 2194111 w 4937311"/>
                <a:gd name="connsiteY53" fmla="*/ 665686 h 2075938"/>
                <a:gd name="connsiteX54" fmla="*/ 2237243 w 4937311"/>
                <a:gd name="connsiteY54" fmla="*/ 700192 h 2075938"/>
                <a:gd name="connsiteX55" fmla="*/ 2314881 w 4937311"/>
                <a:gd name="connsiteY55" fmla="*/ 743324 h 2075938"/>
                <a:gd name="connsiteX56" fmla="*/ 2375266 w 4937311"/>
                <a:gd name="connsiteY56" fmla="*/ 674312 h 2075938"/>
                <a:gd name="connsiteX57" fmla="*/ 2418398 w 4937311"/>
                <a:gd name="connsiteY57" fmla="*/ 622554 h 2075938"/>
                <a:gd name="connsiteX58" fmla="*/ 2444277 w 4937311"/>
                <a:gd name="connsiteY58" fmla="*/ 596675 h 2075938"/>
                <a:gd name="connsiteX59" fmla="*/ 2461530 w 4937311"/>
                <a:gd name="connsiteY59" fmla="*/ 570795 h 2075938"/>
                <a:gd name="connsiteX60" fmla="*/ 2496036 w 4937311"/>
                <a:gd name="connsiteY60" fmla="*/ 553543 h 2075938"/>
                <a:gd name="connsiteX61" fmla="*/ 2530542 w 4937311"/>
                <a:gd name="connsiteY61" fmla="*/ 501784 h 2075938"/>
                <a:gd name="connsiteX62" fmla="*/ 2547794 w 4937311"/>
                <a:gd name="connsiteY62" fmla="*/ 475905 h 2075938"/>
                <a:gd name="connsiteX63" fmla="*/ 2556421 w 4937311"/>
                <a:gd name="connsiteY63" fmla="*/ 441399 h 2075938"/>
                <a:gd name="connsiteX64" fmla="*/ 2565047 w 4937311"/>
                <a:gd name="connsiteY64" fmla="*/ 260244 h 2075938"/>
                <a:gd name="connsiteX65" fmla="*/ 2582300 w 4937311"/>
                <a:gd name="connsiteY65" fmla="*/ 234365 h 2075938"/>
                <a:gd name="connsiteX66" fmla="*/ 2608179 w 4937311"/>
                <a:gd name="connsiteY66" fmla="*/ 199860 h 2075938"/>
                <a:gd name="connsiteX67" fmla="*/ 2668564 w 4937311"/>
                <a:gd name="connsiteY67" fmla="*/ 130848 h 2075938"/>
                <a:gd name="connsiteX68" fmla="*/ 2685817 w 4937311"/>
                <a:gd name="connsiteY68" fmla="*/ 104969 h 2075938"/>
                <a:gd name="connsiteX69" fmla="*/ 2763455 w 4937311"/>
                <a:gd name="connsiteY69" fmla="*/ 35958 h 2075938"/>
                <a:gd name="connsiteX70" fmla="*/ 2806587 w 4937311"/>
                <a:gd name="connsiteY70" fmla="*/ 1452 h 2075938"/>
                <a:gd name="connsiteX71" fmla="*/ 2823840 w 4937311"/>
                <a:gd name="connsiteY71" fmla="*/ 27331 h 2075938"/>
                <a:gd name="connsiteX72" fmla="*/ 2841092 w 4937311"/>
                <a:gd name="connsiteY72" fmla="*/ 96343 h 2075938"/>
                <a:gd name="connsiteX73" fmla="*/ 2866972 w 4937311"/>
                <a:gd name="connsiteY73" fmla="*/ 199860 h 2075938"/>
                <a:gd name="connsiteX74" fmla="*/ 2884225 w 4937311"/>
                <a:gd name="connsiteY74" fmla="*/ 225739 h 2075938"/>
                <a:gd name="connsiteX75" fmla="*/ 2901477 w 4937311"/>
                <a:gd name="connsiteY75" fmla="*/ 260244 h 2075938"/>
                <a:gd name="connsiteX76" fmla="*/ 2961862 w 4937311"/>
                <a:gd name="connsiteY76" fmla="*/ 312003 h 2075938"/>
                <a:gd name="connsiteX77" fmla="*/ 2979115 w 4937311"/>
                <a:gd name="connsiteY77" fmla="*/ 337882 h 2075938"/>
                <a:gd name="connsiteX78" fmla="*/ 2996368 w 4937311"/>
                <a:gd name="connsiteY78" fmla="*/ 389641 h 2075938"/>
                <a:gd name="connsiteX79" fmla="*/ 3030874 w 4937311"/>
                <a:gd name="connsiteY79" fmla="*/ 441399 h 2075938"/>
                <a:gd name="connsiteX80" fmla="*/ 3074006 w 4937311"/>
                <a:gd name="connsiteY80" fmla="*/ 493158 h 2075938"/>
                <a:gd name="connsiteX81" fmla="*/ 3099885 w 4937311"/>
                <a:gd name="connsiteY81" fmla="*/ 501784 h 2075938"/>
                <a:gd name="connsiteX82" fmla="*/ 3134391 w 4937311"/>
                <a:gd name="connsiteY82" fmla="*/ 553543 h 2075938"/>
                <a:gd name="connsiteX83" fmla="*/ 3177523 w 4937311"/>
                <a:gd name="connsiteY83" fmla="*/ 596675 h 2075938"/>
                <a:gd name="connsiteX84" fmla="*/ 3203402 w 4937311"/>
                <a:gd name="connsiteY84" fmla="*/ 605301 h 2075938"/>
                <a:gd name="connsiteX85" fmla="*/ 3237908 w 4937311"/>
                <a:gd name="connsiteY85" fmla="*/ 553543 h 2075938"/>
                <a:gd name="connsiteX86" fmla="*/ 3255160 w 4937311"/>
                <a:gd name="connsiteY86" fmla="*/ 475905 h 2075938"/>
                <a:gd name="connsiteX87" fmla="*/ 3263787 w 4937311"/>
                <a:gd name="connsiteY87" fmla="*/ 450026 h 2075938"/>
                <a:gd name="connsiteX88" fmla="*/ 3350051 w 4937311"/>
                <a:gd name="connsiteY88" fmla="*/ 475905 h 2075938"/>
                <a:gd name="connsiteX89" fmla="*/ 3401809 w 4937311"/>
                <a:gd name="connsiteY89" fmla="*/ 527663 h 2075938"/>
                <a:gd name="connsiteX90" fmla="*/ 3410436 w 4937311"/>
                <a:gd name="connsiteY90" fmla="*/ 553543 h 2075938"/>
                <a:gd name="connsiteX91" fmla="*/ 3419062 w 4937311"/>
                <a:gd name="connsiteY91" fmla="*/ 605301 h 2075938"/>
                <a:gd name="connsiteX92" fmla="*/ 3453568 w 4937311"/>
                <a:gd name="connsiteY92" fmla="*/ 657060 h 2075938"/>
                <a:gd name="connsiteX93" fmla="*/ 3470821 w 4937311"/>
                <a:gd name="connsiteY93" fmla="*/ 682939 h 2075938"/>
                <a:gd name="connsiteX94" fmla="*/ 3496700 w 4937311"/>
                <a:gd name="connsiteY94" fmla="*/ 777829 h 2075938"/>
                <a:gd name="connsiteX95" fmla="*/ 3513953 w 4937311"/>
                <a:gd name="connsiteY95" fmla="*/ 846841 h 2075938"/>
                <a:gd name="connsiteX96" fmla="*/ 3539832 w 4937311"/>
                <a:gd name="connsiteY96" fmla="*/ 872720 h 2075938"/>
                <a:gd name="connsiteX97" fmla="*/ 3617470 w 4937311"/>
                <a:gd name="connsiteY97" fmla="*/ 924478 h 2075938"/>
                <a:gd name="connsiteX98" fmla="*/ 3660602 w 4937311"/>
                <a:gd name="connsiteY98" fmla="*/ 976237 h 2075938"/>
                <a:gd name="connsiteX99" fmla="*/ 3686481 w 4937311"/>
                <a:gd name="connsiteY99" fmla="*/ 1027995 h 2075938"/>
                <a:gd name="connsiteX100" fmla="*/ 3712360 w 4937311"/>
                <a:gd name="connsiteY100" fmla="*/ 1045248 h 2075938"/>
                <a:gd name="connsiteX101" fmla="*/ 3789998 w 4937311"/>
                <a:gd name="connsiteY101" fmla="*/ 976237 h 2075938"/>
                <a:gd name="connsiteX102" fmla="*/ 3876262 w 4937311"/>
                <a:gd name="connsiteY102" fmla="*/ 1019369 h 2075938"/>
                <a:gd name="connsiteX103" fmla="*/ 3910768 w 4937311"/>
                <a:gd name="connsiteY103" fmla="*/ 1036622 h 2075938"/>
                <a:gd name="connsiteX104" fmla="*/ 3962526 w 4937311"/>
                <a:gd name="connsiteY104" fmla="*/ 1071127 h 2075938"/>
                <a:gd name="connsiteX105" fmla="*/ 3979779 w 4937311"/>
                <a:gd name="connsiteY105" fmla="*/ 1097007 h 2075938"/>
                <a:gd name="connsiteX106" fmla="*/ 3988406 w 4937311"/>
                <a:gd name="connsiteY106" fmla="*/ 1122886 h 2075938"/>
                <a:gd name="connsiteX107" fmla="*/ 4040164 w 4937311"/>
                <a:gd name="connsiteY107" fmla="*/ 1148765 h 2075938"/>
                <a:gd name="connsiteX108" fmla="*/ 4066043 w 4937311"/>
                <a:gd name="connsiteY108" fmla="*/ 1140139 h 2075938"/>
                <a:gd name="connsiteX109" fmla="*/ 4100549 w 4937311"/>
                <a:gd name="connsiteY109" fmla="*/ 1131512 h 2075938"/>
                <a:gd name="connsiteX110" fmla="*/ 4135055 w 4937311"/>
                <a:gd name="connsiteY110" fmla="*/ 1114260 h 2075938"/>
                <a:gd name="connsiteX111" fmla="*/ 4160934 w 4937311"/>
                <a:gd name="connsiteY111" fmla="*/ 1105633 h 2075938"/>
                <a:gd name="connsiteX112" fmla="*/ 4212692 w 4937311"/>
                <a:gd name="connsiteY112" fmla="*/ 1071127 h 2075938"/>
                <a:gd name="connsiteX113" fmla="*/ 4229945 w 4937311"/>
                <a:gd name="connsiteY113" fmla="*/ 1045248 h 2075938"/>
                <a:gd name="connsiteX114" fmla="*/ 4255825 w 4937311"/>
                <a:gd name="connsiteY114" fmla="*/ 1027995 h 2075938"/>
                <a:gd name="connsiteX115" fmla="*/ 4290330 w 4937311"/>
                <a:gd name="connsiteY115" fmla="*/ 976237 h 2075938"/>
                <a:gd name="connsiteX116" fmla="*/ 4316209 w 4937311"/>
                <a:gd name="connsiteY116" fmla="*/ 950358 h 2075938"/>
                <a:gd name="connsiteX117" fmla="*/ 4350715 w 4937311"/>
                <a:gd name="connsiteY117" fmla="*/ 872720 h 2075938"/>
                <a:gd name="connsiteX118" fmla="*/ 4367968 w 4937311"/>
                <a:gd name="connsiteY118" fmla="*/ 846841 h 2075938"/>
                <a:gd name="connsiteX119" fmla="*/ 4376594 w 4937311"/>
                <a:gd name="connsiteY119" fmla="*/ 820961 h 2075938"/>
                <a:gd name="connsiteX120" fmla="*/ 4393847 w 4937311"/>
                <a:gd name="connsiteY120" fmla="*/ 760577 h 2075938"/>
                <a:gd name="connsiteX121" fmla="*/ 4411100 w 4937311"/>
                <a:gd name="connsiteY121" fmla="*/ 734697 h 2075938"/>
                <a:gd name="connsiteX122" fmla="*/ 4419726 w 4937311"/>
                <a:gd name="connsiteY122" fmla="*/ 665686 h 2075938"/>
                <a:gd name="connsiteX123" fmla="*/ 4436979 w 4937311"/>
                <a:gd name="connsiteY123" fmla="*/ 691565 h 2075938"/>
                <a:gd name="connsiteX124" fmla="*/ 4445606 w 4937311"/>
                <a:gd name="connsiteY124" fmla="*/ 717444 h 2075938"/>
                <a:gd name="connsiteX125" fmla="*/ 4471485 w 4937311"/>
                <a:gd name="connsiteY125" fmla="*/ 743324 h 2075938"/>
                <a:gd name="connsiteX126" fmla="*/ 4505991 w 4937311"/>
                <a:gd name="connsiteY126" fmla="*/ 795082 h 2075938"/>
                <a:gd name="connsiteX127" fmla="*/ 4523243 w 4937311"/>
                <a:gd name="connsiteY127" fmla="*/ 846841 h 2075938"/>
                <a:gd name="connsiteX128" fmla="*/ 4531870 w 4937311"/>
                <a:gd name="connsiteY128" fmla="*/ 872720 h 2075938"/>
                <a:gd name="connsiteX129" fmla="*/ 4557749 w 4937311"/>
                <a:gd name="connsiteY129" fmla="*/ 958984 h 2075938"/>
                <a:gd name="connsiteX130" fmla="*/ 4592255 w 4937311"/>
                <a:gd name="connsiteY130" fmla="*/ 1010743 h 2075938"/>
                <a:gd name="connsiteX131" fmla="*/ 4600881 w 4937311"/>
                <a:gd name="connsiteY131" fmla="*/ 1036622 h 2075938"/>
                <a:gd name="connsiteX132" fmla="*/ 4618134 w 4937311"/>
                <a:gd name="connsiteY132" fmla="*/ 1062501 h 2075938"/>
                <a:gd name="connsiteX133" fmla="*/ 4635387 w 4937311"/>
                <a:gd name="connsiteY133" fmla="*/ 1114260 h 2075938"/>
                <a:gd name="connsiteX134" fmla="*/ 4644013 w 4937311"/>
                <a:gd name="connsiteY134" fmla="*/ 1166018 h 2075938"/>
                <a:gd name="connsiteX135" fmla="*/ 4652640 w 4937311"/>
                <a:gd name="connsiteY135" fmla="*/ 1191897 h 2075938"/>
                <a:gd name="connsiteX136" fmla="*/ 4661266 w 4937311"/>
                <a:gd name="connsiteY136" fmla="*/ 1243656 h 2075938"/>
                <a:gd name="connsiteX137" fmla="*/ 4695772 w 4937311"/>
                <a:gd name="connsiteY137" fmla="*/ 1355799 h 2075938"/>
                <a:gd name="connsiteX138" fmla="*/ 4721651 w 4937311"/>
                <a:gd name="connsiteY138" fmla="*/ 1373052 h 2075938"/>
                <a:gd name="connsiteX139" fmla="*/ 4756157 w 4937311"/>
                <a:gd name="connsiteY139" fmla="*/ 1450690 h 2075938"/>
                <a:gd name="connsiteX140" fmla="*/ 4773409 w 4937311"/>
                <a:gd name="connsiteY140" fmla="*/ 1536954 h 2075938"/>
                <a:gd name="connsiteX141" fmla="*/ 4782036 w 4937311"/>
                <a:gd name="connsiteY141" fmla="*/ 1571460 h 2075938"/>
                <a:gd name="connsiteX142" fmla="*/ 4816542 w 4937311"/>
                <a:gd name="connsiteY142" fmla="*/ 1623218 h 2075938"/>
                <a:gd name="connsiteX143" fmla="*/ 4868300 w 4937311"/>
                <a:gd name="connsiteY143" fmla="*/ 1674977 h 2075938"/>
                <a:gd name="connsiteX144" fmla="*/ 4894179 w 4937311"/>
                <a:gd name="connsiteY144" fmla="*/ 1700856 h 2075938"/>
                <a:gd name="connsiteX145" fmla="*/ 4911432 w 4937311"/>
                <a:gd name="connsiteY145" fmla="*/ 1752614 h 2075938"/>
                <a:gd name="connsiteX146" fmla="*/ 4928685 w 4937311"/>
                <a:gd name="connsiteY146" fmla="*/ 1830252 h 2075938"/>
                <a:gd name="connsiteX147" fmla="*/ 4937311 w 4937311"/>
                <a:gd name="connsiteY147" fmla="*/ 1856131 h 2075938"/>
                <a:gd name="connsiteX148" fmla="*/ 4928685 w 4937311"/>
                <a:gd name="connsiteY148" fmla="*/ 1907890 h 2075938"/>
                <a:gd name="connsiteX149" fmla="*/ 4902806 w 4937311"/>
                <a:gd name="connsiteY149" fmla="*/ 1925143 h 2075938"/>
                <a:gd name="connsiteX150" fmla="*/ 4436979 w 4937311"/>
                <a:gd name="connsiteY150" fmla="*/ 1933769 h 2075938"/>
                <a:gd name="connsiteX151" fmla="*/ 4367968 w 4937311"/>
                <a:gd name="connsiteY151" fmla="*/ 1951022 h 2075938"/>
                <a:gd name="connsiteX152" fmla="*/ 4247198 w 4937311"/>
                <a:gd name="connsiteY152" fmla="*/ 1985527 h 2075938"/>
                <a:gd name="connsiteX153" fmla="*/ 4195440 w 4937311"/>
                <a:gd name="connsiteY153" fmla="*/ 2002780 h 2075938"/>
                <a:gd name="connsiteX154" fmla="*/ 3746866 w 4937311"/>
                <a:gd name="connsiteY154" fmla="*/ 1933769 h 2075938"/>
                <a:gd name="connsiteX155" fmla="*/ 1771418 w 4937311"/>
                <a:gd name="connsiteY155" fmla="*/ 1959648 h 2075938"/>
                <a:gd name="connsiteX156" fmla="*/ 1150315 w 4937311"/>
                <a:gd name="connsiteY156" fmla="*/ 2002780 h 2075938"/>
                <a:gd name="connsiteX157" fmla="*/ 658609 w 4937311"/>
                <a:gd name="connsiteY157" fmla="*/ 2071792 h 2075938"/>
                <a:gd name="connsiteX158" fmla="*/ 348059 w 4937311"/>
                <a:gd name="connsiteY158" fmla="*/ 2054539 h 2075938"/>
                <a:gd name="connsiteX159" fmla="*/ 253168 w 4937311"/>
                <a:gd name="connsiteY159" fmla="*/ 2011407 h 2075938"/>
                <a:gd name="connsiteX160" fmla="*/ 201409 w 4937311"/>
                <a:gd name="connsiteY160" fmla="*/ 1994154 h 2075938"/>
                <a:gd name="connsiteX161" fmla="*/ 175530 w 4937311"/>
                <a:gd name="connsiteY161" fmla="*/ 1985527 h 2075938"/>
                <a:gd name="connsiteX162" fmla="*/ 106519 w 4937311"/>
                <a:gd name="connsiteY162" fmla="*/ 1968275 h 2075938"/>
                <a:gd name="connsiteX163" fmla="*/ 80640 w 4937311"/>
                <a:gd name="connsiteY163" fmla="*/ 1959648 h 2075938"/>
                <a:gd name="connsiteX164" fmla="*/ 28881 w 4937311"/>
                <a:gd name="connsiteY164" fmla="*/ 1925143 h 2075938"/>
                <a:gd name="connsiteX165" fmla="*/ 3002 w 4937311"/>
                <a:gd name="connsiteY165" fmla="*/ 1916516 h 2075938"/>
                <a:gd name="connsiteX166" fmla="*/ 3002 w 4937311"/>
                <a:gd name="connsiteY166" fmla="*/ 1925143 h 207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</a:cxnLst>
              <a:rect l="l" t="t" r="r" b="b"/>
              <a:pathLst>
                <a:path w="4937311" h="2075938">
                  <a:moveTo>
                    <a:pt x="3002" y="1925143"/>
                  </a:moveTo>
                  <a:cubicBezTo>
                    <a:pt x="4440" y="1916517"/>
                    <a:pt x="3370" y="1883338"/>
                    <a:pt x="11628" y="1864758"/>
                  </a:cubicBezTo>
                  <a:cubicBezTo>
                    <a:pt x="18691" y="1848867"/>
                    <a:pt x="50811" y="1845166"/>
                    <a:pt x="63387" y="1838878"/>
                  </a:cubicBezTo>
                  <a:cubicBezTo>
                    <a:pt x="119843" y="1810650"/>
                    <a:pt x="57899" y="1833910"/>
                    <a:pt x="115145" y="1795746"/>
                  </a:cubicBezTo>
                  <a:cubicBezTo>
                    <a:pt x="122711" y="1790702"/>
                    <a:pt x="132398" y="1789995"/>
                    <a:pt x="141025" y="1787120"/>
                  </a:cubicBezTo>
                  <a:cubicBezTo>
                    <a:pt x="181281" y="1726735"/>
                    <a:pt x="158277" y="1746863"/>
                    <a:pt x="201409" y="1718109"/>
                  </a:cubicBezTo>
                  <a:cubicBezTo>
                    <a:pt x="212911" y="1720984"/>
                    <a:pt x="224559" y="1723328"/>
                    <a:pt x="235915" y="1726735"/>
                  </a:cubicBezTo>
                  <a:cubicBezTo>
                    <a:pt x="253334" y="1731961"/>
                    <a:pt x="287674" y="1743988"/>
                    <a:pt x="287674" y="1743988"/>
                  </a:cubicBezTo>
                  <a:cubicBezTo>
                    <a:pt x="299176" y="1741112"/>
                    <a:pt x="312315" y="1741937"/>
                    <a:pt x="322179" y="1735361"/>
                  </a:cubicBezTo>
                  <a:cubicBezTo>
                    <a:pt x="330805" y="1729610"/>
                    <a:pt x="332795" y="1717447"/>
                    <a:pt x="339432" y="1709482"/>
                  </a:cubicBezTo>
                  <a:cubicBezTo>
                    <a:pt x="347242" y="1700110"/>
                    <a:pt x="357501" y="1692975"/>
                    <a:pt x="365311" y="1683603"/>
                  </a:cubicBezTo>
                  <a:cubicBezTo>
                    <a:pt x="371948" y="1675638"/>
                    <a:pt x="375927" y="1665689"/>
                    <a:pt x="382564" y="1657724"/>
                  </a:cubicBezTo>
                  <a:cubicBezTo>
                    <a:pt x="390374" y="1648352"/>
                    <a:pt x="400633" y="1641216"/>
                    <a:pt x="408443" y="1631844"/>
                  </a:cubicBezTo>
                  <a:cubicBezTo>
                    <a:pt x="415080" y="1623879"/>
                    <a:pt x="418808" y="1613714"/>
                    <a:pt x="425696" y="1605965"/>
                  </a:cubicBezTo>
                  <a:cubicBezTo>
                    <a:pt x="468670" y="1557621"/>
                    <a:pt x="464002" y="1563176"/>
                    <a:pt x="503334" y="1536954"/>
                  </a:cubicBezTo>
                  <a:cubicBezTo>
                    <a:pt x="534120" y="1490775"/>
                    <a:pt x="513258" y="1518403"/>
                    <a:pt x="572345" y="1459316"/>
                  </a:cubicBezTo>
                  <a:cubicBezTo>
                    <a:pt x="604653" y="1427008"/>
                    <a:pt x="586653" y="1437295"/>
                    <a:pt x="624104" y="1424810"/>
                  </a:cubicBezTo>
                  <a:cubicBezTo>
                    <a:pt x="686811" y="1487519"/>
                    <a:pt x="653208" y="1467507"/>
                    <a:pt x="718994" y="1493822"/>
                  </a:cubicBezTo>
                  <a:cubicBezTo>
                    <a:pt x="724745" y="1502448"/>
                    <a:pt x="728916" y="1512370"/>
                    <a:pt x="736247" y="1519701"/>
                  </a:cubicBezTo>
                  <a:cubicBezTo>
                    <a:pt x="781896" y="1565350"/>
                    <a:pt x="850833" y="1531736"/>
                    <a:pt x="908775" y="1528327"/>
                  </a:cubicBezTo>
                  <a:cubicBezTo>
                    <a:pt x="911651" y="1519701"/>
                    <a:pt x="915197" y="1511270"/>
                    <a:pt x="917402" y="1502448"/>
                  </a:cubicBezTo>
                  <a:cubicBezTo>
                    <a:pt x="922325" y="1482755"/>
                    <a:pt x="924793" y="1453160"/>
                    <a:pt x="934655" y="1433437"/>
                  </a:cubicBezTo>
                  <a:cubicBezTo>
                    <a:pt x="939292" y="1424164"/>
                    <a:pt x="945020" y="1415307"/>
                    <a:pt x="951908" y="1407558"/>
                  </a:cubicBezTo>
                  <a:cubicBezTo>
                    <a:pt x="968118" y="1389322"/>
                    <a:pt x="1003666" y="1355799"/>
                    <a:pt x="1003666" y="1355799"/>
                  </a:cubicBezTo>
                  <a:cubicBezTo>
                    <a:pt x="1006541" y="1347173"/>
                    <a:pt x="1006612" y="1337020"/>
                    <a:pt x="1012292" y="1329920"/>
                  </a:cubicBezTo>
                  <a:cubicBezTo>
                    <a:pt x="1039313" y="1296144"/>
                    <a:pt x="1079413" y="1316744"/>
                    <a:pt x="1115809" y="1321294"/>
                  </a:cubicBezTo>
                  <a:cubicBezTo>
                    <a:pt x="1276858" y="1341425"/>
                    <a:pt x="1104615" y="1319258"/>
                    <a:pt x="1210700" y="1338546"/>
                  </a:cubicBezTo>
                  <a:cubicBezTo>
                    <a:pt x="1230705" y="1342183"/>
                    <a:pt x="1250957" y="1344297"/>
                    <a:pt x="1271085" y="1347173"/>
                  </a:cubicBezTo>
                  <a:cubicBezTo>
                    <a:pt x="1285462" y="1344297"/>
                    <a:pt x="1302643" y="1347548"/>
                    <a:pt x="1314217" y="1338546"/>
                  </a:cubicBezTo>
                  <a:cubicBezTo>
                    <a:pt x="1330584" y="1325816"/>
                    <a:pt x="1348723" y="1286788"/>
                    <a:pt x="1348723" y="1286788"/>
                  </a:cubicBezTo>
                  <a:cubicBezTo>
                    <a:pt x="1363882" y="1241309"/>
                    <a:pt x="1347330" y="1278107"/>
                    <a:pt x="1383228" y="1235029"/>
                  </a:cubicBezTo>
                  <a:cubicBezTo>
                    <a:pt x="1389865" y="1227064"/>
                    <a:pt x="1394455" y="1217586"/>
                    <a:pt x="1400481" y="1209150"/>
                  </a:cubicBezTo>
                  <a:cubicBezTo>
                    <a:pt x="1453981" y="1134250"/>
                    <a:pt x="1402953" y="1209754"/>
                    <a:pt x="1443613" y="1148765"/>
                  </a:cubicBezTo>
                  <a:cubicBezTo>
                    <a:pt x="1448435" y="1129480"/>
                    <a:pt x="1461095" y="1075096"/>
                    <a:pt x="1469492" y="1062501"/>
                  </a:cubicBezTo>
                  <a:lnTo>
                    <a:pt x="1503998" y="1010743"/>
                  </a:lnTo>
                  <a:cubicBezTo>
                    <a:pt x="1520963" y="985295"/>
                    <a:pt x="1522221" y="979742"/>
                    <a:pt x="1547130" y="958984"/>
                  </a:cubicBezTo>
                  <a:cubicBezTo>
                    <a:pt x="1555095" y="952347"/>
                    <a:pt x="1564383" y="947482"/>
                    <a:pt x="1573009" y="941731"/>
                  </a:cubicBezTo>
                  <a:cubicBezTo>
                    <a:pt x="1595283" y="964005"/>
                    <a:pt x="1617553" y="983022"/>
                    <a:pt x="1633394" y="1010743"/>
                  </a:cubicBezTo>
                  <a:cubicBezTo>
                    <a:pt x="1637905" y="1018638"/>
                    <a:pt x="1635591" y="1030192"/>
                    <a:pt x="1642021" y="1036622"/>
                  </a:cubicBezTo>
                  <a:cubicBezTo>
                    <a:pt x="1648451" y="1043052"/>
                    <a:pt x="1659274" y="1042373"/>
                    <a:pt x="1667900" y="1045248"/>
                  </a:cubicBezTo>
                  <a:cubicBezTo>
                    <a:pt x="1707450" y="1104573"/>
                    <a:pt x="1682734" y="1090450"/>
                    <a:pt x="1728285" y="1105633"/>
                  </a:cubicBezTo>
                  <a:cubicBezTo>
                    <a:pt x="1738391" y="1102264"/>
                    <a:pt x="1801856" y="1083820"/>
                    <a:pt x="1814549" y="1071127"/>
                  </a:cubicBezTo>
                  <a:cubicBezTo>
                    <a:pt x="1860555" y="1025121"/>
                    <a:pt x="1780042" y="1059624"/>
                    <a:pt x="1849055" y="1036622"/>
                  </a:cubicBezTo>
                  <a:cubicBezTo>
                    <a:pt x="1857681" y="1027996"/>
                    <a:pt x="1867124" y="1020115"/>
                    <a:pt x="1874934" y="1010743"/>
                  </a:cubicBezTo>
                  <a:cubicBezTo>
                    <a:pt x="1881571" y="1002778"/>
                    <a:pt x="1884856" y="992194"/>
                    <a:pt x="1892187" y="984863"/>
                  </a:cubicBezTo>
                  <a:cubicBezTo>
                    <a:pt x="1908910" y="968140"/>
                    <a:pt x="1922896" y="966000"/>
                    <a:pt x="1943945" y="958984"/>
                  </a:cubicBezTo>
                  <a:lnTo>
                    <a:pt x="2047462" y="889973"/>
                  </a:lnTo>
                  <a:cubicBezTo>
                    <a:pt x="2055028" y="884929"/>
                    <a:pt x="2064715" y="884222"/>
                    <a:pt x="2073342" y="881346"/>
                  </a:cubicBezTo>
                  <a:cubicBezTo>
                    <a:pt x="2079093" y="872720"/>
                    <a:pt x="2084568" y="863903"/>
                    <a:pt x="2090594" y="855467"/>
                  </a:cubicBezTo>
                  <a:cubicBezTo>
                    <a:pt x="2098951" y="843767"/>
                    <a:pt x="2111134" y="834310"/>
                    <a:pt x="2116474" y="820961"/>
                  </a:cubicBezTo>
                  <a:cubicBezTo>
                    <a:pt x="2122970" y="804721"/>
                    <a:pt x="2121670" y="786354"/>
                    <a:pt x="2125100" y="769203"/>
                  </a:cubicBezTo>
                  <a:cubicBezTo>
                    <a:pt x="2127425" y="757577"/>
                    <a:pt x="2131401" y="746323"/>
                    <a:pt x="2133726" y="734697"/>
                  </a:cubicBezTo>
                  <a:cubicBezTo>
                    <a:pt x="2137156" y="717546"/>
                    <a:pt x="2130835" y="696102"/>
                    <a:pt x="2142353" y="682939"/>
                  </a:cubicBezTo>
                  <a:cubicBezTo>
                    <a:pt x="2154329" y="669253"/>
                    <a:pt x="2194111" y="665686"/>
                    <a:pt x="2194111" y="665686"/>
                  </a:cubicBezTo>
                  <a:cubicBezTo>
                    <a:pt x="2252393" y="685112"/>
                    <a:pt x="2189218" y="658170"/>
                    <a:pt x="2237243" y="700192"/>
                  </a:cubicBezTo>
                  <a:cubicBezTo>
                    <a:pt x="2273747" y="732133"/>
                    <a:pt x="2279338" y="731476"/>
                    <a:pt x="2314881" y="743324"/>
                  </a:cubicBezTo>
                  <a:cubicBezTo>
                    <a:pt x="2388206" y="694439"/>
                    <a:pt x="2274621" y="774957"/>
                    <a:pt x="2375266" y="674312"/>
                  </a:cubicBezTo>
                  <a:cubicBezTo>
                    <a:pt x="2450872" y="598706"/>
                    <a:pt x="2358348" y="694613"/>
                    <a:pt x="2418398" y="622554"/>
                  </a:cubicBezTo>
                  <a:cubicBezTo>
                    <a:pt x="2426208" y="613182"/>
                    <a:pt x="2436467" y="606047"/>
                    <a:pt x="2444277" y="596675"/>
                  </a:cubicBezTo>
                  <a:cubicBezTo>
                    <a:pt x="2450914" y="588710"/>
                    <a:pt x="2453565" y="577432"/>
                    <a:pt x="2461530" y="570795"/>
                  </a:cubicBezTo>
                  <a:cubicBezTo>
                    <a:pt x="2471409" y="562563"/>
                    <a:pt x="2484534" y="559294"/>
                    <a:pt x="2496036" y="553543"/>
                  </a:cubicBezTo>
                  <a:lnTo>
                    <a:pt x="2530542" y="501784"/>
                  </a:lnTo>
                  <a:lnTo>
                    <a:pt x="2547794" y="475905"/>
                  </a:lnTo>
                  <a:cubicBezTo>
                    <a:pt x="2550670" y="464403"/>
                    <a:pt x="2555476" y="453217"/>
                    <a:pt x="2556421" y="441399"/>
                  </a:cubicBezTo>
                  <a:cubicBezTo>
                    <a:pt x="2561242" y="381138"/>
                    <a:pt x="2557549" y="320231"/>
                    <a:pt x="2565047" y="260244"/>
                  </a:cubicBezTo>
                  <a:cubicBezTo>
                    <a:pt x="2566333" y="249956"/>
                    <a:pt x="2576274" y="242801"/>
                    <a:pt x="2582300" y="234365"/>
                  </a:cubicBezTo>
                  <a:cubicBezTo>
                    <a:pt x="2590657" y="222666"/>
                    <a:pt x="2599934" y="211638"/>
                    <a:pt x="2608179" y="199860"/>
                  </a:cubicBezTo>
                  <a:cubicBezTo>
                    <a:pt x="2652210" y="136958"/>
                    <a:pt x="2623545" y="160861"/>
                    <a:pt x="2668564" y="130848"/>
                  </a:cubicBezTo>
                  <a:cubicBezTo>
                    <a:pt x="2674315" y="122222"/>
                    <a:pt x="2678929" y="112718"/>
                    <a:pt x="2685817" y="104969"/>
                  </a:cubicBezTo>
                  <a:cubicBezTo>
                    <a:pt x="2728794" y="56619"/>
                    <a:pt x="2724119" y="62180"/>
                    <a:pt x="2763455" y="35958"/>
                  </a:cubicBezTo>
                  <a:cubicBezTo>
                    <a:pt x="2770035" y="26088"/>
                    <a:pt x="2784656" y="-7320"/>
                    <a:pt x="2806587" y="1452"/>
                  </a:cubicBezTo>
                  <a:cubicBezTo>
                    <a:pt x="2816213" y="5302"/>
                    <a:pt x="2818089" y="18705"/>
                    <a:pt x="2823840" y="27331"/>
                  </a:cubicBezTo>
                  <a:cubicBezTo>
                    <a:pt x="2844937" y="132821"/>
                    <a:pt x="2821201" y="23410"/>
                    <a:pt x="2841092" y="96343"/>
                  </a:cubicBezTo>
                  <a:cubicBezTo>
                    <a:pt x="2850450" y="130657"/>
                    <a:pt x="2858345" y="165354"/>
                    <a:pt x="2866972" y="199860"/>
                  </a:cubicBezTo>
                  <a:cubicBezTo>
                    <a:pt x="2869487" y="209918"/>
                    <a:pt x="2879081" y="216737"/>
                    <a:pt x="2884225" y="225739"/>
                  </a:cubicBezTo>
                  <a:cubicBezTo>
                    <a:pt x="2890605" y="236904"/>
                    <a:pt x="2894003" y="249780"/>
                    <a:pt x="2901477" y="260244"/>
                  </a:cubicBezTo>
                  <a:cubicBezTo>
                    <a:pt x="2924952" y="293109"/>
                    <a:pt x="2932412" y="282553"/>
                    <a:pt x="2961862" y="312003"/>
                  </a:cubicBezTo>
                  <a:cubicBezTo>
                    <a:pt x="2969193" y="319334"/>
                    <a:pt x="2974904" y="328408"/>
                    <a:pt x="2979115" y="337882"/>
                  </a:cubicBezTo>
                  <a:cubicBezTo>
                    <a:pt x="2986501" y="354501"/>
                    <a:pt x="2990617" y="372388"/>
                    <a:pt x="2996368" y="389641"/>
                  </a:cubicBezTo>
                  <a:cubicBezTo>
                    <a:pt x="3002925" y="409312"/>
                    <a:pt x="3019372" y="424146"/>
                    <a:pt x="3030874" y="441399"/>
                  </a:cubicBezTo>
                  <a:cubicBezTo>
                    <a:pt x="3043606" y="460497"/>
                    <a:pt x="3054078" y="479872"/>
                    <a:pt x="3074006" y="493158"/>
                  </a:cubicBezTo>
                  <a:cubicBezTo>
                    <a:pt x="3081572" y="498202"/>
                    <a:pt x="3091259" y="498909"/>
                    <a:pt x="3099885" y="501784"/>
                  </a:cubicBezTo>
                  <a:lnTo>
                    <a:pt x="3134391" y="553543"/>
                  </a:lnTo>
                  <a:cubicBezTo>
                    <a:pt x="3151644" y="579423"/>
                    <a:pt x="3148767" y="582297"/>
                    <a:pt x="3177523" y="596675"/>
                  </a:cubicBezTo>
                  <a:cubicBezTo>
                    <a:pt x="3185656" y="600741"/>
                    <a:pt x="3194776" y="602426"/>
                    <a:pt x="3203402" y="605301"/>
                  </a:cubicBezTo>
                  <a:cubicBezTo>
                    <a:pt x="3214904" y="588048"/>
                    <a:pt x="3233842" y="573876"/>
                    <a:pt x="3237908" y="553543"/>
                  </a:cubicBezTo>
                  <a:cubicBezTo>
                    <a:pt x="3243836" y="523899"/>
                    <a:pt x="3247039" y="504327"/>
                    <a:pt x="3255160" y="475905"/>
                  </a:cubicBezTo>
                  <a:cubicBezTo>
                    <a:pt x="3257658" y="467162"/>
                    <a:pt x="3260911" y="458652"/>
                    <a:pt x="3263787" y="450026"/>
                  </a:cubicBezTo>
                  <a:cubicBezTo>
                    <a:pt x="3309436" y="456547"/>
                    <a:pt x="3320002" y="449194"/>
                    <a:pt x="3350051" y="475905"/>
                  </a:cubicBezTo>
                  <a:cubicBezTo>
                    <a:pt x="3368287" y="492115"/>
                    <a:pt x="3401809" y="527663"/>
                    <a:pt x="3401809" y="527663"/>
                  </a:cubicBezTo>
                  <a:cubicBezTo>
                    <a:pt x="3404685" y="536290"/>
                    <a:pt x="3408463" y="544666"/>
                    <a:pt x="3410436" y="553543"/>
                  </a:cubicBezTo>
                  <a:cubicBezTo>
                    <a:pt x="3414230" y="570617"/>
                    <a:pt x="3412335" y="589156"/>
                    <a:pt x="3419062" y="605301"/>
                  </a:cubicBezTo>
                  <a:cubicBezTo>
                    <a:pt x="3427037" y="624441"/>
                    <a:pt x="3442066" y="639807"/>
                    <a:pt x="3453568" y="657060"/>
                  </a:cubicBezTo>
                  <a:lnTo>
                    <a:pt x="3470821" y="682939"/>
                  </a:lnTo>
                  <a:cubicBezTo>
                    <a:pt x="3486945" y="731312"/>
                    <a:pt x="3477242" y="699998"/>
                    <a:pt x="3496700" y="777829"/>
                  </a:cubicBezTo>
                  <a:cubicBezTo>
                    <a:pt x="3502451" y="800833"/>
                    <a:pt x="3497186" y="830074"/>
                    <a:pt x="3513953" y="846841"/>
                  </a:cubicBezTo>
                  <a:cubicBezTo>
                    <a:pt x="3522579" y="855467"/>
                    <a:pt x="3530202" y="865230"/>
                    <a:pt x="3539832" y="872720"/>
                  </a:cubicBezTo>
                  <a:cubicBezTo>
                    <a:pt x="3539846" y="872731"/>
                    <a:pt x="3604522" y="915847"/>
                    <a:pt x="3617470" y="924478"/>
                  </a:cubicBezTo>
                  <a:cubicBezTo>
                    <a:pt x="3637393" y="937760"/>
                    <a:pt x="3647873" y="957144"/>
                    <a:pt x="3660602" y="976237"/>
                  </a:cubicBezTo>
                  <a:cubicBezTo>
                    <a:pt x="3667618" y="997286"/>
                    <a:pt x="3669758" y="1011272"/>
                    <a:pt x="3686481" y="1027995"/>
                  </a:cubicBezTo>
                  <a:cubicBezTo>
                    <a:pt x="3693812" y="1035326"/>
                    <a:pt x="3703734" y="1039497"/>
                    <a:pt x="3712360" y="1045248"/>
                  </a:cubicBezTo>
                  <a:cubicBezTo>
                    <a:pt x="3771450" y="986159"/>
                    <a:pt x="3743818" y="1007024"/>
                    <a:pt x="3789998" y="976237"/>
                  </a:cubicBezTo>
                  <a:cubicBezTo>
                    <a:pt x="3868110" y="995764"/>
                    <a:pt x="3773557" y="968016"/>
                    <a:pt x="3876262" y="1019369"/>
                  </a:cubicBezTo>
                  <a:cubicBezTo>
                    <a:pt x="3887764" y="1025120"/>
                    <a:pt x="3899741" y="1030006"/>
                    <a:pt x="3910768" y="1036622"/>
                  </a:cubicBezTo>
                  <a:cubicBezTo>
                    <a:pt x="3928548" y="1047290"/>
                    <a:pt x="3962526" y="1071127"/>
                    <a:pt x="3962526" y="1071127"/>
                  </a:cubicBezTo>
                  <a:cubicBezTo>
                    <a:pt x="3968277" y="1079754"/>
                    <a:pt x="3975142" y="1087734"/>
                    <a:pt x="3979779" y="1097007"/>
                  </a:cubicBezTo>
                  <a:cubicBezTo>
                    <a:pt x="3983846" y="1105140"/>
                    <a:pt x="3982726" y="1115786"/>
                    <a:pt x="3988406" y="1122886"/>
                  </a:cubicBezTo>
                  <a:cubicBezTo>
                    <a:pt x="4000569" y="1138089"/>
                    <a:pt x="4023115" y="1143082"/>
                    <a:pt x="4040164" y="1148765"/>
                  </a:cubicBezTo>
                  <a:cubicBezTo>
                    <a:pt x="4048790" y="1145890"/>
                    <a:pt x="4057300" y="1142637"/>
                    <a:pt x="4066043" y="1140139"/>
                  </a:cubicBezTo>
                  <a:cubicBezTo>
                    <a:pt x="4077443" y="1136882"/>
                    <a:pt x="4089448" y="1135675"/>
                    <a:pt x="4100549" y="1131512"/>
                  </a:cubicBezTo>
                  <a:cubicBezTo>
                    <a:pt x="4112590" y="1126997"/>
                    <a:pt x="4123235" y="1119326"/>
                    <a:pt x="4135055" y="1114260"/>
                  </a:cubicBezTo>
                  <a:cubicBezTo>
                    <a:pt x="4143413" y="1110678"/>
                    <a:pt x="4152985" y="1110049"/>
                    <a:pt x="4160934" y="1105633"/>
                  </a:cubicBezTo>
                  <a:cubicBezTo>
                    <a:pt x="4179060" y="1095563"/>
                    <a:pt x="4212692" y="1071127"/>
                    <a:pt x="4212692" y="1071127"/>
                  </a:cubicBezTo>
                  <a:cubicBezTo>
                    <a:pt x="4218443" y="1062501"/>
                    <a:pt x="4222614" y="1052579"/>
                    <a:pt x="4229945" y="1045248"/>
                  </a:cubicBezTo>
                  <a:cubicBezTo>
                    <a:pt x="4237276" y="1037917"/>
                    <a:pt x="4248998" y="1035798"/>
                    <a:pt x="4255825" y="1027995"/>
                  </a:cubicBezTo>
                  <a:cubicBezTo>
                    <a:pt x="4269479" y="1012390"/>
                    <a:pt x="4275668" y="990899"/>
                    <a:pt x="4290330" y="976237"/>
                  </a:cubicBezTo>
                  <a:cubicBezTo>
                    <a:pt x="4298956" y="967611"/>
                    <a:pt x="4308399" y="959730"/>
                    <a:pt x="4316209" y="950358"/>
                  </a:cubicBezTo>
                  <a:cubicBezTo>
                    <a:pt x="4338992" y="923018"/>
                    <a:pt x="4338177" y="910334"/>
                    <a:pt x="4350715" y="872720"/>
                  </a:cubicBezTo>
                  <a:cubicBezTo>
                    <a:pt x="4353994" y="862884"/>
                    <a:pt x="4362217" y="855467"/>
                    <a:pt x="4367968" y="846841"/>
                  </a:cubicBezTo>
                  <a:cubicBezTo>
                    <a:pt x="4370843" y="838214"/>
                    <a:pt x="4374096" y="829704"/>
                    <a:pt x="4376594" y="820961"/>
                  </a:cubicBezTo>
                  <a:cubicBezTo>
                    <a:pt x="4380277" y="808070"/>
                    <a:pt x="4386955" y="774361"/>
                    <a:pt x="4393847" y="760577"/>
                  </a:cubicBezTo>
                  <a:cubicBezTo>
                    <a:pt x="4398484" y="751304"/>
                    <a:pt x="4405349" y="743324"/>
                    <a:pt x="4411100" y="734697"/>
                  </a:cubicBezTo>
                  <a:cubicBezTo>
                    <a:pt x="4413975" y="711693"/>
                    <a:pt x="4407799" y="685565"/>
                    <a:pt x="4419726" y="665686"/>
                  </a:cubicBezTo>
                  <a:cubicBezTo>
                    <a:pt x="4425060" y="656796"/>
                    <a:pt x="4432342" y="682292"/>
                    <a:pt x="4436979" y="691565"/>
                  </a:cubicBezTo>
                  <a:cubicBezTo>
                    <a:pt x="4441046" y="699698"/>
                    <a:pt x="4440562" y="709878"/>
                    <a:pt x="4445606" y="717444"/>
                  </a:cubicBezTo>
                  <a:cubicBezTo>
                    <a:pt x="4452373" y="727595"/>
                    <a:pt x="4463995" y="733694"/>
                    <a:pt x="4471485" y="743324"/>
                  </a:cubicBezTo>
                  <a:cubicBezTo>
                    <a:pt x="4484215" y="759691"/>
                    <a:pt x="4505991" y="795082"/>
                    <a:pt x="4505991" y="795082"/>
                  </a:cubicBezTo>
                  <a:lnTo>
                    <a:pt x="4523243" y="846841"/>
                  </a:lnTo>
                  <a:cubicBezTo>
                    <a:pt x="4526118" y="855467"/>
                    <a:pt x="4530087" y="863804"/>
                    <a:pt x="4531870" y="872720"/>
                  </a:cubicBezTo>
                  <a:cubicBezTo>
                    <a:pt x="4539008" y="908414"/>
                    <a:pt x="4539829" y="926130"/>
                    <a:pt x="4557749" y="958984"/>
                  </a:cubicBezTo>
                  <a:cubicBezTo>
                    <a:pt x="4567678" y="977188"/>
                    <a:pt x="4592255" y="1010743"/>
                    <a:pt x="4592255" y="1010743"/>
                  </a:cubicBezTo>
                  <a:cubicBezTo>
                    <a:pt x="4595130" y="1019369"/>
                    <a:pt x="4596815" y="1028489"/>
                    <a:pt x="4600881" y="1036622"/>
                  </a:cubicBezTo>
                  <a:cubicBezTo>
                    <a:pt x="4605518" y="1045895"/>
                    <a:pt x="4613923" y="1053027"/>
                    <a:pt x="4618134" y="1062501"/>
                  </a:cubicBezTo>
                  <a:cubicBezTo>
                    <a:pt x="4625520" y="1079120"/>
                    <a:pt x="4635387" y="1114260"/>
                    <a:pt x="4635387" y="1114260"/>
                  </a:cubicBezTo>
                  <a:cubicBezTo>
                    <a:pt x="4638262" y="1131513"/>
                    <a:pt x="4640219" y="1148944"/>
                    <a:pt x="4644013" y="1166018"/>
                  </a:cubicBezTo>
                  <a:cubicBezTo>
                    <a:pt x="4645986" y="1174894"/>
                    <a:pt x="4650667" y="1183021"/>
                    <a:pt x="4652640" y="1191897"/>
                  </a:cubicBezTo>
                  <a:cubicBezTo>
                    <a:pt x="4656434" y="1208971"/>
                    <a:pt x="4658607" y="1226368"/>
                    <a:pt x="4661266" y="1243656"/>
                  </a:cubicBezTo>
                  <a:cubicBezTo>
                    <a:pt x="4666953" y="1280621"/>
                    <a:pt x="4666644" y="1326671"/>
                    <a:pt x="4695772" y="1355799"/>
                  </a:cubicBezTo>
                  <a:cubicBezTo>
                    <a:pt x="4703103" y="1363130"/>
                    <a:pt x="4713025" y="1367301"/>
                    <a:pt x="4721651" y="1373052"/>
                  </a:cubicBezTo>
                  <a:cubicBezTo>
                    <a:pt x="4742183" y="1434646"/>
                    <a:pt x="4728816" y="1409678"/>
                    <a:pt x="4756157" y="1450690"/>
                  </a:cubicBezTo>
                  <a:cubicBezTo>
                    <a:pt x="4776196" y="1530849"/>
                    <a:pt x="4752254" y="1431180"/>
                    <a:pt x="4773409" y="1536954"/>
                  </a:cubicBezTo>
                  <a:cubicBezTo>
                    <a:pt x="4775734" y="1548580"/>
                    <a:pt x="4776734" y="1560856"/>
                    <a:pt x="4782036" y="1571460"/>
                  </a:cubicBezTo>
                  <a:cubicBezTo>
                    <a:pt x="4791309" y="1590006"/>
                    <a:pt x="4805040" y="1605965"/>
                    <a:pt x="4816542" y="1623218"/>
                  </a:cubicBezTo>
                  <a:cubicBezTo>
                    <a:pt x="4830076" y="1643519"/>
                    <a:pt x="4851047" y="1657724"/>
                    <a:pt x="4868300" y="1674977"/>
                  </a:cubicBezTo>
                  <a:lnTo>
                    <a:pt x="4894179" y="1700856"/>
                  </a:lnTo>
                  <a:lnTo>
                    <a:pt x="4911432" y="1752614"/>
                  </a:lnTo>
                  <a:cubicBezTo>
                    <a:pt x="4920291" y="1779189"/>
                    <a:pt x="4921845" y="1802892"/>
                    <a:pt x="4928685" y="1830252"/>
                  </a:cubicBezTo>
                  <a:cubicBezTo>
                    <a:pt x="4930890" y="1839073"/>
                    <a:pt x="4934436" y="1847505"/>
                    <a:pt x="4937311" y="1856131"/>
                  </a:cubicBezTo>
                  <a:cubicBezTo>
                    <a:pt x="4934436" y="1873384"/>
                    <a:pt x="4936507" y="1892246"/>
                    <a:pt x="4928685" y="1907890"/>
                  </a:cubicBezTo>
                  <a:cubicBezTo>
                    <a:pt x="4924049" y="1917163"/>
                    <a:pt x="4913159" y="1924598"/>
                    <a:pt x="4902806" y="1925143"/>
                  </a:cubicBezTo>
                  <a:cubicBezTo>
                    <a:pt x="4747718" y="1933305"/>
                    <a:pt x="4592255" y="1930894"/>
                    <a:pt x="4436979" y="1933769"/>
                  </a:cubicBezTo>
                  <a:cubicBezTo>
                    <a:pt x="4331466" y="1954871"/>
                    <a:pt x="4440914" y="1931127"/>
                    <a:pt x="4367968" y="1951022"/>
                  </a:cubicBezTo>
                  <a:cubicBezTo>
                    <a:pt x="4248827" y="1983516"/>
                    <a:pt x="4346369" y="1952471"/>
                    <a:pt x="4247198" y="1985527"/>
                  </a:cubicBezTo>
                  <a:cubicBezTo>
                    <a:pt x="4229945" y="1991278"/>
                    <a:pt x="4278829" y="2011406"/>
                    <a:pt x="4195440" y="2002780"/>
                  </a:cubicBezTo>
                  <a:cubicBezTo>
                    <a:pt x="4112051" y="1994154"/>
                    <a:pt x="4150870" y="1940958"/>
                    <a:pt x="3746866" y="1933769"/>
                  </a:cubicBezTo>
                  <a:cubicBezTo>
                    <a:pt x="2953236" y="1916516"/>
                    <a:pt x="2254497" y="1994154"/>
                    <a:pt x="1771418" y="1959648"/>
                  </a:cubicBezTo>
                  <a:cubicBezTo>
                    <a:pt x="1547131" y="1988403"/>
                    <a:pt x="1335783" y="1984089"/>
                    <a:pt x="1150315" y="2002780"/>
                  </a:cubicBezTo>
                  <a:cubicBezTo>
                    <a:pt x="964847" y="2021471"/>
                    <a:pt x="792318" y="2063166"/>
                    <a:pt x="658609" y="2071792"/>
                  </a:cubicBezTo>
                  <a:cubicBezTo>
                    <a:pt x="524900" y="2080418"/>
                    <a:pt x="444685" y="2076012"/>
                    <a:pt x="348059" y="2054539"/>
                  </a:cubicBezTo>
                  <a:cubicBezTo>
                    <a:pt x="317894" y="2047836"/>
                    <a:pt x="273423" y="2021534"/>
                    <a:pt x="253168" y="2011407"/>
                  </a:cubicBezTo>
                  <a:cubicBezTo>
                    <a:pt x="236902" y="2003274"/>
                    <a:pt x="218662" y="1999905"/>
                    <a:pt x="201409" y="1994154"/>
                  </a:cubicBezTo>
                  <a:cubicBezTo>
                    <a:pt x="192783" y="1991278"/>
                    <a:pt x="184352" y="1987732"/>
                    <a:pt x="175530" y="1985527"/>
                  </a:cubicBezTo>
                  <a:cubicBezTo>
                    <a:pt x="152526" y="1979776"/>
                    <a:pt x="129014" y="1975774"/>
                    <a:pt x="106519" y="1968275"/>
                  </a:cubicBezTo>
                  <a:cubicBezTo>
                    <a:pt x="97893" y="1965399"/>
                    <a:pt x="88589" y="1964064"/>
                    <a:pt x="80640" y="1959648"/>
                  </a:cubicBezTo>
                  <a:cubicBezTo>
                    <a:pt x="62514" y="1949578"/>
                    <a:pt x="46134" y="1936645"/>
                    <a:pt x="28881" y="1925143"/>
                  </a:cubicBezTo>
                  <a:cubicBezTo>
                    <a:pt x="21315" y="1920099"/>
                    <a:pt x="11445" y="1919893"/>
                    <a:pt x="3002" y="1916516"/>
                  </a:cubicBezTo>
                  <a:cubicBezTo>
                    <a:pt x="-2968" y="1914128"/>
                    <a:pt x="1564" y="1933769"/>
                    <a:pt x="3002" y="1925143"/>
                  </a:cubicBezTo>
                  <a:close/>
                </a:path>
              </a:pathLst>
            </a:custGeom>
            <a:gradFill>
              <a:gsLst>
                <a:gs pos="73000">
                  <a:sysClr val="windowText" lastClr="000000">
                    <a:lumMod val="85000"/>
                    <a:lumOff val="15000"/>
                  </a:sysClr>
                </a:gs>
                <a:gs pos="21000">
                  <a:sysClr val="windowText" lastClr="000000">
                    <a:lumMod val="65000"/>
                    <a:lumOff val="35000"/>
                  </a:sysClr>
                </a:gs>
                <a:gs pos="51000">
                  <a:sysClr val="windowText" lastClr="000000">
                    <a:lumMod val="65000"/>
                    <a:lumOff val="35000"/>
                  </a:sysClr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4" name="Freeform 76">
              <a:extLst>
                <a:ext uri="{FF2B5EF4-FFF2-40B4-BE49-F238E27FC236}">
                  <a16:creationId xmlns:a16="http://schemas.microsoft.com/office/drawing/2014/main" id="{B3DB7373-5969-4D1E-9A34-B15018815C76}"/>
                </a:ext>
              </a:extLst>
            </p:cNvPr>
            <p:cNvSpPr/>
            <p:nvPr/>
          </p:nvSpPr>
          <p:spPr>
            <a:xfrm flipV="1">
              <a:off x="-290071" y="3770308"/>
              <a:ext cx="4716000" cy="1098560"/>
            </a:xfrm>
            <a:custGeom>
              <a:avLst/>
              <a:gdLst>
                <a:gd name="connsiteX0" fmla="*/ 4684144 w 4685320"/>
                <a:gd name="connsiteY0" fmla="*/ 1371600 h 1458892"/>
                <a:gd name="connsiteX1" fmla="*/ 4675517 w 4685320"/>
                <a:gd name="connsiteY1" fmla="*/ 1293962 h 1458892"/>
                <a:gd name="connsiteX2" fmla="*/ 4666891 w 4685320"/>
                <a:gd name="connsiteY2" fmla="*/ 1268083 h 1458892"/>
                <a:gd name="connsiteX3" fmla="*/ 4589253 w 4685320"/>
                <a:gd name="connsiteY3" fmla="*/ 1224951 h 1458892"/>
                <a:gd name="connsiteX4" fmla="*/ 4546121 w 4685320"/>
                <a:gd name="connsiteY4" fmla="*/ 1216324 h 1458892"/>
                <a:gd name="connsiteX5" fmla="*/ 4520242 w 4685320"/>
                <a:gd name="connsiteY5" fmla="*/ 1207698 h 1458892"/>
                <a:gd name="connsiteX6" fmla="*/ 4494362 w 4685320"/>
                <a:gd name="connsiteY6" fmla="*/ 1155939 h 1458892"/>
                <a:gd name="connsiteX7" fmla="*/ 4468483 w 4685320"/>
                <a:gd name="connsiteY7" fmla="*/ 1147313 h 1458892"/>
                <a:gd name="connsiteX8" fmla="*/ 4339087 w 4685320"/>
                <a:gd name="connsiteY8" fmla="*/ 1155939 h 1458892"/>
                <a:gd name="connsiteX9" fmla="*/ 4295955 w 4685320"/>
                <a:gd name="connsiteY9" fmla="*/ 1147313 h 1458892"/>
                <a:gd name="connsiteX10" fmla="*/ 4278702 w 4685320"/>
                <a:gd name="connsiteY10" fmla="*/ 1121434 h 1458892"/>
                <a:gd name="connsiteX11" fmla="*/ 4175185 w 4685320"/>
                <a:gd name="connsiteY11" fmla="*/ 1104181 h 1458892"/>
                <a:gd name="connsiteX12" fmla="*/ 4149306 w 4685320"/>
                <a:gd name="connsiteY12" fmla="*/ 1078302 h 1458892"/>
                <a:gd name="connsiteX13" fmla="*/ 4088921 w 4685320"/>
                <a:gd name="connsiteY13" fmla="*/ 1000664 h 1458892"/>
                <a:gd name="connsiteX14" fmla="*/ 4063042 w 4685320"/>
                <a:gd name="connsiteY14" fmla="*/ 992037 h 1458892"/>
                <a:gd name="connsiteX15" fmla="*/ 4002657 w 4685320"/>
                <a:gd name="connsiteY15" fmla="*/ 957532 h 1458892"/>
                <a:gd name="connsiteX16" fmla="*/ 3942272 w 4685320"/>
                <a:gd name="connsiteY16" fmla="*/ 940279 h 1458892"/>
                <a:gd name="connsiteX17" fmla="*/ 3933645 w 4685320"/>
                <a:gd name="connsiteY17" fmla="*/ 914400 h 1458892"/>
                <a:gd name="connsiteX18" fmla="*/ 3925019 w 4685320"/>
                <a:gd name="connsiteY18" fmla="*/ 879894 h 1458892"/>
                <a:gd name="connsiteX19" fmla="*/ 3907766 w 4685320"/>
                <a:gd name="connsiteY19" fmla="*/ 828136 h 1458892"/>
                <a:gd name="connsiteX20" fmla="*/ 3821502 w 4685320"/>
                <a:gd name="connsiteY20" fmla="*/ 854015 h 1458892"/>
                <a:gd name="connsiteX21" fmla="*/ 3743864 w 4685320"/>
                <a:gd name="connsiteY21" fmla="*/ 888520 h 1458892"/>
                <a:gd name="connsiteX22" fmla="*/ 3692106 w 4685320"/>
                <a:gd name="connsiteY22" fmla="*/ 879894 h 1458892"/>
                <a:gd name="connsiteX23" fmla="*/ 3648974 w 4685320"/>
                <a:gd name="connsiteY23" fmla="*/ 828136 h 1458892"/>
                <a:gd name="connsiteX24" fmla="*/ 3623095 w 4685320"/>
                <a:gd name="connsiteY24" fmla="*/ 802256 h 1458892"/>
                <a:gd name="connsiteX25" fmla="*/ 3614468 w 4685320"/>
                <a:gd name="connsiteY25" fmla="*/ 776377 h 1458892"/>
                <a:gd name="connsiteX26" fmla="*/ 3562710 w 4685320"/>
                <a:gd name="connsiteY26" fmla="*/ 750498 h 1458892"/>
                <a:gd name="connsiteX27" fmla="*/ 3303917 w 4685320"/>
                <a:gd name="connsiteY27" fmla="*/ 741871 h 1458892"/>
                <a:gd name="connsiteX28" fmla="*/ 3252159 w 4685320"/>
                <a:gd name="connsiteY28" fmla="*/ 715992 h 1458892"/>
                <a:gd name="connsiteX29" fmla="*/ 3226279 w 4685320"/>
                <a:gd name="connsiteY29" fmla="*/ 664234 h 1458892"/>
                <a:gd name="connsiteX30" fmla="*/ 3217653 w 4685320"/>
                <a:gd name="connsiteY30" fmla="*/ 629728 h 1458892"/>
                <a:gd name="connsiteX31" fmla="*/ 3209027 w 4685320"/>
                <a:gd name="connsiteY31" fmla="*/ 577969 h 1458892"/>
                <a:gd name="connsiteX32" fmla="*/ 3200400 w 4685320"/>
                <a:gd name="connsiteY32" fmla="*/ 552090 h 1458892"/>
                <a:gd name="connsiteX33" fmla="*/ 3174521 w 4685320"/>
                <a:gd name="connsiteY33" fmla="*/ 543464 h 1458892"/>
                <a:gd name="connsiteX34" fmla="*/ 3122762 w 4685320"/>
                <a:gd name="connsiteY34" fmla="*/ 508958 h 1458892"/>
                <a:gd name="connsiteX35" fmla="*/ 3096883 w 4685320"/>
                <a:gd name="connsiteY35" fmla="*/ 491705 h 1458892"/>
                <a:gd name="connsiteX36" fmla="*/ 3079630 w 4685320"/>
                <a:gd name="connsiteY36" fmla="*/ 405441 h 1458892"/>
                <a:gd name="connsiteX37" fmla="*/ 3062378 w 4685320"/>
                <a:gd name="connsiteY37" fmla="*/ 353683 h 1458892"/>
                <a:gd name="connsiteX38" fmla="*/ 3010619 w 4685320"/>
                <a:gd name="connsiteY38" fmla="*/ 319177 h 1458892"/>
                <a:gd name="connsiteX39" fmla="*/ 2993366 w 4685320"/>
                <a:gd name="connsiteY39" fmla="*/ 293298 h 1458892"/>
                <a:gd name="connsiteX40" fmla="*/ 2967487 w 4685320"/>
                <a:gd name="connsiteY40" fmla="*/ 276045 h 1458892"/>
                <a:gd name="connsiteX41" fmla="*/ 2932981 w 4685320"/>
                <a:gd name="connsiteY41" fmla="*/ 224286 h 1458892"/>
                <a:gd name="connsiteX42" fmla="*/ 2915728 w 4685320"/>
                <a:gd name="connsiteY42" fmla="*/ 198407 h 1458892"/>
                <a:gd name="connsiteX43" fmla="*/ 2889849 w 4685320"/>
                <a:gd name="connsiteY43" fmla="*/ 189781 h 1458892"/>
                <a:gd name="connsiteX44" fmla="*/ 2863970 w 4685320"/>
                <a:gd name="connsiteY44" fmla="*/ 207034 h 1458892"/>
                <a:gd name="connsiteX45" fmla="*/ 2838091 w 4685320"/>
                <a:gd name="connsiteY45" fmla="*/ 284671 h 1458892"/>
                <a:gd name="connsiteX46" fmla="*/ 2820838 w 4685320"/>
                <a:gd name="connsiteY46" fmla="*/ 353683 h 1458892"/>
                <a:gd name="connsiteX47" fmla="*/ 2786332 w 4685320"/>
                <a:gd name="connsiteY47" fmla="*/ 405441 h 1458892"/>
                <a:gd name="connsiteX48" fmla="*/ 2743200 w 4685320"/>
                <a:gd name="connsiteY48" fmla="*/ 448573 h 1458892"/>
                <a:gd name="connsiteX49" fmla="*/ 2717321 w 4685320"/>
                <a:gd name="connsiteY49" fmla="*/ 457200 h 1458892"/>
                <a:gd name="connsiteX50" fmla="*/ 2665562 w 4685320"/>
                <a:gd name="connsiteY50" fmla="*/ 491705 h 1458892"/>
                <a:gd name="connsiteX51" fmla="*/ 2605178 w 4685320"/>
                <a:gd name="connsiteY51" fmla="*/ 569343 h 1458892"/>
                <a:gd name="connsiteX52" fmla="*/ 2562045 w 4685320"/>
                <a:gd name="connsiteY52" fmla="*/ 612475 h 1458892"/>
                <a:gd name="connsiteX53" fmla="*/ 2518913 w 4685320"/>
                <a:gd name="connsiteY53" fmla="*/ 655607 h 1458892"/>
                <a:gd name="connsiteX54" fmla="*/ 2493034 w 4685320"/>
                <a:gd name="connsiteY54" fmla="*/ 681486 h 1458892"/>
                <a:gd name="connsiteX55" fmla="*/ 2467155 w 4685320"/>
                <a:gd name="connsiteY55" fmla="*/ 690113 h 1458892"/>
                <a:gd name="connsiteX56" fmla="*/ 2415396 w 4685320"/>
                <a:gd name="connsiteY56" fmla="*/ 715992 h 1458892"/>
                <a:gd name="connsiteX57" fmla="*/ 2389517 w 4685320"/>
                <a:gd name="connsiteY57" fmla="*/ 707366 h 1458892"/>
                <a:gd name="connsiteX58" fmla="*/ 2346385 w 4685320"/>
                <a:gd name="connsiteY58" fmla="*/ 655607 h 1458892"/>
                <a:gd name="connsiteX59" fmla="*/ 2320506 w 4685320"/>
                <a:gd name="connsiteY59" fmla="*/ 629728 h 1458892"/>
                <a:gd name="connsiteX60" fmla="*/ 2303253 w 4685320"/>
                <a:gd name="connsiteY60" fmla="*/ 603849 h 1458892"/>
                <a:gd name="connsiteX61" fmla="*/ 2277374 w 4685320"/>
                <a:gd name="connsiteY61" fmla="*/ 595222 h 1458892"/>
                <a:gd name="connsiteX62" fmla="*/ 2225615 w 4685320"/>
                <a:gd name="connsiteY62" fmla="*/ 560717 h 1458892"/>
                <a:gd name="connsiteX63" fmla="*/ 2173857 w 4685320"/>
                <a:gd name="connsiteY63" fmla="*/ 526211 h 1458892"/>
                <a:gd name="connsiteX64" fmla="*/ 2147978 w 4685320"/>
                <a:gd name="connsiteY64" fmla="*/ 448573 h 1458892"/>
                <a:gd name="connsiteX65" fmla="*/ 2130725 w 4685320"/>
                <a:gd name="connsiteY65" fmla="*/ 396815 h 1458892"/>
                <a:gd name="connsiteX66" fmla="*/ 2113472 w 4685320"/>
                <a:gd name="connsiteY66" fmla="*/ 284671 h 1458892"/>
                <a:gd name="connsiteX67" fmla="*/ 2087593 w 4685320"/>
                <a:gd name="connsiteY67" fmla="*/ 293298 h 1458892"/>
                <a:gd name="connsiteX68" fmla="*/ 2061713 w 4685320"/>
                <a:gd name="connsiteY68" fmla="*/ 319177 h 1458892"/>
                <a:gd name="connsiteX69" fmla="*/ 2027208 w 4685320"/>
                <a:gd name="connsiteY69" fmla="*/ 370936 h 1458892"/>
                <a:gd name="connsiteX70" fmla="*/ 2009955 w 4685320"/>
                <a:gd name="connsiteY70" fmla="*/ 396815 h 1458892"/>
                <a:gd name="connsiteX71" fmla="*/ 1984076 w 4685320"/>
                <a:gd name="connsiteY71" fmla="*/ 414068 h 1458892"/>
                <a:gd name="connsiteX72" fmla="*/ 1940944 w 4685320"/>
                <a:gd name="connsiteY72" fmla="*/ 491705 h 1458892"/>
                <a:gd name="connsiteX73" fmla="*/ 1923691 w 4685320"/>
                <a:gd name="connsiteY73" fmla="*/ 517585 h 1458892"/>
                <a:gd name="connsiteX74" fmla="*/ 1897812 w 4685320"/>
                <a:gd name="connsiteY74" fmla="*/ 526211 h 1458892"/>
                <a:gd name="connsiteX75" fmla="*/ 1871932 w 4685320"/>
                <a:gd name="connsiteY75" fmla="*/ 543464 h 1458892"/>
                <a:gd name="connsiteX76" fmla="*/ 1863306 w 4685320"/>
                <a:gd name="connsiteY76" fmla="*/ 569343 h 1458892"/>
                <a:gd name="connsiteX77" fmla="*/ 1846053 w 4685320"/>
                <a:gd name="connsiteY77" fmla="*/ 595222 h 1458892"/>
                <a:gd name="connsiteX78" fmla="*/ 1820174 w 4685320"/>
                <a:gd name="connsiteY78" fmla="*/ 646981 h 1458892"/>
                <a:gd name="connsiteX79" fmla="*/ 1794295 w 4685320"/>
                <a:gd name="connsiteY79" fmla="*/ 698739 h 1458892"/>
                <a:gd name="connsiteX80" fmla="*/ 1759789 w 4685320"/>
                <a:gd name="connsiteY80" fmla="*/ 715992 h 1458892"/>
                <a:gd name="connsiteX81" fmla="*/ 1682151 w 4685320"/>
                <a:gd name="connsiteY81" fmla="*/ 698739 h 1458892"/>
                <a:gd name="connsiteX82" fmla="*/ 1630393 w 4685320"/>
                <a:gd name="connsiteY82" fmla="*/ 655607 h 1458892"/>
                <a:gd name="connsiteX83" fmla="*/ 1613140 w 4685320"/>
                <a:gd name="connsiteY83" fmla="*/ 629728 h 1458892"/>
                <a:gd name="connsiteX84" fmla="*/ 1578634 w 4685320"/>
                <a:gd name="connsiteY84" fmla="*/ 552090 h 1458892"/>
                <a:gd name="connsiteX85" fmla="*/ 1544128 w 4685320"/>
                <a:gd name="connsiteY85" fmla="*/ 474452 h 1458892"/>
                <a:gd name="connsiteX86" fmla="*/ 1518249 w 4685320"/>
                <a:gd name="connsiteY86" fmla="*/ 483079 h 1458892"/>
                <a:gd name="connsiteX87" fmla="*/ 1466491 w 4685320"/>
                <a:gd name="connsiteY87" fmla="*/ 517585 h 1458892"/>
                <a:gd name="connsiteX88" fmla="*/ 1414732 w 4685320"/>
                <a:gd name="connsiteY88" fmla="*/ 508958 h 1458892"/>
                <a:gd name="connsiteX89" fmla="*/ 1354347 w 4685320"/>
                <a:gd name="connsiteY89" fmla="*/ 439947 h 1458892"/>
                <a:gd name="connsiteX90" fmla="*/ 1302589 w 4685320"/>
                <a:gd name="connsiteY90" fmla="*/ 388188 h 1458892"/>
                <a:gd name="connsiteX91" fmla="*/ 1285336 w 4685320"/>
                <a:gd name="connsiteY91" fmla="*/ 362309 h 1458892"/>
                <a:gd name="connsiteX92" fmla="*/ 1259457 w 4685320"/>
                <a:gd name="connsiteY92" fmla="*/ 336430 h 1458892"/>
                <a:gd name="connsiteX93" fmla="*/ 1233578 w 4685320"/>
                <a:gd name="connsiteY93" fmla="*/ 284671 h 1458892"/>
                <a:gd name="connsiteX94" fmla="*/ 1216325 w 4685320"/>
                <a:gd name="connsiteY94" fmla="*/ 232913 h 1458892"/>
                <a:gd name="connsiteX95" fmla="*/ 1181819 w 4685320"/>
                <a:gd name="connsiteY95" fmla="*/ 181154 h 1458892"/>
                <a:gd name="connsiteX96" fmla="*/ 1147313 w 4685320"/>
                <a:gd name="connsiteY96" fmla="*/ 138022 h 1458892"/>
                <a:gd name="connsiteX97" fmla="*/ 1104181 w 4685320"/>
                <a:gd name="connsiteY97" fmla="*/ 94890 h 1458892"/>
                <a:gd name="connsiteX98" fmla="*/ 1061049 w 4685320"/>
                <a:gd name="connsiteY98" fmla="*/ 86264 h 1458892"/>
                <a:gd name="connsiteX99" fmla="*/ 1000664 w 4685320"/>
                <a:gd name="connsiteY99" fmla="*/ 69011 h 1458892"/>
                <a:gd name="connsiteX100" fmla="*/ 974785 w 4685320"/>
                <a:gd name="connsiteY100" fmla="*/ 17252 h 1458892"/>
                <a:gd name="connsiteX101" fmla="*/ 948906 w 4685320"/>
                <a:gd name="connsiteY101" fmla="*/ 0 h 1458892"/>
                <a:gd name="connsiteX102" fmla="*/ 923027 w 4685320"/>
                <a:gd name="connsiteY102" fmla="*/ 8626 h 1458892"/>
                <a:gd name="connsiteX103" fmla="*/ 897147 w 4685320"/>
                <a:gd name="connsiteY103" fmla="*/ 60385 h 1458892"/>
                <a:gd name="connsiteX104" fmla="*/ 879895 w 4685320"/>
                <a:gd name="connsiteY104" fmla="*/ 86264 h 1458892"/>
                <a:gd name="connsiteX105" fmla="*/ 862642 w 4685320"/>
                <a:gd name="connsiteY105" fmla="*/ 155275 h 1458892"/>
                <a:gd name="connsiteX106" fmla="*/ 854015 w 4685320"/>
                <a:gd name="connsiteY106" fmla="*/ 189781 h 1458892"/>
                <a:gd name="connsiteX107" fmla="*/ 819510 w 4685320"/>
                <a:gd name="connsiteY107" fmla="*/ 267419 h 1458892"/>
                <a:gd name="connsiteX108" fmla="*/ 793630 w 4685320"/>
                <a:gd name="connsiteY108" fmla="*/ 276045 h 1458892"/>
                <a:gd name="connsiteX109" fmla="*/ 741872 w 4685320"/>
                <a:gd name="connsiteY109" fmla="*/ 310551 h 1458892"/>
                <a:gd name="connsiteX110" fmla="*/ 690113 w 4685320"/>
                <a:gd name="connsiteY110" fmla="*/ 327803 h 1458892"/>
                <a:gd name="connsiteX111" fmla="*/ 638355 w 4685320"/>
                <a:gd name="connsiteY111" fmla="*/ 370936 h 1458892"/>
                <a:gd name="connsiteX112" fmla="*/ 586596 w 4685320"/>
                <a:gd name="connsiteY112" fmla="*/ 405441 h 1458892"/>
                <a:gd name="connsiteX113" fmla="*/ 560717 w 4685320"/>
                <a:gd name="connsiteY113" fmla="*/ 431320 h 1458892"/>
                <a:gd name="connsiteX114" fmla="*/ 534838 w 4685320"/>
                <a:gd name="connsiteY114" fmla="*/ 448573 h 1458892"/>
                <a:gd name="connsiteX115" fmla="*/ 500332 w 4685320"/>
                <a:gd name="connsiteY115" fmla="*/ 500332 h 1458892"/>
                <a:gd name="connsiteX116" fmla="*/ 491706 w 4685320"/>
                <a:gd name="connsiteY116" fmla="*/ 526211 h 1458892"/>
                <a:gd name="connsiteX117" fmla="*/ 465827 w 4685320"/>
                <a:gd name="connsiteY117" fmla="*/ 534837 h 1458892"/>
                <a:gd name="connsiteX118" fmla="*/ 439947 w 4685320"/>
                <a:gd name="connsiteY118" fmla="*/ 552090 h 1458892"/>
                <a:gd name="connsiteX119" fmla="*/ 414068 w 4685320"/>
                <a:gd name="connsiteY119" fmla="*/ 560717 h 1458892"/>
                <a:gd name="connsiteX120" fmla="*/ 379562 w 4685320"/>
                <a:gd name="connsiteY120" fmla="*/ 577969 h 1458892"/>
                <a:gd name="connsiteX121" fmla="*/ 353683 w 4685320"/>
                <a:gd name="connsiteY121" fmla="*/ 595222 h 1458892"/>
                <a:gd name="connsiteX122" fmla="*/ 327804 w 4685320"/>
                <a:gd name="connsiteY122" fmla="*/ 603849 h 1458892"/>
                <a:gd name="connsiteX123" fmla="*/ 276045 w 4685320"/>
                <a:gd name="connsiteY123" fmla="*/ 629728 h 1458892"/>
                <a:gd name="connsiteX124" fmla="*/ 250166 w 4685320"/>
                <a:gd name="connsiteY124" fmla="*/ 621102 h 1458892"/>
                <a:gd name="connsiteX125" fmla="*/ 241540 w 4685320"/>
                <a:gd name="connsiteY125" fmla="*/ 595222 h 1458892"/>
                <a:gd name="connsiteX126" fmla="*/ 215661 w 4685320"/>
                <a:gd name="connsiteY126" fmla="*/ 569343 h 1458892"/>
                <a:gd name="connsiteX127" fmla="*/ 198408 w 4685320"/>
                <a:gd name="connsiteY127" fmla="*/ 543464 h 1458892"/>
                <a:gd name="connsiteX128" fmla="*/ 163902 w 4685320"/>
                <a:gd name="connsiteY128" fmla="*/ 534837 h 1458892"/>
                <a:gd name="connsiteX129" fmla="*/ 112144 w 4685320"/>
                <a:gd name="connsiteY129" fmla="*/ 560717 h 1458892"/>
                <a:gd name="connsiteX130" fmla="*/ 86264 w 4685320"/>
                <a:gd name="connsiteY130" fmla="*/ 569343 h 1458892"/>
                <a:gd name="connsiteX131" fmla="*/ 60385 w 4685320"/>
                <a:gd name="connsiteY131" fmla="*/ 1069675 h 1458892"/>
                <a:gd name="connsiteX132" fmla="*/ 43132 w 4685320"/>
                <a:gd name="connsiteY132" fmla="*/ 1155939 h 1458892"/>
                <a:gd name="connsiteX133" fmla="*/ 17253 w 4685320"/>
                <a:gd name="connsiteY133" fmla="*/ 1242203 h 1458892"/>
                <a:gd name="connsiteX134" fmla="*/ 8627 w 4685320"/>
                <a:gd name="connsiteY134" fmla="*/ 1268083 h 1458892"/>
                <a:gd name="connsiteX135" fmla="*/ 0 w 4685320"/>
                <a:gd name="connsiteY135" fmla="*/ 1293962 h 1458892"/>
                <a:gd name="connsiteX136" fmla="*/ 543464 w 4685320"/>
                <a:gd name="connsiteY136" fmla="*/ 1397479 h 1458892"/>
                <a:gd name="connsiteX137" fmla="*/ 2182483 w 4685320"/>
                <a:gd name="connsiteY137" fmla="*/ 1380226 h 1458892"/>
                <a:gd name="connsiteX138" fmla="*/ 2424023 w 4685320"/>
                <a:gd name="connsiteY138" fmla="*/ 1371600 h 1458892"/>
                <a:gd name="connsiteX139" fmla="*/ 2449902 w 4685320"/>
                <a:gd name="connsiteY139" fmla="*/ 1362973 h 1458892"/>
                <a:gd name="connsiteX140" fmla="*/ 2501661 w 4685320"/>
                <a:gd name="connsiteY140" fmla="*/ 1354347 h 1458892"/>
                <a:gd name="connsiteX141" fmla="*/ 2829464 w 4685320"/>
                <a:gd name="connsiteY141" fmla="*/ 1345720 h 1458892"/>
                <a:gd name="connsiteX142" fmla="*/ 3597215 w 4685320"/>
                <a:gd name="connsiteY142" fmla="*/ 1345720 h 1458892"/>
                <a:gd name="connsiteX143" fmla="*/ 3735238 w 4685320"/>
                <a:gd name="connsiteY143" fmla="*/ 1371600 h 1458892"/>
                <a:gd name="connsiteX144" fmla="*/ 4037162 w 4685320"/>
                <a:gd name="connsiteY144" fmla="*/ 1388852 h 1458892"/>
                <a:gd name="connsiteX145" fmla="*/ 4580627 w 4685320"/>
                <a:gd name="connsiteY145" fmla="*/ 1380226 h 1458892"/>
                <a:gd name="connsiteX146" fmla="*/ 4632385 w 4685320"/>
                <a:gd name="connsiteY146" fmla="*/ 1362973 h 1458892"/>
                <a:gd name="connsiteX147" fmla="*/ 4658264 w 4685320"/>
                <a:gd name="connsiteY147" fmla="*/ 1354347 h 1458892"/>
                <a:gd name="connsiteX148" fmla="*/ 4684144 w 4685320"/>
                <a:gd name="connsiteY148" fmla="*/ 1302588 h 1458892"/>
                <a:gd name="connsiteX0" fmla="*/ 4684144 w 4685320"/>
                <a:gd name="connsiteY0" fmla="*/ 1371600 h 1458892"/>
                <a:gd name="connsiteX1" fmla="*/ 4675517 w 4685320"/>
                <a:gd name="connsiteY1" fmla="*/ 1293962 h 1458892"/>
                <a:gd name="connsiteX2" fmla="*/ 4666891 w 4685320"/>
                <a:gd name="connsiteY2" fmla="*/ 1268083 h 1458892"/>
                <a:gd name="connsiteX3" fmla="*/ 4589253 w 4685320"/>
                <a:gd name="connsiteY3" fmla="*/ 1224951 h 1458892"/>
                <a:gd name="connsiteX4" fmla="*/ 4546121 w 4685320"/>
                <a:gd name="connsiteY4" fmla="*/ 1216324 h 1458892"/>
                <a:gd name="connsiteX5" fmla="*/ 4520242 w 4685320"/>
                <a:gd name="connsiteY5" fmla="*/ 1207698 h 1458892"/>
                <a:gd name="connsiteX6" fmla="*/ 4494362 w 4685320"/>
                <a:gd name="connsiteY6" fmla="*/ 1155939 h 1458892"/>
                <a:gd name="connsiteX7" fmla="*/ 4468483 w 4685320"/>
                <a:gd name="connsiteY7" fmla="*/ 1147313 h 1458892"/>
                <a:gd name="connsiteX8" fmla="*/ 4339087 w 4685320"/>
                <a:gd name="connsiteY8" fmla="*/ 1155939 h 1458892"/>
                <a:gd name="connsiteX9" fmla="*/ 4295955 w 4685320"/>
                <a:gd name="connsiteY9" fmla="*/ 1147313 h 1458892"/>
                <a:gd name="connsiteX10" fmla="*/ 4278702 w 4685320"/>
                <a:gd name="connsiteY10" fmla="*/ 1121434 h 1458892"/>
                <a:gd name="connsiteX11" fmla="*/ 4175185 w 4685320"/>
                <a:gd name="connsiteY11" fmla="*/ 1104181 h 1458892"/>
                <a:gd name="connsiteX12" fmla="*/ 4149306 w 4685320"/>
                <a:gd name="connsiteY12" fmla="*/ 1078302 h 1458892"/>
                <a:gd name="connsiteX13" fmla="*/ 4088921 w 4685320"/>
                <a:gd name="connsiteY13" fmla="*/ 1000664 h 1458892"/>
                <a:gd name="connsiteX14" fmla="*/ 4063042 w 4685320"/>
                <a:gd name="connsiteY14" fmla="*/ 992037 h 1458892"/>
                <a:gd name="connsiteX15" fmla="*/ 4002657 w 4685320"/>
                <a:gd name="connsiteY15" fmla="*/ 957532 h 1458892"/>
                <a:gd name="connsiteX16" fmla="*/ 3942272 w 4685320"/>
                <a:gd name="connsiteY16" fmla="*/ 940279 h 1458892"/>
                <a:gd name="connsiteX17" fmla="*/ 3933645 w 4685320"/>
                <a:gd name="connsiteY17" fmla="*/ 914400 h 1458892"/>
                <a:gd name="connsiteX18" fmla="*/ 3925019 w 4685320"/>
                <a:gd name="connsiteY18" fmla="*/ 879894 h 1458892"/>
                <a:gd name="connsiteX19" fmla="*/ 3907766 w 4685320"/>
                <a:gd name="connsiteY19" fmla="*/ 828136 h 1458892"/>
                <a:gd name="connsiteX20" fmla="*/ 3821502 w 4685320"/>
                <a:gd name="connsiteY20" fmla="*/ 854015 h 1458892"/>
                <a:gd name="connsiteX21" fmla="*/ 3743864 w 4685320"/>
                <a:gd name="connsiteY21" fmla="*/ 888520 h 1458892"/>
                <a:gd name="connsiteX22" fmla="*/ 3692106 w 4685320"/>
                <a:gd name="connsiteY22" fmla="*/ 879894 h 1458892"/>
                <a:gd name="connsiteX23" fmla="*/ 3648974 w 4685320"/>
                <a:gd name="connsiteY23" fmla="*/ 828136 h 1458892"/>
                <a:gd name="connsiteX24" fmla="*/ 3623095 w 4685320"/>
                <a:gd name="connsiteY24" fmla="*/ 802256 h 1458892"/>
                <a:gd name="connsiteX25" fmla="*/ 3614468 w 4685320"/>
                <a:gd name="connsiteY25" fmla="*/ 776377 h 1458892"/>
                <a:gd name="connsiteX26" fmla="*/ 3562710 w 4685320"/>
                <a:gd name="connsiteY26" fmla="*/ 750498 h 1458892"/>
                <a:gd name="connsiteX27" fmla="*/ 3303917 w 4685320"/>
                <a:gd name="connsiteY27" fmla="*/ 741871 h 1458892"/>
                <a:gd name="connsiteX28" fmla="*/ 3252159 w 4685320"/>
                <a:gd name="connsiteY28" fmla="*/ 715992 h 1458892"/>
                <a:gd name="connsiteX29" fmla="*/ 3226279 w 4685320"/>
                <a:gd name="connsiteY29" fmla="*/ 664234 h 1458892"/>
                <a:gd name="connsiteX30" fmla="*/ 3217653 w 4685320"/>
                <a:gd name="connsiteY30" fmla="*/ 629728 h 1458892"/>
                <a:gd name="connsiteX31" fmla="*/ 3209027 w 4685320"/>
                <a:gd name="connsiteY31" fmla="*/ 577969 h 1458892"/>
                <a:gd name="connsiteX32" fmla="*/ 3200400 w 4685320"/>
                <a:gd name="connsiteY32" fmla="*/ 552090 h 1458892"/>
                <a:gd name="connsiteX33" fmla="*/ 3174521 w 4685320"/>
                <a:gd name="connsiteY33" fmla="*/ 543464 h 1458892"/>
                <a:gd name="connsiteX34" fmla="*/ 3122762 w 4685320"/>
                <a:gd name="connsiteY34" fmla="*/ 508958 h 1458892"/>
                <a:gd name="connsiteX35" fmla="*/ 3096883 w 4685320"/>
                <a:gd name="connsiteY35" fmla="*/ 491705 h 1458892"/>
                <a:gd name="connsiteX36" fmla="*/ 3079630 w 4685320"/>
                <a:gd name="connsiteY36" fmla="*/ 405441 h 1458892"/>
                <a:gd name="connsiteX37" fmla="*/ 3062378 w 4685320"/>
                <a:gd name="connsiteY37" fmla="*/ 353683 h 1458892"/>
                <a:gd name="connsiteX38" fmla="*/ 3010619 w 4685320"/>
                <a:gd name="connsiteY38" fmla="*/ 319177 h 1458892"/>
                <a:gd name="connsiteX39" fmla="*/ 2993366 w 4685320"/>
                <a:gd name="connsiteY39" fmla="*/ 293298 h 1458892"/>
                <a:gd name="connsiteX40" fmla="*/ 2967487 w 4685320"/>
                <a:gd name="connsiteY40" fmla="*/ 276045 h 1458892"/>
                <a:gd name="connsiteX41" fmla="*/ 2932981 w 4685320"/>
                <a:gd name="connsiteY41" fmla="*/ 224286 h 1458892"/>
                <a:gd name="connsiteX42" fmla="*/ 2915728 w 4685320"/>
                <a:gd name="connsiteY42" fmla="*/ 198407 h 1458892"/>
                <a:gd name="connsiteX43" fmla="*/ 2889849 w 4685320"/>
                <a:gd name="connsiteY43" fmla="*/ 189781 h 1458892"/>
                <a:gd name="connsiteX44" fmla="*/ 2863970 w 4685320"/>
                <a:gd name="connsiteY44" fmla="*/ 207034 h 1458892"/>
                <a:gd name="connsiteX45" fmla="*/ 2838091 w 4685320"/>
                <a:gd name="connsiteY45" fmla="*/ 284671 h 1458892"/>
                <a:gd name="connsiteX46" fmla="*/ 2820838 w 4685320"/>
                <a:gd name="connsiteY46" fmla="*/ 353683 h 1458892"/>
                <a:gd name="connsiteX47" fmla="*/ 2786332 w 4685320"/>
                <a:gd name="connsiteY47" fmla="*/ 405441 h 1458892"/>
                <a:gd name="connsiteX48" fmla="*/ 2743200 w 4685320"/>
                <a:gd name="connsiteY48" fmla="*/ 448573 h 1458892"/>
                <a:gd name="connsiteX49" fmla="*/ 2717321 w 4685320"/>
                <a:gd name="connsiteY49" fmla="*/ 457200 h 1458892"/>
                <a:gd name="connsiteX50" fmla="*/ 2665562 w 4685320"/>
                <a:gd name="connsiteY50" fmla="*/ 491705 h 1458892"/>
                <a:gd name="connsiteX51" fmla="*/ 2605178 w 4685320"/>
                <a:gd name="connsiteY51" fmla="*/ 569343 h 1458892"/>
                <a:gd name="connsiteX52" fmla="*/ 2562045 w 4685320"/>
                <a:gd name="connsiteY52" fmla="*/ 612475 h 1458892"/>
                <a:gd name="connsiteX53" fmla="*/ 2518913 w 4685320"/>
                <a:gd name="connsiteY53" fmla="*/ 655607 h 1458892"/>
                <a:gd name="connsiteX54" fmla="*/ 2493034 w 4685320"/>
                <a:gd name="connsiteY54" fmla="*/ 681486 h 1458892"/>
                <a:gd name="connsiteX55" fmla="*/ 2467155 w 4685320"/>
                <a:gd name="connsiteY55" fmla="*/ 690113 h 1458892"/>
                <a:gd name="connsiteX56" fmla="*/ 2415396 w 4685320"/>
                <a:gd name="connsiteY56" fmla="*/ 715992 h 1458892"/>
                <a:gd name="connsiteX57" fmla="*/ 2389517 w 4685320"/>
                <a:gd name="connsiteY57" fmla="*/ 707366 h 1458892"/>
                <a:gd name="connsiteX58" fmla="*/ 2346385 w 4685320"/>
                <a:gd name="connsiteY58" fmla="*/ 655607 h 1458892"/>
                <a:gd name="connsiteX59" fmla="*/ 2320506 w 4685320"/>
                <a:gd name="connsiteY59" fmla="*/ 629728 h 1458892"/>
                <a:gd name="connsiteX60" fmla="*/ 2303253 w 4685320"/>
                <a:gd name="connsiteY60" fmla="*/ 603849 h 1458892"/>
                <a:gd name="connsiteX61" fmla="*/ 2277374 w 4685320"/>
                <a:gd name="connsiteY61" fmla="*/ 595222 h 1458892"/>
                <a:gd name="connsiteX62" fmla="*/ 2225615 w 4685320"/>
                <a:gd name="connsiteY62" fmla="*/ 560717 h 1458892"/>
                <a:gd name="connsiteX63" fmla="*/ 2173857 w 4685320"/>
                <a:gd name="connsiteY63" fmla="*/ 526211 h 1458892"/>
                <a:gd name="connsiteX64" fmla="*/ 2147978 w 4685320"/>
                <a:gd name="connsiteY64" fmla="*/ 448573 h 1458892"/>
                <a:gd name="connsiteX65" fmla="*/ 2130725 w 4685320"/>
                <a:gd name="connsiteY65" fmla="*/ 396815 h 1458892"/>
                <a:gd name="connsiteX66" fmla="*/ 2113472 w 4685320"/>
                <a:gd name="connsiteY66" fmla="*/ 284671 h 1458892"/>
                <a:gd name="connsiteX67" fmla="*/ 2087593 w 4685320"/>
                <a:gd name="connsiteY67" fmla="*/ 293298 h 1458892"/>
                <a:gd name="connsiteX68" fmla="*/ 2061713 w 4685320"/>
                <a:gd name="connsiteY68" fmla="*/ 319177 h 1458892"/>
                <a:gd name="connsiteX69" fmla="*/ 2027208 w 4685320"/>
                <a:gd name="connsiteY69" fmla="*/ 370936 h 1458892"/>
                <a:gd name="connsiteX70" fmla="*/ 2009955 w 4685320"/>
                <a:gd name="connsiteY70" fmla="*/ 396815 h 1458892"/>
                <a:gd name="connsiteX71" fmla="*/ 1984076 w 4685320"/>
                <a:gd name="connsiteY71" fmla="*/ 414068 h 1458892"/>
                <a:gd name="connsiteX72" fmla="*/ 1940944 w 4685320"/>
                <a:gd name="connsiteY72" fmla="*/ 491705 h 1458892"/>
                <a:gd name="connsiteX73" fmla="*/ 1923691 w 4685320"/>
                <a:gd name="connsiteY73" fmla="*/ 517585 h 1458892"/>
                <a:gd name="connsiteX74" fmla="*/ 1897812 w 4685320"/>
                <a:gd name="connsiteY74" fmla="*/ 526211 h 1458892"/>
                <a:gd name="connsiteX75" fmla="*/ 1871932 w 4685320"/>
                <a:gd name="connsiteY75" fmla="*/ 543464 h 1458892"/>
                <a:gd name="connsiteX76" fmla="*/ 1863306 w 4685320"/>
                <a:gd name="connsiteY76" fmla="*/ 569343 h 1458892"/>
                <a:gd name="connsiteX77" fmla="*/ 1846053 w 4685320"/>
                <a:gd name="connsiteY77" fmla="*/ 595222 h 1458892"/>
                <a:gd name="connsiteX78" fmla="*/ 1820174 w 4685320"/>
                <a:gd name="connsiteY78" fmla="*/ 646981 h 1458892"/>
                <a:gd name="connsiteX79" fmla="*/ 1794295 w 4685320"/>
                <a:gd name="connsiteY79" fmla="*/ 698739 h 1458892"/>
                <a:gd name="connsiteX80" fmla="*/ 1759789 w 4685320"/>
                <a:gd name="connsiteY80" fmla="*/ 715992 h 1458892"/>
                <a:gd name="connsiteX81" fmla="*/ 1682151 w 4685320"/>
                <a:gd name="connsiteY81" fmla="*/ 698739 h 1458892"/>
                <a:gd name="connsiteX82" fmla="*/ 1630393 w 4685320"/>
                <a:gd name="connsiteY82" fmla="*/ 655607 h 1458892"/>
                <a:gd name="connsiteX83" fmla="*/ 1613140 w 4685320"/>
                <a:gd name="connsiteY83" fmla="*/ 629728 h 1458892"/>
                <a:gd name="connsiteX84" fmla="*/ 1578634 w 4685320"/>
                <a:gd name="connsiteY84" fmla="*/ 552090 h 1458892"/>
                <a:gd name="connsiteX85" fmla="*/ 1544128 w 4685320"/>
                <a:gd name="connsiteY85" fmla="*/ 474452 h 1458892"/>
                <a:gd name="connsiteX86" fmla="*/ 1518249 w 4685320"/>
                <a:gd name="connsiteY86" fmla="*/ 483079 h 1458892"/>
                <a:gd name="connsiteX87" fmla="*/ 1466491 w 4685320"/>
                <a:gd name="connsiteY87" fmla="*/ 517585 h 1458892"/>
                <a:gd name="connsiteX88" fmla="*/ 1414732 w 4685320"/>
                <a:gd name="connsiteY88" fmla="*/ 508958 h 1458892"/>
                <a:gd name="connsiteX89" fmla="*/ 1354347 w 4685320"/>
                <a:gd name="connsiteY89" fmla="*/ 439947 h 1458892"/>
                <a:gd name="connsiteX90" fmla="*/ 1302589 w 4685320"/>
                <a:gd name="connsiteY90" fmla="*/ 388188 h 1458892"/>
                <a:gd name="connsiteX91" fmla="*/ 1285336 w 4685320"/>
                <a:gd name="connsiteY91" fmla="*/ 362309 h 1458892"/>
                <a:gd name="connsiteX92" fmla="*/ 1259457 w 4685320"/>
                <a:gd name="connsiteY92" fmla="*/ 336430 h 1458892"/>
                <a:gd name="connsiteX93" fmla="*/ 1233578 w 4685320"/>
                <a:gd name="connsiteY93" fmla="*/ 284671 h 1458892"/>
                <a:gd name="connsiteX94" fmla="*/ 1216325 w 4685320"/>
                <a:gd name="connsiteY94" fmla="*/ 232913 h 1458892"/>
                <a:gd name="connsiteX95" fmla="*/ 1181819 w 4685320"/>
                <a:gd name="connsiteY95" fmla="*/ 181154 h 1458892"/>
                <a:gd name="connsiteX96" fmla="*/ 1147313 w 4685320"/>
                <a:gd name="connsiteY96" fmla="*/ 138022 h 1458892"/>
                <a:gd name="connsiteX97" fmla="*/ 1104181 w 4685320"/>
                <a:gd name="connsiteY97" fmla="*/ 94890 h 1458892"/>
                <a:gd name="connsiteX98" fmla="*/ 1061049 w 4685320"/>
                <a:gd name="connsiteY98" fmla="*/ 86264 h 1458892"/>
                <a:gd name="connsiteX99" fmla="*/ 1000664 w 4685320"/>
                <a:gd name="connsiteY99" fmla="*/ 69011 h 1458892"/>
                <a:gd name="connsiteX100" fmla="*/ 974785 w 4685320"/>
                <a:gd name="connsiteY100" fmla="*/ 17252 h 1458892"/>
                <a:gd name="connsiteX101" fmla="*/ 948906 w 4685320"/>
                <a:gd name="connsiteY101" fmla="*/ 0 h 1458892"/>
                <a:gd name="connsiteX102" fmla="*/ 923027 w 4685320"/>
                <a:gd name="connsiteY102" fmla="*/ 8626 h 1458892"/>
                <a:gd name="connsiteX103" fmla="*/ 897147 w 4685320"/>
                <a:gd name="connsiteY103" fmla="*/ 60385 h 1458892"/>
                <a:gd name="connsiteX104" fmla="*/ 879895 w 4685320"/>
                <a:gd name="connsiteY104" fmla="*/ 86264 h 1458892"/>
                <a:gd name="connsiteX105" fmla="*/ 862642 w 4685320"/>
                <a:gd name="connsiteY105" fmla="*/ 155275 h 1458892"/>
                <a:gd name="connsiteX106" fmla="*/ 854015 w 4685320"/>
                <a:gd name="connsiteY106" fmla="*/ 189781 h 1458892"/>
                <a:gd name="connsiteX107" fmla="*/ 819510 w 4685320"/>
                <a:gd name="connsiteY107" fmla="*/ 267419 h 1458892"/>
                <a:gd name="connsiteX108" fmla="*/ 793630 w 4685320"/>
                <a:gd name="connsiteY108" fmla="*/ 276045 h 1458892"/>
                <a:gd name="connsiteX109" fmla="*/ 741872 w 4685320"/>
                <a:gd name="connsiteY109" fmla="*/ 310551 h 1458892"/>
                <a:gd name="connsiteX110" fmla="*/ 690113 w 4685320"/>
                <a:gd name="connsiteY110" fmla="*/ 327803 h 1458892"/>
                <a:gd name="connsiteX111" fmla="*/ 638355 w 4685320"/>
                <a:gd name="connsiteY111" fmla="*/ 370936 h 1458892"/>
                <a:gd name="connsiteX112" fmla="*/ 586596 w 4685320"/>
                <a:gd name="connsiteY112" fmla="*/ 405441 h 1458892"/>
                <a:gd name="connsiteX113" fmla="*/ 560717 w 4685320"/>
                <a:gd name="connsiteY113" fmla="*/ 431320 h 1458892"/>
                <a:gd name="connsiteX114" fmla="*/ 534838 w 4685320"/>
                <a:gd name="connsiteY114" fmla="*/ 448573 h 1458892"/>
                <a:gd name="connsiteX115" fmla="*/ 500332 w 4685320"/>
                <a:gd name="connsiteY115" fmla="*/ 500332 h 1458892"/>
                <a:gd name="connsiteX116" fmla="*/ 491706 w 4685320"/>
                <a:gd name="connsiteY116" fmla="*/ 526211 h 1458892"/>
                <a:gd name="connsiteX117" fmla="*/ 465827 w 4685320"/>
                <a:gd name="connsiteY117" fmla="*/ 534837 h 1458892"/>
                <a:gd name="connsiteX118" fmla="*/ 439947 w 4685320"/>
                <a:gd name="connsiteY118" fmla="*/ 552090 h 1458892"/>
                <a:gd name="connsiteX119" fmla="*/ 414068 w 4685320"/>
                <a:gd name="connsiteY119" fmla="*/ 560717 h 1458892"/>
                <a:gd name="connsiteX120" fmla="*/ 379562 w 4685320"/>
                <a:gd name="connsiteY120" fmla="*/ 577969 h 1458892"/>
                <a:gd name="connsiteX121" fmla="*/ 353683 w 4685320"/>
                <a:gd name="connsiteY121" fmla="*/ 595222 h 1458892"/>
                <a:gd name="connsiteX122" fmla="*/ 327804 w 4685320"/>
                <a:gd name="connsiteY122" fmla="*/ 603849 h 1458892"/>
                <a:gd name="connsiteX123" fmla="*/ 276045 w 4685320"/>
                <a:gd name="connsiteY123" fmla="*/ 629728 h 1458892"/>
                <a:gd name="connsiteX124" fmla="*/ 250166 w 4685320"/>
                <a:gd name="connsiteY124" fmla="*/ 621102 h 1458892"/>
                <a:gd name="connsiteX125" fmla="*/ 241540 w 4685320"/>
                <a:gd name="connsiteY125" fmla="*/ 595222 h 1458892"/>
                <a:gd name="connsiteX126" fmla="*/ 215661 w 4685320"/>
                <a:gd name="connsiteY126" fmla="*/ 569343 h 1458892"/>
                <a:gd name="connsiteX127" fmla="*/ 198408 w 4685320"/>
                <a:gd name="connsiteY127" fmla="*/ 543464 h 1458892"/>
                <a:gd name="connsiteX128" fmla="*/ 163902 w 4685320"/>
                <a:gd name="connsiteY128" fmla="*/ 534837 h 1458892"/>
                <a:gd name="connsiteX129" fmla="*/ 112144 w 4685320"/>
                <a:gd name="connsiteY129" fmla="*/ 560717 h 1458892"/>
                <a:gd name="connsiteX130" fmla="*/ 86264 w 4685320"/>
                <a:gd name="connsiteY130" fmla="*/ 569343 h 1458892"/>
                <a:gd name="connsiteX131" fmla="*/ 60385 w 4685320"/>
                <a:gd name="connsiteY131" fmla="*/ 1069675 h 1458892"/>
                <a:gd name="connsiteX132" fmla="*/ 43132 w 4685320"/>
                <a:gd name="connsiteY132" fmla="*/ 1155939 h 1458892"/>
                <a:gd name="connsiteX133" fmla="*/ 17253 w 4685320"/>
                <a:gd name="connsiteY133" fmla="*/ 1242203 h 1458892"/>
                <a:gd name="connsiteX134" fmla="*/ 8627 w 4685320"/>
                <a:gd name="connsiteY134" fmla="*/ 1268083 h 1458892"/>
                <a:gd name="connsiteX135" fmla="*/ 0 w 4685320"/>
                <a:gd name="connsiteY135" fmla="*/ 1293962 h 1458892"/>
                <a:gd name="connsiteX136" fmla="*/ 543464 w 4685320"/>
                <a:gd name="connsiteY136" fmla="*/ 1397479 h 1458892"/>
                <a:gd name="connsiteX137" fmla="*/ 2182483 w 4685320"/>
                <a:gd name="connsiteY137" fmla="*/ 1380226 h 1458892"/>
                <a:gd name="connsiteX138" fmla="*/ 2424023 w 4685320"/>
                <a:gd name="connsiteY138" fmla="*/ 1371600 h 1458892"/>
                <a:gd name="connsiteX139" fmla="*/ 2449902 w 4685320"/>
                <a:gd name="connsiteY139" fmla="*/ 1362973 h 1458892"/>
                <a:gd name="connsiteX140" fmla="*/ 2501661 w 4685320"/>
                <a:gd name="connsiteY140" fmla="*/ 1354347 h 1458892"/>
                <a:gd name="connsiteX141" fmla="*/ 2829464 w 4685320"/>
                <a:gd name="connsiteY141" fmla="*/ 1345720 h 1458892"/>
                <a:gd name="connsiteX142" fmla="*/ 3597215 w 4685320"/>
                <a:gd name="connsiteY142" fmla="*/ 1345720 h 1458892"/>
                <a:gd name="connsiteX143" fmla="*/ 3735238 w 4685320"/>
                <a:gd name="connsiteY143" fmla="*/ 1371600 h 1458892"/>
                <a:gd name="connsiteX144" fmla="*/ 4037162 w 4685320"/>
                <a:gd name="connsiteY144" fmla="*/ 1388852 h 1458892"/>
                <a:gd name="connsiteX145" fmla="*/ 4470363 w 4685320"/>
                <a:gd name="connsiteY145" fmla="*/ 1457864 h 1458892"/>
                <a:gd name="connsiteX146" fmla="*/ 4632385 w 4685320"/>
                <a:gd name="connsiteY146" fmla="*/ 1362973 h 1458892"/>
                <a:gd name="connsiteX147" fmla="*/ 4658264 w 4685320"/>
                <a:gd name="connsiteY147" fmla="*/ 1354347 h 1458892"/>
                <a:gd name="connsiteX148" fmla="*/ 4684144 w 4685320"/>
                <a:gd name="connsiteY148" fmla="*/ 1302588 h 1458892"/>
                <a:gd name="connsiteX0" fmla="*/ 4684144 w 4685320"/>
                <a:gd name="connsiteY0" fmla="*/ 1371600 h 1460978"/>
                <a:gd name="connsiteX1" fmla="*/ 4675517 w 4685320"/>
                <a:gd name="connsiteY1" fmla="*/ 1293962 h 1460978"/>
                <a:gd name="connsiteX2" fmla="*/ 4666891 w 4685320"/>
                <a:gd name="connsiteY2" fmla="*/ 1268083 h 1460978"/>
                <a:gd name="connsiteX3" fmla="*/ 4589253 w 4685320"/>
                <a:gd name="connsiteY3" fmla="*/ 1224951 h 1460978"/>
                <a:gd name="connsiteX4" fmla="*/ 4546121 w 4685320"/>
                <a:gd name="connsiteY4" fmla="*/ 1216324 h 1460978"/>
                <a:gd name="connsiteX5" fmla="*/ 4520242 w 4685320"/>
                <a:gd name="connsiteY5" fmla="*/ 1207698 h 1460978"/>
                <a:gd name="connsiteX6" fmla="*/ 4494362 w 4685320"/>
                <a:gd name="connsiteY6" fmla="*/ 1155939 h 1460978"/>
                <a:gd name="connsiteX7" fmla="*/ 4468483 w 4685320"/>
                <a:gd name="connsiteY7" fmla="*/ 1147313 h 1460978"/>
                <a:gd name="connsiteX8" fmla="*/ 4339087 w 4685320"/>
                <a:gd name="connsiteY8" fmla="*/ 1155939 h 1460978"/>
                <a:gd name="connsiteX9" fmla="*/ 4295955 w 4685320"/>
                <a:gd name="connsiteY9" fmla="*/ 1147313 h 1460978"/>
                <a:gd name="connsiteX10" fmla="*/ 4278702 w 4685320"/>
                <a:gd name="connsiteY10" fmla="*/ 1121434 h 1460978"/>
                <a:gd name="connsiteX11" fmla="*/ 4175185 w 4685320"/>
                <a:gd name="connsiteY11" fmla="*/ 1104181 h 1460978"/>
                <a:gd name="connsiteX12" fmla="*/ 4149306 w 4685320"/>
                <a:gd name="connsiteY12" fmla="*/ 1078302 h 1460978"/>
                <a:gd name="connsiteX13" fmla="*/ 4088921 w 4685320"/>
                <a:gd name="connsiteY13" fmla="*/ 1000664 h 1460978"/>
                <a:gd name="connsiteX14" fmla="*/ 4063042 w 4685320"/>
                <a:gd name="connsiteY14" fmla="*/ 992037 h 1460978"/>
                <a:gd name="connsiteX15" fmla="*/ 4002657 w 4685320"/>
                <a:gd name="connsiteY15" fmla="*/ 957532 h 1460978"/>
                <a:gd name="connsiteX16" fmla="*/ 3942272 w 4685320"/>
                <a:gd name="connsiteY16" fmla="*/ 940279 h 1460978"/>
                <a:gd name="connsiteX17" fmla="*/ 3933645 w 4685320"/>
                <a:gd name="connsiteY17" fmla="*/ 914400 h 1460978"/>
                <a:gd name="connsiteX18" fmla="*/ 3925019 w 4685320"/>
                <a:gd name="connsiteY18" fmla="*/ 879894 h 1460978"/>
                <a:gd name="connsiteX19" fmla="*/ 3907766 w 4685320"/>
                <a:gd name="connsiteY19" fmla="*/ 828136 h 1460978"/>
                <a:gd name="connsiteX20" fmla="*/ 3821502 w 4685320"/>
                <a:gd name="connsiteY20" fmla="*/ 854015 h 1460978"/>
                <a:gd name="connsiteX21" fmla="*/ 3743864 w 4685320"/>
                <a:gd name="connsiteY21" fmla="*/ 888520 h 1460978"/>
                <a:gd name="connsiteX22" fmla="*/ 3692106 w 4685320"/>
                <a:gd name="connsiteY22" fmla="*/ 879894 h 1460978"/>
                <a:gd name="connsiteX23" fmla="*/ 3648974 w 4685320"/>
                <a:gd name="connsiteY23" fmla="*/ 828136 h 1460978"/>
                <a:gd name="connsiteX24" fmla="*/ 3623095 w 4685320"/>
                <a:gd name="connsiteY24" fmla="*/ 802256 h 1460978"/>
                <a:gd name="connsiteX25" fmla="*/ 3614468 w 4685320"/>
                <a:gd name="connsiteY25" fmla="*/ 776377 h 1460978"/>
                <a:gd name="connsiteX26" fmla="*/ 3562710 w 4685320"/>
                <a:gd name="connsiteY26" fmla="*/ 750498 h 1460978"/>
                <a:gd name="connsiteX27" fmla="*/ 3303917 w 4685320"/>
                <a:gd name="connsiteY27" fmla="*/ 741871 h 1460978"/>
                <a:gd name="connsiteX28" fmla="*/ 3252159 w 4685320"/>
                <a:gd name="connsiteY28" fmla="*/ 715992 h 1460978"/>
                <a:gd name="connsiteX29" fmla="*/ 3226279 w 4685320"/>
                <a:gd name="connsiteY29" fmla="*/ 664234 h 1460978"/>
                <a:gd name="connsiteX30" fmla="*/ 3217653 w 4685320"/>
                <a:gd name="connsiteY30" fmla="*/ 629728 h 1460978"/>
                <a:gd name="connsiteX31" fmla="*/ 3209027 w 4685320"/>
                <a:gd name="connsiteY31" fmla="*/ 577969 h 1460978"/>
                <a:gd name="connsiteX32" fmla="*/ 3200400 w 4685320"/>
                <a:gd name="connsiteY32" fmla="*/ 552090 h 1460978"/>
                <a:gd name="connsiteX33" fmla="*/ 3174521 w 4685320"/>
                <a:gd name="connsiteY33" fmla="*/ 543464 h 1460978"/>
                <a:gd name="connsiteX34" fmla="*/ 3122762 w 4685320"/>
                <a:gd name="connsiteY34" fmla="*/ 508958 h 1460978"/>
                <a:gd name="connsiteX35" fmla="*/ 3096883 w 4685320"/>
                <a:gd name="connsiteY35" fmla="*/ 491705 h 1460978"/>
                <a:gd name="connsiteX36" fmla="*/ 3079630 w 4685320"/>
                <a:gd name="connsiteY36" fmla="*/ 405441 h 1460978"/>
                <a:gd name="connsiteX37" fmla="*/ 3062378 w 4685320"/>
                <a:gd name="connsiteY37" fmla="*/ 353683 h 1460978"/>
                <a:gd name="connsiteX38" fmla="*/ 3010619 w 4685320"/>
                <a:gd name="connsiteY38" fmla="*/ 319177 h 1460978"/>
                <a:gd name="connsiteX39" fmla="*/ 2993366 w 4685320"/>
                <a:gd name="connsiteY39" fmla="*/ 293298 h 1460978"/>
                <a:gd name="connsiteX40" fmla="*/ 2967487 w 4685320"/>
                <a:gd name="connsiteY40" fmla="*/ 276045 h 1460978"/>
                <a:gd name="connsiteX41" fmla="*/ 2932981 w 4685320"/>
                <a:gd name="connsiteY41" fmla="*/ 224286 h 1460978"/>
                <a:gd name="connsiteX42" fmla="*/ 2915728 w 4685320"/>
                <a:gd name="connsiteY42" fmla="*/ 198407 h 1460978"/>
                <a:gd name="connsiteX43" fmla="*/ 2889849 w 4685320"/>
                <a:gd name="connsiteY43" fmla="*/ 189781 h 1460978"/>
                <a:gd name="connsiteX44" fmla="*/ 2863970 w 4685320"/>
                <a:gd name="connsiteY44" fmla="*/ 207034 h 1460978"/>
                <a:gd name="connsiteX45" fmla="*/ 2838091 w 4685320"/>
                <a:gd name="connsiteY45" fmla="*/ 284671 h 1460978"/>
                <a:gd name="connsiteX46" fmla="*/ 2820838 w 4685320"/>
                <a:gd name="connsiteY46" fmla="*/ 353683 h 1460978"/>
                <a:gd name="connsiteX47" fmla="*/ 2786332 w 4685320"/>
                <a:gd name="connsiteY47" fmla="*/ 405441 h 1460978"/>
                <a:gd name="connsiteX48" fmla="*/ 2743200 w 4685320"/>
                <a:gd name="connsiteY48" fmla="*/ 448573 h 1460978"/>
                <a:gd name="connsiteX49" fmla="*/ 2717321 w 4685320"/>
                <a:gd name="connsiteY49" fmla="*/ 457200 h 1460978"/>
                <a:gd name="connsiteX50" fmla="*/ 2665562 w 4685320"/>
                <a:gd name="connsiteY50" fmla="*/ 491705 h 1460978"/>
                <a:gd name="connsiteX51" fmla="*/ 2605178 w 4685320"/>
                <a:gd name="connsiteY51" fmla="*/ 569343 h 1460978"/>
                <a:gd name="connsiteX52" fmla="*/ 2562045 w 4685320"/>
                <a:gd name="connsiteY52" fmla="*/ 612475 h 1460978"/>
                <a:gd name="connsiteX53" fmla="*/ 2518913 w 4685320"/>
                <a:gd name="connsiteY53" fmla="*/ 655607 h 1460978"/>
                <a:gd name="connsiteX54" fmla="*/ 2493034 w 4685320"/>
                <a:gd name="connsiteY54" fmla="*/ 681486 h 1460978"/>
                <a:gd name="connsiteX55" fmla="*/ 2467155 w 4685320"/>
                <a:gd name="connsiteY55" fmla="*/ 690113 h 1460978"/>
                <a:gd name="connsiteX56" fmla="*/ 2415396 w 4685320"/>
                <a:gd name="connsiteY56" fmla="*/ 715992 h 1460978"/>
                <a:gd name="connsiteX57" fmla="*/ 2389517 w 4685320"/>
                <a:gd name="connsiteY57" fmla="*/ 707366 h 1460978"/>
                <a:gd name="connsiteX58" fmla="*/ 2346385 w 4685320"/>
                <a:gd name="connsiteY58" fmla="*/ 655607 h 1460978"/>
                <a:gd name="connsiteX59" fmla="*/ 2320506 w 4685320"/>
                <a:gd name="connsiteY59" fmla="*/ 629728 h 1460978"/>
                <a:gd name="connsiteX60" fmla="*/ 2303253 w 4685320"/>
                <a:gd name="connsiteY60" fmla="*/ 603849 h 1460978"/>
                <a:gd name="connsiteX61" fmla="*/ 2277374 w 4685320"/>
                <a:gd name="connsiteY61" fmla="*/ 595222 h 1460978"/>
                <a:gd name="connsiteX62" fmla="*/ 2225615 w 4685320"/>
                <a:gd name="connsiteY62" fmla="*/ 560717 h 1460978"/>
                <a:gd name="connsiteX63" fmla="*/ 2173857 w 4685320"/>
                <a:gd name="connsiteY63" fmla="*/ 526211 h 1460978"/>
                <a:gd name="connsiteX64" fmla="*/ 2147978 w 4685320"/>
                <a:gd name="connsiteY64" fmla="*/ 448573 h 1460978"/>
                <a:gd name="connsiteX65" fmla="*/ 2130725 w 4685320"/>
                <a:gd name="connsiteY65" fmla="*/ 396815 h 1460978"/>
                <a:gd name="connsiteX66" fmla="*/ 2113472 w 4685320"/>
                <a:gd name="connsiteY66" fmla="*/ 284671 h 1460978"/>
                <a:gd name="connsiteX67" fmla="*/ 2087593 w 4685320"/>
                <a:gd name="connsiteY67" fmla="*/ 293298 h 1460978"/>
                <a:gd name="connsiteX68" fmla="*/ 2061713 w 4685320"/>
                <a:gd name="connsiteY68" fmla="*/ 319177 h 1460978"/>
                <a:gd name="connsiteX69" fmla="*/ 2027208 w 4685320"/>
                <a:gd name="connsiteY69" fmla="*/ 370936 h 1460978"/>
                <a:gd name="connsiteX70" fmla="*/ 2009955 w 4685320"/>
                <a:gd name="connsiteY70" fmla="*/ 396815 h 1460978"/>
                <a:gd name="connsiteX71" fmla="*/ 1984076 w 4685320"/>
                <a:gd name="connsiteY71" fmla="*/ 414068 h 1460978"/>
                <a:gd name="connsiteX72" fmla="*/ 1940944 w 4685320"/>
                <a:gd name="connsiteY72" fmla="*/ 491705 h 1460978"/>
                <a:gd name="connsiteX73" fmla="*/ 1923691 w 4685320"/>
                <a:gd name="connsiteY73" fmla="*/ 517585 h 1460978"/>
                <a:gd name="connsiteX74" fmla="*/ 1897812 w 4685320"/>
                <a:gd name="connsiteY74" fmla="*/ 526211 h 1460978"/>
                <a:gd name="connsiteX75" fmla="*/ 1871932 w 4685320"/>
                <a:gd name="connsiteY75" fmla="*/ 543464 h 1460978"/>
                <a:gd name="connsiteX76" fmla="*/ 1863306 w 4685320"/>
                <a:gd name="connsiteY76" fmla="*/ 569343 h 1460978"/>
                <a:gd name="connsiteX77" fmla="*/ 1846053 w 4685320"/>
                <a:gd name="connsiteY77" fmla="*/ 595222 h 1460978"/>
                <a:gd name="connsiteX78" fmla="*/ 1820174 w 4685320"/>
                <a:gd name="connsiteY78" fmla="*/ 646981 h 1460978"/>
                <a:gd name="connsiteX79" fmla="*/ 1794295 w 4685320"/>
                <a:gd name="connsiteY79" fmla="*/ 698739 h 1460978"/>
                <a:gd name="connsiteX80" fmla="*/ 1759789 w 4685320"/>
                <a:gd name="connsiteY80" fmla="*/ 715992 h 1460978"/>
                <a:gd name="connsiteX81" fmla="*/ 1682151 w 4685320"/>
                <a:gd name="connsiteY81" fmla="*/ 698739 h 1460978"/>
                <a:gd name="connsiteX82" fmla="*/ 1630393 w 4685320"/>
                <a:gd name="connsiteY82" fmla="*/ 655607 h 1460978"/>
                <a:gd name="connsiteX83" fmla="*/ 1613140 w 4685320"/>
                <a:gd name="connsiteY83" fmla="*/ 629728 h 1460978"/>
                <a:gd name="connsiteX84" fmla="*/ 1578634 w 4685320"/>
                <a:gd name="connsiteY84" fmla="*/ 552090 h 1460978"/>
                <a:gd name="connsiteX85" fmla="*/ 1544128 w 4685320"/>
                <a:gd name="connsiteY85" fmla="*/ 474452 h 1460978"/>
                <a:gd name="connsiteX86" fmla="*/ 1518249 w 4685320"/>
                <a:gd name="connsiteY86" fmla="*/ 483079 h 1460978"/>
                <a:gd name="connsiteX87" fmla="*/ 1466491 w 4685320"/>
                <a:gd name="connsiteY87" fmla="*/ 517585 h 1460978"/>
                <a:gd name="connsiteX88" fmla="*/ 1414732 w 4685320"/>
                <a:gd name="connsiteY88" fmla="*/ 508958 h 1460978"/>
                <a:gd name="connsiteX89" fmla="*/ 1354347 w 4685320"/>
                <a:gd name="connsiteY89" fmla="*/ 439947 h 1460978"/>
                <a:gd name="connsiteX90" fmla="*/ 1302589 w 4685320"/>
                <a:gd name="connsiteY90" fmla="*/ 388188 h 1460978"/>
                <a:gd name="connsiteX91" fmla="*/ 1285336 w 4685320"/>
                <a:gd name="connsiteY91" fmla="*/ 362309 h 1460978"/>
                <a:gd name="connsiteX92" fmla="*/ 1259457 w 4685320"/>
                <a:gd name="connsiteY92" fmla="*/ 336430 h 1460978"/>
                <a:gd name="connsiteX93" fmla="*/ 1233578 w 4685320"/>
                <a:gd name="connsiteY93" fmla="*/ 284671 h 1460978"/>
                <a:gd name="connsiteX94" fmla="*/ 1216325 w 4685320"/>
                <a:gd name="connsiteY94" fmla="*/ 232913 h 1460978"/>
                <a:gd name="connsiteX95" fmla="*/ 1181819 w 4685320"/>
                <a:gd name="connsiteY95" fmla="*/ 181154 h 1460978"/>
                <a:gd name="connsiteX96" fmla="*/ 1147313 w 4685320"/>
                <a:gd name="connsiteY96" fmla="*/ 138022 h 1460978"/>
                <a:gd name="connsiteX97" fmla="*/ 1104181 w 4685320"/>
                <a:gd name="connsiteY97" fmla="*/ 94890 h 1460978"/>
                <a:gd name="connsiteX98" fmla="*/ 1061049 w 4685320"/>
                <a:gd name="connsiteY98" fmla="*/ 86264 h 1460978"/>
                <a:gd name="connsiteX99" fmla="*/ 1000664 w 4685320"/>
                <a:gd name="connsiteY99" fmla="*/ 69011 h 1460978"/>
                <a:gd name="connsiteX100" fmla="*/ 974785 w 4685320"/>
                <a:gd name="connsiteY100" fmla="*/ 17252 h 1460978"/>
                <a:gd name="connsiteX101" fmla="*/ 948906 w 4685320"/>
                <a:gd name="connsiteY101" fmla="*/ 0 h 1460978"/>
                <a:gd name="connsiteX102" fmla="*/ 923027 w 4685320"/>
                <a:gd name="connsiteY102" fmla="*/ 8626 h 1460978"/>
                <a:gd name="connsiteX103" fmla="*/ 897147 w 4685320"/>
                <a:gd name="connsiteY103" fmla="*/ 60385 h 1460978"/>
                <a:gd name="connsiteX104" fmla="*/ 879895 w 4685320"/>
                <a:gd name="connsiteY104" fmla="*/ 86264 h 1460978"/>
                <a:gd name="connsiteX105" fmla="*/ 862642 w 4685320"/>
                <a:gd name="connsiteY105" fmla="*/ 155275 h 1460978"/>
                <a:gd name="connsiteX106" fmla="*/ 854015 w 4685320"/>
                <a:gd name="connsiteY106" fmla="*/ 189781 h 1460978"/>
                <a:gd name="connsiteX107" fmla="*/ 819510 w 4685320"/>
                <a:gd name="connsiteY107" fmla="*/ 267419 h 1460978"/>
                <a:gd name="connsiteX108" fmla="*/ 793630 w 4685320"/>
                <a:gd name="connsiteY108" fmla="*/ 276045 h 1460978"/>
                <a:gd name="connsiteX109" fmla="*/ 741872 w 4685320"/>
                <a:gd name="connsiteY109" fmla="*/ 310551 h 1460978"/>
                <a:gd name="connsiteX110" fmla="*/ 690113 w 4685320"/>
                <a:gd name="connsiteY110" fmla="*/ 327803 h 1460978"/>
                <a:gd name="connsiteX111" fmla="*/ 638355 w 4685320"/>
                <a:gd name="connsiteY111" fmla="*/ 370936 h 1460978"/>
                <a:gd name="connsiteX112" fmla="*/ 586596 w 4685320"/>
                <a:gd name="connsiteY112" fmla="*/ 405441 h 1460978"/>
                <a:gd name="connsiteX113" fmla="*/ 560717 w 4685320"/>
                <a:gd name="connsiteY113" fmla="*/ 431320 h 1460978"/>
                <a:gd name="connsiteX114" fmla="*/ 534838 w 4685320"/>
                <a:gd name="connsiteY114" fmla="*/ 448573 h 1460978"/>
                <a:gd name="connsiteX115" fmla="*/ 500332 w 4685320"/>
                <a:gd name="connsiteY115" fmla="*/ 500332 h 1460978"/>
                <a:gd name="connsiteX116" fmla="*/ 491706 w 4685320"/>
                <a:gd name="connsiteY116" fmla="*/ 526211 h 1460978"/>
                <a:gd name="connsiteX117" fmla="*/ 465827 w 4685320"/>
                <a:gd name="connsiteY117" fmla="*/ 534837 h 1460978"/>
                <a:gd name="connsiteX118" fmla="*/ 439947 w 4685320"/>
                <a:gd name="connsiteY118" fmla="*/ 552090 h 1460978"/>
                <a:gd name="connsiteX119" fmla="*/ 414068 w 4685320"/>
                <a:gd name="connsiteY119" fmla="*/ 560717 h 1460978"/>
                <a:gd name="connsiteX120" fmla="*/ 379562 w 4685320"/>
                <a:gd name="connsiteY120" fmla="*/ 577969 h 1460978"/>
                <a:gd name="connsiteX121" fmla="*/ 353683 w 4685320"/>
                <a:gd name="connsiteY121" fmla="*/ 595222 h 1460978"/>
                <a:gd name="connsiteX122" fmla="*/ 327804 w 4685320"/>
                <a:gd name="connsiteY122" fmla="*/ 603849 h 1460978"/>
                <a:gd name="connsiteX123" fmla="*/ 276045 w 4685320"/>
                <a:gd name="connsiteY123" fmla="*/ 629728 h 1460978"/>
                <a:gd name="connsiteX124" fmla="*/ 250166 w 4685320"/>
                <a:gd name="connsiteY124" fmla="*/ 621102 h 1460978"/>
                <a:gd name="connsiteX125" fmla="*/ 241540 w 4685320"/>
                <a:gd name="connsiteY125" fmla="*/ 595222 h 1460978"/>
                <a:gd name="connsiteX126" fmla="*/ 215661 w 4685320"/>
                <a:gd name="connsiteY126" fmla="*/ 569343 h 1460978"/>
                <a:gd name="connsiteX127" fmla="*/ 198408 w 4685320"/>
                <a:gd name="connsiteY127" fmla="*/ 543464 h 1460978"/>
                <a:gd name="connsiteX128" fmla="*/ 163902 w 4685320"/>
                <a:gd name="connsiteY128" fmla="*/ 534837 h 1460978"/>
                <a:gd name="connsiteX129" fmla="*/ 112144 w 4685320"/>
                <a:gd name="connsiteY129" fmla="*/ 560717 h 1460978"/>
                <a:gd name="connsiteX130" fmla="*/ 86264 w 4685320"/>
                <a:gd name="connsiteY130" fmla="*/ 569343 h 1460978"/>
                <a:gd name="connsiteX131" fmla="*/ 60385 w 4685320"/>
                <a:gd name="connsiteY131" fmla="*/ 1069675 h 1460978"/>
                <a:gd name="connsiteX132" fmla="*/ 43132 w 4685320"/>
                <a:gd name="connsiteY132" fmla="*/ 1155939 h 1460978"/>
                <a:gd name="connsiteX133" fmla="*/ 17253 w 4685320"/>
                <a:gd name="connsiteY133" fmla="*/ 1242203 h 1460978"/>
                <a:gd name="connsiteX134" fmla="*/ 8627 w 4685320"/>
                <a:gd name="connsiteY134" fmla="*/ 1268083 h 1460978"/>
                <a:gd name="connsiteX135" fmla="*/ 0 w 4685320"/>
                <a:gd name="connsiteY135" fmla="*/ 1293962 h 1460978"/>
                <a:gd name="connsiteX136" fmla="*/ 543464 w 4685320"/>
                <a:gd name="connsiteY136" fmla="*/ 1397479 h 1460978"/>
                <a:gd name="connsiteX137" fmla="*/ 2182483 w 4685320"/>
                <a:gd name="connsiteY137" fmla="*/ 1380226 h 1460978"/>
                <a:gd name="connsiteX138" fmla="*/ 2424023 w 4685320"/>
                <a:gd name="connsiteY138" fmla="*/ 1371600 h 1460978"/>
                <a:gd name="connsiteX139" fmla="*/ 2449902 w 4685320"/>
                <a:gd name="connsiteY139" fmla="*/ 1362973 h 1460978"/>
                <a:gd name="connsiteX140" fmla="*/ 2501661 w 4685320"/>
                <a:gd name="connsiteY140" fmla="*/ 1354347 h 1460978"/>
                <a:gd name="connsiteX141" fmla="*/ 2829464 w 4685320"/>
                <a:gd name="connsiteY141" fmla="*/ 1345720 h 1460978"/>
                <a:gd name="connsiteX142" fmla="*/ 3597215 w 4685320"/>
                <a:gd name="connsiteY142" fmla="*/ 1345720 h 1460978"/>
                <a:gd name="connsiteX143" fmla="*/ 3735238 w 4685320"/>
                <a:gd name="connsiteY143" fmla="*/ 1371600 h 1460978"/>
                <a:gd name="connsiteX144" fmla="*/ 3986271 w 4685320"/>
                <a:gd name="connsiteY144" fmla="*/ 1431984 h 1460978"/>
                <a:gd name="connsiteX145" fmla="*/ 4470363 w 4685320"/>
                <a:gd name="connsiteY145" fmla="*/ 1457864 h 1460978"/>
                <a:gd name="connsiteX146" fmla="*/ 4632385 w 4685320"/>
                <a:gd name="connsiteY146" fmla="*/ 1362973 h 1460978"/>
                <a:gd name="connsiteX147" fmla="*/ 4658264 w 4685320"/>
                <a:gd name="connsiteY147" fmla="*/ 1354347 h 1460978"/>
                <a:gd name="connsiteX148" fmla="*/ 4684144 w 4685320"/>
                <a:gd name="connsiteY148" fmla="*/ 1302588 h 1460978"/>
                <a:gd name="connsiteX0" fmla="*/ 4684144 w 4685320"/>
                <a:gd name="connsiteY0" fmla="*/ 1371600 h 1460978"/>
                <a:gd name="connsiteX1" fmla="*/ 4675517 w 4685320"/>
                <a:gd name="connsiteY1" fmla="*/ 1293962 h 1460978"/>
                <a:gd name="connsiteX2" fmla="*/ 4666891 w 4685320"/>
                <a:gd name="connsiteY2" fmla="*/ 1268083 h 1460978"/>
                <a:gd name="connsiteX3" fmla="*/ 4589253 w 4685320"/>
                <a:gd name="connsiteY3" fmla="*/ 1224951 h 1460978"/>
                <a:gd name="connsiteX4" fmla="*/ 4546121 w 4685320"/>
                <a:gd name="connsiteY4" fmla="*/ 1216324 h 1460978"/>
                <a:gd name="connsiteX5" fmla="*/ 4520242 w 4685320"/>
                <a:gd name="connsiteY5" fmla="*/ 1207698 h 1460978"/>
                <a:gd name="connsiteX6" fmla="*/ 4494362 w 4685320"/>
                <a:gd name="connsiteY6" fmla="*/ 1155939 h 1460978"/>
                <a:gd name="connsiteX7" fmla="*/ 4468483 w 4685320"/>
                <a:gd name="connsiteY7" fmla="*/ 1147313 h 1460978"/>
                <a:gd name="connsiteX8" fmla="*/ 4339087 w 4685320"/>
                <a:gd name="connsiteY8" fmla="*/ 1155939 h 1460978"/>
                <a:gd name="connsiteX9" fmla="*/ 4295955 w 4685320"/>
                <a:gd name="connsiteY9" fmla="*/ 1147313 h 1460978"/>
                <a:gd name="connsiteX10" fmla="*/ 4278702 w 4685320"/>
                <a:gd name="connsiteY10" fmla="*/ 1121434 h 1460978"/>
                <a:gd name="connsiteX11" fmla="*/ 4175185 w 4685320"/>
                <a:gd name="connsiteY11" fmla="*/ 1104181 h 1460978"/>
                <a:gd name="connsiteX12" fmla="*/ 4149306 w 4685320"/>
                <a:gd name="connsiteY12" fmla="*/ 1078302 h 1460978"/>
                <a:gd name="connsiteX13" fmla="*/ 4088921 w 4685320"/>
                <a:gd name="connsiteY13" fmla="*/ 1000664 h 1460978"/>
                <a:gd name="connsiteX14" fmla="*/ 4063042 w 4685320"/>
                <a:gd name="connsiteY14" fmla="*/ 992037 h 1460978"/>
                <a:gd name="connsiteX15" fmla="*/ 4002657 w 4685320"/>
                <a:gd name="connsiteY15" fmla="*/ 957532 h 1460978"/>
                <a:gd name="connsiteX16" fmla="*/ 3942272 w 4685320"/>
                <a:gd name="connsiteY16" fmla="*/ 940279 h 1460978"/>
                <a:gd name="connsiteX17" fmla="*/ 3933645 w 4685320"/>
                <a:gd name="connsiteY17" fmla="*/ 914400 h 1460978"/>
                <a:gd name="connsiteX18" fmla="*/ 3925019 w 4685320"/>
                <a:gd name="connsiteY18" fmla="*/ 879894 h 1460978"/>
                <a:gd name="connsiteX19" fmla="*/ 3907766 w 4685320"/>
                <a:gd name="connsiteY19" fmla="*/ 828136 h 1460978"/>
                <a:gd name="connsiteX20" fmla="*/ 3821502 w 4685320"/>
                <a:gd name="connsiteY20" fmla="*/ 854015 h 1460978"/>
                <a:gd name="connsiteX21" fmla="*/ 3743864 w 4685320"/>
                <a:gd name="connsiteY21" fmla="*/ 888520 h 1460978"/>
                <a:gd name="connsiteX22" fmla="*/ 3692106 w 4685320"/>
                <a:gd name="connsiteY22" fmla="*/ 879894 h 1460978"/>
                <a:gd name="connsiteX23" fmla="*/ 3648974 w 4685320"/>
                <a:gd name="connsiteY23" fmla="*/ 828136 h 1460978"/>
                <a:gd name="connsiteX24" fmla="*/ 3623095 w 4685320"/>
                <a:gd name="connsiteY24" fmla="*/ 802256 h 1460978"/>
                <a:gd name="connsiteX25" fmla="*/ 3614468 w 4685320"/>
                <a:gd name="connsiteY25" fmla="*/ 776377 h 1460978"/>
                <a:gd name="connsiteX26" fmla="*/ 3562710 w 4685320"/>
                <a:gd name="connsiteY26" fmla="*/ 750498 h 1460978"/>
                <a:gd name="connsiteX27" fmla="*/ 3303917 w 4685320"/>
                <a:gd name="connsiteY27" fmla="*/ 741871 h 1460978"/>
                <a:gd name="connsiteX28" fmla="*/ 3252159 w 4685320"/>
                <a:gd name="connsiteY28" fmla="*/ 715992 h 1460978"/>
                <a:gd name="connsiteX29" fmla="*/ 3226279 w 4685320"/>
                <a:gd name="connsiteY29" fmla="*/ 664234 h 1460978"/>
                <a:gd name="connsiteX30" fmla="*/ 3217653 w 4685320"/>
                <a:gd name="connsiteY30" fmla="*/ 629728 h 1460978"/>
                <a:gd name="connsiteX31" fmla="*/ 3209027 w 4685320"/>
                <a:gd name="connsiteY31" fmla="*/ 577969 h 1460978"/>
                <a:gd name="connsiteX32" fmla="*/ 3200400 w 4685320"/>
                <a:gd name="connsiteY32" fmla="*/ 552090 h 1460978"/>
                <a:gd name="connsiteX33" fmla="*/ 3174521 w 4685320"/>
                <a:gd name="connsiteY33" fmla="*/ 543464 h 1460978"/>
                <a:gd name="connsiteX34" fmla="*/ 3122762 w 4685320"/>
                <a:gd name="connsiteY34" fmla="*/ 508958 h 1460978"/>
                <a:gd name="connsiteX35" fmla="*/ 3096883 w 4685320"/>
                <a:gd name="connsiteY35" fmla="*/ 491705 h 1460978"/>
                <a:gd name="connsiteX36" fmla="*/ 3079630 w 4685320"/>
                <a:gd name="connsiteY36" fmla="*/ 405441 h 1460978"/>
                <a:gd name="connsiteX37" fmla="*/ 3062378 w 4685320"/>
                <a:gd name="connsiteY37" fmla="*/ 353683 h 1460978"/>
                <a:gd name="connsiteX38" fmla="*/ 3010619 w 4685320"/>
                <a:gd name="connsiteY38" fmla="*/ 319177 h 1460978"/>
                <a:gd name="connsiteX39" fmla="*/ 2993366 w 4685320"/>
                <a:gd name="connsiteY39" fmla="*/ 293298 h 1460978"/>
                <a:gd name="connsiteX40" fmla="*/ 2967487 w 4685320"/>
                <a:gd name="connsiteY40" fmla="*/ 276045 h 1460978"/>
                <a:gd name="connsiteX41" fmla="*/ 2932981 w 4685320"/>
                <a:gd name="connsiteY41" fmla="*/ 224286 h 1460978"/>
                <a:gd name="connsiteX42" fmla="*/ 2915728 w 4685320"/>
                <a:gd name="connsiteY42" fmla="*/ 198407 h 1460978"/>
                <a:gd name="connsiteX43" fmla="*/ 2889849 w 4685320"/>
                <a:gd name="connsiteY43" fmla="*/ 189781 h 1460978"/>
                <a:gd name="connsiteX44" fmla="*/ 2863970 w 4685320"/>
                <a:gd name="connsiteY44" fmla="*/ 207034 h 1460978"/>
                <a:gd name="connsiteX45" fmla="*/ 2838091 w 4685320"/>
                <a:gd name="connsiteY45" fmla="*/ 284671 h 1460978"/>
                <a:gd name="connsiteX46" fmla="*/ 2820838 w 4685320"/>
                <a:gd name="connsiteY46" fmla="*/ 353683 h 1460978"/>
                <a:gd name="connsiteX47" fmla="*/ 2786332 w 4685320"/>
                <a:gd name="connsiteY47" fmla="*/ 405441 h 1460978"/>
                <a:gd name="connsiteX48" fmla="*/ 2743200 w 4685320"/>
                <a:gd name="connsiteY48" fmla="*/ 448573 h 1460978"/>
                <a:gd name="connsiteX49" fmla="*/ 2717321 w 4685320"/>
                <a:gd name="connsiteY49" fmla="*/ 457200 h 1460978"/>
                <a:gd name="connsiteX50" fmla="*/ 2665562 w 4685320"/>
                <a:gd name="connsiteY50" fmla="*/ 491705 h 1460978"/>
                <a:gd name="connsiteX51" fmla="*/ 2605178 w 4685320"/>
                <a:gd name="connsiteY51" fmla="*/ 569343 h 1460978"/>
                <a:gd name="connsiteX52" fmla="*/ 2562045 w 4685320"/>
                <a:gd name="connsiteY52" fmla="*/ 612475 h 1460978"/>
                <a:gd name="connsiteX53" fmla="*/ 2518913 w 4685320"/>
                <a:gd name="connsiteY53" fmla="*/ 655607 h 1460978"/>
                <a:gd name="connsiteX54" fmla="*/ 2493034 w 4685320"/>
                <a:gd name="connsiteY54" fmla="*/ 681486 h 1460978"/>
                <a:gd name="connsiteX55" fmla="*/ 2467155 w 4685320"/>
                <a:gd name="connsiteY55" fmla="*/ 690113 h 1460978"/>
                <a:gd name="connsiteX56" fmla="*/ 2415396 w 4685320"/>
                <a:gd name="connsiteY56" fmla="*/ 715992 h 1460978"/>
                <a:gd name="connsiteX57" fmla="*/ 2389517 w 4685320"/>
                <a:gd name="connsiteY57" fmla="*/ 707366 h 1460978"/>
                <a:gd name="connsiteX58" fmla="*/ 2346385 w 4685320"/>
                <a:gd name="connsiteY58" fmla="*/ 655607 h 1460978"/>
                <a:gd name="connsiteX59" fmla="*/ 2320506 w 4685320"/>
                <a:gd name="connsiteY59" fmla="*/ 629728 h 1460978"/>
                <a:gd name="connsiteX60" fmla="*/ 2303253 w 4685320"/>
                <a:gd name="connsiteY60" fmla="*/ 603849 h 1460978"/>
                <a:gd name="connsiteX61" fmla="*/ 2277374 w 4685320"/>
                <a:gd name="connsiteY61" fmla="*/ 595222 h 1460978"/>
                <a:gd name="connsiteX62" fmla="*/ 2225615 w 4685320"/>
                <a:gd name="connsiteY62" fmla="*/ 560717 h 1460978"/>
                <a:gd name="connsiteX63" fmla="*/ 2173857 w 4685320"/>
                <a:gd name="connsiteY63" fmla="*/ 526211 h 1460978"/>
                <a:gd name="connsiteX64" fmla="*/ 2147978 w 4685320"/>
                <a:gd name="connsiteY64" fmla="*/ 448573 h 1460978"/>
                <a:gd name="connsiteX65" fmla="*/ 2130725 w 4685320"/>
                <a:gd name="connsiteY65" fmla="*/ 396815 h 1460978"/>
                <a:gd name="connsiteX66" fmla="*/ 2113472 w 4685320"/>
                <a:gd name="connsiteY66" fmla="*/ 284671 h 1460978"/>
                <a:gd name="connsiteX67" fmla="*/ 2087593 w 4685320"/>
                <a:gd name="connsiteY67" fmla="*/ 293298 h 1460978"/>
                <a:gd name="connsiteX68" fmla="*/ 2061713 w 4685320"/>
                <a:gd name="connsiteY68" fmla="*/ 319177 h 1460978"/>
                <a:gd name="connsiteX69" fmla="*/ 2027208 w 4685320"/>
                <a:gd name="connsiteY69" fmla="*/ 370936 h 1460978"/>
                <a:gd name="connsiteX70" fmla="*/ 2009955 w 4685320"/>
                <a:gd name="connsiteY70" fmla="*/ 396815 h 1460978"/>
                <a:gd name="connsiteX71" fmla="*/ 1984076 w 4685320"/>
                <a:gd name="connsiteY71" fmla="*/ 414068 h 1460978"/>
                <a:gd name="connsiteX72" fmla="*/ 1940944 w 4685320"/>
                <a:gd name="connsiteY72" fmla="*/ 491705 h 1460978"/>
                <a:gd name="connsiteX73" fmla="*/ 1923691 w 4685320"/>
                <a:gd name="connsiteY73" fmla="*/ 517585 h 1460978"/>
                <a:gd name="connsiteX74" fmla="*/ 1897812 w 4685320"/>
                <a:gd name="connsiteY74" fmla="*/ 526211 h 1460978"/>
                <a:gd name="connsiteX75" fmla="*/ 1871932 w 4685320"/>
                <a:gd name="connsiteY75" fmla="*/ 543464 h 1460978"/>
                <a:gd name="connsiteX76" fmla="*/ 1863306 w 4685320"/>
                <a:gd name="connsiteY76" fmla="*/ 569343 h 1460978"/>
                <a:gd name="connsiteX77" fmla="*/ 1846053 w 4685320"/>
                <a:gd name="connsiteY77" fmla="*/ 595222 h 1460978"/>
                <a:gd name="connsiteX78" fmla="*/ 1820174 w 4685320"/>
                <a:gd name="connsiteY78" fmla="*/ 646981 h 1460978"/>
                <a:gd name="connsiteX79" fmla="*/ 1794295 w 4685320"/>
                <a:gd name="connsiteY79" fmla="*/ 698739 h 1460978"/>
                <a:gd name="connsiteX80" fmla="*/ 1759789 w 4685320"/>
                <a:gd name="connsiteY80" fmla="*/ 715992 h 1460978"/>
                <a:gd name="connsiteX81" fmla="*/ 1682151 w 4685320"/>
                <a:gd name="connsiteY81" fmla="*/ 698739 h 1460978"/>
                <a:gd name="connsiteX82" fmla="*/ 1630393 w 4685320"/>
                <a:gd name="connsiteY82" fmla="*/ 655607 h 1460978"/>
                <a:gd name="connsiteX83" fmla="*/ 1613140 w 4685320"/>
                <a:gd name="connsiteY83" fmla="*/ 629728 h 1460978"/>
                <a:gd name="connsiteX84" fmla="*/ 1578634 w 4685320"/>
                <a:gd name="connsiteY84" fmla="*/ 552090 h 1460978"/>
                <a:gd name="connsiteX85" fmla="*/ 1544128 w 4685320"/>
                <a:gd name="connsiteY85" fmla="*/ 474452 h 1460978"/>
                <a:gd name="connsiteX86" fmla="*/ 1518249 w 4685320"/>
                <a:gd name="connsiteY86" fmla="*/ 483079 h 1460978"/>
                <a:gd name="connsiteX87" fmla="*/ 1466491 w 4685320"/>
                <a:gd name="connsiteY87" fmla="*/ 517585 h 1460978"/>
                <a:gd name="connsiteX88" fmla="*/ 1414732 w 4685320"/>
                <a:gd name="connsiteY88" fmla="*/ 508958 h 1460978"/>
                <a:gd name="connsiteX89" fmla="*/ 1354347 w 4685320"/>
                <a:gd name="connsiteY89" fmla="*/ 439947 h 1460978"/>
                <a:gd name="connsiteX90" fmla="*/ 1302589 w 4685320"/>
                <a:gd name="connsiteY90" fmla="*/ 388188 h 1460978"/>
                <a:gd name="connsiteX91" fmla="*/ 1285336 w 4685320"/>
                <a:gd name="connsiteY91" fmla="*/ 362309 h 1460978"/>
                <a:gd name="connsiteX92" fmla="*/ 1259457 w 4685320"/>
                <a:gd name="connsiteY92" fmla="*/ 336430 h 1460978"/>
                <a:gd name="connsiteX93" fmla="*/ 1233578 w 4685320"/>
                <a:gd name="connsiteY93" fmla="*/ 284671 h 1460978"/>
                <a:gd name="connsiteX94" fmla="*/ 1216325 w 4685320"/>
                <a:gd name="connsiteY94" fmla="*/ 232913 h 1460978"/>
                <a:gd name="connsiteX95" fmla="*/ 1181819 w 4685320"/>
                <a:gd name="connsiteY95" fmla="*/ 181154 h 1460978"/>
                <a:gd name="connsiteX96" fmla="*/ 1147313 w 4685320"/>
                <a:gd name="connsiteY96" fmla="*/ 138022 h 1460978"/>
                <a:gd name="connsiteX97" fmla="*/ 1104181 w 4685320"/>
                <a:gd name="connsiteY97" fmla="*/ 94890 h 1460978"/>
                <a:gd name="connsiteX98" fmla="*/ 1061049 w 4685320"/>
                <a:gd name="connsiteY98" fmla="*/ 86264 h 1460978"/>
                <a:gd name="connsiteX99" fmla="*/ 1000664 w 4685320"/>
                <a:gd name="connsiteY99" fmla="*/ 69011 h 1460978"/>
                <a:gd name="connsiteX100" fmla="*/ 974785 w 4685320"/>
                <a:gd name="connsiteY100" fmla="*/ 17252 h 1460978"/>
                <a:gd name="connsiteX101" fmla="*/ 948906 w 4685320"/>
                <a:gd name="connsiteY101" fmla="*/ 0 h 1460978"/>
                <a:gd name="connsiteX102" fmla="*/ 923027 w 4685320"/>
                <a:gd name="connsiteY102" fmla="*/ 8626 h 1460978"/>
                <a:gd name="connsiteX103" fmla="*/ 897147 w 4685320"/>
                <a:gd name="connsiteY103" fmla="*/ 60385 h 1460978"/>
                <a:gd name="connsiteX104" fmla="*/ 879895 w 4685320"/>
                <a:gd name="connsiteY104" fmla="*/ 86264 h 1460978"/>
                <a:gd name="connsiteX105" fmla="*/ 862642 w 4685320"/>
                <a:gd name="connsiteY105" fmla="*/ 155275 h 1460978"/>
                <a:gd name="connsiteX106" fmla="*/ 854015 w 4685320"/>
                <a:gd name="connsiteY106" fmla="*/ 189781 h 1460978"/>
                <a:gd name="connsiteX107" fmla="*/ 819510 w 4685320"/>
                <a:gd name="connsiteY107" fmla="*/ 267419 h 1460978"/>
                <a:gd name="connsiteX108" fmla="*/ 793630 w 4685320"/>
                <a:gd name="connsiteY108" fmla="*/ 276045 h 1460978"/>
                <a:gd name="connsiteX109" fmla="*/ 741872 w 4685320"/>
                <a:gd name="connsiteY109" fmla="*/ 310551 h 1460978"/>
                <a:gd name="connsiteX110" fmla="*/ 690113 w 4685320"/>
                <a:gd name="connsiteY110" fmla="*/ 327803 h 1460978"/>
                <a:gd name="connsiteX111" fmla="*/ 638355 w 4685320"/>
                <a:gd name="connsiteY111" fmla="*/ 370936 h 1460978"/>
                <a:gd name="connsiteX112" fmla="*/ 586596 w 4685320"/>
                <a:gd name="connsiteY112" fmla="*/ 405441 h 1460978"/>
                <a:gd name="connsiteX113" fmla="*/ 560717 w 4685320"/>
                <a:gd name="connsiteY113" fmla="*/ 431320 h 1460978"/>
                <a:gd name="connsiteX114" fmla="*/ 534838 w 4685320"/>
                <a:gd name="connsiteY114" fmla="*/ 448573 h 1460978"/>
                <a:gd name="connsiteX115" fmla="*/ 500332 w 4685320"/>
                <a:gd name="connsiteY115" fmla="*/ 500332 h 1460978"/>
                <a:gd name="connsiteX116" fmla="*/ 491706 w 4685320"/>
                <a:gd name="connsiteY116" fmla="*/ 526211 h 1460978"/>
                <a:gd name="connsiteX117" fmla="*/ 465827 w 4685320"/>
                <a:gd name="connsiteY117" fmla="*/ 534837 h 1460978"/>
                <a:gd name="connsiteX118" fmla="*/ 439947 w 4685320"/>
                <a:gd name="connsiteY118" fmla="*/ 552090 h 1460978"/>
                <a:gd name="connsiteX119" fmla="*/ 414068 w 4685320"/>
                <a:gd name="connsiteY119" fmla="*/ 560717 h 1460978"/>
                <a:gd name="connsiteX120" fmla="*/ 379562 w 4685320"/>
                <a:gd name="connsiteY120" fmla="*/ 577969 h 1460978"/>
                <a:gd name="connsiteX121" fmla="*/ 353683 w 4685320"/>
                <a:gd name="connsiteY121" fmla="*/ 595222 h 1460978"/>
                <a:gd name="connsiteX122" fmla="*/ 327804 w 4685320"/>
                <a:gd name="connsiteY122" fmla="*/ 603849 h 1460978"/>
                <a:gd name="connsiteX123" fmla="*/ 276045 w 4685320"/>
                <a:gd name="connsiteY123" fmla="*/ 629728 h 1460978"/>
                <a:gd name="connsiteX124" fmla="*/ 250166 w 4685320"/>
                <a:gd name="connsiteY124" fmla="*/ 621102 h 1460978"/>
                <a:gd name="connsiteX125" fmla="*/ 241540 w 4685320"/>
                <a:gd name="connsiteY125" fmla="*/ 595222 h 1460978"/>
                <a:gd name="connsiteX126" fmla="*/ 215661 w 4685320"/>
                <a:gd name="connsiteY126" fmla="*/ 569343 h 1460978"/>
                <a:gd name="connsiteX127" fmla="*/ 198408 w 4685320"/>
                <a:gd name="connsiteY127" fmla="*/ 543464 h 1460978"/>
                <a:gd name="connsiteX128" fmla="*/ 163902 w 4685320"/>
                <a:gd name="connsiteY128" fmla="*/ 534837 h 1460978"/>
                <a:gd name="connsiteX129" fmla="*/ 112144 w 4685320"/>
                <a:gd name="connsiteY129" fmla="*/ 560717 h 1460978"/>
                <a:gd name="connsiteX130" fmla="*/ 86264 w 4685320"/>
                <a:gd name="connsiteY130" fmla="*/ 569343 h 1460978"/>
                <a:gd name="connsiteX131" fmla="*/ 60385 w 4685320"/>
                <a:gd name="connsiteY131" fmla="*/ 1069675 h 1460978"/>
                <a:gd name="connsiteX132" fmla="*/ 43132 w 4685320"/>
                <a:gd name="connsiteY132" fmla="*/ 1155939 h 1460978"/>
                <a:gd name="connsiteX133" fmla="*/ 17253 w 4685320"/>
                <a:gd name="connsiteY133" fmla="*/ 1242203 h 1460978"/>
                <a:gd name="connsiteX134" fmla="*/ 8627 w 4685320"/>
                <a:gd name="connsiteY134" fmla="*/ 1268083 h 1460978"/>
                <a:gd name="connsiteX135" fmla="*/ 0 w 4685320"/>
                <a:gd name="connsiteY135" fmla="*/ 1293962 h 1460978"/>
                <a:gd name="connsiteX136" fmla="*/ 543464 w 4685320"/>
                <a:gd name="connsiteY136" fmla="*/ 1397479 h 1460978"/>
                <a:gd name="connsiteX137" fmla="*/ 2182483 w 4685320"/>
                <a:gd name="connsiteY137" fmla="*/ 1380226 h 1460978"/>
                <a:gd name="connsiteX138" fmla="*/ 2424023 w 4685320"/>
                <a:gd name="connsiteY138" fmla="*/ 1371600 h 1460978"/>
                <a:gd name="connsiteX139" fmla="*/ 2449902 w 4685320"/>
                <a:gd name="connsiteY139" fmla="*/ 1362973 h 1460978"/>
                <a:gd name="connsiteX140" fmla="*/ 2501661 w 4685320"/>
                <a:gd name="connsiteY140" fmla="*/ 1354347 h 1460978"/>
                <a:gd name="connsiteX141" fmla="*/ 2829464 w 4685320"/>
                <a:gd name="connsiteY141" fmla="*/ 1345720 h 1460978"/>
                <a:gd name="connsiteX142" fmla="*/ 3597215 w 4685320"/>
                <a:gd name="connsiteY142" fmla="*/ 1345720 h 1460978"/>
                <a:gd name="connsiteX143" fmla="*/ 3680524 w 4685320"/>
                <a:gd name="connsiteY143" fmla="*/ 1409347 h 1460978"/>
                <a:gd name="connsiteX144" fmla="*/ 3735238 w 4685320"/>
                <a:gd name="connsiteY144" fmla="*/ 1371600 h 1460978"/>
                <a:gd name="connsiteX145" fmla="*/ 3986271 w 4685320"/>
                <a:gd name="connsiteY145" fmla="*/ 1431984 h 1460978"/>
                <a:gd name="connsiteX146" fmla="*/ 4470363 w 4685320"/>
                <a:gd name="connsiteY146" fmla="*/ 1457864 h 1460978"/>
                <a:gd name="connsiteX147" fmla="*/ 4632385 w 4685320"/>
                <a:gd name="connsiteY147" fmla="*/ 1362973 h 1460978"/>
                <a:gd name="connsiteX148" fmla="*/ 4658264 w 4685320"/>
                <a:gd name="connsiteY148" fmla="*/ 1354347 h 1460978"/>
                <a:gd name="connsiteX149" fmla="*/ 4684144 w 4685320"/>
                <a:gd name="connsiteY149" fmla="*/ 1302588 h 1460978"/>
                <a:gd name="connsiteX0" fmla="*/ 4684144 w 4685320"/>
                <a:gd name="connsiteY0" fmla="*/ 1371600 h 1460978"/>
                <a:gd name="connsiteX1" fmla="*/ 4675517 w 4685320"/>
                <a:gd name="connsiteY1" fmla="*/ 1293962 h 1460978"/>
                <a:gd name="connsiteX2" fmla="*/ 4666891 w 4685320"/>
                <a:gd name="connsiteY2" fmla="*/ 1268083 h 1460978"/>
                <a:gd name="connsiteX3" fmla="*/ 4589253 w 4685320"/>
                <a:gd name="connsiteY3" fmla="*/ 1224951 h 1460978"/>
                <a:gd name="connsiteX4" fmla="*/ 4546121 w 4685320"/>
                <a:gd name="connsiteY4" fmla="*/ 1216324 h 1460978"/>
                <a:gd name="connsiteX5" fmla="*/ 4520242 w 4685320"/>
                <a:gd name="connsiteY5" fmla="*/ 1207698 h 1460978"/>
                <a:gd name="connsiteX6" fmla="*/ 4494362 w 4685320"/>
                <a:gd name="connsiteY6" fmla="*/ 1155939 h 1460978"/>
                <a:gd name="connsiteX7" fmla="*/ 4468483 w 4685320"/>
                <a:gd name="connsiteY7" fmla="*/ 1147313 h 1460978"/>
                <a:gd name="connsiteX8" fmla="*/ 4339087 w 4685320"/>
                <a:gd name="connsiteY8" fmla="*/ 1155939 h 1460978"/>
                <a:gd name="connsiteX9" fmla="*/ 4295955 w 4685320"/>
                <a:gd name="connsiteY9" fmla="*/ 1147313 h 1460978"/>
                <a:gd name="connsiteX10" fmla="*/ 4278702 w 4685320"/>
                <a:gd name="connsiteY10" fmla="*/ 1121434 h 1460978"/>
                <a:gd name="connsiteX11" fmla="*/ 4175185 w 4685320"/>
                <a:gd name="connsiteY11" fmla="*/ 1104181 h 1460978"/>
                <a:gd name="connsiteX12" fmla="*/ 4149306 w 4685320"/>
                <a:gd name="connsiteY12" fmla="*/ 1078302 h 1460978"/>
                <a:gd name="connsiteX13" fmla="*/ 4088921 w 4685320"/>
                <a:gd name="connsiteY13" fmla="*/ 1000664 h 1460978"/>
                <a:gd name="connsiteX14" fmla="*/ 4063042 w 4685320"/>
                <a:gd name="connsiteY14" fmla="*/ 992037 h 1460978"/>
                <a:gd name="connsiteX15" fmla="*/ 4002657 w 4685320"/>
                <a:gd name="connsiteY15" fmla="*/ 957532 h 1460978"/>
                <a:gd name="connsiteX16" fmla="*/ 3942272 w 4685320"/>
                <a:gd name="connsiteY16" fmla="*/ 940279 h 1460978"/>
                <a:gd name="connsiteX17" fmla="*/ 3933645 w 4685320"/>
                <a:gd name="connsiteY17" fmla="*/ 914400 h 1460978"/>
                <a:gd name="connsiteX18" fmla="*/ 3925019 w 4685320"/>
                <a:gd name="connsiteY18" fmla="*/ 879894 h 1460978"/>
                <a:gd name="connsiteX19" fmla="*/ 3907766 w 4685320"/>
                <a:gd name="connsiteY19" fmla="*/ 828136 h 1460978"/>
                <a:gd name="connsiteX20" fmla="*/ 3821502 w 4685320"/>
                <a:gd name="connsiteY20" fmla="*/ 854015 h 1460978"/>
                <a:gd name="connsiteX21" fmla="*/ 3743864 w 4685320"/>
                <a:gd name="connsiteY21" fmla="*/ 888520 h 1460978"/>
                <a:gd name="connsiteX22" fmla="*/ 3692106 w 4685320"/>
                <a:gd name="connsiteY22" fmla="*/ 879894 h 1460978"/>
                <a:gd name="connsiteX23" fmla="*/ 3648974 w 4685320"/>
                <a:gd name="connsiteY23" fmla="*/ 828136 h 1460978"/>
                <a:gd name="connsiteX24" fmla="*/ 3623095 w 4685320"/>
                <a:gd name="connsiteY24" fmla="*/ 802256 h 1460978"/>
                <a:gd name="connsiteX25" fmla="*/ 3614468 w 4685320"/>
                <a:gd name="connsiteY25" fmla="*/ 776377 h 1460978"/>
                <a:gd name="connsiteX26" fmla="*/ 3562710 w 4685320"/>
                <a:gd name="connsiteY26" fmla="*/ 750498 h 1460978"/>
                <a:gd name="connsiteX27" fmla="*/ 3303917 w 4685320"/>
                <a:gd name="connsiteY27" fmla="*/ 741871 h 1460978"/>
                <a:gd name="connsiteX28" fmla="*/ 3252159 w 4685320"/>
                <a:gd name="connsiteY28" fmla="*/ 715992 h 1460978"/>
                <a:gd name="connsiteX29" fmla="*/ 3226279 w 4685320"/>
                <a:gd name="connsiteY29" fmla="*/ 664234 h 1460978"/>
                <a:gd name="connsiteX30" fmla="*/ 3217653 w 4685320"/>
                <a:gd name="connsiteY30" fmla="*/ 629728 h 1460978"/>
                <a:gd name="connsiteX31" fmla="*/ 3209027 w 4685320"/>
                <a:gd name="connsiteY31" fmla="*/ 577969 h 1460978"/>
                <a:gd name="connsiteX32" fmla="*/ 3200400 w 4685320"/>
                <a:gd name="connsiteY32" fmla="*/ 552090 h 1460978"/>
                <a:gd name="connsiteX33" fmla="*/ 3174521 w 4685320"/>
                <a:gd name="connsiteY33" fmla="*/ 543464 h 1460978"/>
                <a:gd name="connsiteX34" fmla="*/ 3122762 w 4685320"/>
                <a:gd name="connsiteY34" fmla="*/ 508958 h 1460978"/>
                <a:gd name="connsiteX35" fmla="*/ 3096883 w 4685320"/>
                <a:gd name="connsiteY35" fmla="*/ 491705 h 1460978"/>
                <a:gd name="connsiteX36" fmla="*/ 3079630 w 4685320"/>
                <a:gd name="connsiteY36" fmla="*/ 405441 h 1460978"/>
                <a:gd name="connsiteX37" fmla="*/ 3062378 w 4685320"/>
                <a:gd name="connsiteY37" fmla="*/ 353683 h 1460978"/>
                <a:gd name="connsiteX38" fmla="*/ 3010619 w 4685320"/>
                <a:gd name="connsiteY38" fmla="*/ 319177 h 1460978"/>
                <a:gd name="connsiteX39" fmla="*/ 2993366 w 4685320"/>
                <a:gd name="connsiteY39" fmla="*/ 293298 h 1460978"/>
                <a:gd name="connsiteX40" fmla="*/ 2967487 w 4685320"/>
                <a:gd name="connsiteY40" fmla="*/ 276045 h 1460978"/>
                <a:gd name="connsiteX41" fmla="*/ 2932981 w 4685320"/>
                <a:gd name="connsiteY41" fmla="*/ 224286 h 1460978"/>
                <a:gd name="connsiteX42" fmla="*/ 2915728 w 4685320"/>
                <a:gd name="connsiteY42" fmla="*/ 198407 h 1460978"/>
                <a:gd name="connsiteX43" fmla="*/ 2889849 w 4685320"/>
                <a:gd name="connsiteY43" fmla="*/ 189781 h 1460978"/>
                <a:gd name="connsiteX44" fmla="*/ 2863970 w 4685320"/>
                <a:gd name="connsiteY44" fmla="*/ 207034 h 1460978"/>
                <a:gd name="connsiteX45" fmla="*/ 2838091 w 4685320"/>
                <a:gd name="connsiteY45" fmla="*/ 284671 h 1460978"/>
                <a:gd name="connsiteX46" fmla="*/ 2820838 w 4685320"/>
                <a:gd name="connsiteY46" fmla="*/ 353683 h 1460978"/>
                <a:gd name="connsiteX47" fmla="*/ 2786332 w 4685320"/>
                <a:gd name="connsiteY47" fmla="*/ 405441 h 1460978"/>
                <a:gd name="connsiteX48" fmla="*/ 2743200 w 4685320"/>
                <a:gd name="connsiteY48" fmla="*/ 448573 h 1460978"/>
                <a:gd name="connsiteX49" fmla="*/ 2717321 w 4685320"/>
                <a:gd name="connsiteY49" fmla="*/ 457200 h 1460978"/>
                <a:gd name="connsiteX50" fmla="*/ 2665562 w 4685320"/>
                <a:gd name="connsiteY50" fmla="*/ 491705 h 1460978"/>
                <a:gd name="connsiteX51" fmla="*/ 2605178 w 4685320"/>
                <a:gd name="connsiteY51" fmla="*/ 569343 h 1460978"/>
                <a:gd name="connsiteX52" fmla="*/ 2562045 w 4685320"/>
                <a:gd name="connsiteY52" fmla="*/ 612475 h 1460978"/>
                <a:gd name="connsiteX53" fmla="*/ 2518913 w 4685320"/>
                <a:gd name="connsiteY53" fmla="*/ 655607 h 1460978"/>
                <a:gd name="connsiteX54" fmla="*/ 2493034 w 4685320"/>
                <a:gd name="connsiteY54" fmla="*/ 681486 h 1460978"/>
                <a:gd name="connsiteX55" fmla="*/ 2467155 w 4685320"/>
                <a:gd name="connsiteY55" fmla="*/ 690113 h 1460978"/>
                <a:gd name="connsiteX56" fmla="*/ 2415396 w 4685320"/>
                <a:gd name="connsiteY56" fmla="*/ 715992 h 1460978"/>
                <a:gd name="connsiteX57" fmla="*/ 2389517 w 4685320"/>
                <a:gd name="connsiteY57" fmla="*/ 707366 h 1460978"/>
                <a:gd name="connsiteX58" fmla="*/ 2346385 w 4685320"/>
                <a:gd name="connsiteY58" fmla="*/ 655607 h 1460978"/>
                <a:gd name="connsiteX59" fmla="*/ 2320506 w 4685320"/>
                <a:gd name="connsiteY59" fmla="*/ 629728 h 1460978"/>
                <a:gd name="connsiteX60" fmla="*/ 2303253 w 4685320"/>
                <a:gd name="connsiteY60" fmla="*/ 603849 h 1460978"/>
                <a:gd name="connsiteX61" fmla="*/ 2277374 w 4685320"/>
                <a:gd name="connsiteY61" fmla="*/ 595222 h 1460978"/>
                <a:gd name="connsiteX62" fmla="*/ 2225615 w 4685320"/>
                <a:gd name="connsiteY62" fmla="*/ 560717 h 1460978"/>
                <a:gd name="connsiteX63" fmla="*/ 2173857 w 4685320"/>
                <a:gd name="connsiteY63" fmla="*/ 526211 h 1460978"/>
                <a:gd name="connsiteX64" fmla="*/ 2147978 w 4685320"/>
                <a:gd name="connsiteY64" fmla="*/ 448573 h 1460978"/>
                <a:gd name="connsiteX65" fmla="*/ 2130725 w 4685320"/>
                <a:gd name="connsiteY65" fmla="*/ 396815 h 1460978"/>
                <a:gd name="connsiteX66" fmla="*/ 2113472 w 4685320"/>
                <a:gd name="connsiteY66" fmla="*/ 284671 h 1460978"/>
                <a:gd name="connsiteX67" fmla="*/ 2087593 w 4685320"/>
                <a:gd name="connsiteY67" fmla="*/ 293298 h 1460978"/>
                <a:gd name="connsiteX68" fmla="*/ 2061713 w 4685320"/>
                <a:gd name="connsiteY68" fmla="*/ 319177 h 1460978"/>
                <a:gd name="connsiteX69" fmla="*/ 2027208 w 4685320"/>
                <a:gd name="connsiteY69" fmla="*/ 370936 h 1460978"/>
                <a:gd name="connsiteX70" fmla="*/ 2009955 w 4685320"/>
                <a:gd name="connsiteY70" fmla="*/ 396815 h 1460978"/>
                <a:gd name="connsiteX71" fmla="*/ 1984076 w 4685320"/>
                <a:gd name="connsiteY71" fmla="*/ 414068 h 1460978"/>
                <a:gd name="connsiteX72" fmla="*/ 1940944 w 4685320"/>
                <a:gd name="connsiteY72" fmla="*/ 491705 h 1460978"/>
                <a:gd name="connsiteX73" fmla="*/ 1923691 w 4685320"/>
                <a:gd name="connsiteY73" fmla="*/ 517585 h 1460978"/>
                <a:gd name="connsiteX74" fmla="*/ 1897812 w 4685320"/>
                <a:gd name="connsiteY74" fmla="*/ 526211 h 1460978"/>
                <a:gd name="connsiteX75" fmla="*/ 1871932 w 4685320"/>
                <a:gd name="connsiteY75" fmla="*/ 543464 h 1460978"/>
                <a:gd name="connsiteX76" fmla="*/ 1863306 w 4685320"/>
                <a:gd name="connsiteY76" fmla="*/ 569343 h 1460978"/>
                <a:gd name="connsiteX77" fmla="*/ 1846053 w 4685320"/>
                <a:gd name="connsiteY77" fmla="*/ 595222 h 1460978"/>
                <a:gd name="connsiteX78" fmla="*/ 1820174 w 4685320"/>
                <a:gd name="connsiteY78" fmla="*/ 646981 h 1460978"/>
                <a:gd name="connsiteX79" fmla="*/ 1794295 w 4685320"/>
                <a:gd name="connsiteY79" fmla="*/ 698739 h 1460978"/>
                <a:gd name="connsiteX80" fmla="*/ 1759789 w 4685320"/>
                <a:gd name="connsiteY80" fmla="*/ 715992 h 1460978"/>
                <a:gd name="connsiteX81" fmla="*/ 1682151 w 4685320"/>
                <a:gd name="connsiteY81" fmla="*/ 698739 h 1460978"/>
                <a:gd name="connsiteX82" fmla="*/ 1630393 w 4685320"/>
                <a:gd name="connsiteY82" fmla="*/ 655607 h 1460978"/>
                <a:gd name="connsiteX83" fmla="*/ 1613140 w 4685320"/>
                <a:gd name="connsiteY83" fmla="*/ 629728 h 1460978"/>
                <a:gd name="connsiteX84" fmla="*/ 1578634 w 4685320"/>
                <a:gd name="connsiteY84" fmla="*/ 552090 h 1460978"/>
                <a:gd name="connsiteX85" fmla="*/ 1544128 w 4685320"/>
                <a:gd name="connsiteY85" fmla="*/ 474452 h 1460978"/>
                <a:gd name="connsiteX86" fmla="*/ 1518249 w 4685320"/>
                <a:gd name="connsiteY86" fmla="*/ 483079 h 1460978"/>
                <a:gd name="connsiteX87" fmla="*/ 1466491 w 4685320"/>
                <a:gd name="connsiteY87" fmla="*/ 517585 h 1460978"/>
                <a:gd name="connsiteX88" fmla="*/ 1414732 w 4685320"/>
                <a:gd name="connsiteY88" fmla="*/ 508958 h 1460978"/>
                <a:gd name="connsiteX89" fmla="*/ 1354347 w 4685320"/>
                <a:gd name="connsiteY89" fmla="*/ 439947 h 1460978"/>
                <a:gd name="connsiteX90" fmla="*/ 1302589 w 4685320"/>
                <a:gd name="connsiteY90" fmla="*/ 388188 h 1460978"/>
                <a:gd name="connsiteX91" fmla="*/ 1285336 w 4685320"/>
                <a:gd name="connsiteY91" fmla="*/ 362309 h 1460978"/>
                <a:gd name="connsiteX92" fmla="*/ 1259457 w 4685320"/>
                <a:gd name="connsiteY92" fmla="*/ 336430 h 1460978"/>
                <a:gd name="connsiteX93" fmla="*/ 1233578 w 4685320"/>
                <a:gd name="connsiteY93" fmla="*/ 284671 h 1460978"/>
                <a:gd name="connsiteX94" fmla="*/ 1216325 w 4685320"/>
                <a:gd name="connsiteY94" fmla="*/ 232913 h 1460978"/>
                <a:gd name="connsiteX95" fmla="*/ 1181819 w 4685320"/>
                <a:gd name="connsiteY95" fmla="*/ 181154 h 1460978"/>
                <a:gd name="connsiteX96" fmla="*/ 1147313 w 4685320"/>
                <a:gd name="connsiteY96" fmla="*/ 138022 h 1460978"/>
                <a:gd name="connsiteX97" fmla="*/ 1104181 w 4685320"/>
                <a:gd name="connsiteY97" fmla="*/ 94890 h 1460978"/>
                <a:gd name="connsiteX98" fmla="*/ 1061049 w 4685320"/>
                <a:gd name="connsiteY98" fmla="*/ 86264 h 1460978"/>
                <a:gd name="connsiteX99" fmla="*/ 1000664 w 4685320"/>
                <a:gd name="connsiteY99" fmla="*/ 69011 h 1460978"/>
                <a:gd name="connsiteX100" fmla="*/ 974785 w 4685320"/>
                <a:gd name="connsiteY100" fmla="*/ 17252 h 1460978"/>
                <a:gd name="connsiteX101" fmla="*/ 948906 w 4685320"/>
                <a:gd name="connsiteY101" fmla="*/ 0 h 1460978"/>
                <a:gd name="connsiteX102" fmla="*/ 923027 w 4685320"/>
                <a:gd name="connsiteY102" fmla="*/ 8626 h 1460978"/>
                <a:gd name="connsiteX103" fmla="*/ 897147 w 4685320"/>
                <a:gd name="connsiteY103" fmla="*/ 60385 h 1460978"/>
                <a:gd name="connsiteX104" fmla="*/ 879895 w 4685320"/>
                <a:gd name="connsiteY104" fmla="*/ 86264 h 1460978"/>
                <a:gd name="connsiteX105" fmla="*/ 862642 w 4685320"/>
                <a:gd name="connsiteY105" fmla="*/ 155275 h 1460978"/>
                <a:gd name="connsiteX106" fmla="*/ 854015 w 4685320"/>
                <a:gd name="connsiteY106" fmla="*/ 189781 h 1460978"/>
                <a:gd name="connsiteX107" fmla="*/ 819510 w 4685320"/>
                <a:gd name="connsiteY107" fmla="*/ 267419 h 1460978"/>
                <a:gd name="connsiteX108" fmla="*/ 793630 w 4685320"/>
                <a:gd name="connsiteY108" fmla="*/ 276045 h 1460978"/>
                <a:gd name="connsiteX109" fmla="*/ 741872 w 4685320"/>
                <a:gd name="connsiteY109" fmla="*/ 310551 h 1460978"/>
                <a:gd name="connsiteX110" fmla="*/ 690113 w 4685320"/>
                <a:gd name="connsiteY110" fmla="*/ 327803 h 1460978"/>
                <a:gd name="connsiteX111" fmla="*/ 638355 w 4685320"/>
                <a:gd name="connsiteY111" fmla="*/ 370936 h 1460978"/>
                <a:gd name="connsiteX112" fmla="*/ 586596 w 4685320"/>
                <a:gd name="connsiteY112" fmla="*/ 405441 h 1460978"/>
                <a:gd name="connsiteX113" fmla="*/ 560717 w 4685320"/>
                <a:gd name="connsiteY113" fmla="*/ 431320 h 1460978"/>
                <a:gd name="connsiteX114" fmla="*/ 534838 w 4685320"/>
                <a:gd name="connsiteY114" fmla="*/ 448573 h 1460978"/>
                <a:gd name="connsiteX115" fmla="*/ 500332 w 4685320"/>
                <a:gd name="connsiteY115" fmla="*/ 500332 h 1460978"/>
                <a:gd name="connsiteX116" fmla="*/ 491706 w 4685320"/>
                <a:gd name="connsiteY116" fmla="*/ 526211 h 1460978"/>
                <a:gd name="connsiteX117" fmla="*/ 465827 w 4685320"/>
                <a:gd name="connsiteY117" fmla="*/ 534837 h 1460978"/>
                <a:gd name="connsiteX118" fmla="*/ 439947 w 4685320"/>
                <a:gd name="connsiteY118" fmla="*/ 552090 h 1460978"/>
                <a:gd name="connsiteX119" fmla="*/ 414068 w 4685320"/>
                <a:gd name="connsiteY119" fmla="*/ 560717 h 1460978"/>
                <a:gd name="connsiteX120" fmla="*/ 379562 w 4685320"/>
                <a:gd name="connsiteY120" fmla="*/ 577969 h 1460978"/>
                <a:gd name="connsiteX121" fmla="*/ 353683 w 4685320"/>
                <a:gd name="connsiteY121" fmla="*/ 595222 h 1460978"/>
                <a:gd name="connsiteX122" fmla="*/ 327804 w 4685320"/>
                <a:gd name="connsiteY122" fmla="*/ 603849 h 1460978"/>
                <a:gd name="connsiteX123" fmla="*/ 276045 w 4685320"/>
                <a:gd name="connsiteY123" fmla="*/ 629728 h 1460978"/>
                <a:gd name="connsiteX124" fmla="*/ 250166 w 4685320"/>
                <a:gd name="connsiteY124" fmla="*/ 621102 h 1460978"/>
                <a:gd name="connsiteX125" fmla="*/ 241540 w 4685320"/>
                <a:gd name="connsiteY125" fmla="*/ 595222 h 1460978"/>
                <a:gd name="connsiteX126" fmla="*/ 215661 w 4685320"/>
                <a:gd name="connsiteY126" fmla="*/ 569343 h 1460978"/>
                <a:gd name="connsiteX127" fmla="*/ 198408 w 4685320"/>
                <a:gd name="connsiteY127" fmla="*/ 543464 h 1460978"/>
                <a:gd name="connsiteX128" fmla="*/ 163902 w 4685320"/>
                <a:gd name="connsiteY128" fmla="*/ 534837 h 1460978"/>
                <a:gd name="connsiteX129" fmla="*/ 112144 w 4685320"/>
                <a:gd name="connsiteY129" fmla="*/ 560717 h 1460978"/>
                <a:gd name="connsiteX130" fmla="*/ 86264 w 4685320"/>
                <a:gd name="connsiteY130" fmla="*/ 569343 h 1460978"/>
                <a:gd name="connsiteX131" fmla="*/ 60385 w 4685320"/>
                <a:gd name="connsiteY131" fmla="*/ 1069675 h 1460978"/>
                <a:gd name="connsiteX132" fmla="*/ 43132 w 4685320"/>
                <a:gd name="connsiteY132" fmla="*/ 1155939 h 1460978"/>
                <a:gd name="connsiteX133" fmla="*/ 17253 w 4685320"/>
                <a:gd name="connsiteY133" fmla="*/ 1242203 h 1460978"/>
                <a:gd name="connsiteX134" fmla="*/ 8627 w 4685320"/>
                <a:gd name="connsiteY134" fmla="*/ 1268083 h 1460978"/>
                <a:gd name="connsiteX135" fmla="*/ 0 w 4685320"/>
                <a:gd name="connsiteY135" fmla="*/ 1293962 h 1460978"/>
                <a:gd name="connsiteX136" fmla="*/ 543464 w 4685320"/>
                <a:gd name="connsiteY136" fmla="*/ 1397479 h 1460978"/>
                <a:gd name="connsiteX137" fmla="*/ 2182483 w 4685320"/>
                <a:gd name="connsiteY137" fmla="*/ 1380226 h 1460978"/>
                <a:gd name="connsiteX138" fmla="*/ 2424023 w 4685320"/>
                <a:gd name="connsiteY138" fmla="*/ 1371600 h 1460978"/>
                <a:gd name="connsiteX139" fmla="*/ 2449902 w 4685320"/>
                <a:gd name="connsiteY139" fmla="*/ 1362973 h 1460978"/>
                <a:gd name="connsiteX140" fmla="*/ 2501661 w 4685320"/>
                <a:gd name="connsiteY140" fmla="*/ 1354347 h 1460978"/>
                <a:gd name="connsiteX141" fmla="*/ 2829464 w 4685320"/>
                <a:gd name="connsiteY141" fmla="*/ 1345720 h 1460978"/>
                <a:gd name="connsiteX142" fmla="*/ 3537842 w 4685320"/>
                <a:gd name="connsiteY142" fmla="*/ 1406105 h 1460978"/>
                <a:gd name="connsiteX143" fmla="*/ 3680524 w 4685320"/>
                <a:gd name="connsiteY143" fmla="*/ 1409347 h 1460978"/>
                <a:gd name="connsiteX144" fmla="*/ 3735238 w 4685320"/>
                <a:gd name="connsiteY144" fmla="*/ 1371600 h 1460978"/>
                <a:gd name="connsiteX145" fmla="*/ 3986271 w 4685320"/>
                <a:gd name="connsiteY145" fmla="*/ 1431984 h 1460978"/>
                <a:gd name="connsiteX146" fmla="*/ 4470363 w 4685320"/>
                <a:gd name="connsiteY146" fmla="*/ 1457864 h 1460978"/>
                <a:gd name="connsiteX147" fmla="*/ 4632385 w 4685320"/>
                <a:gd name="connsiteY147" fmla="*/ 1362973 h 1460978"/>
                <a:gd name="connsiteX148" fmla="*/ 4658264 w 4685320"/>
                <a:gd name="connsiteY148" fmla="*/ 1354347 h 1460978"/>
                <a:gd name="connsiteX149" fmla="*/ 4684144 w 4685320"/>
                <a:gd name="connsiteY149" fmla="*/ 1302588 h 1460978"/>
                <a:gd name="connsiteX0" fmla="*/ 4684144 w 4685320"/>
                <a:gd name="connsiteY0" fmla="*/ 1371600 h 1461108"/>
                <a:gd name="connsiteX1" fmla="*/ 4675517 w 4685320"/>
                <a:gd name="connsiteY1" fmla="*/ 1293962 h 1461108"/>
                <a:gd name="connsiteX2" fmla="*/ 4666891 w 4685320"/>
                <a:gd name="connsiteY2" fmla="*/ 1268083 h 1461108"/>
                <a:gd name="connsiteX3" fmla="*/ 4589253 w 4685320"/>
                <a:gd name="connsiteY3" fmla="*/ 1224951 h 1461108"/>
                <a:gd name="connsiteX4" fmla="*/ 4546121 w 4685320"/>
                <a:gd name="connsiteY4" fmla="*/ 1216324 h 1461108"/>
                <a:gd name="connsiteX5" fmla="*/ 4520242 w 4685320"/>
                <a:gd name="connsiteY5" fmla="*/ 1207698 h 1461108"/>
                <a:gd name="connsiteX6" fmla="*/ 4494362 w 4685320"/>
                <a:gd name="connsiteY6" fmla="*/ 1155939 h 1461108"/>
                <a:gd name="connsiteX7" fmla="*/ 4468483 w 4685320"/>
                <a:gd name="connsiteY7" fmla="*/ 1147313 h 1461108"/>
                <a:gd name="connsiteX8" fmla="*/ 4339087 w 4685320"/>
                <a:gd name="connsiteY8" fmla="*/ 1155939 h 1461108"/>
                <a:gd name="connsiteX9" fmla="*/ 4295955 w 4685320"/>
                <a:gd name="connsiteY9" fmla="*/ 1147313 h 1461108"/>
                <a:gd name="connsiteX10" fmla="*/ 4278702 w 4685320"/>
                <a:gd name="connsiteY10" fmla="*/ 1121434 h 1461108"/>
                <a:gd name="connsiteX11" fmla="*/ 4175185 w 4685320"/>
                <a:gd name="connsiteY11" fmla="*/ 1104181 h 1461108"/>
                <a:gd name="connsiteX12" fmla="*/ 4149306 w 4685320"/>
                <a:gd name="connsiteY12" fmla="*/ 1078302 h 1461108"/>
                <a:gd name="connsiteX13" fmla="*/ 4088921 w 4685320"/>
                <a:gd name="connsiteY13" fmla="*/ 1000664 h 1461108"/>
                <a:gd name="connsiteX14" fmla="*/ 4063042 w 4685320"/>
                <a:gd name="connsiteY14" fmla="*/ 992037 h 1461108"/>
                <a:gd name="connsiteX15" fmla="*/ 4002657 w 4685320"/>
                <a:gd name="connsiteY15" fmla="*/ 957532 h 1461108"/>
                <a:gd name="connsiteX16" fmla="*/ 3942272 w 4685320"/>
                <a:gd name="connsiteY16" fmla="*/ 940279 h 1461108"/>
                <a:gd name="connsiteX17" fmla="*/ 3933645 w 4685320"/>
                <a:gd name="connsiteY17" fmla="*/ 914400 h 1461108"/>
                <a:gd name="connsiteX18" fmla="*/ 3925019 w 4685320"/>
                <a:gd name="connsiteY18" fmla="*/ 879894 h 1461108"/>
                <a:gd name="connsiteX19" fmla="*/ 3907766 w 4685320"/>
                <a:gd name="connsiteY19" fmla="*/ 828136 h 1461108"/>
                <a:gd name="connsiteX20" fmla="*/ 3821502 w 4685320"/>
                <a:gd name="connsiteY20" fmla="*/ 854015 h 1461108"/>
                <a:gd name="connsiteX21" fmla="*/ 3743864 w 4685320"/>
                <a:gd name="connsiteY21" fmla="*/ 888520 h 1461108"/>
                <a:gd name="connsiteX22" fmla="*/ 3692106 w 4685320"/>
                <a:gd name="connsiteY22" fmla="*/ 879894 h 1461108"/>
                <a:gd name="connsiteX23" fmla="*/ 3648974 w 4685320"/>
                <a:gd name="connsiteY23" fmla="*/ 828136 h 1461108"/>
                <a:gd name="connsiteX24" fmla="*/ 3623095 w 4685320"/>
                <a:gd name="connsiteY24" fmla="*/ 802256 h 1461108"/>
                <a:gd name="connsiteX25" fmla="*/ 3614468 w 4685320"/>
                <a:gd name="connsiteY25" fmla="*/ 776377 h 1461108"/>
                <a:gd name="connsiteX26" fmla="*/ 3562710 w 4685320"/>
                <a:gd name="connsiteY26" fmla="*/ 750498 h 1461108"/>
                <a:gd name="connsiteX27" fmla="*/ 3303917 w 4685320"/>
                <a:gd name="connsiteY27" fmla="*/ 741871 h 1461108"/>
                <a:gd name="connsiteX28" fmla="*/ 3252159 w 4685320"/>
                <a:gd name="connsiteY28" fmla="*/ 715992 h 1461108"/>
                <a:gd name="connsiteX29" fmla="*/ 3226279 w 4685320"/>
                <a:gd name="connsiteY29" fmla="*/ 664234 h 1461108"/>
                <a:gd name="connsiteX30" fmla="*/ 3217653 w 4685320"/>
                <a:gd name="connsiteY30" fmla="*/ 629728 h 1461108"/>
                <a:gd name="connsiteX31" fmla="*/ 3209027 w 4685320"/>
                <a:gd name="connsiteY31" fmla="*/ 577969 h 1461108"/>
                <a:gd name="connsiteX32" fmla="*/ 3200400 w 4685320"/>
                <a:gd name="connsiteY32" fmla="*/ 552090 h 1461108"/>
                <a:gd name="connsiteX33" fmla="*/ 3174521 w 4685320"/>
                <a:gd name="connsiteY33" fmla="*/ 543464 h 1461108"/>
                <a:gd name="connsiteX34" fmla="*/ 3122762 w 4685320"/>
                <a:gd name="connsiteY34" fmla="*/ 508958 h 1461108"/>
                <a:gd name="connsiteX35" fmla="*/ 3096883 w 4685320"/>
                <a:gd name="connsiteY35" fmla="*/ 491705 h 1461108"/>
                <a:gd name="connsiteX36" fmla="*/ 3079630 w 4685320"/>
                <a:gd name="connsiteY36" fmla="*/ 405441 h 1461108"/>
                <a:gd name="connsiteX37" fmla="*/ 3062378 w 4685320"/>
                <a:gd name="connsiteY37" fmla="*/ 353683 h 1461108"/>
                <a:gd name="connsiteX38" fmla="*/ 3010619 w 4685320"/>
                <a:gd name="connsiteY38" fmla="*/ 319177 h 1461108"/>
                <a:gd name="connsiteX39" fmla="*/ 2993366 w 4685320"/>
                <a:gd name="connsiteY39" fmla="*/ 293298 h 1461108"/>
                <a:gd name="connsiteX40" fmla="*/ 2967487 w 4685320"/>
                <a:gd name="connsiteY40" fmla="*/ 276045 h 1461108"/>
                <a:gd name="connsiteX41" fmla="*/ 2932981 w 4685320"/>
                <a:gd name="connsiteY41" fmla="*/ 224286 h 1461108"/>
                <a:gd name="connsiteX42" fmla="*/ 2915728 w 4685320"/>
                <a:gd name="connsiteY42" fmla="*/ 198407 h 1461108"/>
                <a:gd name="connsiteX43" fmla="*/ 2889849 w 4685320"/>
                <a:gd name="connsiteY43" fmla="*/ 189781 h 1461108"/>
                <a:gd name="connsiteX44" fmla="*/ 2863970 w 4685320"/>
                <a:gd name="connsiteY44" fmla="*/ 207034 h 1461108"/>
                <a:gd name="connsiteX45" fmla="*/ 2838091 w 4685320"/>
                <a:gd name="connsiteY45" fmla="*/ 284671 h 1461108"/>
                <a:gd name="connsiteX46" fmla="*/ 2820838 w 4685320"/>
                <a:gd name="connsiteY46" fmla="*/ 353683 h 1461108"/>
                <a:gd name="connsiteX47" fmla="*/ 2786332 w 4685320"/>
                <a:gd name="connsiteY47" fmla="*/ 405441 h 1461108"/>
                <a:gd name="connsiteX48" fmla="*/ 2743200 w 4685320"/>
                <a:gd name="connsiteY48" fmla="*/ 448573 h 1461108"/>
                <a:gd name="connsiteX49" fmla="*/ 2717321 w 4685320"/>
                <a:gd name="connsiteY49" fmla="*/ 457200 h 1461108"/>
                <a:gd name="connsiteX50" fmla="*/ 2665562 w 4685320"/>
                <a:gd name="connsiteY50" fmla="*/ 491705 h 1461108"/>
                <a:gd name="connsiteX51" fmla="*/ 2605178 w 4685320"/>
                <a:gd name="connsiteY51" fmla="*/ 569343 h 1461108"/>
                <a:gd name="connsiteX52" fmla="*/ 2562045 w 4685320"/>
                <a:gd name="connsiteY52" fmla="*/ 612475 h 1461108"/>
                <a:gd name="connsiteX53" fmla="*/ 2518913 w 4685320"/>
                <a:gd name="connsiteY53" fmla="*/ 655607 h 1461108"/>
                <a:gd name="connsiteX54" fmla="*/ 2493034 w 4685320"/>
                <a:gd name="connsiteY54" fmla="*/ 681486 h 1461108"/>
                <a:gd name="connsiteX55" fmla="*/ 2467155 w 4685320"/>
                <a:gd name="connsiteY55" fmla="*/ 690113 h 1461108"/>
                <a:gd name="connsiteX56" fmla="*/ 2415396 w 4685320"/>
                <a:gd name="connsiteY56" fmla="*/ 715992 h 1461108"/>
                <a:gd name="connsiteX57" fmla="*/ 2389517 w 4685320"/>
                <a:gd name="connsiteY57" fmla="*/ 707366 h 1461108"/>
                <a:gd name="connsiteX58" fmla="*/ 2346385 w 4685320"/>
                <a:gd name="connsiteY58" fmla="*/ 655607 h 1461108"/>
                <a:gd name="connsiteX59" fmla="*/ 2320506 w 4685320"/>
                <a:gd name="connsiteY59" fmla="*/ 629728 h 1461108"/>
                <a:gd name="connsiteX60" fmla="*/ 2303253 w 4685320"/>
                <a:gd name="connsiteY60" fmla="*/ 603849 h 1461108"/>
                <a:gd name="connsiteX61" fmla="*/ 2277374 w 4685320"/>
                <a:gd name="connsiteY61" fmla="*/ 595222 h 1461108"/>
                <a:gd name="connsiteX62" fmla="*/ 2225615 w 4685320"/>
                <a:gd name="connsiteY62" fmla="*/ 560717 h 1461108"/>
                <a:gd name="connsiteX63" fmla="*/ 2173857 w 4685320"/>
                <a:gd name="connsiteY63" fmla="*/ 526211 h 1461108"/>
                <a:gd name="connsiteX64" fmla="*/ 2147978 w 4685320"/>
                <a:gd name="connsiteY64" fmla="*/ 448573 h 1461108"/>
                <a:gd name="connsiteX65" fmla="*/ 2130725 w 4685320"/>
                <a:gd name="connsiteY65" fmla="*/ 396815 h 1461108"/>
                <a:gd name="connsiteX66" fmla="*/ 2113472 w 4685320"/>
                <a:gd name="connsiteY66" fmla="*/ 284671 h 1461108"/>
                <a:gd name="connsiteX67" fmla="*/ 2087593 w 4685320"/>
                <a:gd name="connsiteY67" fmla="*/ 293298 h 1461108"/>
                <a:gd name="connsiteX68" fmla="*/ 2061713 w 4685320"/>
                <a:gd name="connsiteY68" fmla="*/ 319177 h 1461108"/>
                <a:gd name="connsiteX69" fmla="*/ 2027208 w 4685320"/>
                <a:gd name="connsiteY69" fmla="*/ 370936 h 1461108"/>
                <a:gd name="connsiteX70" fmla="*/ 2009955 w 4685320"/>
                <a:gd name="connsiteY70" fmla="*/ 396815 h 1461108"/>
                <a:gd name="connsiteX71" fmla="*/ 1984076 w 4685320"/>
                <a:gd name="connsiteY71" fmla="*/ 414068 h 1461108"/>
                <a:gd name="connsiteX72" fmla="*/ 1940944 w 4685320"/>
                <a:gd name="connsiteY72" fmla="*/ 491705 h 1461108"/>
                <a:gd name="connsiteX73" fmla="*/ 1923691 w 4685320"/>
                <a:gd name="connsiteY73" fmla="*/ 517585 h 1461108"/>
                <a:gd name="connsiteX74" fmla="*/ 1897812 w 4685320"/>
                <a:gd name="connsiteY74" fmla="*/ 526211 h 1461108"/>
                <a:gd name="connsiteX75" fmla="*/ 1871932 w 4685320"/>
                <a:gd name="connsiteY75" fmla="*/ 543464 h 1461108"/>
                <a:gd name="connsiteX76" fmla="*/ 1863306 w 4685320"/>
                <a:gd name="connsiteY76" fmla="*/ 569343 h 1461108"/>
                <a:gd name="connsiteX77" fmla="*/ 1846053 w 4685320"/>
                <a:gd name="connsiteY77" fmla="*/ 595222 h 1461108"/>
                <a:gd name="connsiteX78" fmla="*/ 1820174 w 4685320"/>
                <a:gd name="connsiteY78" fmla="*/ 646981 h 1461108"/>
                <a:gd name="connsiteX79" fmla="*/ 1794295 w 4685320"/>
                <a:gd name="connsiteY79" fmla="*/ 698739 h 1461108"/>
                <a:gd name="connsiteX80" fmla="*/ 1759789 w 4685320"/>
                <a:gd name="connsiteY80" fmla="*/ 715992 h 1461108"/>
                <a:gd name="connsiteX81" fmla="*/ 1682151 w 4685320"/>
                <a:gd name="connsiteY81" fmla="*/ 698739 h 1461108"/>
                <a:gd name="connsiteX82" fmla="*/ 1630393 w 4685320"/>
                <a:gd name="connsiteY82" fmla="*/ 655607 h 1461108"/>
                <a:gd name="connsiteX83" fmla="*/ 1613140 w 4685320"/>
                <a:gd name="connsiteY83" fmla="*/ 629728 h 1461108"/>
                <a:gd name="connsiteX84" fmla="*/ 1578634 w 4685320"/>
                <a:gd name="connsiteY84" fmla="*/ 552090 h 1461108"/>
                <a:gd name="connsiteX85" fmla="*/ 1544128 w 4685320"/>
                <a:gd name="connsiteY85" fmla="*/ 474452 h 1461108"/>
                <a:gd name="connsiteX86" fmla="*/ 1518249 w 4685320"/>
                <a:gd name="connsiteY86" fmla="*/ 483079 h 1461108"/>
                <a:gd name="connsiteX87" fmla="*/ 1466491 w 4685320"/>
                <a:gd name="connsiteY87" fmla="*/ 517585 h 1461108"/>
                <a:gd name="connsiteX88" fmla="*/ 1414732 w 4685320"/>
                <a:gd name="connsiteY88" fmla="*/ 508958 h 1461108"/>
                <a:gd name="connsiteX89" fmla="*/ 1354347 w 4685320"/>
                <a:gd name="connsiteY89" fmla="*/ 439947 h 1461108"/>
                <a:gd name="connsiteX90" fmla="*/ 1302589 w 4685320"/>
                <a:gd name="connsiteY90" fmla="*/ 388188 h 1461108"/>
                <a:gd name="connsiteX91" fmla="*/ 1285336 w 4685320"/>
                <a:gd name="connsiteY91" fmla="*/ 362309 h 1461108"/>
                <a:gd name="connsiteX92" fmla="*/ 1259457 w 4685320"/>
                <a:gd name="connsiteY92" fmla="*/ 336430 h 1461108"/>
                <a:gd name="connsiteX93" fmla="*/ 1233578 w 4685320"/>
                <a:gd name="connsiteY93" fmla="*/ 284671 h 1461108"/>
                <a:gd name="connsiteX94" fmla="*/ 1216325 w 4685320"/>
                <a:gd name="connsiteY94" fmla="*/ 232913 h 1461108"/>
                <a:gd name="connsiteX95" fmla="*/ 1181819 w 4685320"/>
                <a:gd name="connsiteY95" fmla="*/ 181154 h 1461108"/>
                <a:gd name="connsiteX96" fmla="*/ 1147313 w 4685320"/>
                <a:gd name="connsiteY96" fmla="*/ 138022 h 1461108"/>
                <a:gd name="connsiteX97" fmla="*/ 1104181 w 4685320"/>
                <a:gd name="connsiteY97" fmla="*/ 94890 h 1461108"/>
                <a:gd name="connsiteX98" fmla="*/ 1061049 w 4685320"/>
                <a:gd name="connsiteY98" fmla="*/ 86264 h 1461108"/>
                <a:gd name="connsiteX99" fmla="*/ 1000664 w 4685320"/>
                <a:gd name="connsiteY99" fmla="*/ 69011 h 1461108"/>
                <a:gd name="connsiteX100" fmla="*/ 974785 w 4685320"/>
                <a:gd name="connsiteY100" fmla="*/ 17252 h 1461108"/>
                <a:gd name="connsiteX101" fmla="*/ 948906 w 4685320"/>
                <a:gd name="connsiteY101" fmla="*/ 0 h 1461108"/>
                <a:gd name="connsiteX102" fmla="*/ 923027 w 4685320"/>
                <a:gd name="connsiteY102" fmla="*/ 8626 h 1461108"/>
                <a:gd name="connsiteX103" fmla="*/ 897147 w 4685320"/>
                <a:gd name="connsiteY103" fmla="*/ 60385 h 1461108"/>
                <a:gd name="connsiteX104" fmla="*/ 879895 w 4685320"/>
                <a:gd name="connsiteY104" fmla="*/ 86264 h 1461108"/>
                <a:gd name="connsiteX105" fmla="*/ 862642 w 4685320"/>
                <a:gd name="connsiteY105" fmla="*/ 155275 h 1461108"/>
                <a:gd name="connsiteX106" fmla="*/ 854015 w 4685320"/>
                <a:gd name="connsiteY106" fmla="*/ 189781 h 1461108"/>
                <a:gd name="connsiteX107" fmla="*/ 819510 w 4685320"/>
                <a:gd name="connsiteY107" fmla="*/ 267419 h 1461108"/>
                <a:gd name="connsiteX108" fmla="*/ 793630 w 4685320"/>
                <a:gd name="connsiteY108" fmla="*/ 276045 h 1461108"/>
                <a:gd name="connsiteX109" fmla="*/ 741872 w 4685320"/>
                <a:gd name="connsiteY109" fmla="*/ 310551 h 1461108"/>
                <a:gd name="connsiteX110" fmla="*/ 690113 w 4685320"/>
                <a:gd name="connsiteY110" fmla="*/ 327803 h 1461108"/>
                <a:gd name="connsiteX111" fmla="*/ 638355 w 4685320"/>
                <a:gd name="connsiteY111" fmla="*/ 370936 h 1461108"/>
                <a:gd name="connsiteX112" fmla="*/ 586596 w 4685320"/>
                <a:gd name="connsiteY112" fmla="*/ 405441 h 1461108"/>
                <a:gd name="connsiteX113" fmla="*/ 560717 w 4685320"/>
                <a:gd name="connsiteY113" fmla="*/ 431320 h 1461108"/>
                <a:gd name="connsiteX114" fmla="*/ 534838 w 4685320"/>
                <a:gd name="connsiteY114" fmla="*/ 448573 h 1461108"/>
                <a:gd name="connsiteX115" fmla="*/ 500332 w 4685320"/>
                <a:gd name="connsiteY115" fmla="*/ 500332 h 1461108"/>
                <a:gd name="connsiteX116" fmla="*/ 491706 w 4685320"/>
                <a:gd name="connsiteY116" fmla="*/ 526211 h 1461108"/>
                <a:gd name="connsiteX117" fmla="*/ 465827 w 4685320"/>
                <a:gd name="connsiteY117" fmla="*/ 534837 h 1461108"/>
                <a:gd name="connsiteX118" fmla="*/ 439947 w 4685320"/>
                <a:gd name="connsiteY118" fmla="*/ 552090 h 1461108"/>
                <a:gd name="connsiteX119" fmla="*/ 414068 w 4685320"/>
                <a:gd name="connsiteY119" fmla="*/ 560717 h 1461108"/>
                <a:gd name="connsiteX120" fmla="*/ 379562 w 4685320"/>
                <a:gd name="connsiteY120" fmla="*/ 577969 h 1461108"/>
                <a:gd name="connsiteX121" fmla="*/ 353683 w 4685320"/>
                <a:gd name="connsiteY121" fmla="*/ 595222 h 1461108"/>
                <a:gd name="connsiteX122" fmla="*/ 327804 w 4685320"/>
                <a:gd name="connsiteY122" fmla="*/ 603849 h 1461108"/>
                <a:gd name="connsiteX123" fmla="*/ 276045 w 4685320"/>
                <a:gd name="connsiteY123" fmla="*/ 629728 h 1461108"/>
                <a:gd name="connsiteX124" fmla="*/ 250166 w 4685320"/>
                <a:gd name="connsiteY124" fmla="*/ 621102 h 1461108"/>
                <a:gd name="connsiteX125" fmla="*/ 241540 w 4685320"/>
                <a:gd name="connsiteY125" fmla="*/ 595222 h 1461108"/>
                <a:gd name="connsiteX126" fmla="*/ 215661 w 4685320"/>
                <a:gd name="connsiteY126" fmla="*/ 569343 h 1461108"/>
                <a:gd name="connsiteX127" fmla="*/ 198408 w 4685320"/>
                <a:gd name="connsiteY127" fmla="*/ 543464 h 1461108"/>
                <a:gd name="connsiteX128" fmla="*/ 163902 w 4685320"/>
                <a:gd name="connsiteY128" fmla="*/ 534837 h 1461108"/>
                <a:gd name="connsiteX129" fmla="*/ 112144 w 4685320"/>
                <a:gd name="connsiteY129" fmla="*/ 560717 h 1461108"/>
                <a:gd name="connsiteX130" fmla="*/ 86264 w 4685320"/>
                <a:gd name="connsiteY130" fmla="*/ 569343 h 1461108"/>
                <a:gd name="connsiteX131" fmla="*/ 60385 w 4685320"/>
                <a:gd name="connsiteY131" fmla="*/ 1069675 h 1461108"/>
                <a:gd name="connsiteX132" fmla="*/ 43132 w 4685320"/>
                <a:gd name="connsiteY132" fmla="*/ 1155939 h 1461108"/>
                <a:gd name="connsiteX133" fmla="*/ 17253 w 4685320"/>
                <a:gd name="connsiteY133" fmla="*/ 1242203 h 1461108"/>
                <a:gd name="connsiteX134" fmla="*/ 8627 w 4685320"/>
                <a:gd name="connsiteY134" fmla="*/ 1268083 h 1461108"/>
                <a:gd name="connsiteX135" fmla="*/ 0 w 4685320"/>
                <a:gd name="connsiteY135" fmla="*/ 1293962 h 1461108"/>
                <a:gd name="connsiteX136" fmla="*/ 543464 w 4685320"/>
                <a:gd name="connsiteY136" fmla="*/ 1397479 h 1461108"/>
                <a:gd name="connsiteX137" fmla="*/ 2182483 w 4685320"/>
                <a:gd name="connsiteY137" fmla="*/ 1380226 h 1461108"/>
                <a:gd name="connsiteX138" fmla="*/ 2424023 w 4685320"/>
                <a:gd name="connsiteY138" fmla="*/ 1371600 h 1461108"/>
                <a:gd name="connsiteX139" fmla="*/ 2449902 w 4685320"/>
                <a:gd name="connsiteY139" fmla="*/ 1362973 h 1461108"/>
                <a:gd name="connsiteX140" fmla="*/ 2501661 w 4685320"/>
                <a:gd name="connsiteY140" fmla="*/ 1354347 h 1461108"/>
                <a:gd name="connsiteX141" fmla="*/ 2829464 w 4685320"/>
                <a:gd name="connsiteY141" fmla="*/ 1345720 h 1461108"/>
                <a:gd name="connsiteX142" fmla="*/ 3537842 w 4685320"/>
                <a:gd name="connsiteY142" fmla="*/ 1406105 h 1461108"/>
                <a:gd name="connsiteX143" fmla="*/ 3680524 w 4685320"/>
                <a:gd name="connsiteY143" fmla="*/ 1409347 h 1461108"/>
                <a:gd name="connsiteX144" fmla="*/ 3684348 w 4685320"/>
                <a:gd name="connsiteY144" fmla="*/ 1362974 h 1461108"/>
                <a:gd name="connsiteX145" fmla="*/ 3986271 w 4685320"/>
                <a:gd name="connsiteY145" fmla="*/ 1431984 h 1461108"/>
                <a:gd name="connsiteX146" fmla="*/ 4470363 w 4685320"/>
                <a:gd name="connsiteY146" fmla="*/ 1457864 h 1461108"/>
                <a:gd name="connsiteX147" fmla="*/ 4632385 w 4685320"/>
                <a:gd name="connsiteY147" fmla="*/ 1362973 h 1461108"/>
                <a:gd name="connsiteX148" fmla="*/ 4658264 w 4685320"/>
                <a:gd name="connsiteY148" fmla="*/ 1354347 h 1461108"/>
                <a:gd name="connsiteX149" fmla="*/ 4684144 w 4685320"/>
                <a:gd name="connsiteY149" fmla="*/ 1302588 h 1461108"/>
                <a:gd name="connsiteX0" fmla="*/ 4684144 w 4685320"/>
                <a:gd name="connsiteY0" fmla="*/ 1371600 h 1461108"/>
                <a:gd name="connsiteX1" fmla="*/ 4675517 w 4685320"/>
                <a:gd name="connsiteY1" fmla="*/ 1293962 h 1461108"/>
                <a:gd name="connsiteX2" fmla="*/ 4666891 w 4685320"/>
                <a:gd name="connsiteY2" fmla="*/ 1268083 h 1461108"/>
                <a:gd name="connsiteX3" fmla="*/ 4589253 w 4685320"/>
                <a:gd name="connsiteY3" fmla="*/ 1224951 h 1461108"/>
                <a:gd name="connsiteX4" fmla="*/ 4546121 w 4685320"/>
                <a:gd name="connsiteY4" fmla="*/ 1216324 h 1461108"/>
                <a:gd name="connsiteX5" fmla="*/ 4520242 w 4685320"/>
                <a:gd name="connsiteY5" fmla="*/ 1207698 h 1461108"/>
                <a:gd name="connsiteX6" fmla="*/ 4494362 w 4685320"/>
                <a:gd name="connsiteY6" fmla="*/ 1155939 h 1461108"/>
                <a:gd name="connsiteX7" fmla="*/ 4468483 w 4685320"/>
                <a:gd name="connsiteY7" fmla="*/ 1147313 h 1461108"/>
                <a:gd name="connsiteX8" fmla="*/ 4339087 w 4685320"/>
                <a:gd name="connsiteY8" fmla="*/ 1155939 h 1461108"/>
                <a:gd name="connsiteX9" fmla="*/ 4295955 w 4685320"/>
                <a:gd name="connsiteY9" fmla="*/ 1147313 h 1461108"/>
                <a:gd name="connsiteX10" fmla="*/ 4278702 w 4685320"/>
                <a:gd name="connsiteY10" fmla="*/ 1121434 h 1461108"/>
                <a:gd name="connsiteX11" fmla="*/ 4175185 w 4685320"/>
                <a:gd name="connsiteY11" fmla="*/ 1104181 h 1461108"/>
                <a:gd name="connsiteX12" fmla="*/ 4149306 w 4685320"/>
                <a:gd name="connsiteY12" fmla="*/ 1078302 h 1461108"/>
                <a:gd name="connsiteX13" fmla="*/ 4088921 w 4685320"/>
                <a:gd name="connsiteY13" fmla="*/ 1000664 h 1461108"/>
                <a:gd name="connsiteX14" fmla="*/ 4063042 w 4685320"/>
                <a:gd name="connsiteY14" fmla="*/ 992037 h 1461108"/>
                <a:gd name="connsiteX15" fmla="*/ 4002657 w 4685320"/>
                <a:gd name="connsiteY15" fmla="*/ 957532 h 1461108"/>
                <a:gd name="connsiteX16" fmla="*/ 3942272 w 4685320"/>
                <a:gd name="connsiteY16" fmla="*/ 940279 h 1461108"/>
                <a:gd name="connsiteX17" fmla="*/ 3933645 w 4685320"/>
                <a:gd name="connsiteY17" fmla="*/ 914400 h 1461108"/>
                <a:gd name="connsiteX18" fmla="*/ 3925019 w 4685320"/>
                <a:gd name="connsiteY18" fmla="*/ 879894 h 1461108"/>
                <a:gd name="connsiteX19" fmla="*/ 3907766 w 4685320"/>
                <a:gd name="connsiteY19" fmla="*/ 828136 h 1461108"/>
                <a:gd name="connsiteX20" fmla="*/ 3821502 w 4685320"/>
                <a:gd name="connsiteY20" fmla="*/ 854015 h 1461108"/>
                <a:gd name="connsiteX21" fmla="*/ 3743864 w 4685320"/>
                <a:gd name="connsiteY21" fmla="*/ 888520 h 1461108"/>
                <a:gd name="connsiteX22" fmla="*/ 3692106 w 4685320"/>
                <a:gd name="connsiteY22" fmla="*/ 879894 h 1461108"/>
                <a:gd name="connsiteX23" fmla="*/ 3648974 w 4685320"/>
                <a:gd name="connsiteY23" fmla="*/ 828136 h 1461108"/>
                <a:gd name="connsiteX24" fmla="*/ 3623095 w 4685320"/>
                <a:gd name="connsiteY24" fmla="*/ 802256 h 1461108"/>
                <a:gd name="connsiteX25" fmla="*/ 3614468 w 4685320"/>
                <a:gd name="connsiteY25" fmla="*/ 776377 h 1461108"/>
                <a:gd name="connsiteX26" fmla="*/ 3562710 w 4685320"/>
                <a:gd name="connsiteY26" fmla="*/ 750498 h 1461108"/>
                <a:gd name="connsiteX27" fmla="*/ 3303917 w 4685320"/>
                <a:gd name="connsiteY27" fmla="*/ 741871 h 1461108"/>
                <a:gd name="connsiteX28" fmla="*/ 3252159 w 4685320"/>
                <a:gd name="connsiteY28" fmla="*/ 715992 h 1461108"/>
                <a:gd name="connsiteX29" fmla="*/ 3226279 w 4685320"/>
                <a:gd name="connsiteY29" fmla="*/ 664234 h 1461108"/>
                <a:gd name="connsiteX30" fmla="*/ 3217653 w 4685320"/>
                <a:gd name="connsiteY30" fmla="*/ 629728 h 1461108"/>
                <a:gd name="connsiteX31" fmla="*/ 3209027 w 4685320"/>
                <a:gd name="connsiteY31" fmla="*/ 577969 h 1461108"/>
                <a:gd name="connsiteX32" fmla="*/ 3200400 w 4685320"/>
                <a:gd name="connsiteY32" fmla="*/ 552090 h 1461108"/>
                <a:gd name="connsiteX33" fmla="*/ 3174521 w 4685320"/>
                <a:gd name="connsiteY33" fmla="*/ 543464 h 1461108"/>
                <a:gd name="connsiteX34" fmla="*/ 3122762 w 4685320"/>
                <a:gd name="connsiteY34" fmla="*/ 508958 h 1461108"/>
                <a:gd name="connsiteX35" fmla="*/ 3096883 w 4685320"/>
                <a:gd name="connsiteY35" fmla="*/ 491705 h 1461108"/>
                <a:gd name="connsiteX36" fmla="*/ 3079630 w 4685320"/>
                <a:gd name="connsiteY36" fmla="*/ 405441 h 1461108"/>
                <a:gd name="connsiteX37" fmla="*/ 3062378 w 4685320"/>
                <a:gd name="connsiteY37" fmla="*/ 353683 h 1461108"/>
                <a:gd name="connsiteX38" fmla="*/ 3010619 w 4685320"/>
                <a:gd name="connsiteY38" fmla="*/ 319177 h 1461108"/>
                <a:gd name="connsiteX39" fmla="*/ 2993366 w 4685320"/>
                <a:gd name="connsiteY39" fmla="*/ 293298 h 1461108"/>
                <a:gd name="connsiteX40" fmla="*/ 2967487 w 4685320"/>
                <a:gd name="connsiteY40" fmla="*/ 276045 h 1461108"/>
                <a:gd name="connsiteX41" fmla="*/ 2932981 w 4685320"/>
                <a:gd name="connsiteY41" fmla="*/ 224286 h 1461108"/>
                <a:gd name="connsiteX42" fmla="*/ 2915728 w 4685320"/>
                <a:gd name="connsiteY42" fmla="*/ 198407 h 1461108"/>
                <a:gd name="connsiteX43" fmla="*/ 2889849 w 4685320"/>
                <a:gd name="connsiteY43" fmla="*/ 189781 h 1461108"/>
                <a:gd name="connsiteX44" fmla="*/ 2863970 w 4685320"/>
                <a:gd name="connsiteY44" fmla="*/ 207034 h 1461108"/>
                <a:gd name="connsiteX45" fmla="*/ 2838091 w 4685320"/>
                <a:gd name="connsiteY45" fmla="*/ 284671 h 1461108"/>
                <a:gd name="connsiteX46" fmla="*/ 2820838 w 4685320"/>
                <a:gd name="connsiteY46" fmla="*/ 353683 h 1461108"/>
                <a:gd name="connsiteX47" fmla="*/ 2786332 w 4685320"/>
                <a:gd name="connsiteY47" fmla="*/ 405441 h 1461108"/>
                <a:gd name="connsiteX48" fmla="*/ 2743200 w 4685320"/>
                <a:gd name="connsiteY48" fmla="*/ 448573 h 1461108"/>
                <a:gd name="connsiteX49" fmla="*/ 2717321 w 4685320"/>
                <a:gd name="connsiteY49" fmla="*/ 457200 h 1461108"/>
                <a:gd name="connsiteX50" fmla="*/ 2665562 w 4685320"/>
                <a:gd name="connsiteY50" fmla="*/ 491705 h 1461108"/>
                <a:gd name="connsiteX51" fmla="*/ 2605178 w 4685320"/>
                <a:gd name="connsiteY51" fmla="*/ 569343 h 1461108"/>
                <a:gd name="connsiteX52" fmla="*/ 2562045 w 4685320"/>
                <a:gd name="connsiteY52" fmla="*/ 612475 h 1461108"/>
                <a:gd name="connsiteX53" fmla="*/ 2518913 w 4685320"/>
                <a:gd name="connsiteY53" fmla="*/ 655607 h 1461108"/>
                <a:gd name="connsiteX54" fmla="*/ 2493034 w 4685320"/>
                <a:gd name="connsiteY54" fmla="*/ 681486 h 1461108"/>
                <a:gd name="connsiteX55" fmla="*/ 2467155 w 4685320"/>
                <a:gd name="connsiteY55" fmla="*/ 690113 h 1461108"/>
                <a:gd name="connsiteX56" fmla="*/ 2415396 w 4685320"/>
                <a:gd name="connsiteY56" fmla="*/ 715992 h 1461108"/>
                <a:gd name="connsiteX57" fmla="*/ 2389517 w 4685320"/>
                <a:gd name="connsiteY57" fmla="*/ 707366 h 1461108"/>
                <a:gd name="connsiteX58" fmla="*/ 2346385 w 4685320"/>
                <a:gd name="connsiteY58" fmla="*/ 655607 h 1461108"/>
                <a:gd name="connsiteX59" fmla="*/ 2320506 w 4685320"/>
                <a:gd name="connsiteY59" fmla="*/ 629728 h 1461108"/>
                <a:gd name="connsiteX60" fmla="*/ 2303253 w 4685320"/>
                <a:gd name="connsiteY60" fmla="*/ 603849 h 1461108"/>
                <a:gd name="connsiteX61" fmla="*/ 2277374 w 4685320"/>
                <a:gd name="connsiteY61" fmla="*/ 595222 h 1461108"/>
                <a:gd name="connsiteX62" fmla="*/ 2225615 w 4685320"/>
                <a:gd name="connsiteY62" fmla="*/ 560717 h 1461108"/>
                <a:gd name="connsiteX63" fmla="*/ 2173857 w 4685320"/>
                <a:gd name="connsiteY63" fmla="*/ 526211 h 1461108"/>
                <a:gd name="connsiteX64" fmla="*/ 2147978 w 4685320"/>
                <a:gd name="connsiteY64" fmla="*/ 448573 h 1461108"/>
                <a:gd name="connsiteX65" fmla="*/ 2130725 w 4685320"/>
                <a:gd name="connsiteY65" fmla="*/ 396815 h 1461108"/>
                <a:gd name="connsiteX66" fmla="*/ 2113472 w 4685320"/>
                <a:gd name="connsiteY66" fmla="*/ 284671 h 1461108"/>
                <a:gd name="connsiteX67" fmla="*/ 2087593 w 4685320"/>
                <a:gd name="connsiteY67" fmla="*/ 293298 h 1461108"/>
                <a:gd name="connsiteX68" fmla="*/ 2061713 w 4685320"/>
                <a:gd name="connsiteY68" fmla="*/ 319177 h 1461108"/>
                <a:gd name="connsiteX69" fmla="*/ 2027208 w 4685320"/>
                <a:gd name="connsiteY69" fmla="*/ 370936 h 1461108"/>
                <a:gd name="connsiteX70" fmla="*/ 2009955 w 4685320"/>
                <a:gd name="connsiteY70" fmla="*/ 396815 h 1461108"/>
                <a:gd name="connsiteX71" fmla="*/ 1984076 w 4685320"/>
                <a:gd name="connsiteY71" fmla="*/ 414068 h 1461108"/>
                <a:gd name="connsiteX72" fmla="*/ 1940944 w 4685320"/>
                <a:gd name="connsiteY72" fmla="*/ 491705 h 1461108"/>
                <a:gd name="connsiteX73" fmla="*/ 1923691 w 4685320"/>
                <a:gd name="connsiteY73" fmla="*/ 517585 h 1461108"/>
                <a:gd name="connsiteX74" fmla="*/ 1897812 w 4685320"/>
                <a:gd name="connsiteY74" fmla="*/ 526211 h 1461108"/>
                <a:gd name="connsiteX75" fmla="*/ 1871932 w 4685320"/>
                <a:gd name="connsiteY75" fmla="*/ 543464 h 1461108"/>
                <a:gd name="connsiteX76" fmla="*/ 1863306 w 4685320"/>
                <a:gd name="connsiteY76" fmla="*/ 569343 h 1461108"/>
                <a:gd name="connsiteX77" fmla="*/ 1846053 w 4685320"/>
                <a:gd name="connsiteY77" fmla="*/ 595222 h 1461108"/>
                <a:gd name="connsiteX78" fmla="*/ 1820174 w 4685320"/>
                <a:gd name="connsiteY78" fmla="*/ 646981 h 1461108"/>
                <a:gd name="connsiteX79" fmla="*/ 1794295 w 4685320"/>
                <a:gd name="connsiteY79" fmla="*/ 698739 h 1461108"/>
                <a:gd name="connsiteX80" fmla="*/ 1759789 w 4685320"/>
                <a:gd name="connsiteY80" fmla="*/ 715992 h 1461108"/>
                <a:gd name="connsiteX81" fmla="*/ 1682151 w 4685320"/>
                <a:gd name="connsiteY81" fmla="*/ 698739 h 1461108"/>
                <a:gd name="connsiteX82" fmla="*/ 1630393 w 4685320"/>
                <a:gd name="connsiteY82" fmla="*/ 655607 h 1461108"/>
                <a:gd name="connsiteX83" fmla="*/ 1613140 w 4685320"/>
                <a:gd name="connsiteY83" fmla="*/ 629728 h 1461108"/>
                <a:gd name="connsiteX84" fmla="*/ 1578634 w 4685320"/>
                <a:gd name="connsiteY84" fmla="*/ 552090 h 1461108"/>
                <a:gd name="connsiteX85" fmla="*/ 1544128 w 4685320"/>
                <a:gd name="connsiteY85" fmla="*/ 474452 h 1461108"/>
                <a:gd name="connsiteX86" fmla="*/ 1518249 w 4685320"/>
                <a:gd name="connsiteY86" fmla="*/ 483079 h 1461108"/>
                <a:gd name="connsiteX87" fmla="*/ 1466491 w 4685320"/>
                <a:gd name="connsiteY87" fmla="*/ 517585 h 1461108"/>
                <a:gd name="connsiteX88" fmla="*/ 1414732 w 4685320"/>
                <a:gd name="connsiteY88" fmla="*/ 508958 h 1461108"/>
                <a:gd name="connsiteX89" fmla="*/ 1354347 w 4685320"/>
                <a:gd name="connsiteY89" fmla="*/ 439947 h 1461108"/>
                <a:gd name="connsiteX90" fmla="*/ 1302589 w 4685320"/>
                <a:gd name="connsiteY90" fmla="*/ 388188 h 1461108"/>
                <a:gd name="connsiteX91" fmla="*/ 1285336 w 4685320"/>
                <a:gd name="connsiteY91" fmla="*/ 362309 h 1461108"/>
                <a:gd name="connsiteX92" fmla="*/ 1259457 w 4685320"/>
                <a:gd name="connsiteY92" fmla="*/ 336430 h 1461108"/>
                <a:gd name="connsiteX93" fmla="*/ 1233578 w 4685320"/>
                <a:gd name="connsiteY93" fmla="*/ 284671 h 1461108"/>
                <a:gd name="connsiteX94" fmla="*/ 1216325 w 4685320"/>
                <a:gd name="connsiteY94" fmla="*/ 232913 h 1461108"/>
                <a:gd name="connsiteX95" fmla="*/ 1181819 w 4685320"/>
                <a:gd name="connsiteY95" fmla="*/ 181154 h 1461108"/>
                <a:gd name="connsiteX96" fmla="*/ 1147313 w 4685320"/>
                <a:gd name="connsiteY96" fmla="*/ 138022 h 1461108"/>
                <a:gd name="connsiteX97" fmla="*/ 1104181 w 4685320"/>
                <a:gd name="connsiteY97" fmla="*/ 94890 h 1461108"/>
                <a:gd name="connsiteX98" fmla="*/ 1061049 w 4685320"/>
                <a:gd name="connsiteY98" fmla="*/ 86264 h 1461108"/>
                <a:gd name="connsiteX99" fmla="*/ 1000664 w 4685320"/>
                <a:gd name="connsiteY99" fmla="*/ 69011 h 1461108"/>
                <a:gd name="connsiteX100" fmla="*/ 974785 w 4685320"/>
                <a:gd name="connsiteY100" fmla="*/ 17252 h 1461108"/>
                <a:gd name="connsiteX101" fmla="*/ 948906 w 4685320"/>
                <a:gd name="connsiteY101" fmla="*/ 0 h 1461108"/>
                <a:gd name="connsiteX102" fmla="*/ 923027 w 4685320"/>
                <a:gd name="connsiteY102" fmla="*/ 8626 h 1461108"/>
                <a:gd name="connsiteX103" fmla="*/ 897147 w 4685320"/>
                <a:gd name="connsiteY103" fmla="*/ 60385 h 1461108"/>
                <a:gd name="connsiteX104" fmla="*/ 879895 w 4685320"/>
                <a:gd name="connsiteY104" fmla="*/ 86264 h 1461108"/>
                <a:gd name="connsiteX105" fmla="*/ 862642 w 4685320"/>
                <a:gd name="connsiteY105" fmla="*/ 155275 h 1461108"/>
                <a:gd name="connsiteX106" fmla="*/ 854015 w 4685320"/>
                <a:gd name="connsiteY106" fmla="*/ 189781 h 1461108"/>
                <a:gd name="connsiteX107" fmla="*/ 819510 w 4685320"/>
                <a:gd name="connsiteY107" fmla="*/ 267419 h 1461108"/>
                <a:gd name="connsiteX108" fmla="*/ 793630 w 4685320"/>
                <a:gd name="connsiteY108" fmla="*/ 276045 h 1461108"/>
                <a:gd name="connsiteX109" fmla="*/ 741872 w 4685320"/>
                <a:gd name="connsiteY109" fmla="*/ 310551 h 1461108"/>
                <a:gd name="connsiteX110" fmla="*/ 690113 w 4685320"/>
                <a:gd name="connsiteY110" fmla="*/ 327803 h 1461108"/>
                <a:gd name="connsiteX111" fmla="*/ 638355 w 4685320"/>
                <a:gd name="connsiteY111" fmla="*/ 370936 h 1461108"/>
                <a:gd name="connsiteX112" fmla="*/ 586596 w 4685320"/>
                <a:gd name="connsiteY112" fmla="*/ 405441 h 1461108"/>
                <a:gd name="connsiteX113" fmla="*/ 560717 w 4685320"/>
                <a:gd name="connsiteY113" fmla="*/ 431320 h 1461108"/>
                <a:gd name="connsiteX114" fmla="*/ 534838 w 4685320"/>
                <a:gd name="connsiteY114" fmla="*/ 448573 h 1461108"/>
                <a:gd name="connsiteX115" fmla="*/ 500332 w 4685320"/>
                <a:gd name="connsiteY115" fmla="*/ 500332 h 1461108"/>
                <a:gd name="connsiteX116" fmla="*/ 491706 w 4685320"/>
                <a:gd name="connsiteY116" fmla="*/ 526211 h 1461108"/>
                <a:gd name="connsiteX117" fmla="*/ 465827 w 4685320"/>
                <a:gd name="connsiteY117" fmla="*/ 534837 h 1461108"/>
                <a:gd name="connsiteX118" fmla="*/ 439947 w 4685320"/>
                <a:gd name="connsiteY118" fmla="*/ 552090 h 1461108"/>
                <a:gd name="connsiteX119" fmla="*/ 414068 w 4685320"/>
                <a:gd name="connsiteY119" fmla="*/ 560717 h 1461108"/>
                <a:gd name="connsiteX120" fmla="*/ 379562 w 4685320"/>
                <a:gd name="connsiteY120" fmla="*/ 577969 h 1461108"/>
                <a:gd name="connsiteX121" fmla="*/ 353683 w 4685320"/>
                <a:gd name="connsiteY121" fmla="*/ 595222 h 1461108"/>
                <a:gd name="connsiteX122" fmla="*/ 327804 w 4685320"/>
                <a:gd name="connsiteY122" fmla="*/ 603849 h 1461108"/>
                <a:gd name="connsiteX123" fmla="*/ 276045 w 4685320"/>
                <a:gd name="connsiteY123" fmla="*/ 629728 h 1461108"/>
                <a:gd name="connsiteX124" fmla="*/ 250166 w 4685320"/>
                <a:gd name="connsiteY124" fmla="*/ 621102 h 1461108"/>
                <a:gd name="connsiteX125" fmla="*/ 241540 w 4685320"/>
                <a:gd name="connsiteY125" fmla="*/ 595222 h 1461108"/>
                <a:gd name="connsiteX126" fmla="*/ 215661 w 4685320"/>
                <a:gd name="connsiteY126" fmla="*/ 569343 h 1461108"/>
                <a:gd name="connsiteX127" fmla="*/ 198408 w 4685320"/>
                <a:gd name="connsiteY127" fmla="*/ 543464 h 1461108"/>
                <a:gd name="connsiteX128" fmla="*/ 163902 w 4685320"/>
                <a:gd name="connsiteY128" fmla="*/ 534837 h 1461108"/>
                <a:gd name="connsiteX129" fmla="*/ 112144 w 4685320"/>
                <a:gd name="connsiteY129" fmla="*/ 560717 h 1461108"/>
                <a:gd name="connsiteX130" fmla="*/ 86264 w 4685320"/>
                <a:gd name="connsiteY130" fmla="*/ 569343 h 1461108"/>
                <a:gd name="connsiteX131" fmla="*/ 60385 w 4685320"/>
                <a:gd name="connsiteY131" fmla="*/ 1069675 h 1461108"/>
                <a:gd name="connsiteX132" fmla="*/ 43132 w 4685320"/>
                <a:gd name="connsiteY132" fmla="*/ 1155939 h 1461108"/>
                <a:gd name="connsiteX133" fmla="*/ 17253 w 4685320"/>
                <a:gd name="connsiteY133" fmla="*/ 1242203 h 1461108"/>
                <a:gd name="connsiteX134" fmla="*/ 8627 w 4685320"/>
                <a:gd name="connsiteY134" fmla="*/ 1268083 h 1461108"/>
                <a:gd name="connsiteX135" fmla="*/ 0 w 4685320"/>
                <a:gd name="connsiteY135" fmla="*/ 1293962 h 1461108"/>
                <a:gd name="connsiteX136" fmla="*/ 543464 w 4685320"/>
                <a:gd name="connsiteY136" fmla="*/ 1397479 h 1461108"/>
                <a:gd name="connsiteX137" fmla="*/ 2182483 w 4685320"/>
                <a:gd name="connsiteY137" fmla="*/ 1380226 h 1461108"/>
                <a:gd name="connsiteX138" fmla="*/ 2424023 w 4685320"/>
                <a:gd name="connsiteY138" fmla="*/ 1371600 h 1461108"/>
                <a:gd name="connsiteX139" fmla="*/ 2449902 w 4685320"/>
                <a:gd name="connsiteY139" fmla="*/ 1362973 h 1461108"/>
                <a:gd name="connsiteX140" fmla="*/ 2501661 w 4685320"/>
                <a:gd name="connsiteY140" fmla="*/ 1354347 h 1461108"/>
                <a:gd name="connsiteX141" fmla="*/ 2897320 w 4685320"/>
                <a:gd name="connsiteY141" fmla="*/ 1293961 h 1461108"/>
                <a:gd name="connsiteX142" fmla="*/ 3537842 w 4685320"/>
                <a:gd name="connsiteY142" fmla="*/ 1406105 h 1461108"/>
                <a:gd name="connsiteX143" fmla="*/ 3680524 w 4685320"/>
                <a:gd name="connsiteY143" fmla="*/ 1409347 h 1461108"/>
                <a:gd name="connsiteX144" fmla="*/ 3684348 w 4685320"/>
                <a:gd name="connsiteY144" fmla="*/ 1362974 h 1461108"/>
                <a:gd name="connsiteX145" fmla="*/ 3986271 w 4685320"/>
                <a:gd name="connsiteY145" fmla="*/ 1431984 h 1461108"/>
                <a:gd name="connsiteX146" fmla="*/ 4470363 w 4685320"/>
                <a:gd name="connsiteY146" fmla="*/ 1457864 h 1461108"/>
                <a:gd name="connsiteX147" fmla="*/ 4632385 w 4685320"/>
                <a:gd name="connsiteY147" fmla="*/ 1362973 h 1461108"/>
                <a:gd name="connsiteX148" fmla="*/ 4658264 w 4685320"/>
                <a:gd name="connsiteY148" fmla="*/ 1354347 h 1461108"/>
                <a:gd name="connsiteX149" fmla="*/ 4684144 w 4685320"/>
                <a:gd name="connsiteY149" fmla="*/ 1302588 h 1461108"/>
                <a:gd name="connsiteX0" fmla="*/ 4684144 w 4685320"/>
                <a:gd name="connsiteY0" fmla="*/ 1371600 h 1461108"/>
                <a:gd name="connsiteX1" fmla="*/ 4675517 w 4685320"/>
                <a:gd name="connsiteY1" fmla="*/ 1293962 h 1461108"/>
                <a:gd name="connsiteX2" fmla="*/ 4666891 w 4685320"/>
                <a:gd name="connsiteY2" fmla="*/ 1268083 h 1461108"/>
                <a:gd name="connsiteX3" fmla="*/ 4589253 w 4685320"/>
                <a:gd name="connsiteY3" fmla="*/ 1224951 h 1461108"/>
                <a:gd name="connsiteX4" fmla="*/ 4546121 w 4685320"/>
                <a:gd name="connsiteY4" fmla="*/ 1216324 h 1461108"/>
                <a:gd name="connsiteX5" fmla="*/ 4520242 w 4685320"/>
                <a:gd name="connsiteY5" fmla="*/ 1207698 h 1461108"/>
                <a:gd name="connsiteX6" fmla="*/ 4494362 w 4685320"/>
                <a:gd name="connsiteY6" fmla="*/ 1155939 h 1461108"/>
                <a:gd name="connsiteX7" fmla="*/ 4468483 w 4685320"/>
                <a:gd name="connsiteY7" fmla="*/ 1147313 h 1461108"/>
                <a:gd name="connsiteX8" fmla="*/ 4339087 w 4685320"/>
                <a:gd name="connsiteY8" fmla="*/ 1155939 h 1461108"/>
                <a:gd name="connsiteX9" fmla="*/ 4295955 w 4685320"/>
                <a:gd name="connsiteY9" fmla="*/ 1147313 h 1461108"/>
                <a:gd name="connsiteX10" fmla="*/ 4278702 w 4685320"/>
                <a:gd name="connsiteY10" fmla="*/ 1121434 h 1461108"/>
                <a:gd name="connsiteX11" fmla="*/ 4175185 w 4685320"/>
                <a:gd name="connsiteY11" fmla="*/ 1104181 h 1461108"/>
                <a:gd name="connsiteX12" fmla="*/ 4149306 w 4685320"/>
                <a:gd name="connsiteY12" fmla="*/ 1078302 h 1461108"/>
                <a:gd name="connsiteX13" fmla="*/ 4088921 w 4685320"/>
                <a:gd name="connsiteY13" fmla="*/ 1000664 h 1461108"/>
                <a:gd name="connsiteX14" fmla="*/ 4063042 w 4685320"/>
                <a:gd name="connsiteY14" fmla="*/ 992037 h 1461108"/>
                <a:gd name="connsiteX15" fmla="*/ 4002657 w 4685320"/>
                <a:gd name="connsiteY15" fmla="*/ 957532 h 1461108"/>
                <a:gd name="connsiteX16" fmla="*/ 3942272 w 4685320"/>
                <a:gd name="connsiteY16" fmla="*/ 940279 h 1461108"/>
                <a:gd name="connsiteX17" fmla="*/ 3933645 w 4685320"/>
                <a:gd name="connsiteY17" fmla="*/ 914400 h 1461108"/>
                <a:gd name="connsiteX18" fmla="*/ 3925019 w 4685320"/>
                <a:gd name="connsiteY18" fmla="*/ 879894 h 1461108"/>
                <a:gd name="connsiteX19" fmla="*/ 3907766 w 4685320"/>
                <a:gd name="connsiteY19" fmla="*/ 828136 h 1461108"/>
                <a:gd name="connsiteX20" fmla="*/ 3821502 w 4685320"/>
                <a:gd name="connsiteY20" fmla="*/ 854015 h 1461108"/>
                <a:gd name="connsiteX21" fmla="*/ 3743864 w 4685320"/>
                <a:gd name="connsiteY21" fmla="*/ 888520 h 1461108"/>
                <a:gd name="connsiteX22" fmla="*/ 3692106 w 4685320"/>
                <a:gd name="connsiteY22" fmla="*/ 879894 h 1461108"/>
                <a:gd name="connsiteX23" fmla="*/ 3648974 w 4685320"/>
                <a:gd name="connsiteY23" fmla="*/ 828136 h 1461108"/>
                <a:gd name="connsiteX24" fmla="*/ 3623095 w 4685320"/>
                <a:gd name="connsiteY24" fmla="*/ 802256 h 1461108"/>
                <a:gd name="connsiteX25" fmla="*/ 3614468 w 4685320"/>
                <a:gd name="connsiteY25" fmla="*/ 776377 h 1461108"/>
                <a:gd name="connsiteX26" fmla="*/ 3562710 w 4685320"/>
                <a:gd name="connsiteY26" fmla="*/ 750498 h 1461108"/>
                <a:gd name="connsiteX27" fmla="*/ 3303917 w 4685320"/>
                <a:gd name="connsiteY27" fmla="*/ 741871 h 1461108"/>
                <a:gd name="connsiteX28" fmla="*/ 3252159 w 4685320"/>
                <a:gd name="connsiteY28" fmla="*/ 715992 h 1461108"/>
                <a:gd name="connsiteX29" fmla="*/ 3226279 w 4685320"/>
                <a:gd name="connsiteY29" fmla="*/ 664234 h 1461108"/>
                <a:gd name="connsiteX30" fmla="*/ 3217653 w 4685320"/>
                <a:gd name="connsiteY30" fmla="*/ 629728 h 1461108"/>
                <a:gd name="connsiteX31" fmla="*/ 3209027 w 4685320"/>
                <a:gd name="connsiteY31" fmla="*/ 577969 h 1461108"/>
                <a:gd name="connsiteX32" fmla="*/ 3200400 w 4685320"/>
                <a:gd name="connsiteY32" fmla="*/ 552090 h 1461108"/>
                <a:gd name="connsiteX33" fmla="*/ 3174521 w 4685320"/>
                <a:gd name="connsiteY33" fmla="*/ 543464 h 1461108"/>
                <a:gd name="connsiteX34" fmla="*/ 3122762 w 4685320"/>
                <a:gd name="connsiteY34" fmla="*/ 508958 h 1461108"/>
                <a:gd name="connsiteX35" fmla="*/ 3096883 w 4685320"/>
                <a:gd name="connsiteY35" fmla="*/ 491705 h 1461108"/>
                <a:gd name="connsiteX36" fmla="*/ 3079630 w 4685320"/>
                <a:gd name="connsiteY36" fmla="*/ 405441 h 1461108"/>
                <a:gd name="connsiteX37" fmla="*/ 3062378 w 4685320"/>
                <a:gd name="connsiteY37" fmla="*/ 353683 h 1461108"/>
                <a:gd name="connsiteX38" fmla="*/ 3010619 w 4685320"/>
                <a:gd name="connsiteY38" fmla="*/ 319177 h 1461108"/>
                <a:gd name="connsiteX39" fmla="*/ 2993366 w 4685320"/>
                <a:gd name="connsiteY39" fmla="*/ 293298 h 1461108"/>
                <a:gd name="connsiteX40" fmla="*/ 2967487 w 4685320"/>
                <a:gd name="connsiteY40" fmla="*/ 276045 h 1461108"/>
                <a:gd name="connsiteX41" fmla="*/ 2932981 w 4685320"/>
                <a:gd name="connsiteY41" fmla="*/ 224286 h 1461108"/>
                <a:gd name="connsiteX42" fmla="*/ 2915728 w 4685320"/>
                <a:gd name="connsiteY42" fmla="*/ 198407 h 1461108"/>
                <a:gd name="connsiteX43" fmla="*/ 2889849 w 4685320"/>
                <a:gd name="connsiteY43" fmla="*/ 189781 h 1461108"/>
                <a:gd name="connsiteX44" fmla="*/ 2863970 w 4685320"/>
                <a:gd name="connsiteY44" fmla="*/ 207034 h 1461108"/>
                <a:gd name="connsiteX45" fmla="*/ 2838091 w 4685320"/>
                <a:gd name="connsiteY45" fmla="*/ 284671 h 1461108"/>
                <a:gd name="connsiteX46" fmla="*/ 2820838 w 4685320"/>
                <a:gd name="connsiteY46" fmla="*/ 353683 h 1461108"/>
                <a:gd name="connsiteX47" fmla="*/ 2786332 w 4685320"/>
                <a:gd name="connsiteY47" fmla="*/ 405441 h 1461108"/>
                <a:gd name="connsiteX48" fmla="*/ 2743200 w 4685320"/>
                <a:gd name="connsiteY48" fmla="*/ 448573 h 1461108"/>
                <a:gd name="connsiteX49" fmla="*/ 2717321 w 4685320"/>
                <a:gd name="connsiteY49" fmla="*/ 457200 h 1461108"/>
                <a:gd name="connsiteX50" fmla="*/ 2665562 w 4685320"/>
                <a:gd name="connsiteY50" fmla="*/ 491705 h 1461108"/>
                <a:gd name="connsiteX51" fmla="*/ 2605178 w 4685320"/>
                <a:gd name="connsiteY51" fmla="*/ 569343 h 1461108"/>
                <a:gd name="connsiteX52" fmla="*/ 2562045 w 4685320"/>
                <a:gd name="connsiteY52" fmla="*/ 612475 h 1461108"/>
                <a:gd name="connsiteX53" fmla="*/ 2518913 w 4685320"/>
                <a:gd name="connsiteY53" fmla="*/ 655607 h 1461108"/>
                <a:gd name="connsiteX54" fmla="*/ 2493034 w 4685320"/>
                <a:gd name="connsiteY54" fmla="*/ 681486 h 1461108"/>
                <a:gd name="connsiteX55" fmla="*/ 2467155 w 4685320"/>
                <a:gd name="connsiteY55" fmla="*/ 690113 h 1461108"/>
                <a:gd name="connsiteX56" fmla="*/ 2415396 w 4685320"/>
                <a:gd name="connsiteY56" fmla="*/ 715992 h 1461108"/>
                <a:gd name="connsiteX57" fmla="*/ 2389517 w 4685320"/>
                <a:gd name="connsiteY57" fmla="*/ 707366 h 1461108"/>
                <a:gd name="connsiteX58" fmla="*/ 2346385 w 4685320"/>
                <a:gd name="connsiteY58" fmla="*/ 655607 h 1461108"/>
                <a:gd name="connsiteX59" fmla="*/ 2320506 w 4685320"/>
                <a:gd name="connsiteY59" fmla="*/ 629728 h 1461108"/>
                <a:gd name="connsiteX60" fmla="*/ 2303253 w 4685320"/>
                <a:gd name="connsiteY60" fmla="*/ 603849 h 1461108"/>
                <a:gd name="connsiteX61" fmla="*/ 2277374 w 4685320"/>
                <a:gd name="connsiteY61" fmla="*/ 595222 h 1461108"/>
                <a:gd name="connsiteX62" fmla="*/ 2225615 w 4685320"/>
                <a:gd name="connsiteY62" fmla="*/ 560717 h 1461108"/>
                <a:gd name="connsiteX63" fmla="*/ 2173857 w 4685320"/>
                <a:gd name="connsiteY63" fmla="*/ 526211 h 1461108"/>
                <a:gd name="connsiteX64" fmla="*/ 2147978 w 4685320"/>
                <a:gd name="connsiteY64" fmla="*/ 448573 h 1461108"/>
                <a:gd name="connsiteX65" fmla="*/ 2130725 w 4685320"/>
                <a:gd name="connsiteY65" fmla="*/ 396815 h 1461108"/>
                <a:gd name="connsiteX66" fmla="*/ 2113472 w 4685320"/>
                <a:gd name="connsiteY66" fmla="*/ 284671 h 1461108"/>
                <a:gd name="connsiteX67" fmla="*/ 2087593 w 4685320"/>
                <a:gd name="connsiteY67" fmla="*/ 293298 h 1461108"/>
                <a:gd name="connsiteX68" fmla="*/ 2061713 w 4685320"/>
                <a:gd name="connsiteY68" fmla="*/ 319177 h 1461108"/>
                <a:gd name="connsiteX69" fmla="*/ 2027208 w 4685320"/>
                <a:gd name="connsiteY69" fmla="*/ 370936 h 1461108"/>
                <a:gd name="connsiteX70" fmla="*/ 2009955 w 4685320"/>
                <a:gd name="connsiteY70" fmla="*/ 396815 h 1461108"/>
                <a:gd name="connsiteX71" fmla="*/ 1984076 w 4685320"/>
                <a:gd name="connsiteY71" fmla="*/ 414068 h 1461108"/>
                <a:gd name="connsiteX72" fmla="*/ 1940944 w 4685320"/>
                <a:gd name="connsiteY72" fmla="*/ 491705 h 1461108"/>
                <a:gd name="connsiteX73" fmla="*/ 1923691 w 4685320"/>
                <a:gd name="connsiteY73" fmla="*/ 517585 h 1461108"/>
                <a:gd name="connsiteX74" fmla="*/ 1897812 w 4685320"/>
                <a:gd name="connsiteY74" fmla="*/ 526211 h 1461108"/>
                <a:gd name="connsiteX75" fmla="*/ 1871932 w 4685320"/>
                <a:gd name="connsiteY75" fmla="*/ 543464 h 1461108"/>
                <a:gd name="connsiteX76" fmla="*/ 1863306 w 4685320"/>
                <a:gd name="connsiteY76" fmla="*/ 569343 h 1461108"/>
                <a:gd name="connsiteX77" fmla="*/ 1846053 w 4685320"/>
                <a:gd name="connsiteY77" fmla="*/ 595222 h 1461108"/>
                <a:gd name="connsiteX78" fmla="*/ 1820174 w 4685320"/>
                <a:gd name="connsiteY78" fmla="*/ 646981 h 1461108"/>
                <a:gd name="connsiteX79" fmla="*/ 1794295 w 4685320"/>
                <a:gd name="connsiteY79" fmla="*/ 698739 h 1461108"/>
                <a:gd name="connsiteX80" fmla="*/ 1759789 w 4685320"/>
                <a:gd name="connsiteY80" fmla="*/ 715992 h 1461108"/>
                <a:gd name="connsiteX81" fmla="*/ 1682151 w 4685320"/>
                <a:gd name="connsiteY81" fmla="*/ 698739 h 1461108"/>
                <a:gd name="connsiteX82" fmla="*/ 1630393 w 4685320"/>
                <a:gd name="connsiteY82" fmla="*/ 655607 h 1461108"/>
                <a:gd name="connsiteX83" fmla="*/ 1613140 w 4685320"/>
                <a:gd name="connsiteY83" fmla="*/ 629728 h 1461108"/>
                <a:gd name="connsiteX84" fmla="*/ 1578634 w 4685320"/>
                <a:gd name="connsiteY84" fmla="*/ 552090 h 1461108"/>
                <a:gd name="connsiteX85" fmla="*/ 1544128 w 4685320"/>
                <a:gd name="connsiteY85" fmla="*/ 474452 h 1461108"/>
                <a:gd name="connsiteX86" fmla="*/ 1518249 w 4685320"/>
                <a:gd name="connsiteY86" fmla="*/ 483079 h 1461108"/>
                <a:gd name="connsiteX87" fmla="*/ 1466491 w 4685320"/>
                <a:gd name="connsiteY87" fmla="*/ 517585 h 1461108"/>
                <a:gd name="connsiteX88" fmla="*/ 1414732 w 4685320"/>
                <a:gd name="connsiteY88" fmla="*/ 508958 h 1461108"/>
                <a:gd name="connsiteX89" fmla="*/ 1354347 w 4685320"/>
                <a:gd name="connsiteY89" fmla="*/ 439947 h 1461108"/>
                <a:gd name="connsiteX90" fmla="*/ 1302589 w 4685320"/>
                <a:gd name="connsiteY90" fmla="*/ 388188 h 1461108"/>
                <a:gd name="connsiteX91" fmla="*/ 1285336 w 4685320"/>
                <a:gd name="connsiteY91" fmla="*/ 362309 h 1461108"/>
                <a:gd name="connsiteX92" fmla="*/ 1259457 w 4685320"/>
                <a:gd name="connsiteY92" fmla="*/ 336430 h 1461108"/>
                <a:gd name="connsiteX93" fmla="*/ 1233578 w 4685320"/>
                <a:gd name="connsiteY93" fmla="*/ 284671 h 1461108"/>
                <a:gd name="connsiteX94" fmla="*/ 1216325 w 4685320"/>
                <a:gd name="connsiteY94" fmla="*/ 232913 h 1461108"/>
                <a:gd name="connsiteX95" fmla="*/ 1181819 w 4685320"/>
                <a:gd name="connsiteY95" fmla="*/ 181154 h 1461108"/>
                <a:gd name="connsiteX96" fmla="*/ 1147313 w 4685320"/>
                <a:gd name="connsiteY96" fmla="*/ 138022 h 1461108"/>
                <a:gd name="connsiteX97" fmla="*/ 1104181 w 4685320"/>
                <a:gd name="connsiteY97" fmla="*/ 94890 h 1461108"/>
                <a:gd name="connsiteX98" fmla="*/ 1061049 w 4685320"/>
                <a:gd name="connsiteY98" fmla="*/ 86264 h 1461108"/>
                <a:gd name="connsiteX99" fmla="*/ 1000664 w 4685320"/>
                <a:gd name="connsiteY99" fmla="*/ 69011 h 1461108"/>
                <a:gd name="connsiteX100" fmla="*/ 974785 w 4685320"/>
                <a:gd name="connsiteY100" fmla="*/ 17252 h 1461108"/>
                <a:gd name="connsiteX101" fmla="*/ 948906 w 4685320"/>
                <a:gd name="connsiteY101" fmla="*/ 0 h 1461108"/>
                <a:gd name="connsiteX102" fmla="*/ 923027 w 4685320"/>
                <a:gd name="connsiteY102" fmla="*/ 8626 h 1461108"/>
                <a:gd name="connsiteX103" fmla="*/ 897147 w 4685320"/>
                <a:gd name="connsiteY103" fmla="*/ 60385 h 1461108"/>
                <a:gd name="connsiteX104" fmla="*/ 879895 w 4685320"/>
                <a:gd name="connsiteY104" fmla="*/ 86264 h 1461108"/>
                <a:gd name="connsiteX105" fmla="*/ 862642 w 4685320"/>
                <a:gd name="connsiteY105" fmla="*/ 155275 h 1461108"/>
                <a:gd name="connsiteX106" fmla="*/ 854015 w 4685320"/>
                <a:gd name="connsiteY106" fmla="*/ 189781 h 1461108"/>
                <a:gd name="connsiteX107" fmla="*/ 819510 w 4685320"/>
                <a:gd name="connsiteY107" fmla="*/ 267419 h 1461108"/>
                <a:gd name="connsiteX108" fmla="*/ 793630 w 4685320"/>
                <a:gd name="connsiteY108" fmla="*/ 276045 h 1461108"/>
                <a:gd name="connsiteX109" fmla="*/ 741872 w 4685320"/>
                <a:gd name="connsiteY109" fmla="*/ 310551 h 1461108"/>
                <a:gd name="connsiteX110" fmla="*/ 690113 w 4685320"/>
                <a:gd name="connsiteY110" fmla="*/ 327803 h 1461108"/>
                <a:gd name="connsiteX111" fmla="*/ 638355 w 4685320"/>
                <a:gd name="connsiteY111" fmla="*/ 370936 h 1461108"/>
                <a:gd name="connsiteX112" fmla="*/ 586596 w 4685320"/>
                <a:gd name="connsiteY112" fmla="*/ 405441 h 1461108"/>
                <a:gd name="connsiteX113" fmla="*/ 560717 w 4685320"/>
                <a:gd name="connsiteY113" fmla="*/ 431320 h 1461108"/>
                <a:gd name="connsiteX114" fmla="*/ 534838 w 4685320"/>
                <a:gd name="connsiteY114" fmla="*/ 448573 h 1461108"/>
                <a:gd name="connsiteX115" fmla="*/ 500332 w 4685320"/>
                <a:gd name="connsiteY115" fmla="*/ 500332 h 1461108"/>
                <a:gd name="connsiteX116" fmla="*/ 491706 w 4685320"/>
                <a:gd name="connsiteY116" fmla="*/ 526211 h 1461108"/>
                <a:gd name="connsiteX117" fmla="*/ 465827 w 4685320"/>
                <a:gd name="connsiteY117" fmla="*/ 534837 h 1461108"/>
                <a:gd name="connsiteX118" fmla="*/ 439947 w 4685320"/>
                <a:gd name="connsiteY118" fmla="*/ 552090 h 1461108"/>
                <a:gd name="connsiteX119" fmla="*/ 414068 w 4685320"/>
                <a:gd name="connsiteY119" fmla="*/ 560717 h 1461108"/>
                <a:gd name="connsiteX120" fmla="*/ 379562 w 4685320"/>
                <a:gd name="connsiteY120" fmla="*/ 577969 h 1461108"/>
                <a:gd name="connsiteX121" fmla="*/ 353683 w 4685320"/>
                <a:gd name="connsiteY121" fmla="*/ 595222 h 1461108"/>
                <a:gd name="connsiteX122" fmla="*/ 327804 w 4685320"/>
                <a:gd name="connsiteY122" fmla="*/ 603849 h 1461108"/>
                <a:gd name="connsiteX123" fmla="*/ 276045 w 4685320"/>
                <a:gd name="connsiteY123" fmla="*/ 629728 h 1461108"/>
                <a:gd name="connsiteX124" fmla="*/ 250166 w 4685320"/>
                <a:gd name="connsiteY124" fmla="*/ 621102 h 1461108"/>
                <a:gd name="connsiteX125" fmla="*/ 241540 w 4685320"/>
                <a:gd name="connsiteY125" fmla="*/ 595222 h 1461108"/>
                <a:gd name="connsiteX126" fmla="*/ 215661 w 4685320"/>
                <a:gd name="connsiteY126" fmla="*/ 569343 h 1461108"/>
                <a:gd name="connsiteX127" fmla="*/ 198408 w 4685320"/>
                <a:gd name="connsiteY127" fmla="*/ 543464 h 1461108"/>
                <a:gd name="connsiteX128" fmla="*/ 163902 w 4685320"/>
                <a:gd name="connsiteY128" fmla="*/ 534837 h 1461108"/>
                <a:gd name="connsiteX129" fmla="*/ 112144 w 4685320"/>
                <a:gd name="connsiteY129" fmla="*/ 560717 h 1461108"/>
                <a:gd name="connsiteX130" fmla="*/ 86264 w 4685320"/>
                <a:gd name="connsiteY130" fmla="*/ 569343 h 1461108"/>
                <a:gd name="connsiteX131" fmla="*/ 60385 w 4685320"/>
                <a:gd name="connsiteY131" fmla="*/ 1069675 h 1461108"/>
                <a:gd name="connsiteX132" fmla="*/ 43132 w 4685320"/>
                <a:gd name="connsiteY132" fmla="*/ 1155939 h 1461108"/>
                <a:gd name="connsiteX133" fmla="*/ 17253 w 4685320"/>
                <a:gd name="connsiteY133" fmla="*/ 1242203 h 1461108"/>
                <a:gd name="connsiteX134" fmla="*/ 8627 w 4685320"/>
                <a:gd name="connsiteY134" fmla="*/ 1268083 h 1461108"/>
                <a:gd name="connsiteX135" fmla="*/ 0 w 4685320"/>
                <a:gd name="connsiteY135" fmla="*/ 1293962 h 1461108"/>
                <a:gd name="connsiteX136" fmla="*/ 543464 w 4685320"/>
                <a:gd name="connsiteY136" fmla="*/ 1397479 h 1461108"/>
                <a:gd name="connsiteX137" fmla="*/ 2182483 w 4685320"/>
                <a:gd name="connsiteY137" fmla="*/ 1380226 h 1461108"/>
                <a:gd name="connsiteX138" fmla="*/ 2424023 w 4685320"/>
                <a:gd name="connsiteY138" fmla="*/ 1371600 h 1461108"/>
                <a:gd name="connsiteX139" fmla="*/ 2449902 w 4685320"/>
                <a:gd name="connsiteY139" fmla="*/ 1362973 h 1461108"/>
                <a:gd name="connsiteX140" fmla="*/ 2501661 w 4685320"/>
                <a:gd name="connsiteY140" fmla="*/ 1354347 h 1461108"/>
                <a:gd name="connsiteX141" fmla="*/ 2897320 w 4685320"/>
                <a:gd name="connsiteY141" fmla="*/ 1293961 h 1461108"/>
                <a:gd name="connsiteX142" fmla="*/ 3120720 w 4685320"/>
                <a:gd name="connsiteY142" fmla="*/ 1297204 h 1461108"/>
                <a:gd name="connsiteX143" fmla="*/ 3537842 w 4685320"/>
                <a:gd name="connsiteY143" fmla="*/ 1406105 h 1461108"/>
                <a:gd name="connsiteX144" fmla="*/ 3680524 w 4685320"/>
                <a:gd name="connsiteY144" fmla="*/ 1409347 h 1461108"/>
                <a:gd name="connsiteX145" fmla="*/ 3684348 w 4685320"/>
                <a:gd name="connsiteY145" fmla="*/ 1362974 h 1461108"/>
                <a:gd name="connsiteX146" fmla="*/ 3986271 w 4685320"/>
                <a:gd name="connsiteY146" fmla="*/ 1431984 h 1461108"/>
                <a:gd name="connsiteX147" fmla="*/ 4470363 w 4685320"/>
                <a:gd name="connsiteY147" fmla="*/ 1457864 h 1461108"/>
                <a:gd name="connsiteX148" fmla="*/ 4632385 w 4685320"/>
                <a:gd name="connsiteY148" fmla="*/ 1362973 h 1461108"/>
                <a:gd name="connsiteX149" fmla="*/ 4658264 w 4685320"/>
                <a:gd name="connsiteY149" fmla="*/ 1354347 h 1461108"/>
                <a:gd name="connsiteX150" fmla="*/ 4684144 w 4685320"/>
                <a:gd name="connsiteY150" fmla="*/ 1302588 h 1461108"/>
                <a:gd name="connsiteX0" fmla="*/ 4684144 w 4685320"/>
                <a:gd name="connsiteY0" fmla="*/ 1371600 h 1461108"/>
                <a:gd name="connsiteX1" fmla="*/ 4675517 w 4685320"/>
                <a:gd name="connsiteY1" fmla="*/ 1293962 h 1461108"/>
                <a:gd name="connsiteX2" fmla="*/ 4666891 w 4685320"/>
                <a:gd name="connsiteY2" fmla="*/ 1268083 h 1461108"/>
                <a:gd name="connsiteX3" fmla="*/ 4589253 w 4685320"/>
                <a:gd name="connsiteY3" fmla="*/ 1224951 h 1461108"/>
                <a:gd name="connsiteX4" fmla="*/ 4546121 w 4685320"/>
                <a:gd name="connsiteY4" fmla="*/ 1216324 h 1461108"/>
                <a:gd name="connsiteX5" fmla="*/ 4520242 w 4685320"/>
                <a:gd name="connsiteY5" fmla="*/ 1207698 h 1461108"/>
                <a:gd name="connsiteX6" fmla="*/ 4494362 w 4685320"/>
                <a:gd name="connsiteY6" fmla="*/ 1155939 h 1461108"/>
                <a:gd name="connsiteX7" fmla="*/ 4468483 w 4685320"/>
                <a:gd name="connsiteY7" fmla="*/ 1147313 h 1461108"/>
                <a:gd name="connsiteX8" fmla="*/ 4339087 w 4685320"/>
                <a:gd name="connsiteY8" fmla="*/ 1155939 h 1461108"/>
                <a:gd name="connsiteX9" fmla="*/ 4295955 w 4685320"/>
                <a:gd name="connsiteY9" fmla="*/ 1147313 h 1461108"/>
                <a:gd name="connsiteX10" fmla="*/ 4278702 w 4685320"/>
                <a:gd name="connsiteY10" fmla="*/ 1121434 h 1461108"/>
                <a:gd name="connsiteX11" fmla="*/ 4175185 w 4685320"/>
                <a:gd name="connsiteY11" fmla="*/ 1104181 h 1461108"/>
                <a:gd name="connsiteX12" fmla="*/ 4149306 w 4685320"/>
                <a:gd name="connsiteY12" fmla="*/ 1078302 h 1461108"/>
                <a:gd name="connsiteX13" fmla="*/ 4088921 w 4685320"/>
                <a:gd name="connsiteY13" fmla="*/ 1000664 h 1461108"/>
                <a:gd name="connsiteX14" fmla="*/ 4063042 w 4685320"/>
                <a:gd name="connsiteY14" fmla="*/ 992037 h 1461108"/>
                <a:gd name="connsiteX15" fmla="*/ 4002657 w 4685320"/>
                <a:gd name="connsiteY15" fmla="*/ 957532 h 1461108"/>
                <a:gd name="connsiteX16" fmla="*/ 3942272 w 4685320"/>
                <a:gd name="connsiteY16" fmla="*/ 940279 h 1461108"/>
                <a:gd name="connsiteX17" fmla="*/ 3933645 w 4685320"/>
                <a:gd name="connsiteY17" fmla="*/ 914400 h 1461108"/>
                <a:gd name="connsiteX18" fmla="*/ 3925019 w 4685320"/>
                <a:gd name="connsiteY18" fmla="*/ 879894 h 1461108"/>
                <a:gd name="connsiteX19" fmla="*/ 3907766 w 4685320"/>
                <a:gd name="connsiteY19" fmla="*/ 828136 h 1461108"/>
                <a:gd name="connsiteX20" fmla="*/ 3821502 w 4685320"/>
                <a:gd name="connsiteY20" fmla="*/ 854015 h 1461108"/>
                <a:gd name="connsiteX21" fmla="*/ 3743864 w 4685320"/>
                <a:gd name="connsiteY21" fmla="*/ 888520 h 1461108"/>
                <a:gd name="connsiteX22" fmla="*/ 3692106 w 4685320"/>
                <a:gd name="connsiteY22" fmla="*/ 879894 h 1461108"/>
                <a:gd name="connsiteX23" fmla="*/ 3648974 w 4685320"/>
                <a:gd name="connsiteY23" fmla="*/ 828136 h 1461108"/>
                <a:gd name="connsiteX24" fmla="*/ 3623095 w 4685320"/>
                <a:gd name="connsiteY24" fmla="*/ 802256 h 1461108"/>
                <a:gd name="connsiteX25" fmla="*/ 3614468 w 4685320"/>
                <a:gd name="connsiteY25" fmla="*/ 776377 h 1461108"/>
                <a:gd name="connsiteX26" fmla="*/ 3562710 w 4685320"/>
                <a:gd name="connsiteY26" fmla="*/ 750498 h 1461108"/>
                <a:gd name="connsiteX27" fmla="*/ 3303917 w 4685320"/>
                <a:gd name="connsiteY27" fmla="*/ 741871 h 1461108"/>
                <a:gd name="connsiteX28" fmla="*/ 3252159 w 4685320"/>
                <a:gd name="connsiteY28" fmla="*/ 715992 h 1461108"/>
                <a:gd name="connsiteX29" fmla="*/ 3226279 w 4685320"/>
                <a:gd name="connsiteY29" fmla="*/ 664234 h 1461108"/>
                <a:gd name="connsiteX30" fmla="*/ 3217653 w 4685320"/>
                <a:gd name="connsiteY30" fmla="*/ 629728 h 1461108"/>
                <a:gd name="connsiteX31" fmla="*/ 3209027 w 4685320"/>
                <a:gd name="connsiteY31" fmla="*/ 577969 h 1461108"/>
                <a:gd name="connsiteX32" fmla="*/ 3200400 w 4685320"/>
                <a:gd name="connsiteY32" fmla="*/ 552090 h 1461108"/>
                <a:gd name="connsiteX33" fmla="*/ 3174521 w 4685320"/>
                <a:gd name="connsiteY33" fmla="*/ 543464 h 1461108"/>
                <a:gd name="connsiteX34" fmla="*/ 3122762 w 4685320"/>
                <a:gd name="connsiteY34" fmla="*/ 508958 h 1461108"/>
                <a:gd name="connsiteX35" fmla="*/ 3096883 w 4685320"/>
                <a:gd name="connsiteY35" fmla="*/ 491705 h 1461108"/>
                <a:gd name="connsiteX36" fmla="*/ 3079630 w 4685320"/>
                <a:gd name="connsiteY36" fmla="*/ 405441 h 1461108"/>
                <a:gd name="connsiteX37" fmla="*/ 3062378 w 4685320"/>
                <a:gd name="connsiteY37" fmla="*/ 353683 h 1461108"/>
                <a:gd name="connsiteX38" fmla="*/ 3010619 w 4685320"/>
                <a:gd name="connsiteY38" fmla="*/ 319177 h 1461108"/>
                <a:gd name="connsiteX39" fmla="*/ 2993366 w 4685320"/>
                <a:gd name="connsiteY39" fmla="*/ 293298 h 1461108"/>
                <a:gd name="connsiteX40" fmla="*/ 2967487 w 4685320"/>
                <a:gd name="connsiteY40" fmla="*/ 276045 h 1461108"/>
                <a:gd name="connsiteX41" fmla="*/ 2932981 w 4685320"/>
                <a:gd name="connsiteY41" fmla="*/ 224286 h 1461108"/>
                <a:gd name="connsiteX42" fmla="*/ 2915728 w 4685320"/>
                <a:gd name="connsiteY42" fmla="*/ 198407 h 1461108"/>
                <a:gd name="connsiteX43" fmla="*/ 2889849 w 4685320"/>
                <a:gd name="connsiteY43" fmla="*/ 189781 h 1461108"/>
                <a:gd name="connsiteX44" fmla="*/ 2863970 w 4685320"/>
                <a:gd name="connsiteY44" fmla="*/ 207034 h 1461108"/>
                <a:gd name="connsiteX45" fmla="*/ 2838091 w 4685320"/>
                <a:gd name="connsiteY45" fmla="*/ 284671 h 1461108"/>
                <a:gd name="connsiteX46" fmla="*/ 2820838 w 4685320"/>
                <a:gd name="connsiteY46" fmla="*/ 353683 h 1461108"/>
                <a:gd name="connsiteX47" fmla="*/ 2786332 w 4685320"/>
                <a:gd name="connsiteY47" fmla="*/ 405441 h 1461108"/>
                <a:gd name="connsiteX48" fmla="*/ 2743200 w 4685320"/>
                <a:gd name="connsiteY48" fmla="*/ 448573 h 1461108"/>
                <a:gd name="connsiteX49" fmla="*/ 2717321 w 4685320"/>
                <a:gd name="connsiteY49" fmla="*/ 457200 h 1461108"/>
                <a:gd name="connsiteX50" fmla="*/ 2665562 w 4685320"/>
                <a:gd name="connsiteY50" fmla="*/ 491705 h 1461108"/>
                <a:gd name="connsiteX51" fmla="*/ 2605178 w 4685320"/>
                <a:gd name="connsiteY51" fmla="*/ 569343 h 1461108"/>
                <a:gd name="connsiteX52" fmla="*/ 2562045 w 4685320"/>
                <a:gd name="connsiteY52" fmla="*/ 612475 h 1461108"/>
                <a:gd name="connsiteX53" fmla="*/ 2518913 w 4685320"/>
                <a:gd name="connsiteY53" fmla="*/ 655607 h 1461108"/>
                <a:gd name="connsiteX54" fmla="*/ 2493034 w 4685320"/>
                <a:gd name="connsiteY54" fmla="*/ 681486 h 1461108"/>
                <a:gd name="connsiteX55" fmla="*/ 2467155 w 4685320"/>
                <a:gd name="connsiteY55" fmla="*/ 690113 h 1461108"/>
                <a:gd name="connsiteX56" fmla="*/ 2415396 w 4685320"/>
                <a:gd name="connsiteY56" fmla="*/ 715992 h 1461108"/>
                <a:gd name="connsiteX57" fmla="*/ 2389517 w 4685320"/>
                <a:gd name="connsiteY57" fmla="*/ 707366 h 1461108"/>
                <a:gd name="connsiteX58" fmla="*/ 2346385 w 4685320"/>
                <a:gd name="connsiteY58" fmla="*/ 655607 h 1461108"/>
                <a:gd name="connsiteX59" fmla="*/ 2320506 w 4685320"/>
                <a:gd name="connsiteY59" fmla="*/ 629728 h 1461108"/>
                <a:gd name="connsiteX60" fmla="*/ 2303253 w 4685320"/>
                <a:gd name="connsiteY60" fmla="*/ 603849 h 1461108"/>
                <a:gd name="connsiteX61" fmla="*/ 2277374 w 4685320"/>
                <a:gd name="connsiteY61" fmla="*/ 595222 h 1461108"/>
                <a:gd name="connsiteX62" fmla="*/ 2225615 w 4685320"/>
                <a:gd name="connsiteY62" fmla="*/ 560717 h 1461108"/>
                <a:gd name="connsiteX63" fmla="*/ 2173857 w 4685320"/>
                <a:gd name="connsiteY63" fmla="*/ 526211 h 1461108"/>
                <a:gd name="connsiteX64" fmla="*/ 2147978 w 4685320"/>
                <a:gd name="connsiteY64" fmla="*/ 448573 h 1461108"/>
                <a:gd name="connsiteX65" fmla="*/ 2130725 w 4685320"/>
                <a:gd name="connsiteY65" fmla="*/ 396815 h 1461108"/>
                <a:gd name="connsiteX66" fmla="*/ 2113472 w 4685320"/>
                <a:gd name="connsiteY66" fmla="*/ 284671 h 1461108"/>
                <a:gd name="connsiteX67" fmla="*/ 2087593 w 4685320"/>
                <a:gd name="connsiteY67" fmla="*/ 293298 h 1461108"/>
                <a:gd name="connsiteX68" fmla="*/ 2061713 w 4685320"/>
                <a:gd name="connsiteY68" fmla="*/ 319177 h 1461108"/>
                <a:gd name="connsiteX69" fmla="*/ 2027208 w 4685320"/>
                <a:gd name="connsiteY69" fmla="*/ 370936 h 1461108"/>
                <a:gd name="connsiteX70" fmla="*/ 2009955 w 4685320"/>
                <a:gd name="connsiteY70" fmla="*/ 396815 h 1461108"/>
                <a:gd name="connsiteX71" fmla="*/ 1984076 w 4685320"/>
                <a:gd name="connsiteY71" fmla="*/ 414068 h 1461108"/>
                <a:gd name="connsiteX72" fmla="*/ 1940944 w 4685320"/>
                <a:gd name="connsiteY72" fmla="*/ 491705 h 1461108"/>
                <a:gd name="connsiteX73" fmla="*/ 1923691 w 4685320"/>
                <a:gd name="connsiteY73" fmla="*/ 517585 h 1461108"/>
                <a:gd name="connsiteX74" fmla="*/ 1897812 w 4685320"/>
                <a:gd name="connsiteY74" fmla="*/ 526211 h 1461108"/>
                <a:gd name="connsiteX75" fmla="*/ 1871932 w 4685320"/>
                <a:gd name="connsiteY75" fmla="*/ 543464 h 1461108"/>
                <a:gd name="connsiteX76" fmla="*/ 1863306 w 4685320"/>
                <a:gd name="connsiteY76" fmla="*/ 569343 h 1461108"/>
                <a:gd name="connsiteX77" fmla="*/ 1846053 w 4685320"/>
                <a:gd name="connsiteY77" fmla="*/ 595222 h 1461108"/>
                <a:gd name="connsiteX78" fmla="*/ 1820174 w 4685320"/>
                <a:gd name="connsiteY78" fmla="*/ 646981 h 1461108"/>
                <a:gd name="connsiteX79" fmla="*/ 1794295 w 4685320"/>
                <a:gd name="connsiteY79" fmla="*/ 698739 h 1461108"/>
                <a:gd name="connsiteX80" fmla="*/ 1759789 w 4685320"/>
                <a:gd name="connsiteY80" fmla="*/ 715992 h 1461108"/>
                <a:gd name="connsiteX81" fmla="*/ 1682151 w 4685320"/>
                <a:gd name="connsiteY81" fmla="*/ 698739 h 1461108"/>
                <a:gd name="connsiteX82" fmla="*/ 1630393 w 4685320"/>
                <a:gd name="connsiteY82" fmla="*/ 655607 h 1461108"/>
                <a:gd name="connsiteX83" fmla="*/ 1613140 w 4685320"/>
                <a:gd name="connsiteY83" fmla="*/ 629728 h 1461108"/>
                <a:gd name="connsiteX84" fmla="*/ 1578634 w 4685320"/>
                <a:gd name="connsiteY84" fmla="*/ 552090 h 1461108"/>
                <a:gd name="connsiteX85" fmla="*/ 1544128 w 4685320"/>
                <a:gd name="connsiteY85" fmla="*/ 474452 h 1461108"/>
                <a:gd name="connsiteX86" fmla="*/ 1518249 w 4685320"/>
                <a:gd name="connsiteY86" fmla="*/ 483079 h 1461108"/>
                <a:gd name="connsiteX87" fmla="*/ 1466491 w 4685320"/>
                <a:gd name="connsiteY87" fmla="*/ 517585 h 1461108"/>
                <a:gd name="connsiteX88" fmla="*/ 1414732 w 4685320"/>
                <a:gd name="connsiteY88" fmla="*/ 508958 h 1461108"/>
                <a:gd name="connsiteX89" fmla="*/ 1354347 w 4685320"/>
                <a:gd name="connsiteY89" fmla="*/ 439947 h 1461108"/>
                <a:gd name="connsiteX90" fmla="*/ 1302589 w 4685320"/>
                <a:gd name="connsiteY90" fmla="*/ 388188 h 1461108"/>
                <a:gd name="connsiteX91" fmla="*/ 1285336 w 4685320"/>
                <a:gd name="connsiteY91" fmla="*/ 362309 h 1461108"/>
                <a:gd name="connsiteX92" fmla="*/ 1259457 w 4685320"/>
                <a:gd name="connsiteY92" fmla="*/ 336430 h 1461108"/>
                <a:gd name="connsiteX93" fmla="*/ 1233578 w 4685320"/>
                <a:gd name="connsiteY93" fmla="*/ 284671 h 1461108"/>
                <a:gd name="connsiteX94" fmla="*/ 1216325 w 4685320"/>
                <a:gd name="connsiteY94" fmla="*/ 232913 h 1461108"/>
                <a:gd name="connsiteX95" fmla="*/ 1181819 w 4685320"/>
                <a:gd name="connsiteY95" fmla="*/ 181154 h 1461108"/>
                <a:gd name="connsiteX96" fmla="*/ 1147313 w 4685320"/>
                <a:gd name="connsiteY96" fmla="*/ 138022 h 1461108"/>
                <a:gd name="connsiteX97" fmla="*/ 1104181 w 4685320"/>
                <a:gd name="connsiteY97" fmla="*/ 94890 h 1461108"/>
                <a:gd name="connsiteX98" fmla="*/ 1061049 w 4685320"/>
                <a:gd name="connsiteY98" fmla="*/ 86264 h 1461108"/>
                <a:gd name="connsiteX99" fmla="*/ 1000664 w 4685320"/>
                <a:gd name="connsiteY99" fmla="*/ 69011 h 1461108"/>
                <a:gd name="connsiteX100" fmla="*/ 974785 w 4685320"/>
                <a:gd name="connsiteY100" fmla="*/ 17252 h 1461108"/>
                <a:gd name="connsiteX101" fmla="*/ 948906 w 4685320"/>
                <a:gd name="connsiteY101" fmla="*/ 0 h 1461108"/>
                <a:gd name="connsiteX102" fmla="*/ 923027 w 4685320"/>
                <a:gd name="connsiteY102" fmla="*/ 8626 h 1461108"/>
                <a:gd name="connsiteX103" fmla="*/ 897147 w 4685320"/>
                <a:gd name="connsiteY103" fmla="*/ 60385 h 1461108"/>
                <a:gd name="connsiteX104" fmla="*/ 879895 w 4685320"/>
                <a:gd name="connsiteY104" fmla="*/ 86264 h 1461108"/>
                <a:gd name="connsiteX105" fmla="*/ 862642 w 4685320"/>
                <a:gd name="connsiteY105" fmla="*/ 155275 h 1461108"/>
                <a:gd name="connsiteX106" fmla="*/ 854015 w 4685320"/>
                <a:gd name="connsiteY106" fmla="*/ 189781 h 1461108"/>
                <a:gd name="connsiteX107" fmla="*/ 819510 w 4685320"/>
                <a:gd name="connsiteY107" fmla="*/ 267419 h 1461108"/>
                <a:gd name="connsiteX108" fmla="*/ 793630 w 4685320"/>
                <a:gd name="connsiteY108" fmla="*/ 276045 h 1461108"/>
                <a:gd name="connsiteX109" fmla="*/ 741872 w 4685320"/>
                <a:gd name="connsiteY109" fmla="*/ 310551 h 1461108"/>
                <a:gd name="connsiteX110" fmla="*/ 690113 w 4685320"/>
                <a:gd name="connsiteY110" fmla="*/ 327803 h 1461108"/>
                <a:gd name="connsiteX111" fmla="*/ 638355 w 4685320"/>
                <a:gd name="connsiteY111" fmla="*/ 370936 h 1461108"/>
                <a:gd name="connsiteX112" fmla="*/ 586596 w 4685320"/>
                <a:gd name="connsiteY112" fmla="*/ 405441 h 1461108"/>
                <a:gd name="connsiteX113" fmla="*/ 560717 w 4685320"/>
                <a:gd name="connsiteY113" fmla="*/ 431320 h 1461108"/>
                <a:gd name="connsiteX114" fmla="*/ 534838 w 4685320"/>
                <a:gd name="connsiteY114" fmla="*/ 448573 h 1461108"/>
                <a:gd name="connsiteX115" fmla="*/ 500332 w 4685320"/>
                <a:gd name="connsiteY115" fmla="*/ 500332 h 1461108"/>
                <a:gd name="connsiteX116" fmla="*/ 491706 w 4685320"/>
                <a:gd name="connsiteY116" fmla="*/ 526211 h 1461108"/>
                <a:gd name="connsiteX117" fmla="*/ 465827 w 4685320"/>
                <a:gd name="connsiteY117" fmla="*/ 534837 h 1461108"/>
                <a:gd name="connsiteX118" fmla="*/ 439947 w 4685320"/>
                <a:gd name="connsiteY118" fmla="*/ 552090 h 1461108"/>
                <a:gd name="connsiteX119" fmla="*/ 414068 w 4685320"/>
                <a:gd name="connsiteY119" fmla="*/ 560717 h 1461108"/>
                <a:gd name="connsiteX120" fmla="*/ 379562 w 4685320"/>
                <a:gd name="connsiteY120" fmla="*/ 577969 h 1461108"/>
                <a:gd name="connsiteX121" fmla="*/ 353683 w 4685320"/>
                <a:gd name="connsiteY121" fmla="*/ 595222 h 1461108"/>
                <a:gd name="connsiteX122" fmla="*/ 327804 w 4685320"/>
                <a:gd name="connsiteY122" fmla="*/ 603849 h 1461108"/>
                <a:gd name="connsiteX123" fmla="*/ 276045 w 4685320"/>
                <a:gd name="connsiteY123" fmla="*/ 629728 h 1461108"/>
                <a:gd name="connsiteX124" fmla="*/ 250166 w 4685320"/>
                <a:gd name="connsiteY124" fmla="*/ 621102 h 1461108"/>
                <a:gd name="connsiteX125" fmla="*/ 241540 w 4685320"/>
                <a:gd name="connsiteY125" fmla="*/ 595222 h 1461108"/>
                <a:gd name="connsiteX126" fmla="*/ 215661 w 4685320"/>
                <a:gd name="connsiteY126" fmla="*/ 569343 h 1461108"/>
                <a:gd name="connsiteX127" fmla="*/ 198408 w 4685320"/>
                <a:gd name="connsiteY127" fmla="*/ 543464 h 1461108"/>
                <a:gd name="connsiteX128" fmla="*/ 163902 w 4685320"/>
                <a:gd name="connsiteY128" fmla="*/ 534837 h 1461108"/>
                <a:gd name="connsiteX129" fmla="*/ 112144 w 4685320"/>
                <a:gd name="connsiteY129" fmla="*/ 560717 h 1461108"/>
                <a:gd name="connsiteX130" fmla="*/ 86264 w 4685320"/>
                <a:gd name="connsiteY130" fmla="*/ 569343 h 1461108"/>
                <a:gd name="connsiteX131" fmla="*/ 60385 w 4685320"/>
                <a:gd name="connsiteY131" fmla="*/ 1069675 h 1461108"/>
                <a:gd name="connsiteX132" fmla="*/ 43132 w 4685320"/>
                <a:gd name="connsiteY132" fmla="*/ 1155939 h 1461108"/>
                <a:gd name="connsiteX133" fmla="*/ 17253 w 4685320"/>
                <a:gd name="connsiteY133" fmla="*/ 1242203 h 1461108"/>
                <a:gd name="connsiteX134" fmla="*/ 8627 w 4685320"/>
                <a:gd name="connsiteY134" fmla="*/ 1268083 h 1461108"/>
                <a:gd name="connsiteX135" fmla="*/ 0 w 4685320"/>
                <a:gd name="connsiteY135" fmla="*/ 1293962 h 1461108"/>
                <a:gd name="connsiteX136" fmla="*/ 543464 w 4685320"/>
                <a:gd name="connsiteY136" fmla="*/ 1397479 h 1461108"/>
                <a:gd name="connsiteX137" fmla="*/ 2182483 w 4685320"/>
                <a:gd name="connsiteY137" fmla="*/ 1380226 h 1461108"/>
                <a:gd name="connsiteX138" fmla="*/ 2424023 w 4685320"/>
                <a:gd name="connsiteY138" fmla="*/ 1371600 h 1461108"/>
                <a:gd name="connsiteX139" fmla="*/ 2449902 w 4685320"/>
                <a:gd name="connsiteY139" fmla="*/ 1362973 h 1461108"/>
                <a:gd name="connsiteX140" fmla="*/ 2501661 w 4685320"/>
                <a:gd name="connsiteY140" fmla="*/ 1354347 h 1461108"/>
                <a:gd name="connsiteX141" fmla="*/ 2897320 w 4685320"/>
                <a:gd name="connsiteY141" fmla="*/ 1362973 h 1461108"/>
                <a:gd name="connsiteX142" fmla="*/ 3120720 w 4685320"/>
                <a:gd name="connsiteY142" fmla="*/ 1297204 h 1461108"/>
                <a:gd name="connsiteX143" fmla="*/ 3537842 w 4685320"/>
                <a:gd name="connsiteY143" fmla="*/ 1406105 h 1461108"/>
                <a:gd name="connsiteX144" fmla="*/ 3680524 w 4685320"/>
                <a:gd name="connsiteY144" fmla="*/ 1409347 h 1461108"/>
                <a:gd name="connsiteX145" fmla="*/ 3684348 w 4685320"/>
                <a:gd name="connsiteY145" fmla="*/ 1362974 h 1461108"/>
                <a:gd name="connsiteX146" fmla="*/ 3986271 w 4685320"/>
                <a:gd name="connsiteY146" fmla="*/ 1431984 h 1461108"/>
                <a:gd name="connsiteX147" fmla="*/ 4470363 w 4685320"/>
                <a:gd name="connsiteY147" fmla="*/ 1457864 h 1461108"/>
                <a:gd name="connsiteX148" fmla="*/ 4632385 w 4685320"/>
                <a:gd name="connsiteY148" fmla="*/ 1362973 h 1461108"/>
                <a:gd name="connsiteX149" fmla="*/ 4658264 w 4685320"/>
                <a:gd name="connsiteY149" fmla="*/ 1354347 h 1461108"/>
                <a:gd name="connsiteX150" fmla="*/ 4684144 w 4685320"/>
                <a:gd name="connsiteY150" fmla="*/ 1302588 h 1461108"/>
                <a:gd name="connsiteX0" fmla="*/ 4684144 w 4685320"/>
                <a:gd name="connsiteY0" fmla="*/ 1371600 h 1461108"/>
                <a:gd name="connsiteX1" fmla="*/ 4675517 w 4685320"/>
                <a:gd name="connsiteY1" fmla="*/ 1293962 h 1461108"/>
                <a:gd name="connsiteX2" fmla="*/ 4666891 w 4685320"/>
                <a:gd name="connsiteY2" fmla="*/ 1268083 h 1461108"/>
                <a:gd name="connsiteX3" fmla="*/ 4589253 w 4685320"/>
                <a:gd name="connsiteY3" fmla="*/ 1224951 h 1461108"/>
                <a:gd name="connsiteX4" fmla="*/ 4546121 w 4685320"/>
                <a:gd name="connsiteY4" fmla="*/ 1216324 h 1461108"/>
                <a:gd name="connsiteX5" fmla="*/ 4520242 w 4685320"/>
                <a:gd name="connsiteY5" fmla="*/ 1207698 h 1461108"/>
                <a:gd name="connsiteX6" fmla="*/ 4494362 w 4685320"/>
                <a:gd name="connsiteY6" fmla="*/ 1155939 h 1461108"/>
                <a:gd name="connsiteX7" fmla="*/ 4468483 w 4685320"/>
                <a:gd name="connsiteY7" fmla="*/ 1147313 h 1461108"/>
                <a:gd name="connsiteX8" fmla="*/ 4339087 w 4685320"/>
                <a:gd name="connsiteY8" fmla="*/ 1155939 h 1461108"/>
                <a:gd name="connsiteX9" fmla="*/ 4295955 w 4685320"/>
                <a:gd name="connsiteY9" fmla="*/ 1147313 h 1461108"/>
                <a:gd name="connsiteX10" fmla="*/ 4278702 w 4685320"/>
                <a:gd name="connsiteY10" fmla="*/ 1121434 h 1461108"/>
                <a:gd name="connsiteX11" fmla="*/ 4175185 w 4685320"/>
                <a:gd name="connsiteY11" fmla="*/ 1104181 h 1461108"/>
                <a:gd name="connsiteX12" fmla="*/ 4149306 w 4685320"/>
                <a:gd name="connsiteY12" fmla="*/ 1078302 h 1461108"/>
                <a:gd name="connsiteX13" fmla="*/ 4088921 w 4685320"/>
                <a:gd name="connsiteY13" fmla="*/ 1000664 h 1461108"/>
                <a:gd name="connsiteX14" fmla="*/ 4063042 w 4685320"/>
                <a:gd name="connsiteY14" fmla="*/ 992037 h 1461108"/>
                <a:gd name="connsiteX15" fmla="*/ 4002657 w 4685320"/>
                <a:gd name="connsiteY15" fmla="*/ 957532 h 1461108"/>
                <a:gd name="connsiteX16" fmla="*/ 3942272 w 4685320"/>
                <a:gd name="connsiteY16" fmla="*/ 940279 h 1461108"/>
                <a:gd name="connsiteX17" fmla="*/ 3933645 w 4685320"/>
                <a:gd name="connsiteY17" fmla="*/ 914400 h 1461108"/>
                <a:gd name="connsiteX18" fmla="*/ 3925019 w 4685320"/>
                <a:gd name="connsiteY18" fmla="*/ 879894 h 1461108"/>
                <a:gd name="connsiteX19" fmla="*/ 3907766 w 4685320"/>
                <a:gd name="connsiteY19" fmla="*/ 828136 h 1461108"/>
                <a:gd name="connsiteX20" fmla="*/ 3821502 w 4685320"/>
                <a:gd name="connsiteY20" fmla="*/ 854015 h 1461108"/>
                <a:gd name="connsiteX21" fmla="*/ 3743864 w 4685320"/>
                <a:gd name="connsiteY21" fmla="*/ 888520 h 1461108"/>
                <a:gd name="connsiteX22" fmla="*/ 3692106 w 4685320"/>
                <a:gd name="connsiteY22" fmla="*/ 879894 h 1461108"/>
                <a:gd name="connsiteX23" fmla="*/ 3648974 w 4685320"/>
                <a:gd name="connsiteY23" fmla="*/ 828136 h 1461108"/>
                <a:gd name="connsiteX24" fmla="*/ 3623095 w 4685320"/>
                <a:gd name="connsiteY24" fmla="*/ 802256 h 1461108"/>
                <a:gd name="connsiteX25" fmla="*/ 3614468 w 4685320"/>
                <a:gd name="connsiteY25" fmla="*/ 776377 h 1461108"/>
                <a:gd name="connsiteX26" fmla="*/ 3562710 w 4685320"/>
                <a:gd name="connsiteY26" fmla="*/ 750498 h 1461108"/>
                <a:gd name="connsiteX27" fmla="*/ 3303917 w 4685320"/>
                <a:gd name="connsiteY27" fmla="*/ 741871 h 1461108"/>
                <a:gd name="connsiteX28" fmla="*/ 3252159 w 4685320"/>
                <a:gd name="connsiteY28" fmla="*/ 715992 h 1461108"/>
                <a:gd name="connsiteX29" fmla="*/ 3226279 w 4685320"/>
                <a:gd name="connsiteY29" fmla="*/ 664234 h 1461108"/>
                <a:gd name="connsiteX30" fmla="*/ 3217653 w 4685320"/>
                <a:gd name="connsiteY30" fmla="*/ 629728 h 1461108"/>
                <a:gd name="connsiteX31" fmla="*/ 3209027 w 4685320"/>
                <a:gd name="connsiteY31" fmla="*/ 577969 h 1461108"/>
                <a:gd name="connsiteX32" fmla="*/ 3200400 w 4685320"/>
                <a:gd name="connsiteY32" fmla="*/ 552090 h 1461108"/>
                <a:gd name="connsiteX33" fmla="*/ 3174521 w 4685320"/>
                <a:gd name="connsiteY33" fmla="*/ 543464 h 1461108"/>
                <a:gd name="connsiteX34" fmla="*/ 3122762 w 4685320"/>
                <a:gd name="connsiteY34" fmla="*/ 508958 h 1461108"/>
                <a:gd name="connsiteX35" fmla="*/ 3096883 w 4685320"/>
                <a:gd name="connsiteY35" fmla="*/ 491705 h 1461108"/>
                <a:gd name="connsiteX36" fmla="*/ 3079630 w 4685320"/>
                <a:gd name="connsiteY36" fmla="*/ 405441 h 1461108"/>
                <a:gd name="connsiteX37" fmla="*/ 3062378 w 4685320"/>
                <a:gd name="connsiteY37" fmla="*/ 353683 h 1461108"/>
                <a:gd name="connsiteX38" fmla="*/ 3010619 w 4685320"/>
                <a:gd name="connsiteY38" fmla="*/ 319177 h 1461108"/>
                <a:gd name="connsiteX39" fmla="*/ 2993366 w 4685320"/>
                <a:gd name="connsiteY39" fmla="*/ 293298 h 1461108"/>
                <a:gd name="connsiteX40" fmla="*/ 2967487 w 4685320"/>
                <a:gd name="connsiteY40" fmla="*/ 276045 h 1461108"/>
                <a:gd name="connsiteX41" fmla="*/ 2932981 w 4685320"/>
                <a:gd name="connsiteY41" fmla="*/ 224286 h 1461108"/>
                <a:gd name="connsiteX42" fmla="*/ 2915728 w 4685320"/>
                <a:gd name="connsiteY42" fmla="*/ 198407 h 1461108"/>
                <a:gd name="connsiteX43" fmla="*/ 2889849 w 4685320"/>
                <a:gd name="connsiteY43" fmla="*/ 189781 h 1461108"/>
                <a:gd name="connsiteX44" fmla="*/ 2863970 w 4685320"/>
                <a:gd name="connsiteY44" fmla="*/ 207034 h 1461108"/>
                <a:gd name="connsiteX45" fmla="*/ 2838091 w 4685320"/>
                <a:gd name="connsiteY45" fmla="*/ 284671 h 1461108"/>
                <a:gd name="connsiteX46" fmla="*/ 2820838 w 4685320"/>
                <a:gd name="connsiteY46" fmla="*/ 353683 h 1461108"/>
                <a:gd name="connsiteX47" fmla="*/ 2786332 w 4685320"/>
                <a:gd name="connsiteY47" fmla="*/ 405441 h 1461108"/>
                <a:gd name="connsiteX48" fmla="*/ 2743200 w 4685320"/>
                <a:gd name="connsiteY48" fmla="*/ 448573 h 1461108"/>
                <a:gd name="connsiteX49" fmla="*/ 2717321 w 4685320"/>
                <a:gd name="connsiteY49" fmla="*/ 457200 h 1461108"/>
                <a:gd name="connsiteX50" fmla="*/ 2665562 w 4685320"/>
                <a:gd name="connsiteY50" fmla="*/ 491705 h 1461108"/>
                <a:gd name="connsiteX51" fmla="*/ 2605178 w 4685320"/>
                <a:gd name="connsiteY51" fmla="*/ 569343 h 1461108"/>
                <a:gd name="connsiteX52" fmla="*/ 2562045 w 4685320"/>
                <a:gd name="connsiteY52" fmla="*/ 612475 h 1461108"/>
                <a:gd name="connsiteX53" fmla="*/ 2518913 w 4685320"/>
                <a:gd name="connsiteY53" fmla="*/ 655607 h 1461108"/>
                <a:gd name="connsiteX54" fmla="*/ 2493034 w 4685320"/>
                <a:gd name="connsiteY54" fmla="*/ 681486 h 1461108"/>
                <a:gd name="connsiteX55" fmla="*/ 2467155 w 4685320"/>
                <a:gd name="connsiteY55" fmla="*/ 690113 h 1461108"/>
                <a:gd name="connsiteX56" fmla="*/ 2415396 w 4685320"/>
                <a:gd name="connsiteY56" fmla="*/ 715992 h 1461108"/>
                <a:gd name="connsiteX57" fmla="*/ 2389517 w 4685320"/>
                <a:gd name="connsiteY57" fmla="*/ 707366 h 1461108"/>
                <a:gd name="connsiteX58" fmla="*/ 2346385 w 4685320"/>
                <a:gd name="connsiteY58" fmla="*/ 655607 h 1461108"/>
                <a:gd name="connsiteX59" fmla="*/ 2320506 w 4685320"/>
                <a:gd name="connsiteY59" fmla="*/ 629728 h 1461108"/>
                <a:gd name="connsiteX60" fmla="*/ 2303253 w 4685320"/>
                <a:gd name="connsiteY60" fmla="*/ 603849 h 1461108"/>
                <a:gd name="connsiteX61" fmla="*/ 2277374 w 4685320"/>
                <a:gd name="connsiteY61" fmla="*/ 595222 h 1461108"/>
                <a:gd name="connsiteX62" fmla="*/ 2225615 w 4685320"/>
                <a:gd name="connsiteY62" fmla="*/ 560717 h 1461108"/>
                <a:gd name="connsiteX63" fmla="*/ 2173857 w 4685320"/>
                <a:gd name="connsiteY63" fmla="*/ 526211 h 1461108"/>
                <a:gd name="connsiteX64" fmla="*/ 2147978 w 4685320"/>
                <a:gd name="connsiteY64" fmla="*/ 448573 h 1461108"/>
                <a:gd name="connsiteX65" fmla="*/ 2130725 w 4685320"/>
                <a:gd name="connsiteY65" fmla="*/ 396815 h 1461108"/>
                <a:gd name="connsiteX66" fmla="*/ 2113472 w 4685320"/>
                <a:gd name="connsiteY66" fmla="*/ 284671 h 1461108"/>
                <a:gd name="connsiteX67" fmla="*/ 2087593 w 4685320"/>
                <a:gd name="connsiteY67" fmla="*/ 293298 h 1461108"/>
                <a:gd name="connsiteX68" fmla="*/ 2061713 w 4685320"/>
                <a:gd name="connsiteY68" fmla="*/ 319177 h 1461108"/>
                <a:gd name="connsiteX69" fmla="*/ 2027208 w 4685320"/>
                <a:gd name="connsiteY69" fmla="*/ 370936 h 1461108"/>
                <a:gd name="connsiteX70" fmla="*/ 2009955 w 4685320"/>
                <a:gd name="connsiteY70" fmla="*/ 396815 h 1461108"/>
                <a:gd name="connsiteX71" fmla="*/ 1984076 w 4685320"/>
                <a:gd name="connsiteY71" fmla="*/ 414068 h 1461108"/>
                <a:gd name="connsiteX72" fmla="*/ 1940944 w 4685320"/>
                <a:gd name="connsiteY72" fmla="*/ 491705 h 1461108"/>
                <a:gd name="connsiteX73" fmla="*/ 1923691 w 4685320"/>
                <a:gd name="connsiteY73" fmla="*/ 517585 h 1461108"/>
                <a:gd name="connsiteX74" fmla="*/ 1897812 w 4685320"/>
                <a:gd name="connsiteY74" fmla="*/ 526211 h 1461108"/>
                <a:gd name="connsiteX75" fmla="*/ 1871932 w 4685320"/>
                <a:gd name="connsiteY75" fmla="*/ 543464 h 1461108"/>
                <a:gd name="connsiteX76" fmla="*/ 1863306 w 4685320"/>
                <a:gd name="connsiteY76" fmla="*/ 569343 h 1461108"/>
                <a:gd name="connsiteX77" fmla="*/ 1846053 w 4685320"/>
                <a:gd name="connsiteY77" fmla="*/ 595222 h 1461108"/>
                <a:gd name="connsiteX78" fmla="*/ 1820174 w 4685320"/>
                <a:gd name="connsiteY78" fmla="*/ 646981 h 1461108"/>
                <a:gd name="connsiteX79" fmla="*/ 1794295 w 4685320"/>
                <a:gd name="connsiteY79" fmla="*/ 698739 h 1461108"/>
                <a:gd name="connsiteX80" fmla="*/ 1759789 w 4685320"/>
                <a:gd name="connsiteY80" fmla="*/ 715992 h 1461108"/>
                <a:gd name="connsiteX81" fmla="*/ 1682151 w 4685320"/>
                <a:gd name="connsiteY81" fmla="*/ 698739 h 1461108"/>
                <a:gd name="connsiteX82" fmla="*/ 1630393 w 4685320"/>
                <a:gd name="connsiteY82" fmla="*/ 655607 h 1461108"/>
                <a:gd name="connsiteX83" fmla="*/ 1613140 w 4685320"/>
                <a:gd name="connsiteY83" fmla="*/ 629728 h 1461108"/>
                <a:gd name="connsiteX84" fmla="*/ 1578634 w 4685320"/>
                <a:gd name="connsiteY84" fmla="*/ 552090 h 1461108"/>
                <a:gd name="connsiteX85" fmla="*/ 1544128 w 4685320"/>
                <a:gd name="connsiteY85" fmla="*/ 474452 h 1461108"/>
                <a:gd name="connsiteX86" fmla="*/ 1518249 w 4685320"/>
                <a:gd name="connsiteY86" fmla="*/ 483079 h 1461108"/>
                <a:gd name="connsiteX87" fmla="*/ 1466491 w 4685320"/>
                <a:gd name="connsiteY87" fmla="*/ 517585 h 1461108"/>
                <a:gd name="connsiteX88" fmla="*/ 1414732 w 4685320"/>
                <a:gd name="connsiteY88" fmla="*/ 508958 h 1461108"/>
                <a:gd name="connsiteX89" fmla="*/ 1354347 w 4685320"/>
                <a:gd name="connsiteY89" fmla="*/ 439947 h 1461108"/>
                <a:gd name="connsiteX90" fmla="*/ 1302589 w 4685320"/>
                <a:gd name="connsiteY90" fmla="*/ 388188 h 1461108"/>
                <a:gd name="connsiteX91" fmla="*/ 1285336 w 4685320"/>
                <a:gd name="connsiteY91" fmla="*/ 362309 h 1461108"/>
                <a:gd name="connsiteX92" fmla="*/ 1259457 w 4685320"/>
                <a:gd name="connsiteY92" fmla="*/ 336430 h 1461108"/>
                <a:gd name="connsiteX93" fmla="*/ 1233578 w 4685320"/>
                <a:gd name="connsiteY93" fmla="*/ 284671 h 1461108"/>
                <a:gd name="connsiteX94" fmla="*/ 1216325 w 4685320"/>
                <a:gd name="connsiteY94" fmla="*/ 232913 h 1461108"/>
                <a:gd name="connsiteX95" fmla="*/ 1181819 w 4685320"/>
                <a:gd name="connsiteY95" fmla="*/ 181154 h 1461108"/>
                <a:gd name="connsiteX96" fmla="*/ 1147313 w 4685320"/>
                <a:gd name="connsiteY96" fmla="*/ 138022 h 1461108"/>
                <a:gd name="connsiteX97" fmla="*/ 1104181 w 4685320"/>
                <a:gd name="connsiteY97" fmla="*/ 94890 h 1461108"/>
                <a:gd name="connsiteX98" fmla="*/ 1061049 w 4685320"/>
                <a:gd name="connsiteY98" fmla="*/ 86264 h 1461108"/>
                <a:gd name="connsiteX99" fmla="*/ 1000664 w 4685320"/>
                <a:gd name="connsiteY99" fmla="*/ 69011 h 1461108"/>
                <a:gd name="connsiteX100" fmla="*/ 974785 w 4685320"/>
                <a:gd name="connsiteY100" fmla="*/ 17252 h 1461108"/>
                <a:gd name="connsiteX101" fmla="*/ 948906 w 4685320"/>
                <a:gd name="connsiteY101" fmla="*/ 0 h 1461108"/>
                <a:gd name="connsiteX102" fmla="*/ 923027 w 4685320"/>
                <a:gd name="connsiteY102" fmla="*/ 8626 h 1461108"/>
                <a:gd name="connsiteX103" fmla="*/ 897147 w 4685320"/>
                <a:gd name="connsiteY103" fmla="*/ 60385 h 1461108"/>
                <a:gd name="connsiteX104" fmla="*/ 879895 w 4685320"/>
                <a:gd name="connsiteY104" fmla="*/ 86264 h 1461108"/>
                <a:gd name="connsiteX105" fmla="*/ 862642 w 4685320"/>
                <a:gd name="connsiteY105" fmla="*/ 155275 h 1461108"/>
                <a:gd name="connsiteX106" fmla="*/ 854015 w 4685320"/>
                <a:gd name="connsiteY106" fmla="*/ 189781 h 1461108"/>
                <a:gd name="connsiteX107" fmla="*/ 819510 w 4685320"/>
                <a:gd name="connsiteY107" fmla="*/ 267419 h 1461108"/>
                <a:gd name="connsiteX108" fmla="*/ 793630 w 4685320"/>
                <a:gd name="connsiteY108" fmla="*/ 276045 h 1461108"/>
                <a:gd name="connsiteX109" fmla="*/ 741872 w 4685320"/>
                <a:gd name="connsiteY109" fmla="*/ 310551 h 1461108"/>
                <a:gd name="connsiteX110" fmla="*/ 690113 w 4685320"/>
                <a:gd name="connsiteY110" fmla="*/ 327803 h 1461108"/>
                <a:gd name="connsiteX111" fmla="*/ 638355 w 4685320"/>
                <a:gd name="connsiteY111" fmla="*/ 370936 h 1461108"/>
                <a:gd name="connsiteX112" fmla="*/ 586596 w 4685320"/>
                <a:gd name="connsiteY112" fmla="*/ 405441 h 1461108"/>
                <a:gd name="connsiteX113" fmla="*/ 560717 w 4685320"/>
                <a:gd name="connsiteY113" fmla="*/ 431320 h 1461108"/>
                <a:gd name="connsiteX114" fmla="*/ 534838 w 4685320"/>
                <a:gd name="connsiteY114" fmla="*/ 448573 h 1461108"/>
                <a:gd name="connsiteX115" fmla="*/ 500332 w 4685320"/>
                <a:gd name="connsiteY115" fmla="*/ 500332 h 1461108"/>
                <a:gd name="connsiteX116" fmla="*/ 491706 w 4685320"/>
                <a:gd name="connsiteY116" fmla="*/ 526211 h 1461108"/>
                <a:gd name="connsiteX117" fmla="*/ 465827 w 4685320"/>
                <a:gd name="connsiteY117" fmla="*/ 534837 h 1461108"/>
                <a:gd name="connsiteX118" fmla="*/ 439947 w 4685320"/>
                <a:gd name="connsiteY118" fmla="*/ 552090 h 1461108"/>
                <a:gd name="connsiteX119" fmla="*/ 414068 w 4685320"/>
                <a:gd name="connsiteY119" fmla="*/ 560717 h 1461108"/>
                <a:gd name="connsiteX120" fmla="*/ 379562 w 4685320"/>
                <a:gd name="connsiteY120" fmla="*/ 577969 h 1461108"/>
                <a:gd name="connsiteX121" fmla="*/ 353683 w 4685320"/>
                <a:gd name="connsiteY121" fmla="*/ 595222 h 1461108"/>
                <a:gd name="connsiteX122" fmla="*/ 327804 w 4685320"/>
                <a:gd name="connsiteY122" fmla="*/ 603849 h 1461108"/>
                <a:gd name="connsiteX123" fmla="*/ 276045 w 4685320"/>
                <a:gd name="connsiteY123" fmla="*/ 629728 h 1461108"/>
                <a:gd name="connsiteX124" fmla="*/ 250166 w 4685320"/>
                <a:gd name="connsiteY124" fmla="*/ 621102 h 1461108"/>
                <a:gd name="connsiteX125" fmla="*/ 241540 w 4685320"/>
                <a:gd name="connsiteY125" fmla="*/ 595222 h 1461108"/>
                <a:gd name="connsiteX126" fmla="*/ 215661 w 4685320"/>
                <a:gd name="connsiteY126" fmla="*/ 569343 h 1461108"/>
                <a:gd name="connsiteX127" fmla="*/ 198408 w 4685320"/>
                <a:gd name="connsiteY127" fmla="*/ 543464 h 1461108"/>
                <a:gd name="connsiteX128" fmla="*/ 163902 w 4685320"/>
                <a:gd name="connsiteY128" fmla="*/ 534837 h 1461108"/>
                <a:gd name="connsiteX129" fmla="*/ 112144 w 4685320"/>
                <a:gd name="connsiteY129" fmla="*/ 560717 h 1461108"/>
                <a:gd name="connsiteX130" fmla="*/ 86264 w 4685320"/>
                <a:gd name="connsiteY130" fmla="*/ 569343 h 1461108"/>
                <a:gd name="connsiteX131" fmla="*/ 60385 w 4685320"/>
                <a:gd name="connsiteY131" fmla="*/ 1069675 h 1461108"/>
                <a:gd name="connsiteX132" fmla="*/ 43132 w 4685320"/>
                <a:gd name="connsiteY132" fmla="*/ 1155939 h 1461108"/>
                <a:gd name="connsiteX133" fmla="*/ 17253 w 4685320"/>
                <a:gd name="connsiteY133" fmla="*/ 1242203 h 1461108"/>
                <a:gd name="connsiteX134" fmla="*/ 8627 w 4685320"/>
                <a:gd name="connsiteY134" fmla="*/ 1268083 h 1461108"/>
                <a:gd name="connsiteX135" fmla="*/ 0 w 4685320"/>
                <a:gd name="connsiteY135" fmla="*/ 1293962 h 1461108"/>
                <a:gd name="connsiteX136" fmla="*/ 543464 w 4685320"/>
                <a:gd name="connsiteY136" fmla="*/ 1397479 h 1461108"/>
                <a:gd name="connsiteX137" fmla="*/ 2182483 w 4685320"/>
                <a:gd name="connsiteY137" fmla="*/ 1380226 h 1461108"/>
                <a:gd name="connsiteX138" fmla="*/ 2424023 w 4685320"/>
                <a:gd name="connsiteY138" fmla="*/ 1371600 h 1461108"/>
                <a:gd name="connsiteX139" fmla="*/ 2449902 w 4685320"/>
                <a:gd name="connsiteY139" fmla="*/ 1362973 h 1461108"/>
                <a:gd name="connsiteX140" fmla="*/ 2501661 w 4685320"/>
                <a:gd name="connsiteY140" fmla="*/ 1354347 h 1461108"/>
                <a:gd name="connsiteX141" fmla="*/ 2897320 w 4685320"/>
                <a:gd name="connsiteY141" fmla="*/ 1362973 h 1461108"/>
                <a:gd name="connsiteX142" fmla="*/ 3120720 w 4685320"/>
                <a:gd name="connsiteY142" fmla="*/ 1366215 h 1461108"/>
                <a:gd name="connsiteX143" fmla="*/ 3537842 w 4685320"/>
                <a:gd name="connsiteY143" fmla="*/ 1406105 h 1461108"/>
                <a:gd name="connsiteX144" fmla="*/ 3680524 w 4685320"/>
                <a:gd name="connsiteY144" fmla="*/ 1409347 h 1461108"/>
                <a:gd name="connsiteX145" fmla="*/ 3684348 w 4685320"/>
                <a:gd name="connsiteY145" fmla="*/ 1362974 h 1461108"/>
                <a:gd name="connsiteX146" fmla="*/ 3986271 w 4685320"/>
                <a:gd name="connsiteY146" fmla="*/ 1431984 h 1461108"/>
                <a:gd name="connsiteX147" fmla="*/ 4470363 w 4685320"/>
                <a:gd name="connsiteY147" fmla="*/ 1457864 h 1461108"/>
                <a:gd name="connsiteX148" fmla="*/ 4632385 w 4685320"/>
                <a:gd name="connsiteY148" fmla="*/ 1362973 h 1461108"/>
                <a:gd name="connsiteX149" fmla="*/ 4658264 w 4685320"/>
                <a:gd name="connsiteY149" fmla="*/ 1354347 h 1461108"/>
                <a:gd name="connsiteX150" fmla="*/ 4684144 w 4685320"/>
                <a:gd name="connsiteY150" fmla="*/ 1302588 h 1461108"/>
                <a:gd name="connsiteX0" fmla="*/ 4684144 w 4685320"/>
                <a:gd name="connsiteY0" fmla="*/ 1371600 h 1461108"/>
                <a:gd name="connsiteX1" fmla="*/ 4675517 w 4685320"/>
                <a:gd name="connsiteY1" fmla="*/ 1293962 h 1461108"/>
                <a:gd name="connsiteX2" fmla="*/ 4666891 w 4685320"/>
                <a:gd name="connsiteY2" fmla="*/ 1268083 h 1461108"/>
                <a:gd name="connsiteX3" fmla="*/ 4589253 w 4685320"/>
                <a:gd name="connsiteY3" fmla="*/ 1224951 h 1461108"/>
                <a:gd name="connsiteX4" fmla="*/ 4546121 w 4685320"/>
                <a:gd name="connsiteY4" fmla="*/ 1216324 h 1461108"/>
                <a:gd name="connsiteX5" fmla="*/ 4520242 w 4685320"/>
                <a:gd name="connsiteY5" fmla="*/ 1207698 h 1461108"/>
                <a:gd name="connsiteX6" fmla="*/ 4494362 w 4685320"/>
                <a:gd name="connsiteY6" fmla="*/ 1155939 h 1461108"/>
                <a:gd name="connsiteX7" fmla="*/ 4468483 w 4685320"/>
                <a:gd name="connsiteY7" fmla="*/ 1147313 h 1461108"/>
                <a:gd name="connsiteX8" fmla="*/ 4339087 w 4685320"/>
                <a:gd name="connsiteY8" fmla="*/ 1155939 h 1461108"/>
                <a:gd name="connsiteX9" fmla="*/ 4295955 w 4685320"/>
                <a:gd name="connsiteY9" fmla="*/ 1147313 h 1461108"/>
                <a:gd name="connsiteX10" fmla="*/ 4278702 w 4685320"/>
                <a:gd name="connsiteY10" fmla="*/ 1121434 h 1461108"/>
                <a:gd name="connsiteX11" fmla="*/ 4175185 w 4685320"/>
                <a:gd name="connsiteY11" fmla="*/ 1104181 h 1461108"/>
                <a:gd name="connsiteX12" fmla="*/ 4149306 w 4685320"/>
                <a:gd name="connsiteY12" fmla="*/ 1078302 h 1461108"/>
                <a:gd name="connsiteX13" fmla="*/ 4088921 w 4685320"/>
                <a:gd name="connsiteY13" fmla="*/ 1000664 h 1461108"/>
                <a:gd name="connsiteX14" fmla="*/ 4063042 w 4685320"/>
                <a:gd name="connsiteY14" fmla="*/ 992037 h 1461108"/>
                <a:gd name="connsiteX15" fmla="*/ 4002657 w 4685320"/>
                <a:gd name="connsiteY15" fmla="*/ 957532 h 1461108"/>
                <a:gd name="connsiteX16" fmla="*/ 3942272 w 4685320"/>
                <a:gd name="connsiteY16" fmla="*/ 940279 h 1461108"/>
                <a:gd name="connsiteX17" fmla="*/ 3933645 w 4685320"/>
                <a:gd name="connsiteY17" fmla="*/ 914400 h 1461108"/>
                <a:gd name="connsiteX18" fmla="*/ 3925019 w 4685320"/>
                <a:gd name="connsiteY18" fmla="*/ 879894 h 1461108"/>
                <a:gd name="connsiteX19" fmla="*/ 3907766 w 4685320"/>
                <a:gd name="connsiteY19" fmla="*/ 828136 h 1461108"/>
                <a:gd name="connsiteX20" fmla="*/ 3821502 w 4685320"/>
                <a:gd name="connsiteY20" fmla="*/ 854015 h 1461108"/>
                <a:gd name="connsiteX21" fmla="*/ 3743864 w 4685320"/>
                <a:gd name="connsiteY21" fmla="*/ 888520 h 1461108"/>
                <a:gd name="connsiteX22" fmla="*/ 3692106 w 4685320"/>
                <a:gd name="connsiteY22" fmla="*/ 879894 h 1461108"/>
                <a:gd name="connsiteX23" fmla="*/ 3648974 w 4685320"/>
                <a:gd name="connsiteY23" fmla="*/ 828136 h 1461108"/>
                <a:gd name="connsiteX24" fmla="*/ 3623095 w 4685320"/>
                <a:gd name="connsiteY24" fmla="*/ 802256 h 1461108"/>
                <a:gd name="connsiteX25" fmla="*/ 3614468 w 4685320"/>
                <a:gd name="connsiteY25" fmla="*/ 776377 h 1461108"/>
                <a:gd name="connsiteX26" fmla="*/ 3562710 w 4685320"/>
                <a:gd name="connsiteY26" fmla="*/ 750498 h 1461108"/>
                <a:gd name="connsiteX27" fmla="*/ 3303917 w 4685320"/>
                <a:gd name="connsiteY27" fmla="*/ 741871 h 1461108"/>
                <a:gd name="connsiteX28" fmla="*/ 3252159 w 4685320"/>
                <a:gd name="connsiteY28" fmla="*/ 715992 h 1461108"/>
                <a:gd name="connsiteX29" fmla="*/ 3226279 w 4685320"/>
                <a:gd name="connsiteY29" fmla="*/ 664234 h 1461108"/>
                <a:gd name="connsiteX30" fmla="*/ 3217653 w 4685320"/>
                <a:gd name="connsiteY30" fmla="*/ 629728 h 1461108"/>
                <a:gd name="connsiteX31" fmla="*/ 3209027 w 4685320"/>
                <a:gd name="connsiteY31" fmla="*/ 577969 h 1461108"/>
                <a:gd name="connsiteX32" fmla="*/ 3200400 w 4685320"/>
                <a:gd name="connsiteY32" fmla="*/ 552090 h 1461108"/>
                <a:gd name="connsiteX33" fmla="*/ 3174521 w 4685320"/>
                <a:gd name="connsiteY33" fmla="*/ 543464 h 1461108"/>
                <a:gd name="connsiteX34" fmla="*/ 3122762 w 4685320"/>
                <a:gd name="connsiteY34" fmla="*/ 508958 h 1461108"/>
                <a:gd name="connsiteX35" fmla="*/ 3096883 w 4685320"/>
                <a:gd name="connsiteY35" fmla="*/ 491705 h 1461108"/>
                <a:gd name="connsiteX36" fmla="*/ 3079630 w 4685320"/>
                <a:gd name="connsiteY36" fmla="*/ 405441 h 1461108"/>
                <a:gd name="connsiteX37" fmla="*/ 3062378 w 4685320"/>
                <a:gd name="connsiteY37" fmla="*/ 353683 h 1461108"/>
                <a:gd name="connsiteX38" fmla="*/ 3010619 w 4685320"/>
                <a:gd name="connsiteY38" fmla="*/ 319177 h 1461108"/>
                <a:gd name="connsiteX39" fmla="*/ 2993366 w 4685320"/>
                <a:gd name="connsiteY39" fmla="*/ 293298 h 1461108"/>
                <a:gd name="connsiteX40" fmla="*/ 2967487 w 4685320"/>
                <a:gd name="connsiteY40" fmla="*/ 276045 h 1461108"/>
                <a:gd name="connsiteX41" fmla="*/ 2932981 w 4685320"/>
                <a:gd name="connsiteY41" fmla="*/ 224286 h 1461108"/>
                <a:gd name="connsiteX42" fmla="*/ 2915728 w 4685320"/>
                <a:gd name="connsiteY42" fmla="*/ 198407 h 1461108"/>
                <a:gd name="connsiteX43" fmla="*/ 2889849 w 4685320"/>
                <a:gd name="connsiteY43" fmla="*/ 189781 h 1461108"/>
                <a:gd name="connsiteX44" fmla="*/ 2863970 w 4685320"/>
                <a:gd name="connsiteY44" fmla="*/ 207034 h 1461108"/>
                <a:gd name="connsiteX45" fmla="*/ 2838091 w 4685320"/>
                <a:gd name="connsiteY45" fmla="*/ 284671 h 1461108"/>
                <a:gd name="connsiteX46" fmla="*/ 2820838 w 4685320"/>
                <a:gd name="connsiteY46" fmla="*/ 353683 h 1461108"/>
                <a:gd name="connsiteX47" fmla="*/ 2786332 w 4685320"/>
                <a:gd name="connsiteY47" fmla="*/ 405441 h 1461108"/>
                <a:gd name="connsiteX48" fmla="*/ 2743200 w 4685320"/>
                <a:gd name="connsiteY48" fmla="*/ 448573 h 1461108"/>
                <a:gd name="connsiteX49" fmla="*/ 2717321 w 4685320"/>
                <a:gd name="connsiteY49" fmla="*/ 457200 h 1461108"/>
                <a:gd name="connsiteX50" fmla="*/ 2665562 w 4685320"/>
                <a:gd name="connsiteY50" fmla="*/ 491705 h 1461108"/>
                <a:gd name="connsiteX51" fmla="*/ 2605178 w 4685320"/>
                <a:gd name="connsiteY51" fmla="*/ 569343 h 1461108"/>
                <a:gd name="connsiteX52" fmla="*/ 2562045 w 4685320"/>
                <a:gd name="connsiteY52" fmla="*/ 612475 h 1461108"/>
                <a:gd name="connsiteX53" fmla="*/ 2518913 w 4685320"/>
                <a:gd name="connsiteY53" fmla="*/ 655607 h 1461108"/>
                <a:gd name="connsiteX54" fmla="*/ 2493034 w 4685320"/>
                <a:gd name="connsiteY54" fmla="*/ 681486 h 1461108"/>
                <a:gd name="connsiteX55" fmla="*/ 2467155 w 4685320"/>
                <a:gd name="connsiteY55" fmla="*/ 690113 h 1461108"/>
                <a:gd name="connsiteX56" fmla="*/ 2415396 w 4685320"/>
                <a:gd name="connsiteY56" fmla="*/ 715992 h 1461108"/>
                <a:gd name="connsiteX57" fmla="*/ 2389517 w 4685320"/>
                <a:gd name="connsiteY57" fmla="*/ 707366 h 1461108"/>
                <a:gd name="connsiteX58" fmla="*/ 2346385 w 4685320"/>
                <a:gd name="connsiteY58" fmla="*/ 655607 h 1461108"/>
                <a:gd name="connsiteX59" fmla="*/ 2320506 w 4685320"/>
                <a:gd name="connsiteY59" fmla="*/ 629728 h 1461108"/>
                <a:gd name="connsiteX60" fmla="*/ 2303253 w 4685320"/>
                <a:gd name="connsiteY60" fmla="*/ 603849 h 1461108"/>
                <a:gd name="connsiteX61" fmla="*/ 2277374 w 4685320"/>
                <a:gd name="connsiteY61" fmla="*/ 595222 h 1461108"/>
                <a:gd name="connsiteX62" fmla="*/ 2225615 w 4685320"/>
                <a:gd name="connsiteY62" fmla="*/ 560717 h 1461108"/>
                <a:gd name="connsiteX63" fmla="*/ 2173857 w 4685320"/>
                <a:gd name="connsiteY63" fmla="*/ 526211 h 1461108"/>
                <a:gd name="connsiteX64" fmla="*/ 2147978 w 4685320"/>
                <a:gd name="connsiteY64" fmla="*/ 448573 h 1461108"/>
                <a:gd name="connsiteX65" fmla="*/ 2130725 w 4685320"/>
                <a:gd name="connsiteY65" fmla="*/ 396815 h 1461108"/>
                <a:gd name="connsiteX66" fmla="*/ 2113472 w 4685320"/>
                <a:gd name="connsiteY66" fmla="*/ 284671 h 1461108"/>
                <a:gd name="connsiteX67" fmla="*/ 2087593 w 4685320"/>
                <a:gd name="connsiteY67" fmla="*/ 293298 h 1461108"/>
                <a:gd name="connsiteX68" fmla="*/ 2061713 w 4685320"/>
                <a:gd name="connsiteY68" fmla="*/ 319177 h 1461108"/>
                <a:gd name="connsiteX69" fmla="*/ 2027208 w 4685320"/>
                <a:gd name="connsiteY69" fmla="*/ 370936 h 1461108"/>
                <a:gd name="connsiteX70" fmla="*/ 2009955 w 4685320"/>
                <a:gd name="connsiteY70" fmla="*/ 396815 h 1461108"/>
                <a:gd name="connsiteX71" fmla="*/ 1984076 w 4685320"/>
                <a:gd name="connsiteY71" fmla="*/ 414068 h 1461108"/>
                <a:gd name="connsiteX72" fmla="*/ 1940944 w 4685320"/>
                <a:gd name="connsiteY72" fmla="*/ 491705 h 1461108"/>
                <a:gd name="connsiteX73" fmla="*/ 1923691 w 4685320"/>
                <a:gd name="connsiteY73" fmla="*/ 517585 h 1461108"/>
                <a:gd name="connsiteX74" fmla="*/ 1897812 w 4685320"/>
                <a:gd name="connsiteY74" fmla="*/ 526211 h 1461108"/>
                <a:gd name="connsiteX75" fmla="*/ 1871932 w 4685320"/>
                <a:gd name="connsiteY75" fmla="*/ 543464 h 1461108"/>
                <a:gd name="connsiteX76" fmla="*/ 1863306 w 4685320"/>
                <a:gd name="connsiteY76" fmla="*/ 569343 h 1461108"/>
                <a:gd name="connsiteX77" fmla="*/ 1846053 w 4685320"/>
                <a:gd name="connsiteY77" fmla="*/ 595222 h 1461108"/>
                <a:gd name="connsiteX78" fmla="*/ 1820174 w 4685320"/>
                <a:gd name="connsiteY78" fmla="*/ 646981 h 1461108"/>
                <a:gd name="connsiteX79" fmla="*/ 1794295 w 4685320"/>
                <a:gd name="connsiteY79" fmla="*/ 698739 h 1461108"/>
                <a:gd name="connsiteX80" fmla="*/ 1759789 w 4685320"/>
                <a:gd name="connsiteY80" fmla="*/ 715992 h 1461108"/>
                <a:gd name="connsiteX81" fmla="*/ 1682151 w 4685320"/>
                <a:gd name="connsiteY81" fmla="*/ 698739 h 1461108"/>
                <a:gd name="connsiteX82" fmla="*/ 1630393 w 4685320"/>
                <a:gd name="connsiteY82" fmla="*/ 655607 h 1461108"/>
                <a:gd name="connsiteX83" fmla="*/ 1613140 w 4685320"/>
                <a:gd name="connsiteY83" fmla="*/ 629728 h 1461108"/>
                <a:gd name="connsiteX84" fmla="*/ 1578634 w 4685320"/>
                <a:gd name="connsiteY84" fmla="*/ 552090 h 1461108"/>
                <a:gd name="connsiteX85" fmla="*/ 1544128 w 4685320"/>
                <a:gd name="connsiteY85" fmla="*/ 474452 h 1461108"/>
                <a:gd name="connsiteX86" fmla="*/ 1518249 w 4685320"/>
                <a:gd name="connsiteY86" fmla="*/ 483079 h 1461108"/>
                <a:gd name="connsiteX87" fmla="*/ 1466491 w 4685320"/>
                <a:gd name="connsiteY87" fmla="*/ 517585 h 1461108"/>
                <a:gd name="connsiteX88" fmla="*/ 1414732 w 4685320"/>
                <a:gd name="connsiteY88" fmla="*/ 508958 h 1461108"/>
                <a:gd name="connsiteX89" fmla="*/ 1354347 w 4685320"/>
                <a:gd name="connsiteY89" fmla="*/ 439947 h 1461108"/>
                <a:gd name="connsiteX90" fmla="*/ 1302589 w 4685320"/>
                <a:gd name="connsiteY90" fmla="*/ 388188 h 1461108"/>
                <a:gd name="connsiteX91" fmla="*/ 1285336 w 4685320"/>
                <a:gd name="connsiteY91" fmla="*/ 362309 h 1461108"/>
                <a:gd name="connsiteX92" fmla="*/ 1259457 w 4685320"/>
                <a:gd name="connsiteY92" fmla="*/ 336430 h 1461108"/>
                <a:gd name="connsiteX93" fmla="*/ 1233578 w 4685320"/>
                <a:gd name="connsiteY93" fmla="*/ 284671 h 1461108"/>
                <a:gd name="connsiteX94" fmla="*/ 1216325 w 4685320"/>
                <a:gd name="connsiteY94" fmla="*/ 232913 h 1461108"/>
                <a:gd name="connsiteX95" fmla="*/ 1181819 w 4685320"/>
                <a:gd name="connsiteY95" fmla="*/ 181154 h 1461108"/>
                <a:gd name="connsiteX96" fmla="*/ 1147313 w 4685320"/>
                <a:gd name="connsiteY96" fmla="*/ 138022 h 1461108"/>
                <a:gd name="connsiteX97" fmla="*/ 1104181 w 4685320"/>
                <a:gd name="connsiteY97" fmla="*/ 94890 h 1461108"/>
                <a:gd name="connsiteX98" fmla="*/ 1061049 w 4685320"/>
                <a:gd name="connsiteY98" fmla="*/ 86264 h 1461108"/>
                <a:gd name="connsiteX99" fmla="*/ 1000664 w 4685320"/>
                <a:gd name="connsiteY99" fmla="*/ 69011 h 1461108"/>
                <a:gd name="connsiteX100" fmla="*/ 974785 w 4685320"/>
                <a:gd name="connsiteY100" fmla="*/ 17252 h 1461108"/>
                <a:gd name="connsiteX101" fmla="*/ 948906 w 4685320"/>
                <a:gd name="connsiteY101" fmla="*/ 0 h 1461108"/>
                <a:gd name="connsiteX102" fmla="*/ 923027 w 4685320"/>
                <a:gd name="connsiteY102" fmla="*/ 8626 h 1461108"/>
                <a:gd name="connsiteX103" fmla="*/ 897147 w 4685320"/>
                <a:gd name="connsiteY103" fmla="*/ 60385 h 1461108"/>
                <a:gd name="connsiteX104" fmla="*/ 879895 w 4685320"/>
                <a:gd name="connsiteY104" fmla="*/ 86264 h 1461108"/>
                <a:gd name="connsiteX105" fmla="*/ 862642 w 4685320"/>
                <a:gd name="connsiteY105" fmla="*/ 155275 h 1461108"/>
                <a:gd name="connsiteX106" fmla="*/ 854015 w 4685320"/>
                <a:gd name="connsiteY106" fmla="*/ 189781 h 1461108"/>
                <a:gd name="connsiteX107" fmla="*/ 819510 w 4685320"/>
                <a:gd name="connsiteY107" fmla="*/ 267419 h 1461108"/>
                <a:gd name="connsiteX108" fmla="*/ 793630 w 4685320"/>
                <a:gd name="connsiteY108" fmla="*/ 276045 h 1461108"/>
                <a:gd name="connsiteX109" fmla="*/ 741872 w 4685320"/>
                <a:gd name="connsiteY109" fmla="*/ 310551 h 1461108"/>
                <a:gd name="connsiteX110" fmla="*/ 690113 w 4685320"/>
                <a:gd name="connsiteY110" fmla="*/ 327803 h 1461108"/>
                <a:gd name="connsiteX111" fmla="*/ 638355 w 4685320"/>
                <a:gd name="connsiteY111" fmla="*/ 370936 h 1461108"/>
                <a:gd name="connsiteX112" fmla="*/ 586596 w 4685320"/>
                <a:gd name="connsiteY112" fmla="*/ 405441 h 1461108"/>
                <a:gd name="connsiteX113" fmla="*/ 560717 w 4685320"/>
                <a:gd name="connsiteY113" fmla="*/ 431320 h 1461108"/>
                <a:gd name="connsiteX114" fmla="*/ 534838 w 4685320"/>
                <a:gd name="connsiteY114" fmla="*/ 448573 h 1461108"/>
                <a:gd name="connsiteX115" fmla="*/ 500332 w 4685320"/>
                <a:gd name="connsiteY115" fmla="*/ 500332 h 1461108"/>
                <a:gd name="connsiteX116" fmla="*/ 491706 w 4685320"/>
                <a:gd name="connsiteY116" fmla="*/ 526211 h 1461108"/>
                <a:gd name="connsiteX117" fmla="*/ 465827 w 4685320"/>
                <a:gd name="connsiteY117" fmla="*/ 534837 h 1461108"/>
                <a:gd name="connsiteX118" fmla="*/ 439947 w 4685320"/>
                <a:gd name="connsiteY118" fmla="*/ 552090 h 1461108"/>
                <a:gd name="connsiteX119" fmla="*/ 414068 w 4685320"/>
                <a:gd name="connsiteY119" fmla="*/ 560717 h 1461108"/>
                <a:gd name="connsiteX120" fmla="*/ 379562 w 4685320"/>
                <a:gd name="connsiteY120" fmla="*/ 577969 h 1461108"/>
                <a:gd name="connsiteX121" fmla="*/ 353683 w 4685320"/>
                <a:gd name="connsiteY121" fmla="*/ 595222 h 1461108"/>
                <a:gd name="connsiteX122" fmla="*/ 327804 w 4685320"/>
                <a:gd name="connsiteY122" fmla="*/ 603849 h 1461108"/>
                <a:gd name="connsiteX123" fmla="*/ 276045 w 4685320"/>
                <a:gd name="connsiteY123" fmla="*/ 629728 h 1461108"/>
                <a:gd name="connsiteX124" fmla="*/ 250166 w 4685320"/>
                <a:gd name="connsiteY124" fmla="*/ 621102 h 1461108"/>
                <a:gd name="connsiteX125" fmla="*/ 241540 w 4685320"/>
                <a:gd name="connsiteY125" fmla="*/ 595222 h 1461108"/>
                <a:gd name="connsiteX126" fmla="*/ 215661 w 4685320"/>
                <a:gd name="connsiteY126" fmla="*/ 569343 h 1461108"/>
                <a:gd name="connsiteX127" fmla="*/ 198408 w 4685320"/>
                <a:gd name="connsiteY127" fmla="*/ 543464 h 1461108"/>
                <a:gd name="connsiteX128" fmla="*/ 163902 w 4685320"/>
                <a:gd name="connsiteY128" fmla="*/ 534837 h 1461108"/>
                <a:gd name="connsiteX129" fmla="*/ 112144 w 4685320"/>
                <a:gd name="connsiteY129" fmla="*/ 560717 h 1461108"/>
                <a:gd name="connsiteX130" fmla="*/ 86264 w 4685320"/>
                <a:gd name="connsiteY130" fmla="*/ 569343 h 1461108"/>
                <a:gd name="connsiteX131" fmla="*/ 60385 w 4685320"/>
                <a:gd name="connsiteY131" fmla="*/ 1069675 h 1461108"/>
                <a:gd name="connsiteX132" fmla="*/ 43132 w 4685320"/>
                <a:gd name="connsiteY132" fmla="*/ 1155939 h 1461108"/>
                <a:gd name="connsiteX133" fmla="*/ 17253 w 4685320"/>
                <a:gd name="connsiteY133" fmla="*/ 1242203 h 1461108"/>
                <a:gd name="connsiteX134" fmla="*/ 8627 w 4685320"/>
                <a:gd name="connsiteY134" fmla="*/ 1268083 h 1461108"/>
                <a:gd name="connsiteX135" fmla="*/ 0 w 4685320"/>
                <a:gd name="connsiteY135" fmla="*/ 1293962 h 1461108"/>
                <a:gd name="connsiteX136" fmla="*/ 543464 w 4685320"/>
                <a:gd name="connsiteY136" fmla="*/ 1397479 h 1461108"/>
                <a:gd name="connsiteX137" fmla="*/ 2182483 w 4685320"/>
                <a:gd name="connsiteY137" fmla="*/ 1380226 h 1461108"/>
                <a:gd name="connsiteX138" fmla="*/ 2424023 w 4685320"/>
                <a:gd name="connsiteY138" fmla="*/ 1371600 h 1461108"/>
                <a:gd name="connsiteX139" fmla="*/ 2449902 w 4685320"/>
                <a:gd name="connsiteY139" fmla="*/ 1362973 h 1461108"/>
                <a:gd name="connsiteX140" fmla="*/ 2577998 w 4685320"/>
                <a:gd name="connsiteY140" fmla="*/ 1423359 h 1461108"/>
                <a:gd name="connsiteX141" fmla="*/ 2897320 w 4685320"/>
                <a:gd name="connsiteY141" fmla="*/ 1362973 h 1461108"/>
                <a:gd name="connsiteX142" fmla="*/ 3120720 w 4685320"/>
                <a:gd name="connsiteY142" fmla="*/ 1366215 h 1461108"/>
                <a:gd name="connsiteX143" fmla="*/ 3537842 w 4685320"/>
                <a:gd name="connsiteY143" fmla="*/ 1406105 h 1461108"/>
                <a:gd name="connsiteX144" fmla="*/ 3680524 w 4685320"/>
                <a:gd name="connsiteY144" fmla="*/ 1409347 h 1461108"/>
                <a:gd name="connsiteX145" fmla="*/ 3684348 w 4685320"/>
                <a:gd name="connsiteY145" fmla="*/ 1362974 h 1461108"/>
                <a:gd name="connsiteX146" fmla="*/ 3986271 w 4685320"/>
                <a:gd name="connsiteY146" fmla="*/ 1431984 h 1461108"/>
                <a:gd name="connsiteX147" fmla="*/ 4470363 w 4685320"/>
                <a:gd name="connsiteY147" fmla="*/ 1457864 h 1461108"/>
                <a:gd name="connsiteX148" fmla="*/ 4632385 w 4685320"/>
                <a:gd name="connsiteY148" fmla="*/ 1362973 h 1461108"/>
                <a:gd name="connsiteX149" fmla="*/ 4658264 w 4685320"/>
                <a:gd name="connsiteY149" fmla="*/ 1354347 h 1461108"/>
                <a:gd name="connsiteX150" fmla="*/ 4684144 w 4685320"/>
                <a:gd name="connsiteY150" fmla="*/ 1302588 h 1461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4685320" h="1461108">
                  <a:moveTo>
                    <a:pt x="4684144" y="1371600"/>
                  </a:moveTo>
                  <a:cubicBezTo>
                    <a:pt x="4681268" y="1345721"/>
                    <a:pt x="4679798" y="1319646"/>
                    <a:pt x="4675517" y="1293962"/>
                  </a:cubicBezTo>
                  <a:cubicBezTo>
                    <a:pt x="4674022" y="1284993"/>
                    <a:pt x="4673321" y="1274513"/>
                    <a:pt x="4666891" y="1268083"/>
                  </a:cubicBezTo>
                  <a:cubicBezTo>
                    <a:pt x="4645472" y="1246664"/>
                    <a:pt x="4618181" y="1232183"/>
                    <a:pt x="4589253" y="1224951"/>
                  </a:cubicBezTo>
                  <a:cubicBezTo>
                    <a:pt x="4575029" y="1221395"/>
                    <a:pt x="4560345" y="1219880"/>
                    <a:pt x="4546121" y="1216324"/>
                  </a:cubicBezTo>
                  <a:cubicBezTo>
                    <a:pt x="4537300" y="1214119"/>
                    <a:pt x="4528868" y="1210573"/>
                    <a:pt x="4520242" y="1207698"/>
                  </a:cubicBezTo>
                  <a:cubicBezTo>
                    <a:pt x="4514559" y="1190651"/>
                    <a:pt x="4509563" y="1168100"/>
                    <a:pt x="4494362" y="1155939"/>
                  </a:cubicBezTo>
                  <a:cubicBezTo>
                    <a:pt x="4487262" y="1150259"/>
                    <a:pt x="4477109" y="1150188"/>
                    <a:pt x="4468483" y="1147313"/>
                  </a:cubicBezTo>
                  <a:cubicBezTo>
                    <a:pt x="4425351" y="1150188"/>
                    <a:pt x="4382315" y="1155939"/>
                    <a:pt x="4339087" y="1155939"/>
                  </a:cubicBezTo>
                  <a:cubicBezTo>
                    <a:pt x="4324425" y="1155939"/>
                    <a:pt x="4308685" y="1154587"/>
                    <a:pt x="4295955" y="1147313"/>
                  </a:cubicBezTo>
                  <a:cubicBezTo>
                    <a:pt x="4286953" y="1142169"/>
                    <a:pt x="4288466" y="1124921"/>
                    <a:pt x="4278702" y="1121434"/>
                  </a:cubicBezTo>
                  <a:cubicBezTo>
                    <a:pt x="4245758" y="1109668"/>
                    <a:pt x="4175185" y="1104181"/>
                    <a:pt x="4175185" y="1104181"/>
                  </a:cubicBezTo>
                  <a:cubicBezTo>
                    <a:pt x="4166559" y="1095555"/>
                    <a:pt x="4156796" y="1087932"/>
                    <a:pt x="4149306" y="1078302"/>
                  </a:cubicBezTo>
                  <a:cubicBezTo>
                    <a:pt x="4130850" y="1054572"/>
                    <a:pt x="4116038" y="1018743"/>
                    <a:pt x="4088921" y="1000664"/>
                  </a:cubicBezTo>
                  <a:cubicBezTo>
                    <a:pt x="4081355" y="995620"/>
                    <a:pt x="4071400" y="995619"/>
                    <a:pt x="4063042" y="992037"/>
                  </a:cubicBezTo>
                  <a:cubicBezTo>
                    <a:pt x="3957188" y="946672"/>
                    <a:pt x="4089282" y="1000846"/>
                    <a:pt x="4002657" y="957532"/>
                  </a:cubicBezTo>
                  <a:cubicBezTo>
                    <a:pt x="3990277" y="951342"/>
                    <a:pt x="3953334" y="943044"/>
                    <a:pt x="3942272" y="940279"/>
                  </a:cubicBezTo>
                  <a:cubicBezTo>
                    <a:pt x="3939396" y="931653"/>
                    <a:pt x="3936143" y="923143"/>
                    <a:pt x="3933645" y="914400"/>
                  </a:cubicBezTo>
                  <a:cubicBezTo>
                    <a:pt x="3930388" y="903000"/>
                    <a:pt x="3928426" y="891250"/>
                    <a:pt x="3925019" y="879894"/>
                  </a:cubicBezTo>
                  <a:cubicBezTo>
                    <a:pt x="3919793" y="862475"/>
                    <a:pt x="3907766" y="828136"/>
                    <a:pt x="3907766" y="828136"/>
                  </a:cubicBezTo>
                  <a:cubicBezTo>
                    <a:pt x="3775275" y="847062"/>
                    <a:pt x="3895832" y="820979"/>
                    <a:pt x="3821502" y="854015"/>
                  </a:cubicBezTo>
                  <a:cubicBezTo>
                    <a:pt x="3729103" y="895082"/>
                    <a:pt x="3802438" y="849474"/>
                    <a:pt x="3743864" y="888520"/>
                  </a:cubicBezTo>
                  <a:cubicBezTo>
                    <a:pt x="3726611" y="885645"/>
                    <a:pt x="3708089" y="886998"/>
                    <a:pt x="3692106" y="879894"/>
                  </a:cubicBezTo>
                  <a:cubicBezTo>
                    <a:pt x="3672094" y="871000"/>
                    <a:pt x="3661778" y="843501"/>
                    <a:pt x="3648974" y="828136"/>
                  </a:cubicBezTo>
                  <a:cubicBezTo>
                    <a:pt x="3641164" y="818764"/>
                    <a:pt x="3631721" y="810883"/>
                    <a:pt x="3623095" y="802256"/>
                  </a:cubicBezTo>
                  <a:cubicBezTo>
                    <a:pt x="3620219" y="793630"/>
                    <a:pt x="3620148" y="783477"/>
                    <a:pt x="3614468" y="776377"/>
                  </a:cubicBezTo>
                  <a:cubicBezTo>
                    <a:pt x="3606763" y="766745"/>
                    <a:pt x="3575850" y="751294"/>
                    <a:pt x="3562710" y="750498"/>
                  </a:cubicBezTo>
                  <a:cubicBezTo>
                    <a:pt x="3476556" y="745276"/>
                    <a:pt x="3390181" y="744747"/>
                    <a:pt x="3303917" y="741871"/>
                  </a:cubicBezTo>
                  <a:cubicBezTo>
                    <a:pt x="3282868" y="734855"/>
                    <a:pt x="3268882" y="732715"/>
                    <a:pt x="3252159" y="715992"/>
                  </a:cubicBezTo>
                  <a:cubicBezTo>
                    <a:pt x="3237037" y="700870"/>
                    <a:pt x="3231892" y="683878"/>
                    <a:pt x="3226279" y="664234"/>
                  </a:cubicBezTo>
                  <a:cubicBezTo>
                    <a:pt x="3223022" y="652834"/>
                    <a:pt x="3219978" y="641354"/>
                    <a:pt x="3217653" y="629728"/>
                  </a:cubicBezTo>
                  <a:cubicBezTo>
                    <a:pt x="3214223" y="612577"/>
                    <a:pt x="3212821" y="595043"/>
                    <a:pt x="3209027" y="577969"/>
                  </a:cubicBezTo>
                  <a:cubicBezTo>
                    <a:pt x="3207054" y="569093"/>
                    <a:pt x="3206830" y="558520"/>
                    <a:pt x="3200400" y="552090"/>
                  </a:cubicBezTo>
                  <a:cubicBezTo>
                    <a:pt x="3193970" y="545660"/>
                    <a:pt x="3183147" y="546339"/>
                    <a:pt x="3174521" y="543464"/>
                  </a:cubicBezTo>
                  <a:lnTo>
                    <a:pt x="3122762" y="508958"/>
                  </a:lnTo>
                  <a:lnTo>
                    <a:pt x="3096883" y="491705"/>
                  </a:lnTo>
                  <a:cubicBezTo>
                    <a:pt x="3091132" y="462950"/>
                    <a:pt x="3088903" y="433260"/>
                    <a:pt x="3079630" y="405441"/>
                  </a:cubicBezTo>
                  <a:cubicBezTo>
                    <a:pt x="3073879" y="388188"/>
                    <a:pt x="3077510" y="363771"/>
                    <a:pt x="3062378" y="353683"/>
                  </a:cubicBezTo>
                  <a:lnTo>
                    <a:pt x="3010619" y="319177"/>
                  </a:lnTo>
                  <a:cubicBezTo>
                    <a:pt x="3004868" y="310551"/>
                    <a:pt x="3000697" y="300629"/>
                    <a:pt x="2993366" y="293298"/>
                  </a:cubicBezTo>
                  <a:cubicBezTo>
                    <a:pt x="2986035" y="285967"/>
                    <a:pt x="2974314" y="283847"/>
                    <a:pt x="2967487" y="276045"/>
                  </a:cubicBezTo>
                  <a:cubicBezTo>
                    <a:pt x="2953833" y="260440"/>
                    <a:pt x="2944483" y="241539"/>
                    <a:pt x="2932981" y="224286"/>
                  </a:cubicBezTo>
                  <a:cubicBezTo>
                    <a:pt x="2927230" y="215660"/>
                    <a:pt x="2925564" y="201685"/>
                    <a:pt x="2915728" y="198407"/>
                  </a:cubicBezTo>
                  <a:lnTo>
                    <a:pt x="2889849" y="189781"/>
                  </a:lnTo>
                  <a:cubicBezTo>
                    <a:pt x="2881223" y="195532"/>
                    <a:pt x="2869465" y="198242"/>
                    <a:pt x="2863970" y="207034"/>
                  </a:cubicBezTo>
                  <a:cubicBezTo>
                    <a:pt x="2863968" y="207038"/>
                    <a:pt x="2842405" y="271729"/>
                    <a:pt x="2838091" y="284671"/>
                  </a:cubicBezTo>
                  <a:cubicBezTo>
                    <a:pt x="2831722" y="303780"/>
                    <a:pt x="2831594" y="334322"/>
                    <a:pt x="2820838" y="353683"/>
                  </a:cubicBezTo>
                  <a:cubicBezTo>
                    <a:pt x="2810768" y="371809"/>
                    <a:pt x="2797834" y="388188"/>
                    <a:pt x="2786332" y="405441"/>
                  </a:cubicBezTo>
                  <a:cubicBezTo>
                    <a:pt x="2769079" y="431320"/>
                    <a:pt x="2771954" y="434195"/>
                    <a:pt x="2743200" y="448573"/>
                  </a:cubicBezTo>
                  <a:cubicBezTo>
                    <a:pt x="2735067" y="452640"/>
                    <a:pt x="2725270" y="452784"/>
                    <a:pt x="2717321" y="457200"/>
                  </a:cubicBezTo>
                  <a:cubicBezTo>
                    <a:pt x="2699195" y="467270"/>
                    <a:pt x="2665562" y="491705"/>
                    <a:pt x="2665562" y="491705"/>
                  </a:cubicBezTo>
                  <a:cubicBezTo>
                    <a:pt x="2578362" y="622509"/>
                    <a:pt x="2672740" y="488269"/>
                    <a:pt x="2605178" y="569343"/>
                  </a:cubicBezTo>
                  <a:cubicBezTo>
                    <a:pt x="2569235" y="612474"/>
                    <a:pt x="2609491" y="580845"/>
                    <a:pt x="2562045" y="612475"/>
                  </a:cubicBezTo>
                  <a:cubicBezTo>
                    <a:pt x="2530417" y="659919"/>
                    <a:pt x="2562045" y="619664"/>
                    <a:pt x="2518913" y="655607"/>
                  </a:cubicBezTo>
                  <a:cubicBezTo>
                    <a:pt x="2509541" y="663417"/>
                    <a:pt x="2503185" y="674719"/>
                    <a:pt x="2493034" y="681486"/>
                  </a:cubicBezTo>
                  <a:cubicBezTo>
                    <a:pt x="2485468" y="686530"/>
                    <a:pt x="2475288" y="686046"/>
                    <a:pt x="2467155" y="690113"/>
                  </a:cubicBezTo>
                  <a:cubicBezTo>
                    <a:pt x="2400275" y="723554"/>
                    <a:pt x="2480437" y="694314"/>
                    <a:pt x="2415396" y="715992"/>
                  </a:cubicBezTo>
                  <a:cubicBezTo>
                    <a:pt x="2406770" y="713117"/>
                    <a:pt x="2397083" y="712410"/>
                    <a:pt x="2389517" y="707366"/>
                  </a:cubicBezTo>
                  <a:cubicBezTo>
                    <a:pt x="2361167" y="688466"/>
                    <a:pt x="2366275" y="679475"/>
                    <a:pt x="2346385" y="655607"/>
                  </a:cubicBezTo>
                  <a:cubicBezTo>
                    <a:pt x="2338575" y="646235"/>
                    <a:pt x="2328316" y="639100"/>
                    <a:pt x="2320506" y="629728"/>
                  </a:cubicBezTo>
                  <a:cubicBezTo>
                    <a:pt x="2313869" y="621763"/>
                    <a:pt x="2311349" y="610326"/>
                    <a:pt x="2303253" y="603849"/>
                  </a:cubicBezTo>
                  <a:cubicBezTo>
                    <a:pt x="2296153" y="598169"/>
                    <a:pt x="2286000" y="598098"/>
                    <a:pt x="2277374" y="595222"/>
                  </a:cubicBezTo>
                  <a:cubicBezTo>
                    <a:pt x="2219939" y="537787"/>
                    <a:pt x="2281797" y="591929"/>
                    <a:pt x="2225615" y="560717"/>
                  </a:cubicBezTo>
                  <a:cubicBezTo>
                    <a:pt x="2207489" y="550647"/>
                    <a:pt x="2173857" y="526211"/>
                    <a:pt x="2173857" y="526211"/>
                  </a:cubicBezTo>
                  <a:lnTo>
                    <a:pt x="2147978" y="448573"/>
                  </a:lnTo>
                  <a:lnTo>
                    <a:pt x="2130725" y="396815"/>
                  </a:lnTo>
                  <a:cubicBezTo>
                    <a:pt x="2117551" y="330950"/>
                    <a:pt x="2123917" y="368232"/>
                    <a:pt x="2113472" y="284671"/>
                  </a:cubicBezTo>
                  <a:cubicBezTo>
                    <a:pt x="2104846" y="287547"/>
                    <a:pt x="2095159" y="288254"/>
                    <a:pt x="2087593" y="293298"/>
                  </a:cubicBezTo>
                  <a:cubicBezTo>
                    <a:pt x="2077442" y="300065"/>
                    <a:pt x="2069203" y="309547"/>
                    <a:pt x="2061713" y="319177"/>
                  </a:cubicBezTo>
                  <a:cubicBezTo>
                    <a:pt x="2048983" y="335544"/>
                    <a:pt x="2038710" y="353683"/>
                    <a:pt x="2027208" y="370936"/>
                  </a:cubicBezTo>
                  <a:lnTo>
                    <a:pt x="2009955" y="396815"/>
                  </a:lnTo>
                  <a:cubicBezTo>
                    <a:pt x="2004204" y="405441"/>
                    <a:pt x="1992702" y="408317"/>
                    <a:pt x="1984076" y="414068"/>
                  </a:cubicBezTo>
                  <a:cubicBezTo>
                    <a:pt x="1968891" y="459618"/>
                    <a:pt x="1980493" y="432381"/>
                    <a:pt x="1940944" y="491705"/>
                  </a:cubicBezTo>
                  <a:cubicBezTo>
                    <a:pt x="1935193" y="500332"/>
                    <a:pt x="1933527" y="514306"/>
                    <a:pt x="1923691" y="517585"/>
                  </a:cubicBezTo>
                  <a:lnTo>
                    <a:pt x="1897812" y="526211"/>
                  </a:lnTo>
                  <a:cubicBezTo>
                    <a:pt x="1889185" y="531962"/>
                    <a:pt x="1878409" y="535368"/>
                    <a:pt x="1871932" y="543464"/>
                  </a:cubicBezTo>
                  <a:cubicBezTo>
                    <a:pt x="1866252" y="550564"/>
                    <a:pt x="1867372" y="561210"/>
                    <a:pt x="1863306" y="569343"/>
                  </a:cubicBezTo>
                  <a:cubicBezTo>
                    <a:pt x="1858669" y="578616"/>
                    <a:pt x="1851804" y="586596"/>
                    <a:pt x="1846053" y="595222"/>
                  </a:cubicBezTo>
                  <a:cubicBezTo>
                    <a:pt x="1824375" y="660263"/>
                    <a:pt x="1853615" y="580101"/>
                    <a:pt x="1820174" y="646981"/>
                  </a:cubicBezTo>
                  <a:cubicBezTo>
                    <a:pt x="1809240" y="668848"/>
                    <a:pt x="1815483" y="681083"/>
                    <a:pt x="1794295" y="698739"/>
                  </a:cubicBezTo>
                  <a:cubicBezTo>
                    <a:pt x="1784416" y="706972"/>
                    <a:pt x="1771291" y="710241"/>
                    <a:pt x="1759789" y="715992"/>
                  </a:cubicBezTo>
                  <a:cubicBezTo>
                    <a:pt x="1739904" y="712678"/>
                    <a:pt x="1703390" y="709359"/>
                    <a:pt x="1682151" y="698739"/>
                  </a:cubicBezTo>
                  <a:cubicBezTo>
                    <a:pt x="1662764" y="689045"/>
                    <a:pt x="1644020" y="671960"/>
                    <a:pt x="1630393" y="655607"/>
                  </a:cubicBezTo>
                  <a:cubicBezTo>
                    <a:pt x="1623756" y="647642"/>
                    <a:pt x="1617351" y="639202"/>
                    <a:pt x="1613140" y="629728"/>
                  </a:cubicBezTo>
                  <a:cubicBezTo>
                    <a:pt x="1572077" y="537337"/>
                    <a:pt x="1617680" y="610657"/>
                    <a:pt x="1578634" y="552090"/>
                  </a:cubicBezTo>
                  <a:cubicBezTo>
                    <a:pt x="1558102" y="490496"/>
                    <a:pt x="1571469" y="515464"/>
                    <a:pt x="1544128" y="474452"/>
                  </a:cubicBezTo>
                  <a:cubicBezTo>
                    <a:pt x="1535502" y="477328"/>
                    <a:pt x="1526198" y="478663"/>
                    <a:pt x="1518249" y="483079"/>
                  </a:cubicBezTo>
                  <a:cubicBezTo>
                    <a:pt x="1500123" y="493149"/>
                    <a:pt x="1466491" y="517585"/>
                    <a:pt x="1466491" y="517585"/>
                  </a:cubicBezTo>
                  <a:cubicBezTo>
                    <a:pt x="1449238" y="514709"/>
                    <a:pt x="1431325" y="514489"/>
                    <a:pt x="1414732" y="508958"/>
                  </a:cubicBezTo>
                  <a:cubicBezTo>
                    <a:pt x="1383924" y="498688"/>
                    <a:pt x="1369956" y="463360"/>
                    <a:pt x="1354347" y="439947"/>
                  </a:cubicBezTo>
                  <a:cubicBezTo>
                    <a:pt x="1340813" y="419646"/>
                    <a:pt x="1319842" y="405441"/>
                    <a:pt x="1302589" y="388188"/>
                  </a:cubicBezTo>
                  <a:cubicBezTo>
                    <a:pt x="1295258" y="380857"/>
                    <a:pt x="1291973" y="370274"/>
                    <a:pt x="1285336" y="362309"/>
                  </a:cubicBezTo>
                  <a:cubicBezTo>
                    <a:pt x="1277526" y="352937"/>
                    <a:pt x="1268083" y="345056"/>
                    <a:pt x="1259457" y="336430"/>
                  </a:cubicBezTo>
                  <a:cubicBezTo>
                    <a:pt x="1227991" y="242040"/>
                    <a:pt x="1278176" y="385018"/>
                    <a:pt x="1233578" y="284671"/>
                  </a:cubicBezTo>
                  <a:cubicBezTo>
                    <a:pt x="1226192" y="268052"/>
                    <a:pt x="1222076" y="250166"/>
                    <a:pt x="1216325" y="232913"/>
                  </a:cubicBezTo>
                  <a:cubicBezTo>
                    <a:pt x="1209768" y="213242"/>
                    <a:pt x="1181819" y="181154"/>
                    <a:pt x="1181819" y="181154"/>
                  </a:cubicBezTo>
                  <a:cubicBezTo>
                    <a:pt x="1165026" y="130772"/>
                    <a:pt x="1186333" y="177042"/>
                    <a:pt x="1147313" y="138022"/>
                  </a:cubicBezTo>
                  <a:cubicBezTo>
                    <a:pt x="1122008" y="112717"/>
                    <a:pt x="1140990" y="108693"/>
                    <a:pt x="1104181" y="94890"/>
                  </a:cubicBezTo>
                  <a:cubicBezTo>
                    <a:pt x="1090452" y="89742"/>
                    <a:pt x="1075362" y="89445"/>
                    <a:pt x="1061049" y="86264"/>
                  </a:cubicBezTo>
                  <a:cubicBezTo>
                    <a:pt x="1028564" y="79045"/>
                    <a:pt x="1029476" y="78614"/>
                    <a:pt x="1000664" y="69011"/>
                  </a:cubicBezTo>
                  <a:cubicBezTo>
                    <a:pt x="993648" y="47963"/>
                    <a:pt x="991508" y="33975"/>
                    <a:pt x="974785" y="17252"/>
                  </a:cubicBezTo>
                  <a:cubicBezTo>
                    <a:pt x="967454" y="9921"/>
                    <a:pt x="957532" y="5751"/>
                    <a:pt x="948906" y="0"/>
                  </a:cubicBezTo>
                  <a:cubicBezTo>
                    <a:pt x="940280" y="2875"/>
                    <a:pt x="930127" y="2946"/>
                    <a:pt x="923027" y="8626"/>
                  </a:cubicBezTo>
                  <a:cubicBezTo>
                    <a:pt x="902426" y="25106"/>
                    <a:pt x="907565" y="39549"/>
                    <a:pt x="897147" y="60385"/>
                  </a:cubicBezTo>
                  <a:cubicBezTo>
                    <a:pt x="892511" y="69658"/>
                    <a:pt x="885646" y="77638"/>
                    <a:pt x="879895" y="86264"/>
                  </a:cubicBezTo>
                  <a:cubicBezTo>
                    <a:pt x="862357" y="173949"/>
                    <a:pt x="880325" y="93386"/>
                    <a:pt x="862642" y="155275"/>
                  </a:cubicBezTo>
                  <a:cubicBezTo>
                    <a:pt x="859385" y="166675"/>
                    <a:pt x="857422" y="178425"/>
                    <a:pt x="854015" y="189781"/>
                  </a:cubicBezTo>
                  <a:cubicBezTo>
                    <a:pt x="849438" y="205037"/>
                    <a:pt x="837753" y="252824"/>
                    <a:pt x="819510" y="267419"/>
                  </a:cubicBezTo>
                  <a:cubicBezTo>
                    <a:pt x="812409" y="273100"/>
                    <a:pt x="802257" y="273170"/>
                    <a:pt x="793630" y="276045"/>
                  </a:cubicBezTo>
                  <a:lnTo>
                    <a:pt x="741872" y="310551"/>
                  </a:lnTo>
                  <a:cubicBezTo>
                    <a:pt x="726740" y="320639"/>
                    <a:pt x="690113" y="327803"/>
                    <a:pt x="690113" y="327803"/>
                  </a:cubicBezTo>
                  <a:cubicBezTo>
                    <a:pt x="597621" y="389466"/>
                    <a:pt x="738005" y="293430"/>
                    <a:pt x="638355" y="370936"/>
                  </a:cubicBezTo>
                  <a:cubicBezTo>
                    <a:pt x="621988" y="383666"/>
                    <a:pt x="603849" y="393939"/>
                    <a:pt x="586596" y="405441"/>
                  </a:cubicBezTo>
                  <a:cubicBezTo>
                    <a:pt x="576445" y="412208"/>
                    <a:pt x="570089" y="423510"/>
                    <a:pt x="560717" y="431320"/>
                  </a:cubicBezTo>
                  <a:cubicBezTo>
                    <a:pt x="552752" y="437957"/>
                    <a:pt x="543464" y="442822"/>
                    <a:pt x="534838" y="448573"/>
                  </a:cubicBezTo>
                  <a:cubicBezTo>
                    <a:pt x="523336" y="465826"/>
                    <a:pt x="506889" y="480660"/>
                    <a:pt x="500332" y="500332"/>
                  </a:cubicBezTo>
                  <a:cubicBezTo>
                    <a:pt x="497457" y="508958"/>
                    <a:pt x="498136" y="519781"/>
                    <a:pt x="491706" y="526211"/>
                  </a:cubicBezTo>
                  <a:cubicBezTo>
                    <a:pt x="485276" y="532641"/>
                    <a:pt x="474453" y="531962"/>
                    <a:pt x="465827" y="534837"/>
                  </a:cubicBezTo>
                  <a:cubicBezTo>
                    <a:pt x="457200" y="540588"/>
                    <a:pt x="449220" y="547453"/>
                    <a:pt x="439947" y="552090"/>
                  </a:cubicBezTo>
                  <a:cubicBezTo>
                    <a:pt x="431814" y="556157"/>
                    <a:pt x="422426" y="557135"/>
                    <a:pt x="414068" y="560717"/>
                  </a:cubicBezTo>
                  <a:cubicBezTo>
                    <a:pt x="402248" y="565783"/>
                    <a:pt x="390727" y="571589"/>
                    <a:pt x="379562" y="577969"/>
                  </a:cubicBezTo>
                  <a:cubicBezTo>
                    <a:pt x="370560" y="583113"/>
                    <a:pt x="362956" y="590585"/>
                    <a:pt x="353683" y="595222"/>
                  </a:cubicBezTo>
                  <a:cubicBezTo>
                    <a:pt x="345550" y="599289"/>
                    <a:pt x="335937" y="599782"/>
                    <a:pt x="327804" y="603849"/>
                  </a:cubicBezTo>
                  <a:cubicBezTo>
                    <a:pt x="260924" y="637290"/>
                    <a:pt x="341086" y="608050"/>
                    <a:pt x="276045" y="629728"/>
                  </a:cubicBezTo>
                  <a:cubicBezTo>
                    <a:pt x="267419" y="626853"/>
                    <a:pt x="256596" y="627532"/>
                    <a:pt x="250166" y="621102"/>
                  </a:cubicBezTo>
                  <a:cubicBezTo>
                    <a:pt x="243736" y="614672"/>
                    <a:pt x="246584" y="602788"/>
                    <a:pt x="241540" y="595222"/>
                  </a:cubicBezTo>
                  <a:cubicBezTo>
                    <a:pt x="234773" y="585071"/>
                    <a:pt x="223471" y="578715"/>
                    <a:pt x="215661" y="569343"/>
                  </a:cubicBezTo>
                  <a:cubicBezTo>
                    <a:pt x="209024" y="561378"/>
                    <a:pt x="207034" y="549215"/>
                    <a:pt x="198408" y="543464"/>
                  </a:cubicBezTo>
                  <a:cubicBezTo>
                    <a:pt x="188543" y="536887"/>
                    <a:pt x="175404" y="537713"/>
                    <a:pt x="163902" y="534837"/>
                  </a:cubicBezTo>
                  <a:cubicBezTo>
                    <a:pt x="98844" y="556525"/>
                    <a:pt x="179045" y="527267"/>
                    <a:pt x="112144" y="560717"/>
                  </a:cubicBezTo>
                  <a:cubicBezTo>
                    <a:pt x="104011" y="564784"/>
                    <a:pt x="94891" y="566468"/>
                    <a:pt x="86264" y="569343"/>
                  </a:cubicBezTo>
                  <a:cubicBezTo>
                    <a:pt x="-19682" y="728267"/>
                    <a:pt x="83771" y="563000"/>
                    <a:pt x="60385" y="1069675"/>
                  </a:cubicBezTo>
                  <a:cubicBezTo>
                    <a:pt x="59033" y="1098968"/>
                    <a:pt x="50244" y="1127490"/>
                    <a:pt x="43132" y="1155939"/>
                  </a:cubicBezTo>
                  <a:cubicBezTo>
                    <a:pt x="30094" y="1208093"/>
                    <a:pt x="38257" y="1179189"/>
                    <a:pt x="17253" y="1242203"/>
                  </a:cubicBezTo>
                  <a:lnTo>
                    <a:pt x="8627" y="1268083"/>
                  </a:lnTo>
                  <a:lnTo>
                    <a:pt x="0" y="1293962"/>
                  </a:lnTo>
                  <a:cubicBezTo>
                    <a:pt x="22342" y="1584390"/>
                    <a:pt x="-29045" y="1404295"/>
                    <a:pt x="543464" y="1397479"/>
                  </a:cubicBezTo>
                  <a:lnTo>
                    <a:pt x="2182483" y="1380226"/>
                  </a:lnTo>
                  <a:cubicBezTo>
                    <a:pt x="2262996" y="1377351"/>
                    <a:pt x="2343625" y="1376787"/>
                    <a:pt x="2424023" y="1371600"/>
                  </a:cubicBezTo>
                  <a:cubicBezTo>
                    <a:pt x="2433097" y="1371015"/>
                    <a:pt x="2424240" y="1354347"/>
                    <a:pt x="2449902" y="1362973"/>
                  </a:cubicBezTo>
                  <a:cubicBezTo>
                    <a:pt x="2475565" y="1371600"/>
                    <a:pt x="2503428" y="1423359"/>
                    <a:pt x="2577998" y="1423359"/>
                  </a:cubicBezTo>
                  <a:cubicBezTo>
                    <a:pt x="2652568" y="1423359"/>
                    <a:pt x="2778593" y="1366746"/>
                    <a:pt x="2897320" y="1362973"/>
                  </a:cubicBezTo>
                  <a:cubicBezTo>
                    <a:pt x="3016047" y="1359200"/>
                    <a:pt x="3013966" y="1347524"/>
                    <a:pt x="3120720" y="1366215"/>
                  </a:cubicBezTo>
                  <a:cubicBezTo>
                    <a:pt x="3227474" y="1384906"/>
                    <a:pt x="3444541" y="1398916"/>
                    <a:pt x="3537842" y="1406105"/>
                  </a:cubicBezTo>
                  <a:cubicBezTo>
                    <a:pt x="3631143" y="1413294"/>
                    <a:pt x="3657520" y="1405034"/>
                    <a:pt x="3680524" y="1409347"/>
                  </a:cubicBezTo>
                  <a:cubicBezTo>
                    <a:pt x="3703528" y="1413660"/>
                    <a:pt x="3633390" y="1359201"/>
                    <a:pt x="3684348" y="1362974"/>
                  </a:cubicBezTo>
                  <a:cubicBezTo>
                    <a:pt x="3735306" y="1366747"/>
                    <a:pt x="3855269" y="1416169"/>
                    <a:pt x="3986271" y="1431984"/>
                  </a:cubicBezTo>
                  <a:cubicBezTo>
                    <a:pt x="4117273" y="1447799"/>
                    <a:pt x="4362677" y="1469366"/>
                    <a:pt x="4470363" y="1457864"/>
                  </a:cubicBezTo>
                  <a:cubicBezTo>
                    <a:pt x="4578049" y="1446362"/>
                    <a:pt x="4601068" y="1380226"/>
                    <a:pt x="4632385" y="1362973"/>
                  </a:cubicBezTo>
                  <a:cubicBezTo>
                    <a:pt x="4663702" y="1345720"/>
                    <a:pt x="4649638" y="1357222"/>
                    <a:pt x="4658264" y="1354347"/>
                  </a:cubicBezTo>
                  <a:cubicBezTo>
                    <a:pt x="4693714" y="1330714"/>
                    <a:pt x="4684144" y="1347462"/>
                    <a:pt x="4684144" y="1302588"/>
                  </a:cubicBezTo>
                </a:path>
              </a:pathLst>
            </a:custGeom>
            <a:gradFill>
              <a:gsLst>
                <a:gs pos="73000">
                  <a:sysClr val="windowText" lastClr="000000">
                    <a:lumMod val="85000"/>
                    <a:lumOff val="15000"/>
                  </a:sysClr>
                </a:gs>
                <a:gs pos="21000">
                  <a:sysClr val="windowText" lastClr="000000">
                    <a:lumMod val="65000"/>
                    <a:lumOff val="35000"/>
                  </a:sysClr>
                </a:gs>
                <a:gs pos="51000">
                  <a:sysClr val="windowText" lastClr="000000">
                    <a:lumMod val="65000"/>
                    <a:lumOff val="35000"/>
                  </a:sysClr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5" name="Freeform 34">
              <a:extLst>
                <a:ext uri="{FF2B5EF4-FFF2-40B4-BE49-F238E27FC236}">
                  <a16:creationId xmlns:a16="http://schemas.microsoft.com/office/drawing/2014/main" id="{1EE8EDA5-2405-4328-BFFA-1015AAFFF83D}"/>
                </a:ext>
              </a:extLst>
            </p:cNvPr>
            <p:cNvSpPr/>
            <p:nvPr/>
          </p:nvSpPr>
          <p:spPr>
            <a:xfrm>
              <a:off x="4601041" y="1844600"/>
              <a:ext cx="4937311" cy="2176578"/>
            </a:xfrm>
            <a:custGeom>
              <a:avLst/>
              <a:gdLst>
                <a:gd name="connsiteX0" fmla="*/ 3002 w 4937311"/>
                <a:gd name="connsiteY0" fmla="*/ 1925143 h 2071792"/>
                <a:gd name="connsiteX1" fmla="*/ 11628 w 4937311"/>
                <a:gd name="connsiteY1" fmla="*/ 1864758 h 2071792"/>
                <a:gd name="connsiteX2" fmla="*/ 63387 w 4937311"/>
                <a:gd name="connsiteY2" fmla="*/ 1838878 h 2071792"/>
                <a:gd name="connsiteX3" fmla="*/ 115145 w 4937311"/>
                <a:gd name="connsiteY3" fmla="*/ 1795746 h 2071792"/>
                <a:gd name="connsiteX4" fmla="*/ 141025 w 4937311"/>
                <a:gd name="connsiteY4" fmla="*/ 1787120 h 2071792"/>
                <a:gd name="connsiteX5" fmla="*/ 201409 w 4937311"/>
                <a:gd name="connsiteY5" fmla="*/ 1718109 h 2071792"/>
                <a:gd name="connsiteX6" fmla="*/ 235915 w 4937311"/>
                <a:gd name="connsiteY6" fmla="*/ 1726735 h 2071792"/>
                <a:gd name="connsiteX7" fmla="*/ 287674 w 4937311"/>
                <a:gd name="connsiteY7" fmla="*/ 1743988 h 2071792"/>
                <a:gd name="connsiteX8" fmla="*/ 322179 w 4937311"/>
                <a:gd name="connsiteY8" fmla="*/ 1735361 h 2071792"/>
                <a:gd name="connsiteX9" fmla="*/ 339432 w 4937311"/>
                <a:gd name="connsiteY9" fmla="*/ 1709482 h 2071792"/>
                <a:gd name="connsiteX10" fmla="*/ 365311 w 4937311"/>
                <a:gd name="connsiteY10" fmla="*/ 1683603 h 2071792"/>
                <a:gd name="connsiteX11" fmla="*/ 382564 w 4937311"/>
                <a:gd name="connsiteY11" fmla="*/ 1657724 h 2071792"/>
                <a:gd name="connsiteX12" fmla="*/ 408443 w 4937311"/>
                <a:gd name="connsiteY12" fmla="*/ 1631844 h 2071792"/>
                <a:gd name="connsiteX13" fmla="*/ 425696 w 4937311"/>
                <a:gd name="connsiteY13" fmla="*/ 1605965 h 2071792"/>
                <a:gd name="connsiteX14" fmla="*/ 503334 w 4937311"/>
                <a:gd name="connsiteY14" fmla="*/ 1536954 h 2071792"/>
                <a:gd name="connsiteX15" fmla="*/ 572345 w 4937311"/>
                <a:gd name="connsiteY15" fmla="*/ 1459316 h 2071792"/>
                <a:gd name="connsiteX16" fmla="*/ 624104 w 4937311"/>
                <a:gd name="connsiteY16" fmla="*/ 1424810 h 2071792"/>
                <a:gd name="connsiteX17" fmla="*/ 718994 w 4937311"/>
                <a:gd name="connsiteY17" fmla="*/ 1493822 h 2071792"/>
                <a:gd name="connsiteX18" fmla="*/ 736247 w 4937311"/>
                <a:gd name="connsiteY18" fmla="*/ 1519701 h 2071792"/>
                <a:gd name="connsiteX19" fmla="*/ 908775 w 4937311"/>
                <a:gd name="connsiteY19" fmla="*/ 1528327 h 2071792"/>
                <a:gd name="connsiteX20" fmla="*/ 917402 w 4937311"/>
                <a:gd name="connsiteY20" fmla="*/ 1502448 h 2071792"/>
                <a:gd name="connsiteX21" fmla="*/ 934655 w 4937311"/>
                <a:gd name="connsiteY21" fmla="*/ 1433437 h 2071792"/>
                <a:gd name="connsiteX22" fmla="*/ 951908 w 4937311"/>
                <a:gd name="connsiteY22" fmla="*/ 1407558 h 2071792"/>
                <a:gd name="connsiteX23" fmla="*/ 1003666 w 4937311"/>
                <a:gd name="connsiteY23" fmla="*/ 1355799 h 2071792"/>
                <a:gd name="connsiteX24" fmla="*/ 1012292 w 4937311"/>
                <a:gd name="connsiteY24" fmla="*/ 1329920 h 2071792"/>
                <a:gd name="connsiteX25" fmla="*/ 1115809 w 4937311"/>
                <a:gd name="connsiteY25" fmla="*/ 1321294 h 2071792"/>
                <a:gd name="connsiteX26" fmla="*/ 1210700 w 4937311"/>
                <a:gd name="connsiteY26" fmla="*/ 1338546 h 2071792"/>
                <a:gd name="connsiteX27" fmla="*/ 1271085 w 4937311"/>
                <a:gd name="connsiteY27" fmla="*/ 1347173 h 2071792"/>
                <a:gd name="connsiteX28" fmla="*/ 1314217 w 4937311"/>
                <a:gd name="connsiteY28" fmla="*/ 1338546 h 2071792"/>
                <a:gd name="connsiteX29" fmla="*/ 1348723 w 4937311"/>
                <a:gd name="connsiteY29" fmla="*/ 1286788 h 2071792"/>
                <a:gd name="connsiteX30" fmla="*/ 1383228 w 4937311"/>
                <a:gd name="connsiteY30" fmla="*/ 1235029 h 2071792"/>
                <a:gd name="connsiteX31" fmla="*/ 1400481 w 4937311"/>
                <a:gd name="connsiteY31" fmla="*/ 1209150 h 2071792"/>
                <a:gd name="connsiteX32" fmla="*/ 1443613 w 4937311"/>
                <a:gd name="connsiteY32" fmla="*/ 1148765 h 2071792"/>
                <a:gd name="connsiteX33" fmla="*/ 1469492 w 4937311"/>
                <a:gd name="connsiteY33" fmla="*/ 1062501 h 2071792"/>
                <a:gd name="connsiteX34" fmla="*/ 1503998 w 4937311"/>
                <a:gd name="connsiteY34" fmla="*/ 1010743 h 2071792"/>
                <a:gd name="connsiteX35" fmla="*/ 1547130 w 4937311"/>
                <a:gd name="connsiteY35" fmla="*/ 958984 h 2071792"/>
                <a:gd name="connsiteX36" fmla="*/ 1573009 w 4937311"/>
                <a:gd name="connsiteY36" fmla="*/ 941731 h 2071792"/>
                <a:gd name="connsiteX37" fmla="*/ 1633394 w 4937311"/>
                <a:gd name="connsiteY37" fmla="*/ 1010743 h 2071792"/>
                <a:gd name="connsiteX38" fmla="*/ 1642021 w 4937311"/>
                <a:gd name="connsiteY38" fmla="*/ 1036622 h 2071792"/>
                <a:gd name="connsiteX39" fmla="*/ 1667900 w 4937311"/>
                <a:gd name="connsiteY39" fmla="*/ 1045248 h 2071792"/>
                <a:gd name="connsiteX40" fmla="*/ 1728285 w 4937311"/>
                <a:gd name="connsiteY40" fmla="*/ 1105633 h 2071792"/>
                <a:gd name="connsiteX41" fmla="*/ 1814549 w 4937311"/>
                <a:gd name="connsiteY41" fmla="*/ 1071127 h 2071792"/>
                <a:gd name="connsiteX42" fmla="*/ 1849055 w 4937311"/>
                <a:gd name="connsiteY42" fmla="*/ 1036622 h 2071792"/>
                <a:gd name="connsiteX43" fmla="*/ 1874934 w 4937311"/>
                <a:gd name="connsiteY43" fmla="*/ 1010743 h 2071792"/>
                <a:gd name="connsiteX44" fmla="*/ 1892187 w 4937311"/>
                <a:gd name="connsiteY44" fmla="*/ 984863 h 2071792"/>
                <a:gd name="connsiteX45" fmla="*/ 1943945 w 4937311"/>
                <a:gd name="connsiteY45" fmla="*/ 958984 h 2071792"/>
                <a:gd name="connsiteX46" fmla="*/ 2047462 w 4937311"/>
                <a:gd name="connsiteY46" fmla="*/ 889973 h 2071792"/>
                <a:gd name="connsiteX47" fmla="*/ 2073342 w 4937311"/>
                <a:gd name="connsiteY47" fmla="*/ 881346 h 2071792"/>
                <a:gd name="connsiteX48" fmla="*/ 2090594 w 4937311"/>
                <a:gd name="connsiteY48" fmla="*/ 855467 h 2071792"/>
                <a:gd name="connsiteX49" fmla="*/ 2116474 w 4937311"/>
                <a:gd name="connsiteY49" fmla="*/ 820961 h 2071792"/>
                <a:gd name="connsiteX50" fmla="*/ 2125100 w 4937311"/>
                <a:gd name="connsiteY50" fmla="*/ 769203 h 2071792"/>
                <a:gd name="connsiteX51" fmla="*/ 2133726 w 4937311"/>
                <a:gd name="connsiteY51" fmla="*/ 734697 h 2071792"/>
                <a:gd name="connsiteX52" fmla="*/ 2142353 w 4937311"/>
                <a:gd name="connsiteY52" fmla="*/ 682939 h 2071792"/>
                <a:gd name="connsiteX53" fmla="*/ 2194111 w 4937311"/>
                <a:gd name="connsiteY53" fmla="*/ 665686 h 2071792"/>
                <a:gd name="connsiteX54" fmla="*/ 2237243 w 4937311"/>
                <a:gd name="connsiteY54" fmla="*/ 700192 h 2071792"/>
                <a:gd name="connsiteX55" fmla="*/ 2314881 w 4937311"/>
                <a:gd name="connsiteY55" fmla="*/ 743324 h 2071792"/>
                <a:gd name="connsiteX56" fmla="*/ 2375266 w 4937311"/>
                <a:gd name="connsiteY56" fmla="*/ 674312 h 2071792"/>
                <a:gd name="connsiteX57" fmla="*/ 2418398 w 4937311"/>
                <a:gd name="connsiteY57" fmla="*/ 622554 h 2071792"/>
                <a:gd name="connsiteX58" fmla="*/ 2444277 w 4937311"/>
                <a:gd name="connsiteY58" fmla="*/ 596675 h 2071792"/>
                <a:gd name="connsiteX59" fmla="*/ 2461530 w 4937311"/>
                <a:gd name="connsiteY59" fmla="*/ 570795 h 2071792"/>
                <a:gd name="connsiteX60" fmla="*/ 2496036 w 4937311"/>
                <a:gd name="connsiteY60" fmla="*/ 553543 h 2071792"/>
                <a:gd name="connsiteX61" fmla="*/ 2530542 w 4937311"/>
                <a:gd name="connsiteY61" fmla="*/ 501784 h 2071792"/>
                <a:gd name="connsiteX62" fmla="*/ 2547794 w 4937311"/>
                <a:gd name="connsiteY62" fmla="*/ 475905 h 2071792"/>
                <a:gd name="connsiteX63" fmla="*/ 2556421 w 4937311"/>
                <a:gd name="connsiteY63" fmla="*/ 441399 h 2071792"/>
                <a:gd name="connsiteX64" fmla="*/ 2565047 w 4937311"/>
                <a:gd name="connsiteY64" fmla="*/ 260244 h 2071792"/>
                <a:gd name="connsiteX65" fmla="*/ 2582300 w 4937311"/>
                <a:gd name="connsiteY65" fmla="*/ 234365 h 2071792"/>
                <a:gd name="connsiteX66" fmla="*/ 2608179 w 4937311"/>
                <a:gd name="connsiteY66" fmla="*/ 199860 h 2071792"/>
                <a:gd name="connsiteX67" fmla="*/ 2668564 w 4937311"/>
                <a:gd name="connsiteY67" fmla="*/ 130848 h 2071792"/>
                <a:gd name="connsiteX68" fmla="*/ 2685817 w 4937311"/>
                <a:gd name="connsiteY68" fmla="*/ 104969 h 2071792"/>
                <a:gd name="connsiteX69" fmla="*/ 2763455 w 4937311"/>
                <a:gd name="connsiteY69" fmla="*/ 35958 h 2071792"/>
                <a:gd name="connsiteX70" fmla="*/ 2806587 w 4937311"/>
                <a:gd name="connsiteY70" fmla="*/ 1452 h 2071792"/>
                <a:gd name="connsiteX71" fmla="*/ 2823840 w 4937311"/>
                <a:gd name="connsiteY71" fmla="*/ 27331 h 2071792"/>
                <a:gd name="connsiteX72" fmla="*/ 2841092 w 4937311"/>
                <a:gd name="connsiteY72" fmla="*/ 96343 h 2071792"/>
                <a:gd name="connsiteX73" fmla="*/ 2866972 w 4937311"/>
                <a:gd name="connsiteY73" fmla="*/ 199860 h 2071792"/>
                <a:gd name="connsiteX74" fmla="*/ 2884225 w 4937311"/>
                <a:gd name="connsiteY74" fmla="*/ 225739 h 2071792"/>
                <a:gd name="connsiteX75" fmla="*/ 2901477 w 4937311"/>
                <a:gd name="connsiteY75" fmla="*/ 260244 h 2071792"/>
                <a:gd name="connsiteX76" fmla="*/ 2961862 w 4937311"/>
                <a:gd name="connsiteY76" fmla="*/ 312003 h 2071792"/>
                <a:gd name="connsiteX77" fmla="*/ 2979115 w 4937311"/>
                <a:gd name="connsiteY77" fmla="*/ 337882 h 2071792"/>
                <a:gd name="connsiteX78" fmla="*/ 2996368 w 4937311"/>
                <a:gd name="connsiteY78" fmla="*/ 389641 h 2071792"/>
                <a:gd name="connsiteX79" fmla="*/ 3030874 w 4937311"/>
                <a:gd name="connsiteY79" fmla="*/ 441399 h 2071792"/>
                <a:gd name="connsiteX80" fmla="*/ 3074006 w 4937311"/>
                <a:gd name="connsiteY80" fmla="*/ 493158 h 2071792"/>
                <a:gd name="connsiteX81" fmla="*/ 3099885 w 4937311"/>
                <a:gd name="connsiteY81" fmla="*/ 501784 h 2071792"/>
                <a:gd name="connsiteX82" fmla="*/ 3134391 w 4937311"/>
                <a:gd name="connsiteY82" fmla="*/ 553543 h 2071792"/>
                <a:gd name="connsiteX83" fmla="*/ 3177523 w 4937311"/>
                <a:gd name="connsiteY83" fmla="*/ 596675 h 2071792"/>
                <a:gd name="connsiteX84" fmla="*/ 3203402 w 4937311"/>
                <a:gd name="connsiteY84" fmla="*/ 605301 h 2071792"/>
                <a:gd name="connsiteX85" fmla="*/ 3237908 w 4937311"/>
                <a:gd name="connsiteY85" fmla="*/ 553543 h 2071792"/>
                <a:gd name="connsiteX86" fmla="*/ 3255160 w 4937311"/>
                <a:gd name="connsiteY86" fmla="*/ 475905 h 2071792"/>
                <a:gd name="connsiteX87" fmla="*/ 3263787 w 4937311"/>
                <a:gd name="connsiteY87" fmla="*/ 450026 h 2071792"/>
                <a:gd name="connsiteX88" fmla="*/ 3350051 w 4937311"/>
                <a:gd name="connsiteY88" fmla="*/ 475905 h 2071792"/>
                <a:gd name="connsiteX89" fmla="*/ 3401809 w 4937311"/>
                <a:gd name="connsiteY89" fmla="*/ 527663 h 2071792"/>
                <a:gd name="connsiteX90" fmla="*/ 3410436 w 4937311"/>
                <a:gd name="connsiteY90" fmla="*/ 553543 h 2071792"/>
                <a:gd name="connsiteX91" fmla="*/ 3419062 w 4937311"/>
                <a:gd name="connsiteY91" fmla="*/ 605301 h 2071792"/>
                <a:gd name="connsiteX92" fmla="*/ 3453568 w 4937311"/>
                <a:gd name="connsiteY92" fmla="*/ 657060 h 2071792"/>
                <a:gd name="connsiteX93" fmla="*/ 3470821 w 4937311"/>
                <a:gd name="connsiteY93" fmla="*/ 682939 h 2071792"/>
                <a:gd name="connsiteX94" fmla="*/ 3496700 w 4937311"/>
                <a:gd name="connsiteY94" fmla="*/ 777829 h 2071792"/>
                <a:gd name="connsiteX95" fmla="*/ 3513953 w 4937311"/>
                <a:gd name="connsiteY95" fmla="*/ 846841 h 2071792"/>
                <a:gd name="connsiteX96" fmla="*/ 3539832 w 4937311"/>
                <a:gd name="connsiteY96" fmla="*/ 872720 h 2071792"/>
                <a:gd name="connsiteX97" fmla="*/ 3617470 w 4937311"/>
                <a:gd name="connsiteY97" fmla="*/ 924478 h 2071792"/>
                <a:gd name="connsiteX98" fmla="*/ 3660602 w 4937311"/>
                <a:gd name="connsiteY98" fmla="*/ 976237 h 2071792"/>
                <a:gd name="connsiteX99" fmla="*/ 3686481 w 4937311"/>
                <a:gd name="connsiteY99" fmla="*/ 1027995 h 2071792"/>
                <a:gd name="connsiteX100" fmla="*/ 3712360 w 4937311"/>
                <a:gd name="connsiteY100" fmla="*/ 1045248 h 2071792"/>
                <a:gd name="connsiteX101" fmla="*/ 3789998 w 4937311"/>
                <a:gd name="connsiteY101" fmla="*/ 976237 h 2071792"/>
                <a:gd name="connsiteX102" fmla="*/ 3876262 w 4937311"/>
                <a:gd name="connsiteY102" fmla="*/ 1019369 h 2071792"/>
                <a:gd name="connsiteX103" fmla="*/ 3910768 w 4937311"/>
                <a:gd name="connsiteY103" fmla="*/ 1036622 h 2071792"/>
                <a:gd name="connsiteX104" fmla="*/ 3962526 w 4937311"/>
                <a:gd name="connsiteY104" fmla="*/ 1071127 h 2071792"/>
                <a:gd name="connsiteX105" fmla="*/ 3979779 w 4937311"/>
                <a:gd name="connsiteY105" fmla="*/ 1097007 h 2071792"/>
                <a:gd name="connsiteX106" fmla="*/ 3988406 w 4937311"/>
                <a:gd name="connsiteY106" fmla="*/ 1122886 h 2071792"/>
                <a:gd name="connsiteX107" fmla="*/ 4040164 w 4937311"/>
                <a:gd name="connsiteY107" fmla="*/ 1148765 h 2071792"/>
                <a:gd name="connsiteX108" fmla="*/ 4066043 w 4937311"/>
                <a:gd name="connsiteY108" fmla="*/ 1140139 h 2071792"/>
                <a:gd name="connsiteX109" fmla="*/ 4100549 w 4937311"/>
                <a:gd name="connsiteY109" fmla="*/ 1131512 h 2071792"/>
                <a:gd name="connsiteX110" fmla="*/ 4135055 w 4937311"/>
                <a:gd name="connsiteY110" fmla="*/ 1114260 h 2071792"/>
                <a:gd name="connsiteX111" fmla="*/ 4160934 w 4937311"/>
                <a:gd name="connsiteY111" fmla="*/ 1105633 h 2071792"/>
                <a:gd name="connsiteX112" fmla="*/ 4212692 w 4937311"/>
                <a:gd name="connsiteY112" fmla="*/ 1071127 h 2071792"/>
                <a:gd name="connsiteX113" fmla="*/ 4229945 w 4937311"/>
                <a:gd name="connsiteY113" fmla="*/ 1045248 h 2071792"/>
                <a:gd name="connsiteX114" fmla="*/ 4255825 w 4937311"/>
                <a:gd name="connsiteY114" fmla="*/ 1027995 h 2071792"/>
                <a:gd name="connsiteX115" fmla="*/ 4290330 w 4937311"/>
                <a:gd name="connsiteY115" fmla="*/ 976237 h 2071792"/>
                <a:gd name="connsiteX116" fmla="*/ 4316209 w 4937311"/>
                <a:gd name="connsiteY116" fmla="*/ 950358 h 2071792"/>
                <a:gd name="connsiteX117" fmla="*/ 4350715 w 4937311"/>
                <a:gd name="connsiteY117" fmla="*/ 872720 h 2071792"/>
                <a:gd name="connsiteX118" fmla="*/ 4367968 w 4937311"/>
                <a:gd name="connsiteY118" fmla="*/ 846841 h 2071792"/>
                <a:gd name="connsiteX119" fmla="*/ 4376594 w 4937311"/>
                <a:gd name="connsiteY119" fmla="*/ 820961 h 2071792"/>
                <a:gd name="connsiteX120" fmla="*/ 4393847 w 4937311"/>
                <a:gd name="connsiteY120" fmla="*/ 760577 h 2071792"/>
                <a:gd name="connsiteX121" fmla="*/ 4411100 w 4937311"/>
                <a:gd name="connsiteY121" fmla="*/ 734697 h 2071792"/>
                <a:gd name="connsiteX122" fmla="*/ 4419726 w 4937311"/>
                <a:gd name="connsiteY122" fmla="*/ 665686 h 2071792"/>
                <a:gd name="connsiteX123" fmla="*/ 4436979 w 4937311"/>
                <a:gd name="connsiteY123" fmla="*/ 691565 h 2071792"/>
                <a:gd name="connsiteX124" fmla="*/ 4445606 w 4937311"/>
                <a:gd name="connsiteY124" fmla="*/ 717444 h 2071792"/>
                <a:gd name="connsiteX125" fmla="*/ 4471485 w 4937311"/>
                <a:gd name="connsiteY125" fmla="*/ 743324 h 2071792"/>
                <a:gd name="connsiteX126" fmla="*/ 4505991 w 4937311"/>
                <a:gd name="connsiteY126" fmla="*/ 795082 h 2071792"/>
                <a:gd name="connsiteX127" fmla="*/ 4523243 w 4937311"/>
                <a:gd name="connsiteY127" fmla="*/ 846841 h 2071792"/>
                <a:gd name="connsiteX128" fmla="*/ 4531870 w 4937311"/>
                <a:gd name="connsiteY128" fmla="*/ 872720 h 2071792"/>
                <a:gd name="connsiteX129" fmla="*/ 4557749 w 4937311"/>
                <a:gd name="connsiteY129" fmla="*/ 958984 h 2071792"/>
                <a:gd name="connsiteX130" fmla="*/ 4592255 w 4937311"/>
                <a:gd name="connsiteY130" fmla="*/ 1010743 h 2071792"/>
                <a:gd name="connsiteX131" fmla="*/ 4600881 w 4937311"/>
                <a:gd name="connsiteY131" fmla="*/ 1036622 h 2071792"/>
                <a:gd name="connsiteX132" fmla="*/ 4618134 w 4937311"/>
                <a:gd name="connsiteY132" fmla="*/ 1062501 h 2071792"/>
                <a:gd name="connsiteX133" fmla="*/ 4635387 w 4937311"/>
                <a:gd name="connsiteY133" fmla="*/ 1114260 h 2071792"/>
                <a:gd name="connsiteX134" fmla="*/ 4644013 w 4937311"/>
                <a:gd name="connsiteY134" fmla="*/ 1166018 h 2071792"/>
                <a:gd name="connsiteX135" fmla="*/ 4652640 w 4937311"/>
                <a:gd name="connsiteY135" fmla="*/ 1191897 h 2071792"/>
                <a:gd name="connsiteX136" fmla="*/ 4661266 w 4937311"/>
                <a:gd name="connsiteY136" fmla="*/ 1243656 h 2071792"/>
                <a:gd name="connsiteX137" fmla="*/ 4695772 w 4937311"/>
                <a:gd name="connsiteY137" fmla="*/ 1355799 h 2071792"/>
                <a:gd name="connsiteX138" fmla="*/ 4721651 w 4937311"/>
                <a:gd name="connsiteY138" fmla="*/ 1373052 h 2071792"/>
                <a:gd name="connsiteX139" fmla="*/ 4756157 w 4937311"/>
                <a:gd name="connsiteY139" fmla="*/ 1450690 h 2071792"/>
                <a:gd name="connsiteX140" fmla="*/ 4773409 w 4937311"/>
                <a:gd name="connsiteY140" fmla="*/ 1536954 h 2071792"/>
                <a:gd name="connsiteX141" fmla="*/ 4782036 w 4937311"/>
                <a:gd name="connsiteY141" fmla="*/ 1571460 h 2071792"/>
                <a:gd name="connsiteX142" fmla="*/ 4816542 w 4937311"/>
                <a:gd name="connsiteY142" fmla="*/ 1623218 h 2071792"/>
                <a:gd name="connsiteX143" fmla="*/ 4868300 w 4937311"/>
                <a:gd name="connsiteY143" fmla="*/ 1674977 h 2071792"/>
                <a:gd name="connsiteX144" fmla="*/ 4894179 w 4937311"/>
                <a:gd name="connsiteY144" fmla="*/ 1700856 h 2071792"/>
                <a:gd name="connsiteX145" fmla="*/ 4911432 w 4937311"/>
                <a:gd name="connsiteY145" fmla="*/ 1752614 h 2071792"/>
                <a:gd name="connsiteX146" fmla="*/ 4928685 w 4937311"/>
                <a:gd name="connsiteY146" fmla="*/ 1830252 h 2071792"/>
                <a:gd name="connsiteX147" fmla="*/ 4937311 w 4937311"/>
                <a:gd name="connsiteY147" fmla="*/ 1856131 h 2071792"/>
                <a:gd name="connsiteX148" fmla="*/ 4928685 w 4937311"/>
                <a:gd name="connsiteY148" fmla="*/ 1907890 h 2071792"/>
                <a:gd name="connsiteX149" fmla="*/ 4902806 w 4937311"/>
                <a:gd name="connsiteY149" fmla="*/ 1925143 h 2071792"/>
                <a:gd name="connsiteX150" fmla="*/ 4436979 w 4937311"/>
                <a:gd name="connsiteY150" fmla="*/ 1933769 h 2071792"/>
                <a:gd name="connsiteX151" fmla="*/ 4367968 w 4937311"/>
                <a:gd name="connsiteY151" fmla="*/ 1951022 h 2071792"/>
                <a:gd name="connsiteX152" fmla="*/ 4247198 w 4937311"/>
                <a:gd name="connsiteY152" fmla="*/ 1985527 h 2071792"/>
                <a:gd name="connsiteX153" fmla="*/ 4195440 w 4937311"/>
                <a:gd name="connsiteY153" fmla="*/ 2002780 h 2071792"/>
                <a:gd name="connsiteX154" fmla="*/ 4152308 w 4937311"/>
                <a:gd name="connsiteY154" fmla="*/ 2011407 h 2071792"/>
                <a:gd name="connsiteX155" fmla="*/ 1728285 w 4937311"/>
                <a:gd name="connsiteY155" fmla="*/ 2028660 h 2071792"/>
                <a:gd name="connsiteX156" fmla="*/ 1098557 w 4937311"/>
                <a:gd name="connsiteY156" fmla="*/ 2045912 h 2071792"/>
                <a:gd name="connsiteX157" fmla="*/ 658609 w 4937311"/>
                <a:gd name="connsiteY157" fmla="*/ 2071792 h 2071792"/>
                <a:gd name="connsiteX158" fmla="*/ 348059 w 4937311"/>
                <a:gd name="connsiteY158" fmla="*/ 2054539 h 2071792"/>
                <a:gd name="connsiteX159" fmla="*/ 253168 w 4937311"/>
                <a:gd name="connsiteY159" fmla="*/ 2011407 h 2071792"/>
                <a:gd name="connsiteX160" fmla="*/ 201409 w 4937311"/>
                <a:gd name="connsiteY160" fmla="*/ 1994154 h 2071792"/>
                <a:gd name="connsiteX161" fmla="*/ 175530 w 4937311"/>
                <a:gd name="connsiteY161" fmla="*/ 1985527 h 2071792"/>
                <a:gd name="connsiteX162" fmla="*/ 106519 w 4937311"/>
                <a:gd name="connsiteY162" fmla="*/ 1968275 h 2071792"/>
                <a:gd name="connsiteX163" fmla="*/ 80640 w 4937311"/>
                <a:gd name="connsiteY163" fmla="*/ 1959648 h 2071792"/>
                <a:gd name="connsiteX164" fmla="*/ 28881 w 4937311"/>
                <a:gd name="connsiteY164" fmla="*/ 1925143 h 2071792"/>
                <a:gd name="connsiteX165" fmla="*/ 3002 w 4937311"/>
                <a:gd name="connsiteY165" fmla="*/ 1916516 h 2071792"/>
                <a:gd name="connsiteX166" fmla="*/ 3002 w 4937311"/>
                <a:gd name="connsiteY166" fmla="*/ 1925143 h 2071792"/>
                <a:gd name="connsiteX0" fmla="*/ 3002 w 4937311"/>
                <a:gd name="connsiteY0" fmla="*/ 1925143 h 2071792"/>
                <a:gd name="connsiteX1" fmla="*/ 11628 w 4937311"/>
                <a:gd name="connsiteY1" fmla="*/ 1864758 h 2071792"/>
                <a:gd name="connsiteX2" fmla="*/ 63387 w 4937311"/>
                <a:gd name="connsiteY2" fmla="*/ 1838878 h 2071792"/>
                <a:gd name="connsiteX3" fmla="*/ 115145 w 4937311"/>
                <a:gd name="connsiteY3" fmla="*/ 1795746 h 2071792"/>
                <a:gd name="connsiteX4" fmla="*/ 141025 w 4937311"/>
                <a:gd name="connsiteY4" fmla="*/ 1787120 h 2071792"/>
                <a:gd name="connsiteX5" fmla="*/ 201409 w 4937311"/>
                <a:gd name="connsiteY5" fmla="*/ 1718109 h 2071792"/>
                <a:gd name="connsiteX6" fmla="*/ 235915 w 4937311"/>
                <a:gd name="connsiteY6" fmla="*/ 1726735 h 2071792"/>
                <a:gd name="connsiteX7" fmla="*/ 287674 w 4937311"/>
                <a:gd name="connsiteY7" fmla="*/ 1743988 h 2071792"/>
                <a:gd name="connsiteX8" fmla="*/ 322179 w 4937311"/>
                <a:gd name="connsiteY8" fmla="*/ 1735361 h 2071792"/>
                <a:gd name="connsiteX9" fmla="*/ 339432 w 4937311"/>
                <a:gd name="connsiteY9" fmla="*/ 1709482 h 2071792"/>
                <a:gd name="connsiteX10" fmla="*/ 365311 w 4937311"/>
                <a:gd name="connsiteY10" fmla="*/ 1683603 h 2071792"/>
                <a:gd name="connsiteX11" fmla="*/ 382564 w 4937311"/>
                <a:gd name="connsiteY11" fmla="*/ 1657724 h 2071792"/>
                <a:gd name="connsiteX12" fmla="*/ 408443 w 4937311"/>
                <a:gd name="connsiteY12" fmla="*/ 1631844 h 2071792"/>
                <a:gd name="connsiteX13" fmla="*/ 425696 w 4937311"/>
                <a:gd name="connsiteY13" fmla="*/ 1605965 h 2071792"/>
                <a:gd name="connsiteX14" fmla="*/ 503334 w 4937311"/>
                <a:gd name="connsiteY14" fmla="*/ 1536954 h 2071792"/>
                <a:gd name="connsiteX15" fmla="*/ 572345 w 4937311"/>
                <a:gd name="connsiteY15" fmla="*/ 1459316 h 2071792"/>
                <a:gd name="connsiteX16" fmla="*/ 624104 w 4937311"/>
                <a:gd name="connsiteY16" fmla="*/ 1424810 h 2071792"/>
                <a:gd name="connsiteX17" fmla="*/ 718994 w 4937311"/>
                <a:gd name="connsiteY17" fmla="*/ 1493822 h 2071792"/>
                <a:gd name="connsiteX18" fmla="*/ 736247 w 4937311"/>
                <a:gd name="connsiteY18" fmla="*/ 1519701 h 2071792"/>
                <a:gd name="connsiteX19" fmla="*/ 908775 w 4937311"/>
                <a:gd name="connsiteY19" fmla="*/ 1528327 h 2071792"/>
                <a:gd name="connsiteX20" fmla="*/ 917402 w 4937311"/>
                <a:gd name="connsiteY20" fmla="*/ 1502448 h 2071792"/>
                <a:gd name="connsiteX21" fmla="*/ 934655 w 4937311"/>
                <a:gd name="connsiteY21" fmla="*/ 1433437 h 2071792"/>
                <a:gd name="connsiteX22" fmla="*/ 951908 w 4937311"/>
                <a:gd name="connsiteY22" fmla="*/ 1407558 h 2071792"/>
                <a:gd name="connsiteX23" fmla="*/ 1003666 w 4937311"/>
                <a:gd name="connsiteY23" fmla="*/ 1355799 h 2071792"/>
                <a:gd name="connsiteX24" fmla="*/ 1012292 w 4937311"/>
                <a:gd name="connsiteY24" fmla="*/ 1329920 h 2071792"/>
                <a:gd name="connsiteX25" fmla="*/ 1115809 w 4937311"/>
                <a:gd name="connsiteY25" fmla="*/ 1321294 h 2071792"/>
                <a:gd name="connsiteX26" fmla="*/ 1210700 w 4937311"/>
                <a:gd name="connsiteY26" fmla="*/ 1338546 h 2071792"/>
                <a:gd name="connsiteX27" fmla="*/ 1271085 w 4937311"/>
                <a:gd name="connsiteY27" fmla="*/ 1347173 h 2071792"/>
                <a:gd name="connsiteX28" fmla="*/ 1314217 w 4937311"/>
                <a:gd name="connsiteY28" fmla="*/ 1338546 h 2071792"/>
                <a:gd name="connsiteX29" fmla="*/ 1348723 w 4937311"/>
                <a:gd name="connsiteY29" fmla="*/ 1286788 h 2071792"/>
                <a:gd name="connsiteX30" fmla="*/ 1383228 w 4937311"/>
                <a:gd name="connsiteY30" fmla="*/ 1235029 h 2071792"/>
                <a:gd name="connsiteX31" fmla="*/ 1400481 w 4937311"/>
                <a:gd name="connsiteY31" fmla="*/ 1209150 h 2071792"/>
                <a:gd name="connsiteX32" fmla="*/ 1443613 w 4937311"/>
                <a:gd name="connsiteY32" fmla="*/ 1148765 h 2071792"/>
                <a:gd name="connsiteX33" fmla="*/ 1469492 w 4937311"/>
                <a:gd name="connsiteY33" fmla="*/ 1062501 h 2071792"/>
                <a:gd name="connsiteX34" fmla="*/ 1503998 w 4937311"/>
                <a:gd name="connsiteY34" fmla="*/ 1010743 h 2071792"/>
                <a:gd name="connsiteX35" fmla="*/ 1547130 w 4937311"/>
                <a:gd name="connsiteY35" fmla="*/ 958984 h 2071792"/>
                <a:gd name="connsiteX36" fmla="*/ 1573009 w 4937311"/>
                <a:gd name="connsiteY36" fmla="*/ 941731 h 2071792"/>
                <a:gd name="connsiteX37" fmla="*/ 1633394 w 4937311"/>
                <a:gd name="connsiteY37" fmla="*/ 1010743 h 2071792"/>
                <a:gd name="connsiteX38" fmla="*/ 1642021 w 4937311"/>
                <a:gd name="connsiteY38" fmla="*/ 1036622 h 2071792"/>
                <a:gd name="connsiteX39" fmla="*/ 1667900 w 4937311"/>
                <a:gd name="connsiteY39" fmla="*/ 1045248 h 2071792"/>
                <a:gd name="connsiteX40" fmla="*/ 1728285 w 4937311"/>
                <a:gd name="connsiteY40" fmla="*/ 1105633 h 2071792"/>
                <a:gd name="connsiteX41" fmla="*/ 1814549 w 4937311"/>
                <a:gd name="connsiteY41" fmla="*/ 1071127 h 2071792"/>
                <a:gd name="connsiteX42" fmla="*/ 1849055 w 4937311"/>
                <a:gd name="connsiteY42" fmla="*/ 1036622 h 2071792"/>
                <a:gd name="connsiteX43" fmla="*/ 1874934 w 4937311"/>
                <a:gd name="connsiteY43" fmla="*/ 1010743 h 2071792"/>
                <a:gd name="connsiteX44" fmla="*/ 1892187 w 4937311"/>
                <a:gd name="connsiteY44" fmla="*/ 984863 h 2071792"/>
                <a:gd name="connsiteX45" fmla="*/ 1943945 w 4937311"/>
                <a:gd name="connsiteY45" fmla="*/ 958984 h 2071792"/>
                <a:gd name="connsiteX46" fmla="*/ 2047462 w 4937311"/>
                <a:gd name="connsiteY46" fmla="*/ 889973 h 2071792"/>
                <a:gd name="connsiteX47" fmla="*/ 2073342 w 4937311"/>
                <a:gd name="connsiteY47" fmla="*/ 881346 h 2071792"/>
                <a:gd name="connsiteX48" fmla="*/ 2090594 w 4937311"/>
                <a:gd name="connsiteY48" fmla="*/ 855467 h 2071792"/>
                <a:gd name="connsiteX49" fmla="*/ 2116474 w 4937311"/>
                <a:gd name="connsiteY49" fmla="*/ 820961 h 2071792"/>
                <a:gd name="connsiteX50" fmla="*/ 2125100 w 4937311"/>
                <a:gd name="connsiteY50" fmla="*/ 769203 h 2071792"/>
                <a:gd name="connsiteX51" fmla="*/ 2133726 w 4937311"/>
                <a:gd name="connsiteY51" fmla="*/ 734697 h 2071792"/>
                <a:gd name="connsiteX52" fmla="*/ 2142353 w 4937311"/>
                <a:gd name="connsiteY52" fmla="*/ 682939 h 2071792"/>
                <a:gd name="connsiteX53" fmla="*/ 2194111 w 4937311"/>
                <a:gd name="connsiteY53" fmla="*/ 665686 h 2071792"/>
                <a:gd name="connsiteX54" fmla="*/ 2237243 w 4937311"/>
                <a:gd name="connsiteY54" fmla="*/ 700192 h 2071792"/>
                <a:gd name="connsiteX55" fmla="*/ 2314881 w 4937311"/>
                <a:gd name="connsiteY55" fmla="*/ 743324 h 2071792"/>
                <a:gd name="connsiteX56" fmla="*/ 2375266 w 4937311"/>
                <a:gd name="connsiteY56" fmla="*/ 674312 h 2071792"/>
                <a:gd name="connsiteX57" fmla="*/ 2418398 w 4937311"/>
                <a:gd name="connsiteY57" fmla="*/ 622554 h 2071792"/>
                <a:gd name="connsiteX58" fmla="*/ 2444277 w 4937311"/>
                <a:gd name="connsiteY58" fmla="*/ 596675 h 2071792"/>
                <a:gd name="connsiteX59" fmla="*/ 2461530 w 4937311"/>
                <a:gd name="connsiteY59" fmla="*/ 570795 h 2071792"/>
                <a:gd name="connsiteX60" fmla="*/ 2496036 w 4937311"/>
                <a:gd name="connsiteY60" fmla="*/ 553543 h 2071792"/>
                <a:gd name="connsiteX61" fmla="*/ 2530542 w 4937311"/>
                <a:gd name="connsiteY61" fmla="*/ 501784 h 2071792"/>
                <a:gd name="connsiteX62" fmla="*/ 2547794 w 4937311"/>
                <a:gd name="connsiteY62" fmla="*/ 475905 h 2071792"/>
                <a:gd name="connsiteX63" fmla="*/ 2556421 w 4937311"/>
                <a:gd name="connsiteY63" fmla="*/ 441399 h 2071792"/>
                <a:gd name="connsiteX64" fmla="*/ 2565047 w 4937311"/>
                <a:gd name="connsiteY64" fmla="*/ 260244 h 2071792"/>
                <a:gd name="connsiteX65" fmla="*/ 2582300 w 4937311"/>
                <a:gd name="connsiteY65" fmla="*/ 234365 h 2071792"/>
                <a:gd name="connsiteX66" fmla="*/ 2608179 w 4937311"/>
                <a:gd name="connsiteY66" fmla="*/ 199860 h 2071792"/>
                <a:gd name="connsiteX67" fmla="*/ 2668564 w 4937311"/>
                <a:gd name="connsiteY67" fmla="*/ 130848 h 2071792"/>
                <a:gd name="connsiteX68" fmla="*/ 2685817 w 4937311"/>
                <a:gd name="connsiteY68" fmla="*/ 104969 h 2071792"/>
                <a:gd name="connsiteX69" fmla="*/ 2763455 w 4937311"/>
                <a:gd name="connsiteY69" fmla="*/ 35958 h 2071792"/>
                <a:gd name="connsiteX70" fmla="*/ 2806587 w 4937311"/>
                <a:gd name="connsiteY70" fmla="*/ 1452 h 2071792"/>
                <a:gd name="connsiteX71" fmla="*/ 2823840 w 4937311"/>
                <a:gd name="connsiteY71" fmla="*/ 27331 h 2071792"/>
                <a:gd name="connsiteX72" fmla="*/ 2841092 w 4937311"/>
                <a:gd name="connsiteY72" fmla="*/ 96343 h 2071792"/>
                <a:gd name="connsiteX73" fmla="*/ 2866972 w 4937311"/>
                <a:gd name="connsiteY73" fmla="*/ 199860 h 2071792"/>
                <a:gd name="connsiteX74" fmla="*/ 2884225 w 4937311"/>
                <a:gd name="connsiteY74" fmla="*/ 225739 h 2071792"/>
                <a:gd name="connsiteX75" fmla="*/ 2901477 w 4937311"/>
                <a:gd name="connsiteY75" fmla="*/ 260244 h 2071792"/>
                <a:gd name="connsiteX76" fmla="*/ 2961862 w 4937311"/>
                <a:gd name="connsiteY76" fmla="*/ 312003 h 2071792"/>
                <a:gd name="connsiteX77" fmla="*/ 2979115 w 4937311"/>
                <a:gd name="connsiteY77" fmla="*/ 337882 h 2071792"/>
                <a:gd name="connsiteX78" fmla="*/ 2996368 w 4937311"/>
                <a:gd name="connsiteY78" fmla="*/ 389641 h 2071792"/>
                <a:gd name="connsiteX79" fmla="*/ 3030874 w 4937311"/>
                <a:gd name="connsiteY79" fmla="*/ 441399 h 2071792"/>
                <a:gd name="connsiteX80" fmla="*/ 3074006 w 4937311"/>
                <a:gd name="connsiteY80" fmla="*/ 493158 h 2071792"/>
                <a:gd name="connsiteX81" fmla="*/ 3099885 w 4937311"/>
                <a:gd name="connsiteY81" fmla="*/ 501784 h 2071792"/>
                <a:gd name="connsiteX82" fmla="*/ 3134391 w 4937311"/>
                <a:gd name="connsiteY82" fmla="*/ 553543 h 2071792"/>
                <a:gd name="connsiteX83" fmla="*/ 3177523 w 4937311"/>
                <a:gd name="connsiteY83" fmla="*/ 596675 h 2071792"/>
                <a:gd name="connsiteX84" fmla="*/ 3203402 w 4937311"/>
                <a:gd name="connsiteY84" fmla="*/ 605301 h 2071792"/>
                <a:gd name="connsiteX85" fmla="*/ 3237908 w 4937311"/>
                <a:gd name="connsiteY85" fmla="*/ 553543 h 2071792"/>
                <a:gd name="connsiteX86" fmla="*/ 3255160 w 4937311"/>
                <a:gd name="connsiteY86" fmla="*/ 475905 h 2071792"/>
                <a:gd name="connsiteX87" fmla="*/ 3263787 w 4937311"/>
                <a:gd name="connsiteY87" fmla="*/ 450026 h 2071792"/>
                <a:gd name="connsiteX88" fmla="*/ 3350051 w 4937311"/>
                <a:gd name="connsiteY88" fmla="*/ 475905 h 2071792"/>
                <a:gd name="connsiteX89" fmla="*/ 3401809 w 4937311"/>
                <a:gd name="connsiteY89" fmla="*/ 527663 h 2071792"/>
                <a:gd name="connsiteX90" fmla="*/ 3410436 w 4937311"/>
                <a:gd name="connsiteY90" fmla="*/ 553543 h 2071792"/>
                <a:gd name="connsiteX91" fmla="*/ 3419062 w 4937311"/>
                <a:gd name="connsiteY91" fmla="*/ 605301 h 2071792"/>
                <a:gd name="connsiteX92" fmla="*/ 3453568 w 4937311"/>
                <a:gd name="connsiteY92" fmla="*/ 657060 h 2071792"/>
                <a:gd name="connsiteX93" fmla="*/ 3470821 w 4937311"/>
                <a:gd name="connsiteY93" fmla="*/ 682939 h 2071792"/>
                <a:gd name="connsiteX94" fmla="*/ 3496700 w 4937311"/>
                <a:gd name="connsiteY94" fmla="*/ 777829 h 2071792"/>
                <a:gd name="connsiteX95" fmla="*/ 3513953 w 4937311"/>
                <a:gd name="connsiteY95" fmla="*/ 846841 h 2071792"/>
                <a:gd name="connsiteX96" fmla="*/ 3539832 w 4937311"/>
                <a:gd name="connsiteY96" fmla="*/ 872720 h 2071792"/>
                <a:gd name="connsiteX97" fmla="*/ 3617470 w 4937311"/>
                <a:gd name="connsiteY97" fmla="*/ 924478 h 2071792"/>
                <a:gd name="connsiteX98" fmla="*/ 3660602 w 4937311"/>
                <a:gd name="connsiteY98" fmla="*/ 976237 h 2071792"/>
                <a:gd name="connsiteX99" fmla="*/ 3686481 w 4937311"/>
                <a:gd name="connsiteY99" fmla="*/ 1027995 h 2071792"/>
                <a:gd name="connsiteX100" fmla="*/ 3712360 w 4937311"/>
                <a:gd name="connsiteY100" fmla="*/ 1045248 h 2071792"/>
                <a:gd name="connsiteX101" fmla="*/ 3789998 w 4937311"/>
                <a:gd name="connsiteY101" fmla="*/ 976237 h 2071792"/>
                <a:gd name="connsiteX102" fmla="*/ 3876262 w 4937311"/>
                <a:gd name="connsiteY102" fmla="*/ 1019369 h 2071792"/>
                <a:gd name="connsiteX103" fmla="*/ 3910768 w 4937311"/>
                <a:gd name="connsiteY103" fmla="*/ 1036622 h 2071792"/>
                <a:gd name="connsiteX104" fmla="*/ 3962526 w 4937311"/>
                <a:gd name="connsiteY104" fmla="*/ 1071127 h 2071792"/>
                <a:gd name="connsiteX105" fmla="*/ 3979779 w 4937311"/>
                <a:gd name="connsiteY105" fmla="*/ 1097007 h 2071792"/>
                <a:gd name="connsiteX106" fmla="*/ 3988406 w 4937311"/>
                <a:gd name="connsiteY106" fmla="*/ 1122886 h 2071792"/>
                <a:gd name="connsiteX107" fmla="*/ 4040164 w 4937311"/>
                <a:gd name="connsiteY107" fmla="*/ 1148765 h 2071792"/>
                <a:gd name="connsiteX108" fmla="*/ 4066043 w 4937311"/>
                <a:gd name="connsiteY108" fmla="*/ 1140139 h 2071792"/>
                <a:gd name="connsiteX109" fmla="*/ 4100549 w 4937311"/>
                <a:gd name="connsiteY109" fmla="*/ 1131512 h 2071792"/>
                <a:gd name="connsiteX110" fmla="*/ 4135055 w 4937311"/>
                <a:gd name="connsiteY110" fmla="*/ 1114260 h 2071792"/>
                <a:gd name="connsiteX111" fmla="*/ 4160934 w 4937311"/>
                <a:gd name="connsiteY111" fmla="*/ 1105633 h 2071792"/>
                <a:gd name="connsiteX112" fmla="*/ 4212692 w 4937311"/>
                <a:gd name="connsiteY112" fmla="*/ 1071127 h 2071792"/>
                <a:gd name="connsiteX113" fmla="*/ 4229945 w 4937311"/>
                <a:gd name="connsiteY113" fmla="*/ 1045248 h 2071792"/>
                <a:gd name="connsiteX114" fmla="*/ 4255825 w 4937311"/>
                <a:gd name="connsiteY114" fmla="*/ 1027995 h 2071792"/>
                <a:gd name="connsiteX115" fmla="*/ 4290330 w 4937311"/>
                <a:gd name="connsiteY115" fmla="*/ 976237 h 2071792"/>
                <a:gd name="connsiteX116" fmla="*/ 4316209 w 4937311"/>
                <a:gd name="connsiteY116" fmla="*/ 950358 h 2071792"/>
                <a:gd name="connsiteX117" fmla="*/ 4350715 w 4937311"/>
                <a:gd name="connsiteY117" fmla="*/ 872720 h 2071792"/>
                <a:gd name="connsiteX118" fmla="*/ 4367968 w 4937311"/>
                <a:gd name="connsiteY118" fmla="*/ 846841 h 2071792"/>
                <a:gd name="connsiteX119" fmla="*/ 4376594 w 4937311"/>
                <a:gd name="connsiteY119" fmla="*/ 820961 h 2071792"/>
                <a:gd name="connsiteX120" fmla="*/ 4393847 w 4937311"/>
                <a:gd name="connsiteY120" fmla="*/ 760577 h 2071792"/>
                <a:gd name="connsiteX121" fmla="*/ 4411100 w 4937311"/>
                <a:gd name="connsiteY121" fmla="*/ 734697 h 2071792"/>
                <a:gd name="connsiteX122" fmla="*/ 4419726 w 4937311"/>
                <a:gd name="connsiteY122" fmla="*/ 665686 h 2071792"/>
                <a:gd name="connsiteX123" fmla="*/ 4436979 w 4937311"/>
                <a:gd name="connsiteY123" fmla="*/ 691565 h 2071792"/>
                <a:gd name="connsiteX124" fmla="*/ 4445606 w 4937311"/>
                <a:gd name="connsiteY124" fmla="*/ 717444 h 2071792"/>
                <a:gd name="connsiteX125" fmla="*/ 4471485 w 4937311"/>
                <a:gd name="connsiteY125" fmla="*/ 743324 h 2071792"/>
                <a:gd name="connsiteX126" fmla="*/ 4505991 w 4937311"/>
                <a:gd name="connsiteY126" fmla="*/ 795082 h 2071792"/>
                <a:gd name="connsiteX127" fmla="*/ 4523243 w 4937311"/>
                <a:gd name="connsiteY127" fmla="*/ 846841 h 2071792"/>
                <a:gd name="connsiteX128" fmla="*/ 4531870 w 4937311"/>
                <a:gd name="connsiteY128" fmla="*/ 872720 h 2071792"/>
                <a:gd name="connsiteX129" fmla="*/ 4557749 w 4937311"/>
                <a:gd name="connsiteY129" fmla="*/ 958984 h 2071792"/>
                <a:gd name="connsiteX130" fmla="*/ 4592255 w 4937311"/>
                <a:gd name="connsiteY130" fmla="*/ 1010743 h 2071792"/>
                <a:gd name="connsiteX131" fmla="*/ 4600881 w 4937311"/>
                <a:gd name="connsiteY131" fmla="*/ 1036622 h 2071792"/>
                <a:gd name="connsiteX132" fmla="*/ 4618134 w 4937311"/>
                <a:gd name="connsiteY132" fmla="*/ 1062501 h 2071792"/>
                <a:gd name="connsiteX133" fmla="*/ 4635387 w 4937311"/>
                <a:gd name="connsiteY133" fmla="*/ 1114260 h 2071792"/>
                <a:gd name="connsiteX134" fmla="*/ 4644013 w 4937311"/>
                <a:gd name="connsiteY134" fmla="*/ 1166018 h 2071792"/>
                <a:gd name="connsiteX135" fmla="*/ 4652640 w 4937311"/>
                <a:gd name="connsiteY135" fmla="*/ 1191897 h 2071792"/>
                <a:gd name="connsiteX136" fmla="*/ 4661266 w 4937311"/>
                <a:gd name="connsiteY136" fmla="*/ 1243656 h 2071792"/>
                <a:gd name="connsiteX137" fmla="*/ 4695772 w 4937311"/>
                <a:gd name="connsiteY137" fmla="*/ 1355799 h 2071792"/>
                <a:gd name="connsiteX138" fmla="*/ 4721651 w 4937311"/>
                <a:gd name="connsiteY138" fmla="*/ 1373052 h 2071792"/>
                <a:gd name="connsiteX139" fmla="*/ 4756157 w 4937311"/>
                <a:gd name="connsiteY139" fmla="*/ 1450690 h 2071792"/>
                <a:gd name="connsiteX140" fmla="*/ 4773409 w 4937311"/>
                <a:gd name="connsiteY140" fmla="*/ 1536954 h 2071792"/>
                <a:gd name="connsiteX141" fmla="*/ 4782036 w 4937311"/>
                <a:gd name="connsiteY141" fmla="*/ 1571460 h 2071792"/>
                <a:gd name="connsiteX142" fmla="*/ 4816542 w 4937311"/>
                <a:gd name="connsiteY142" fmla="*/ 1623218 h 2071792"/>
                <a:gd name="connsiteX143" fmla="*/ 4868300 w 4937311"/>
                <a:gd name="connsiteY143" fmla="*/ 1674977 h 2071792"/>
                <a:gd name="connsiteX144" fmla="*/ 4894179 w 4937311"/>
                <a:gd name="connsiteY144" fmla="*/ 1700856 h 2071792"/>
                <a:gd name="connsiteX145" fmla="*/ 4911432 w 4937311"/>
                <a:gd name="connsiteY145" fmla="*/ 1752614 h 2071792"/>
                <a:gd name="connsiteX146" fmla="*/ 4928685 w 4937311"/>
                <a:gd name="connsiteY146" fmla="*/ 1830252 h 2071792"/>
                <a:gd name="connsiteX147" fmla="*/ 4937311 w 4937311"/>
                <a:gd name="connsiteY147" fmla="*/ 1856131 h 2071792"/>
                <a:gd name="connsiteX148" fmla="*/ 4928685 w 4937311"/>
                <a:gd name="connsiteY148" fmla="*/ 1907890 h 2071792"/>
                <a:gd name="connsiteX149" fmla="*/ 4902806 w 4937311"/>
                <a:gd name="connsiteY149" fmla="*/ 1925143 h 2071792"/>
                <a:gd name="connsiteX150" fmla="*/ 4436979 w 4937311"/>
                <a:gd name="connsiteY150" fmla="*/ 1933769 h 2071792"/>
                <a:gd name="connsiteX151" fmla="*/ 4367968 w 4937311"/>
                <a:gd name="connsiteY151" fmla="*/ 1951022 h 2071792"/>
                <a:gd name="connsiteX152" fmla="*/ 4247198 w 4937311"/>
                <a:gd name="connsiteY152" fmla="*/ 1985527 h 2071792"/>
                <a:gd name="connsiteX153" fmla="*/ 4195440 w 4937311"/>
                <a:gd name="connsiteY153" fmla="*/ 2002780 h 2071792"/>
                <a:gd name="connsiteX154" fmla="*/ 4152308 w 4937311"/>
                <a:gd name="connsiteY154" fmla="*/ 2011407 h 2071792"/>
                <a:gd name="connsiteX155" fmla="*/ 1771418 w 4937311"/>
                <a:gd name="connsiteY155" fmla="*/ 1959648 h 2071792"/>
                <a:gd name="connsiteX156" fmla="*/ 1098557 w 4937311"/>
                <a:gd name="connsiteY156" fmla="*/ 2045912 h 2071792"/>
                <a:gd name="connsiteX157" fmla="*/ 658609 w 4937311"/>
                <a:gd name="connsiteY157" fmla="*/ 2071792 h 2071792"/>
                <a:gd name="connsiteX158" fmla="*/ 348059 w 4937311"/>
                <a:gd name="connsiteY158" fmla="*/ 2054539 h 2071792"/>
                <a:gd name="connsiteX159" fmla="*/ 253168 w 4937311"/>
                <a:gd name="connsiteY159" fmla="*/ 2011407 h 2071792"/>
                <a:gd name="connsiteX160" fmla="*/ 201409 w 4937311"/>
                <a:gd name="connsiteY160" fmla="*/ 1994154 h 2071792"/>
                <a:gd name="connsiteX161" fmla="*/ 175530 w 4937311"/>
                <a:gd name="connsiteY161" fmla="*/ 1985527 h 2071792"/>
                <a:gd name="connsiteX162" fmla="*/ 106519 w 4937311"/>
                <a:gd name="connsiteY162" fmla="*/ 1968275 h 2071792"/>
                <a:gd name="connsiteX163" fmla="*/ 80640 w 4937311"/>
                <a:gd name="connsiteY163" fmla="*/ 1959648 h 2071792"/>
                <a:gd name="connsiteX164" fmla="*/ 28881 w 4937311"/>
                <a:gd name="connsiteY164" fmla="*/ 1925143 h 2071792"/>
                <a:gd name="connsiteX165" fmla="*/ 3002 w 4937311"/>
                <a:gd name="connsiteY165" fmla="*/ 1916516 h 2071792"/>
                <a:gd name="connsiteX166" fmla="*/ 3002 w 4937311"/>
                <a:gd name="connsiteY166" fmla="*/ 1925143 h 2071792"/>
                <a:gd name="connsiteX0" fmla="*/ 3002 w 4937311"/>
                <a:gd name="connsiteY0" fmla="*/ 1925143 h 2071792"/>
                <a:gd name="connsiteX1" fmla="*/ 11628 w 4937311"/>
                <a:gd name="connsiteY1" fmla="*/ 1864758 h 2071792"/>
                <a:gd name="connsiteX2" fmla="*/ 63387 w 4937311"/>
                <a:gd name="connsiteY2" fmla="*/ 1838878 h 2071792"/>
                <a:gd name="connsiteX3" fmla="*/ 115145 w 4937311"/>
                <a:gd name="connsiteY3" fmla="*/ 1795746 h 2071792"/>
                <a:gd name="connsiteX4" fmla="*/ 141025 w 4937311"/>
                <a:gd name="connsiteY4" fmla="*/ 1787120 h 2071792"/>
                <a:gd name="connsiteX5" fmla="*/ 201409 w 4937311"/>
                <a:gd name="connsiteY5" fmla="*/ 1718109 h 2071792"/>
                <a:gd name="connsiteX6" fmla="*/ 235915 w 4937311"/>
                <a:gd name="connsiteY6" fmla="*/ 1726735 h 2071792"/>
                <a:gd name="connsiteX7" fmla="*/ 287674 w 4937311"/>
                <a:gd name="connsiteY7" fmla="*/ 1743988 h 2071792"/>
                <a:gd name="connsiteX8" fmla="*/ 322179 w 4937311"/>
                <a:gd name="connsiteY8" fmla="*/ 1735361 h 2071792"/>
                <a:gd name="connsiteX9" fmla="*/ 339432 w 4937311"/>
                <a:gd name="connsiteY9" fmla="*/ 1709482 h 2071792"/>
                <a:gd name="connsiteX10" fmla="*/ 365311 w 4937311"/>
                <a:gd name="connsiteY10" fmla="*/ 1683603 h 2071792"/>
                <a:gd name="connsiteX11" fmla="*/ 382564 w 4937311"/>
                <a:gd name="connsiteY11" fmla="*/ 1657724 h 2071792"/>
                <a:gd name="connsiteX12" fmla="*/ 408443 w 4937311"/>
                <a:gd name="connsiteY12" fmla="*/ 1631844 h 2071792"/>
                <a:gd name="connsiteX13" fmla="*/ 425696 w 4937311"/>
                <a:gd name="connsiteY13" fmla="*/ 1605965 h 2071792"/>
                <a:gd name="connsiteX14" fmla="*/ 503334 w 4937311"/>
                <a:gd name="connsiteY14" fmla="*/ 1536954 h 2071792"/>
                <a:gd name="connsiteX15" fmla="*/ 572345 w 4937311"/>
                <a:gd name="connsiteY15" fmla="*/ 1459316 h 2071792"/>
                <a:gd name="connsiteX16" fmla="*/ 624104 w 4937311"/>
                <a:gd name="connsiteY16" fmla="*/ 1424810 h 2071792"/>
                <a:gd name="connsiteX17" fmla="*/ 718994 w 4937311"/>
                <a:gd name="connsiteY17" fmla="*/ 1493822 h 2071792"/>
                <a:gd name="connsiteX18" fmla="*/ 736247 w 4937311"/>
                <a:gd name="connsiteY18" fmla="*/ 1519701 h 2071792"/>
                <a:gd name="connsiteX19" fmla="*/ 908775 w 4937311"/>
                <a:gd name="connsiteY19" fmla="*/ 1528327 h 2071792"/>
                <a:gd name="connsiteX20" fmla="*/ 917402 w 4937311"/>
                <a:gd name="connsiteY20" fmla="*/ 1502448 h 2071792"/>
                <a:gd name="connsiteX21" fmla="*/ 934655 w 4937311"/>
                <a:gd name="connsiteY21" fmla="*/ 1433437 h 2071792"/>
                <a:gd name="connsiteX22" fmla="*/ 951908 w 4937311"/>
                <a:gd name="connsiteY22" fmla="*/ 1407558 h 2071792"/>
                <a:gd name="connsiteX23" fmla="*/ 1003666 w 4937311"/>
                <a:gd name="connsiteY23" fmla="*/ 1355799 h 2071792"/>
                <a:gd name="connsiteX24" fmla="*/ 1012292 w 4937311"/>
                <a:gd name="connsiteY24" fmla="*/ 1329920 h 2071792"/>
                <a:gd name="connsiteX25" fmla="*/ 1115809 w 4937311"/>
                <a:gd name="connsiteY25" fmla="*/ 1321294 h 2071792"/>
                <a:gd name="connsiteX26" fmla="*/ 1210700 w 4937311"/>
                <a:gd name="connsiteY26" fmla="*/ 1338546 h 2071792"/>
                <a:gd name="connsiteX27" fmla="*/ 1271085 w 4937311"/>
                <a:gd name="connsiteY27" fmla="*/ 1347173 h 2071792"/>
                <a:gd name="connsiteX28" fmla="*/ 1314217 w 4937311"/>
                <a:gd name="connsiteY28" fmla="*/ 1338546 h 2071792"/>
                <a:gd name="connsiteX29" fmla="*/ 1348723 w 4937311"/>
                <a:gd name="connsiteY29" fmla="*/ 1286788 h 2071792"/>
                <a:gd name="connsiteX30" fmla="*/ 1383228 w 4937311"/>
                <a:gd name="connsiteY30" fmla="*/ 1235029 h 2071792"/>
                <a:gd name="connsiteX31" fmla="*/ 1400481 w 4937311"/>
                <a:gd name="connsiteY31" fmla="*/ 1209150 h 2071792"/>
                <a:gd name="connsiteX32" fmla="*/ 1443613 w 4937311"/>
                <a:gd name="connsiteY32" fmla="*/ 1148765 h 2071792"/>
                <a:gd name="connsiteX33" fmla="*/ 1469492 w 4937311"/>
                <a:gd name="connsiteY33" fmla="*/ 1062501 h 2071792"/>
                <a:gd name="connsiteX34" fmla="*/ 1503998 w 4937311"/>
                <a:gd name="connsiteY34" fmla="*/ 1010743 h 2071792"/>
                <a:gd name="connsiteX35" fmla="*/ 1547130 w 4937311"/>
                <a:gd name="connsiteY35" fmla="*/ 958984 h 2071792"/>
                <a:gd name="connsiteX36" fmla="*/ 1573009 w 4937311"/>
                <a:gd name="connsiteY36" fmla="*/ 941731 h 2071792"/>
                <a:gd name="connsiteX37" fmla="*/ 1633394 w 4937311"/>
                <a:gd name="connsiteY37" fmla="*/ 1010743 h 2071792"/>
                <a:gd name="connsiteX38" fmla="*/ 1642021 w 4937311"/>
                <a:gd name="connsiteY38" fmla="*/ 1036622 h 2071792"/>
                <a:gd name="connsiteX39" fmla="*/ 1667900 w 4937311"/>
                <a:gd name="connsiteY39" fmla="*/ 1045248 h 2071792"/>
                <a:gd name="connsiteX40" fmla="*/ 1728285 w 4937311"/>
                <a:gd name="connsiteY40" fmla="*/ 1105633 h 2071792"/>
                <a:gd name="connsiteX41" fmla="*/ 1814549 w 4937311"/>
                <a:gd name="connsiteY41" fmla="*/ 1071127 h 2071792"/>
                <a:gd name="connsiteX42" fmla="*/ 1849055 w 4937311"/>
                <a:gd name="connsiteY42" fmla="*/ 1036622 h 2071792"/>
                <a:gd name="connsiteX43" fmla="*/ 1874934 w 4937311"/>
                <a:gd name="connsiteY43" fmla="*/ 1010743 h 2071792"/>
                <a:gd name="connsiteX44" fmla="*/ 1892187 w 4937311"/>
                <a:gd name="connsiteY44" fmla="*/ 984863 h 2071792"/>
                <a:gd name="connsiteX45" fmla="*/ 1943945 w 4937311"/>
                <a:gd name="connsiteY45" fmla="*/ 958984 h 2071792"/>
                <a:gd name="connsiteX46" fmla="*/ 2047462 w 4937311"/>
                <a:gd name="connsiteY46" fmla="*/ 889973 h 2071792"/>
                <a:gd name="connsiteX47" fmla="*/ 2073342 w 4937311"/>
                <a:gd name="connsiteY47" fmla="*/ 881346 h 2071792"/>
                <a:gd name="connsiteX48" fmla="*/ 2090594 w 4937311"/>
                <a:gd name="connsiteY48" fmla="*/ 855467 h 2071792"/>
                <a:gd name="connsiteX49" fmla="*/ 2116474 w 4937311"/>
                <a:gd name="connsiteY49" fmla="*/ 820961 h 2071792"/>
                <a:gd name="connsiteX50" fmla="*/ 2125100 w 4937311"/>
                <a:gd name="connsiteY50" fmla="*/ 769203 h 2071792"/>
                <a:gd name="connsiteX51" fmla="*/ 2133726 w 4937311"/>
                <a:gd name="connsiteY51" fmla="*/ 734697 h 2071792"/>
                <a:gd name="connsiteX52" fmla="*/ 2142353 w 4937311"/>
                <a:gd name="connsiteY52" fmla="*/ 682939 h 2071792"/>
                <a:gd name="connsiteX53" fmla="*/ 2194111 w 4937311"/>
                <a:gd name="connsiteY53" fmla="*/ 665686 h 2071792"/>
                <a:gd name="connsiteX54" fmla="*/ 2237243 w 4937311"/>
                <a:gd name="connsiteY54" fmla="*/ 700192 h 2071792"/>
                <a:gd name="connsiteX55" fmla="*/ 2314881 w 4937311"/>
                <a:gd name="connsiteY55" fmla="*/ 743324 h 2071792"/>
                <a:gd name="connsiteX56" fmla="*/ 2375266 w 4937311"/>
                <a:gd name="connsiteY56" fmla="*/ 674312 h 2071792"/>
                <a:gd name="connsiteX57" fmla="*/ 2418398 w 4937311"/>
                <a:gd name="connsiteY57" fmla="*/ 622554 h 2071792"/>
                <a:gd name="connsiteX58" fmla="*/ 2444277 w 4937311"/>
                <a:gd name="connsiteY58" fmla="*/ 596675 h 2071792"/>
                <a:gd name="connsiteX59" fmla="*/ 2461530 w 4937311"/>
                <a:gd name="connsiteY59" fmla="*/ 570795 h 2071792"/>
                <a:gd name="connsiteX60" fmla="*/ 2496036 w 4937311"/>
                <a:gd name="connsiteY60" fmla="*/ 553543 h 2071792"/>
                <a:gd name="connsiteX61" fmla="*/ 2530542 w 4937311"/>
                <a:gd name="connsiteY61" fmla="*/ 501784 h 2071792"/>
                <a:gd name="connsiteX62" fmla="*/ 2547794 w 4937311"/>
                <a:gd name="connsiteY62" fmla="*/ 475905 h 2071792"/>
                <a:gd name="connsiteX63" fmla="*/ 2556421 w 4937311"/>
                <a:gd name="connsiteY63" fmla="*/ 441399 h 2071792"/>
                <a:gd name="connsiteX64" fmla="*/ 2565047 w 4937311"/>
                <a:gd name="connsiteY64" fmla="*/ 260244 h 2071792"/>
                <a:gd name="connsiteX65" fmla="*/ 2582300 w 4937311"/>
                <a:gd name="connsiteY65" fmla="*/ 234365 h 2071792"/>
                <a:gd name="connsiteX66" fmla="*/ 2608179 w 4937311"/>
                <a:gd name="connsiteY66" fmla="*/ 199860 h 2071792"/>
                <a:gd name="connsiteX67" fmla="*/ 2668564 w 4937311"/>
                <a:gd name="connsiteY67" fmla="*/ 130848 h 2071792"/>
                <a:gd name="connsiteX68" fmla="*/ 2685817 w 4937311"/>
                <a:gd name="connsiteY68" fmla="*/ 104969 h 2071792"/>
                <a:gd name="connsiteX69" fmla="*/ 2763455 w 4937311"/>
                <a:gd name="connsiteY69" fmla="*/ 35958 h 2071792"/>
                <a:gd name="connsiteX70" fmla="*/ 2806587 w 4937311"/>
                <a:gd name="connsiteY70" fmla="*/ 1452 h 2071792"/>
                <a:gd name="connsiteX71" fmla="*/ 2823840 w 4937311"/>
                <a:gd name="connsiteY71" fmla="*/ 27331 h 2071792"/>
                <a:gd name="connsiteX72" fmla="*/ 2841092 w 4937311"/>
                <a:gd name="connsiteY72" fmla="*/ 96343 h 2071792"/>
                <a:gd name="connsiteX73" fmla="*/ 2866972 w 4937311"/>
                <a:gd name="connsiteY73" fmla="*/ 199860 h 2071792"/>
                <a:gd name="connsiteX74" fmla="*/ 2884225 w 4937311"/>
                <a:gd name="connsiteY74" fmla="*/ 225739 h 2071792"/>
                <a:gd name="connsiteX75" fmla="*/ 2901477 w 4937311"/>
                <a:gd name="connsiteY75" fmla="*/ 260244 h 2071792"/>
                <a:gd name="connsiteX76" fmla="*/ 2961862 w 4937311"/>
                <a:gd name="connsiteY76" fmla="*/ 312003 h 2071792"/>
                <a:gd name="connsiteX77" fmla="*/ 2979115 w 4937311"/>
                <a:gd name="connsiteY77" fmla="*/ 337882 h 2071792"/>
                <a:gd name="connsiteX78" fmla="*/ 2996368 w 4937311"/>
                <a:gd name="connsiteY78" fmla="*/ 389641 h 2071792"/>
                <a:gd name="connsiteX79" fmla="*/ 3030874 w 4937311"/>
                <a:gd name="connsiteY79" fmla="*/ 441399 h 2071792"/>
                <a:gd name="connsiteX80" fmla="*/ 3074006 w 4937311"/>
                <a:gd name="connsiteY80" fmla="*/ 493158 h 2071792"/>
                <a:gd name="connsiteX81" fmla="*/ 3099885 w 4937311"/>
                <a:gd name="connsiteY81" fmla="*/ 501784 h 2071792"/>
                <a:gd name="connsiteX82" fmla="*/ 3134391 w 4937311"/>
                <a:gd name="connsiteY82" fmla="*/ 553543 h 2071792"/>
                <a:gd name="connsiteX83" fmla="*/ 3177523 w 4937311"/>
                <a:gd name="connsiteY83" fmla="*/ 596675 h 2071792"/>
                <a:gd name="connsiteX84" fmla="*/ 3203402 w 4937311"/>
                <a:gd name="connsiteY84" fmla="*/ 605301 h 2071792"/>
                <a:gd name="connsiteX85" fmla="*/ 3237908 w 4937311"/>
                <a:gd name="connsiteY85" fmla="*/ 553543 h 2071792"/>
                <a:gd name="connsiteX86" fmla="*/ 3255160 w 4937311"/>
                <a:gd name="connsiteY86" fmla="*/ 475905 h 2071792"/>
                <a:gd name="connsiteX87" fmla="*/ 3263787 w 4937311"/>
                <a:gd name="connsiteY87" fmla="*/ 450026 h 2071792"/>
                <a:gd name="connsiteX88" fmla="*/ 3350051 w 4937311"/>
                <a:gd name="connsiteY88" fmla="*/ 475905 h 2071792"/>
                <a:gd name="connsiteX89" fmla="*/ 3401809 w 4937311"/>
                <a:gd name="connsiteY89" fmla="*/ 527663 h 2071792"/>
                <a:gd name="connsiteX90" fmla="*/ 3410436 w 4937311"/>
                <a:gd name="connsiteY90" fmla="*/ 553543 h 2071792"/>
                <a:gd name="connsiteX91" fmla="*/ 3419062 w 4937311"/>
                <a:gd name="connsiteY91" fmla="*/ 605301 h 2071792"/>
                <a:gd name="connsiteX92" fmla="*/ 3453568 w 4937311"/>
                <a:gd name="connsiteY92" fmla="*/ 657060 h 2071792"/>
                <a:gd name="connsiteX93" fmla="*/ 3470821 w 4937311"/>
                <a:gd name="connsiteY93" fmla="*/ 682939 h 2071792"/>
                <a:gd name="connsiteX94" fmla="*/ 3496700 w 4937311"/>
                <a:gd name="connsiteY94" fmla="*/ 777829 h 2071792"/>
                <a:gd name="connsiteX95" fmla="*/ 3513953 w 4937311"/>
                <a:gd name="connsiteY95" fmla="*/ 846841 h 2071792"/>
                <a:gd name="connsiteX96" fmla="*/ 3539832 w 4937311"/>
                <a:gd name="connsiteY96" fmla="*/ 872720 h 2071792"/>
                <a:gd name="connsiteX97" fmla="*/ 3617470 w 4937311"/>
                <a:gd name="connsiteY97" fmla="*/ 924478 h 2071792"/>
                <a:gd name="connsiteX98" fmla="*/ 3660602 w 4937311"/>
                <a:gd name="connsiteY98" fmla="*/ 976237 h 2071792"/>
                <a:gd name="connsiteX99" fmla="*/ 3686481 w 4937311"/>
                <a:gd name="connsiteY99" fmla="*/ 1027995 h 2071792"/>
                <a:gd name="connsiteX100" fmla="*/ 3712360 w 4937311"/>
                <a:gd name="connsiteY100" fmla="*/ 1045248 h 2071792"/>
                <a:gd name="connsiteX101" fmla="*/ 3789998 w 4937311"/>
                <a:gd name="connsiteY101" fmla="*/ 976237 h 2071792"/>
                <a:gd name="connsiteX102" fmla="*/ 3876262 w 4937311"/>
                <a:gd name="connsiteY102" fmla="*/ 1019369 h 2071792"/>
                <a:gd name="connsiteX103" fmla="*/ 3910768 w 4937311"/>
                <a:gd name="connsiteY103" fmla="*/ 1036622 h 2071792"/>
                <a:gd name="connsiteX104" fmla="*/ 3962526 w 4937311"/>
                <a:gd name="connsiteY104" fmla="*/ 1071127 h 2071792"/>
                <a:gd name="connsiteX105" fmla="*/ 3979779 w 4937311"/>
                <a:gd name="connsiteY105" fmla="*/ 1097007 h 2071792"/>
                <a:gd name="connsiteX106" fmla="*/ 3988406 w 4937311"/>
                <a:gd name="connsiteY106" fmla="*/ 1122886 h 2071792"/>
                <a:gd name="connsiteX107" fmla="*/ 4040164 w 4937311"/>
                <a:gd name="connsiteY107" fmla="*/ 1148765 h 2071792"/>
                <a:gd name="connsiteX108" fmla="*/ 4066043 w 4937311"/>
                <a:gd name="connsiteY108" fmla="*/ 1140139 h 2071792"/>
                <a:gd name="connsiteX109" fmla="*/ 4100549 w 4937311"/>
                <a:gd name="connsiteY109" fmla="*/ 1131512 h 2071792"/>
                <a:gd name="connsiteX110" fmla="*/ 4135055 w 4937311"/>
                <a:gd name="connsiteY110" fmla="*/ 1114260 h 2071792"/>
                <a:gd name="connsiteX111" fmla="*/ 4160934 w 4937311"/>
                <a:gd name="connsiteY111" fmla="*/ 1105633 h 2071792"/>
                <a:gd name="connsiteX112" fmla="*/ 4212692 w 4937311"/>
                <a:gd name="connsiteY112" fmla="*/ 1071127 h 2071792"/>
                <a:gd name="connsiteX113" fmla="*/ 4229945 w 4937311"/>
                <a:gd name="connsiteY113" fmla="*/ 1045248 h 2071792"/>
                <a:gd name="connsiteX114" fmla="*/ 4255825 w 4937311"/>
                <a:gd name="connsiteY114" fmla="*/ 1027995 h 2071792"/>
                <a:gd name="connsiteX115" fmla="*/ 4290330 w 4937311"/>
                <a:gd name="connsiteY115" fmla="*/ 976237 h 2071792"/>
                <a:gd name="connsiteX116" fmla="*/ 4316209 w 4937311"/>
                <a:gd name="connsiteY116" fmla="*/ 950358 h 2071792"/>
                <a:gd name="connsiteX117" fmla="*/ 4350715 w 4937311"/>
                <a:gd name="connsiteY117" fmla="*/ 872720 h 2071792"/>
                <a:gd name="connsiteX118" fmla="*/ 4367968 w 4937311"/>
                <a:gd name="connsiteY118" fmla="*/ 846841 h 2071792"/>
                <a:gd name="connsiteX119" fmla="*/ 4376594 w 4937311"/>
                <a:gd name="connsiteY119" fmla="*/ 820961 h 2071792"/>
                <a:gd name="connsiteX120" fmla="*/ 4393847 w 4937311"/>
                <a:gd name="connsiteY120" fmla="*/ 760577 h 2071792"/>
                <a:gd name="connsiteX121" fmla="*/ 4411100 w 4937311"/>
                <a:gd name="connsiteY121" fmla="*/ 734697 h 2071792"/>
                <a:gd name="connsiteX122" fmla="*/ 4419726 w 4937311"/>
                <a:gd name="connsiteY122" fmla="*/ 665686 h 2071792"/>
                <a:gd name="connsiteX123" fmla="*/ 4436979 w 4937311"/>
                <a:gd name="connsiteY123" fmla="*/ 691565 h 2071792"/>
                <a:gd name="connsiteX124" fmla="*/ 4445606 w 4937311"/>
                <a:gd name="connsiteY124" fmla="*/ 717444 h 2071792"/>
                <a:gd name="connsiteX125" fmla="*/ 4471485 w 4937311"/>
                <a:gd name="connsiteY125" fmla="*/ 743324 h 2071792"/>
                <a:gd name="connsiteX126" fmla="*/ 4505991 w 4937311"/>
                <a:gd name="connsiteY126" fmla="*/ 795082 h 2071792"/>
                <a:gd name="connsiteX127" fmla="*/ 4523243 w 4937311"/>
                <a:gd name="connsiteY127" fmla="*/ 846841 h 2071792"/>
                <a:gd name="connsiteX128" fmla="*/ 4531870 w 4937311"/>
                <a:gd name="connsiteY128" fmla="*/ 872720 h 2071792"/>
                <a:gd name="connsiteX129" fmla="*/ 4557749 w 4937311"/>
                <a:gd name="connsiteY129" fmla="*/ 958984 h 2071792"/>
                <a:gd name="connsiteX130" fmla="*/ 4592255 w 4937311"/>
                <a:gd name="connsiteY130" fmla="*/ 1010743 h 2071792"/>
                <a:gd name="connsiteX131" fmla="*/ 4600881 w 4937311"/>
                <a:gd name="connsiteY131" fmla="*/ 1036622 h 2071792"/>
                <a:gd name="connsiteX132" fmla="*/ 4618134 w 4937311"/>
                <a:gd name="connsiteY132" fmla="*/ 1062501 h 2071792"/>
                <a:gd name="connsiteX133" fmla="*/ 4635387 w 4937311"/>
                <a:gd name="connsiteY133" fmla="*/ 1114260 h 2071792"/>
                <a:gd name="connsiteX134" fmla="*/ 4644013 w 4937311"/>
                <a:gd name="connsiteY134" fmla="*/ 1166018 h 2071792"/>
                <a:gd name="connsiteX135" fmla="*/ 4652640 w 4937311"/>
                <a:gd name="connsiteY135" fmla="*/ 1191897 h 2071792"/>
                <a:gd name="connsiteX136" fmla="*/ 4661266 w 4937311"/>
                <a:gd name="connsiteY136" fmla="*/ 1243656 h 2071792"/>
                <a:gd name="connsiteX137" fmla="*/ 4695772 w 4937311"/>
                <a:gd name="connsiteY137" fmla="*/ 1355799 h 2071792"/>
                <a:gd name="connsiteX138" fmla="*/ 4721651 w 4937311"/>
                <a:gd name="connsiteY138" fmla="*/ 1373052 h 2071792"/>
                <a:gd name="connsiteX139" fmla="*/ 4756157 w 4937311"/>
                <a:gd name="connsiteY139" fmla="*/ 1450690 h 2071792"/>
                <a:gd name="connsiteX140" fmla="*/ 4773409 w 4937311"/>
                <a:gd name="connsiteY140" fmla="*/ 1536954 h 2071792"/>
                <a:gd name="connsiteX141" fmla="*/ 4782036 w 4937311"/>
                <a:gd name="connsiteY141" fmla="*/ 1571460 h 2071792"/>
                <a:gd name="connsiteX142" fmla="*/ 4816542 w 4937311"/>
                <a:gd name="connsiteY142" fmla="*/ 1623218 h 2071792"/>
                <a:gd name="connsiteX143" fmla="*/ 4868300 w 4937311"/>
                <a:gd name="connsiteY143" fmla="*/ 1674977 h 2071792"/>
                <a:gd name="connsiteX144" fmla="*/ 4894179 w 4937311"/>
                <a:gd name="connsiteY144" fmla="*/ 1700856 h 2071792"/>
                <a:gd name="connsiteX145" fmla="*/ 4911432 w 4937311"/>
                <a:gd name="connsiteY145" fmla="*/ 1752614 h 2071792"/>
                <a:gd name="connsiteX146" fmla="*/ 4928685 w 4937311"/>
                <a:gd name="connsiteY146" fmla="*/ 1830252 h 2071792"/>
                <a:gd name="connsiteX147" fmla="*/ 4937311 w 4937311"/>
                <a:gd name="connsiteY147" fmla="*/ 1856131 h 2071792"/>
                <a:gd name="connsiteX148" fmla="*/ 4928685 w 4937311"/>
                <a:gd name="connsiteY148" fmla="*/ 1907890 h 2071792"/>
                <a:gd name="connsiteX149" fmla="*/ 4902806 w 4937311"/>
                <a:gd name="connsiteY149" fmla="*/ 1925143 h 2071792"/>
                <a:gd name="connsiteX150" fmla="*/ 4436979 w 4937311"/>
                <a:gd name="connsiteY150" fmla="*/ 1933769 h 2071792"/>
                <a:gd name="connsiteX151" fmla="*/ 4367968 w 4937311"/>
                <a:gd name="connsiteY151" fmla="*/ 1951022 h 2071792"/>
                <a:gd name="connsiteX152" fmla="*/ 4247198 w 4937311"/>
                <a:gd name="connsiteY152" fmla="*/ 1985527 h 2071792"/>
                <a:gd name="connsiteX153" fmla="*/ 4195440 w 4937311"/>
                <a:gd name="connsiteY153" fmla="*/ 2002780 h 2071792"/>
                <a:gd name="connsiteX154" fmla="*/ 4152308 w 4937311"/>
                <a:gd name="connsiteY154" fmla="*/ 2011407 h 2071792"/>
                <a:gd name="connsiteX155" fmla="*/ 1771418 w 4937311"/>
                <a:gd name="connsiteY155" fmla="*/ 1959648 h 2071792"/>
                <a:gd name="connsiteX156" fmla="*/ 1098557 w 4937311"/>
                <a:gd name="connsiteY156" fmla="*/ 2045912 h 2071792"/>
                <a:gd name="connsiteX157" fmla="*/ 658609 w 4937311"/>
                <a:gd name="connsiteY157" fmla="*/ 2071792 h 2071792"/>
                <a:gd name="connsiteX158" fmla="*/ 348059 w 4937311"/>
                <a:gd name="connsiteY158" fmla="*/ 2054539 h 2071792"/>
                <a:gd name="connsiteX159" fmla="*/ 253168 w 4937311"/>
                <a:gd name="connsiteY159" fmla="*/ 2011407 h 2071792"/>
                <a:gd name="connsiteX160" fmla="*/ 201409 w 4937311"/>
                <a:gd name="connsiteY160" fmla="*/ 1994154 h 2071792"/>
                <a:gd name="connsiteX161" fmla="*/ 175530 w 4937311"/>
                <a:gd name="connsiteY161" fmla="*/ 1985527 h 2071792"/>
                <a:gd name="connsiteX162" fmla="*/ 106519 w 4937311"/>
                <a:gd name="connsiteY162" fmla="*/ 1968275 h 2071792"/>
                <a:gd name="connsiteX163" fmla="*/ 80640 w 4937311"/>
                <a:gd name="connsiteY163" fmla="*/ 1959648 h 2071792"/>
                <a:gd name="connsiteX164" fmla="*/ 28881 w 4937311"/>
                <a:gd name="connsiteY164" fmla="*/ 1925143 h 2071792"/>
                <a:gd name="connsiteX165" fmla="*/ 3002 w 4937311"/>
                <a:gd name="connsiteY165" fmla="*/ 1916516 h 2071792"/>
                <a:gd name="connsiteX166" fmla="*/ 3002 w 4937311"/>
                <a:gd name="connsiteY166" fmla="*/ 1925143 h 2071792"/>
                <a:gd name="connsiteX0" fmla="*/ 3002 w 4937311"/>
                <a:gd name="connsiteY0" fmla="*/ 1925143 h 2075938"/>
                <a:gd name="connsiteX1" fmla="*/ 11628 w 4937311"/>
                <a:gd name="connsiteY1" fmla="*/ 1864758 h 2075938"/>
                <a:gd name="connsiteX2" fmla="*/ 63387 w 4937311"/>
                <a:gd name="connsiteY2" fmla="*/ 1838878 h 2075938"/>
                <a:gd name="connsiteX3" fmla="*/ 115145 w 4937311"/>
                <a:gd name="connsiteY3" fmla="*/ 1795746 h 2075938"/>
                <a:gd name="connsiteX4" fmla="*/ 141025 w 4937311"/>
                <a:gd name="connsiteY4" fmla="*/ 1787120 h 2075938"/>
                <a:gd name="connsiteX5" fmla="*/ 201409 w 4937311"/>
                <a:gd name="connsiteY5" fmla="*/ 1718109 h 2075938"/>
                <a:gd name="connsiteX6" fmla="*/ 235915 w 4937311"/>
                <a:gd name="connsiteY6" fmla="*/ 1726735 h 2075938"/>
                <a:gd name="connsiteX7" fmla="*/ 287674 w 4937311"/>
                <a:gd name="connsiteY7" fmla="*/ 1743988 h 2075938"/>
                <a:gd name="connsiteX8" fmla="*/ 322179 w 4937311"/>
                <a:gd name="connsiteY8" fmla="*/ 1735361 h 2075938"/>
                <a:gd name="connsiteX9" fmla="*/ 339432 w 4937311"/>
                <a:gd name="connsiteY9" fmla="*/ 1709482 h 2075938"/>
                <a:gd name="connsiteX10" fmla="*/ 365311 w 4937311"/>
                <a:gd name="connsiteY10" fmla="*/ 1683603 h 2075938"/>
                <a:gd name="connsiteX11" fmla="*/ 382564 w 4937311"/>
                <a:gd name="connsiteY11" fmla="*/ 1657724 h 2075938"/>
                <a:gd name="connsiteX12" fmla="*/ 408443 w 4937311"/>
                <a:gd name="connsiteY12" fmla="*/ 1631844 h 2075938"/>
                <a:gd name="connsiteX13" fmla="*/ 425696 w 4937311"/>
                <a:gd name="connsiteY13" fmla="*/ 1605965 h 2075938"/>
                <a:gd name="connsiteX14" fmla="*/ 503334 w 4937311"/>
                <a:gd name="connsiteY14" fmla="*/ 1536954 h 2075938"/>
                <a:gd name="connsiteX15" fmla="*/ 572345 w 4937311"/>
                <a:gd name="connsiteY15" fmla="*/ 1459316 h 2075938"/>
                <a:gd name="connsiteX16" fmla="*/ 624104 w 4937311"/>
                <a:gd name="connsiteY16" fmla="*/ 1424810 h 2075938"/>
                <a:gd name="connsiteX17" fmla="*/ 718994 w 4937311"/>
                <a:gd name="connsiteY17" fmla="*/ 1493822 h 2075938"/>
                <a:gd name="connsiteX18" fmla="*/ 736247 w 4937311"/>
                <a:gd name="connsiteY18" fmla="*/ 1519701 h 2075938"/>
                <a:gd name="connsiteX19" fmla="*/ 908775 w 4937311"/>
                <a:gd name="connsiteY19" fmla="*/ 1528327 h 2075938"/>
                <a:gd name="connsiteX20" fmla="*/ 917402 w 4937311"/>
                <a:gd name="connsiteY20" fmla="*/ 1502448 h 2075938"/>
                <a:gd name="connsiteX21" fmla="*/ 934655 w 4937311"/>
                <a:gd name="connsiteY21" fmla="*/ 1433437 h 2075938"/>
                <a:gd name="connsiteX22" fmla="*/ 951908 w 4937311"/>
                <a:gd name="connsiteY22" fmla="*/ 1407558 h 2075938"/>
                <a:gd name="connsiteX23" fmla="*/ 1003666 w 4937311"/>
                <a:gd name="connsiteY23" fmla="*/ 1355799 h 2075938"/>
                <a:gd name="connsiteX24" fmla="*/ 1012292 w 4937311"/>
                <a:gd name="connsiteY24" fmla="*/ 1329920 h 2075938"/>
                <a:gd name="connsiteX25" fmla="*/ 1115809 w 4937311"/>
                <a:gd name="connsiteY25" fmla="*/ 1321294 h 2075938"/>
                <a:gd name="connsiteX26" fmla="*/ 1210700 w 4937311"/>
                <a:gd name="connsiteY26" fmla="*/ 1338546 h 2075938"/>
                <a:gd name="connsiteX27" fmla="*/ 1271085 w 4937311"/>
                <a:gd name="connsiteY27" fmla="*/ 1347173 h 2075938"/>
                <a:gd name="connsiteX28" fmla="*/ 1314217 w 4937311"/>
                <a:gd name="connsiteY28" fmla="*/ 1338546 h 2075938"/>
                <a:gd name="connsiteX29" fmla="*/ 1348723 w 4937311"/>
                <a:gd name="connsiteY29" fmla="*/ 1286788 h 2075938"/>
                <a:gd name="connsiteX30" fmla="*/ 1383228 w 4937311"/>
                <a:gd name="connsiteY30" fmla="*/ 1235029 h 2075938"/>
                <a:gd name="connsiteX31" fmla="*/ 1400481 w 4937311"/>
                <a:gd name="connsiteY31" fmla="*/ 1209150 h 2075938"/>
                <a:gd name="connsiteX32" fmla="*/ 1443613 w 4937311"/>
                <a:gd name="connsiteY32" fmla="*/ 1148765 h 2075938"/>
                <a:gd name="connsiteX33" fmla="*/ 1469492 w 4937311"/>
                <a:gd name="connsiteY33" fmla="*/ 1062501 h 2075938"/>
                <a:gd name="connsiteX34" fmla="*/ 1503998 w 4937311"/>
                <a:gd name="connsiteY34" fmla="*/ 1010743 h 2075938"/>
                <a:gd name="connsiteX35" fmla="*/ 1547130 w 4937311"/>
                <a:gd name="connsiteY35" fmla="*/ 958984 h 2075938"/>
                <a:gd name="connsiteX36" fmla="*/ 1573009 w 4937311"/>
                <a:gd name="connsiteY36" fmla="*/ 941731 h 2075938"/>
                <a:gd name="connsiteX37" fmla="*/ 1633394 w 4937311"/>
                <a:gd name="connsiteY37" fmla="*/ 1010743 h 2075938"/>
                <a:gd name="connsiteX38" fmla="*/ 1642021 w 4937311"/>
                <a:gd name="connsiteY38" fmla="*/ 1036622 h 2075938"/>
                <a:gd name="connsiteX39" fmla="*/ 1667900 w 4937311"/>
                <a:gd name="connsiteY39" fmla="*/ 1045248 h 2075938"/>
                <a:gd name="connsiteX40" fmla="*/ 1728285 w 4937311"/>
                <a:gd name="connsiteY40" fmla="*/ 1105633 h 2075938"/>
                <a:gd name="connsiteX41" fmla="*/ 1814549 w 4937311"/>
                <a:gd name="connsiteY41" fmla="*/ 1071127 h 2075938"/>
                <a:gd name="connsiteX42" fmla="*/ 1849055 w 4937311"/>
                <a:gd name="connsiteY42" fmla="*/ 1036622 h 2075938"/>
                <a:gd name="connsiteX43" fmla="*/ 1874934 w 4937311"/>
                <a:gd name="connsiteY43" fmla="*/ 1010743 h 2075938"/>
                <a:gd name="connsiteX44" fmla="*/ 1892187 w 4937311"/>
                <a:gd name="connsiteY44" fmla="*/ 984863 h 2075938"/>
                <a:gd name="connsiteX45" fmla="*/ 1943945 w 4937311"/>
                <a:gd name="connsiteY45" fmla="*/ 958984 h 2075938"/>
                <a:gd name="connsiteX46" fmla="*/ 2047462 w 4937311"/>
                <a:gd name="connsiteY46" fmla="*/ 889973 h 2075938"/>
                <a:gd name="connsiteX47" fmla="*/ 2073342 w 4937311"/>
                <a:gd name="connsiteY47" fmla="*/ 881346 h 2075938"/>
                <a:gd name="connsiteX48" fmla="*/ 2090594 w 4937311"/>
                <a:gd name="connsiteY48" fmla="*/ 855467 h 2075938"/>
                <a:gd name="connsiteX49" fmla="*/ 2116474 w 4937311"/>
                <a:gd name="connsiteY49" fmla="*/ 820961 h 2075938"/>
                <a:gd name="connsiteX50" fmla="*/ 2125100 w 4937311"/>
                <a:gd name="connsiteY50" fmla="*/ 769203 h 2075938"/>
                <a:gd name="connsiteX51" fmla="*/ 2133726 w 4937311"/>
                <a:gd name="connsiteY51" fmla="*/ 734697 h 2075938"/>
                <a:gd name="connsiteX52" fmla="*/ 2142353 w 4937311"/>
                <a:gd name="connsiteY52" fmla="*/ 682939 h 2075938"/>
                <a:gd name="connsiteX53" fmla="*/ 2194111 w 4937311"/>
                <a:gd name="connsiteY53" fmla="*/ 665686 h 2075938"/>
                <a:gd name="connsiteX54" fmla="*/ 2237243 w 4937311"/>
                <a:gd name="connsiteY54" fmla="*/ 700192 h 2075938"/>
                <a:gd name="connsiteX55" fmla="*/ 2314881 w 4937311"/>
                <a:gd name="connsiteY55" fmla="*/ 743324 h 2075938"/>
                <a:gd name="connsiteX56" fmla="*/ 2375266 w 4937311"/>
                <a:gd name="connsiteY56" fmla="*/ 674312 h 2075938"/>
                <a:gd name="connsiteX57" fmla="*/ 2418398 w 4937311"/>
                <a:gd name="connsiteY57" fmla="*/ 622554 h 2075938"/>
                <a:gd name="connsiteX58" fmla="*/ 2444277 w 4937311"/>
                <a:gd name="connsiteY58" fmla="*/ 596675 h 2075938"/>
                <a:gd name="connsiteX59" fmla="*/ 2461530 w 4937311"/>
                <a:gd name="connsiteY59" fmla="*/ 570795 h 2075938"/>
                <a:gd name="connsiteX60" fmla="*/ 2496036 w 4937311"/>
                <a:gd name="connsiteY60" fmla="*/ 553543 h 2075938"/>
                <a:gd name="connsiteX61" fmla="*/ 2530542 w 4937311"/>
                <a:gd name="connsiteY61" fmla="*/ 501784 h 2075938"/>
                <a:gd name="connsiteX62" fmla="*/ 2547794 w 4937311"/>
                <a:gd name="connsiteY62" fmla="*/ 475905 h 2075938"/>
                <a:gd name="connsiteX63" fmla="*/ 2556421 w 4937311"/>
                <a:gd name="connsiteY63" fmla="*/ 441399 h 2075938"/>
                <a:gd name="connsiteX64" fmla="*/ 2565047 w 4937311"/>
                <a:gd name="connsiteY64" fmla="*/ 260244 h 2075938"/>
                <a:gd name="connsiteX65" fmla="*/ 2582300 w 4937311"/>
                <a:gd name="connsiteY65" fmla="*/ 234365 h 2075938"/>
                <a:gd name="connsiteX66" fmla="*/ 2608179 w 4937311"/>
                <a:gd name="connsiteY66" fmla="*/ 199860 h 2075938"/>
                <a:gd name="connsiteX67" fmla="*/ 2668564 w 4937311"/>
                <a:gd name="connsiteY67" fmla="*/ 130848 h 2075938"/>
                <a:gd name="connsiteX68" fmla="*/ 2685817 w 4937311"/>
                <a:gd name="connsiteY68" fmla="*/ 104969 h 2075938"/>
                <a:gd name="connsiteX69" fmla="*/ 2763455 w 4937311"/>
                <a:gd name="connsiteY69" fmla="*/ 35958 h 2075938"/>
                <a:gd name="connsiteX70" fmla="*/ 2806587 w 4937311"/>
                <a:gd name="connsiteY70" fmla="*/ 1452 h 2075938"/>
                <a:gd name="connsiteX71" fmla="*/ 2823840 w 4937311"/>
                <a:gd name="connsiteY71" fmla="*/ 27331 h 2075938"/>
                <a:gd name="connsiteX72" fmla="*/ 2841092 w 4937311"/>
                <a:gd name="connsiteY72" fmla="*/ 96343 h 2075938"/>
                <a:gd name="connsiteX73" fmla="*/ 2866972 w 4937311"/>
                <a:gd name="connsiteY73" fmla="*/ 199860 h 2075938"/>
                <a:gd name="connsiteX74" fmla="*/ 2884225 w 4937311"/>
                <a:gd name="connsiteY74" fmla="*/ 225739 h 2075938"/>
                <a:gd name="connsiteX75" fmla="*/ 2901477 w 4937311"/>
                <a:gd name="connsiteY75" fmla="*/ 260244 h 2075938"/>
                <a:gd name="connsiteX76" fmla="*/ 2961862 w 4937311"/>
                <a:gd name="connsiteY76" fmla="*/ 312003 h 2075938"/>
                <a:gd name="connsiteX77" fmla="*/ 2979115 w 4937311"/>
                <a:gd name="connsiteY77" fmla="*/ 337882 h 2075938"/>
                <a:gd name="connsiteX78" fmla="*/ 2996368 w 4937311"/>
                <a:gd name="connsiteY78" fmla="*/ 389641 h 2075938"/>
                <a:gd name="connsiteX79" fmla="*/ 3030874 w 4937311"/>
                <a:gd name="connsiteY79" fmla="*/ 441399 h 2075938"/>
                <a:gd name="connsiteX80" fmla="*/ 3074006 w 4937311"/>
                <a:gd name="connsiteY80" fmla="*/ 493158 h 2075938"/>
                <a:gd name="connsiteX81" fmla="*/ 3099885 w 4937311"/>
                <a:gd name="connsiteY81" fmla="*/ 501784 h 2075938"/>
                <a:gd name="connsiteX82" fmla="*/ 3134391 w 4937311"/>
                <a:gd name="connsiteY82" fmla="*/ 553543 h 2075938"/>
                <a:gd name="connsiteX83" fmla="*/ 3177523 w 4937311"/>
                <a:gd name="connsiteY83" fmla="*/ 596675 h 2075938"/>
                <a:gd name="connsiteX84" fmla="*/ 3203402 w 4937311"/>
                <a:gd name="connsiteY84" fmla="*/ 605301 h 2075938"/>
                <a:gd name="connsiteX85" fmla="*/ 3237908 w 4937311"/>
                <a:gd name="connsiteY85" fmla="*/ 553543 h 2075938"/>
                <a:gd name="connsiteX86" fmla="*/ 3255160 w 4937311"/>
                <a:gd name="connsiteY86" fmla="*/ 475905 h 2075938"/>
                <a:gd name="connsiteX87" fmla="*/ 3263787 w 4937311"/>
                <a:gd name="connsiteY87" fmla="*/ 450026 h 2075938"/>
                <a:gd name="connsiteX88" fmla="*/ 3350051 w 4937311"/>
                <a:gd name="connsiteY88" fmla="*/ 475905 h 2075938"/>
                <a:gd name="connsiteX89" fmla="*/ 3401809 w 4937311"/>
                <a:gd name="connsiteY89" fmla="*/ 527663 h 2075938"/>
                <a:gd name="connsiteX90" fmla="*/ 3410436 w 4937311"/>
                <a:gd name="connsiteY90" fmla="*/ 553543 h 2075938"/>
                <a:gd name="connsiteX91" fmla="*/ 3419062 w 4937311"/>
                <a:gd name="connsiteY91" fmla="*/ 605301 h 2075938"/>
                <a:gd name="connsiteX92" fmla="*/ 3453568 w 4937311"/>
                <a:gd name="connsiteY92" fmla="*/ 657060 h 2075938"/>
                <a:gd name="connsiteX93" fmla="*/ 3470821 w 4937311"/>
                <a:gd name="connsiteY93" fmla="*/ 682939 h 2075938"/>
                <a:gd name="connsiteX94" fmla="*/ 3496700 w 4937311"/>
                <a:gd name="connsiteY94" fmla="*/ 777829 h 2075938"/>
                <a:gd name="connsiteX95" fmla="*/ 3513953 w 4937311"/>
                <a:gd name="connsiteY95" fmla="*/ 846841 h 2075938"/>
                <a:gd name="connsiteX96" fmla="*/ 3539832 w 4937311"/>
                <a:gd name="connsiteY96" fmla="*/ 872720 h 2075938"/>
                <a:gd name="connsiteX97" fmla="*/ 3617470 w 4937311"/>
                <a:gd name="connsiteY97" fmla="*/ 924478 h 2075938"/>
                <a:gd name="connsiteX98" fmla="*/ 3660602 w 4937311"/>
                <a:gd name="connsiteY98" fmla="*/ 976237 h 2075938"/>
                <a:gd name="connsiteX99" fmla="*/ 3686481 w 4937311"/>
                <a:gd name="connsiteY99" fmla="*/ 1027995 h 2075938"/>
                <a:gd name="connsiteX100" fmla="*/ 3712360 w 4937311"/>
                <a:gd name="connsiteY100" fmla="*/ 1045248 h 2075938"/>
                <a:gd name="connsiteX101" fmla="*/ 3789998 w 4937311"/>
                <a:gd name="connsiteY101" fmla="*/ 976237 h 2075938"/>
                <a:gd name="connsiteX102" fmla="*/ 3876262 w 4937311"/>
                <a:gd name="connsiteY102" fmla="*/ 1019369 h 2075938"/>
                <a:gd name="connsiteX103" fmla="*/ 3910768 w 4937311"/>
                <a:gd name="connsiteY103" fmla="*/ 1036622 h 2075938"/>
                <a:gd name="connsiteX104" fmla="*/ 3962526 w 4937311"/>
                <a:gd name="connsiteY104" fmla="*/ 1071127 h 2075938"/>
                <a:gd name="connsiteX105" fmla="*/ 3979779 w 4937311"/>
                <a:gd name="connsiteY105" fmla="*/ 1097007 h 2075938"/>
                <a:gd name="connsiteX106" fmla="*/ 3988406 w 4937311"/>
                <a:gd name="connsiteY106" fmla="*/ 1122886 h 2075938"/>
                <a:gd name="connsiteX107" fmla="*/ 4040164 w 4937311"/>
                <a:gd name="connsiteY107" fmla="*/ 1148765 h 2075938"/>
                <a:gd name="connsiteX108" fmla="*/ 4066043 w 4937311"/>
                <a:gd name="connsiteY108" fmla="*/ 1140139 h 2075938"/>
                <a:gd name="connsiteX109" fmla="*/ 4100549 w 4937311"/>
                <a:gd name="connsiteY109" fmla="*/ 1131512 h 2075938"/>
                <a:gd name="connsiteX110" fmla="*/ 4135055 w 4937311"/>
                <a:gd name="connsiteY110" fmla="*/ 1114260 h 2075938"/>
                <a:gd name="connsiteX111" fmla="*/ 4160934 w 4937311"/>
                <a:gd name="connsiteY111" fmla="*/ 1105633 h 2075938"/>
                <a:gd name="connsiteX112" fmla="*/ 4212692 w 4937311"/>
                <a:gd name="connsiteY112" fmla="*/ 1071127 h 2075938"/>
                <a:gd name="connsiteX113" fmla="*/ 4229945 w 4937311"/>
                <a:gd name="connsiteY113" fmla="*/ 1045248 h 2075938"/>
                <a:gd name="connsiteX114" fmla="*/ 4255825 w 4937311"/>
                <a:gd name="connsiteY114" fmla="*/ 1027995 h 2075938"/>
                <a:gd name="connsiteX115" fmla="*/ 4290330 w 4937311"/>
                <a:gd name="connsiteY115" fmla="*/ 976237 h 2075938"/>
                <a:gd name="connsiteX116" fmla="*/ 4316209 w 4937311"/>
                <a:gd name="connsiteY116" fmla="*/ 950358 h 2075938"/>
                <a:gd name="connsiteX117" fmla="*/ 4350715 w 4937311"/>
                <a:gd name="connsiteY117" fmla="*/ 872720 h 2075938"/>
                <a:gd name="connsiteX118" fmla="*/ 4367968 w 4937311"/>
                <a:gd name="connsiteY118" fmla="*/ 846841 h 2075938"/>
                <a:gd name="connsiteX119" fmla="*/ 4376594 w 4937311"/>
                <a:gd name="connsiteY119" fmla="*/ 820961 h 2075938"/>
                <a:gd name="connsiteX120" fmla="*/ 4393847 w 4937311"/>
                <a:gd name="connsiteY120" fmla="*/ 760577 h 2075938"/>
                <a:gd name="connsiteX121" fmla="*/ 4411100 w 4937311"/>
                <a:gd name="connsiteY121" fmla="*/ 734697 h 2075938"/>
                <a:gd name="connsiteX122" fmla="*/ 4419726 w 4937311"/>
                <a:gd name="connsiteY122" fmla="*/ 665686 h 2075938"/>
                <a:gd name="connsiteX123" fmla="*/ 4436979 w 4937311"/>
                <a:gd name="connsiteY123" fmla="*/ 691565 h 2075938"/>
                <a:gd name="connsiteX124" fmla="*/ 4445606 w 4937311"/>
                <a:gd name="connsiteY124" fmla="*/ 717444 h 2075938"/>
                <a:gd name="connsiteX125" fmla="*/ 4471485 w 4937311"/>
                <a:gd name="connsiteY125" fmla="*/ 743324 h 2075938"/>
                <a:gd name="connsiteX126" fmla="*/ 4505991 w 4937311"/>
                <a:gd name="connsiteY126" fmla="*/ 795082 h 2075938"/>
                <a:gd name="connsiteX127" fmla="*/ 4523243 w 4937311"/>
                <a:gd name="connsiteY127" fmla="*/ 846841 h 2075938"/>
                <a:gd name="connsiteX128" fmla="*/ 4531870 w 4937311"/>
                <a:gd name="connsiteY128" fmla="*/ 872720 h 2075938"/>
                <a:gd name="connsiteX129" fmla="*/ 4557749 w 4937311"/>
                <a:gd name="connsiteY129" fmla="*/ 958984 h 2075938"/>
                <a:gd name="connsiteX130" fmla="*/ 4592255 w 4937311"/>
                <a:gd name="connsiteY130" fmla="*/ 1010743 h 2075938"/>
                <a:gd name="connsiteX131" fmla="*/ 4600881 w 4937311"/>
                <a:gd name="connsiteY131" fmla="*/ 1036622 h 2075938"/>
                <a:gd name="connsiteX132" fmla="*/ 4618134 w 4937311"/>
                <a:gd name="connsiteY132" fmla="*/ 1062501 h 2075938"/>
                <a:gd name="connsiteX133" fmla="*/ 4635387 w 4937311"/>
                <a:gd name="connsiteY133" fmla="*/ 1114260 h 2075938"/>
                <a:gd name="connsiteX134" fmla="*/ 4644013 w 4937311"/>
                <a:gd name="connsiteY134" fmla="*/ 1166018 h 2075938"/>
                <a:gd name="connsiteX135" fmla="*/ 4652640 w 4937311"/>
                <a:gd name="connsiteY135" fmla="*/ 1191897 h 2075938"/>
                <a:gd name="connsiteX136" fmla="*/ 4661266 w 4937311"/>
                <a:gd name="connsiteY136" fmla="*/ 1243656 h 2075938"/>
                <a:gd name="connsiteX137" fmla="*/ 4695772 w 4937311"/>
                <a:gd name="connsiteY137" fmla="*/ 1355799 h 2075938"/>
                <a:gd name="connsiteX138" fmla="*/ 4721651 w 4937311"/>
                <a:gd name="connsiteY138" fmla="*/ 1373052 h 2075938"/>
                <a:gd name="connsiteX139" fmla="*/ 4756157 w 4937311"/>
                <a:gd name="connsiteY139" fmla="*/ 1450690 h 2075938"/>
                <a:gd name="connsiteX140" fmla="*/ 4773409 w 4937311"/>
                <a:gd name="connsiteY140" fmla="*/ 1536954 h 2075938"/>
                <a:gd name="connsiteX141" fmla="*/ 4782036 w 4937311"/>
                <a:gd name="connsiteY141" fmla="*/ 1571460 h 2075938"/>
                <a:gd name="connsiteX142" fmla="*/ 4816542 w 4937311"/>
                <a:gd name="connsiteY142" fmla="*/ 1623218 h 2075938"/>
                <a:gd name="connsiteX143" fmla="*/ 4868300 w 4937311"/>
                <a:gd name="connsiteY143" fmla="*/ 1674977 h 2075938"/>
                <a:gd name="connsiteX144" fmla="*/ 4894179 w 4937311"/>
                <a:gd name="connsiteY144" fmla="*/ 1700856 h 2075938"/>
                <a:gd name="connsiteX145" fmla="*/ 4911432 w 4937311"/>
                <a:gd name="connsiteY145" fmla="*/ 1752614 h 2075938"/>
                <a:gd name="connsiteX146" fmla="*/ 4928685 w 4937311"/>
                <a:gd name="connsiteY146" fmla="*/ 1830252 h 2075938"/>
                <a:gd name="connsiteX147" fmla="*/ 4937311 w 4937311"/>
                <a:gd name="connsiteY147" fmla="*/ 1856131 h 2075938"/>
                <a:gd name="connsiteX148" fmla="*/ 4928685 w 4937311"/>
                <a:gd name="connsiteY148" fmla="*/ 1907890 h 2075938"/>
                <a:gd name="connsiteX149" fmla="*/ 4902806 w 4937311"/>
                <a:gd name="connsiteY149" fmla="*/ 1925143 h 2075938"/>
                <a:gd name="connsiteX150" fmla="*/ 4436979 w 4937311"/>
                <a:gd name="connsiteY150" fmla="*/ 1933769 h 2075938"/>
                <a:gd name="connsiteX151" fmla="*/ 4367968 w 4937311"/>
                <a:gd name="connsiteY151" fmla="*/ 1951022 h 2075938"/>
                <a:gd name="connsiteX152" fmla="*/ 4247198 w 4937311"/>
                <a:gd name="connsiteY152" fmla="*/ 1985527 h 2075938"/>
                <a:gd name="connsiteX153" fmla="*/ 4195440 w 4937311"/>
                <a:gd name="connsiteY153" fmla="*/ 2002780 h 2075938"/>
                <a:gd name="connsiteX154" fmla="*/ 4152308 w 4937311"/>
                <a:gd name="connsiteY154" fmla="*/ 2011407 h 2075938"/>
                <a:gd name="connsiteX155" fmla="*/ 1771418 w 4937311"/>
                <a:gd name="connsiteY155" fmla="*/ 1959648 h 2075938"/>
                <a:gd name="connsiteX156" fmla="*/ 1150315 w 4937311"/>
                <a:gd name="connsiteY156" fmla="*/ 2002780 h 2075938"/>
                <a:gd name="connsiteX157" fmla="*/ 658609 w 4937311"/>
                <a:gd name="connsiteY157" fmla="*/ 2071792 h 2075938"/>
                <a:gd name="connsiteX158" fmla="*/ 348059 w 4937311"/>
                <a:gd name="connsiteY158" fmla="*/ 2054539 h 2075938"/>
                <a:gd name="connsiteX159" fmla="*/ 253168 w 4937311"/>
                <a:gd name="connsiteY159" fmla="*/ 2011407 h 2075938"/>
                <a:gd name="connsiteX160" fmla="*/ 201409 w 4937311"/>
                <a:gd name="connsiteY160" fmla="*/ 1994154 h 2075938"/>
                <a:gd name="connsiteX161" fmla="*/ 175530 w 4937311"/>
                <a:gd name="connsiteY161" fmla="*/ 1985527 h 2075938"/>
                <a:gd name="connsiteX162" fmla="*/ 106519 w 4937311"/>
                <a:gd name="connsiteY162" fmla="*/ 1968275 h 2075938"/>
                <a:gd name="connsiteX163" fmla="*/ 80640 w 4937311"/>
                <a:gd name="connsiteY163" fmla="*/ 1959648 h 2075938"/>
                <a:gd name="connsiteX164" fmla="*/ 28881 w 4937311"/>
                <a:gd name="connsiteY164" fmla="*/ 1925143 h 2075938"/>
                <a:gd name="connsiteX165" fmla="*/ 3002 w 4937311"/>
                <a:gd name="connsiteY165" fmla="*/ 1916516 h 2075938"/>
                <a:gd name="connsiteX166" fmla="*/ 3002 w 4937311"/>
                <a:gd name="connsiteY166" fmla="*/ 1925143 h 2075938"/>
                <a:gd name="connsiteX0" fmla="*/ 3002 w 4937311"/>
                <a:gd name="connsiteY0" fmla="*/ 1925143 h 2075938"/>
                <a:gd name="connsiteX1" fmla="*/ 11628 w 4937311"/>
                <a:gd name="connsiteY1" fmla="*/ 1864758 h 2075938"/>
                <a:gd name="connsiteX2" fmla="*/ 63387 w 4937311"/>
                <a:gd name="connsiteY2" fmla="*/ 1838878 h 2075938"/>
                <a:gd name="connsiteX3" fmla="*/ 115145 w 4937311"/>
                <a:gd name="connsiteY3" fmla="*/ 1795746 h 2075938"/>
                <a:gd name="connsiteX4" fmla="*/ 141025 w 4937311"/>
                <a:gd name="connsiteY4" fmla="*/ 1787120 h 2075938"/>
                <a:gd name="connsiteX5" fmla="*/ 201409 w 4937311"/>
                <a:gd name="connsiteY5" fmla="*/ 1718109 h 2075938"/>
                <a:gd name="connsiteX6" fmla="*/ 235915 w 4937311"/>
                <a:gd name="connsiteY6" fmla="*/ 1726735 h 2075938"/>
                <a:gd name="connsiteX7" fmla="*/ 287674 w 4937311"/>
                <a:gd name="connsiteY7" fmla="*/ 1743988 h 2075938"/>
                <a:gd name="connsiteX8" fmla="*/ 322179 w 4937311"/>
                <a:gd name="connsiteY8" fmla="*/ 1735361 h 2075938"/>
                <a:gd name="connsiteX9" fmla="*/ 339432 w 4937311"/>
                <a:gd name="connsiteY9" fmla="*/ 1709482 h 2075938"/>
                <a:gd name="connsiteX10" fmla="*/ 365311 w 4937311"/>
                <a:gd name="connsiteY10" fmla="*/ 1683603 h 2075938"/>
                <a:gd name="connsiteX11" fmla="*/ 382564 w 4937311"/>
                <a:gd name="connsiteY11" fmla="*/ 1657724 h 2075938"/>
                <a:gd name="connsiteX12" fmla="*/ 408443 w 4937311"/>
                <a:gd name="connsiteY12" fmla="*/ 1631844 h 2075938"/>
                <a:gd name="connsiteX13" fmla="*/ 425696 w 4937311"/>
                <a:gd name="connsiteY13" fmla="*/ 1605965 h 2075938"/>
                <a:gd name="connsiteX14" fmla="*/ 503334 w 4937311"/>
                <a:gd name="connsiteY14" fmla="*/ 1536954 h 2075938"/>
                <a:gd name="connsiteX15" fmla="*/ 572345 w 4937311"/>
                <a:gd name="connsiteY15" fmla="*/ 1459316 h 2075938"/>
                <a:gd name="connsiteX16" fmla="*/ 624104 w 4937311"/>
                <a:gd name="connsiteY16" fmla="*/ 1424810 h 2075938"/>
                <a:gd name="connsiteX17" fmla="*/ 718994 w 4937311"/>
                <a:gd name="connsiteY17" fmla="*/ 1493822 h 2075938"/>
                <a:gd name="connsiteX18" fmla="*/ 736247 w 4937311"/>
                <a:gd name="connsiteY18" fmla="*/ 1519701 h 2075938"/>
                <a:gd name="connsiteX19" fmla="*/ 908775 w 4937311"/>
                <a:gd name="connsiteY19" fmla="*/ 1528327 h 2075938"/>
                <a:gd name="connsiteX20" fmla="*/ 917402 w 4937311"/>
                <a:gd name="connsiteY20" fmla="*/ 1502448 h 2075938"/>
                <a:gd name="connsiteX21" fmla="*/ 934655 w 4937311"/>
                <a:gd name="connsiteY21" fmla="*/ 1433437 h 2075938"/>
                <a:gd name="connsiteX22" fmla="*/ 951908 w 4937311"/>
                <a:gd name="connsiteY22" fmla="*/ 1407558 h 2075938"/>
                <a:gd name="connsiteX23" fmla="*/ 1003666 w 4937311"/>
                <a:gd name="connsiteY23" fmla="*/ 1355799 h 2075938"/>
                <a:gd name="connsiteX24" fmla="*/ 1012292 w 4937311"/>
                <a:gd name="connsiteY24" fmla="*/ 1329920 h 2075938"/>
                <a:gd name="connsiteX25" fmla="*/ 1115809 w 4937311"/>
                <a:gd name="connsiteY25" fmla="*/ 1321294 h 2075938"/>
                <a:gd name="connsiteX26" fmla="*/ 1210700 w 4937311"/>
                <a:gd name="connsiteY26" fmla="*/ 1338546 h 2075938"/>
                <a:gd name="connsiteX27" fmla="*/ 1271085 w 4937311"/>
                <a:gd name="connsiteY27" fmla="*/ 1347173 h 2075938"/>
                <a:gd name="connsiteX28" fmla="*/ 1314217 w 4937311"/>
                <a:gd name="connsiteY28" fmla="*/ 1338546 h 2075938"/>
                <a:gd name="connsiteX29" fmla="*/ 1348723 w 4937311"/>
                <a:gd name="connsiteY29" fmla="*/ 1286788 h 2075938"/>
                <a:gd name="connsiteX30" fmla="*/ 1383228 w 4937311"/>
                <a:gd name="connsiteY30" fmla="*/ 1235029 h 2075938"/>
                <a:gd name="connsiteX31" fmla="*/ 1400481 w 4937311"/>
                <a:gd name="connsiteY31" fmla="*/ 1209150 h 2075938"/>
                <a:gd name="connsiteX32" fmla="*/ 1443613 w 4937311"/>
                <a:gd name="connsiteY32" fmla="*/ 1148765 h 2075938"/>
                <a:gd name="connsiteX33" fmla="*/ 1469492 w 4937311"/>
                <a:gd name="connsiteY33" fmla="*/ 1062501 h 2075938"/>
                <a:gd name="connsiteX34" fmla="*/ 1503998 w 4937311"/>
                <a:gd name="connsiteY34" fmla="*/ 1010743 h 2075938"/>
                <a:gd name="connsiteX35" fmla="*/ 1547130 w 4937311"/>
                <a:gd name="connsiteY35" fmla="*/ 958984 h 2075938"/>
                <a:gd name="connsiteX36" fmla="*/ 1573009 w 4937311"/>
                <a:gd name="connsiteY36" fmla="*/ 941731 h 2075938"/>
                <a:gd name="connsiteX37" fmla="*/ 1633394 w 4937311"/>
                <a:gd name="connsiteY37" fmla="*/ 1010743 h 2075938"/>
                <a:gd name="connsiteX38" fmla="*/ 1642021 w 4937311"/>
                <a:gd name="connsiteY38" fmla="*/ 1036622 h 2075938"/>
                <a:gd name="connsiteX39" fmla="*/ 1667900 w 4937311"/>
                <a:gd name="connsiteY39" fmla="*/ 1045248 h 2075938"/>
                <a:gd name="connsiteX40" fmla="*/ 1728285 w 4937311"/>
                <a:gd name="connsiteY40" fmla="*/ 1105633 h 2075938"/>
                <a:gd name="connsiteX41" fmla="*/ 1814549 w 4937311"/>
                <a:gd name="connsiteY41" fmla="*/ 1071127 h 2075938"/>
                <a:gd name="connsiteX42" fmla="*/ 1849055 w 4937311"/>
                <a:gd name="connsiteY42" fmla="*/ 1036622 h 2075938"/>
                <a:gd name="connsiteX43" fmla="*/ 1874934 w 4937311"/>
                <a:gd name="connsiteY43" fmla="*/ 1010743 h 2075938"/>
                <a:gd name="connsiteX44" fmla="*/ 1892187 w 4937311"/>
                <a:gd name="connsiteY44" fmla="*/ 984863 h 2075938"/>
                <a:gd name="connsiteX45" fmla="*/ 1943945 w 4937311"/>
                <a:gd name="connsiteY45" fmla="*/ 958984 h 2075938"/>
                <a:gd name="connsiteX46" fmla="*/ 2047462 w 4937311"/>
                <a:gd name="connsiteY46" fmla="*/ 889973 h 2075938"/>
                <a:gd name="connsiteX47" fmla="*/ 2073342 w 4937311"/>
                <a:gd name="connsiteY47" fmla="*/ 881346 h 2075938"/>
                <a:gd name="connsiteX48" fmla="*/ 2090594 w 4937311"/>
                <a:gd name="connsiteY48" fmla="*/ 855467 h 2075938"/>
                <a:gd name="connsiteX49" fmla="*/ 2116474 w 4937311"/>
                <a:gd name="connsiteY49" fmla="*/ 820961 h 2075938"/>
                <a:gd name="connsiteX50" fmla="*/ 2125100 w 4937311"/>
                <a:gd name="connsiteY50" fmla="*/ 769203 h 2075938"/>
                <a:gd name="connsiteX51" fmla="*/ 2133726 w 4937311"/>
                <a:gd name="connsiteY51" fmla="*/ 734697 h 2075938"/>
                <a:gd name="connsiteX52" fmla="*/ 2142353 w 4937311"/>
                <a:gd name="connsiteY52" fmla="*/ 682939 h 2075938"/>
                <a:gd name="connsiteX53" fmla="*/ 2194111 w 4937311"/>
                <a:gd name="connsiteY53" fmla="*/ 665686 h 2075938"/>
                <a:gd name="connsiteX54" fmla="*/ 2237243 w 4937311"/>
                <a:gd name="connsiteY54" fmla="*/ 700192 h 2075938"/>
                <a:gd name="connsiteX55" fmla="*/ 2314881 w 4937311"/>
                <a:gd name="connsiteY55" fmla="*/ 743324 h 2075938"/>
                <a:gd name="connsiteX56" fmla="*/ 2375266 w 4937311"/>
                <a:gd name="connsiteY56" fmla="*/ 674312 h 2075938"/>
                <a:gd name="connsiteX57" fmla="*/ 2418398 w 4937311"/>
                <a:gd name="connsiteY57" fmla="*/ 622554 h 2075938"/>
                <a:gd name="connsiteX58" fmla="*/ 2444277 w 4937311"/>
                <a:gd name="connsiteY58" fmla="*/ 596675 h 2075938"/>
                <a:gd name="connsiteX59" fmla="*/ 2461530 w 4937311"/>
                <a:gd name="connsiteY59" fmla="*/ 570795 h 2075938"/>
                <a:gd name="connsiteX60" fmla="*/ 2496036 w 4937311"/>
                <a:gd name="connsiteY60" fmla="*/ 553543 h 2075938"/>
                <a:gd name="connsiteX61" fmla="*/ 2530542 w 4937311"/>
                <a:gd name="connsiteY61" fmla="*/ 501784 h 2075938"/>
                <a:gd name="connsiteX62" fmla="*/ 2547794 w 4937311"/>
                <a:gd name="connsiteY62" fmla="*/ 475905 h 2075938"/>
                <a:gd name="connsiteX63" fmla="*/ 2556421 w 4937311"/>
                <a:gd name="connsiteY63" fmla="*/ 441399 h 2075938"/>
                <a:gd name="connsiteX64" fmla="*/ 2565047 w 4937311"/>
                <a:gd name="connsiteY64" fmla="*/ 260244 h 2075938"/>
                <a:gd name="connsiteX65" fmla="*/ 2582300 w 4937311"/>
                <a:gd name="connsiteY65" fmla="*/ 234365 h 2075938"/>
                <a:gd name="connsiteX66" fmla="*/ 2608179 w 4937311"/>
                <a:gd name="connsiteY66" fmla="*/ 199860 h 2075938"/>
                <a:gd name="connsiteX67" fmla="*/ 2668564 w 4937311"/>
                <a:gd name="connsiteY67" fmla="*/ 130848 h 2075938"/>
                <a:gd name="connsiteX68" fmla="*/ 2685817 w 4937311"/>
                <a:gd name="connsiteY68" fmla="*/ 104969 h 2075938"/>
                <a:gd name="connsiteX69" fmla="*/ 2763455 w 4937311"/>
                <a:gd name="connsiteY69" fmla="*/ 35958 h 2075938"/>
                <a:gd name="connsiteX70" fmla="*/ 2806587 w 4937311"/>
                <a:gd name="connsiteY70" fmla="*/ 1452 h 2075938"/>
                <a:gd name="connsiteX71" fmla="*/ 2823840 w 4937311"/>
                <a:gd name="connsiteY71" fmla="*/ 27331 h 2075938"/>
                <a:gd name="connsiteX72" fmla="*/ 2841092 w 4937311"/>
                <a:gd name="connsiteY72" fmla="*/ 96343 h 2075938"/>
                <a:gd name="connsiteX73" fmla="*/ 2866972 w 4937311"/>
                <a:gd name="connsiteY73" fmla="*/ 199860 h 2075938"/>
                <a:gd name="connsiteX74" fmla="*/ 2884225 w 4937311"/>
                <a:gd name="connsiteY74" fmla="*/ 225739 h 2075938"/>
                <a:gd name="connsiteX75" fmla="*/ 2901477 w 4937311"/>
                <a:gd name="connsiteY75" fmla="*/ 260244 h 2075938"/>
                <a:gd name="connsiteX76" fmla="*/ 2961862 w 4937311"/>
                <a:gd name="connsiteY76" fmla="*/ 312003 h 2075938"/>
                <a:gd name="connsiteX77" fmla="*/ 2979115 w 4937311"/>
                <a:gd name="connsiteY77" fmla="*/ 337882 h 2075938"/>
                <a:gd name="connsiteX78" fmla="*/ 2996368 w 4937311"/>
                <a:gd name="connsiteY78" fmla="*/ 389641 h 2075938"/>
                <a:gd name="connsiteX79" fmla="*/ 3030874 w 4937311"/>
                <a:gd name="connsiteY79" fmla="*/ 441399 h 2075938"/>
                <a:gd name="connsiteX80" fmla="*/ 3074006 w 4937311"/>
                <a:gd name="connsiteY80" fmla="*/ 493158 h 2075938"/>
                <a:gd name="connsiteX81" fmla="*/ 3099885 w 4937311"/>
                <a:gd name="connsiteY81" fmla="*/ 501784 h 2075938"/>
                <a:gd name="connsiteX82" fmla="*/ 3134391 w 4937311"/>
                <a:gd name="connsiteY82" fmla="*/ 553543 h 2075938"/>
                <a:gd name="connsiteX83" fmla="*/ 3177523 w 4937311"/>
                <a:gd name="connsiteY83" fmla="*/ 596675 h 2075938"/>
                <a:gd name="connsiteX84" fmla="*/ 3203402 w 4937311"/>
                <a:gd name="connsiteY84" fmla="*/ 605301 h 2075938"/>
                <a:gd name="connsiteX85" fmla="*/ 3237908 w 4937311"/>
                <a:gd name="connsiteY85" fmla="*/ 553543 h 2075938"/>
                <a:gd name="connsiteX86" fmla="*/ 3255160 w 4937311"/>
                <a:gd name="connsiteY86" fmla="*/ 475905 h 2075938"/>
                <a:gd name="connsiteX87" fmla="*/ 3263787 w 4937311"/>
                <a:gd name="connsiteY87" fmla="*/ 450026 h 2075938"/>
                <a:gd name="connsiteX88" fmla="*/ 3350051 w 4937311"/>
                <a:gd name="connsiteY88" fmla="*/ 475905 h 2075938"/>
                <a:gd name="connsiteX89" fmla="*/ 3401809 w 4937311"/>
                <a:gd name="connsiteY89" fmla="*/ 527663 h 2075938"/>
                <a:gd name="connsiteX90" fmla="*/ 3410436 w 4937311"/>
                <a:gd name="connsiteY90" fmla="*/ 553543 h 2075938"/>
                <a:gd name="connsiteX91" fmla="*/ 3419062 w 4937311"/>
                <a:gd name="connsiteY91" fmla="*/ 605301 h 2075938"/>
                <a:gd name="connsiteX92" fmla="*/ 3453568 w 4937311"/>
                <a:gd name="connsiteY92" fmla="*/ 657060 h 2075938"/>
                <a:gd name="connsiteX93" fmla="*/ 3470821 w 4937311"/>
                <a:gd name="connsiteY93" fmla="*/ 682939 h 2075938"/>
                <a:gd name="connsiteX94" fmla="*/ 3496700 w 4937311"/>
                <a:gd name="connsiteY94" fmla="*/ 777829 h 2075938"/>
                <a:gd name="connsiteX95" fmla="*/ 3513953 w 4937311"/>
                <a:gd name="connsiteY95" fmla="*/ 846841 h 2075938"/>
                <a:gd name="connsiteX96" fmla="*/ 3539832 w 4937311"/>
                <a:gd name="connsiteY96" fmla="*/ 872720 h 2075938"/>
                <a:gd name="connsiteX97" fmla="*/ 3617470 w 4937311"/>
                <a:gd name="connsiteY97" fmla="*/ 924478 h 2075938"/>
                <a:gd name="connsiteX98" fmla="*/ 3660602 w 4937311"/>
                <a:gd name="connsiteY98" fmla="*/ 976237 h 2075938"/>
                <a:gd name="connsiteX99" fmla="*/ 3686481 w 4937311"/>
                <a:gd name="connsiteY99" fmla="*/ 1027995 h 2075938"/>
                <a:gd name="connsiteX100" fmla="*/ 3712360 w 4937311"/>
                <a:gd name="connsiteY100" fmla="*/ 1045248 h 2075938"/>
                <a:gd name="connsiteX101" fmla="*/ 3789998 w 4937311"/>
                <a:gd name="connsiteY101" fmla="*/ 976237 h 2075938"/>
                <a:gd name="connsiteX102" fmla="*/ 3876262 w 4937311"/>
                <a:gd name="connsiteY102" fmla="*/ 1019369 h 2075938"/>
                <a:gd name="connsiteX103" fmla="*/ 3910768 w 4937311"/>
                <a:gd name="connsiteY103" fmla="*/ 1036622 h 2075938"/>
                <a:gd name="connsiteX104" fmla="*/ 3962526 w 4937311"/>
                <a:gd name="connsiteY104" fmla="*/ 1071127 h 2075938"/>
                <a:gd name="connsiteX105" fmla="*/ 3979779 w 4937311"/>
                <a:gd name="connsiteY105" fmla="*/ 1097007 h 2075938"/>
                <a:gd name="connsiteX106" fmla="*/ 3988406 w 4937311"/>
                <a:gd name="connsiteY106" fmla="*/ 1122886 h 2075938"/>
                <a:gd name="connsiteX107" fmla="*/ 4040164 w 4937311"/>
                <a:gd name="connsiteY107" fmla="*/ 1148765 h 2075938"/>
                <a:gd name="connsiteX108" fmla="*/ 4066043 w 4937311"/>
                <a:gd name="connsiteY108" fmla="*/ 1140139 h 2075938"/>
                <a:gd name="connsiteX109" fmla="*/ 4100549 w 4937311"/>
                <a:gd name="connsiteY109" fmla="*/ 1131512 h 2075938"/>
                <a:gd name="connsiteX110" fmla="*/ 4135055 w 4937311"/>
                <a:gd name="connsiteY110" fmla="*/ 1114260 h 2075938"/>
                <a:gd name="connsiteX111" fmla="*/ 4160934 w 4937311"/>
                <a:gd name="connsiteY111" fmla="*/ 1105633 h 2075938"/>
                <a:gd name="connsiteX112" fmla="*/ 4212692 w 4937311"/>
                <a:gd name="connsiteY112" fmla="*/ 1071127 h 2075938"/>
                <a:gd name="connsiteX113" fmla="*/ 4229945 w 4937311"/>
                <a:gd name="connsiteY113" fmla="*/ 1045248 h 2075938"/>
                <a:gd name="connsiteX114" fmla="*/ 4255825 w 4937311"/>
                <a:gd name="connsiteY114" fmla="*/ 1027995 h 2075938"/>
                <a:gd name="connsiteX115" fmla="*/ 4290330 w 4937311"/>
                <a:gd name="connsiteY115" fmla="*/ 976237 h 2075938"/>
                <a:gd name="connsiteX116" fmla="*/ 4316209 w 4937311"/>
                <a:gd name="connsiteY116" fmla="*/ 950358 h 2075938"/>
                <a:gd name="connsiteX117" fmla="*/ 4350715 w 4937311"/>
                <a:gd name="connsiteY117" fmla="*/ 872720 h 2075938"/>
                <a:gd name="connsiteX118" fmla="*/ 4367968 w 4937311"/>
                <a:gd name="connsiteY118" fmla="*/ 846841 h 2075938"/>
                <a:gd name="connsiteX119" fmla="*/ 4376594 w 4937311"/>
                <a:gd name="connsiteY119" fmla="*/ 820961 h 2075938"/>
                <a:gd name="connsiteX120" fmla="*/ 4393847 w 4937311"/>
                <a:gd name="connsiteY120" fmla="*/ 760577 h 2075938"/>
                <a:gd name="connsiteX121" fmla="*/ 4411100 w 4937311"/>
                <a:gd name="connsiteY121" fmla="*/ 734697 h 2075938"/>
                <a:gd name="connsiteX122" fmla="*/ 4419726 w 4937311"/>
                <a:gd name="connsiteY122" fmla="*/ 665686 h 2075938"/>
                <a:gd name="connsiteX123" fmla="*/ 4436979 w 4937311"/>
                <a:gd name="connsiteY123" fmla="*/ 691565 h 2075938"/>
                <a:gd name="connsiteX124" fmla="*/ 4445606 w 4937311"/>
                <a:gd name="connsiteY124" fmla="*/ 717444 h 2075938"/>
                <a:gd name="connsiteX125" fmla="*/ 4471485 w 4937311"/>
                <a:gd name="connsiteY125" fmla="*/ 743324 h 2075938"/>
                <a:gd name="connsiteX126" fmla="*/ 4505991 w 4937311"/>
                <a:gd name="connsiteY126" fmla="*/ 795082 h 2075938"/>
                <a:gd name="connsiteX127" fmla="*/ 4523243 w 4937311"/>
                <a:gd name="connsiteY127" fmla="*/ 846841 h 2075938"/>
                <a:gd name="connsiteX128" fmla="*/ 4531870 w 4937311"/>
                <a:gd name="connsiteY128" fmla="*/ 872720 h 2075938"/>
                <a:gd name="connsiteX129" fmla="*/ 4557749 w 4937311"/>
                <a:gd name="connsiteY129" fmla="*/ 958984 h 2075938"/>
                <a:gd name="connsiteX130" fmla="*/ 4592255 w 4937311"/>
                <a:gd name="connsiteY130" fmla="*/ 1010743 h 2075938"/>
                <a:gd name="connsiteX131" fmla="*/ 4600881 w 4937311"/>
                <a:gd name="connsiteY131" fmla="*/ 1036622 h 2075938"/>
                <a:gd name="connsiteX132" fmla="*/ 4618134 w 4937311"/>
                <a:gd name="connsiteY132" fmla="*/ 1062501 h 2075938"/>
                <a:gd name="connsiteX133" fmla="*/ 4635387 w 4937311"/>
                <a:gd name="connsiteY133" fmla="*/ 1114260 h 2075938"/>
                <a:gd name="connsiteX134" fmla="*/ 4644013 w 4937311"/>
                <a:gd name="connsiteY134" fmla="*/ 1166018 h 2075938"/>
                <a:gd name="connsiteX135" fmla="*/ 4652640 w 4937311"/>
                <a:gd name="connsiteY135" fmla="*/ 1191897 h 2075938"/>
                <a:gd name="connsiteX136" fmla="*/ 4661266 w 4937311"/>
                <a:gd name="connsiteY136" fmla="*/ 1243656 h 2075938"/>
                <a:gd name="connsiteX137" fmla="*/ 4695772 w 4937311"/>
                <a:gd name="connsiteY137" fmla="*/ 1355799 h 2075938"/>
                <a:gd name="connsiteX138" fmla="*/ 4721651 w 4937311"/>
                <a:gd name="connsiteY138" fmla="*/ 1373052 h 2075938"/>
                <a:gd name="connsiteX139" fmla="*/ 4756157 w 4937311"/>
                <a:gd name="connsiteY139" fmla="*/ 1450690 h 2075938"/>
                <a:gd name="connsiteX140" fmla="*/ 4773409 w 4937311"/>
                <a:gd name="connsiteY140" fmla="*/ 1536954 h 2075938"/>
                <a:gd name="connsiteX141" fmla="*/ 4782036 w 4937311"/>
                <a:gd name="connsiteY141" fmla="*/ 1571460 h 2075938"/>
                <a:gd name="connsiteX142" fmla="*/ 4816542 w 4937311"/>
                <a:gd name="connsiteY142" fmla="*/ 1623218 h 2075938"/>
                <a:gd name="connsiteX143" fmla="*/ 4868300 w 4937311"/>
                <a:gd name="connsiteY143" fmla="*/ 1674977 h 2075938"/>
                <a:gd name="connsiteX144" fmla="*/ 4894179 w 4937311"/>
                <a:gd name="connsiteY144" fmla="*/ 1700856 h 2075938"/>
                <a:gd name="connsiteX145" fmla="*/ 4911432 w 4937311"/>
                <a:gd name="connsiteY145" fmla="*/ 1752614 h 2075938"/>
                <a:gd name="connsiteX146" fmla="*/ 4928685 w 4937311"/>
                <a:gd name="connsiteY146" fmla="*/ 1830252 h 2075938"/>
                <a:gd name="connsiteX147" fmla="*/ 4937311 w 4937311"/>
                <a:gd name="connsiteY147" fmla="*/ 1856131 h 2075938"/>
                <a:gd name="connsiteX148" fmla="*/ 4928685 w 4937311"/>
                <a:gd name="connsiteY148" fmla="*/ 1907890 h 2075938"/>
                <a:gd name="connsiteX149" fmla="*/ 4902806 w 4937311"/>
                <a:gd name="connsiteY149" fmla="*/ 1925143 h 2075938"/>
                <a:gd name="connsiteX150" fmla="*/ 4436979 w 4937311"/>
                <a:gd name="connsiteY150" fmla="*/ 1933769 h 2075938"/>
                <a:gd name="connsiteX151" fmla="*/ 4367968 w 4937311"/>
                <a:gd name="connsiteY151" fmla="*/ 1951022 h 2075938"/>
                <a:gd name="connsiteX152" fmla="*/ 4247198 w 4937311"/>
                <a:gd name="connsiteY152" fmla="*/ 1985527 h 2075938"/>
                <a:gd name="connsiteX153" fmla="*/ 4195440 w 4937311"/>
                <a:gd name="connsiteY153" fmla="*/ 2002780 h 2075938"/>
                <a:gd name="connsiteX154" fmla="*/ 3746866 w 4937311"/>
                <a:gd name="connsiteY154" fmla="*/ 1933769 h 2075938"/>
                <a:gd name="connsiteX155" fmla="*/ 1771418 w 4937311"/>
                <a:gd name="connsiteY155" fmla="*/ 1959648 h 2075938"/>
                <a:gd name="connsiteX156" fmla="*/ 1150315 w 4937311"/>
                <a:gd name="connsiteY156" fmla="*/ 2002780 h 2075938"/>
                <a:gd name="connsiteX157" fmla="*/ 658609 w 4937311"/>
                <a:gd name="connsiteY157" fmla="*/ 2071792 h 2075938"/>
                <a:gd name="connsiteX158" fmla="*/ 348059 w 4937311"/>
                <a:gd name="connsiteY158" fmla="*/ 2054539 h 2075938"/>
                <a:gd name="connsiteX159" fmla="*/ 253168 w 4937311"/>
                <a:gd name="connsiteY159" fmla="*/ 2011407 h 2075938"/>
                <a:gd name="connsiteX160" fmla="*/ 201409 w 4937311"/>
                <a:gd name="connsiteY160" fmla="*/ 1994154 h 2075938"/>
                <a:gd name="connsiteX161" fmla="*/ 175530 w 4937311"/>
                <a:gd name="connsiteY161" fmla="*/ 1985527 h 2075938"/>
                <a:gd name="connsiteX162" fmla="*/ 106519 w 4937311"/>
                <a:gd name="connsiteY162" fmla="*/ 1968275 h 2075938"/>
                <a:gd name="connsiteX163" fmla="*/ 80640 w 4937311"/>
                <a:gd name="connsiteY163" fmla="*/ 1959648 h 2075938"/>
                <a:gd name="connsiteX164" fmla="*/ 28881 w 4937311"/>
                <a:gd name="connsiteY164" fmla="*/ 1925143 h 2075938"/>
                <a:gd name="connsiteX165" fmla="*/ 3002 w 4937311"/>
                <a:gd name="connsiteY165" fmla="*/ 1916516 h 2075938"/>
                <a:gd name="connsiteX166" fmla="*/ 3002 w 4937311"/>
                <a:gd name="connsiteY166" fmla="*/ 1925143 h 207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</a:cxnLst>
              <a:rect l="l" t="t" r="r" b="b"/>
              <a:pathLst>
                <a:path w="4937311" h="2075938">
                  <a:moveTo>
                    <a:pt x="3002" y="1925143"/>
                  </a:moveTo>
                  <a:cubicBezTo>
                    <a:pt x="4440" y="1916517"/>
                    <a:pt x="3370" y="1883338"/>
                    <a:pt x="11628" y="1864758"/>
                  </a:cubicBezTo>
                  <a:cubicBezTo>
                    <a:pt x="18691" y="1848867"/>
                    <a:pt x="50811" y="1845166"/>
                    <a:pt x="63387" y="1838878"/>
                  </a:cubicBezTo>
                  <a:cubicBezTo>
                    <a:pt x="119843" y="1810650"/>
                    <a:pt x="57899" y="1833910"/>
                    <a:pt x="115145" y="1795746"/>
                  </a:cubicBezTo>
                  <a:cubicBezTo>
                    <a:pt x="122711" y="1790702"/>
                    <a:pt x="132398" y="1789995"/>
                    <a:pt x="141025" y="1787120"/>
                  </a:cubicBezTo>
                  <a:cubicBezTo>
                    <a:pt x="181281" y="1726735"/>
                    <a:pt x="158277" y="1746863"/>
                    <a:pt x="201409" y="1718109"/>
                  </a:cubicBezTo>
                  <a:cubicBezTo>
                    <a:pt x="212911" y="1720984"/>
                    <a:pt x="224559" y="1723328"/>
                    <a:pt x="235915" y="1726735"/>
                  </a:cubicBezTo>
                  <a:cubicBezTo>
                    <a:pt x="253334" y="1731961"/>
                    <a:pt x="287674" y="1743988"/>
                    <a:pt x="287674" y="1743988"/>
                  </a:cubicBezTo>
                  <a:cubicBezTo>
                    <a:pt x="299176" y="1741112"/>
                    <a:pt x="312315" y="1741937"/>
                    <a:pt x="322179" y="1735361"/>
                  </a:cubicBezTo>
                  <a:cubicBezTo>
                    <a:pt x="330805" y="1729610"/>
                    <a:pt x="332795" y="1717447"/>
                    <a:pt x="339432" y="1709482"/>
                  </a:cubicBezTo>
                  <a:cubicBezTo>
                    <a:pt x="347242" y="1700110"/>
                    <a:pt x="357501" y="1692975"/>
                    <a:pt x="365311" y="1683603"/>
                  </a:cubicBezTo>
                  <a:cubicBezTo>
                    <a:pt x="371948" y="1675638"/>
                    <a:pt x="375927" y="1665689"/>
                    <a:pt x="382564" y="1657724"/>
                  </a:cubicBezTo>
                  <a:cubicBezTo>
                    <a:pt x="390374" y="1648352"/>
                    <a:pt x="400633" y="1641216"/>
                    <a:pt x="408443" y="1631844"/>
                  </a:cubicBezTo>
                  <a:cubicBezTo>
                    <a:pt x="415080" y="1623879"/>
                    <a:pt x="418808" y="1613714"/>
                    <a:pt x="425696" y="1605965"/>
                  </a:cubicBezTo>
                  <a:cubicBezTo>
                    <a:pt x="468670" y="1557621"/>
                    <a:pt x="464002" y="1563176"/>
                    <a:pt x="503334" y="1536954"/>
                  </a:cubicBezTo>
                  <a:cubicBezTo>
                    <a:pt x="534120" y="1490775"/>
                    <a:pt x="513258" y="1518403"/>
                    <a:pt x="572345" y="1459316"/>
                  </a:cubicBezTo>
                  <a:cubicBezTo>
                    <a:pt x="604653" y="1427008"/>
                    <a:pt x="586653" y="1437295"/>
                    <a:pt x="624104" y="1424810"/>
                  </a:cubicBezTo>
                  <a:cubicBezTo>
                    <a:pt x="686811" y="1487519"/>
                    <a:pt x="653208" y="1467507"/>
                    <a:pt x="718994" y="1493822"/>
                  </a:cubicBezTo>
                  <a:cubicBezTo>
                    <a:pt x="724745" y="1502448"/>
                    <a:pt x="728916" y="1512370"/>
                    <a:pt x="736247" y="1519701"/>
                  </a:cubicBezTo>
                  <a:cubicBezTo>
                    <a:pt x="781896" y="1565350"/>
                    <a:pt x="850833" y="1531736"/>
                    <a:pt x="908775" y="1528327"/>
                  </a:cubicBezTo>
                  <a:cubicBezTo>
                    <a:pt x="911651" y="1519701"/>
                    <a:pt x="915197" y="1511270"/>
                    <a:pt x="917402" y="1502448"/>
                  </a:cubicBezTo>
                  <a:cubicBezTo>
                    <a:pt x="922325" y="1482755"/>
                    <a:pt x="924793" y="1453160"/>
                    <a:pt x="934655" y="1433437"/>
                  </a:cubicBezTo>
                  <a:cubicBezTo>
                    <a:pt x="939292" y="1424164"/>
                    <a:pt x="945020" y="1415307"/>
                    <a:pt x="951908" y="1407558"/>
                  </a:cubicBezTo>
                  <a:cubicBezTo>
                    <a:pt x="968118" y="1389322"/>
                    <a:pt x="1003666" y="1355799"/>
                    <a:pt x="1003666" y="1355799"/>
                  </a:cubicBezTo>
                  <a:cubicBezTo>
                    <a:pt x="1006541" y="1347173"/>
                    <a:pt x="1006612" y="1337020"/>
                    <a:pt x="1012292" y="1329920"/>
                  </a:cubicBezTo>
                  <a:cubicBezTo>
                    <a:pt x="1039313" y="1296144"/>
                    <a:pt x="1079413" y="1316744"/>
                    <a:pt x="1115809" y="1321294"/>
                  </a:cubicBezTo>
                  <a:cubicBezTo>
                    <a:pt x="1276858" y="1341425"/>
                    <a:pt x="1104615" y="1319258"/>
                    <a:pt x="1210700" y="1338546"/>
                  </a:cubicBezTo>
                  <a:cubicBezTo>
                    <a:pt x="1230705" y="1342183"/>
                    <a:pt x="1250957" y="1344297"/>
                    <a:pt x="1271085" y="1347173"/>
                  </a:cubicBezTo>
                  <a:cubicBezTo>
                    <a:pt x="1285462" y="1344297"/>
                    <a:pt x="1302643" y="1347548"/>
                    <a:pt x="1314217" y="1338546"/>
                  </a:cubicBezTo>
                  <a:cubicBezTo>
                    <a:pt x="1330584" y="1325816"/>
                    <a:pt x="1348723" y="1286788"/>
                    <a:pt x="1348723" y="1286788"/>
                  </a:cubicBezTo>
                  <a:cubicBezTo>
                    <a:pt x="1363882" y="1241309"/>
                    <a:pt x="1347330" y="1278107"/>
                    <a:pt x="1383228" y="1235029"/>
                  </a:cubicBezTo>
                  <a:cubicBezTo>
                    <a:pt x="1389865" y="1227064"/>
                    <a:pt x="1394455" y="1217586"/>
                    <a:pt x="1400481" y="1209150"/>
                  </a:cubicBezTo>
                  <a:cubicBezTo>
                    <a:pt x="1453981" y="1134250"/>
                    <a:pt x="1402953" y="1209754"/>
                    <a:pt x="1443613" y="1148765"/>
                  </a:cubicBezTo>
                  <a:cubicBezTo>
                    <a:pt x="1448435" y="1129480"/>
                    <a:pt x="1461095" y="1075096"/>
                    <a:pt x="1469492" y="1062501"/>
                  </a:cubicBezTo>
                  <a:lnTo>
                    <a:pt x="1503998" y="1010743"/>
                  </a:lnTo>
                  <a:cubicBezTo>
                    <a:pt x="1520963" y="985295"/>
                    <a:pt x="1522221" y="979742"/>
                    <a:pt x="1547130" y="958984"/>
                  </a:cubicBezTo>
                  <a:cubicBezTo>
                    <a:pt x="1555095" y="952347"/>
                    <a:pt x="1564383" y="947482"/>
                    <a:pt x="1573009" y="941731"/>
                  </a:cubicBezTo>
                  <a:cubicBezTo>
                    <a:pt x="1595283" y="964005"/>
                    <a:pt x="1617553" y="983022"/>
                    <a:pt x="1633394" y="1010743"/>
                  </a:cubicBezTo>
                  <a:cubicBezTo>
                    <a:pt x="1637905" y="1018638"/>
                    <a:pt x="1635591" y="1030192"/>
                    <a:pt x="1642021" y="1036622"/>
                  </a:cubicBezTo>
                  <a:cubicBezTo>
                    <a:pt x="1648451" y="1043052"/>
                    <a:pt x="1659274" y="1042373"/>
                    <a:pt x="1667900" y="1045248"/>
                  </a:cubicBezTo>
                  <a:cubicBezTo>
                    <a:pt x="1707450" y="1104573"/>
                    <a:pt x="1682734" y="1090450"/>
                    <a:pt x="1728285" y="1105633"/>
                  </a:cubicBezTo>
                  <a:cubicBezTo>
                    <a:pt x="1738391" y="1102264"/>
                    <a:pt x="1801856" y="1083820"/>
                    <a:pt x="1814549" y="1071127"/>
                  </a:cubicBezTo>
                  <a:cubicBezTo>
                    <a:pt x="1860555" y="1025121"/>
                    <a:pt x="1780042" y="1059624"/>
                    <a:pt x="1849055" y="1036622"/>
                  </a:cubicBezTo>
                  <a:cubicBezTo>
                    <a:pt x="1857681" y="1027996"/>
                    <a:pt x="1867124" y="1020115"/>
                    <a:pt x="1874934" y="1010743"/>
                  </a:cubicBezTo>
                  <a:cubicBezTo>
                    <a:pt x="1881571" y="1002778"/>
                    <a:pt x="1884856" y="992194"/>
                    <a:pt x="1892187" y="984863"/>
                  </a:cubicBezTo>
                  <a:cubicBezTo>
                    <a:pt x="1908910" y="968140"/>
                    <a:pt x="1922896" y="966000"/>
                    <a:pt x="1943945" y="958984"/>
                  </a:cubicBezTo>
                  <a:lnTo>
                    <a:pt x="2047462" y="889973"/>
                  </a:lnTo>
                  <a:cubicBezTo>
                    <a:pt x="2055028" y="884929"/>
                    <a:pt x="2064715" y="884222"/>
                    <a:pt x="2073342" y="881346"/>
                  </a:cubicBezTo>
                  <a:cubicBezTo>
                    <a:pt x="2079093" y="872720"/>
                    <a:pt x="2084568" y="863903"/>
                    <a:pt x="2090594" y="855467"/>
                  </a:cubicBezTo>
                  <a:cubicBezTo>
                    <a:pt x="2098951" y="843767"/>
                    <a:pt x="2111134" y="834310"/>
                    <a:pt x="2116474" y="820961"/>
                  </a:cubicBezTo>
                  <a:cubicBezTo>
                    <a:pt x="2122970" y="804721"/>
                    <a:pt x="2121670" y="786354"/>
                    <a:pt x="2125100" y="769203"/>
                  </a:cubicBezTo>
                  <a:cubicBezTo>
                    <a:pt x="2127425" y="757577"/>
                    <a:pt x="2131401" y="746323"/>
                    <a:pt x="2133726" y="734697"/>
                  </a:cubicBezTo>
                  <a:cubicBezTo>
                    <a:pt x="2137156" y="717546"/>
                    <a:pt x="2130835" y="696102"/>
                    <a:pt x="2142353" y="682939"/>
                  </a:cubicBezTo>
                  <a:cubicBezTo>
                    <a:pt x="2154329" y="669253"/>
                    <a:pt x="2194111" y="665686"/>
                    <a:pt x="2194111" y="665686"/>
                  </a:cubicBezTo>
                  <a:cubicBezTo>
                    <a:pt x="2252393" y="685112"/>
                    <a:pt x="2189218" y="658170"/>
                    <a:pt x="2237243" y="700192"/>
                  </a:cubicBezTo>
                  <a:cubicBezTo>
                    <a:pt x="2273747" y="732133"/>
                    <a:pt x="2279338" y="731476"/>
                    <a:pt x="2314881" y="743324"/>
                  </a:cubicBezTo>
                  <a:cubicBezTo>
                    <a:pt x="2388206" y="694439"/>
                    <a:pt x="2274621" y="774957"/>
                    <a:pt x="2375266" y="674312"/>
                  </a:cubicBezTo>
                  <a:cubicBezTo>
                    <a:pt x="2450872" y="598706"/>
                    <a:pt x="2358348" y="694613"/>
                    <a:pt x="2418398" y="622554"/>
                  </a:cubicBezTo>
                  <a:cubicBezTo>
                    <a:pt x="2426208" y="613182"/>
                    <a:pt x="2436467" y="606047"/>
                    <a:pt x="2444277" y="596675"/>
                  </a:cubicBezTo>
                  <a:cubicBezTo>
                    <a:pt x="2450914" y="588710"/>
                    <a:pt x="2453565" y="577432"/>
                    <a:pt x="2461530" y="570795"/>
                  </a:cubicBezTo>
                  <a:cubicBezTo>
                    <a:pt x="2471409" y="562563"/>
                    <a:pt x="2484534" y="559294"/>
                    <a:pt x="2496036" y="553543"/>
                  </a:cubicBezTo>
                  <a:lnTo>
                    <a:pt x="2530542" y="501784"/>
                  </a:lnTo>
                  <a:lnTo>
                    <a:pt x="2547794" y="475905"/>
                  </a:lnTo>
                  <a:cubicBezTo>
                    <a:pt x="2550670" y="464403"/>
                    <a:pt x="2555476" y="453217"/>
                    <a:pt x="2556421" y="441399"/>
                  </a:cubicBezTo>
                  <a:cubicBezTo>
                    <a:pt x="2561242" y="381138"/>
                    <a:pt x="2557549" y="320231"/>
                    <a:pt x="2565047" y="260244"/>
                  </a:cubicBezTo>
                  <a:cubicBezTo>
                    <a:pt x="2566333" y="249956"/>
                    <a:pt x="2576274" y="242801"/>
                    <a:pt x="2582300" y="234365"/>
                  </a:cubicBezTo>
                  <a:cubicBezTo>
                    <a:pt x="2590657" y="222666"/>
                    <a:pt x="2599934" y="211638"/>
                    <a:pt x="2608179" y="199860"/>
                  </a:cubicBezTo>
                  <a:cubicBezTo>
                    <a:pt x="2652210" y="136958"/>
                    <a:pt x="2623545" y="160861"/>
                    <a:pt x="2668564" y="130848"/>
                  </a:cubicBezTo>
                  <a:cubicBezTo>
                    <a:pt x="2674315" y="122222"/>
                    <a:pt x="2678929" y="112718"/>
                    <a:pt x="2685817" y="104969"/>
                  </a:cubicBezTo>
                  <a:cubicBezTo>
                    <a:pt x="2728794" y="56619"/>
                    <a:pt x="2724119" y="62180"/>
                    <a:pt x="2763455" y="35958"/>
                  </a:cubicBezTo>
                  <a:cubicBezTo>
                    <a:pt x="2770035" y="26088"/>
                    <a:pt x="2784656" y="-7320"/>
                    <a:pt x="2806587" y="1452"/>
                  </a:cubicBezTo>
                  <a:cubicBezTo>
                    <a:pt x="2816213" y="5302"/>
                    <a:pt x="2818089" y="18705"/>
                    <a:pt x="2823840" y="27331"/>
                  </a:cubicBezTo>
                  <a:cubicBezTo>
                    <a:pt x="2844937" y="132821"/>
                    <a:pt x="2821201" y="23410"/>
                    <a:pt x="2841092" y="96343"/>
                  </a:cubicBezTo>
                  <a:cubicBezTo>
                    <a:pt x="2850450" y="130657"/>
                    <a:pt x="2858345" y="165354"/>
                    <a:pt x="2866972" y="199860"/>
                  </a:cubicBezTo>
                  <a:cubicBezTo>
                    <a:pt x="2869487" y="209918"/>
                    <a:pt x="2879081" y="216737"/>
                    <a:pt x="2884225" y="225739"/>
                  </a:cubicBezTo>
                  <a:cubicBezTo>
                    <a:pt x="2890605" y="236904"/>
                    <a:pt x="2894003" y="249780"/>
                    <a:pt x="2901477" y="260244"/>
                  </a:cubicBezTo>
                  <a:cubicBezTo>
                    <a:pt x="2924952" y="293109"/>
                    <a:pt x="2932412" y="282553"/>
                    <a:pt x="2961862" y="312003"/>
                  </a:cubicBezTo>
                  <a:cubicBezTo>
                    <a:pt x="2969193" y="319334"/>
                    <a:pt x="2974904" y="328408"/>
                    <a:pt x="2979115" y="337882"/>
                  </a:cubicBezTo>
                  <a:cubicBezTo>
                    <a:pt x="2986501" y="354501"/>
                    <a:pt x="2990617" y="372388"/>
                    <a:pt x="2996368" y="389641"/>
                  </a:cubicBezTo>
                  <a:cubicBezTo>
                    <a:pt x="3002925" y="409312"/>
                    <a:pt x="3019372" y="424146"/>
                    <a:pt x="3030874" y="441399"/>
                  </a:cubicBezTo>
                  <a:cubicBezTo>
                    <a:pt x="3043606" y="460497"/>
                    <a:pt x="3054078" y="479872"/>
                    <a:pt x="3074006" y="493158"/>
                  </a:cubicBezTo>
                  <a:cubicBezTo>
                    <a:pt x="3081572" y="498202"/>
                    <a:pt x="3091259" y="498909"/>
                    <a:pt x="3099885" y="501784"/>
                  </a:cubicBezTo>
                  <a:lnTo>
                    <a:pt x="3134391" y="553543"/>
                  </a:lnTo>
                  <a:cubicBezTo>
                    <a:pt x="3151644" y="579423"/>
                    <a:pt x="3148767" y="582297"/>
                    <a:pt x="3177523" y="596675"/>
                  </a:cubicBezTo>
                  <a:cubicBezTo>
                    <a:pt x="3185656" y="600741"/>
                    <a:pt x="3194776" y="602426"/>
                    <a:pt x="3203402" y="605301"/>
                  </a:cubicBezTo>
                  <a:cubicBezTo>
                    <a:pt x="3214904" y="588048"/>
                    <a:pt x="3233842" y="573876"/>
                    <a:pt x="3237908" y="553543"/>
                  </a:cubicBezTo>
                  <a:cubicBezTo>
                    <a:pt x="3243836" y="523899"/>
                    <a:pt x="3247039" y="504327"/>
                    <a:pt x="3255160" y="475905"/>
                  </a:cubicBezTo>
                  <a:cubicBezTo>
                    <a:pt x="3257658" y="467162"/>
                    <a:pt x="3260911" y="458652"/>
                    <a:pt x="3263787" y="450026"/>
                  </a:cubicBezTo>
                  <a:cubicBezTo>
                    <a:pt x="3309436" y="456547"/>
                    <a:pt x="3320002" y="449194"/>
                    <a:pt x="3350051" y="475905"/>
                  </a:cubicBezTo>
                  <a:cubicBezTo>
                    <a:pt x="3368287" y="492115"/>
                    <a:pt x="3401809" y="527663"/>
                    <a:pt x="3401809" y="527663"/>
                  </a:cubicBezTo>
                  <a:cubicBezTo>
                    <a:pt x="3404685" y="536290"/>
                    <a:pt x="3408463" y="544666"/>
                    <a:pt x="3410436" y="553543"/>
                  </a:cubicBezTo>
                  <a:cubicBezTo>
                    <a:pt x="3414230" y="570617"/>
                    <a:pt x="3412335" y="589156"/>
                    <a:pt x="3419062" y="605301"/>
                  </a:cubicBezTo>
                  <a:cubicBezTo>
                    <a:pt x="3427037" y="624441"/>
                    <a:pt x="3442066" y="639807"/>
                    <a:pt x="3453568" y="657060"/>
                  </a:cubicBezTo>
                  <a:lnTo>
                    <a:pt x="3470821" y="682939"/>
                  </a:lnTo>
                  <a:cubicBezTo>
                    <a:pt x="3486945" y="731312"/>
                    <a:pt x="3477242" y="699998"/>
                    <a:pt x="3496700" y="777829"/>
                  </a:cubicBezTo>
                  <a:cubicBezTo>
                    <a:pt x="3502451" y="800833"/>
                    <a:pt x="3497186" y="830074"/>
                    <a:pt x="3513953" y="846841"/>
                  </a:cubicBezTo>
                  <a:cubicBezTo>
                    <a:pt x="3522579" y="855467"/>
                    <a:pt x="3530202" y="865230"/>
                    <a:pt x="3539832" y="872720"/>
                  </a:cubicBezTo>
                  <a:cubicBezTo>
                    <a:pt x="3539846" y="872731"/>
                    <a:pt x="3604522" y="915847"/>
                    <a:pt x="3617470" y="924478"/>
                  </a:cubicBezTo>
                  <a:cubicBezTo>
                    <a:pt x="3637393" y="937760"/>
                    <a:pt x="3647873" y="957144"/>
                    <a:pt x="3660602" y="976237"/>
                  </a:cubicBezTo>
                  <a:cubicBezTo>
                    <a:pt x="3667618" y="997286"/>
                    <a:pt x="3669758" y="1011272"/>
                    <a:pt x="3686481" y="1027995"/>
                  </a:cubicBezTo>
                  <a:cubicBezTo>
                    <a:pt x="3693812" y="1035326"/>
                    <a:pt x="3703734" y="1039497"/>
                    <a:pt x="3712360" y="1045248"/>
                  </a:cubicBezTo>
                  <a:cubicBezTo>
                    <a:pt x="3771450" y="986159"/>
                    <a:pt x="3743818" y="1007024"/>
                    <a:pt x="3789998" y="976237"/>
                  </a:cubicBezTo>
                  <a:cubicBezTo>
                    <a:pt x="3868110" y="995764"/>
                    <a:pt x="3773557" y="968016"/>
                    <a:pt x="3876262" y="1019369"/>
                  </a:cubicBezTo>
                  <a:cubicBezTo>
                    <a:pt x="3887764" y="1025120"/>
                    <a:pt x="3899741" y="1030006"/>
                    <a:pt x="3910768" y="1036622"/>
                  </a:cubicBezTo>
                  <a:cubicBezTo>
                    <a:pt x="3928548" y="1047290"/>
                    <a:pt x="3962526" y="1071127"/>
                    <a:pt x="3962526" y="1071127"/>
                  </a:cubicBezTo>
                  <a:cubicBezTo>
                    <a:pt x="3968277" y="1079754"/>
                    <a:pt x="3975142" y="1087734"/>
                    <a:pt x="3979779" y="1097007"/>
                  </a:cubicBezTo>
                  <a:cubicBezTo>
                    <a:pt x="3983846" y="1105140"/>
                    <a:pt x="3982726" y="1115786"/>
                    <a:pt x="3988406" y="1122886"/>
                  </a:cubicBezTo>
                  <a:cubicBezTo>
                    <a:pt x="4000569" y="1138089"/>
                    <a:pt x="4023115" y="1143082"/>
                    <a:pt x="4040164" y="1148765"/>
                  </a:cubicBezTo>
                  <a:cubicBezTo>
                    <a:pt x="4048790" y="1145890"/>
                    <a:pt x="4057300" y="1142637"/>
                    <a:pt x="4066043" y="1140139"/>
                  </a:cubicBezTo>
                  <a:cubicBezTo>
                    <a:pt x="4077443" y="1136882"/>
                    <a:pt x="4089448" y="1135675"/>
                    <a:pt x="4100549" y="1131512"/>
                  </a:cubicBezTo>
                  <a:cubicBezTo>
                    <a:pt x="4112590" y="1126997"/>
                    <a:pt x="4123235" y="1119326"/>
                    <a:pt x="4135055" y="1114260"/>
                  </a:cubicBezTo>
                  <a:cubicBezTo>
                    <a:pt x="4143413" y="1110678"/>
                    <a:pt x="4152985" y="1110049"/>
                    <a:pt x="4160934" y="1105633"/>
                  </a:cubicBezTo>
                  <a:cubicBezTo>
                    <a:pt x="4179060" y="1095563"/>
                    <a:pt x="4212692" y="1071127"/>
                    <a:pt x="4212692" y="1071127"/>
                  </a:cubicBezTo>
                  <a:cubicBezTo>
                    <a:pt x="4218443" y="1062501"/>
                    <a:pt x="4222614" y="1052579"/>
                    <a:pt x="4229945" y="1045248"/>
                  </a:cubicBezTo>
                  <a:cubicBezTo>
                    <a:pt x="4237276" y="1037917"/>
                    <a:pt x="4248998" y="1035798"/>
                    <a:pt x="4255825" y="1027995"/>
                  </a:cubicBezTo>
                  <a:cubicBezTo>
                    <a:pt x="4269479" y="1012390"/>
                    <a:pt x="4275668" y="990899"/>
                    <a:pt x="4290330" y="976237"/>
                  </a:cubicBezTo>
                  <a:cubicBezTo>
                    <a:pt x="4298956" y="967611"/>
                    <a:pt x="4308399" y="959730"/>
                    <a:pt x="4316209" y="950358"/>
                  </a:cubicBezTo>
                  <a:cubicBezTo>
                    <a:pt x="4338992" y="923018"/>
                    <a:pt x="4338177" y="910334"/>
                    <a:pt x="4350715" y="872720"/>
                  </a:cubicBezTo>
                  <a:cubicBezTo>
                    <a:pt x="4353994" y="862884"/>
                    <a:pt x="4362217" y="855467"/>
                    <a:pt x="4367968" y="846841"/>
                  </a:cubicBezTo>
                  <a:cubicBezTo>
                    <a:pt x="4370843" y="838214"/>
                    <a:pt x="4374096" y="829704"/>
                    <a:pt x="4376594" y="820961"/>
                  </a:cubicBezTo>
                  <a:cubicBezTo>
                    <a:pt x="4380277" y="808070"/>
                    <a:pt x="4386955" y="774361"/>
                    <a:pt x="4393847" y="760577"/>
                  </a:cubicBezTo>
                  <a:cubicBezTo>
                    <a:pt x="4398484" y="751304"/>
                    <a:pt x="4405349" y="743324"/>
                    <a:pt x="4411100" y="734697"/>
                  </a:cubicBezTo>
                  <a:cubicBezTo>
                    <a:pt x="4413975" y="711693"/>
                    <a:pt x="4407799" y="685565"/>
                    <a:pt x="4419726" y="665686"/>
                  </a:cubicBezTo>
                  <a:cubicBezTo>
                    <a:pt x="4425060" y="656796"/>
                    <a:pt x="4432342" y="682292"/>
                    <a:pt x="4436979" y="691565"/>
                  </a:cubicBezTo>
                  <a:cubicBezTo>
                    <a:pt x="4441046" y="699698"/>
                    <a:pt x="4440562" y="709878"/>
                    <a:pt x="4445606" y="717444"/>
                  </a:cubicBezTo>
                  <a:cubicBezTo>
                    <a:pt x="4452373" y="727595"/>
                    <a:pt x="4463995" y="733694"/>
                    <a:pt x="4471485" y="743324"/>
                  </a:cubicBezTo>
                  <a:cubicBezTo>
                    <a:pt x="4484215" y="759691"/>
                    <a:pt x="4505991" y="795082"/>
                    <a:pt x="4505991" y="795082"/>
                  </a:cubicBezTo>
                  <a:lnTo>
                    <a:pt x="4523243" y="846841"/>
                  </a:lnTo>
                  <a:cubicBezTo>
                    <a:pt x="4526118" y="855467"/>
                    <a:pt x="4530087" y="863804"/>
                    <a:pt x="4531870" y="872720"/>
                  </a:cubicBezTo>
                  <a:cubicBezTo>
                    <a:pt x="4539008" y="908414"/>
                    <a:pt x="4539829" y="926130"/>
                    <a:pt x="4557749" y="958984"/>
                  </a:cubicBezTo>
                  <a:cubicBezTo>
                    <a:pt x="4567678" y="977188"/>
                    <a:pt x="4592255" y="1010743"/>
                    <a:pt x="4592255" y="1010743"/>
                  </a:cubicBezTo>
                  <a:cubicBezTo>
                    <a:pt x="4595130" y="1019369"/>
                    <a:pt x="4596815" y="1028489"/>
                    <a:pt x="4600881" y="1036622"/>
                  </a:cubicBezTo>
                  <a:cubicBezTo>
                    <a:pt x="4605518" y="1045895"/>
                    <a:pt x="4613923" y="1053027"/>
                    <a:pt x="4618134" y="1062501"/>
                  </a:cubicBezTo>
                  <a:cubicBezTo>
                    <a:pt x="4625520" y="1079120"/>
                    <a:pt x="4635387" y="1114260"/>
                    <a:pt x="4635387" y="1114260"/>
                  </a:cubicBezTo>
                  <a:cubicBezTo>
                    <a:pt x="4638262" y="1131513"/>
                    <a:pt x="4640219" y="1148944"/>
                    <a:pt x="4644013" y="1166018"/>
                  </a:cubicBezTo>
                  <a:cubicBezTo>
                    <a:pt x="4645986" y="1174894"/>
                    <a:pt x="4650667" y="1183021"/>
                    <a:pt x="4652640" y="1191897"/>
                  </a:cubicBezTo>
                  <a:cubicBezTo>
                    <a:pt x="4656434" y="1208971"/>
                    <a:pt x="4658607" y="1226368"/>
                    <a:pt x="4661266" y="1243656"/>
                  </a:cubicBezTo>
                  <a:cubicBezTo>
                    <a:pt x="4666953" y="1280621"/>
                    <a:pt x="4666644" y="1326671"/>
                    <a:pt x="4695772" y="1355799"/>
                  </a:cubicBezTo>
                  <a:cubicBezTo>
                    <a:pt x="4703103" y="1363130"/>
                    <a:pt x="4713025" y="1367301"/>
                    <a:pt x="4721651" y="1373052"/>
                  </a:cubicBezTo>
                  <a:cubicBezTo>
                    <a:pt x="4742183" y="1434646"/>
                    <a:pt x="4728816" y="1409678"/>
                    <a:pt x="4756157" y="1450690"/>
                  </a:cubicBezTo>
                  <a:cubicBezTo>
                    <a:pt x="4776196" y="1530849"/>
                    <a:pt x="4752254" y="1431180"/>
                    <a:pt x="4773409" y="1536954"/>
                  </a:cubicBezTo>
                  <a:cubicBezTo>
                    <a:pt x="4775734" y="1548580"/>
                    <a:pt x="4776734" y="1560856"/>
                    <a:pt x="4782036" y="1571460"/>
                  </a:cubicBezTo>
                  <a:cubicBezTo>
                    <a:pt x="4791309" y="1590006"/>
                    <a:pt x="4805040" y="1605965"/>
                    <a:pt x="4816542" y="1623218"/>
                  </a:cubicBezTo>
                  <a:cubicBezTo>
                    <a:pt x="4830076" y="1643519"/>
                    <a:pt x="4851047" y="1657724"/>
                    <a:pt x="4868300" y="1674977"/>
                  </a:cubicBezTo>
                  <a:lnTo>
                    <a:pt x="4894179" y="1700856"/>
                  </a:lnTo>
                  <a:lnTo>
                    <a:pt x="4911432" y="1752614"/>
                  </a:lnTo>
                  <a:cubicBezTo>
                    <a:pt x="4920291" y="1779189"/>
                    <a:pt x="4921845" y="1802892"/>
                    <a:pt x="4928685" y="1830252"/>
                  </a:cubicBezTo>
                  <a:cubicBezTo>
                    <a:pt x="4930890" y="1839073"/>
                    <a:pt x="4934436" y="1847505"/>
                    <a:pt x="4937311" y="1856131"/>
                  </a:cubicBezTo>
                  <a:cubicBezTo>
                    <a:pt x="4934436" y="1873384"/>
                    <a:pt x="4936507" y="1892246"/>
                    <a:pt x="4928685" y="1907890"/>
                  </a:cubicBezTo>
                  <a:cubicBezTo>
                    <a:pt x="4924049" y="1917163"/>
                    <a:pt x="4913159" y="1924598"/>
                    <a:pt x="4902806" y="1925143"/>
                  </a:cubicBezTo>
                  <a:cubicBezTo>
                    <a:pt x="4747718" y="1933305"/>
                    <a:pt x="4592255" y="1930894"/>
                    <a:pt x="4436979" y="1933769"/>
                  </a:cubicBezTo>
                  <a:cubicBezTo>
                    <a:pt x="4331466" y="1954871"/>
                    <a:pt x="4440914" y="1931127"/>
                    <a:pt x="4367968" y="1951022"/>
                  </a:cubicBezTo>
                  <a:cubicBezTo>
                    <a:pt x="4248827" y="1983516"/>
                    <a:pt x="4346369" y="1952471"/>
                    <a:pt x="4247198" y="1985527"/>
                  </a:cubicBezTo>
                  <a:cubicBezTo>
                    <a:pt x="4229945" y="1991278"/>
                    <a:pt x="4278829" y="2011406"/>
                    <a:pt x="4195440" y="2002780"/>
                  </a:cubicBezTo>
                  <a:cubicBezTo>
                    <a:pt x="4112051" y="1994154"/>
                    <a:pt x="4150870" y="1940958"/>
                    <a:pt x="3746866" y="1933769"/>
                  </a:cubicBezTo>
                  <a:cubicBezTo>
                    <a:pt x="2953236" y="1916516"/>
                    <a:pt x="2254497" y="1994154"/>
                    <a:pt x="1771418" y="1959648"/>
                  </a:cubicBezTo>
                  <a:cubicBezTo>
                    <a:pt x="1547131" y="1988403"/>
                    <a:pt x="1335783" y="1984089"/>
                    <a:pt x="1150315" y="2002780"/>
                  </a:cubicBezTo>
                  <a:cubicBezTo>
                    <a:pt x="964847" y="2021471"/>
                    <a:pt x="792318" y="2063166"/>
                    <a:pt x="658609" y="2071792"/>
                  </a:cubicBezTo>
                  <a:cubicBezTo>
                    <a:pt x="524900" y="2080418"/>
                    <a:pt x="444685" y="2076012"/>
                    <a:pt x="348059" y="2054539"/>
                  </a:cubicBezTo>
                  <a:cubicBezTo>
                    <a:pt x="317894" y="2047836"/>
                    <a:pt x="273423" y="2021534"/>
                    <a:pt x="253168" y="2011407"/>
                  </a:cubicBezTo>
                  <a:cubicBezTo>
                    <a:pt x="236902" y="2003274"/>
                    <a:pt x="218662" y="1999905"/>
                    <a:pt x="201409" y="1994154"/>
                  </a:cubicBezTo>
                  <a:cubicBezTo>
                    <a:pt x="192783" y="1991278"/>
                    <a:pt x="184352" y="1987732"/>
                    <a:pt x="175530" y="1985527"/>
                  </a:cubicBezTo>
                  <a:cubicBezTo>
                    <a:pt x="152526" y="1979776"/>
                    <a:pt x="129014" y="1975774"/>
                    <a:pt x="106519" y="1968275"/>
                  </a:cubicBezTo>
                  <a:cubicBezTo>
                    <a:pt x="97893" y="1965399"/>
                    <a:pt x="88589" y="1964064"/>
                    <a:pt x="80640" y="1959648"/>
                  </a:cubicBezTo>
                  <a:cubicBezTo>
                    <a:pt x="62514" y="1949578"/>
                    <a:pt x="46134" y="1936645"/>
                    <a:pt x="28881" y="1925143"/>
                  </a:cubicBezTo>
                  <a:cubicBezTo>
                    <a:pt x="21315" y="1920099"/>
                    <a:pt x="11445" y="1919893"/>
                    <a:pt x="3002" y="1916516"/>
                  </a:cubicBezTo>
                  <a:cubicBezTo>
                    <a:pt x="-2968" y="1914128"/>
                    <a:pt x="1564" y="1933769"/>
                    <a:pt x="3002" y="1925143"/>
                  </a:cubicBezTo>
                  <a:close/>
                </a:path>
              </a:pathLst>
            </a:custGeom>
            <a:blipFill>
              <a:blip r:embed="rId2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6" name="Freeform 32">
              <a:extLst>
                <a:ext uri="{FF2B5EF4-FFF2-40B4-BE49-F238E27FC236}">
                  <a16:creationId xmlns:a16="http://schemas.microsoft.com/office/drawing/2014/main" id="{5AFC1EA7-FF20-4825-A9B0-199338906CBB}"/>
                </a:ext>
              </a:extLst>
            </p:cNvPr>
            <p:cNvSpPr/>
            <p:nvPr/>
          </p:nvSpPr>
          <p:spPr>
            <a:xfrm>
              <a:off x="-429583" y="2479887"/>
              <a:ext cx="4849612" cy="1561502"/>
            </a:xfrm>
            <a:custGeom>
              <a:avLst/>
              <a:gdLst>
                <a:gd name="connsiteX0" fmla="*/ 4684144 w 4685320"/>
                <a:gd name="connsiteY0" fmla="*/ 1371600 h 1458892"/>
                <a:gd name="connsiteX1" fmla="*/ 4675517 w 4685320"/>
                <a:gd name="connsiteY1" fmla="*/ 1293962 h 1458892"/>
                <a:gd name="connsiteX2" fmla="*/ 4666891 w 4685320"/>
                <a:gd name="connsiteY2" fmla="*/ 1268083 h 1458892"/>
                <a:gd name="connsiteX3" fmla="*/ 4589253 w 4685320"/>
                <a:gd name="connsiteY3" fmla="*/ 1224951 h 1458892"/>
                <a:gd name="connsiteX4" fmla="*/ 4546121 w 4685320"/>
                <a:gd name="connsiteY4" fmla="*/ 1216324 h 1458892"/>
                <a:gd name="connsiteX5" fmla="*/ 4520242 w 4685320"/>
                <a:gd name="connsiteY5" fmla="*/ 1207698 h 1458892"/>
                <a:gd name="connsiteX6" fmla="*/ 4494362 w 4685320"/>
                <a:gd name="connsiteY6" fmla="*/ 1155939 h 1458892"/>
                <a:gd name="connsiteX7" fmla="*/ 4468483 w 4685320"/>
                <a:gd name="connsiteY7" fmla="*/ 1147313 h 1458892"/>
                <a:gd name="connsiteX8" fmla="*/ 4339087 w 4685320"/>
                <a:gd name="connsiteY8" fmla="*/ 1155939 h 1458892"/>
                <a:gd name="connsiteX9" fmla="*/ 4295955 w 4685320"/>
                <a:gd name="connsiteY9" fmla="*/ 1147313 h 1458892"/>
                <a:gd name="connsiteX10" fmla="*/ 4278702 w 4685320"/>
                <a:gd name="connsiteY10" fmla="*/ 1121434 h 1458892"/>
                <a:gd name="connsiteX11" fmla="*/ 4175185 w 4685320"/>
                <a:gd name="connsiteY11" fmla="*/ 1104181 h 1458892"/>
                <a:gd name="connsiteX12" fmla="*/ 4149306 w 4685320"/>
                <a:gd name="connsiteY12" fmla="*/ 1078302 h 1458892"/>
                <a:gd name="connsiteX13" fmla="*/ 4088921 w 4685320"/>
                <a:gd name="connsiteY13" fmla="*/ 1000664 h 1458892"/>
                <a:gd name="connsiteX14" fmla="*/ 4063042 w 4685320"/>
                <a:gd name="connsiteY14" fmla="*/ 992037 h 1458892"/>
                <a:gd name="connsiteX15" fmla="*/ 4002657 w 4685320"/>
                <a:gd name="connsiteY15" fmla="*/ 957532 h 1458892"/>
                <a:gd name="connsiteX16" fmla="*/ 3942272 w 4685320"/>
                <a:gd name="connsiteY16" fmla="*/ 940279 h 1458892"/>
                <a:gd name="connsiteX17" fmla="*/ 3933645 w 4685320"/>
                <a:gd name="connsiteY17" fmla="*/ 914400 h 1458892"/>
                <a:gd name="connsiteX18" fmla="*/ 3925019 w 4685320"/>
                <a:gd name="connsiteY18" fmla="*/ 879894 h 1458892"/>
                <a:gd name="connsiteX19" fmla="*/ 3907766 w 4685320"/>
                <a:gd name="connsiteY19" fmla="*/ 828136 h 1458892"/>
                <a:gd name="connsiteX20" fmla="*/ 3821502 w 4685320"/>
                <a:gd name="connsiteY20" fmla="*/ 854015 h 1458892"/>
                <a:gd name="connsiteX21" fmla="*/ 3743864 w 4685320"/>
                <a:gd name="connsiteY21" fmla="*/ 888520 h 1458892"/>
                <a:gd name="connsiteX22" fmla="*/ 3692106 w 4685320"/>
                <a:gd name="connsiteY22" fmla="*/ 879894 h 1458892"/>
                <a:gd name="connsiteX23" fmla="*/ 3648974 w 4685320"/>
                <a:gd name="connsiteY23" fmla="*/ 828136 h 1458892"/>
                <a:gd name="connsiteX24" fmla="*/ 3623095 w 4685320"/>
                <a:gd name="connsiteY24" fmla="*/ 802256 h 1458892"/>
                <a:gd name="connsiteX25" fmla="*/ 3614468 w 4685320"/>
                <a:gd name="connsiteY25" fmla="*/ 776377 h 1458892"/>
                <a:gd name="connsiteX26" fmla="*/ 3562710 w 4685320"/>
                <a:gd name="connsiteY26" fmla="*/ 750498 h 1458892"/>
                <a:gd name="connsiteX27" fmla="*/ 3303917 w 4685320"/>
                <a:gd name="connsiteY27" fmla="*/ 741871 h 1458892"/>
                <a:gd name="connsiteX28" fmla="*/ 3252159 w 4685320"/>
                <a:gd name="connsiteY28" fmla="*/ 715992 h 1458892"/>
                <a:gd name="connsiteX29" fmla="*/ 3226279 w 4685320"/>
                <a:gd name="connsiteY29" fmla="*/ 664234 h 1458892"/>
                <a:gd name="connsiteX30" fmla="*/ 3217653 w 4685320"/>
                <a:gd name="connsiteY30" fmla="*/ 629728 h 1458892"/>
                <a:gd name="connsiteX31" fmla="*/ 3209027 w 4685320"/>
                <a:gd name="connsiteY31" fmla="*/ 577969 h 1458892"/>
                <a:gd name="connsiteX32" fmla="*/ 3200400 w 4685320"/>
                <a:gd name="connsiteY32" fmla="*/ 552090 h 1458892"/>
                <a:gd name="connsiteX33" fmla="*/ 3174521 w 4685320"/>
                <a:gd name="connsiteY33" fmla="*/ 543464 h 1458892"/>
                <a:gd name="connsiteX34" fmla="*/ 3122762 w 4685320"/>
                <a:gd name="connsiteY34" fmla="*/ 508958 h 1458892"/>
                <a:gd name="connsiteX35" fmla="*/ 3096883 w 4685320"/>
                <a:gd name="connsiteY35" fmla="*/ 491705 h 1458892"/>
                <a:gd name="connsiteX36" fmla="*/ 3079630 w 4685320"/>
                <a:gd name="connsiteY36" fmla="*/ 405441 h 1458892"/>
                <a:gd name="connsiteX37" fmla="*/ 3062378 w 4685320"/>
                <a:gd name="connsiteY37" fmla="*/ 353683 h 1458892"/>
                <a:gd name="connsiteX38" fmla="*/ 3010619 w 4685320"/>
                <a:gd name="connsiteY38" fmla="*/ 319177 h 1458892"/>
                <a:gd name="connsiteX39" fmla="*/ 2993366 w 4685320"/>
                <a:gd name="connsiteY39" fmla="*/ 293298 h 1458892"/>
                <a:gd name="connsiteX40" fmla="*/ 2967487 w 4685320"/>
                <a:gd name="connsiteY40" fmla="*/ 276045 h 1458892"/>
                <a:gd name="connsiteX41" fmla="*/ 2932981 w 4685320"/>
                <a:gd name="connsiteY41" fmla="*/ 224286 h 1458892"/>
                <a:gd name="connsiteX42" fmla="*/ 2915728 w 4685320"/>
                <a:gd name="connsiteY42" fmla="*/ 198407 h 1458892"/>
                <a:gd name="connsiteX43" fmla="*/ 2889849 w 4685320"/>
                <a:gd name="connsiteY43" fmla="*/ 189781 h 1458892"/>
                <a:gd name="connsiteX44" fmla="*/ 2863970 w 4685320"/>
                <a:gd name="connsiteY44" fmla="*/ 207034 h 1458892"/>
                <a:gd name="connsiteX45" fmla="*/ 2838091 w 4685320"/>
                <a:gd name="connsiteY45" fmla="*/ 284671 h 1458892"/>
                <a:gd name="connsiteX46" fmla="*/ 2820838 w 4685320"/>
                <a:gd name="connsiteY46" fmla="*/ 353683 h 1458892"/>
                <a:gd name="connsiteX47" fmla="*/ 2786332 w 4685320"/>
                <a:gd name="connsiteY47" fmla="*/ 405441 h 1458892"/>
                <a:gd name="connsiteX48" fmla="*/ 2743200 w 4685320"/>
                <a:gd name="connsiteY48" fmla="*/ 448573 h 1458892"/>
                <a:gd name="connsiteX49" fmla="*/ 2717321 w 4685320"/>
                <a:gd name="connsiteY49" fmla="*/ 457200 h 1458892"/>
                <a:gd name="connsiteX50" fmla="*/ 2665562 w 4685320"/>
                <a:gd name="connsiteY50" fmla="*/ 491705 h 1458892"/>
                <a:gd name="connsiteX51" fmla="*/ 2605178 w 4685320"/>
                <a:gd name="connsiteY51" fmla="*/ 569343 h 1458892"/>
                <a:gd name="connsiteX52" fmla="*/ 2562045 w 4685320"/>
                <a:gd name="connsiteY52" fmla="*/ 612475 h 1458892"/>
                <a:gd name="connsiteX53" fmla="*/ 2518913 w 4685320"/>
                <a:gd name="connsiteY53" fmla="*/ 655607 h 1458892"/>
                <a:gd name="connsiteX54" fmla="*/ 2493034 w 4685320"/>
                <a:gd name="connsiteY54" fmla="*/ 681486 h 1458892"/>
                <a:gd name="connsiteX55" fmla="*/ 2467155 w 4685320"/>
                <a:gd name="connsiteY55" fmla="*/ 690113 h 1458892"/>
                <a:gd name="connsiteX56" fmla="*/ 2415396 w 4685320"/>
                <a:gd name="connsiteY56" fmla="*/ 715992 h 1458892"/>
                <a:gd name="connsiteX57" fmla="*/ 2389517 w 4685320"/>
                <a:gd name="connsiteY57" fmla="*/ 707366 h 1458892"/>
                <a:gd name="connsiteX58" fmla="*/ 2346385 w 4685320"/>
                <a:gd name="connsiteY58" fmla="*/ 655607 h 1458892"/>
                <a:gd name="connsiteX59" fmla="*/ 2320506 w 4685320"/>
                <a:gd name="connsiteY59" fmla="*/ 629728 h 1458892"/>
                <a:gd name="connsiteX60" fmla="*/ 2303253 w 4685320"/>
                <a:gd name="connsiteY60" fmla="*/ 603849 h 1458892"/>
                <a:gd name="connsiteX61" fmla="*/ 2277374 w 4685320"/>
                <a:gd name="connsiteY61" fmla="*/ 595222 h 1458892"/>
                <a:gd name="connsiteX62" fmla="*/ 2225615 w 4685320"/>
                <a:gd name="connsiteY62" fmla="*/ 560717 h 1458892"/>
                <a:gd name="connsiteX63" fmla="*/ 2173857 w 4685320"/>
                <a:gd name="connsiteY63" fmla="*/ 526211 h 1458892"/>
                <a:gd name="connsiteX64" fmla="*/ 2147978 w 4685320"/>
                <a:gd name="connsiteY64" fmla="*/ 448573 h 1458892"/>
                <a:gd name="connsiteX65" fmla="*/ 2130725 w 4685320"/>
                <a:gd name="connsiteY65" fmla="*/ 396815 h 1458892"/>
                <a:gd name="connsiteX66" fmla="*/ 2113472 w 4685320"/>
                <a:gd name="connsiteY66" fmla="*/ 284671 h 1458892"/>
                <a:gd name="connsiteX67" fmla="*/ 2087593 w 4685320"/>
                <a:gd name="connsiteY67" fmla="*/ 293298 h 1458892"/>
                <a:gd name="connsiteX68" fmla="*/ 2061713 w 4685320"/>
                <a:gd name="connsiteY68" fmla="*/ 319177 h 1458892"/>
                <a:gd name="connsiteX69" fmla="*/ 2027208 w 4685320"/>
                <a:gd name="connsiteY69" fmla="*/ 370936 h 1458892"/>
                <a:gd name="connsiteX70" fmla="*/ 2009955 w 4685320"/>
                <a:gd name="connsiteY70" fmla="*/ 396815 h 1458892"/>
                <a:gd name="connsiteX71" fmla="*/ 1984076 w 4685320"/>
                <a:gd name="connsiteY71" fmla="*/ 414068 h 1458892"/>
                <a:gd name="connsiteX72" fmla="*/ 1940944 w 4685320"/>
                <a:gd name="connsiteY72" fmla="*/ 491705 h 1458892"/>
                <a:gd name="connsiteX73" fmla="*/ 1923691 w 4685320"/>
                <a:gd name="connsiteY73" fmla="*/ 517585 h 1458892"/>
                <a:gd name="connsiteX74" fmla="*/ 1897812 w 4685320"/>
                <a:gd name="connsiteY74" fmla="*/ 526211 h 1458892"/>
                <a:gd name="connsiteX75" fmla="*/ 1871932 w 4685320"/>
                <a:gd name="connsiteY75" fmla="*/ 543464 h 1458892"/>
                <a:gd name="connsiteX76" fmla="*/ 1863306 w 4685320"/>
                <a:gd name="connsiteY76" fmla="*/ 569343 h 1458892"/>
                <a:gd name="connsiteX77" fmla="*/ 1846053 w 4685320"/>
                <a:gd name="connsiteY77" fmla="*/ 595222 h 1458892"/>
                <a:gd name="connsiteX78" fmla="*/ 1820174 w 4685320"/>
                <a:gd name="connsiteY78" fmla="*/ 646981 h 1458892"/>
                <a:gd name="connsiteX79" fmla="*/ 1794295 w 4685320"/>
                <a:gd name="connsiteY79" fmla="*/ 698739 h 1458892"/>
                <a:gd name="connsiteX80" fmla="*/ 1759789 w 4685320"/>
                <a:gd name="connsiteY80" fmla="*/ 715992 h 1458892"/>
                <a:gd name="connsiteX81" fmla="*/ 1682151 w 4685320"/>
                <a:gd name="connsiteY81" fmla="*/ 698739 h 1458892"/>
                <a:gd name="connsiteX82" fmla="*/ 1630393 w 4685320"/>
                <a:gd name="connsiteY82" fmla="*/ 655607 h 1458892"/>
                <a:gd name="connsiteX83" fmla="*/ 1613140 w 4685320"/>
                <a:gd name="connsiteY83" fmla="*/ 629728 h 1458892"/>
                <a:gd name="connsiteX84" fmla="*/ 1578634 w 4685320"/>
                <a:gd name="connsiteY84" fmla="*/ 552090 h 1458892"/>
                <a:gd name="connsiteX85" fmla="*/ 1544128 w 4685320"/>
                <a:gd name="connsiteY85" fmla="*/ 474452 h 1458892"/>
                <a:gd name="connsiteX86" fmla="*/ 1518249 w 4685320"/>
                <a:gd name="connsiteY86" fmla="*/ 483079 h 1458892"/>
                <a:gd name="connsiteX87" fmla="*/ 1466491 w 4685320"/>
                <a:gd name="connsiteY87" fmla="*/ 517585 h 1458892"/>
                <a:gd name="connsiteX88" fmla="*/ 1414732 w 4685320"/>
                <a:gd name="connsiteY88" fmla="*/ 508958 h 1458892"/>
                <a:gd name="connsiteX89" fmla="*/ 1354347 w 4685320"/>
                <a:gd name="connsiteY89" fmla="*/ 439947 h 1458892"/>
                <a:gd name="connsiteX90" fmla="*/ 1302589 w 4685320"/>
                <a:gd name="connsiteY90" fmla="*/ 388188 h 1458892"/>
                <a:gd name="connsiteX91" fmla="*/ 1285336 w 4685320"/>
                <a:gd name="connsiteY91" fmla="*/ 362309 h 1458892"/>
                <a:gd name="connsiteX92" fmla="*/ 1259457 w 4685320"/>
                <a:gd name="connsiteY92" fmla="*/ 336430 h 1458892"/>
                <a:gd name="connsiteX93" fmla="*/ 1233578 w 4685320"/>
                <a:gd name="connsiteY93" fmla="*/ 284671 h 1458892"/>
                <a:gd name="connsiteX94" fmla="*/ 1216325 w 4685320"/>
                <a:gd name="connsiteY94" fmla="*/ 232913 h 1458892"/>
                <a:gd name="connsiteX95" fmla="*/ 1181819 w 4685320"/>
                <a:gd name="connsiteY95" fmla="*/ 181154 h 1458892"/>
                <a:gd name="connsiteX96" fmla="*/ 1147313 w 4685320"/>
                <a:gd name="connsiteY96" fmla="*/ 138022 h 1458892"/>
                <a:gd name="connsiteX97" fmla="*/ 1104181 w 4685320"/>
                <a:gd name="connsiteY97" fmla="*/ 94890 h 1458892"/>
                <a:gd name="connsiteX98" fmla="*/ 1061049 w 4685320"/>
                <a:gd name="connsiteY98" fmla="*/ 86264 h 1458892"/>
                <a:gd name="connsiteX99" fmla="*/ 1000664 w 4685320"/>
                <a:gd name="connsiteY99" fmla="*/ 69011 h 1458892"/>
                <a:gd name="connsiteX100" fmla="*/ 974785 w 4685320"/>
                <a:gd name="connsiteY100" fmla="*/ 17252 h 1458892"/>
                <a:gd name="connsiteX101" fmla="*/ 948906 w 4685320"/>
                <a:gd name="connsiteY101" fmla="*/ 0 h 1458892"/>
                <a:gd name="connsiteX102" fmla="*/ 923027 w 4685320"/>
                <a:gd name="connsiteY102" fmla="*/ 8626 h 1458892"/>
                <a:gd name="connsiteX103" fmla="*/ 897147 w 4685320"/>
                <a:gd name="connsiteY103" fmla="*/ 60385 h 1458892"/>
                <a:gd name="connsiteX104" fmla="*/ 879895 w 4685320"/>
                <a:gd name="connsiteY104" fmla="*/ 86264 h 1458892"/>
                <a:gd name="connsiteX105" fmla="*/ 862642 w 4685320"/>
                <a:gd name="connsiteY105" fmla="*/ 155275 h 1458892"/>
                <a:gd name="connsiteX106" fmla="*/ 854015 w 4685320"/>
                <a:gd name="connsiteY106" fmla="*/ 189781 h 1458892"/>
                <a:gd name="connsiteX107" fmla="*/ 819510 w 4685320"/>
                <a:gd name="connsiteY107" fmla="*/ 267419 h 1458892"/>
                <a:gd name="connsiteX108" fmla="*/ 793630 w 4685320"/>
                <a:gd name="connsiteY108" fmla="*/ 276045 h 1458892"/>
                <a:gd name="connsiteX109" fmla="*/ 741872 w 4685320"/>
                <a:gd name="connsiteY109" fmla="*/ 310551 h 1458892"/>
                <a:gd name="connsiteX110" fmla="*/ 690113 w 4685320"/>
                <a:gd name="connsiteY110" fmla="*/ 327803 h 1458892"/>
                <a:gd name="connsiteX111" fmla="*/ 638355 w 4685320"/>
                <a:gd name="connsiteY111" fmla="*/ 370936 h 1458892"/>
                <a:gd name="connsiteX112" fmla="*/ 586596 w 4685320"/>
                <a:gd name="connsiteY112" fmla="*/ 405441 h 1458892"/>
                <a:gd name="connsiteX113" fmla="*/ 560717 w 4685320"/>
                <a:gd name="connsiteY113" fmla="*/ 431320 h 1458892"/>
                <a:gd name="connsiteX114" fmla="*/ 534838 w 4685320"/>
                <a:gd name="connsiteY114" fmla="*/ 448573 h 1458892"/>
                <a:gd name="connsiteX115" fmla="*/ 500332 w 4685320"/>
                <a:gd name="connsiteY115" fmla="*/ 500332 h 1458892"/>
                <a:gd name="connsiteX116" fmla="*/ 491706 w 4685320"/>
                <a:gd name="connsiteY116" fmla="*/ 526211 h 1458892"/>
                <a:gd name="connsiteX117" fmla="*/ 465827 w 4685320"/>
                <a:gd name="connsiteY117" fmla="*/ 534837 h 1458892"/>
                <a:gd name="connsiteX118" fmla="*/ 439947 w 4685320"/>
                <a:gd name="connsiteY118" fmla="*/ 552090 h 1458892"/>
                <a:gd name="connsiteX119" fmla="*/ 414068 w 4685320"/>
                <a:gd name="connsiteY119" fmla="*/ 560717 h 1458892"/>
                <a:gd name="connsiteX120" fmla="*/ 379562 w 4685320"/>
                <a:gd name="connsiteY120" fmla="*/ 577969 h 1458892"/>
                <a:gd name="connsiteX121" fmla="*/ 353683 w 4685320"/>
                <a:gd name="connsiteY121" fmla="*/ 595222 h 1458892"/>
                <a:gd name="connsiteX122" fmla="*/ 327804 w 4685320"/>
                <a:gd name="connsiteY122" fmla="*/ 603849 h 1458892"/>
                <a:gd name="connsiteX123" fmla="*/ 276045 w 4685320"/>
                <a:gd name="connsiteY123" fmla="*/ 629728 h 1458892"/>
                <a:gd name="connsiteX124" fmla="*/ 250166 w 4685320"/>
                <a:gd name="connsiteY124" fmla="*/ 621102 h 1458892"/>
                <a:gd name="connsiteX125" fmla="*/ 241540 w 4685320"/>
                <a:gd name="connsiteY125" fmla="*/ 595222 h 1458892"/>
                <a:gd name="connsiteX126" fmla="*/ 215661 w 4685320"/>
                <a:gd name="connsiteY126" fmla="*/ 569343 h 1458892"/>
                <a:gd name="connsiteX127" fmla="*/ 198408 w 4685320"/>
                <a:gd name="connsiteY127" fmla="*/ 543464 h 1458892"/>
                <a:gd name="connsiteX128" fmla="*/ 163902 w 4685320"/>
                <a:gd name="connsiteY128" fmla="*/ 534837 h 1458892"/>
                <a:gd name="connsiteX129" fmla="*/ 112144 w 4685320"/>
                <a:gd name="connsiteY129" fmla="*/ 560717 h 1458892"/>
                <a:gd name="connsiteX130" fmla="*/ 86264 w 4685320"/>
                <a:gd name="connsiteY130" fmla="*/ 569343 h 1458892"/>
                <a:gd name="connsiteX131" fmla="*/ 60385 w 4685320"/>
                <a:gd name="connsiteY131" fmla="*/ 1069675 h 1458892"/>
                <a:gd name="connsiteX132" fmla="*/ 43132 w 4685320"/>
                <a:gd name="connsiteY132" fmla="*/ 1155939 h 1458892"/>
                <a:gd name="connsiteX133" fmla="*/ 17253 w 4685320"/>
                <a:gd name="connsiteY133" fmla="*/ 1242203 h 1458892"/>
                <a:gd name="connsiteX134" fmla="*/ 8627 w 4685320"/>
                <a:gd name="connsiteY134" fmla="*/ 1268083 h 1458892"/>
                <a:gd name="connsiteX135" fmla="*/ 0 w 4685320"/>
                <a:gd name="connsiteY135" fmla="*/ 1293962 h 1458892"/>
                <a:gd name="connsiteX136" fmla="*/ 543464 w 4685320"/>
                <a:gd name="connsiteY136" fmla="*/ 1397479 h 1458892"/>
                <a:gd name="connsiteX137" fmla="*/ 2182483 w 4685320"/>
                <a:gd name="connsiteY137" fmla="*/ 1380226 h 1458892"/>
                <a:gd name="connsiteX138" fmla="*/ 2424023 w 4685320"/>
                <a:gd name="connsiteY138" fmla="*/ 1371600 h 1458892"/>
                <a:gd name="connsiteX139" fmla="*/ 2449902 w 4685320"/>
                <a:gd name="connsiteY139" fmla="*/ 1362973 h 1458892"/>
                <a:gd name="connsiteX140" fmla="*/ 2501661 w 4685320"/>
                <a:gd name="connsiteY140" fmla="*/ 1354347 h 1458892"/>
                <a:gd name="connsiteX141" fmla="*/ 2829464 w 4685320"/>
                <a:gd name="connsiteY141" fmla="*/ 1345720 h 1458892"/>
                <a:gd name="connsiteX142" fmla="*/ 3597215 w 4685320"/>
                <a:gd name="connsiteY142" fmla="*/ 1345720 h 1458892"/>
                <a:gd name="connsiteX143" fmla="*/ 3735238 w 4685320"/>
                <a:gd name="connsiteY143" fmla="*/ 1371600 h 1458892"/>
                <a:gd name="connsiteX144" fmla="*/ 4037162 w 4685320"/>
                <a:gd name="connsiteY144" fmla="*/ 1388852 h 1458892"/>
                <a:gd name="connsiteX145" fmla="*/ 4580627 w 4685320"/>
                <a:gd name="connsiteY145" fmla="*/ 1380226 h 1458892"/>
                <a:gd name="connsiteX146" fmla="*/ 4632385 w 4685320"/>
                <a:gd name="connsiteY146" fmla="*/ 1362973 h 1458892"/>
                <a:gd name="connsiteX147" fmla="*/ 4658264 w 4685320"/>
                <a:gd name="connsiteY147" fmla="*/ 1354347 h 1458892"/>
                <a:gd name="connsiteX148" fmla="*/ 4684144 w 4685320"/>
                <a:gd name="connsiteY148" fmla="*/ 1302588 h 1458892"/>
                <a:gd name="connsiteX0" fmla="*/ 4684144 w 4685320"/>
                <a:gd name="connsiteY0" fmla="*/ 1371600 h 1458892"/>
                <a:gd name="connsiteX1" fmla="*/ 4675517 w 4685320"/>
                <a:gd name="connsiteY1" fmla="*/ 1293962 h 1458892"/>
                <a:gd name="connsiteX2" fmla="*/ 4666891 w 4685320"/>
                <a:gd name="connsiteY2" fmla="*/ 1268083 h 1458892"/>
                <a:gd name="connsiteX3" fmla="*/ 4589253 w 4685320"/>
                <a:gd name="connsiteY3" fmla="*/ 1224951 h 1458892"/>
                <a:gd name="connsiteX4" fmla="*/ 4546121 w 4685320"/>
                <a:gd name="connsiteY4" fmla="*/ 1216324 h 1458892"/>
                <a:gd name="connsiteX5" fmla="*/ 4520242 w 4685320"/>
                <a:gd name="connsiteY5" fmla="*/ 1207698 h 1458892"/>
                <a:gd name="connsiteX6" fmla="*/ 4494362 w 4685320"/>
                <a:gd name="connsiteY6" fmla="*/ 1155939 h 1458892"/>
                <a:gd name="connsiteX7" fmla="*/ 4468483 w 4685320"/>
                <a:gd name="connsiteY7" fmla="*/ 1147313 h 1458892"/>
                <a:gd name="connsiteX8" fmla="*/ 4339087 w 4685320"/>
                <a:gd name="connsiteY8" fmla="*/ 1155939 h 1458892"/>
                <a:gd name="connsiteX9" fmla="*/ 4295955 w 4685320"/>
                <a:gd name="connsiteY9" fmla="*/ 1147313 h 1458892"/>
                <a:gd name="connsiteX10" fmla="*/ 4278702 w 4685320"/>
                <a:gd name="connsiteY10" fmla="*/ 1121434 h 1458892"/>
                <a:gd name="connsiteX11" fmla="*/ 4175185 w 4685320"/>
                <a:gd name="connsiteY11" fmla="*/ 1104181 h 1458892"/>
                <a:gd name="connsiteX12" fmla="*/ 4149306 w 4685320"/>
                <a:gd name="connsiteY12" fmla="*/ 1078302 h 1458892"/>
                <a:gd name="connsiteX13" fmla="*/ 4088921 w 4685320"/>
                <a:gd name="connsiteY13" fmla="*/ 1000664 h 1458892"/>
                <a:gd name="connsiteX14" fmla="*/ 4063042 w 4685320"/>
                <a:gd name="connsiteY14" fmla="*/ 992037 h 1458892"/>
                <a:gd name="connsiteX15" fmla="*/ 4002657 w 4685320"/>
                <a:gd name="connsiteY15" fmla="*/ 957532 h 1458892"/>
                <a:gd name="connsiteX16" fmla="*/ 3942272 w 4685320"/>
                <a:gd name="connsiteY16" fmla="*/ 940279 h 1458892"/>
                <a:gd name="connsiteX17" fmla="*/ 3933645 w 4685320"/>
                <a:gd name="connsiteY17" fmla="*/ 914400 h 1458892"/>
                <a:gd name="connsiteX18" fmla="*/ 3925019 w 4685320"/>
                <a:gd name="connsiteY18" fmla="*/ 879894 h 1458892"/>
                <a:gd name="connsiteX19" fmla="*/ 3907766 w 4685320"/>
                <a:gd name="connsiteY19" fmla="*/ 828136 h 1458892"/>
                <a:gd name="connsiteX20" fmla="*/ 3821502 w 4685320"/>
                <a:gd name="connsiteY20" fmla="*/ 854015 h 1458892"/>
                <a:gd name="connsiteX21" fmla="*/ 3743864 w 4685320"/>
                <a:gd name="connsiteY21" fmla="*/ 888520 h 1458892"/>
                <a:gd name="connsiteX22" fmla="*/ 3692106 w 4685320"/>
                <a:gd name="connsiteY22" fmla="*/ 879894 h 1458892"/>
                <a:gd name="connsiteX23" fmla="*/ 3648974 w 4685320"/>
                <a:gd name="connsiteY23" fmla="*/ 828136 h 1458892"/>
                <a:gd name="connsiteX24" fmla="*/ 3623095 w 4685320"/>
                <a:gd name="connsiteY24" fmla="*/ 802256 h 1458892"/>
                <a:gd name="connsiteX25" fmla="*/ 3614468 w 4685320"/>
                <a:gd name="connsiteY25" fmla="*/ 776377 h 1458892"/>
                <a:gd name="connsiteX26" fmla="*/ 3562710 w 4685320"/>
                <a:gd name="connsiteY26" fmla="*/ 750498 h 1458892"/>
                <a:gd name="connsiteX27" fmla="*/ 3303917 w 4685320"/>
                <a:gd name="connsiteY27" fmla="*/ 741871 h 1458892"/>
                <a:gd name="connsiteX28" fmla="*/ 3252159 w 4685320"/>
                <a:gd name="connsiteY28" fmla="*/ 715992 h 1458892"/>
                <a:gd name="connsiteX29" fmla="*/ 3226279 w 4685320"/>
                <a:gd name="connsiteY29" fmla="*/ 664234 h 1458892"/>
                <a:gd name="connsiteX30" fmla="*/ 3217653 w 4685320"/>
                <a:gd name="connsiteY30" fmla="*/ 629728 h 1458892"/>
                <a:gd name="connsiteX31" fmla="*/ 3209027 w 4685320"/>
                <a:gd name="connsiteY31" fmla="*/ 577969 h 1458892"/>
                <a:gd name="connsiteX32" fmla="*/ 3200400 w 4685320"/>
                <a:gd name="connsiteY32" fmla="*/ 552090 h 1458892"/>
                <a:gd name="connsiteX33" fmla="*/ 3174521 w 4685320"/>
                <a:gd name="connsiteY33" fmla="*/ 543464 h 1458892"/>
                <a:gd name="connsiteX34" fmla="*/ 3122762 w 4685320"/>
                <a:gd name="connsiteY34" fmla="*/ 508958 h 1458892"/>
                <a:gd name="connsiteX35" fmla="*/ 3096883 w 4685320"/>
                <a:gd name="connsiteY35" fmla="*/ 491705 h 1458892"/>
                <a:gd name="connsiteX36" fmla="*/ 3079630 w 4685320"/>
                <a:gd name="connsiteY36" fmla="*/ 405441 h 1458892"/>
                <a:gd name="connsiteX37" fmla="*/ 3062378 w 4685320"/>
                <a:gd name="connsiteY37" fmla="*/ 353683 h 1458892"/>
                <a:gd name="connsiteX38" fmla="*/ 3010619 w 4685320"/>
                <a:gd name="connsiteY38" fmla="*/ 319177 h 1458892"/>
                <a:gd name="connsiteX39" fmla="*/ 2993366 w 4685320"/>
                <a:gd name="connsiteY39" fmla="*/ 293298 h 1458892"/>
                <a:gd name="connsiteX40" fmla="*/ 2967487 w 4685320"/>
                <a:gd name="connsiteY40" fmla="*/ 276045 h 1458892"/>
                <a:gd name="connsiteX41" fmla="*/ 2932981 w 4685320"/>
                <a:gd name="connsiteY41" fmla="*/ 224286 h 1458892"/>
                <a:gd name="connsiteX42" fmla="*/ 2915728 w 4685320"/>
                <a:gd name="connsiteY42" fmla="*/ 198407 h 1458892"/>
                <a:gd name="connsiteX43" fmla="*/ 2889849 w 4685320"/>
                <a:gd name="connsiteY43" fmla="*/ 189781 h 1458892"/>
                <a:gd name="connsiteX44" fmla="*/ 2863970 w 4685320"/>
                <a:gd name="connsiteY44" fmla="*/ 207034 h 1458892"/>
                <a:gd name="connsiteX45" fmla="*/ 2838091 w 4685320"/>
                <a:gd name="connsiteY45" fmla="*/ 284671 h 1458892"/>
                <a:gd name="connsiteX46" fmla="*/ 2820838 w 4685320"/>
                <a:gd name="connsiteY46" fmla="*/ 353683 h 1458892"/>
                <a:gd name="connsiteX47" fmla="*/ 2786332 w 4685320"/>
                <a:gd name="connsiteY47" fmla="*/ 405441 h 1458892"/>
                <a:gd name="connsiteX48" fmla="*/ 2743200 w 4685320"/>
                <a:gd name="connsiteY48" fmla="*/ 448573 h 1458892"/>
                <a:gd name="connsiteX49" fmla="*/ 2717321 w 4685320"/>
                <a:gd name="connsiteY49" fmla="*/ 457200 h 1458892"/>
                <a:gd name="connsiteX50" fmla="*/ 2665562 w 4685320"/>
                <a:gd name="connsiteY50" fmla="*/ 491705 h 1458892"/>
                <a:gd name="connsiteX51" fmla="*/ 2605178 w 4685320"/>
                <a:gd name="connsiteY51" fmla="*/ 569343 h 1458892"/>
                <a:gd name="connsiteX52" fmla="*/ 2562045 w 4685320"/>
                <a:gd name="connsiteY52" fmla="*/ 612475 h 1458892"/>
                <a:gd name="connsiteX53" fmla="*/ 2518913 w 4685320"/>
                <a:gd name="connsiteY53" fmla="*/ 655607 h 1458892"/>
                <a:gd name="connsiteX54" fmla="*/ 2493034 w 4685320"/>
                <a:gd name="connsiteY54" fmla="*/ 681486 h 1458892"/>
                <a:gd name="connsiteX55" fmla="*/ 2467155 w 4685320"/>
                <a:gd name="connsiteY55" fmla="*/ 690113 h 1458892"/>
                <a:gd name="connsiteX56" fmla="*/ 2415396 w 4685320"/>
                <a:gd name="connsiteY56" fmla="*/ 715992 h 1458892"/>
                <a:gd name="connsiteX57" fmla="*/ 2389517 w 4685320"/>
                <a:gd name="connsiteY57" fmla="*/ 707366 h 1458892"/>
                <a:gd name="connsiteX58" fmla="*/ 2346385 w 4685320"/>
                <a:gd name="connsiteY58" fmla="*/ 655607 h 1458892"/>
                <a:gd name="connsiteX59" fmla="*/ 2320506 w 4685320"/>
                <a:gd name="connsiteY59" fmla="*/ 629728 h 1458892"/>
                <a:gd name="connsiteX60" fmla="*/ 2303253 w 4685320"/>
                <a:gd name="connsiteY60" fmla="*/ 603849 h 1458892"/>
                <a:gd name="connsiteX61" fmla="*/ 2277374 w 4685320"/>
                <a:gd name="connsiteY61" fmla="*/ 595222 h 1458892"/>
                <a:gd name="connsiteX62" fmla="*/ 2225615 w 4685320"/>
                <a:gd name="connsiteY62" fmla="*/ 560717 h 1458892"/>
                <a:gd name="connsiteX63" fmla="*/ 2173857 w 4685320"/>
                <a:gd name="connsiteY63" fmla="*/ 526211 h 1458892"/>
                <a:gd name="connsiteX64" fmla="*/ 2147978 w 4685320"/>
                <a:gd name="connsiteY64" fmla="*/ 448573 h 1458892"/>
                <a:gd name="connsiteX65" fmla="*/ 2130725 w 4685320"/>
                <a:gd name="connsiteY65" fmla="*/ 396815 h 1458892"/>
                <a:gd name="connsiteX66" fmla="*/ 2113472 w 4685320"/>
                <a:gd name="connsiteY66" fmla="*/ 284671 h 1458892"/>
                <a:gd name="connsiteX67" fmla="*/ 2087593 w 4685320"/>
                <a:gd name="connsiteY67" fmla="*/ 293298 h 1458892"/>
                <a:gd name="connsiteX68" fmla="*/ 2061713 w 4685320"/>
                <a:gd name="connsiteY68" fmla="*/ 319177 h 1458892"/>
                <a:gd name="connsiteX69" fmla="*/ 2027208 w 4685320"/>
                <a:gd name="connsiteY69" fmla="*/ 370936 h 1458892"/>
                <a:gd name="connsiteX70" fmla="*/ 2009955 w 4685320"/>
                <a:gd name="connsiteY70" fmla="*/ 396815 h 1458892"/>
                <a:gd name="connsiteX71" fmla="*/ 1984076 w 4685320"/>
                <a:gd name="connsiteY71" fmla="*/ 414068 h 1458892"/>
                <a:gd name="connsiteX72" fmla="*/ 1940944 w 4685320"/>
                <a:gd name="connsiteY72" fmla="*/ 491705 h 1458892"/>
                <a:gd name="connsiteX73" fmla="*/ 1923691 w 4685320"/>
                <a:gd name="connsiteY73" fmla="*/ 517585 h 1458892"/>
                <a:gd name="connsiteX74" fmla="*/ 1897812 w 4685320"/>
                <a:gd name="connsiteY74" fmla="*/ 526211 h 1458892"/>
                <a:gd name="connsiteX75" fmla="*/ 1871932 w 4685320"/>
                <a:gd name="connsiteY75" fmla="*/ 543464 h 1458892"/>
                <a:gd name="connsiteX76" fmla="*/ 1863306 w 4685320"/>
                <a:gd name="connsiteY76" fmla="*/ 569343 h 1458892"/>
                <a:gd name="connsiteX77" fmla="*/ 1846053 w 4685320"/>
                <a:gd name="connsiteY77" fmla="*/ 595222 h 1458892"/>
                <a:gd name="connsiteX78" fmla="*/ 1820174 w 4685320"/>
                <a:gd name="connsiteY78" fmla="*/ 646981 h 1458892"/>
                <a:gd name="connsiteX79" fmla="*/ 1794295 w 4685320"/>
                <a:gd name="connsiteY79" fmla="*/ 698739 h 1458892"/>
                <a:gd name="connsiteX80" fmla="*/ 1759789 w 4685320"/>
                <a:gd name="connsiteY80" fmla="*/ 715992 h 1458892"/>
                <a:gd name="connsiteX81" fmla="*/ 1682151 w 4685320"/>
                <a:gd name="connsiteY81" fmla="*/ 698739 h 1458892"/>
                <a:gd name="connsiteX82" fmla="*/ 1630393 w 4685320"/>
                <a:gd name="connsiteY82" fmla="*/ 655607 h 1458892"/>
                <a:gd name="connsiteX83" fmla="*/ 1613140 w 4685320"/>
                <a:gd name="connsiteY83" fmla="*/ 629728 h 1458892"/>
                <a:gd name="connsiteX84" fmla="*/ 1578634 w 4685320"/>
                <a:gd name="connsiteY84" fmla="*/ 552090 h 1458892"/>
                <a:gd name="connsiteX85" fmla="*/ 1544128 w 4685320"/>
                <a:gd name="connsiteY85" fmla="*/ 474452 h 1458892"/>
                <a:gd name="connsiteX86" fmla="*/ 1518249 w 4685320"/>
                <a:gd name="connsiteY86" fmla="*/ 483079 h 1458892"/>
                <a:gd name="connsiteX87" fmla="*/ 1466491 w 4685320"/>
                <a:gd name="connsiteY87" fmla="*/ 517585 h 1458892"/>
                <a:gd name="connsiteX88" fmla="*/ 1414732 w 4685320"/>
                <a:gd name="connsiteY88" fmla="*/ 508958 h 1458892"/>
                <a:gd name="connsiteX89" fmla="*/ 1354347 w 4685320"/>
                <a:gd name="connsiteY89" fmla="*/ 439947 h 1458892"/>
                <a:gd name="connsiteX90" fmla="*/ 1302589 w 4685320"/>
                <a:gd name="connsiteY90" fmla="*/ 388188 h 1458892"/>
                <a:gd name="connsiteX91" fmla="*/ 1285336 w 4685320"/>
                <a:gd name="connsiteY91" fmla="*/ 362309 h 1458892"/>
                <a:gd name="connsiteX92" fmla="*/ 1259457 w 4685320"/>
                <a:gd name="connsiteY92" fmla="*/ 336430 h 1458892"/>
                <a:gd name="connsiteX93" fmla="*/ 1233578 w 4685320"/>
                <a:gd name="connsiteY93" fmla="*/ 284671 h 1458892"/>
                <a:gd name="connsiteX94" fmla="*/ 1216325 w 4685320"/>
                <a:gd name="connsiteY94" fmla="*/ 232913 h 1458892"/>
                <a:gd name="connsiteX95" fmla="*/ 1181819 w 4685320"/>
                <a:gd name="connsiteY95" fmla="*/ 181154 h 1458892"/>
                <a:gd name="connsiteX96" fmla="*/ 1147313 w 4685320"/>
                <a:gd name="connsiteY96" fmla="*/ 138022 h 1458892"/>
                <a:gd name="connsiteX97" fmla="*/ 1104181 w 4685320"/>
                <a:gd name="connsiteY97" fmla="*/ 94890 h 1458892"/>
                <a:gd name="connsiteX98" fmla="*/ 1061049 w 4685320"/>
                <a:gd name="connsiteY98" fmla="*/ 86264 h 1458892"/>
                <a:gd name="connsiteX99" fmla="*/ 1000664 w 4685320"/>
                <a:gd name="connsiteY99" fmla="*/ 69011 h 1458892"/>
                <a:gd name="connsiteX100" fmla="*/ 974785 w 4685320"/>
                <a:gd name="connsiteY100" fmla="*/ 17252 h 1458892"/>
                <a:gd name="connsiteX101" fmla="*/ 948906 w 4685320"/>
                <a:gd name="connsiteY101" fmla="*/ 0 h 1458892"/>
                <a:gd name="connsiteX102" fmla="*/ 923027 w 4685320"/>
                <a:gd name="connsiteY102" fmla="*/ 8626 h 1458892"/>
                <a:gd name="connsiteX103" fmla="*/ 897147 w 4685320"/>
                <a:gd name="connsiteY103" fmla="*/ 60385 h 1458892"/>
                <a:gd name="connsiteX104" fmla="*/ 879895 w 4685320"/>
                <a:gd name="connsiteY104" fmla="*/ 86264 h 1458892"/>
                <a:gd name="connsiteX105" fmla="*/ 862642 w 4685320"/>
                <a:gd name="connsiteY105" fmla="*/ 155275 h 1458892"/>
                <a:gd name="connsiteX106" fmla="*/ 854015 w 4685320"/>
                <a:gd name="connsiteY106" fmla="*/ 189781 h 1458892"/>
                <a:gd name="connsiteX107" fmla="*/ 819510 w 4685320"/>
                <a:gd name="connsiteY107" fmla="*/ 267419 h 1458892"/>
                <a:gd name="connsiteX108" fmla="*/ 793630 w 4685320"/>
                <a:gd name="connsiteY108" fmla="*/ 276045 h 1458892"/>
                <a:gd name="connsiteX109" fmla="*/ 741872 w 4685320"/>
                <a:gd name="connsiteY109" fmla="*/ 310551 h 1458892"/>
                <a:gd name="connsiteX110" fmla="*/ 690113 w 4685320"/>
                <a:gd name="connsiteY110" fmla="*/ 327803 h 1458892"/>
                <a:gd name="connsiteX111" fmla="*/ 638355 w 4685320"/>
                <a:gd name="connsiteY111" fmla="*/ 370936 h 1458892"/>
                <a:gd name="connsiteX112" fmla="*/ 586596 w 4685320"/>
                <a:gd name="connsiteY112" fmla="*/ 405441 h 1458892"/>
                <a:gd name="connsiteX113" fmla="*/ 560717 w 4685320"/>
                <a:gd name="connsiteY113" fmla="*/ 431320 h 1458892"/>
                <a:gd name="connsiteX114" fmla="*/ 534838 w 4685320"/>
                <a:gd name="connsiteY114" fmla="*/ 448573 h 1458892"/>
                <a:gd name="connsiteX115" fmla="*/ 500332 w 4685320"/>
                <a:gd name="connsiteY115" fmla="*/ 500332 h 1458892"/>
                <a:gd name="connsiteX116" fmla="*/ 491706 w 4685320"/>
                <a:gd name="connsiteY116" fmla="*/ 526211 h 1458892"/>
                <a:gd name="connsiteX117" fmla="*/ 465827 w 4685320"/>
                <a:gd name="connsiteY117" fmla="*/ 534837 h 1458892"/>
                <a:gd name="connsiteX118" fmla="*/ 439947 w 4685320"/>
                <a:gd name="connsiteY118" fmla="*/ 552090 h 1458892"/>
                <a:gd name="connsiteX119" fmla="*/ 414068 w 4685320"/>
                <a:gd name="connsiteY119" fmla="*/ 560717 h 1458892"/>
                <a:gd name="connsiteX120" fmla="*/ 379562 w 4685320"/>
                <a:gd name="connsiteY120" fmla="*/ 577969 h 1458892"/>
                <a:gd name="connsiteX121" fmla="*/ 353683 w 4685320"/>
                <a:gd name="connsiteY121" fmla="*/ 595222 h 1458892"/>
                <a:gd name="connsiteX122" fmla="*/ 327804 w 4685320"/>
                <a:gd name="connsiteY122" fmla="*/ 603849 h 1458892"/>
                <a:gd name="connsiteX123" fmla="*/ 276045 w 4685320"/>
                <a:gd name="connsiteY123" fmla="*/ 629728 h 1458892"/>
                <a:gd name="connsiteX124" fmla="*/ 250166 w 4685320"/>
                <a:gd name="connsiteY124" fmla="*/ 621102 h 1458892"/>
                <a:gd name="connsiteX125" fmla="*/ 241540 w 4685320"/>
                <a:gd name="connsiteY125" fmla="*/ 595222 h 1458892"/>
                <a:gd name="connsiteX126" fmla="*/ 215661 w 4685320"/>
                <a:gd name="connsiteY126" fmla="*/ 569343 h 1458892"/>
                <a:gd name="connsiteX127" fmla="*/ 198408 w 4685320"/>
                <a:gd name="connsiteY127" fmla="*/ 543464 h 1458892"/>
                <a:gd name="connsiteX128" fmla="*/ 163902 w 4685320"/>
                <a:gd name="connsiteY128" fmla="*/ 534837 h 1458892"/>
                <a:gd name="connsiteX129" fmla="*/ 112144 w 4685320"/>
                <a:gd name="connsiteY129" fmla="*/ 560717 h 1458892"/>
                <a:gd name="connsiteX130" fmla="*/ 86264 w 4685320"/>
                <a:gd name="connsiteY130" fmla="*/ 569343 h 1458892"/>
                <a:gd name="connsiteX131" fmla="*/ 60385 w 4685320"/>
                <a:gd name="connsiteY131" fmla="*/ 1069675 h 1458892"/>
                <a:gd name="connsiteX132" fmla="*/ 43132 w 4685320"/>
                <a:gd name="connsiteY132" fmla="*/ 1155939 h 1458892"/>
                <a:gd name="connsiteX133" fmla="*/ 17253 w 4685320"/>
                <a:gd name="connsiteY133" fmla="*/ 1242203 h 1458892"/>
                <a:gd name="connsiteX134" fmla="*/ 8627 w 4685320"/>
                <a:gd name="connsiteY134" fmla="*/ 1268083 h 1458892"/>
                <a:gd name="connsiteX135" fmla="*/ 0 w 4685320"/>
                <a:gd name="connsiteY135" fmla="*/ 1293962 h 1458892"/>
                <a:gd name="connsiteX136" fmla="*/ 543464 w 4685320"/>
                <a:gd name="connsiteY136" fmla="*/ 1397479 h 1458892"/>
                <a:gd name="connsiteX137" fmla="*/ 2182483 w 4685320"/>
                <a:gd name="connsiteY137" fmla="*/ 1380226 h 1458892"/>
                <a:gd name="connsiteX138" fmla="*/ 2424023 w 4685320"/>
                <a:gd name="connsiteY138" fmla="*/ 1371600 h 1458892"/>
                <a:gd name="connsiteX139" fmla="*/ 2449902 w 4685320"/>
                <a:gd name="connsiteY139" fmla="*/ 1362973 h 1458892"/>
                <a:gd name="connsiteX140" fmla="*/ 2501661 w 4685320"/>
                <a:gd name="connsiteY140" fmla="*/ 1354347 h 1458892"/>
                <a:gd name="connsiteX141" fmla="*/ 2829464 w 4685320"/>
                <a:gd name="connsiteY141" fmla="*/ 1345720 h 1458892"/>
                <a:gd name="connsiteX142" fmla="*/ 3597215 w 4685320"/>
                <a:gd name="connsiteY142" fmla="*/ 1345720 h 1458892"/>
                <a:gd name="connsiteX143" fmla="*/ 3735238 w 4685320"/>
                <a:gd name="connsiteY143" fmla="*/ 1371600 h 1458892"/>
                <a:gd name="connsiteX144" fmla="*/ 4037162 w 4685320"/>
                <a:gd name="connsiteY144" fmla="*/ 1388852 h 1458892"/>
                <a:gd name="connsiteX145" fmla="*/ 4470363 w 4685320"/>
                <a:gd name="connsiteY145" fmla="*/ 1457864 h 1458892"/>
                <a:gd name="connsiteX146" fmla="*/ 4632385 w 4685320"/>
                <a:gd name="connsiteY146" fmla="*/ 1362973 h 1458892"/>
                <a:gd name="connsiteX147" fmla="*/ 4658264 w 4685320"/>
                <a:gd name="connsiteY147" fmla="*/ 1354347 h 1458892"/>
                <a:gd name="connsiteX148" fmla="*/ 4684144 w 4685320"/>
                <a:gd name="connsiteY148" fmla="*/ 1302588 h 1458892"/>
                <a:gd name="connsiteX0" fmla="*/ 4684144 w 4685320"/>
                <a:gd name="connsiteY0" fmla="*/ 1371600 h 1460978"/>
                <a:gd name="connsiteX1" fmla="*/ 4675517 w 4685320"/>
                <a:gd name="connsiteY1" fmla="*/ 1293962 h 1460978"/>
                <a:gd name="connsiteX2" fmla="*/ 4666891 w 4685320"/>
                <a:gd name="connsiteY2" fmla="*/ 1268083 h 1460978"/>
                <a:gd name="connsiteX3" fmla="*/ 4589253 w 4685320"/>
                <a:gd name="connsiteY3" fmla="*/ 1224951 h 1460978"/>
                <a:gd name="connsiteX4" fmla="*/ 4546121 w 4685320"/>
                <a:gd name="connsiteY4" fmla="*/ 1216324 h 1460978"/>
                <a:gd name="connsiteX5" fmla="*/ 4520242 w 4685320"/>
                <a:gd name="connsiteY5" fmla="*/ 1207698 h 1460978"/>
                <a:gd name="connsiteX6" fmla="*/ 4494362 w 4685320"/>
                <a:gd name="connsiteY6" fmla="*/ 1155939 h 1460978"/>
                <a:gd name="connsiteX7" fmla="*/ 4468483 w 4685320"/>
                <a:gd name="connsiteY7" fmla="*/ 1147313 h 1460978"/>
                <a:gd name="connsiteX8" fmla="*/ 4339087 w 4685320"/>
                <a:gd name="connsiteY8" fmla="*/ 1155939 h 1460978"/>
                <a:gd name="connsiteX9" fmla="*/ 4295955 w 4685320"/>
                <a:gd name="connsiteY9" fmla="*/ 1147313 h 1460978"/>
                <a:gd name="connsiteX10" fmla="*/ 4278702 w 4685320"/>
                <a:gd name="connsiteY10" fmla="*/ 1121434 h 1460978"/>
                <a:gd name="connsiteX11" fmla="*/ 4175185 w 4685320"/>
                <a:gd name="connsiteY11" fmla="*/ 1104181 h 1460978"/>
                <a:gd name="connsiteX12" fmla="*/ 4149306 w 4685320"/>
                <a:gd name="connsiteY12" fmla="*/ 1078302 h 1460978"/>
                <a:gd name="connsiteX13" fmla="*/ 4088921 w 4685320"/>
                <a:gd name="connsiteY13" fmla="*/ 1000664 h 1460978"/>
                <a:gd name="connsiteX14" fmla="*/ 4063042 w 4685320"/>
                <a:gd name="connsiteY14" fmla="*/ 992037 h 1460978"/>
                <a:gd name="connsiteX15" fmla="*/ 4002657 w 4685320"/>
                <a:gd name="connsiteY15" fmla="*/ 957532 h 1460978"/>
                <a:gd name="connsiteX16" fmla="*/ 3942272 w 4685320"/>
                <a:gd name="connsiteY16" fmla="*/ 940279 h 1460978"/>
                <a:gd name="connsiteX17" fmla="*/ 3933645 w 4685320"/>
                <a:gd name="connsiteY17" fmla="*/ 914400 h 1460978"/>
                <a:gd name="connsiteX18" fmla="*/ 3925019 w 4685320"/>
                <a:gd name="connsiteY18" fmla="*/ 879894 h 1460978"/>
                <a:gd name="connsiteX19" fmla="*/ 3907766 w 4685320"/>
                <a:gd name="connsiteY19" fmla="*/ 828136 h 1460978"/>
                <a:gd name="connsiteX20" fmla="*/ 3821502 w 4685320"/>
                <a:gd name="connsiteY20" fmla="*/ 854015 h 1460978"/>
                <a:gd name="connsiteX21" fmla="*/ 3743864 w 4685320"/>
                <a:gd name="connsiteY21" fmla="*/ 888520 h 1460978"/>
                <a:gd name="connsiteX22" fmla="*/ 3692106 w 4685320"/>
                <a:gd name="connsiteY22" fmla="*/ 879894 h 1460978"/>
                <a:gd name="connsiteX23" fmla="*/ 3648974 w 4685320"/>
                <a:gd name="connsiteY23" fmla="*/ 828136 h 1460978"/>
                <a:gd name="connsiteX24" fmla="*/ 3623095 w 4685320"/>
                <a:gd name="connsiteY24" fmla="*/ 802256 h 1460978"/>
                <a:gd name="connsiteX25" fmla="*/ 3614468 w 4685320"/>
                <a:gd name="connsiteY25" fmla="*/ 776377 h 1460978"/>
                <a:gd name="connsiteX26" fmla="*/ 3562710 w 4685320"/>
                <a:gd name="connsiteY26" fmla="*/ 750498 h 1460978"/>
                <a:gd name="connsiteX27" fmla="*/ 3303917 w 4685320"/>
                <a:gd name="connsiteY27" fmla="*/ 741871 h 1460978"/>
                <a:gd name="connsiteX28" fmla="*/ 3252159 w 4685320"/>
                <a:gd name="connsiteY28" fmla="*/ 715992 h 1460978"/>
                <a:gd name="connsiteX29" fmla="*/ 3226279 w 4685320"/>
                <a:gd name="connsiteY29" fmla="*/ 664234 h 1460978"/>
                <a:gd name="connsiteX30" fmla="*/ 3217653 w 4685320"/>
                <a:gd name="connsiteY30" fmla="*/ 629728 h 1460978"/>
                <a:gd name="connsiteX31" fmla="*/ 3209027 w 4685320"/>
                <a:gd name="connsiteY31" fmla="*/ 577969 h 1460978"/>
                <a:gd name="connsiteX32" fmla="*/ 3200400 w 4685320"/>
                <a:gd name="connsiteY32" fmla="*/ 552090 h 1460978"/>
                <a:gd name="connsiteX33" fmla="*/ 3174521 w 4685320"/>
                <a:gd name="connsiteY33" fmla="*/ 543464 h 1460978"/>
                <a:gd name="connsiteX34" fmla="*/ 3122762 w 4685320"/>
                <a:gd name="connsiteY34" fmla="*/ 508958 h 1460978"/>
                <a:gd name="connsiteX35" fmla="*/ 3096883 w 4685320"/>
                <a:gd name="connsiteY35" fmla="*/ 491705 h 1460978"/>
                <a:gd name="connsiteX36" fmla="*/ 3079630 w 4685320"/>
                <a:gd name="connsiteY36" fmla="*/ 405441 h 1460978"/>
                <a:gd name="connsiteX37" fmla="*/ 3062378 w 4685320"/>
                <a:gd name="connsiteY37" fmla="*/ 353683 h 1460978"/>
                <a:gd name="connsiteX38" fmla="*/ 3010619 w 4685320"/>
                <a:gd name="connsiteY38" fmla="*/ 319177 h 1460978"/>
                <a:gd name="connsiteX39" fmla="*/ 2993366 w 4685320"/>
                <a:gd name="connsiteY39" fmla="*/ 293298 h 1460978"/>
                <a:gd name="connsiteX40" fmla="*/ 2967487 w 4685320"/>
                <a:gd name="connsiteY40" fmla="*/ 276045 h 1460978"/>
                <a:gd name="connsiteX41" fmla="*/ 2932981 w 4685320"/>
                <a:gd name="connsiteY41" fmla="*/ 224286 h 1460978"/>
                <a:gd name="connsiteX42" fmla="*/ 2915728 w 4685320"/>
                <a:gd name="connsiteY42" fmla="*/ 198407 h 1460978"/>
                <a:gd name="connsiteX43" fmla="*/ 2889849 w 4685320"/>
                <a:gd name="connsiteY43" fmla="*/ 189781 h 1460978"/>
                <a:gd name="connsiteX44" fmla="*/ 2863970 w 4685320"/>
                <a:gd name="connsiteY44" fmla="*/ 207034 h 1460978"/>
                <a:gd name="connsiteX45" fmla="*/ 2838091 w 4685320"/>
                <a:gd name="connsiteY45" fmla="*/ 284671 h 1460978"/>
                <a:gd name="connsiteX46" fmla="*/ 2820838 w 4685320"/>
                <a:gd name="connsiteY46" fmla="*/ 353683 h 1460978"/>
                <a:gd name="connsiteX47" fmla="*/ 2786332 w 4685320"/>
                <a:gd name="connsiteY47" fmla="*/ 405441 h 1460978"/>
                <a:gd name="connsiteX48" fmla="*/ 2743200 w 4685320"/>
                <a:gd name="connsiteY48" fmla="*/ 448573 h 1460978"/>
                <a:gd name="connsiteX49" fmla="*/ 2717321 w 4685320"/>
                <a:gd name="connsiteY49" fmla="*/ 457200 h 1460978"/>
                <a:gd name="connsiteX50" fmla="*/ 2665562 w 4685320"/>
                <a:gd name="connsiteY50" fmla="*/ 491705 h 1460978"/>
                <a:gd name="connsiteX51" fmla="*/ 2605178 w 4685320"/>
                <a:gd name="connsiteY51" fmla="*/ 569343 h 1460978"/>
                <a:gd name="connsiteX52" fmla="*/ 2562045 w 4685320"/>
                <a:gd name="connsiteY52" fmla="*/ 612475 h 1460978"/>
                <a:gd name="connsiteX53" fmla="*/ 2518913 w 4685320"/>
                <a:gd name="connsiteY53" fmla="*/ 655607 h 1460978"/>
                <a:gd name="connsiteX54" fmla="*/ 2493034 w 4685320"/>
                <a:gd name="connsiteY54" fmla="*/ 681486 h 1460978"/>
                <a:gd name="connsiteX55" fmla="*/ 2467155 w 4685320"/>
                <a:gd name="connsiteY55" fmla="*/ 690113 h 1460978"/>
                <a:gd name="connsiteX56" fmla="*/ 2415396 w 4685320"/>
                <a:gd name="connsiteY56" fmla="*/ 715992 h 1460978"/>
                <a:gd name="connsiteX57" fmla="*/ 2389517 w 4685320"/>
                <a:gd name="connsiteY57" fmla="*/ 707366 h 1460978"/>
                <a:gd name="connsiteX58" fmla="*/ 2346385 w 4685320"/>
                <a:gd name="connsiteY58" fmla="*/ 655607 h 1460978"/>
                <a:gd name="connsiteX59" fmla="*/ 2320506 w 4685320"/>
                <a:gd name="connsiteY59" fmla="*/ 629728 h 1460978"/>
                <a:gd name="connsiteX60" fmla="*/ 2303253 w 4685320"/>
                <a:gd name="connsiteY60" fmla="*/ 603849 h 1460978"/>
                <a:gd name="connsiteX61" fmla="*/ 2277374 w 4685320"/>
                <a:gd name="connsiteY61" fmla="*/ 595222 h 1460978"/>
                <a:gd name="connsiteX62" fmla="*/ 2225615 w 4685320"/>
                <a:gd name="connsiteY62" fmla="*/ 560717 h 1460978"/>
                <a:gd name="connsiteX63" fmla="*/ 2173857 w 4685320"/>
                <a:gd name="connsiteY63" fmla="*/ 526211 h 1460978"/>
                <a:gd name="connsiteX64" fmla="*/ 2147978 w 4685320"/>
                <a:gd name="connsiteY64" fmla="*/ 448573 h 1460978"/>
                <a:gd name="connsiteX65" fmla="*/ 2130725 w 4685320"/>
                <a:gd name="connsiteY65" fmla="*/ 396815 h 1460978"/>
                <a:gd name="connsiteX66" fmla="*/ 2113472 w 4685320"/>
                <a:gd name="connsiteY66" fmla="*/ 284671 h 1460978"/>
                <a:gd name="connsiteX67" fmla="*/ 2087593 w 4685320"/>
                <a:gd name="connsiteY67" fmla="*/ 293298 h 1460978"/>
                <a:gd name="connsiteX68" fmla="*/ 2061713 w 4685320"/>
                <a:gd name="connsiteY68" fmla="*/ 319177 h 1460978"/>
                <a:gd name="connsiteX69" fmla="*/ 2027208 w 4685320"/>
                <a:gd name="connsiteY69" fmla="*/ 370936 h 1460978"/>
                <a:gd name="connsiteX70" fmla="*/ 2009955 w 4685320"/>
                <a:gd name="connsiteY70" fmla="*/ 396815 h 1460978"/>
                <a:gd name="connsiteX71" fmla="*/ 1984076 w 4685320"/>
                <a:gd name="connsiteY71" fmla="*/ 414068 h 1460978"/>
                <a:gd name="connsiteX72" fmla="*/ 1940944 w 4685320"/>
                <a:gd name="connsiteY72" fmla="*/ 491705 h 1460978"/>
                <a:gd name="connsiteX73" fmla="*/ 1923691 w 4685320"/>
                <a:gd name="connsiteY73" fmla="*/ 517585 h 1460978"/>
                <a:gd name="connsiteX74" fmla="*/ 1897812 w 4685320"/>
                <a:gd name="connsiteY74" fmla="*/ 526211 h 1460978"/>
                <a:gd name="connsiteX75" fmla="*/ 1871932 w 4685320"/>
                <a:gd name="connsiteY75" fmla="*/ 543464 h 1460978"/>
                <a:gd name="connsiteX76" fmla="*/ 1863306 w 4685320"/>
                <a:gd name="connsiteY76" fmla="*/ 569343 h 1460978"/>
                <a:gd name="connsiteX77" fmla="*/ 1846053 w 4685320"/>
                <a:gd name="connsiteY77" fmla="*/ 595222 h 1460978"/>
                <a:gd name="connsiteX78" fmla="*/ 1820174 w 4685320"/>
                <a:gd name="connsiteY78" fmla="*/ 646981 h 1460978"/>
                <a:gd name="connsiteX79" fmla="*/ 1794295 w 4685320"/>
                <a:gd name="connsiteY79" fmla="*/ 698739 h 1460978"/>
                <a:gd name="connsiteX80" fmla="*/ 1759789 w 4685320"/>
                <a:gd name="connsiteY80" fmla="*/ 715992 h 1460978"/>
                <a:gd name="connsiteX81" fmla="*/ 1682151 w 4685320"/>
                <a:gd name="connsiteY81" fmla="*/ 698739 h 1460978"/>
                <a:gd name="connsiteX82" fmla="*/ 1630393 w 4685320"/>
                <a:gd name="connsiteY82" fmla="*/ 655607 h 1460978"/>
                <a:gd name="connsiteX83" fmla="*/ 1613140 w 4685320"/>
                <a:gd name="connsiteY83" fmla="*/ 629728 h 1460978"/>
                <a:gd name="connsiteX84" fmla="*/ 1578634 w 4685320"/>
                <a:gd name="connsiteY84" fmla="*/ 552090 h 1460978"/>
                <a:gd name="connsiteX85" fmla="*/ 1544128 w 4685320"/>
                <a:gd name="connsiteY85" fmla="*/ 474452 h 1460978"/>
                <a:gd name="connsiteX86" fmla="*/ 1518249 w 4685320"/>
                <a:gd name="connsiteY86" fmla="*/ 483079 h 1460978"/>
                <a:gd name="connsiteX87" fmla="*/ 1466491 w 4685320"/>
                <a:gd name="connsiteY87" fmla="*/ 517585 h 1460978"/>
                <a:gd name="connsiteX88" fmla="*/ 1414732 w 4685320"/>
                <a:gd name="connsiteY88" fmla="*/ 508958 h 1460978"/>
                <a:gd name="connsiteX89" fmla="*/ 1354347 w 4685320"/>
                <a:gd name="connsiteY89" fmla="*/ 439947 h 1460978"/>
                <a:gd name="connsiteX90" fmla="*/ 1302589 w 4685320"/>
                <a:gd name="connsiteY90" fmla="*/ 388188 h 1460978"/>
                <a:gd name="connsiteX91" fmla="*/ 1285336 w 4685320"/>
                <a:gd name="connsiteY91" fmla="*/ 362309 h 1460978"/>
                <a:gd name="connsiteX92" fmla="*/ 1259457 w 4685320"/>
                <a:gd name="connsiteY92" fmla="*/ 336430 h 1460978"/>
                <a:gd name="connsiteX93" fmla="*/ 1233578 w 4685320"/>
                <a:gd name="connsiteY93" fmla="*/ 284671 h 1460978"/>
                <a:gd name="connsiteX94" fmla="*/ 1216325 w 4685320"/>
                <a:gd name="connsiteY94" fmla="*/ 232913 h 1460978"/>
                <a:gd name="connsiteX95" fmla="*/ 1181819 w 4685320"/>
                <a:gd name="connsiteY95" fmla="*/ 181154 h 1460978"/>
                <a:gd name="connsiteX96" fmla="*/ 1147313 w 4685320"/>
                <a:gd name="connsiteY96" fmla="*/ 138022 h 1460978"/>
                <a:gd name="connsiteX97" fmla="*/ 1104181 w 4685320"/>
                <a:gd name="connsiteY97" fmla="*/ 94890 h 1460978"/>
                <a:gd name="connsiteX98" fmla="*/ 1061049 w 4685320"/>
                <a:gd name="connsiteY98" fmla="*/ 86264 h 1460978"/>
                <a:gd name="connsiteX99" fmla="*/ 1000664 w 4685320"/>
                <a:gd name="connsiteY99" fmla="*/ 69011 h 1460978"/>
                <a:gd name="connsiteX100" fmla="*/ 974785 w 4685320"/>
                <a:gd name="connsiteY100" fmla="*/ 17252 h 1460978"/>
                <a:gd name="connsiteX101" fmla="*/ 948906 w 4685320"/>
                <a:gd name="connsiteY101" fmla="*/ 0 h 1460978"/>
                <a:gd name="connsiteX102" fmla="*/ 923027 w 4685320"/>
                <a:gd name="connsiteY102" fmla="*/ 8626 h 1460978"/>
                <a:gd name="connsiteX103" fmla="*/ 897147 w 4685320"/>
                <a:gd name="connsiteY103" fmla="*/ 60385 h 1460978"/>
                <a:gd name="connsiteX104" fmla="*/ 879895 w 4685320"/>
                <a:gd name="connsiteY104" fmla="*/ 86264 h 1460978"/>
                <a:gd name="connsiteX105" fmla="*/ 862642 w 4685320"/>
                <a:gd name="connsiteY105" fmla="*/ 155275 h 1460978"/>
                <a:gd name="connsiteX106" fmla="*/ 854015 w 4685320"/>
                <a:gd name="connsiteY106" fmla="*/ 189781 h 1460978"/>
                <a:gd name="connsiteX107" fmla="*/ 819510 w 4685320"/>
                <a:gd name="connsiteY107" fmla="*/ 267419 h 1460978"/>
                <a:gd name="connsiteX108" fmla="*/ 793630 w 4685320"/>
                <a:gd name="connsiteY108" fmla="*/ 276045 h 1460978"/>
                <a:gd name="connsiteX109" fmla="*/ 741872 w 4685320"/>
                <a:gd name="connsiteY109" fmla="*/ 310551 h 1460978"/>
                <a:gd name="connsiteX110" fmla="*/ 690113 w 4685320"/>
                <a:gd name="connsiteY110" fmla="*/ 327803 h 1460978"/>
                <a:gd name="connsiteX111" fmla="*/ 638355 w 4685320"/>
                <a:gd name="connsiteY111" fmla="*/ 370936 h 1460978"/>
                <a:gd name="connsiteX112" fmla="*/ 586596 w 4685320"/>
                <a:gd name="connsiteY112" fmla="*/ 405441 h 1460978"/>
                <a:gd name="connsiteX113" fmla="*/ 560717 w 4685320"/>
                <a:gd name="connsiteY113" fmla="*/ 431320 h 1460978"/>
                <a:gd name="connsiteX114" fmla="*/ 534838 w 4685320"/>
                <a:gd name="connsiteY114" fmla="*/ 448573 h 1460978"/>
                <a:gd name="connsiteX115" fmla="*/ 500332 w 4685320"/>
                <a:gd name="connsiteY115" fmla="*/ 500332 h 1460978"/>
                <a:gd name="connsiteX116" fmla="*/ 491706 w 4685320"/>
                <a:gd name="connsiteY116" fmla="*/ 526211 h 1460978"/>
                <a:gd name="connsiteX117" fmla="*/ 465827 w 4685320"/>
                <a:gd name="connsiteY117" fmla="*/ 534837 h 1460978"/>
                <a:gd name="connsiteX118" fmla="*/ 439947 w 4685320"/>
                <a:gd name="connsiteY118" fmla="*/ 552090 h 1460978"/>
                <a:gd name="connsiteX119" fmla="*/ 414068 w 4685320"/>
                <a:gd name="connsiteY119" fmla="*/ 560717 h 1460978"/>
                <a:gd name="connsiteX120" fmla="*/ 379562 w 4685320"/>
                <a:gd name="connsiteY120" fmla="*/ 577969 h 1460978"/>
                <a:gd name="connsiteX121" fmla="*/ 353683 w 4685320"/>
                <a:gd name="connsiteY121" fmla="*/ 595222 h 1460978"/>
                <a:gd name="connsiteX122" fmla="*/ 327804 w 4685320"/>
                <a:gd name="connsiteY122" fmla="*/ 603849 h 1460978"/>
                <a:gd name="connsiteX123" fmla="*/ 276045 w 4685320"/>
                <a:gd name="connsiteY123" fmla="*/ 629728 h 1460978"/>
                <a:gd name="connsiteX124" fmla="*/ 250166 w 4685320"/>
                <a:gd name="connsiteY124" fmla="*/ 621102 h 1460978"/>
                <a:gd name="connsiteX125" fmla="*/ 241540 w 4685320"/>
                <a:gd name="connsiteY125" fmla="*/ 595222 h 1460978"/>
                <a:gd name="connsiteX126" fmla="*/ 215661 w 4685320"/>
                <a:gd name="connsiteY126" fmla="*/ 569343 h 1460978"/>
                <a:gd name="connsiteX127" fmla="*/ 198408 w 4685320"/>
                <a:gd name="connsiteY127" fmla="*/ 543464 h 1460978"/>
                <a:gd name="connsiteX128" fmla="*/ 163902 w 4685320"/>
                <a:gd name="connsiteY128" fmla="*/ 534837 h 1460978"/>
                <a:gd name="connsiteX129" fmla="*/ 112144 w 4685320"/>
                <a:gd name="connsiteY129" fmla="*/ 560717 h 1460978"/>
                <a:gd name="connsiteX130" fmla="*/ 86264 w 4685320"/>
                <a:gd name="connsiteY130" fmla="*/ 569343 h 1460978"/>
                <a:gd name="connsiteX131" fmla="*/ 60385 w 4685320"/>
                <a:gd name="connsiteY131" fmla="*/ 1069675 h 1460978"/>
                <a:gd name="connsiteX132" fmla="*/ 43132 w 4685320"/>
                <a:gd name="connsiteY132" fmla="*/ 1155939 h 1460978"/>
                <a:gd name="connsiteX133" fmla="*/ 17253 w 4685320"/>
                <a:gd name="connsiteY133" fmla="*/ 1242203 h 1460978"/>
                <a:gd name="connsiteX134" fmla="*/ 8627 w 4685320"/>
                <a:gd name="connsiteY134" fmla="*/ 1268083 h 1460978"/>
                <a:gd name="connsiteX135" fmla="*/ 0 w 4685320"/>
                <a:gd name="connsiteY135" fmla="*/ 1293962 h 1460978"/>
                <a:gd name="connsiteX136" fmla="*/ 543464 w 4685320"/>
                <a:gd name="connsiteY136" fmla="*/ 1397479 h 1460978"/>
                <a:gd name="connsiteX137" fmla="*/ 2182483 w 4685320"/>
                <a:gd name="connsiteY137" fmla="*/ 1380226 h 1460978"/>
                <a:gd name="connsiteX138" fmla="*/ 2424023 w 4685320"/>
                <a:gd name="connsiteY138" fmla="*/ 1371600 h 1460978"/>
                <a:gd name="connsiteX139" fmla="*/ 2449902 w 4685320"/>
                <a:gd name="connsiteY139" fmla="*/ 1362973 h 1460978"/>
                <a:gd name="connsiteX140" fmla="*/ 2501661 w 4685320"/>
                <a:gd name="connsiteY140" fmla="*/ 1354347 h 1460978"/>
                <a:gd name="connsiteX141" fmla="*/ 2829464 w 4685320"/>
                <a:gd name="connsiteY141" fmla="*/ 1345720 h 1460978"/>
                <a:gd name="connsiteX142" fmla="*/ 3597215 w 4685320"/>
                <a:gd name="connsiteY142" fmla="*/ 1345720 h 1460978"/>
                <a:gd name="connsiteX143" fmla="*/ 3735238 w 4685320"/>
                <a:gd name="connsiteY143" fmla="*/ 1371600 h 1460978"/>
                <a:gd name="connsiteX144" fmla="*/ 3986271 w 4685320"/>
                <a:gd name="connsiteY144" fmla="*/ 1431984 h 1460978"/>
                <a:gd name="connsiteX145" fmla="*/ 4470363 w 4685320"/>
                <a:gd name="connsiteY145" fmla="*/ 1457864 h 1460978"/>
                <a:gd name="connsiteX146" fmla="*/ 4632385 w 4685320"/>
                <a:gd name="connsiteY146" fmla="*/ 1362973 h 1460978"/>
                <a:gd name="connsiteX147" fmla="*/ 4658264 w 4685320"/>
                <a:gd name="connsiteY147" fmla="*/ 1354347 h 1460978"/>
                <a:gd name="connsiteX148" fmla="*/ 4684144 w 4685320"/>
                <a:gd name="connsiteY148" fmla="*/ 1302588 h 1460978"/>
                <a:gd name="connsiteX0" fmla="*/ 4684144 w 4685320"/>
                <a:gd name="connsiteY0" fmla="*/ 1371600 h 1460978"/>
                <a:gd name="connsiteX1" fmla="*/ 4675517 w 4685320"/>
                <a:gd name="connsiteY1" fmla="*/ 1293962 h 1460978"/>
                <a:gd name="connsiteX2" fmla="*/ 4666891 w 4685320"/>
                <a:gd name="connsiteY2" fmla="*/ 1268083 h 1460978"/>
                <a:gd name="connsiteX3" fmla="*/ 4589253 w 4685320"/>
                <a:gd name="connsiteY3" fmla="*/ 1224951 h 1460978"/>
                <a:gd name="connsiteX4" fmla="*/ 4546121 w 4685320"/>
                <a:gd name="connsiteY4" fmla="*/ 1216324 h 1460978"/>
                <a:gd name="connsiteX5" fmla="*/ 4520242 w 4685320"/>
                <a:gd name="connsiteY5" fmla="*/ 1207698 h 1460978"/>
                <a:gd name="connsiteX6" fmla="*/ 4494362 w 4685320"/>
                <a:gd name="connsiteY6" fmla="*/ 1155939 h 1460978"/>
                <a:gd name="connsiteX7" fmla="*/ 4468483 w 4685320"/>
                <a:gd name="connsiteY7" fmla="*/ 1147313 h 1460978"/>
                <a:gd name="connsiteX8" fmla="*/ 4339087 w 4685320"/>
                <a:gd name="connsiteY8" fmla="*/ 1155939 h 1460978"/>
                <a:gd name="connsiteX9" fmla="*/ 4295955 w 4685320"/>
                <a:gd name="connsiteY9" fmla="*/ 1147313 h 1460978"/>
                <a:gd name="connsiteX10" fmla="*/ 4278702 w 4685320"/>
                <a:gd name="connsiteY10" fmla="*/ 1121434 h 1460978"/>
                <a:gd name="connsiteX11" fmla="*/ 4175185 w 4685320"/>
                <a:gd name="connsiteY11" fmla="*/ 1104181 h 1460978"/>
                <a:gd name="connsiteX12" fmla="*/ 4149306 w 4685320"/>
                <a:gd name="connsiteY12" fmla="*/ 1078302 h 1460978"/>
                <a:gd name="connsiteX13" fmla="*/ 4088921 w 4685320"/>
                <a:gd name="connsiteY13" fmla="*/ 1000664 h 1460978"/>
                <a:gd name="connsiteX14" fmla="*/ 4063042 w 4685320"/>
                <a:gd name="connsiteY14" fmla="*/ 992037 h 1460978"/>
                <a:gd name="connsiteX15" fmla="*/ 4002657 w 4685320"/>
                <a:gd name="connsiteY15" fmla="*/ 957532 h 1460978"/>
                <a:gd name="connsiteX16" fmla="*/ 3942272 w 4685320"/>
                <a:gd name="connsiteY16" fmla="*/ 940279 h 1460978"/>
                <a:gd name="connsiteX17" fmla="*/ 3933645 w 4685320"/>
                <a:gd name="connsiteY17" fmla="*/ 914400 h 1460978"/>
                <a:gd name="connsiteX18" fmla="*/ 3925019 w 4685320"/>
                <a:gd name="connsiteY18" fmla="*/ 879894 h 1460978"/>
                <a:gd name="connsiteX19" fmla="*/ 3907766 w 4685320"/>
                <a:gd name="connsiteY19" fmla="*/ 828136 h 1460978"/>
                <a:gd name="connsiteX20" fmla="*/ 3821502 w 4685320"/>
                <a:gd name="connsiteY20" fmla="*/ 854015 h 1460978"/>
                <a:gd name="connsiteX21" fmla="*/ 3743864 w 4685320"/>
                <a:gd name="connsiteY21" fmla="*/ 888520 h 1460978"/>
                <a:gd name="connsiteX22" fmla="*/ 3692106 w 4685320"/>
                <a:gd name="connsiteY22" fmla="*/ 879894 h 1460978"/>
                <a:gd name="connsiteX23" fmla="*/ 3648974 w 4685320"/>
                <a:gd name="connsiteY23" fmla="*/ 828136 h 1460978"/>
                <a:gd name="connsiteX24" fmla="*/ 3623095 w 4685320"/>
                <a:gd name="connsiteY24" fmla="*/ 802256 h 1460978"/>
                <a:gd name="connsiteX25" fmla="*/ 3614468 w 4685320"/>
                <a:gd name="connsiteY25" fmla="*/ 776377 h 1460978"/>
                <a:gd name="connsiteX26" fmla="*/ 3562710 w 4685320"/>
                <a:gd name="connsiteY26" fmla="*/ 750498 h 1460978"/>
                <a:gd name="connsiteX27" fmla="*/ 3303917 w 4685320"/>
                <a:gd name="connsiteY27" fmla="*/ 741871 h 1460978"/>
                <a:gd name="connsiteX28" fmla="*/ 3252159 w 4685320"/>
                <a:gd name="connsiteY28" fmla="*/ 715992 h 1460978"/>
                <a:gd name="connsiteX29" fmla="*/ 3226279 w 4685320"/>
                <a:gd name="connsiteY29" fmla="*/ 664234 h 1460978"/>
                <a:gd name="connsiteX30" fmla="*/ 3217653 w 4685320"/>
                <a:gd name="connsiteY30" fmla="*/ 629728 h 1460978"/>
                <a:gd name="connsiteX31" fmla="*/ 3209027 w 4685320"/>
                <a:gd name="connsiteY31" fmla="*/ 577969 h 1460978"/>
                <a:gd name="connsiteX32" fmla="*/ 3200400 w 4685320"/>
                <a:gd name="connsiteY32" fmla="*/ 552090 h 1460978"/>
                <a:gd name="connsiteX33" fmla="*/ 3174521 w 4685320"/>
                <a:gd name="connsiteY33" fmla="*/ 543464 h 1460978"/>
                <a:gd name="connsiteX34" fmla="*/ 3122762 w 4685320"/>
                <a:gd name="connsiteY34" fmla="*/ 508958 h 1460978"/>
                <a:gd name="connsiteX35" fmla="*/ 3096883 w 4685320"/>
                <a:gd name="connsiteY35" fmla="*/ 491705 h 1460978"/>
                <a:gd name="connsiteX36" fmla="*/ 3079630 w 4685320"/>
                <a:gd name="connsiteY36" fmla="*/ 405441 h 1460978"/>
                <a:gd name="connsiteX37" fmla="*/ 3062378 w 4685320"/>
                <a:gd name="connsiteY37" fmla="*/ 353683 h 1460978"/>
                <a:gd name="connsiteX38" fmla="*/ 3010619 w 4685320"/>
                <a:gd name="connsiteY38" fmla="*/ 319177 h 1460978"/>
                <a:gd name="connsiteX39" fmla="*/ 2993366 w 4685320"/>
                <a:gd name="connsiteY39" fmla="*/ 293298 h 1460978"/>
                <a:gd name="connsiteX40" fmla="*/ 2967487 w 4685320"/>
                <a:gd name="connsiteY40" fmla="*/ 276045 h 1460978"/>
                <a:gd name="connsiteX41" fmla="*/ 2932981 w 4685320"/>
                <a:gd name="connsiteY41" fmla="*/ 224286 h 1460978"/>
                <a:gd name="connsiteX42" fmla="*/ 2915728 w 4685320"/>
                <a:gd name="connsiteY42" fmla="*/ 198407 h 1460978"/>
                <a:gd name="connsiteX43" fmla="*/ 2889849 w 4685320"/>
                <a:gd name="connsiteY43" fmla="*/ 189781 h 1460978"/>
                <a:gd name="connsiteX44" fmla="*/ 2863970 w 4685320"/>
                <a:gd name="connsiteY44" fmla="*/ 207034 h 1460978"/>
                <a:gd name="connsiteX45" fmla="*/ 2838091 w 4685320"/>
                <a:gd name="connsiteY45" fmla="*/ 284671 h 1460978"/>
                <a:gd name="connsiteX46" fmla="*/ 2820838 w 4685320"/>
                <a:gd name="connsiteY46" fmla="*/ 353683 h 1460978"/>
                <a:gd name="connsiteX47" fmla="*/ 2786332 w 4685320"/>
                <a:gd name="connsiteY47" fmla="*/ 405441 h 1460978"/>
                <a:gd name="connsiteX48" fmla="*/ 2743200 w 4685320"/>
                <a:gd name="connsiteY48" fmla="*/ 448573 h 1460978"/>
                <a:gd name="connsiteX49" fmla="*/ 2717321 w 4685320"/>
                <a:gd name="connsiteY49" fmla="*/ 457200 h 1460978"/>
                <a:gd name="connsiteX50" fmla="*/ 2665562 w 4685320"/>
                <a:gd name="connsiteY50" fmla="*/ 491705 h 1460978"/>
                <a:gd name="connsiteX51" fmla="*/ 2605178 w 4685320"/>
                <a:gd name="connsiteY51" fmla="*/ 569343 h 1460978"/>
                <a:gd name="connsiteX52" fmla="*/ 2562045 w 4685320"/>
                <a:gd name="connsiteY52" fmla="*/ 612475 h 1460978"/>
                <a:gd name="connsiteX53" fmla="*/ 2518913 w 4685320"/>
                <a:gd name="connsiteY53" fmla="*/ 655607 h 1460978"/>
                <a:gd name="connsiteX54" fmla="*/ 2493034 w 4685320"/>
                <a:gd name="connsiteY54" fmla="*/ 681486 h 1460978"/>
                <a:gd name="connsiteX55" fmla="*/ 2467155 w 4685320"/>
                <a:gd name="connsiteY55" fmla="*/ 690113 h 1460978"/>
                <a:gd name="connsiteX56" fmla="*/ 2415396 w 4685320"/>
                <a:gd name="connsiteY56" fmla="*/ 715992 h 1460978"/>
                <a:gd name="connsiteX57" fmla="*/ 2389517 w 4685320"/>
                <a:gd name="connsiteY57" fmla="*/ 707366 h 1460978"/>
                <a:gd name="connsiteX58" fmla="*/ 2346385 w 4685320"/>
                <a:gd name="connsiteY58" fmla="*/ 655607 h 1460978"/>
                <a:gd name="connsiteX59" fmla="*/ 2320506 w 4685320"/>
                <a:gd name="connsiteY59" fmla="*/ 629728 h 1460978"/>
                <a:gd name="connsiteX60" fmla="*/ 2303253 w 4685320"/>
                <a:gd name="connsiteY60" fmla="*/ 603849 h 1460978"/>
                <a:gd name="connsiteX61" fmla="*/ 2277374 w 4685320"/>
                <a:gd name="connsiteY61" fmla="*/ 595222 h 1460978"/>
                <a:gd name="connsiteX62" fmla="*/ 2225615 w 4685320"/>
                <a:gd name="connsiteY62" fmla="*/ 560717 h 1460978"/>
                <a:gd name="connsiteX63" fmla="*/ 2173857 w 4685320"/>
                <a:gd name="connsiteY63" fmla="*/ 526211 h 1460978"/>
                <a:gd name="connsiteX64" fmla="*/ 2147978 w 4685320"/>
                <a:gd name="connsiteY64" fmla="*/ 448573 h 1460978"/>
                <a:gd name="connsiteX65" fmla="*/ 2130725 w 4685320"/>
                <a:gd name="connsiteY65" fmla="*/ 396815 h 1460978"/>
                <a:gd name="connsiteX66" fmla="*/ 2113472 w 4685320"/>
                <a:gd name="connsiteY66" fmla="*/ 284671 h 1460978"/>
                <a:gd name="connsiteX67" fmla="*/ 2087593 w 4685320"/>
                <a:gd name="connsiteY67" fmla="*/ 293298 h 1460978"/>
                <a:gd name="connsiteX68" fmla="*/ 2061713 w 4685320"/>
                <a:gd name="connsiteY68" fmla="*/ 319177 h 1460978"/>
                <a:gd name="connsiteX69" fmla="*/ 2027208 w 4685320"/>
                <a:gd name="connsiteY69" fmla="*/ 370936 h 1460978"/>
                <a:gd name="connsiteX70" fmla="*/ 2009955 w 4685320"/>
                <a:gd name="connsiteY70" fmla="*/ 396815 h 1460978"/>
                <a:gd name="connsiteX71" fmla="*/ 1984076 w 4685320"/>
                <a:gd name="connsiteY71" fmla="*/ 414068 h 1460978"/>
                <a:gd name="connsiteX72" fmla="*/ 1940944 w 4685320"/>
                <a:gd name="connsiteY72" fmla="*/ 491705 h 1460978"/>
                <a:gd name="connsiteX73" fmla="*/ 1923691 w 4685320"/>
                <a:gd name="connsiteY73" fmla="*/ 517585 h 1460978"/>
                <a:gd name="connsiteX74" fmla="*/ 1897812 w 4685320"/>
                <a:gd name="connsiteY74" fmla="*/ 526211 h 1460978"/>
                <a:gd name="connsiteX75" fmla="*/ 1871932 w 4685320"/>
                <a:gd name="connsiteY75" fmla="*/ 543464 h 1460978"/>
                <a:gd name="connsiteX76" fmla="*/ 1863306 w 4685320"/>
                <a:gd name="connsiteY76" fmla="*/ 569343 h 1460978"/>
                <a:gd name="connsiteX77" fmla="*/ 1846053 w 4685320"/>
                <a:gd name="connsiteY77" fmla="*/ 595222 h 1460978"/>
                <a:gd name="connsiteX78" fmla="*/ 1820174 w 4685320"/>
                <a:gd name="connsiteY78" fmla="*/ 646981 h 1460978"/>
                <a:gd name="connsiteX79" fmla="*/ 1794295 w 4685320"/>
                <a:gd name="connsiteY79" fmla="*/ 698739 h 1460978"/>
                <a:gd name="connsiteX80" fmla="*/ 1759789 w 4685320"/>
                <a:gd name="connsiteY80" fmla="*/ 715992 h 1460978"/>
                <a:gd name="connsiteX81" fmla="*/ 1682151 w 4685320"/>
                <a:gd name="connsiteY81" fmla="*/ 698739 h 1460978"/>
                <a:gd name="connsiteX82" fmla="*/ 1630393 w 4685320"/>
                <a:gd name="connsiteY82" fmla="*/ 655607 h 1460978"/>
                <a:gd name="connsiteX83" fmla="*/ 1613140 w 4685320"/>
                <a:gd name="connsiteY83" fmla="*/ 629728 h 1460978"/>
                <a:gd name="connsiteX84" fmla="*/ 1578634 w 4685320"/>
                <a:gd name="connsiteY84" fmla="*/ 552090 h 1460978"/>
                <a:gd name="connsiteX85" fmla="*/ 1544128 w 4685320"/>
                <a:gd name="connsiteY85" fmla="*/ 474452 h 1460978"/>
                <a:gd name="connsiteX86" fmla="*/ 1518249 w 4685320"/>
                <a:gd name="connsiteY86" fmla="*/ 483079 h 1460978"/>
                <a:gd name="connsiteX87" fmla="*/ 1466491 w 4685320"/>
                <a:gd name="connsiteY87" fmla="*/ 517585 h 1460978"/>
                <a:gd name="connsiteX88" fmla="*/ 1414732 w 4685320"/>
                <a:gd name="connsiteY88" fmla="*/ 508958 h 1460978"/>
                <a:gd name="connsiteX89" fmla="*/ 1354347 w 4685320"/>
                <a:gd name="connsiteY89" fmla="*/ 439947 h 1460978"/>
                <a:gd name="connsiteX90" fmla="*/ 1302589 w 4685320"/>
                <a:gd name="connsiteY90" fmla="*/ 388188 h 1460978"/>
                <a:gd name="connsiteX91" fmla="*/ 1285336 w 4685320"/>
                <a:gd name="connsiteY91" fmla="*/ 362309 h 1460978"/>
                <a:gd name="connsiteX92" fmla="*/ 1259457 w 4685320"/>
                <a:gd name="connsiteY92" fmla="*/ 336430 h 1460978"/>
                <a:gd name="connsiteX93" fmla="*/ 1233578 w 4685320"/>
                <a:gd name="connsiteY93" fmla="*/ 284671 h 1460978"/>
                <a:gd name="connsiteX94" fmla="*/ 1216325 w 4685320"/>
                <a:gd name="connsiteY94" fmla="*/ 232913 h 1460978"/>
                <a:gd name="connsiteX95" fmla="*/ 1181819 w 4685320"/>
                <a:gd name="connsiteY95" fmla="*/ 181154 h 1460978"/>
                <a:gd name="connsiteX96" fmla="*/ 1147313 w 4685320"/>
                <a:gd name="connsiteY96" fmla="*/ 138022 h 1460978"/>
                <a:gd name="connsiteX97" fmla="*/ 1104181 w 4685320"/>
                <a:gd name="connsiteY97" fmla="*/ 94890 h 1460978"/>
                <a:gd name="connsiteX98" fmla="*/ 1061049 w 4685320"/>
                <a:gd name="connsiteY98" fmla="*/ 86264 h 1460978"/>
                <a:gd name="connsiteX99" fmla="*/ 1000664 w 4685320"/>
                <a:gd name="connsiteY99" fmla="*/ 69011 h 1460978"/>
                <a:gd name="connsiteX100" fmla="*/ 974785 w 4685320"/>
                <a:gd name="connsiteY100" fmla="*/ 17252 h 1460978"/>
                <a:gd name="connsiteX101" fmla="*/ 948906 w 4685320"/>
                <a:gd name="connsiteY101" fmla="*/ 0 h 1460978"/>
                <a:gd name="connsiteX102" fmla="*/ 923027 w 4685320"/>
                <a:gd name="connsiteY102" fmla="*/ 8626 h 1460978"/>
                <a:gd name="connsiteX103" fmla="*/ 897147 w 4685320"/>
                <a:gd name="connsiteY103" fmla="*/ 60385 h 1460978"/>
                <a:gd name="connsiteX104" fmla="*/ 879895 w 4685320"/>
                <a:gd name="connsiteY104" fmla="*/ 86264 h 1460978"/>
                <a:gd name="connsiteX105" fmla="*/ 862642 w 4685320"/>
                <a:gd name="connsiteY105" fmla="*/ 155275 h 1460978"/>
                <a:gd name="connsiteX106" fmla="*/ 854015 w 4685320"/>
                <a:gd name="connsiteY106" fmla="*/ 189781 h 1460978"/>
                <a:gd name="connsiteX107" fmla="*/ 819510 w 4685320"/>
                <a:gd name="connsiteY107" fmla="*/ 267419 h 1460978"/>
                <a:gd name="connsiteX108" fmla="*/ 793630 w 4685320"/>
                <a:gd name="connsiteY108" fmla="*/ 276045 h 1460978"/>
                <a:gd name="connsiteX109" fmla="*/ 741872 w 4685320"/>
                <a:gd name="connsiteY109" fmla="*/ 310551 h 1460978"/>
                <a:gd name="connsiteX110" fmla="*/ 690113 w 4685320"/>
                <a:gd name="connsiteY110" fmla="*/ 327803 h 1460978"/>
                <a:gd name="connsiteX111" fmla="*/ 638355 w 4685320"/>
                <a:gd name="connsiteY111" fmla="*/ 370936 h 1460978"/>
                <a:gd name="connsiteX112" fmla="*/ 586596 w 4685320"/>
                <a:gd name="connsiteY112" fmla="*/ 405441 h 1460978"/>
                <a:gd name="connsiteX113" fmla="*/ 560717 w 4685320"/>
                <a:gd name="connsiteY113" fmla="*/ 431320 h 1460978"/>
                <a:gd name="connsiteX114" fmla="*/ 534838 w 4685320"/>
                <a:gd name="connsiteY114" fmla="*/ 448573 h 1460978"/>
                <a:gd name="connsiteX115" fmla="*/ 500332 w 4685320"/>
                <a:gd name="connsiteY115" fmla="*/ 500332 h 1460978"/>
                <a:gd name="connsiteX116" fmla="*/ 491706 w 4685320"/>
                <a:gd name="connsiteY116" fmla="*/ 526211 h 1460978"/>
                <a:gd name="connsiteX117" fmla="*/ 465827 w 4685320"/>
                <a:gd name="connsiteY117" fmla="*/ 534837 h 1460978"/>
                <a:gd name="connsiteX118" fmla="*/ 439947 w 4685320"/>
                <a:gd name="connsiteY118" fmla="*/ 552090 h 1460978"/>
                <a:gd name="connsiteX119" fmla="*/ 414068 w 4685320"/>
                <a:gd name="connsiteY119" fmla="*/ 560717 h 1460978"/>
                <a:gd name="connsiteX120" fmla="*/ 379562 w 4685320"/>
                <a:gd name="connsiteY120" fmla="*/ 577969 h 1460978"/>
                <a:gd name="connsiteX121" fmla="*/ 353683 w 4685320"/>
                <a:gd name="connsiteY121" fmla="*/ 595222 h 1460978"/>
                <a:gd name="connsiteX122" fmla="*/ 327804 w 4685320"/>
                <a:gd name="connsiteY122" fmla="*/ 603849 h 1460978"/>
                <a:gd name="connsiteX123" fmla="*/ 276045 w 4685320"/>
                <a:gd name="connsiteY123" fmla="*/ 629728 h 1460978"/>
                <a:gd name="connsiteX124" fmla="*/ 250166 w 4685320"/>
                <a:gd name="connsiteY124" fmla="*/ 621102 h 1460978"/>
                <a:gd name="connsiteX125" fmla="*/ 241540 w 4685320"/>
                <a:gd name="connsiteY125" fmla="*/ 595222 h 1460978"/>
                <a:gd name="connsiteX126" fmla="*/ 215661 w 4685320"/>
                <a:gd name="connsiteY126" fmla="*/ 569343 h 1460978"/>
                <a:gd name="connsiteX127" fmla="*/ 198408 w 4685320"/>
                <a:gd name="connsiteY127" fmla="*/ 543464 h 1460978"/>
                <a:gd name="connsiteX128" fmla="*/ 163902 w 4685320"/>
                <a:gd name="connsiteY128" fmla="*/ 534837 h 1460978"/>
                <a:gd name="connsiteX129" fmla="*/ 112144 w 4685320"/>
                <a:gd name="connsiteY129" fmla="*/ 560717 h 1460978"/>
                <a:gd name="connsiteX130" fmla="*/ 86264 w 4685320"/>
                <a:gd name="connsiteY130" fmla="*/ 569343 h 1460978"/>
                <a:gd name="connsiteX131" fmla="*/ 60385 w 4685320"/>
                <a:gd name="connsiteY131" fmla="*/ 1069675 h 1460978"/>
                <a:gd name="connsiteX132" fmla="*/ 43132 w 4685320"/>
                <a:gd name="connsiteY132" fmla="*/ 1155939 h 1460978"/>
                <a:gd name="connsiteX133" fmla="*/ 17253 w 4685320"/>
                <a:gd name="connsiteY133" fmla="*/ 1242203 h 1460978"/>
                <a:gd name="connsiteX134" fmla="*/ 8627 w 4685320"/>
                <a:gd name="connsiteY134" fmla="*/ 1268083 h 1460978"/>
                <a:gd name="connsiteX135" fmla="*/ 0 w 4685320"/>
                <a:gd name="connsiteY135" fmla="*/ 1293962 h 1460978"/>
                <a:gd name="connsiteX136" fmla="*/ 543464 w 4685320"/>
                <a:gd name="connsiteY136" fmla="*/ 1397479 h 1460978"/>
                <a:gd name="connsiteX137" fmla="*/ 2182483 w 4685320"/>
                <a:gd name="connsiteY137" fmla="*/ 1380226 h 1460978"/>
                <a:gd name="connsiteX138" fmla="*/ 2424023 w 4685320"/>
                <a:gd name="connsiteY138" fmla="*/ 1371600 h 1460978"/>
                <a:gd name="connsiteX139" fmla="*/ 2449902 w 4685320"/>
                <a:gd name="connsiteY139" fmla="*/ 1362973 h 1460978"/>
                <a:gd name="connsiteX140" fmla="*/ 2501661 w 4685320"/>
                <a:gd name="connsiteY140" fmla="*/ 1354347 h 1460978"/>
                <a:gd name="connsiteX141" fmla="*/ 2829464 w 4685320"/>
                <a:gd name="connsiteY141" fmla="*/ 1345720 h 1460978"/>
                <a:gd name="connsiteX142" fmla="*/ 3597215 w 4685320"/>
                <a:gd name="connsiteY142" fmla="*/ 1345720 h 1460978"/>
                <a:gd name="connsiteX143" fmla="*/ 3680524 w 4685320"/>
                <a:gd name="connsiteY143" fmla="*/ 1409347 h 1460978"/>
                <a:gd name="connsiteX144" fmla="*/ 3735238 w 4685320"/>
                <a:gd name="connsiteY144" fmla="*/ 1371600 h 1460978"/>
                <a:gd name="connsiteX145" fmla="*/ 3986271 w 4685320"/>
                <a:gd name="connsiteY145" fmla="*/ 1431984 h 1460978"/>
                <a:gd name="connsiteX146" fmla="*/ 4470363 w 4685320"/>
                <a:gd name="connsiteY146" fmla="*/ 1457864 h 1460978"/>
                <a:gd name="connsiteX147" fmla="*/ 4632385 w 4685320"/>
                <a:gd name="connsiteY147" fmla="*/ 1362973 h 1460978"/>
                <a:gd name="connsiteX148" fmla="*/ 4658264 w 4685320"/>
                <a:gd name="connsiteY148" fmla="*/ 1354347 h 1460978"/>
                <a:gd name="connsiteX149" fmla="*/ 4684144 w 4685320"/>
                <a:gd name="connsiteY149" fmla="*/ 1302588 h 1460978"/>
                <a:gd name="connsiteX0" fmla="*/ 4684144 w 4685320"/>
                <a:gd name="connsiteY0" fmla="*/ 1371600 h 1460978"/>
                <a:gd name="connsiteX1" fmla="*/ 4675517 w 4685320"/>
                <a:gd name="connsiteY1" fmla="*/ 1293962 h 1460978"/>
                <a:gd name="connsiteX2" fmla="*/ 4666891 w 4685320"/>
                <a:gd name="connsiteY2" fmla="*/ 1268083 h 1460978"/>
                <a:gd name="connsiteX3" fmla="*/ 4589253 w 4685320"/>
                <a:gd name="connsiteY3" fmla="*/ 1224951 h 1460978"/>
                <a:gd name="connsiteX4" fmla="*/ 4546121 w 4685320"/>
                <a:gd name="connsiteY4" fmla="*/ 1216324 h 1460978"/>
                <a:gd name="connsiteX5" fmla="*/ 4520242 w 4685320"/>
                <a:gd name="connsiteY5" fmla="*/ 1207698 h 1460978"/>
                <a:gd name="connsiteX6" fmla="*/ 4494362 w 4685320"/>
                <a:gd name="connsiteY6" fmla="*/ 1155939 h 1460978"/>
                <a:gd name="connsiteX7" fmla="*/ 4468483 w 4685320"/>
                <a:gd name="connsiteY7" fmla="*/ 1147313 h 1460978"/>
                <a:gd name="connsiteX8" fmla="*/ 4339087 w 4685320"/>
                <a:gd name="connsiteY8" fmla="*/ 1155939 h 1460978"/>
                <a:gd name="connsiteX9" fmla="*/ 4295955 w 4685320"/>
                <a:gd name="connsiteY9" fmla="*/ 1147313 h 1460978"/>
                <a:gd name="connsiteX10" fmla="*/ 4278702 w 4685320"/>
                <a:gd name="connsiteY10" fmla="*/ 1121434 h 1460978"/>
                <a:gd name="connsiteX11" fmla="*/ 4175185 w 4685320"/>
                <a:gd name="connsiteY11" fmla="*/ 1104181 h 1460978"/>
                <a:gd name="connsiteX12" fmla="*/ 4149306 w 4685320"/>
                <a:gd name="connsiteY12" fmla="*/ 1078302 h 1460978"/>
                <a:gd name="connsiteX13" fmla="*/ 4088921 w 4685320"/>
                <a:gd name="connsiteY13" fmla="*/ 1000664 h 1460978"/>
                <a:gd name="connsiteX14" fmla="*/ 4063042 w 4685320"/>
                <a:gd name="connsiteY14" fmla="*/ 992037 h 1460978"/>
                <a:gd name="connsiteX15" fmla="*/ 4002657 w 4685320"/>
                <a:gd name="connsiteY15" fmla="*/ 957532 h 1460978"/>
                <a:gd name="connsiteX16" fmla="*/ 3942272 w 4685320"/>
                <a:gd name="connsiteY16" fmla="*/ 940279 h 1460978"/>
                <a:gd name="connsiteX17" fmla="*/ 3933645 w 4685320"/>
                <a:gd name="connsiteY17" fmla="*/ 914400 h 1460978"/>
                <a:gd name="connsiteX18" fmla="*/ 3925019 w 4685320"/>
                <a:gd name="connsiteY18" fmla="*/ 879894 h 1460978"/>
                <a:gd name="connsiteX19" fmla="*/ 3907766 w 4685320"/>
                <a:gd name="connsiteY19" fmla="*/ 828136 h 1460978"/>
                <a:gd name="connsiteX20" fmla="*/ 3821502 w 4685320"/>
                <a:gd name="connsiteY20" fmla="*/ 854015 h 1460978"/>
                <a:gd name="connsiteX21" fmla="*/ 3743864 w 4685320"/>
                <a:gd name="connsiteY21" fmla="*/ 888520 h 1460978"/>
                <a:gd name="connsiteX22" fmla="*/ 3692106 w 4685320"/>
                <a:gd name="connsiteY22" fmla="*/ 879894 h 1460978"/>
                <a:gd name="connsiteX23" fmla="*/ 3648974 w 4685320"/>
                <a:gd name="connsiteY23" fmla="*/ 828136 h 1460978"/>
                <a:gd name="connsiteX24" fmla="*/ 3623095 w 4685320"/>
                <a:gd name="connsiteY24" fmla="*/ 802256 h 1460978"/>
                <a:gd name="connsiteX25" fmla="*/ 3614468 w 4685320"/>
                <a:gd name="connsiteY25" fmla="*/ 776377 h 1460978"/>
                <a:gd name="connsiteX26" fmla="*/ 3562710 w 4685320"/>
                <a:gd name="connsiteY26" fmla="*/ 750498 h 1460978"/>
                <a:gd name="connsiteX27" fmla="*/ 3303917 w 4685320"/>
                <a:gd name="connsiteY27" fmla="*/ 741871 h 1460978"/>
                <a:gd name="connsiteX28" fmla="*/ 3252159 w 4685320"/>
                <a:gd name="connsiteY28" fmla="*/ 715992 h 1460978"/>
                <a:gd name="connsiteX29" fmla="*/ 3226279 w 4685320"/>
                <a:gd name="connsiteY29" fmla="*/ 664234 h 1460978"/>
                <a:gd name="connsiteX30" fmla="*/ 3217653 w 4685320"/>
                <a:gd name="connsiteY30" fmla="*/ 629728 h 1460978"/>
                <a:gd name="connsiteX31" fmla="*/ 3209027 w 4685320"/>
                <a:gd name="connsiteY31" fmla="*/ 577969 h 1460978"/>
                <a:gd name="connsiteX32" fmla="*/ 3200400 w 4685320"/>
                <a:gd name="connsiteY32" fmla="*/ 552090 h 1460978"/>
                <a:gd name="connsiteX33" fmla="*/ 3174521 w 4685320"/>
                <a:gd name="connsiteY33" fmla="*/ 543464 h 1460978"/>
                <a:gd name="connsiteX34" fmla="*/ 3122762 w 4685320"/>
                <a:gd name="connsiteY34" fmla="*/ 508958 h 1460978"/>
                <a:gd name="connsiteX35" fmla="*/ 3096883 w 4685320"/>
                <a:gd name="connsiteY35" fmla="*/ 491705 h 1460978"/>
                <a:gd name="connsiteX36" fmla="*/ 3079630 w 4685320"/>
                <a:gd name="connsiteY36" fmla="*/ 405441 h 1460978"/>
                <a:gd name="connsiteX37" fmla="*/ 3062378 w 4685320"/>
                <a:gd name="connsiteY37" fmla="*/ 353683 h 1460978"/>
                <a:gd name="connsiteX38" fmla="*/ 3010619 w 4685320"/>
                <a:gd name="connsiteY38" fmla="*/ 319177 h 1460978"/>
                <a:gd name="connsiteX39" fmla="*/ 2993366 w 4685320"/>
                <a:gd name="connsiteY39" fmla="*/ 293298 h 1460978"/>
                <a:gd name="connsiteX40" fmla="*/ 2967487 w 4685320"/>
                <a:gd name="connsiteY40" fmla="*/ 276045 h 1460978"/>
                <a:gd name="connsiteX41" fmla="*/ 2932981 w 4685320"/>
                <a:gd name="connsiteY41" fmla="*/ 224286 h 1460978"/>
                <a:gd name="connsiteX42" fmla="*/ 2915728 w 4685320"/>
                <a:gd name="connsiteY42" fmla="*/ 198407 h 1460978"/>
                <a:gd name="connsiteX43" fmla="*/ 2889849 w 4685320"/>
                <a:gd name="connsiteY43" fmla="*/ 189781 h 1460978"/>
                <a:gd name="connsiteX44" fmla="*/ 2863970 w 4685320"/>
                <a:gd name="connsiteY44" fmla="*/ 207034 h 1460978"/>
                <a:gd name="connsiteX45" fmla="*/ 2838091 w 4685320"/>
                <a:gd name="connsiteY45" fmla="*/ 284671 h 1460978"/>
                <a:gd name="connsiteX46" fmla="*/ 2820838 w 4685320"/>
                <a:gd name="connsiteY46" fmla="*/ 353683 h 1460978"/>
                <a:gd name="connsiteX47" fmla="*/ 2786332 w 4685320"/>
                <a:gd name="connsiteY47" fmla="*/ 405441 h 1460978"/>
                <a:gd name="connsiteX48" fmla="*/ 2743200 w 4685320"/>
                <a:gd name="connsiteY48" fmla="*/ 448573 h 1460978"/>
                <a:gd name="connsiteX49" fmla="*/ 2717321 w 4685320"/>
                <a:gd name="connsiteY49" fmla="*/ 457200 h 1460978"/>
                <a:gd name="connsiteX50" fmla="*/ 2665562 w 4685320"/>
                <a:gd name="connsiteY50" fmla="*/ 491705 h 1460978"/>
                <a:gd name="connsiteX51" fmla="*/ 2605178 w 4685320"/>
                <a:gd name="connsiteY51" fmla="*/ 569343 h 1460978"/>
                <a:gd name="connsiteX52" fmla="*/ 2562045 w 4685320"/>
                <a:gd name="connsiteY52" fmla="*/ 612475 h 1460978"/>
                <a:gd name="connsiteX53" fmla="*/ 2518913 w 4685320"/>
                <a:gd name="connsiteY53" fmla="*/ 655607 h 1460978"/>
                <a:gd name="connsiteX54" fmla="*/ 2493034 w 4685320"/>
                <a:gd name="connsiteY54" fmla="*/ 681486 h 1460978"/>
                <a:gd name="connsiteX55" fmla="*/ 2467155 w 4685320"/>
                <a:gd name="connsiteY55" fmla="*/ 690113 h 1460978"/>
                <a:gd name="connsiteX56" fmla="*/ 2415396 w 4685320"/>
                <a:gd name="connsiteY56" fmla="*/ 715992 h 1460978"/>
                <a:gd name="connsiteX57" fmla="*/ 2389517 w 4685320"/>
                <a:gd name="connsiteY57" fmla="*/ 707366 h 1460978"/>
                <a:gd name="connsiteX58" fmla="*/ 2346385 w 4685320"/>
                <a:gd name="connsiteY58" fmla="*/ 655607 h 1460978"/>
                <a:gd name="connsiteX59" fmla="*/ 2320506 w 4685320"/>
                <a:gd name="connsiteY59" fmla="*/ 629728 h 1460978"/>
                <a:gd name="connsiteX60" fmla="*/ 2303253 w 4685320"/>
                <a:gd name="connsiteY60" fmla="*/ 603849 h 1460978"/>
                <a:gd name="connsiteX61" fmla="*/ 2277374 w 4685320"/>
                <a:gd name="connsiteY61" fmla="*/ 595222 h 1460978"/>
                <a:gd name="connsiteX62" fmla="*/ 2225615 w 4685320"/>
                <a:gd name="connsiteY62" fmla="*/ 560717 h 1460978"/>
                <a:gd name="connsiteX63" fmla="*/ 2173857 w 4685320"/>
                <a:gd name="connsiteY63" fmla="*/ 526211 h 1460978"/>
                <a:gd name="connsiteX64" fmla="*/ 2147978 w 4685320"/>
                <a:gd name="connsiteY64" fmla="*/ 448573 h 1460978"/>
                <a:gd name="connsiteX65" fmla="*/ 2130725 w 4685320"/>
                <a:gd name="connsiteY65" fmla="*/ 396815 h 1460978"/>
                <a:gd name="connsiteX66" fmla="*/ 2113472 w 4685320"/>
                <a:gd name="connsiteY66" fmla="*/ 284671 h 1460978"/>
                <a:gd name="connsiteX67" fmla="*/ 2087593 w 4685320"/>
                <a:gd name="connsiteY67" fmla="*/ 293298 h 1460978"/>
                <a:gd name="connsiteX68" fmla="*/ 2061713 w 4685320"/>
                <a:gd name="connsiteY68" fmla="*/ 319177 h 1460978"/>
                <a:gd name="connsiteX69" fmla="*/ 2027208 w 4685320"/>
                <a:gd name="connsiteY69" fmla="*/ 370936 h 1460978"/>
                <a:gd name="connsiteX70" fmla="*/ 2009955 w 4685320"/>
                <a:gd name="connsiteY70" fmla="*/ 396815 h 1460978"/>
                <a:gd name="connsiteX71" fmla="*/ 1984076 w 4685320"/>
                <a:gd name="connsiteY71" fmla="*/ 414068 h 1460978"/>
                <a:gd name="connsiteX72" fmla="*/ 1940944 w 4685320"/>
                <a:gd name="connsiteY72" fmla="*/ 491705 h 1460978"/>
                <a:gd name="connsiteX73" fmla="*/ 1923691 w 4685320"/>
                <a:gd name="connsiteY73" fmla="*/ 517585 h 1460978"/>
                <a:gd name="connsiteX74" fmla="*/ 1897812 w 4685320"/>
                <a:gd name="connsiteY74" fmla="*/ 526211 h 1460978"/>
                <a:gd name="connsiteX75" fmla="*/ 1871932 w 4685320"/>
                <a:gd name="connsiteY75" fmla="*/ 543464 h 1460978"/>
                <a:gd name="connsiteX76" fmla="*/ 1863306 w 4685320"/>
                <a:gd name="connsiteY76" fmla="*/ 569343 h 1460978"/>
                <a:gd name="connsiteX77" fmla="*/ 1846053 w 4685320"/>
                <a:gd name="connsiteY77" fmla="*/ 595222 h 1460978"/>
                <a:gd name="connsiteX78" fmla="*/ 1820174 w 4685320"/>
                <a:gd name="connsiteY78" fmla="*/ 646981 h 1460978"/>
                <a:gd name="connsiteX79" fmla="*/ 1794295 w 4685320"/>
                <a:gd name="connsiteY79" fmla="*/ 698739 h 1460978"/>
                <a:gd name="connsiteX80" fmla="*/ 1759789 w 4685320"/>
                <a:gd name="connsiteY80" fmla="*/ 715992 h 1460978"/>
                <a:gd name="connsiteX81" fmla="*/ 1682151 w 4685320"/>
                <a:gd name="connsiteY81" fmla="*/ 698739 h 1460978"/>
                <a:gd name="connsiteX82" fmla="*/ 1630393 w 4685320"/>
                <a:gd name="connsiteY82" fmla="*/ 655607 h 1460978"/>
                <a:gd name="connsiteX83" fmla="*/ 1613140 w 4685320"/>
                <a:gd name="connsiteY83" fmla="*/ 629728 h 1460978"/>
                <a:gd name="connsiteX84" fmla="*/ 1578634 w 4685320"/>
                <a:gd name="connsiteY84" fmla="*/ 552090 h 1460978"/>
                <a:gd name="connsiteX85" fmla="*/ 1544128 w 4685320"/>
                <a:gd name="connsiteY85" fmla="*/ 474452 h 1460978"/>
                <a:gd name="connsiteX86" fmla="*/ 1518249 w 4685320"/>
                <a:gd name="connsiteY86" fmla="*/ 483079 h 1460978"/>
                <a:gd name="connsiteX87" fmla="*/ 1466491 w 4685320"/>
                <a:gd name="connsiteY87" fmla="*/ 517585 h 1460978"/>
                <a:gd name="connsiteX88" fmla="*/ 1414732 w 4685320"/>
                <a:gd name="connsiteY88" fmla="*/ 508958 h 1460978"/>
                <a:gd name="connsiteX89" fmla="*/ 1354347 w 4685320"/>
                <a:gd name="connsiteY89" fmla="*/ 439947 h 1460978"/>
                <a:gd name="connsiteX90" fmla="*/ 1302589 w 4685320"/>
                <a:gd name="connsiteY90" fmla="*/ 388188 h 1460978"/>
                <a:gd name="connsiteX91" fmla="*/ 1285336 w 4685320"/>
                <a:gd name="connsiteY91" fmla="*/ 362309 h 1460978"/>
                <a:gd name="connsiteX92" fmla="*/ 1259457 w 4685320"/>
                <a:gd name="connsiteY92" fmla="*/ 336430 h 1460978"/>
                <a:gd name="connsiteX93" fmla="*/ 1233578 w 4685320"/>
                <a:gd name="connsiteY93" fmla="*/ 284671 h 1460978"/>
                <a:gd name="connsiteX94" fmla="*/ 1216325 w 4685320"/>
                <a:gd name="connsiteY94" fmla="*/ 232913 h 1460978"/>
                <a:gd name="connsiteX95" fmla="*/ 1181819 w 4685320"/>
                <a:gd name="connsiteY95" fmla="*/ 181154 h 1460978"/>
                <a:gd name="connsiteX96" fmla="*/ 1147313 w 4685320"/>
                <a:gd name="connsiteY96" fmla="*/ 138022 h 1460978"/>
                <a:gd name="connsiteX97" fmla="*/ 1104181 w 4685320"/>
                <a:gd name="connsiteY97" fmla="*/ 94890 h 1460978"/>
                <a:gd name="connsiteX98" fmla="*/ 1061049 w 4685320"/>
                <a:gd name="connsiteY98" fmla="*/ 86264 h 1460978"/>
                <a:gd name="connsiteX99" fmla="*/ 1000664 w 4685320"/>
                <a:gd name="connsiteY99" fmla="*/ 69011 h 1460978"/>
                <a:gd name="connsiteX100" fmla="*/ 974785 w 4685320"/>
                <a:gd name="connsiteY100" fmla="*/ 17252 h 1460978"/>
                <a:gd name="connsiteX101" fmla="*/ 948906 w 4685320"/>
                <a:gd name="connsiteY101" fmla="*/ 0 h 1460978"/>
                <a:gd name="connsiteX102" fmla="*/ 923027 w 4685320"/>
                <a:gd name="connsiteY102" fmla="*/ 8626 h 1460978"/>
                <a:gd name="connsiteX103" fmla="*/ 897147 w 4685320"/>
                <a:gd name="connsiteY103" fmla="*/ 60385 h 1460978"/>
                <a:gd name="connsiteX104" fmla="*/ 879895 w 4685320"/>
                <a:gd name="connsiteY104" fmla="*/ 86264 h 1460978"/>
                <a:gd name="connsiteX105" fmla="*/ 862642 w 4685320"/>
                <a:gd name="connsiteY105" fmla="*/ 155275 h 1460978"/>
                <a:gd name="connsiteX106" fmla="*/ 854015 w 4685320"/>
                <a:gd name="connsiteY106" fmla="*/ 189781 h 1460978"/>
                <a:gd name="connsiteX107" fmla="*/ 819510 w 4685320"/>
                <a:gd name="connsiteY107" fmla="*/ 267419 h 1460978"/>
                <a:gd name="connsiteX108" fmla="*/ 793630 w 4685320"/>
                <a:gd name="connsiteY108" fmla="*/ 276045 h 1460978"/>
                <a:gd name="connsiteX109" fmla="*/ 741872 w 4685320"/>
                <a:gd name="connsiteY109" fmla="*/ 310551 h 1460978"/>
                <a:gd name="connsiteX110" fmla="*/ 690113 w 4685320"/>
                <a:gd name="connsiteY110" fmla="*/ 327803 h 1460978"/>
                <a:gd name="connsiteX111" fmla="*/ 638355 w 4685320"/>
                <a:gd name="connsiteY111" fmla="*/ 370936 h 1460978"/>
                <a:gd name="connsiteX112" fmla="*/ 586596 w 4685320"/>
                <a:gd name="connsiteY112" fmla="*/ 405441 h 1460978"/>
                <a:gd name="connsiteX113" fmla="*/ 560717 w 4685320"/>
                <a:gd name="connsiteY113" fmla="*/ 431320 h 1460978"/>
                <a:gd name="connsiteX114" fmla="*/ 534838 w 4685320"/>
                <a:gd name="connsiteY114" fmla="*/ 448573 h 1460978"/>
                <a:gd name="connsiteX115" fmla="*/ 500332 w 4685320"/>
                <a:gd name="connsiteY115" fmla="*/ 500332 h 1460978"/>
                <a:gd name="connsiteX116" fmla="*/ 491706 w 4685320"/>
                <a:gd name="connsiteY116" fmla="*/ 526211 h 1460978"/>
                <a:gd name="connsiteX117" fmla="*/ 465827 w 4685320"/>
                <a:gd name="connsiteY117" fmla="*/ 534837 h 1460978"/>
                <a:gd name="connsiteX118" fmla="*/ 439947 w 4685320"/>
                <a:gd name="connsiteY118" fmla="*/ 552090 h 1460978"/>
                <a:gd name="connsiteX119" fmla="*/ 414068 w 4685320"/>
                <a:gd name="connsiteY119" fmla="*/ 560717 h 1460978"/>
                <a:gd name="connsiteX120" fmla="*/ 379562 w 4685320"/>
                <a:gd name="connsiteY120" fmla="*/ 577969 h 1460978"/>
                <a:gd name="connsiteX121" fmla="*/ 353683 w 4685320"/>
                <a:gd name="connsiteY121" fmla="*/ 595222 h 1460978"/>
                <a:gd name="connsiteX122" fmla="*/ 327804 w 4685320"/>
                <a:gd name="connsiteY122" fmla="*/ 603849 h 1460978"/>
                <a:gd name="connsiteX123" fmla="*/ 276045 w 4685320"/>
                <a:gd name="connsiteY123" fmla="*/ 629728 h 1460978"/>
                <a:gd name="connsiteX124" fmla="*/ 250166 w 4685320"/>
                <a:gd name="connsiteY124" fmla="*/ 621102 h 1460978"/>
                <a:gd name="connsiteX125" fmla="*/ 241540 w 4685320"/>
                <a:gd name="connsiteY125" fmla="*/ 595222 h 1460978"/>
                <a:gd name="connsiteX126" fmla="*/ 215661 w 4685320"/>
                <a:gd name="connsiteY126" fmla="*/ 569343 h 1460978"/>
                <a:gd name="connsiteX127" fmla="*/ 198408 w 4685320"/>
                <a:gd name="connsiteY127" fmla="*/ 543464 h 1460978"/>
                <a:gd name="connsiteX128" fmla="*/ 163902 w 4685320"/>
                <a:gd name="connsiteY128" fmla="*/ 534837 h 1460978"/>
                <a:gd name="connsiteX129" fmla="*/ 112144 w 4685320"/>
                <a:gd name="connsiteY129" fmla="*/ 560717 h 1460978"/>
                <a:gd name="connsiteX130" fmla="*/ 86264 w 4685320"/>
                <a:gd name="connsiteY130" fmla="*/ 569343 h 1460978"/>
                <a:gd name="connsiteX131" fmla="*/ 60385 w 4685320"/>
                <a:gd name="connsiteY131" fmla="*/ 1069675 h 1460978"/>
                <a:gd name="connsiteX132" fmla="*/ 43132 w 4685320"/>
                <a:gd name="connsiteY132" fmla="*/ 1155939 h 1460978"/>
                <a:gd name="connsiteX133" fmla="*/ 17253 w 4685320"/>
                <a:gd name="connsiteY133" fmla="*/ 1242203 h 1460978"/>
                <a:gd name="connsiteX134" fmla="*/ 8627 w 4685320"/>
                <a:gd name="connsiteY134" fmla="*/ 1268083 h 1460978"/>
                <a:gd name="connsiteX135" fmla="*/ 0 w 4685320"/>
                <a:gd name="connsiteY135" fmla="*/ 1293962 h 1460978"/>
                <a:gd name="connsiteX136" fmla="*/ 543464 w 4685320"/>
                <a:gd name="connsiteY136" fmla="*/ 1397479 h 1460978"/>
                <a:gd name="connsiteX137" fmla="*/ 2182483 w 4685320"/>
                <a:gd name="connsiteY137" fmla="*/ 1380226 h 1460978"/>
                <a:gd name="connsiteX138" fmla="*/ 2424023 w 4685320"/>
                <a:gd name="connsiteY138" fmla="*/ 1371600 h 1460978"/>
                <a:gd name="connsiteX139" fmla="*/ 2449902 w 4685320"/>
                <a:gd name="connsiteY139" fmla="*/ 1362973 h 1460978"/>
                <a:gd name="connsiteX140" fmla="*/ 2501661 w 4685320"/>
                <a:gd name="connsiteY140" fmla="*/ 1354347 h 1460978"/>
                <a:gd name="connsiteX141" fmla="*/ 2829464 w 4685320"/>
                <a:gd name="connsiteY141" fmla="*/ 1345720 h 1460978"/>
                <a:gd name="connsiteX142" fmla="*/ 3537842 w 4685320"/>
                <a:gd name="connsiteY142" fmla="*/ 1406105 h 1460978"/>
                <a:gd name="connsiteX143" fmla="*/ 3680524 w 4685320"/>
                <a:gd name="connsiteY143" fmla="*/ 1409347 h 1460978"/>
                <a:gd name="connsiteX144" fmla="*/ 3735238 w 4685320"/>
                <a:gd name="connsiteY144" fmla="*/ 1371600 h 1460978"/>
                <a:gd name="connsiteX145" fmla="*/ 3986271 w 4685320"/>
                <a:gd name="connsiteY145" fmla="*/ 1431984 h 1460978"/>
                <a:gd name="connsiteX146" fmla="*/ 4470363 w 4685320"/>
                <a:gd name="connsiteY146" fmla="*/ 1457864 h 1460978"/>
                <a:gd name="connsiteX147" fmla="*/ 4632385 w 4685320"/>
                <a:gd name="connsiteY147" fmla="*/ 1362973 h 1460978"/>
                <a:gd name="connsiteX148" fmla="*/ 4658264 w 4685320"/>
                <a:gd name="connsiteY148" fmla="*/ 1354347 h 1460978"/>
                <a:gd name="connsiteX149" fmla="*/ 4684144 w 4685320"/>
                <a:gd name="connsiteY149" fmla="*/ 1302588 h 1460978"/>
                <a:gd name="connsiteX0" fmla="*/ 4684144 w 4685320"/>
                <a:gd name="connsiteY0" fmla="*/ 1371600 h 1461108"/>
                <a:gd name="connsiteX1" fmla="*/ 4675517 w 4685320"/>
                <a:gd name="connsiteY1" fmla="*/ 1293962 h 1461108"/>
                <a:gd name="connsiteX2" fmla="*/ 4666891 w 4685320"/>
                <a:gd name="connsiteY2" fmla="*/ 1268083 h 1461108"/>
                <a:gd name="connsiteX3" fmla="*/ 4589253 w 4685320"/>
                <a:gd name="connsiteY3" fmla="*/ 1224951 h 1461108"/>
                <a:gd name="connsiteX4" fmla="*/ 4546121 w 4685320"/>
                <a:gd name="connsiteY4" fmla="*/ 1216324 h 1461108"/>
                <a:gd name="connsiteX5" fmla="*/ 4520242 w 4685320"/>
                <a:gd name="connsiteY5" fmla="*/ 1207698 h 1461108"/>
                <a:gd name="connsiteX6" fmla="*/ 4494362 w 4685320"/>
                <a:gd name="connsiteY6" fmla="*/ 1155939 h 1461108"/>
                <a:gd name="connsiteX7" fmla="*/ 4468483 w 4685320"/>
                <a:gd name="connsiteY7" fmla="*/ 1147313 h 1461108"/>
                <a:gd name="connsiteX8" fmla="*/ 4339087 w 4685320"/>
                <a:gd name="connsiteY8" fmla="*/ 1155939 h 1461108"/>
                <a:gd name="connsiteX9" fmla="*/ 4295955 w 4685320"/>
                <a:gd name="connsiteY9" fmla="*/ 1147313 h 1461108"/>
                <a:gd name="connsiteX10" fmla="*/ 4278702 w 4685320"/>
                <a:gd name="connsiteY10" fmla="*/ 1121434 h 1461108"/>
                <a:gd name="connsiteX11" fmla="*/ 4175185 w 4685320"/>
                <a:gd name="connsiteY11" fmla="*/ 1104181 h 1461108"/>
                <a:gd name="connsiteX12" fmla="*/ 4149306 w 4685320"/>
                <a:gd name="connsiteY12" fmla="*/ 1078302 h 1461108"/>
                <a:gd name="connsiteX13" fmla="*/ 4088921 w 4685320"/>
                <a:gd name="connsiteY13" fmla="*/ 1000664 h 1461108"/>
                <a:gd name="connsiteX14" fmla="*/ 4063042 w 4685320"/>
                <a:gd name="connsiteY14" fmla="*/ 992037 h 1461108"/>
                <a:gd name="connsiteX15" fmla="*/ 4002657 w 4685320"/>
                <a:gd name="connsiteY15" fmla="*/ 957532 h 1461108"/>
                <a:gd name="connsiteX16" fmla="*/ 3942272 w 4685320"/>
                <a:gd name="connsiteY16" fmla="*/ 940279 h 1461108"/>
                <a:gd name="connsiteX17" fmla="*/ 3933645 w 4685320"/>
                <a:gd name="connsiteY17" fmla="*/ 914400 h 1461108"/>
                <a:gd name="connsiteX18" fmla="*/ 3925019 w 4685320"/>
                <a:gd name="connsiteY18" fmla="*/ 879894 h 1461108"/>
                <a:gd name="connsiteX19" fmla="*/ 3907766 w 4685320"/>
                <a:gd name="connsiteY19" fmla="*/ 828136 h 1461108"/>
                <a:gd name="connsiteX20" fmla="*/ 3821502 w 4685320"/>
                <a:gd name="connsiteY20" fmla="*/ 854015 h 1461108"/>
                <a:gd name="connsiteX21" fmla="*/ 3743864 w 4685320"/>
                <a:gd name="connsiteY21" fmla="*/ 888520 h 1461108"/>
                <a:gd name="connsiteX22" fmla="*/ 3692106 w 4685320"/>
                <a:gd name="connsiteY22" fmla="*/ 879894 h 1461108"/>
                <a:gd name="connsiteX23" fmla="*/ 3648974 w 4685320"/>
                <a:gd name="connsiteY23" fmla="*/ 828136 h 1461108"/>
                <a:gd name="connsiteX24" fmla="*/ 3623095 w 4685320"/>
                <a:gd name="connsiteY24" fmla="*/ 802256 h 1461108"/>
                <a:gd name="connsiteX25" fmla="*/ 3614468 w 4685320"/>
                <a:gd name="connsiteY25" fmla="*/ 776377 h 1461108"/>
                <a:gd name="connsiteX26" fmla="*/ 3562710 w 4685320"/>
                <a:gd name="connsiteY26" fmla="*/ 750498 h 1461108"/>
                <a:gd name="connsiteX27" fmla="*/ 3303917 w 4685320"/>
                <a:gd name="connsiteY27" fmla="*/ 741871 h 1461108"/>
                <a:gd name="connsiteX28" fmla="*/ 3252159 w 4685320"/>
                <a:gd name="connsiteY28" fmla="*/ 715992 h 1461108"/>
                <a:gd name="connsiteX29" fmla="*/ 3226279 w 4685320"/>
                <a:gd name="connsiteY29" fmla="*/ 664234 h 1461108"/>
                <a:gd name="connsiteX30" fmla="*/ 3217653 w 4685320"/>
                <a:gd name="connsiteY30" fmla="*/ 629728 h 1461108"/>
                <a:gd name="connsiteX31" fmla="*/ 3209027 w 4685320"/>
                <a:gd name="connsiteY31" fmla="*/ 577969 h 1461108"/>
                <a:gd name="connsiteX32" fmla="*/ 3200400 w 4685320"/>
                <a:gd name="connsiteY32" fmla="*/ 552090 h 1461108"/>
                <a:gd name="connsiteX33" fmla="*/ 3174521 w 4685320"/>
                <a:gd name="connsiteY33" fmla="*/ 543464 h 1461108"/>
                <a:gd name="connsiteX34" fmla="*/ 3122762 w 4685320"/>
                <a:gd name="connsiteY34" fmla="*/ 508958 h 1461108"/>
                <a:gd name="connsiteX35" fmla="*/ 3096883 w 4685320"/>
                <a:gd name="connsiteY35" fmla="*/ 491705 h 1461108"/>
                <a:gd name="connsiteX36" fmla="*/ 3079630 w 4685320"/>
                <a:gd name="connsiteY36" fmla="*/ 405441 h 1461108"/>
                <a:gd name="connsiteX37" fmla="*/ 3062378 w 4685320"/>
                <a:gd name="connsiteY37" fmla="*/ 353683 h 1461108"/>
                <a:gd name="connsiteX38" fmla="*/ 3010619 w 4685320"/>
                <a:gd name="connsiteY38" fmla="*/ 319177 h 1461108"/>
                <a:gd name="connsiteX39" fmla="*/ 2993366 w 4685320"/>
                <a:gd name="connsiteY39" fmla="*/ 293298 h 1461108"/>
                <a:gd name="connsiteX40" fmla="*/ 2967487 w 4685320"/>
                <a:gd name="connsiteY40" fmla="*/ 276045 h 1461108"/>
                <a:gd name="connsiteX41" fmla="*/ 2932981 w 4685320"/>
                <a:gd name="connsiteY41" fmla="*/ 224286 h 1461108"/>
                <a:gd name="connsiteX42" fmla="*/ 2915728 w 4685320"/>
                <a:gd name="connsiteY42" fmla="*/ 198407 h 1461108"/>
                <a:gd name="connsiteX43" fmla="*/ 2889849 w 4685320"/>
                <a:gd name="connsiteY43" fmla="*/ 189781 h 1461108"/>
                <a:gd name="connsiteX44" fmla="*/ 2863970 w 4685320"/>
                <a:gd name="connsiteY44" fmla="*/ 207034 h 1461108"/>
                <a:gd name="connsiteX45" fmla="*/ 2838091 w 4685320"/>
                <a:gd name="connsiteY45" fmla="*/ 284671 h 1461108"/>
                <a:gd name="connsiteX46" fmla="*/ 2820838 w 4685320"/>
                <a:gd name="connsiteY46" fmla="*/ 353683 h 1461108"/>
                <a:gd name="connsiteX47" fmla="*/ 2786332 w 4685320"/>
                <a:gd name="connsiteY47" fmla="*/ 405441 h 1461108"/>
                <a:gd name="connsiteX48" fmla="*/ 2743200 w 4685320"/>
                <a:gd name="connsiteY48" fmla="*/ 448573 h 1461108"/>
                <a:gd name="connsiteX49" fmla="*/ 2717321 w 4685320"/>
                <a:gd name="connsiteY49" fmla="*/ 457200 h 1461108"/>
                <a:gd name="connsiteX50" fmla="*/ 2665562 w 4685320"/>
                <a:gd name="connsiteY50" fmla="*/ 491705 h 1461108"/>
                <a:gd name="connsiteX51" fmla="*/ 2605178 w 4685320"/>
                <a:gd name="connsiteY51" fmla="*/ 569343 h 1461108"/>
                <a:gd name="connsiteX52" fmla="*/ 2562045 w 4685320"/>
                <a:gd name="connsiteY52" fmla="*/ 612475 h 1461108"/>
                <a:gd name="connsiteX53" fmla="*/ 2518913 w 4685320"/>
                <a:gd name="connsiteY53" fmla="*/ 655607 h 1461108"/>
                <a:gd name="connsiteX54" fmla="*/ 2493034 w 4685320"/>
                <a:gd name="connsiteY54" fmla="*/ 681486 h 1461108"/>
                <a:gd name="connsiteX55" fmla="*/ 2467155 w 4685320"/>
                <a:gd name="connsiteY55" fmla="*/ 690113 h 1461108"/>
                <a:gd name="connsiteX56" fmla="*/ 2415396 w 4685320"/>
                <a:gd name="connsiteY56" fmla="*/ 715992 h 1461108"/>
                <a:gd name="connsiteX57" fmla="*/ 2389517 w 4685320"/>
                <a:gd name="connsiteY57" fmla="*/ 707366 h 1461108"/>
                <a:gd name="connsiteX58" fmla="*/ 2346385 w 4685320"/>
                <a:gd name="connsiteY58" fmla="*/ 655607 h 1461108"/>
                <a:gd name="connsiteX59" fmla="*/ 2320506 w 4685320"/>
                <a:gd name="connsiteY59" fmla="*/ 629728 h 1461108"/>
                <a:gd name="connsiteX60" fmla="*/ 2303253 w 4685320"/>
                <a:gd name="connsiteY60" fmla="*/ 603849 h 1461108"/>
                <a:gd name="connsiteX61" fmla="*/ 2277374 w 4685320"/>
                <a:gd name="connsiteY61" fmla="*/ 595222 h 1461108"/>
                <a:gd name="connsiteX62" fmla="*/ 2225615 w 4685320"/>
                <a:gd name="connsiteY62" fmla="*/ 560717 h 1461108"/>
                <a:gd name="connsiteX63" fmla="*/ 2173857 w 4685320"/>
                <a:gd name="connsiteY63" fmla="*/ 526211 h 1461108"/>
                <a:gd name="connsiteX64" fmla="*/ 2147978 w 4685320"/>
                <a:gd name="connsiteY64" fmla="*/ 448573 h 1461108"/>
                <a:gd name="connsiteX65" fmla="*/ 2130725 w 4685320"/>
                <a:gd name="connsiteY65" fmla="*/ 396815 h 1461108"/>
                <a:gd name="connsiteX66" fmla="*/ 2113472 w 4685320"/>
                <a:gd name="connsiteY66" fmla="*/ 284671 h 1461108"/>
                <a:gd name="connsiteX67" fmla="*/ 2087593 w 4685320"/>
                <a:gd name="connsiteY67" fmla="*/ 293298 h 1461108"/>
                <a:gd name="connsiteX68" fmla="*/ 2061713 w 4685320"/>
                <a:gd name="connsiteY68" fmla="*/ 319177 h 1461108"/>
                <a:gd name="connsiteX69" fmla="*/ 2027208 w 4685320"/>
                <a:gd name="connsiteY69" fmla="*/ 370936 h 1461108"/>
                <a:gd name="connsiteX70" fmla="*/ 2009955 w 4685320"/>
                <a:gd name="connsiteY70" fmla="*/ 396815 h 1461108"/>
                <a:gd name="connsiteX71" fmla="*/ 1984076 w 4685320"/>
                <a:gd name="connsiteY71" fmla="*/ 414068 h 1461108"/>
                <a:gd name="connsiteX72" fmla="*/ 1940944 w 4685320"/>
                <a:gd name="connsiteY72" fmla="*/ 491705 h 1461108"/>
                <a:gd name="connsiteX73" fmla="*/ 1923691 w 4685320"/>
                <a:gd name="connsiteY73" fmla="*/ 517585 h 1461108"/>
                <a:gd name="connsiteX74" fmla="*/ 1897812 w 4685320"/>
                <a:gd name="connsiteY74" fmla="*/ 526211 h 1461108"/>
                <a:gd name="connsiteX75" fmla="*/ 1871932 w 4685320"/>
                <a:gd name="connsiteY75" fmla="*/ 543464 h 1461108"/>
                <a:gd name="connsiteX76" fmla="*/ 1863306 w 4685320"/>
                <a:gd name="connsiteY76" fmla="*/ 569343 h 1461108"/>
                <a:gd name="connsiteX77" fmla="*/ 1846053 w 4685320"/>
                <a:gd name="connsiteY77" fmla="*/ 595222 h 1461108"/>
                <a:gd name="connsiteX78" fmla="*/ 1820174 w 4685320"/>
                <a:gd name="connsiteY78" fmla="*/ 646981 h 1461108"/>
                <a:gd name="connsiteX79" fmla="*/ 1794295 w 4685320"/>
                <a:gd name="connsiteY79" fmla="*/ 698739 h 1461108"/>
                <a:gd name="connsiteX80" fmla="*/ 1759789 w 4685320"/>
                <a:gd name="connsiteY80" fmla="*/ 715992 h 1461108"/>
                <a:gd name="connsiteX81" fmla="*/ 1682151 w 4685320"/>
                <a:gd name="connsiteY81" fmla="*/ 698739 h 1461108"/>
                <a:gd name="connsiteX82" fmla="*/ 1630393 w 4685320"/>
                <a:gd name="connsiteY82" fmla="*/ 655607 h 1461108"/>
                <a:gd name="connsiteX83" fmla="*/ 1613140 w 4685320"/>
                <a:gd name="connsiteY83" fmla="*/ 629728 h 1461108"/>
                <a:gd name="connsiteX84" fmla="*/ 1578634 w 4685320"/>
                <a:gd name="connsiteY84" fmla="*/ 552090 h 1461108"/>
                <a:gd name="connsiteX85" fmla="*/ 1544128 w 4685320"/>
                <a:gd name="connsiteY85" fmla="*/ 474452 h 1461108"/>
                <a:gd name="connsiteX86" fmla="*/ 1518249 w 4685320"/>
                <a:gd name="connsiteY86" fmla="*/ 483079 h 1461108"/>
                <a:gd name="connsiteX87" fmla="*/ 1466491 w 4685320"/>
                <a:gd name="connsiteY87" fmla="*/ 517585 h 1461108"/>
                <a:gd name="connsiteX88" fmla="*/ 1414732 w 4685320"/>
                <a:gd name="connsiteY88" fmla="*/ 508958 h 1461108"/>
                <a:gd name="connsiteX89" fmla="*/ 1354347 w 4685320"/>
                <a:gd name="connsiteY89" fmla="*/ 439947 h 1461108"/>
                <a:gd name="connsiteX90" fmla="*/ 1302589 w 4685320"/>
                <a:gd name="connsiteY90" fmla="*/ 388188 h 1461108"/>
                <a:gd name="connsiteX91" fmla="*/ 1285336 w 4685320"/>
                <a:gd name="connsiteY91" fmla="*/ 362309 h 1461108"/>
                <a:gd name="connsiteX92" fmla="*/ 1259457 w 4685320"/>
                <a:gd name="connsiteY92" fmla="*/ 336430 h 1461108"/>
                <a:gd name="connsiteX93" fmla="*/ 1233578 w 4685320"/>
                <a:gd name="connsiteY93" fmla="*/ 284671 h 1461108"/>
                <a:gd name="connsiteX94" fmla="*/ 1216325 w 4685320"/>
                <a:gd name="connsiteY94" fmla="*/ 232913 h 1461108"/>
                <a:gd name="connsiteX95" fmla="*/ 1181819 w 4685320"/>
                <a:gd name="connsiteY95" fmla="*/ 181154 h 1461108"/>
                <a:gd name="connsiteX96" fmla="*/ 1147313 w 4685320"/>
                <a:gd name="connsiteY96" fmla="*/ 138022 h 1461108"/>
                <a:gd name="connsiteX97" fmla="*/ 1104181 w 4685320"/>
                <a:gd name="connsiteY97" fmla="*/ 94890 h 1461108"/>
                <a:gd name="connsiteX98" fmla="*/ 1061049 w 4685320"/>
                <a:gd name="connsiteY98" fmla="*/ 86264 h 1461108"/>
                <a:gd name="connsiteX99" fmla="*/ 1000664 w 4685320"/>
                <a:gd name="connsiteY99" fmla="*/ 69011 h 1461108"/>
                <a:gd name="connsiteX100" fmla="*/ 974785 w 4685320"/>
                <a:gd name="connsiteY100" fmla="*/ 17252 h 1461108"/>
                <a:gd name="connsiteX101" fmla="*/ 948906 w 4685320"/>
                <a:gd name="connsiteY101" fmla="*/ 0 h 1461108"/>
                <a:gd name="connsiteX102" fmla="*/ 923027 w 4685320"/>
                <a:gd name="connsiteY102" fmla="*/ 8626 h 1461108"/>
                <a:gd name="connsiteX103" fmla="*/ 897147 w 4685320"/>
                <a:gd name="connsiteY103" fmla="*/ 60385 h 1461108"/>
                <a:gd name="connsiteX104" fmla="*/ 879895 w 4685320"/>
                <a:gd name="connsiteY104" fmla="*/ 86264 h 1461108"/>
                <a:gd name="connsiteX105" fmla="*/ 862642 w 4685320"/>
                <a:gd name="connsiteY105" fmla="*/ 155275 h 1461108"/>
                <a:gd name="connsiteX106" fmla="*/ 854015 w 4685320"/>
                <a:gd name="connsiteY106" fmla="*/ 189781 h 1461108"/>
                <a:gd name="connsiteX107" fmla="*/ 819510 w 4685320"/>
                <a:gd name="connsiteY107" fmla="*/ 267419 h 1461108"/>
                <a:gd name="connsiteX108" fmla="*/ 793630 w 4685320"/>
                <a:gd name="connsiteY108" fmla="*/ 276045 h 1461108"/>
                <a:gd name="connsiteX109" fmla="*/ 741872 w 4685320"/>
                <a:gd name="connsiteY109" fmla="*/ 310551 h 1461108"/>
                <a:gd name="connsiteX110" fmla="*/ 690113 w 4685320"/>
                <a:gd name="connsiteY110" fmla="*/ 327803 h 1461108"/>
                <a:gd name="connsiteX111" fmla="*/ 638355 w 4685320"/>
                <a:gd name="connsiteY111" fmla="*/ 370936 h 1461108"/>
                <a:gd name="connsiteX112" fmla="*/ 586596 w 4685320"/>
                <a:gd name="connsiteY112" fmla="*/ 405441 h 1461108"/>
                <a:gd name="connsiteX113" fmla="*/ 560717 w 4685320"/>
                <a:gd name="connsiteY113" fmla="*/ 431320 h 1461108"/>
                <a:gd name="connsiteX114" fmla="*/ 534838 w 4685320"/>
                <a:gd name="connsiteY114" fmla="*/ 448573 h 1461108"/>
                <a:gd name="connsiteX115" fmla="*/ 500332 w 4685320"/>
                <a:gd name="connsiteY115" fmla="*/ 500332 h 1461108"/>
                <a:gd name="connsiteX116" fmla="*/ 491706 w 4685320"/>
                <a:gd name="connsiteY116" fmla="*/ 526211 h 1461108"/>
                <a:gd name="connsiteX117" fmla="*/ 465827 w 4685320"/>
                <a:gd name="connsiteY117" fmla="*/ 534837 h 1461108"/>
                <a:gd name="connsiteX118" fmla="*/ 439947 w 4685320"/>
                <a:gd name="connsiteY118" fmla="*/ 552090 h 1461108"/>
                <a:gd name="connsiteX119" fmla="*/ 414068 w 4685320"/>
                <a:gd name="connsiteY119" fmla="*/ 560717 h 1461108"/>
                <a:gd name="connsiteX120" fmla="*/ 379562 w 4685320"/>
                <a:gd name="connsiteY120" fmla="*/ 577969 h 1461108"/>
                <a:gd name="connsiteX121" fmla="*/ 353683 w 4685320"/>
                <a:gd name="connsiteY121" fmla="*/ 595222 h 1461108"/>
                <a:gd name="connsiteX122" fmla="*/ 327804 w 4685320"/>
                <a:gd name="connsiteY122" fmla="*/ 603849 h 1461108"/>
                <a:gd name="connsiteX123" fmla="*/ 276045 w 4685320"/>
                <a:gd name="connsiteY123" fmla="*/ 629728 h 1461108"/>
                <a:gd name="connsiteX124" fmla="*/ 250166 w 4685320"/>
                <a:gd name="connsiteY124" fmla="*/ 621102 h 1461108"/>
                <a:gd name="connsiteX125" fmla="*/ 241540 w 4685320"/>
                <a:gd name="connsiteY125" fmla="*/ 595222 h 1461108"/>
                <a:gd name="connsiteX126" fmla="*/ 215661 w 4685320"/>
                <a:gd name="connsiteY126" fmla="*/ 569343 h 1461108"/>
                <a:gd name="connsiteX127" fmla="*/ 198408 w 4685320"/>
                <a:gd name="connsiteY127" fmla="*/ 543464 h 1461108"/>
                <a:gd name="connsiteX128" fmla="*/ 163902 w 4685320"/>
                <a:gd name="connsiteY128" fmla="*/ 534837 h 1461108"/>
                <a:gd name="connsiteX129" fmla="*/ 112144 w 4685320"/>
                <a:gd name="connsiteY129" fmla="*/ 560717 h 1461108"/>
                <a:gd name="connsiteX130" fmla="*/ 86264 w 4685320"/>
                <a:gd name="connsiteY130" fmla="*/ 569343 h 1461108"/>
                <a:gd name="connsiteX131" fmla="*/ 60385 w 4685320"/>
                <a:gd name="connsiteY131" fmla="*/ 1069675 h 1461108"/>
                <a:gd name="connsiteX132" fmla="*/ 43132 w 4685320"/>
                <a:gd name="connsiteY132" fmla="*/ 1155939 h 1461108"/>
                <a:gd name="connsiteX133" fmla="*/ 17253 w 4685320"/>
                <a:gd name="connsiteY133" fmla="*/ 1242203 h 1461108"/>
                <a:gd name="connsiteX134" fmla="*/ 8627 w 4685320"/>
                <a:gd name="connsiteY134" fmla="*/ 1268083 h 1461108"/>
                <a:gd name="connsiteX135" fmla="*/ 0 w 4685320"/>
                <a:gd name="connsiteY135" fmla="*/ 1293962 h 1461108"/>
                <a:gd name="connsiteX136" fmla="*/ 543464 w 4685320"/>
                <a:gd name="connsiteY136" fmla="*/ 1397479 h 1461108"/>
                <a:gd name="connsiteX137" fmla="*/ 2182483 w 4685320"/>
                <a:gd name="connsiteY137" fmla="*/ 1380226 h 1461108"/>
                <a:gd name="connsiteX138" fmla="*/ 2424023 w 4685320"/>
                <a:gd name="connsiteY138" fmla="*/ 1371600 h 1461108"/>
                <a:gd name="connsiteX139" fmla="*/ 2449902 w 4685320"/>
                <a:gd name="connsiteY139" fmla="*/ 1362973 h 1461108"/>
                <a:gd name="connsiteX140" fmla="*/ 2501661 w 4685320"/>
                <a:gd name="connsiteY140" fmla="*/ 1354347 h 1461108"/>
                <a:gd name="connsiteX141" fmla="*/ 2829464 w 4685320"/>
                <a:gd name="connsiteY141" fmla="*/ 1345720 h 1461108"/>
                <a:gd name="connsiteX142" fmla="*/ 3537842 w 4685320"/>
                <a:gd name="connsiteY142" fmla="*/ 1406105 h 1461108"/>
                <a:gd name="connsiteX143" fmla="*/ 3680524 w 4685320"/>
                <a:gd name="connsiteY143" fmla="*/ 1409347 h 1461108"/>
                <a:gd name="connsiteX144" fmla="*/ 3684348 w 4685320"/>
                <a:gd name="connsiteY144" fmla="*/ 1362974 h 1461108"/>
                <a:gd name="connsiteX145" fmla="*/ 3986271 w 4685320"/>
                <a:gd name="connsiteY145" fmla="*/ 1431984 h 1461108"/>
                <a:gd name="connsiteX146" fmla="*/ 4470363 w 4685320"/>
                <a:gd name="connsiteY146" fmla="*/ 1457864 h 1461108"/>
                <a:gd name="connsiteX147" fmla="*/ 4632385 w 4685320"/>
                <a:gd name="connsiteY147" fmla="*/ 1362973 h 1461108"/>
                <a:gd name="connsiteX148" fmla="*/ 4658264 w 4685320"/>
                <a:gd name="connsiteY148" fmla="*/ 1354347 h 1461108"/>
                <a:gd name="connsiteX149" fmla="*/ 4684144 w 4685320"/>
                <a:gd name="connsiteY149" fmla="*/ 1302588 h 1461108"/>
                <a:gd name="connsiteX0" fmla="*/ 4684144 w 4685320"/>
                <a:gd name="connsiteY0" fmla="*/ 1371600 h 1461108"/>
                <a:gd name="connsiteX1" fmla="*/ 4675517 w 4685320"/>
                <a:gd name="connsiteY1" fmla="*/ 1293962 h 1461108"/>
                <a:gd name="connsiteX2" fmla="*/ 4666891 w 4685320"/>
                <a:gd name="connsiteY2" fmla="*/ 1268083 h 1461108"/>
                <a:gd name="connsiteX3" fmla="*/ 4589253 w 4685320"/>
                <a:gd name="connsiteY3" fmla="*/ 1224951 h 1461108"/>
                <a:gd name="connsiteX4" fmla="*/ 4546121 w 4685320"/>
                <a:gd name="connsiteY4" fmla="*/ 1216324 h 1461108"/>
                <a:gd name="connsiteX5" fmla="*/ 4520242 w 4685320"/>
                <a:gd name="connsiteY5" fmla="*/ 1207698 h 1461108"/>
                <a:gd name="connsiteX6" fmla="*/ 4494362 w 4685320"/>
                <a:gd name="connsiteY6" fmla="*/ 1155939 h 1461108"/>
                <a:gd name="connsiteX7" fmla="*/ 4468483 w 4685320"/>
                <a:gd name="connsiteY7" fmla="*/ 1147313 h 1461108"/>
                <a:gd name="connsiteX8" fmla="*/ 4339087 w 4685320"/>
                <a:gd name="connsiteY8" fmla="*/ 1155939 h 1461108"/>
                <a:gd name="connsiteX9" fmla="*/ 4295955 w 4685320"/>
                <a:gd name="connsiteY9" fmla="*/ 1147313 h 1461108"/>
                <a:gd name="connsiteX10" fmla="*/ 4278702 w 4685320"/>
                <a:gd name="connsiteY10" fmla="*/ 1121434 h 1461108"/>
                <a:gd name="connsiteX11" fmla="*/ 4175185 w 4685320"/>
                <a:gd name="connsiteY11" fmla="*/ 1104181 h 1461108"/>
                <a:gd name="connsiteX12" fmla="*/ 4149306 w 4685320"/>
                <a:gd name="connsiteY12" fmla="*/ 1078302 h 1461108"/>
                <a:gd name="connsiteX13" fmla="*/ 4088921 w 4685320"/>
                <a:gd name="connsiteY13" fmla="*/ 1000664 h 1461108"/>
                <a:gd name="connsiteX14" fmla="*/ 4063042 w 4685320"/>
                <a:gd name="connsiteY14" fmla="*/ 992037 h 1461108"/>
                <a:gd name="connsiteX15" fmla="*/ 4002657 w 4685320"/>
                <a:gd name="connsiteY15" fmla="*/ 957532 h 1461108"/>
                <a:gd name="connsiteX16" fmla="*/ 3942272 w 4685320"/>
                <a:gd name="connsiteY16" fmla="*/ 940279 h 1461108"/>
                <a:gd name="connsiteX17" fmla="*/ 3933645 w 4685320"/>
                <a:gd name="connsiteY17" fmla="*/ 914400 h 1461108"/>
                <a:gd name="connsiteX18" fmla="*/ 3925019 w 4685320"/>
                <a:gd name="connsiteY18" fmla="*/ 879894 h 1461108"/>
                <a:gd name="connsiteX19" fmla="*/ 3907766 w 4685320"/>
                <a:gd name="connsiteY19" fmla="*/ 828136 h 1461108"/>
                <a:gd name="connsiteX20" fmla="*/ 3821502 w 4685320"/>
                <a:gd name="connsiteY20" fmla="*/ 854015 h 1461108"/>
                <a:gd name="connsiteX21" fmla="*/ 3743864 w 4685320"/>
                <a:gd name="connsiteY21" fmla="*/ 888520 h 1461108"/>
                <a:gd name="connsiteX22" fmla="*/ 3692106 w 4685320"/>
                <a:gd name="connsiteY22" fmla="*/ 879894 h 1461108"/>
                <a:gd name="connsiteX23" fmla="*/ 3648974 w 4685320"/>
                <a:gd name="connsiteY23" fmla="*/ 828136 h 1461108"/>
                <a:gd name="connsiteX24" fmla="*/ 3623095 w 4685320"/>
                <a:gd name="connsiteY24" fmla="*/ 802256 h 1461108"/>
                <a:gd name="connsiteX25" fmla="*/ 3614468 w 4685320"/>
                <a:gd name="connsiteY25" fmla="*/ 776377 h 1461108"/>
                <a:gd name="connsiteX26" fmla="*/ 3562710 w 4685320"/>
                <a:gd name="connsiteY26" fmla="*/ 750498 h 1461108"/>
                <a:gd name="connsiteX27" fmla="*/ 3303917 w 4685320"/>
                <a:gd name="connsiteY27" fmla="*/ 741871 h 1461108"/>
                <a:gd name="connsiteX28" fmla="*/ 3252159 w 4685320"/>
                <a:gd name="connsiteY28" fmla="*/ 715992 h 1461108"/>
                <a:gd name="connsiteX29" fmla="*/ 3226279 w 4685320"/>
                <a:gd name="connsiteY29" fmla="*/ 664234 h 1461108"/>
                <a:gd name="connsiteX30" fmla="*/ 3217653 w 4685320"/>
                <a:gd name="connsiteY30" fmla="*/ 629728 h 1461108"/>
                <a:gd name="connsiteX31" fmla="*/ 3209027 w 4685320"/>
                <a:gd name="connsiteY31" fmla="*/ 577969 h 1461108"/>
                <a:gd name="connsiteX32" fmla="*/ 3200400 w 4685320"/>
                <a:gd name="connsiteY32" fmla="*/ 552090 h 1461108"/>
                <a:gd name="connsiteX33" fmla="*/ 3174521 w 4685320"/>
                <a:gd name="connsiteY33" fmla="*/ 543464 h 1461108"/>
                <a:gd name="connsiteX34" fmla="*/ 3122762 w 4685320"/>
                <a:gd name="connsiteY34" fmla="*/ 508958 h 1461108"/>
                <a:gd name="connsiteX35" fmla="*/ 3096883 w 4685320"/>
                <a:gd name="connsiteY35" fmla="*/ 491705 h 1461108"/>
                <a:gd name="connsiteX36" fmla="*/ 3079630 w 4685320"/>
                <a:gd name="connsiteY36" fmla="*/ 405441 h 1461108"/>
                <a:gd name="connsiteX37" fmla="*/ 3062378 w 4685320"/>
                <a:gd name="connsiteY37" fmla="*/ 353683 h 1461108"/>
                <a:gd name="connsiteX38" fmla="*/ 3010619 w 4685320"/>
                <a:gd name="connsiteY38" fmla="*/ 319177 h 1461108"/>
                <a:gd name="connsiteX39" fmla="*/ 2993366 w 4685320"/>
                <a:gd name="connsiteY39" fmla="*/ 293298 h 1461108"/>
                <a:gd name="connsiteX40" fmla="*/ 2967487 w 4685320"/>
                <a:gd name="connsiteY40" fmla="*/ 276045 h 1461108"/>
                <a:gd name="connsiteX41" fmla="*/ 2932981 w 4685320"/>
                <a:gd name="connsiteY41" fmla="*/ 224286 h 1461108"/>
                <a:gd name="connsiteX42" fmla="*/ 2915728 w 4685320"/>
                <a:gd name="connsiteY42" fmla="*/ 198407 h 1461108"/>
                <a:gd name="connsiteX43" fmla="*/ 2889849 w 4685320"/>
                <a:gd name="connsiteY43" fmla="*/ 189781 h 1461108"/>
                <a:gd name="connsiteX44" fmla="*/ 2863970 w 4685320"/>
                <a:gd name="connsiteY44" fmla="*/ 207034 h 1461108"/>
                <a:gd name="connsiteX45" fmla="*/ 2838091 w 4685320"/>
                <a:gd name="connsiteY45" fmla="*/ 284671 h 1461108"/>
                <a:gd name="connsiteX46" fmla="*/ 2820838 w 4685320"/>
                <a:gd name="connsiteY46" fmla="*/ 353683 h 1461108"/>
                <a:gd name="connsiteX47" fmla="*/ 2786332 w 4685320"/>
                <a:gd name="connsiteY47" fmla="*/ 405441 h 1461108"/>
                <a:gd name="connsiteX48" fmla="*/ 2743200 w 4685320"/>
                <a:gd name="connsiteY48" fmla="*/ 448573 h 1461108"/>
                <a:gd name="connsiteX49" fmla="*/ 2717321 w 4685320"/>
                <a:gd name="connsiteY49" fmla="*/ 457200 h 1461108"/>
                <a:gd name="connsiteX50" fmla="*/ 2665562 w 4685320"/>
                <a:gd name="connsiteY50" fmla="*/ 491705 h 1461108"/>
                <a:gd name="connsiteX51" fmla="*/ 2605178 w 4685320"/>
                <a:gd name="connsiteY51" fmla="*/ 569343 h 1461108"/>
                <a:gd name="connsiteX52" fmla="*/ 2562045 w 4685320"/>
                <a:gd name="connsiteY52" fmla="*/ 612475 h 1461108"/>
                <a:gd name="connsiteX53" fmla="*/ 2518913 w 4685320"/>
                <a:gd name="connsiteY53" fmla="*/ 655607 h 1461108"/>
                <a:gd name="connsiteX54" fmla="*/ 2493034 w 4685320"/>
                <a:gd name="connsiteY54" fmla="*/ 681486 h 1461108"/>
                <a:gd name="connsiteX55" fmla="*/ 2467155 w 4685320"/>
                <a:gd name="connsiteY55" fmla="*/ 690113 h 1461108"/>
                <a:gd name="connsiteX56" fmla="*/ 2415396 w 4685320"/>
                <a:gd name="connsiteY56" fmla="*/ 715992 h 1461108"/>
                <a:gd name="connsiteX57" fmla="*/ 2389517 w 4685320"/>
                <a:gd name="connsiteY57" fmla="*/ 707366 h 1461108"/>
                <a:gd name="connsiteX58" fmla="*/ 2346385 w 4685320"/>
                <a:gd name="connsiteY58" fmla="*/ 655607 h 1461108"/>
                <a:gd name="connsiteX59" fmla="*/ 2320506 w 4685320"/>
                <a:gd name="connsiteY59" fmla="*/ 629728 h 1461108"/>
                <a:gd name="connsiteX60" fmla="*/ 2303253 w 4685320"/>
                <a:gd name="connsiteY60" fmla="*/ 603849 h 1461108"/>
                <a:gd name="connsiteX61" fmla="*/ 2277374 w 4685320"/>
                <a:gd name="connsiteY61" fmla="*/ 595222 h 1461108"/>
                <a:gd name="connsiteX62" fmla="*/ 2225615 w 4685320"/>
                <a:gd name="connsiteY62" fmla="*/ 560717 h 1461108"/>
                <a:gd name="connsiteX63" fmla="*/ 2173857 w 4685320"/>
                <a:gd name="connsiteY63" fmla="*/ 526211 h 1461108"/>
                <a:gd name="connsiteX64" fmla="*/ 2147978 w 4685320"/>
                <a:gd name="connsiteY64" fmla="*/ 448573 h 1461108"/>
                <a:gd name="connsiteX65" fmla="*/ 2130725 w 4685320"/>
                <a:gd name="connsiteY65" fmla="*/ 396815 h 1461108"/>
                <a:gd name="connsiteX66" fmla="*/ 2113472 w 4685320"/>
                <a:gd name="connsiteY66" fmla="*/ 284671 h 1461108"/>
                <a:gd name="connsiteX67" fmla="*/ 2087593 w 4685320"/>
                <a:gd name="connsiteY67" fmla="*/ 293298 h 1461108"/>
                <a:gd name="connsiteX68" fmla="*/ 2061713 w 4685320"/>
                <a:gd name="connsiteY68" fmla="*/ 319177 h 1461108"/>
                <a:gd name="connsiteX69" fmla="*/ 2027208 w 4685320"/>
                <a:gd name="connsiteY69" fmla="*/ 370936 h 1461108"/>
                <a:gd name="connsiteX70" fmla="*/ 2009955 w 4685320"/>
                <a:gd name="connsiteY70" fmla="*/ 396815 h 1461108"/>
                <a:gd name="connsiteX71" fmla="*/ 1984076 w 4685320"/>
                <a:gd name="connsiteY71" fmla="*/ 414068 h 1461108"/>
                <a:gd name="connsiteX72" fmla="*/ 1940944 w 4685320"/>
                <a:gd name="connsiteY72" fmla="*/ 491705 h 1461108"/>
                <a:gd name="connsiteX73" fmla="*/ 1923691 w 4685320"/>
                <a:gd name="connsiteY73" fmla="*/ 517585 h 1461108"/>
                <a:gd name="connsiteX74" fmla="*/ 1897812 w 4685320"/>
                <a:gd name="connsiteY74" fmla="*/ 526211 h 1461108"/>
                <a:gd name="connsiteX75" fmla="*/ 1871932 w 4685320"/>
                <a:gd name="connsiteY75" fmla="*/ 543464 h 1461108"/>
                <a:gd name="connsiteX76" fmla="*/ 1863306 w 4685320"/>
                <a:gd name="connsiteY76" fmla="*/ 569343 h 1461108"/>
                <a:gd name="connsiteX77" fmla="*/ 1846053 w 4685320"/>
                <a:gd name="connsiteY77" fmla="*/ 595222 h 1461108"/>
                <a:gd name="connsiteX78" fmla="*/ 1820174 w 4685320"/>
                <a:gd name="connsiteY78" fmla="*/ 646981 h 1461108"/>
                <a:gd name="connsiteX79" fmla="*/ 1794295 w 4685320"/>
                <a:gd name="connsiteY79" fmla="*/ 698739 h 1461108"/>
                <a:gd name="connsiteX80" fmla="*/ 1759789 w 4685320"/>
                <a:gd name="connsiteY80" fmla="*/ 715992 h 1461108"/>
                <a:gd name="connsiteX81" fmla="*/ 1682151 w 4685320"/>
                <a:gd name="connsiteY81" fmla="*/ 698739 h 1461108"/>
                <a:gd name="connsiteX82" fmla="*/ 1630393 w 4685320"/>
                <a:gd name="connsiteY82" fmla="*/ 655607 h 1461108"/>
                <a:gd name="connsiteX83" fmla="*/ 1613140 w 4685320"/>
                <a:gd name="connsiteY83" fmla="*/ 629728 h 1461108"/>
                <a:gd name="connsiteX84" fmla="*/ 1578634 w 4685320"/>
                <a:gd name="connsiteY84" fmla="*/ 552090 h 1461108"/>
                <a:gd name="connsiteX85" fmla="*/ 1544128 w 4685320"/>
                <a:gd name="connsiteY85" fmla="*/ 474452 h 1461108"/>
                <a:gd name="connsiteX86" fmla="*/ 1518249 w 4685320"/>
                <a:gd name="connsiteY86" fmla="*/ 483079 h 1461108"/>
                <a:gd name="connsiteX87" fmla="*/ 1466491 w 4685320"/>
                <a:gd name="connsiteY87" fmla="*/ 517585 h 1461108"/>
                <a:gd name="connsiteX88" fmla="*/ 1414732 w 4685320"/>
                <a:gd name="connsiteY88" fmla="*/ 508958 h 1461108"/>
                <a:gd name="connsiteX89" fmla="*/ 1354347 w 4685320"/>
                <a:gd name="connsiteY89" fmla="*/ 439947 h 1461108"/>
                <a:gd name="connsiteX90" fmla="*/ 1302589 w 4685320"/>
                <a:gd name="connsiteY90" fmla="*/ 388188 h 1461108"/>
                <a:gd name="connsiteX91" fmla="*/ 1285336 w 4685320"/>
                <a:gd name="connsiteY91" fmla="*/ 362309 h 1461108"/>
                <a:gd name="connsiteX92" fmla="*/ 1259457 w 4685320"/>
                <a:gd name="connsiteY92" fmla="*/ 336430 h 1461108"/>
                <a:gd name="connsiteX93" fmla="*/ 1233578 w 4685320"/>
                <a:gd name="connsiteY93" fmla="*/ 284671 h 1461108"/>
                <a:gd name="connsiteX94" fmla="*/ 1216325 w 4685320"/>
                <a:gd name="connsiteY94" fmla="*/ 232913 h 1461108"/>
                <a:gd name="connsiteX95" fmla="*/ 1181819 w 4685320"/>
                <a:gd name="connsiteY95" fmla="*/ 181154 h 1461108"/>
                <a:gd name="connsiteX96" fmla="*/ 1147313 w 4685320"/>
                <a:gd name="connsiteY96" fmla="*/ 138022 h 1461108"/>
                <a:gd name="connsiteX97" fmla="*/ 1104181 w 4685320"/>
                <a:gd name="connsiteY97" fmla="*/ 94890 h 1461108"/>
                <a:gd name="connsiteX98" fmla="*/ 1061049 w 4685320"/>
                <a:gd name="connsiteY98" fmla="*/ 86264 h 1461108"/>
                <a:gd name="connsiteX99" fmla="*/ 1000664 w 4685320"/>
                <a:gd name="connsiteY99" fmla="*/ 69011 h 1461108"/>
                <a:gd name="connsiteX100" fmla="*/ 974785 w 4685320"/>
                <a:gd name="connsiteY100" fmla="*/ 17252 h 1461108"/>
                <a:gd name="connsiteX101" fmla="*/ 948906 w 4685320"/>
                <a:gd name="connsiteY101" fmla="*/ 0 h 1461108"/>
                <a:gd name="connsiteX102" fmla="*/ 923027 w 4685320"/>
                <a:gd name="connsiteY102" fmla="*/ 8626 h 1461108"/>
                <a:gd name="connsiteX103" fmla="*/ 897147 w 4685320"/>
                <a:gd name="connsiteY103" fmla="*/ 60385 h 1461108"/>
                <a:gd name="connsiteX104" fmla="*/ 879895 w 4685320"/>
                <a:gd name="connsiteY104" fmla="*/ 86264 h 1461108"/>
                <a:gd name="connsiteX105" fmla="*/ 862642 w 4685320"/>
                <a:gd name="connsiteY105" fmla="*/ 155275 h 1461108"/>
                <a:gd name="connsiteX106" fmla="*/ 854015 w 4685320"/>
                <a:gd name="connsiteY106" fmla="*/ 189781 h 1461108"/>
                <a:gd name="connsiteX107" fmla="*/ 819510 w 4685320"/>
                <a:gd name="connsiteY107" fmla="*/ 267419 h 1461108"/>
                <a:gd name="connsiteX108" fmla="*/ 793630 w 4685320"/>
                <a:gd name="connsiteY108" fmla="*/ 276045 h 1461108"/>
                <a:gd name="connsiteX109" fmla="*/ 741872 w 4685320"/>
                <a:gd name="connsiteY109" fmla="*/ 310551 h 1461108"/>
                <a:gd name="connsiteX110" fmla="*/ 690113 w 4685320"/>
                <a:gd name="connsiteY110" fmla="*/ 327803 h 1461108"/>
                <a:gd name="connsiteX111" fmla="*/ 638355 w 4685320"/>
                <a:gd name="connsiteY111" fmla="*/ 370936 h 1461108"/>
                <a:gd name="connsiteX112" fmla="*/ 586596 w 4685320"/>
                <a:gd name="connsiteY112" fmla="*/ 405441 h 1461108"/>
                <a:gd name="connsiteX113" fmla="*/ 560717 w 4685320"/>
                <a:gd name="connsiteY113" fmla="*/ 431320 h 1461108"/>
                <a:gd name="connsiteX114" fmla="*/ 534838 w 4685320"/>
                <a:gd name="connsiteY114" fmla="*/ 448573 h 1461108"/>
                <a:gd name="connsiteX115" fmla="*/ 500332 w 4685320"/>
                <a:gd name="connsiteY115" fmla="*/ 500332 h 1461108"/>
                <a:gd name="connsiteX116" fmla="*/ 491706 w 4685320"/>
                <a:gd name="connsiteY116" fmla="*/ 526211 h 1461108"/>
                <a:gd name="connsiteX117" fmla="*/ 465827 w 4685320"/>
                <a:gd name="connsiteY117" fmla="*/ 534837 h 1461108"/>
                <a:gd name="connsiteX118" fmla="*/ 439947 w 4685320"/>
                <a:gd name="connsiteY118" fmla="*/ 552090 h 1461108"/>
                <a:gd name="connsiteX119" fmla="*/ 414068 w 4685320"/>
                <a:gd name="connsiteY119" fmla="*/ 560717 h 1461108"/>
                <a:gd name="connsiteX120" fmla="*/ 379562 w 4685320"/>
                <a:gd name="connsiteY120" fmla="*/ 577969 h 1461108"/>
                <a:gd name="connsiteX121" fmla="*/ 353683 w 4685320"/>
                <a:gd name="connsiteY121" fmla="*/ 595222 h 1461108"/>
                <a:gd name="connsiteX122" fmla="*/ 327804 w 4685320"/>
                <a:gd name="connsiteY122" fmla="*/ 603849 h 1461108"/>
                <a:gd name="connsiteX123" fmla="*/ 276045 w 4685320"/>
                <a:gd name="connsiteY123" fmla="*/ 629728 h 1461108"/>
                <a:gd name="connsiteX124" fmla="*/ 250166 w 4685320"/>
                <a:gd name="connsiteY124" fmla="*/ 621102 h 1461108"/>
                <a:gd name="connsiteX125" fmla="*/ 241540 w 4685320"/>
                <a:gd name="connsiteY125" fmla="*/ 595222 h 1461108"/>
                <a:gd name="connsiteX126" fmla="*/ 215661 w 4685320"/>
                <a:gd name="connsiteY126" fmla="*/ 569343 h 1461108"/>
                <a:gd name="connsiteX127" fmla="*/ 198408 w 4685320"/>
                <a:gd name="connsiteY127" fmla="*/ 543464 h 1461108"/>
                <a:gd name="connsiteX128" fmla="*/ 163902 w 4685320"/>
                <a:gd name="connsiteY128" fmla="*/ 534837 h 1461108"/>
                <a:gd name="connsiteX129" fmla="*/ 112144 w 4685320"/>
                <a:gd name="connsiteY129" fmla="*/ 560717 h 1461108"/>
                <a:gd name="connsiteX130" fmla="*/ 86264 w 4685320"/>
                <a:gd name="connsiteY130" fmla="*/ 569343 h 1461108"/>
                <a:gd name="connsiteX131" fmla="*/ 60385 w 4685320"/>
                <a:gd name="connsiteY131" fmla="*/ 1069675 h 1461108"/>
                <a:gd name="connsiteX132" fmla="*/ 43132 w 4685320"/>
                <a:gd name="connsiteY132" fmla="*/ 1155939 h 1461108"/>
                <a:gd name="connsiteX133" fmla="*/ 17253 w 4685320"/>
                <a:gd name="connsiteY133" fmla="*/ 1242203 h 1461108"/>
                <a:gd name="connsiteX134" fmla="*/ 8627 w 4685320"/>
                <a:gd name="connsiteY134" fmla="*/ 1268083 h 1461108"/>
                <a:gd name="connsiteX135" fmla="*/ 0 w 4685320"/>
                <a:gd name="connsiteY135" fmla="*/ 1293962 h 1461108"/>
                <a:gd name="connsiteX136" fmla="*/ 543464 w 4685320"/>
                <a:gd name="connsiteY136" fmla="*/ 1397479 h 1461108"/>
                <a:gd name="connsiteX137" fmla="*/ 2182483 w 4685320"/>
                <a:gd name="connsiteY137" fmla="*/ 1380226 h 1461108"/>
                <a:gd name="connsiteX138" fmla="*/ 2424023 w 4685320"/>
                <a:gd name="connsiteY138" fmla="*/ 1371600 h 1461108"/>
                <a:gd name="connsiteX139" fmla="*/ 2449902 w 4685320"/>
                <a:gd name="connsiteY139" fmla="*/ 1362973 h 1461108"/>
                <a:gd name="connsiteX140" fmla="*/ 2501661 w 4685320"/>
                <a:gd name="connsiteY140" fmla="*/ 1354347 h 1461108"/>
                <a:gd name="connsiteX141" fmla="*/ 2897320 w 4685320"/>
                <a:gd name="connsiteY141" fmla="*/ 1293961 h 1461108"/>
                <a:gd name="connsiteX142" fmla="*/ 3537842 w 4685320"/>
                <a:gd name="connsiteY142" fmla="*/ 1406105 h 1461108"/>
                <a:gd name="connsiteX143" fmla="*/ 3680524 w 4685320"/>
                <a:gd name="connsiteY143" fmla="*/ 1409347 h 1461108"/>
                <a:gd name="connsiteX144" fmla="*/ 3684348 w 4685320"/>
                <a:gd name="connsiteY144" fmla="*/ 1362974 h 1461108"/>
                <a:gd name="connsiteX145" fmla="*/ 3986271 w 4685320"/>
                <a:gd name="connsiteY145" fmla="*/ 1431984 h 1461108"/>
                <a:gd name="connsiteX146" fmla="*/ 4470363 w 4685320"/>
                <a:gd name="connsiteY146" fmla="*/ 1457864 h 1461108"/>
                <a:gd name="connsiteX147" fmla="*/ 4632385 w 4685320"/>
                <a:gd name="connsiteY147" fmla="*/ 1362973 h 1461108"/>
                <a:gd name="connsiteX148" fmla="*/ 4658264 w 4685320"/>
                <a:gd name="connsiteY148" fmla="*/ 1354347 h 1461108"/>
                <a:gd name="connsiteX149" fmla="*/ 4684144 w 4685320"/>
                <a:gd name="connsiteY149" fmla="*/ 1302588 h 1461108"/>
                <a:gd name="connsiteX0" fmla="*/ 4684144 w 4685320"/>
                <a:gd name="connsiteY0" fmla="*/ 1371600 h 1461108"/>
                <a:gd name="connsiteX1" fmla="*/ 4675517 w 4685320"/>
                <a:gd name="connsiteY1" fmla="*/ 1293962 h 1461108"/>
                <a:gd name="connsiteX2" fmla="*/ 4666891 w 4685320"/>
                <a:gd name="connsiteY2" fmla="*/ 1268083 h 1461108"/>
                <a:gd name="connsiteX3" fmla="*/ 4589253 w 4685320"/>
                <a:gd name="connsiteY3" fmla="*/ 1224951 h 1461108"/>
                <a:gd name="connsiteX4" fmla="*/ 4546121 w 4685320"/>
                <a:gd name="connsiteY4" fmla="*/ 1216324 h 1461108"/>
                <a:gd name="connsiteX5" fmla="*/ 4520242 w 4685320"/>
                <a:gd name="connsiteY5" fmla="*/ 1207698 h 1461108"/>
                <a:gd name="connsiteX6" fmla="*/ 4494362 w 4685320"/>
                <a:gd name="connsiteY6" fmla="*/ 1155939 h 1461108"/>
                <a:gd name="connsiteX7" fmla="*/ 4468483 w 4685320"/>
                <a:gd name="connsiteY7" fmla="*/ 1147313 h 1461108"/>
                <a:gd name="connsiteX8" fmla="*/ 4339087 w 4685320"/>
                <a:gd name="connsiteY8" fmla="*/ 1155939 h 1461108"/>
                <a:gd name="connsiteX9" fmla="*/ 4295955 w 4685320"/>
                <a:gd name="connsiteY9" fmla="*/ 1147313 h 1461108"/>
                <a:gd name="connsiteX10" fmla="*/ 4278702 w 4685320"/>
                <a:gd name="connsiteY10" fmla="*/ 1121434 h 1461108"/>
                <a:gd name="connsiteX11" fmla="*/ 4175185 w 4685320"/>
                <a:gd name="connsiteY11" fmla="*/ 1104181 h 1461108"/>
                <a:gd name="connsiteX12" fmla="*/ 4149306 w 4685320"/>
                <a:gd name="connsiteY12" fmla="*/ 1078302 h 1461108"/>
                <a:gd name="connsiteX13" fmla="*/ 4088921 w 4685320"/>
                <a:gd name="connsiteY13" fmla="*/ 1000664 h 1461108"/>
                <a:gd name="connsiteX14" fmla="*/ 4063042 w 4685320"/>
                <a:gd name="connsiteY14" fmla="*/ 992037 h 1461108"/>
                <a:gd name="connsiteX15" fmla="*/ 4002657 w 4685320"/>
                <a:gd name="connsiteY15" fmla="*/ 957532 h 1461108"/>
                <a:gd name="connsiteX16" fmla="*/ 3942272 w 4685320"/>
                <a:gd name="connsiteY16" fmla="*/ 940279 h 1461108"/>
                <a:gd name="connsiteX17" fmla="*/ 3933645 w 4685320"/>
                <a:gd name="connsiteY17" fmla="*/ 914400 h 1461108"/>
                <a:gd name="connsiteX18" fmla="*/ 3925019 w 4685320"/>
                <a:gd name="connsiteY18" fmla="*/ 879894 h 1461108"/>
                <a:gd name="connsiteX19" fmla="*/ 3907766 w 4685320"/>
                <a:gd name="connsiteY19" fmla="*/ 828136 h 1461108"/>
                <a:gd name="connsiteX20" fmla="*/ 3821502 w 4685320"/>
                <a:gd name="connsiteY20" fmla="*/ 854015 h 1461108"/>
                <a:gd name="connsiteX21" fmla="*/ 3743864 w 4685320"/>
                <a:gd name="connsiteY21" fmla="*/ 888520 h 1461108"/>
                <a:gd name="connsiteX22" fmla="*/ 3692106 w 4685320"/>
                <a:gd name="connsiteY22" fmla="*/ 879894 h 1461108"/>
                <a:gd name="connsiteX23" fmla="*/ 3648974 w 4685320"/>
                <a:gd name="connsiteY23" fmla="*/ 828136 h 1461108"/>
                <a:gd name="connsiteX24" fmla="*/ 3623095 w 4685320"/>
                <a:gd name="connsiteY24" fmla="*/ 802256 h 1461108"/>
                <a:gd name="connsiteX25" fmla="*/ 3614468 w 4685320"/>
                <a:gd name="connsiteY25" fmla="*/ 776377 h 1461108"/>
                <a:gd name="connsiteX26" fmla="*/ 3562710 w 4685320"/>
                <a:gd name="connsiteY26" fmla="*/ 750498 h 1461108"/>
                <a:gd name="connsiteX27" fmla="*/ 3303917 w 4685320"/>
                <a:gd name="connsiteY27" fmla="*/ 741871 h 1461108"/>
                <a:gd name="connsiteX28" fmla="*/ 3252159 w 4685320"/>
                <a:gd name="connsiteY28" fmla="*/ 715992 h 1461108"/>
                <a:gd name="connsiteX29" fmla="*/ 3226279 w 4685320"/>
                <a:gd name="connsiteY29" fmla="*/ 664234 h 1461108"/>
                <a:gd name="connsiteX30" fmla="*/ 3217653 w 4685320"/>
                <a:gd name="connsiteY30" fmla="*/ 629728 h 1461108"/>
                <a:gd name="connsiteX31" fmla="*/ 3209027 w 4685320"/>
                <a:gd name="connsiteY31" fmla="*/ 577969 h 1461108"/>
                <a:gd name="connsiteX32" fmla="*/ 3200400 w 4685320"/>
                <a:gd name="connsiteY32" fmla="*/ 552090 h 1461108"/>
                <a:gd name="connsiteX33" fmla="*/ 3174521 w 4685320"/>
                <a:gd name="connsiteY33" fmla="*/ 543464 h 1461108"/>
                <a:gd name="connsiteX34" fmla="*/ 3122762 w 4685320"/>
                <a:gd name="connsiteY34" fmla="*/ 508958 h 1461108"/>
                <a:gd name="connsiteX35" fmla="*/ 3096883 w 4685320"/>
                <a:gd name="connsiteY35" fmla="*/ 491705 h 1461108"/>
                <a:gd name="connsiteX36" fmla="*/ 3079630 w 4685320"/>
                <a:gd name="connsiteY36" fmla="*/ 405441 h 1461108"/>
                <a:gd name="connsiteX37" fmla="*/ 3062378 w 4685320"/>
                <a:gd name="connsiteY37" fmla="*/ 353683 h 1461108"/>
                <a:gd name="connsiteX38" fmla="*/ 3010619 w 4685320"/>
                <a:gd name="connsiteY38" fmla="*/ 319177 h 1461108"/>
                <a:gd name="connsiteX39" fmla="*/ 2993366 w 4685320"/>
                <a:gd name="connsiteY39" fmla="*/ 293298 h 1461108"/>
                <a:gd name="connsiteX40" fmla="*/ 2967487 w 4685320"/>
                <a:gd name="connsiteY40" fmla="*/ 276045 h 1461108"/>
                <a:gd name="connsiteX41" fmla="*/ 2932981 w 4685320"/>
                <a:gd name="connsiteY41" fmla="*/ 224286 h 1461108"/>
                <a:gd name="connsiteX42" fmla="*/ 2915728 w 4685320"/>
                <a:gd name="connsiteY42" fmla="*/ 198407 h 1461108"/>
                <a:gd name="connsiteX43" fmla="*/ 2889849 w 4685320"/>
                <a:gd name="connsiteY43" fmla="*/ 189781 h 1461108"/>
                <a:gd name="connsiteX44" fmla="*/ 2863970 w 4685320"/>
                <a:gd name="connsiteY44" fmla="*/ 207034 h 1461108"/>
                <a:gd name="connsiteX45" fmla="*/ 2838091 w 4685320"/>
                <a:gd name="connsiteY45" fmla="*/ 284671 h 1461108"/>
                <a:gd name="connsiteX46" fmla="*/ 2820838 w 4685320"/>
                <a:gd name="connsiteY46" fmla="*/ 353683 h 1461108"/>
                <a:gd name="connsiteX47" fmla="*/ 2786332 w 4685320"/>
                <a:gd name="connsiteY47" fmla="*/ 405441 h 1461108"/>
                <a:gd name="connsiteX48" fmla="*/ 2743200 w 4685320"/>
                <a:gd name="connsiteY48" fmla="*/ 448573 h 1461108"/>
                <a:gd name="connsiteX49" fmla="*/ 2717321 w 4685320"/>
                <a:gd name="connsiteY49" fmla="*/ 457200 h 1461108"/>
                <a:gd name="connsiteX50" fmla="*/ 2665562 w 4685320"/>
                <a:gd name="connsiteY50" fmla="*/ 491705 h 1461108"/>
                <a:gd name="connsiteX51" fmla="*/ 2605178 w 4685320"/>
                <a:gd name="connsiteY51" fmla="*/ 569343 h 1461108"/>
                <a:gd name="connsiteX52" fmla="*/ 2562045 w 4685320"/>
                <a:gd name="connsiteY52" fmla="*/ 612475 h 1461108"/>
                <a:gd name="connsiteX53" fmla="*/ 2518913 w 4685320"/>
                <a:gd name="connsiteY53" fmla="*/ 655607 h 1461108"/>
                <a:gd name="connsiteX54" fmla="*/ 2493034 w 4685320"/>
                <a:gd name="connsiteY54" fmla="*/ 681486 h 1461108"/>
                <a:gd name="connsiteX55" fmla="*/ 2467155 w 4685320"/>
                <a:gd name="connsiteY55" fmla="*/ 690113 h 1461108"/>
                <a:gd name="connsiteX56" fmla="*/ 2415396 w 4685320"/>
                <a:gd name="connsiteY56" fmla="*/ 715992 h 1461108"/>
                <a:gd name="connsiteX57" fmla="*/ 2389517 w 4685320"/>
                <a:gd name="connsiteY57" fmla="*/ 707366 h 1461108"/>
                <a:gd name="connsiteX58" fmla="*/ 2346385 w 4685320"/>
                <a:gd name="connsiteY58" fmla="*/ 655607 h 1461108"/>
                <a:gd name="connsiteX59" fmla="*/ 2320506 w 4685320"/>
                <a:gd name="connsiteY59" fmla="*/ 629728 h 1461108"/>
                <a:gd name="connsiteX60" fmla="*/ 2303253 w 4685320"/>
                <a:gd name="connsiteY60" fmla="*/ 603849 h 1461108"/>
                <a:gd name="connsiteX61" fmla="*/ 2277374 w 4685320"/>
                <a:gd name="connsiteY61" fmla="*/ 595222 h 1461108"/>
                <a:gd name="connsiteX62" fmla="*/ 2225615 w 4685320"/>
                <a:gd name="connsiteY62" fmla="*/ 560717 h 1461108"/>
                <a:gd name="connsiteX63" fmla="*/ 2173857 w 4685320"/>
                <a:gd name="connsiteY63" fmla="*/ 526211 h 1461108"/>
                <a:gd name="connsiteX64" fmla="*/ 2147978 w 4685320"/>
                <a:gd name="connsiteY64" fmla="*/ 448573 h 1461108"/>
                <a:gd name="connsiteX65" fmla="*/ 2130725 w 4685320"/>
                <a:gd name="connsiteY65" fmla="*/ 396815 h 1461108"/>
                <a:gd name="connsiteX66" fmla="*/ 2113472 w 4685320"/>
                <a:gd name="connsiteY66" fmla="*/ 284671 h 1461108"/>
                <a:gd name="connsiteX67" fmla="*/ 2087593 w 4685320"/>
                <a:gd name="connsiteY67" fmla="*/ 293298 h 1461108"/>
                <a:gd name="connsiteX68" fmla="*/ 2061713 w 4685320"/>
                <a:gd name="connsiteY68" fmla="*/ 319177 h 1461108"/>
                <a:gd name="connsiteX69" fmla="*/ 2027208 w 4685320"/>
                <a:gd name="connsiteY69" fmla="*/ 370936 h 1461108"/>
                <a:gd name="connsiteX70" fmla="*/ 2009955 w 4685320"/>
                <a:gd name="connsiteY70" fmla="*/ 396815 h 1461108"/>
                <a:gd name="connsiteX71" fmla="*/ 1984076 w 4685320"/>
                <a:gd name="connsiteY71" fmla="*/ 414068 h 1461108"/>
                <a:gd name="connsiteX72" fmla="*/ 1940944 w 4685320"/>
                <a:gd name="connsiteY72" fmla="*/ 491705 h 1461108"/>
                <a:gd name="connsiteX73" fmla="*/ 1923691 w 4685320"/>
                <a:gd name="connsiteY73" fmla="*/ 517585 h 1461108"/>
                <a:gd name="connsiteX74" fmla="*/ 1897812 w 4685320"/>
                <a:gd name="connsiteY74" fmla="*/ 526211 h 1461108"/>
                <a:gd name="connsiteX75" fmla="*/ 1871932 w 4685320"/>
                <a:gd name="connsiteY75" fmla="*/ 543464 h 1461108"/>
                <a:gd name="connsiteX76" fmla="*/ 1863306 w 4685320"/>
                <a:gd name="connsiteY76" fmla="*/ 569343 h 1461108"/>
                <a:gd name="connsiteX77" fmla="*/ 1846053 w 4685320"/>
                <a:gd name="connsiteY77" fmla="*/ 595222 h 1461108"/>
                <a:gd name="connsiteX78" fmla="*/ 1820174 w 4685320"/>
                <a:gd name="connsiteY78" fmla="*/ 646981 h 1461108"/>
                <a:gd name="connsiteX79" fmla="*/ 1794295 w 4685320"/>
                <a:gd name="connsiteY79" fmla="*/ 698739 h 1461108"/>
                <a:gd name="connsiteX80" fmla="*/ 1759789 w 4685320"/>
                <a:gd name="connsiteY80" fmla="*/ 715992 h 1461108"/>
                <a:gd name="connsiteX81" fmla="*/ 1682151 w 4685320"/>
                <a:gd name="connsiteY81" fmla="*/ 698739 h 1461108"/>
                <a:gd name="connsiteX82" fmla="*/ 1630393 w 4685320"/>
                <a:gd name="connsiteY82" fmla="*/ 655607 h 1461108"/>
                <a:gd name="connsiteX83" fmla="*/ 1613140 w 4685320"/>
                <a:gd name="connsiteY83" fmla="*/ 629728 h 1461108"/>
                <a:gd name="connsiteX84" fmla="*/ 1578634 w 4685320"/>
                <a:gd name="connsiteY84" fmla="*/ 552090 h 1461108"/>
                <a:gd name="connsiteX85" fmla="*/ 1544128 w 4685320"/>
                <a:gd name="connsiteY85" fmla="*/ 474452 h 1461108"/>
                <a:gd name="connsiteX86" fmla="*/ 1518249 w 4685320"/>
                <a:gd name="connsiteY86" fmla="*/ 483079 h 1461108"/>
                <a:gd name="connsiteX87" fmla="*/ 1466491 w 4685320"/>
                <a:gd name="connsiteY87" fmla="*/ 517585 h 1461108"/>
                <a:gd name="connsiteX88" fmla="*/ 1414732 w 4685320"/>
                <a:gd name="connsiteY88" fmla="*/ 508958 h 1461108"/>
                <a:gd name="connsiteX89" fmla="*/ 1354347 w 4685320"/>
                <a:gd name="connsiteY89" fmla="*/ 439947 h 1461108"/>
                <a:gd name="connsiteX90" fmla="*/ 1302589 w 4685320"/>
                <a:gd name="connsiteY90" fmla="*/ 388188 h 1461108"/>
                <a:gd name="connsiteX91" fmla="*/ 1285336 w 4685320"/>
                <a:gd name="connsiteY91" fmla="*/ 362309 h 1461108"/>
                <a:gd name="connsiteX92" fmla="*/ 1259457 w 4685320"/>
                <a:gd name="connsiteY92" fmla="*/ 336430 h 1461108"/>
                <a:gd name="connsiteX93" fmla="*/ 1233578 w 4685320"/>
                <a:gd name="connsiteY93" fmla="*/ 284671 h 1461108"/>
                <a:gd name="connsiteX94" fmla="*/ 1216325 w 4685320"/>
                <a:gd name="connsiteY94" fmla="*/ 232913 h 1461108"/>
                <a:gd name="connsiteX95" fmla="*/ 1181819 w 4685320"/>
                <a:gd name="connsiteY95" fmla="*/ 181154 h 1461108"/>
                <a:gd name="connsiteX96" fmla="*/ 1147313 w 4685320"/>
                <a:gd name="connsiteY96" fmla="*/ 138022 h 1461108"/>
                <a:gd name="connsiteX97" fmla="*/ 1104181 w 4685320"/>
                <a:gd name="connsiteY97" fmla="*/ 94890 h 1461108"/>
                <a:gd name="connsiteX98" fmla="*/ 1061049 w 4685320"/>
                <a:gd name="connsiteY98" fmla="*/ 86264 h 1461108"/>
                <a:gd name="connsiteX99" fmla="*/ 1000664 w 4685320"/>
                <a:gd name="connsiteY99" fmla="*/ 69011 h 1461108"/>
                <a:gd name="connsiteX100" fmla="*/ 974785 w 4685320"/>
                <a:gd name="connsiteY100" fmla="*/ 17252 h 1461108"/>
                <a:gd name="connsiteX101" fmla="*/ 948906 w 4685320"/>
                <a:gd name="connsiteY101" fmla="*/ 0 h 1461108"/>
                <a:gd name="connsiteX102" fmla="*/ 923027 w 4685320"/>
                <a:gd name="connsiteY102" fmla="*/ 8626 h 1461108"/>
                <a:gd name="connsiteX103" fmla="*/ 897147 w 4685320"/>
                <a:gd name="connsiteY103" fmla="*/ 60385 h 1461108"/>
                <a:gd name="connsiteX104" fmla="*/ 879895 w 4685320"/>
                <a:gd name="connsiteY104" fmla="*/ 86264 h 1461108"/>
                <a:gd name="connsiteX105" fmla="*/ 862642 w 4685320"/>
                <a:gd name="connsiteY105" fmla="*/ 155275 h 1461108"/>
                <a:gd name="connsiteX106" fmla="*/ 854015 w 4685320"/>
                <a:gd name="connsiteY106" fmla="*/ 189781 h 1461108"/>
                <a:gd name="connsiteX107" fmla="*/ 819510 w 4685320"/>
                <a:gd name="connsiteY107" fmla="*/ 267419 h 1461108"/>
                <a:gd name="connsiteX108" fmla="*/ 793630 w 4685320"/>
                <a:gd name="connsiteY108" fmla="*/ 276045 h 1461108"/>
                <a:gd name="connsiteX109" fmla="*/ 741872 w 4685320"/>
                <a:gd name="connsiteY109" fmla="*/ 310551 h 1461108"/>
                <a:gd name="connsiteX110" fmla="*/ 690113 w 4685320"/>
                <a:gd name="connsiteY110" fmla="*/ 327803 h 1461108"/>
                <a:gd name="connsiteX111" fmla="*/ 638355 w 4685320"/>
                <a:gd name="connsiteY111" fmla="*/ 370936 h 1461108"/>
                <a:gd name="connsiteX112" fmla="*/ 586596 w 4685320"/>
                <a:gd name="connsiteY112" fmla="*/ 405441 h 1461108"/>
                <a:gd name="connsiteX113" fmla="*/ 560717 w 4685320"/>
                <a:gd name="connsiteY113" fmla="*/ 431320 h 1461108"/>
                <a:gd name="connsiteX114" fmla="*/ 534838 w 4685320"/>
                <a:gd name="connsiteY114" fmla="*/ 448573 h 1461108"/>
                <a:gd name="connsiteX115" fmla="*/ 500332 w 4685320"/>
                <a:gd name="connsiteY115" fmla="*/ 500332 h 1461108"/>
                <a:gd name="connsiteX116" fmla="*/ 491706 w 4685320"/>
                <a:gd name="connsiteY116" fmla="*/ 526211 h 1461108"/>
                <a:gd name="connsiteX117" fmla="*/ 465827 w 4685320"/>
                <a:gd name="connsiteY117" fmla="*/ 534837 h 1461108"/>
                <a:gd name="connsiteX118" fmla="*/ 439947 w 4685320"/>
                <a:gd name="connsiteY118" fmla="*/ 552090 h 1461108"/>
                <a:gd name="connsiteX119" fmla="*/ 414068 w 4685320"/>
                <a:gd name="connsiteY119" fmla="*/ 560717 h 1461108"/>
                <a:gd name="connsiteX120" fmla="*/ 379562 w 4685320"/>
                <a:gd name="connsiteY120" fmla="*/ 577969 h 1461108"/>
                <a:gd name="connsiteX121" fmla="*/ 353683 w 4685320"/>
                <a:gd name="connsiteY121" fmla="*/ 595222 h 1461108"/>
                <a:gd name="connsiteX122" fmla="*/ 327804 w 4685320"/>
                <a:gd name="connsiteY122" fmla="*/ 603849 h 1461108"/>
                <a:gd name="connsiteX123" fmla="*/ 276045 w 4685320"/>
                <a:gd name="connsiteY123" fmla="*/ 629728 h 1461108"/>
                <a:gd name="connsiteX124" fmla="*/ 250166 w 4685320"/>
                <a:gd name="connsiteY124" fmla="*/ 621102 h 1461108"/>
                <a:gd name="connsiteX125" fmla="*/ 241540 w 4685320"/>
                <a:gd name="connsiteY125" fmla="*/ 595222 h 1461108"/>
                <a:gd name="connsiteX126" fmla="*/ 215661 w 4685320"/>
                <a:gd name="connsiteY126" fmla="*/ 569343 h 1461108"/>
                <a:gd name="connsiteX127" fmla="*/ 198408 w 4685320"/>
                <a:gd name="connsiteY127" fmla="*/ 543464 h 1461108"/>
                <a:gd name="connsiteX128" fmla="*/ 163902 w 4685320"/>
                <a:gd name="connsiteY128" fmla="*/ 534837 h 1461108"/>
                <a:gd name="connsiteX129" fmla="*/ 112144 w 4685320"/>
                <a:gd name="connsiteY129" fmla="*/ 560717 h 1461108"/>
                <a:gd name="connsiteX130" fmla="*/ 86264 w 4685320"/>
                <a:gd name="connsiteY130" fmla="*/ 569343 h 1461108"/>
                <a:gd name="connsiteX131" fmla="*/ 60385 w 4685320"/>
                <a:gd name="connsiteY131" fmla="*/ 1069675 h 1461108"/>
                <a:gd name="connsiteX132" fmla="*/ 43132 w 4685320"/>
                <a:gd name="connsiteY132" fmla="*/ 1155939 h 1461108"/>
                <a:gd name="connsiteX133" fmla="*/ 17253 w 4685320"/>
                <a:gd name="connsiteY133" fmla="*/ 1242203 h 1461108"/>
                <a:gd name="connsiteX134" fmla="*/ 8627 w 4685320"/>
                <a:gd name="connsiteY134" fmla="*/ 1268083 h 1461108"/>
                <a:gd name="connsiteX135" fmla="*/ 0 w 4685320"/>
                <a:gd name="connsiteY135" fmla="*/ 1293962 h 1461108"/>
                <a:gd name="connsiteX136" fmla="*/ 543464 w 4685320"/>
                <a:gd name="connsiteY136" fmla="*/ 1397479 h 1461108"/>
                <a:gd name="connsiteX137" fmla="*/ 2182483 w 4685320"/>
                <a:gd name="connsiteY137" fmla="*/ 1380226 h 1461108"/>
                <a:gd name="connsiteX138" fmla="*/ 2424023 w 4685320"/>
                <a:gd name="connsiteY138" fmla="*/ 1371600 h 1461108"/>
                <a:gd name="connsiteX139" fmla="*/ 2449902 w 4685320"/>
                <a:gd name="connsiteY139" fmla="*/ 1362973 h 1461108"/>
                <a:gd name="connsiteX140" fmla="*/ 2501661 w 4685320"/>
                <a:gd name="connsiteY140" fmla="*/ 1354347 h 1461108"/>
                <a:gd name="connsiteX141" fmla="*/ 2897320 w 4685320"/>
                <a:gd name="connsiteY141" fmla="*/ 1293961 h 1461108"/>
                <a:gd name="connsiteX142" fmla="*/ 3120720 w 4685320"/>
                <a:gd name="connsiteY142" fmla="*/ 1297204 h 1461108"/>
                <a:gd name="connsiteX143" fmla="*/ 3537842 w 4685320"/>
                <a:gd name="connsiteY143" fmla="*/ 1406105 h 1461108"/>
                <a:gd name="connsiteX144" fmla="*/ 3680524 w 4685320"/>
                <a:gd name="connsiteY144" fmla="*/ 1409347 h 1461108"/>
                <a:gd name="connsiteX145" fmla="*/ 3684348 w 4685320"/>
                <a:gd name="connsiteY145" fmla="*/ 1362974 h 1461108"/>
                <a:gd name="connsiteX146" fmla="*/ 3986271 w 4685320"/>
                <a:gd name="connsiteY146" fmla="*/ 1431984 h 1461108"/>
                <a:gd name="connsiteX147" fmla="*/ 4470363 w 4685320"/>
                <a:gd name="connsiteY147" fmla="*/ 1457864 h 1461108"/>
                <a:gd name="connsiteX148" fmla="*/ 4632385 w 4685320"/>
                <a:gd name="connsiteY148" fmla="*/ 1362973 h 1461108"/>
                <a:gd name="connsiteX149" fmla="*/ 4658264 w 4685320"/>
                <a:gd name="connsiteY149" fmla="*/ 1354347 h 1461108"/>
                <a:gd name="connsiteX150" fmla="*/ 4684144 w 4685320"/>
                <a:gd name="connsiteY150" fmla="*/ 1302588 h 1461108"/>
                <a:gd name="connsiteX0" fmla="*/ 4684144 w 4685320"/>
                <a:gd name="connsiteY0" fmla="*/ 1371600 h 1461108"/>
                <a:gd name="connsiteX1" fmla="*/ 4675517 w 4685320"/>
                <a:gd name="connsiteY1" fmla="*/ 1293962 h 1461108"/>
                <a:gd name="connsiteX2" fmla="*/ 4666891 w 4685320"/>
                <a:gd name="connsiteY2" fmla="*/ 1268083 h 1461108"/>
                <a:gd name="connsiteX3" fmla="*/ 4589253 w 4685320"/>
                <a:gd name="connsiteY3" fmla="*/ 1224951 h 1461108"/>
                <a:gd name="connsiteX4" fmla="*/ 4546121 w 4685320"/>
                <a:gd name="connsiteY4" fmla="*/ 1216324 h 1461108"/>
                <a:gd name="connsiteX5" fmla="*/ 4520242 w 4685320"/>
                <a:gd name="connsiteY5" fmla="*/ 1207698 h 1461108"/>
                <a:gd name="connsiteX6" fmla="*/ 4494362 w 4685320"/>
                <a:gd name="connsiteY6" fmla="*/ 1155939 h 1461108"/>
                <a:gd name="connsiteX7" fmla="*/ 4468483 w 4685320"/>
                <a:gd name="connsiteY7" fmla="*/ 1147313 h 1461108"/>
                <a:gd name="connsiteX8" fmla="*/ 4339087 w 4685320"/>
                <a:gd name="connsiteY8" fmla="*/ 1155939 h 1461108"/>
                <a:gd name="connsiteX9" fmla="*/ 4295955 w 4685320"/>
                <a:gd name="connsiteY9" fmla="*/ 1147313 h 1461108"/>
                <a:gd name="connsiteX10" fmla="*/ 4278702 w 4685320"/>
                <a:gd name="connsiteY10" fmla="*/ 1121434 h 1461108"/>
                <a:gd name="connsiteX11" fmla="*/ 4175185 w 4685320"/>
                <a:gd name="connsiteY11" fmla="*/ 1104181 h 1461108"/>
                <a:gd name="connsiteX12" fmla="*/ 4149306 w 4685320"/>
                <a:gd name="connsiteY12" fmla="*/ 1078302 h 1461108"/>
                <a:gd name="connsiteX13" fmla="*/ 4088921 w 4685320"/>
                <a:gd name="connsiteY13" fmla="*/ 1000664 h 1461108"/>
                <a:gd name="connsiteX14" fmla="*/ 4063042 w 4685320"/>
                <a:gd name="connsiteY14" fmla="*/ 992037 h 1461108"/>
                <a:gd name="connsiteX15" fmla="*/ 4002657 w 4685320"/>
                <a:gd name="connsiteY15" fmla="*/ 957532 h 1461108"/>
                <a:gd name="connsiteX16" fmla="*/ 3942272 w 4685320"/>
                <a:gd name="connsiteY16" fmla="*/ 940279 h 1461108"/>
                <a:gd name="connsiteX17" fmla="*/ 3933645 w 4685320"/>
                <a:gd name="connsiteY17" fmla="*/ 914400 h 1461108"/>
                <a:gd name="connsiteX18" fmla="*/ 3925019 w 4685320"/>
                <a:gd name="connsiteY18" fmla="*/ 879894 h 1461108"/>
                <a:gd name="connsiteX19" fmla="*/ 3907766 w 4685320"/>
                <a:gd name="connsiteY19" fmla="*/ 828136 h 1461108"/>
                <a:gd name="connsiteX20" fmla="*/ 3821502 w 4685320"/>
                <a:gd name="connsiteY20" fmla="*/ 854015 h 1461108"/>
                <a:gd name="connsiteX21" fmla="*/ 3743864 w 4685320"/>
                <a:gd name="connsiteY21" fmla="*/ 888520 h 1461108"/>
                <a:gd name="connsiteX22" fmla="*/ 3692106 w 4685320"/>
                <a:gd name="connsiteY22" fmla="*/ 879894 h 1461108"/>
                <a:gd name="connsiteX23" fmla="*/ 3648974 w 4685320"/>
                <a:gd name="connsiteY23" fmla="*/ 828136 h 1461108"/>
                <a:gd name="connsiteX24" fmla="*/ 3623095 w 4685320"/>
                <a:gd name="connsiteY24" fmla="*/ 802256 h 1461108"/>
                <a:gd name="connsiteX25" fmla="*/ 3614468 w 4685320"/>
                <a:gd name="connsiteY25" fmla="*/ 776377 h 1461108"/>
                <a:gd name="connsiteX26" fmla="*/ 3562710 w 4685320"/>
                <a:gd name="connsiteY26" fmla="*/ 750498 h 1461108"/>
                <a:gd name="connsiteX27" fmla="*/ 3303917 w 4685320"/>
                <a:gd name="connsiteY27" fmla="*/ 741871 h 1461108"/>
                <a:gd name="connsiteX28" fmla="*/ 3252159 w 4685320"/>
                <a:gd name="connsiteY28" fmla="*/ 715992 h 1461108"/>
                <a:gd name="connsiteX29" fmla="*/ 3226279 w 4685320"/>
                <a:gd name="connsiteY29" fmla="*/ 664234 h 1461108"/>
                <a:gd name="connsiteX30" fmla="*/ 3217653 w 4685320"/>
                <a:gd name="connsiteY30" fmla="*/ 629728 h 1461108"/>
                <a:gd name="connsiteX31" fmla="*/ 3209027 w 4685320"/>
                <a:gd name="connsiteY31" fmla="*/ 577969 h 1461108"/>
                <a:gd name="connsiteX32" fmla="*/ 3200400 w 4685320"/>
                <a:gd name="connsiteY32" fmla="*/ 552090 h 1461108"/>
                <a:gd name="connsiteX33" fmla="*/ 3174521 w 4685320"/>
                <a:gd name="connsiteY33" fmla="*/ 543464 h 1461108"/>
                <a:gd name="connsiteX34" fmla="*/ 3122762 w 4685320"/>
                <a:gd name="connsiteY34" fmla="*/ 508958 h 1461108"/>
                <a:gd name="connsiteX35" fmla="*/ 3096883 w 4685320"/>
                <a:gd name="connsiteY35" fmla="*/ 491705 h 1461108"/>
                <a:gd name="connsiteX36" fmla="*/ 3079630 w 4685320"/>
                <a:gd name="connsiteY36" fmla="*/ 405441 h 1461108"/>
                <a:gd name="connsiteX37" fmla="*/ 3062378 w 4685320"/>
                <a:gd name="connsiteY37" fmla="*/ 353683 h 1461108"/>
                <a:gd name="connsiteX38" fmla="*/ 3010619 w 4685320"/>
                <a:gd name="connsiteY38" fmla="*/ 319177 h 1461108"/>
                <a:gd name="connsiteX39" fmla="*/ 2993366 w 4685320"/>
                <a:gd name="connsiteY39" fmla="*/ 293298 h 1461108"/>
                <a:gd name="connsiteX40" fmla="*/ 2967487 w 4685320"/>
                <a:gd name="connsiteY40" fmla="*/ 276045 h 1461108"/>
                <a:gd name="connsiteX41" fmla="*/ 2932981 w 4685320"/>
                <a:gd name="connsiteY41" fmla="*/ 224286 h 1461108"/>
                <a:gd name="connsiteX42" fmla="*/ 2915728 w 4685320"/>
                <a:gd name="connsiteY42" fmla="*/ 198407 h 1461108"/>
                <a:gd name="connsiteX43" fmla="*/ 2889849 w 4685320"/>
                <a:gd name="connsiteY43" fmla="*/ 189781 h 1461108"/>
                <a:gd name="connsiteX44" fmla="*/ 2863970 w 4685320"/>
                <a:gd name="connsiteY44" fmla="*/ 207034 h 1461108"/>
                <a:gd name="connsiteX45" fmla="*/ 2838091 w 4685320"/>
                <a:gd name="connsiteY45" fmla="*/ 284671 h 1461108"/>
                <a:gd name="connsiteX46" fmla="*/ 2820838 w 4685320"/>
                <a:gd name="connsiteY46" fmla="*/ 353683 h 1461108"/>
                <a:gd name="connsiteX47" fmla="*/ 2786332 w 4685320"/>
                <a:gd name="connsiteY47" fmla="*/ 405441 h 1461108"/>
                <a:gd name="connsiteX48" fmla="*/ 2743200 w 4685320"/>
                <a:gd name="connsiteY48" fmla="*/ 448573 h 1461108"/>
                <a:gd name="connsiteX49" fmla="*/ 2717321 w 4685320"/>
                <a:gd name="connsiteY49" fmla="*/ 457200 h 1461108"/>
                <a:gd name="connsiteX50" fmla="*/ 2665562 w 4685320"/>
                <a:gd name="connsiteY50" fmla="*/ 491705 h 1461108"/>
                <a:gd name="connsiteX51" fmla="*/ 2605178 w 4685320"/>
                <a:gd name="connsiteY51" fmla="*/ 569343 h 1461108"/>
                <a:gd name="connsiteX52" fmla="*/ 2562045 w 4685320"/>
                <a:gd name="connsiteY52" fmla="*/ 612475 h 1461108"/>
                <a:gd name="connsiteX53" fmla="*/ 2518913 w 4685320"/>
                <a:gd name="connsiteY53" fmla="*/ 655607 h 1461108"/>
                <a:gd name="connsiteX54" fmla="*/ 2493034 w 4685320"/>
                <a:gd name="connsiteY54" fmla="*/ 681486 h 1461108"/>
                <a:gd name="connsiteX55" fmla="*/ 2467155 w 4685320"/>
                <a:gd name="connsiteY55" fmla="*/ 690113 h 1461108"/>
                <a:gd name="connsiteX56" fmla="*/ 2415396 w 4685320"/>
                <a:gd name="connsiteY56" fmla="*/ 715992 h 1461108"/>
                <a:gd name="connsiteX57" fmla="*/ 2389517 w 4685320"/>
                <a:gd name="connsiteY57" fmla="*/ 707366 h 1461108"/>
                <a:gd name="connsiteX58" fmla="*/ 2346385 w 4685320"/>
                <a:gd name="connsiteY58" fmla="*/ 655607 h 1461108"/>
                <a:gd name="connsiteX59" fmla="*/ 2320506 w 4685320"/>
                <a:gd name="connsiteY59" fmla="*/ 629728 h 1461108"/>
                <a:gd name="connsiteX60" fmla="*/ 2303253 w 4685320"/>
                <a:gd name="connsiteY60" fmla="*/ 603849 h 1461108"/>
                <a:gd name="connsiteX61" fmla="*/ 2277374 w 4685320"/>
                <a:gd name="connsiteY61" fmla="*/ 595222 h 1461108"/>
                <a:gd name="connsiteX62" fmla="*/ 2225615 w 4685320"/>
                <a:gd name="connsiteY62" fmla="*/ 560717 h 1461108"/>
                <a:gd name="connsiteX63" fmla="*/ 2173857 w 4685320"/>
                <a:gd name="connsiteY63" fmla="*/ 526211 h 1461108"/>
                <a:gd name="connsiteX64" fmla="*/ 2147978 w 4685320"/>
                <a:gd name="connsiteY64" fmla="*/ 448573 h 1461108"/>
                <a:gd name="connsiteX65" fmla="*/ 2130725 w 4685320"/>
                <a:gd name="connsiteY65" fmla="*/ 396815 h 1461108"/>
                <a:gd name="connsiteX66" fmla="*/ 2113472 w 4685320"/>
                <a:gd name="connsiteY66" fmla="*/ 284671 h 1461108"/>
                <a:gd name="connsiteX67" fmla="*/ 2087593 w 4685320"/>
                <a:gd name="connsiteY67" fmla="*/ 293298 h 1461108"/>
                <a:gd name="connsiteX68" fmla="*/ 2061713 w 4685320"/>
                <a:gd name="connsiteY68" fmla="*/ 319177 h 1461108"/>
                <a:gd name="connsiteX69" fmla="*/ 2027208 w 4685320"/>
                <a:gd name="connsiteY69" fmla="*/ 370936 h 1461108"/>
                <a:gd name="connsiteX70" fmla="*/ 2009955 w 4685320"/>
                <a:gd name="connsiteY70" fmla="*/ 396815 h 1461108"/>
                <a:gd name="connsiteX71" fmla="*/ 1984076 w 4685320"/>
                <a:gd name="connsiteY71" fmla="*/ 414068 h 1461108"/>
                <a:gd name="connsiteX72" fmla="*/ 1940944 w 4685320"/>
                <a:gd name="connsiteY72" fmla="*/ 491705 h 1461108"/>
                <a:gd name="connsiteX73" fmla="*/ 1923691 w 4685320"/>
                <a:gd name="connsiteY73" fmla="*/ 517585 h 1461108"/>
                <a:gd name="connsiteX74" fmla="*/ 1897812 w 4685320"/>
                <a:gd name="connsiteY74" fmla="*/ 526211 h 1461108"/>
                <a:gd name="connsiteX75" fmla="*/ 1871932 w 4685320"/>
                <a:gd name="connsiteY75" fmla="*/ 543464 h 1461108"/>
                <a:gd name="connsiteX76" fmla="*/ 1863306 w 4685320"/>
                <a:gd name="connsiteY76" fmla="*/ 569343 h 1461108"/>
                <a:gd name="connsiteX77" fmla="*/ 1846053 w 4685320"/>
                <a:gd name="connsiteY77" fmla="*/ 595222 h 1461108"/>
                <a:gd name="connsiteX78" fmla="*/ 1820174 w 4685320"/>
                <a:gd name="connsiteY78" fmla="*/ 646981 h 1461108"/>
                <a:gd name="connsiteX79" fmla="*/ 1794295 w 4685320"/>
                <a:gd name="connsiteY79" fmla="*/ 698739 h 1461108"/>
                <a:gd name="connsiteX80" fmla="*/ 1759789 w 4685320"/>
                <a:gd name="connsiteY80" fmla="*/ 715992 h 1461108"/>
                <a:gd name="connsiteX81" fmla="*/ 1682151 w 4685320"/>
                <a:gd name="connsiteY81" fmla="*/ 698739 h 1461108"/>
                <a:gd name="connsiteX82" fmla="*/ 1630393 w 4685320"/>
                <a:gd name="connsiteY82" fmla="*/ 655607 h 1461108"/>
                <a:gd name="connsiteX83" fmla="*/ 1613140 w 4685320"/>
                <a:gd name="connsiteY83" fmla="*/ 629728 h 1461108"/>
                <a:gd name="connsiteX84" fmla="*/ 1578634 w 4685320"/>
                <a:gd name="connsiteY84" fmla="*/ 552090 h 1461108"/>
                <a:gd name="connsiteX85" fmla="*/ 1544128 w 4685320"/>
                <a:gd name="connsiteY85" fmla="*/ 474452 h 1461108"/>
                <a:gd name="connsiteX86" fmla="*/ 1518249 w 4685320"/>
                <a:gd name="connsiteY86" fmla="*/ 483079 h 1461108"/>
                <a:gd name="connsiteX87" fmla="*/ 1466491 w 4685320"/>
                <a:gd name="connsiteY87" fmla="*/ 517585 h 1461108"/>
                <a:gd name="connsiteX88" fmla="*/ 1414732 w 4685320"/>
                <a:gd name="connsiteY88" fmla="*/ 508958 h 1461108"/>
                <a:gd name="connsiteX89" fmla="*/ 1354347 w 4685320"/>
                <a:gd name="connsiteY89" fmla="*/ 439947 h 1461108"/>
                <a:gd name="connsiteX90" fmla="*/ 1302589 w 4685320"/>
                <a:gd name="connsiteY90" fmla="*/ 388188 h 1461108"/>
                <a:gd name="connsiteX91" fmla="*/ 1285336 w 4685320"/>
                <a:gd name="connsiteY91" fmla="*/ 362309 h 1461108"/>
                <a:gd name="connsiteX92" fmla="*/ 1259457 w 4685320"/>
                <a:gd name="connsiteY92" fmla="*/ 336430 h 1461108"/>
                <a:gd name="connsiteX93" fmla="*/ 1233578 w 4685320"/>
                <a:gd name="connsiteY93" fmla="*/ 284671 h 1461108"/>
                <a:gd name="connsiteX94" fmla="*/ 1216325 w 4685320"/>
                <a:gd name="connsiteY94" fmla="*/ 232913 h 1461108"/>
                <a:gd name="connsiteX95" fmla="*/ 1181819 w 4685320"/>
                <a:gd name="connsiteY95" fmla="*/ 181154 h 1461108"/>
                <a:gd name="connsiteX96" fmla="*/ 1147313 w 4685320"/>
                <a:gd name="connsiteY96" fmla="*/ 138022 h 1461108"/>
                <a:gd name="connsiteX97" fmla="*/ 1104181 w 4685320"/>
                <a:gd name="connsiteY97" fmla="*/ 94890 h 1461108"/>
                <a:gd name="connsiteX98" fmla="*/ 1061049 w 4685320"/>
                <a:gd name="connsiteY98" fmla="*/ 86264 h 1461108"/>
                <a:gd name="connsiteX99" fmla="*/ 1000664 w 4685320"/>
                <a:gd name="connsiteY99" fmla="*/ 69011 h 1461108"/>
                <a:gd name="connsiteX100" fmla="*/ 974785 w 4685320"/>
                <a:gd name="connsiteY100" fmla="*/ 17252 h 1461108"/>
                <a:gd name="connsiteX101" fmla="*/ 948906 w 4685320"/>
                <a:gd name="connsiteY101" fmla="*/ 0 h 1461108"/>
                <a:gd name="connsiteX102" fmla="*/ 923027 w 4685320"/>
                <a:gd name="connsiteY102" fmla="*/ 8626 h 1461108"/>
                <a:gd name="connsiteX103" fmla="*/ 897147 w 4685320"/>
                <a:gd name="connsiteY103" fmla="*/ 60385 h 1461108"/>
                <a:gd name="connsiteX104" fmla="*/ 879895 w 4685320"/>
                <a:gd name="connsiteY104" fmla="*/ 86264 h 1461108"/>
                <a:gd name="connsiteX105" fmla="*/ 862642 w 4685320"/>
                <a:gd name="connsiteY105" fmla="*/ 155275 h 1461108"/>
                <a:gd name="connsiteX106" fmla="*/ 854015 w 4685320"/>
                <a:gd name="connsiteY106" fmla="*/ 189781 h 1461108"/>
                <a:gd name="connsiteX107" fmla="*/ 819510 w 4685320"/>
                <a:gd name="connsiteY107" fmla="*/ 267419 h 1461108"/>
                <a:gd name="connsiteX108" fmla="*/ 793630 w 4685320"/>
                <a:gd name="connsiteY108" fmla="*/ 276045 h 1461108"/>
                <a:gd name="connsiteX109" fmla="*/ 741872 w 4685320"/>
                <a:gd name="connsiteY109" fmla="*/ 310551 h 1461108"/>
                <a:gd name="connsiteX110" fmla="*/ 690113 w 4685320"/>
                <a:gd name="connsiteY110" fmla="*/ 327803 h 1461108"/>
                <a:gd name="connsiteX111" fmla="*/ 638355 w 4685320"/>
                <a:gd name="connsiteY111" fmla="*/ 370936 h 1461108"/>
                <a:gd name="connsiteX112" fmla="*/ 586596 w 4685320"/>
                <a:gd name="connsiteY112" fmla="*/ 405441 h 1461108"/>
                <a:gd name="connsiteX113" fmla="*/ 560717 w 4685320"/>
                <a:gd name="connsiteY113" fmla="*/ 431320 h 1461108"/>
                <a:gd name="connsiteX114" fmla="*/ 534838 w 4685320"/>
                <a:gd name="connsiteY114" fmla="*/ 448573 h 1461108"/>
                <a:gd name="connsiteX115" fmla="*/ 500332 w 4685320"/>
                <a:gd name="connsiteY115" fmla="*/ 500332 h 1461108"/>
                <a:gd name="connsiteX116" fmla="*/ 491706 w 4685320"/>
                <a:gd name="connsiteY116" fmla="*/ 526211 h 1461108"/>
                <a:gd name="connsiteX117" fmla="*/ 465827 w 4685320"/>
                <a:gd name="connsiteY117" fmla="*/ 534837 h 1461108"/>
                <a:gd name="connsiteX118" fmla="*/ 439947 w 4685320"/>
                <a:gd name="connsiteY118" fmla="*/ 552090 h 1461108"/>
                <a:gd name="connsiteX119" fmla="*/ 414068 w 4685320"/>
                <a:gd name="connsiteY119" fmla="*/ 560717 h 1461108"/>
                <a:gd name="connsiteX120" fmla="*/ 379562 w 4685320"/>
                <a:gd name="connsiteY120" fmla="*/ 577969 h 1461108"/>
                <a:gd name="connsiteX121" fmla="*/ 353683 w 4685320"/>
                <a:gd name="connsiteY121" fmla="*/ 595222 h 1461108"/>
                <a:gd name="connsiteX122" fmla="*/ 327804 w 4685320"/>
                <a:gd name="connsiteY122" fmla="*/ 603849 h 1461108"/>
                <a:gd name="connsiteX123" fmla="*/ 276045 w 4685320"/>
                <a:gd name="connsiteY123" fmla="*/ 629728 h 1461108"/>
                <a:gd name="connsiteX124" fmla="*/ 250166 w 4685320"/>
                <a:gd name="connsiteY124" fmla="*/ 621102 h 1461108"/>
                <a:gd name="connsiteX125" fmla="*/ 241540 w 4685320"/>
                <a:gd name="connsiteY125" fmla="*/ 595222 h 1461108"/>
                <a:gd name="connsiteX126" fmla="*/ 215661 w 4685320"/>
                <a:gd name="connsiteY126" fmla="*/ 569343 h 1461108"/>
                <a:gd name="connsiteX127" fmla="*/ 198408 w 4685320"/>
                <a:gd name="connsiteY127" fmla="*/ 543464 h 1461108"/>
                <a:gd name="connsiteX128" fmla="*/ 163902 w 4685320"/>
                <a:gd name="connsiteY128" fmla="*/ 534837 h 1461108"/>
                <a:gd name="connsiteX129" fmla="*/ 112144 w 4685320"/>
                <a:gd name="connsiteY129" fmla="*/ 560717 h 1461108"/>
                <a:gd name="connsiteX130" fmla="*/ 86264 w 4685320"/>
                <a:gd name="connsiteY130" fmla="*/ 569343 h 1461108"/>
                <a:gd name="connsiteX131" fmla="*/ 60385 w 4685320"/>
                <a:gd name="connsiteY131" fmla="*/ 1069675 h 1461108"/>
                <a:gd name="connsiteX132" fmla="*/ 43132 w 4685320"/>
                <a:gd name="connsiteY132" fmla="*/ 1155939 h 1461108"/>
                <a:gd name="connsiteX133" fmla="*/ 17253 w 4685320"/>
                <a:gd name="connsiteY133" fmla="*/ 1242203 h 1461108"/>
                <a:gd name="connsiteX134" fmla="*/ 8627 w 4685320"/>
                <a:gd name="connsiteY134" fmla="*/ 1268083 h 1461108"/>
                <a:gd name="connsiteX135" fmla="*/ 0 w 4685320"/>
                <a:gd name="connsiteY135" fmla="*/ 1293962 h 1461108"/>
                <a:gd name="connsiteX136" fmla="*/ 543464 w 4685320"/>
                <a:gd name="connsiteY136" fmla="*/ 1397479 h 1461108"/>
                <a:gd name="connsiteX137" fmla="*/ 2182483 w 4685320"/>
                <a:gd name="connsiteY137" fmla="*/ 1380226 h 1461108"/>
                <a:gd name="connsiteX138" fmla="*/ 2424023 w 4685320"/>
                <a:gd name="connsiteY138" fmla="*/ 1371600 h 1461108"/>
                <a:gd name="connsiteX139" fmla="*/ 2449902 w 4685320"/>
                <a:gd name="connsiteY139" fmla="*/ 1362973 h 1461108"/>
                <a:gd name="connsiteX140" fmla="*/ 2501661 w 4685320"/>
                <a:gd name="connsiteY140" fmla="*/ 1354347 h 1461108"/>
                <a:gd name="connsiteX141" fmla="*/ 2897320 w 4685320"/>
                <a:gd name="connsiteY141" fmla="*/ 1362973 h 1461108"/>
                <a:gd name="connsiteX142" fmla="*/ 3120720 w 4685320"/>
                <a:gd name="connsiteY142" fmla="*/ 1297204 h 1461108"/>
                <a:gd name="connsiteX143" fmla="*/ 3537842 w 4685320"/>
                <a:gd name="connsiteY143" fmla="*/ 1406105 h 1461108"/>
                <a:gd name="connsiteX144" fmla="*/ 3680524 w 4685320"/>
                <a:gd name="connsiteY144" fmla="*/ 1409347 h 1461108"/>
                <a:gd name="connsiteX145" fmla="*/ 3684348 w 4685320"/>
                <a:gd name="connsiteY145" fmla="*/ 1362974 h 1461108"/>
                <a:gd name="connsiteX146" fmla="*/ 3986271 w 4685320"/>
                <a:gd name="connsiteY146" fmla="*/ 1431984 h 1461108"/>
                <a:gd name="connsiteX147" fmla="*/ 4470363 w 4685320"/>
                <a:gd name="connsiteY147" fmla="*/ 1457864 h 1461108"/>
                <a:gd name="connsiteX148" fmla="*/ 4632385 w 4685320"/>
                <a:gd name="connsiteY148" fmla="*/ 1362973 h 1461108"/>
                <a:gd name="connsiteX149" fmla="*/ 4658264 w 4685320"/>
                <a:gd name="connsiteY149" fmla="*/ 1354347 h 1461108"/>
                <a:gd name="connsiteX150" fmla="*/ 4684144 w 4685320"/>
                <a:gd name="connsiteY150" fmla="*/ 1302588 h 1461108"/>
                <a:gd name="connsiteX0" fmla="*/ 4684144 w 4685320"/>
                <a:gd name="connsiteY0" fmla="*/ 1371600 h 1461108"/>
                <a:gd name="connsiteX1" fmla="*/ 4675517 w 4685320"/>
                <a:gd name="connsiteY1" fmla="*/ 1293962 h 1461108"/>
                <a:gd name="connsiteX2" fmla="*/ 4666891 w 4685320"/>
                <a:gd name="connsiteY2" fmla="*/ 1268083 h 1461108"/>
                <a:gd name="connsiteX3" fmla="*/ 4589253 w 4685320"/>
                <a:gd name="connsiteY3" fmla="*/ 1224951 h 1461108"/>
                <a:gd name="connsiteX4" fmla="*/ 4546121 w 4685320"/>
                <a:gd name="connsiteY4" fmla="*/ 1216324 h 1461108"/>
                <a:gd name="connsiteX5" fmla="*/ 4520242 w 4685320"/>
                <a:gd name="connsiteY5" fmla="*/ 1207698 h 1461108"/>
                <a:gd name="connsiteX6" fmla="*/ 4494362 w 4685320"/>
                <a:gd name="connsiteY6" fmla="*/ 1155939 h 1461108"/>
                <a:gd name="connsiteX7" fmla="*/ 4468483 w 4685320"/>
                <a:gd name="connsiteY7" fmla="*/ 1147313 h 1461108"/>
                <a:gd name="connsiteX8" fmla="*/ 4339087 w 4685320"/>
                <a:gd name="connsiteY8" fmla="*/ 1155939 h 1461108"/>
                <a:gd name="connsiteX9" fmla="*/ 4295955 w 4685320"/>
                <a:gd name="connsiteY9" fmla="*/ 1147313 h 1461108"/>
                <a:gd name="connsiteX10" fmla="*/ 4278702 w 4685320"/>
                <a:gd name="connsiteY10" fmla="*/ 1121434 h 1461108"/>
                <a:gd name="connsiteX11" fmla="*/ 4175185 w 4685320"/>
                <a:gd name="connsiteY11" fmla="*/ 1104181 h 1461108"/>
                <a:gd name="connsiteX12" fmla="*/ 4149306 w 4685320"/>
                <a:gd name="connsiteY12" fmla="*/ 1078302 h 1461108"/>
                <a:gd name="connsiteX13" fmla="*/ 4088921 w 4685320"/>
                <a:gd name="connsiteY13" fmla="*/ 1000664 h 1461108"/>
                <a:gd name="connsiteX14" fmla="*/ 4063042 w 4685320"/>
                <a:gd name="connsiteY14" fmla="*/ 992037 h 1461108"/>
                <a:gd name="connsiteX15" fmla="*/ 4002657 w 4685320"/>
                <a:gd name="connsiteY15" fmla="*/ 957532 h 1461108"/>
                <a:gd name="connsiteX16" fmla="*/ 3942272 w 4685320"/>
                <a:gd name="connsiteY16" fmla="*/ 940279 h 1461108"/>
                <a:gd name="connsiteX17" fmla="*/ 3933645 w 4685320"/>
                <a:gd name="connsiteY17" fmla="*/ 914400 h 1461108"/>
                <a:gd name="connsiteX18" fmla="*/ 3925019 w 4685320"/>
                <a:gd name="connsiteY18" fmla="*/ 879894 h 1461108"/>
                <a:gd name="connsiteX19" fmla="*/ 3907766 w 4685320"/>
                <a:gd name="connsiteY19" fmla="*/ 828136 h 1461108"/>
                <a:gd name="connsiteX20" fmla="*/ 3821502 w 4685320"/>
                <a:gd name="connsiteY20" fmla="*/ 854015 h 1461108"/>
                <a:gd name="connsiteX21" fmla="*/ 3743864 w 4685320"/>
                <a:gd name="connsiteY21" fmla="*/ 888520 h 1461108"/>
                <a:gd name="connsiteX22" fmla="*/ 3692106 w 4685320"/>
                <a:gd name="connsiteY22" fmla="*/ 879894 h 1461108"/>
                <a:gd name="connsiteX23" fmla="*/ 3648974 w 4685320"/>
                <a:gd name="connsiteY23" fmla="*/ 828136 h 1461108"/>
                <a:gd name="connsiteX24" fmla="*/ 3623095 w 4685320"/>
                <a:gd name="connsiteY24" fmla="*/ 802256 h 1461108"/>
                <a:gd name="connsiteX25" fmla="*/ 3614468 w 4685320"/>
                <a:gd name="connsiteY25" fmla="*/ 776377 h 1461108"/>
                <a:gd name="connsiteX26" fmla="*/ 3562710 w 4685320"/>
                <a:gd name="connsiteY26" fmla="*/ 750498 h 1461108"/>
                <a:gd name="connsiteX27" fmla="*/ 3303917 w 4685320"/>
                <a:gd name="connsiteY27" fmla="*/ 741871 h 1461108"/>
                <a:gd name="connsiteX28" fmla="*/ 3252159 w 4685320"/>
                <a:gd name="connsiteY28" fmla="*/ 715992 h 1461108"/>
                <a:gd name="connsiteX29" fmla="*/ 3226279 w 4685320"/>
                <a:gd name="connsiteY29" fmla="*/ 664234 h 1461108"/>
                <a:gd name="connsiteX30" fmla="*/ 3217653 w 4685320"/>
                <a:gd name="connsiteY30" fmla="*/ 629728 h 1461108"/>
                <a:gd name="connsiteX31" fmla="*/ 3209027 w 4685320"/>
                <a:gd name="connsiteY31" fmla="*/ 577969 h 1461108"/>
                <a:gd name="connsiteX32" fmla="*/ 3200400 w 4685320"/>
                <a:gd name="connsiteY32" fmla="*/ 552090 h 1461108"/>
                <a:gd name="connsiteX33" fmla="*/ 3174521 w 4685320"/>
                <a:gd name="connsiteY33" fmla="*/ 543464 h 1461108"/>
                <a:gd name="connsiteX34" fmla="*/ 3122762 w 4685320"/>
                <a:gd name="connsiteY34" fmla="*/ 508958 h 1461108"/>
                <a:gd name="connsiteX35" fmla="*/ 3096883 w 4685320"/>
                <a:gd name="connsiteY35" fmla="*/ 491705 h 1461108"/>
                <a:gd name="connsiteX36" fmla="*/ 3079630 w 4685320"/>
                <a:gd name="connsiteY36" fmla="*/ 405441 h 1461108"/>
                <a:gd name="connsiteX37" fmla="*/ 3062378 w 4685320"/>
                <a:gd name="connsiteY37" fmla="*/ 353683 h 1461108"/>
                <a:gd name="connsiteX38" fmla="*/ 3010619 w 4685320"/>
                <a:gd name="connsiteY38" fmla="*/ 319177 h 1461108"/>
                <a:gd name="connsiteX39" fmla="*/ 2993366 w 4685320"/>
                <a:gd name="connsiteY39" fmla="*/ 293298 h 1461108"/>
                <a:gd name="connsiteX40" fmla="*/ 2967487 w 4685320"/>
                <a:gd name="connsiteY40" fmla="*/ 276045 h 1461108"/>
                <a:gd name="connsiteX41" fmla="*/ 2932981 w 4685320"/>
                <a:gd name="connsiteY41" fmla="*/ 224286 h 1461108"/>
                <a:gd name="connsiteX42" fmla="*/ 2915728 w 4685320"/>
                <a:gd name="connsiteY42" fmla="*/ 198407 h 1461108"/>
                <a:gd name="connsiteX43" fmla="*/ 2889849 w 4685320"/>
                <a:gd name="connsiteY43" fmla="*/ 189781 h 1461108"/>
                <a:gd name="connsiteX44" fmla="*/ 2863970 w 4685320"/>
                <a:gd name="connsiteY44" fmla="*/ 207034 h 1461108"/>
                <a:gd name="connsiteX45" fmla="*/ 2838091 w 4685320"/>
                <a:gd name="connsiteY45" fmla="*/ 284671 h 1461108"/>
                <a:gd name="connsiteX46" fmla="*/ 2820838 w 4685320"/>
                <a:gd name="connsiteY46" fmla="*/ 353683 h 1461108"/>
                <a:gd name="connsiteX47" fmla="*/ 2786332 w 4685320"/>
                <a:gd name="connsiteY47" fmla="*/ 405441 h 1461108"/>
                <a:gd name="connsiteX48" fmla="*/ 2743200 w 4685320"/>
                <a:gd name="connsiteY48" fmla="*/ 448573 h 1461108"/>
                <a:gd name="connsiteX49" fmla="*/ 2717321 w 4685320"/>
                <a:gd name="connsiteY49" fmla="*/ 457200 h 1461108"/>
                <a:gd name="connsiteX50" fmla="*/ 2665562 w 4685320"/>
                <a:gd name="connsiteY50" fmla="*/ 491705 h 1461108"/>
                <a:gd name="connsiteX51" fmla="*/ 2605178 w 4685320"/>
                <a:gd name="connsiteY51" fmla="*/ 569343 h 1461108"/>
                <a:gd name="connsiteX52" fmla="*/ 2562045 w 4685320"/>
                <a:gd name="connsiteY52" fmla="*/ 612475 h 1461108"/>
                <a:gd name="connsiteX53" fmla="*/ 2518913 w 4685320"/>
                <a:gd name="connsiteY53" fmla="*/ 655607 h 1461108"/>
                <a:gd name="connsiteX54" fmla="*/ 2493034 w 4685320"/>
                <a:gd name="connsiteY54" fmla="*/ 681486 h 1461108"/>
                <a:gd name="connsiteX55" fmla="*/ 2467155 w 4685320"/>
                <a:gd name="connsiteY55" fmla="*/ 690113 h 1461108"/>
                <a:gd name="connsiteX56" fmla="*/ 2415396 w 4685320"/>
                <a:gd name="connsiteY56" fmla="*/ 715992 h 1461108"/>
                <a:gd name="connsiteX57" fmla="*/ 2389517 w 4685320"/>
                <a:gd name="connsiteY57" fmla="*/ 707366 h 1461108"/>
                <a:gd name="connsiteX58" fmla="*/ 2346385 w 4685320"/>
                <a:gd name="connsiteY58" fmla="*/ 655607 h 1461108"/>
                <a:gd name="connsiteX59" fmla="*/ 2320506 w 4685320"/>
                <a:gd name="connsiteY59" fmla="*/ 629728 h 1461108"/>
                <a:gd name="connsiteX60" fmla="*/ 2303253 w 4685320"/>
                <a:gd name="connsiteY60" fmla="*/ 603849 h 1461108"/>
                <a:gd name="connsiteX61" fmla="*/ 2277374 w 4685320"/>
                <a:gd name="connsiteY61" fmla="*/ 595222 h 1461108"/>
                <a:gd name="connsiteX62" fmla="*/ 2225615 w 4685320"/>
                <a:gd name="connsiteY62" fmla="*/ 560717 h 1461108"/>
                <a:gd name="connsiteX63" fmla="*/ 2173857 w 4685320"/>
                <a:gd name="connsiteY63" fmla="*/ 526211 h 1461108"/>
                <a:gd name="connsiteX64" fmla="*/ 2147978 w 4685320"/>
                <a:gd name="connsiteY64" fmla="*/ 448573 h 1461108"/>
                <a:gd name="connsiteX65" fmla="*/ 2130725 w 4685320"/>
                <a:gd name="connsiteY65" fmla="*/ 396815 h 1461108"/>
                <a:gd name="connsiteX66" fmla="*/ 2113472 w 4685320"/>
                <a:gd name="connsiteY66" fmla="*/ 284671 h 1461108"/>
                <a:gd name="connsiteX67" fmla="*/ 2087593 w 4685320"/>
                <a:gd name="connsiteY67" fmla="*/ 293298 h 1461108"/>
                <a:gd name="connsiteX68" fmla="*/ 2061713 w 4685320"/>
                <a:gd name="connsiteY68" fmla="*/ 319177 h 1461108"/>
                <a:gd name="connsiteX69" fmla="*/ 2027208 w 4685320"/>
                <a:gd name="connsiteY69" fmla="*/ 370936 h 1461108"/>
                <a:gd name="connsiteX70" fmla="*/ 2009955 w 4685320"/>
                <a:gd name="connsiteY70" fmla="*/ 396815 h 1461108"/>
                <a:gd name="connsiteX71" fmla="*/ 1984076 w 4685320"/>
                <a:gd name="connsiteY71" fmla="*/ 414068 h 1461108"/>
                <a:gd name="connsiteX72" fmla="*/ 1940944 w 4685320"/>
                <a:gd name="connsiteY72" fmla="*/ 491705 h 1461108"/>
                <a:gd name="connsiteX73" fmla="*/ 1923691 w 4685320"/>
                <a:gd name="connsiteY73" fmla="*/ 517585 h 1461108"/>
                <a:gd name="connsiteX74" fmla="*/ 1897812 w 4685320"/>
                <a:gd name="connsiteY74" fmla="*/ 526211 h 1461108"/>
                <a:gd name="connsiteX75" fmla="*/ 1871932 w 4685320"/>
                <a:gd name="connsiteY75" fmla="*/ 543464 h 1461108"/>
                <a:gd name="connsiteX76" fmla="*/ 1863306 w 4685320"/>
                <a:gd name="connsiteY76" fmla="*/ 569343 h 1461108"/>
                <a:gd name="connsiteX77" fmla="*/ 1846053 w 4685320"/>
                <a:gd name="connsiteY77" fmla="*/ 595222 h 1461108"/>
                <a:gd name="connsiteX78" fmla="*/ 1820174 w 4685320"/>
                <a:gd name="connsiteY78" fmla="*/ 646981 h 1461108"/>
                <a:gd name="connsiteX79" fmla="*/ 1794295 w 4685320"/>
                <a:gd name="connsiteY79" fmla="*/ 698739 h 1461108"/>
                <a:gd name="connsiteX80" fmla="*/ 1759789 w 4685320"/>
                <a:gd name="connsiteY80" fmla="*/ 715992 h 1461108"/>
                <a:gd name="connsiteX81" fmla="*/ 1682151 w 4685320"/>
                <a:gd name="connsiteY81" fmla="*/ 698739 h 1461108"/>
                <a:gd name="connsiteX82" fmla="*/ 1630393 w 4685320"/>
                <a:gd name="connsiteY82" fmla="*/ 655607 h 1461108"/>
                <a:gd name="connsiteX83" fmla="*/ 1613140 w 4685320"/>
                <a:gd name="connsiteY83" fmla="*/ 629728 h 1461108"/>
                <a:gd name="connsiteX84" fmla="*/ 1578634 w 4685320"/>
                <a:gd name="connsiteY84" fmla="*/ 552090 h 1461108"/>
                <a:gd name="connsiteX85" fmla="*/ 1544128 w 4685320"/>
                <a:gd name="connsiteY85" fmla="*/ 474452 h 1461108"/>
                <a:gd name="connsiteX86" fmla="*/ 1518249 w 4685320"/>
                <a:gd name="connsiteY86" fmla="*/ 483079 h 1461108"/>
                <a:gd name="connsiteX87" fmla="*/ 1466491 w 4685320"/>
                <a:gd name="connsiteY87" fmla="*/ 517585 h 1461108"/>
                <a:gd name="connsiteX88" fmla="*/ 1414732 w 4685320"/>
                <a:gd name="connsiteY88" fmla="*/ 508958 h 1461108"/>
                <a:gd name="connsiteX89" fmla="*/ 1354347 w 4685320"/>
                <a:gd name="connsiteY89" fmla="*/ 439947 h 1461108"/>
                <a:gd name="connsiteX90" fmla="*/ 1302589 w 4685320"/>
                <a:gd name="connsiteY90" fmla="*/ 388188 h 1461108"/>
                <a:gd name="connsiteX91" fmla="*/ 1285336 w 4685320"/>
                <a:gd name="connsiteY91" fmla="*/ 362309 h 1461108"/>
                <a:gd name="connsiteX92" fmla="*/ 1259457 w 4685320"/>
                <a:gd name="connsiteY92" fmla="*/ 336430 h 1461108"/>
                <a:gd name="connsiteX93" fmla="*/ 1233578 w 4685320"/>
                <a:gd name="connsiteY93" fmla="*/ 284671 h 1461108"/>
                <a:gd name="connsiteX94" fmla="*/ 1216325 w 4685320"/>
                <a:gd name="connsiteY94" fmla="*/ 232913 h 1461108"/>
                <a:gd name="connsiteX95" fmla="*/ 1181819 w 4685320"/>
                <a:gd name="connsiteY95" fmla="*/ 181154 h 1461108"/>
                <a:gd name="connsiteX96" fmla="*/ 1147313 w 4685320"/>
                <a:gd name="connsiteY96" fmla="*/ 138022 h 1461108"/>
                <a:gd name="connsiteX97" fmla="*/ 1104181 w 4685320"/>
                <a:gd name="connsiteY97" fmla="*/ 94890 h 1461108"/>
                <a:gd name="connsiteX98" fmla="*/ 1061049 w 4685320"/>
                <a:gd name="connsiteY98" fmla="*/ 86264 h 1461108"/>
                <a:gd name="connsiteX99" fmla="*/ 1000664 w 4685320"/>
                <a:gd name="connsiteY99" fmla="*/ 69011 h 1461108"/>
                <a:gd name="connsiteX100" fmla="*/ 974785 w 4685320"/>
                <a:gd name="connsiteY100" fmla="*/ 17252 h 1461108"/>
                <a:gd name="connsiteX101" fmla="*/ 948906 w 4685320"/>
                <a:gd name="connsiteY101" fmla="*/ 0 h 1461108"/>
                <a:gd name="connsiteX102" fmla="*/ 923027 w 4685320"/>
                <a:gd name="connsiteY102" fmla="*/ 8626 h 1461108"/>
                <a:gd name="connsiteX103" fmla="*/ 897147 w 4685320"/>
                <a:gd name="connsiteY103" fmla="*/ 60385 h 1461108"/>
                <a:gd name="connsiteX104" fmla="*/ 879895 w 4685320"/>
                <a:gd name="connsiteY104" fmla="*/ 86264 h 1461108"/>
                <a:gd name="connsiteX105" fmla="*/ 862642 w 4685320"/>
                <a:gd name="connsiteY105" fmla="*/ 155275 h 1461108"/>
                <a:gd name="connsiteX106" fmla="*/ 854015 w 4685320"/>
                <a:gd name="connsiteY106" fmla="*/ 189781 h 1461108"/>
                <a:gd name="connsiteX107" fmla="*/ 819510 w 4685320"/>
                <a:gd name="connsiteY107" fmla="*/ 267419 h 1461108"/>
                <a:gd name="connsiteX108" fmla="*/ 793630 w 4685320"/>
                <a:gd name="connsiteY108" fmla="*/ 276045 h 1461108"/>
                <a:gd name="connsiteX109" fmla="*/ 741872 w 4685320"/>
                <a:gd name="connsiteY109" fmla="*/ 310551 h 1461108"/>
                <a:gd name="connsiteX110" fmla="*/ 690113 w 4685320"/>
                <a:gd name="connsiteY110" fmla="*/ 327803 h 1461108"/>
                <a:gd name="connsiteX111" fmla="*/ 638355 w 4685320"/>
                <a:gd name="connsiteY111" fmla="*/ 370936 h 1461108"/>
                <a:gd name="connsiteX112" fmla="*/ 586596 w 4685320"/>
                <a:gd name="connsiteY112" fmla="*/ 405441 h 1461108"/>
                <a:gd name="connsiteX113" fmla="*/ 560717 w 4685320"/>
                <a:gd name="connsiteY113" fmla="*/ 431320 h 1461108"/>
                <a:gd name="connsiteX114" fmla="*/ 534838 w 4685320"/>
                <a:gd name="connsiteY114" fmla="*/ 448573 h 1461108"/>
                <a:gd name="connsiteX115" fmla="*/ 500332 w 4685320"/>
                <a:gd name="connsiteY115" fmla="*/ 500332 h 1461108"/>
                <a:gd name="connsiteX116" fmla="*/ 491706 w 4685320"/>
                <a:gd name="connsiteY116" fmla="*/ 526211 h 1461108"/>
                <a:gd name="connsiteX117" fmla="*/ 465827 w 4685320"/>
                <a:gd name="connsiteY117" fmla="*/ 534837 h 1461108"/>
                <a:gd name="connsiteX118" fmla="*/ 439947 w 4685320"/>
                <a:gd name="connsiteY118" fmla="*/ 552090 h 1461108"/>
                <a:gd name="connsiteX119" fmla="*/ 414068 w 4685320"/>
                <a:gd name="connsiteY119" fmla="*/ 560717 h 1461108"/>
                <a:gd name="connsiteX120" fmla="*/ 379562 w 4685320"/>
                <a:gd name="connsiteY120" fmla="*/ 577969 h 1461108"/>
                <a:gd name="connsiteX121" fmla="*/ 353683 w 4685320"/>
                <a:gd name="connsiteY121" fmla="*/ 595222 h 1461108"/>
                <a:gd name="connsiteX122" fmla="*/ 327804 w 4685320"/>
                <a:gd name="connsiteY122" fmla="*/ 603849 h 1461108"/>
                <a:gd name="connsiteX123" fmla="*/ 276045 w 4685320"/>
                <a:gd name="connsiteY123" fmla="*/ 629728 h 1461108"/>
                <a:gd name="connsiteX124" fmla="*/ 250166 w 4685320"/>
                <a:gd name="connsiteY124" fmla="*/ 621102 h 1461108"/>
                <a:gd name="connsiteX125" fmla="*/ 241540 w 4685320"/>
                <a:gd name="connsiteY125" fmla="*/ 595222 h 1461108"/>
                <a:gd name="connsiteX126" fmla="*/ 215661 w 4685320"/>
                <a:gd name="connsiteY126" fmla="*/ 569343 h 1461108"/>
                <a:gd name="connsiteX127" fmla="*/ 198408 w 4685320"/>
                <a:gd name="connsiteY127" fmla="*/ 543464 h 1461108"/>
                <a:gd name="connsiteX128" fmla="*/ 163902 w 4685320"/>
                <a:gd name="connsiteY128" fmla="*/ 534837 h 1461108"/>
                <a:gd name="connsiteX129" fmla="*/ 112144 w 4685320"/>
                <a:gd name="connsiteY129" fmla="*/ 560717 h 1461108"/>
                <a:gd name="connsiteX130" fmla="*/ 86264 w 4685320"/>
                <a:gd name="connsiteY130" fmla="*/ 569343 h 1461108"/>
                <a:gd name="connsiteX131" fmla="*/ 60385 w 4685320"/>
                <a:gd name="connsiteY131" fmla="*/ 1069675 h 1461108"/>
                <a:gd name="connsiteX132" fmla="*/ 43132 w 4685320"/>
                <a:gd name="connsiteY132" fmla="*/ 1155939 h 1461108"/>
                <a:gd name="connsiteX133" fmla="*/ 17253 w 4685320"/>
                <a:gd name="connsiteY133" fmla="*/ 1242203 h 1461108"/>
                <a:gd name="connsiteX134" fmla="*/ 8627 w 4685320"/>
                <a:gd name="connsiteY134" fmla="*/ 1268083 h 1461108"/>
                <a:gd name="connsiteX135" fmla="*/ 0 w 4685320"/>
                <a:gd name="connsiteY135" fmla="*/ 1293962 h 1461108"/>
                <a:gd name="connsiteX136" fmla="*/ 543464 w 4685320"/>
                <a:gd name="connsiteY136" fmla="*/ 1397479 h 1461108"/>
                <a:gd name="connsiteX137" fmla="*/ 2182483 w 4685320"/>
                <a:gd name="connsiteY137" fmla="*/ 1380226 h 1461108"/>
                <a:gd name="connsiteX138" fmla="*/ 2424023 w 4685320"/>
                <a:gd name="connsiteY138" fmla="*/ 1371600 h 1461108"/>
                <a:gd name="connsiteX139" fmla="*/ 2449902 w 4685320"/>
                <a:gd name="connsiteY139" fmla="*/ 1362973 h 1461108"/>
                <a:gd name="connsiteX140" fmla="*/ 2501661 w 4685320"/>
                <a:gd name="connsiteY140" fmla="*/ 1354347 h 1461108"/>
                <a:gd name="connsiteX141" fmla="*/ 2897320 w 4685320"/>
                <a:gd name="connsiteY141" fmla="*/ 1362973 h 1461108"/>
                <a:gd name="connsiteX142" fmla="*/ 3120720 w 4685320"/>
                <a:gd name="connsiteY142" fmla="*/ 1366215 h 1461108"/>
                <a:gd name="connsiteX143" fmla="*/ 3537842 w 4685320"/>
                <a:gd name="connsiteY143" fmla="*/ 1406105 h 1461108"/>
                <a:gd name="connsiteX144" fmla="*/ 3680524 w 4685320"/>
                <a:gd name="connsiteY144" fmla="*/ 1409347 h 1461108"/>
                <a:gd name="connsiteX145" fmla="*/ 3684348 w 4685320"/>
                <a:gd name="connsiteY145" fmla="*/ 1362974 h 1461108"/>
                <a:gd name="connsiteX146" fmla="*/ 3986271 w 4685320"/>
                <a:gd name="connsiteY146" fmla="*/ 1431984 h 1461108"/>
                <a:gd name="connsiteX147" fmla="*/ 4470363 w 4685320"/>
                <a:gd name="connsiteY147" fmla="*/ 1457864 h 1461108"/>
                <a:gd name="connsiteX148" fmla="*/ 4632385 w 4685320"/>
                <a:gd name="connsiteY148" fmla="*/ 1362973 h 1461108"/>
                <a:gd name="connsiteX149" fmla="*/ 4658264 w 4685320"/>
                <a:gd name="connsiteY149" fmla="*/ 1354347 h 1461108"/>
                <a:gd name="connsiteX150" fmla="*/ 4684144 w 4685320"/>
                <a:gd name="connsiteY150" fmla="*/ 1302588 h 1461108"/>
                <a:gd name="connsiteX0" fmla="*/ 4684144 w 4685320"/>
                <a:gd name="connsiteY0" fmla="*/ 1371600 h 1461108"/>
                <a:gd name="connsiteX1" fmla="*/ 4675517 w 4685320"/>
                <a:gd name="connsiteY1" fmla="*/ 1293962 h 1461108"/>
                <a:gd name="connsiteX2" fmla="*/ 4666891 w 4685320"/>
                <a:gd name="connsiteY2" fmla="*/ 1268083 h 1461108"/>
                <a:gd name="connsiteX3" fmla="*/ 4589253 w 4685320"/>
                <a:gd name="connsiteY3" fmla="*/ 1224951 h 1461108"/>
                <a:gd name="connsiteX4" fmla="*/ 4546121 w 4685320"/>
                <a:gd name="connsiteY4" fmla="*/ 1216324 h 1461108"/>
                <a:gd name="connsiteX5" fmla="*/ 4520242 w 4685320"/>
                <a:gd name="connsiteY5" fmla="*/ 1207698 h 1461108"/>
                <a:gd name="connsiteX6" fmla="*/ 4494362 w 4685320"/>
                <a:gd name="connsiteY6" fmla="*/ 1155939 h 1461108"/>
                <a:gd name="connsiteX7" fmla="*/ 4468483 w 4685320"/>
                <a:gd name="connsiteY7" fmla="*/ 1147313 h 1461108"/>
                <a:gd name="connsiteX8" fmla="*/ 4339087 w 4685320"/>
                <a:gd name="connsiteY8" fmla="*/ 1155939 h 1461108"/>
                <a:gd name="connsiteX9" fmla="*/ 4295955 w 4685320"/>
                <a:gd name="connsiteY9" fmla="*/ 1147313 h 1461108"/>
                <a:gd name="connsiteX10" fmla="*/ 4278702 w 4685320"/>
                <a:gd name="connsiteY10" fmla="*/ 1121434 h 1461108"/>
                <a:gd name="connsiteX11" fmla="*/ 4175185 w 4685320"/>
                <a:gd name="connsiteY11" fmla="*/ 1104181 h 1461108"/>
                <a:gd name="connsiteX12" fmla="*/ 4149306 w 4685320"/>
                <a:gd name="connsiteY12" fmla="*/ 1078302 h 1461108"/>
                <a:gd name="connsiteX13" fmla="*/ 4088921 w 4685320"/>
                <a:gd name="connsiteY13" fmla="*/ 1000664 h 1461108"/>
                <a:gd name="connsiteX14" fmla="*/ 4063042 w 4685320"/>
                <a:gd name="connsiteY14" fmla="*/ 992037 h 1461108"/>
                <a:gd name="connsiteX15" fmla="*/ 4002657 w 4685320"/>
                <a:gd name="connsiteY15" fmla="*/ 957532 h 1461108"/>
                <a:gd name="connsiteX16" fmla="*/ 3942272 w 4685320"/>
                <a:gd name="connsiteY16" fmla="*/ 940279 h 1461108"/>
                <a:gd name="connsiteX17" fmla="*/ 3933645 w 4685320"/>
                <a:gd name="connsiteY17" fmla="*/ 914400 h 1461108"/>
                <a:gd name="connsiteX18" fmla="*/ 3925019 w 4685320"/>
                <a:gd name="connsiteY18" fmla="*/ 879894 h 1461108"/>
                <a:gd name="connsiteX19" fmla="*/ 3907766 w 4685320"/>
                <a:gd name="connsiteY19" fmla="*/ 828136 h 1461108"/>
                <a:gd name="connsiteX20" fmla="*/ 3821502 w 4685320"/>
                <a:gd name="connsiteY20" fmla="*/ 854015 h 1461108"/>
                <a:gd name="connsiteX21" fmla="*/ 3743864 w 4685320"/>
                <a:gd name="connsiteY21" fmla="*/ 888520 h 1461108"/>
                <a:gd name="connsiteX22" fmla="*/ 3692106 w 4685320"/>
                <a:gd name="connsiteY22" fmla="*/ 879894 h 1461108"/>
                <a:gd name="connsiteX23" fmla="*/ 3648974 w 4685320"/>
                <a:gd name="connsiteY23" fmla="*/ 828136 h 1461108"/>
                <a:gd name="connsiteX24" fmla="*/ 3623095 w 4685320"/>
                <a:gd name="connsiteY24" fmla="*/ 802256 h 1461108"/>
                <a:gd name="connsiteX25" fmla="*/ 3614468 w 4685320"/>
                <a:gd name="connsiteY25" fmla="*/ 776377 h 1461108"/>
                <a:gd name="connsiteX26" fmla="*/ 3562710 w 4685320"/>
                <a:gd name="connsiteY26" fmla="*/ 750498 h 1461108"/>
                <a:gd name="connsiteX27" fmla="*/ 3303917 w 4685320"/>
                <a:gd name="connsiteY27" fmla="*/ 741871 h 1461108"/>
                <a:gd name="connsiteX28" fmla="*/ 3252159 w 4685320"/>
                <a:gd name="connsiteY28" fmla="*/ 715992 h 1461108"/>
                <a:gd name="connsiteX29" fmla="*/ 3226279 w 4685320"/>
                <a:gd name="connsiteY29" fmla="*/ 664234 h 1461108"/>
                <a:gd name="connsiteX30" fmla="*/ 3217653 w 4685320"/>
                <a:gd name="connsiteY30" fmla="*/ 629728 h 1461108"/>
                <a:gd name="connsiteX31" fmla="*/ 3209027 w 4685320"/>
                <a:gd name="connsiteY31" fmla="*/ 577969 h 1461108"/>
                <a:gd name="connsiteX32" fmla="*/ 3200400 w 4685320"/>
                <a:gd name="connsiteY32" fmla="*/ 552090 h 1461108"/>
                <a:gd name="connsiteX33" fmla="*/ 3174521 w 4685320"/>
                <a:gd name="connsiteY33" fmla="*/ 543464 h 1461108"/>
                <a:gd name="connsiteX34" fmla="*/ 3122762 w 4685320"/>
                <a:gd name="connsiteY34" fmla="*/ 508958 h 1461108"/>
                <a:gd name="connsiteX35" fmla="*/ 3096883 w 4685320"/>
                <a:gd name="connsiteY35" fmla="*/ 491705 h 1461108"/>
                <a:gd name="connsiteX36" fmla="*/ 3079630 w 4685320"/>
                <a:gd name="connsiteY36" fmla="*/ 405441 h 1461108"/>
                <a:gd name="connsiteX37" fmla="*/ 3062378 w 4685320"/>
                <a:gd name="connsiteY37" fmla="*/ 353683 h 1461108"/>
                <a:gd name="connsiteX38" fmla="*/ 3010619 w 4685320"/>
                <a:gd name="connsiteY38" fmla="*/ 319177 h 1461108"/>
                <a:gd name="connsiteX39" fmla="*/ 2993366 w 4685320"/>
                <a:gd name="connsiteY39" fmla="*/ 293298 h 1461108"/>
                <a:gd name="connsiteX40" fmla="*/ 2967487 w 4685320"/>
                <a:gd name="connsiteY40" fmla="*/ 276045 h 1461108"/>
                <a:gd name="connsiteX41" fmla="*/ 2932981 w 4685320"/>
                <a:gd name="connsiteY41" fmla="*/ 224286 h 1461108"/>
                <a:gd name="connsiteX42" fmla="*/ 2915728 w 4685320"/>
                <a:gd name="connsiteY42" fmla="*/ 198407 h 1461108"/>
                <a:gd name="connsiteX43" fmla="*/ 2889849 w 4685320"/>
                <a:gd name="connsiteY43" fmla="*/ 189781 h 1461108"/>
                <a:gd name="connsiteX44" fmla="*/ 2863970 w 4685320"/>
                <a:gd name="connsiteY44" fmla="*/ 207034 h 1461108"/>
                <a:gd name="connsiteX45" fmla="*/ 2838091 w 4685320"/>
                <a:gd name="connsiteY45" fmla="*/ 284671 h 1461108"/>
                <a:gd name="connsiteX46" fmla="*/ 2820838 w 4685320"/>
                <a:gd name="connsiteY46" fmla="*/ 353683 h 1461108"/>
                <a:gd name="connsiteX47" fmla="*/ 2786332 w 4685320"/>
                <a:gd name="connsiteY47" fmla="*/ 405441 h 1461108"/>
                <a:gd name="connsiteX48" fmla="*/ 2743200 w 4685320"/>
                <a:gd name="connsiteY48" fmla="*/ 448573 h 1461108"/>
                <a:gd name="connsiteX49" fmla="*/ 2717321 w 4685320"/>
                <a:gd name="connsiteY49" fmla="*/ 457200 h 1461108"/>
                <a:gd name="connsiteX50" fmla="*/ 2665562 w 4685320"/>
                <a:gd name="connsiteY50" fmla="*/ 491705 h 1461108"/>
                <a:gd name="connsiteX51" fmla="*/ 2605178 w 4685320"/>
                <a:gd name="connsiteY51" fmla="*/ 569343 h 1461108"/>
                <a:gd name="connsiteX52" fmla="*/ 2562045 w 4685320"/>
                <a:gd name="connsiteY52" fmla="*/ 612475 h 1461108"/>
                <a:gd name="connsiteX53" fmla="*/ 2518913 w 4685320"/>
                <a:gd name="connsiteY53" fmla="*/ 655607 h 1461108"/>
                <a:gd name="connsiteX54" fmla="*/ 2493034 w 4685320"/>
                <a:gd name="connsiteY54" fmla="*/ 681486 h 1461108"/>
                <a:gd name="connsiteX55" fmla="*/ 2467155 w 4685320"/>
                <a:gd name="connsiteY55" fmla="*/ 690113 h 1461108"/>
                <a:gd name="connsiteX56" fmla="*/ 2415396 w 4685320"/>
                <a:gd name="connsiteY56" fmla="*/ 715992 h 1461108"/>
                <a:gd name="connsiteX57" fmla="*/ 2389517 w 4685320"/>
                <a:gd name="connsiteY57" fmla="*/ 707366 h 1461108"/>
                <a:gd name="connsiteX58" fmla="*/ 2346385 w 4685320"/>
                <a:gd name="connsiteY58" fmla="*/ 655607 h 1461108"/>
                <a:gd name="connsiteX59" fmla="*/ 2320506 w 4685320"/>
                <a:gd name="connsiteY59" fmla="*/ 629728 h 1461108"/>
                <a:gd name="connsiteX60" fmla="*/ 2303253 w 4685320"/>
                <a:gd name="connsiteY60" fmla="*/ 603849 h 1461108"/>
                <a:gd name="connsiteX61" fmla="*/ 2277374 w 4685320"/>
                <a:gd name="connsiteY61" fmla="*/ 595222 h 1461108"/>
                <a:gd name="connsiteX62" fmla="*/ 2225615 w 4685320"/>
                <a:gd name="connsiteY62" fmla="*/ 560717 h 1461108"/>
                <a:gd name="connsiteX63" fmla="*/ 2173857 w 4685320"/>
                <a:gd name="connsiteY63" fmla="*/ 526211 h 1461108"/>
                <a:gd name="connsiteX64" fmla="*/ 2147978 w 4685320"/>
                <a:gd name="connsiteY64" fmla="*/ 448573 h 1461108"/>
                <a:gd name="connsiteX65" fmla="*/ 2130725 w 4685320"/>
                <a:gd name="connsiteY65" fmla="*/ 396815 h 1461108"/>
                <a:gd name="connsiteX66" fmla="*/ 2113472 w 4685320"/>
                <a:gd name="connsiteY66" fmla="*/ 284671 h 1461108"/>
                <a:gd name="connsiteX67" fmla="*/ 2087593 w 4685320"/>
                <a:gd name="connsiteY67" fmla="*/ 293298 h 1461108"/>
                <a:gd name="connsiteX68" fmla="*/ 2061713 w 4685320"/>
                <a:gd name="connsiteY68" fmla="*/ 319177 h 1461108"/>
                <a:gd name="connsiteX69" fmla="*/ 2027208 w 4685320"/>
                <a:gd name="connsiteY69" fmla="*/ 370936 h 1461108"/>
                <a:gd name="connsiteX70" fmla="*/ 2009955 w 4685320"/>
                <a:gd name="connsiteY70" fmla="*/ 396815 h 1461108"/>
                <a:gd name="connsiteX71" fmla="*/ 1984076 w 4685320"/>
                <a:gd name="connsiteY71" fmla="*/ 414068 h 1461108"/>
                <a:gd name="connsiteX72" fmla="*/ 1940944 w 4685320"/>
                <a:gd name="connsiteY72" fmla="*/ 491705 h 1461108"/>
                <a:gd name="connsiteX73" fmla="*/ 1923691 w 4685320"/>
                <a:gd name="connsiteY73" fmla="*/ 517585 h 1461108"/>
                <a:gd name="connsiteX74" fmla="*/ 1897812 w 4685320"/>
                <a:gd name="connsiteY74" fmla="*/ 526211 h 1461108"/>
                <a:gd name="connsiteX75" fmla="*/ 1871932 w 4685320"/>
                <a:gd name="connsiteY75" fmla="*/ 543464 h 1461108"/>
                <a:gd name="connsiteX76" fmla="*/ 1863306 w 4685320"/>
                <a:gd name="connsiteY76" fmla="*/ 569343 h 1461108"/>
                <a:gd name="connsiteX77" fmla="*/ 1846053 w 4685320"/>
                <a:gd name="connsiteY77" fmla="*/ 595222 h 1461108"/>
                <a:gd name="connsiteX78" fmla="*/ 1820174 w 4685320"/>
                <a:gd name="connsiteY78" fmla="*/ 646981 h 1461108"/>
                <a:gd name="connsiteX79" fmla="*/ 1794295 w 4685320"/>
                <a:gd name="connsiteY79" fmla="*/ 698739 h 1461108"/>
                <a:gd name="connsiteX80" fmla="*/ 1759789 w 4685320"/>
                <a:gd name="connsiteY80" fmla="*/ 715992 h 1461108"/>
                <a:gd name="connsiteX81" fmla="*/ 1682151 w 4685320"/>
                <a:gd name="connsiteY81" fmla="*/ 698739 h 1461108"/>
                <a:gd name="connsiteX82" fmla="*/ 1630393 w 4685320"/>
                <a:gd name="connsiteY82" fmla="*/ 655607 h 1461108"/>
                <a:gd name="connsiteX83" fmla="*/ 1613140 w 4685320"/>
                <a:gd name="connsiteY83" fmla="*/ 629728 h 1461108"/>
                <a:gd name="connsiteX84" fmla="*/ 1578634 w 4685320"/>
                <a:gd name="connsiteY84" fmla="*/ 552090 h 1461108"/>
                <a:gd name="connsiteX85" fmla="*/ 1544128 w 4685320"/>
                <a:gd name="connsiteY85" fmla="*/ 474452 h 1461108"/>
                <a:gd name="connsiteX86" fmla="*/ 1518249 w 4685320"/>
                <a:gd name="connsiteY86" fmla="*/ 483079 h 1461108"/>
                <a:gd name="connsiteX87" fmla="*/ 1466491 w 4685320"/>
                <a:gd name="connsiteY87" fmla="*/ 517585 h 1461108"/>
                <a:gd name="connsiteX88" fmla="*/ 1414732 w 4685320"/>
                <a:gd name="connsiteY88" fmla="*/ 508958 h 1461108"/>
                <a:gd name="connsiteX89" fmla="*/ 1354347 w 4685320"/>
                <a:gd name="connsiteY89" fmla="*/ 439947 h 1461108"/>
                <a:gd name="connsiteX90" fmla="*/ 1302589 w 4685320"/>
                <a:gd name="connsiteY90" fmla="*/ 388188 h 1461108"/>
                <a:gd name="connsiteX91" fmla="*/ 1285336 w 4685320"/>
                <a:gd name="connsiteY91" fmla="*/ 362309 h 1461108"/>
                <a:gd name="connsiteX92" fmla="*/ 1259457 w 4685320"/>
                <a:gd name="connsiteY92" fmla="*/ 336430 h 1461108"/>
                <a:gd name="connsiteX93" fmla="*/ 1233578 w 4685320"/>
                <a:gd name="connsiteY93" fmla="*/ 284671 h 1461108"/>
                <a:gd name="connsiteX94" fmla="*/ 1216325 w 4685320"/>
                <a:gd name="connsiteY94" fmla="*/ 232913 h 1461108"/>
                <a:gd name="connsiteX95" fmla="*/ 1181819 w 4685320"/>
                <a:gd name="connsiteY95" fmla="*/ 181154 h 1461108"/>
                <a:gd name="connsiteX96" fmla="*/ 1147313 w 4685320"/>
                <a:gd name="connsiteY96" fmla="*/ 138022 h 1461108"/>
                <a:gd name="connsiteX97" fmla="*/ 1104181 w 4685320"/>
                <a:gd name="connsiteY97" fmla="*/ 94890 h 1461108"/>
                <a:gd name="connsiteX98" fmla="*/ 1061049 w 4685320"/>
                <a:gd name="connsiteY98" fmla="*/ 86264 h 1461108"/>
                <a:gd name="connsiteX99" fmla="*/ 1000664 w 4685320"/>
                <a:gd name="connsiteY99" fmla="*/ 69011 h 1461108"/>
                <a:gd name="connsiteX100" fmla="*/ 974785 w 4685320"/>
                <a:gd name="connsiteY100" fmla="*/ 17252 h 1461108"/>
                <a:gd name="connsiteX101" fmla="*/ 948906 w 4685320"/>
                <a:gd name="connsiteY101" fmla="*/ 0 h 1461108"/>
                <a:gd name="connsiteX102" fmla="*/ 923027 w 4685320"/>
                <a:gd name="connsiteY102" fmla="*/ 8626 h 1461108"/>
                <a:gd name="connsiteX103" fmla="*/ 897147 w 4685320"/>
                <a:gd name="connsiteY103" fmla="*/ 60385 h 1461108"/>
                <a:gd name="connsiteX104" fmla="*/ 879895 w 4685320"/>
                <a:gd name="connsiteY104" fmla="*/ 86264 h 1461108"/>
                <a:gd name="connsiteX105" fmla="*/ 862642 w 4685320"/>
                <a:gd name="connsiteY105" fmla="*/ 155275 h 1461108"/>
                <a:gd name="connsiteX106" fmla="*/ 854015 w 4685320"/>
                <a:gd name="connsiteY106" fmla="*/ 189781 h 1461108"/>
                <a:gd name="connsiteX107" fmla="*/ 819510 w 4685320"/>
                <a:gd name="connsiteY107" fmla="*/ 267419 h 1461108"/>
                <a:gd name="connsiteX108" fmla="*/ 793630 w 4685320"/>
                <a:gd name="connsiteY108" fmla="*/ 276045 h 1461108"/>
                <a:gd name="connsiteX109" fmla="*/ 741872 w 4685320"/>
                <a:gd name="connsiteY109" fmla="*/ 310551 h 1461108"/>
                <a:gd name="connsiteX110" fmla="*/ 690113 w 4685320"/>
                <a:gd name="connsiteY110" fmla="*/ 327803 h 1461108"/>
                <a:gd name="connsiteX111" fmla="*/ 638355 w 4685320"/>
                <a:gd name="connsiteY111" fmla="*/ 370936 h 1461108"/>
                <a:gd name="connsiteX112" fmla="*/ 586596 w 4685320"/>
                <a:gd name="connsiteY112" fmla="*/ 405441 h 1461108"/>
                <a:gd name="connsiteX113" fmla="*/ 560717 w 4685320"/>
                <a:gd name="connsiteY113" fmla="*/ 431320 h 1461108"/>
                <a:gd name="connsiteX114" fmla="*/ 534838 w 4685320"/>
                <a:gd name="connsiteY114" fmla="*/ 448573 h 1461108"/>
                <a:gd name="connsiteX115" fmla="*/ 500332 w 4685320"/>
                <a:gd name="connsiteY115" fmla="*/ 500332 h 1461108"/>
                <a:gd name="connsiteX116" fmla="*/ 491706 w 4685320"/>
                <a:gd name="connsiteY116" fmla="*/ 526211 h 1461108"/>
                <a:gd name="connsiteX117" fmla="*/ 465827 w 4685320"/>
                <a:gd name="connsiteY117" fmla="*/ 534837 h 1461108"/>
                <a:gd name="connsiteX118" fmla="*/ 439947 w 4685320"/>
                <a:gd name="connsiteY118" fmla="*/ 552090 h 1461108"/>
                <a:gd name="connsiteX119" fmla="*/ 414068 w 4685320"/>
                <a:gd name="connsiteY119" fmla="*/ 560717 h 1461108"/>
                <a:gd name="connsiteX120" fmla="*/ 379562 w 4685320"/>
                <a:gd name="connsiteY120" fmla="*/ 577969 h 1461108"/>
                <a:gd name="connsiteX121" fmla="*/ 353683 w 4685320"/>
                <a:gd name="connsiteY121" fmla="*/ 595222 h 1461108"/>
                <a:gd name="connsiteX122" fmla="*/ 327804 w 4685320"/>
                <a:gd name="connsiteY122" fmla="*/ 603849 h 1461108"/>
                <a:gd name="connsiteX123" fmla="*/ 276045 w 4685320"/>
                <a:gd name="connsiteY123" fmla="*/ 629728 h 1461108"/>
                <a:gd name="connsiteX124" fmla="*/ 250166 w 4685320"/>
                <a:gd name="connsiteY124" fmla="*/ 621102 h 1461108"/>
                <a:gd name="connsiteX125" fmla="*/ 241540 w 4685320"/>
                <a:gd name="connsiteY125" fmla="*/ 595222 h 1461108"/>
                <a:gd name="connsiteX126" fmla="*/ 215661 w 4685320"/>
                <a:gd name="connsiteY126" fmla="*/ 569343 h 1461108"/>
                <a:gd name="connsiteX127" fmla="*/ 198408 w 4685320"/>
                <a:gd name="connsiteY127" fmla="*/ 543464 h 1461108"/>
                <a:gd name="connsiteX128" fmla="*/ 163902 w 4685320"/>
                <a:gd name="connsiteY128" fmla="*/ 534837 h 1461108"/>
                <a:gd name="connsiteX129" fmla="*/ 112144 w 4685320"/>
                <a:gd name="connsiteY129" fmla="*/ 560717 h 1461108"/>
                <a:gd name="connsiteX130" fmla="*/ 86264 w 4685320"/>
                <a:gd name="connsiteY130" fmla="*/ 569343 h 1461108"/>
                <a:gd name="connsiteX131" fmla="*/ 60385 w 4685320"/>
                <a:gd name="connsiteY131" fmla="*/ 1069675 h 1461108"/>
                <a:gd name="connsiteX132" fmla="*/ 43132 w 4685320"/>
                <a:gd name="connsiteY132" fmla="*/ 1155939 h 1461108"/>
                <a:gd name="connsiteX133" fmla="*/ 17253 w 4685320"/>
                <a:gd name="connsiteY133" fmla="*/ 1242203 h 1461108"/>
                <a:gd name="connsiteX134" fmla="*/ 8627 w 4685320"/>
                <a:gd name="connsiteY134" fmla="*/ 1268083 h 1461108"/>
                <a:gd name="connsiteX135" fmla="*/ 0 w 4685320"/>
                <a:gd name="connsiteY135" fmla="*/ 1293962 h 1461108"/>
                <a:gd name="connsiteX136" fmla="*/ 543464 w 4685320"/>
                <a:gd name="connsiteY136" fmla="*/ 1397479 h 1461108"/>
                <a:gd name="connsiteX137" fmla="*/ 2182483 w 4685320"/>
                <a:gd name="connsiteY137" fmla="*/ 1380226 h 1461108"/>
                <a:gd name="connsiteX138" fmla="*/ 2424023 w 4685320"/>
                <a:gd name="connsiteY138" fmla="*/ 1371600 h 1461108"/>
                <a:gd name="connsiteX139" fmla="*/ 2449902 w 4685320"/>
                <a:gd name="connsiteY139" fmla="*/ 1362973 h 1461108"/>
                <a:gd name="connsiteX140" fmla="*/ 2577998 w 4685320"/>
                <a:gd name="connsiteY140" fmla="*/ 1423359 h 1461108"/>
                <a:gd name="connsiteX141" fmla="*/ 2897320 w 4685320"/>
                <a:gd name="connsiteY141" fmla="*/ 1362973 h 1461108"/>
                <a:gd name="connsiteX142" fmla="*/ 3120720 w 4685320"/>
                <a:gd name="connsiteY142" fmla="*/ 1366215 h 1461108"/>
                <a:gd name="connsiteX143" fmla="*/ 3537842 w 4685320"/>
                <a:gd name="connsiteY143" fmla="*/ 1406105 h 1461108"/>
                <a:gd name="connsiteX144" fmla="*/ 3680524 w 4685320"/>
                <a:gd name="connsiteY144" fmla="*/ 1409347 h 1461108"/>
                <a:gd name="connsiteX145" fmla="*/ 3684348 w 4685320"/>
                <a:gd name="connsiteY145" fmla="*/ 1362974 h 1461108"/>
                <a:gd name="connsiteX146" fmla="*/ 3986271 w 4685320"/>
                <a:gd name="connsiteY146" fmla="*/ 1431984 h 1461108"/>
                <a:gd name="connsiteX147" fmla="*/ 4470363 w 4685320"/>
                <a:gd name="connsiteY147" fmla="*/ 1457864 h 1461108"/>
                <a:gd name="connsiteX148" fmla="*/ 4632385 w 4685320"/>
                <a:gd name="connsiteY148" fmla="*/ 1362973 h 1461108"/>
                <a:gd name="connsiteX149" fmla="*/ 4658264 w 4685320"/>
                <a:gd name="connsiteY149" fmla="*/ 1354347 h 1461108"/>
                <a:gd name="connsiteX150" fmla="*/ 4684144 w 4685320"/>
                <a:gd name="connsiteY150" fmla="*/ 1302588 h 1461108"/>
                <a:gd name="connsiteX0" fmla="*/ 4684144 w 4684144"/>
                <a:gd name="connsiteY0" fmla="*/ 1371600 h 1461108"/>
                <a:gd name="connsiteX1" fmla="*/ 4675517 w 4684144"/>
                <a:gd name="connsiteY1" fmla="*/ 1293962 h 1461108"/>
                <a:gd name="connsiteX2" fmla="*/ 4666891 w 4684144"/>
                <a:gd name="connsiteY2" fmla="*/ 1268083 h 1461108"/>
                <a:gd name="connsiteX3" fmla="*/ 4589253 w 4684144"/>
                <a:gd name="connsiteY3" fmla="*/ 1224951 h 1461108"/>
                <a:gd name="connsiteX4" fmla="*/ 4546121 w 4684144"/>
                <a:gd name="connsiteY4" fmla="*/ 1216324 h 1461108"/>
                <a:gd name="connsiteX5" fmla="*/ 4520242 w 4684144"/>
                <a:gd name="connsiteY5" fmla="*/ 1207698 h 1461108"/>
                <a:gd name="connsiteX6" fmla="*/ 4494362 w 4684144"/>
                <a:gd name="connsiteY6" fmla="*/ 1155939 h 1461108"/>
                <a:gd name="connsiteX7" fmla="*/ 4468483 w 4684144"/>
                <a:gd name="connsiteY7" fmla="*/ 1147313 h 1461108"/>
                <a:gd name="connsiteX8" fmla="*/ 4339087 w 4684144"/>
                <a:gd name="connsiteY8" fmla="*/ 1155939 h 1461108"/>
                <a:gd name="connsiteX9" fmla="*/ 4295955 w 4684144"/>
                <a:gd name="connsiteY9" fmla="*/ 1147313 h 1461108"/>
                <a:gd name="connsiteX10" fmla="*/ 4278702 w 4684144"/>
                <a:gd name="connsiteY10" fmla="*/ 1121434 h 1461108"/>
                <a:gd name="connsiteX11" fmla="*/ 4175185 w 4684144"/>
                <a:gd name="connsiteY11" fmla="*/ 1104181 h 1461108"/>
                <a:gd name="connsiteX12" fmla="*/ 4149306 w 4684144"/>
                <a:gd name="connsiteY12" fmla="*/ 1078302 h 1461108"/>
                <a:gd name="connsiteX13" fmla="*/ 4088921 w 4684144"/>
                <a:gd name="connsiteY13" fmla="*/ 1000664 h 1461108"/>
                <a:gd name="connsiteX14" fmla="*/ 4063042 w 4684144"/>
                <a:gd name="connsiteY14" fmla="*/ 992037 h 1461108"/>
                <a:gd name="connsiteX15" fmla="*/ 4002657 w 4684144"/>
                <a:gd name="connsiteY15" fmla="*/ 957532 h 1461108"/>
                <a:gd name="connsiteX16" fmla="*/ 3942272 w 4684144"/>
                <a:gd name="connsiteY16" fmla="*/ 940279 h 1461108"/>
                <a:gd name="connsiteX17" fmla="*/ 3933645 w 4684144"/>
                <a:gd name="connsiteY17" fmla="*/ 914400 h 1461108"/>
                <a:gd name="connsiteX18" fmla="*/ 3925019 w 4684144"/>
                <a:gd name="connsiteY18" fmla="*/ 879894 h 1461108"/>
                <a:gd name="connsiteX19" fmla="*/ 3907766 w 4684144"/>
                <a:gd name="connsiteY19" fmla="*/ 828136 h 1461108"/>
                <a:gd name="connsiteX20" fmla="*/ 3821502 w 4684144"/>
                <a:gd name="connsiteY20" fmla="*/ 854015 h 1461108"/>
                <a:gd name="connsiteX21" fmla="*/ 3743864 w 4684144"/>
                <a:gd name="connsiteY21" fmla="*/ 888520 h 1461108"/>
                <a:gd name="connsiteX22" fmla="*/ 3692106 w 4684144"/>
                <a:gd name="connsiteY22" fmla="*/ 879894 h 1461108"/>
                <a:gd name="connsiteX23" fmla="*/ 3648974 w 4684144"/>
                <a:gd name="connsiteY23" fmla="*/ 828136 h 1461108"/>
                <a:gd name="connsiteX24" fmla="*/ 3623095 w 4684144"/>
                <a:gd name="connsiteY24" fmla="*/ 802256 h 1461108"/>
                <a:gd name="connsiteX25" fmla="*/ 3614468 w 4684144"/>
                <a:gd name="connsiteY25" fmla="*/ 776377 h 1461108"/>
                <a:gd name="connsiteX26" fmla="*/ 3562710 w 4684144"/>
                <a:gd name="connsiteY26" fmla="*/ 750498 h 1461108"/>
                <a:gd name="connsiteX27" fmla="*/ 3303917 w 4684144"/>
                <a:gd name="connsiteY27" fmla="*/ 741871 h 1461108"/>
                <a:gd name="connsiteX28" fmla="*/ 3252159 w 4684144"/>
                <a:gd name="connsiteY28" fmla="*/ 715992 h 1461108"/>
                <a:gd name="connsiteX29" fmla="*/ 3226279 w 4684144"/>
                <a:gd name="connsiteY29" fmla="*/ 664234 h 1461108"/>
                <a:gd name="connsiteX30" fmla="*/ 3217653 w 4684144"/>
                <a:gd name="connsiteY30" fmla="*/ 629728 h 1461108"/>
                <a:gd name="connsiteX31" fmla="*/ 3209027 w 4684144"/>
                <a:gd name="connsiteY31" fmla="*/ 577969 h 1461108"/>
                <a:gd name="connsiteX32" fmla="*/ 3200400 w 4684144"/>
                <a:gd name="connsiteY32" fmla="*/ 552090 h 1461108"/>
                <a:gd name="connsiteX33" fmla="*/ 3174521 w 4684144"/>
                <a:gd name="connsiteY33" fmla="*/ 543464 h 1461108"/>
                <a:gd name="connsiteX34" fmla="*/ 3122762 w 4684144"/>
                <a:gd name="connsiteY34" fmla="*/ 508958 h 1461108"/>
                <a:gd name="connsiteX35" fmla="*/ 3096883 w 4684144"/>
                <a:gd name="connsiteY35" fmla="*/ 491705 h 1461108"/>
                <a:gd name="connsiteX36" fmla="*/ 3079630 w 4684144"/>
                <a:gd name="connsiteY36" fmla="*/ 405441 h 1461108"/>
                <a:gd name="connsiteX37" fmla="*/ 3062378 w 4684144"/>
                <a:gd name="connsiteY37" fmla="*/ 353683 h 1461108"/>
                <a:gd name="connsiteX38" fmla="*/ 3010619 w 4684144"/>
                <a:gd name="connsiteY38" fmla="*/ 319177 h 1461108"/>
                <a:gd name="connsiteX39" fmla="*/ 2993366 w 4684144"/>
                <a:gd name="connsiteY39" fmla="*/ 293298 h 1461108"/>
                <a:gd name="connsiteX40" fmla="*/ 2967487 w 4684144"/>
                <a:gd name="connsiteY40" fmla="*/ 276045 h 1461108"/>
                <a:gd name="connsiteX41" fmla="*/ 2932981 w 4684144"/>
                <a:gd name="connsiteY41" fmla="*/ 224286 h 1461108"/>
                <a:gd name="connsiteX42" fmla="*/ 2915728 w 4684144"/>
                <a:gd name="connsiteY42" fmla="*/ 198407 h 1461108"/>
                <a:gd name="connsiteX43" fmla="*/ 2889849 w 4684144"/>
                <a:gd name="connsiteY43" fmla="*/ 189781 h 1461108"/>
                <a:gd name="connsiteX44" fmla="*/ 2863970 w 4684144"/>
                <a:gd name="connsiteY44" fmla="*/ 207034 h 1461108"/>
                <a:gd name="connsiteX45" fmla="*/ 2838091 w 4684144"/>
                <a:gd name="connsiteY45" fmla="*/ 284671 h 1461108"/>
                <a:gd name="connsiteX46" fmla="*/ 2820838 w 4684144"/>
                <a:gd name="connsiteY46" fmla="*/ 353683 h 1461108"/>
                <a:gd name="connsiteX47" fmla="*/ 2786332 w 4684144"/>
                <a:gd name="connsiteY47" fmla="*/ 405441 h 1461108"/>
                <a:gd name="connsiteX48" fmla="*/ 2743200 w 4684144"/>
                <a:gd name="connsiteY48" fmla="*/ 448573 h 1461108"/>
                <a:gd name="connsiteX49" fmla="*/ 2717321 w 4684144"/>
                <a:gd name="connsiteY49" fmla="*/ 457200 h 1461108"/>
                <a:gd name="connsiteX50" fmla="*/ 2665562 w 4684144"/>
                <a:gd name="connsiteY50" fmla="*/ 491705 h 1461108"/>
                <a:gd name="connsiteX51" fmla="*/ 2605178 w 4684144"/>
                <a:gd name="connsiteY51" fmla="*/ 569343 h 1461108"/>
                <a:gd name="connsiteX52" fmla="*/ 2562045 w 4684144"/>
                <a:gd name="connsiteY52" fmla="*/ 612475 h 1461108"/>
                <a:gd name="connsiteX53" fmla="*/ 2518913 w 4684144"/>
                <a:gd name="connsiteY53" fmla="*/ 655607 h 1461108"/>
                <a:gd name="connsiteX54" fmla="*/ 2493034 w 4684144"/>
                <a:gd name="connsiteY54" fmla="*/ 681486 h 1461108"/>
                <a:gd name="connsiteX55" fmla="*/ 2467155 w 4684144"/>
                <a:gd name="connsiteY55" fmla="*/ 690113 h 1461108"/>
                <a:gd name="connsiteX56" fmla="*/ 2415396 w 4684144"/>
                <a:gd name="connsiteY56" fmla="*/ 715992 h 1461108"/>
                <a:gd name="connsiteX57" fmla="*/ 2389517 w 4684144"/>
                <a:gd name="connsiteY57" fmla="*/ 707366 h 1461108"/>
                <a:gd name="connsiteX58" fmla="*/ 2346385 w 4684144"/>
                <a:gd name="connsiteY58" fmla="*/ 655607 h 1461108"/>
                <a:gd name="connsiteX59" fmla="*/ 2320506 w 4684144"/>
                <a:gd name="connsiteY59" fmla="*/ 629728 h 1461108"/>
                <a:gd name="connsiteX60" fmla="*/ 2303253 w 4684144"/>
                <a:gd name="connsiteY60" fmla="*/ 603849 h 1461108"/>
                <a:gd name="connsiteX61" fmla="*/ 2277374 w 4684144"/>
                <a:gd name="connsiteY61" fmla="*/ 595222 h 1461108"/>
                <a:gd name="connsiteX62" fmla="*/ 2225615 w 4684144"/>
                <a:gd name="connsiteY62" fmla="*/ 560717 h 1461108"/>
                <a:gd name="connsiteX63" fmla="*/ 2173857 w 4684144"/>
                <a:gd name="connsiteY63" fmla="*/ 526211 h 1461108"/>
                <a:gd name="connsiteX64" fmla="*/ 2147978 w 4684144"/>
                <a:gd name="connsiteY64" fmla="*/ 448573 h 1461108"/>
                <a:gd name="connsiteX65" fmla="*/ 2130725 w 4684144"/>
                <a:gd name="connsiteY65" fmla="*/ 396815 h 1461108"/>
                <a:gd name="connsiteX66" fmla="*/ 2113472 w 4684144"/>
                <a:gd name="connsiteY66" fmla="*/ 284671 h 1461108"/>
                <a:gd name="connsiteX67" fmla="*/ 2087593 w 4684144"/>
                <a:gd name="connsiteY67" fmla="*/ 293298 h 1461108"/>
                <a:gd name="connsiteX68" fmla="*/ 2061713 w 4684144"/>
                <a:gd name="connsiteY68" fmla="*/ 319177 h 1461108"/>
                <a:gd name="connsiteX69" fmla="*/ 2027208 w 4684144"/>
                <a:gd name="connsiteY69" fmla="*/ 370936 h 1461108"/>
                <a:gd name="connsiteX70" fmla="*/ 2009955 w 4684144"/>
                <a:gd name="connsiteY70" fmla="*/ 396815 h 1461108"/>
                <a:gd name="connsiteX71" fmla="*/ 1984076 w 4684144"/>
                <a:gd name="connsiteY71" fmla="*/ 414068 h 1461108"/>
                <a:gd name="connsiteX72" fmla="*/ 1940944 w 4684144"/>
                <a:gd name="connsiteY72" fmla="*/ 491705 h 1461108"/>
                <a:gd name="connsiteX73" fmla="*/ 1923691 w 4684144"/>
                <a:gd name="connsiteY73" fmla="*/ 517585 h 1461108"/>
                <a:gd name="connsiteX74" fmla="*/ 1897812 w 4684144"/>
                <a:gd name="connsiteY74" fmla="*/ 526211 h 1461108"/>
                <a:gd name="connsiteX75" fmla="*/ 1871932 w 4684144"/>
                <a:gd name="connsiteY75" fmla="*/ 543464 h 1461108"/>
                <a:gd name="connsiteX76" fmla="*/ 1863306 w 4684144"/>
                <a:gd name="connsiteY76" fmla="*/ 569343 h 1461108"/>
                <a:gd name="connsiteX77" fmla="*/ 1846053 w 4684144"/>
                <a:gd name="connsiteY77" fmla="*/ 595222 h 1461108"/>
                <a:gd name="connsiteX78" fmla="*/ 1820174 w 4684144"/>
                <a:gd name="connsiteY78" fmla="*/ 646981 h 1461108"/>
                <a:gd name="connsiteX79" fmla="*/ 1794295 w 4684144"/>
                <a:gd name="connsiteY79" fmla="*/ 698739 h 1461108"/>
                <a:gd name="connsiteX80" fmla="*/ 1759789 w 4684144"/>
                <a:gd name="connsiteY80" fmla="*/ 715992 h 1461108"/>
                <a:gd name="connsiteX81" fmla="*/ 1682151 w 4684144"/>
                <a:gd name="connsiteY81" fmla="*/ 698739 h 1461108"/>
                <a:gd name="connsiteX82" fmla="*/ 1630393 w 4684144"/>
                <a:gd name="connsiteY82" fmla="*/ 655607 h 1461108"/>
                <a:gd name="connsiteX83" fmla="*/ 1613140 w 4684144"/>
                <a:gd name="connsiteY83" fmla="*/ 629728 h 1461108"/>
                <a:gd name="connsiteX84" fmla="*/ 1578634 w 4684144"/>
                <a:gd name="connsiteY84" fmla="*/ 552090 h 1461108"/>
                <a:gd name="connsiteX85" fmla="*/ 1544128 w 4684144"/>
                <a:gd name="connsiteY85" fmla="*/ 474452 h 1461108"/>
                <a:gd name="connsiteX86" fmla="*/ 1518249 w 4684144"/>
                <a:gd name="connsiteY86" fmla="*/ 483079 h 1461108"/>
                <a:gd name="connsiteX87" fmla="*/ 1466491 w 4684144"/>
                <a:gd name="connsiteY87" fmla="*/ 517585 h 1461108"/>
                <a:gd name="connsiteX88" fmla="*/ 1414732 w 4684144"/>
                <a:gd name="connsiteY88" fmla="*/ 508958 h 1461108"/>
                <a:gd name="connsiteX89" fmla="*/ 1354347 w 4684144"/>
                <a:gd name="connsiteY89" fmla="*/ 439947 h 1461108"/>
                <a:gd name="connsiteX90" fmla="*/ 1302589 w 4684144"/>
                <a:gd name="connsiteY90" fmla="*/ 388188 h 1461108"/>
                <a:gd name="connsiteX91" fmla="*/ 1285336 w 4684144"/>
                <a:gd name="connsiteY91" fmla="*/ 362309 h 1461108"/>
                <a:gd name="connsiteX92" fmla="*/ 1259457 w 4684144"/>
                <a:gd name="connsiteY92" fmla="*/ 336430 h 1461108"/>
                <a:gd name="connsiteX93" fmla="*/ 1233578 w 4684144"/>
                <a:gd name="connsiteY93" fmla="*/ 284671 h 1461108"/>
                <a:gd name="connsiteX94" fmla="*/ 1216325 w 4684144"/>
                <a:gd name="connsiteY94" fmla="*/ 232913 h 1461108"/>
                <a:gd name="connsiteX95" fmla="*/ 1181819 w 4684144"/>
                <a:gd name="connsiteY95" fmla="*/ 181154 h 1461108"/>
                <a:gd name="connsiteX96" fmla="*/ 1147313 w 4684144"/>
                <a:gd name="connsiteY96" fmla="*/ 138022 h 1461108"/>
                <a:gd name="connsiteX97" fmla="*/ 1104181 w 4684144"/>
                <a:gd name="connsiteY97" fmla="*/ 94890 h 1461108"/>
                <a:gd name="connsiteX98" fmla="*/ 1061049 w 4684144"/>
                <a:gd name="connsiteY98" fmla="*/ 86264 h 1461108"/>
                <a:gd name="connsiteX99" fmla="*/ 1000664 w 4684144"/>
                <a:gd name="connsiteY99" fmla="*/ 69011 h 1461108"/>
                <a:gd name="connsiteX100" fmla="*/ 974785 w 4684144"/>
                <a:gd name="connsiteY100" fmla="*/ 17252 h 1461108"/>
                <a:gd name="connsiteX101" fmla="*/ 948906 w 4684144"/>
                <a:gd name="connsiteY101" fmla="*/ 0 h 1461108"/>
                <a:gd name="connsiteX102" fmla="*/ 923027 w 4684144"/>
                <a:gd name="connsiteY102" fmla="*/ 8626 h 1461108"/>
                <a:gd name="connsiteX103" fmla="*/ 897147 w 4684144"/>
                <a:gd name="connsiteY103" fmla="*/ 60385 h 1461108"/>
                <a:gd name="connsiteX104" fmla="*/ 879895 w 4684144"/>
                <a:gd name="connsiteY104" fmla="*/ 86264 h 1461108"/>
                <a:gd name="connsiteX105" fmla="*/ 862642 w 4684144"/>
                <a:gd name="connsiteY105" fmla="*/ 155275 h 1461108"/>
                <a:gd name="connsiteX106" fmla="*/ 854015 w 4684144"/>
                <a:gd name="connsiteY106" fmla="*/ 189781 h 1461108"/>
                <a:gd name="connsiteX107" fmla="*/ 819510 w 4684144"/>
                <a:gd name="connsiteY107" fmla="*/ 267419 h 1461108"/>
                <a:gd name="connsiteX108" fmla="*/ 793630 w 4684144"/>
                <a:gd name="connsiteY108" fmla="*/ 276045 h 1461108"/>
                <a:gd name="connsiteX109" fmla="*/ 741872 w 4684144"/>
                <a:gd name="connsiteY109" fmla="*/ 310551 h 1461108"/>
                <a:gd name="connsiteX110" fmla="*/ 690113 w 4684144"/>
                <a:gd name="connsiteY110" fmla="*/ 327803 h 1461108"/>
                <a:gd name="connsiteX111" fmla="*/ 638355 w 4684144"/>
                <a:gd name="connsiteY111" fmla="*/ 370936 h 1461108"/>
                <a:gd name="connsiteX112" fmla="*/ 586596 w 4684144"/>
                <a:gd name="connsiteY112" fmla="*/ 405441 h 1461108"/>
                <a:gd name="connsiteX113" fmla="*/ 560717 w 4684144"/>
                <a:gd name="connsiteY113" fmla="*/ 431320 h 1461108"/>
                <a:gd name="connsiteX114" fmla="*/ 534838 w 4684144"/>
                <a:gd name="connsiteY114" fmla="*/ 448573 h 1461108"/>
                <a:gd name="connsiteX115" fmla="*/ 500332 w 4684144"/>
                <a:gd name="connsiteY115" fmla="*/ 500332 h 1461108"/>
                <a:gd name="connsiteX116" fmla="*/ 491706 w 4684144"/>
                <a:gd name="connsiteY116" fmla="*/ 526211 h 1461108"/>
                <a:gd name="connsiteX117" fmla="*/ 465827 w 4684144"/>
                <a:gd name="connsiteY117" fmla="*/ 534837 h 1461108"/>
                <a:gd name="connsiteX118" fmla="*/ 439947 w 4684144"/>
                <a:gd name="connsiteY118" fmla="*/ 552090 h 1461108"/>
                <a:gd name="connsiteX119" fmla="*/ 414068 w 4684144"/>
                <a:gd name="connsiteY119" fmla="*/ 560717 h 1461108"/>
                <a:gd name="connsiteX120" fmla="*/ 379562 w 4684144"/>
                <a:gd name="connsiteY120" fmla="*/ 577969 h 1461108"/>
                <a:gd name="connsiteX121" fmla="*/ 353683 w 4684144"/>
                <a:gd name="connsiteY121" fmla="*/ 595222 h 1461108"/>
                <a:gd name="connsiteX122" fmla="*/ 327804 w 4684144"/>
                <a:gd name="connsiteY122" fmla="*/ 603849 h 1461108"/>
                <a:gd name="connsiteX123" fmla="*/ 276045 w 4684144"/>
                <a:gd name="connsiteY123" fmla="*/ 629728 h 1461108"/>
                <a:gd name="connsiteX124" fmla="*/ 250166 w 4684144"/>
                <a:gd name="connsiteY124" fmla="*/ 621102 h 1461108"/>
                <a:gd name="connsiteX125" fmla="*/ 241540 w 4684144"/>
                <a:gd name="connsiteY125" fmla="*/ 595222 h 1461108"/>
                <a:gd name="connsiteX126" fmla="*/ 215661 w 4684144"/>
                <a:gd name="connsiteY126" fmla="*/ 569343 h 1461108"/>
                <a:gd name="connsiteX127" fmla="*/ 198408 w 4684144"/>
                <a:gd name="connsiteY127" fmla="*/ 543464 h 1461108"/>
                <a:gd name="connsiteX128" fmla="*/ 163902 w 4684144"/>
                <a:gd name="connsiteY128" fmla="*/ 534837 h 1461108"/>
                <a:gd name="connsiteX129" fmla="*/ 112144 w 4684144"/>
                <a:gd name="connsiteY129" fmla="*/ 560717 h 1461108"/>
                <a:gd name="connsiteX130" fmla="*/ 86264 w 4684144"/>
                <a:gd name="connsiteY130" fmla="*/ 569343 h 1461108"/>
                <a:gd name="connsiteX131" fmla="*/ 60385 w 4684144"/>
                <a:gd name="connsiteY131" fmla="*/ 1069675 h 1461108"/>
                <a:gd name="connsiteX132" fmla="*/ 43132 w 4684144"/>
                <a:gd name="connsiteY132" fmla="*/ 1155939 h 1461108"/>
                <a:gd name="connsiteX133" fmla="*/ 17253 w 4684144"/>
                <a:gd name="connsiteY133" fmla="*/ 1242203 h 1461108"/>
                <a:gd name="connsiteX134" fmla="*/ 8627 w 4684144"/>
                <a:gd name="connsiteY134" fmla="*/ 1268083 h 1461108"/>
                <a:gd name="connsiteX135" fmla="*/ 0 w 4684144"/>
                <a:gd name="connsiteY135" fmla="*/ 1293962 h 1461108"/>
                <a:gd name="connsiteX136" fmla="*/ 543464 w 4684144"/>
                <a:gd name="connsiteY136" fmla="*/ 1397479 h 1461108"/>
                <a:gd name="connsiteX137" fmla="*/ 2182483 w 4684144"/>
                <a:gd name="connsiteY137" fmla="*/ 1380226 h 1461108"/>
                <a:gd name="connsiteX138" fmla="*/ 2424023 w 4684144"/>
                <a:gd name="connsiteY138" fmla="*/ 1371600 h 1461108"/>
                <a:gd name="connsiteX139" fmla="*/ 2449902 w 4684144"/>
                <a:gd name="connsiteY139" fmla="*/ 1362973 h 1461108"/>
                <a:gd name="connsiteX140" fmla="*/ 2577998 w 4684144"/>
                <a:gd name="connsiteY140" fmla="*/ 1423359 h 1461108"/>
                <a:gd name="connsiteX141" fmla="*/ 2897320 w 4684144"/>
                <a:gd name="connsiteY141" fmla="*/ 1362973 h 1461108"/>
                <a:gd name="connsiteX142" fmla="*/ 3120720 w 4684144"/>
                <a:gd name="connsiteY142" fmla="*/ 1366215 h 1461108"/>
                <a:gd name="connsiteX143" fmla="*/ 3537842 w 4684144"/>
                <a:gd name="connsiteY143" fmla="*/ 1406105 h 1461108"/>
                <a:gd name="connsiteX144" fmla="*/ 3680524 w 4684144"/>
                <a:gd name="connsiteY144" fmla="*/ 1409347 h 1461108"/>
                <a:gd name="connsiteX145" fmla="*/ 3684348 w 4684144"/>
                <a:gd name="connsiteY145" fmla="*/ 1362974 h 1461108"/>
                <a:gd name="connsiteX146" fmla="*/ 3986271 w 4684144"/>
                <a:gd name="connsiteY146" fmla="*/ 1431984 h 1461108"/>
                <a:gd name="connsiteX147" fmla="*/ 4470363 w 4684144"/>
                <a:gd name="connsiteY147" fmla="*/ 1457864 h 1461108"/>
                <a:gd name="connsiteX148" fmla="*/ 4632385 w 4684144"/>
                <a:gd name="connsiteY148" fmla="*/ 1362973 h 1461108"/>
                <a:gd name="connsiteX149" fmla="*/ 4658264 w 4684144"/>
                <a:gd name="connsiteY149" fmla="*/ 1354347 h 1461108"/>
                <a:gd name="connsiteX150" fmla="*/ 4543848 w 4684144"/>
                <a:gd name="connsiteY150" fmla="*/ 1302588 h 1461108"/>
                <a:gd name="connsiteX0" fmla="*/ 4684144 w 4684144"/>
                <a:gd name="connsiteY0" fmla="*/ 1371600 h 1461108"/>
                <a:gd name="connsiteX1" fmla="*/ 4675517 w 4684144"/>
                <a:gd name="connsiteY1" fmla="*/ 1293962 h 1461108"/>
                <a:gd name="connsiteX2" fmla="*/ 4666891 w 4684144"/>
                <a:gd name="connsiteY2" fmla="*/ 1268083 h 1461108"/>
                <a:gd name="connsiteX3" fmla="*/ 4589253 w 4684144"/>
                <a:gd name="connsiteY3" fmla="*/ 1224951 h 1461108"/>
                <a:gd name="connsiteX4" fmla="*/ 4546121 w 4684144"/>
                <a:gd name="connsiteY4" fmla="*/ 1216324 h 1461108"/>
                <a:gd name="connsiteX5" fmla="*/ 4520242 w 4684144"/>
                <a:gd name="connsiteY5" fmla="*/ 1207698 h 1461108"/>
                <a:gd name="connsiteX6" fmla="*/ 4494362 w 4684144"/>
                <a:gd name="connsiteY6" fmla="*/ 1155939 h 1461108"/>
                <a:gd name="connsiteX7" fmla="*/ 4468483 w 4684144"/>
                <a:gd name="connsiteY7" fmla="*/ 1147313 h 1461108"/>
                <a:gd name="connsiteX8" fmla="*/ 4339087 w 4684144"/>
                <a:gd name="connsiteY8" fmla="*/ 1155939 h 1461108"/>
                <a:gd name="connsiteX9" fmla="*/ 4295955 w 4684144"/>
                <a:gd name="connsiteY9" fmla="*/ 1147313 h 1461108"/>
                <a:gd name="connsiteX10" fmla="*/ 4278702 w 4684144"/>
                <a:gd name="connsiteY10" fmla="*/ 1121434 h 1461108"/>
                <a:gd name="connsiteX11" fmla="*/ 4175185 w 4684144"/>
                <a:gd name="connsiteY11" fmla="*/ 1104181 h 1461108"/>
                <a:gd name="connsiteX12" fmla="*/ 4149306 w 4684144"/>
                <a:gd name="connsiteY12" fmla="*/ 1078302 h 1461108"/>
                <a:gd name="connsiteX13" fmla="*/ 4088921 w 4684144"/>
                <a:gd name="connsiteY13" fmla="*/ 1000664 h 1461108"/>
                <a:gd name="connsiteX14" fmla="*/ 4063042 w 4684144"/>
                <a:gd name="connsiteY14" fmla="*/ 992037 h 1461108"/>
                <a:gd name="connsiteX15" fmla="*/ 4002657 w 4684144"/>
                <a:gd name="connsiteY15" fmla="*/ 957532 h 1461108"/>
                <a:gd name="connsiteX16" fmla="*/ 3942272 w 4684144"/>
                <a:gd name="connsiteY16" fmla="*/ 940279 h 1461108"/>
                <a:gd name="connsiteX17" fmla="*/ 3933645 w 4684144"/>
                <a:gd name="connsiteY17" fmla="*/ 914400 h 1461108"/>
                <a:gd name="connsiteX18" fmla="*/ 3925019 w 4684144"/>
                <a:gd name="connsiteY18" fmla="*/ 879894 h 1461108"/>
                <a:gd name="connsiteX19" fmla="*/ 3907766 w 4684144"/>
                <a:gd name="connsiteY19" fmla="*/ 828136 h 1461108"/>
                <a:gd name="connsiteX20" fmla="*/ 3821502 w 4684144"/>
                <a:gd name="connsiteY20" fmla="*/ 854015 h 1461108"/>
                <a:gd name="connsiteX21" fmla="*/ 3743864 w 4684144"/>
                <a:gd name="connsiteY21" fmla="*/ 888520 h 1461108"/>
                <a:gd name="connsiteX22" fmla="*/ 3692106 w 4684144"/>
                <a:gd name="connsiteY22" fmla="*/ 879894 h 1461108"/>
                <a:gd name="connsiteX23" fmla="*/ 3648974 w 4684144"/>
                <a:gd name="connsiteY23" fmla="*/ 828136 h 1461108"/>
                <a:gd name="connsiteX24" fmla="*/ 3623095 w 4684144"/>
                <a:gd name="connsiteY24" fmla="*/ 802256 h 1461108"/>
                <a:gd name="connsiteX25" fmla="*/ 3614468 w 4684144"/>
                <a:gd name="connsiteY25" fmla="*/ 776377 h 1461108"/>
                <a:gd name="connsiteX26" fmla="*/ 3562710 w 4684144"/>
                <a:gd name="connsiteY26" fmla="*/ 750498 h 1461108"/>
                <a:gd name="connsiteX27" fmla="*/ 3303917 w 4684144"/>
                <a:gd name="connsiteY27" fmla="*/ 741871 h 1461108"/>
                <a:gd name="connsiteX28" fmla="*/ 3252159 w 4684144"/>
                <a:gd name="connsiteY28" fmla="*/ 715992 h 1461108"/>
                <a:gd name="connsiteX29" fmla="*/ 3226279 w 4684144"/>
                <a:gd name="connsiteY29" fmla="*/ 664234 h 1461108"/>
                <a:gd name="connsiteX30" fmla="*/ 3217653 w 4684144"/>
                <a:gd name="connsiteY30" fmla="*/ 629728 h 1461108"/>
                <a:gd name="connsiteX31" fmla="*/ 3209027 w 4684144"/>
                <a:gd name="connsiteY31" fmla="*/ 577969 h 1461108"/>
                <a:gd name="connsiteX32" fmla="*/ 3200400 w 4684144"/>
                <a:gd name="connsiteY32" fmla="*/ 552090 h 1461108"/>
                <a:gd name="connsiteX33" fmla="*/ 3174521 w 4684144"/>
                <a:gd name="connsiteY33" fmla="*/ 543464 h 1461108"/>
                <a:gd name="connsiteX34" fmla="*/ 3122762 w 4684144"/>
                <a:gd name="connsiteY34" fmla="*/ 508958 h 1461108"/>
                <a:gd name="connsiteX35" fmla="*/ 3096883 w 4684144"/>
                <a:gd name="connsiteY35" fmla="*/ 491705 h 1461108"/>
                <a:gd name="connsiteX36" fmla="*/ 3079630 w 4684144"/>
                <a:gd name="connsiteY36" fmla="*/ 405441 h 1461108"/>
                <a:gd name="connsiteX37" fmla="*/ 3062378 w 4684144"/>
                <a:gd name="connsiteY37" fmla="*/ 353683 h 1461108"/>
                <a:gd name="connsiteX38" fmla="*/ 3010619 w 4684144"/>
                <a:gd name="connsiteY38" fmla="*/ 319177 h 1461108"/>
                <a:gd name="connsiteX39" fmla="*/ 2993366 w 4684144"/>
                <a:gd name="connsiteY39" fmla="*/ 293298 h 1461108"/>
                <a:gd name="connsiteX40" fmla="*/ 2967487 w 4684144"/>
                <a:gd name="connsiteY40" fmla="*/ 276045 h 1461108"/>
                <a:gd name="connsiteX41" fmla="*/ 2932981 w 4684144"/>
                <a:gd name="connsiteY41" fmla="*/ 224286 h 1461108"/>
                <a:gd name="connsiteX42" fmla="*/ 2915728 w 4684144"/>
                <a:gd name="connsiteY42" fmla="*/ 198407 h 1461108"/>
                <a:gd name="connsiteX43" fmla="*/ 2889849 w 4684144"/>
                <a:gd name="connsiteY43" fmla="*/ 189781 h 1461108"/>
                <a:gd name="connsiteX44" fmla="*/ 2863970 w 4684144"/>
                <a:gd name="connsiteY44" fmla="*/ 207034 h 1461108"/>
                <a:gd name="connsiteX45" fmla="*/ 2838091 w 4684144"/>
                <a:gd name="connsiteY45" fmla="*/ 284671 h 1461108"/>
                <a:gd name="connsiteX46" fmla="*/ 2820838 w 4684144"/>
                <a:gd name="connsiteY46" fmla="*/ 353683 h 1461108"/>
                <a:gd name="connsiteX47" fmla="*/ 2786332 w 4684144"/>
                <a:gd name="connsiteY47" fmla="*/ 405441 h 1461108"/>
                <a:gd name="connsiteX48" fmla="*/ 2743200 w 4684144"/>
                <a:gd name="connsiteY48" fmla="*/ 448573 h 1461108"/>
                <a:gd name="connsiteX49" fmla="*/ 2717321 w 4684144"/>
                <a:gd name="connsiteY49" fmla="*/ 457200 h 1461108"/>
                <a:gd name="connsiteX50" fmla="*/ 2665562 w 4684144"/>
                <a:gd name="connsiteY50" fmla="*/ 491705 h 1461108"/>
                <a:gd name="connsiteX51" fmla="*/ 2605178 w 4684144"/>
                <a:gd name="connsiteY51" fmla="*/ 569343 h 1461108"/>
                <a:gd name="connsiteX52" fmla="*/ 2562045 w 4684144"/>
                <a:gd name="connsiteY52" fmla="*/ 612475 h 1461108"/>
                <a:gd name="connsiteX53" fmla="*/ 2518913 w 4684144"/>
                <a:gd name="connsiteY53" fmla="*/ 655607 h 1461108"/>
                <a:gd name="connsiteX54" fmla="*/ 2493034 w 4684144"/>
                <a:gd name="connsiteY54" fmla="*/ 681486 h 1461108"/>
                <a:gd name="connsiteX55" fmla="*/ 2467155 w 4684144"/>
                <a:gd name="connsiteY55" fmla="*/ 690113 h 1461108"/>
                <a:gd name="connsiteX56" fmla="*/ 2415396 w 4684144"/>
                <a:gd name="connsiteY56" fmla="*/ 715992 h 1461108"/>
                <a:gd name="connsiteX57" fmla="*/ 2389517 w 4684144"/>
                <a:gd name="connsiteY57" fmla="*/ 707366 h 1461108"/>
                <a:gd name="connsiteX58" fmla="*/ 2346385 w 4684144"/>
                <a:gd name="connsiteY58" fmla="*/ 655607 h 1461108"/>
                <a:gd name="connsiteX59" fmla="*/ 2320506 w 4684144"/>
                <a:gd name="connsiteY59" fmla="*/ 629728 h 1461108"/>
                <a:gd name="connsiteX60" fmla="*/ 2303253 w 4684144"/>
                <a:gd name="connsiteY60" fmla="*/ 603849 h 1461108"/>
                <a:gd name="connsiteX61" fmla="*/ 2277374 w 4684144"/>
                <a:gd name="connsiteY61" fmla="*/ 595222 h 1461108"/>
                <a:gd name="connsiteX62" fmla="*/ 2225615 w 4684144"/>
                <a:gd name="connsiteY62" fmla="*/ 560717 h 1461108"/>
                <a:gd name="connsiteX63" fmla="*/ 2173857 w 4684144"/>
                <a:gd name="connsiteY63" fmla="*/ 526211 h 1461108"/>
                <a:gd name="connsiteX64" fmla="*/ 2147978 w 4684144"/>
                <a:gd name="connsiteY64" fmla="*/ 448573 h 1461108"/>
                <a:gd name="connsiteX65" fmla="*/ 2130725 w 4684144"/>
                <a:gd name="connsiteY65" fmla="*/ 396815 h 1461108"/>
                <a:gd name="connsiteX66" fmla="*/ 2113472 w 4684144"/>
                <a:gd name="connsiteY66" fmla="*/ 284671 h 1461108"/>
                <a:gd name="connsiteX67" fmla="*/ 2087593 w 4684144"/>
                <a:gd name="connsiteY67" fmla="*/ 293298 h 1461108"/>
                <a:gd name="connsiteX68" fmla="*/ 2061713 w 4684144"/>
                <a:gd name="connsiteY68" fmla="*/ 319177 h 1461108"/>
                <a:gd name="connsiteX69" fmla="*/ 2027208 w 4684144"/>
                <a:gd name="connsiteY69" fmla="*/ 370936 h 1461108"/>
                <a:gd name="connsiteX70" fmla="*/ 2009955 w 4684144"/>
                <a:gd name="connsiteY70" fmla="*/ 396815 h 1461108"/>
                <a:gd name="connsiteX71" fmla="*/ 1984076 w 4684144"/>
                <a:gd name="connsiteY71" fmla="*/ 414068 h 1461108"/>
                <a:gd name="connsiteX72" fmla="*/ 1940944 w 4684144"/>
                <a:gd name="connsiteY72" fmla="*/ 491705 h 1461108"/>
                <a:gd name="connsiteX73" fmla="*/ 1923691 w 4684144"/>
                <a:gd name="connsiteY73" fmla="*/ 517585 h 1461108"/>
                <a:gd name="connsiteX74" fmla="*/ 1897812 w 4684144"/>
                <a:gd name="connsiteY74" fmla="*/ 526211 h 1461108"/>
                <a:gd name="connsiteX75" fmla="*/ 1871932 w 4684144"/>
                <a:gd name="connsiteY75" fmla="*/ 543464 h 1461108"/>
                <a:gd name="connsiteX76" fmla="*/ 1863306 w 4684144"/>
                <a:gd name="connsiteY76" fmla="*/ 569343 h 1461108"/>
                <a:gd name="connsiteX77" fmla="*/ 1846053 w 4684144"/>
                <a:gd name="connsiteY77" fmla="*/ 595222 h 1461108"/>
                <a:gd name="connsiteX78" fmla="*/ 1820174 w 4684144"/>
                <a:gd name="connsiteY78" fmla="*/ 646981 h 1461108"/>
                <a:gd name="connsiteX79" fmla="*/ 1794295 w 4684144"/>
                <a:gd name="connsiteY79" fmla="*/ 698739 h 1461108"/>
                <a:gd name="connsiteX80" fmla="*/ 1759789 w 4684144"/>
                <a:gd name="connsiteY80" fmla="*/ 715992 h 1461108"/>
                <a:gd name="connsiteX81" fmla="*/ 1682151 w 4684144"/>
                <a:gd name="connsiteY81" fmla="*/ 698739 h 1461108"/>
                <a:gd name="connsiteX82" fmla="*/ 1630393 w 4684144"/>
                <a:gd name="connsiteY82" fmla="*/ 655607 h 1461108"/>
                <a:gd name="connsiteX83" fmla="*/ 1613140 w 4684144"/>
                <a:gd name="connsiteY83" fmla="*/ 629728 h 1461108"/>
                <a:gd name="connsiteX84" fmla="*/ 1578634 w 4684144"/>
                <a:gd name="connsiteY84" fmla="*/ 552090 h 1461108"/>
                <a:gd name="connsiteX85" fmla="*/ 1544128 w 4684144"/>
                <a:gd name="connsiteY85" fmla="*/ 474452 h 1461108"/>
                <a:gd name="connsiteX86" fmla="*/ 1518249 w 4684144"/>
                <a:gd name="connsiteY86" fmla="*/ 483079 h 1461108"/>
                <a:gd name="connsiteX87" fmla="*/ 1466491 w 4684144"/>
                <a:gd name="connsiteY87" fmla="*/ 517585 h 1461108"/>
                <a:gd name="connsiteX88" fmla="*/ 1414732 w 4684144"/>
                <a:gd name="connsiteY88" fmla="*/ 508958 h 1461108"/>
                <a:gd name="connsiteX89" fmla="*/ 1354347 w 4684144"/>
                <a:gd name="connsiteY89" fmla="*/ 439947 h 1461108"/>
                <a:gd name="connsiteX90" fmla="*/ 1302589 w 4684144"/>
                <a:gd name="connsiteY90" fmla="*/ 388188 h 1461108"/>
                <a:gd name="connsiteX91" fmla="*/ 1285336 w 4684144"/>
                <a:gd name="connsiteY91" fmla="*/ 362309 h 1461108"/>
                <a:gd name="connsiteX92" fmla="*/ 1259457 w 4684144"/>
                <a:gd name="connsiteY92" fmla="*/ 336430 h 1461108"/>
                <a:gd name="connsiteX93" fmla="*/ 1233578 w 4684144"/>
                <a:gd name="connsiteY93" fmla="*/ 284671 h 1461108"/>
                <a:gd name="connsiteX94" fmla="*/ 1216325 w 4684144"/>
                <a:gd name="connsiteY94" fmla="*/ 232913 h 1461108"/>
                <a:gd name="connsiteX95" fmla="*/ 1181819 w 4684144"/>
                <a:gd name="connsiteY95" fmla="*/ 181154 h 1461108"/>
                <a:gd name="connsiteX96" fmla="*/ 1147313 w 4684144"/>
                <a:gd name="connsiteY96" fmla="*/ 138022 h 1461108"/>
                <a:gd name="connsiteX97" fmla="*/ 1104181 w 4684144"/>
                <a:gd name="connsiteY97" fmla="*/ 94890 h 1461108"/>
                <a:gd name="connsiteX98" fmla="*/ 1061049 w 4684144"/>
                <a:gd name="connsiteY98" fmla="*/ 86264 h 1461108"/>
                <a:gd name="connsiteX99" fmla="*/ 1000664 w 4684144"/>
                <a:gd name="connsiteY99" fmla="*/ 69011 h 1461108"/>
                <a:gd name="connsiteX100" fmla="*/ 974785 w 4684144"/>
                <a:gd name="connsiteY100" fmla="*/ 17252 h 1461108"/>
                <a:gd name="connsiteX101" fmla="*/ 948906 w 4684144"/>
                <a:gd name="connsiteY101" fmla="*/ 0 h 1461108"/>
                <a:gd name="connsiteX102" fmla="*/ 923027 w 4684144"/>
                <a:gd name="connsiteY102" fmla="*/ 8626 h 1461108"/>
                <a:gd name="connsiteX103" fmla="*/ 897147 w 4684144"/>
                <a:gd name="connsiteY103" fmla="*/ 60385 h 1461108"/>
                <a:gd name="connsiteX104" fmla="*/ 879895 w 4684144"/>
                <a:gd name="connsiteY104" fmla="*/ 86264 h 1461108"/>
                <a:gd name="connsiteX105" fmla="*/ 862642 w 4684144"/>
                <a:gd name="connsiteY105" fmla="*/ 155275 h 1461108"/>
                <a:gd name="connsiteX106" fmla="*/ 854015 w 4684144"/>
                <a:gd name="connsiteY106" fmla="*/ 189781 h 1461108"/>
                <a:gd name="connsiteX107" fmla="*/ 819510 w 4684144"/>
                <a:gd name="connsiteY107" fmla="*/ 267419 h 1461108"/>
                <a:gd name="connsiteX108" fmla="*/ 793630 w 4684144"/>
                <a:gd name="connsiteY108" fmla="*/ 276045 h 1461108"/>
                <a:gd name="connsiteX109" fmla="*/ 741872 w 4684144"/>
                <a:gd name="connsiteY109" fmla="*/ 310551 h 1461108"/>
                <a:gd name="connsiteX110" fmla="*/ 690113 w 4684144"/>
                <a:gd name="connsiteY110" fmla="*/ 327803 h 1461108"/>
                <a:gd name="connsiteX111" fmla="*/ 638355 w 4684144"/>
                <a:gd name="connsiteY111" fmla="*/ 370936 h 1461108"/>
                <a:gd name="connsiteX112" fmla="*/ 586596 w 4684144"/>
                <a:gd name="connsiteY112" fmla="*/ 405441 h 1461108"/>
                <a:gd name="connsiteX113" fmla="*/ 560717 w 4684144"/>
                <a:gd name="connsiteY113" fmla="*/ 431320 h 1461108"/>
                <a:gd name="connsiteX114" fmla="*/ 534838 w 4684144"/>
                <a:gd name="connsiteY114" fmla="*/ 448573 h 1461108"/>
                <a:gd name="connsiteX115" fmla="*/ 500332 w 4684144"/>
                <a:gd name="connsiteY115" fmla="*/ 500332 h 1461108"/>
                <a:gd name="connsiteX116" fmla="*/ 491706 w 4684144"/>
                <a:gd name="connsiteY116" fmla="*/ 526211 h 1461108"/>
                <a:gd name="connsiteX117" fmla="*/ 465827 w 4684144"/>
                <a:gd name="connsiteY117" fmla="*/ 534837 h 1461108"/>
                <a:gd name="connsiteX118" fmla="*/ 439947 w 4684144"/>
                <a:gd name="connsiteY118" fmla="*/ 552090 h 1461108"/>
                <a:gd name="connsiteX119" fmla="*/ 414068 w 4684144"/>
                <a:gd name="connsiteY119" fmla="*/ 560717 h 1461108"/>
                <a:gd name="connsiteX120" fmla="*/ 379562 w 4684144"/>
                <a:gd name="connsiteY120" fmla="*/ 577969 h 1461108"/>
                <a:gd name="connsiteX121" fmla="*/ 353683 w 4684144"/>
                <a:gd name="connsiteY121" fmla="*/ 595222 h 1461108"/>
                <a:gd name="connsiteX122" fmla="*/ 327804 w 4684144"/>
                <a:gd name="connsiteY122" fmla="*/ 603849 h 1461108"/>
                <a:gd name="connsiteX123" fmla="*/ 276045 w 4684144"/>
                <a:gd name="connsiteY123" fmla="*/ 629728 h 1461108"/>
                <a:gd name="connsiteX124" fmla="*/ 250166 w 4684144"/>
                <a:gd name="connsiteY124" fmla="*/ 621102 h 1461108"/>
                <a:gd name="connsiteX125" fmla="*/ 241540 w 4684144"/>
                <a:gd name="connsiteY125" fmla="*/ 595222 h 1461108"/>
                <a:gd name="connsiteX126" fmla="*/ 215661 w 4684144"/>
                <a:gd name="connsiteY126" fmla="*/ 569343 h 1461108"/>
                <a:gd name="connsiteX127" fmla="*/ 198408 w 4684144"/>
                <a:gd name="connsiteY127" fmla="*/ 543464 h 1461108"/>
                <a:gd name="connsiteX128" fmla="*/ 163902 w 4684144"/>
                <a:gd name="connsiteY128" fmla="*/ 534837 h 1461108"/>
                <a:gd name="connsiteX129" fmla="*/ 112144 w 4684144"/>
                <a:gd name="connsiteY129" fmla="*/ 560717 h 1461108"/>
                <a:gd name="connsiteX130" fmla="*/ 86264 w 4684144"/>
                <a:gd name="connsiteY130" fmla="*/ 569343 h 1461108"/>
                <a:gd name="connsiteX131" fmla="*/ 60385 w 4684144"/>
                <a:gd name="connsiteY131" fmla="*/ 1069675 h 1461108"/>
                <a:gd name="connsiteX132" fmla="*/ 43132 w 4684144"/>
                <a:gd name="connsiteY132" fmla="*/ 1155939 h 1461108"/>
                <a:gd name="connsiteX133" fmla="*/ 17253 w 4684144"/>
                <a:gd name="connsiteY133" fmla="*/ 1242203 h 1461108"/>
                <a:gd name="connsiteX134" fmla="*/ 8627 w 4684144"/>
                <a:gd name="connsiteY134" fmla="*/ 1268083 h 1461108"/>
                <a:gd name="connsiteX135" fmla="*/ 0 w 4684144"/>
                <a:gd name="connsiteY135" fmla="*/ 1293962 h 1461108"/>
                <a:gd name="connsiteX136" fmla="*/ 543464 w 4684144"/>
                <a:gd name="connsiteY136" fmla="*/ 1397479 h 1461108"/>
                <a:gd name="connsiteX137" fmla="*/ 2182483 w 4684144"/>
                <a:gd name="connsiteY137" fmla="*/ 1380226 h 1461108"/>
                <a:gd name="connsiteX138" fmla="*/ 2424023 w 4684144"/>
                <a:gd name="connsiteY138" fmla="*/ 1371600 h 1461108"/>
                <a:gd name="connsiteX139" fmla="*/ 2449902 w 4684144"/>
                <a:gd name="connsiteY139" fmla="*/ 1362973 h 1461108"/>
                <a:gd name="connsiteX140" fmla="*/ 2577998 w 4684144"/>
                <a:gd name="connsiteY140" fmla="*/ 1423359 h 1461108"/>
                <a:gd name="connsiteX141" fmla="*/ 2897320 w 4684144"/>
                <a:gd name="connsiteY141" fmla="*/ 1362973 h 1461108"/>
                <a:gd name="connsiteX142" fmla="*/ 3120720 w 4684144"/>
                <a:gd name="connsiteY142" fmla="*/ 1366215 h 1461108"/>
                <a:gd name="connsiteX143" fmla="*/ 3537842 w 4684144"/>
                <a:gd name="connsiteY143" fmla="*/ 1406105 h 1461108"/>
                <a:gd name="connsiteX144" fmla="*/ 3680524 w 4684144"/>
                <a:gd name="connsiteY144" fmla="*/ 1409347 h 1461108"/>
                <a:gd name="connsiteX145" fmla="*/ 3684348 w 4684144"/>
                <a:gd name="connsiteY145" fmla="*/ 1362974 h 1461108"/>
                <a:gd name="connsiteX146" fmla="*/ 3986271 w 4684144"/>
                <a:gd name="connsiteY146" fmla="*/ 1431984 h 1461108"/>
                <a:gd name="connsiteX147" fmla="*/ 4470363 w 4684144"/>
                <a:gd name="connsiteY147" fmla="*/ 1457864 h 1461108"/>
                <a:gd name="connsiteX148" fmla="*/ 4632385 w 4684144"/>
                <a:gd name="connsiteY148" fmla="*/ 1362973 h 1461108"/>
                <a:gd name="connsiteX149" fmla="*/ 4395208 w 4684144"/>
                <a:gd name="connsiteY149" fmla="*/ 1387925 h 1461108"/>
                <a:gd name="connsiteX150" fmla="*/ 4543848 w 4684144"/>
                <a:gd name="connsiteY150" fmla="*/ 1302588 h 1461108"/>
                <a:gd name="connsiteX0" fmla="*/ 4684144 w 4684554"/>
                <a:gd name="connsiteY0" fmla="*/ 1371600 h 1461108"/>
                <a:gd name="connsiteX1" fmla="*/ 4675517 w 4684554"/>
                <a:gd name="connsiteY1" fmla="*/ 1293962 h 1461108"/>
                <a:gd name="connsiteX2" fmla="*/ 4666891 w 4684554"/>
                <a:gd name="connsiteY2" fmla="*/ 1268083 h 1461108"/>
                <a:gd name="connsiteX3" fmla="*/ 4466494 w 4684554"/>
                <a:gd name="connsiteY3" fmla="*/ 1224951 h 1461108"/>
                <a:gd name="connsiteX4" fmla="*/ 4546121 w 4684554"/>
                <a:gd name="connsiteY4" fmla="*/ 1216324 h 1461108"/>
                <a:gd name="connsiteX5" fmla="*/ 4520242 w 4684554"/>
                <a:gd name="connsiteY5" fmla="*/ 1207698 h 1461108"/>
                <a:gd name="connsiteX6" fmla="*/ 4494362 w 4684554"/>
                <a:gd name="connsiteY6" fmla="*/ 1155939 h 1461108"/>
                <a:gd name="connsiteX7" fmla="*/ 4468483 w 4684554"/>
                <a:gd name="connsiteY7" fmla="*/ 1147313 h 1461108"/>
                <a:gd name="connsiteX8" fmla="*/ 4339087 w 4684554"/>
                <a:gd name="connsiteY8" fmla="*/ 1155939 h 1461108"/>
                <a:gd name="connsiteX9" fmla="*/ 4295955 w 4684554"/>
                <a:gd name="connsiteY9" fmla="*/ 1147313 h 1461108"/>
                <a:gd name="connsiteX10" fmla="*/ 4278702 w 4684554"/>
                <a:gd name="connsiteY10" fmla="*/ 1121434 h 1461108"/>
                <a:gd name="connsiteX11" fmla="*/ 4175185 w 4684554"/>
                <a:gd name="connsiteY11" fmla="*/ 1104181 h 1461108"/>
                <a:gd name="connsiteX12" fmla="*/ 4149306 w 4684554"/>
                <a:gd name="connsiteY12" fmla="*/ 1078302 h 1461108"/>
                <a:gd name="connsiteX13" fmla="*/ 4088921 w 4684554"/>
                <a:gd name="connsiteY13" fmla="*/ 1000664 h 1461108"/>
                <a:gd name="connsiteX14" fmla="*/ 4063042 w 4684554"/>
                <a:gd name="connsiteY14" fmla="*/ 992037 h 1461108"/>
                <a:gd name="connsiteX15" fmla="*/ 4002657 w 4684554"/>
                <a:gd name="connsiteY15" fmla="*/ 957532 h 1461108"/>
                <a:gd name="connsiteX16" fmla="*/ 3942272 w 4684554"/>
                <a:gd name="connsiteY16" fmla="*/ 940279 h 1461108"/>
                <a:gd name="connsiteX17" fmla="*/ 3933645 w 4684554"/>
                <a:gd name="connsiteY17" fmla="*/ 914400 h 1461108"/>
                <a:gd name="connsiteX18" fmla="*/ 3925019 w 4684554"/>
                <a:gd name="connsiteY18" fmla="*/ 879894 h 1461108"/>
                <a:gd name="connsiteX19" fmla="*/ 3907766 w 4684554"/>
                <a:gd name="connsiteY19" fmla="*/ 828136 h 1461108"/>
                <a:gd name="connsiteX20" fmla="*/ 3821502 w 4684554"/>
                <a:gd name="connsiteY20" fmla="*/ 854015 h 1461108"/>
                <a:gd name="connsiteX21" fmla="*/ 3743864 w 4684554"/>
                <a:gd name="connsiteY21" fmla="*/ 888520 h 1461108"/>
                <a:gd name="connsiteX22" fmla="*/ 3692106 w 4684554"/>
                <a:gd name="connsiteY22" fmla="*/ 879894 h 1461108"/>
                <a:gd name="connsiteX23" fmla="*/ 3648974 w 4684554"/>
                <a:gd name="connsiteY23" fmla="*/ 828136 h 1461108"/>
                <a:gd name="connsiteX24" fmla="*/ 3623095 w 4684554"/>
                <a:gd name="connsiteY24" fmla="*/ 802256 h 1461108"/>
                <a:gd name="connsiteX25" fmla="*/ 3614468 w 4684554"/>
                <a:gd name="connsiteY25" fmla="*/ 776377 h 1461108"/>
                <a:gd name="connsiteX26" fmla="*/ 3562710 w 4684554"/>
                <a:gd name="connsiteY26" fmla="*/ 750498 h 1461108"/>
                <a:gd name="connsiteX27" fmla="*/ 3303917 w 4684554"/>
                <a:gd name="connsiteY27" fmla="*/ 741871 h 1461108"/>
                <a:gd name="connsiteX28" fmla="*/ 3252159 w 4684554"/>
                <a:gd name="connsiteY28" fmla="*/ 715992 h 1461108"/>
                <a:gd name="connsiteX29" fmla="*/ 3226279 w 4684554"/>
                <a:gd name="connsiteY29" fmla="*/ 664234 h 1461108"/>
                <a:gd name="connsiteX30" fmla="*/ 3217653 w 4684554"/>
                <a:gd name="connsiteY30" fmla="*/ 629728 h 1461108"/>
                <a:gd name="connsiteX31" fmla="*/ 3209027 w 4684554"/>
                <a:gd name="connsiteY31" fmla="*/ 577969 h 1461108"/>
                <a:gd name="connsiteX32" fmla="*/ 3200400 w 4684554"/>
                <a:gd name="connsiteY32" fmla="*/ 552090 h 1461108"/>
                <a:gd name="connsiteX33" fmla="*/ 3174521 w 4684554"/>
                <a:gd name="connsiteY33" fmla="*/ 543464 h 1461108"/>
                <a:gd name="connsiteX34" fmla="*/ 3122762 w 4684554"/>
                <a:gd name="connsiteY34" fmla="*/ 508958 h 1461108"/>
                <a:gd name="connsiteX35" fmla="*/ 3096883 w 4684554"/>
                <a:gd name="connsiteY35" fmla="*/ 491705 h 1461108"/>
                <a:gd name="connsiteX36" fmla="*/ 3079630 w 4684554"/>
                <a:gd name="connsiteY36" fmla="*/ 405441 h 1461108"/>
                <a:gd name="connsiteX37" fmla="*/ 3062378 w 4684554"/>
                <a:gd name="connsiteY37" fmla="*/ 353683 h 1461108"/>
                <a:gd name="connsiteX38" fmla="*/ 3010619 w 4684554"/>
                <a:gd name="connsiteY38" fmla="*/ 319177 h 1461108"/>
                <a:gd name="connsiteX39" fmla="*/ 2993366 w 4684554"/>
                <a:gd name="connsiteY39" fmla="*/ 293298 h 1461108"/>
                <a:gd name="connsiteX40" fmla="*/ 2967487 w 4684554"/>
                <a:gd name="connsiteY40" fmla="*/ 276045 h 1461108"/>
                <a:gd name="connsiteX41" fmla="*/ 2932981 w 4684554"/>
                <a:gd name="connsiteY41" fmla="*/ 224286 h 1461108"/>
                <a:gd name="connsiteX42" fmla="*/ 2915728 w 4684554"/>
                <a:gd name="connsiteY42" fmla="*/ 198407 h 1461108"/>
                <a:gd name="connsiteX43" fmla="*/ 2889849 w 4684554"/>
                <a:gd name="connsiteY43" fmla="*/ 189781 h 1461108"/>
                <a:gd name="connsiteX44" fmla="*/ 2863970 w 4684554"/>
                <a:gd name="connsiteY44" fmla="*/ 207034 h 1461108"/>
                <a:gd name="connsiteX45" fmla="*/ 2838091 w 4684554"/>
                <a:gd name="connsiteY45" fmla="*/ 284671 h 1461108"/>
                <a:gd name="connsiteX46" fmla="*/ 2820838 w 4684554"/>
                <a:gd name="connsiteY46" fmla="*/ 353683 h 1461108"/>
                <a:gd name="connsiteX47" fmla="*/ 2786332 w 4684554"/>
                <a:gd name="connsiteY47" fmla="*/ 405441 h 1461108"/>
                <a:gd name="connsiteX48" fmla="*/ 2743200 w 4684554"/>
                <a:gd name="connsiteY48" fmla="*/ 448573 h 1461108"/>
                <a:gd name="connsiteX49" fmla="*/ 2717321 w 4684554"/>
                <a:gd name="connsiteY49" fmla="*/ 457200 h 1461108"/>
                <a:gd name="connsiteX50" fmla="*/ 2665562 w 4684554"/>
                <a:gd name="connsiteY50" fmla="*/ 491705 h 1461108"/>
                <a:gd name="connsiteX51" fmla="*/ 2605178 w 4684554"/>
                <a:gd name="connsiteY51" fmla="*/ 569343 h 1461108"/>
                <a:gd name="connsiteX52" fmla="*/ 2562045 w 4684554"/>
                <a:gd name="connsiteY52" fmla="*/ 612475 h 1461108"/>
                <a:gd name="connsiteX53" fmla="*/ 2518913 w 4684554"/>
                <a:gd name="connsiteY53" fmla="*/ 655607 h 1461108"/>
                <a:gd name="connsiteX54" fmla="*/ 2493034 w 4684554"/>
                <a:gd name="connsiteY54" fmla="*/ 681486 h 1461108"/>
                <a:gd name="connsiteX55" fmla="*/ 2467155 w 4684554"/>
                <a:gd name="connsiteY55" fmla="*/ 690113 h 1461108"/>
                <a:gd name="connsiteX56" fmla="*/ 2415396 w 4684554"/>
                <a:gd name="connsiteY56" fmla="*/ 715992 h 1461108"/>
                <a:gd name="connsiteX57" fmla="*/ 2389517 w 4684554"/>
                <a:gd name="connsiteY57" fmla="*/ 707366 h 1461108"/>
                <a:gd name="connsiteX58" fmla="*/ 2346385 w 4684554"/>
                <a:gd name="connsiteY58" fmla="*/ 655607 h 1461108"/>
                <a:gd name="connsiteX59" fmla="*/ 2320506 w 4684554"/>
                <a:gd name="connsiteY59" fmla="*/ 629728 h 1461108"/>
                <a:gd name="connsiteX60" fmla="*/ 2303253 w 4684554"/>
                <a:gd name="connsiteY60" fmla="*/ 603849 h 1461108"/>
                <a:gd name="connsiteX61" fmla="*/ 2277374 w 4684554"/>
                <a:gd name="connsiteY61" fmla="*/ 595222 h 1461108"/>
                <a:gd name="connsiteX62" fmla="*/ 2225615 w 4684554"/>
                <a:gd name="connsiteY62" fmla="*/ 560717 h 1461108"/>
                <a:gd name="connsiteX63" fmla="*/ 2173857 w 4684554"/>
                <a:gd name="connsiteY63" fmla="*/ 526211 h 1461108"/>
                <a:gd name="connsiteX64" fmla="*/ 2147978 w 4684554"/>
                <a:gd name="connsiteY64" fmla="*/ 448573 h 1461108"/>
                <a:gd name="connsiteX65" fmla="*/ 2130725 w 4684554"/>
                <a:gd name="connsiteY65" fmla="*/ 396815 h 1461108"/>
                <a:gd name="connsiteX66" fmla="*/ 2113472 w 4684554"/>
                <a:gd name="connsiteY66" fmla="*/ 284671 h 1461108"/>
                <a:gd name="connsiteX67" fmla="*/ 2087593 w 4684554"/>
                <a:gd name="connsiteY67" fmla="*/ 293298 h 1461108"/>
                <a:gd name="connsiteX68" fmla="*/ 2061713 w 4684554"/>
                <a:gd name="connsiteY68" fmla="*/ 319177 h 1461108"/>
                <a:gd name="connsiteX69" fmla="*/ 2027208 w 4684554"/>
                <a:gd name="connsiteY69" fmla="*/ 370936 h 1461108"/>
                <a:gd name="connsiteX70" fmla="*/ 2009955 w 4684554"/>
                <a:gd name="connsiteY70" fmla="*/ 396815 h 1461108"/>
                <a:gd name="connsiteX71" fmla="*/ 1984076 w 4684554"/>
                <a:gd name="connsiteY71" fmla="*/ 414068 h 1461108"/>
                <a:gd name="connsiteX72" fmla="*/ 1940944 w 4684554"/>
                <a:gd name="connsiteY72" fmla="*/ 491705 h 1461108"/>
                <a:gd name="connsiteX73" fmla="*/ 1923691 w 4684554"/>
                <a:gd name="connsiteY73" fmla="*/ 517585 h 1461108"/>
                <a:gd name="connsiteX74" fmla="*/ 1897812 w 4684554"/>
                <a:gd name="connsiteY74" fmla="*/ 526211 h 1461108"/>
                <a:gd name="connsiteX75" fmla="*/ 1871932 w 4684554"/>
                <a:gd name="connsiteY75" fmla="*/ 543464 h 1461108"/>
                <a:gd name="connsiteX76" fmla="*/ 1863306 w 4684554"/>
                <a:gd name="connsiteY76" fmla="*/ 569343 h 1461108"/>
                <a:gd name="connsiteX77" fmla="*/ 1846053 w 4684554"/>
                <a:gd name="connsiteY77" fmla="*/ 595222 h 1461108"/>
                <a:gd name="connsiteX78" fmla="*/ 1820174 w 4684554"/>
                <a:gd name="connsiteY78" fmla="*/ 646981 h 1461108"/>
                <a:gd name="connsiteX79" fmla="*/ 1794295 w 4684554"/>
                <a:gd name="connsiteY79" fmla="*/ 698739 h 1461108"/>
                <a:gd name="connsiteX80" fmla="*/ 1759789 w 4684554"/>
                <a:gd name="connsiteY80" fmla="*/ 715992 h 1461108"/>
                <a:gd name="connsiteX81" fmla="*/ 1682151 w 4684554"/>
                <a:gd name="connsiteY81" fmla="*/ 698739 h 1461108"/>
                <a:gd name="connsiteX82" fmla="*/ 1630393 w 4684554"/>
                <a:gd name="connsiteY82" fmla="*/ 655607 h 1461108"/>
                <a:gd name="connsiteX83" fmla="*/ 1613140 w 4684554"/>
                <a:gd name="connsiteY83" fmla="*/ 629728 h 1461108"/>
                <a:gd name="connsiteX84" fmla="*/ 1578634 w 4684554"/>
                <a:gd name="connsiteY84" fmla="*/ 552090 h 1461108"/>
                <a:gd name="connsiteX85" fmla="*/ 1544128 w 4684554"/>
                <a:gd name="connsiteY85" fmla="*/ 474452 h 1461108"/>
                <a:gd name="connsiteX86" fmla="*/ 1518249 w 4684554"/>
                <a:gd name="connsiteY86" fmla="*/ 483079 h 1461108"/>
                <a:gd name="connsiteX87" fmla="*/ 1466491 w 4684554"/>
                <a:gd name="connsiteY87" fmla="*/ 517585 h 1461108"/>
                <a:gd name="connsiteX88" fmla="*/ 1414732 w 4684554"/>
                <a:gd name="connsiteY88" fmla="*/ 508958 h 1461108"/>
                <a:gd name="connsiteX89" fmla="*/ 1354347 w 4684554"/>
                <a:gd name="connsiteY89" fmla="*/ 439947 h 1461108"/>
                <a:gd name="connsiteX90" fmla="*/ 1302589 w 4684554"/>
                <a:gd name="connsiteY90" fmla="*/ 388188 h 1461108"/>
                <a:gd name="connsiteX91" fmla="*/ 1285336 w 4684554"/>
                <a:gd name="connsiteY91" fmla="*/ 362309 h 1461108"/>
                <a:gd name="connsiteX92" fmla="*/ 1259457 w 4684554"/>
                <a:gd name="connsiteY92" fmla="*/ 336430 h 1461108"/>
                <a:gd name="connsiteX93" fmla="*/ 1233578 w 4684554"/>
                <a:gd name="connsiteY93" fmla="*/ 284671 h 1461108"/>
                <a:gd name="connsiteX94" fmla="*/ 1216325 w 4684554"/>
                <a:gd name="connsiteY94" fmla="*/ 232913 h 1461108"/>
                <a:gd name="connsiteX95" fmla="*/ 1181819 w 4684554"/>
                <a:gd name="connsiteY95" fmla="*/ 181154 h 1461108"/>
                <a:gd name="connsiteX96" fmla="*/ 1147313 w 4684554"/>
                <a:gd name="connsiteY96" fmla="*/ 138022 h 1461108"/>
                <a:gd name="connsiteX97" fmla="*/ 1104181 w 4684554"/>
                <a:gd name="connsiteY97" fmla="*/ 94890 h 1461108"/>
                <a:gd name="connsiteX98" fmla="*/ 1061049 w 4684554"/>
                <a:gd name="connsiteY98" fmla="*/ 86264 h 1461108"/>
                <a:gd name="connsiteX99" fmla="*/ 1000664 w 4684554"/>
                <a:gd name="connsiteY99" fmla="*/ 69011 h 1461108"/>
                <a:gd name="connsiteX100" fmla="*/ 974785 w 4684554"/>
                <a:gd name="connsiteY100" fmla="*/ 17252 h 1461108"/>
                <a:gd name="connsiteX101" fmla="*/ 948906 w 4684554"/>
                <a:gd name="connsiteY101" fmla="*/ 0 h 1461108"/>
                <a:gd name="connsiteX102" fmla="*/ 923027 w 4684554"/>
                <a:gd name="connsiteY102" fmla="*/ 8626 h 1461108"/>
                <a:gd name="connsiteX103" fmla="*/ 897147 w 4684554"/>
                <a:gd name="connsiteY103" fmla="*/ 60385 h 1461108"/>
                <a:gd name="connsiteX104" fmla="*/ 879895 w 4684554"/>
                <a:gd name="connsiteY104" fmla="*/ 86264 h 1461108"/>
                <a:gd name="connsiteX105" fmla="*/ 862642 w 4684554"/>
                <a:gd name="connsiteY105" fmla="*/ 155275 h 1461108"/>
                <a:gd name="connsiteX106" fmla="*/ 854015 w 4684554"/>
                <a:gd name="connsiteY106" fmla="*/ 189781 h 1461108"/>
                <a:gd name="connsiteX107" fmla="*/ 819510 w 4684554"/>
                <a:gd name="connsiteY107" fmla="*/ 267419 h 1461108"/>
                <a:gd name="connsiteX108" fmla="*/ 793630 w 4684554"/>
                <a:gd name="connsiteY108" fmla="*/ 276045 h 1461108"/>
                <a:gd name="connsiteX109" fmla="*/ 741872 w 4684554"/>
                <a:gd name="connsiteY109" fmla="*/ 310551 h 1461108"/>
                <a:gd name="connsiteX110" fmla="*/ 690113 w 4684554"/>
                <a:gd name="connsiteY110" fmla="*/ 327803 h 1461108"/>
                <a:gd name="connsiteX111" fmla="*/ 638355 w 4684554"/>
                <a:gd name="connsiteY111" fmla="*/ 370936 h 1461108"/>
                <a:gd name="connsiteX112" fmla="*/ 586596 w 4684554"/>
                <a:gd name="connsiteY112" fmla="*/ 405441 h 1461108"/>
                <a:gd name="connsiteX113" fmla="*/ 560717 w 4684554"/>
                <a:gd name="connsiteY113" fmla="*/ 431320 h 1461108"/>
                <a:gd name="connsiteX114" fmla="*/ 534838 w 4684554"/>
                <a:gd name="connsiteY114" fmla="*/ 448573 h 1461108"/>
                <a:gd name="connsiteX115" fmla="*/ 500332 w 4684554"/>
                <a:gd name="connsiteY115" fmla="*/ 500332 h 1461108"/>
                <a:gd name="connsiteX116" fmla="*/ 491706 w 4684554"/>
                <a:gd name="connsiteY116" fmla="*/ 526211 h 1461108"/>
                <a:gd name="connsiteX117" fmla="*/ 465827 w 4684554"/>
                <a:gd name="connsiteY117" fmla="*/ 534837 h 1461108"/>
                <a:gd name="connsiteX118" fmla="*/ 439947 w 4684554"/>
                <a:gd name="connsiteY118" fmla="*/ 552090 h 1461108"/>
                <a:gd name="connsiteX119" fmla="*/ 414068 w 4684554"/>
                <a:gd name="connsiteY119" fmla="*/ 560717 h 1461108"/>
                <a:gd name="connsiteX120" fmla="*/ 379562 w 4684554"/>
                <a:gd name="connsiteY120" fmla="*/ 577969 h 1461108"/>
                <a:gd name="connsiteX121" fmla="*/ 353683 w 4684554"/>
                <a:gd name="connsiteY121" fmla="*/ 595222 h 1461108"/>
                <a:gd name="connsiteX122" fmla="*/ 327804 w 4684554"/>
                <a:gd name="connsiteY122" fmla="*/ 603849 h 1461108"/>
                <a:gd name="connsiteX123" fmla="*/ 276045 w 4684554"/>
                <a:gd name="connsiteY123" fmla="*/ 629728 h 1461108"/>
                <a:gd name="connsiteX124" fmla="*/ 250166 w 4684554"/>
                <a:gd name="connsiteY124" fmla="*/ 621102 h 1461108"/>
                <a:gd name="connsiteX125" fmla="*/ 241540 w 4684554"/>
                <a:gd name="connsiteY125" fmla="*/ 595222 h 1461108"/>
                <a:gd name="connsiteX126" fmla="*/ 215661 w 4684554"/>
                <a:gd name="connsiteY126" fmla="*/ 569343 h 1461108"/>
                <a:gd name="connsiteX127" fmla="*/ 198408 w 4684554"/>
                <a:gd name="connsiteY127" fmla="*/ 543464 h 1461108"/>
                <a:gd name="connsiteX128" fmla="*/ 163902 w 4684554"/>
                <a:gd name="connsiteY128" fmla="*/ 534837 h 1461108"/>
                <a:gd name="connsiteX129" fmla="*/ 112144 w 4684554"/>
                <a:gd name="connsiteY129" fmla="*/ 560717 h 1461108"/>
                <a:gd name="connsiteX130" fmla="*/ 86264 w 4684554"/>
                <a:gd name="connsiteY130" fmla="*/ 569343 h 1461108"/>
                <a:gd name="connsiteX131" fmla="*/ 60385 w 4684554"/>
                <a:gd name="connsiteY131" fmla="*/ 1069675 h 1461108"/>
                <a:gd name="connsiteX132" fmla="*/ 43132 w 4684554"/>
                <a:gd name="connsiteY132" fmla="*/ 1155939 h 1461108"/>
                <a:gd name="connsiteX133" fmla="*/ 17253 w 4684554"/>
                <a:gd name="connsiteY133" fmla="*/ 1242203 h 1461108"/>
                <a:gd name="connsiteX134" fmla="*/ 8627 w 4684554"/>
                <a:gd name="connsiteY134" fmla="*/ 1268083 h 1461108"/>
                <a:gd name="connsiteX135" fmla="*/ 0 w 4684554"/>
                <a:gd name="connsiteY135" fmla="*/ 1293962 h 1461108"/>
                <a:gd name="connsiteX136" fmla="*/ 543464 w 4684554"/>
                <a:gd name="connsiteY136" fmla="*/ 1397479 h 1461108"/>
                <a:gd name="connsiteX137" fmla="*/ 2182483 w 4684554"/>
                <a:gd name="connsiteY137" fmla="*/ 1380226 h 1461108"/>
                <a:gd name="connsiteX138" fmla="*/ 2424023 w 4684554"/>
                <a:gd name="connsiteY138" fmla="*/ 1371600 h 1461108"/>
                <a:gd name="connsiteX139" fmla="*/ 2449902 w 4684554"/>
                <a:gd name="connsiteY139" fmla="*/ 1362973 h 1461108"/>
                <a:gd name="connsiteX140" fmla="*/ 2577998 w 4684554"/>
                <a:gd name="connsiteY140" fmla="*/ 1423359 h 1461108"/>
                <a:gd name="connsiteX141" fmla="*/ 2897320 w 4684554"/>
                <a:gd name="connsiteY141" fmla="*/ 1362973 h 1461108"/>
                <a:gd name="connsiteX142" fmla="*/ 3120720 w 4684554"/>
                <a:gd name="connsiteY142" fmla="*/ 1366215 h 1461108"/>
                <a:gd name="connsiteX143" fmla="*/ 3537842 w 4684554"/>
                <a:gd name="connsiteY143" fmla="*/ 1406105 h 1461108"/>
                <a:gd name="connsiteX144" fmla="*/ 3680524 w 4684554"/>
                <a:gd name="connsiteY144" fmla="*/ 1409347 h 1461108"/>
                <a:gd name="connsiteX145" fmla="*/ 3684348 w 4684554"/>
                <a:gd name="connsiteY145" fmla="*/ 1362974 h 1461108"/>
                <a:gd name="connsiteX146" fmla="*/ 3986271 w 4684554"/>
                <a:gd name="connsiteY146" fmla="*/ 1431984 h 1461108"/>
                <a:gd name="connsiteX147" fmla="*/ 4470363 w 4684554"/>
                <a:gd name="connsiteY147" fmla="*/ 1457864 h 1461108"/>
                <a:gd name="connsiteX148" fmla="*/ 4632385 w 4684554"/>
                <a:gd name="connsiteY148" fmla="*/ 1362973 h 1461108"/>
                <a:gd name="connsiteX149" fmla="*/ 4395208 w 4684554"/>
                <a:gd name="connsiteY149" fmla="*/ 1387925 h 1461108"/>
                <a:gd name="connsiteX150" fmla="*/ 4543848 w 4684554"/>
                <a:gd name="connsiteY150" fmla="*/ 1302588 h 1461108"/>
                <a:gd name="connsiteX0" fmla="*/ 4684144 w 4710955"/>
                <a:gd name="connsiteY0" fmla="*/ 1371600 h 1461108"/>
                <a:gd name="connsiteX1" fmla="*/ 4675517 w 4710955"/>
                <a:gd name="connsiteY1" fmla="*/ 1293962 h 1461108"/>
                <a:gd name="connsiteX2" fmla="*/ 4228465 w 4710955"/>
                <a:gd name="connsiteY2" fmla="*/ 1268084 h 1461108"/>
                <a:gd name="connsiteX3" fmla="*/ 4466494 w 4710955"/>
                <a:gd name="connsiteY3" fmla="*/ 1224951 h 1461108"/>
                <a:gd name="connsiteX4" fmla="*/ 4546121 w 4710955"/>
                <a:gd name="connsiteY4" fmla="*/ 1216324 h 1461108"/>
                <a:gd name="connsiteX5" fmla="*/ 4520242 w 4710955"/>
                <a:gd name="connsiteY5" fmla="*/ 1207698 h 1461108"/>
                <a:gd name="connsiteX6" fmla="*/ 4494362 w 4710955"/>
                <a:gd name="connsiteY6" fmla="*/ 1155939 h 1461108"/>
                <a:gd name="connsiteX7" fmla="*/ 4468483 w 4710955"/>
                <a:gd name="connsiteY7" fmla="*/ 1147313 h 1461108"/>
                <a:gd name="connsiteX8" fmla="*/ 4339087 w 4710955"/>
                <a:gd name="connsiteY8" fmla="*/ 1155939 h 1461108"/>
                <a:gd name="connsiteX9" fmla="*/ 4295955 w 4710955"/>
                <a:gd name="connsiteY9" fmla="*/ 1147313 h 1461108"/>
                <a:gd name="connsiteX10" fmla="*/ 4278702 w 4710955"/>
                <a:gd name="connsiteY10" fmla="*/ 1121434 h 1461108"/>
                <a:gd name="connsiteX11" fmla="*/ 4175185 w 4710955"/>
                <a:gd name="connsiteY11" fmla="*/ 1104181 h 1461108"/>
                <a:gd name="connsiteX12" fmla="*/ 4149306 w 4710955"/>
                <a:gd name="connsiteY12" fmla="*/ 1078302 h 1461108"/>
                <a:gd name="connsiteX13" fmla="*/ 4088921 w 4710955"/>
                <a:gd name="connsiteY13" fmla="*/ 1000664 h 1461108"/>
                <a:gd name="connsiteX14" fmla="*/ 4063042 w 4710955"/>
                <a:gd name="connsiteY14" fmla="*/ 992037 h 1461108"/>
                <a:gd name="connsiteX15" fmla="*/ 4002657 w 4710955"/>
                <a:gd name="connsiteY15" fmla="*/ 957532 h 1461108"/>
                <a:gd name="connsiteX16" fmla="*/ 3942272 w 4710955"/>
                <a:gd name="connsiteY16" fmla="*/ 940279 h 1461108"/>
                <a:gd name="connsiteX17" fmla="*/ 3933645 w 4710955"/>
                <a:gd name="connsiteY17" fmla="*/ 914400 h 1461108"/>
                <a:gd name="connsiteX18" fmla="*/ 3925019 w 4710955"/>
                <a:gd name="connsiteY18" fmla="*/ 879894 h 1461108"/>
                <a:gd name="connsiteX19" fmla="*/ 3907766 w 4710955"/>
                <a:gd name="connsiteY19" fmla="*/ 828136 h 1461108"/>
                <a:gd name="connsiteX20" fmla="*/ 3821502 w 4710955"/>
                <a:gd name="connsiteY20" fmla="*/ 854015 h 1461108"/>
                <a:gd name="connsiteX21" fmla="*/ 3743864 w 4710955"/>
                <a:gd name="connsiteY21" fmla="*/ 888520 h 1461108"/>
                <a:gd name="connsiteX22" fmla="*/ 3692106 w 4710955"/>
                <a:gd name="connsiteY22" fmla="*/ 879894 h 1461108"/>
                <a:gd name="connsiteX23" fmla="*/ 3648974 w 4710955"/>
                <a:gd name="connsiteY23" fmla="*/ 828136 h 1461108"/>
                <a:gd name="connsiteX24" fmla="*/ 3623095 w 4710955"/>
                <a:gd name="connsiteY24" fmla="*/ 802256 h 1461108"/>
                <a:gd name="connsiteX25" fmla="*/ 3614468 w 4710955"/>
                <a:gd name="connsiteY25" fmla="*/ 776377 h 1461108"/>
                <a:gd name="connsiteX26" fmla="*/ 3562710 w 4710955"/>
                <a:gd name="connsiteY26" fmla="*/ 750498 h 1461108"/>
                <a:gd name="connsiteX27" fmla="*/ 3303917 w 4710955"/>
                <a:gd name="connsiteY27" fmla="*/ 741871 h 1461108"/>
                <a:gd name="connsiteX28" fmla="*/ 3252159 w 4710955"/>
                <a:gd name="connsiteY28" fmla="*/ 715992 h 1461108"/>
                <a:gd name="connsiteX29" fmla="*/ 3226279 w 4710955"/>
                <a:gd name="connsiteY29" fmla="*/ 664234 h 1461108"/>
                <a:gd name="connsiteX30" fmla="*/ 3217653 w 4710955"/>
                <a:gd name="connsiteY30" fmla="*/ 629728 h 1461108"/>
                <a:gd name="connsiteX31" fmla="*/ 3209027 w 4710955"/>
                <a:gd name="connsiteY31" fmla="*/ 577969 h 1461108"/>
                <a:gd name="connsiteX32" fmla="*/ 3200400 w 4710955"/>
                <a:gd name="connsiteY32" fmla="*/ 552090 h 1461108"/>
                <a:gd name="connsiteX33" fmla="*/ 3174521 w 4710955"/>
                <a:gd name="connsiteY33" fmla="*/ 543464 h 1461108"/>
                <a:gd name="connsiteX34" fmla="*/ 3122762 w 4710955"/>
                <a:gd name="connsiteY34" fmla="*/ 508958 h 1461108"/>
                <a:gd name="connsiteX35" fmla="*/ 3096883 w 4710955"/>
                <a:gd name="connsiteY35" fmla="*/ 491705 h 1461108"/>
                <a:gd name="connsiteX36" fmla="*/ 3079630 w 4710955"/>
                <a:gd name="connsiteY36" fmla="*/ 405441 h 1461108"/>
                <a:gd name="connsiteX37" fmla="*/ 3062378 w 4710955"/>
                <a:gd name="connsiteY37" fmla="*/ 353683 h 1461108"/>
                <a:gd name="connsiteX38" fmla="*/ 3010619 w 4710955"/>
                <a:gd name="connsiteY38" fmla="*/ 319177 h 1461108"/>
                <a:gd name="connsiteX39" fmla="*/ 2993366 w 4710955"/>
                <a:gd name="connsiteY39" fmla="*/ 293298 h 1461108"/>
                <a:gd name="connsiteX40" fmla="*/ 2967487 w 4710955"/>
                <a:gd name="connsiteY40" fmla="*/ 276045 h 1461108"/>
                <a:gd name="connsiteX41" fmla="*/ 2932981 w 4710955"/>
                <a:gd name="connsiteY41" fmla="*/ 224286 h 1461108"/>
                <a:gd name="connsiteX42" fmla="*/ 2915728 w 4710955"/>
                <a:gd name="connsiteY42" fmla="*/ 198407 h 1461108"/>
                <a:gd name="connsiteX43" fmla="*/ 2889849 w 4710955"/>
                <a:gd name="connsiteY43" fmla="*/ 189781 h 1461108"/>
                <a:gd name="connsiteX44" fmla="*/ 2863970 w 4710955"/>
                <a:gd name="connsiteY44" fmla="*/ 207034 h 1461108"/>
                <a:gd name="connsiteX45" fmla="*/ 2838091 w 4710955"/>
                <a:gd name="connsiteY45" fmla="*/ 284671 h 1461108"/>
                <a:gd name="connsiteX46" fmla="*/ 2820838 w 4710955"/>
                <a:gd name="connsiteY46" fmla="*/ 353683 h 1461108"/>
                <a:gd name="connsiteX47" fmla="*/ 2786332 w 4710955"/>
                <a:gd name="connsiteY47" fmla="*/ 405441 h 1461108"/>
                <a:gd name="connsiteX48" fmla="*/ 2743200 w 4710955"/>
                <a:gd name="connsiteY48" fmla="*/ 448573 h 1461108"/>
                <a:gd name="connsiteX49" fmla="*/ 2717321 w 4710955"/>
                <a:gd name="connsiteY49" fmla="*/ 457200 h 1461108"/>
                <a:gd name="connsiteX50" fmla="*/ 2665562 w 4710955"/>
                <a:gd name="connsiteY50" fmla="*/ 491705 h 1461108"/>
                <a:gd name="connsiteX51" fmla="*/ 2605178 w 4710955"/>
                <a:gd name="connsiteY51" fmla="*/ 569343 h 1461108"/>
                <a:gd name="connsiteX52" fmla="*/ 2562045 w 4710955"/>
                <a:gd name="connsiteY52" fmla="*/ 612475 h 1461108"/>
                <a:gd name="connsiteX53" fmla="*/ 2518913 w 4710955"/>
                <a:gd name="connsiteY53" fmla="*/ 655607 h 1461108"/>
                <a:gd name="connsiteX54" fmla="*/ 2493034 w 4710955"/>
                <a:gd name="connsiteY54" fmla="*/ 681486 h 1461108"/>
                <a:gd name="connsiteX55" fmla="*/ 2467155 w 4710955"/>
                <a:gd name="connsiteY55" fmla="*/ 690113 h 1461108"/>
                <a:gd name="connsiteX56" fmla="*/ 2415396 w 4710955"/>
                <a:gd name="connsiteY56" fmla="*/ 715992 h 1461108"/>
                <a:gd name="connsiteX57" fmla="*/ 2389517 w 4710955"/>
                <a:gd name="connsiteY57" fmla="*/ 707366 h 1461108"/>
                <a:gd name="connsiteX58" fmla="*/ 2346385 w 4710955"/>
                <a:gd name="connsiteY58" fmla="*/ 655607 h 1461108"/>
                <a:gd name="connsiteX59" fmla="*/ 2320506 w 4710955"/>
                <a:gd name="connsiteY59" fmla="*/ 629728 h 1461108"/>
                <a:gd name="connsiteX60" fmla="*/ 2303253 w 4710955"/>
                <a:gd name="connsiteY60" fmla="*/ 603849 h 1461108"/>
                <a:gd name="connsiteX61" fmla="*/ 2277374 w 4710955"/>
                <a:gd name="connsiteY61" fmla="*/ 595222 h 1461108"/>
                <a:gd name="connsiteX62" fmla="*/ 2225615 w 4710955"/>
                <a:gd name="connsiteY62" fmla="*/ 560717 h 1461108"/>
                <a:gd name="connsiteX63" fmla="*/ 2173857 w 4710955"/>
                <a:gd name="connsiteY63" fmla="*/ 526211 h 1461108"/>
                <a:gd name="connsiteX64" fmla="*/ 2147978 w 4710955"/>
                <a:gd name="connsiteY64" fmla="*/ 448573 h 1461108"/>
                <a:gd name="connsiteX65" fmla="*/ 2130725 w 4710955"/>
                <a:gd name="connsiteY65" fmla="*/ 396815 h 1461108"/>
                <a:gd name="connsiteX66" fmla="*/ 2113472 w 4710955"/>
                <a:gd name="connsiteY66" fmla="*/ 284671 h 1461108"/>
                <a:gd name="connsiteX67" fmla="*/ 2087593 w 4710955"/>
                <a:gd name="connsiteY67" fmla="*/ 293298 h 1461108"/>
                <a:gd name="connsiteX68" fmla="*/ 2061713 w 4710955"/>
                <a:gd name="connsiteY68" fmla="*/ 319177 h 1461108"/>
                <a:gd name="connsiteX69" fmla="*/ 2027208 w 4710955"/>
                <a:gd name="connsiteY69" fmla="*/ 370936 h 1461108"/>
                <a:gd name="connsiteX70" fmla="*/ 2009955 w 4710955"/>
                <a:gd name="connsiteY70" fmla="*/ 396815 h 1461108"/>
                <a:gd name="connsiteX71" fmla="*/ 1984076 w 4710955"/>
                <a:gd name="connsiteY71" fmla="*/ 414068 h 1461108"/>
                <a:gd name="connsiteX72" fmla="*/ 1940944 w 4710955"/>
                <a:gd name="connsiteY72" fmla="*/ 491705 h 1461108"/>
                <a:gd name="connsiteX73" fmla="*/ 1923691 w 4710955"/>
                <a:gd name="connsiteY73" fmla="*/ 517585 h 1461108"/>
                <a:gd name="connsiteX74" fmla="*/ 1897812 w 4710955"/>
                <a:gd name="connsiteY74" fmla="*/ 526211 h 1461108"/>
                <a:gd name="connsiteX75" fmla="*/ 1871932 w 4710955"/>
                <a:gd name="connsiteY75" fmla="*/ 543464 h 1461108"/>
                <a:gd name="connsiteX76" fmla="*/ 1863306 w 4710955"/>
                <a:gd name="connsiteY76" fmla="*/ 569343 h 1461108"/>
                <a:gd name="connsiteX77" fmla="*/ 1846053 w 4710955"/>
                <a:gd name="connsiteY77" fmla="*/ 595222 h 1461108"/>
                <a:gd name="connsiteX78" fmla="*/ 1820174 w 4710955"/>
                <a:gd name="connsiteY78" fmla="*/ 646981 h 1461108"/>
                <a:gd name="connsiteX79" fmla="*/ 1794295 w 4710955"/>
                <a:gd name="connsiteY79" fmla="*/ 698739 h 1461108"/>
                <a:gd name="connsiteX80" fmla="*/ 1759789 w 4710955"/>
                <a:gd name="connsiteY80" fmla="*/ 715992 h 1461108"/>
                <a:gd name="connsiteX81" fmla="*/ 1682151 w 4710955"/>
                <a:gd name="connsiteY81" fmla="*/ 698739 h 1461108"/>
                <a:gd name="connsiteX82" fmla="*/ 1630393 w 4710955"/>
                <a:gd name="connsiteY82" fmla="*/ 655607 h 1461108"/>
                <a:gd name="connsiteX83" fmla="*/ 1613140 w 4710955"/>
                <a:gd name="connsiteY83" fmla="*/ 629728 h 1461108"/>
                <a:gd name="connsiteX84" fmla="*/ 1578634 w 4710955"/>
                <a:gd name="connsiteY84" fmla="*/ 552090 h 1461108"/>
                <a:gd name="connsiteX85" fmla="*/ 1544128 w 4710955"/>
                <a:gd name="connsiteY85" fmla="*/ 474452 h 1461108"/>
                <a:gd name="connsiteX86" fmla="*/ 1518249 w 4710955"/>
                <a:gd name="connsiteY86" fmla="*/ 483079 h 1461108"/>
                <a:gd name="connsiteX87" fmla="*/ 1466491 w 4710955"/>
                <a:gd name="connsiteY87" fmla="*/ 517585 h 1461108"/>
                <a:gd name="connsiteX88" fmla="*/ 1414732 w 4710955"/>
                <a:gd name="connsiteY88" fmla="*/ 508958 h 1461108"/>
                <a:gd name="connsiteX89" fmla="*/ 1354347 w 4710955"/>
                <a:gd name="connsiteY89" fmla="*/ 439947 h 1461108"/>
                <a:gd name="connsiteX90" fmla="*/ 1302589 w 4710955"/>
                <a:gd name="connsiteY90" fmla="*/ 388188 h 1461108"/>
                <a:gd name="connsiteX91" fmla="*/ 1285336 w 4710955"/>
                <a:gd name="connsiteY91" fmla="*/ 362309 h 1461108"/>
                <a:gd name="connsiteX92" fmla="*/ 1259457 w 4710955"/>
                <a:gd name="connsiteY92" fmla="*/ 336430 h 1461108"/>
                <a:gd name="connsiteX93" fmla="*/ 1233578 w 4710955"/>
                <a:gd name="connsiteY93" fmla="*/ 284671 h 1461108"/>
                <a:gd name="connsiteX94" fmla="*/ 1216325 w 4710955"/>
                <a:gd name="connsiteY94" fmla="*/ 232913 h 1461108"/>
                <a:gd name="connsiteX95" fmla="*/ 1181819 w 4710955"/>
                <a:gd name="connsiteY95" fmla="*/ 181154 h 1461108"/>
                <a:gd name="connsiteX96" fmla="*/ 1147313 w 4710955"/>
                <a:gd name="connsiteY96" fmla="*/ 138022 h 1461108"/>
                <a:gd name="connsiteX97" fmla="*/ 1104181 w 4710955"/>
                <a:gd name="connsiteY97" fmla="*/ 94890 h 1461108"/>
                <a:gd name="connsiteX98" fmla="*/ 1061049 w 4710955"/>
                <a:gd name="connsiteY98" fmla="*/ 86264 h 1461108"/>
                <a:gd name="connsiteX99" fmla="*/ 1000664 w 4710955"/>
                <a:gd name="connsiteY99" fmla="*/ 69011 h 1461108"/>
                <a:gd name="connsiteX100" fmla="*/ 974785 w 4710955"/>
                <a:gd name="connsiteY100" fmla="*/ 17252 h 1461108"/>
                <a:gd name="connsiteX101" fmla="*/ 948906 w 4710955"/>
                <a:gd name="connsiteY101" fmla="*/ 0 h 1461108"/>
                <a:gd name="connsiteX102" fmla="*/ 923027 w 4710955"/>
                <a:gd name="connsiteY102" fmla="*/ 8626 h 1461108"/>
                <a:gd name="connsiteX103" fmla="*/ 897147 w 4710955"/>
                <a:gd name="connsiteY103" fmla="*/ 60385 h 1461108"/>
                <a:gd name="connsiteX104" fmla="*/ 879895 w 4710955"/>
                <a:gd name="connsiteY104" fmla="*/ 86264 h 1461108"/>
                <a:gd name="connsiteX105" fmla="*/ 862642 w 4710955"/>
                <a:gd name="connsiteY105" fmla="*/ 155275 h 1461108"/>
                <a:gd name="connsiteX106" fmla="*/ 854015 w 4710955"/>
                <a:gd name="connsiteY106" fmla="*/ 189781 h 1461108"/>
                <a:gd name="connsiteX107" fmla="*/ 819510 w 4710955"/>
                <a:gd name="connsiteY107" fmla="*/ 267419 h 1461108"/>
                <a:gd name="connsiteX108" fmla="*/ 793630 w 4710955"/>
                <a:gd name="connsiteY108" fmla="*/ 276045 h 1461108"/>
                <a:gd name="connsiteX109" fmla="*/ 741872 w 4710955"/>
                <a:gd name="connsiteY109" fmla="*/ 310551 h 1461108"/>
                <a:gd name="connsiteX110" fmla="*/ 690113 w 4710955"/>
                <a:gd name="connsiteY110" fmla="*/ 327803 h 1461108"/>
                <a:gd name="connsiteX111" fmla="*/ 638355 w 4710955"/>
                <a:gd name="connsiteY111" fmla="*/ 370936 h 1461108"/>
                <a:gd name="connsiteX112" fmla="*/ 586596 w 4710955"/>
                <a:gd name="connsiteY112" fmla="*/ 405441 h 1461108"/>
                <a:gd name="connsiteX113" fmla="*/ 560717 w 4710955"/>
                <a:gd name="connsiteY113" fmla="*/ 431320 h 1461108"/>
                <a:gd name="connsiteX114" fmla="*/ 534838 w 4710955"/>
                <a:gd name="connsiteY114" fmla="*/ 448573 h 1461108"/>
                <a:gd name="connsiteX115" fmla="*/ 500332 w 4710955"/>
                <a:gd name="connsiteY115" fmla="*/ 500332 h 1461108"/>
                <a:gd name="connsiteX116" fmla="*/ 491706 w 4710955"/>
                <a:gd name="connsiteY116" fmla="*/ 526211 h 1461108"/>
                <a:gd name="connsiteX117" fmla="*/ 465827 w 4710955"/>
                <a:gd name="connsiteY117" fmla="*/ 534837 h 1461108"/>
                <a:gd name="connsiteX118" fmla="*/ 439947 w 4710955"/>
                <a:gd name="connsiteY118" fmla="*/ 552090 h 1461108"/>
                <a:gd name="connsiteX119" fmla="*/ 414068 w 4710955"/>
                <a:gd name="connsiteY119" fmla="*/ 560717 h 1461108"/>
                <a:gd name="connsiteX120" fmla="*/ 379562 w 4710955"/>
                <a:gd name="connsiteY120" fmla="*/ 577969 h 1461108"/>
                <a:gd name="connsiteX121" fmla="*/ 353683 w 4710955"/>
                <a:gd name="connsiteY121" fmla="*/ 595222 h 1461108"/>
                <a:gd name="connsiteX122" fmla="*/ 327804 w 4710955"/>
                <a:gd name="connsiteY122" fmla="*/ 603849 h 1461108"/>
                <a:gd name="connsiteX123" fmla="*/ 276045 w 4710955"/>
                <a:gd name="connsiteY123" fmla="*/ 629728 h 1461108"/>
                <a:gd name="connsiteX124" fmla="*/ 250166 w 4710955"/>
                <a:gd name="connsiteY124" fmla="*/ 621102 h 1461108"/>
                <a:gd name="connsiteX125" fmla="*/ 241540 w 4710955"/>
                <a:gd name="connsiteY125" fmla="*/ 595222 h 1461108"/>
                <a:gd name="connsiteX126" fmla="*/ 215661 w 4710955"/>
                <a:gd name="connsiteY126" fmla="*/ 569343 h 1461108"/>
                <a:gd name="connsiteX127" fmla="*/ 198408 w 4710955"/>
                <a:gd name="connsiteY127" fmla="*/ 543464 h 1461108"/>
                <a:gd name="connsiteX128" fmla="*/ 163902 w 4710955"/>
                <a:gd name="connsiteY128" fmla="*/ 534837 h 1461108"/>
                <a:gd name="connsiteX129" fmla="*/ 112144 w 4710955"/>
                <a:gd name="connsiteY129" fmla="*/ 560717 h 1461108"/>
                <a:gd name="connsiteX130" fmla="*/ 86264 w 4710955"/>
                <a:gd name="connsiteY130" fmla="*/ 569343 h 1461108"/>
                <a:gd name="connsiteX131" fmla="*/ 60385 w 4710955"/>
                <a:gd name="connsiteY131" fmla="*/ 1069675 h 1461108"/>
                <a:gd name="connsiteX132" fmla="*/ 43132 w 4710955"/>
                <a:gd name="connsiteY132" fmla="*/ 1155939 h 1461108"/>
                <a:gd name="connsiteX133" fmla="*/ 17253 w 4710955"/>
                <a:gd name="connsiteY133" fmla="*/ 1242203 h 1461108"/>
                <a:gd name="connsiteX134" fmla="*/ 8627 w 4710955"/>
                <a:gd name="connsiteY134" fmla="*/ 1268083 h 1461108"/>
                <a:gd name="connsiteX135" fmla="*/ 0 w 4710955"/>
                <a:gd name="connsiteY135" fmla="*/ 1293962 h 1461108"/>
                <a:gd name="connsiteX136" fmla="*/ 543464 w 4710955"/>
                <a:gd name="connsiteY136" fmla="*/ 1397479 h 1461108"/>
                <a:gd name="connsiteX137" fmla="*/ 2182483 w 4710955"/>
                <a:gd name="connsiteY137" fmla="*/ 1380226 h 1461108"/>
                <a:gd name="connsiteX138" fmla="*/ 2424023 w 4710955"/>
                <a:gd name="connsiteY138" fmla="*/ 1371600 h 1461108"/>
                <a:gd name="connsiteX139" fmla="*/ 2449902 w 4710955"/>
                <a:gd name="connsiteY139" fmla="*/ 1362973 h 1461108"/>
                <a:gd name="connsiteX140" fmla="*/ 2577998 w 4710955"/>
                <a:gd name="connsiteY140" fmla="*/ 1423359 h 1461108"/>
                <a:gd name="connsiteX141" fmla="*/ 2897320 w 4710955"/>
                <a:gd name="connsiteY141" fmla="*/ 1362973 h 1461108"/>
                <a:gd name="connsiteX142" fmla="*/ 3120720 w 4710955"/>
                <a:gd name="connsiteY142" fmla="*/ 1366215 h 1461108"/>
                <a:gd name="connsiteX143" fmla="*/ 3537842 w 4710955"/>
                <a:gd name="connsiteY143" fmla="*/ 1406105 h 1461108"/>
                <a:gd name="connsiteX144" fmla="*/ 3680524 w 4710955"/>
                <a:gd name="connsiteY144" fmla="*/ 1409347 h 1461108"/>
                <a:gd name="connsiteX145" fmla="*/ 3684348 w 4710955"/>
                <a:gd name="connsiteY145" fmla="*/ 1362974 h 1461108"/>
                <a:gd name="connsiteX146" fmla="*/ 3986271 w 4710955"/>
                <a:gd name="connsiteY146" fmla="*/ 1431984 h 1461108"/>
                <a:gd name="connsiteX147" fmla="*/ 4470363 w 4710955"/>
                <a:gd name="connsiteY147" fmla="*/ 1457864 h 1461108"/>
                <a:gd name="connsiteX148" fmla="*/ 4632385 w 4710955"/>
                <a:gd name="connsiteY148" fmla="*/ 1362973 h 1461108"/>
                <a:gd name="connsiteX149" fmla="*/ 4395208 w 4710955"/>
                <a:gd name="connsiteY149" fmla="*/ 1387925 h 1461108"/>
                <a:gd name="connsiteX150" fmla="*/ 4543848 w 4710955"/>
                <a:gd name="connsiteY150" fmla="*/ 1302588 h 1461108"/>
                <a:gd name="connsiteX0" fmla="*/ 4684144 w 4710955"/>
                <a:gd name="connsiteY0" fmla="*/ 1371600 h 1462195"/>
                <a:gd name="connsiteX1" fmla="*/ 4675517 w 4710955"/>
                <a:gd name="connsiteY1" fmla="*/ 1293962 h 1462195"/>
                <a:gd name="connsiteX2" fmla="*/ 4228465 w 4710955"/>
                <a:gd name="connsiteY2" fmla="*/ 1268084 h 1462195"/>
                <a:gd name="connsiteX3" fmla="*/ 4466494 w 4710955"/>
                <a:gd name="connsiteY3" fmla="*/ 1224951 h 1462195"/>
                <a:gd name="connsiteX4" fmla="*/ 4546121 w 4710955"/>
                <a:gd name="connsiteY4" fmla="*/ 1216324 h 1462195"/>
                <a:gd name="connsiteX5" fmla="*/ 4520242 w 4710955"/>
                <a:gd name="connsiteY5" fmla="*/ 1207698 h 1462195"/>
                <a:gd name="connsiteX6" fmla="*/ 4494362 w 4710955"/>
                <a:gd name="connsiteY6" fmla="*/ 1155939 h 1462195"/>
                <a:gd name="connsiteX7" fmla="*/ 4468483 w 4710955"/>
                <a:gd name="connsiteY7" fmla="*/ 1147313 h 1462195"/>
                <a:gd name="connsiteX8" fmla="*/ 4339087 w 4710955"/>
                <a:gd name="connsiteY8" fmla="*/ 1155939 h 1462195"/>
                <a:gd name="connsiteX9" fmla="*/ 4295955 w 4710955"/>
                <a:gd name="connsiteY9" fmla="*/ 1147313 h 1462195"/>
                <a:gd name="connsiteX10" fmla="*/ 4278702 w 4710955"/>
                <a:gd name="connsiteY10" fmla="*/ 1121434 h 1462195"/>
                <a:gd name="connsiteX11" fmla="*/ 4175185 w 4710955"/>
                <a:gd name="connsiteY11" fmla="*/ 1104181 h 1462195"/>
                <a:gd name="connsiteX12" fmla="*/ 4149306 w 4710955"/>
                <a:gd name="connsiteY12" fmla="*/ 1078302 h 1462195"/>
                <a:gd name="connsiteX13" fmla="*/ 4088921 w 4710955"/>
                <a:gd name="connsiteY13" fmla="*/ 1000664 h 1462195"/>
                <a:gd name="connsiteX14" fmla="*/ 4063042 w 4710955"/>
                <a:gd name="connsiteY14" fmla="*/ 992037 h 1462195"/>
                <a:gd name="connsiteX15" fmla="*/ 4002657 w 4710955"/>
                <a:gd name="connsiteY15" fmla="*/ 957532 h 1462195"/>
                <a:gd name="connsiteX16" fmla="*/ 3942272 w 4710955"/>
                <a:gd name="connsiteY16" fmla="*/ 940279 h 1462195"/>
                <a:gd name="connsiteX17" fmla="*/ 3933645 w 4710955"/>
                <a:gd name="connsiteY17" fmla="*/ 914400 h 1462195"/>
                <a:gd name="connsiteX18" fmla="*/ 3925019 w 4710955"/>
                <a:gd name="connsiteY18" fmla="*/ 879894 h 1462195"/>
                <a:gd name="connsiteX19" fmla="*/ 3907766 w 4710955"/>
                <a:gd name="connsiteY19" fmla="*/ 828136 h 1462195"/>
                <a:gd name="connsiteX20" fmla="*/ 3821502 w 4710955"/>
                <a:gd name="connsiteY20" fmla="*/ 854015 h 1462195"/>
                <a:gd name="connsiteX21" fmla="*/ 3743864 w 4710955"/>
                <a:gd name="connsiteY21" fmla="*/ 888520 h 1462195"/>
                <a:gd name="connsiteX22" fmla="*/ 3692106 w 4710955"/>
                <a:gd name="connsiteY22" fmla="*/ 879894 h 1462195"/>
                <a:gd name="connsiteX23" fmla="*/ 3648974 w 4710955"/>
                <a:gd name="connsiteY23" fmla="*/ 828136 h 1462195"/>
                <a:gd name="connsiteX24" fmla="*/ 3623095 w 4710955"/>
                <a:gd name="connsiteY24" fmla="*/ 802256 h 1462195"/>
                <a:gd name="connsiteX25" fmla="*/ 3614468 w 4710955"/>
                <a:gd name="connsiteY25" fmla="*/ 776377 h 1462195"/>
                <a:gd name="connsiteX26" fmla="*/ 3562710 w 4710955"/>
                <a:gd name="connsiteY26" fmla="*/ 750498 h 1462195"/>
                <a:gd name="connsiteX27" fmla="*/ 3303917 w 4710955"/>
                <a:gd name="connsiteY27" fmla="*/ 741871 h 1462195"/>
                <a:gd name="connsiteX28" fmla="*/ 3252159 w 4710955"/>
                <a:gd name="connsiteY28" fmla="*/ 715992 h 1462195"/>
                <a:gd name="connsiteX29" fmla="*/ 3226279 w 4710955"/>
                <a:gd name="connsiteY29" fmla="*/ 664234 h 1462195"/>
                <a:gd name="connsiteX30" fmla="*/ 3217653 w 4710955"/>
                <a:gd name="connsiteY30" fmla="*/ 629728 h 1462195"/>
                <a:gd name="connsiteX31" fmla="*/ 3209027 w 4710955"/>
                <a:gd name="connsiteY31" fmla="*/ 577969 h 1462195"/>
                <a:gd name="connsiteX32" fmla="*/ 3200400 w 4710955"/>
                <a:gd name="connsiteY32" fmla="*/ 552090 h 1462195"/>
                <a:gd name="connsiteX33" fmla="*/ 3174521 w 4710955"/>
                <a:gd name="connsiteY33" fmla="*/ 543464 h 1462195"/>
                <a:gd name="connsiteX34" fmla="*/ 3122762 w 4710955"/>
                <a:gd name="connsiteY34" fmla="*/ 508958 h 1462195"/>
                <a:gd name="connsiteX35" fmla="*/ 3096883 w 4710955"/>
                <a:gd name="connsiteY35" fmla="*/ 491705 h 1462195"/>
                <a:gd name="connsiteX36" fmla="*/ 3079630 w 4710955"/>
                <a:gd name="connsiteY36" fmla="*/ 405441 h 1462195"/>
                <a:gd name="connsiteX37" fmla="*/ 3062378 w 4710955"/>
                <a:gd name="connsiteY37" fmla="*/ 353683 h 1462195"/>
                <a:gd name="connsiteX38" fmla="*/ 3010619 w 4710955"/>
                <a:gd name="connsiteY38" fmla="*/ 319177 h 1462195"/>
                <a:gd name="connsiteX39" fmla="*/ 2993366 w 4710955"/>
                <a:gd name="connsiteY39" fmla="*/ 293298 h 1462195"/>
                <a:gd name="connsiteX40" fmla="*/ 2967487 w 4710955"/>
                <a:gd name="connsiteY40" fmla="*/ 276045 h 1462195"/>
                <a:gd name="connsiteX41" fmla="*/ 2932981 w 4710955"/>
                <a:gd name="connsiteY41" fmla="*/ 224286 h 1462195"/>
                <a:gd name="connsiteX42" fmla="*/ 2915728 w 4710955"/>
                <a:gd name="connsiteY42" fmla="*/ 198407 h 1462195"/>
                <a:gd name="connsiteX43" fmla="*/ 2889849 w 4710955"/>
                <a:gd name="connsiteY43" fmla="*/ 189781 h 1462195"/>
                <a:gd name="connsiteX44" fmla="*/ 2863970 w 4710955"/>
                <a:gd name="connsiteY44" fmla="*/ 207034 h 1462195"/>
                <a:gd name="connsiteX45" fmla="*/ 2838091 w 4710955"/>
                <a:gd name="connsiteY45" fmla="*/ 284671 h 1462195"/>
                <a:gd name="connsiteX46" fmla="*/ 2820838 w 4710955"/>
                <a:gd name="connsiteY46" fmla="*/ 353683 h 1462195"/>
                <a:gd name="connsiteX47" fmla="*/ 2786332 w 4710955"/>
                <a:gd name="connsiteY47" fmla="*/ 405441 h 1462195"/>
                <a:gd name="connsiteX48" fmla="*/ 2743200 w 4710955"/>
                <a:gd name="connsiteY48" fmla="*/ 448573 h 1462195"/>
                <a:gd name="connsiteX49" fmla="*/ 2717321 w 4710955"/>
                <a:gd name="connsiteY49" fmla="*/ 457200 h 1462195"/>
                <a:gd name="connsiteX50" fmla="*/ 2665562 w 4710955"/>
                <a:gd name="connsiteY50" fmla="*/ 491705 h 1462195"/>
                <a:gd name="connsiteX51" fmla="*/ 2605178 w 4710955"/>
                <a:gd name="connsiteY51" fmla="*/ 569343 h 1462195"/>
                <a:gd name="connsiteX52" fmla="*/ 2562045 w 4710955"/>
                <a:gd name="connsiteY52" fmla="*/ 612475 h 1462195"/>
                <a:gd name="connsiteX53" fmla="*/ 2518913 w 4710955"/>
                <a:gd name="connsiteY53" fmla="*/ 655607 h 1462195"/>
                <a:gd name="connsiteX54" fmla="*/ 2493034 w 4710955"/>
                <a:gd name="connsiteY54" fmla="*/ 681486 h 1462195"/>
                <a:gd name="connsiteX55" fmla="*/ 2467155 w 4710955"/>
                <a:gd name="connsiteY55" fmla="*/ 690113 h 1462195"/>
                <a:gd name="connsiteX56" fmla="*/ 2415396 w 4710955"/>
                <a:gd name="connsiteY56" fmla="*/ 715992 h 1462195"/>
                <a:gd name="connsiteX57" fmla="*/ 2389517 w 4710955"/>
                <a:gd name="connsiteY57" fmla="*/ 707366 h 1462195"/>
                <a:gd name="connsiteX58" fmla="*/ 2346385 w 4710955"/>
                <a:gd name="connsiteY58" fmla="*/ 655607 h 1462195"/>
                <a:gd name="connsiteX59" fmla="*/ 2320506 w 4710955"/>
                <a:gd name="connsiteY59" fmla="*/ 629728 h 1462195"/>
                <a:gd name="connsiteX60" fmla="*/ 2303253 w 4710955"/>
                <a:gd name="connsiteY60" fmla="*/ 603849 h 1462195"/>
                <a:gd name="connsiteX61" fmla="*/ 2277374 w 4710955"/>
                <a:gd name="connsiteY61" fmla="*/ 595222 h 1462195"/>
                <a:gd name="connsiteX62" fmla="*/ 2225615 w 4710955"/>
                <a:gd name="connsiteY62" fmla="*/ 560717 h 1462195"/>
                <a:gd name="connsiteX63" fmla="*/ 2173857 w 4710955"/>
                <a:gd name="connsiteY63" fmla="*/ 526211 h 1462195"/>
                <a:gd name="connsiteX64" fmla="*/ 2147978 w 4710955"/>
                <a:gd name="connsiteY64" fmla="*/ 448573 h 1462195"/>
                <a:gd name="connsiteX65" fmla="*/ 2130725 w 4710955"/>
                <a:gd name="connsiteY65" fmla="*/ 396815 h 1462195"/>
                <a:gd name="connsiteX66" fmla="*/ 2113472 w 4710955"/>
                <a:gd name="connsiteY66" fmla="*/ 284671 h 1462195"/>
                <a:gd name="connsiteX67" fmla="*/ 2087593 w 4710955"/>
                <a:gd name="connsiteY67" fmla="*/ 293298 h 1462195"/>
                <a:gd name="connsiteX68" fmla="*/ 2061713 w 4710955"/>
                <a:gd name="connsiteY68" fmla="*/ 319177 h 1462195"/>
                <a:gd name="connsiteX69" fmla="*/ 2027208 w 4710955"/>
                <a:gd name="connsiteY69" fmla="*/ 370936 h 1462195"/>
                <a:gd name="connsiteX70" fmla="*/ 2009955 w 4710955"/>
                <a:gd name="connsiteY70" fmla="*/ 396815 h 1462195"/>
                <a:gd name="connsiteX71" fmla="*/ 1984076 w 4710955"/>
                <a:gd name="connsiteY71" fmla="*/ 414068 h 1462195"/>
                <a:gd name="connsiteX72" fmla="*/ 1940944 w 4710955"/>
                <a:gd name="connsiteY72" fmla="*/ 491705 h 1462195"/>
                <a:gd name="connsiteX73" fmla="*/ 1923691 w 4710955"/>
                <a:gd name="connsiteY73" fmla="*/ 517585 h 1462195"/>
                <a:gd name="connsiteX74" fmla="*/ 1897812 w 4710955"/>
                <a:gd name="connsiteY74" fmla="*/ 526211 h 1462195"/>
                <a:gd name="connsiteX75" fmla="*/ 1871932 w 4710955"/>
                <a:gd name="connsiteY75" fmla="*/ 543464 h 1462195"/>
                <a:gd name="connsiteX76" fmla="*/ 1863306 w 4710955"/>
                <a:gd name="connsiteY76" fmla="*/ 569343 h 1462195"/>
                <a:gd name="connsiteX77" fmla="*/ 1846053 w 4710955"/>
                <a:gd name="connsiteY77" fmla="*/ 595222 h 1462195"/>
                <a:gd name="connsiteX78" fmla="*/ 1820174 w 4710955"/>
                <a:gd name="connsiteY78" fmla="*/ 646981 h 1462195"/>
                <a:gd name="connsiteX79" fmla="*/ 1794295 w 4710955"/>
                <a:gd name="connsiteY79" fmla="*/ 698739 h 1462195"/>
                <a:gd name="connsiteX80" fmla="*/ 1759789 w 4710955"/>
                <a:gd name="connsiteY80" fmla="*/ 715992 h 1462195"/>
                <a:gd name="connsiteX81" fmla="*/ 1682151 w 4710955"/>
                <a:gd name="connsiteY81" fmla="*/ 698739 h 1462195"/>
                <a:gd name="connsiteX82" fmla="*/ 1630393 w 4710955"/>
                <a:gd name="connsiteY82" fmla="*/ 655607 h 1462195"/>
                <a:gd name="connsiteX83" fmla="*/ 1613140 w 4710955"/>
                <a:gd name="connsiteY83" fmla="*/ 629728 h 1462195"/>
                <a:gd name="connsiteX84" fmla="*/ 1578634 w 4710955"/>
                <a:gd name="connsiteY84" fmla="*/ 552090 h 1462195"/>
                <a:gd name="connsiteX85" fmla="*/ 1544128 w 4710955"/>
                <a:gd name="connsiteY85" fmla="*/ 474452 h 1462195"/>
                <a:gd name="connsiteX86" fmla="*/ 1518249 w 4710955"/>
                <a:gd name="connsiteY86" fmla="*/ 483079 h 1462195"/>
                <a:gd name="connsiteX87" fmla="*/ 1466491 w 4710955"/>
                <a:gd name="connsiteY87" fmla="*/ 517585 h 1462195"/>
                <a:gd name="connsiteX88" fmla="*/ 1414732 w 4710955"/>
                <a:gd name="connsiteY88" fmla="*/ 508958 h 1462195"/>
                <a:gd name="connsiteX89" fmla="*/ 1354347 w 4710955"/>
                <a:gd name="connsiteY89" fmla="*/ 439947 h 1462195"/>
                <a:gd name="connsiteX90" fmla="*/ 1302589 w 4710955"/>
                <a:gd name="connsiteY90" fmla="*/ 388188 h 1462195"/>
                <a:gd name="connsiteX91" fmla="*/ 1285336 w 4710955"/>
                <a:gd name="connsiteY91" fmla="*/ 362309 h 1462195"/>
                <a:gd name="connsiteX92" fmla="*/ 1259457 w 4710955"/>
                <a:gd name="connsiteY92" fmla="*/ 336430 h 1462195"/>
                <a:gd name="connsiteX93" fmla="*/ 1233578 w 4710955"/>
                <a:gd name="connsiteY93" fmla="*/ 284671 h 1462195"/>
                <a:gd name="connsiteX94" fmla="*/ 1216325 w 4710955"/>
                <a:gd name="connsiteY94" fmla="*/ 232913 h 1462195"/>
                <a:gd name="connsiteX95" fmla="*/ 1181819 w 4710955"/>
                <a:gd name="connsiteY95" fmla="*/ 181154 h 1462195"/>
                <a:gd name="connsiteX96" fmla="*/ 1147313 w 4710955"/>
                <a:gd name="connsiteY96" fmla="*/ 138022 h 1462195"/>
                <a:gd name="connsiteX97" fmla="*/ 1104181 w 4710955"/>
                <a:gd name="connsiteY97" fmla="*/ 94890 h 1462195"/>
                <a:gd name="connsiteX98" fmla="*/ 1061049 w 4710955"/>
                <a:gd name="connsiteY98" fmla="*/ 86264 h 1462195"/>
                <a:gd name="connsiteX99" fmla="*/ 1000664 w 4710955"/>
                <a:gd name="connsiteY99" fmla="*/ 69011 h 1462195"/>
                <a:gd name="connsiteX100" fmla="*/ 974785 w 4710955"/>
                <a:gd name="connsiteY100" fmla="*/ 17252 h 1462195"/>
                <a:gd name="connsiteX101" fmla="*/ 948906 w 4710955"/>
                <a:gd name="connsiteY101" fmla="*/ 0 h 1462195"/>
                <a:gd name="connsiteX102" fmla="*/ 923027 w 4710955"/>
                <a:gd name="connsiteY102" fmla="*/ 8626 h 1462195"/>
                <a:gd name="connsiteX103" fmla="*/ 897147 w 4710955"/>
                <a:gd name="connsiteY103" fmla="*/ 60385 h 1462195"/>
                <a:gd name="connsiteX104" fmla="*/ 879895 w 4710955"/>
                <a:gd name="connsiteY104" fmla="*/ 86264 h 1462195"/>
                <a:gd name="connsiteX105" fmla="*/ 862642 w 4710955"/>
                <a:gd name="connsiteY105" fmla="*/ 155275 h 1462195"/>
                <a:gd name="connsiteX106" fmla="*/ 854015 w 4710955"/>
                <a:gd name="connsiteY106" fmla="*/ 189781 h 1462195"/>
                <a:gd name="connsiteX107" fmla="*/ 819510 w 4710955"/>
                <a:gd name="connsiteY107" fmla="*/ 267419 h 1462195"/>
                <a:gd name="connsiteX108" fmla="*/ 793630 w 4710955"/>
                <a:gd name="connsiteY108" fmla="*/ 276045 h 1462195"/>
                <a:gd name="connsiteX109" fmla="*/ 741872 w 4710955"/>
                <a:gd name="connsiteY109" fmla="*/ 310551 h 1462195"/>
                <a:gd name="connsiteX110" fmla="*/ 690113 w 4710955"/>
                <a:gd name="connsiteY110" fmla="*/ 327803 h 1462195"/>
                <a:gd name="connsiteX111" fmla="*/ 638355 w 4710955"/>
                <a:gd name="connsiteY111" fmla="*/ 370936 h 1462195"/>
                <a:gd name="connsiteX112" fmla="*/ 586596 w 4710955"/>
                <a:gd name="connsiteY112" fmla="*/ 405441 h 1462195"/>
                <a:gd name="connsiteX113" fmla="*/ 560717 w 4710955"/>
                <a:gd name="connsiteY113" fmla="*/ 431320 h 1462195"/>
                <a:gd name="connsiteX114" fmla="*/ 534838 w 4710955"/>
                <a:gd name="connsiteY114" fmla="*/ 448573 h 1462195"/>
                <a:gd name="connsiteX115" fmla="*/ 500332 w 4710955"/>
                <a:gd name="connsiteY115" fmla="*/ 500332 h 1462195"/>
                <a:gd name="connsiteX116" fmla="*/ 491706 w 4710955"/>
                <a:gd name="connsiteY116" fmla="*/ 526211 h 1462195"/>
                <a:gd name="connsiteX117" fmla="*/ 465827 w 4710955"/>
                <a:gd name="connsiteY117" fmla="*/ 534837 h 1462195"/>
                <a:gd name="connsiteX118" fmla="*/ 439947 w 4710955"/>
                <a:gd name="connsiteY118" fmla="*/ 552090 h 1462195"/>
                <a:gd name="connsiteX119" fmla="*/ 414068 w 4710955"/>
                <a:gd name="connsiteY119" fmla="*/ 560717 h 1462195"/>
                <a:gd name="connsiteX120" fmla="*/ 379562 w 4710955"/>
                <a:gd name="connsiteY120" fmla="*/ 577969 h 1462195"/>
                <a:gd name="connsiteX121" fmla="*/ 353683 w 4710955"/>
                <a:gd name="connsiteY121" fmla="*/ 595222 h 1462195"/>
                <a:gd name="connsiteX122" fmla="*/ 327804 w 4710955"/>
                <a:gd name="connsiteY122" fmla="*/ 603849 h 1462195"/>
                <a:gd name="connsiteX123" fmla="*/ 276045 w 4710955"/>
                <a:gd name="connsiteY123" fmla="*/ 629728 h 1462195"/>
                <a:gd name="connsiteX124" fmla="*/ 250166 w 4710955"/>
                <a:gd name="connsiteY124" fmla="*/ 621102 h 1462195"/>
                <a:gd name="connsiteX125" fmla="*/ 241540 w 4710955"/>
                <a:gd name="connsiteY125" fmla="*/ 595222 h 1462195"/>
                <a:gd name="connsiteX126" fmla="*/ 215661 w 4710955"/>
                <a:gd name="connsiteY126" fmla="*/ 569343 h 1462195"/>
                <a:gd name="connsiteX127" fmla="*/ 198408 w 4710955"/>
                <a:gd name="connsiteY127" fmla="*/ 543464 h 1462195"/>
                <a:gd name="connsiteX128" fmla="*/ 163902 w 4710955"/>
                <a:gd name="connsiteY128" fmla="*/ 534837 h 1462195"/>
                <a:gd name="connsiteX129" fmla="*/ 112144 w 4710955"/>
                <a:gd name="connsiteY129" fmla="*/ 560717 h 1462195"/>
                <a:gd name="connsiteX130" fmla="*/ 86264 w 4710955"/>
                <a:gd name="connsiteY130" fmla="*/ 569343 h 1462195"/>
                <a:gd name="connsiteX131" fmla="*/ 60385 w 4710955"/>
                <a:gd name="connsiteY131" fmla="*/ 1069675 h 1462195"/>
                <a:gd name="connsiteX132" fmla="*/ 43132 w 4710955"/>
                <a:gd name="connsiteY132" fmla="*/ 1155939 h 1462195"/>
                <a:gd name="connsiteX133" fmla="*/ 17253 w 4710955"/>
                <a:gd name="connsiteY133" fmla="*/ 1242203 h 1462195"/>
                <a:gd name="connsiteX134" fmla="*/ 8627 w 4710955"/>
                <a:gd name="connsiteY134" fmla="*/ 1268083 h 1462195"/>
                <a:gd name="connsiteX135" fmla="*/ 0 w 4710955"/>
                <a:gd name="connsiteY135" fmla="*/ 1293962 h 1462195"/>
                <a:gd name="connsiteX136" fmla="*/ 543464 w 4710955"/>
                <a:gd name="connsiteY136" fmla="*/ 1397479 h 1462195"/>
                <a:gd name="connsiteX137" fmla="*/ 2182483 w 4710955"/>
                <a:gd name="connsiteY137" fmla="*/ 1380226 h 1462195"/>
                <a:gd name="connsiteX138" fmla="*/ 2424023 w 4710955"/>
                <a:gd name="connsiteY138" fmla="*/ 1371600 h 1462195"/>
                <a:gd name="connsiteX139" fmla="*/ 2449902 w 4710955"/>
                <a:gd name="connsiteY139" fmla="*/ 1362973 h 1462195"/>
                <a:gd name="connsiteX140" fmla="*/ 2577998 w 4710955"/>
                <a:gd name="connsiteY140" fmla="*/ 1423359 h 1462195"/>
                <a:gd name="connsiteX141" fmla="*/ 2897320 w 4710955"/>
                <a:gd name="connsiteY141" fmla="*/ 1362973 h 1462195"/>
                <a:gd name="connsiteX142" fmla="*/ 3120720 w 4710955"/>
                <a:gd name="connsiteY142" fmla="*/ 1366215 h 1462195"/>
                <a:gd name="connsiteX143" fmla="*/ 3537842 w 4710955"/>
                <a:gd name="connsiteY143" fmla="*/ 1406105 h 1462195"/>
                <a:gd name="connsiteX144" fmla="*/ 3680524 w 4710955"/>
                <a:gd name="connsiteY144" fmla="*/ 1409347 h 1462195"/>
                <a:gd name="connsiteX145" fmla="*/ 3684348 w 4710955"/>
                <a:gd name="connsiteY145" fmla="*/ 1362974 h 1462195"/>
                <a:gd name="connsiteX146" fmla="*/ 3986271 w 4710955"/>
                <a:gd name="connsiteY146" fmla="*/ 1431984 h 1462195"/>
                <a:gd name="connsiteX147" fmla="*/ 4470363 w 4710955"/>
                <a:gd name="connsiteY147" fmla="*/ 1457864 h 1462195"/>
                <a:gd name="connsiteX148" fmla="*/ 4404405 w 4710955"/>
                <a:gd name="connsiteY148" fmla="*/ 1346183 h 1462195"/>
                <a:gd name="connsiteX149" fmla="*/ 4395208 w 4710955"/>
                <a:gd name="connsiteY149" fmla="*/ 1387925 h 1462195"/>
                <a:gd name="connsiteX150" fmla="*/ 4543848 w 4710955"/>
                <a:gd name="connsiteY150" fmla="*/ 1302588 h 1462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4710955" h="1462195">
                  <a:moveTo>
                    <a:pt x="4684144" y="1371600"/>
                  </a:moveTo>
                  <a:cubicBezTo>
                    <a:pt x="4681268" y="1345721"/>
                    <a:pt x="4751464" y="1311215"/>
                    <a:pt x="4675517" y="1293962"/>
                  </a:cubicBezTo>
                  <a:cubicBezTo>
                    <a:pt x="4599570" y="1276709"/>
                    <a:pt x="4263302" y="1279586"/>
                    <a:pt x="4228465" y="1268084"/>
                  </a:cubicBezTo>
                  <a:cubicBezTo>
                    <a:pt x="4193628" y="1256582"/>
                    <a:pt x="4413551" y="1233578"/>
                    <a:pt x="4466494" y="1224951"/>
                  </a:cubicBezTo>
                  <a:cubicBezTo>
                    <a:pt x="4519437" y="1216324"/>
                    <a:pt x="4537163" y="1219199"/>
                    <a:pt x="4546121" y="1216324"/>
                  </a:cubicBezTo>
                  <a:cubicBezTo>
                    <a:pt x="4555079" y="1213449"/>
                    <a:pt x="4528868" y="1210573"/>
                    <a:pt x="4520242" y="1207698"/>
                  </a:cubicBezTo>
                  <a:cubicBezTo>
                    <a:pt x="4514559" y="1190651"/>
                    <a:pt x="4509563" y="1168100"/>
                    <a:pt x="4494362" y="1155939"/>
                  </a:cubicBezTo>
                  <a:cubicBezTo>
                    <a:pt x="4487262" y="1150259"/>
                    <a:pt x="4477109" y="1150188"/>
                    <a:pt x="4468483" y="1147313"/>
                  </a:cubicBezTo>
                  <a:cubicBezTo>
                    <a:pt x="4425351" y="1150188"/>
                    <a:pt x="4382315" y="1155939"/>
                    <a:pt x="4339087" y="1155939"/>
                  </a:cubicBezTo>
                  <a:cubicBezTo>
                    <a:pt x="4324425" y="1155939"/>
                    <a:pt x="4308685" y="1154587"/>
                    <a:pt x="4295955" y="1147313"/>
                  </a:cubicBezTo>
                  <a:cubicBezTo>
                    <a:pt x="4286953" y="1142169"/>
                    <a:pt x="4288466" y="1124921"/>
                    <a:pt x="4278702" y="1121434"/>
                  </a:cubicBezTo>
                  <a:cubicBezTo>
                    <a:pt x="4245758" y="1109668"/>
                    <a:pt x="4175185" y="1104181"/>
                    <a:pt x="4175185" y="1104181"/>
                  </a:cubicBezTo>
                  <a:cubicBezTo>
                    <a:pt x="4166559" y="1095555"/>
                    <a:pt x="4156796" y="1087932"/>
                    <a:pt x="4149306" y="1078302"/>
                  </a:cubicBezTo>
                  <a:cubicBezTo>
                    <a:pt x="4130850" y="1054572"/>
                    <a:pt x="4116038" y="1018743"/>
                    <a:pt x="4088921" y="1000664"/>
                  </a:cubicBezTo>
                  <a:cubicBezTo>
                    <a:pt x="4081355" y="995620"/>
                    <a:pt x="4071400" y="995619"/>
                    <a:pt x="4063042" y="992037"/>
                  </a:cubicBezTo>
                  <a:cubicBezTo>
                    <a:pt x="3957188" y="946672"/>
                    <a:pt x="4089282" y="1000846"/>
                    <a:pt x="4002657" y="957532"/>
                  </a:cubicBezTo>
                  <a:cubicBezTo>
                    <a:pt x="3990277" y="951342"/>
                    <a:pt x="3953334" y="943044"/>
                    <a:pt x="3942272" y="940279"/>
                  </a:cubicBezTo>
                  <a:cubicBezTo>
                    <a:pt x="3939396" y="931653"/>
                    <a:pt x="3936143" y="923143"/>
                    <a:pt x="3933645" y="914400"/>
                  </a:cubicBezTo>
                  <a:cubicBezTo>
                    <a:pt x="3930388" y="903000"/>
                    <a:pt x="3928426" y="891250"/>
                    <a:pt x="3925019" y="879894"/>
                  </a:cubicBezTo>
                  <a:cubicBezTo>
                    <a:pt x="3919793" y="862475"/>
                    <a:pt x="3907766" y="828136"/>
                    <a:pt x="3907766" y="828136"/>
                  </a:cubicBezTo>
                  <a:cubicBezTo>
                    <a:pt x="3775275" y="847062"/>
                    <a:pt x="3895832" y="820979"/>
                    <a:pt x="3821502" y="854015"/>
                  </a:cubicBezTo>
                  <a:cubicBezTo>
                    <a:pt x="3729103" y="895082"/>
                    <a:pt x="3802438" y="849474"/>
                    <a:pt x="3743864" y="888520"/>
                  </a:cubicBezTo>
                  <a:cubicBezTo>
                    <a:pt x="3726611" y="885645"/>
                    <a:pt x="3708089" y="886998"/>
                    <a:pt x="3692106" y="879894"/>
                  </a:cubicBezTo>
                  <a:cubicBezTo>
                    <a:pt x="3672094" y="871000"/>
                    <a:pt x="3661778" y="843501"/>
                    <a:pt x="3648974" y="828136"/>
                  </a:cubicBezTo>
                  <a:cubicBezTo>
                    <a:pt x="3641164" y="818764"/>
                    <a:pt x="3631721" y="810883"/>
                    <a:pt x="3623095" y="802256"/>
                  </a:cubicBezTo>
                  <a:cubicBezTo>
                    <a:pt x="3620219" y="793630"/>
                    <a:pt x="3620148" y="783477"/>
                    <a:pt x="3614468" y="776377"/>
                  </a:cubicBezTo>
                  <a:cubicBezTo>
                    <a:pt x="3606763" y="766745"/>
                    <a:pt x="3575850" y="751294"/>
                    <a:pt x="3562710" y="750498"/>
                  </a:cubicBezTo>
                  <a:cubicBezTo>
                    <a:pt x="3476556" y="745276"/>
                    <a:pt x="3390181" y="744747"/>
                    <a:pt x="3303917" y="741871"/>
                  </a:cubicBezTo>
                  <a:cubicBezTo>
                    <a:pt x="3282868" y="734855"/>
                    <a:pt x="3268882" y="732715"/>
                    <a:pt x="3252159" y="715992"/>
                  </a:cubicBezTo>
                  <a:cubicBezTo>
                    <a:pt x="3237037" y="700870"/>
                    <a:pt x="3231892" y="683878"/>
                    <a:pt x="3226279" y="664234"/>
                  </a:cubicBezTo>
                  <a:cubicBezTo>
                    <a:pt x="3223022" y="652834"/>
                    <a:pt x="3219978" y="641354"/>
                    <a:pt x="3217653" y="629728"/>
                  </a:cubicBezTo>
                  <a:cubicBezTo>
                    <a:pt x="3214223" y="612577"/>
                    <a:pt x="3212821" y="595043"/>
                    <a:pt x="3209027" y="577969"/>
                  </a:cubicBezTo>
                  <a:cubicBezTo>
                    <a:pt x="3207054" y="569093"/>
                    <a:pt x="3206830" y="558520"/>
                    <a:pt x="3200400" y="552090"/>
                  </a:cubicBezTo>
                  <a:cubicBezTo>
                    <a:pt x="3193970" y="545660"/>
                    <a:pt x="3183147" y="546339"/>
                    <a:pt x="3174521" y="543464"/>
                  </a:cubicBezTo>
                  <a:lnTo>
                    <a:pt x="3122762" y="508958"/>
                  </a:lnTo>
                  <a:lnTo>
                    <a:pt x="3096883" y="491705"/>
                  </a:lnTo>
                  <a:cubicBezTo>
                    <a:pt x="3091132" y="462950"/>
                    <a:pt x="3088903" y="433260"/>
                    <a:pt x="3079630" y="405441"/>
                  </a:cubicBezTo>
                  <a:cubicBezTo>
                    <a:pt x="3073879" y="388188"/>
                    <a:pt x="3077510" y="363771"/>
                    <a:pt x="3062378" y="353683"/>
                  </a:cubicBezTo>
                  <a:lnTo>
                    <a:pt x="3010619" y="319177"/>
                  </a:lnTo>
                  <a:cubicBezTo>
                    <a:pt x="3004868" y="310551"/>
                    <a:pt x="3000697" y="300629"/>
                    <a:pt x="2993366" y="293298"/>
                  </a:cubicBezTo>
                  <a:cubicBezTo>
                    <a:pt x="2986035" y="285967"/>
                    <a:pt x="2974314" y="283847"/>
                    <a:pt x="2967487" y="276045"/>
                  </a:cubicBezTo>
                  <a:cubicBezTo>
                    <a:pt x="2953833" y="260440"/>
                    <a:pt x="2944483" y="241539"/>
                    <a:pt x="2932981" y="224286"/>
                  </a:cubicBezTo>
                  <a:cubicBezTo>
                    <a:pt x="2927230" y="215660"/>
                    <a:pt x="2925564" y="201685"/>
                    <a:pt x="2915728" y="198407"/>
                  </a:cubicBezTo>
                  <a:lnTo>
                    <a:pt x="2889849" y="189781"/>
                  </a:lnTo>
                  <a:cubicBezTo>
                    <a:pt x="2881223" y="195532"/>
                    <a:pt x="2869465" y="198242"/>
                    <a:pt x="2863970" y="207034"/>
                  </a:cubicBezTo>
                  <a:cubicBezTo>
                    <a:pt x="2863968" y="207038"/>
                    <a:pt x="2842405" y="271729"/>
                    <a:pt x="2838091" y="284671"/>
                  </a:cubicBezTo>
                  <a:cubicBezTo>
                    <a:pt x="2831722" y="303780"/>
                    <a:pt x="2831594" y="334322"/>
                    <a:pt x="2820838" y="353683"/>
                  </a:cubicBezTo>
                  <a:cubicBezTo>
                    <a:pt x="2810768" y="371809"/>
                    <a:pt x="2797834" y="388188"/>
                    <a:pt x="2786332" y="405441"/>
                  </a:cubicBezTo>
                  <a:cubicBezTo>
                    <a:pt x="2769079" y="431320"/>
                    <a:pt x="2771954" y="434195"/>
                    <a:pt x="2743200" y="448573"/>
                  </a:cubicBezTo>
                  <a:cubicBezTo>
                    <a:pt x="2735067" y="452640"/>
                    <a:pt x="2725270" y="452784"/>
                    <a:pt x="2717321" y="457200"/>
                  </a:cubicBezTo>
                  <a:cubicBezTo>
                    <a:pt x="2699195" y="467270"/>
                    <a:pt x="2665562" y="491705"/>
                    <a:pt x="2665562" y="491705"/>
                  </a:cubicBezTo>
                  <a:cubicBezTo>
                    <a:pt x="2578362" y="622509"/>
                    <a:pt x="2672740" y="488269"/>
                    <a:pt x="2605178" y="569343"/>
                  </a:cubicBezTo>
                  <a:cubicBezTo>
                    <a:pt x="2569235" y="612474"/>
                    <a:pt x="2609491" y="580845"/>
                    <a:pt x="2562045" y="612475"/>
                  </a:cubicBezTo>
                  <a:cubicBezTo>
                    <a:pt x="2530417" y="659919"/>
                    <a:pt x="2562045" y="619664"/>
                    <a:pt x="2518913" y="655607"/>
                  </a:cubicBezTo>
                  <a:cubicBezTo>
                    <a:pt x="2509541" y="663417"/>
                    <a:pt x="2503185" y="674719"/>
                    <a:pt x="2493034" y="681486"/>
                  </a:cubicBezTo>
                  <a:cubicBezTo>
                    <a:pt x="2485468" y="686530"/>
                    <a:pt x="2475288" y="686046"/>
                    <a:pt x="2467155" y="690113"/>
                  </a:cubicBezTo>
                  <a:cubicBezTo>
                    <a:pt x="2400275" y="723554"/>
                    <a:pt x="2480437" y="694314"/>
                    <a:pt x="2415396" y="715992"/>
                  </a:cubicBezTo>
                  <a:cubicBezTo>
                    <a:pt x="2406770" y="713117"/>
                    <a:pt x="2397083" y="712410"/>
                    <a:pt x="2389517" y="707366"/>
                  </a:cubicBezTo>
                  <a:cubicBezTo>
                    <a:pt x="2361167" y="688466"/>
                    <a:pt x="2366275" y="679475"/>
                    <a:pt x="2346385" y="655607"/>
                  </a:cubicBezTo>
                  <a:cubicBezTo>
                    <a:pt x="2338575" y="646235"/>
                    <a:pt x="2328316" y="639100"/>
                    <a:pt x="2320506" y="629728"/>
                  </a:cubicBezTo>
                  <a:cubicBezTo>
                    <a:pt x="2313869" y="621763"/>
                    <a:pt x="2311349" y="610326"/>
                    <a:pt x="2303253" y="603849"/>
                  </a:cubicBezTo>
                  <a:cubicBezTo>
                    <a:pt x="2296153" y="598169"/>
                    <a:pt x="2286000" y="598098"/>
                    <a:pt x="2277374" y="595222"/>
                  </a:cubicBezTo>
                  <a:cubicBezTo>
                    <a:pt x="2219939" y="537787"/>
                    <a:pt x="2281797" y="591929"/>
                    <a:pt x="2225615" y="560717"/>
                  </a:cubicBezTo>
                  <a:cubicBezTo>
                    <a:pt x="2207489" y="550647"/>
                    <a:pt x="2173857" y="526211"/>
                    <a:pt x="2173857" y="526211"/>
                  </a:cubicBezTo>
                  <a:lnTo>
                    <a:pt x="2147978" y="448573"/>
                  </a:lnTo>
                  <a:lnTo>
                    <a:pt x="2130725" y="396815"/>
                  </a:lnTo>
                  <a:cubicBezTo>
                    <a:pt x="2117551" y="330950"/>
                    <a:pt x="2123917" y="368232"/>
                    <a:pt x="2113472" y="284671"/>
                  </a:cubicBezTo>
                  <a:cubicBezTo>
                    <a:pt x="2104846" y="287547"/>
                    <a:pt x="2095159" y="288254"/>
                    <a:pt x="2087593" y="293298"/>
                  </a:cubicBezTo>
                  <a:cubicBezTo>
                    <a:pt x="2077442" y="300065"/>
                    <a:pt x="2069203" y="309547"/>
                    <a:pt x="2061713" y="319177"/>
                  </a:cubicBezTo>
                  <a:cubicBezTo>
                    <a:pt x="2048983" y="335544"/>
                    <a:pt x="2038710" y="353683"/>
                    <a:pt x="2027208" y="370936"/>
                  </a:cubicBezTo>
                  <a:lnTo>
                    <a:pt x="2009955" y="396815"/>
                  </a:lnTo>
                  <a:cubicBezTo>
                    <a:pt x="2004204" y="405441"/>
                    <a:pt x="1992702" y="408317"/>
                    <a:pt x="1984076" y="414068"/>
                  </a:cubicBezTo>
                  <a:cubicBezTo>
                    <a:pt x="1968891" y="459618"/>
                    <a:pt x="1980493" y="432381"/>
                    <a:pt x="1940944" y="491705"/>
                  </a:cubicBezTo>
                  <a:cubicBezTo>
                    <a:pt x="1935193" y="500332"/>
                    <a:pt x="1933527" y="514306"/>
                    <a:pt x="1923691" y="517585"/>
                  </a:cubicBezTo>
                  <a:lnTo>
                    <a:pt x="1897812" y="526211"/>
                  </a:lnTo>
                  <a:cubicBezTo>
                    <a:pt x="1889185" y="531962"/>
                    <a:pt x="1878409" y="535368"/>
                    <a:pt x="1871932" y="543464"/>
                  </a:cubicBezTo>
                  <a:cubicBezTo>
                    <a:pt x="1866252" y="550564"/>
                    <a:pt x="1867372" y="561210"/>
                    <a:pt x="1863306" y="569343"/>
                  </a:cubicBezTo>
                  <a:cubicBezTo>
                    <a:pt x="1858669" y="578616"/>
                    <a:pt x="1851804" y="586596"/>
                    <a:pt x="1846053" y="595222"/>
                  </a:cubicBezTo>
                  <a:cubicBezTo>
                    <a:pt x="1824375" y="660263"/>
                    <a:pt x="1853615" y="580101"/>
                    <a:pt x="1820174" y="646981"/>
                  </a:cubicBezTo>
                  <a:cubicBezTo>
                    <a:pt x="1809240" y="668848"/>
                    <a:pt x="1815483" y="681083"/>
                    <a:pt x="1794295" y="698739"/>
                  </a:cubicBezTo>
                  <a:cubicBezTo>
                    <a:pt x="1784416" y="706972"/>
                    <a:pt x="1771291" y="710241"/>
                    <a:pt x="1759789" y="715992"/>
                  </a:cubicBezTo>
                  <a:cubicBezTo>
                    <a:pt x="1739904" y="712678"/>
                    <a:pt x="1703390" y="709359"/>
                    <a:pt x="1682151" y="698739"/>
                  </a:cubicBezTo>
                  <a:cubicBezTo>
                    <a:pt x="1662764" y="689045"/>
                    <a:pt x="1644020" y="671960"/>
                    <a:pt x="1630393" y="655607"/>
                  </a:cubicBezTo>
                  <a:cubicBezTo>
                    <a:pt x="1623756" y="647642"/>
                    <a:pt x="1617351" y="639202"/>
                    <a:pt x="1613140" y="629728"/>
                  </a:cubicBezTo>
                  <a:cubicBezTo>
                    <a:pt x="1572077" y="537337"/>
                    <a:pt x="1617680" y="610657"/>
                    <a:pt x="1578634" y="552090"/>
                  </a:cubicBezTo>
                  <a:cubicBezTo>
                    <a:pt x="1558102" y="490496"/>
                    <a:pt x="1571469" y="515464"/>
                    <a:pt x="1544128" y="474452"/>
                  </a:cubicBezTo>
                  <a:cubicBezTo>
                    <a:pt x="1535502" y="477328"/>
                    <a:pt x="1526198" y="478663"/>
                    <a:pt x="1518249" y="483079"/>
                  </a:cubicBezTo>
                  <a:cubicBezTo>
                    <a:pt x="1500123" y="493149"/>
                    <a:pt x="1466491" y="517585"/>
                    <a:pt x="1466491" y="517585"/>
                  </a:cubicBezTo>
                  <a:cubicBezTo>
                    <a:pt x="1449238" y="514709"/>
                    <a:pt x="1431325" y="514489"/>
                    <a:pt x="1414732" y="508958"/>
                  </a:cubicBezTo>
                  <a:cubicBezTo>
                    <a:pt x="1383924" y="498688"/>
                    <a:pt x="1369956" y="463360"/>
                    <a:pt x="1354347" y="439947"/>
                  </a:cubicBezTo>
                  <a:cubicBezTo>
                    <a:pt x="1340813" y="419646"/>
                    <a:pt x="1319842" y="405441"/>
                    <a:pt x="1302589" y="388188"/>
                  </a:cubicBezTo>
                  <a:cubicBezTo>
                    <a:pt x="1295258" y="380857"/>
                    <a:pt x="1291973" y="370274"/>
                    <a:pt x="1285336" y="362309"/>
                  </a:cubicBezTo>
                  <a:cubicBezTo>
                    <a:pt x="1277526" y="352937"/>
                    <a:pt x="1268083" y="345056"/>
                    <a:pt x="1259457" y="336430"/>
                  </a:cubicBezTo>
                  <a:cubicBezTo>
                    <a:pt x="1227991" y="242040"/>
                    <a:pt x="1278176" y="385018"/>
                    <a:pt x="1233578" y="284671"/>
                  </a:cubicBezTo>
                  <a:cubicBezTo>
                    <a:pt x="1226192" y="268052"/>
                    <a:pt x="1222076" y="250166"/>
                    <a:pt x="1216325" y="232913"/>
                  </a:cubicBezTo>
                  <a:cubicBezTo>
                    <a:pt x="1209768" y="213242"/>
                    <a:pt x="1181819" y="181154"/>
                    <a:pt x="1181819" y="181154"/>
                  </a:cubicBezTo>
                  <a:cubicBezTo>
                    <a:pt x="1165026" y="130772"/>
                    <a:pt x="1186333" y="177042"/>
                    <a:pt x="1147313" y="138022"/>
                  </a:cubicBezTo>
                  <a:cubicBezTo>
                    <a:pt x="1122008" y="112717"/>
                    <a:pt x="1140990" y="108693"/>
                    <a:pt x="1104181" y="94890"/>
                  </a:cubicBezTo>
                  <a:cubicBezTo>
                    <a:pt x="1090452" y="89742"/>
                    <a:pt x="1075362" y="89445"/>
                    <a:pt x="1061049" y="86264"/>
                  </a:cubicBezTo>
                  <a:cubicBezTo>
                    <a:pt x="1028564" y="79045"/>
                    <a:pt x="1029476" y="78614"/>
                    <a:pt x="1000664" y="69011"/>
                  </a:cubicBezTo>
                  <a:cubicBezTo>
                    <a:pt x="993648" y="47963"/>
                    <a:pt x="991508" y="33975"/>
                    <a:pt x="974785" y="17252"/>
                  </a:cubicBezTo>
                  <a:cubicBezTo>
                    <a:pt x="967454" y="9921"/>
                    <a:pt x="957532" y="5751"/>
                    <a:pt x="948906" y="0"/>
                  </a:cubicBezTo>
                  <a:cubicBezTo>
                    <a:pt x="940280" y="2875"/>
                    <a:pt x="930127" y="2946"/>
                    <a:pt x="923027" y="8626"/>
                  </a:cubicBezTo>
                  <a:cubicBezTo>
                    <a:pt x="902426" y="25106"/>
                    <a:pt x="907565" y="39549"/>
                    <a:pt x="897147" y="60385"/>
                  </a:cubicBezTo>
                  <a:cubicBezTo>
                    <a:pt x="892511" y="69658"/>
                    <a:pt x="885646" y="77638"/>
                    <a:pt x="879895" y="86264"/>
                  </a:cubicBezTo>
                  <a:cubicBezTo>
                    <a:pt x="862357" y="173949"/>
                    <a:pt x="880325" y="93386"/>
                    <a:pt x="862642" y="155275"/>
                  </a:cubicBezTo>
                  <a:cubicBezTo>
                    <a:pt x="859385" y="166675"/>
                    <a:pt x="857422" y="178425"/>
                    <a:pt x="854015" y="189781"/>
                  </a:cubicBezTo>
                  <a:cubicBezTo>
                    <a:pt x="849438" y="205037"/>
                    <a:pt x="837753" y="252824"/>
                    <a:pt x="819510" y="267419"/>
                  </a:cubicBezTo>
                  <a:cubicBezTo>
                    <a:pt x="812409" y="273100"/>
                    <a:pt x="802257" y="273170"/>
                    <a:pt x="793630" y="276045"/>
                  </a:cubicBezTo>
                  <a:lnTo>
                    <a:pt x="741872" y="310551"/>
                  </a:lnTo>
                  <a:cubicBezTo>
                    <a:pt x="726740" y="320639"/>
                    <a:pt x="690113" y="327803"/>
                    <a:pt x="690113" y="327803"/>
                  </a:cubicBezTo>
                  <a:cubicBezTo>
                    <a:pt x="597621" y="389466"/>
                    <a:pt x="738005" y="293430"/>
                    <a:pt x="638355" y="370936"/>
                  </a:cubicBezTo>
                  <a:cubicBezTo>
                    <a:pt x="621988" y="383666"/>
                    <a:pt x="603849" y="393939"/>
                    <a:pt x="586596" y="405441"/>
                  </a:cubicBezTo>
                  <a:cubicBezTo>
                    <a:pt x="576445" y="412208"/>
                    <a:pt x="570089" y="423510"/>
                    <a:pt x="560717" y="431320"/>
                  </a:cubicBezTo>
                  <a:cubicBezTo>
                    <a:pt x="552752" y="437957"/>
                    <a:pt x="543464" y="442822"/>
                    <a:pt x="534838" y="448573"/>
                  </a:cubicBezTo>
                  <a:cubicBezTo>
                    <a:pt x="523336" y="465826"/>
                    <a:pt x="506889" y="480660"/>
                    <a:pt x="500332" y="500332"/>
                  </a:cubicBezTo>
                  <a:cubicBezTo>
                    <a:pt x="497457" y="508958"/>
                    <a:pt x="498136" y="519781"/>
                    <a:pt x="491706" y="526211"/>
                  </a:cubicBezTo>
                  <a:cubicBezTo>
                    <a:pt x="485276" y="532641"/>
                    <a:pt x="474453" y="531962"/>
                    <a:pt x="465827" y="534837"/>
                  </a:cubicBezTo>
                  <a:cubicBezTo>
                    <a:pt x="457200" y="540588"/>
                    <a:pt x="449220" y="547453"/>
                    <a:pt x="439947" y="552090"/>
                  </a:cubicBezTo>
                  <a:cubicBezTo>
                    <a:pt x="431814" y="556157"/>
                    <a:pt x="422426" y="557135"/>
                    <a:pt x="414068" y="560717"/>
                  </a:cubicBezTo>
                  <a:cubicBezTo>
                    <a:pt x="402248" y="565783"/>
                    <a:pt x="390727" y="571589"/>
                    <a:pt x="379562" y="577969"/>
                  </a:cubicBezTo>
                  <a:cubicBezTo>
                    <a:pt x="370560" y="583113"/>
                    <a:pt x="362956" y="590585"/>
                    <a:pt x="353683" y="595222"/>
                  </a:cubicBezTo>
                  <a:cubicBezTo>
                    <a:pt x="345550" y="599289"/>
                    <a:pt x="335937" y="599782"/>
                    <a:pt x="327804" y="603849"/>
                  </a:cubicBezTo>
                  <a:cubicBezTo>
                    <a:pt x="260924" y="637290"/>
                    <a:pt x="341086" y="608050"/>
                    <a:pt x="276045" y="629728"/>
                  </a:cubicBezTo>
                  <a:cubicBezTo>
                    <a:pt x="267419" y="626853"/>
                    <a:pt x="256596" y="627532"/>
                    <a:pt x="250166" y="621102"/>
                  </a:cubicBezTo>
                  <a:cubicBezTo>
                    <a:pt x="243736" y="614672"/>
                    <a:pt x="246584" y="602788"/>
                    <a:pt x="241540" y="595222"/>
                  </a:cubicBezTo>
                  <a:cubicBezTo>
                    <a:pt x="234773" y="585071"/>
                    <a:pt x="223471" y="578715"/>
                    <a:pt x="215661" y="569343"/>
                  </a:cubicBezTo>
                  <a:cubicBezTo>
                    <a:pt x="209024" y="561378"/>
                    <a:pt x="207034" y="549215"/>
                    <a:pt x="198408" y="543464"/>
                  </a:cubicBezTo>
                  <a:cubicBezTo>
                    <a:pt x="188543" y="536887"/>
                    <a:pt x="175404" y="537713"/>
                    <a:pt x="163902" y="534837"/>
                  </a:cubicBezTo>
                  <a:cubicBezTo>
                    <a:pt x="98844" y="556525"/>
                    <a:pt x="179045" y="527267"/>
                    <a:pt x="112144" y="560717"/>
                  </a:cubicBezTo>
                  <a:cubicBezTo>
                    <a:pt x="104011" y="564784"/>
                    <a:pt x="94891" y="566468"/>
                    <a:pt x="86264" y="569343"/>
                  </a:cubicBezTo>
                  <a:cubicBezTo>
                    <a:pt x="-19682" y="728267"/>
                    <a:pt x="83771" y="563000"/>
                    <a:pt x="60385" y="1069675"/>
                  </a:cubicBezTo>
                  <a:cubicBezTo>
                    <a:pt x="59033" y="1098968"/>
                    <a:pt x="50244" y="1127490"/>
                    <a:pt x="43132" y="1155939"/>
                  </a:cubicBezTo>
                  <a:cubicBezTo>
                    <a:pt x="30094" y="1208093"/>
                    <a:pt x="38257" y="1179189"/>
                    <a:pt x="17253" y="1242203"/>
                  </a:cubicBezTo>
                  <a:lnTo>
                    <a:pt x="8627" y="1268083"/>
                  </a:lnTo>
                  <a:lnTo>
                    <a:pt x="0" y="1293962"/>
                  </a:lnTo>
                  <a:cubicBezTo>
                    <a:pt x="22342" y="1584390"/>
                    <a:pt x="-29045" y="1404295"/>
                    <a:pt x="543464" y="1397479"/>
                  </a:cubicBezTo>
                  <a:lnTo>
                    <a:pt x="2182483" y="1380226"/>
                  </a:lnTo>
                  <a:cubicBezTo>
                    <a:pt x="2262996" y="1377351"/>
                    <a:pt x="2343625" y="1376787"/>
                    <a:pt x="2424023" y="1371600"/>
                  </a:cubicBezTo>
                  <a:cubicBezTo>
                    <a:pt x="2433097" y="1371015"/>
                    <a:pt x="2424240" y="1354347"/>
                    <a:pt x="2449902" y="1362973"/>
                  </a:cubicBezTo>
                  <a:cubicBezTo>
                    <a:pt x="2475565" y="1371600"/>
                    <a:pt x="2503428" y="1423359"/>
                    <a:pt x="2577998" y="1423359"/>
                  </a:cubicBezTo>
                  <a:cubicBezTo>
                    <a:pt x="2652568" y="1423359"/>
                    <a:pt x="2778593" y="1366746"/>
                    <a:pt x="2897320" y="1362973"/>
                  </a:cubicBezTo>
                  <a:cubicBezTo>
                    <a:pt x="3016047" y="1359200"/>
                    <a:pt x="3013966" y="1347524"/>
                    <a:pt x="3120720" y="1366215"/>
                  </a:cubicBezTo>
                  <a:cubicBezTo>
                    <a:pt x="3227474" y="1384906"/>
                    <a:pt x="3444541" y="1398916"/>
                    <a:pt x="3537842" y="1406105"/>
                  </a:cubicBezTo>
                  <a:cubicBezTo>
                    <a:pt x="3631143" y="1413294"/>
                    <a:pt x="3657520" y="1405034"/>
                    <a:pt x="3680524" y="1409347"/>
                  </a:cubicBezTo>
                  <a:cubicBezTo>
                    <a:pt x="3703528" y="1413660"/>
                    <a:pt x="3633390" y="1359201"/>
                    <a:pt x="3684348" y="1362974"/>
                  </a:cubicBezTo>
                  <a:cubicBezTo>
                    <a:pt x="3735306" y="1366747"/>
                    <a:pt x="3855269" y="1416169"/>
                    <a:pt x="3986271" y="1431984"/>
                  </a:cubicBezTo>
                  <a:cubicBezTo>
                    <a:pt x="4117273" y="1447799"/>
                    <a:pt x="4400674" y="1472164"/>
                    <a:pt x="4470363" y="1457864"/>
                  </a:cubicBezTo>
                  <a:cubicBezTo>
                    <a:pt x="4540052" y="1443564"/>
                    <a:pt x="4416931" y="1357840"/>
                    <a:pt x="4404405" y="1346183"/>
                  </a:cubicBezTo>
                  <a:cubicBezTo>
                    <a:pt x="4391879" y="1334527"/>
                    <a:pt x="4371968" y="1395191"/>
                    <a:pt x="4395208" y="1387925"/>
                  </a:cubicBezTo>
                  <a:cubicBezTo>
                    <a:pt x="4418448" y="1380659"/>
                    <a:pt x="4543848" y="1347462"/>
                    <a:pt x="4543848" y="1302588"/>
                  </a:cubicBezTo>
                </a:path>
              </a:pathLst>
            </a:custGeom>
            <a:blipFill>
              <a:blip r:embed="rId2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pic>
        <p:nvPicPr>
          <p:cNvPr id="175" name="Picture 4">
            <a:extLst>
              <a:ext uri="{FF2B5EF4-FFF2-40B4-BE49-F238E27FC236}">
                <a16:creationId xmlns:a16="http://schemas.microsoft.com/office/drawing/2014/main" id="{05169B7B-A2E7-4A3B-804A-092A01FAE1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467194" y="5639638"/>
            <a:ext cx="1254862" cy="7040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86" name="Freeform: Shape 185">
            <a:extLst>
              <a:ext uri="{FF2B5EF4-FFF2-40B4-BE49-F238E27FC236}">
                <a16:creationId xmlns:a16="http://schemas.microsoft.com/office/drawing/2014/main" id="{643B1FDF-230E-4C32-8C56-DDB2AB69210F}"/>
              </a:ext>
            </a:extLst>
          </p:cNvPr>
          <p:cNvSpPr/>
          <p:nvPr/>
        </p:nvSpPr>
        <p:spPr>
          <a:xfrm>
            <a:off x="-248314" y="6196391"/>
            <a:ext cx="5021792" cy="905532"/>
          </a:xfrm>
          <a:custGeom>
            <a:avLst/>
            <a:gdLst>
              <a:gd name="connsiteX0" fmla="*/ 5021792 w 5021792"/>
              <a:gd name="connsiteY0" fmla="*/ 762348 h 905532"/>
              <a:gd name="connsiteX1" fmla="*/ 4959799 w 5021792"/>
              <a:gd name="connsiteY1" fmla="*/ 684856 h 905532"/>
              <a:gd name="connsiteX2" fmla="*/ 4913304 w 5021792"/>
              <a:gd name="connsiteY2" fmla="*/ 669358 h 905532"/>
              <a:gd name="connsiteX3" fmla="*/ 4897806 w 5021792"/>
              <a:gd name="connsiteY3" fmla="*/ 622863 h 905532"/>
              <a:gd name="connsiteX4" fmla="*/ 4866809 w 5021792"/>
              <a:gd name="connsiteY4" fmla="*/ 576368 h 905532"/>
              <a:gd name="connsiteX5" fmla="*/ 4773819 w 5021792"/>
              <a:gd name="connsiteY5" fmla="*/ 514375 h 905532"/>
              <a:gd name="connsiteX6" fmla="*/ 4401860 w 5021792"/>
              <a:gd name="connsiteY6" fmla="*/ 467880 h 905532"/>
              <a:gd name="connsiteX7" fmla="*/ 4293372 w 5021792"/>
              <a:gd name="connsiteY7" fmla="*/ 343894 h 905532"/>
              <a:gd name="connsiteX8" fmla="*/ 4215880 w 5021792"/>
              <a:gd name="connsiteY8" fmla="*/ 312897 h 905532"/>
              <a:gd name="connsiteX9" fmla="*/ 4122890 w 5021792"/>
              <a:gd name="connsiteY9" fmla="*/ 328395 h 905532"/>
              <a:gd name="connsiteX10" fmla="*/ 4076395 w 5021792"/>
              <a:gd name="connsiteY10" fmla="*/ 343894 h 905532"/>
              <a:gd name="connsiteX11" fmla="*/ 3890416 w 5021792"/>
              <a:gd name="connsiteY11" fmla="*/ 312897 h 905532"/>
              <a:gd name="connsiteX12" fmla="*/ 3843921 w 5021792"/>
              <a:gd name="connsiteY12" fmla="*/ 297399 h 905532"/>
              <a:gd name="connsiteX13" fmla="*/ 3518456 w 5021792"/>
              <a:gd name="connsiteY13" fmla="*/ 281901 h 905532"/>
              <a:gd name="connsiteX14" fmla="*/ 3409968 w 5021792"/>
              <a:gd name="connsiteY14" fmla="*/ 219907 h 905532"/>
              <a:gd name="connsiteX15" fmla="*/ 3363473 w 5021792"/>
              <a:gd name="connsiteY15" fmla="*/ 173412 h 905532"/>
              <a:gd name="connsiteX16" fmla="*/ 3316978 w 5021792"/>
              <a:gd name="connsiteY16" fmla="*/ 157914 h 905532"/>
              <a:gd name="connsiteX17" fmla="*/ 3161995 w 5021792"/>
              <a:gd name="connsiteY17" fmla="*/ 126917 h 905532"/>
              <a:gd name="connsiteX18" fmla="*/ 3115500 w 5021792"/>
              <a:gd name="connsiteY18" fmla="*/ 111419 h 905532"/>
              <a:gd name="connsiteX19" fmla="*/ 3069006 w 5021792"/>
              <a:gd name="connsiteY19" fmla="*/ 80423 h 905532"/>
              <a:gd name="connsiteX20" fmla="*/ 2712545 w 5021792"/>
              <a:gd name="connsiteY20" fmla="*/ 33928 h 905532"/>
              <a:gd name="connsiteX21" fmla="*/ 2495568 w 5021792"/>
              <a:gd name="connsiteY21" fmla="*/ 18429 h 905532"/>
              <a:gd name="connsiteX22" fmla="*/ 2449073 w 5021792"/>
              <a:gd name="connsiteY22" fmla="*/ 33928 h 905532"/>
              <a:gd name="connsiteX23" fmla="*/ 2402578 w 5021792"/>
              <a:gd name="connsiteY23" fmla="*/ 64924 h 905532"/>
              <a:gd name="connsiteX24" fmla="*/ 2309589 w 5021792"/>
              <a:gd name="connsiteY24" fmla="*/ 80423 h 905532"/>
              <a:gd name="connsiteX25" fmla="*/ 2108111 w 5021792"/>
              <a:gd name="connsiteY25" fmla="*/ 111419 h 905532"/>
              <a:gd name="connsiteX26" fmla="*/ 1999622 w 5021792"/>
              <a:gd name="connsiteY26" fmla="*/ 142416 h 905532"/>
              <a:gd name="connsiteX27" fmla="*/ 1953128 w 5021792"/>
              <a:gd name="connsiteY27" fmla="*/ 173412 h 905532"/>
              <a:gd name="connsiteX28" fmla="*/ 1906633 w 5021792"/>
              <a:gd name="connsiteY28" fmla="*/ 157914 h 905532"/>
              <a:gd name="connsiteX29" fmla="*/ 1798145 w 5021792"/>
              <a:gd name="connsiteY29" fmla="*/ 49426 h 905532"/>
              <a:gd name="connsiteX30" fmla="*/ 1751650 w 5021792"/>
              <a:gd name="connsiteY30" fmla="*/ 18429 h 905532"/>
              <a:gd name="connsiteX31" fmla="*/ 1317697 w 5021792"/>
              <a:gd name="connsiteY31" fmla="*/ 18429 h 905532"/>
              <a:gd name="connsiteX32" fmla="*/ 1255704 w 5021792"/>
              <a:gd name="connsiteY32" fmla="*/ 49426 h 905532"/>
              <a:gd name="connsiteX33" fmla="*/ 1162714 w 5021792"/>
              <a:gd name="connsiteY33" fmla="*/ 111419 h 905532"/>
              <a:gd name="connsiteX34" fmla="*/ 1116219 w 5021792"/>
              <a:gd name="connsiteY34" fmla="*/ 204409 h 905532"/>
              <a:gd name="connsiteX35" fmla="*/ 1054226 w 5021792"/>
              <a:gd name="connsiteY35" fmla="*/ 219907 h 905532"/>
              <a:gd name="connsiteX36" fmla="*/ 930239 w 5021792"/>
              <a:gd name="connsiteY36" fmla="*/ 250904 h 905532"/>
              <a:gd name="connsiteX37" fmla="*/ 899243 w 5021792"/>
              <a:gd name="connsiteY37" fmla="*/ 297399 h 905532"/>
              <a:gd name="connsiteX38" fmla="*/ 806253 w 5021792"/>
              <a:gd name="connsiteY38" fmla="*/ 343894 h 905532"/>
              <a:gd name="connsiteX39" fmla="*/ 697765 w 5021792"/>
              <a:gd name="connsiteY39" fmla="*/ 328395 h 905532"/>
              <a:gd name="connsiteX40" fmla="*/ 651270 w 5021792"/>
              <a:gd name="connsiteY40" fmla="*/ 312897 h 905532"/>
              <a:gd name="connsiteX41" fmla="*/ 620273 w 5021792"/>
              <a:gd name="connsiteY41" fmla="*/ 266402 h 905532"/>
              <a:gd name="connsiteX42" fmla="*/ 294809 w 5021792"/>
              <a:gd name="connsiteY42" fmla="*/ 281901 h 905532"/>
              <a:gd name="connsiteX43" fmla="*/ 248314 w 5021792"/>
              <a:gd name="connsiteY43" fmla="*/ 312897 h 905532"/>
              <a:gd name="connsiteX44" fmla="*/ 201819 w 5021792"/>
              <a:gd name="connsiteY44" fmla="*/ 328395 h 905532"/>
              <a:gd name="connsiteX45" fmla="*/ 155324 w 5021792"/>
              <a:gd name="connsiteY45" fmla="*/ 359392 h 905532"/>
              <a:gd name="connsiteX46" fmla="*/ 31338 w 5021792"/>
              <a:gd name="connsiteY46" fmla="*/ 390389 h 905532"/>
              <a:gd name="connsiteX47" fmla="*/ 341 w 5021792"/>
              <a:gd name="connsiteY47" fmla="*/ 452382 h 905532"/>
              <a:gd name="connsiteX48" fmla="*/ 15839 w 5021792"/>
              <a:gd name="connsiteY48" fmla="*/ 498877 h 905532"/>
              <a:gd name="connsiteX49" fmla="*/ 77833 w 5021792"/>
              <a:gd name="connsiteY49" fmla="*/ 591867 h 905532"/>
              <a:gd name="connsiteX50" fmla="*/ 124328 w 5021792"/>
              <a:gd name="connsiteY50" fmla="*/ 638362 h 905532"/>
              <a:gd name="connsiteX51" fmla="*/ 170822 w 5021792"/>
              <a:gd name="connsiteY51" fmla="*/ 653860 h 905532"/>
              <a:gd name="connsiteX52" fmla="*/ 232816 w 5021792"/>
              <a:gd name="connsiteY52" fmla="*/ 684856 h 905532"/>
              <a:gd name="connsiteX53" fmla="*/ 341304 w 5021792"/>
              <a:gd name="connsiteY53" fmla="*/ 731351 h 905532"/>
              <a:gd name="connsiteX54" fmla="*/ 434294 w 5021792"/>
              <a:gd name="connsiteY54" fmla="*/ 746850 h 905532"/>
              <a:gd name="connsiteX55" fmla="*/ 728761 w 5021792"/>
              <a:gd name="connsiteY55" fmla="*/ 808843 h 905532"/>
              <a:gd name="connsiteX56" fmla="*/ 790755 w 5021792"/>
              <a:gd name="connsiteY56" fmla="*/ 824341 h 905532"/>
              <a:gd name="connsiteX57" fmla="*/ 914741 w 5021792"/>
              <a:gd name="connsiteY57" fmla="*/ 839840 h 905532"/>
              <a:gd name="connsiteX58" fmla="*/ 992233 w 5021792"/>
              <a:gd name="connsiteY58" fmla="*/ 855338 h 905532"/>
              <a:gd name="connsiteX59" fmla="*/ 1379690 w 5021792"/>
              <a:gd name="connsiteY59" fmla="*/ 886334 h 905532"/>
              <a:gd name="connsiteX60" fmla="*/ 1534673 w 5021792"/>
              <a:gd name="connsiteY60" fmla="*/ 901833 h 905532"/>
              <a:gd name="connsiteX61" fmla="*/ 2325087 w 5021792"/>
              <a:gd name="connsiteY61" fmla="*/ 886334 h 905532"/>
              <a:gd name="connsiteX62" fmla="*/ 2371582 w 5021792"/>
              <a:gd name="connsiteY62" fmla="*/ 870836 h 905532"/>
              <a:gd name="connsiteX63" fmla="*/ 3781928 w 5021792"/>
              <a:gd name="connsiteY63" fmla="*/ 886334 h 905532"/>
              <a:gd name="connsiteX64" fmla="*/ 4680829 w 5021792"/>
              <a:gd name="connsiteY64" fmla="*/ 886334 h 905532"/>
              <a:gd name="connsiteX65" fmla="*/ 4773819 w 5021792"/>
              <a:gd name="connsiteY65" fmla="*/ 855338 h 905532"/>
              <a:gd name="connsiteX66" fmla="*/ 4882307 w 5021792"/>
              <a:gd name="connsiteY66" fmla="*/ 824341 h 905532"/>
              <a:gd name="connsiteX67" fmla="*/ 4959799 w 5021792"/>
              <a:gd name="connsiteY67" fmla="*/ 731351 h 905532"/>
              <a:gd name="connsiteX68" fmla="*/ 4975297 w 5021792"/>
              <a:gd name="connsiteY68" fmla="*/ 684856 h 905532"/>
              <a:gd name="connsiteX69" fmla="*/ 4944300 w 5021792"/>
              <a:gd name="connsiteY69" fmla="*/ 638362 h 905532"/>
              <a:gd name="connsiteX70" fmla="*/ 4866809 w 5021792"/>
              <a:gd name="connsiteY70" fmla="*/ 622863 h 905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5021792" h="905532">
                <a:moveTo>
                  <a:pt x="5021792" y="762348"/>
                </a:moveTo>
                <a:cubicBezTo>
                  <a:pt x="5001128" y="736517"/>
                  <a:pt x="4984915" y="706384"/>
                  <a:pt x="4959799" y="684856"/>
                </a:cubicBezTo>
                <a:cubicBezTo>
                  <a:pt x="4947395" y="674224"/>
                  <a:pt x="4924856" y="680910"/>
                  <a:pt x="4913304" y="669358"/>
                </a:cubicBezTo>
                <a:cubicBezTo>
                  <a:pt x="4901752" y="657806"/>
                  <a:pt x="4905112" y="637475"/>
                  <a:pt x="4897806" y="622863"/>
                </a:cubicBezTo>
                <a:cubicBezTo>
                  <a:pt x="4889476" y="606203"/>
                  <a:pt x="4880827" y="588634"/>
                  <a:pt x="4866809" y="576368"/>
                </a:cubicBezTo>
                <a:cubicBezTo>
                  <a:pt x="4838773" y="551837"/>
                  <a:pt x="4809161" y="526156"/>
                  <a:pt x="4773819" y="514375"/>
                </a:cubicBezTo>
                <a:cubicBezTo>
                  <a:pt x="4592475" y="453926"/>
                  <a:pt x="4713452" y="485190"/>
                  <a:pt x="4401860" y="467880"/>
                </a:cubicBezTo>
                <a:cubicBezTo>
                  <a:pt x="4355364" y="398135"/>
                  <a:pt x="4357949" y="376182"/>
                  <a:pt x="4293372" y="343894"/>
                </a:cubicBezTo>
                <a:cubicBezTo>
                  <a:pt x="4268489" y="331452"/>
                  <a:pt x="4241711" y="323229"/>
                  <a:pt x="4215880" y="312897"/>
                </a:cubicBezTo>
                <a:cubicBezTo>
                  <a:pt x="4184883" y="318063"/>
                  <a:pt x="4153566" y="321578"/>
                  <a:pt x="4122890" y="328395"/>
                </a:cubicBezTo>
                <a:cubicBezTo>
                  <a:pt x="4106942" y="331939"/>
                  <a:pt x="4092696" y="344981"/>
                  <a:pt x="4076395" y="343894"/>
                </a:cubicBezTo>
                <a:cubicBezTo>
                  <a:pt x="4013686" y="339713"/>
                  <a:pt x="3952044" y="325223"/>
                  <a:pt x="3890416" y="312897"/>
                </a:cubicBezTo>
                <a:cubicBezTo>
                  <a:pt x="3874397" y="309693"/>
                  <a:pt x="3860201" y="298756"/>
                  <a:pt x="3843921" y="297399"/>
                </a:cubicBezTo>
                <a:cubicBezTo>
                  <a:pt x="3735685" y="288380"/>
                  <a:pt x="3626944" y="287067"/>
                  <a:pt x="3518456" y="281901"/>
                </a:cubicBezTo>
                <a:cubicBezTo>
                  <a:pt x="3457167" y="261470"/>
                  <a:pt x="3469677" y="271086"/>
                  <a:pt x="3409968" y="219907"/>
                </a:cubicBezTo>
                <a:cubicBezTo>
                  <a:pt x="3393327" y="205643"/>
                  <a:pt x="3381710" y="185570"/>
                  <a:pt x="3363473" y="173412"/>
                </a:cubicBezTo>
                <a:cubicBezTo>
                  <a:pt x="3349880" y="164350"/>
                  <a:pt x="3332686" y="162402"/>
                  <a:pt x="3316978" y="157914"/>
                </a:cubicBezTo>
                <a:cubicBezTo>
                  <a:pt x="3208907" y="127037"/>
                  <a:pt x="3298998" y="157363"/>
                  <a:pt x="3161995" y="126917"/>
                </a:cubicBezTo>
                <a:cubicBezTo>
                  <a:pt x="3146047" y="123373"/>
                  <a:pt x="3130998" y="116585"/>
                  <a:pt x="3115500" y="111419"/>
                </a:cubicBezTo>
                <a:cubicBezTo>
                  <a:pt x="3100002" y="101087"/>
                  <a:pt x="3086511" y="86788"/>
                  <a:pt x="3069006" y="80423"/>
                </a:cubicBezTo>
                <a:cubicBezTo>
                  <a:pt x="2945947" y="35675"/>
                  <a:pt x="2848477" y="42990"/>
                  <a:pt x="2712545" y="33928"/>
                </a:cubicBezTo>
                <a:cubicBezTo>
                  <a:pt x="2580042" y="-10240"/>
                  <a:pt x="2651976" y="-1122"/>
                  <a:pt x="2495568" y="18429"/>
                </a:cubicBezTo>
                <a:cubicBezTo>
                  <a:pt x="2480070" y="23595"/>
                  <a:pt x="2463685" y="26622"/>
                  <a:pt x="2449073" y="33928"/>
                </a:cubicBezTo>
                <a:cubicBezTo>
                  <a:pt x="2432413" y="42258"/>
                  <a:pt x="2420249" y="59034"/>
                  <a:pt x="2402578" y="64924"/>
                </a:cubicBezTo>
                <a:cubicBezTo>
                  <a:pt x="2372767" y="74861"/>
                  <a:pt x="2340697" y="75979"/>
                  <a:pt x="2309589" y="80423"/>
                </a:cubicBezTo>
                <a:cubicBezTo>
                  <a:pt x="2178061" y="99213"/>
                  <a:pt x="2214682" y="87737"/>
                  <a:pt x="2108111" y="111419"/>
                </a:cubicBezTo>
                <a:cubicBezTo>
                  <a:pt x="2090228" y="115393"/>
                  <a:pt x="2020337" y="132058"/>
                  <a:pt x="1999622" y="142416"/>
                </a:cubicBezTo>
                <a:cubicBezTo>
                  <a:pt x="1982962" y="150746"/>
                  <a:pt x="1968626" y="163080"/>
                  <a:pt x="1953128" y="173412"/>
                </a:cubicBezTo>
                <a:cubicBezTo>
                  <a:pt x="1937630" y="168246"/>
                  <a:pt x="1918185" y="169466"/>
                  <a:pt x="1906633" y="157914"/>
                </a:cubicBezTo>
                <a:cubicBezTo>
                  <a:pt x="1782285" y="33567"/>
                  <a:pt x="1903350" y="84494"/>
                  <a:pt x="1798145" y="49426"/>
                </a:cubicBezTo>
                <a:cubicBezTo>
                  <a:pt x="1782647" y="39094"/>
                  <a:pt x="1770090" y="21063"/>
                  <a:pt x="1751650" y="18429"/>
                </a:cubicBezTo>
                <a:cubicBezTo>
                  <a:pt x="1539762" y="-11841"/>
                  <a:pt x="1499057" y="293"/>
                  <a:pt x="1317697" y="18429"/>
                </a:cubicBezTo>
                <a:cubicBezTo>
                  <a:pt x="1297033" y="28761"/>
                  <a:pt x="1275515" y="37539"/>
                  <a:pt x="1255704" y="49426"/>
                </a:cubicBezTo>
                <a:cubicBezTo>
                  <a:pt x="1223760" y="68593"/>
                  <a:pt x="1162714" y="111419"/>
                  <a:pt x="1162714" y="111419"/>
                </a:cubicBezTo>
                <a:cubicBezTo>
                  <a:pt x="1153873" y="137942"/>
                  <a:pt x="1141972" y="187241"/>
                  <a:pt x="1116219" y="204409"/>
                </a:cubicBezTo>
                <a:cubicBezTo>
                  <a:pt x="1098496" y="216224"/>
                  <a:pt x="1075019" y="215286"/>
                  <a:pt x="1054226" y="219907"/>
                </a:cubicBezTo>
                <a:cubicBezTo>
                  <a:pt x="942015" y="244843"/>
                  <a:pt x="1013321" y="223211"/>
                  <a:pt x="930239" y="250904"/>
                </a:cubicBezTo>
                <a:cubicBezTo>
                  <a:pt x="919907" y="266402"/>
                  <a:pt x="912414" y="284228"/>
                  <a:pt x="899243" y="297399"/>
                </a:cubicBezTo>
                <a:cubicBezTo>
                  <a:pt x="869201" y="327441"/>
                  <a:pt x="844066" y="331289"/>
                  <a:pt x="806253" y="343894"/>
                </a:cubicBezTo>
                <a:cubicBezTo>
                  <a:pt x="770090" y="338728"/>
                  <a:pt x="733585" y="335559"/>
                  <a:pt x="697765" y="328395"/>
                </a:cubicBezTo>
                <a:cubicBezTo>
                  <a:pt x="681746" y="325191"/>
                  <a:pt x="664027" y="323102"/>
                  <a:pt x="651270" y="312897"/>
                </a:cubicBezTo>
                <a:cubicBezTo>
                  <a:pt x="636725" y="301261"/>
                  <a:pt x="630605" y="281900"/>
                  <a:pt x="620273" y="266402"/>
                </a:cubicBezTo>
                <a:cubicBezTo>
                  <a:pt x="511785" y="271568"/>
                  <a:pt x="402581" y="268429"/>
                  <a:pt x="294809" y="281901"/>
                </a:cubicBezTo>
                <a:cubicBezTo>
                  <a:pt x="276326" y="284211"/>
                  <a:pt x="264974" y="304567"/>
                  <a:pt x="248314" y="312897"/>
                </a:cubicBezTo>
                <a:cubicBezTo>
                  <a:pt x="233702" y="320203"/>
                  <a:pt x="217317" y="323229"/>
                  <a:pt x="201819" y="328395"/>
                </a:cubicBezTo>
                <a:cubicBezTo>
                  <a:pt x="186321" y="338727"/>
                  <a:pt x="171984" y="351062"/>
                  <a:pt x="155324" y="359392"/>
                </a:cubicBezTo>
                <a:cubicBezTo>
                  <a:pt x="123556" y="375276"/>
                  <a:pt x="60807" y="384495"/>
                  <a:pt x="31338" y="390389"/>
                </a:cubicBezTo>
                <a:cubicBezTo>
                  <a:pt x="21006" y="411053"/>
                  <a:pt x="3608" y="429511"/>
                  <a:pt x="341" y="452382"/>
                </a:cubicBezTo>
                <a:cubicBezTo>
                  <a:pt x="-1969" y="468554"/>
                  <a:pt x="7905" y="484596"/>
                  <a:pt x="15839" y="498877"/>
                </a:cubicBezTo>
                <a:cubicBezTo>
                  <a:pt x="33931" y="531442"/>
                  <a:pt x="51491" y="565525"/>
                  <a:pt x="77833" y="591867"/>
                </a:cubicBezTo>
                <a:cubicBezTo>
                  <a:pt x="93331" y="607365"/>
                  <a:pt x="106091" y="626204"/>
                  <a:pt x="124328" y="638362"/>
                </a:cubicBezTo>
                <a:cubicBezTo>
                  <a:pt x="137921" y="647424"/>
                  <a:pt x="155807" y="647425"/>
                  <a:pt x="170822" y="653860"/>
                </a:cubicBezTo>
                <a:cubicBezTo>
                  <a:pt x="192058" y="662961"/>
                  <a:pt x="212756" y="673393"/>
                  <a:pt x="232816" y="684856"/>
                </a:cubicBezTo>
                <a:cubicBezTo>
                  <a:pt x="304079" y="725577"/>
                  <a:pt x="253184" y="713727"/>
                  <a:pt x="341304" y="731351"/>
                </a:cubicBezTo>
                <a:cubicBezTo>
                  <a:pt x="372118" y="737514"/>
                  <a:pt x="403297" y="741684"/>
                  <a:pt x="434294" y="746850"/>
                </a:cubicBezTo>
                <a:cubicBezTo>
                  <a:pt x="619507" y="826227"/>
                  <a:pt x="472667" y="776832"/>
                  <a:pt x="728761" y="808843"/>
                </a:cubicBezTo>
                <a:cubicBezTo>
                  <a:pt x="749897" y="811485"/>
                  <a:pt x="769744" y="820839"/>
                  <a:pt x="790755" y="824341"/>
                </a:cubicBezTo>
                <a:cubicBezTo>
                  <a:pt x="831839" y="831188"/>
                  <a:pt x="873575" y="833507"/>
                  <a:pt x="914741" y="839840"/>
                </a:cubicBezTo>
                <a:cubicBezTo>
                  <a:pt x="940777" y="843846"/>
                  <a:pt x="966122" y="851857"/>
                  <a:pt x="992233" y="855338"/>
                </a:cubicBezTo>
                <a:cubicBezTo>
                  <a:pt x="1126846" y="873286"/>
                  <a:pt x="1241480" y="875277"/>
                  <a:pt x="1379690" y="886334"/>
                </a:cubicBezTo>
                <a:cubicBezTo>
                  <a:pt x="1431443" y="890474"/>
                  <a:pt x="1483012" y="896667"/>
                  <a:pt x="1534673" y="901833"/>
                </a:cubicBezTo>
                <a:lnTo>
                  <a:pt x="2325087" y="886334"/>
                </a:lnTo>
                <a:cubicBezTo>
                  <a:pt x="2341412" y="885729"/>
                  <a:pt x="2355245" y="870836"/>
                  <a:pt x="2371582" y="870836"/>
                </a:cubicBezTo>
                <a:cubicBezTo>
                  <a:pt x="2841726" y="870836"/>
                  <a:pt x="3311813" y="881168"/>
                  <a:pt x="3781928" y="886334"/>
                </a:cubicBezTo>
                <a:cubicBezTo>
                  <a:pt x="4159815" y="906224"/>
                  <a:pt x="4219774" y="917071"/>
                  <a:pt x="4680829" y="886334"/>
                </a:cubicBezTo>
                <a:cubicBezTo>
                  <a:pt x="4713430" y="884161"/>
                  <a:pt x="4742121" y="863262"/>
                  <a:pt x="4773819" y="855338"/>
                </a:cubicBezTo>
                <a:cubicBezTo>
                  <a:pt x="4851661" y="835878"/>
                  <a:pt x="4815605" y="846576"/>
                  <a:pt x="4882307" y="824341"/>
                </a:cubicBezTo>
                <a:cubicBezTo>
                  <a:pt x="4916582" y="790066"/>
                  <a:pt x="4938222" y="774505"/>
                  <a:pt x="4959799" y="731351"/>
                </a:cubicBezTo>
                <a:cubicBezTo>
                  <a:pt x="4967105" y="716739"/>
                  <a:pt x="4970131" y="700354"/>
                  <a:pt x="4975297" y="684856"/>
                </a:cubicBezTo>
                <a:cubicBezTo>
                  <a:pt x="4964965" y="669358"/>
                  <a:pt x="4960472" y="647603"/>
                  <a:pt x="4944300" y="638362"/>
                </a:cubicBezTo>
                <a:cubicBezTo>
                  <a:pt x="4921429" y="625293"/>
                  <a:pt x="4866809" y="622863"/>
                  <a:pt x="4866809" y="622863"/>
                </a:cubicBezTo>
              </a:path>
            </a:pathLst>
          </a:custGeom>
          <a:blipFill dpi="0" rotWithShape="1"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rightnessContrast bright="-20000" contrast="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76" name="Picture 6">
            <a:extLst>
              <a:ext uri="{FF2B5EF4-FFF2-40B4-BE49-F238E27FC236}">
                <a16:creationId xmlns:a16="http://schemas.microsoft.com/office/drawing/2014/main" id="{C89BFFD0-A047-44D0-9165-C54F05263A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1056188" y="6371442"/>
            <a:ext cx="1093218" cy="15176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28" name="Group 127">
            <a:extLst>
              <a:ext uri="{FF2B5EF4-FFF2-40B4-BE49-F238E27FC236}">
                <a16:creationId xmlns:a16="http://schemas.microsoft.com/office/drawing/2014/main" id="{E2256B95-0822-471E-B579-EFE980C7C5D2}"/>
              </a:ext>
            </a:extLst>
          </p:cNvPr>
          <p:cNvGrpSpPr/>
          <p:nvPr/>
        </p:nvGrpSpPr>
        <p:grpSpPr>
          <a:xfrm rot="21029209">
            <a:off x="6461330" y="5338508"/>
            <a:ext cx="1159120" cy="2418872"/>
            <a:chOff x="5235677" y="5784784"/>
            <a:chExt cx="866899" cy="2418872"/>
          </a:xfrm>
        </p:grpSpPr>
        <p:grpSp>
          <p:nvGrpSpPr>
            <p:cNvPr id="129" name="Group 128">
              <a:extLst>
                <a:ext uri="{FF2B5EF4-FFF2-40B4-BE49-F238E27FC236}">
                  <a16:creationId xmlns:a16="http://schemas.microsoft.com/office/drawing/2014/main" id="{036ABEB4-5B5E-46F6-90CE-B0FAC4E75CE8}"/>
                </a:ext>
              </a:extLst>
            </p:cNvPr>
            <p:cNvGrpSpPr>
              <a:grpSpLocks noChangeAspect="1"/>
            </p:cNvGrpSpPr>
            <p:nvPr/>
          </p:nvGrpSpPr>
          <p:grpSpPr>
            <a:xfrm rot="5400000" flipV="1">
              <a:off x="4997907" y="6022554"/>
              <a:ext cx="1227306" cy="751765"/>
              <a:chOff x="2590800" y="2397889"/>
              <a:chExt cx="6139904" cy="3758823"/>
            </a:xfrm>
          </p:grpSpPr>
          <p:sp>
            <p:nvSpPr>
              <p:cNvPr id="153" name="Freeform 69">
                <a:extLst>
                  <a:ext uri="{FF2B5EF4-FFF2-40B4-BE49-F238E27FC236}">
                    <a16:creationId xmlns:a16="http://schemas.microsoft.com/office/drawing/2014/main" id="{6CDDDDC2-B220-4982-8E0C-0548EF1EEC7F}"/>
                  </a:ext>
                </a:extLst>
              </p:cNvPr>
              <p:cNvSpPr/>
              <p:nvPr/>
            </p:nvSpPr>
            <p:spPr>
              <a:xfrm>
                <a:off x="5065387" y="2602409"/>
                <a:ext cx="978641" cy="706620"/>
              </a:xfrm>
              <a:custGeom>
                <a:avLst/>
                <a:gdLst>
                  <a:gd name="connsiteX0" fmla="*/ 929215 w 978642"/>
                  <a:gd name="connsiteY0" fmla="*/ 422415 h 706620"/>
                  <a:gd name="connsiteX1" fmla="*/ 793291 w 978642"/>
                  <a:gd name="connsiteY1" fmla="*/ 583053 h 706620"/>
                  <a:gd name="connsiteX2" fmla="*/ 706794 w 978642"/>
                  <a:gd name="connsiteY2" fmla="*/ 706620 h 706620"/>
                  <a:gd name="connsiteX3" fmla="*/ 533799 w 978642"/>
                  <a:gd name="connsiteY3" fmla="*/ 583053 h 706620"/>
                  <a:gd name="connsiteX4" fmla="*/ 434945 w 978642"/>
                  <a:gd name="connsiteY4" fmla="*/ 471842 h 706620"/>
                  <a:gd name="connsiteX5" fmla="*/ 323734 w 978642"/>
                  <a:gd name="connsiteY5" fmla="*/ 372988 h 706620"/>
                  <a:gd name="connsiteX6" fmla="*/ 64242 w 978642"/>
                  <a:gd name="connsiteY6" fmla="*/ 298847 h 706620"/>
                  <a:gd name="connsiteX7" fmla="*/ 27172 w 978642"/>
                  <a:gd name="connsiteY7" fmla="*/ 187636 h 706620"/>
                  <a:gd name="connsiteX8" fmla="*/ 2459 w 978642"/>
                  <a:gd name="connsiteY8" fmla="*/ 88782 h 706620"/>
                  <a:gd name="connsiteX9" fmla="*/ 88956 w 978642"/>
                  <a:gd name="connsiteY9" fmla="*/ 2285 h 706620"/>
                  <a:gd name="connsiteX10" fmla="*/ 336091 w 978642"/>
                  <a:gd name="connsiteY10" fmla="*/ 39355 h 706620"/>
                  <a:gd name="connsiteX11" fmla="*/ 422588 w 978642"/>
                  <a:gd name="connsiteY11" fmla="*/ 187636 h 706620"/>
                  <a:gd name="connsiteX12" fmla="*/ 607940 w 978642"/>
                  <a:gd name="connsiteY12" fmla="*/ 298847 h 706620"/>
                  <a:gd name="connsiteX13" fmla="*/ 768577 w 978642"/>
                  <a:gd name="connsiteY13" fmla="*/ 348274 h 706620"/>
                  <a:gd name="connsiteX14" fmla="*/ 978642 w 978642"/>
                  <a:gd name="connsiteY14" fmla="*/ 434772 h 706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78642" h="706620">
                    <a:moveTo>
                      <a:pt x="929215" y="422415"/>
                    </a:moveTo>
                    <a:cubicBezTo>
                      <a:pt x="879788" y="479050"/>
                      <a:pt x="830361" y="535685"/>
                      <a:pt x="793291" y="583053"/>
                    </a:cubicBezTo>
                    <a:cubicBezTo>
                      <a:pt x="756221" y="630421"/>
                      <a:pt x="750043" y="706620"/>
                      <a:pt x="706794" y="706620"/>
                    </a:cubicBezTo>
                    <a:cubicBezTo>
                      <a:pt x="663545" y="706620"/>
                      <a:pt x="579107" y="622183"/>
                      <a:pt x="533799" y="583053"/>
                    </a:cubicBezTo>
                    <a:cubicBezTo>
                      <a:pt x="488491" y="543923"/>
                      <a:pt x="469956" y="506853"/>
                      <a:pt x="434945" y="471842"/>
                    </a:cubicBezTo>
                    <a:cubicBezTo>
                      <a:pt x="399934" y="436831"/>
                      <a:pt x="385518" y="401820"/>
                      <a:pt x="323734" y="372988"/>
                    </a:cubicBezTo>
                    <a:cubicBezTo>
                      <a:pt x="261950" y="344155"/>
                      <a:pt x="113669" y="329739"/>
                      <a:pt x="64242" y="298847"/>
                    </a:cubicBezTo>
                    <a:cubicBezTo>
                      <a:pt x="14815" y="267955"/>
                      <a:pt x="37469" y="222647"/>
                      <a:pt x="27172" y="187636"/>
                    </a:cubicBezTo>
                    <a:cubicBezTo>
                      <a:pt x="16875" y="152625"/>
                      <a:pt x="-7838" y="119674"/>
                      <a:pt x="2459" y="88782"/>
                    </a:cubicBezTo>
                    <a:cubicBezTo>
                      <a:pt x="12756" y="57890"/>
                      <a:pt x="33351" y="10523"/>
                      <a:pt x="88956" y="2285"/>
                    </a:cubicBezTo>
                    <a:cubicBezTo>
                      <a:pt x="144561" y="-5953"/>
                      <a:pt x="280486" y="8463"/>
                      <a:pt x="336091" y="39355"/>
                    </a:cubicBezTo>
                    <a:cubicBezTo>
                      <a:pt x="391696" y="70247"/>
                      <a:pt x="377280" y="144387"/>
                      <a:pt x="422588" y="187636"/>
                    </a:cubicBezTo>
                    <a:cubicBezTo>
                      <a:pt x="467896" y="230885"/>
                      <a:pt x="550275" y="272074"/>
                      <a:pt x="607940" y="298847"/>
                    </a:cubicBezTo>
                    <a:cubicBezTo>
                      <a:pt x="665605" y="325620"/>
                      <a:pt x="706793" y="325620"/>
                      <a:pt x="768577" y="348274"/>
                    </a:cubicBezTo>
                    <a:cubicBezTo>
                      <a:pt x="830361" y="370928"/>
                      <a:pt x="904501" y="402850"/>
                      <a:pt x="978642" y="434772"/>
                    </a:cubicBezTo>
                  </a:path>
                </a:pathLst>
              </a:custGeom>
              <a:gradFill>
                <a:gsLst>
                  <a:gs pos="41000">
                    <a:srgbClr val="EEECE1">
                      <a:lumMod val="75000"/>
                    </a:srgbClr>
                  </a:gs>
                  <a:gs pos="71000">
                    <a:srgbClr val="EEECE1">
                      <a:lumMod val="50000"/>
                    </a:srgbClr>
                  </a:gs>
                  <a:gs pos="4000">
                    <a:srgbClr val="BAB38D"/>
                  </a:gs>
                  <a:gs pos="100000">
                    <a:srgbClr val="EEECE1">
                      <a:lumMod val="50000"/>
                    </a:srgbClr>
                  </a:gs>
                </a:gsLst>
                <a:lin ang="5400000" scaled="1"/>
              </a:gradFill>
              <a:ln w="6350" cap="flat" cmpd="sng" algn="ctr">
                <a:solidFill>
                  <a:srgbClr val="EEECE1">
                    <a:lumMod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4" name="Freeform 70">
                <a:extLst>
                  <a:ext uri="{FF2B5EF4-FFF2-40B4-BE49-F238E27FC236}">
                    <a16:creationId xmlns:a16="http://schemas.microsoft.com/office/drawing/2014/main" id="{011A9785-0786-460A-B8BC-699E57616363}"/>
                  </a:ext>
                </a:extLst>
              </p:cNvPr>
              <p:cNvSpPr/>
              <p:nvPr/>
            </p:nvSpPr>
            <p:spPr>
              <a:xfrm>
                <a:off x="3894975" y="3397956"/>
                <a:ext cx="1249142" cy="588285"/>
              </a:xfrm>
              <a:custGeom>
                <a:avLst/>
                <a:gdLst>
                  <a:gd name="connsiteX0" fmla="*/ 1249142 w 1249142"/>
                  <a:gd name="connsiteY0" fmla="*/ 202908 h 588285"/>
                  <a:gd name="connsiteX1" fmla="*/ 1175002 w 1249142"/>
                  <a:gd name="connsiteY1" fmla="*/ 363546 h 588285"/>
                  <a:gd name="connsiteX2" fmla="*/ 1175002 w 1249142"/>
                  <a:gd name="connsiteY2" fmla="*/ 536541 h 588285"/>
                  <a:gd name="connsiteX3" fmla="*/ 1162645 w 1249142"/>
                  <a:gd name="connsiteY3" fmla="*/ 585968 h 588285"/>
                  <a:gd name="connsiteX4" fmla="*/ 977294 w 1249142"/>
                  <a:gd name="connsiteY4" fmla="*/ 561254 h 588285"/>
                  <a:gd name="connsiteX5" fmla="*/ 804299 w 1249142"/>
                  <a:gd name="connsiteY5" fmla="*/ 400616 h 588285"/>
                  <a:gd name="connsiteX6" fmla="*/ 408883 w 1249142"/>
                  <a:gd name="connsiteY6" fmla="*/ 351189 h 588285"/>
                  <a:gd name="connsiteX7" fmla="*/ 149391 w 1249142"/>
                  <a:gd name="connsiteY7" fmla="*/ 301762 h 588285"/>
                  <a:gd name="connsiteX8" fmla="*/ 1110 w 1249142"/>
                  <a:gd name="connsiteY8" fmla="*/ 227622 h 588285"/>
                  <a:gd name="connsiteX9" fmla="*/ 87607 w 1249142"/>
                  <a:gd name="connsiteY9" fmla="*/ 17557 h 588285"/>
                  <a:gd name="connsiteX10" fmla="*/ 198818 w 1249142"/>
                  <a:gd name="connsiteY10" fmla="*/ 17557 h 588285"/>
                  <a:gd name="connsiteX11" fmla="*/ 445953 w 1249142"/>
                  <a:gd name="connsiteY11" fmla="*/ 66984 h 588285"/>
                  <a:gd name="connsiteX12" fmla="*/ 866083 w 1249142"/>
                  <a:gd name="connsiteY12" fmla="*/ 128768 h 588285"/>
                  <a:gd name="connsiteX13" fmla="*/ 1076148 w 1249142"/>
                  <a:gd name="connsiteY13" fmla="*/ 104054 h 588285"/>
                  <a:gd name="connsiteX14" fmla="*/ 1162645 w 1249142"/>
                  <a:gd name="connsiteY14" fmla="*/ 141124 h 588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49142" h="588285">
                    <a:moveTo>
                      <a:pt x="1249142" y="202908"/>
                    </a:moveTo>
                    <a:cubicBezTo>
                      <a:pt x="1218250" y="255424"/>
                      <a:pt x="1187359" y="307941"/>
                      <a:pt x="1175002" y="363546"/>
                    </a:cubicBezTo>
                    <a:cubicBezTo>
                      <a:pt x="1162645" y="419151"/>
                      <a:pt x="1177061" y="499471"/>
                      <a:pt x="1175002" y="536541"/>
                    </a:cubicBezTo>
                    <a:cubicBezTo>
                      <a:pt x="1172943" y="573611"/>
                      <a:pt x="1195596" y="581849"/>
                      <a:pt x="1162645" y="585968"/>
                    </a:cubicBezTo>
                    <a:cubicBezTo>
                      <a:pt x="1129694" y="590087"/>
                      <a:pt x="1037018" y="592146"/>
                      <a:pt x="977294" y="561254"/>
                    </a:cubicBezTo>
                    <a:cubicBezTo>
                      <a:pt x="917570" y="530362"/>
                      <a:pt x="899034" y="435627"/>
                      <a:pt x="804299" y="400616"/>
                    </a:cubicBezTo>
                    <a:cubicBezTo>
                      <a:pt x="709564" y="365605"/>
                      <a:pt x="518034" y="367665"/>
                      <a:pt x="408883" y="351189"/>
                    </a:cubicBezTo>
                    <a:cubicBezTo>
                      <a:pt x="299732" y="334713"/>
                      <a:pt x="217353" y="322357"/>
                      <a:pt x="149391" y="301762"/>
                    </a:cubicBezTo>
                    <a:cubicBezTo>
                      <a:pt x="81429" y="281168"/>
                      <a:pt x="11407" y="274989"/>
                      <a:pt x="1110" y="227622"/>
                    </a:cubicBezTo>
                    <a:cubicBezTo>
                      <a:pt x="-9187" y="180255"/>
                      <a:pt x="54656" y="52568"/>
                      <a:pt x="87607" y="17557"/>
                    </a:cubicBezTo>
                    <a:cubicBezTo>
                      <a:pt x="120558" y="-17454"/>
                      <a:pt x="139094" y="9319"/>
                      <a:pt x="198818" y="17557"/>
                    </a:cubicBezTo>
                    <a:cubicBezTo>
                      <a:pt x="258542" y="25795"/>
                      <a:pt x="334742" y="48449"/>
                      <a:pt x="445953" y="66984"/>
                    </a:cubicBezTo>
                    <a:cubicBezTo>
                      <a:pt x="557164" y="85519"/>
                      <a:pt x="761051" y="122590"/>
                      <a:pt x="866083" y="128768"/>
                    </a:cubicBezTo>
                    <a:cubicBezTo>
                      <a:pt x="971115" y="134946"/>
                      <a:pt x="1026721" y="101995"/>
                      <a:pt x="1076148" y="104054"/>
                    </a:cubicBezTo>
                    <a:cubicBezTo>
                      <a:pt x="1125575" y="106113"/>
                      <a:pt x="1144110" y="123618"/>
                      <a:pt x="1162645" y="141124"/>
                    </a:cubicBezTo>
                  </a:path>
                </a:pathLst>
              </a:custGeom>
              <a:gradFill>
                <a:gsLst>
                  <a:gs pos="41000">
                    <a:srgbClr val="EEECE1">
                      <a:lumMod val="75000"/>
                    </a:srgbClr>
                  </a:gs>
                  <a:gs pos="71000">
                    <a:srgbClr val="EEECE1">
                      <a:lumMod val="50000"/>
                    </a:srgbClr>
                  </a:gs>
                  <a:gs pos="4000">
                    <a:srgbClr val="BAB38D"/>
                  </a:gs>
                  <a:gs pos="100000">
                    <a:srgbClr val="EEECE1">
                      <a:lumMod val="50000"/>
                    </a:srgbClr>
                  </a:gs>
                </a:gsLst>
                <a:lin ang="5400000" scaled="1"/>
              </a:gradFill>
              <a:ln w="6350" cap="flat" cmpd="sng" algn="ctr">
                <a:solidFill>
                  <a:srgbClr val="EEECE1">
                    <a:lumMod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5" name="Freeform 71">
                <a:extLst>
                  <a:ext uri="{FF2B5EF4-FFF2-40B4-BE49-F238E27FC236}">
                    <a16:creationId xmlns:a16="http://schemas.microsoft.com/office/drawing/2014/main" id="{099E9732-92D9-4997-8C96-4ECF9559952B}"/>
                  </a:ext>
                </a:extLst>
              </p:cNvPr>
              <p:cNvSpPr/>
              <p:nvPr/>
            </p:nvSpPr>
            <p:spPr>
              <a:xfrm>
                <a:off x="3579977" y="4172493"/>
                <a:ext cx="1354947" cy="389224"/>
              </a:xfrm>
              <a:custGeom>
                <a:avLst/>
                <a:gdLst>
                  <a:gd name="connsiteX0" fmla="*/ 1352620 w 1354947"/>
                  <a:gd name="connsiteY0" fmla="*/ 67806 h 389224"/>
                  <a:gd name="connsiteX1" fmla="*/ 1352620 w 1354947"/>
                  <a:gd name="connsiteY1" fmla="*/ 277871 h 389224"/>
                  <a:gd name="connsiteX2" fmla="*/ 1352620 w 1354947"/>
                  <a:gd name="connsiteY2" fmla="*/ 352012 h 389224"/>
                  <a:gd name="connsiteX3" fmla="*/ 1327906 w 1354947"/>
                  <a:gd name="connsiteY3" fmla="*/ 389082 h 389224"/>
                  <a:gd name="connsiteX4" fmla="*/ 1093128 w 1354947"/>
                  <a:gd name="connsiteY4" fmla="*/ 339655 h 389224"/>
                  <a:gd name="connsiteX5" fmla="*/ 957203 w 1354947"/>
                  <a:gd name="connsiteY5" fmla="*/ 327298 h 389224"/>
                  <a:gd name="connsiteX6" fmla="*/ 487647 w 1354947"/>
                  <a:gd name="connsiteY6" fmla="*/ 314941 h 389224"/>
                  <a:gd name="connsiteX7" fmla="*/ 154014 w 1354947"/>
                  <a:gd name="connsiteY7" fmla="*/ 302585 h 389224"/>
                  <a:gd name="connsiteX8" fmla="*/ 5733 w 1354947"/>
                  <a:gd name="connsiteY8" fmla="*/ 314941 h 389224"/>
                  <a:gd name="connsiteX9" fmla="*/ 30447 w 1354947"/>
                  <a:gd name="connsiteY9" fmla="*/ 141947 h 389224"/>
                  <a:gd name="connsiteX10" fmla="*/ 30447 w 1354947"/>
                  <a:gd name="connsiteY10" fmla="*/ 6023 h 389224"/>
                  <a:gd name="connsiteX11" fmla="*/ 413506 w 1354947"/>
                  <a:gd name="connsiteY11" fmla="*/ 30736 h 389224"/>
                  <a:gd name="connsiteX12" fmla="*/ 747139 w 1354947"/>
                  <a:gd name="connsiteY12" fmla="*/ 92520 h 389224"/>
                  <a:gd name="connsiteX13" fmla="*/ 981917 w 1354947"/>
                  <a:gd name="connsiteY13" fmla="*/ 92520 h 389224"/>
                  <a:gd name="connsiteX14" fmla="*/ 1167268 w 1354947"/>
                  <a:gd name="connsiteY14" fmla="*/ 55450 h 38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54947" h="389224">
                    <a:moveTo>
                      <a:pt x="1352620" y="67806"/>
                    </a:moveTo>
                    <a:lnTo>
                      <a:pt x="1352620" y="277871"/>
                    </a:lnTo>
                    <a:cubicBezTo>
                      <a:pt x="1352620" y="325239"/>
                      <a:pt x="1356739" y="333477"/>
                      <a:pt x="1352620" y="352012"/>
                    </a:cubicBezTo>
                    <a:cubicBezTo>
                      <a:pt x="1348501" y="370547"/>
                      <a:pt x="1371155" y="391142"/>
                      <a:pt x="1327906" y="389082"/>
                    </a:cubicBezTo>
                    <a:cubicBezTo>
                      <a:pt x="1284657" y="387023"/>
                      <a:pt x="1154912" y="349952"/>
                      <a:pt x="1093128" y="339655"/>
                    </a:cubicBezTo>
                    <a:cubicBezTo>
                      <a:pt x="1031344" y="329358"/>
                      <a:pt x="1058116" y="331417"/>
                      <a:pt x="957203" y="327298"/>
                    </a:cubicBezTo>
                    <a:cubicBezTo>
                      <a:pt x="856290" y="323179"/>
                      <a:pt x="487647" y="314941"/>
                      <a:pt x="487647" y="314941"/>
                    </a:cubicBezTo>
                    <a:cubicBezTo>
                      <a:pt x="353782" y="310822"/>
                      <a:pt x="234333" y="302585"/>
                      <a:pt x="154014" y="302585"/>
                    </a:cubicBezTo>
                    <a:cubicBezTo>
                      <a:pt x="73695" y="302585"/>
                      <a:pt x="26327" y="341714"/>
                      <a:pt x="5733" y="314941"/>
                    </a:cubicBezTo>
                    <a:cubicBezTo>
                      <a:pt x="-14861" y="288168"/>
                      <a:pt x="26328" y="193433"/>
                      <a:pt x="30447" y="141947"/>
                    </a:cubicBezTo>
                    <a:cubicBezTo>
                      <a:pt x="34566" y="90461"/>
                      <a:pt x="-33396" y="24558"/>
                      <a:pt x="30447" y="6023"/>
                    </a:cubicBezTo>
                    <a:cubicBezTo>
                      <a:pt x="94290" y="-12512"/>
                      <a:pt x="294057" y="16320"/>
                      <a:pt x="413506" y="30736"/>
                    </a:cubicBezTo>
                    <a:cubicBezTo>
                      <a:pt x="532955" y="45152"/>
                      <a:pt x="652404" y="82223"/>
                      <a:pt x="747139" y="92520"/>
                    </a:cubicBezTo>
                    <a:cubicBezTo>
                      <a:pt x="841874" y="102817"/>
                      <a:pt x="911896" y="98698"/>
                      <a:pt x="981917" y="92520"/>
                    </a:cubicBezTo>
                    <a:cubicBezTo>
                      <a:pt x="1051938" y="86342"/>
                      <a:pt x="1109603" y="70896"/>
                      <a:pt x="1167268" y="55450"/>
                    </a:cubicBezTo>
                  </a:path>
                </a:pathLst>
              </a:custGeom>
              <a:gradFill>
                <a:gsLst>
                  <a:gs pos="41000">
                    <a:srgbClr val="EEECE1">
                      <a:lumMod val="75000"/>
                    </a:srgbClr>
                  </a:gs>
                  <a:gs pos="71000">
                    <a:srgbClr val="EEECE1">
                      <a:lumMod val="50000"/>
                    </a:srgbClr>
                  </a:gs>
                  <a:gs pos="4000">
                    <a:srgbClr val="BAB38D"/>
                  </a:gs>
                  <a:gs pos="100000">
                    <a:srgbClr val="EEECE1">
                      <a:lumMod val="50000"/>
                    </a:srgbClr>
                  </a:gs>
                </a:gsLst>
                <a:lin ang="5400000" scaled="1"/>
              </a:gradFill>
              <a:ln w="6350" cap="flat" cmpd="sng" algn="ctr">
                <a:solidFill>
                  <a:srgbClr val="EEECE1">
                    <a:lumMod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6" name="Freeform 72">
                <a:extLst>
                  <a:ext uri="{FF2B5EF4-FFF2-40B4-BE49-F238E27FC236}">
                    <a16:creationId xmlns:a16="http://schemas.microsoft.com/office/drawing/2014/main" id="{DF5A615A-8DD1-4423-83F0-044832CA214D}"/>
                  </a:ext>
                </a:extLst>
              </p:cNvPr>
              <p:cNvSpPr/>
              <p:nvPr/>
            </p:nvSpPr>
            <p:spPr>
              <a:xfrm>
                <a:off x="3916726" y="4755615"/>
                <a:ext cx="1273692" cy="502298"/>
              </a:xfrm>
              <a:custGeom>
                <a:avLst/>
                <a:gdLst>
                  <a:gd name="connsiteX0" fmla="*/ 1244226 w 1273692"/>
                  <a:gd name="connsiteY0" fmla="*/ 30801 h 502298"/>
                  <a:gd name="connsiteX1" fmla="*/ 1207155 w 1273692"/>
                  <a:gd name="connsiteY1" fmla="*/ 166726 h 502298"/>
                  <a:gd name="connsiteX2" fmla="*/ 1268939 w 1273692"/>
                  <a:gd name="connsiteY2" fmla="*/ 327364 h 502298"/>
                  <a:gd name="connsiteX3" fmla="*/ 1231869 w 1273692"/>
                  <a:gd name="connsiteY3" fmla="*/ 339720 h 502298"/>
                  <a:gd name="connsiteX4" fmla="*/ 935307 w 1273692"/>
                  <a:gd name="connsiteY4" fmla="*/ 339720 h 502298"/>
                  <a:gd name="connsiteX5" fmla="*/ 614031 w 1273692"/>
                  <a:gd name="connsiteY5" fmla="*/ 389147 h 502298"/>
                  <a:gd name="connsiteX6" fmla="*/ 305112 w 1273692"/>
                  <a:gd name="connsiteY6" fmla="*/ 426218 h 502298"/>
                  <a:gd name="connsiteX7" fmla="*/ 45620 w 1273692"/>
                  <a:gd name="connsiteY7" fmla="*/ 500358 h 502298"/>
                  <a:gd name="connsiteX8" fmla="*/ 20907 w 1273692"/>
                  <a:gd name="connsiteY8" fmla="*/ 339720 h 502298"/>
                  <a:gd name="connsiteX9" fmla="*/ 8550 w 1273692"/>
                  <a:gd name="connsiteY9" fmla="*/ 203796 h 502298"/>
                  <a:gd name="connsiteX10" fmla="*/ 156831 w 1273692"/>
                  <a:gd name="connsiteY10" fmla="*/ 154369 h 502298"/>
                  <a:gd name="connsiteX11" fmla="*/ 354539 w 1273692"/>
                  <a:gd name="connsiteY11" fmla="*/ 154369 h 502298"/>
                  <a:gd name="connsiteX12" fmla="*/ 490463 w 1273692"/>
                  <a:gd name="connsiteY12" fmla="*/ 154369 h 502298"/>
                  <a:gd name="connsiteX13" fmla="*/ 663458 w 1273692"/>
                  <a:gd name="connsiteY13" fmla="*/ 142012 h 502298"/>
                  <a:gd name="connsiteX14" fmla="*/ 960020 w 1273692"/>
                  <a:gd name="connsiteY14" fmla="*/ 92585 h 502298"/>
                  <a:gd name="connsiteX15" fmla="*/ 1157728 w 1273692"/>
                  <a:gd name="connsiteY15" fmla="*/ 6088 h 502298"/>
                  <a:gd name="connsiteX16" fmla="*/ 1244226 w 1273692"/>
                  <a:gd name="connsiteY16" fmla="*/ 30801 h 502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73692" h="502298">
                    <a:moveTo>
                      <a:pt x="1244226" y="30801"/>
                    </a:moveTo>
                    <a:cubicBezTo>
                      <a:pt x="1252464" y="57574"/>
                      <a:pt x="1203036" y="117299"/>
                      <a:pt x="1207155" y="166726"/>
                    </a:cubicBezTo>
                    <a:cubicBezTo>
                      <a:pt x="1211274" y="216153"/>
                      <a:pt x="1264820" y="298532"/>
                      <a:pt x="1268939" y="327364"/>
                    </a:cubicBezTo>
                    <a:cubicBezTo>
                      <a:pt x="1273058" y="356196"/>
                      <a:pt x="1287474" y="337661"/>
                      <a:pt x="1231869" y="339720"/>
                    </a:cubicBezTo>
                    <a:cubicBezTo>
                      <a:pt x="1176264" y="341779"/>
                      <a:pt x="1038280" y="331482"/>
                      <a:pt x="935307" y="339720"/>
                    </a:cubicBezTo>
                    <a:cubicBezTo>
                      <a:pt x="832334" y="347958"/>
                      <a:pt x="719063" y="374731"/>
                      <a:pt x="614031" y="389147"/>
                    </a:cubicBezTo>
                    <a:cubicBezTo>
                      <a:pt x="508998" y="403563"/>
                      <a:pt x="399847" y="407683"/>
                      <a:pt x="305112" y="426218"/>
                    </a:cubicBezTo>
                    <a:cubicBezTo>
                      <a:pt x="210377" y="444753"/>
                      <a:pt x="92987" y="514774"/>
                      <a:pt x="45620" y="500358"/>
                    </a:cubicBezTo>
                    <a:cubicBezTo>
                      <a:pt x="-1748" y="485942"/>
                      <a:pt x="27085" y="389147"/>
                      <a:pt x="20907" y="339720"/>
                    </a:cubicBezTo>
                    <a:cubicBezTo>
                      <a:pt x="14729" y="290293"/>
                      <a:pt x="-14104" y="234688"/>
                      <a:pt x="8550" y="203796"/>
                    </a:cubicBezTo>
                    <a:cubicBezTo>
                      <a:pt x="31204" y="172904"/>
                      <a:pt x="99166" y="162607"/>
                      <a:pt x="156831" y="154369"/>
                    </a:cubicBezTo>
                    <a:cubicBezTo>
                      <a:pt x="214496" y="146131"/>
                      <a:pt x="354539" y="154369"/>
                      <a:pt x="354539" y="154369"/>
                    </a:cubicBezTo>
                    <a:cubicBezTo>
                      <a:pt x="410144" y="154369"/>
                      <a:pt x="438977" y="156428"/>
                      <a:pt x="490463" y="154369"/>
                    </a:cubicBezTo>
                    <a:cubicBezTo>
                      <a:pt x="541949" y="152310"/>
                      <a:pt x="585198" y="152309"/>
                      <a:pt x="663458" y="142012"/>
                    </a:cubicBezTo>
                    <a:cubicBezTo>
                      <a:pt x="741718" y="131715"/>
                      <a:pt x="877642" y="115239"/>
                      <a:pt x="960020" y="92585"/>
                    </a:cubicBezTo>
                    <a:cubicBezTo>
                      <a:pt x="1042398" y="69931"/>
                      <a:pt x="1108301" y="20504"/>
                      <a:pt x="1157728" y="6088"/>
                    </a:cubicBezTo>
                    <a:cubicBezTo>
                      <a:pt x="1207155" y="-8328"/>
                      <a:pt x="1235988" y="4028"/>
                      <a:pt x="1244226" y="30801"/>
                    </a:cubicBezTo>
                    <a:close/>
                  </a:path>
                </a:pathLst>
              </a:custGeom>
              <a:gradFill>
                <a:gsLst>
                  <a:gs pos="41000">
                    <a:srgbClr val="EEECE1">
                      <a:lumMod val="75000"/>
                    </a:srgbClr>
                  </a:gs>
                  <a:gs pos="71000">
                    <a:srgbClr val="EEECE1">
                      <a:lumMod val="50000"/>
                    </a:srgbClr>
                  </a:gs>
                  <a:gs pos="4000">
                    <a:srgbClr val="BAB38D"/>
                  </a:gs>
                  <a:gs pos="100000">
                    <a:srgbClr val="EEECE1">
                      <a:lumMod val="50000"/>
                    </a:srgbClr>
                  </a:gs>
                </a:gsLst>
                <a:lin ang="5400000" scaled="1"/>
              </a:gradFill>
              <a:ln w="6350" cap="flat" cmpd="sng" algn="ctr">
                <a:solidFill>
                  <a:srgbClr val="EEECE1">
                    <a:lumMod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7" name="Freeform 73">
                <a:extLst>
                  <a:ext uri="{FF2B5EF4-FFF2-40B4-BE49-F238E27FC236}">
                    <a16:creationId xmlns:a16="http://schemas.microsoft.com/office/drawing/2014/main" id="{805ECDAD-086E-46DD-96B1-7125EBF67140}"/>
                  </a:ext>
                </a:extLst>
              </p:cNvPr>
              <p:cNvSpPr/>
              <p:nvPr/>
            </p:nvSpPr>
            <p:spPr>
              <a:xfrm>
                <a:off x="4519546" y="5316779"/>
                <a:ext cx="1010068" cy="651122"/>
              </a:xfrm>
              <a:custGeom>
                <a:avLst/>
                <a:gdLst>
                  <a:gd name="connsiteX0" fmla="*/ 910288 w 1010068"/>
                  <a:gd name="connsiteY0" fmla="*/ 2918 h 651122"/>
                  <a:gd name="connsiteX1" fmla="*/ 897932 w 1010068"/>
                  <a:gd name="connsiteY1" fmla="*/ 126485 h 651122"/>
                  <a:gd name="connsiteX2" fmla="*/ 1009142 w 1010068"/>
                  <a:gd name="connsiteY2" fmla="*/ 274766 h 651122"/>
                  <a:gd name="connsiteX3" fmla="*/ 935002 w 1010068"/>
                  <a:gd name="connsiteY3" fmla="*/ 373620 h 651122"/>
                  <a:gd name="connsiteX4" fmla="*/ 675510 w 1010068"/>
                  <a:gd name="connsiteY4" fmla="*/ 435404 h 651122"/>
                  <a:gd name="connsiteX5" fmla="*/ 453088 w 1010068"/>
                  <a:gd name="connsiteY5" fmla="*/ 497188 h 651122"/>
                  <a:gd name="connsiteX6" fmla="*/ 205953 w 1010068"/>
                  <a:gd name="connsiteY6" fmla="*/ 608399 h 651122"/>
                  <a:gd name="connsiteX7" fmla="*/ 32959 w 1010068"/>
                  <a:gd name="connsiteY7" fmla="*/ 645469 h 651122"/>
                  <a:gd name="connsiteX8" fmla="*/ 20602 w 1010068"/>
                  <a:gd name="connsiteY8" fmla="*/ 497188 h 651122"/>
                  <a:gd name="connsiteX9" fmla="*/ 20602 w 1010068"/>
                  <a:gd name="connsiteY9" fmla="*/ 398334 h 651122"/>
                  <a:gd name="connsiteX10" fmla="*/ 292451 w 1010068"/>
                  <a:gd name="connsiteY10" fmla="*/ 299480 h 651122"/>
                  <a:gd name="connsiteX11" fmla="*/ 514872 w 1010068"/>
                  <a:gd name="connsiteY11" fmla="*/ 200626 h 651122"/>
                  <a:gd name="connsiteX12" fmla="*/ 675510 w 1010068"/>
                  <a:gd name="connsiteY12" fmla="*/ 77058 h 651122"/>
                  <a:gd name="connsiteX13" fmla="*/ 786721 w 1010068"/>
                  <a:gd name="connsiteY13" fmla="*/ 39988 h 651122"/>
                  <a:gd name="connsiteX14" fmla="*/ 910288 w 1010068"/>
                  <a:gd name="connsiteY14" fmla="*/ 2918 h 651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0068" h="651122">
                    <a:moveTo>
                      <a:pt x="910288" y="2918"/>
                    </a:moveTo>
                    <a:cubicBezTo>
                      <a:pt x="928823" y="17334"/>
                      <a:pt x="881456" y="81177"/>
                      <a:pt x="897932" y="126485"/>
                    </a:cubicBezTo>
                    <a:cubicBezTo>
                      <a:pt x="914408" y="171793"/>
                      <a:pt x="1002964" y="233577"/>
                      <a:pt x="1009142" y="274766"/>
                    </a:cubicBezTo>
                    <a:cubicBezTo>
                      <a:pt x="1015320" y="315955"/>
                      <a:pt x="990607" y="346847"/>
                      <a:pt x="935002" y="373620"/>
                    </a:cubicBezTo>
                    <a:cubicBezTo>
                      <a:pt x="879397" y="400393"/>
                      <a:pt x="755829" y="414809"/>
                      <a:pt x="675510" y="435404"/>
                    </a:cubicBezTo>
                    <a:cubicBezTo>
                      <a:pt x="595191" y="455999"/>
                      <a:pt x="531347" y="468356"/>
                      <a:pt x="453088" y="497188"/>
                    </a:cubicBezTo>
                    <a:cubicBezTo>
                      <a:pt x="374829" y="526020"/>
                      <a:pt x="275974" y="583686"/>
                      <a:pt x="205953" y="608399"/>
                    </a:cubicBezTo>
                    <a:cubicBezTo>
                      <a:pt x="135932" y="633112"/>
                      <a:pt x="63851" y="664004"/>
                      <a:pt x="32959" y="645469"/>
                    </a:cubicBezTo>
                    <a:cubicBezTo>
                      <a:pt x="2067" y="626934"/>
                      <a:pt x="22661" y="538377"/>
                      <a:pt x="20602" y="497188"/>
                    </a:cubicBezTo>
                    <a:cubicBezTo>
                      <a:pt x="18543" y="455999"/>
                      <a:pt x="-24706" y="431285"/>
                      <a:pt x="20602" y="398334"/>
                    </a:cubicBezTo>
                    <a:cubicBezTo>
                      <a:pt x="65910" y="365383"/>
                      <a:pt x="210073" y="332431"/>
                      <a:pt x="292451" y="299480"/>
                    </a:cubicBezTo>
                    <a:cubicBezTo>
                      <a:pt x="374829" y="266529"/>
                      <a:pt x="451029" y="237696"/>
                      <a:pt x="514872" y="200626"/>
                    </a:cubicBezTo>
                    <a:cubicBezTo>
                      <a:pt x="578715" y="163556"/>
                      <a:pt x="630202" y="103831"/>
                      <a:pt x="675510" y="77058"/>
                    </a:cubicBezTo>
                    <a:cubicBezTo>
                      <a:pt x="720818" y="50285"/>
                      <a:pt x="749651" y="48226"/>
                      <a:pt x="786721" y="39988"/>
                    </a:cubicBezTo>
                    <a:cubicBezTo>
                      <a:pt x="823791" y="31750"/>
                      <a:pt x="891753" y="-11498"/>
                      <a:pt x="910288" y="2918"/>
                    </a:cubicBezTo>
                    <a:close/>
                  </a:path>
                </a:pathLst>
              </a:custGeom>
              <a:gradFill>
                <a:gsLst>
                  <a:gs pos="41000">
                    <a:srgbClr val="EEECE1">
                      <a:lumMod val="75000"/>
                    </a:srgbClr>
                  </a:gs>
                  <a:gs pos="71000">
                    <a:srgbClr val="EEECE1">
                      <a:lumMod val="50000"/>
                    </a:srgbClr>
                  </a:gs>
                  <a:gs pos="4000">
                    <a:srgbClr val="BAB38D"/>
                  </a:gs>
                  <a:gs pos="100000">
                    <a:srgbClr val="EEECE1">
                      <a:lumMod val="50000"/>
                    </a:srgbClr>
                  </a:gs>
                </a:gsLst>
                <a:lin ang="5400000" scaled="1"/>
              </a:gradFill>
              <a:ln w="6350" cap="flat" cmpd="sng" algn="ctr">
                <a:solidFill>
                  <a:srgbClr val="EEECE1">
                    <a:lumMod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158" name="Group 157">
                <a:extLst>
                  <a:ext uri="{FF2B5EF4-FFF2-40B4-BE49-F238E27FC236}">
                    <a16:creationId xmlns:a16="http://schemas.microsoft.com/office/drawing/2014/main" id="{483A984D-A279-4C76-A38B-131C6528979E}"/>
                  </a:ext>
                </a:extLst>
              </p:cNvPr>
              <p:cNvGrpSpPr/>
              <p:nvPr/>
            </p:nvGrpSpPr>
            <p:grpSpPr>
              <a:xfrm>
                <a:off x="4919322" y="3062635"/>
                <a:ext cx="3811382" cy="2562640"/>
                <a:chOff x="5325312" y="-35011"/>
                <a:chExt cx="3811382" cy="2562640"/>
              </a:xfrm>
              <a:gradFill>
                <a:gsLst>
                  <a:gs pos="16000">
                    <a:srgbClr val="EEECE1">
                      <a:lumMod val="50000"/>
                    </a:srgbClr>
                  </a:gs>
                  <a:gs pos="34000">
                    <a:srgbClr val="EEECE1">
                      <a:lumMod val="90000"/>
                    </a:srgbClr>
                  </a:gs>
                  <a:gs pos="82000">
                    <a:srgbClr val="EEECE1">
                      <a:lumMod val="75000"/>
                    </a:srgbClr>
                  </a:gs>
                  <a:gs pos="62071">
                    <a:srgbClr val="EEECE1">
                      <a:lumMod val="50000"/>
                    </a:srgbClr>
                  </a:gs>
                  <a:gs pos="53000">
                    <a:srgbClr val="EEECE1">
                      <a:lumMod val="75000"/>
                    </a:srgbClr>
                  </a:gs>
                  <a:gs pos="42000">
                    <a:srgbClr val="EEECE1">
                      <a:lumMod val="50000"/>
                    </a:srgbClr>
                  </a:gs>
                  <a:gs pos="4000">
                    <a:srgbClr val="BAB38D"/>
                  </a:gs>
                  <a:gs pos="100000">
                    <a:srgbClr val="EEECE1">
                      <a:lumMod val="50000"/>
                    </a:srgbClr>
                  </a:gs>
                </a:gsLst>
                <a:lin ang="5400000" scaled="1"/>
              </a:gradFill>
            </p:grpSpPr>
            <p:grpSp>
              <p:nvGrpSpPr>
                <p:cNvPr id="168" name="Group 167">
                  <a:extLst>
                    <a:ext uri="{FF2B5EF4-FFF2-40B4-BE49-F238E27FC236}">
                      <a16:creationId xmlns:a16="http://schemas.microsoft.com/office/drawing/2014/main" id="{18F774AE-872D-490F-B743-8896580DAE26}"/>
                    </a:ext>
                  </a:extLst>
                </p:cNvPr>
                <p:cNvGrpSpPr/>
                <p:nvPr/>
              </p:nvGrpSpPr>
              <p:grpSpPr>
                <a:xfrm>
                  <a:off x="5325312" y="-35011"/>
                  <a:ext cx="3811382" cy="2562640"/>
                  <a:chOff x="5332618" y="2959780"/>
                  <a:chExt cx="3811382" cy="2562640"/>
                </a:xfrm>
                <a:grpFill/>
              </p:grpSpPr>
              <p:sp>
                <p:nvSpPr>
                  <p:cNvPr id="173" name="Freeform 93">
                    <a:extLst>
                      <a:ext uri="{FF2B5EF4-FFF2-40B4-BE49-F238E27FC236}">
                        <a16:creationId xmlns:a16="http://schemas.microsoft.com/office/drawing/2014/main" id="{73C9BB42-81F8-4D66-82C2-F245D25D1D4E}"/>
                      </a:ext>
                    </a:extLst>
                  </p:cNvPr>
                  <p:cNvSpPr/>
                  <p:nvPr/>
                </p:nvSpPr>
                <p:spPr>
                  <a:xfrm>
                    <a:off x="5332618" y="2959780"/>
                    <a:ext cx="3811382" cy="2562640"/>
                  </a:xfrm>
                  <a:custGeom>
                    <a:avLst/>
                    <a:gdLst>
                      <a:gd name="connsiteX0" fmla="*/ 3289186 w 3811382"/>
                      <a:gd name="connsiteY0" fmla="*/ 964018 h 2562640"/>
                      <a:gd name="connsiteX1" fmla="*/ 2560137 w 3811382"/>
                      <a:gd name="connsiteY1" fmla="*/ 1062872 h 2562640"/>
                      <a:gd name="connsiteX2" fmla="*/ 2387143 w 3811382"/>
                      <a:gd name="connsiteY2" fmla="*/ 914591 h 2562640"/>
                      <a:gd name="connsiteX3" fmla="*/ 2140008 w 3811382"/>
                      <a:gd name="connsiteY3" fmla="*/ 618029 h 2562640"/>
                      <a:gd name="connsiteX4" fmla="*/ 1954656 w 3811382"/>
                      <a:gd name="connsiteY4" fmla="*/ 445034 h 2562640"/>
                      <a:gd name="connsiteX5" fmla="*/ 1571597 w 3811382"/>
                      <a:gd name="connsiteY5" fmla="*/ 222613 h 2562640"/>
                      <a:gd name="connsiteX6" fmla="*/ 1361532 w 3811382"/>
                      <a:gd name="connsiteY6" fmla="*/ 49618 h 2562640"/>
                      <a:gd name="connsiteX7" fmla="*/ 1102040 w 3811382"/>
                      <a:gd name="connsiteY7" fmla="*/ 191 h 2562640"/>
                      <a:gd name="connsiteX8" fmla="*/ 1015543 w 3811382"/>
                      <a:gd name="connsiteY8" fmla="*/ 61975 h 2562640"/>
                      <a:gd name="connsiteX9" fmla="*/ 929045 w 3811382"/>
                      <a:gd name="connsiteY9" fmla="*/ 259683 h 2562640"/>
                      <a:gd name="connsiteX10" fmla="*/ 1225608 w 3811382"/>
                      <a:gd name="connsiteY10" fmla="*/ 432678 h 2562640"/>
                      <a:gd name="connsiteX11" fmla="*/ 1485099 w 3811382"/>
                      <a:gd name="connsiteY11" fmla="*/ 519175 h 2562640"/>
                      <a:gd name="connsiteX12" fmla="*/ 1695164 w 3811382"/>
                      <a:gd name="connsiteY12" fmla="*/ 642742 h 2562640"/>
                      <a:gd name="connsiteX13" fmla="*/ 1794018 w 3811382"/>
                      <a:gd name="connsiteY13" fmla="*/ 753953 h 2562640"/>
                      <a:gd name="connsiteX14" fmla="*/ 1719878 w 3811382"/>
                      <a:gd name="connsiteY14" fmla="*/ 889878 h 2562640"/>
                      <a:gd name="connsiteX15" fmla="*/ 1262678 w 3811382"/>
                      <a:gd name="connsiteY15" fmla="*/ 852807 h 2562640"/>
                      <a:gd name="connsiteX16" fmla="*/ 941402 w 3811382"/>
                      <a:gd name="connsiteY16" fmla="*/ 791024 h 2562640"/>
                      <a:gd name="connsiteX17" fmla="*/ 583056 w 3811382"/>
                      <a:gd name="connsiteY17" fmla="*/ 679813 h 2562640"/>
                      <a:gd name="connsiteX18" fmla="*/ 459489 w 3811382"/>
                      <a:gd name="connsiteY18" fmla="*/ 605672 h 2562640"/>
                      <a:gd name="connsiteX19" fmla="*/ 261781 w 3811382"/>
                      <a:gd name="connsiteY19" fmla="*/ 556245 h 2562640"/>
                      <a:gd name="connsiteX20" fmla="*/ 162926 w 3811382"/>
                      <a:gd name="connsiteY20" fmla="*/ 593315 h 2562640"/>
                      <a:gd name="connsiteX21" fmla="*/ 125856 w 3811382"/>
                      <a:gd name="connsiteY21" fmla="*/ 704526 h 2562640"/>
                      <a:gd name="connsiteX22" fmla="*/ 113499 w 3811382"/>
                      <a:gd name="connsiteY22" fmla="*/ 852807 h 2562640"/>
                      <a:gd name="connsiteX23" fmla="*/ 249424 w 3811382"/>
                      <a:gd name="connsiteY23" fmla="*/ 976375 h 2562640"/>
                      <a:gd name="connsiteX24" fmla="*/ 508916 w 3811382"/>
                      <a:gd name="connsiteY24" fmla="*/ 1050515 h 2562640"/>
                      <a:gd name="connsiteX25" fmla="*/ 867262 w 3811382"/>
                      <a:gd name="connsiteY25" fmla="*/ 1038159 h 2562640"/>
                      <a:gd name="connsiteX26" fmla="*/ 1225608 w 3811382"/>
                      <a:gd name="connsiteY26" fmla="*/ 1112299 h 2562640"/>
                      <a:gd name="connsiteX27" fmla="*/ 1608667 w 3811382"/>
                      <a:gd name="connsiteY27" fmla="*/ 1248224 h 2562640"/>
                      <a:gd name="connsiteX28" fmla="*/ 1682808 w 3811382"/>
                      <a:gd name="connsiteY28" fmla="*/ 1310007 h 2562640"/>
                      <a:gd name="connsiteX29" fmla="*/ 1410959 w 3811382"/>
                      <a:gd name="connsiteY29" fmla="*/ 1347078 h 2562640"/>
                      <a:gd name="connsiteX30" fmla="*/ 1003186 w 3811382"/>
                      <a:gd name="connsiteY30" fmla="*/ 1359434 h 2562640"/>
                      <a:gd name="connsiteX31" fmla="*/ 669554 w 3811382"/>
                      <a:gd name="connsiteY31" fmla="*/ 1297651 h 2562640"/>
                      <a:gd name="connsiteX32" fmla="*/ 459489 w 3811382"/>
                      <a:gd name="connsiteY32" fmla="*/ 1223510 h 2562640"/>
                      <a:gd name="connsiteX33" fmla="*/ 212354 w 3811382"/>
                      <a:gd name="connsiteY33" fmla="*/ 1186440 h 2562640"/>
                      <a:gd name="connsiteX34" fmla="*/ 14645 w 3811382"/>
                      <a:gd name="connsiteY34" fmla="*/ 1260580 h 2562640"/>
                      <a:gd name="connsiteX35" fmla="*/ 14645 w 3811382"/>
                      <a:gd name="connsiteY35" fmla="*/ 1483002 h 2562640"/>
                      <a:gd name="connsiteX36" fmla="*/ 14645 w 3811382"/>
                      <a:gd name="connsiteY36" fmla="*/ 1532429 h 2562640"/>
                      <a:gd name="connsiteX37" fmla="*/ 212354 w 3811382"/>
                      <a:gd name="connsiteY37" fmla="*/ 1594213 h 2562640"/>
                      <a:gd name="connsiteX38" fmla="*/ 323564 w 3811382"/>
                      <a:gd name="connsiteY38" fmla="*/ 1643640 h 2562640"/>
                      <a:gd name="connsiteX39" fmla="*/ 756051 w 3811382"/>
                      <a:gd name="connsiteY39" fmla="*/ 1618926 h 2562640"/>
                      <a:gd name="connsiteX40" fmla="*/ 1089683 w 3811382"/>
                      <a:gd name="connsiteY40" fmla="*/ 1618926 h 2562640"/>
                      <a:gd name="connsiteX41" fmla="*/ 1423316 w 3811382"/>
                      <a:gd name="connsiteY41" fmla="*/ 1655997 h 2562640"/>
                      <a:gd name="connsiteX42" fmla="*/ 1670451 w 3811382"/>
                      <a:gd name="connsiteY42" fmla="*/ 1655997 h 2562640"/>
                      <a:gd name="connsiteX43" fmla="*/ 1410959 w 3811382"/>
                      <a:gd name="connsiteY43" fmla="*/ 1705424 h 2562640"/>
                      <a:gd name="connsiteX44" fmla="*/ 1064970 w 3811382"/>
                      <a:gd name="connsiteY44" fmla="*/ 1754851 h 2562640"/>
                      <a:gd name="connsiteX45" fmla="*/ 805478 w 3811382"/>
                      <a:gd name="connsiteY45" fmla="*/ 1754851 h 2562640"/>
                      <a:gd name="connsiteX46" fmla="*/ 521272 w 3811382"/>
                      <a:gd name="connsiteY46" fmla="*/ 1693067 h 2562640"/>
                      <a:gd name="connsiteX47" fmla="*/ 335921 w 3811382"/>
                      <a:gd name="connsiteY47" fmla="*/ 1693067 h 2562640"/>
                      <a:gd name="connsiteX48" fmla="*/ 237067 w 3811382"/>
                      <a:gd name="connsiteY48" fmla="*/ 1754851 h 2562640"/>
                      <a:gd name="connsiteX49" fmla="*/ 212354 w 3811382"/>
                      <a:gd name="connsiteY49" fmla="*/ 1903132 h 2562640"/>
                      <a:gd name="connsiteX50" fmla="*/ 212354 w 3811382"/>
                      <a:gd name="connsiteY50" fmla="*/ 1989629 h 2562640"/>
                      <a:gd name="connsiteX51" fmla="*/ 323564 w 3811382"/>
                      <a:gd name="connsiteY51" fmla="*/ 2026699 h 2562640"/>
                      <a:gd name="connsiteX52" fmla="*/ 583056 w 3811382"/>
                      <a:gd name="connsiteY52" fmla="*/ 2039056 h 2562640"/>
                      <a:gd name="connsiteX53" fmla="*/ 867262 w 3811382"/>
                      <a:gd name="connsiteY53" fmla="*/ 1964915 h 2562640"/>
                      <a:gd name="connsiteX54" fmla="*/ 1139110 w 3811382"/>
                      <a:gd name="connsiteY54" fmla="*/ 1927845 h 2562640"/>
                      <a:gd name="connsiteX55" fmla="*/ 1398602 w 3811382"/>
                      <a:gd name="connsiteY55" fmla="*/ 1927845 h 2562640"/>
                      <a:gd name="connsiteX56" fmla="*/ 1621024 w 3811382"/>
                      <a:gd name="connsiteY56" fmla="*/ 1940202 h 2562640"/>
                      <a:gd name="connsiteX57" fmla="*/ 1460386 w 3811382"/>
                      <a:gd name="connsiteY57" fmla="*/ 2076126 h 2562640"/>
                      <a:gd name="connsiteX58" fmla="*/ 1213251 w 3811382"/>
                      <a:gd name="connsiteY58" fmla="*/ 2150267 h 2562640"/>
                      <a:gd name="connsiteX59" fmla="*/ 990829 w 3811382"/>
                      <a:gd name="connsiteY59" fmla="*/ 2199694 h 2562640"/>
                      <a:gd name="connsiteX60" fmla="*/ 768408 w 3811382"/>
                      <a:gd name="connsiteY60" fmla="*/ 2212051 h 2562640"/>
                      <a:gd name="connsiteX61" fmla="*/ 595413 w 3811382"/>
                      <a:gd name="connsiteY61" fmla="*/ 2224407 h 2562640"/>
                      <a:gd name="connsiteX62" fmla="*/ 496559 w 3811382"/>
                      <a:gd name="connsiteY62" fmla="*/ 2347975 h 2562640"/>
                      <a:gd name="connsiteX63" fmla="*/ 545986 w 3811382"/>
                      <a:gd name="connsiteY63" fmla="*/ 2483899 h 2562640"/>
                      <a:gd name="connsiteX64" fmla="*/ 706624 w 3811382"/>
                      <a:gd name="connsiteY64" fmla="*/ 2558040 h 2562640"/>
                      <a:gd name="connsiteX65" fmla="*/ 867262 w 3811382"/>
                      <a:gd name="connsiteY65" fmla="*/ 2545683 h 2562640"/>
                      <a:gd name="connsiteX66" fmla="*/ 1003186 w 3811382"/>
                      <a:gd name="connsiteY66" fmla="*/ 2471542 h 2562640"/>
                      <a:gd name="connsiteX67" fmla="*/ 1534526 w 3811382"/>
                      <a:gd name="connsiteY67" fmla="*/ 2335618 h 2562640"/>
                      <a:gd name="connsiteX68" fmla="*/ 1818732 w 3811382"/>
                      <a:gd name="connsiteY68" fmla="*/ 2249121 h 2562640"/>
                      <a:gd name="connsiteX69" fmla="*/ 2102937 w 3811382"/>
                      <a:gd name="connsiteY69" fmla="*/ 2150267 h 2562640"/>
                      <a:gd name="connsiteX70" fmla="*/ 2201791 w 3811382"/>
                      <a:gd name="connsiteY70" fmla="*/ 2076126 h 2562640"/>
                      <a:gd name="connsiteX71" fmla="*/ 2498354 w 3811382"/>
                      <a:gd name="connsiteY71" fmla="*/ 2249121 h 2562640"/>
                      <a:gd name="connsiteX72" fmla="*/ 2634278 w 3811382"/>
                      <a:gd name="connsiteY72" fmla="*/ 2162624 h 2562640"/>
                      <a:gd name="connsiteX73" fmla="*/ 2720775 w 3811382"/>
                      <a:gd name="connsiteY73" fmla="*/ 2001986 h 2562640"/>
                      <a:gd name="connsiteX74" fmla="*/ 2831986 w 3811382"/>
                      <a:gd name="connsiteY74" fmla="*/ 1915488 h 2562640"/>
                      <a:gd name="connsiteX75" fmla="*/ 2992624 w 3811382"/>
                      <a:gd name="connsiteY75" fmla="*/ 1866061 h 2562640"/>
                      <a:gd name="connsiteX76" fmla="*/ 2992624 w 3811382"/>
                      <a:gd name="connsiteY76" fmla="*/ 2001986 h 2562640"/>
                      <a:gd name="connsiteX77" fmla="*/ 2906126 w 3811382"/>
                      <a:gd name="connsiteY77" fmla="*/ 2162624 h 2562640"/>
                      <a:gd name="connsiteX78" fmla="*/ 2881413 w 3811382"/>
                      <a:gd name="connsiteY78" fmla="*/ 2273834 h 2562640"/>
                      <a:gd name="connsiteX79" fmla="*/ 3153262 w 3811382"/>
                      <a:gd name="connsiteY79" fmla="*/ 2298548 h 2562640"/>
                      <a:gd name="connsiteX80" fmla="*/ 3684602 w 3811382"/>
                      <a:gd name="connsiteY80" fmla="*/ 2187337 h 2562640"/>
                      <a:gd name="connsiteX81" fmla="*/ 3783456 w 3811382"/>
                      <a:gd name="connsiteY81" fmla="*/ 2100840 h 2562640"/>
                      <a:gd name="connsiteX82" fmla="*/ 3795813 w 3811382"/>
                      <a:gd name="connsiteY82" fmla="*/ 1940202 h 2562640"/>
                      <a:gd name="connsiteX83" fmla="*/ 3585748 w 3811382"/>
                      <a:gd name="connsiteY83" fmla="*/ 1952559 h 2562640"/>
                      <a:gd name="connsiteX84" fmla="*/ 3400397 w 3811382"/>
                      <a:gd name="connsiteY84" fmla="*/ 1964915 h 2562640"/>
                      <a:gd name="connsiteX85" fmla="*/ 3215045 w 3811382"/>
                      <a:gd name="connsiteY85" fmla="*/ 1828991 h 2562640"/>
                      <a:gd name="connsiteX86" fmla="*/ 3474537 w 3811382"/>
                      <a:gd name="connsiteY86" fmla="*/ 1828991 h 2562640"/>
                      <a:gd name="connsiteX87" fmla="*/ 3721672 w 3811382"/>
                      <a:gd name="connsiteY87" fmla="*/ 1804278 h 2562640"/>
                      <a:gd name="connsiteX88" fmla="*/ 3771099 w 3811382"/>
                      <a:gd name="connsiteY88" fmla="*/ 1384148 h 2562640"/>
                      <a:gd name="connsiteX89" fmla="*/ 3709316 w 3811382"/>
                      <a:gd name="connsiteY89" fmla="*/ 1075229 h 2562640"/>
                      <a:gd name="connsiteX90" fmla="*/ 3499251 w 3811382"/>
                      <a:gd name="connsiteY90" fmla="*/ 976375 h 2562640"/>
                      <a:gd name="connsiteX91" fmla="*/ 3116191 w 3811382"/>
                      <a:gd name="connsiteY91" fmla="*/ 988732 h 2562640"/>
                      <a:gd name="connsiteX92" fmla="*/ 2943197 w 3811382"/>
                      <a:gd name="connsiteY92" fmla="*/ 1025802 h 2562640"/>
                      <a:gd name="connsiteX93" fmla="*/ 2856699 w 3811382"/>
                      <a:gd name="connsiteY93" fmla="*/ 1050515 h 2562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</a:cxnLst>
                    <a:rect l="l" t="t" r="r" b="b"/>
                    <a:pathLst>
                      <a:path w="3811382" h="2562640">
                        <a:moveTo>
                          <a:pt x="3289186" y="964018"/>
                        </a:moveTo>
                        <a:cubicBezTo>
                          <a:pt x="2999831" y="1017564"/>
                          <a:pt x="2710477" y="1071110"/>
                          <a:pt x="2560137" y="1062872"/>
                        </a:cubicBezTo>
                        <a:cubicBezTo>
                          <a:pt x="2409796" y="1054634"/>
                          <a:pt x="2457164" y="988731"/>
                          <a:pt x="2387143" y="914591"/>
                        </a:cubicBezTo>
                        <a:cubicBezTo>
                          <a:pt x="2317122" y="840451"/>
                          <a:pt x="2212089" y="696288"/>
                          <a:pt x="2140008" y="618029"/>
                        </a:cubicBezTo>
                        <a:cubicBezTo>
                          <a:pt x="2067927" y="539769"/>
                          <a:pt x="2049391" y="510937"/>
                          <a:pt x="1954656" y="445034"/>
                        </a:cubicBezTo>
                        <a:cubicBezTo>
                          <a:pt x="1859921" y="379131"/>
                          <a:pt x="1670451" y="288516"/>
                          <a:pt x="1571597" y="222613"/>
                        </a:cubicBezTo>
                        <a:cubicBezTo>
                          <a:pt x="1472743" y="156710"/>
                          <a:pt x="1439791" y="86688"/>
                          <a:pt x="1361532" y="49618"/>
                        </a:cubicBezTo>
                        <a:cubicBezTo>
                          <a:pt x="1283273" y="12548"/>
                          <a:pt x="1159705" y="-1868"/>
                          <a:pt x="1102040" y="191"/>
                        </a:cubicBezTo>
                        <a:cubicBezTo>
                          <a:pt x="1044375" y="2250"/>
                          <a:pt x="1044375" y="18726"/>
                          <a:pt x="1015543" y="61975"/>
                        </a:cubicBezTo>
                        <a:cubicBezTo>
                          <a:pt x="986711" y="105224"/>
                          <a:pt x="894034" y="197899"/>
                          <a:pt x="929045" y="259683"/>
                        </a:cubicBezTo>
                        <a:cubicBezTo>
                          <a:pt x="964056" y="321467"/>
                          <a:pt x="1132932" y="389429"/>
                          <a:pt x="1225608" y="432678"/>
                        </a:cubicBezTo>
                        <a:cubicBezTo>
                          <a:pt x="1318284" y="475927"/>
                          <a:pt x="1406840" y="484164"/>
                          <a:pt x="1485099" y="519175"/>
                        </a:cubicBezTo>
                        <a:cubicBezTo>
                          <a:pt x="1563358" y="554186"/>
                          <a:pt x="1643677" y="603612"/>
                          <a:pt x="1695164" y="642742"/>
                        </a:cubicBezTo>
                        <a:cubicBezTo>
                          <a:pt x="1746650" y="681872"/>
                          <a:pt x="1789899" y="712764"/>
                          <a:pt x="1794018" y="753953"/>
                        </a:cubicBezTo>
                        <a:cubicBezTo>
                          <a:pt x="1798137" y="795142"/>
                          <a:pt x="1808435" y="873402"/>
                          <a:pt x="1719878" y="889878"/>
                        </a:cubicBezTo>
                        <a:cubicBezTo>
                          <a:pt x="1631321" y="906354"/>
                          <a:pt x="1392424" y="869283"/>
                          <a:pt x="1262678" y="852807"/>
                        </a:cubicBezTo>
                        <a:cubicBezTo>
                          <a:pt x="1132932" y="836331"/>
                          <a:pt x="1054672" y="819856"/>
                          <a:pt x="941402" y="791024"/>
                        </a:cubicBezTo>
                        <a:cubicBezTo>
                          <a:pt x="828132" y="762192"/>
                          <a:pt x="663375" y="710705"/>
                          <a:pt x="583056" y="679813"/>
                        </a:cubicBezTo>
                        <a:cubicBezTo>
                          <a:pt x="502737" y="648921"/>
                          <a:pt x="513035" y="626267"/>
                          <a:pt x="459489" y="605672"/>
                        </a:cubicBezTo>
                        <a:cubicBezTo>
                          <a:pt x="405943" y="585077"/>
                          <a:pt x="311208" y="558304"/>
                          <a:pt x="261781" y="556245"/>
                        </a:cubicBezTo>
                        <a:cubicBezTo>
                          <a:pt x="212354" y="554186"/>
                          <a:pt x="185580" y="568602"/>
                          <a:pt x="162926" y="593315"/>
                        </a:cubicBezTo>
                        <a:cubicBezTo>
                          <a:pt x="140272" y="618028"/>
                          <a:pt x="134094" y="661278"/>
                          <a:pt x="125856" y="704526"/>
                        </a:cubicBezTo>
                        <a:cubicBezTo>
                          <a:pt x="117618" y="747774"/>
                          <a:pt x="92904" y="807499"/>
                          <a:pt x="113499" y="852807"/>
                        </a:cubicBezTo>
                        <a:cubicBezTo>
                          <a:pt x="134094" y="898115"/>
                          <a:pt x="183521" y="943424"/>
                          <a:pt x="249424" y="976375"/>
                        </a:cubicBezTo>
                        <a:cubicBezTo>
                          <a:pt x="315327" y="1009326"/>
                          <a:pt x="405943" y="1040218"/>
                          <a:pt x="508916" y="1050515"/>
                        </a:cubicBezTo>
                        <a:cubicBezTo>
                          <a:pt x="611889" y="1060812"/>
                          <a:pt x="747813" y="1027862"/>
                          <a:pt x="867262" y="1038159"/>
                        </a:cubicBezTo>
                        <a:cubicBezTo>
                          <a:pt x="986711" y="1048456"/>
                          <a:pt x="1102041" y="1077288"/>
                          <a:pt x="1225608" y="1112299"/>
                        </a:cubicBezTo>
                        <a:cubicBezTo>
                          <a:pt x="1349175" y="1147310"/>
                          <a:pt x="1532467" y="1215273"/>
                          <a:pt x="1608667" y="1248224"/>
                        </a:cubicBezTo>
                        <a:cubicBezTo>
                          <a:pt x="1684867" y="1281175"/>
                          <a:pt x="1715759" y="1293531"/>
                          <a:pt x="1682808" y="1310007"/>
                        </a:cubicBezTo>
                        <a:cubicBezTo>
                          <a:pt x="1649857" y="1326483"/>
                          <a:pt x="1524229" y="1338840"/>
                          <a:pt x="1410959" y="1347078"/>
                        </a:cubicBezTo>
                        <a:cubicBezTo>
                          <a:pt x="1297689" y="1355316"/>
                          <a:pt x="1126753" y="1367672"/>
                          <a:pt x="1003186" y="1359434"/>
                        </a:cubicBezTo>
                        <a:cubicBezTo>
                          <a:pt x="879619" y="1351196"/>
                          <a:pt x="760170" y="1320305"/>
                          <a:pt x="669554" y="1297651"/>
                        </a:cubicBezTo>
                        <a:cubicBezTo>
                          <a:pt x="578938" y="1274997"/>
                          <a:pt x="535689" y="1242045"/>
                          <a:pt x="459489" y="1223510"/>
                        </a:cubicBezTo>
                        <a:cubicBezTo>
                          <a:pt x="383289" y="1204975"/>
                          <a:pt x="286495" y="1180262"/>
                          <a:pt x="212354" y="1186440"/>
                        </a:cubicBezTo>
                        <a:cubicBezTo>
                          <a:pt x="138213" y="1192618"/>
                          <a:pt x="47596" y="1211153"/>
                          <a:pt x="14645" y="1260580"/>
                        </a:cubicBezTo>
                        <a:cubicBezTo>
                          <a:pt x="-18306" y="1310007"/>
                          <a:pt x="14645" y="1483002"/>
                          <a:pt x="14645" y="1483002"/>
                        </a:cubicBezTo>
                        <a:cubicBezTo>
                          <a:pt x="14645" y="1528310"/>
                          <a:pt x="-18307" y="1513894"/>
                          <a:pt x="14645" y="1532429"/>
                        </a:cubicBezTo>
                        <a:cubicBezTo>
                          <a:pt x="47597" y="1550964"/>
                          <a:pt x="160867" y="1575678"/>
                          <a:pt x="212354" y="1594213"/>
                        </a:cubicBezTo>
                        <a:cubicBezTo>
                          <a:pt x="263841" y="1612748"/>
                          <a:pt x="232948" y="1639521"/>
                          <a:pt x="323564" y="1643640"/>
                        </a:cubicBezTo>
                        <a:cubicBezTo>
                          <a:pt x="414180" y="1647759"/>
                          <a:pt x="628365" y="1623045"/>
                          <a:pt x="756051" y="1618926"/>
                        </a:cubicBezTo>
                        <a:cubicBezTo>
                          <a:pt x="883737" y="1614807"/>
                          <a:pt x="978472" y="1612747"/>
                          <a:pt x="1089683" y="1618926"/>
                        </a:cubicBezTo>
                        <a:cubicBezTo>
                          <a:pt x="1200894" y="1625105"/>
                          <a:pt x="1326522" y="1649819"/>
                          <a:pt x="1423316" y="1655997"/>
                        </a:cubicBezTo>
                        <a:cubicBezTo>
                          <a:pt x="1520110" y="1662175"/>
                          <a:pt x="1672511" y="1647759"/>
                          <a:pt x="1670451" y="1655997"/>
                        </a:cubicBezTo>
                        <a:cubicBezTo>
                          <a:pt x="1668391" y="1664235"/>
                          <a:pt x="1511872" y="1688948"/>
                          <a:pt x="1410959" y="1705424"/>
                        </a:cubicBezTo>
                        <a:cubicBezTo>
                          <a:pt x="1310046" y="1721900"/>
                          <a:pt x="1165883" y="1746613"/>
                          <a:pt x="1064970" y="1754851"/>
                        </a:cubicBezTo>
                        <a:cubicBezTo>
                          <a:pt x="964057" y="1763089"/>
                          <a:pt x="896094" y="1765148"/>
                          <a:pt x="805478" y="1754851"/>
                        </a:cubicBezTo>
                        <a:cubicBezTo>
                          <a:pt x="714862" y="1744554"/>
                          <a:pt x="599532" y="1703364"/>
                          <a:pt x="521272" y="1693067"/>
                        </a:cubicBezTo>
                        <a:cubicBezTo>
                          <a:pt x="443012" y="1682770"/>
                          <a:pt x="383288" y="1682770"/>
                          <a:pt x="335921" y="1693067"/>
                        </a:cubicBezTo>
                        <a:cubicBezTo>
                          <a:pt x="288554" y="1703364"/>
                          <a:pt x="257661" y="1719840"/>
                          <a:pt x="237067" y="1754851"/>
                        </a:cubicBezTo>
                        <a:cubicBezTo>
                          <a:pt x="216473" y="1789862"/>
                          <a:pt x="216473" y="1864002"/>
                          <a:pt x="212354" y="1903132"/>
                        </a:cubicBezTo>
                        <a:cubicBezTo>
                          <a:pt x="208235" y="1942262"/>
                          <a:pt x="193819" y="1969035"/>
                          <a:pt x="212354" y="1989629"/>
                        </a:cubicBezTo>
                        <a:cubicBezTo>
                          <a:pt x="230889" y="2010223"/>
                          <a:pt x="261780" y="2018461"/>
                          <a:pt x="323564" y="2026699"/>
                        </a:cubicBezTo>
                        <a:cubicBezTo>
                          <a:pt x="385348" y="2034937"/>
                          <a:pt x="492440" y="2049353"/>
                          <a:pt x="583056" y="2039056"/>
                        </a:cubicBezTo>
                        <a:cubicBezTo>
                          <a:pt x="673672" y="2028759"/>
                          <a:pt x="774586" y="1983450"/>
                          <a:pt x="867262" y="1964915"/>
                        </a:cubicBezTo>
                        <a:cubicBezTo>
                          <a:pt x="959938" y="1946380"/>
                          <a:pt x="1050553" y="1934023"/>
                          <a:pt x="1139110" y="1927845"/>
                        </a:cubicBezTo>
                        <a:cubicBezTo>
                          <a:pt x="1227667" y="1921667"/>
                          <a:pt x="1318283" y="1925785"/>
                          <a:pt x="1398602" y="1927845"/>
                        </a:cubicBezTo>
                        <a:cubicBezTo>
                          <a:pt x="1478921" y="1929905"/>
                          <a:pt x="1610727" y="1915489"/>
                          <a:pt x="1621024" y="1940202"/>
                        </a:cubicBezTo>
                        <a:cubicBezTo>
                          <a:pt x="1631321" y="1964915"/>
                          <a:pt x="1528348" y="2041115"/>
                          <a:pt x="1460386" y="2076126"/>
                        </a:cubicBezTo>
                        <a:cubicBezTo>
                          <a:pt x="1392424" y="2111137"/>
                          <a:pt x="1291510" y="2129672"/>
                          <a:pt x="1213251" y="2150267"/>
                        </a:cubicBezTo>
                        <a:cubicBezTo>
                          <a:pt x="1134992" y="2170862"/>
                          <a:pt x="1064969" y="2189397"/>
                          <a:pt x="990829" y="2199694"/>
                        </a:cubicBezTo>
                        <a:cubicBezTo>
                          <a:pt x="916689" y="2209991"/>
                          <a:pt x="768408" y="2212051"/>
                          <a:pt x="768408" y="2212051"/>
                        </a:cubicBezTo>
                        <a:lnTo>
                          <a:pt x="595413" y="2224407"/>
                        </a:lnTo>
                        <a:cubicBezTo>
                          <a:pt x="550105" y="2247061"/>
                          <a:pt x="504797" y="2304727"/>
                          <a:pt x="496559" y="2347975"/>
                        </a:cubicBezTo>
                        <a:cubicBezTo>
                          <a:pt x="488321" y="2391223"/>
                          <a:pt x="510975" y="2448888"/>
                          <a:pt x="545986" y="2483899"/>
                        </a:cubicBezTo>
                        <a:cubicBezTo>
                          <a:pt x="580997" y="2518910"/>
                          <a:pt x="653078" y="2547743"/>
                          <a:pt x="706624" y="2558040"/>
                        </a:cubicBezTo>
                        <a:cubicBezTo>
                          <a:pt x="760170" y="2568337"/>
                          <a:pt x="817835" y="2560099"/>
                          <a:pt x="867262" y="2545683"/>
                        </a:cubicBezTo>
                        <a:cubicBezTo>
                          <a:pt x="916689" y="2531267"/>
                          <a:pt x="891975" y="2506553"/>
                          <a:pt x="1003186" y="2471542"/>
                        </a:cubicBezTo>
                        <a:cubicBezTo>
                          <a:pt x="1114397" y="2436531"/>
                          <a:pt x="1398602" y="2372688"/>
                          <a:pt x="1534526" y="2335618"/>
                        </a:cubicBezTo>
                        <a:cubicBezTo>
                          <a:pt x="1670450" y="2298548"/>
                          <a:pt x="1723997" y="2280013"/>
                          <a:pt x="1818732" y="2249121"/>
                        </a:cubicBezTo>
                        <a:cubicBezTo>
                          <a:pt x="1913467" y="2218229"/>
                          <a:pt x="2039094" y="2179099"/>
                          <a:pt x="2102937" y="2150267"/>
                        </a:cubicBezTo>
                        <a:cubicBezTo>
                          <a:pt x="2166780" y="2121435"/>
                          <a:pt x="2135888" y="2059650"/>
                          <a:pt x="2201791" y="2076126"/>
                        </a:cubicBezTo>
                        <a:cubicBezTo>
                          <a:pt x="2267694" y="2092602"/>
                          <a:pt x="2426273" y="2234705"/>
                          <a:pt x="2498354" y="2249121"/>
                        </a:cubicBezTo>
                        <a:cubicBezTo>
                          <a:pt x="2570435" y="2263537"/>
                          <a:pt x="2597208" y="2203813"/>
                          <a:pt x="2634278" y="2162624"/>
                        </a:cubicBezTo>
                        <a:cubicBezTo>
                          <a:pt x="2671348" y="2121435"/>
                          <a:pt x="2687824" y="2043175"/>
                          <a:pt x="2720775" y="2001986"/>
                        </a:cubicBezTo>
                        <a:cubicBezTo>
                          <a:pt x="2753726" y="1960797"/>
                          <a:pt x="2786678" y="1938142"/>
                          <a:pt x="2831986" y="1915488"/>
                        </a:cubicBezTo>
                        <a:cubicBezTo>
                          <a:pt x="2877294" y="1892834"/>
                          <a:pt x="2965851" y="1851645"/>
                          <a:pt x="2992624" y="1866061"/>
                        </a:cubicBezTo>
                        <a:cubicBezTo>
                          <a:pt x="3019397" y="1880477"/>
                          <a:pt x="3007040" y="1952559"/>
                          <a:pt x="2992624" y="2001986"/>
                        </a:cubicBezTo>
                        <a:cubicBezTo>
                          <a:pt x="2978208" y="2051413"/>
                          <a:pt x="2924661" y="2117316"/>
                          <a:pt x="2906126" y="2162624"/>
                        </a:cubicBezTo>
                        <a:cubicBezTo>
                          <a:pt x="2887591" y="2207932"/>
                          <a:pt x="2840224" y="2251180"/>
                          <a:pt x="2881413" y="2273834"/>
                        </a:cubicBezTo>
                        <a:cubicBezTo>
                          <a:pt x="2922602" y="2296488"/>
                          <a:pt x="3019397" y="2312964"/>
                          <a:pt x="3153262" y="2298548"/>
                        </a:cubicBezTo>
                        <a:cubicBezTo>
                          <a:pt x="3287127" y="2284132"/>
                          <a:pt x="3579570" y="2220288"/>
                          <a:pt x="3684602" y="2187337"/>
                        </a:cubicBezTo>
                        <a:cubicBezTo>
                          <a:pt x="3789634" y="2154386"/>
                          <a:pt x="3764921" y="2142029"/>
                          <a:pt x="3783456" y="2100840"/>
                        </a:cubicBezTo>
                        <a:cubicBezTo>
                          <a:pt x="3801991" y="2059651"/>
                          <a:pt x="3828764" y="1964915"/>
                          <a:pt x="3795813" y="1940202"/>
                        </a:cubicBezTo>
                        <a:cubicBezTo>
                          <a:pt x="3762862" y="1915489"/>
                          <a:pt x="3585748" y="1952559"/>
                          <a:pt x="3585748" y="1952559"/>
                        </a:cubicBezTo>
                        <a:cubicBezTo>
                          <a:pt x="3519845" y="1956678"/>
                          <a:pt x="3462181" y="1985510"/>
                          <a:pt x="3400397" y="1964915"/>
                        </a:cubicBezTo>
                        <a:cubicBezTo>
                          <a:pt x="3338613" y="1944320"/>
                          <a:pt x="3202688" y="1851645"/>
                          <a:pt x="3215045" y="1828991"/>
                        </a:cubicBezTo>
                        <a:cubicBezTo>
                          <a:pt x="3227402" y="1806337"/>
                          <a:pt x="3390099" y="1833110"/>
                          <a:pt x="3474537" y="1828991"/>
                        </a:cubicBezTo>
                        <a:cubicBezTo>
                          <a:pt x="3558975" y="1824872"/>
                          <a:pt x="3672245" y="1878418"/>
                          <a:pt x="3721672" y="1804278"/>
                        </a:cubicBezTo>
                        <a:cubicBezTo>
                          <a:pt x="3771099" y="1730138"/>
                          <a:pt x="3773158" y="1505656"/>
                          <a:pt x="3771099" y="1384148"/>
                        </a:cubicBezTo>
                        <a:cubicBezTo>
                          <a:pt x="3769040" y="1262640"/>
                          <a:pt x="3754624" y="1143191"/>
                          <a:pt x="3709316" y="1075229"/>
                        </a:cubicBezTo>
                        <a:cubicBezTo>
                          <a:pt x="3664008" y="1007267"/>
                          <a:pt x="3598105" y="990791"/>
                          <a:pt x="3499251" y="976375"/>
                        </a:cubicBezTo>
                        <a:cubicBezTo>
                          <a:pt x="3400397" y="961959"/>
                          <a:pt x="3208867" y="980494"/>
                          <a:pt x="3116191" y="988732"/>
                        </a:cubicBezTo>
                        <a:cubicBezTo>
                          <a:pt x="3023515" y="996970"/>
                          <a:pt x="2986446" y="1015505"/>
                          <a:pt x="2943197" y="1025802"/>
                        </a:cubicBezTo>
                        <a:cubicBezTo>
                          <a:pt x="2899948" y="1036099"/>
                          <a:pt x="2878323" y="1043307"/>
                          <a:pt x="2856699" y="1050515"/>
                        </a:cubicBezTo>
                      </a:path>
                    </a:pathLst>
                  </a:custGeom>
                  <a:gradFill>
                    <a:gsLst>
                      <a:gs pos="41000">
                        <a:srgbClr val="EEECE1">
                          <a:lumMod val="75000"/>
                        </a:srgbClr>
                      </a:gs>
                      <a:gs pos="71000">
                        <a:srgbClr val="EEECE1">
                          <a:lumMod val="50000"/>
                        </a:srgbClr>
                      </a:gs>
                      <a:gs pos="4000">
                        <a:srgbClr val="BAB38D"/>
                      </a:gs>
                      <a:gs pos="100000">
                        <a:srgbClr val="EEECE1">
                          <a:lumMod val="50000"/>
                        </a:srgbClr>
                      </a:gs>
                    </a:gsLst>
                    <a:lin ang="5400000" scaled="1"/>
                  </a:gradFill>
                  <a:ln w="6350" cap="flat" cmpd="sng" algn="ctr">
                    <a:solidFill>
                      <a:srgbClr val="EEECE1">
                        <a:lumMod val="50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4" name="Freeform 94">
                    <a:extLst>
                      <a:ext uri="{FF2B5EF4-FFF2-40B4-BE49-F238E27FC236}">
                        <a16:creationId xmlns:a16="http://schemas.microsoft.com/office/drawing/2014/main" id="{0855D5C5-BEB7-48D9-8FB8-DFBAC74B09CB}"/>
                      </a:ext>
                    </a:extLst>
                  </p:cNvPr>
                  <p:cNvSpPr/>
                  <p:nvPr/>
                </p:nvSpPr>
                <p:spPr>
                  <a:xfrm>
                    <a:off x="7611762" y="4798877"/>
                    <a:ext cx="345989" cy="210064"/>
                  </a:xfrm>
                  <a:custGeom>
                    <a:avLst/>
                    <a:gdLst>
                      <a:gd name="connsiteX0" fmla="*/ 49427 w 345989"/>
                      <a:gd name="connsiteY0" fmla="*/ 197735 h 284788"/>
                      <a:gd name="connsiteX1" fmla="*/ 234779 w 345989"/>
                      <a:gd name="connsiteY1" fmla="*/ 284232 h 284788"/>
                      <a:gd name="connsiteX2" fmla="*/ 345989 w 345989"/>
                      <a:gd name="connsiteY2" fmla="*/ 160664 h 284788"/>
                      <a:gd name="connsiteX3" fmla="*/ 234779 w 345989"/>
                      <a:gd name="connsiteY3" fmla="*/ 27 h 284788"/>
                      <a:gd name="connsiteX4" fmla="*/ 0 w 345989"/>
                      <a:gd name="connsiteY4" fmla="*/ 173021 h 28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5989" h="284788">
                        <a:moveTo>
                          <a:pt x="49427" y="197735"/>
                        </a:moveTo>
                        <a:cubicBezTo>
                          <a:pt x="117389" y="244072"/>
                          <a:pt x="185352" y="290410"/>
                          <a:pt x="234779" y="284232"/>
                        </a:cubicBezTo>
                        <a:cubicBezTo>
                          <a:pt x="284206" y="278054"/>
                          <a:pt x="345989" y="208031"/>
                          <a:pt x="345989" y="160664"/>
                        </a:cubicBezTo>
                        <a:cubicBezTo>
                          <a:pt x="345989" y="113297"/>
                          <a:pt x="292444" y="-2032"/>
                          <a:pt x="234779" y="27"/>
                        </a:cubicBezTo>
                        <a:cubicBezTo>
                          <a:pt x="177114" y="2086"/>
                          <a:pt x="88557" y="87553"/>
                          <a:pt x="0" y="173021"/>
                        </a:cubicBezTo>
                      </a:path>
                    </a:pathLst>
                  </a:custGeom>
                  <a:grpFill/>
                  <a:ln w="6350" cap="flat" cmpd="sng" algn="ctr">
                    <a:solidFill>
                      <a:srgbClr val="EEECE1">
                        <a:lumMod val="75000"/>
                      </a:srgbClr>
                    </a:solidFill>
                    <a:prstDash val="solid"/>
                  </a:ln>
                  <a:effectLst>
                    <a:outerShdw blurRad="50800" dist="38100" dir="5400000" algn="t" rotWithShape="0">
                      <a:prstClr val="black">
                        <a:alpha val="40000"/>
                      </a:prstClr>
                    </a:outerShdw>
                  </a:effectLst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69" name="Freeform 89">
                  <a:extLst>
                    <a:ext uri="{FF2B5EF4-FFF2-40B4-BE49-F238E27FC236}">
                      <a16:creationId xmlns:a16="http://schemas.microsoft.com/office/drawing/2014/main" id="{35F56E43-A88D-4E1E-BE62-42169E06232C}"/>
                    </a:ext>
                  </a:extLst>
                </p:cNvPr>
                <p:cNvSpPr/>
                <p:nvPr/>
              </p:nvSpPr>
              <p:spPr>
                <a:xfrm>
                  <a:off x="8031892" y="1025611"/>
                  <a:ext cx="494270" cy="778475"/>
                </a:xfrm>
                <a:custGeom>
                  <a:avLst/>
                  <a:gdLst>
                    <a:gd name="connsiteX0" fmla="*/ 0 w 494270"/>
                    <a:gd name="connsiteY0" fmla="*/ 0 h 778475"/>
                    <a:gd name="connsiteX1" fmla="*/ 247135 w 494270"/>
                    <a:gd name="connsiteY1" fmla="*/ 259492 h 778475"/>
                    <a:gd name="connsiteX2" fmla="*/ 358346 w 494270"/>
                    <a:gd name="connsiteY2" fmla="*/ 494270 h 778475"/>
                    <a:gd name="connsiteX3" fmla="*/ 494270 w 494270"/>
                    <a:gd name="connsiteY3" fmla="*/ 778475 h 778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4270" h="778475">
                      <a:moveTo>
                        <a:pt x="0" y="0"/>
                      </a:moveTo>
                      <a:cubicBezTo>
                        <a:pt x="93705" y="88557"/>
                        <a:pt x="187411" y="177114"/>
                        <a:pt x="247135" y="259492"/>
                      </a:cubicBezTo>
                      <a:cubicBezTo>
                        <a:pt x="306859" y="341870"/>
                        <a:pt x="358346" y="494270"/>
                        <a:pt x="358346" y="494270"/>
                      </a:cubicBezTo>
                      <a:lnTo>
                        <a:pt x="494270" y="778475"/>
                      </a:lnTo>
                    </a:path>
                  </a:pathLst>
                </a:custGeom>
                <a:grpFill/>
                <a:ln w="6350" cap="flat" cmpd="sng" algn="ctr">
                  <a:solidFill>
                    <a:srgbClr val="EEECE1">
                      <a:lumMod val="7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70" name="Freeform 90">
                  <a:extLst>
                    <a:ext uri="{FF2B5EF4-FFF2-40B4-BE49-F238E27FC236}">
                      <a16:creationId xmlns:a16="http://schemas.microsoft.com/office/drawing/2014/main" id="{61E27613-3C3D-4BB5-9669-66F306689353}"/>
                    </a:ext>
                  </a:extLst>
                </p:cNvPr>
                <p:cNvSpPr/>
                <p:nvPr/>
              </p:nvSpPr>
              <p:spPr>
                <a:xfrm>
                  <a:off x="7451124" y="1544595"/>
                  <a:ext cx="842759" cy="469556"/>
                </a:xfrm>
                <a:custGeom>
                  <a:avLst/>
                  <a:gdLst>
                    <a:gd name="connsiteX0" fmla="*/ 753762 w 842759"/>
                    <a:gd name="connsiteY0" fmla="*/ 0 h 469556"/>
                    <a:gd name="connsiteX1" fmla="*/ 840260 w 842759"/>
                    <a:gd name="connsiteY1" fmla="*/ 197708 h 469556"/>
                    <a:gd name="connsiteX2" fmla="*/ 667265 w 842759"/>
                    <a:gd name="connsiteY2" fmla="*/ 259491 h 469556"/>
                    <a:gd name="connsiteX3" fmla="*/ 543698 w 842759"/>
                    <a:gd name="connsiteY3" fmla="*/ 111210 h 469556"/>
                    <a:gd name="connsiteX4" fmla="*/ 432487 w 842759"/>
                    <a:gd name="connsiteY4" fmla="*/ 123567 h 469556"/>
                    <a:gd name="connsiteX5" fmla="*/ 247135 w 842759"/>
                    <a:gd name="connsiteY5" fmla="*/ 172994 h 469556"/>
                    <a:gd name="connsiteX6" fmla="*/ 61784 w 842759"/>
                    <a:gd name="connsiteY6" fmla="*/ 296562 h 469556"/>
                    <a:gd name="connsiteX7" fmla="*/ 0 w 842759"/>
                    <a:gd name="connsiteY7" fmla="*/ 469556 h 469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42759" h="469556">
                      <a:moveTo>
                        <a:pt x="753762" y="0"/>
                      </a:moveTo>
                      <a:cubicBezTo>
                        <a:pt x="804219" y="77230"/>
                        <a:pt x="854676" y="154460"/>
                        <a:pt x="840260" y="197708"/>
                      </a:cubicBezTo>
                      <a:cubicBezTo>
                        <a:pt x="825844" y="240956"/>
                        <a:pt x="716692" y="273907"/>
                        <a:pt x="667265" y="259491"/>
                      </a:cubicBezTo>
                      <a:cubicBezTo>
                        <a:pt x="617838" y="245075"/>
                        <a:pt x="582828" y="133864"/>
                        <a:pt x="543698" y="111210"/>
                      </a:cubicBezTo>
                      <a:cubicBezTo>
                        <a:pt x="504568" y="88556"/>
                        <a:pt x="481914" y="113270"/>
                        <a:pt x="432487" y="123567"/>
                      </a:cubicBezTo>
                      <a:cubicBezTo>
                        <a:pt x="383060" y="133864"/>
                        <a:pt x="308919" y="144162"/>
                        <a:pt x="247135" y="172994"/>
                      </a:cubicBezTo>
                      <a:cubicBezTo>
                        <a:pt x="185351" y="201827"/>
                        <a:pt x="102973" y="247135"/>
                        <a:pt x="61784" y="296562"/>
                      </a:cubicBezTo>
                      <a:cubicBezTo>
                        <a:pt x="20595" y="345989"/>
                        <a:pt x="10297" y="407772"/>
                        <a:pt x="0" y="469556"/>
                      </a:cubicBezTo>
                    </a:path>
                  </a:pathLst>
                </a:custGeom>
                <a:grpFill/>
                <a:ln w="6350" cap="flat" cmpd="sng" algn="ctr">
                  <a:solidFill>
                    <a:srgbClr val="EEECE1">
                      <a:lumMod val="50000"/>
                    </a:srgbClr>
                  </a:solidFill>
                  <a:prstDash val="solid"/>
                </a:ln>
                <a:effectLst>
                  <a:outerShdw blurRad="203200" dist="50800" dir="2700000" algn="tl" rotWithShape="0">
                    <a:prstClr val="black">
                      <a:alpha val="89000"/>
                    </a:prst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71" name="Freeform 91">
                  <a:extLst>
                    <a:ext uri="{FF2B5EF4-FFF2-40B4-BE49-F238E27FC236}">
                      <a16:creationId xmlns:a16="http://schemas.microsoft.com/office/drawing/2014/main" id="{E6C9B276-ED3A-4026-923A-F87E4A993689}"/>
                    </a:ext>
                  </a:extLst>
                </p:cNvPr>
                <p:cNvSpPr/>
                <p:nvPr/>
              </p:nvSpPr>
              <p:spPr>
                <a:xfrm>
                  <a:off x="7154562" y="963827"/>
                  <a:ext cx="630195" cy="328298"/>
                </a:xfrm>
                <a:custGeom>
                  <a:avLst/>
                  <a:gdLst>
                    <a:gd name="connsiteX0" fmla="*/ 630195 w 630195"/>
                    <a:gd name="connsiteY0" fmla="*/ 0 h 328298"/>
                    <a:gd name="connsiteX1" fmla="*/ 358346 w 630195"/>
                    <a:gd name="connsiteY1" fmla="*/ 185351 h 328298"/>
                    <a:gd name="connsiteX2" fmla="*/ 284206 w 630195"/>
                    <a:gd name="connsiteY2" fmla="*/ 321276 h 328298"/>
                    <a:gd name="connsiteX3" fmla="*/ 0 w 630195"/>
                    <a:gd name="connsiteY3" fmla="*/ 296562 h 328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30195" h="328298">
                      <a:moveTo>
                        <a:pt x="630195" y="0"/>
                      </a:moveTo>
                      <a:cubicBezTo>
                        <a:pt x="523103" y="65902"/>
                        <a:pt x="416011" y="131805"/>
                        <a:pt x="358346" y="185351"/>
                      </a:cubicBezTo>
                      <a:cubicBezTo>
                        <a:pt x="300681" y="238897"/>
                        <a:pt x="343930" y="302741"/>
                        <a:pt x="284206" y="321276"/>
                      </a:cubicBezTo>
                      <a:cubicBezTo>
                        <a:pt x="224482" y="339811"/>
                        <a:pt x="112241" y="318186"/>
                        <a:pt x="0" y="296562"/>
                      </a:cubicBezTo>
                    </a:path>
                  </a:pathLst>
                </a:custGeom>
                <a:grpFill/>
                <a:ln w="6350" cap="flat" cmpd="sng" algn="ctr">
                  <a:solidFill>
                    <a:srgbClr val="EEECE1">
                      <a:lumMod val="75000"/>
                    </a:srgbClr>
                  </a:solidFill>
                  <a:prstDash val="solid"/>
                </a:ln>
                <a:effectLst>
                  <a:outerShdw blurRad="88900" dist="50800" sx="104000" sy="104000" algn="l" rotWithShape="0">
                    <a:prstClr val="black">
                      <a:alpha val="41000"/>
                    </a:prst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72" name="Freeform 92">
                  <a:extLst>
                    <a:ext uri="{FF2B5EF4-FFF2-40B4-BE49-F238E27FC236}">
                      <a16:creationId xmlns:a16="http://schemas.microsoft.com/office/drawing/2014/main" id="{903CB36E-68C3-4A1F-8DCD-D07609425733}"/>
                    </a:ext>
                  </a:extLst>
                </p:cNvPr>
                <p:cNvSpPr/>
                <p:nvPr/>
              </p:nvSpPr>
              <p:spPr>
                <a:xfrm>
                  <a:off x="7500551" y="1259318"/>
                  <a:ext cx="358346" cy="75212"/>
                </a:xfrm>
                <a:custGeom>
                  <a:avLst/>
                  <a:gdLst>
                    <a:gd name="connsiteX0" fmla="*/ 0 w 358346"/>
                    <a:gd name="connsiteY0" fmla="*/ 38141 h 75212"/>
                    <a:gd name="connsiteX1" fmla="*/ 111211 w 358346"/>
                    <a:gd name="connsiteY1" fmla="*/ 1071 h 75212"/>
                    <a:gd name="connsiteX2" fmla="*/ 358346 w 358346"/>
                    <a:gd name="connsiteY2" fmla="*/ 75212 h 75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8346" h="75212">
                      <a:moveTo>
                        <a:pt x="0" y="38141"/>
                      </a:moveTo>
                      <a:cubicBezTo>
                        <a:pt x="25743" y="16517"/>
                        <a:pt x="51487" y="-5107"/>
                        <a:pt x="111211" y="1071"/>
                      </a:cubicBezTo>
                      <a:cubicBezTo>
                        <a:pt x="170935" y="7249"/>
                        <a:pt x="264640" y="41230"/>
                        <a:pt x="358346" y="75212"/>
                      </a:cubicBezTo>
                    </a:path>
                  </a:pathLst>
                </a:custGeom>
                <a:grpFill/>
                <a:ln w="6350" cap="flat" cmpd="sng" algn="ctr">
                  <a:solidFill>
                    <a:srgbClr val="EEECE1">
                      <a:lumMod val="75000"/>
                    </a:srgbClr>
                  </a:solidFill>
                  <a:prstDash val="solid"/>
                </a:ln>
                <a:effectLst>
                  <a:outerShdw blurRad="88900" dist="50800" sx="104000" sy="104000" algn="l" rotWithShape="0">
                    <a:prstClr val="black">
                      <a:alpha val="41000"/>
                    </a:prst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59" name="Freeform 77">
                <a:extLst>
                  <a:ext uri="{FF2B5EF4-FFF2-40B4-BE49-F238E27FC236}">
                    <a16:creationId xmlns:a16="http://schemas.microsoft.com/office/drawing/2014/main" id="{8B085FBC-6AD2-40E0-8BA9-EC0B7653E02A}"/>
                  </a:ext>
                </a:extLst>
              </p:cNvPr>
              <p:cNvSpPr/>
              <p:nvPr/>
            </p:nvSpPr>
            <p:spPr>
              <a:xfrm>
                <a:off x="4900777" y="2397889"/>
                <a:ext cx="332920" cy="409040"/>
              </a:xfrm>
              <a:custGeom>
                <a:avLst/>
                <a:gdLst>
                  <a:gd name="connsiteX0" fmla="*/ 332868 w 332918"/>
                  <a:gd name="connsiteY0" fmla="*/ 174047 h 409039"/>
                  <a:gd name="connsiteX1" fmla="*/ 221657 w 332918"/>
                  <a:gd name="connsiteY1" fmla="*/ 87550 h 409039"/>
                  <a:gd name="connsiteX2" fmla="*/ 23949 w 332918"/>
                  <a:gd name="connsiteY2" fmla="*/ 1052 h 409039"/>
                  <a:gd name="connsiteX3" fmla="*/ 11592 w 332918"/>
                  <a:gd name="connsiteY3" fmla="*/ 149333 h 409039"/>
                  <a:gd name="connsiteX4" fmla="*/ 98090 w 332918"/>
                  <a:gd name="connsiteY4" fmla="*/ 384112 h 409039"/>
                  <a:gd name="connsiteX5" fmla="*/ 196944 w 332918"/>
                  <a:gd name="connsiteY5" fmla="*/ 384112 h 409039"/>
                  <a:gd name="connsiteX6" fmla="*/ 209301 w 332918"/>
                  <a:gd name="connsiteY6" fmla="*/ 223474 h 409039"/>
                  <a:gd name="connsiteX7" fmla="*/ 332868 w 332918"/>
                  <a:gd name="connsiteY7" fmla="*/ 174047 h 409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2918" h="409039">
                    <a:moveTo>
                      <a:pt x="332868" y="174047"/>
                    </a:moveTo>
                    <a:cubicBezTo>
                      <a:pt x="334927" y="151393"/>
                      <a:pt x="273143" y="116382"/>
                      <a:pt x="221657" y="87550"/>
                    </a:cubicBezTo>
                    <a:cubicBezTo>
                      <a:pt x="170171" y="58718"/>
                      <a:pt x="58960" y="-9245"/>
                      <a:pt x="23949" y="1052"/>
                    </a:cubicBezTo>
                    <a:cubicBezTo>
                      <a:pt x="-11062" y="11349"/>
                      <a:pt x="-765" y="85490"/>
                      <a:pt x="11592" y="149333"/>
                    </a:cubicBezTo>
                    <a:cubicBezTo>
                      <a:pt x="23949" y="213176"/>
                      <a:pt x="67198" y="344982"/>
                      <a:pt x="98090" y="384112"/>
                    </a:cubicBezTo>
                    <a:cubicBezTo>
                      <a:pt x="128982" y="423242"/>
                      <a:pt x="178409" y="410885"/>
                      <a:pt x="196944" y="384112"/>
                    </a:cubicBezTo>
                    <a:cubicBezTo>
                      <a:pt x="215479" y="357339"/>
                      <a:pt x="184587" y="260544"/>
                      <a:pt x="209301" y="223474"/>
                    </a:cubicBezTo>
                    <a:cubicBezTo>
                      <a:pt x="234014" y="186404"/>
                      <a:pt x="330809" y="196701"/>
                      <a:pt x="332868" y="174047"/>
                    </a:cubicBezTo>
                    <a:close/>
                  </a:path>
                </a:pathLst>
              </a:custGeom>
              <a:gradFill>
                <a:gsLst>
                  <a:gs pos="41000">
                    <a:srgbClr val="EEECE1">
                      <a:lumMod val="75000"/>
                    </a:srgbClr>
                  </a:gs>
                  <a:gs pos="71000">
                    <a:srgbClr val="EEECE1">
                      <a:lumMod val="50000"/>
                    </a:srgbClr>
                  </a:gs>
                  <a:gs pos="4000">
                    <a:srgbClr val="BAB38D"/>
                  </a:gs>
                  <a:gs pos="100000">
                    <a:srgbClr val="EEECE1">
                      <a:lumMod val="50000"/>
                    </a:srgbClr>
                  </a:gs>
                </a:gsLst>
                <a:lin ang="5400000" scaled="1"/>
              </a:gradFill>
              <a:ln w="6350" cap="flat" cmpd="sng" algn="ctr">
                <a:solidFill>
                  <a:srgbClr val="EEECE1">
                    <a:lumMod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0" name="Freeform 78">
                <a:extLst>
                  <a:ext uri="{FF2B5EF4-FFF2-40B4-BE49-F238E27FC236}">
                    <a16:creationId xmlns:a16="http://schemas.microsoft.com/office/drawing/2014/main" id="{43899964-FE82-42FD-B0DD-F1373B454BA5}"/>
                  </a:ext>
                </a:extLst>
              </p:cNvPr>
              <p:cNvSpPr/>
              <p:nvPr/>
            </p:nvSpPr>
            <p:spPr>
              <a:xfrm>
                <a:off x="3443919" y="3365912"/>
                <a:ext cx="578806" cy="302265"/>
              </a:xfrm>
              <a:custGeom>
                <a:avLst/>
                <a:gdLst>
                  <a:gd name="connsiteX0" fmla="*/ 572082 w 578806"/>
                  <a:gd name="connsiteY0" fmla="*/ 2918 h 302265"/>
                  <a:gd name="connsiteX1" fmla="*/ 337303 w 578806"/>
                  <a:gd name="connsiteY1" fmla="*/ 39988 h 302265"/>
                  <a:gd name="connsiteX2" fmla="*/ 28385 w 578806"/>
                  <a:gd name="connsiteY2" fmla="*/ 52345 h 302265"/>
                  <a:gd name="connsiteX3" fmla="*/ 16028 w 578806"/>
                  <a:gd name="connsiteY3" fmla="*/ 151199 h 302265"/>
                  <a:gd name="connsiteX4" fmla="*/ 16028 w 578806"/>
                  <a:gd name="connsiteY4" fmla="*/ 250053 h 302265"/>
                  <a:gd name="connsiteX5" fmla="*/ 226093 w 578806"/>
                  <a:gd name="connsiteY5" fmla="*/ 212983 h 302265"/>
                  <a:gd name="connsiteX6" fmla="*/ 399087 w 578806"/>
                  <a:gd name="connsiteY6" fmla="*/ 287123 h 302265"/>
                  <a:gd name="connsiteX7" fmla="*/ 473228 w 578806"/>
                  <a:gd name="connsiteY7" fmla="*/ 287123 h 302265"/>
                  <a:gd name="connsiteX8" fmla="*/ 510298 w 578806"/>
                  <a:gd name="connsiteY8" fmla="*/ 126485 h 302265"/>
                  <a:gd name="connsiteX9" fmla="*/ 572082 w 578806"/>
                  <a:gd name="connsiteY9" fmla="*/ 2918 h 302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8806" h="302265">
                    <a:moveTo>
                      <a:pt x="572082" y="2918"/>
                    </a:moveTo>
                    <a:cubicBezTo>
                      <a:pt x="543250" y="-11498"/>
                      <a:pt x="427919" y="31750"/>
                      <a:pt x="337303" y="39988"/>
                    </a:cubicBezTo>
                    <a:cubicBezTo>
                      <a:pt x="246687" y="48226"/>
                      <a:pt x="81931" y="33810"/>
                      <a:pt x="28385" y="52345"/>
                    </a:cubicBezTo>
                    <a:cubicBezTo>
                      <a:pt x="-25161" y="70880"/>
                      <a:pt x="18087" y="118248"/>
                      <a:pt x="16028" y="151199"/>
                    </a:cubicBezTo>
                    <a:cubicBezTo>
                      <a:pt x="13969" y="184150"/>
                      <a:pt x="-18983" y="239756"/>
                      <a:pt x="16028" y="250053"/>
                    </a:cubicBezTo>
                    <a:cubicBezTo>
                      <a:pt x="51039" y="260350"/>
                      <a:pt x="162250" y="206805"/>
                      <a:pt x="226093" y="212983"/>
                    </a:cubicBezTo>
                    <a:cubicBezTo>
                      <a:pt x="289936" y="219161"/>
                      <a:pt x="357898" y="274766"/>
                      <a:pt x="399087" y="287123"/>
                    </a:cubicBezTo>
                    <a:cubicBezTo>
                      <a:pt x="440276" y="299480"/>
                      <a:pt x="454693" y="313896"/>
                      <a:pt x="473228" y="287123"/>
                    </a:cubicBezTo>
                    <a:cubicBezTo>
                      <a:pt x="491763" y="260350"/>
                      <a:pt x="491763" y="177972"/>
                      <a:pt x="510298" y="126485"/>
                    </a:cubicBezTo>
                    <a:cubicBezTo>
                      <a:pt x="528833" y="74998"/>
                      <a:pt x="600914" y="17334"/>
                      <a:pt x="572082" y="2918"/>
                    </a:cubicBezTo>
                    <a:close/>
                  </a:path>
                </a:pathLst>
              </a:custGeom>
              <a:gradFill>
                <a:gsLst>
                  <a:gs pos="41000">
                    <a:srgbClr val="EEECE1">
                      <a:lumMod val="75000"/>
                    </a:srgbClr>
                  </a:gs>
                  <a:gs pos="71000">
                    <a:srgbClr val="EEECE1">
                      <a:lumMod val="50000"/>
                    </a:srgbClr>
                  </a:gs>
                  <a:gs pos="4000">
                    <a:srgbClr val="BAB38D"/>
                  </a:gs>
                  <a:gs pos="100000">
                    <a:srgbClr val="EEECE1">
                      <a:lumMod val="50000"/>
                    </a:srgbClr>
                  </a:gs>
                </a:gsLst>
                <a:lin ang="5400000" scaled="1"/>
              </a:gradFill>
              <a:ln w="6350" cap="flat" cmpd="sng" algn="ctr">
                <a:solidFill>
                  <a:srgbClr val="EEECE1">
                    <a:lumMod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1" name="Freeform 81">
                <a:extLst>
                  <a:ext uri="{FF2B5EF4-FFF2-40B4-BE49-F238E27FC236}">
                    <a16:creationId xmlns:a16="http://schemas.microsoft.com/office/drawing/2014/main" id="{7C7629D8-46B4-4B2A-865B-8A91F4901F29}"/>
                  </a:ext>
                </a:extLst>
              </p:cNvPr>
              <p:cNvSpPr/>
              <p:nvPr/>
            </p:nvSpPr>
            <p:spPr>
              <a:xfrm rot="247014">
                <a:off x="2934649" y="4159016"/>
                <a:ext cx="676365" cy="318150"/>
              </a:xfrm>
              <a:custGeom>
                <a:avLst/>
                <a:gdLst>
                  <a:gd name="connsiteX0" fmla="*/ 649881 w 676365"/>
                  <a:gd name="connsiteY0" fmla="*/ 49427 h 318150"/>
                  <a:gd name="connsiteX1" fmla="*/ 649881 w 676365"/>
                  <a:gd name="connsiteY1" fmla="*/ 197708 h 318150"/>
                  <a:gd name="connsiteX2" fmla="*/ 662238 w 676365"/>
                  <a:gd name="connsiteY2" fmla="*/ 308919 h 318150"/>
                  <a:gd name="connsiteX3" fmla="*/ 427460 w 676365"/>
                  <a:gd name="connsiteY3" fmla="*/ 308919 h 318150"/>
                  <a:gd name="connsiteX4" fmla="*/ 205038 w 676365"/>
                  <a:gd name="connsiteY4" fmla="*/ 284205 h 318150"/>
                  <a:gd name="connsiteX5" fmla="*/ 32044 w 676365"/>
                  <a:gd name="connsiteY5" fmla="*/ 271848 h 318150"/>
                  <a:gd name="connsiteX6" fmla="*/ 19687 w 676365"/>
                  <a:gd name="connsiteY6" fmla="*/ 148281 h 318150"/>
                  <a:gd name="connsiteX7" fmla="*/ 19687 w 676365"/>
                  <a:gd name="connsiteY7" fmla="*/ 86497 h 318150"/>
                  <a:gd name="connsiteX8" fmla="*/ 279179 w 676365"/>
                  <a:gd name="connsiteY8" fmla="*/ 49427 h 318150"/>
                  <a:gd name="connsiteX9" fmla="*/ 501600 w 676365"/>
                  <a:gd name="connsiteY9" fmla="*/ 49427 h 318150"/>
                  <a:gd name="connsiteX10" fmla="*/ 674595 w 676365"/>
                  <a:gd name="connsiteY10" fmla="*/ 0 h 31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76365" h="318150">
                    <a:moveTo>
                      <a:pt x="649881" y="49427"/>
                    </a:moveTo>
                    <a:cubicBezTo>
                      <a:pt x="648851" y="101943"/>
                      <a:pt x="647821" y="154459"/>
                      <a:pt x="649881" y="197708"/>
                    </a:cubicBezTo>
                    <a:cubicBezTo>
                      <a:pt x="651941" y="240957"/>
                      <a:pt x="699308" y="290384"/>
                      <a:pt x="662238" y="308919"/>
                    </a:cubicBezTo>
                    <a:cubicBezTo>
                      <a:pt x="625168" y="327454"/>
                      <a:pt x="503660" y="313038"/>
                      <a:pt x="427460" y="308919"/>
                    </a:cubicBezTo>
                    <a:cubicBezTo>
                      <a:pt x="351260" y="304800"/>
                      <a:pt x="270941" y="290383"/>
                      <a:pt x="205038" y="284205"/>
                    </a:cubicBezTo>
                    <a:cubicBezTo>
                      <a:pt x="139135" y="278027"/>
                      <a:pt x="62936" y="294502"/>
                      <a:pt x="32044" y="271848"/>
                    </a:cubicBezTo>
                    <a:cubicBezTo>
                      <a:pt x="1152" y="249194"/>
                      <a:pt x="21746" y="179173"/>
                      <a:pt x="19687" y="148281"/>
                    </a:cubicBezTo>
                    <a:cubicBezTo>
                      <a:pt x="17628" y="117389"/>
                      <a:pt x="-23561" y="102973"/>
                      <a:pt x="19687" y="86497"/>
                    </a:cubicBezTo>
                    <a:cubicBezTo>
                      <a:pt x="62935" y="70021"/>
                      <a:pt x="198860" y="55605"/>
                      <a:pt x="279179" y="49427"/>
                    </a:cubicBezTo>
                    <a:cubicBezTo>
                      <a:pt x="359498" y="43249"/>
                      <a:pt x="435697" y="57665"/>
                      <a:pt x="501600" y="49427"/>
                    </a:cubicBezTo>
                    <a:cubicBezTo>
                      <a:pt x="567503" y="41189"/>
                      <a:pt x="621049" y="20594"/>
                      <a:pt x="674595" y="0"/>
                    </a:cubicBezTo>
                  </a:path>
                </a:pathLst>
              </a:custGeom>
              <a:gradFill>
                <a:gsLst>
                  <a:gs pos="41000">
                    <a:srgbClr val="EEECE1">
                      <a:lumMod val="75000"/>
                    </a:srgbClr>
                  </a:gs>
                  <a:gs pos="71000">
                    <a:srgbClr val="EEECE1">
                      <a:lumMod val="50000"/>
                    </a:srgbClr>
                  </a:gs>
                  <a:gs pos="4000">
                    <a:srgbClr val="BAB38D"/>
                  </a:gs>
                  <a:gs pos="100000">
                    <a:srgbClr val="EEECE1">
                      <a:lumMod val="50000"/>
                    </a:srgbClr>
                  </a:gs>
                </a:gsLst>
                <a:lin ang="5400000" scaled="1"/>
              </a:gradFill>
              <a:ln w="6350" cap="flat" cmpd="sng" algn="ctr">
                <a:solidFill>
                  <a:srgbClr val="EEECE1">
                    <a:lumMod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2" name="Freeform 82">
                <a:extLst>
                  <a:ext uri="{FF2B5EF4-FFF2-40B4-BE49-F238E27FC236}">
                    <a16:creationId xmlns:a16="http://schemas.microsoft.com/office/drawing/2014/main" id="{1257F6A0-1085-409B-917E-41885ED01D92}"/>
                  </a:ext>
                </a:extLst>
              </p:cNvPr>
              <p:cNvSpPr/>
              <p:nvPr/>
            </p:nvSpPr>
            <p:spPr>
              <a:xfrm>
                <a:off x="3240503" y="4929465"/>
                <a:ext cx="723042" cy="364663"/>
              </a:xfrm>
              <a:custGeom>
                <a:avLst/>
                <a:gdLst>
                  <a:gd name="connsiteX0" fmla="*/ 667096 w 723042"/>
                  <a:gd name="connsiteY0" fmla="*/ 23 h 364663"/>
                  <a:gd name="connsiteX1" fmla="*/ 382891 w 723042"/>
                  <a:gd name="connsiteY1" fmla="*/ 160661 h 364663"/>
                  <a:gd name="connsiteX2" fmla="*/ 160469 w 723042"/>
                  <a:gd name="connsiteY2" fmla="*/ 160661 h 364663"/>
                  <a:gd name="connsiteX3" fmla="*/ 36902 w 723042"/>
                  <a:gd name="connsiteY3" fmla="*/ 135948 h 364663"/>
                  <a:gd name="connsiteX4" fmla="*/ 12188 w 723042"/>
                  <a:gd name="connsiteY4" fmla="*/ 271872 h 364663"/>
                  <a:gd name="connsiteX5" fmla="*/ 24545 w 723042"/>
                  <a:gd name="connsiteY5" fmla="*/ 358369 h 364663"/>
                  <a:gd name="connsiteX6" fmla="*/ 284037 w 723042"/>
                  <a:gd name="connsiteY6" fmla="*/ 321299 h 364663"/>
                  <a:gd name="connsiteX7" fmla="*/ 419961 w 723042"/>
                  <a:gd name="connsiteY7" fmla="*/ 321299 h 364663"/>
                  <a:gd name="connsiteX8" fmla="*/ 704167 w 723042"/>
                  <a:gd name="connsiteY8" fmla="*/ 358369 h 364663"/>
                  <a:gd name="connsiteX9" fmla="*/ 691810 w 723042"/>
                  <a:gd name="connsiteY9" fmla="*/ 173018 h 364663"/>
                  <a:gd name="connsiteX10" fmla="*/ 667096 w 723042"/>
                  <a:gd name="connsiteY10" fmla="*/ 23 h 364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23042" h="364663">
                    <a:moveTo>
                      <a:pt x="667096" y="23"/>
                    </a:moveTo>
                    <a:cubicBezTo>
                      <a:pt x="615610" y="-2036"/>
                      <a:pt x="467329" y="133888"/>
                      <a:pt x="382891" y="160661"/>
                    </a:cubicBezTo>
                    <a:cubicBezTo>
                      <a:pt x="298453" y="187434"/>
                      <a:pt x="218134" y="164780"/>
                      <a:pt x="160469" y="160661"/>
                    </a:cubicBezTo>
                    <a:cubicBezTo>
                      <a:pt x="102804" y="156542"/>
                      <a:pt x="61616" y="117413"/>
                      <a:pt x="36902" y="135948"/>
                    </a:cubicBezTo>
                    <a:cubicBezTo>
                      <a:pt x="12188" y="154483"/>
                      <a:pt x="14247" y="234802"/>
                      <a:pt x="12188" y="271872"/>
                    </a:cubicBezTo>
                    <a:cubicBezTo>
                      <a:pt x="10129" y="308942"/>
                      <a:pt x="-20763" y="350131"/>
                      <a:pt x="24545" y="358369"/>
                    </a:cubicBezTo>
                    <a:cubicBezTo>
                      <a:pt x="69853" y="366607"/>
                      <a:pt x="218134" y="327477"/>
                      <a:pt x="284037" y="321299"/>
                    </a:cubicBezTo>
                    <a:cubicBezTo>
                      <a:pt x="349940" y="315121"/>
                      <a:pt x="349939" y="315121"/>
                      <a:pt x="419961" y="321299"/>
                    </a:cubicBezTo>
                    <a:cubicBezTo>
                      <a:pt x="489983" y="327477"/>
                      <a:pt x="658859" y="383082"/>
                      <a:pt x="704167" y="358369"/>
                    </a:cubicBezTo>
                    <a:cubicBezTo>
                      <a:pt x="749475" y="333656"/>
                      <a:pt x="700048" y="226564"/>
                      <a:pt x="691810" y="173018"/>
                    </a:cubicBezTo>
                    <a:cubicBezTo>
                      <a:pt x="683572" y="119472"/>
                      <a:pt x="718582" y="2082"/>
                      <a:pt x="667096" y="23"/>
                    </a:cubicBezTo>
                    <a:close/>
                  </a:path>
                </a:pathLst>
              </a:custGeom>
              <a:gradFill>
                <a:gsLst>
                  <a:gs pos="41000">
                    <a:srgbClr val="EEECE1">
                      <a:lumMod val="75000"/>
                    </a:srgbClr>
                  </a:gs>
                  <a:gs pos="71000">
                    <a:srgbClr val="EEECE1">
                      <a:lumMod val="50000"/>
                    </a:srgbClr>
                  </a:gs>
                  <a:gs pos="4000">
                    <a:srgbClr val="BAB38D"/>
                  </a:gs>
                  <a:gs pos="100000">
                    <a:srgbClr val="EEECE1">
                      <a:lumMod val="50000"/>
                    </a:srgbClr>
                  </a:gs>
                </a:gsLst>
                <a:lin ang="5400000" scaled="1"/>
              </a:gradFill>
              <a:ln w="6350" cap="flat" cmpd="sng" algn="ctr">
                <a:solidFill>
                  <a:srgbClr val="EEECE1">
                    <a:lumMod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3" name="Freeform 83">
                <a:extLst>
                  <a:ext uri="{FF2B5EF4-FFF2-40B4-BE49-F238E27FC236}">
                    <a16:creationId xmlns:a16="http://schemas.microsoft.com/office/drawing/2014/main" id="{001F7F4E-EBBC-4A0E-8562-8AAB1B0DC7F8}"/>
                  </a:ext>
                </a:extLst>
              </p:cNvPr>
              <p:cNvSpPr/>
              <p:nvPr/>
            </p:nvSpPr>
            <p:spPr>
              <a:xfrm>
                <a:off x="4157735" y="5701447"/>
                <a:ext cx="382862" cy="384624"/>
              </a:xfrm>
              <a:custGeom>
                <a:avLst/>
                <a:gdLst>
                  <a:gd name="connsiteX0" fmla="*/ 321078 w 382862"/>
                  <a:gd name="connsiteY0" fmla="*/ 37070 h 384624"/>
                  <a:gd name="connsiteX1" fmla="*/ 358148 w 382862"/>
                  <a:gd name="connsiteY1" fmla="*/ 172994 h 384624"/>
                  <a:gd name="connsiteX2" fmla="*/ 333435 w 382862"/>
                  <a:gd name="connsiteY2" fmla="*/ 284205 h 384624"/>
                  <a:gd name="connsiteX3" fmla="*/ 148084 w 382862"/>
                  <a:gd name="connsiteY3" fmla="*/ 333632 h 384624"/>
                  <a:gd name="connsiteX4" fmla="*/ 49229 w 382862"/>
                  <a:gd name="connsiteY4" fmla="*/ 383059 h 384624"/>
                  <a:gd name="connsiteX5" fmla="*/ 61586 w 382862"/>
                  <a:gd name="connsiteY5" fmla="*/ 271848 h 384624"/>
                  <a:gd name="connsiteX6" fmla="*/ 12159 w 382862"/>
                  <a:gd name="connsiteY6" fmla="*/ 210064 h 384624"/>
                  <a:gd name="connsiteX7" fmla="*/ 12159 w 382862"/>
                  <a:gd name="connsiteY7" fmla="*/ 123567 h 384624"/>
                  <a:gd name="connsiteX8" fmla="*/ 148084 w 382862"/>
                  <a:gd name="connsiteY8" fmla="*/ 111210 h 384624"/>
                  <a:gd name="connsiteX9" fmla="*/ 382862 w 382862"/>
                  <a:gd name="connsiteY9" fmla="*/ 0 h 384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2862" h="384624">
                    <a:moveTo>
                      <a:pt x="321078" y="37070"/>
                    </a:moveTo>
                    <a:cubicBezTo>
                      <a:pt x="338583" y="84437"/>
                      <a:pt x="356089" y="131805"/>
                      <a:pt x="358148" y="172994"/>
                    </a:cubicBezTo>
                    <a:cubicBezTo>
                      <a:pt x="360207" y="214183"/>
                      <a:pt x="368446" y="257432"/>
                      <a:pt x="333435" y="284205"/>
                    </a:cubicBezTo>
                    <a:cubicBezTo>
                      <a:pt x="298424" y="310978"/>
                      <a:pt x="195452" y="317156"/>
                      <a:pt x="148084" y="333632"/>
                    </a:cubicBezTo>
                    <a:cubicBezTo>
                      <a:pt x="100716" y="350108"/>
                      <a:pt x="63645" y="393356"/>
                      <a:pt x="49229" y="383059"/>
                    </a:cubicBezTo>
                    <a:cubicBezTo>
                      <a:pt x="34813" y="372762"/>
                      <a:pt x="67764" y="300680"/>
                      <a:pt x="61586" y="271848"/>
                    </a:cubicBezTo>
                    <a:cubicBezTo>
                      <a:pt x="55408" y="243016"/>
                      <a:pt x="20397" y="234777"/>
                      <a:pt x="12159" y="210064"/>
                    </a:cubicBezTo>
                    <a:cubicBezTo>
                      <a:pt x="3921" y="185351"/>
                      <a:pt x="-10495" y="140043"/>
                      <a:pt x="12159" y="123567"/>
                    </a:cubicBezTo>
                    <a:cubicBezTo>
                      <a:pt x="34813" y="107091"/>
                      <a:pt x="86300" y="131805"/>
                      <a:pt x="148084" y="111210"/>
                    </a:cubicBezTo>
                    <a:cubicBezTo>
                      <a:pt x="209868" y="90616"/>
                      <a:pt x="296365" y="45308"/>
                      <a:pt x="382862" y="0"/>
                    </a:cubicBezTo>
                  </a:path>
                </a:pathLst>
              </a:custGeom>
              <a:gradFill>
                <a:gsLst>
                  <a:gs pos="41000">
                    <a:srgbClr val="EEECE1">
                      <a:lumMod val="75000"/>
                    </a:srgbClr>
                  </a:gs>
                  <a:gs pos="71000">
                    <a:srgbClr val="EEECE1">
                      <a:lumMod val="50000"/>
                    </a:srgbClr>
                  </a:gs>
                  <a:gs pos="4000">
                    <a:srgbClr val="BAB38D"/>
                  </a:gs>
                  <a:gs pos="100000">
                    <a:srgbClr val="EEECE1">
                      <a:lumMod val="50000"/>
                    </a:srgbClr>
                  </a:gs>
                </a:gsLst>
                <a:lin ang="5400000" scaled="1"/>
              </a:gradFill>
              <a:ln w="6350" cap="flat" cmpd="sng" algn="ctr">
                <a:solidFill>
                  <a:srgbClr val="EEECE1">
                    <a:lumMod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4" name="Freeform 84">
                <a:extLst>
                  <a:ext uri="{FF2B5EF4-FFF2-40B4-BE49-F238E27FC236}">
                    <a16:creationId xmlns:a16="http://schemas.microsoft.com/office/drawing/2014/main" id="{3E551DE5-A13F-4119-8596-92AB8E194E18}"/>
                  </a:ext>
                </a:extLst>
              </p:cNvPr>
              <p:cNvSpPr/>
              <p:nvPr/>
            </p:nvSpPr>
            <p:spPr>
              <a:xfrm>
                <a:off x="2590800" y="4204319"/>
                <a:ext cx="354331" cy="229843"/>
              </a:xfrm>
              <a:custGeom>
                <a:avLst/>
                <a:gdLst>
                  <a:gd name="connsiteX0" fmla="*/ 321605 w 354331"/>
                  <a:gd name="connsiteY0" fmla="*/ 15749 h 229843"/>
                  <a:gd name="connsiteX1" fmla="*/ 247464 w 354331"/>
                  <a:gd name="connsiteY1" fmla="*/ 15749 h 229843"/>
                  <a:gd name="connsiteX2" fmla="*/ 329 w 354331"/>
                  <a:gd name="connsiteY2" fmla="*/ 65176 h 229843"/>
                  <a:gd name="connsiteX3" fmla="*/ 198037 w 354331"/>
                  <a:gd name="connsiteY3" fmla="*/ 213457 h 229843"/>
                  <a:gd name="connsiteX4" fmla="*/ 346319 w 354331"/>
                  <a:gd name="connsiteY4" fmla="*/ 201101 h 229843"/>
                  <a:gd name="connsiteX5" fmla="*/ 321605 w 354331"/>
                  <a:gd name="connsiteY5" fmla="*/ 15749 h 229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4331" h="229843">
                    <a:moveTo>
                      <a:pt x="321605" y="15749"/>
                    </a:moveTo>
                    <a:cubicBezTo>
                      <a:pt x="305129" y="-15143"/>
                      <a:pt x="301010" y="7511"/>
                      <a:pt x="247464" y="15749"/>
                    </a:cubicBezTo>
                    <a:cubicBezTo>
                      <a:pt x="193918" y="23987"/>
                      <a:pt x="8567" y="32225"/>
                      <a:pt x="329" y="65176"/>
                    </a:cubicBezTo>
                    <a:cubicBezTo>
                      <a:pt x="-7909" y="98127"/>
                      <a:pt x="140372" y="190803"/>
                      <a:pt x="198037" y="213457"/>
                    </a:cubicBezTo>
                    <a:cubicBezTo>
                      <a:pt x="255702" y="236111"/>
                      <a:pt x="323665" y="238171"/>
                      <a:pt x="346319" y="201101"/>
                    </a:cubicBezTo>
                    <a:cubicBezTo>
                      <a:pt x="368973" y="164031"/>
                      <a:pt x="338081" y="46641"/>
                      <a:pt x="321605" y="15749"/>
                    </a:cubicBezTo>
                    <a:close/>
                  </a:path>
                </a:pathLst>
              </a:custGeom>
              <a:gradFill>
                <a:gsLst>
                  <a:gs pos="41000">
                    <a:srgbClr val="EEECE1">
                      <a:lumMod val="75000"/>
                    </a:srgbClr>
                  </a:gs>
                  <a:gs pos="71000">
                    <a:srgbClr val="EEECE1">
                      <a:lumMod val="50000"/>
                    </a:srgbClr>
                  </a:gs>
                  <a:gs pos="4000">
                    <a:srgbClr val="BAB38D"/>
                  </a:gs>
                  <a:gs pos="100000">
                    <a:srgbClr val="EEECE1">
                      <a:lumMod val="50000"/>
                    </a:srgbClr>
                  </a:gs>
                </a:gsLst>
                <a:lin ang="5400000" scaled="1"/>
              </a:gradFill>
              <a:ln w="6350" cap="flat" cmpd="sng" algn="ctr">
                <a:solidFill>
                  <a:srgbClr val="EEECE1">
                    <a:lumMod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5" name="Freeform 85">
                <a:extLst>
                  <a:ext uri="{FF2B5EF4-FFF2-40B4-BE49-F238E27FC236}">
                    <a16:creationId xmlns:a16="http://schemas.microsoft.com/office/drawing/2014/main" id="{520511F4-DE92-406A-941A-F6C759043B99}"/>
                  </a:ext>
                </a:extLst>
              </p:cNvPr>
              <p:cNvSpPr/>
              <p:nvPr/>
            </p:nvSpPr>
            <p:spPr>
              <a:xfrm>
                <a:off x="2924045" y="5032635"/>
                <a:ext cx="348786" cy="284144"/>
              </a:xfrm>
              <a:custGeom>
                <a:avLst/>
                <a:gdLst>
                  <a:gd name="connsiteX0" fmla="*/ 308961 w 348786"/>
                  <a:gd name="connsiteY0" fmla="*/ 8413 h 284144"/>
                  <a:gd name="connsiteX1" fmla="*/ 123610 w 348786"/>
                  <a:gd name="connsiteY1" fmla="*/ 82553 h 284144"/>
                  <a:gd name="connsiteX2" fmla="*/ 42 w 348786"/>
                  <a:gd name="connsiteY2" fmla="*/ 218477 h 284144"/>
                  <a:gd name="connsiteX3" fmla="*/ 135967 w 348786"/>
                  <a:gd name="connsiteY3" fmla="*/ 193764 h 284144"/>
                  <a:gd name="connsiteX4" fmla="*/ 333675 w 348786"/>
                  <a:gd name="connsiteY4" fmla="*/ 280261 h 284144"/>
                  <a:gd name="connsiteX5" fmla="*/ 308961 w 348786"/>
                  <a:gd name="connsiteY5" fmla="*/ 8413 h 28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8786" h="284144">
                    <a:moveTo>
                      <a:pt x="308961" y="8413"/>
                    </a:moveTo>
                    <a:cubicBezTo>
                      <a:pt x="273950" y="-24538"/>
                      <a:pt x="175096" y="47542"/>
                      <a:pt x="123610" y="82553"/>
                    </a:cubicBezTo>
                    <a:cubicBezTo>
                      <a:pt x="72123" y="117564"/>
                      <a:pt x="-2018" y="199942"/>
                      <a:pt x="42" y="218477"/>
                    </a:cubicBezTo>
                    <a:cubicBezTo>
                      <a:pt x="2102" y="237012"/>
                      <a:pt x="80362" y="183467"/>
                      <a:pt x="135967" y="193764"/>
                    </a:cubicBezTo>
                    <a:cubicBezTo>
                      <a:pt x="191572" y="204061"/>
                      <a:pt x="302783" y="304975"/>
                      <a:pt x="333675" y="280261"/>
                    </a:cubicBezTo>
                    <a:cubicBezTo>
                      <a:pt x="364567" y="255547"/>
                      <a:pt x="343972" y="41364"/>
                      <a:pt x="308961" y="8413"/>
                    </a:cubicBezTo>
                    <a:close/>
                  </a:path>
                </a:pathLst>
              </a:custGeom>
              <a:gradFill>
                <a:gsLst>
                  <a:gs pos="41000">
                    <a:srgbClr val="EEECE1">
                      <a:lumMod val="75000"/>
                    </a:srgbClr>
                  </a:gs>
                  <a:gs pos="71000">
                    <a:srgbClr val="EEECE1">
                      <a:lumMod val="50000"/>
                    </a:srgbClr>
                  </a:gs>
                  <a:gs pos="4000">
                    <a:srgbClr val="BAB38D"/>
                  </a:gs>
                  <a:gs pos="100000">
                    <a:srgbClr val="EEECE1">
                      <a:lumMod val="50000"/>
                    </a:srgbClr>
                  </a:gs>
                </a:gsLst>
                <a:lin ang="5400000" scaled="1"/>
              </a:gradFill>
              <a:ln w="6350" cap="flat" cmpd="sng" algn="ctr">
                <a:solidFill>
                  <a:srgbClr val="EEECE1">
                    <a:lumMod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6" name="Freeform 86">
                <a:extLst>
                  <a:ext uri="{FF2B5EF4-FFF2-40B4-BE49-F238E27FC236}">
                    <a16:creationId xmlns:a16="http://schemas.microsoft.com/office/drawing/2014/main" id="{E4992DD2-F353-4620-B6A7-9CB79621614A}"/>
                  </a:ext>
                </a:extLst>
              </p:cNvPr>
              <p:cNvSpPr/>
              <p:nvPr/>
            </p:nvSpPr>
            <p:spPr>
              <a:xfrm>
                <a:off x="3733322" y="5866207"/>
                <a:ext cx="485689" cy="290505"/>
              </a:xfrm>
              <a:custGeom>
                <a:avLst/>
                <a:gdLst>
                  <a:gd name="connsiteX0" fmla="*/ 396384 w 485689"/>
                  <a:gd name="connsiteY0" fmla="*/ 19315 h 290505"/>
                  <a:gd name="connsiteX1" fmla="*/ 482881 w 485689"/>
                  <a:gd name="connsiteY1" fmla="*/ 167596 h 290505"/>
                  <a:gd name="connsiteX2" fmla="*/ 285173 w 485689"/>
                  <a:gd name="connsiteY2" fmla="*/ 278807 h 290505"/>
                  <a:gd name="connsiteX3" fmla="*/ 112179 w 485689"/>
                  <a:gd name="connsiteY3" fmla="*/ 278807 h 290505"/>
                  <a:gd name="connsiteX4" fmla="*/ 968 w 485689"/>
                  <a:gd name="connsiteY4" fmla="*/ 204666 h 290505"/>
                  <a:gd name="connsiteX5" fmla="*/ 173963 w 485689"/>
                  <a:gd name="connsiteY5" fmla="*/ 167596 h 290505"/>
                  <a:gd name="connsiteX6" fmla="*/ 322244 w 485689"/>
                  <a:gd name="connsiteY6" fmla="*/ 19315 h 290505"/>
                  <a:gd name="connsiteX7" fmla="*/ 396384 w 485689"/>
                  <a:gd name="connsiteY7" fmla="*/ 19315 h 290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5689" h="290505">
                    <a:moveTo>
                      <a:pt x="396384" y="19315"/>
                    </a:moveTo>
                    <a:cubicBezTo>
                      <a:pt x="423157" y="44029"/>
                      <a:pt x="501416" y="124348"/>
                      <a:pt x="482881" y="167596"/>
                    </a:cubicBezTo>
                    <a:cubicBezTo>
                      <a:pt x="464346" y="210844"/>
                      <a:pt x="346957" y="260272"/>
                      <a:pt x="285173" y="278807"/>
                    </a:cubicBezTo>
                    <a:cubicBezTo>
                      <a:pt x="223389" y="297342"/>
                      <a:pt x="159546" y="291164"/>
                      <a:pt x="112179" y="278807"/>
                    </a:cubicBezTo>
                    <a:cubicBezTo>
                      <a:pt x="64811" y="266450"/>
                      <a:pt x="-9329" y="223201"/>
                      <a:pt x="968" y="204666"/>
                    </a:cubicBezTo>
                    <a:cubicBezTo>
                      <a:pt x="11265" y="186131"/>
                      <a:pt x="120417" y="198488"/>
                      <a:pt x="173963" y="167596"/>
                    </a:cubicBezTo>
                    <a:cubicBezTo>
                      <a:pt x="227509" y="136704"/>
                      <a:pt x="281055" y="46088"/>
                      <a:pt x="322244" y="19315"/>
                    </a:cubicBezTo>
                    <a:cubicBezTo>
                      <a:pt x="363433" y="-7458"/>
                      <a:pt x="369611" y="-5399"/>
                      <a:pt x="396384" y="19315"/>
                    </a:cubicBezTo>
                    <a:close/>
                  </a:path>
                </a:pathLst>
              </a:custGeom>
              <a:gradFill>
                <a:gsLst>
                  <a:gs pos="41000">
                    <a:srgbClr val="EEECE1">
                      <a:lumMod val="75000"/>
                    </a:srgbClr>
                  </a:gs>
                  <a:gs pos="71000">
                    <a:srgbClr val="EEECE1">
                      <a:lumMod val="50000"/>
                    </a:srgbClr>
                  </a:gs>
                  <a:gs pos="4000">
                    <a:srgbClr val="BAB38D"/>
                  </a:gs>
                  <a:gs pos="100000">
                    <a:srgbClr val="EEECE1">
                      <a:lumMod val="50000"/>
                    </a:srgbClr>
                  </a:gs>
                </a:gsLst>
                <a:lin ang="5400000" scaled="1"/>
              </a:gradFill>
              <a:ln w="6350" cap="flat" cmpd="sng" algn="ctr">
                <a:solidFill>
                  <a:srgbClr val="EEECE1">
                    <a:lumMod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7" name="Freeform 87">
                <a:extLst>
                  <a:ext uri="{FF2B5EF4-FFF2-40B4-BE49-F238E27FC236}">
                    <a16:creationId xmlns:a16="http://schemas.microsoft.com/office/drawing/2014/main" id="{05FFE7EA-3F6D-4780-A3F9-BFD466303C23}"/>
                  </a:ext>
                </a:extLst>
              </p:cNvPr>
              <p:cNvSpPr/>
              <p:nvPr/>
            </p:nvSpPr>
            <p:spPr>
              <a:xfrm>
                <a:off x="3062960" y="3388750"/>
                <a:ext cx="419742" cy="239084"/>
              </a:xfrm>
              <a:custGeom>
                <a:avLst/>
                <a:gdLst>
                  <a:gd name="connsiteX0" fmla="*/ 398370 w 419742"/>
                  <a:gd name="connsiteY0" fmla="*/ 3559 h 276170"/>
                  <a:gd name="connsiteX1" fmla="*/ 151235 w 419742"/>
                  <a:gd name="connsiteY1" fmla="*/ 28272 h 276170"/>
                  <a:gd name="connsiteX2" fmla="*/ 2954 w 419742"/>
                  <a:gd name="connsiteY2" fmla="*/ 90056 h 276170"/>
                  <a:gd name="connsiteX3" fmla="*/ 64737 w 419742"/>
                  <a:gd name="connsiteY3" fmla="*/ 127126 h 276170"/>
                  <a:gd name="connsiteX4" fmla="*/ 213018 w 419742"/>
                  <a:gd name="connsiteY4" fmla="*/ 164196 h 276170"/>
                  <a:gd name="connsiteX5" fmla="*/ 311872 w 419742"/>
                  <a:gd name="connsiteY5" fmla="*/ 275407 h 276170"/>
                  <a:gd name="connsiteX6" fmla="*/ 398370 w 419742"/>
                  <a:gd name="connsiteY6" fmla="*/ 102413 h 276170"/>
                  <a:gd name="connsiteX7" fmla="*/ 398370 w 419742"/>
                  <a:gd name="connsiteY7" fmla="*/ 3559 h 276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9742" h="276170">
                    <a:moveTo>
                      <a:pt x="398370" y="3559"/>
                    </a:moveTo>
                    <a:cubicBezTo>
                      <a:pt x="357181" y="-8798"/>
                      <a:pt x="217138" y="13856"/>
                      <a:pt x="151235" y="28272"/>
                    </a:cubicBezTo>
                    <a:cubicBezTo>
                      <a:pt x="85332" y="42688"/>
                      <a:pt x="17370" y="73581"/>
                      <a:pt x="2954" y="90056"/>
                    </a:cubicBezTo>
                    <a:cubicBezTo>
                      <a:pt x="-11462" y="106531"/>
                      <a:pt x="29726" y="114769"/>
                      <a:pt x="64737" y="127126"/>
                    </a:cubicBezTo>
                    <a:cubicBezTo>
                      <a:pt x="99748" y="139483"/>
                      <a:pt x="171829" y="139483"/>
                      <a:pt x="213018" y="164196"/>
                    </a:cubicBezTo>
                    <a:cubicBezTo>
                      <a:pt x="254207" y="188909"/>
                      <a:pt x="280980" y="285704"/>
                      <a:pt x="311872" y="275407"/>
                    </a:cubicBezTo>
                    <a:cubicBezTo>
                      <a:pt x="342764" y="265110"/>
                      <a:pt x="386013" y="147721"/>
                      <a:pt x="398370" y="102413"/>
                    </a:cubicBezTo>
                    <a:cubicBezTo>
                      <a:pt x="410727" y="57105"/>
                      <a:pt x="439559" y="15916"/>
                      <a:pt x="398370" y="3559"/>
                    </a:cubicBezTo>
                    <a:close/>
                  </a:path>
                </a:pathLst>
              </a:custGeom>
              <a:gradFill>
                <a:gsLst>
                  <a:gs pos="41000">
                    <a:srgbClr val="EEECE1">
                      <a:lumMod val="75000"/>
                    </a:srgbClr>
                  </a:gs>
                  <a:gs pos="71000">
                    <a:srgbClr val="EEECE1">
                      <a:lumMod val="50000"/>
                    </a:srgbClr>
                  </a:gs>
                  <a:gs pos="4000">
                    <a:srgbClr val="BAB38D"/>
                  </a:gs>
                  <a:gs pos="100000">
                    <a:srgbClr val="EEECE1">
                      <a:lumMod val="50000"/>
                    </a:srgbClr>
                  </a:gs>
                </a:gsLst>
                <a:lin ang="5400000" scaled="1"/>
              </a:gradFill>
              <a:ln w="6350" cap="flat" cmpd="sng" algn="ctr">
                <a:solidFill>
                  <a:srgbClr val="EEECE1">
                    <a:lumMod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30" name="Group 129">
              <a:extLst>
                <a:ext uri="{FF2B5EF4-FFF2-40B4-BE49-F238E27FC236}">
                  <a16:creationId xmlns:a16="http://schemas.microsoft.com/office/drawing/2014/main" id="{029F413E-8240-427F-BD9D-C58F47D2C4AD}"/>
                </a:ext>
              </a:extLst>
            </p:cNvPr>
            <p:cNvGrpSpPr>
              <a:grpSpLocks noChangeAspect="1"/>
            </p:cNvGrpSpPr>
            <p:nvPr/>
          </p:nvGrpSpPr>
          <p:grpSpPr>
            <a:xfrm rot="16434548" flipV="1">
              <a:off x="5113041" y="7214120"/>
              <a:ext cx="1227306" cy="751765"/>
              <a:chOff x="2590800" y="2397889"/>
              <a:chExt cx="6139904" cy="3758823"/>
            </a:xfrm>
          </p:grpSpPr>
          <p:sp>
            <p:nvSpPr>
              <p:cNvPr id="131" name="Freeform 41">
                <a:extLst>
                  <a:ext uri="{FF2B5EF4-FFF2-40B4-BE49-F238E27FC236}">
                    <a16:creationId xmlns:a16="http://schemas.microsoft.com/office/drawing/2014/main" id="{FB7D0604-4E47-401F-84E6-957E86A095C3}"/>
                  </a:ext>
                </a:extLst>
              </p:cNvPr>
              <p:cNvSpPr/>
              <p:nvPr/>
            </p:nvSpPr>
            <p:spPr>
              <a:xfrm>
                <a:off x="5065387" y="2602409"/>
                <a:ext cx="978641" cy="706620"/>
              </a:xfrm>
              <a:custGeom>
                <a:avLst/>
                <a:gdLst>
                  <a:gd name="connsiteX0" fmla="*/ 929215 w 978642"/>
                  <a:gd name="connsiteY0" fmla="*/ 422415 h 706620"/>
                  <a:gd name="connsiteX1" fmla="*/ 793291 w 978642"/>
                  <a:gd name="connsiteY1" fmla="*/ 583053 h 706620"/>
                  <a:gd name="connsiteX2" fmla="*/ 706794 w 978642"/>
                  <a:gd name="connsiteY2" fmla="*/ 706620 h 706620"/>
                  <a:gd name="connsiteX3" fmla="*/ 533799 w 978642"/>
                  <a:gd name="connsiteY3" fmla="*/ 583053 h 706620"/>
                  <a:gd name="connsiteX4" fmla="*/ 434945 w 978642"/>
                  <a:gd name="connsiteY4" fmla="*/ 471842 h 706620"/>
                  <a:gd name="connsiteX5" fmla="*/ 323734 w 978642"/>
                  <a:gd name="connsiteY5" fmla="*/ 372988 h 706620"/>
                  <a:gd name="connsiteX6" fmla="*/ 64242 w 978642"/>
                  <a:gd name="connsiteY6" fmla="*/ 298847 h 706620"/>
                  <a:gd name="connsiteX7" fmla="*/ 27172 w 978642"/>
                  <a:gd name="connsiteY7" fmla="*/ 187636 h 706620"/>
                  <a:gd name="connsiteX8" fmla="*/ 2459 w 978642"/>
                  <a:gd name="connsiteY8" fmla="*/ 88782 h 706620"/>
                  <a:gd name="connsiteX9" fmla="*/ 88956 w 978642"/>
                  <a:gd name="connsiteY9" fmla="*/ 2285 h 706620"/>
                  <a:gd name="connsiteX10" fmla="*/ 336091 w 978642"/>
                  <a:gd name="connsiteY10" fmla="*/ 39355 h 706620"/>
                  <a:gd name="connsiteX11" fmla="*/ 422588 w 978642"/>
                  <a:gd name="connsiteY11" fmla="*/ 187636 h 706620"/>
                  <a:gd name="connsiteX12" fmla="*/ 607940 w 978642"/>
                  <a:gd name="connsiteY12" fmla="*/ 298847 h 706620"/>
                  <a:gd name="connsiteX13" fmla="*/ 768577 w 978642"/>
                  <a:gd name="connsiteY13" fmla="*/ 348274 h 706620"/>
                  <a:gd name="connsiteX14" fmla="*/ 978642 w 978642"/>
                  <a:gd name="connsiteY14" fmla="*/ 434772 h 706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78642" h="706620">
                    <a:moveTo>
                      <a:pt x="929215" y="422415"/>
                    </a:moveTo>
                    <a:cubicBezTo>
                      <a:pt x="879788" y="479050"/>
                      <a:pt x="830361" y="535685"/>
                      <a:pt x="793291" y="583053"/>
                    </a:cubicBezTo>
                    <a:cubicBezTo>
                      <a:pt x="756221" y="630421"/>
                      <a:pt x="750043" y="706620"/>
                      <a:pt x="706794" y="706620"/>
                    </a:cubicBezTo>
                    <a:cubicBezTo>
                      <a:pt x="663545" y="706620"/>
                      <a:pt x="579107" y="622183"/>
                      <a:pt x="533799" y="583053"/>
                    </a:cubicBezTo>
                    <a:cubicBezTo>
                      <a:pt x="488491" y="543923"/>
                      <a:pt x="469956" y="506853"/>
                      <a:pt x="434945" y="471842"/>
                    </a:cubicBezTo>
                    <a:cubicBezTo>
                      <a:pt x="399934" y="436831"/>
                      <a:pt x="385518" y="401820"/>
                      <a:pt x="323734" y="372988"/>
                    </a:cubicBezTo>
                    <a:cubicBezTo>
                      <a:pt x="261950" y="344155"/>
                      <a:pt x="113669" y="329739"/>
                      <a:pt x="64242" y="298847"/>
                    </a:cubicBezTo>
                    <a:cubicBezTo>
                      <a:pt x="14815" y="267955"/>
                      <a:pt x="37469" y="222647"/>
                      <a:pt x="27172" y="187636"/>
                    </a:cubicBezTo>
                    <a:cubicBezTo>
                      <a:pt x="16875" y="152625"/>
                      <a:pt x="-7838" y="119674"/>
                      <a:pt x="2459" y="88782"/>
                    </a:cubicBezTo>
                    <a:cubicBezTo>
                      <a:pt x="12756" y="57890"/>
                      <a:pt x="33351" y="10523"/>
                      <a:pt x="88956" y="2285"/>
                    </a:cubicBezTo>
                    <a:cubicBezTo>
                      <a:pt x="144561" y="-5953"/>
                      <a:pt x="280486" y="8463"/>
                      <a:pt x="336091" y="39355"/>
                    </a:cubicBezTo>
                    <a:cubicBezTo>
                      <a:pt x="391696" y="70247"/>
                      <a:pt x="377280" y="144387"/>
                      <a:pt x="422588" y="187636"/>
                    </a:cubicBezTo>
                    <a:cubicBezTo>
                      <a:pt x="467896" y="230885"/>
                      <a:pt x="550275" y="272074"/>
                      <a:pt x="607940" y="298847"/>
                    </a:cubicBezTo>
                    <a:cubicBezTo>
                      <a:pt x="665605" y="325620"/>
                      <a:pt x="706793" y="325620"/>
                      <a:pt x="768577" y="348274"/>
                    </a:cubicBezTo>
                    <a:cubicBezTo>
                      <a:pt x="830361" y="370928"/>
                      <a:pt x="904501" y="402850"/>
                      <a:pt x="978642" y="434772"/>
                    </a:cubicBezTo>
                  </a:path>
                </a:pathLst>
              </a:custGeom>
              <a:gradFill>
                <a:gsLst>
                  <a:gs pos="41000">
                    <a:srgbClr val="EEECE1">
                      <a:lumMod val="75000"/>
                    </a:srgbClr>
                  </a:gs>
                  <a:gs pos="71000">
                    <a:srgbClr val="EEECE1">
                      <a:lumMod val="50000"/>
                    </a:srgbClr>
                  </a:gs>
                  <a:gs pos="4000">
                    <a:srgbClr val="BAB38D"/>
                  </a:gs>
                  <a:gs pos="100000">
                    <a:srgbClr val="EEECE1">
                      <a:lumMod val="50000"/>
                    </a:srgbClr>
                  </a:gs>
                </a:gsLst>
                <a:lin ang="5400000" scaled="1"/>
              </a:gradFill>
              <a:ln w="6350" cap="flat" cmpd="sng" algn="ctr">
                <a:solidFill>
                  <a:srgbClr val="EEECE1">
                    <a:lumMod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" name="Freeform 42">
                <a:extLst>
                  <a:ext uri="{FF2B5EF4-FFF2-40B4-BE49-F238E27FC236}">
                    <a16:creationId xmlns:a16="http://schemas.microsoft.com/office/drawing/2014/main" id="{A7810C79-AAC4-4BD7-BBE3-6F6DAD31534D}"/>
                  </a:ext>
                </a:extLst>
              </p:cNvPr>
              <p:cNvSpPr/>
              <p:nvPr/>
            </p:nvSpPr>
            <p:spPr>
              <a:xfrm>
                <a:off x="3894975" y="3397956"/>
                <a:ext cx="1249142" cy="588285"/>
              </a:xfrm>
              <a:custGeom>
                <a:avLst/>
                <a:gdLst>
                  <a:gd name="connsiteX0" fmla="*/ 1249142 w 1249142"/>
                  <a:gd name="connsiteY0" fmla="*/ 202908 h 588285"/>
                  <a:gd name="connsiteX1" fmla="*/ 1175002 w 1249142"/>
                  <a:gd name="connsiteY1" fmla="*/ 363546 h 588285"/>
                  <a:gd name="connsiteX2" fmla="*/ 1175002 w 1249142"/>
                  <a:gd name="connsiteY2" fmla="*/ 536541 h 588285"/>
                  <a:gd name="connsiteX3" fmla="*/ 1162645 w 1249142"/>
                  <a:gd name="connsiteY3" fmla="*/ 585968 h 588285"/>
                  <a:gd name="connsiteX4" fmla="*/ 977294 w 1249142"/>
                  <a:gd name="connsiteY4" fmla="*/ 561254 h 588285"/>
                  <a:gd name="connsiteX5" fmla="*/ 804299 w 1249142"/>
                  <a:gd name="connsiteY5" fmla="*/ 400616 h 588285"/>
                  <a:gd name="connsiteX6" fmla="*/ 408883 w 1249142"/>
                  <a:gd name="connsiteY6" fmla="*/ 351189 h 588285"/>
                  <a:gd name="connsiteX7" fmla="*/ 149391 w 1249142"/>
                  <a:gd name="connsiteY7" fmla="*/ 301762 h 588285"/>
                  <a:gd name="connsiteX8" fmla="*/ 1110 w 1249142"/>
                  <a:gd name="connsiteY8" fmla="*/ 227622 h 588285"/>
                  <a:gd name="connsiteX9" fmla="*/ 87607 w 1249142"/>
                  <a:gd name="connsiteY9" fmla="*/ 17557 h 588285"/>
                  <a:gd name="connsiteX10" fmla="*/ 198818 w 1249142"/>
                  <a:gd name="connsiteY10" fmla="*/ 17557 h 588285"/>
                  <a:gd name="connsiteX11" fmla="*/ 445953 w 1249142"/>
                  <a:gd name="connsiteY11" fmla="*/ 66984 h 588285"/>
                  <a:gd name="connsiteX12" fmla="*/ 866083 w 1249142"/>
                  <a:gd name="connsiteY12" fmla="*/ 128768 h 588285"/>
                  <a:gd name="connsiteX13" fmla="*/ 1076148 w 1249142"/>
                  <a:gd name="connsiteY13" fmla="*/ 104054 h 588285"/>
                  <a:gd name="connsiteX14" fmla="*/ 1162645 w 1249142"/>
                  <a:gd name="connsiteY14" fmla="*/ 141124 h 588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49142" h="588285">
                    <a:moveTo>
                      <a:pt x="1249142" y="202908"/>
                    </a:moveTo>
                    <a:cubicBezTo>
                      <a:pt x="1218250" y="255424"/>
                      <a:pt x="1187359" y="307941"/>
                      <a:pt x="1175002" y="363546"/>
                    </a:cubicBezTo>
                    <a:cubicBezTo>
                      <a:pt x="1162645" y="419151"/>
                      <a:pt x="1177061" y="499471"/>
                      <a:pt x="1175002" y="536541"/>
                    </a:cubicBezTo>
                    <a:cubicBezTo>
                      <a:pt x="1172943" y="573611"/>
                      <a:pt x="1195596" y="581849"/>
                      <a:pt x="1162645" y="585968"/>
                    </a:cubicBezTo>
                    <a:cubicBezTo>
                      <a:pt x="1129694" y="590087"/>
                      <a:pt x="1037018" y="592146"/>
                      <a:pt x="977294" y="561254"/>
                    </a:cubicBezTo>
                    <a:cubicBezTo>
                      <a:pt x="917570" y="530362"/>
                      <a:pt x="899034" y="435627"/>
                      <a:pt x="804299" y="400616"/>
                    </a:cubicBezTo>
                    <a:cubicBezTo>
                      <a:pt x="709564" y="365605"/>
                      <a:pt x="518034" y="367665"/>
                      <a:pt x="408883" y="351189"/>
                    </a:cubicBezTo>
                    <a:cubicBezTo>
                      <a:pt x="299732" y="334713"/>
                      <a:pt x="217353" y="322357"/>
                      <a:pt x="149391" y="301762"/>
                    </a:cubicBezTo>
                    <a:cubicBezTo>
                      <a:pt x="81429" y="281168"/>
                      <a:pt x="11407" y="274989"/>
                      <a:pt x="1110" y="227622"/>
                    </a:cubicBezTo>
                    <a:cubicBezTo>
                      <a:pt x="-9187" y="180255"/>
                      <a:pt x="54656" y="52568"/>
                      <a:pt x="87607" y="17557"/>
                    </a:cubicBezTo>
                    <a:cubicBezTo>
                      <a:pt x="120558" y="-17454"/>
                      <a:pt x="139094" y="9319"/>
                      <a:pt x="198818" y="17557"/>
                    </a:cubicBezTo>
                    <a:cubicBezTo>
                      <a:pt x="258542" y="25795"/>
                      <a:pt x="334742" y="48449"/>
                      <a:pt x="445953" y="66984"/>
                    </a:cubicBezTo>
                    <a:cubicBezTo>
                      <a:pt x="557164" y="85519"/>
                      <a:pt x="761051" y="122590"/>
                      <a:pt x="866083" y="128768"/>
                    </a:cubicBezTo>
                    <a:cubicBezTo>
                      <a:pt x="971115" y="134946"/>
                      <a:pt x="1026721" y="101995"/>
                      <a:pt x="1076148" y="104054"/>
                    </a:cubicBezTo>
                    <a:cubicBezTo>
                      <a:pt x="1125575" y="106113"/>
                      <a:pt x="1144110" y="123618"/>
                      <a:pt x="1162645" y="141124"/>
                    </a:cubicBezTo>
                  </a:path>
                </a:pathLst>
              </a:custGeom>
              <a:gradFill>
                <a:gsLst>
                  <a:gs pos="41000">
                    <a:srgbClr val="EEECE1">
                      <a:lumMod val="75000"/>
                    </a:srgbClr>
                  </a:gs>
                  <a:gs pos="71000">
                    <a:srgbClr val="EEECE1">
                      <a:lumMod val="50000"/>
                    </a:srgbClr>
                  </a:gs>
                  <a:gs pos="4000">
                    <a:srgbClr val="BAB38D"/>
                  </a:gs>
                  <a:gs pos="100000">
                    <a:srgbClr val="EEECE1">
                      <a:lumMod val="50000"/>
                    </a:srgbClr>
                  </a:gs>
                </a:gsLst>
                <a:lin ang="5400000" scaled="1"/>
              </a:gradFill>
              <a:ln w="6350" cap="flat" cmpd="sng" algn="ctr">
                <a:solidFill>
                  <a:srgbClr val="EEECE1">
                    <a:lumMod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" name="Freeform 43">
                <a:extLst>
                  <a:ext uri="{FF2B5EF4-FFF2-40B4-BE49-F238E27FC236}">
                    <a16:creationId xmlns:a16="http://schemas.microsoft.com/office/drawing/2014/main" id="{1C43B584-06E6-41AC-8918-B4206A10FB3B}"/>
                  </a:ext>
                </a:extLst>
              </p:cNvPr>
              <p:cNvSpPr/>
              <p:nvPr/>
            </p:nvSpPr>
            <p:spPr>
              <a:xfrm>
                <a:off x="3579977" y="4172493"/>
                <a:ext cx="1354947" cy="389224"/>
              </a:xfrm>
              <a:custGeom>
                <a:avLst/>
                <a:gdLst>
                  <a:gd name="connsiteX0" fmla="*/ 1352620 w 1354947"/>
                  <a:gd name="connsiteY0" fmla="*/ 67806 h 389224"/>
                  <a:gd name="connsiteX1" fmla="*/ 1352620 w 1354947"/>
                  <a:gd name="connsiteY1" fmla="*/ 277871 h 389224"/>
                  <a:gd name="connsiteX2" fmla="*/ 1352620 w 1354947"/>
                  <a:gd name="connsiteY2" fmla="*/ 352012 h 389224"/>
                  <a:gd name="connsiteX3" fmla="*/ 1327906 w 1354947"/>
                  <a:gd name="connsiteY3" fmla="*/ 389082 h 389224"/>
                  <a:gd name="connsiteX4" fmla="*/ 1093128 w 1354947"/>
                  <a:gd name="connsiteY4" fmla="*/ 339655 h 389224"/>
                  <a:gd name="connsiteX5" fmla="*/ 957203 w 1354947"/>
                  <a:gd name="connsiteY5" fmla="*/ 327298 h 389224"/>
                  <a:gd name="connsiteX6" fmla="*/ 487647 w 1354947"/>
                  <a:gd name="connsiteY6" fmla="*/ 314941 h 389224"/>
                  <a:gd name="connsiteX7" fmla="*/ 154014 w 1354947"/>
                  <a:gd name="connsiteY7" fmla="*/ 302585 h 389224"/>
                  <a:gd name="connsiteX8" fmla="*/ 5733 w 1354947"/>
                  <a:gd name="connsiteY8" fmla="*/ 314941 h 389224"/>
                  <a:gd name="connsiteX9" fmla="*/ 30447 w 1354947"/>
                  <a:gd name="connsiteY9" fmla="*/ 141947 h 389224"/>
                  <a:gd name="connsiteX10" fmla="*/ 30447 w 1354947"/>
                  <a:gd name="connsiteY10" fmla="*/ 6023 h 389224"/>
                  <a:gd name="connsiteX11" fmla="*/ 413506 w 1354947"/>
                  <a:gd name="connsiteY11" fmla="*/ 30736 h 389224"/>
                  <a:gd name="connsiteX12" fmla="*/ 747139 w 1354947"/>
                  <a:gd name="connsiteY12" fmla="*/ 92520 h 389224"/>
                  <a:gd name="connsiteX13" fmla="*/ 981917 w 1354947"/>
                  <a:gd name="connsiteY13" fmla="*/ 92520 h 389224"/>
                  <a:gd name="connsiteX14" fmla="*/ 1167268 w 1354947"/>
                  <a:gd name="connsiteY14" fmla="*/ 55450 h 38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54947" h="389224">
                    <a:moveTo>
                      <a:pt x="1352620" y="67806"/>
                    </a:moveTo>
                    <a:lnTo>
                      <a:pt x="1352620" y="277871"/>
                    </a:lnTo>
                    <a:cubicBezTo>
                      <a:pt x="1352620" y="325239"/>
                      <a:pt x="1356739" y="333477"/>
                      <a:pt x="1352620" y="352012"/>
                    </a:cubicBezTo>
                    <a:cubicBezTo>
                      <a:pt x="1348501" y="370547"/>
                      <a:pt x="1371155" y="391142"/>
                      <a:pt x="1327906" y="389082"/>
                    </a:cubicBezTo>
                    <a:cubicBezTo>
                      <a:pt x="1284657" y="387023"/>
                      <a:pt x="1154912" y="349952"/>
                      <a:pt x="1093128" y="339655"/>
                    </a:cubicBezTo>
                    <a:cubicBezTo>
                      <a:pt x="1031344" y="329358"/>
                      <a:pt x="1058116" y="331417"/>
                      <a:pt x="957203" y="327298"/>
                    </a:cubicBezTo>
                    <a:cubicBezTo>
                      <a:pt x="856290" y="323179"/>
                      <a:pt x="487647" y="314941"/>
                      <a:pt x="487647" y="314941"/>
                    </a:cubicBezTo>
                    <a:cubicBezTo>
                      <a:pt x="353782" y="310822"/>
                      <a:pt x="234333" y="302585"/>
                      <a:pt x="154014" y="302585"/>
                    </a:cubicBezTo>
                    <a:cubicBezTo>
                      <a:pt x="73695" y="302585"/>
                      <a:pt x="26327" y="341714"/>
                      <a:pt x="5733" y="314941"/>
                    </a:cubicBezTo>
                    <a:cubicBezTo>
                      <a:pt x="-14861" y="288168"/>
                      <a:pt x="26328" y="193433"/>
                      <a:pt x="30447" y="141947"/>
                    </a:cubicBezTo>
                    <a:cubicBezTo>
                      <a:pt x="34566" y="90461"/>
                      <a:pt x="-33396" y="24558"/>
                      <a:pt x="30447" y="6023"/>
                    </a:cubicBezTo>
                    <a:cubicBezTo>
                      <a:pt x="94290" y="-12512"/>
                      <a:pt x="294057" y="16320"/>
                      <a:pt x="413506" y="30736"/>
                    </a:cubicBezTo>
                    <a:cubicBezTo>
                      <a:pt x="532955" y="45152"/>
                      <a:pt x="652404" y="82223"/>
                      <a:pt x="747139" y="92520"/>
                    </a:cubicBezTo>
                    <a:cubicBezTo>
                      <a:pt x="841874" y="102817"/>
                      <a:pt x="911896" y="98698"/>
                      <a:pt x="981917" y="92520"/>
                    </a:cubicBezTo>
                    <a:cubicBezTo>
                      <a:pt x="1051938" y="86342"/>
                      <a:pt x="1109603" y="70896"/>
                      <a:pt x="1167268" y="55450"/>
                    </a:cubicBezTo>
                  </a:path>
                </a:pathLst>
              </a:custGeom>
              <a:gradFill>
                <a:gsLst>
                  <a:gs pos="41000">
                    <a:srgbClr val="EEECE1">
                      <a:lumMod val="75000"/>
                    </a:srgbClr>
                  </a:gs>
                  <a:gs pos="71000">
                    <a:srgbClr val="EEECE1">
                      <a:lumMod val="50000"/>
                    </a:srgbClr>
                  </a:gs>
                  <a:gs pos="4000">
                    <a:srgbClr val="BAB38D"/>
                  </a:gs>
                  <a:gs pos="100000">
                    <a:srgbClr val="EEECE1">
                      <a:lumMod val="50000"/>
                    </a:srgbClr>
                  </a:gs>
                </a:gsLst>
                <a:lin ang="5400000" scaled="1"/>
              </a:gradFill>
              <a:ln w="6350" cap="flat" cmpd="sng" algn="ctr">
                <a:solidFill>
                  <a:srgbClr val="EEECE1">
                    <a:lumMod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" name="Freeform 44">
                <a:extLst>
                  <a:ext uri="{FF2B5EF4-FFF2-40B4-BE49-F238E27FC236}">
                    <a16:creationId xmlns:a16="http://schemas.microsoft.com/office/drawing/2014/main" id="{6F212E98-2929-4357-AE76-6E51B2A76451}"/>
                  </a:ext>
                </a:extLst>
              </p:cNvPr>
              <p:cNvSpPr/>
              <p:nvPr/>
            </p:nvSpPr>
            <p:spPr>
              <a:xfrm>
                <a:off x="3916726" y="4755615"/>
                <a:ext cx="1273692" cy="502298"/>
              </a:xfrm>
              <a:custGeom>
                <a:avLst/>
                <a:gdLst>
                  <a:gd name="connsiteX0" fmla="*/ 1244226 w 1273692"/>
                  <a:gd name="connsiteY0" fmla="*/ 30801 h 502298"/>
                  <a:gd name="connsiteX1" fmla="*/ 1207155 w 1273692"/>
                  <a:gd name="connsiteY1" fmla="*/ 166726 h 502298"/>
                  <a:gd name="connsiteX2" fmla="*/ 1268939 w 1273692"/>
                  <a:gd name="connsiteY2" fmla="*/ 327364 h 502298"/>
                  <a:gd name="connsiteX3" fmla="*/ 1231869 w 1273692"/>
                  <a:gd name="connsiteY3" fmla="*/ 339720 h 502298"/>
                  <a:gd name="connsiteX4" fmla="*/ 935307 w 1273692"/>
                  <a:gd name="connsiteY4" fmla="*/ 339720 h 502298"/>
                  <a:gd name="connsiteX5" fmla="*/ 614031 w 1273692"/>
                  <a:gd name="connsiteY5" fmla="*/ 389147 h 502298"/>
                  <a:gd name="connsiteX6" fmla="*/ 305112 w 1273692"/>
                  <a:gd name="connsiteY6" fmla="*/ 426218 h 502298"/>
                  <a:gd name="connsiteX7" fmla="*/ 45620 w 1273692"/>
                  <a:gd name="connsiteY7" fmla="*/ 500358 h 502298"/>
                  <a:gd name="connsiteX8" fmla="*/ 20907 w 1273692"/>
                  <a:gd name="connsiteY8" fmla="*/ 339720 h 502298"/>
                  <a:gd name="connsiteX9" fmla="*/ 8550 w 1273692"/>
                  <a:gd name="connsiteY9" fmla="*/ 203796 h 502298"/>
                  <a:gd name="connsiteX10" fmla="*/ 156831 w 1273692"/>
                  <a:gd name="connsiteY10" fmla="*/ 154369 h 502298"/>
                  <a:gd name="connsiteX11" fmla="*/ 354539 w 1273692"/>
                  <a:gd name="connsiteY11" fmla="*/ 154369 h 502298"/>
                  <a:gd name="connsiteX12" fmla="*/ 490463 w 1273692"/>
                  <a:gd name="connsiteY12" fmla="*/ 154369 h 502298"/>
                  <a:gd name="connsiteX13" fmla="*/ 663458 w 1273692"/>
                  <a:gd name="connsiteY13" fmla="*/ 142012 h 502298"/>
                  <a:gd name="connsiteX14" fmla="*/ 960020 w 1273692"/>
                  <a:gd name="connsiteY14" fmla="*/ 92585 h 502298"/>
                  <a:gd name="connsiteX15" fmla="*/ 1157728 w 1273692"/>
                  <a:gd name="connsiteY15" fmla="*/ 6088 h 502298"/>
                  <a:gd name="connsiteX16" fmla="*/ 1244226 w 1273692"/>
                  <a:gd name="connsiteY16" fmla="*/ 30801 h 502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73692" h="502298">
                    <a:moveTo>
                      <a:pt x="1244226" y="30801"/>
                    </a:moveTo>
                    <a:cubicBezTo>
                      <a:pt x="1252464" y="57574"/>
                      <a:pt x="1203036" y="117299"/>
                      <a:pt x="1207155" y="166726"/>
                    </a:cubicBezTo>
                    <a:cubicBezTo>
                      <a:pt x="1211274" y="216153"/>
                      <a:pt x="1264820" y="298532"/>
                      <a:pt x="1268939" y="327364"/>
                    </a:cubicBezTo>
                    <a:cubicBezTo>
                      <a:pt x="1273058" y="356196"/>
                      <a:pt x="1287474" y="337661"/>
                      <a:pt x="1231869" y="339720"/>
                    </a:cubicBezTo>
                    <a:cubicBezTo>
                      <a:pt x="1176264" y="341779"/>
                      <a:pt x="1038280" y="331482"/>
                      <a:pt x="935307" y="339720"/>
                    </a:cubicBezTo>
                    <a:cubicBezTo>
                      <a:pt x="832334" y="347958"/>
                      <a:pt x="719063" y="374731"/>
                      <a:pt x="614031" y="389147"/>
                    </a:cubicBezTo>
                    <a:cubicBezTo>
                      <a:pt x="508998" y="403563"/>
                      <a:pt x="399847" y="407683"/>
                      <a:pt x="305112" y="426218"/>
                    </a:cubicBezTo>
                    <a:cubicBezTo>
                      <a:pt x="210377" y="444753"/>
                      <a:pt x="92987" y="514774"/>
                      <a:pt x="45620" y="500358"/>
                    </a:cubicBezTo>
                    <a:cubicBezTo>
                      <a:pt x="-1748" y="485942"/>
                      <a:pt x="27085" y="389147"/>
                      <a:pt x="20907" y="339720"/>
                    </a:cubicBezTo>
                    <a:cubicBezTo>
                      <a:pt x="14729" y="290293"/>
                      <a:pt x="-14104" y="234688"/>
                      <a:pt x="8550" y="203796"/>
                    </a:cubicBezTo>
                    <a:cubicBezTo>
                      <a:pt x="31204" y="172904"/>
                      <a:pt x="99166" y="162607"/>
                      <a:pt x="156831" y="154369"/>
                    </a:cubicBezTo>
                    <a:cubicBezTo>
                      <a:pt x="214496" y="146131"/>
                      <a:pt x="354539" y="154369"/>
                      <a:pt x="354539" y="154369"/>
                    </a:cubicBezTo>
                    <a:cubicBezTo>
                      <a:pt x="410144" y="154369"/>
                      <a:pt x="438977" y="156428"/>
                      <a:pt x="490463" y="154369"/>
                    </a:cubicBezTo>
                    <a:cubicBezTo>
                      <a:pt x="541949" y="152310"/>
                      <a:pt x="585198" y="152309"/>
                      <a:pt x="663458" y="142012"/>
                    </a:cubicBezTo>
                    <a:cubicBezTo>
                      <a:pt x="741718" y="131715"/>
                      <a:pt x="877642" y="115239"/>
                      <a:pt x="960020" y="92585"/>
                    </a:cubicBezTo>
                    <a:cubicBezTo>
                      <a:pt x="1042398" y="69931"/>
                      <a:pt x="1108301" y="20504"/>
                      <a:pt x="1157728" y="6088"/>
                    </a:cubicBezTo>
                    <a:cubicBezTo>
                      <a:pt x="1207155" y="-8328"/>
                      <a:pt x="1235988" y="4028"/>
                      <a:pt x="1244226" y="30801"/>
                    </a:cubicBezTo>
                    <a:close/>
                  </a:path>
                </a:pathLst>
              </a:custGeom>
              <a:gradFill>
                <a:gsLst>
                  <a:gs pos="41000">
                    <a:srgbClr val="EEECE1">
                      <a:lumMod val="75000"/>
                    </a:srgbClr>
                  </a:gs>
                  <a:gs pos="71000">
                    <a:srgbClr val="EEECE1">
                      <a:lumMod val="50000"/>
                    </a:srgbClr>
                  </a:gs>
                  <a:gs pos="4000">
                    <a:srgbClr val="BAB38D"/>
                  </a:gs>
                  <a:gs pos="100000">
                    <a:srgbClr val="EEECE1">
                      <a:lumMod val="50000"/>
                    </a:srgbClr>
                  </a:gs>
                </a:gsLst>
                <a:lin ang="5400000" scaled="1"/>
              </a:gradFill>
              <a:ln w="6350" cap="flat" cmpd="sng" algn="ctr">
                <a:solidFill>
                  <a:srgbClr val="EEECE1">
                    <a:lumMod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" name="Freeform 45">
                <a:extLst>
                  <a:ext uri="{FF2B5EF4-FFF2-40B4-BE49-F238E27FC236}">
                    <a16:creationId xmlns:a16="http://schemas.microsoft.com/office/drawing/2014/main" id="{44D9F984-BC33-4EC5-B25A-826EFAA45035}"/>
                  </a:ext>
                </a:extLst>
              </p:cNvPr>
              <p:cNvSpPr/>
              <p:nvPr/>
            </p:nvSpPr>
            <p:spPr>
              <a:xfrm>
                <a:off x="4519546" y="5316779"/>
                <a:ext cx="1010068" cy="651122"/>
              </a:xfrm>
              <a:custGeom>
                <a:avLst/>
                <a:gdLst>
                  <a:gd name="connsiteX0" fmla="*/ 910288 w 1010068"/>
                  <a:gd name="connsiteY0" fmla="*/ 2918 h 651122"/>
                  <a:gd name="connsiteX1" fmla="*/ 897932 w 1010068"/>
                  <a:gd name="connsiteY1" fmla="*/ 126485 h 651122"/>
                  <a:gd name="connsiteX2" fmla="*/ 1009142 w 1010068"/>
                  <a:gd name="connsiteY2" fmla="*/ 274766 h 651122"/>
                  <a:gd name="connsiteX3" fmla="*/ 935002 w 1010068"/>
                  <a:gd name="connsiteY3" fmla="*/ 373620 h 651122"/>
                  <a:gd name="connsiteX4" fmla="*/ 675510 w 1010068"/>
                  <a:gd name="connsiteY4" fmla="*/ 435404 h 651122"/>
                  <a:gd name="connsiteX5" fmla="*/ 453088 w 1010068"/>
                  <a:gd name="connsiteY5" fmla="*/ 497188 h 651122"/>
                  <a:gd name="connsiteX6" fmla="*/ 205953 w 1010068"/>
                  <a:gd name="connsiteY6" fmla="*/ 608399 h 651122"/>
                  <a:gd name="connsiteX7" fmla="*/ 32959 w 1010068"/>
                  <a:gd name="connsiteY7" fmla="*/ 645469 h 651122"/>
                  <a:gd name="connsiteX8" fmla="*/ 20602 w 1010068"/>
                  <a:gd name="connsiteY8" fmla="*/ 497188 h 651122"/>
                  <a:gd name="connsiteX9" fmla="*/ 20602 w 1010068"/>
                  <a:gd name="connsiteY9" fmla="*/ 398334 h 651122"/>
                  <a:gd name="connsiteX10" fmla="*/ 292451 w 1010068"/>
                  <a:gd name="connsiteY10" fmla="*/ 299480 h 651122"/>
                  <a:gd name="connsiteX11" fmla="*/ 514872 w 1010068"/>
                  <a:gd name="connsiteY11" fmla="*/ 200626 h 651122"/>
                  <a:gd name="connsiteX12" fmla="*/ 675510 w 1010068"/>
                  <a:gd name="connsiteY12" fmla="*/ 77058 h 651122"/>
                  <a:gd name="connsiteX13" fmla="*/ 786721 w 1010068"/>
                  <a:gd name="connsiteY13" fmla="*/ 39988 h 651122"/>
                  <a:gd name="connsiteX14" fmla="*/ 910288 w 1010068"/>
                  <a:gd name="connsiteY14" fmla="*/ 2918 h 651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0068" h="651122">
                    <a:moveTo>
                      <a:pt x="910288" y="2918"/>
                    </a:moveTo>
                    <a:cubicBezTo>
                      <a:pt x="928823" y="17334"/>
                      <a:pt x="881456" y="81177"/>
                      <a:pt x="897932" y="126485"/>
                    </a:cubicBezTo>
                    <a:cubicBezTo>
                      <a:pt x="914408" y="171793"/>
                      <a:pt x="1002964" y="233577"/>
                      <a:pt x="1009142" y="274766"/>
                    </a:cubicBezTo>
                    <a:cubicBezTo>
                      <a:pt x="1015320" y="315955"/>
                      <a:pt x="990607" y="346847"/>
                      <a:pt x="935002" y="373620"/>
                    </a:cubicBezTo>
                    <a:cubicBezTo>
                      <a:pt x="879397" y="400393"/>
                      <a:pt x="755829" y="414809"/>
                      <a:pt x="675510" y="435404"/>
                    </a:cubicBezTo>
                    <a:cubicBezTo>
                      <a:pt x="595191" y="455999"/>
                      <a:pt x="531347" y="468356"/>
                      <a:pt x="453088" y="497188"/>
                    </a:cubicBezTo>
                    <a:cubicBezTo>
                      <a:pt x="374829" y="526020"/>
                      <a:pt x="275974" y="583686"/>
                      <a:pt x="205953" y="608399"/>
                    </a:cubicBezTo>
                    <a:cubicBezTo>
                      <a:pt x="135932" y="633112"/>
                      <a:pt x="63851" y="664004"/>
                      <a:pt x="32959" y="645469"/>
                    </a:cubicBezTo>
                    <a:cubicBezTo>
                      <a:pt x="2067" y="626934"/>
                      <a:pt x="22661" y="538377"/>
                      <a:pt x="20602" y="497188"/>
                    </a:cubicBezTo>
                    <a:cubicBezTo>
                      <a:pt x="18543" y="455999"/>
                      <a:pt x="-24706" y="431285"/>
                      <a:pt x="20602" y="398334"/>
                    </a:cubicBezTo>
                    <a:cubicBezTo>
                      <a:pt x="65910" y="365383"/>
                      <a:pt x="210073" y="332431"/>
                      <a:pt x="292451" y="299480"/>
                    </a:cubicBezTo>
                    <a:cubicBezTo>
                      <a:pt x="374829" y="266529"/>
                      <a:pt x="451029" y="237696"/>
                      <a:pt x="514872" y="200626"/>
                    </a:cubicBezTo>
                    <a:cubicBezTo>
                      <a:pt x="578715" y="163556"/>
                      <a:pt x="630202" y="103831"/>
                      <a:pt x="675510" y="77058"/>
                    </a:cubicBezTo>
                    <a:cubicBezTo>
                      <a:pt x="720818" y="50285"/>
                      <a:pt x="749651" y="48226"/>
                      <a:pt x="786721" y="39988"/>
                    </a:cubicBezTo>
                    <a:cubicBezTo>
                      <a:pt x="823791" y="31750"/>
                      <a:pt x="891753" y="-11498"/>
                      <a:pt x="910288" y="2918"/>
                    </a:cubicBezTo>
                    <a:close/>
                  </a:path>
                </a:pathLst>
              </a:custGeom>
              <a:gradFill>
                <a:gsLst>
                  <a:gs pos="41000">
                    <a:srgbClr val="EEECE1">
                      <a:lumMod val="75000"/>
                    </a:srgbClr>
                  </a:gs>
                  <a:gs pos="71000">
                    <a:srgbClr val="EEECE1">
                      <a:lumMod val="50000"/>
                    </a:srgbClr>
                  </a:gs>
                  <a:gs pos="4000">
                    <a:srgbClr val="BAB38D"/>
                  </a:gs>
                  <a:gs pos="100000">
                    <a:srgbClr val="EEECE1">
                      <a:lumMod val="50000"/>
                    </a:srgbClr>
                  </a:gs>
                </a:gsLst>
                <a:lin ang="5400000" scaled="1"/>
              </a:gradFill>
              <a:ln w="6350" cap="flat" cmpd="sng" algn="ctr">
                <a:solidFill>
                  <a:srgbClr val="EEECE1">
                    <a:lumMod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136" name="Group 135">
                <a:extLst>
                  <a:ext uri="{FF2B5EF4-FFF2-40B4-BE49-F238E27FC236}">
                    <a16:creationId xmlns:a16="http://schemas.microsoft.com/office/drawing/2014/main" id="{7E17B583-1B9A-4694-8D26-3F529463B30A}"/>
                  </a:ext>
                </a:extLst>
              </p:cNvPr>
              <p:cNvGrpSpPr/>
              <p:nvPr/>
            </p:nvGrpSpPr>
            <p:grpSpPr>
              <a:xfrm>
                <a:off x="4919322" y="3062635"/>
                <a:ext cx="3811382" cy="2562640"/>
                <a:chOff x="5325312" y="-35011"/>
                <a:chExt cx="3811382" cy="2562640"/>
              </a:xfrm>
              <a:gradFill>
                <a:gsLst>
                  <a:gs pos="16000">
                    <a:srgbClr val="EEECE1">
                      <a:lumMod val="50000"/>
                    </a:srgbClr>
                  </a:gs>
                  <a:gs pos="34000">
                    <a:srgbClr val="EEECE1">
                      <a:lumMod val="90000"/>
                    </a:srgbClr>
                  </a:gs>
                  <a:gs pos="82000">
                    <a:srgbClr val="EEECE1">
                      <a:lumMod val="75000"/>
                    </a:srgbClr>
                  </a:gs>
                  <a:gs pos="62071">
                    <a:srgbClr val="EEECE1">
                      <a:lumMod val="50000"/>
                    </a:srgbClr>
                  </a:gs>
                  <a:gs pos="53000">
                    <a:srgbClr val="EEECE1">
                      <a:lumMod val="75000"/>
                    </a:srgbClr>
                  </a:gs>
                  <a:gs pos="42000">
                    <a:srgbClr val="EEECE1">
                      <a:lumMod val="50000"/>
                    </a:srgbClr>
                  </a:gs>
                  <a:gs pos="4000">
                    <a:srgbClr val="BAB38D"/>
                  </a:gs>
                  <a:gs pos="100000">
                    <a:srgbClr val="EEECE1">
                      <a:lumMod val="50000"/>
                    </a:srgbClr>
                  </a:gs>
                </a:gsLst>
                <a:lin ang="5400000" scaled="1"/>
              </a:gradFill>
            </p:grpSpPr>
            <p:grpSp>
              <p:nvGrpSpPr>
                <p:cNvPr id="146" name="Group 145">
                  <a:extLst>
                    <a:ext uri="{FF2B5EF4-FFF2-40B4-BE49-F238E27FC236}">
                      <a16:creationId xmlns:a16="http://schemas.microsoft.com/office/drawing/2014/main" id="{2B73DA0C-6A34-4CE8-9E32-D1D1748F62BB}"/>
                    </a:ext>
                  </a:extLst>
                </p:cNvPr>
                <p:cNvGrpSpPr/>
                <p:nvPr/>
              </p:nvGrpSpPr>
              <p:grpSpPr>
                <a:xfrm>
                  <a:off x="5325312" y="-35011"/>
                  <a:ext cx="3811382" cy="2562640"/>
                  <a:chOff x="5332618" y="2959780"/>
                  <a:chExt cx="3811382" cy="2562640"/>
                </a:xfrm>
                <a:grpFill/>
              </p:grpSpPr>
              <p:sp>
                <p:nvSpPr>
                  <p:cNvPr id="151" name="Freeform 65">
                    <a:extLst>
                      <a:ext uri="{FF2B5EF4-FFF2-40B4-BE49-F238E27FC236}">
                        <a16:creationId xmlns:a16="http://schemas.microsoft.com/office/drawing/2014/main" id="{C05857B5-C9BB-48ED-BF9F-53D7EF013E11}"/>
                      </a:ext>
                    </a:extLst>
                  </p:cNvPr>
                  <p:cNvSpPr/>
                  <p:nvPr/>
                </p:nvSpPr>
                <p:spPr>
                  <a:xfrm>
                    <a:off x="5332618" y="2959780"/>
                    <a:ext cx="3811382" cy="2562640"/>
                  </a:xfrm>
                  <a:custGeom>
                    <a:avLst/>
                    <a:gdLst>
                      <a:gd name="connsiteX0" fmla="*/ 3289186 w 3811382"/>
                      <a:gd name="connsiteY0" fmla="*/ 964018 h 2562640"/>
                      <a:gd name="connsiteX1" fmla="*/ 2560137 w 3811382"/>
                      <a:gd name="connsiteY1" fmla="*/ 1062872 h 2562640"/>
                      <a:gd name="connsiteX2" fmla="*/ 2387143 w 3811382"/>
                      <a:gd name="connsiteY2" fmla="*/ 914591 h 2562640"/>
                      <a:gd name="connsiteX3" fmla="*/ 2140008 w 3811382"/>
                      <a:gd name="connsiteY3" fmla="*/ 618029 h 2562640"/>
                      <a:gd name="connsiteX4" fmla="*/ 1954656 w 3811382"/>
                      <a:gd name="connsiteY4" fmla="*/ 445034 h 2562640"/>
                      <a:gd name="connsiteX5" fmla="*/ 1571597 w 3811382"/>
                      <a:gd name="connsiteY5" fmla="*/ 222613 h 2562640"/>
                      <a:gd name="connsiteX6" fmla="*/ 1361532 w 3811382"/>
                      <a:gd name="connsiteY6" fmla="*/ 49618 h 2562640"/>
                      <a:gd name="connsiteX7" fmla="*/ 1102040 w 3811382"/>
                      <a:gd name="connsiteY7" fmla="*/ 191 h 2562640"/>
                      <a:gd name="connsiteX8" fmla="*/ 1015543 w 3811382"/>
                      <a:gd name="connsiteY8" fmla="*/ 61975 h 2562640"/>
                      <a:gd name="connsiteX9" fmla="*/ 929045 w 3811382"/>
                      <a:gd name="connsiteY9" fmla="*/ 259683 h 2562640"/>
                      <a:gd name="connsiteX10" fmla="*/ 1225608 w 3811382"/>
                      <a:gd name="connsiteY10" fmla="*/ 432678 h 2562640"/>
                      <a:gd name="connsiteX11" fmla="*/ 1485099 w 3811382"/>
                      <a:gd name="connsiteY11" fmla="*/ 519175 h 2562640"/>
                      <a:gd name="connsiteX12" fmla="*/ 1695164 w 3811382"/>
                      <a:gd name="connsiteY12" fmla="*/ 642742 h 2562640"/>
                      <a:gd name="connsiteX13" fmla="*/ 1794018 w 3811382"/>
                      <a:gd name="connsiteY13" fmla="*/ 753953 h 2562640"/>
                      <a:gd name="connsiteX14" fmla="*/ 1719878 w 3811382"/>
                      <a:gd name="connsiteY14" fmla="*/ 889878 h 2562640"/>
                      <a:gd name="connsiteX15" fmla="*/ 1262678 w 3811382"/>
                      <a:gd name="connsiteY15" fmla="*/ 852807 h 2562640"/>
                      <a:gd name="connsiteX16" fmla="*/ 941402 w 3811382"/>
                      <a:gd name="connsiteY16" fmla="*/ 791024 h 2562640"/>
                      <a:gd name="connsiteX17" fmla="*/ 583056 w 3811382"/>
                      <a:gd name="connsiteY17" fmla="*/ 679813 h 2562640"/>
                      <a:gd name="connsiteX18" fmla="*/ 459489 w 3811382"/>
                      <a:gd name="connsiteY18" fmla="*/ 605672 h 2562640"/>
                      <a:gd name="connsiteX19" fmla="*/ 261781 w 3811382"/>
                      <a:gd name="connsiteY19" fmla="*/ 556245 h 2562640"/>
                      <a:gd name="connsiteX20" fmla="*/ 162926 w 3811382"/>
                      <a:gd name="connsiteY20" fmla="*/ 593315 h 2562640"/>
                      <a:gd name="connsiteX21" fmla="*/ 125856 w 3811382"/>
                      <a:gd name="connsiteY21" fmla="*/ 704526 h 2562640"/>
                      <a:gd name="connsiteX22" fmla="*/ 113499 w 3811382"/>
                      <a:gd name="connsiteY22" fmla="*/ 852807 h 2562640"/>
                      <a:gd name="connsiteX23" fmla="*/ 249424 w 3811382"/>
                      <a:gd name="connsiteY23" fmla="*/ 976375 h 2562640"/>
                      <a:gd name="connsiteX24" fmla="*/ 508916 w 3811382"/>
                      <a:gd name="connsiteY24" fmla="*/ 1050515 h 2562640"/>
                      <a:gd name="connsiteX25" fmla="*/ 867262 w 3811382"/>
                      <a:gd name="connsiteY25" fmla="*/ 1038159 h 2562640"/>
                      <a:gd name="connsiteX26" fmla="*/ 1225608 w 3811382"/>
                      <a:gd name="connsiteY26" fmla="*/ 1112299 h 2562640"/>
                      <a:gd name="connsiteX27" fmla="*/ 1608667 w 3811382"/>
                      <a:gd name="connsiteY27" fmla="*/ 1248224 h 2562640"/>
                      <a:gd name="connsiteX28" fmla="*/ 1682808 w 3811382"/>
                      <a:gd name="connsiteY28" fmla="*/ 1310007 h 2562640"/>
                      <a:gd name="connsiteX29" fmla="*/ 1410959 w 3811382"/>
                      <a:gd name="connsiteY29" fmla="*/ 1347078 h 2562640"/>
                      <a:gd name="connsiteX30" fmla="*/ 1003186 w 3811382"/>
                      <a:gd name="connsiteY30" fmla="*/ 1359434 h 2562640"/>
                      <a:gd name="connsiteX31" fmla="*/ 669554 w 3811382"/>
                      <a:gd name="connsiteY31" fmla="*/ 1297651 h 2562640"/>
                      <a:gd name="connsiteX32" fmla="*/ 459489 w 3811382"/>
                      <a:gd name="connsiteY32" fmla="*/ 1223510 h 2562640"/>
                      <a:gd name="connsiteX33" fmla="*/ 212354 w 3811382"/>
                      <a:gd name="connsiteY33" fmla="*/ 1186440 h 2562640"/>
                      <a:gd name="connsiteX34" fmla="*/ 14645 w 3811382"/>
                      <a:gd name="connsiteY34" fmla="*/ 1260580 h 2562640"/>
                      <a:gd name="connsiteX35" fmla="*/ 14645 w 3811382"/>
                      <a:gd name="connsiteY35" fmla="*/ 1483002 h 2562640"/>
                      <a:gd name="connsiteX36" fmla="*/ 14645 w 3811382"/>
                      <a:gd name="connsiteY36" fmla="*/ 1532429 h 2562640"/>
                      <a:gd name="connsiteX37" fmla="*/ 212354 w 3811382"/>
                      <a:gd name="connsiteY37" fmla="*/ 1594213 h 2562640"/>
                      <a:gd name="connsiteX38" fmla="*/ 323564 w 3811382"/>
                      <a:gd name="connsiteY38" fmla="*/ 1643640 h 2562640"/>
                      <a:gd name="connsiteX39" fmla="*/ 756051 w 3811382"/>
                      <a:gd name="connsiteY39" fmla="*/ 1618926 h 2562640"/>
                      <a:gd name="connsiteX40" fmla="*/ 1089683 w 3811382"/>
                      <a:gd name="connsiteY40" fmla="*/ 1618926 h 2562640"/>
                      <a:gd name="connsiteX41" fmla="*/ 1423316 w 3811382"/>
                      <a:gd name="connsiteY41" fmla="*/ 1655997 h 2562640"/>
                      <a:gd name="connsiteX42" fmla="*/ 1670451 w 3811382"/>
                      <a:gd name="connsiteY42" fmla="*/ 1655997 h 2562640"/>
                      <a:gd name="connsiteX43" fmla="*/ 1410959 w 3811382"/>
                      <a:gd name="connsiteY43" fmla="*/ 1705424 h 2562640"/>
                      <a:gd name="connsiteX44" fmla="*/ 1064970 w 3811382"/>
                      <a:gd name="connsiteY44" fmla="*/ 1754851 h 2562640"/>
                      <a:gd name="connsiteX45" fmla="*/ 805478 w 3811382"/>
                      <a:gd name="connsiteY45" fmla="*/ 1754851 h 2562640"/>
                      <a:gd name="connsiteX46" fmla="*/ 521272 w 3811382"/>
                      <a:gd name="connsiteY46" fmla="*/ 1693067 h 2562640"/>
                      <a:gd name="connsiteX47" fmla="*/ 335921 w 3811382"/>
                      <a:gd name="connsiteY47" fmla="*/ 1693067 h 2562640"/>
                      <a:gd name="connsiteX48" fmla="*/ 237067 w 3811382"/>
                      <a:gd name="connsiteY48" fmla="*/ 1754851 h 2562640"/>
                      <a:gd name="connsiteX49" fmla="*/ 212354 w 3811382"/>
                      <a:gd name="connsiteY49" fmla="*/ 1903132 h 2562640"/>
                      <a:gd name="connsiteX50" fmla="*/ 212354 w 3811382"/>
                      <a:gd name="connsiteY50" fmla="*/ 1989629 h 2562640"/>
                      <a:gd name="connsiteX51" fmla="*/ 323564 w 3811382"/>
                      <a:gd name="connsiteY51" fmla="*/ 2026699 h 2562640"/>
                      <a:gd name="connsiteX52" fmla="*/ 583056 w 3811382"/>
                      <a:gd name="connsiteY52" fmla="*/ 2039056 h 2562640"/>
                      <a:gd name="connsiteX53" fmla="*/ 867262 w 3811382"/>
                      <a:gd name="connsiteY53" fmla="*/ 1964915 h 2562640"/>
                      <a:gd name="connsiteX54" fmla="*/ 1139110 w 3811382"/>
                      <a:gd name="connsiteY54" fmla="*/ 1927845 h 2562640"/>
                      <a:gd name="connsiteX55" fmla="*/ 1398602 w 3811382"/>
                      <a:gd name="connsiteY55" fmla="*/ 1927845 h 2562640"/>
                      <a:gd name="connsiteX56" fmla="*/ 1621024 w 3811382"/>
                      <a:gd name="connsiteY56" fmla="*/ 1940202 h 2562640"/>
                      <a:gd name="connsiteX57" fmla="*/ 1460386 w 3811382"/>
                      <a:gd name="connsiteY57" fmla="*/ 2076126 h 2562640"/>
                      <a:gd name="connsiteX58" fmla="*/ 1213251 w 3811382"/>
                      <a:gd name="connsiteY58" fmla="*/ 2150267 h 2562640"/>
                      <a:gd name="connsiteX59" fmla="*/ 990829 w 3811382"/>
                      <a:gd name="connsiteY59" fmla="*/ 2199694 h 2562640"/>
                      <a:gd name="connsiteX60" fmla="*/ 768408 w 3811382"/>
                      <a:gd name="connsiteY60" fmla="*/ 2212051 h 2562640"/>
                      <a:gd name="connsiteX61" fmla="*/ 595413 w 3811382"/>
                      <a:gd name="connsiteY61" fmla="*/ 2224407 h 2562640"/>
                      <a:gd name="connsiteX62" fmla="*/ 496559 w 3811382"/>
                      <a:gd name="connsiteY62" fmla="*/ 2347975 h 2562640"/>
                      <a:gd name="connsiteX63" fmla="*/ 545986 w 3811382"/>
                      <a:gd name="connsiteY63" fmla="*/ 2483899 h 2562640"/>
                      <a:gd name="connsiteX64" fmla="*/ 706624 w 3811382"/>
                      <a:gd name="connsiteY64" fmla="*/ 2558040 h 2562640"/>
                      <a:gd name="connsiteX65" fmla="*/ 867262 w 3811382"/>
                      <a:gd name="connsiteY65" fmla="*/ 2545683 h 2562640"/>
                      <a:gd name="connsiteX66" fmla="*/ 1003186 w 3811382"/>
                      <a:gd name="connsiteY66" fmla="*/ 2471542 h 2562640"/>
                      <a:gd name="connsiteX67" fmla="*/ 1534526 w 3811382"/>
                      <a:gd name="connsiteY67" fmla="*/ 2335618 h 2562640"/>
                      <a:gd name="connsiteX68" fmla="*/ 1818732 w 3811382"/>
                      <a:gd name="connsiteY68" fmla="*/ 2249121 h 2562640"/>
                      <a:gd name="connsiteX69" fmla="*/ 2102937 w 3811382"/>
                      <a:gd name="connsiteY69" fmla="*/ 2150267 h 2562640"/>
                      <a:gd name="connsiteX70" fmla="*/ 2201791 w 3811382"/>
                      <a:gd name="connsiteY70" fmla="*/ 2076126 h 2562640"/>
                      <a:gd name="connsiteX71" fmla="*/ 2498354 w 3811382"/>
                      <a:gd name="connsiteY71" fmla="*/ 2249121 h 2562640"/>
                      <a:gd name="connsiteX72" fmla="*/ 2634278 w 3811382"/>
                      <a:gd name="connsiteY72" fmla="*/ 2162624 h 2562640"/>
                      <a:gd name="connsiteX73" fmla="*/ 2720775 w 3811382"/>
                      <a:gd name="connsiteY73" fmla="*/ 2001986 h 2562640"/>
                      <a:gd name="connsiteX74" fmla="*/ 2831986 w 3811382"/>
                      <a:gd name="connsiteY74" fmla="*/ 1915488 h 2562640"/>
                      <a:gd name="connsiteX75" fmla="*/ 2992624 w 3811382"/>
                      <a:gd name="connsiteY75" fmla="*/ 1866061 h 2562640"/>
                      <a:gd name="connsiteX76" fmla="*/ 2992624 w 3811382"/>
                      <a:gd name="connsiteY76" fmla="*/ 2001986 h 2562640"/>
                      <a:gd name="connsiteX77" fmla="*/ 2906126 w 3811382"/>
                      <a:gd name="connsiteY77" fmla="*/ 2162624 h 2562640"/>
                      <a:gd name="connsiteX78" fmla="*/ 2881413 w 3811382"/>
                      <a:gd name="connsiteY78" fmla="*/ 2273834 h 2562640"/>
                      <a:gd name="connsiteX79" fmla="*/ 3153262 w 3811382"/>
                      <a:gd name="connsiteY79" fmla="*/ 2298548 h 2562640"/>
                      <a:gd name="connsiteX80" fmla="*/ 3684602 w 3811382"/>
                      <a:gd name="connsiteY80" fmla="*/ 2187337 h 2562640"/>
                      <a:gd name="connsiteX81" fmla="*/ 3783456 w 3811382"/>
                      <a:gd name="connsiteY81" fmla="*/ 2100840 h 2562640"/>
                      <a:gd name="connsiteX82" fmla="*/ 3795813 w 3811382"/>
                      <a:gd name="connsiteY82" fmla="*/ 1940202 h 2562640"/>
                      <a:gd name="connsiteX83" fmla="*/ 3585748 w 3811382"/>
                      <a:gd name="connsiteY83" fmla="*/ 1952559 h 2562640"/>
                      <a:gd name="connsiteX84" fmla="*/ 3400397 w 3811382"/>
                      <a:gd name="connsiteY84" fmla="*/ 1964915 h 2562640"/>
                      <a:gd name="connsiteX85" fmla="*/ 3215045 w 3811382"/>
                      <a:gd name="connsiteY85" fmla="*/ 1828991 h 2562640"/>
                      <a:gd name="connsiteX86" fmla="*/ 3474537 w 3811382"/>
                      <a:gd name="connsiteY86" fmla="*/ 1828991 h 2562640"/>
                      <a:gd name="connsiteX87" fmla="*/ 3721672 w 3811382"/>
                      <a:gd name="connsiteY87" fmla="*/ 1804278 h 2562640"/>
                      <a:gd name="connsiteX88" fmla="*/ 3771099 w 3811382"/>
                      <a:gd name="connsiteY88" fmla="*/ 1384148 h 2562640"/>
                      <a:gd name="connsiteX89" fmla="*/ 3709316 w 3811382"/>
                      <a:gd name="connsiteY89" fmla="*/ 1075229 h 2562640"/>
                      <a:gd name="connsiteX90" fmla="*/ 3499251 w 3811382"/>
                      <a:gd name="connsiteY90" fmla="*/ 976375 h 2562640"/>
                      <a:gd name="connsiteX91" fmla="*/ 3116191 w 3811382"/>
                      <a:gd name="connsiteY91" fmla="*/ 988732 h 2562640"/>
                      <a:gd name="connsiteX92" fmla="*/ 2943197 w 3811382"/>
                      <a:gd name="connsiteY92" fmla="*/ 1025802 h 2562640"/>
                      <a:gd name="connsiteX93" fmla="*/ 2856699 w 3811382"/>
                      <a:gd name="connsiteY93" fmla="*/ 1050515 h 2562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</a:cxnLst>
                    <a:rect l="l" t="t" r="r" b="b"/>
                    <a:pathLst>
                      <a:path w="3811382" h="2562640">
                        <a:moveTo>
                          <a:pt x="3289186" y="964018"/>
                        </a:moveTo>
                        <a:cubicBezTo>
                          <a:pt x="2999831" y="1017564"/>
                          <a:pt x="2710477" y="1071110"/>
                          <a:pt x="2560137" y="1062872"/>
                        </a:cubicBezTo>
                        <a:cubicBezTo>
                          <a:pt x="2409796" y="1054634"/>
                          <a:pt x="2457164" y="988731"/>
                          <a:pt x="2387143" y="914591"/>
                        </a:cubicBezTo>
                        <a:cubicBezTo>
                          <a:pt x="2317122" y="840451"/>
                          <a:pt x="2212089" y="696288"/>
                          <a:pt x="2140008" y="618029"/>
                        </a:cubicBezTo>
                        <a:cubicBezTo>
                          <a:pt x="2067927" y="539769"/>
                          <a:pt x="2049391" y="510937"/>
                          <a:pt x="1954656" y="445034"/>
                        </a:cubicBezTo>
                        <a:cubicBezTo>
                          <a:pt x="1859921" y="379131"/>
                          <a:pt x="1670451" y="288516"/>
                          <a:pt x="1571597" y="222613"/>
                        </a:cubicBezTo>
                        <a:cubicBezTo>
                          <a:pt x="1472743" y="156710"/>
                          <a:pt x="1439791" y="86688"/>
                          <a:pt x="1361532" y="49618"/>
                        </a:cubicBezTo>
                        <a:cubicBezTo>
                          <a:pt x="1283273" y="12548"/>
                          <a:pt x="1159705" y="-1868"/>
                          <a:pt x="1102040" y="191"/>
                        </a:cubicBezTo>
                        <a:cubicBezTo>
                          <a:pt x="1044375" y="2250"/>
                          <a:pt x="1044375" y="18726"/>
                          <a:pt x="1015543" y="61975"/>
                        </a:cubicBezTo>
                        <a:cubicBezTo>
                          <a:pt x="986711" y="105224"/>
                          <a:pt x="894034" y="197899"/>
                          <a:pt x="929045" y="259683"/>
                        </a:cubicBezTo>
                        <a:cubicBezTo>
                          <a:pt x="964056" y="321467"/>
                          <a:pt x="1132932" y="389429"/>
                          <a:pt x="1225608" y="432678"/>
                        </a:cubicBezTo>
                        <a:cubicBezTo>
                          <a:pt x="1318284" y="475927"/>
                          <a:pt x="1406840" y="484164"/>
                          <a:pt x="1485099" y="519175"/>
                        </a:cubicBezTo>
                        <a:cubicBezTo>
                          <a:pt x="1563358" y="554186"/>
                          <a:pt x="1643677" y="603612"/>
                          <a:pt x="1695164" y="642742"/>
                        </a:cubicBezTo>
                        <a:cubicBezTo>
                          <a:pt x="1746650" y="681872"/>
                          <a:pt x="1789899" y="712764"/>
                          <a:pt x="1794018" y="753953"/>
                        </a:cubicBezTo>
                        <a:cubicBezTo>
                          <a:pt x="1798137" y="795142"/>
                          <a:pt x="1808435" y="873402"/>
                          <a:pt x="1719878" y="889878"/>
                        </a:cubicBezTo>
                        <a:cubicBezTo>
                          <a:pt x="1631321" y="906354"/>
                          <a:pt x="1392424" y="869283"/>
                          <a:pt x="1262678" y="852807"/>
                        </a:cubicBezTo>
                        <a:cubicBezTo>
                          <a:pt x="1132932" y="836331"/>
                          <a:pt x="1054672" y="819856"/>
                          <a:pt x="941402" y="791024"/>
                        </a:cubicBezTo>
                        <a:cubicBezTo>
                          <a:pt x="828132" y="762192"/>
                          <a:pt x="663375" y="710705"/>
                          <a:pt x="583056" y="679813"/>
                        </a:cubicBezTo>
                        <a:cubicBezTo>
                          <a:pt x="502737" y="648921"/>
                          <a:pt x="513035" y="626267"/>
                          <a:pt x="459489" y="605672"/>
                        </a:cubicBezTo>
                        <a:cubicBezTo>
                          <a:pt x="405943" y="585077"/>
                          <a:pt x="311208" y="558304"/>
                          <a:pt x="261781" y="556245"/>
                        </a:cubicBezTo>
                        <a:cubicBezTo>
                          <a:pt x="212354" y="554186"/>
                          <a:pt x="185580" y="568602"/>
                          <a:pt x="162926" y="593315"/>
                        </a:cubicBezTo>
                        <a:cubicBezTo>
                          <a:pt x="140272" y="618028"/>
                          <a:pt x="134094" y="661278"/>
                          <a:pt x="125856" y="704526"/>
                        </a:cubicBezTo>
                        <a:cubicBezTo>
                          <a:pt x="117618" y="747774"/>
                          <a:pt x="92904" y="807499"/>
                          <a:pt x="113499" y="852807"/>
                        </a:cubicBezTo>
                        <a:cubicBezTo>
                          <a:pt x="134094" y="898115"/>
                          <a:pt x="183521" y="943424"/>
                          <a:pt x="249424" y="976375"/>
                        </a:cubicBezTo>
                        <a:cubicBezTo>
                          <a:pt x="315327" y="1009326"/>
                          <a:pt x="405943" y="1040218"/>
                          <a:pt x="508916" y="1050515"/>
                        </a:cubicBezTo>
                        <a:cubicBezTo>
                          <a:pt x="611889" y="1060812"/>
                          <a:pt x="747813" y="1027862"/>
                          <a:pt x="867262" y="1038159"/>
                        </a:cubicBezTo>
                        <a:cubicBezTo>
                          <a:pt x="986711" y="1048456"/>
                          <a:pt x="1102041" y="1077288"/>
                          <a:pt x="1225608" y="1112299"/>
                        </a:cubicBezTo>
                        <a:cubicBezTo>
                          <a:pt x="1349175" y="1147310"/>
                          <a:pt x="1532467" y="1215273"/>
                          <a:pt x="1608667" y="1248224"/>
                        </a:cubicBezTo>
                        <a:cubicBezTo>
                          <a:pt x="1684867" y="1281175"/>
                          <a:pt x="1715759" y="1293531"/>
                          <a:pt x="1682808" y="1310007"/>
                        </a:cubicBezTo>
                        <a:cubicBezTo>
                          <a:pt x="1649857" y="1326483"/>
                          <a:pt x="1524229" y="1338840"/>
                          <a:pt x="1410959" y="1347078"/>
                        </a:cubicBezTo>
                        <a:cubicBezTo>
                          <a:pt x="1297689" y="1355316"/>
                          <a:pt x="1126753" y="1367672"/>
                          <a:pt x="1003186" y="1359434"/>
                        </a:cubicBezTo>
                        <a:cubicBezTo>
                          <a:pt x="879619" y="1351196"/>
                          <a:pt x="760170" y="1320305"/>
                          <a:pt x="669554" y="1297651"/>
                        </a:cubicBezTo>
                        <a:cubicBezTo>
                          <a:pt x="578938" y="1274997"/>
                          <a:pt x="535689" y="1242045"/>
                          <a:pt x="459489" y="1223510"/>
                        </a:cubicBezTo>
                        <a:cubicBezTo>
                          <a:pt x="383289" y="1204975"/>
                          <a:pt x="286495" y="1180262"/>
                          <a:pt x="212354" y="1186440"/>
                        </a:cubicBezTo>
                        <a:cubicBezTo>
                          <a:pt x="138213" y="1192618"/>
                          <a:pt x="47596" y="1211153"/>
                          <a:pt x="14645" y="1260580"/>
                        </a:cubicBezTo>
                        <a:cubicBezTo>
                          <a:pt x="-18306" y="1310007"/>
                          <a:pt x="14645" y="1483002"/>
                          <a:pt x="14645" y="1483002"/>
                        </a:cubicBezTo>
                        <a:cubicBezTo>
                          <a:pt x="14645" y="1528310"/>
                          <a:pt x="-18307" y="1513894"/>
                          <a:pt x="14645" y="1532429"/>
                        </a:cubicBezTo>
                        <a:cubicBezTo>
                          <a:pt x="47597" y="1550964"/>
                          <a:pt x="160867" y="1575678"/>
                          <a:pt x="212354" y="1594213"/>
                        </a:cubicBezTo>
                        <a:cubicBezTo>
                          <a:pt x="263841" y="1612748"/>
                          <a:pt x="232948" y="1639521"/>
                          <a:pt x="323564" y="1643640"/>
                        </a:cubicBezTo>
                        <a:cubicBezTo>
                          <a:pt x="414180" y="1647759"/>
                          <a:pt x="628365" y="1623045"/>
                          <a:pt x="756051" y="1618926"/>
                        </a:cubicBezTo>
                        <a:cubicBezTo>
                          <a:pt x="883737" y="1614807"/>
                          <a:pt x="978472" y="1612747"/>
                          <a:pt x="1089683" y="1618926"/>
                        </a:cubicBezTo>
                        <a:cubicBezTo>
                          <a:pt x="1200894" y="1625105"/>
                          <a:pt x="1326522" y="1649819"/>
                          <a:pt x="1423316" y="1655997"/>
                        </a:cubicBezTo>
                        <a:cubicBezTo>
                          <a:pt x="1520110" y="1662175"/>
                          <a:pt x="1672511" y="1647759"/>
                          <a:pt x="1670451" y="1655997"/>
                        </a:cubicBezTo>
                        <a:cubicBezTo>
                          <a:pt x="1668391" y="1664235"/>
                          <a:pt x="1511872" y="1688948"/>
                          <a:pt x="1410959" y="1705424"/>
                        </a:cubicBezTo>
                        <a:cubicBezTo>
                          <a:pt x="1310046" y="1721900"/>
                          <a:pt x="1165883" y="1746613"/>
                          <a:pt x="1064970" y="1754851"/>
                        </a:cubicBezTo>
                        <a:cubicBezTo>
                          <a:pt x="964057" y="1763089"/>
                          <a:pt x="896094" y="1765148"/>
                          <a:pt x="805478" y="1754851"/>
                        </a:cubicBezTo>
                        <a:cubicBezTo>
                          <a:pt x="714862" y="1744554"/>
                          <a:pt x="599532" y="1703364"/>
                          <a:pt x="521272" y="1693067"/>
                        </a:cubicBezTo>
                        <a:cubicBezTo>
                          <a:pt x="443012" y="1682770"/>
                          <a:pt x="383288" y="1682770"/>
                          <a:pt x="335921" y="1693067"/>
                        </a:cubicBezTo>
                        <a:cubicBezTo>
                          <a:pt x="288554" y="1703364"/>
                          <a:pt x="257661" y="1719840"/>
                          <a:pt x="237067" y="1754851"/>
                        </a:cubicBezTo>
                        <a:cubicBezTo>
                          <a:pt x="216473" y="1789862"/>
                          <a:pt x="216473" y="1864002"/>
                          <a:pt x="212354" y="1903132"/>
                        </a:cubicBezTo>
                        <a:cubicBezTo>
                          <a:pt x="208235" y="1942262"/>
                          <a:pt x="193819" y="1969035"/>
                          <a:pt x="212354" y="1989629"/>
                        </a:cubicBezTo>
                        <a:cubicBezTo>
                          <a:pt x="230889" y="2010223"/>
                          <a:pt x="261780" y="2018461"/>
                          <a:pt x="323564" y="2026699"/>
                        </a:cubicBezTo>
                        <a:cubicBezTo>
                          <a:pt x="385348" y="2034937"/>
                          <a:pt x="492440" y="2049353"/>
                          <a:pt x="583056" y="2039056"/>
                        </a:cubicBezTo>
                        <a:cubicBezTo>
                          <a:pt x="673672" y="2028759"/>
                          <a:pt x="774586" y="1983450"/>
                          <a:pt x="867262" y="1964915"/>
                        </a:cubicBezTo>
                        <a:cubicBezTo>
                          <a:pt x="959938" y="1946380"/>
                          <a:pt x="1050553" y="1934023"/>
                          <a:pt x="1139110" y="1927845"/>
                        </a:cubicBezTo>
                        <a:cubicBezTo>
                          <a:pt x="1227667" y="1921667"/>
                          <a:pt x="1318283" y="1925785"/>
                          <a:pt x="1398602" y="1927845"/>
                        </a:cubicBezTo>
                        <a:cubicBezTo>
                          <a:pt x="1478921" y="1929905"/>
                          <a:pt x="1610727" y="1915489"/>
                          <a:pt x="1621024" y="1940202"/>
                        </a:cubicBezTo>
                        <a:cubicBezTo>
                          <a:pt x="1631321" y="1964915"/>
                          <a:pt x="1528348" y="2041115"/>
                          <a:pt x="1460386" y="2076126"/>
                        </a:cubicBezTo>
                        <a:cubicBezTo>
                          <a:pt x="1392424" y="2111137"/>
                          <a:pt x="1291510" y="2129672"/>
                          <a:pt x="1213251" y="2150267"/>
                        </a:cubicBezTo>
                        <a:cubicBezTo>
                          <a:pt x="1134992" y="2170862"/>
                          <a:pt x="1064969" y="2189397"/>
                          <a:pt x="990829" y="2199694"/>
                        </a:cubicBezTo>
                        <a:cubicBezTo>
                          <a:pt x="916689" y="2209991"/>
                          <a:pt x="768408" y="2212051"/>
                          <a:pt x="768408" y="2212051"/>
                        </a:cubicBezTo>
                        <a:lnTo>
                          <a:pt x="595413" y="2224407"/>
                        </a:lnTo>
                        <a:cubicBezTo>
                          <a:pt x="550105" y="2247061"/>
                          <a:pt x="504797" y="2304727"/>
                          <a:pt x="496559" y="2347975"/>
                        </a:cubicBezTo>
                        <a:cubicBezTo>
                          <a:pt x="488321" y="2391223"/>
                          <a:pt x="510975" y="2448888"/>
                          <a:pt x="545986" y="2483899"/>
                        </a:cubicBezTo>
                        <a:cubicBezTo>
                          <a:pt x="580997" y="2518910"/>
                          <a:pt x="653078" y="2547743"/>
                          <a:pt x="706624" y="2558040"/>
                        </a:cubicBezTo>
                        <a:cubicBezTo>
                          <a:pt x="760170" y="2568337"/>
                          <a:pt x="817835" y="2560099"/>
                          <a:pt x="867262" y="2545683"/>
                        </a:cubicBezTo>
                        <a:cubicBezTo>
                          <a:pt x="916689" y="2531267"/>
                          <a:pt x="891975" y="2506553"/>
                          <a:pt x="1003186" y="2471542"/>
                        </a:cubicBezTo>
                        <a:cubicBezTo>
                          <a:pt x="1114397" y="2436531"/>
                          <a:pt x="1398602" y="2372688"/>
                          <a:pt x="1534526" y="2335618"/>
                        </a:cubicBezTo>
                        <a:cubicBezTo>
                          <a:pt x="1670450" y="2298548"/>
                          <a:pt x="1723997" y="2280013"/>
                          <a:pt x="1818732" y="2249121"/>
                        </a:cubicBezTo>
                        <a:cubicBezTo>
                          <a:pt x="1913467" y="2218229"/>
                          <a:pt x="2039094" y="2179099"/>
                          <a:pt x="2102937" y="2150267"/>
                        </a:cubicBezTo>
                        <a:cubicBezTo>
                          <a:pt x="2166780" y="2121435"/>
                          <a:pt x="2135888" y="2059650"/>
                          <a:pt x="2201791" y="2076126"/>
                        </a:cubicBezTo>
                        <a:cubicBezTo>
                          <a:pt x="2267694" y="2092602"/>
                          <a:pt x="2426273" y="2234705"/>
                          <a:pt x="2498354" y="2249121"/>
                        </a:cubicBezTo>
                        <a:cubicBezTo>
                          <a:pt x="2570435" y="2263537"/>
                          <a:pt x="2597208" y="2203813"/>
                          <a:pt x="2634278" y="2162624"/>
                        </a:cubicBezTo>
                        <a:cubicBezTo>
                          <a:pt x="2671348" y="2121435"/>
                          <a:pt x="2687824" y="2043175"/>
                          <a:pt x="2720775" y="2001986"/>
                        </a:cubicBezTo>
                        <a:cubicBezTo>
                          <a:pt x="2753726" y="1960797"/>
                          <a:pt x="2786678" y="1938142"/>
                          <a:pt x="2831986" y="1915488"/>
                        </a:cubicBezTo>
                        <a:cubicBezTo>
                          <a:pt x="2877294" y="1892834"/>
                          <a:pt x="2965851" y="1851645"/>
                          <a:pt x="2992624" y="1866061"/>
                        </a:cubicBezTo>
                        <a:cubicBezTo>
                          <a:pt x="3019397" y="1880477"/>
                          <a:pt x="3007040" y="1952559"/>
                          <a:pt x="2992624" y="2001986"/>
                        </a:cubicBezTo>
                        <a:cubicBezTo>
                          <a:pt x="2978208" y="2051413"/>
                          <a:pt x="2924661" y="2117316"/>
                          <a:pt x="2906126" y="2162624"/>
                        </a:cubicBezTo>
                        <a:cubicBezTo>
                          <a:pt x="2887591" y="2207932"/>
                          <a:pt x="2840224" y="2251180"/>
                          <a:pt x="2881413" y="2273834"/>
                        </a:cubicBezTo>
                        <a:cubicBezTo>
                          <a:pt x="2922602" y="2296488"/>
                          <a:pt x="3019397" y="2312964"/>
                          <a:pt x="3153262" y="2298548"/>
                        </a:cubicBezTo>
                        <a:cubicBezTo>
                          <a:pt x="3287127" y="2284132"/>
                          <a:pt x="3579570" y="2220288"/>
                          <a:pt x="3684602" y="2187337"/>
                        </a:cubicBezTo>
                        <a:cubicBezTo>
                          <a:pt x="3789634" y="2154386"/>
                          <a:pt x="3764921" y="2142029"/>
                          <a:pt x="3783456" y="2100840"/>
                        </a:cubicBezTo>
                        <a:cubicBezTo>
                          <a:pt x="3801991" y="2059651"/>
                          <a:pt x="3828764" y="1964915"/>
                          <a:pt x="3795813" y="1940202"/>
                        </a:cubicBezTo>
                        <a:cubicBezTo>
                          <a:pt x="3762862" y="1915489"/>
                          <a:pt x="3585748" y="1952559"/>
                          <a:pt x="3585748" y="1952559"/>
                        </a:cubicBezTo>
                        <a:cubicBezTo>
                          <a:pt x="3519845" y="1956678"/>
                          <a:pt x="3462181" y="1985510"/>
                          <a:pt x="3400397" y="1964915"/>
                        </a:cubicBezTo>
                        <a:cubicBezTo>
                          <a:pt x="3338613" y="1944320"/>
                          <a:pt x="3202688" y="1851645"/>
                          <a:pt x="3215045" y="1828991"/>
                        </a:cubicBezTo>
                        <a:cubicBezTo>
                          <a:pt x="3227402" y="1806337"/>
                          <a:pt x="3390099" y="1833110"/>
                          <a:pt x="3474537" y="1828991"/>
                        </a:cubicBezTo>
                        <a:cubicBezTo>
                          <a:pt x="3558975" y="1824872"/>
                          <a:pt x="3672245" y="1878418"/>
                          <a:pt x="3721672" y="1804278"/>
                        </a:cubicBezTo>
                        <a:cubicBezTo>
                          <a:pt x="3771099" y="1730138"/>
                          <a:pt x="3773158" y="1505656"/>
                          <a:pt x="3771099" y="1384148"/>
                        </a:cubicBezTo>
                        <a:cubicBezTo>
                          <a:pt x="3769040" y="1262640"/>
                          <a:pt x="3754624" y="1143191"/>
                          <a:pt x="3709316" y="1075229"/>
                        </a:cubicBezTo>
                        <a:cubicBezTo>
                          <a:pt x="3664008" y="1007267"/>
                          <a:pt x="3598105" y="990791"/>
                          <a:pt x="3499251" y="976375"/>
                        </a:cubicBezTo>
                        <a:cubicBezTo>
                          <a:pt x="3400397" y="961959"/>
                          <a:pt x="3208867" y="980494"/>
                          <a:pt x="3116191" y="988732"/>
                        </a:cubicBezTo>
                        <a:cubicBezTo>
                          <a:pt x="3023515" y="996970"/>
                          <a:pt x="2986446" y="1015505"/>
                          <a:pt x="2943197" y="1025802"/>
                        </a:cubicBezTo>
                        <a:cubicBezTo>
                          <a:pt x="2899948" y="1036099"/>
                          <a:pt x="2878323" y="1043307"/>
                          <a:pt x="2856699" y="1050515"/>
                        </a:cubicBezTo>
                      </a:path>
                    </a:pathLst>
                  </a:custGeom>
                  <a:gradFill>
                    <a:gsLst>
                      <a:gs pos="41000">
                        <a:srgbClr val="EEECE1">
                          <a:lumMod val="75000"/>
                        </a:srgbClr>
                      </a:gs>
                      <a:gs pos="71000">
                        <a:srgbClr val="EEECE1">
                          <a:lumMod val="50000"/>
                        </a:srgbClr>
                      </a:gs>
                      <a:gs pos="4000">
                        <a:srgbClr val="BAB38D"/>
                      </a:gs>
                      <a:gs pos="100000">
                        <a:srgbClr val="EEECE1">
                          <a:lumMod val="50000"/>
                        </a:srgbClr>
                      </a:gs>
                    </a:gsLst>
                    <a:lin ang="5400000" scaled="1"/>
                  </a:gradFill>
                  <a:ln w="6350" cap="flat" cmpd="sng" algn="ctr">
                    <a:solidFill>
                      <a:srgbClr val="EEECE1">
                        <a:lumMod val="50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2" name="Freeform 66">
                    <a:extLst>
                      <a:ext uri="{FF2B5EF4-FFF2-40B4-BE49-F238E27FC236}">
                        <a16:creationId xmlns:a16="http://schemas.microsoft.com/office/drawing/2014/main" id="{54A6422E-A952-43E3-BE75-1A7BA0587B11}"/>
                      </a:ext>
                    </a:extLst>
                  </p:cNvPr>
                  <p:cNvSpPr/>
                  <p:nvPr/>
                </p:nvSpPr>
                <p:spPr>
                  <a:xfrm>
                    <a:off x="7611762" y="4798877"/>
                    <a:ext cx="345989" cy="210064"/>
                  </a:xfrm>
                  <a:custGeom>
                    <a:avLst/>
                    <a:gdLst>
                      <a:gd name="connsiteX0" fmla="*/ 49427 w 345989"/>
                      <a:gd name="connsiteY0" fmla="*/ 197735 h 284788"/>
                      <a:gd name="connsiteX1" fmla="*/ 234779 w 345989"/>
                      <a:gd name="connsiteY1" fmla="*/ 284232 h 284788"/>
                      <a:gd name="connsiteX2" fmla="*/ 345989 w 345989"/>
                      <a:gd name="connsiteY2" fmla="*/ 160664 h 284788"/>
                      <a:gd name="connsiteX3" fmla="*/ 234779 w 345989"/>
                      <a:gd name="connsiteY3" fmla="*/ 27 h 284788"/>
                      <a:gd name="connsiteX4" fmla="*/ 0 w 345989"/>
                      <a:gd name="connsiteY4" fmla="*/ 173021 h 28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5989" h="284788">
                        <a:moveTo>
                          <a:pt x="49427" y="197735"/>
                        </a:moveTo>
                        <a:cubicBezTo>
                          <a:pt x="117389" y="244072"/>
                          <a:pt x="185352" y="290410"/>
                          <a:pt x="234779" y="284232"/>
                        </a:cubicBezTo>
                        <a:cubicBezTo>
                          <a:pt x="284206" y="278054"/>
                          <a:pt x="345989" y="208031"/>
                          <a:pt x="345989" y="160664"/>
                        </a:cubicBezTo>
                        <a:cubicBezTo>
                          <a:pt x="345989" y="113297"/>
                          <a:pt x="292444" y="-2032"/>
                          <a:pt x="234779" y="27"/>
                        </a:cubicBezTo>
                        <a:cubicBezTo>
                          <a:pt x="177114" y="2086"/>
                          <a:pt x="88557" y="87553"/>
                          <a:pt x="0" y="173021"/>
                        </a:cubicBezTo>
                      </a:path>
                    </a:pathLst>
                  </a:custGeom>
                  <a:grpFill/>
                  <a:ln w="6350" cap="flat" cmpd="sng" algn="ctr">
                    <a:solidFill>
                      <a:srgbClr val="EEECE1">
                        <a:lumMod val="75000"/>
                      </a:srgbClr>
                    </a:solidFill>
                    <a:prstDash val="solid"/>
                  </a:ln>
                  <a:effectLst>
                    <a:outerShdw blurRad="50800" dist="38100" dir="5400000" algn="t" rotWithShape="0">
                      <a:prstClr val="black">
                        <a:alpha val="40000"/>
                      </a:prstClr>
                    </a:outerShdw>
                  </a:effectLst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47" name="Freeform 60">
                  <a:extLst>
                    <a:ext uri="{FF2B5EF4-FFF2-40B4-BE49-F238E27FC236}">
                      <a16:creationId xmlns:a16="http://schemas.microsoft.com/office/drawing/2014/main" id="{31A626BD-B304-4E96-994F-F1EE70150BFA}"/>
                    </a:ext>
                  </a:extLst>
                </p:cNvPr>
                <p:cNvSpPr/>
                <p:nvPr/>
              </p:nvSpPr>
              <p:spPr>
                <a:xfrm>
                  <a:off x="8031892" y="1025611"/>
                  <a:ext cx="494270" cy="778475"/>
                </a:xfrm>
                <a:custGeom>
                  <a:avLst/>
                  <a:gdLst>
                    <a:gd name="connsiteX0" fmla="*/ 0 w 494270"/>
                    <a:gd name="connsiteY0" fmla="*/ 0 h 778475"/>
                    <a:gd name="connsiteX1" fmla="*/ 247135 w 494270"/>
                    <a:gd name="connsiteY1" fmla="*/ 259492 h 778475"/>
                    <a:gd name="connsiteX2" fmla="*/ 358346 w 494270"/>
                    <a:gd name="connsiteY2" fmla="*/ 494270 h 778475"/>
                    <a:gd name="connsiteX3" fmla="*/ 494270 w 494270"/>
                    <a:gd name="connsiteY3" fmla="*/ 778475 h 778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4270" h="778475">
                      <a:moveTo>
                        <a:pt x="0" y="0"/>
                      </a:moveTo>
                      <a:cubicBezTo>
                        <a:pt x="93705" y="88557"/>
                        <a:pt x="187411" y="177114"/>
                        <a:pt x="247135" y="259492"/>
                      </a:cubicBezTo>
                      <a:cubicBezTo>
                        <a:pt x="306859" y="341870"/>
                        <a:pt x="358346" y="494270"/>
                        <a:pt x="358346" y="494270"/>
                      </a:cubicBezTo>
                      <a:lnTo>
                        <a:pt x="494270" y="778475"/>
                      </a:lnTo>
                    </a:path>
                  </a:pathLst>
                </a:custGeom>
                <a:grpFill/>
                <a:ln w="6350" cap="flat" cmpd="sng" algn="ctr">
                  <a:solidFill>
                    <a:srgbClr val="EEECE1">
                      <a:lumMod val="7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Freeform 61">
                  <a:extLst>
                    <a:ext uri="{FF2B5EF4-FFF2-40B4-BE49-F238E27FC236}">
                      <a16:creationId xmlns:a16="http://schemas.microsoft.com/office/drawing/2014/main" id="{3D008F84-CA52-4AB4-93B1-37F6F39C066F}"/>
                    </a:ext>
                  </a:extLst>
                </p:cNvPr>
                <p:cNvSpPr/>
                <p:nvPr/>
              </p:nvSpPr>
              <p:spPr>
                <a:xfrm>
                  <a:off x="7451124" y="1544595"/>
                  <a:ext cx="842759" cy="469556"/>
                </a:xfrm>
                <a:custGeom>
                  <a:avLst/>
                  <a:gdLst>
                    <a:gd name="connsiteX0" fmla="*/ 753762 w 842759"/>
                    <a:gd name="connsiteY0" fmla="*/ 0 h 469556"/>
                    <a:gd name="connsiteX1" fmla="*/ 840260 w 842759"/>
                    <a:gd name="connsiteY1" fmla="*/ 197708 h 469556"/>
                    <a:gd name="connsiteX2" fmla="*/ 667265 w 842759"/>
                    <a:gd name="connsiteY2" fmla="*/ 259491 h 469556"/>
                    <a:gd name="connsiteX3" fmla="*/ 543698 w 842759"/>
                    <a:gd name="connsiteY3" fmla="*/ 111210 h 469556"/>
                    <a:gd name="connsiteX4" fmla="*/ 432487 w 842759"/>
                    <a:gd name="connsiteY4" fmla="*/ 123567 h 469556"/>
                    <a:gd name="connsiteX5" fmla="*/ 247135 w 842759"/>
                    <a:gd name="connsiteY5" fmla="*/ 172994 h 469556"/>
                    <a:gd name="connsiteX6" fmla="*/ 61784 w 842759"/>
                    <a:gd name="connsiteY6" fmla="*/ 296562 h 469556"/>
                    <a:gd name="connsiteX7" fmla="*/ 0 w 842759"/>
                    <a:gd name="connsiteY7" fmla="*/ 469556 h 469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42759" h="469556">
                      <a:moveTo>
                        <a:pt x="753762" y="0"/>
                      </a:moveTo>
                      <a:cubicBezTo>
                        <a:pt x="804219" y="77230"/>
                        <a:pt x="854676" y="154460"/>
                        <a:pt x="840260" y="197708"/>
                      </a:cubicBezTo>
                      <a:cubicBezTo>
                        <a:pt x="825844" y="240956"/>
                        <a:pt x="716692" y="273907"/>
                        <a:pt x="667265" y="259491"/>
                      </a:cubicBezTo>
                      <a:cubicBezTo>
                        <a:pt x="617838" y="245075"/>
                        <a:pt x="582828" y="133864"/>
                        <a:pt x="543698" y="111210"/>
                      </a:cubicBezTo>
                      <a:cubicBezTo>
                        <a:pt x="504568" y="88556"/>
                        <a:pt x="481914" y="113270"/>
                        <a:pt x="432487" y="123567"/>
                      </a:cubicBezTo>
                      <a:cubicBezTo>
                        <a:pt x="383060" y="133864"/>
                        <a:pt x="308919" y="144162"/>
                        <a:pt x="247135" y="172994"/>
                      </a:cubicBezTo>
                      <a:cubicBezTo>
                        <a:pt x="185351" y="201827"/>
                        <a:pt x="102973" y="247135"/>
                        <a:pt x="61784" y="296562"/>
                      </a:cubicBezTo>
                      <a:cubicBezTo>
                        <a:pt x="20595" y="345989"/>
                        <a:pt x="10297" y="407772"/>
                        <a:pt x="0" y="469556"/>
                      </a:cubicBezTo>
                    </a:path>
                  </a:pathLst>
                </a:custGeom>
                <a:grpFill/>
                <a:ln w="6350" cap="flat" cmpd="sng" algn="ctr">
                  <a:solidFill>
                    <a:srgbClr val="EEECE1">
                      <a:lumMod val="50000"/>
                    </a:srgbClr>
                  </a:solidFill>
                  <a:prstDash val="solid"/>
                </a:ln>
                <a:effectLst>
                  <a:outerShdw blurRad="203200" dist="50800" dir="2700000" algn="tl" rotWithShape="0">
                    <a:prstClr val="black">
                      <a:alpha val="89000"/>
                    </a:prst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49" name="Freeform 63">
                  <a:extLst>
                    <a:ext uri="{FF2B5EF4-FFF2-40B4-BE49-F238E27FC236}">
                      <a16:creationId xmlns:a16="http://schemas.microsoft.com/office/drawing/2014/main" id="{D5180294-3392-4860-915E-14CC94B10D7C}"/>
                    </a:ext>
                  </a:extLst>
                </p:cNvPr>
                <p:cNvSpPr/>
                <p:nvPr/>
              </p:nvSpPr>
              <p:spPr>
                <a:xfrm>
                  <a:off x="7154562" y="963827"/>
                  <a:ext cx="630195" cy="328298"/>
                </a:xfrm>
                <a:custGeom>
                  <a:avLst/>
                  <a:gdLst>
                    <a:gd name="connsiteX0" fmla="*/ 630195 w 630195"/>
                    <a:gd name="connsiteY0" fmla="*/ 0 h 328298"/>
                    <a:gd name="connsiteX1" fmla="*/ 358346 w 630195"/>
                    <a:gd name="connsiteY1" fmla="*/ 185351 h 328298"/>
                    <a:gd name="connsiteX2" fmla="*/ 284206 w 630195"/>
                    <a:gd name="connsiteY2" fmla="*/ 321276 h 328298"/>
                    <a:gd name="connsiteX3" fmla="*/ 0 w 630195"/>
                    <a:gd name="connsiteY3" fmla="*/ 296562 h 328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30195" h="328298">
                      <a:moveTo>
                        <a:pt x="630195" y="0"/>
                      </a:moveTo>
                      <a:cubicBezTo>
                        <a:pt x="523103" y="65902"/>
                        <a:pt x="416011" y="131805"/>
                        <a:pt x="358346" y="185351"/>
                      </a:cubicBezTo>
                      <a:cubicBezTo>
                        <a:pt x="300681" y="238897"/>
                        <a:pt x="343930" y="302741"/>
                        <a:pt x="284206" y="321276"/>
                      </a:cubicBezTo>
                      <a:cubicBezTo>
                        <a:pt x="224482" y="339811"/>
                        <a:pt x="112241" y="318186"/>
                        <a:pt x="0" y="296562"/>
                      </a:cubicBezTo>
                    </a:path>
                  </a:pathLst>
                </a:custGeom>
                <a:grpFill/>
                <a:ln w="6350" cap="flat" cmpd="sng" algn="ctr">
                  <a:solidFill>
                    <a:srgbClr val="EEECE1">
                      <a:lumMod val="75000"/>
                    </a:srgbClr>
                  </a:solidFill>
                  <a:prstDash val="solid"/>
                </a:ln>
                <a:effectLst>
                  <a:outerShdw blurRad="88900" dist="50800" sx="104000" sy="104000" algn="l" rotWithShape="0">
                    <a:prstClr val="black">
                      <a:alpha val="41000"/>
                    </a:prst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50" name="Freeform 64">
                  <a:extLst>
                    <a:ext uri="{FF2B5EF4-FFF2-40B4-BE49-F238E27FC236}">
                      <a16:creationId xmlns:a16="http://schemas.microsoft.com/office/drawing/2014/main" id="{C78A82A9-657E-4DA8-B7EB-624BF64E665C}"/>
                    </a:ext>
                  </a:extLst>
                </p:cNvPr>
                <p:cNvSpPr/>
                <p:nvPr/>
              </p:nvSpPr>
              <p:spPr>
                <a:xfrm>
                  <a:off x="7500551" y="1259318"/>
                  <a:ext cx="358346" cy="75212"/>
                </a:xfrm>
                <a:custGeom>
                  <a:avLst/>
                  <a:gdLst>
                    <a:gd name="connsiteX0" fmla="*/ 0 w 358346"/>
                    <a:gd name="connsiteY0" fmla="*/ 38141 h 75212"/>
                    <a:gd name="connsiteX1" fmla="*/ 111211 w 358346"/>
                    <a:gd name="connsiteY1" fmla="*/ 1071 h 75212"/>
                    <a:gd name="connsiteX2" fmla="*/ 358346 w 358346"/>
                    <a:gd name="connsiteY2" fmla="*/ 75212 h 75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8346" h="75212">
                      <a:moveTo>
                        <a:pt x="0" y="38141"/>
                      </a:moveTo>
                      <a:cubicBezTo>
                        <a:pt x="25743" y="16517"/>
                        <a:pt x="51487" y="-5107"/>
                        <a:pt x="111211" y="1071"/>
                      </a:cubicBezTo>
                      <a:cubicBezTo>
                        <a:pt x="170935" y="7249"/>
                        <a:pt x="264640" y="41230"/>
                        <a:pt x="358346" y="75212"/>
                      </a:cubicBezTo>
                    </a:path>
                  </a:pathLst>
                </a:custGeom>
                <a:grpFill/>
                <a:ln w="6350" cap="flat" cmpd="sng" algn="ctr">
                  <a:solidFill>
                    <a:srgbClr val="EEECE1">
                      <a:lumMod val="75000"/>
                    </a:srgbClr>
                  </a:solidFill>
                  <a:prstDash val="solid"/>
                </a:ln>
                <a:effectLst>
                  <a:outerShdw blurRad="88900" dist="50800" sx="104000" sy="104000" algn="l" rotWithShape="0">
                    <a:prstClr val="black">
                      <a:alpha val="41000"/>
                    </a:prst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37" name="Freeform 47">
                <a:extLst>
                  <a:ext uri="{FF2B5EF4-FFF2-40B4-BE49-F238E27FC236}">
                    <a16:creationId xmlns:a16="http://schemas.microsoft.com/office/drawing/2014/main" id="{0AB5715B-E8D9-4440-B7D3-09ACE8215699}"/>
                  </a:ext>
                </a:extLst>
              </p:cNvPr>
              <p:cNvSpPr/>
              <p:nvPr/>
            </p:nvSpPr>
            <p:spPr>
              <a:xfrm>
                <a:off x="4900777" y="2397889"/>
                <a:ext cx="332920" cy="409040"/>
              </a:xfrm>
              <a:custGeom>
                <a:avLst/>
                <a:gdLst>
                  <a:gd name="connsiteX0" fmla="*/ 332868 w 332918"/>
                  <a:gd name="connsiteY0" fmla="*/ 174047 h 409039"/>
                  <a:gd name="connsiteX1" fmla="*/ 221657 w 332918"/>
                  <a:gd name="connsiteY1" fmla="*/ 87550 h 409039"/>
                  <a:gd name="connsiteX2" fmla="*/ 23949 w 332918"/>
                  <a:gd name="connsiteY2" fmla="*/ 1052 h 409039"/>
                  <a:gd name="connsiteX3" fmla="*/ 11592 w 332918"/>
                  <a:gd name="connsiteY3" fmla="*/ 149333 h 409039"/>
                  <a:gd name="connsiteX4" fmla="*/ 98090 w 332918"/>
                  <a:gd name="connsiteY4" fmla="*/ 384112 h 409039"/>
                  <a:gd name="connsiteX5" fmla="*/ 196944 w 332918"/>
                  <a:gd name="connsiteY5" fmla="*/ 384112 h 409039"/>
                  <a:gd name="connsiteX6" fmla="*/ 209301 w 332918"/>
                  <a:gd name="connsiteY6" fmla="*/ 223474 h 409039"/>
                  <a:gd name="connsiteX7" fmla="*/ 332868 w 332918"/>
                  <a:gd name="connsiteY7" fmla="*/ 174047 h 409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2918" h="409039">
                    <a:moveTo>
                      <a:pt x="332868" y="174047"/>
                    </a:moveTo>
                    <a:cubicBezTo>
                      <a:pt x="334927" y="151393"/>
                      <a:pt x="273143" y="116382"/>
                      <a:pt x="221657" y="87550"/>
                    </a:cubicBezTo>
                    <a:cubicBezTo>
                      <a:pt x="170171" y="58718"/>
                      <a:pt x="58960" y="-9245"/>
                      <a:pt x="23949" y="1052"/>
                    </a:cubicBezTo>
                    <a:cubicBezTo>
                      <a:pt x="-11062" y="11349"/>
                      <a:pt x="-765" y="85490"/>
                      <a:pt x="11592" y="149333"/>
                    </a:cubicBezTo>
                    <a:cubicBezTo>
                      <a:pt x="23949" y="213176"/>
                      <a:pt x="67198" y="344982"/>
                      <a:pt x="98090" y="384112"/>
                    </a:cubicBezTo>
                    <a:cubicBezTo>
                      <a:pt x="128982" y="423242"/>
                      <a:pt x="178409" y="410885"/>
                      <a:pt x="196944" y="384112"/>
                    </a:cubicBezTo>
                    <a:cubicBezTo>
                      <a:pt x="215479" y="357339"/>
                      <a:pt x="184587" y="260544"/>
                      <a:pt x="209301" y="223474"/>
                    </a:cubicBezTo>
                    <a:cubicBezTo>
                      <a:pt x="234014" y="186404"/>
                      <a:pt x="330809" y="196701"/>
                      <a:pt x="332868" y="174047"/>
                    </a:cubicBezTo>
                    <a:close/>
                  </a:path>
                </a:pathLst>
              </a:custGeom>
              <a:gradFill>
                <a:gsLst>
                  <a:gs pos="41000">
                    <a:srgbClr val="EEECE1">
                      <a:lumMod val="75000"/>
                    </a:srgbClr>
                  </a:gs>
                  <a:gs pos="71000">
                    <a:srgbClr val="EEECE1">
                      <a:lumMod val="50000"/>
                    </a:srgbClr>
                  </a:gs>
                  <a:gs pos="4000">
                    <a:srgbClr val="BAB38D"/>
                  </a:gs>
                  <a:gs pos="100000">
                    <a:srgbClr val="EEECE1">
                      <a:lumMod val="50000"/>
                    </a:srgbClr>
                  </a:gs>
                </a:gsLst>
                <a:lin ang="5400000" scaled="1"/>
              </a:gradFill>
              <a:ln w="6350" cap="flat" cmpd="sng" algn="ctr">
                <a:solidFill>
                  <a:srgbClr val="EEECE1">
                    <a:lumMod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8" name="Freeform 48">
                <a:extLst>
                  <a:ext uri="{FF2B5EF4-FFF2-40B4-BE49-F238E27FC236}">
                    <a16:creationId xmlns:a16="http://schemas.microsoft.com/office/drawing/2014/main" id="{B50CBDB8-9125-4110-9C81-30AB777B1FAC}"/>
                  </a:ext>
                </a:extLst>
              </p:cNvPr>
              <p:cNvSpPr/>
              <p:nvPr/>
            </p:nvSpPr>
            <p:spPr>
              <a:xfrm>
                <a:off x="3443919" y="3365912"/>
                <a:ext cx="578806" cy="302265"/>
              </a:xfrm>
              <a:custGeom>
                <a:avLst/>
                <a:gdLst>
                  <a:gd name="connsiteX0" fmla="*/ 572082 w 578806"/>
                  <a:gd name="connsiteY0" fmla="*/ 2918 h 302265"/>
                  <a:gd name="connsiteX1" fmla="*/ 337303 w 578806"/>
                  <a:gd name="connsiteY1" fmla="*/ 39988 h 302265"/>
                  <a:gd name="connsiteX2" fmla="*/ 28385 w 578806"/>
                  <a:gd name="connsiteY2" fmla="*/ 52345 h 302265"/>
                  <a:gd name="connsiteX3" fmla="*/ 16028 w 578806"/>
                  <a:gd name="connsiteY3" fmla="*/ 151199 h 302265"/>
                  <a:gd name="connsiteX4" fmla="*/ 16028 w 578806"/>
                  <a:gd name="connsiteY4" fmla="*/ 250053 h 302265"/>
                  <a:gd name="connsiteX5" fmla="*/ 226093 w 578806"/>
                  <a:gd name="connsiteY5" fmla="*/ 212983 h 302265"/>
                  <a:gd name="connsiteX6" fmla="*/ 399087 w 578806"/>
                  <a:gd name="connsiteY6" fmla="*/ 287123 h 302265"/>
                  <a:gd name="connsiteX7" fmla="*/ 473228 w 578806"/>
                  <a:gd name="connsiteY7" fmla="*/ 287123 h 302265"/>
                  <a:gd name="connsiteX8" fmla="*/ 510298 w 578806"/>
                  <a:gd name="connsiteY8" fmla="*/ 126485 h 302265"/>
                  <a:gd name="connsiteX9" fmla="*/ 572082 w 578806"/>
                  <a:gd name="connsiteY9" fmla="*/ 2918 h 302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8806" h="302265">
                    <a:moveTo>
                      <a:pt x="572082" y="2918"/>
                    </a:moveTo>
                    <a:cubicBezTo>
                      <a:pt x="543250" y="-11498"/>
                      <a:pt x="427919" y="31750"/>
                      <a:pt x="337303" y="39988"/>
                    </a:cubicBezTo>
                    <a:cubicBezTo>
                      <a:pt x="246687" y="48226"/>
                      <a:pt x="81931" y="33810"/>
                      <a:pt x="28385" y="52345"/>
                    </a:cubicBezTo>
                    <a:cubicBezTo>
                      <a:pt x="-25161" y="70880"/>
                      <a:pt x="18087" y="118248"/>
                      <a:pt x="16028" y="151199"/>
                    </a:cubicBezTo>
                    <a:cubicBezTo>
                      <a:pt x="13969" y="184150"/>
                      <a:pt x="-18983" y="239756"/>
                      <a:pt x="16028" y="250053"/>
                    </a:cubicBezTo>
                    <a:cubicBezTo>
                      <a:pt x="51039" y="260350"/>
                      <a:pt x="162250" y="206805"/>
                      <a:pt x="226093" y="212983"/>
                    </a:cubicBezTo>
                    <a:cubicBezTo>
                      <a:pt x="289936" y="219161"/>
                      <a:pt x="357898" y="274766"/>
                      <a:pt x="399087" y="287123"/>
                    </a:cubicBezTo>
                    <a:cubicBezTo>
                      <a:pt x="440276" y="299480"/>
                      <a:pt x="454693" y="313896"/>
                      <a:pt x="473228" y="287123"/>
                    </a:cubicBezTo>
                    <a:cubicBezTo>
                      <a:pt x="491763" y="260350"/>
                      <a:pt x="491763" y="177972"/>
                      <a:pt x="510298" y="126485"/>
                    </a:cubicBezTo>
                    <a:cubicBezTo>
                      <a:pt x="528833" y="74998"/>
                      <a:pt x="600914" y="17334"/>
                      <a:pt x="572082" y="2918"/>
                    </a:cubicBezTo>
                    <a:close/>
                  </a:path>
                </a:pathLst>
              </a:custGeom>
              <a:gradFill>
                <a:gsLst>
                  <a:gs pos="41000">
                    <a:srgbClr val="EEECE1">
                      <a:lumMod val="75000"/>
                    </a:srgbClr>
                  </a:gs>
                  <a:gs pos="71000">
                    <a:srgbClr val="EEECE1">
                      <a:lumMod val="50000"/>
                    </a:srgbClr>
                  </a:gs>
                  <a:gs pos="4000">
                    <a:srgbClr val="BAB38D"/>
                  </a:gs>
                  <a:gs pos="100000">
                    <a:srgbClr val="EEECE1">
                      <a:lumMod val="50000"/>
                    </a:srgbClr>
                  </a:gs>
                </a:gsLst>
                <a:lin ang="5400000" scaled="1"/>
              </a:gradFill>
              <a:ln w="6350" cap="flat" cmpd="sng" algn="ctr">
                <a:solidFill>
                  <a:srgbClr val="EEECE1">
                    <a:lumMod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9" name="Freeform 49">
                <a:extLst>
                  <a:ext uri="{FF2B5EF4-FFF2-40B4-BE49-F238E27FC236}">
                    <a16:creationId xmlns:a16="http://schemas.microsoft.com/office/drawing/2014/main" id="{2E71F1BB-00E6-444B-AF3A-0CE76B6538D8}"/>
                  </a:ext>
                </a:extLst>
              </p:cNvPr>
              <p:cNvSpPr/>
              <p:nvPr/>
            </p:nvSpPr>
            <p:spPr>
              <a:xfrm rot="247014">
                <a:off x="2934649" y="4159016"/>
                <a:ext cx="676365" cy="318150"/>
              </a:xfrm>
              <a:custGeom>
                <a:avLst/>
                <a:gdLst>
                  <a:gd name="connsiteX0" fmla="*/ 649881 w 676365"/>
                  <a:gd name="connsiteY0" fmla="*/ 49427 h 318150"/>
                  <a:gd name="connsiteX1" fmla="*/ 649881 w 676365"/>
                  <a:gd name="connsiteY1" fmla="*/ 197708 h 318150"/>
                  <a:gd name="connsiteX2" fmla="*/ 662238 w 676365"/>
                  <a:gd name="connsiteY2" fmla="*/ 308919 h 318150"/>
                  <a:gd name="connsiteX3" fmla="*/ 427460 w 676365"/>
                  <a:gd name="connsiteY3" fmla="*/ 308919 h 318150"/>
                  <a:gd name="connsiteX4" fmla="*/ 205038 w 676365"/>
                  <a:gd name="connsiteY4" fmla="*/ 284205 h 318150"/>
                  <a:gd name="connsiteX5" fmla="*/ 32044 w 676365"/>
                  <a:gd name="connsiteY5" fmla="*/ 271848 h 318150"/>
                  <a:gd name="connsiteX6" fmla="*/ 19687 w 676365"/>
                  <a:gd name="connsiteY6" fmla="*/ 148281 h 318150"/>
                  <a:gd name="connsiteX7" fmla="*/ 19687 w 676365"/>
                  <a:gd name="connsiteY7" fmla="*/ 86497 h 318150"/>
                  <a:gd name="connsiteX8" fmla="*/ 279179 w 676365"/>
                  <a:gd name="connsiteY8" fmla="*/ 49427 h 318150"/>
                  <a:gd name="connsiteX9" fmla="*/ 501600 w 676365"/>
                  <a:gd name="connsiteY9" fmla="*/ 49427 h 318150"/>
                  <a:gd name="connsiteX10" fmla="*/ 674595 w 676365"/>
                  <a:gd name="connsiteY10" fmla="*/ 0 h 31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76365" h="318150">
                    <a:moveTo>
                      <a:pt x="649881" y="49427"/>
                    </a:moveTo>
                    <a:cubicBezTo>
                      <a:pt x="648851" y="101943"/>
                      <a:pt x="647821" y="154459"/>
                      <a:pt x="649881" y="197708"/>
                    </a:cubicBezTo>
                    <a:cubicBezTo>
                      <a:pt x="651941" y="240957"/>
                      <a:pt x="699308" y="290384"/>
                      <a:pt x="662238" y="308919"/>
                    </a:cubicBezTo>
                    <a:cubicBezTo>
                      <a:pt x="625168" y="327454"/>
                      <a:pt x="503660" y="313038"/>
                      <a:pt x="427460" y="308919"/>
                    </a:cubicBezTo>
                    <a:cubicBezTo>
                      <a:pt x="351260" y="304800"/>
                      <a:pt x="270941" y="290383"/>
                      <a:pt x="205038" y="284205"/>
                    </a:cubicBezTo>
                    <a:cubicBezTo>
                      <a:pt x="139135" y="278027"/>
                      <a:pt x="62936" y="294502"/>
                      <a:pt x="32044" y="271848"/>
                    </a:cubicBezTo>
                    <a:cubicBezTo>
                      <a:pt x="1152" y="249194"/>
                      <a:pt x="21746" y="179173"/>
                      <a:pt x="19687" y="148281"/>
                    </a:cubicBezTo>
                    <a:cubicBezTo>
                      <a:pt x="17628" y="117389"/>
                      <a:pt x="-23561" y="102973"/>
                      <a:pt x="19687" y="86497"/>
                    </a:cubicBezTo>
                    <a:cubicBezTo>
                      <a:pt x="62935" y="70021"/>
                      <a:pt x="198860" y="55605"/>
                      <a:pt x="279179" y="49427"/>
                    </a:cubicBezTo>
                    <a:cubicBezTo>
                      <a:pt x="359498" y="43249"/>
                      <a:pt x="435697" y="57665"/>
                      <a:pt x="501600" y="49427"/>
                    </a:cubicBezTo>
                    <a:cubicBezTo>
                      <a:pt x="567503" y="41189"/>
                      <a:pt x="621049" y="20594"/>
                      <a:pt x="674595" y="0"/>
                    </a:cubicBezTo>
                  </a:path>
                </a:pathLst>
              </a:custGeom>
              <a:gradFill>
                <a:gsLst>
                  <a:gs pos="41000">
                    <a:srgbClr val="EEECE1">
                      <a:lumMod val="75000"/>
                    </a:srgbClr>
                  </a:gs>
                  <a:gs pos="71000">
                    <a:srgbClr val="EEECE1">
                      <a:lumMod val="50000"/>
                    </a:srgbClr>
                  </a:gs>
                  <a:gs pos="4000">
                    <a:srgbClr val="BAB38D"/>
                  </a:gs>
                  <a:gs pos="100000">
                    <a:srgbClr val="EEECE1">
                      <a:lumMod val="50000"/>
                    </a:srgbClr>
                  </a:gs>
                </a:gsLst>
                <a:lin ang="5400000" scaled="1"/>
              </a:gradFill>
              <a:ln w="6350" cap="flat" cmpd="sng" algn="ctr">
                <a:solidFill>
                  <a:srgbClr val="EEECE1">
                    <a:lumMod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0" name="Freeform 50">
                <a:extLst>
                  <a:ext uri="{FF2B5EF4-FFF2-40B4-BE49-F238E27FC236}">
                    <a16:creationId xmlns:a16="http://schemas.microsoft.com/office/drawing/2014/main" id="{106DD428-1AD9-4DF5-AB5F-B5F30637F213}"/>
                  </a:ext>
                </a:extLst>
              </p:cNvPr>
              <p:cNvSpPr/>
              <p:nvPr/>
            </p:nvSpPr>
            <p:spPr>
              <a:xfrm>
                <a:off x="3240503" y="4929465"/>
                <a:ext cx="723042" cy="364663"/>
              </a:xfrm>
              <a:custGeom>
                <a:avLst/>
                <a:gdLst>
                  <a:gd name="connsiteX0" fmla="*/ 667096 w 723042"/>
                  <a:gd name="connsiteY0" fmla="*/ 23 h 364663"/>
                  <a:gd name="connsiteX1" fmla="*/ 382891 w 723042"/>
                  <a:gd name="connsiteY1" fmla="*/ 160661 h 364663"/>
                  <a:gd name="connsiteX2" fmla="*/ 160469 w 723042"/>
                  <a:gd name="connsiteY2" fmla="*/ 160661 h 364663"/>
                  <a:gd name="connsiteX3" fmla="*/ 36902 w 723042"/>
                  <a:gd name="connsiteY3" fmla="*/ 135948 h 364663"/>
                  <a:gd name="connsiteX4" fmla="*/ 12188 w 723042"/>
                  <a:gd name="connsiteY4" fmla="*/ 271872 h 364663"/>
                  <a:gd name="connsiteX5" fmla="*/ 24545 w 723042"/>
                  <a:gd name="connsiteY5" fmla="*/ 358369 h 364663"/>
                  <a:gd name="connsiteX6" fmla="*/ 284037 w 723042"/>
                  <a:gd name="connsiteY6" fmla="*/ 321299 h 364663"/>
                  <a:gd name="connsiteX7" fmla="*/ 419961 w 723042"/>
                  <a:gd name="connsiteY7" fmla="*/ 321299 h 364663"/>
                  <a:gd name="connsiteX8" fmla="*/ 704167 w 723042"/>
                  <a:gd name="connsiteY8" fmla="*/ 358369 h 364663"/>
                  <a:gd name="connsiteX9" fmla="*/ 691810 w 723042"/>
                  <a:gd name="connsiteY9" fmla="*/ 173018 h 364663"/>
                  <a:gd name="connsiteX10" fmla="*/ 667096 w 723042"/>
                  <a:gd name="connsiteY10" fmla="*/ 23 h 364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23042" h="364663">
                    <a:moveTo>
                      <a:pt x="667096" y="23"/>
                    </a:moveTo>
                    <a:cubicBezTo>
                      <a:pt x="615610" y="-2036"/>
                      <a:pt x="467329" y="133888"/>
                      <a:pt x="382891" y="160661"/>
                    </a:cubicBezTo>
                    <a:cubicBezTo>
                      <a:pt x="298453" y="187434"/>
                      <a:pt x="218134" y="164780"/>
                      <a:pt x="160469" y="160661"/>
                    </a:cubicBezTo>
                    <a:cubicBezTo>
                      <a:pt x="102804" y="156542"/>
                      <a:pt x="61616" y="117413"/>
                      <a:pt x="36902" y="135948"/>
                    </a:cubicBezTo>
                    <a:cubicBezTo>
                      <a:pt x="12188" y="154483"/>
                      <a:pt x="14247" y="234802"/>
                      <a:pt x="12188" y="271872"/>
                    </a:cubicBezTo>
                    <a:cubicBezTo>
                      <a:pt x="10129" y="308942"/>
                      <a:pt x="-20763" y="350131"/>
                      <a:pt x="24545" y="358369"/>
                    </a:cubicBezTo>
                    <a:cubicBezTo>
                      <a:pt x="69853" y="366607"/>
                      <a:pt x="218134" y="327477"/>
                      <a:pt x="284037" y="321299"/>
                    </a:cubicBezTo>
                    <a:cubicBezTo>
                      <a:pt x="349940" y="315121"/>
                      <a:pt x="349939" y="315121"/>
                      <a:pt x="419961" y="321299"/>
                    </a:cubicBezTo>
                    <a:cubicBezTo>
                      <a:pt x="489983" y="327477"/>
                      <a:pt x="658859" y="383082"/>
                      <a:pt x="704167" y="358369"/>
                    </a:cubicBezTo>
                    <a:cubicBezTo>
                      <a:pt x="749475" y="333656"/>
                      <a:pt x="700048" y="226564"/>
                      <a:pt x="691810" y="173018"/>
                    </a:cubicBezTo>
                    <a:cubicBezTo>
                      <a:pt x="683572" y="119472"/>
                      <a:pt x="718582" y="2082"/>
                      <a:pt x="667096" y="23"/>
                    </a:cubicBezTo>
                    <a:close/>
                  </a:path>
                </a:pathLst>
              </a:custGeom>
              <a:gradFill>
                <a:gsLst>
                  <a:gs pos="41000">
                    <a:srgbClr val="EEECE1">
                      <a:lumMod val="75000"/>
                    </a:srgbClr>
                  </a:gs>
                  <a:gs pos="71000">
                    <a:srgbClr val="EEECE1">
                      <a:lumMod val="50000"/>
                    </a:srgbClr>
                  </a:gs>
                  <a:gs pos="4000">
                    <a:srgbClr val="BAB38D"/>
                  </a:gs>
                  <a:gs pos="100000">
                    <a:srgbClr val="EEECE1">
                      <a:lumMod val="50000"/>
                    </a:srgbClr>
                  </a:gs>
                </a:gsLst>
                <a:lin ang="5400000" scaled="1"/>
              </a:gradFill>
              <a:ln w="6350" cap="flat" cmpd="sng" algn="ctr">
                <a:solidFill>
                  <a:srgbClr val="EEECE1">
                    <a:lumMod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1" name="Freeform 51">
                <a:extLst>
                  <a:ext uri="{FF2B5EF4-FFF2-40B4-BE49-F238E27FC236}">
                    <a16:creationId xmlns:a16="http://schemas.microsoft.com/office/drawing/2014/main" id="{23E6484D-FB44-490E-82E3-C3A2300A186F}"/>
                  </a:ext>
                </a:extLst>
              </p:cNvPr>
              <p:cNvSpPr/>
              <p:nvPr/>
            </p:nvSpPr>
            <p:spPr>
              <a:xfrm>
                <a:off x="4157735" y="5701447"/>
                <a:ext cx="382862" cy="384624"/>
              </a:xfrm>
              <a:custGeom>
                <a:avLst/>
                <a:gdLst>
                  <a:gd name="connsiteX0" fmla="*/ 321078 w 382862"/>
                  <a:gd name="connsiteY0" fmla="*/ 37070 h 384624"/>
                  <a:gd name="connsiteX1" fmla="*/ 358148 w 382862"/>
                  <a:gd name="connsiteY1" fmla="*/ 172994 h 384624"/>
                  <a:gd name="connsiteX2" fmla="*/ 333435 w 382862"/>
                  <a:gd name="connsiteY2" fmla="*/ 284205 h 384624"/>
                  <a:gd name="connsiteX3" fmla="*/ 148084 w 382862"/>
                  <a:gd name="connsiteY3" fmla="*/ 333632 h 384624"/>
                  <a:gd name="connsiteX4" fmla="*/ 49229 w 382862"/>
                  <a:gd name="connsiteY4" fmla="*/ 383059 h 384624"/>
                  <a:gd name="connsiteX5" fmla="*/ 61586 w 382862"/>
                  <a:gd name="connsiteY5" fmla="*/ 271848 h 384624"/>
                  <a:gd name="connsiteX6" fmla="*/ 12159 w 382862"/>
                  <a:gd name="connsiteY6" fmla="*/ 210064 h 384624"/>
                  <a:gd name="connsiteX7" fmla="*/ 12159 w 382862"/>
                  <a:gd name="connsiteY7" fmla="*/ 123567 h 384624"/>
                  <a:gd name="connsiteX8" fmla="*/ 148084 w 382862"/>
                  <a:gd name="connsiteY8" fmla="*/ 111210 h 384624"/>
                  <a:gd name="connsiteX9" fmla="*/ 382862 w 382862"/>
                  <a:gd name="connsiteY9" fmla="*/ 0 h 384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2862" h="384624">
                    <a:moveTo>
                      <a:pt x="321078" y="37070"/>
                    </a:moveTo>
                    <a:cubicBezTo>
                      <a:pt x="338583" y="84437"/>
                      <a:pt x="356089" y="131805"/>
                      <a:pt x="358148" y="172994"/>
                    </a:cubicBezTo>
                    <a:cubicBezTo>
                      <a:pt x="360207" y="214183"/>
                      <a:pt x="368446" y="257432"/>
                      <a:pt x="333435" y="284205"/>
                    </a:cubicBezTo>
                    <a:cubicBezTo>
                      <a:pt x="298424" y="310978"/>
                      <a:pt x="195452" y="317156"/>
                      <a:pt x="148084" y="333632"/>
                    </a:cubicBezTo>
                    <a:cubicBezTo>
                      <a:pt x="100716" y="350108"/>
                      <a:pt x="63645" y="393356"/>
                      <a:pt x="49229" y="383059"/>
                    </a:cubicBezTo>
                    <a:cubicBezTo>
                      <a:pt x="34813" y="372762"/>
                      <a:pt x="67764" y="300680"/>
                      <a:pt x="61586" y="271848"/>
                    </a:cubicBezTo>
                    <a:cubicBezTo>
                      <a:pt x="55408" y="243016"/>
                      <a:pt x="20397" y="234777"/>
                      <a:pt x="12159" y="210064"/>
                    </a:cubicBezTo>
                    <a:cubicBezTo>
                      <a:pt x="3921" y="185351"/>
                      <a:pt x="-10495" y="140043"/>
                      <a:pt x="12159" y="123567"/>
                    </a:cubicBezTo>
                    <a:cubicBezTo>
                      <a:pt x="34813" y="107091"/>
                      <a:pt x="86300" y="131805"/>
                      <a:pt x="148084" y="111210"/>
                    </a:cubicBezTo>
                    <a:cubicBezTo>
                      <a:pt x="209868" y="90616"/>
                      <a:pt x="296365" y="45308"/>
                      <a:pt x="382862" y="0"/>
                    </a:cubicBezTo>
                  </a:path>
                </a:pathLst>
              </a:custGeom>
              <a:gradFill>
                <a:gsLst>
                  <a:gs pos="41000">
                    <a:srgbClr val="EEECE1">
                      <a:lumMod val="75000"/>
                    </a:srgbClr>
                  </a:gs>
                  <a:gs pos="71000">
                    <a:srgbClr val="EEECE1">
                      <a:lumMod val="50000"/>
                    </a:srgbClr>
                  </a:gs>
                  <a:gs pos="4000">
                    <a:srgbClr val="BAB38D"/>
                  </a:gs>
                  <a:gs pos="100000">
                    <a:srgbClr val="EEECE1">
                      <a:lumMod val="50000"/>
                    </a:srgbClr>
                  </a:gs>
                </a:gsLst>
                <a:lin ang="5400000" scaled="1"/>
              </a:gradFill>
              <a:ln w="6350" cap="flat" cmpd="sng" algn="ctr">
                <a:solidFill>
                  <a:srgbClr val="EEECE1">
                    <a:lumMod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2" name="Freeform 52">
                <a:extLst>
                  <a:ext uri="{FF2B5EF4-FFF2-40B4-BE49-F238E27FC236}">
                    <a16:creationId xmlns:a16="http://schemas.microsoft.com/office/drawing/2014/main" id="{2507120B-9A8D-465D-816B-62D563A4C781}"/>
                  </a:ext>
                </a:extLst>
              </p:cNvPr>
              <p:cNvSpPr/>
              <p:nvPr/>
            </p:nvSpPr>
            <p:spPr>
              <a:xfrm>
                <a:off x="2590800" y="4204319"/>
                <a:ext cx="354331" cy="229843"/>
              </a:xfrm>
              <a:custGeom>
                <a:avLst/>
                <a:gdLst>
                  <a:gd name="connsiteX0" fmla="*/ 321605 w 354331"/>
                  <a:gd name="connsiteY0" fmla="*/ 15749 h 229843"/>
                  <a:gd name="connsiteX1" fmla="*/ 247464 w 354331"/>
                  <a:gd name="connsiteY1" fmla="*/ 15749 h 229843"/>
                  <a:gd name="connsiteX2" fmla="*/ 329 w 354331"/>
                  <a:gd name="connsiteY2" fmla="*/ 65176 h 229843"/>
                  <a:gd name="connsiteX3" fmla="*/ 198037 w 354331"/>
                  <a:gd name="connsiteY3" fmla="*/ 213457 h 229843"/>
                  <a:gd name="connsiteX4" fmla="*/ 346319 w 354331"/>
                  <a:gd name="connsiteY4" fmla="*/ 201101 h 229843"/>
                  <a:gd name="connsiteX5" fmla="*/ 321605 w 354331"/>
                  <a:gd name="connsiteY5" fmla="*/ 15749 h 229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4331" h="229843">
                    <a:moveTo>
                      <a:pt x="321605" y="15749"/>
                    </a:moveTo>
                    <a:cubicBezTo>
                      <a:pt x="305129" y="-15143"/>
                      <a:pt x="301010" y="7511"/>
                      <a:pt x="247464" y="15749"/>
                    </a:cubicBezTo>
                    <a:cubicBezTo>
                      <a:pt x="193918" y="23987"/>
                      <a:pt x="8567" y="32225"/>
                      <a:pt x="329" y="65176"/>
                    </a:cubicBezTo>
                    <a:cubicBezTo>
                      <a:pt x="-7909" y="98127"/>
                      <a:pt x="140372" y="190803"/>
                      <a:pt x="198037" y="213457"/>
                    </a:cubicBezTo>
                    <a:cubicBezTo>
                      <a:pt x="255702" y="236111"/>
                      <a:pt x="323665" y="238171"/>
                      <a:pt x="346319" y="201101"/>
                    </a:cubicBezTo>
                    <a:cubicBezTo>
                      <a:pt x="368973" y="164031"/>
                      <a:pt x="338081" y="46641"/>
                      <a:pt x="321605" y="15749"/>
                    </a:cubicBezTo>
                    <a:close/>
                  </a:path>
                </a:pathLst>
              </a:custGeom>
              <a:gradFill>
                <a:gsLst>
                  <a:gs pos="41000">
                    <a:srgbClr val="EEECE1">
                      <a:lumMod val="75000"/>
                    </a:srgbClr>
                  </a:gs>
                  <a:gs pos="71000">
                    <a:srgbClr val="EEECE1">
                      <a:lumMod val="50000"/>
                    </a:srgbClr>
                  </a:gs>
                  <a:gs pos="4000">
                    <a:srgbClr val="BAB38D"/>
                  </a:gs>
                  <a:gs pos="100000">
                    <a:srgbClr val="EEECE1">
                      <a:lumMod val="50000"/>
                    </a:srgbClr>
                  </a:gs>
                </a:gsLst>
                <a:lin ang="5400000" scaled="1"/>
              </a:gradFill>
              <a:ln w="6350" cap="flat" cmpd="sng" algn="ctr">
                <a:solidFill>
                  <a:srgbClr val="EEECE1">
                    <a:lumMod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3" name="Freeform 55">
                <a:extLst>
                  <a:ext uri="{FF2B5EF4-FFF2-40B4-BE49-F238E27FC236}">
                    <a16:creationId xmlns:a16="http://schemas.microsoft.com/office/drawing/2014/main" id="{A2DECF9D-31F5-4633-8D61-BFE02FD21E9B}"/>
                  </a:ext>
                </a:extLst>
              </p:cNvPr>
              <p:cNvSpPr/>
              <p:nvPr/>
            </p:nvSpPr>
            <p:spPr>
              <a:xfrm>
                <a:off x="2924045" y="5032635"/>
                <a:ext cx="348786" cy="284144"/>
              </a:xfrm>
              <a:custGeom>
                <a:avLst/>
                <a:gdLst>
                  <a:gd name="connsiteX0" fmla="*/ 308961 w 348786"/>
                  <a:gd name="connsiteY0" fmla="*/ 8413 h 284144"/>
                  <a:gd name="connsiteX1" fmla="*/ 123610 w 348786"/>
                  <a:gd name="connsiteY1" fmla="*/ 82553 h 284144"/>
                  <a:gd name="connsiteX2" fmla="*/ 42 w 348786"/>
                  <a:gd name="connsiteY2" fmla="*/ 218477 h 284144"/>
                  <a:gd name="connsiteX3" fmla="*/ 135967 w 348786"/>
                  <a:gd name="connsiteY3" fmla="*/ 193764 h 284144"/>
                  <a:gd name="connsiteX4" fmla="*/ 333675 w 348786"/>
                  <a:gd name="connsiteY4" fmla="*/ 280261 h 284144"/>
                  <a:gd name="connsiteX5" fmla="*/ 308961 w 348786"/>
                  <a:gd name="connsiteY5" fmla="*/ 8413 h 28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8786" h="284144">
                    <a:moveTo>
                      <a:pt x="308961" y="8413"/>
                    </a:moveTo>
                    <a:cubicBezTo>
                      <a:pt x="273950" y="-24538"/>
                      <a:pt x="175096" y="47542"/>
                      <a:pt x="123610" y="82553"/>
                    </a:cubicBezTo>
                    <a:cubicBezTo>
                      <a:pt x="72123" y="117564"/>
                      <a:pt x="-2018" y="199942"/>
                      <a:pt x="42" y="218477"/>
                    </a:cubicBezTo>
                    <a:cubicBezTo>
                      <a:pt x="2102" y="237012"/>
                      <a:pt x="80362" y="183467"/>
                      <a:pt x="135967" y="193764"/>
                    </a:cubicBezTo>
                    <a:cubicBezTo>
                      <a:pt x="191572" y="204061"/>
                      <a:pt x="302783" y="304975"/>
                      <a:pt x="333675" y="280261"/>
                    </a:cubicBezTo>
                    <a:cubicBezTo>
                      <a:pt x="364567" y="255547"/>
                      <a:pt x="343972" y="41364"/>
                      <a:pt x="308961" y="8413"/>
                    </a:cubicBezTo>
                    <a:close/>
                  </a:path>
                </a:pathLst>
              </a:custGeom>
              <a:gradFill>
                <a:gsLst>
                  <a:gs pos="41000">
                    <a:srgbClr val="EEECE1">
                      <a:lumMod val="75000"/>
                    </a:srgbClr>
                  </a:gs>
                  <a:gs pos="71000">
                    <a:srgbClr val="EEECE1">
                      <a:lumMod val="50000"/>
                    </a:srgbClr>
                  </a:gs>
                  <a:gs pos="4000">
                    <a:srgbClr val="BAB38D"/>
                  </a:gs>
                  <a:gs pos="100000">
                    <a:srgbClr val="EEECE1">
                      <a:lumMod val="50000"/>
                    </a:srgbClr>
                  </a:gs>
                </a:gsLst>
                <a:lin ang="5400000" scaled="1"/>
              </a:gradFill>
              <a:ln w="6350" cap="flat" cmpd="sng" algn="ctr">
                <a:solidFill>
                  <a:srgbClr val="EEECE1">
                    <a:lumMod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4" name="Freeform 56">
                <a:extLst>
                  <a:ext uri="{FF2B5EF4-FFF2-40B4-BE49-F238E27FC236}">
                    <a16:creationId xmlns:a16="http://schemas.microsoft.com/office/drawing/2014/main" id="{9316EE33-C10A-4581-893D-520C88F2CC8C}"/>
                  </a:ext>
                </a:extLst>
              </p:cNvPr>
              <p:cNvSpPr/>
              <p:nvPr/>
            </p:nvSpPr>
            <p:spPr>
              <a:xfrm>
                <a:off x="3733322" y="5866207"/>
                <a:ext cx="485689" cy="290505"/>
              </a:xfrm>
              <a:custGeom>
                <a:avLst/>
                <a:gdLst>
                  <a:gd name="connsiteX0" fmla="*/ 396384 w 485689"/>
                  <a:gd name="connsiteY0" fmla="*/ 19315 h 290505"/>
                  <a:gd name="connsiteX1" fmla="*/ 482881 w 485689"/>
                  <a:gd name="connsiteY1" fmla="*/ 167596 h 290505"/>
                  <a:gd name="connsiteX2" fmla="*/ 285173 w 485689"/>
                  <a:gd name="connsiteY2" fmla="*/ 278807 h 290505"/>
                  <a:gd name="connsiteX3" fmla="*/ 112179 w 485689"/>
                  <a:gd name="connsiteY3" fmla="*/ 278807 h 290505"/>
                  <a:gd name="connsiteX4" fmla="*/ 968 w 485689"/>
                  <a:gd name="connsiteY4" fmla="*/ 204666 h 290505"/>
                  <a:gd name="connsiteX5" fmla="*/ 173963 w 485689"/>
                  <a:gd name="connsiteY5" fmla="*/ 167596 h 290505"/>
                  <a:gd name="connsiteX6" fmla="*/ 322244 w 485689"/>
                  <a:gd name="connsiteY6" fmla="*/ 19315 h 290505"/>
                  <a:gd name="connsiteX7" fmla="*/ 396384 w 485689"/>
                  <a:gd name="connsiteY7" fmla="*/ 19315 h 290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5689" h="290505">
                    <a:moveTo>
                      <a:pt x="396384" y="19315"/>
                    </a:moveTo>
                    <a:cubicBezTo>
                      <a:pt x="423157" y="44029"/>
                      <a:pt x="501416" y="124348"/>
                      <a:pt x="482881" y="167596"/>
                    </a:cubicBezTo>
                    <a:cubicBezTo>
                      <a:pt x="464346" y="210844"/>
                      <a:pt x="346957" y="260272"/>
                      <a:pt x="285173" y="278807"/>
                    </a:cubicBezTo>
                    <a:cubicBezTo>
                      <a:pt x="223389" y="297342"/>
                      <a:pt x="159546" y="291164"/>
                      <a:pt x="112179" y="278807"/>
                    </a:cubicBezTo>
                    <a:cubicBezTo>
                      <a:pt x="64811" y="266450"/>
                      <a:pt x="-9329" y="223201"/>
                      <a:pt x="968" y="204666"/>
                    </a:cubicBezTo>
                    <a:cubicBezTo>
                      <a:pt x="11265" y="186131"/>
                      <a:pt x="120417" y="198488"/>
                      <a:pt x="173963" y="167596"/>
                    </a:cubicBezTo>
                    <a:cubicBezTo>
                      <a:pt x="227509" y="136704"/>
                      <a:pt x="281055" y="46088"/>
                      <a:pt x="322244" y="19315"/>
                    </a:cubicBezTo>
                    <a:cubicBezTo>
                      <a:pt x="363433" y="-7458"/>
                      <a:pt x="369611" y="-5399"/>
                      <a:pt x="396384" y="19315"/>
                    </a:cubicBezTo>
                    <a:close/>
                  </a:path>
                </a:pathLst>
              </a:custGeom>
              <a:gradFill>
                <a:gsLst>
                  <a:gs pos="41000">
                    <a:srgbClr val="EEECE1">
                      <a:lumMod val="75000"/>
                    </a:srgbClr>
                  </a:gs>
                  <a:gs pos="71000">
                    <a:srgbClr val="EEECE1">
                      <a:lumMod val="50000"/>
                    </a:srgbClr>
                  </a:gs>
                  <a:gs pos="4000">
                    <a:srgbClr val="BAB38D"/>
                  </a:gs>
                  <a:gs pos="100000">
                    <a:srgbClr val="EEECE1">
                      <a:lumMod val="50000"/>
                    </a:srgbClr>
                  </a:gs>
                </a:gsLst>
                <a:lin ang="5400000" scaled="1"/>
              </a:gradFill>
              <a:ln w="6350" cap="flat" cmpd="sng" algn="ctr">
                <a:solidFill>
                  <a:srgbClr val="EEECE1">
                    <a:lumMod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5" name="Freeform 57">
                <a:extLst>
                  <a:ext uri="{FF2B5EF4-FFF2-40B4-BE49-F238E27FC236}">
                    <a16:creationId xmlns:a16="http://schemas.microsoft.com/office/drawing/2014/main" id="{6CF57694-3A0B-4ADF-B1FE-C915390489F2}"/>
                  </a:ext>
                </a:extLst>
              </p:cNvPr>
              <p:cNvSpPr/>
              <p:nvPr/>
            </p:nvSpPr>
            <p:spPr>
              <a:xfrm>
                <a:off x="3062960" y="3388750"/>
                <a:ext cx="419742" cy="239084"/>
              </a:xfrm>
              <a:custGeom>
                <a:avLst/>
                <a:gdLst>
                  <a:gd name="connsiteX0" fmla="*/ 398370 w 419742"/>
                  <a:gd name="connsiteY0" fmla="*/ 3559 h 276170"/>
                  <a:gd name="connsiteX1" fmla="*/ 151235 w 419742"/>
                  <a:gd name="connsiteY1" fmla="*/ 28272 h 276170"/>
                  <a:gd name="connsiteX2" fmla="*/ 2954 w 419742"/>
                  <a:gd name="connsiteY2" fmla="*/ 90056 h 276170"/>
                  <a:gd name="connsiteX3" fmla="*/ 64737 w 419742"/>
                  <a:gd name="connsiteY3" fmla="*/ 127126 h 276170"/>
                  <a:gd name="connsiteX4" fmla="*/ 213018 w 419742"/>
                  <a:gd name="connsiteY4" fmla="*/ 164196 h 276170"/>
                  <a:gd name="connsiteX5" fmla="*/ 311872 w 419742"/>
                  <a:gd name="connsiteY5" fmla="*/ 275407 h 276170"/>
                  <a:gd name="connsiteX6" fmla="*/ 398370 w 419742"/>
                  <a:gd name="connsiteY6" fmla="*/ 102413 h 276170"/>
                  <a:gd name="connsiteX7" fmla="*/ 398370 w 419742"/>
                  <a:gd name="connsiteY7" fmla="*/ 3559 h 276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9742" h="276170">
                    <a:moveTo>
                      <a:pt x="398370" y="3559"/>
                    </a:moveTo>
                    <a:cubicBezTo>
                      <a:pt x="357181" y="-8798"/>
                      <a:pt x="217138" y="13856"/>
                      <a:pt x="151235" y="28272"/>
                    </a:cubicBezTo>
                    <a:cubicBezTo>
                      <a:pt x="85332" y="42688"/>
                      <a:pt x="17370" y="73581"/>
                      <a:pt x="2954" y="90056"/>
                    </a:cubicBezTo>
                    <a:cubicBezTo>
                      <a:pt x="-11462" y="106531"/>
                      <a:pt x="29726" y="114769"/>
                      <a:pt x="64737" y="127126"/>
                    </a:cubicBezTo>
                    <a:cubicBezTo>
                      <a:pt x="99748" y="139483"/>
                      <a:pt x="171829" y="139483"/>
                      <a:pt x="213018" y="164196"/>
                    </a:cubicBezTo>
                    <a:cubicBezTo>
                      <a:pt x="254207" y="188909"/>
                      <a:pt x="280980" y="285704"/>
                      <a:pt x="311872" y="275407"/>
                    </a:cubicBezTo>
                    <a:cubicBezTo>
                      <a:pt x="342764" y="265110"/>
                      <a:pt x="386013" y="147721"/>
                      <a:pt x="398370" y="102413"/>
                    </a:cubicBezTo>
                    <a:cubicBezTo>
                      <a:pt x="410727" y="57105"/>
                      <a:pt x="439559" y="15916"/>
                      <a:pt x="398370" y="3559"/>
                    </a:cubicBezTo>
                    <a:close/>
                  </a:path>
                </a:pathLst>
              </a:custGeom>
              <a:gradFill>
                <a:gsLst>
                  <a:gs pos="41000">
                    <a:srgbClr val="EEECE1">
                      <a:lumMod val="75000"/>
                    </a:srgbClr>
                  </a:gs>
                  <a:gs pos="71000">
                    <a:srgbClr val="EEECE1">
                      <a:lumMod val="50000"/>
                    </a:srgbClr>
                  </a:gs>
                  <a:gs pos="4000">
                    <a:srgbClr val="BAB38D"/>
                  </a:gs>
                  <a:gs pos="100000">
                    <a:srgbClr val="EEECE1">
                      <a:lumMod val="50000"/>
                    </a:srgbClr>
                  </a:gs>
                </a:gsLst>
                <a:lin ang="5400000" scaled="1"/>
              </a:gradFill>
              <a:ln w="6350" cap="flat" cmpd="sng" algn="ctr">
                <a:solidFill>
                  <a:srgbClr val="EEECE1">
                    <a:lumMod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184" name="Freeform: Shape 183">
            <a:extLst>
              <a:ext uri="{FF2B5EF4-FFF2-40B4-BE49-F238E27FC236}">
                <a16:creationId xmlns:a16="http://schemas.microsoft.com/office/drawing/2014/main" id="{05662FB0-9A23-485D-B6F5-98EB50DAA751}"/>
              </a:ext>
            </a:extLst>
          </p:cNvPr>
          <p:cNvSpPr/>
          <p:nvPr/>
        </p:nvSpPr>
        <p:spPr>
          <a:xfrm>
            <a:off x="6105294" y="5952539"/>
            <a:ext cx="7192906" cy="1734620"/>
          </a:xfrm>
          <a:custGeom>
            <a:avLst/>
            <a:gdLst>
              <a:gd name="connsiteX0" fmla="*/ 7595209 w 7595209"/>
              <a:gd name="connsiteY0" fmla="*/ 1471149 h 1734620"/>
              <a:gd name="connsiteX1" fmla="*/ 7579710 w 7595209"/>
              <a:gd name="connsiteY1" fmla="*/ 1362661 h 1734620"/>
              <a:gd name="connsiteX2" fmla="*/ 7533215 w 7595209"/>
              <a:gd name="connsiteY2" fmla="*/ 1331664 h 1734620"/>
              <a:gd name="connsiteX3" fmla="*/ 7486721 w 7595209"/>
              <a:gd name="connsiteY3" fmla="*/ 1316166 h 1734620"/>
              <a:gd name="connsiteX4" fmla="*/ 7192253 w 7595209"/>
              <a:gd name="connsiteY4" fmla="*/ 1285169 h 1734620"/>
              <a:gd name="connsiteX5" fmla="*/ 7068266 w 7595209"/>
              <a:gd name="connsiteY5" fmla="*/ 1238675 h 1734620"/>
              <a:gd name="connsiteX6" fmla="*/ 7021771 w 7595209"/>
              <a:gd name="connsiteY6" fmla="*/ 1207678 h 1734620"/>
              <a:gd name="connsiteX7" fmla="*/ 6975276 w 7595209"/>
              <a:gd name="connsiteY7" fmla="*/ 1145685 h 1734620"/>
              <a:gd name="connsiteX8" fmla="*/ 6928782 w 7595209"/>
              <a:gd name="connsiteY8" fmla="*/ 1052695 h 1734620"/>
              <a:gd name="connsiteX9" fmla="*/ 6882287 w 7595209"/>
              <a:gd name="connsiteY9" fmla="*/ 1006200 h 1734620"/>
              <a:gd name="connsiteX10" fmla="*/ 6789297 w 7595209"/>
              <a:gd name="connsiteY10" fmla="*/ 975203 h 1734620"/>
              <a:gd name="connsiteX11" fmla="*/ 6742802 w 7595209"/>
              <a:gd name="connsiteY11" fmla="*/ 928708 h 1734620"/>
              <a:gd name="connsiteX12" fmla="*/ 6649812 w 7595209"/>
              <a:gd name="connsiteY12" fmla="*/ 866715 h 1734620"/>
              <a:gd name="connsiteX13" fmla="*/ 6541324 w 7595209"/>
              <a:gd name="connsiteY13" fmla="*/ 758227 h 1734620"/>
              <a:gd name="connsiteX14" fmla="*/ 6448334 w 7595209"/>
              <a:gd name="connsiteY14" fmla="*/ 696234 h 1734620"/>
              <a:gd name="connsiteX15" fmla="*/ 6355344 w 7595209"/>
              <a:gd name="connsiteY15" fmla="*/ 665237 h 1734620"/>
              <a:gd name="connsiteX16" fmla="*/ 5688917 w 7595209"/>
              <a:gd name="connsiteY16" fmla="*/ 680736 h 1734620"/>
              <a:gd name="connsiteX17" fmla="*/ 5518436 w 7595209"/>
              <a:gd name="connsiteY17" fmla="*/ 618742 h 1734620"/>
              <a:gd name="connsiteX18" fmla="*/ 5456443 w 7595209"/>
              <a:gd name="connsiteY18" fmla="*/ 603244 h 1734620"/>
              <a:gd name="connsiteX19" fmla="*/ 5285961 w 7595209"/>
              <a:gd name="connsiteY19" fmla="*/ 572247 h 1734620"/>
              <a:gd name="connsiteX20" fmla="*/ 5239466 w 7595209"/>
              <a:gd name="connsiteY20" fmla="*/ 556749 h 1734620"/>
              <a:gd name="connsiteX21" fmla="*/ 5130978 w 7595209"/>
              <a:gd name="connsiteY21" fmla="*/ 525753 h 1734620"/>
              <a:gd name="connsiteX22" fmla="*/ 5037988 w 7595209"/>
              <a:gd name="connsiteY22" fmla="*/ 448261 h 1734620"/>
              <a:gd name="connsiteX23" fmla="*/ 4991493 w 7595209"/>
              <a:gd name="connsiteY23" fmla="*/ 417264 h 1734620"/>
              <a:gd name="connsiteX24" fmla="*/ 4883005 w 7595209"/>
              <a:gd name="connsiteY24" fmla="*/ 339773 h 1734620"/>
              <a:gd name="connsiteX25" fmla="*/ 4821012 w 7595209"/>
              <a:gd name="connsiteY25" fmla="*/ 308776 h 1734620"/>
              <a:gd name="connsiteX26" fmla="*/ 4712524 w 7595209"/>
              <a:gd name="connsiteY26" fmla="*/ 277780 h 1734620"/>
              <a:gd name="connsiteX27" fmla="*/ 4511046 w 7595209"/>
              <a:gd name="connsiteY27" fmla="*/ 293278 h 1734620"/>
              <a:gd name="connsiteX28" fmla="*/ 4418056 w 7595209"/>
              <a:gd name="connsiteY28" fmla="*/ 231285 h 1734620"/>
              <a:gd name="connsiteX29" fmla="*/ 4325066 w 7595209"/>
              <a:gd name="connsiteY29" fmla="*/ 169292 h 1734620"/>
              <a:gd name="connsiteX30" fmla="*/ 4247575 w 7595209"/>
              <a:gd name="connsiteY30" fmla="*/ 122797 h 1734620"/>
              <a:gd name="connsiteX31" fmla="*/ 4185582 w 7595209"/>
              <a:gd name="connsiteY31" fmla="*/ 107298 h 1734620"/>
              <a:gd name="connsiteX32" fmla="*/ 4015100 w 7595209"/>
              <a:gd name="connsiteY32" fmla="*/ 138295 h 1734620"/>
              <a:gd name="connsiteX33" fmla="*/ 3953107 w 7595209"/>
              <a:gd name="connsiteY33" fmla="*/ 169292 h 1734620"/>
              <a:gd name="connsiteX34" fmla="*/ 3782626 w 7595209"/>
              <a:gd name="connsiteY34" fmla="*/ 153793 h 1734620"/>
              <a:gd name="connsiteX35" fmla="*/ 3751629 w 7595209"/>
              <a:gd name="connsiteY35" fmla="*/ 107298 h 1734620"/>
              <a:gd name="connsiteX36" fmla="*/ 3705134 w 7595209"/>
              <a:gd name="connsiteY36" fmla="*/ 60803 h 1734620"/>
              <a:gd name="connsiteX37" fmla="*/ 3596646 w 7595209"/>
              <a:gd name="connsiteY37" fmla="*/ 14308 h 1734620"/>
              <a:gd name="connsiteX38" fmla="*/ 3503656 w 7595209"/>
              <a:gd name="connsiteY38" fmla="*/ 60803 h 1734620"/>
              <a:gd name="connsiteX39" fmla="*/ 3441663 w 7595209"/>
              <a:gd name="connsiteY39" fmla="*/ 91800 h 1734620"/>
              <a:gd name="connsiteX40" fmla="*/ 3395168 w 7595209"/>
              <a:gd name="connsiteY40" fmla="*/ 107298 h 1734620"/>
              <a:gd name="connsiteX41" fmla="*/ 3209188 w 7595209"/>
              <a:gd name="connsiteY41" fmla="*/ 138295 h 1734620"/>
              <a:gd name="connsiteX42" fmla="*/ 3131697 w 7595209"/>
              <a:gd name="connsiteY42" fmla="*/ 200288 h 1734620"/>
              <a:gd name="connsiteX43" fmla="*/ 3069704 w 7595209"/>
              <a:gd name="connsiteY43" fmla="*/ 215786 h 1734620"/>
              <a:gd name="connsiteX44" fmla="*/ 3023209 w 7595209"/>
              <a:gd name="connsiteY44" fmla="*/ 231285 h 1734620"/>
              <a:gd name="connsiteX45" fmla="*/ 2868226 w 7595209"/>
              <a:gd name="connsiteY45" fmla="*/ 184790 h 1734620"/>
              <a:gd name="connsiteX46" fmla="*/ 2821731 w 7595209"/>
              <a:gd name="connsiteY46" fmla="*/ 138295 h 1734620"/>
              <a:gd name="connsiteX47" fmla="*/ 2713243 w 7595209"/>
              <a:gd name="connsiteY47" fmla="*/ 76302 h 1734620"/>
              <a:gd name="connsiteX48" fmla="*/ 2310287 w 7595209"/>
              <a:gd name="connsiteY48" fmla="*/ 45305 h 1734620"/>
              <a:gd name="connsiteX49" fmla="*/ 2217297 w 7595209"/>
              <a:gd name="connsiteY49" fmla="*/ 107298 h 1734620"/>
              <a:gd name="connsiteX50" fmla="*/ 2170802 w 7595209"/>
              <a:gd name="connsiteY50" fmla="*/ 122797 h 1734620"/>
              <a:gd name="connsiteX51" fmla="*/ 2062314 w 7595209"/>
              <a:gd name="connsiteY51" fmla="*/ 231285 h 1734620"/>
              <a:gd name="connsiteX52" fmla="*/ 2015819 w 7595209"/>
              <a:gd name="connsiteY52" fmla="*/ 277780 h 1734620"/>
              <a:gd name="connsiteX53" fmla="*/ 1969324 w 7595209"/>
              <a:gd name="connsiteY53" fmla="*/ 293278 h 1734620"/>
              <a:gd name="connsiteX54" fmla="*/ 1907331 w 7595209"/>
              <a:gd name="connsiteY54" fmla="*/ 324275 h 1734620"/>
              <a:gd name="connsiteX55" fmla="*/ 1814341 w 7595209"/>
              <a:gd name="connsiteY55" fmla="*/ 339773 h 1734620"/>
              <a:gd name="connsiteX56" fmla="*/ 1767846 w 7595209"/>
              <a:gd name="connsiteY56" fmla="*/ 355271 h 1734620"/>
              <a:gd name="connsiteX57" fmla="*/ 1566368 w 7595209"/>
              <a:gd name="connsiteY57" fmla="*/ 370769 h 1734620"/>
              <a:gd name="connsiteX58" fmla="*/ 1426883 w 7595209"/>
              <a:gd name="connsiteY58" fmla="*/ 448261 h 1734620"/>
              <a:gd name="connsiteX59" fmla="*/ 1380388 w 7595209"/>
              <a:gd name="connsiteY59" fmla="*/ 479258 h 1734620"/>
              <a:gd name="connsiteX60" fmla="*/ 1333893 w 7595209"/>
              <a:gd name="connsiteY60" fmla="*/ 494756 h 1734620"/>
              <a:gd name="connsiteX61" fmla="*/ 1101419 w 7595209"/>
              <a:gd name="connsiteY61" fmla="*/ 541251 h 1734620"/>
              <a:gd name="connsiteX62" fmla="*/ 1008429 w 7595209"/>
              <a:gd name="connsiteY62" fmla="*/ 572247 h 1734620"/>
              <a:gd name="connsiteX63" fmla="*/ 961934 w 7595209"/>
              <a:gd name="connsiteY63" fmla="*/ 587746 h 1734620"/>
              <a:gd name="connsiteX64" fmla="*/ 899941 w 7595209"/>
              <a:gd name="connsiteY64" fmla="*/ 603244 h 1734620"/>
              <a:gd name="connsiteX65" fmla="*/ 853446 w 7595209"/>
              <a:gd name="connsiteY65" fmla="*/ 649739 h 1734620"/>
              <a:gd name="connsiteX66" fmla="*/ 822449 w 7595209"/>
              <a:gd name="connsiteY66" fmla="*/ 696234 h 1734620"/>
              <a:gd name="connsiteX67" fmla="*/ 682965 w 7595209"/>
              <a:gd name="connsiteY67" fmla="*/ 773725 h 1734620"/>
              <a:gd name="connsiteX68" fmla="*/ 636470 w 7595209"/>
              <a:gd name="connsiteY68" fmla="*/ 804722 h 1734620"/>
              <a:gd name="connsiteX69" fmla="*/ 527982 w 7595209"/>
              <a:gd name="connsiteY69" fmla="*/ 835719 h 1734620"/>
              <a:gd name="connsiteX70" fmla="*/ 372999 w 7595209"/>
              <a:gd name="connsiteY70" fmla="*/ 882214 h 1734620"/>
              <a:gd name="connsiteX71" fmla="*/ 249012 w 7595209"/>
              <a:gd name="connsiteY71" fmla="*/ 897712 h 1734620"/>
              <a:gd name="connsiteX72" fmla="*/ 171521 w 7595209"/>
              <a:gd name="connsiteY72" fmla="*/ 928708 h 1734620"/>
              <a:gd name="connsiteX73" fmla="*/ 125026 w 7595209"/>
              <a:gd name="connsiteY73" fmla="*/ 944207 h 1734620"/>
              <a:gd name="connsiteX74" fmla="*/ 16538 w 7595209"/>
              <a:gd name="connsiteY74" fmla="*/ 990702 h 1734620"/>
              <a:gd name="connsiteX75" fmla="*/ 1039 w 7595209"/>
              <a:gd name="connsiteY75" fmla="*/ 1037197 h 1734620"/>
              <a:gd name="connsiteX76" fmla="*/ 140524 w 7595209"/>
              <a:gd name="connsiteY76" fmla="*/ 1145685 h 1734620"/>
              <a:gd name="connsiteX77" fmla="*/ 264510 w 7595209"/>
              <a:gd name="connsiteY77" fmla="*/ 1207678 h 1734620"/>
              <a:gd name="connsiteX78" fmla="*/ 326504 w 7595209"/>
              <a:gd name="connsiteY78" fmla="*/ 1238675 h 1734620"/>
              <a:gd name="connsiteX79" fmla="*/ 372999 w 7595209"/>
              <a:gd name="connsiteY79" fmla="*/ 1269671 h 1734620"/>
              <a:gd name="connsiteX80" fmla="*/ 465988 w 7595209"/>
              <a:gd name="connsiteY80" fmla="*/ 1300668 h 1734620"/>
              <a:gd name="connsiteX81" fmla="*/ 543480 w 7595209"/>
              <a:gd name="connsiteY81" fmla="*/ 1331664 h 1734620"/>
              <a:gd name="connsiteX82" fmla="*/ 605473 w 7595209"/>
              <a:gd name="connsiteY82" fmla="*/ 1347163 h 1734620"/>
              <a:gd name="connsiteX83" fmla="*/ 698463 w 7595209"/>
              <a:gd name="connsiteY83" fmla="*/ 1378159 h 1734620"/>
              <a:gd name="connsiteX84" fmla="*/ 822449 w 7595209"/>
              <a:gd name="connsiteY84" fmla="*/ 1409156 h 1734620"/>
              <a:gd name="connsiteX85" fmla="*/ 868944 w 7595209"/>
              <a:gd name="connsiteY85" fmla="*/ 1440153 h 1734620"/>
              <a:gd name="connsiteX86" fmla="*/ 1705853 w 7595209"/>
              <a:gd name="connsiteY86" fmla="*/ 1440153 h 1734620"/>
              <a:gd name="connsiteX87" fmla="*/ 2093310 w 7595209"/>
              <a:gd name="connsiteY87" fmla="*/ 1409156 h 1734620"/>
              <a:gd name="connsiteX88" fmla="*/ 2155304 w 7595209"/>
              <a:gd name="connsiteY88" fmla="*/ 1393658 h 1734620"/>
              <a:gd name="connsiteX89" fmla="*/ 2248293 w 7595209"/>
              <a:gd name="connsiteY89" fmla="*/ 1378159 h 1734620"/>
              <a:gd name="connsiteX90" fmla="*/ 2310287 w 7595209"/>
              <a:gd name="connsiteY90" fmla="*/ 1362661 h 1734620"/>
              <a:gd name="connsiteX91" fmla="*/ 2387778 w 7595209"/>
              <a:gd name="connsiteY91" fmla="*/ 1347163 h 1734620"/>
              <a:gd name="connsiteX92" fmla="*/ 2465270 w 7595209"/>
              <a:gd name="connsiteY92" fmla="*/ 1316166 h 1734620"/>
              <a:gd name="connsiteX93" fmla="*/ 3116199 w 7595209"/>
              <a:gd name="connsiteY93" fmla="*/ 1316166 h 1734620"/>
              <a:gd name="connsiteX94" fmla="*/ 3209188 w 7595209"/>
              <a:gd name="connsiteY94" fmla="*/ 1347163 h 1734620"/>
              <a:gd name="connsiteX95" fmla="*/ 3302178 w 7595209"/>
              <a:gd name="connsiteY95" fmla="*/ 1409156 h 1734620"/>
              <a:gd name="connsiteX96" fmla="*/ 3395168 w 7595209"/>
              <a:gd name="connsiteY96" fmla="*/ 1440153 h 1734620"/>
              <a:gd name="connsiteX97" fmla="*/ 3503656 w 7595209"/>
              <a:gd name="connsiteY97" fmla="*/ 1471149 h 1734620"/>
              <a:gd name="connsiteX98" fmla="*/ 3581148 w 7595209"/>
              <a:gd name="connsiteY98" fmla="*/ 1502146 h 1734620"/>
              <a:gd name="connsiteX99" fmla="*/ 3658639 w 7595209"/>
              <a:gd name="connsiteY99" fmla="*/ 1517644 h 1734620"/>
              <a:gd name="connsiteX100" fmla="*/ 3798124 w 7595209"/>
              <a:gd name="connsiteY100" fmla="*/ 1564139 h 1734620"/>
              <a:gd name="connsiteX101" fmla="*/ 3844619 w 7595209"/>
              <a:gd name="connsiteY101" fmla="*/ 1579637 h 1734620"/>
              <a:gd name="connsiteX102" fmla="*/ 3953107 w 7595209"/>
              <a:gd name="connsiteY102" fmla="*/ 1595136 h 1734620"/>
              <a:gd name="connsiteX103" fmla="*/ 4108090 w 7595209"/>
              <a:gd name="connsiteY103" fmla="*/ 1626132 h 1734620"/>
              <a:gd name="connsiteX104" fmla="*/ 4170083 w 7595209"/>
              <a:gd name="connsiteY104" fmla="*/ 1641630 h 1734620"/>
              <a:gd name="connsiteX105" fmla="*/ 4263073 w 7595209"/>
              <a:gd name="connsiteY105" fmla="*/ 1657129 h 1734620"/>
              <a:gd name="connsiteX106" fmla="*/ 5642422 w 7595209"/>
              <a:gd name="connsiteY106" fmla="*/ 1672627 h 1734620"/>
              <a:gd name="connsiteX107" fmla="*/ 5750910 w 7595209"/>
              <a:gd name="connsiteY107" fmla="*/ 1688125 h 1734620"/>
              <a:gd name="connsiteX108" fmla="*/ 5797405 w 7595209"/>
              <a:gd name="connsiteY108" fmla="*/ 1703624 h 1734620"/>
              <a:gd name="connsiteX109" fmla="*/ 5983385 w 7595209"/>
              <a:gd name="connsiteY109" fmla="*/ 1719122 h 1734620"/>
              <a:gd name="connsiteX110" fmla="*/ 6076375 w 7595209"/>
              <a:gd name="connsiteY110" fmla="*/ 1734620 h 1734620"/>
              <a:gd name="connsiteX111" fmla="*/ 6463832 w 7595209"/>
              <a:gd name="connsiteY111" fmla="*/ 1719122 h 1734620"/>
              <a:gd name="connsiteX112" fmla="*/ 6603317 w 7595209"/>
              <a:gd name="connsiteY112" fmla="*/ 1703624 h 1734620"/>
              <a:gd name="connsiteX113" fmla="*/ 7130260 w 7595209"/>
              <a:gd name="connsiteY113" fmla="*/ 1688125 h 1734620"/>
              <a:gd name="connsiteX114" fmla="*/ 7223249 w 7595209"/>
              <a:gd name="connsiteY114" fmla="*/ 1657129 h 1734620"/>
              <a:gd name="connsiteX115" fmla="*/ 7316239 w 7595209"/>
              <a:gd name="connsiteY115" fmla="*/ 1595136 h 1734620"/>
              <a:gd name="connsiteX116" fmla="*/ 7362734 w 7595209"/>
              <a:gd name="connsiteY116" fmla="*/ 1564139 h 1734620"/>
              <a:gd name="connsiteX117" fmla="*/ 7471222 w 7595209"/>
              <a:gd name="connsiteY117" fmla="*/ 1486647 h 1734620"/>
              <a:gd name="connsiteX118" fmla="*/ 7533215 w 7595209"/>
              <a:gd name="connsiteY118" fmla="*/ 1455651 h 1734620"/>
              <a:gd name="connsiteX119" fmla="*/ 7579710 w 7595209"/>
              <a:gd name="connsiteY119" fmla="*/ 1362661 h 1734620"/>
              <a:gd name="connsiteX120" fmla="*/ 7548714 w 7595209"/>
              <a:gd name="connsiteY120" fmla="*/ 1300668 h 1734620"/>
              <a:gd name="connsiteX121" fmla="*/ 7486721 w 7595209"/>
              <a:gd name="connsiteY121" fmla="*/ 1285169 h 1734620"/>
              <a:gd name="connsiteX122" fmla="*/ 7409229 w 7595209"/>
              <a:gd name="connsiteY122" fmla="*/ 1207678 h 1734620"/>
              <a:gd name="connsiteX123" fmla="*/ 7347236 w 7595209"/>
              <a:gd name="connsiteY123" fmla="*/ 1223176 h 1734620"/>
              <a:gd name="connsiteX124" fmla="*/ 7021771 w 7595209"/>
              <a:gd name="connsiteY124" fmla="*/ 1207678 h 1734620"/>
              <a:gd name="connsiteX125" fmla="*/ 7006273 w 7595209"/>
              <a:gd name="connsiteY125" fmla="*/ 1161183 h 1734620"/>
              <a:gd name="connsiteX126" fmla="*/ 6959778 w 7595209"/>
              <a:gd name="connsiteY126" fmla="*/ 1099190 h 1734620"/>
              <a:gd name="connsiteX127" fmla="*/ 6897785 w 7595209"/>
              <a:gd name="connsiteY127" fmla="*/ 1052695 h 1734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</a:cxnLst>
            <a:rect l="l" t="t" r="r" b="b"/>
            <a:pathLst>
              <a:path w="7595209" h="1734620">
                <a:moveTo>
                  <a:pt x="7595209" y="1471149"/>
                </a:moveTo>
                <a:cubicBezTo>
                  <a:pt x="7590043" y="1434986"/>
                  <a:pt x="7594546" y="1396042"/>
                  <a:pt x="7579710" y="1362661"/>
                </a:cubicBezTo>
                <a:cubicBezTo>
                  <a:pt x="7572145" y="1345640"/>
                  <a:pt x="7549875" y="1339994"/>
                  <a:pt x="7533215" y="1331664"/>
                </a:cubicBezTo>
                <a:cubicBezTo>
                  <a:pt x="7518603" y="1324358"/>
                  <a:pt x="7502570" y="1320128"/>
                  <a:pt x="7486721" y="1316166"/>
                </a:cubicBezTo>
                <a:cubicBezTo>
                  <a:pt x="7379736" y="1289420"/>
                  <a:pt x="7320972" y="1294364"/>
                  <a:pt x="7192253" y="1285169"/>
                </a:cubicBezTo>
                <a:cubicBezTo>
                  <a:pt x="7152014" y="1271756"/>
                  <a:pt x="7105328" y="1257206"/>
                  <a:pt x="7068266" y="1238675"/>
                </a:cubicBezTo>
                <a:cubicBezTo>
                  <a:pt x="7051606" y="1230345"/>
                  <a:pt x="7034942" y="1220849"/>
                  <a:pt x="7021771" y="1207678"/>
                </a:cubicBezTo>
                <a:cubicBezTo>
                  <a:pt x="7003506" y="1189413"/>
                  <a:pt x="6990774" y="1166349"/>
                  <a:pt x="6975276" y="1145685"/>
                </a:cubicBezTo>
                <a:cubicBezTo>
                  <a:pt x="6959744" y="1099087"/>
                  <a:pt x="6962163" y="1092753"/>
                  <a:pt x="6928782" y="1052695"/>
                </a:cubicBezTo>
                <a:cubicBezTo>
                  <a:pt x="6914751" y="1035857"/>
                  <a:pt x="6901447" y="1016844"/>
                  <a:pt x="6882287" y="1006200"/>
                </a:cubicBezTo>
                <a:cubicBezTo>
                  <a:pt x="6853725" y="990332"/>
                  <a:pt x="6789297" y="975203"/>
                  <a:pt x="6789297" y="975203"/>
                </a:cubicBezTo>
                <a:cubicBezTo>
                  <a:pt x="6773799" y="959705"/>
                  <a:pt x="6760103" y="942164"/>
                  <a:pt x="6742802" y="928708"/>
                </a:cubicBezTo>
                <a:cubicBezTo>
                  <a:pt x="6713396" y="905837"/>
                  <a:pt x="6676154" y="893057"/>
                  <a:pt x="6649812" y="866715"/>
                </a:cubicBezTo>
                <a:cubicBezTo>
                  <a:pt x="6613649" y="830552"/>
                  <a:pt x="6583877" y="786595"/>
                  <a:pt x="6541324" y="758227"/>
                </a:cubicBezTo>
                <a:cubicBezTo>
                  <a:pt x="6510327" y="737563"/>
                  <a:pt x="6483676" y="708015"/>
                  <a:pt x="6448334" y="696234"/>
                </a:cubicBezTo>
                <a:lnTo>
                  <a:pt x="6355344" y="665237"/>
                </a:lnTo>
                <a:cubicBezTo>
                  <a:pt x="6133202" y="670403"/>
                  <a:pt x="5911119" y="680736"/>
                  <a:pt x="5688917" y="680736"/>
                </a:cubicBezTo>
                <a:cubicBezTo>
                  <a:pt x="5466823" y="680736"/>
                  <a:pt x="5634565" y="685101"/>
                  <a:pt x="5518436" y="618742"/>
                </a:cubicBezTo>
                <a:cubicBezTo>
                  <a:pt x="5499942" y="608174"/>
                  <a:pt x="5477330" y="607421"/>
                  <a:pt x="5456443" y="603244"/>
                </a:cubicBezTo>
                <a:cubicBezTo>
                  <a:pt x="5399806" y="591917"/>
                  <a:pt x="5342438" y="584349"/>
                  <a:pt x="5285961" y="572247"/>
                </a:cubicBezTo>
                <a:cubicBezTo>
                  <a:pt x="5269987" y="568824"/>
                  <a:pt x="5255174" y="561237"/>
                  <a:pt x="5239466" y="556749"/>
                </a:cubicBezTo>
                <a:cubicBezTo>
                  <a:pt x="5103242" y="517829"/>
                  <a:pt x="5242457" y="562912"/>
                  <a:pt x="5130978" y="525753"/>
                </a:cubicBezTo>
                <a:cubicBezTo>
                  <a:pt x="5015540" y="448793"/>
                  <a:pt x="5157320" y="547705"/>
                  <a:pt x="5037988" y="448261"/>
                </a:cubicBezTo>
                <a:cubicBezTo>
                  <a:pt x="5023679" y="436336"/>
                  <a:pt x="5006650" y="428091"/>
                  <a:pt x="4991493" y="417264"/>
                </a:cubicBezTo>
                <a:cubicBezTo>
                  <a:pt x="4958220" y="393497"/>
                  <a:pt x="4919537" y="360648"/>
                  <a:pt x="4883005" y="339773"/>
                </a:cubicBezTo>
                <a:cubicBezTo>
                  <a:pt x="4862946" y="328310"/>
                  <a:pt x="4842247" y="317877"/>
                  <a:pt x="4821012" y="308776"/>
                </a:cubicBezTo>
                <a:cubicBezTo>
                  <a:pt x="4789886" y="295436"/>
                  <a:pt x="4743980" y="285644"/>
                  <a:pt x="4712524" y="277780"/>
                </a:cubicBezTo>
                <a:cubicBezTo>
                  <a:pt x="4636340" y="328568"/>
                  <a:pt x="4646906" y="335734"/>
                  <a:pt x="4511046" y="293278"/>
                </a:cubicBezTo>
                <a:cubicBezTo>
                  <a:pt x="4475488" y="282166"/>
                  <a:pt x="4449053" y="251949"/>
                  <a:pt x="4418056" y="231285"/>
                </a:cubicBezTo>
                <a:cubicBezTo>
                  <a:pt x="4418025" y="231264"/>
                  <a:pt x="4325098" y="169312"/>
                  <a:pt x="4325066" y="169292"/>
                </a:cubicBezTo>
                <a:cubicBezTo>
                  <a:pt x="4299522" y="153327"/>
                  <a:pt x="4276799" y="130103"/>
                  <a:pt x="4247575" y="122797"/>
                </a:cubicBezTo>
                <a:lnTo>
                  <a:pt x="4185582" y="107298"/>
                </a:lnTo>
                <a:cubicBezTo>
                  <a:pt x="4145988" y="112954"/>
                  <a:pt x="4060066" y="121433"/>
                  <a:pt x="4015100" y="138295"/>
                </a:cubicBezTo>
                <a:cubicBezTo>
                  <a:pt x="3993468" y="146407"/>
                  <a:pt x="3973771" y="158960"/>
                  <a:pt x="3953107" y="169292"/>
                </a:cubicBezTo>
                <a:cubicBezTo>
                  <a:pt x="3896280" y="164126"/>
                  <a:pt x="3837164" y="170574"/>
                  <a:pt x="3782626" y="153793"/>
                </a:cubicBezTo>
                <a:cubicBezTo>
                  <a:pt x="3764823" y="148315"/>
                  <a:pt x="3763554" y="121607"/>
                  <a:pt x="3751629" y="107298"/>
                </a:cubicBezTo>
                <a:cubicBezTo>
                  <a:pt x="3737597" y="90460"/>
                  <a:pt x="3721972" y="74834"/>
                  <a:pt x="3705134" y="60803"/>
                </a:cubicBezTo>
                <a:cubicBezTo>
                  <a:pt x="3659265" y="22579"/>
                  <a:pt x="3655726" y="29079"/>
                  <a:pt x="3596646" y="14308"/>
                </a:cubicBezTo>
                <a:cubicBezTo>
                  <a:pt x="3507292" y="73878"/>
                  <a:pt x="3593490" y="22303"/>
                  <a:pt x="3503656" y="60803"/>
                </a:cubicBezTo>
                <a:cubicBezTo>
                  <a:pt x="3482421" y="69904"/>
                  <a:pt x="3462898" y="82699"/>
                  <a:pt x="3441663" y="91800"/>
                </a:cubicBezTo>
                <a:cubicBezTo>
                  <a:pt x="3426647" y="98235"/>
                  <a:pt x="3410876" y="102810"/>
                  <a:pt x="3395168" y="107298"/>
                </a:cubicBezTo>
                <a:cubicBezTo>
                  <a:pt x="3315517" y="130056"/>
                  <a:pt x="3309827" y="125715"/>
                  <a:pt x="3209188" y="138295"/>
                </a:cubicBezTo>
                <a:cubicBezTo>
                  <a:pt x="3057189" y="188960"/>
                  <a:pt x="3271900" y="106819"/>
                  <a:pt x="3131697" y="200288"/>
                </a:cubicBezTo>
                <a:cubicBezTo>
                  <a:pt x="3113974" y="212103"/>
                  <a:pt x="3090185" y="209934"/>
                  <a:pt x="3069704" y="215786"/>
                </a:cubicBezTo>
                <a:cubicBezTo>
                  <a:pt x="3053996" y="220274"/>
                  <a:pt x="3038707" y="226119"/>
                  <a:pt x="3023209" y="231285"/>
                </a:cubicBezTo>
                <a:cubicBezTo>
                  <a:pt x="2969545" y="220552"/>
                  <a:pt x="2916200" y="214774"/>
                  <a:pt x="2868226" y="184790"/>
                </a:cubicBezTo>
                <a:cubicBezTo>
                  <a:pt x="2849640" y="173174"/>
                  <a:pt x="2838372" y="152559"/>
                  <a:pt x="2821731" y="138295"/>
                </a:cubicBezTo>
                <a:cubicBezTo>
                  <a:pt x="2762022" y="87116"/>
                  <a:pt x="2774533" y="96731"/>
                  <a:pt x="2713243" y="76302"/>
                </a:cubicBezTo>
                <a:cubicBezTo>
                  <a:pt x="2572169" y="-29502"/>
                  <a:pt x="2624474" y="-10800"/>
                  <a:pt x="2310287" y="45305"/>
                </a:cubicBezTo>
                <a:cubicBezTo>
                  <a:pt x="2273614" y="51854"/>
                  <a:pt x="2252638" y="95517"/>
                  <a:pt x="2217297" y="107298"/>
                </a:cubicBezTo>
                <a:lnTo>
                  <a:pt x="2170802" y="122797"/>
                </a:lnTo>
                <a:cubicBezTo>
                  <a:pt x="2135734" y="228003"/>
                  <a:pt x="2186660" y="106939"/>
                  <a:pt x="2062314" y="231285"/>
                </a:cubicBezTo>
                <a:cubicBezTo>
                  <a:pt x="2046816" y="246783"/>
                  <a:pt x="2034056" y="265622"/>
                  <a:pt x="2015819" y="277780"/>
                </a:cubicBezTo>
                <a:cubicBezTo>
                  <a:pt x="2002226" y="286842"/>
                  <a:pt x="1984340" y="286843"/>
                  <a:pt x="1969324" y="293278"/>
                </a:cubicBezTo>
                <a:cubicBezTo>
                  <a:pt x="1948089" y="302379"/>
                  <a:pt x="1929460" y="317636"/>
                  <a:pt x="1907331" y="324275"/>
                </a:cubicBezTo>
                <a:cubicBezTo>
                  <a:pt x="1877232" y="333305"/>
                  <a:pt x="1845017" y="332956"/>
                  <a:pt x="1814341" y="339773"/>
                </a:cubicBezTo>
                <a:cubicBezTo>
                  <a:pt x="1798393" y="343317"/>
                  <a:pt x="1784056" y="353245"/>
                  <a:pt x="1767846" y="355271"/>
                </a:cubicBezTo>
                <a:cubicBezTo>
                  <a:pt x="1701008" y="363626"/>
                  <a:pt x="1633527" y="365603"/>
                  <a:pt x="1566368" y="370769"/>
                </a:cubicBezTo>
                <a:cubicBezTo>
                  <a:pt x="1459785" y="441825"/>
                  <a:pt x="1508720" y="420983"/>
                  <a:pt x="1426883" y="448261"/>
                </a:cubicBezTo>
                <a:cubicBezTo>
                  <a:pt x="1411385" y="458593"/>
                  <a:pt x="1397048" y="470928"/>
                  <a:pt x="1380388" y="479258"/>
                </a:cubicBezTo>
                <a:cubicBezTo>
                  <a:pt x="1365776" y="486564"/>
                  <a:pt x="1349654" y="490458"/>
                  <a:pt x="1333893" y="494756"/>
                </a:cubicBezTo>
                <a:cubicBezTo>
                  <a:pt x="1202363" y="530628"/>
                  <a:pt x="1228160" y="523146"/>
                  <a:pt x="1101419" y="541251"/>
                </a:cubicBezTo>
                <a:lnTo>
                  <a:pt x="1008429" y="572247"/>
                </a:lnTo>
                <a:cubicBezTo>
                  <a:pt x="992931" y="577413"/>
                  <a:pt x="977783" y="583784"/>
                  <a:pt x="961934" y="587746"/>
                </a:cubicBezTo>
                <a:lnTo>
                  <a:pt x="899941" y="603244"/>
                </a:lnTo>
                <a:cubicBezTo>
                  <a:pt x="884443" y="618742"/>
                  <a:pt x="867478" y="632901"/>
                  <a:pt x="853446" y="649739"/>
                </a:cubicBezTo>
                <a:cubicBezTo>
                  <a:pt x="841521" y="664048"/>
                  <a:pt x="836467" y="683968"/>
                  <a:pt x="822449" y="696234"/>
                </a:cubicBezTo>
                <a:cubicBezTo>
                  <a:pt x="756859" y="753625"/>
                  <a:pt x="746825" y="752439"/>
                  <a:pt x="682965" y="773725"/>
                </a:cubicBezTo>
                <a:cubicBezTo>
                  <a:pt x="667467" y="784057"/>
                  <a:pt x="653130" y="796392"/>
                  <a:pt x="636470" y="804722"/>
                </a:cubicBezTo>
                <a:cubicBezTo>
                  <a:pt x="610433" y="817740"/>
                  <a:pt x="552802" y="828273"/>
                  <a:pt x="527982" y="835719"/>
                </a:cubicBezTo>
                <a:cubicBezTo>
                  <a:pt x="476325" y="851216"/>
                  <a:pt x="426570" y="873285"/>
                  <a:pt x="372999" y="882214"/>
                </a:cubicBezTo>
                <a:cubicBezTo>
                  <a:pt x="331915" y="889061"/>
                  <a:pt x="290341" y="892546"/>
                  <a:pt x="249012" y="897712"/>
                </a:cubicBezTo>
                <a:cubicBezTo>
                  <a:pt x="223182" y="908044"/>
                  <a:pt x="197570" y="918940"/>
                  <a:pt x="171521" y="928708"/>
                </a:cubicBezTo>
                <a:cubicBezTo>
                  <a:pt x="156224" y="934444"/>
                  <a:pt x="140042" y="937772"/>
                  <a:pt x="125026" y="944207"/>
                </a:cubicBezTo>
                <a:cubicBezTo>
                  <a:pt x="-9038" y="1001663"/>
                  <a:pt x="125578" y="954353"/>
                  <a:pt x="16538" y="990702"/>
                </a:cubicBezTo>
                <a:cubicBezTo>
                  <a:pt x="11372" y="1006200"/>
                  <a:pt x="-4127" y="1021699"/>
                  <a:pt x="1039" y="1037197"/>
                </a:cubicBezTo>
                <a:cubicBezTo>
                  <a:pt x="11361" y="1068162"/>
                  <a:pt x="135553" y="1142702"/>
                  <a:pt x="140524" y="1145685"/>
                </a:cubicBezTo>
                <a:cubicBezTo>
                  <a:pt x="308927" y="1246728"/>
                  <a:pt x="147731" y="1157630"/>
                  <a:pt x="264510" y="1207678"/>
                </a:cubicBezTo>
                <a:cubicBezTo>
                  <a:pt x="285746" y="1216779"/>
                  <a:pt x="306444" y="1227212"/>
                  <a:pt x="326504" y="1238675"/>
                </a:cubicBezTo>
                <a:cubicBezTo>
                  <a:pt x="342676" y="1247916"/>
                  <a:pt x="355978" y="1262106"/>
                  <a:pt x="372999" y="1269671"/>
                </a:cubicBezTo>
                <a:cubicBezTo>
                  <a:pt x="402856" y="1282941"/>
                  <a:pt x="435652" y="1288534"/>
                  <a:pt x="465988" y="1300668"/>
                </a:cubicBezTo>
                <a:cubicBezTo>
                  <a:pt x="491819" y="1311000"/>
                  <a:pt x="517087" y="1322866"/>
                  <a:pt x="543480" y="1331664"/>
                </a:cubicBezTo>
                <a:cubicBezTo>
                  <a:pt x="563687" y="1338400"/>
                  <a:pt x="585071" y="1341042"/>
                  <a:pt x="605473" y="1347163"/>
                </a:cubicBezTo>
                <a:cubicBezTo>
                  <a:pt x="636768" y="1356552"/>
                  <a:pt x="666941" y="1369562"/>
                  <a:pt x="698463" y="1378159"/>
                </a:cubicBezTo>
                <a:cubicBezTo>
                  <a:pt x="904187" y="1434266"/>
                  <a:pt x="681372" y="1362131"/>
                  <a:pt x="822449" y="1409156"/>
                </a:cubicBezTo>
                <a:cubicBezTo>
                  <a:pt x="837947" y="1419488"/>
                  <a:pt x="850601" y="1436916"/>
                  <a:pt x="868944" y="1440153"/>
                </a:cubicBezTo>
                <a:cubicBezTo>
                  <a:pt x="1071475" y="1475894"/>
                  <a:pt x="1642396" y="1441739"/>
                  <a:pt x="1705853" y="1440153"/>
                </a:cubicBezTo>
                <a:cubicBezTo>
                  <a:pt x="1794690" y="1434230"/>
                  <a:pt x="1991703" y="1423671"/>
                  <a:pt x="2093310" y="1409156"/>
                </a:cubicBezTo>
                <a:cubicBezTo>
                  <a:pt x="2114397" y="1406144"/>
                  <a:pt x="2134417" y="1397835"/>
                  <a:pt x="2155304" y="1393658"/>
                </a:cubicBezTo>
                <a:cubicBezTo>
                  <a:pt x="2186118" y="1387495"/>
                  <a:pt x="2217479" y="1384322"/>
                  <a:pt x="2248293" y="1378159"/>
                </a:cubicBezTo>
                <a:cubicBezTo>
                  <a:pt x="2269180" y="1373982"/>
                  <a:pt x="2289494" y="1367282"/>
                  <a:pt x="2310287" y="1362661"/>
                </a:cubicBezTo>
                <a:cubicBezTo>
                  <a:pt x="2336002" y="1356947"/>
                  <a:pt x="2361948" y="1352329"/>
                  <a:pt x="2387778" y="1347163"/>
                </a:cubicBezTo>
                <a:cubicBezTo>
                  <a:pt x="2413609" y="1336831"/>
                  <a:pt x="2438162" y="1322422"/>
                  <a:pt x="2465270" y="1316166"/>
                </a:cubicBezTo>
                <a:cubicBezTo>
                  <a:pt x="2642333" y="1275305"/>
                  <a:pt x="3059348" y="1314494"/>
                  <a:pt x="3116199" y="1316166"/>
                </a:cubicBezTo>
                <a:cubicBezTo>
                  <a:pt x="3147195" y="1326498"/>
                  <a:pt x="3182002" y="1329039"/>
                  <a:pt x="3209188" y="1347163"/>
                </a:cubicBezTo>
                <a:cubicBezTo>
                  <a:pt x="3240185" y="1367827"/>
                  <a:pt x="3266836" y="1397375"/>
                  <a:pt x="3302178" y="1409156"/>
                </a:cubicBezTo>
                <a:cubicBezTo>
                  <a:pt x="3333175" y="1419488"/>
                  <a:pt x="3363752" y="1431177"/>
                  <a:pt x="3395168" y="1440153"/>
                </a:cubicBezTo>
                <a:cubicBezTo>
                  <a:pt x="3431331" y="1450485"/>
                  <a:pt x="3467976" y="1459256"/>
                  <a:pt x="3503656" y="1471149"/>
                </a:cubicBezTo>
                <a:cubicBezTo>
                  <a:pt x="3530049" y="1479947"/>
                  <a:pt x="3554501" y="1494152"/>
                  <a:pt x="3581148" y="1502146"/>
                </a:cubicBezTo>
                <a:cubicBezTo>
                  <a:pt x="3606379" y="1509715"/>
                  <a:pt x="3633311" y="1510407"/>
                  <a:pt x="3658639" y="1517644"/>
                </a:cubicBezTo>
                <a:cubicBezTo>
                  <a:pt x="3705763" y="1531108"/>
                  <a:pt x="3751629" y="1548641"/>
                  <a:pt x="3798124" y="1564139"/>
                </a:cubicBezTo>
                <a:cubicBezTo>
                  <a:pt x="3813622" y="1569305"/>
                  <a:pt x="3828447" y="1577327"/>
                  <a:pt x="3844619" y="1579637"/>
                </a:cubicBezTo>
                <a:lnTo>
                  <a:pt x="3953107" y="1595136"/>
                </a:lnTo>
                <a:cubicBezTo>
                  <a:pt x="4048593" y="1626964"/>
                  <a:pt x="3951374" y="1597639"/>
                  <a:pt x="4108090" y="1626132"/>
                </a:cubicBezTo>
                <a:cubicBezTo>
                  <a:pt x="4129047" y="1629942"/>
                  <a:pt x="4149196" y="1637453"/>
                  <a:pt x="4170083" y="1641630"/>
                </a:cubicBezTo>
                <a:cubicBezTo>
                  <a:pt x="4200897" y="1647793"/>
                  <a:pt x="4231656" y="1656468"/>
                  <a:pt x="4263073" y="1657129"/>
                </a:cubicBezTo>
                <a:lnTo>
                  <a:pt x="5642422" y="1672627"/>
                </a:lnTo>
                <a:cubicBezTo>
                  <a:pt x="5678585" y="1677793"/>
                  <a:pt x="5715090" y="1680961"/>
                  <a:pt x="5750910" y="1688125"/>
                </a:cubicBezTo>
                <a:cubicBezTo>
                  <a:pt x="5766929" y="1691329"/>
                  <a:pt x="5781212" y="1701465"/>
                  <a:pt x="5797405" y="1703624"/>
                </a:cubicBezTo>
                <a:cubicBezTo>
                  <a:pt x="5859067" y="1711846"/>
                  <a:pt x="5921557" y="1712252"/>
                  <a:pt x="5983385" y="1719122"/>
                </a:cubicBezTo>
                <a:cubicBezTo>
                  <a:pt x="6014617" y="1722592"/>
                  <a:pt x="6045378" y="1729454"/>
                  <a:pt x="6076375" y="1734620"/>
                </a:cubicBezTo>
                <a:lnTo>
                  <a:pt x="6463832" y="1719122"/>
                </a:lnTo>
                <a:cubicBezTo>
                  <a:pt x="6510532" y="1716375"/>
                  <a:pt x="6556586" y="1705798"/>
                  <a:pt x="6603317" y="1703624"/>
                </a:cubicBezTo>
                <a:cubicBezTo>
                  <a:pt x="6778851" y="1695460"/>
                  <a:pt x="6954612" y="1693291"/>
                  <a:pt x="7130260" y="1688125"/>
                </a:cubicBezTo>
                <a:cubicBezTo>
                  <a:pt x="7161256" y="1677793"/>
                  <a:pt x="7196063" y="1675253"/>
                  <a:pt x="7223249" y="1657129"/>
                </a:cubicBezTo>
                <a:lnTo>
                  <a:pt x="7316239" y="1595136"/>
                </a:lnTo>
                <a:cubicBezTo>
                  <a:pt x="7331737" y="1584804"/>
                  <a:pt x="7347833" y="1575315"/>
                  <a:pt x="7362734" y="1564139"/>
                </a:cubicBezTo>
                <a:cubicBezTo>
                  <a:pt x="7389342" y="1544183"/>
                  <a:pt x="7439497" y="1504776"/>
                  <a:pt x="7471222" y="1486647"/>
                </a:cubicBezTo>
                <a:cubicBezTo>
                  <a:pt x="7491281" y="1475185"/>
                  <a:pt x="7512551" y="1465983"/>
                  <a:pt x="7533215" y="1455651"/>
                </a:cubicBezTo>
                <a:cubicBezTo>
                  <a:pt x="7544584" y="1438598"/>
                  <a:pt x="7583485" y="1389083"/>
                  <a:pt x="7579710" y="1362661"/>
                </a:cubicBezTo>
                <a:cubicBezTo>
                  <a:pt x="7576443" y="1339790"/>
                  <a:pt x="7566462" y="1315459"/>
                  <a:pt x="7548714" y="1300668"/>
                </a:cubicBezTo>
                <a:cubicBezTo>
                  <a:pt x="7532351" y="1287032"/>
                  <a:pt x="7507385" y="1290335"/>
                  <a:pt x="7486721" y="1285169"/>
                </a:cubicBezTo>
                <a:cubicBezTo>
                  <a:pt x="7469319" y="1259067"/>
                  <a:pt x="7447294" y="1213116"/>
                  <a:pt x="7409229" y="1207678"/>
                </a:cubicBezTo>
                <a:cubicBezTo>
                  <a:pt x="7388143" y="1204666"/>
                  <a:pt x="7367900" y="1218010"/>
                  <a:pt x="7347236" y="1223176"/>
                </a:cubicBezTo>
                <a:cubicBezTo>
                  <a:pt x="7238748" y="1218010"/>
                  <a:pt x="7128630" y="1227107"/>
                  <a:pt x="7021771" y="1207678"/>
                </a:cubicBezTo>
                <a:cubicBezTo>
                  <a:pt x="7005698" y="1204756"/>
                  <a:pt x="7014378" y="1175367"/>
                  <a:pt x="7006273" y="1161183"/>
                </a:cubicBezTo>
                <a:cubicBezTo>
                  <a:pt x="6993458" y="1138756"/>
                  <a:pt x="6975276" y="1119854"/>
                  <a:pt x="6959778" y="1099190"/>
                </a:cubicBezTo>
                <a:cubicBezTo>
                  <a:pt x="6939379" y="1037992"/>
                  <a:pt x="6960617" y="1052695"/>
                  <a:pt x="6897785" y="1052695"/>
                </a:cubicBezTo>
              </a:path>
            </a:pathLst>
          </a:custGeom>
          <a:blipFill dpi="0" rotWithShape="1"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8" name="TextBox 177">
            <a:extLst>
              <a:ext uri="{FF2B5EF4-FFF2-40B4-BE49-F238E27FC236}">
                <a16:creationId xmlns:a16="http://schemas.microsoft.com/office/drawing/2014/main" id="{A4277737-A192-415E-B666-F6F3A15CA24F}"/>
              </a:ext>
            </a:extLst>
          </p:cNvPr>
          <p:cNvSpPr txBox="1"/>
          <p:nvPr/>
        </p:nvSpPr>
        <p:spPr>
          <a:xfrm>
            <a:off x="10335505" y="6391075"/>
            <a:ext cx="19730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</a:rPr>
              <a:t>Press ‘Esc’ to exit</a:t>
            </a:r>
          </a:p>
        </p:txBody>
      </p:sp>
      <p:pic>
        <p:nvPicPr>
          <p:cNvPr id="187" name="Picture 186" descr="A room with a fireplace&#10;&#10;Description automatically generated">
            <a:extLst>
              <a:ext uri="{FF2B5EF4-FFF2-40B4-BE49-F238E27FC236}">
                <a16:creationId xmlns:a16="http://schemas.microsoft.com/office/drawing/2014/main" id="{79A30FFA-81DC-4A54-9CE4-A4B76968859D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0"/>
            <a:ext cx="12192000" cy="6858000"/>
          </a:xfrm>
          <a:custGeom>
            <a:avLst/>
            <a:gdLst>
              <a:gd name="connsiteX0" fmla="*/ 5583917 w 12192000"/>
              <a:gd name="connsiteY0" fmla="*/ 638197 h 6858000"/>
              <a:gd name="connsiteX1" fmla="*/ 5583917 w 12192000"/>
              <a:gd name="connsiteY1" fmla="*/ 3049740 h 6858000"/>
              <a:gd name="connsiteX2" fmla="*/ 6880002 w 12192000"/>
              <a:gd name="connsiteY2" fmla="*/ 3049740 h 6858000"/>
              <a:gd name="connsiteX3" fmla="*/ 6880002 w 12192000"/>
              <a:gd name="connsiteY3" fmla="*/ 638197 h 6858000"/>
              <a:gd name="connsiteX4" fmla="*/ 0 w 12192000"/>
              <a:gd name="connsiteY4" fmla="*/ 0 h 6858000"/>
              <a:gd name="connsiteX5" fmla="*/ 12192000 w 12192000"/>
              <a:gd name="connsiteY5" fmla="*/ 0 h 6858000"/>
              <a:gd name="connsiteX6" fmla="*/ 12192000 w 12192000"/>
              <a:gd name="connsiteY6" fmla="*/ 6858000 h 6858000"/>
              <a:gd name="connsiteX7" fmla="*/ 0 w 12192000"/>
              <a:gd name="connsiteY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2000" h="6858000">
                <a:moveTo>
                  <a:pt x="5583917" y="638197"/>
                </a:moveTo>
                <a:lnTo>
                  <a:pt x="5583917" y="3049740"/>
                </a:lnTo>
                <a:lnTo>
                  <a:pt x="6880002" y="3049740"/>
                </a:lnTo>
                <a:lnTo>
                  <a:pt x="6880002" y="638197"/>
                </a:ln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127" name="FORWARD DOOR OPEN Rectangle 17">
            <a:extLst>
              <a:ext uri="{FF2B5EF4-FFF2-40B4-BE49-F238E27FC236}">
                <a16:creationId xmlns:a16="http://schemas.microsoft.com/office/drawing/2014/main" id="{FA3F5210-E2E9-416D-86E1-A8577D2F6D24}"/>
              </a:ext>
            </a:extLst>
          </p:cNvPr>
          <p:cNvSpPr/>
          <p:nvPr/>
        </p:nvSpPr>
        <p:spPr>
          <a:xfrm flipH="1">
            <a:off x="6548719" y="373604"/>
            <a:ext cx="1040811" cy="2848532"/>
          </a:xfrm>
          <a:custGeom>
            <a:avLst/>
            <a:gdLst>
              <a:gd name="connsiteX0" fmla="*/ 0 w 1409335"/>
              <a:gd name="connsiteY0" fmla="*/ 0 h 3083984"/>
              <a:gd name="connsiteX1" fmla="*/ 1409335 w 1409335"/>
              <a:gd name="connsiteY1" fmla="*/ 0 h 3083984"/>
              <a:gd name="connsiteX2" fmla="*/ 1409335 w 1409335"/>
              <a:gd name="connsiteY2" fmla="*/ 3083984 h 3083984"/>
              <a:gd name="connsiteX3" fmla="*/ 0 w 1409335"/>
              <a:gd name="connsiteY3" fmla="*/ 3083984 h 3083984"/>
              <a:gd name="connsiteX4" fmla="*/ 0 w 1409335"/>
              <a:gd name="connsiteY4" fmla="*/ 0 h 3083984"/>
              <a:gd name="connsiteX0" fmla="*/ 11875 w 1409335"/>
              <a:gd name="connsiteY0" fmla="*/ 0 h 3262114"/>
              <a:gd name="connsiteX1" fmla="*/ 1409335 w 1409335"/>
              <a:gd name="connsiteY1" fmla="*/ 178130 h 3262114"/>
              <a:gd name="connsiteX2" fmla="*/ 1409335 w 1409335"/>
              <a:gd name="connsiteY2" fmla="*/ 3262114 h 3262114"/>
              <a:gd name="connsiteX3" fmla="*/ 0 w 1409335"/>
              <a:gd name="connsiteY3" fmla="*/ 3262114 h 3262114"/>
              <a:gd name="connsiteX4" fmla="*/ 11875 w 1409335"/>
              <a:gd name="connsiteY4" fmla="*/ 0 h 3262114"/>
              <a:gd name="connsiteX0" fmla="*/ 1143 w 1398603"/>
              <a:gd name="connsiteY0" fmla="*/ 0 h 3487745"/>
              <a:gd name="connsiteX1" fmla="*/ 1398603 w 1398603"/>
              <a:gd name="connsiteY1" fmla="*/ 178130 h 3487745"/>
              <a:gd name="connsiteX2" fmla="*/ 1398603 w 1398603"/>
              <a:gd name="connsiteY2" fmla="*/ 3262114 h 3487745"/>
              <a:gd name="connsiteX3" fmla="*/ 1143 w 1398603"/>
              <a:gd name="connsiteY3" fmla="*/ 3487745 h 3487745"/>
              <a:gd name="connsiteX4" fmla="*/ 1143 w 1398603"/>
              <a:gd name="connsiteY4" fmla="*/ 0 h 3487745"/>
              <a:gd name="connsiteX0" fmla="*/ 1143 w 1398603"/>
              <a:gd name="connsiteY0" fmla="*/ 0 h 3611386"/>
              <a:gd name="connsiteX1" fmla="*/ 1398603 w 1398603"/>
              <a:gd name="connsiteY1" fmla="*/ 301771 h 3611386"/>
              <a:gd name="connsiteX2" fmla="*/ 1398603 w 1398603"/>
              <a:gd name="connsiteY2" fmla="*/ 3385755 h 3611386"/>
              <a:gd name="connsiteX3" fmla="*/ 1143 w 1398603"/>
              <a:gd name="connsiteY3" fmla="*/ 3611386 h 3611386"/>
              <a:gd name="connsiteX4" fmla="*/ 1143 w 1398603"/>
              <a:gd name="connsiteY4" fmla="*/ 0 h 3611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8603" h="3611386">
                <a:moveTo>
                  <a:pt x="1143" y="0"/>
                </a:moveTo>
                <a:lnTo>
                  <a:pt x="1398603" y="301771"/>
                </a:lnTo>
                <a:lnTo>
                  <a:pt x="1398603" y="3385755"/>
                </a:lnTo>
                <a:lnTo>
                  <a:pt x="1143" y="3611386"/>
                </a:lnTo>
                <a:cubicBezTo>
                  <a:pt x="5101" y="2524015"/>
                  <a:pt x="-2815" y="1087371"/>
                  <a:pt x="1143" y="0"/>
                </a:cubicBezTo>
                <a:close/>
              </a:path>
            </a:pathLst>
          </a:custGeom>
          <a:blipFill dpi="0" rotWithShape="1">
            <a:blip r:embed="rId9" cstate="screen"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scene3d>
            <a:camera prst="orthographicFront">
              <a:rot lat="0" lon="3899935" rev="0"/>
            </a:camera>
            <a:lightRig rig="threePt" dir="t"/>
          </a:scene3d>
          <a:sp3d extrusionH="69850">
            <a:extrusionClr>
              <a:schemeClr val="tx1">
                <a:lumMod val="85000"/>
                <a:lumOff val="1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sp>
        <p:nvSpPr>
          <p:cNvPr id="177" name="Rectangle 176">
            <a:extLst>
              <a:ext uri="{FF2B5EF4-FFF2-40B4-BE49-F238E27FC236}">
                <a16:creationId xmlns:a16="http://schemas.microsoft.com/office/drawing/2014/main" id="{52F57DF0-3ACB-4264-993F-3088AC2B831B}"/>
              </a:ext>
            </a:extLst>
          </p:cNvPr>
          <p:cNvSpPr/>
          <p:nvPr/>
        </p:nvSpPr>
        <p:spPr>
          <a:xfrm>
            <a:off x="5608988" y="636566"/>
            <a:ext cx="1246662" cy="2413174"/>
          </a:xfrm>
          <a:prstGeom prst="rect">
            <a:avLst/>
          </a:prstGeom>
          <a:noFill/>
          <a:ln w="28575">
            <a:solidFill>
              <a:srgbClr val="4533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3" name="Rectangle 182">
            <a:extLst>
              <a:ext uri="{FF2B5EF4-FFF2-40B4-BE49-F238E27FC236}">
                <a16:creationId xmlns:a16="http://schemas.microsoft.com/office/drawing/2014/main" id="{0B2965CD-1F73-4CF6-A36F-031467E35A67}"/>
              </a:ext>
            </a:extLst>
          </p:cNvPr>
          <p:cNvSpPr/>
          <p:nvPr/>
        </p:nvSpPr>
        <p:spPr>
          <a:xfrm>
            <a:off x="924225" y="889843"/>
            <a:ext cx="10665547" cy="5078313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6600" b="1" cap="none" spc="0" dirty="0">
                <a:ln w="17780" cmpd="sng">
                  <a:solidFill>
                    <a:schemeClr val="accent2">
                      <a:lumMod val="60000"/>
                      <a:lumOff val="40000"/>
                    </a:schemeClr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C00000"/>
                    </a:gs>
                    <a:gs pos="49000">
                      <a:schemeClr val="accent2">
                        <a:lumMod val="75000"/>
                      </a:schemeClr>
                    </a:gs>
                    <a:gs pos="57000">
                      <a:srgbClr val="000000">
                        <a:tint val="100000"/>
                        <a:shade val="75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  <a:latin typeface="GrilledCheese BTN" panose="020B0604060402040206" pitchFamily="34" charset="0"/>
              </a:rPr>
              <a:t>CONGRATULATIONS!</a:t>
            </a:r>
          </a:p>
          <a:p>
            <a:pPr algn="ctr"/>
            <a:r>
              <a:rPr lang="en-US" sz="6600" b="1" dirty="0">
                <a:ln w="17780" cmpd="sng">
                  <a:solidFill>
                    <a:schemeClr val="accent2">
                      <a:lumMod val="60000"/>
                      <a:lumOff val="40000"/>
                    </a:schemeClr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C00000"/>
                    </a:gs>
                    <a:gs pos="49000">
                      <a:schemeClr val="accent2">
                        <a:lumMod val="75000"/>
                      </a:schemeClr>
                    </a:gs>
                    <a:gs pos="57000">
                      <a:srgbClr val="000000">
                        <a:tint val="100000"/>
                        <a:shade val="75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  <a:latin typeface="GrilledCheese BTN" panose="020B0604060402040206" pitchFamily="34" charset="0"/>
              </a:rPr>
              <a:t>YOU HAVE ESCAPED FROM </a:t>
            </a:r>
          </a:p>
          <a:p>
            <a:pPr algn="ctr"/>
            <a:r>
              <a:rPr lang="en-US" sz="9600" b="1" cap="none" spc="0" dirty="0">
                <a:ln w="17780" cmpd="sng">
                  <a:solidFill>
                    <a:schemeClr val="accent2">
                      <a:lumMod val="60000"/>
                      <a:lumOff val="40000"/>
                    </a:schemeClr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C00000"/>
                    </a:gs>
                    <a:gs pos="49000">
                      <a:schemeClr val="accent2">
                        <a:lumMod val="75000"/>
                      </a:schemeClr>
                    </a:gs>
                    <a:gs pos="57000">
                      <a:srgbClr val="000000">
                        <a:tint val="100000"/>
                        <a:shade val="75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  <a:latin typeface="GrilledCheese BTN" panose="020B0604060402040206" pitchFamily="34" charset="0"/>
              </a:rPr>
              <a:t>THE CAVERNS</a:t>
            </a:r>
          </a:p>
          <a:p>
            <a:pPr algn="ctr"/>
            <a:r>
              <a:rPr lang="en-US" sz="9600" b="1" cap="none" spc="0" dirty="0">
                <a:ln w="17780" cmpd="sng">
                  <a:solidFill>
                    <a:schemeClr val="accent2">
                      <a:lumMod val="60000"/>
                      <a:lumOff val="40000"/>
                    </a:schemeClr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C00000"/>
                    </a:gs>
                    <a:gs pos="49000">
                      <a:schemeClr val="accent2">
                        <a:lumMod val="75000"/>
                      </a:schemeClr>
                    </a:gs>
                    <a:gs pos="57000">
                      <a:srgbClr val="000000">
                        <a:tint val="100000"/>
                        <a:shade val="75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  <a:latin typeface="GrilledCheese BTN" panose="020B0604060402040206" pitchFamily="34" charset="0"/>
              </a:rPr>
              <a:t>OF HORYD HOUSE</a:t>
            </a:r>
          </a:p>
        </p:txBody>
      </p:sp>
    </p:spTree>
    <p:extLst>
      <p:ext uri="{BB962C8B-B14F-4D97-AF65-F5344CB8AC3E}">
        <p14:creationId xmlns:p14="http://schemas.microsoft.com/office/powerpoint/2010/main" val="39114168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0" presetClass="exit" presetSubtype="0" ac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5000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+.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5000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" dur="50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2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42" presetClass="entr" presetSubtype="0" fill="hold" grpId="0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30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30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30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6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8" presetClass="emph" presetSubtype="0" repeatCount="indefinite" autoRev="1" fill="hold" nodeType="withEffect">
                                  <p:stCondLst>
                                    <p:cond delay="6500"/>
                                  </p:stCondLst>
                                  <p:childTnLst>
                                    <p:animRot by="1800000">
                                      <p:cBhvr>
                                        <p:cTn id="29" dur="7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" presetID="6" presetClass="emph" presetSubtype="0" accel="500" decel="50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Scale>
                                      <p:cBhvr>
                                        <p:cTn id="31" dur="8000" fill="hold"/>
                                        <p:tgtEl>
                                          <p:spTgt spid="175"/>
                                        </p:tgtEl>
                                      </p:cBhvr>
                                      <p:by x="5000" y="5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0" presetClass="path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Motion origin="layout" path="M 0.00065 -1.11111E-6 C 0.00221 -0.06065 0.00664 -0.12106 -0.00156 -0.18148 C 0.00013 -0.29005 -0.00156 -0.28819 -0.00156 -0.35509 " pathEditMode="relative" rAng="0" ptsTypes="AAA">
                                      <p:cBhvr>
                                        <p:cTn id="33" dur="800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" y="-17755"/>
                                    </p:animMotion>
                                  </p:childTnLst>
                                </p:cTn>
                              </p:par>
                              <p:par>
                                <p:cTn id="34" presetID="10" presetClass="exit" presetSubtype="0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10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42" presetClass="path" presetSubtype="0" accel="50000" decel="50000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Motion origin="layout" path="M -2.70833E-6 -3.33333E-6 L 0.0013 -0.20578 " pathEditMode="relative" rAng="0" ptsTypes="AA">
                                      <p:cBhvr>
                                        <p:cTn id="38" dur="30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" y="-10301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4000"/>
                            </p:stCondLst>
                            <p:childTnLst>
                              <p:par>
                                <p:cTn id="43" presetID="42" presetClass="exit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1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8" grpId="0"/>
      <p:bldP spid="127" grpId="0" animBg="1"/>
      <p:bldP spid="177" grpId="0" animBg="1"/>
      <p:bldP spid="183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FORWARD DOOR CLOSED Picture 6" descr="A picture containing wooden, old&#10;&#10;Description automatically generated">
            <a:extLst>
              <a:ext uri="{FF2B5EF4-FFF2-40B4-BE49-F238E27FC236}">
                <a16:creationId xmlns:a16="http://schemas.microsoft.com/office/drawing/2014/main" id="{15A137D0-1F2F-44B9-B9D9-6392DE94F3B6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5"/>
              </a:ext>
            </a:extLst>
          </a:blip>
          <a:srcRect/>
          <a:stretch/>
        </p:blipFill>
        <p:spPr>
          <a:xfrm>
            <a:off x="5293102" y="3147373"/>
            <a:ext cx="1558656" cy="2797001"/>
          </a:xfrm>
          <a:prstGeom prst="rect">
            <a:avLst/>
          </a:prstGeom>
          <a:effectLst>
            <a:softEdge rad="31750"/>
          </a:effectLst>
          <a:scene3d>
            <a:camera prst="orthographicFront">
              <a:rot lat="0" lon="20099960" rev="0"/>
            </a:camera>
            <a:lightRig rig="threePt" dir="t"/>
          </a:scene3d>
          <a:sp3d extrusionH="101600" prstMaterial="dkEdge">
            <a:extrusionClr>
              <a:schemeClr val="tx1">
                <a:lumMod val="85000"/>
                <a:lumOff val="15000"/>
              </a:schemeClr>
            </a:extrusionClr>
          </a:sp3d>
        </p:spPr>
      </p:pic>
      <p:sp>
        <p:nvSpPr>
          <p:cNvPr id="3" name="LEFT DOOR CLOSEDRectangle 8">
            <a:extLst>
              <a:ext uri="{FF2B5EF4-FFF2-40B4-BE49-F238E27FC236}">
                <a16:creationId xmlns:a16="http://schemas.microsoft.com/office/drawing/2014/main" id="{0D7F3D30-475E-4AB0-8894-7F30BFCA79A8}"/>
              </a:ext>
            </a:extLst>
          </p:cNvPr>
          <p:cNvSpPr/>
          <p:nvPr/>
        </p:nvSpPr>
        <p:spPr>
          <a:xfrm>
            <a:off x="1281592" y="2997957"/>
            <a:ext cx="1420424" cy="3477948"/>
          </a:xfrm>
          <a:custGeom>
            <a:avLst/>
            <a:gdLst>
              <a:gd name="connsiteX0" fmla="*/ 0 w 1185791"/>
              <a:gd name="connsiteY0" fmla="*/ 0 h 2569102"/>
              <a:gd name="connsiteX1" fmla="*/ 1185791 w 1185791"/>
              <a:gd name="connsiteY1" fmla="*/ 0 h 2569102"/>
              <a:gd name="connsiteX2" fmla="*/ 1185791 w 1185791"/>
              <a:gd name="connsiteY2" fmla="*/ 2569102 h 2569102"/>
              <a:gd name="connsiteX3" fmla="*/ 0 w 1185791"/>
              <a:gd name="connsiteY3" fmla="*/ 2569102 h 2569102"/>
              <a:gd name="connsiteX4" fmla="*/ 0 w 1185791"/>
              <a:gd name="connsiteY4" fmla="*/ 0 h 2569102"/>
              <a:gd name="connsiteX0" fmla="*/ 0 w 1185791"/>
              <a:gd name="connsiteY0" fmla="*/ 0 h 2811698"/>
              <a:gd name="connsiteX1" fmla="*/ 1185791 w 1185791"/>
              <a:gd name="connsiteY1" fmla="*/ 0 h 2811698"/>
              <a:gd name="connsiteX2" fmla="*/ 1185791 w 1185791"/>
              <a:gd name="connsiteY2" fmla="*/ 2569102 h 2811698"/>
              <a:gd name="connsiteX3" fmla="*/ 55983 w 1185791"/>
              <a:gd name="connsiteY3" fmla="*/ 2811698 h 2811698"/>
              <a:gd name="connsiteX4" fmla="*/ 0 w 1185791"/>
              <a:gd name="connsiteY4" fmla="*/ 0 h 2811698"/>
              <a:gd name="connsiteX0" fmla="*/ 0 w 1195122"/>
              <a:gd name="connsiteY0" fmla="*/ 0 h 2886342"/>
              <a:gd name="connsiteX1" fmla="*/ 1195122 w 1195122"/>
              <a:gd name="connsiteY1" fmla="*/ 74644 h 2886342"/>
              <a:gd name="connsiteX2" fmla="*/ 1195122 w 1195122"/>
              <a:gd name="connsiteY2" fmla="*/ 264374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  <a:gd name="connsiteX0" fmla="*/ 0 w 1195122"/>
              <a:gd name="connsiteY0" fmla="*/ 0 h 2886342"/>
              <a:gd name="connsiteX1" fmla="*/ 1195122 w 1195122"/>
              <a:gd name="connsiteY1" fmla="*/ 134615 h 2886342"/>
              <a:gd name="connsiteX2" fmla="*/ 1195122 w 1195122"/>
              <a:gd name="connsiteY2" fmla="*/ 264374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  <a:gd name="connsiteX0" fmla="*/ 0 w 1195122"/>
              <a:gd name="connsiteY0" fmla="*/ 0 h 2886342"/>
              <a:gd name="connsiteX1" fmla="*/ 1195122 w 1195122"/>
              <a:gd name="connsiteY1" fmla="*/ 134615 h 2886342"/>
              <a:gd name="connsiteX2" fmla="*/ 1195122 w 1195122"/>
              <a:gd name="connsiteY2" fmla="*/ 262375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5122" h="2886342">
                <a:moveTo>
                  <a:pt x="0" y="0"/>
                </a:moveTo>
                <a:lnTo>
                  <a:pt x="1195122" y="134615"/>
                </a:lnTo>
                <a:lnTo>
                  <a:pt x="1195122" y="2623756"/>
                </a:lnTo>
                <a:lnTo>
                  <a:pt x="65314" y="2886342"/>
                </a:lnTo>
                <a:lnTo>
                  <a:pt x="0" y="0"/>
                </a:lnTo>
                <a:close/>
              </a:path>
            </a:pathLst>
          </a:custGeom>
          <a:blipFill dpi="0" rotWithShape="1">
            <a:blip r:embed="rId6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scene3d>
            <a:camera prst="orthographicFront">
              <a:rot lat="0" lon="20099993" rev="0"/>
            </a:camera>
            <a:lightRig rig="threePt" dir="t"/>
          </a:scene3d>
          <a:sp3d extrusionH="139700">
            <a:extrusionClr>
              <a:schemeClr val="tx1"/>
            </a:extrusionClr>
            <a:contourClr>
              <a:schemeClr val="bg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FORWARD DOOR OPEN Rectangle 17">
            <a:extLst>
              <a:ext uri="{FF2B5EF4-FFF2-40B4-BE49-F238E27FC236}">
                <a16:creationId xmlns:a16="http://schemas.microsoft.com/office/drawing/2014/main" id="{C3DF7DCF-7858-4F89-95C4-C31F4708E187}"/>
              </a:ext>
            </a:extLst>
          </p:cNvPr>
          <p:cNvSpPr/>
          <p:nvPr/>
        </p:nvSpPr>
        <p:spPr>
          <a:xfrm flipH="1">
            <a:off x="6488707" y="2911304"/>
            <a:ext cx="1040811" cy="3071632"/>
          </a:xfrm>
          <a:custGeom>
            <a:avLst/>
            <a:gdLst>
              <a:gd name="connsiteX0" fmla="*/ 0 w 1409335"/>
              <a:gd name="connsiteY0" fmla="*/ 0 h 3083984"/>
              <a:gd name="connsiteX1" fmla="*/ 1409335 w 1409335"/>
              <a:gd name="connsiteY1" fmla="*/ 0 h 3083984"/>
              <a:gd name="connsiteX2" fmla="*/ 1409335 w 1409335"/>
              <a:gd name="connsiteY2" fmla="*/ 3083984 h 3083984"/>
              <a:gd name="connsiteX3" fmla="*/ 0 w 1409335"/>
              <a:gd name="connsiteY3" fmla="*/ 3083984 h 3083984"/>
              <a:gd name="connsiteX4" fmla="*/ 0 w 1409335"/>
              <a:gd name="connsiteY4" fmla="*/ 0 h 3083984"/>
              <a:gd name="connsiteX0" fmla="*/ 11875 w 1409335"/>
              <a:gd name="connsiteY0" fmla="*/ 0 h 3262114"/>
              <a:gd name="connsiteX1" fmla="*/ 1409335 w 1409335"/>
              <a:gd name="connsiteY1" fmla="*/ 178130 h 3262114"/>
              <a:gd name="connsiteX2" fmla="*/ 1409335 w 1409335"/>
              <a:gd name="connsiteY2" fmla="*/ 3262114 h 3262114"/>
              <a:gd name="connsiteX3" fmla="*/ 0 w 1409335"/>
              <a:gd name="connsiteY3" fmla="*/ 3262114 h 3262114"/>
              <a:gd name="connsiteX4" fmla="*/ 11875 w 1409335"/>
              <a:gd name="connsiteY4" fmla="*/ 0 h 3262114"/>
              <a:gd name="connsiteX0" fmla="*/ 1143 w 1398603"/>
              <a:gd name="connsiteY0" fmla="*/ 0 h 3487745"/>
              <a:gd name="connsiteX1" fmla="*/ 1398603 w 1398603"/>
              <a:gd name="connsiteY1" fmla="*/ 178130 h 3487745"/>
              <a:gd name="connsiteX2" fmla="*/ 1398603 w 1398603"/>
              <a:gd name="connsiteY2" fmla="*/ 3262114 h 3487745"/>
              <a:gd name="connsiteX3" fmla="*/ 1143 w 1398603"/>
              <a:gd name="connsiteY3" fmla="*/ 3487745 h 3487745"/>
              <a:gd name="connsiteX4" fmla="*/ 1143 w 1398603"/>
              <a:gd name="connsiteY4" fmla="*/ 0 h 3487745"/>
              <a:gd name="connsiteX0" fmla="*/ 1143 w 1398603"/>
              <a:gd name="connsiteY0" fmla="*/ 0 h 3611386"/>
              <a:gd name="connsiteX1" fmla="*/ 1398603 w 1398603"/>
              <a:gd name="connsiteY1" fmla="*/ 301771 h 3611386"/>
              <a:gd name="connsiteX2" fmla="*/ 1398603 w 1398603"/>
              <a:gd name="connsiteY2" fmla="*/ 3385755 h 3611386"/>
              <a:gd name="connsiteX3" fmla="*/ 1143 w 1398603"/>
              <a:gd name="connsiteY3" fmla="*/ 3611386 h 3611386"/>
              <a:gd name="connsiteX4" fmla="*/ 1143 w 1398603"/>
              <a:gd name="connsiteY4" fmla="*/ 0 h 3611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8603" h="3611386">
                <a:moveTo>
                  <a:pt x="1143" y="0"/>
                </a:moveTo>
                <a:lnTo>
                  <a:pt x="1398603" y="301771"/>
                </a:lnTo>
                <a:lnTo>
                  <a:pt x="1398603" y="3385755"/>
                </a:lnTo>
                <a:lnTo>
                  <a:pt x="1143" y="3611386"/>
                </a:lnTo>
                <a:cubicBezTo>
                  <a:pt x="5101" y="2524015"/>
                  <a:pt x="-2815" y="1087371"/>
                  <a:pt x="1143" y="0"/>
                </a:cubicBezTo>
                <a:close/>
              </a:path>
            </a:pathLst>
          </a:custGeom>
          <a:blipFill dpi="0" rotWithShape="1"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scene3d>
            <a:camera prst="orthographicFront">
              <a:rot lat="0" lon="3899935" rev="0"/>
            </a:camera>
            <a:lightRig rig="threePt" dir="t"/>
          </a:scene3d>
          <a:sp3d extrusionH="69850">
            <a:extrusionClr>
              <a:schemeClr val="tx1">
                <a:lumMod val="85000"/>
                <a:lumOff val="1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grpSp>
        <p:nvGrpSpPr>
          <p:cNvPr id="6" name="RIGHT DOOR CLOSED">
            <a:extLst>
              <a:ext uri="{FF2B5EF4-FFF2-40B4-BE49-F238E27FC236}">
                <a16:creationId xmlns:a16="http://schemas.microsoft.com/office/drawing/2014/main" id="{A6049624-5127-47FA-A127-9DC2B9467349}"/>
              </a:ext>
            </a:extLst>
          </p:cNvPr>
          <p:cNvGrpSpPr/>
          <p:nvPr/>
        </p:nvGrpSpPr>
        <p:grpSpPr>
          <a:xfrm>
            <a:off x="9776882" y="3163078"/>
            <a:ext cx="1282838" cy="3312827"/>
            <a:chOff x="9415578" y="1214203"/>
            <a:chExt cx="1282838" cy="3312827"/>
          </a:xfrm>
        </p:grpSpPr>
        <p:sp>
          <p:nvSpPr>
            <p:cNvPr id="7" name="LEFT DOOR CLOSEDRectangle 8">
              <a:extLst>
                <a:ext uri="{FF2B5EF4-FFF2-40B4-BE49-F238E27FC236}">
                  <a16:creationId xmlns:a16="http://schemas.microsoft.com/office/drawing/2014/main" id="{FD6FAE90-9990-4BFD-880E-15A63EAFE8FA}"/>
                </a:ext>
              </a:extLst>
            </p:cNvPr>
            <p:cNvSpPr/>
            <p:nvPr/>
          </p:nvSpPr>
          <p:spPr>
            <a:xfrm>
              <a:off x="9415578" y="1235170"/>
              <a:ext cx="1282838" cy="3275203"/>
            </a:xfrm>
            <a:custGeom>
              <a:avLst/>
              <a:gdLst>
                <a:gd name="connsiteX0" fmla="*/ 0 w 1185791"/>
                <a:gd name="connsiteY0" fmla="*/ 0 h 2569102"/>
                <a:gd name="connsiteX1" fmla="*/ 1185791 w 1185791"/>
                <a:gd name="connsiteY1" fmla="*/ 0 h 2569102"/>
                <a:gd name="connsiteX2" fmla="*/ 1185791 w 1185791"/>
                <a:gd name="connsiteY2" fmla="*/ 2569102 h 2569102"/>
                <a:gd name="connsiteX3" fmla="*/ 0 w 1185791"/>
                <a:gd name="connsiteY3" fmla="*/ 2569102 h 2569102"/>
                <a:gd name="connsiteX4" fmla="*/ 0 w 1185791"/>
                <a:gd name="connsiteY4" fmla="*/ 0 h 2569102"/>
                <a:gd name="connsiteX0" fmla="*/ 0 w 1185791"/>
                <a:gd name="connsiteY0" fmla="*/ 0 h 2811698"/>
                <a:gd name="connsiteX1" fmla="*/ 1185791 w 1185791"/>
                <a:gd name="connsiteY1" fmla="*/ 0 h 2811698"/>
                <a:gd name="connsiteX2" fmla="*/ 1185791 w 1185791"/>
                <a:gd name="connsiteY2" fmla="*/ 2569102 h 2811698"/>
                <a:gd name="connsiteX3" fmla="*/ 55983 w 1185791"/>
                <a:gd name="connsiteY3" fmla="*/ 2811698 h 2811698"/>
                <a:gd name="connsiteX4" fmla="*/ 0 w 1185791"/>
                <a:gd name="connsiteY4" fmla="*/ 0 h 2811698"/>
                <a:gd name="connsiteX0" fmla="*/ 0 w 1195122"/>
                <a:gd name="connsiteY0" fmla="*/ 0 h 2886342"/>
                <a:gd name="connsiteX1" fmla="*/ 1195122 w 1195122"/>
                <a:gd name="connsiteY1" fmla="*/ 74644 h 2886342"/>
                <a:gd name="connsiteX2" fmla="*/ 1195122 w 1195122"/>
                <a:gd name="connsiteY2" fmla="*/ 2643746 h 2886342"/>
                <a:gd name="connsiteX3" fmla="*/ 65314 w 1195122"/>
                <a:gd name="connsiteY3" fmla="*/ 2886342 h 2886342"/>
                <a:gd name="connsiteX4" fmla="*/ 0 w 1195122"/>
                <a:gd name="connsiteY4" fmla="*/ 0 h 2886342"/>
                <a:gd name="connsiteX0" fmla="*/ 0 w 1195122"/>
                <a:gd name="connsiteY0" fmla="*/ 0 h 2886342"/>
                <a:gd name="connsiteX1" fmla="*/ 1195122 w 1195122"/>
                <a:gd name="connsiteY1" fmla="*/ 134615 h 2886342"/>
                <a:gd name="connsiteX2" fmla="*/ 1195122 w 1195122"/>
                <a:gd name="connsiteY2" fmla="*/ 2643746 h 2886342"/>
                <a:gd name="connsiteX3" fmla="*/ 65314 w 1195122"/>
                <a:gd name="connsiteY3" fmla="*/ 2886342 h 2886342"/>
                <a:gd name="connsiteX4" fmla="*/ 0 w 1195122"/>
                <a:gd name="connsiteY4" fmla="*/ 0 h 2886342"/>
                <a:gd name="connsiteX0" fmla="*/ 0 w 1195122"/>
                <a:gd name="connsiteY0" fmla="*/ 0 h 2886342"/>
                <a:gd name="connsiteX1" fmla="*/ 1195122 w 1195122"/>
                <a:gd name="connsiteY1" fmla="*/ 134615 h 2886342"/>
                <a:gd name="connsiteX2" fmla="*/ 1195122 w 1195122"/>
                <a:gd name="connsiteY2" fmla="*/ 2623756 h 2886342"/>
                <a:gd name="connsiteX3" fmla="*/ 65314 w 1195122"/>
                <a:gd name="connsiteY3" fmla="*/ 2886342 h 2886342"/>
                <a:gd name="connsiteX4" fmla="*/ 0 w 1195122"/>
                <a:gd name="connsiteY4" fmla="*/ 0 h 2886342"/>
                <a:gd name="connsiteX0" fmla="*/ 0 w 1195122"/>
                <a:gd name="connsiteY0" fmla="*/ 0 h 2623756"/>
                <a:gd name="connsiteX1" fmla="*/ 1195122 w 1195122"/>
                <a:gd name="connsiteY1" fmla="*/ 134615 h 2623756"/>
                <a:gd name="connsiteX2" fmla="*/ 1195122 w 1195122"/>
                <a:gd name="connsiteY2" fmla="*/ 2623756 h 2623756"/>
                <a:gd name="connsiteX3" fmla="*/ 380626 w 1195122"/>
                <a:gd name="connsiteY3" fmla="*/ 2385074 h 2623756"/>
                <a:gd name="connsiteX4" fmla="*/ 0 w 1195122"/>
                <a:gd name="connsiteY4" fmla="*/ 0 h 2623756"/>
                <a:gd name="connsiteX0" fmla="*/ 0 w 1195122"/>
                <a:gd name="connsiteY0" fmla="*/ 0 h 2623756"/>
                <a:gd name="connsiteX1" fmla="*/ 1195122 w 1195122"/>
                <a:gd name="connsiteY1" fmla="*/ 134615 h 2623756"/>
                <a:gd name="connsiteX2" fmla="*/ 1195122 w 1195122"/>
                <a:gd name="connsiteY2" fmla="*/ 2623756 h 2623756"/>
                <a:gd name="connsiteX3" fmla="*/ 115763 w 1195122"/>
                <a:gd name="connsiteY3" fmla="*/ 2453429 h 2623756"/>
                <a:gd name="connsiteX4" fmla="*/ 0 w 1195122"/>
                <a:gd name="connsiteY4" fmla="*/ 0 h 2623756"/>
                <a:gd name="connsiteX0" fmla="*/ 60812 w 1079359"/>
                <a:gd name="connsiteY0" fmla="*/ 0 h 2555401"/>
                <a:gd name="connsiteX1" fmla="*/ 1079359 w 1079359"/>
                <a:gd name="connsiteY1" fmla="*/ 66260 h 2555401"/>
                <a:gd name="connsiteX2" fmla="*/ 1079359 w 1079359"/>
                <a:gd name="connsiteY2" fmla="*/ 2555401 h 2555401"/>
                <a:gd name="connsiteX3" fmla="*/ 0 w 1079359"/>
                <a:gd name="connsiteY3" fmla="*/ 2385074 h 2555401"/>
                <a:gd name="connsiteX4" fmla="*/ 60812 w 1079359"/>
                <a:gd name="connsiteY4" fmla="*/ 0 h 2555401"/>
                <a:gd name="connsiteX0" fmla="*/ 212162 w 1079359"/>
                <a:gd name="connsiteY0" fmla="*/ 184374 h 2489141"/>
                <a:gd name="connsiteX1" fmla="*/ 1079359 w 1079359"/>
                <a:gd name="connsiteY1" fmla="*/ 0 h 2489141"/>
                <a:gd name="connsiteX2" fmla="*/ 1079359 w 1079359"/>
                <a:gd name="connsiteY2" fmla="*/ 2489141 h 2489141"/>
                <a:gd name="connsiteX3" fmla="*/ 0 w 1079359"/>
                <a:gd name="connsiteY3" fmla="*/ 2318814 h 2489141"/>
                <a:gd name="connsiteX4" fmla="*/ 212162 w 1079359"/>
                <a:gd name="connsiteY4" fmla="*/ 184374 h 2489141"/>
                <a:gd name="connsiteX0" fmla="*/ 22975 w 1079359"/>
                <a:gd name="connsiteY0" fmla="*/ 47665 h 2489141"/>
                <a:gd name="connsiteX1" fmla="*/ 1079359 w 1079359"/>
                <a:gd name="connsiteY1" fmla="*/ 0 h 2489141"/>
                <a:gd name="connsiteX2" fmla="*/ 1079359 w 1079359"/>
                <a:gd name="connsiteY2" fmla="*/ 2489141 h 2489141"/>
                <a:gd name="connsiteX3" fmla="*/ 0 w 1079359"/>
                <a:gd name="connsiteY3" fmla="*/ 2318814 h 2489141"/>
                <a:gd name="connsiteX4" fmla="*/ 22975 w 1079359"/>
                <a:gd name="connsiteY4" fmla="*/ 47665 h 248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9359" h="2489141">
                  <a:moveTo>
                    <a:pt x="22975" y="47665"/>
                  </a:moveTo>
                  <a:lnTo>
                    <a:pt x="1079359" y="0"/>
                  </a:lnTo>
                  <a:lnTo>
                    <a:pt x="1079359" y="2489141"/>
                  </a:lnTo>
                  <a:lnTo>
                    <a:pt x="0" y="2318814"/>
                  </a:lnTo>
                  <a:lnTo>
                    <a:pt x="22975" y="47665"/>
                  </a:lnTo>
                  <a:close/>
                </a:path>
              </a:pathLst>
            </a:custGeom>
            <a:blipFill dpi="0" rotWithShape="1">
              <a:blip r:embed="rId6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  <a:scene3d>
              <a:camera prst="orthographicFront">
                <a:rot lat="0" lon="20099993" rev="0"/>
              </a:camera>
              <a:lightRig rig="threePt" dir="t"/>
            </a:scene3d>
            <a:sp3d extrusionH="19050">
              <a:extrusionClr>
                <a:schemeClr val="tx1"/>
              </a:extrusionClr>
              <a:contourClr>
                <a:schemeClr val="bg1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E6970D90-2D79-4273-9EC6-EE81F19FE3F9}"/>
                </a:ext>
              </a:extLst>
            </p:cNvPr>
            <p:cNvSpPr/>
            <p:nvPr/>
          </p:nvSpPr>
          <p:spPr>
            <a:xfrm>
              <a:off x="10613036" y="1214203"/>
              <a:ext cx="14990" cy="3312827"/>
            </a:xfrm>
            <a:custGeom>
              <a:avLst/>
              <a:gdLst>
                <a:gd name="connsiteX0" fmla="*/ 0 w 14990"/>
                <a:gd name="connsiteY0" fmla="*/ 0 h 3312827"/>
                <a:gd name="connsiteX1" fmla="*/ 14990 w 14990"/>
                <a:gd name="connsiteY1" fmla="*/ 3312827 h 33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990" h="3312827">
                  <a:moveTo>
                    <a:pt x="0" y="0"/>
                  </a:moveTo>
                  <a:cubicBezTo>
                    <a:pt x="4997" y="1104276"/>
                    <a:pt x="9993" y="2208551"/>
                    <a:pt x="14990" y="3312827"/>
                  </a:cubicBez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pic>
        <p:nvPicPr>
          <p:cNvPr id="20" name="Picture 19">
            <a:extLst>
              <a:ext uri="{FF2B5EF4-FFF2-40B4-BE49-F238E27FC236}">
                <a16:creationId xmlns:a16="http://schemas.microsoft.com/office/drawing/2014/main" id="{0C32E4CC-FE7B-4F9A-8A35-A324EE69D2AD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5131" b="89739" l="5181" r="90328">
                        <a14:foregroundMark x1="31952" y1="9681" x2="22453" y2="9777"/>
                        <a14:foregroundMark x1="28843" y1="5227" x2="29879" y2="8616"/>
                        <a14:foregroundMark x1="10190" y1="66021" x2="5354" y2="73475"/>
                        <a14:foregroundMark x1="5354" y1="73475" x2="6908" y2="78703"/>
                        <a14:foregroundMark x1="89810" y1="73863" x2="90328" y2="82769"/>
                      </a14:backgroundRemoval>
                    </a14:imgEffect>
                    <a14:imgEffect>
                      <a14:brightnessContrast bright="-4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7239" y="-1463251"/>
            <a:ext cx="12742936" cy="18382233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386BBFB1-1051-4DAE-A96A-2C98E0841DBC}"/>
              </a:ext>
            </a:extLst>
          </p:cNvPr>
          <p:cNvPicPr>
            <a:picLocks noChangeAspect="1"/>
          </p:cNvPicPr>
          <p:nvPr/>
        </p:nvPicPr>
        <p:blipFill rotWithShape="1"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7249998"/>
          </a:xfrm>
          <a:prstGeom prst="rect">
            <a:avLst/>
          </a:prstGeom>
        </p:spPr>
      </p:pic>
      <p:sp>
        <p:nvSpPr>
          <p:cNvPr id="23" name="Rectangle 22">
            <a:extLst>
              <a:ext uri="{FF2B5EF4-FFF2-40B4-BE49-F238E27FC236}">
                <a16:creationId xmlns:a16="http://schemas.microsoft.com/office/drawing/2014/main" id="{2306066D-93AA-46B2-9C53-0AEB499552D1}"/>
              </a:ext>
            </a:extLst>
          </p:cNvPr>
          <p:cNvSpPr/>
          <p:nvPr/>
        </p:nvSpPr>
        <p:spPr>
          <a:xfrm>
            <a:off x="9776882" y="742950"/>
            <a:ext cx="986368" cy="476250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DB38FF80-BFE9-401C-9067-A3B962A10918}"/>
              </a:ext>
            </a:extLst>
          </p:cNvPr>
          <p:cNvSpPr txBox="1"/>
          <p:nvPr/>
        </p:nvSpPr>
        <p:spPr>
          <a:xfrm>
            <a:off x="10817912" y="5964660"/>
            <a:ext cx="1420424" cy="830997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/>
            </a:sp3d>
          </a:bodyPr>
          <a:lstStyle/>
          <a:p>
            <a:pPr algn="ctr"/>
            <a:r>
              <a:rPr lang="en-GB" sz="1600" b="1" dirty="0">
                <a:solidFill>
                  <a:srgbClr val="9C2328"/>
                </a:solidFill>
                <a:effectLst>
                  <a:glow rad="63500">
                    <a:schemeClr val="accent4">
                      <a:satMod val="175000"/>
                      <a:alpha val="40000"/>
                    </a:schemeClr>
                  </a:glow>
                </a:effectLst>
                <a:latin typeface="Undercurrent BTN" panose="030C0705040307040C07" pitchFamily="66" charset="0"/>
              </a:rPr>
              <a:t>Press ‘Esc’ </a:t>
            </a:r>
          </a:p>
          <a:p>
            <a:pPr algn="ctr"/>
            <a:r>
              <a:rPr lang="en-GB" sz="1600" b="1" dirty="0">
                <a:solidFill>
                  <a:srgbClr val="9C2328"/>
                </a:solidFill>
                <a:effectLst>
                  <a:glow rad="63500">
                    <a:schemeClr val="accent4">
                      <a:satMod val="175000"/>
                      <a:alpha val="40000"/>
                    </a:schemeClr>
                  </a:glow>
                </a:effectLst>
                <a:latin typeface="Undercurrent BTN" panose="030C0705040307040C07" pitchFamily="66" charset="0"/>
              </a:rPr>
              <a:t>to exit</a:t>
            </a:r>
          </a:p>
        </p:txBody>
      </p:sp>
    </p:spTree>
    <p:extLst>
      <p:ext uri="{BB962C8B-B14F-4D97-AF65-F5344CB8AC3E}">
        <p14:creationId xmlns:p14="http://schemas.microsoft.com/office/powerpoint/2010/main" val="8102012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53" presetClass="entr" presetSubtype="528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94000">
                                        <p:cTn display="0" masterRel="sameClick">
                                          <p:stCondLst>
                                            <p:cond evt="begin" delay="0">
                                              <p:tn val="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Nrrrrerr - bull - medium - m-f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6" presetID="32" presetClass="emph" presetSubtype="0" repeatCount="indefinite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animRot by="120000">
                                      <p:cBhvr>
                                        <p:cTn id="17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" dur="120" fill="hold">
                                          <p:stCondLst>
                                            <p:cond delay="12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9" dur="120" fill="hold">
                                          <p:stCondLst>
                                            <p:cond delay="24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" dur="120" fill="hold">
                                          <p:stCondLst>
                                            <p:cond delay="36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1" dur="120" fill="hold">
                                          <p:stCondLst>
                                            <p:cond delay="48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nnrrrrr - distorted - male - long - from se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" presetID="6" presetClass="emph" presetSubtype="0" repeatCount="indefinite" autoRev="1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animScale>
                                      <p:cBhvr>
                                        <p:cTn id="23" dur="500" fill="hold"/>
                                        <p:tgtEl>
                                          <p:spTgt spid="20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24" presetID="2" presetClass="entr" presetSubtype="1" fill="hold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1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1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77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20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nnrrrrr - distorted - male - long - from se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77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23" grpId="0" animBg="1"/>
      <p:bldP spid="24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LEFT DOOR CLOSEDRectangle 8">
            <a:extLst>
              <a:ext uri="{FF2B5EF4-FFF2-40B4-BE49-F238E27FC236}">
                <a16:creationId xmlns:a16="http://schemas.microsoft.com/office/drawing/2014/main" id="{0D7F3D30-475E-4AB0-8894-7F30BFCA79A8}"/>
              </a:ext>
            </a:extLst>
          </p:cNvPr>
          <p:cNvSpPr/>
          <p:nvPr/>
        </p:nvSpPr>
        <p:spPr>
          <a:xfrm>
            <a:off x="1281592" y="2997957"/>
            <a:ext cx="1420424" cy="3477948"/>
          </a:xfrm>
          <a:custGeom>
            <a:avLst/>
            <a:gdLst>
              <a:gd name="connsiteX0" fmla="*/ 0 w 1185791"/>
              <a:gd name="connsiteY0" fmla="*/ 0 h 2569102"/>
              <a:gd name="connsiteX1" fmla="*/ 1185791 w 1185791"/>
              <a:gd name="connsiteY1" fmla="*/ 0 h 2569102"/>
              <a:gd name="connsiteX2" fmla="*/ 1185791 w 1185791"/>
              <a:gd name="connsiteY2" fmla="*/ 2569102 h 2569102"/>
              <a:gd name="connsiteX3" fmla="*/ 0 w 1185791"/>
              <a:gd name="connsiteY3" fmla="*/ 2569102 h 2569102"/>
              <a:gd name="connsiteX4" fmla="*/ 0 w 1185791"/>
              <a:gd name="connsiteY4" fmla="*/ 0 h 2569102"/>
              <a:gd name="connsiteX0" fmla="*/ 0 w 1185791"/>
              <a:gd name="connsiteY0" fmla="*/ 0 h 2811698"/>
              <a:gd name="connsiteX1" fmla="*/ 1185791 w 1185791"/>
              <a:gd name="connsiteY1" fmla="*/ 0 h 2811698"/>
              <a:gd name="connsiteX2" fmla="*/ 1185791 w 1185791"/>
              <a:gd name="connsiteY2" fmla="*/ 2569102 h 2811698"/>
              <a:gd name="connsiteX3" fmla="*/ 55983 w 1185791"/>
              <a:gd name="connsiteY3" fmla="*/ 2811698 h 2811698"/>
              <a:gd name="connsiteX4" fmla="*/ 0 w 1185791"/>
              <a:gd name="connsiteY4" fmla="*/ 0 h 2811698"/>
              <a:gd name="connsiteX0" fmla="*/ 0 w 1195122"/>
              <a:gd name="connsiteY0" fmla="*/ 0 h 2886342"/>
              <a:gd name="connsiteX1" fmla="*/ 1195122 w 1195122"/>
              <a:gd name="connsiteY1" fmla="*/ 74644 h 2886342"/>
              <a:gd name="connsiteX2" fmla="*/ 1195122 w 1195122"/>
              <a:gd name="connsiteY2" fmla="*/ 264374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  <a:gd name="connsiteX0" fmla="*/ 0 w 1195122"/>
              <a:gd name="connsiteY0" fmla="*/ 0 h 2886342"/>
              <a:gd name="connsiteX1" fmla="*/ 1195122 w 1195122"/>
              <a:gd name="connsiteY1" fmla="*/ 134615 h 2886342"/>
              <a:gd name="connsiteX2" fmla="*/ 1195122 w 1195122"/>
              <a:gd name="connsiteY2" fmla="*/ 264374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  <a:gd name="connsiteX0" fmla="*/ 0 w 1195122"/>
              <a:gd name="connsiteY0" fmla="*/ 0 h 2886342"/>
              <a:gd name="connsiteX1" fmla="*/ 1195122 w 1195122"/>
              <a:gd name="connsiteY1" fmla="*/ 134615 h 2886342"/>
              <a:gd name="connsiteX2" fmla="*/ 1195122 w 1195122"/>
              <a:gd name="connsiteY2" fmla="*/ 262375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5122" h="2886342">
                <a:moveTo>
                  <a:pt x="0" y="0"/>
                </a:moveTo>
                <a:lnTo>
                  <a:pt x="1195122" y="134615"/>
                </a:lnTo>
                <a:lnTo>
                  <a:pt x="1195122" y="2623756"/>
                </a:lnTo>
                <a:lnTo>
                  <a:pt x="65314" y="2886342"/>
                </a:lnTo>
                <a:lnTo>
                  <a:pt x="0" y="0"/>
                </a:lnTo>
                <a:close/>
              </a:path>
            </a:pathLst>
          </a:custGeo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scene3d>
            <a:camera prst="orthographicFront">
              <a:rot lat="0" lon="20099993" rev="0"/>
            </a:camera>
            <a:lightRig rig="threePt" dir="t"/>
          </a:scene3d>
          <a:sp3d extrusionH="139700">
            <a:extrusionClr>
              <a:schemeClr val="tx1"/>
            </a:extrusionClr>
            <a:contourClr>
              <a:schemeClr val="bg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FORWARD DOOR OPEN Rectangle 17">
            <a:extLst>
              <a:ext uri="{FF2B5EF4-FFF2-40B4-BE49-F238E27FC236}">
                <a16:creationId xmlns:a16="http://schemas.microsoft.com/office/drawing/2014/main" id="{C3DF7DCF-7858-4F89-95C4-C31F4708E187}"/>
              </a:ext>
            </a:extLst>
          </p:cNvPr>
          <p:cNvSpPr/>
          <p:nvPr/>
        </p:nvSpPr>
        <p:spPr>
          <a:xfrm flipH="1">
            <a:off x="6488707" y="2911304"/>
            <a:ext cx="1040811" cy="3071632"/>
          </a:xfrm>
          <a:custGeom>
            <a:avLst/>
            <a:gdLst>
              <a:gd name="connsiteX0" fmla="*/ 0 w 1409335"/>
              <a:gd name="connsiteY0" fmla="*/ 0 h 3083984"/>
              <a:gd name="connsiteX1" fmla="*/ 1409335 w 1409335"/>
              <a:gd name="connsiteY1" fmla="*/ 0 h 3083984"/>
              <a:gd name="connsiteX2" fmla="*/ 1409335 w 1409335"/>
              <a:gd name="connsiteY2" fmla="*/ 3083984 h 3083984"/>
              <a:gd name="connsiteX3" fmla="*/ 0 w 1409335"/>
              <a:gd name="connsiteY3" fmla="*/ 3083984 h 3083984"/>
              <a:gd name="connsiteX4" fmla="*/ 0 w 1409335"/>
              <a:gd name="connsiteY4" fmla="*/ 0 h 3083984"/>
              <a:gd name="connsiteX0" fmla="*/ 11875 w 1409335"/>
              <a:gd name="connsiteY0" fmla="*/ 0 h 3262114"/>
              <a:gd name="connsiteX1" fmla="*/ 1409335 w 1409335"/>
              <a:gd name="connsiteY1" fmla="*/ 178130 h 3262114"/>
              <a:gd name="connsiteX2" fmla="*/ 1409335 w 1409335"/>
              <a:gd name="connsiteY2" fmla="*/ 3262114 h 3262114"/>
              <a:gd name="connsiteX3" fmla="*/ 0 w 1409335"/>
              <a:gd name="connsiteY3" fmla="*/ 3262114 h 3262114"/>
              <a:gd name="connsiteX4" fmla="*/ 11875 w 1409335"/>
              <a:gd name="connsiteY4" fmla="*/ 0 h 3262114"/>
              <a:gd name="connsiteX0" fmla="*/ 1143 w 1398603"/>
              <a:gd name="connsiteY0" fmla="*/ 0 h 3487745"/>
              <a:gd name="connsiteX1" fmla="*/ 1398603 w 1398603"/>
              <a:gd name="connsiteY1" fmla="*/ 178130 h 3487745"/>
              <a:gd name="connsiteX2" fmla="*/ 1398603 w 1398603"/>
              <a:gd name="connsiteY2" fmla="*/ 3262114 h 3487745"/>
              <a:gd name="connsiteX3" fmla="*/ 1143 w 1398603"/>
              <a:gd name="connsiteY3" fmla="*/ 3487745 h 3487745"/>
              <a:gd name="connsiteX4" fmla="*/ 1143 w 1398603"/>
              <a:gd name="connsiteY4" fmla="*/ 0 h 3487745"/>
              <a:gd name="connsiteX0" fmla="*/ 1143 w 1398603"/>
              <a:gd name="connsiteY0" fmla="*/ 0 h 3611386"/>
              <a:gd name="connsiteX1" fmla="*/ 1398603 w 1398603"/>
              <a:gd name="connsiteY1" fmla="*/ 301771 h 3611386"/>
              <a:gd name="connsiteX2" fmla="*/ 1398603 w 1398603"/>
              <a:gd name="connsiteY2" fmla="*/ 3385755 h 3611386"/>
              <a:gd name="connsiteX3" fmla="*/ 1143 w 1398603"/>
              <a:gd name="connsiteY3" fmla="*/ 3611386 h 3611386"/>
              <a:gd name="connsiteX4" fmla="*/ 1143 w 1398603"/>
              <a:gd name="connsiteY4" fmla="*/ 0 h 3611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8603" h="3611386">
                <a:moveTo>
                  <a:pt x="1143" y="0"/>
                </a:moveTo>
                <a:lnTo>
                  <a:pt x="1398603" y="301771"/>
                </a:lnTo>
                <a:lnTo>
                  <a:pt x="1398603" y="3385755"/>
                </a:lnTo>
                <a:lnTo>
                  <a:pt x="1143" y="3611386"/>
                </a:lnTo>
                <a:cubicBezTo>
                  <a:pt x="5101" y="2524015"/>
                  <a:pt x="-2815" y="1087371"/>
                  <a:pt x="1143" y="0"/>
                </a:cubicBez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scene3d>
            <a:camera prst="orthographicFront">
              <a:rot lat="0" lon="3899935" rev="0"/>
            </a:camera>
            <a:lightRig rig="threePt" dir="t"/>
          </a:scene3d>
          <a:sp3d extrusionH="69850">
            <a:extrusionClr>
              <a:schemeClr val="tx1">
                <a:lumMod val="85000"/>
                <a:lumOff val="1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grpSp>
        <p:nvGrpSpPr>
          <p:cNvPr id="6" name="RIGHT DOOR CLOSED">
            <a:extLst>
              <a:ext uri="{FF2B5EF4-FFF2-40B4-BE49-F238E27FC236}">
                <a16:creationId xmlns:a16="http://schemas.microsoft.com/office/drawing/2014/main" id="{A6049624-5127-47FA-A127-9DC2B9467349}"/>
              </a:ext>
            </a:extLst>
          </p:cNvPr>
          <p:cNvGrpSpPr/>
          <p:nvPr/>
        </p:nvGrpSpPr>
        <p:grpSpPr>
          <a:xfrm>
            <a:off x="9776882" y="3176955"/>
            <a:ext cx="1282838" cy="3391230"/>
            <a:chOff x="9415578" y="1214203"/>
            <a:chExt cx="1282838" cy="3312827"/>
          </a:xfrm>
        </p:grpSpPr>
        <p:sp>
          <p:nvSpPr>
            <p:cNvPr id="7" name="LEFT DOOR CLOSEDRectangle 8">
              <a:extLst>
                <a:ext uri="{FF2B5EF4-FFF2-40B4-BE49-F238E27FC236}">
                  <a16:creationId xmlns:a16="http://schemas.microsoft.com/office/drawing/2014/main" id="{FD6FAE90-9990-4BFD-880E-15A63EAFE8FA}"/>
                </a:ext>
              </a:extLst>
            </p:cNvPr>
            <p:cNvSpPr/>
            <p:nvPr/>
          </p:nvSpPr>
          <p:spPr>
            <a:xfrm>
              <a:off x="9415578" y="1235170"/>
              <a:ext cx="1282838" cy="3275203"/>
            </a:xfrm>
            <a:custGeom>
              <a:avLst/>
              <a:gdLst>
                <a:gd name="connsiteX0" fmla="*/ 0 w 1185791"/>
                <a:gd name="connsiteY0" fmla="*/ 0 h 2569102"/>
                <a:gd name="connsiteX1" fmla="*/ 1185791 w 1185791"/>
                <a:gd name="connsiteY1" fmla="*/ 0 h 2569102"/>
                <a:gd name="connsiteX2" fmla="*/ 1185791 w 1185791"/>
                <a:gd name="connsiteY2" fmla="*/ 2569102 h 2569102"/>
                <a:gd name="connsiteX3" fmla="*/ 0 w 1185791"/>
                <a:gd name="connsiteY3" fmla="*/ 2569102 h 2569102"/>
                <a:gd name="connsiteX4" fmla="*/ 0 w 1185791"/>
                <a:gd name="connsiteY4" fmla="*/ 0 h 2569102"/>
                <a:gd name="connsiteX0" fmla="*/ 0 w 1185791"/>
                <a:gd name="connsiteY0" fmla="*/ 0 h 2811698"/>
                <a:gd name="connsiteX1" fmla="*/ 1185791 w 1185791"/>
                <a:gd name="connsiteY1" fmla="*/ 0 h 2811698"/>
                <a:gd name="connsiteX2" fmla="*/ 1185791 w 1185791"/>
                <a:gd name="connsiteY2" fmla="*/ 2569102 h 2811698"/>
                <a:gd name="connsiteX3" fmla="*/ 55983 w 1185791"/>
                <a:gd name="connsiteY3" fmla="*/ 2811698 h 2811698"/>
                <a:gd name="connsiteX4" fmla="*/ 0 w 1185791"/>
                <a:gd name="connsiteY4" fmla="*/ 0 h 2811698"/>
                <a:gd name="connsiteX0" fmla="*/ 0 w 1195122"/>
                <a:gd name="connsiteY0" fmla="*/ 0 h 2886342"/>
                <a:gd name="connsiteX1" fmla="*/ 1195122 w 1195122"/>
                <a:gd name="connsiteY1" fmla="*/ 74644 h 2886342"/>
                <a:gd name="connsiteX2" fmla="*/ 1195122 w 1195122"/>
                <a:gd name="connsiteY2" fmla="*/ 2643746 h 2886342"/>
                <a:gd name="connsiteX3" fmla="*/ 65314 w 1195122"/>
                <a:gd name="connsiteY3" fmla="*/ 2886342 h 2886342"/>
                <a:gd name="connsiteX4" fmla="*/ 0 w 1195122"/>
                <a:gd name="connsiteY4" fmla="*/ 0 h 2886342"/>
                <a:gd name="connsiteX0" fmla="*/ 0 w 1195122"/>
                <a:gd name="connsiteY0" fmla="*/ 0 h 2886342"/>
                <a:gd name="connsiteX1" fmla="*/ 1195122 w 1195122"/>
                <a:gd name="connsiteY1" fmla="*/ 134615 h 2886342"/>
                <a:gd name="connsiteX2" fmla="*/ 1195122 w 1195122"/>
                <a:gd name="connsiteY2" fmla="*/ 2643746 h 2886342"/>
                <a:gd name="connsiteX3" fmla="*/ 65314 w 1195122"/>
                <a:gd name="connsiteY3" fmla="*/ 2886342 h 2886342"/>
                <a:gd name="connsiteX4" fmla="*/ 0 w 1195122"/>
                <a:gd name="connsiteY4" fmla="*/ 0 h 2886342"/>
                <a:gd name="connsiteX0" fmla="*/ 0 w 1195122"/>
                <a:gd name="connsiteY0" fmla="*/ 0 h 2886342"/>
                <a:gd name="connsiteX1" fmla="*/ 1195122 w 1195122"/>
                <a:gd name="connsiteY1" fmla="*/ 134615 h 2886342"/>
                <a:gd name="connsiteX2" fmla="*/ 1195122 w 1195122"/>
                <a:gd name="connsiteY2" fmla="*/ 2623756 h 2886342"/>
                <a:gd name="connsiteX3" fmla="*/ 65314 w 1195122"/>
                <a:gd name="connsiteY3" fmla="*/ 2886342 h 2886342"/>
                <a:gd name="connsiteX4" fmla="*/ 0 w 1195122"/>
                <a:gd name="connsiteY4" fmla="*/ 0 h 2886342"/>
                <a:gd name="connsiteX0" fmla="*/ 0 w 1195122"/>
                <a:gd name="connsiteY0" fmla="*/ 0 h 2623756"/>
                <a:gd name="connsiteX1" fmla="*/ 1195122 w 1195122"/>
                <a:gd name="connsiteY1" fmla="*/ 134615 h 2623756"/>
                <a:gd name="connsiteX2" fmla="*/ 1195122 w 1195122"/>
                <a:gd name="connsiteY2" fmla="*/ 2623756 h 2623756"/>
                <a:gd name="connsiteX3" fmla="*/ 380626 w 1195122"/>
                <a:gd name="connsiteY3" fmla="*/ 2385074 h 2623756"/>
                <a:gd name="connsiteX4" fmla="*/ 0 w 1195122"/>
                <a:gd name="connsiteY4" fmla="*/ 0 h 2623756"/>
                <a:gd name="connsiteX0" fmla="*/ 0 w 1195122"/>
                <a:gd name="connsiteY0" fmla="*/ 0 h 2623756"/>
                <a:gd name="connsiteX1" fmla="*/ 1195122 w 1195122"/>
                <a:gd name="connsiteY1" fmla="*/ 134615 h 2623756"/>
                <a:gd name="connsiteX2" fmla="*/ 1195122 w 1195122"/>
                <a:gd name="connsiteY2" fmla="*/ 2623756 h 2623756"/>
                <a:gd name="connsiteX3" fmla="*/ 115763 w 1195122"/>
                <a:gd name="connsiteY3" fmla="*/ 2453429 h 2623756"/>
                <a:gd name="connsiteX4" fmla="*/ 0 w 1195122"/>
                <a:gd name="connsiteY4" fmla="*/ 0 h 2623756"/>
                <a:gd name="connsiteX0" fmla="*/ 60812 w 1079359"/>
                <a:gd name="connsiteY0" fmla="*/ 0 h 2555401"/>
                <a:gd name="connsiteX1" fmla="*/ 1079359 w 1079359"/>
                <a:gd name="connsiteY1" fmla="*/ 66260 h 2555401"/>
                <a:gd name="connsiteX2" fmla="*/ 1079359 w 1079359"/>
                <a:gd name="connsiteY2" fmla="*/ 2555401 h 2555401"/>
                <a:gd name="connsiteX3" fmla="*/ 0 w 1079359"/>
                <a:gd name="connsiteY3" fmla="*/ 2385074 h 2555401"/>
                <a:gd name="connsiteX4" fmla="*/ 60812 w 1079359"/>
                <a:gd name="connsiteY4" fmla="*/ 0 h 2555401"/>
                <a:gd name="connsiteX0" fmla="*/ 212162 w 1079359"/>
                <a:gd name="connsiteY0" fmla="*/ 184374 h 2489141"/>
                <a:gd name="connsiteX1" fmla="*/ 1079359 w 1079359"/>
                <a:gd name="connsiteY1" fmla="*/ 0 h 2489141"/>
                <a:gd name="connsiteX2" fmla="*/ 1079359 w 1079359"/>
                <a:gd name="connsiteY2" fmla="*/ 2489141 h 2489141"/>
                <a:gd name="connsiteX3" fmla="*/ 0 w 1079359"/>
                <a:gd name="connsiteY3" fmla="*/ 2318814 h 2489141"/>
                <a:gd name="connsiteX4" fmla="*/ 212162 w 1079359"/>
                <a:gd name="connsiteY4" fmla="*/ 184374 h 2489141"/>
                <a:gd name="connsiteX0" fmla="*/ 22975 w 1079359"/>
                <a:gd name="connsiteY0" fmla="*/ 47665 h 2489141"/>
                <a:gd name="connsiteX1" fmla="*/ 1079359 w 1079359"/>
                <a:gd name="connsiteY1" fmla="*/ 0 h 2489141"/>
                <a:gd name="connsiteX2" fmla="*/ 1079359 w 1079359"/>
                <a:gd name="connsiteY2" fmla="*/ 2489141 h 2489141"/>
                <a:gd name="connsiteX3" fmla="*/ 0 w 1079359"/>
                <a:gd name="connsiteY3" fmla="*/ 2318814 h 2489141"/>
                <a:gd name="connsiteX4" fmla="*/ 22975 w 1079359"/>
                <a:gd name="connsiteY4" fmla="*/ 47665 h 248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9359" h="2489141">
                  <a:moveTo>
                    <a:pt x="22975" y="47665"/>
                  </a:moveTo>
                  <a:lnTo>
                    <a:pt x="1079359" y="0"/>
                  </a:lnTo>
                  <a:lnTo>
                    <a:pt x="1079359" y="2489141"/>
                  </a:lnTo>
                  <a:lnTo>
                    <a:pt x="0" y="2318814"/>
                  </a:lnTo>
                  <a:lnTo>
                    <a:pt x="22975" y="47665"/>
                  </a:lnTo>
                  <a:close/>
                </a:path>
              </a:pathLst>
            </a:custGeom>
            <a:blipFill dpi="0" rotWithShape="1">
              <a:blip r:embed="rId2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  <a:scene3d>
              <a:camera prst="orthographicFront">
                <a:rot lat="0" lon="20099993" rev="0"/>
              </a:camera>
              <a:lightRig rig="threePt" dir="t"/>
            </a:scene3d>
            <a:sp3d extrusionH="19050">
              <a:extrusionClr>
                <a:schemeClr val="tx1"/>
              </a:extrusionClr>
              <a:contourClr>
                <a:schemeClr val="bg1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E6970D90-2D79-4273-9EC6-EE81F19FE3F9}"/>
                </a:ext>
              </a:extLst>
            </p:cNvPr>
            <p:cNvSpPr/>
            <p:nvPr/>
          </p:nvSpPr>
          <p:spPr>
            <a:xfrm>
              <a:off x="10613036" y="1214203"/>
              <a:ext cx="14990" cy="3312827"/>
            </a:xfrm>
            <a:custGeom>
              <a:avLst/>
              <a:gdLst>
                <a:gd name="connsiteX0" fmla="*/ 0 w 14990"/>
                <a:gd name="connsiteY0" fmla="*/ 0 h 3312827"/>
                <a:gd name="connsiteX1" fmla="*/ 14990 w 14990"/>
                <a:gd name="connsiteY1" fmla="*/ 3312827 h 33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990" h="3312827">
                  <a:moveTo>
                    <a:pt x="0" y="0"/>
                  </a:moveTo>
                  <a:cubicBezTo>
                    <a:pt x="4997" y="1104276"/>
                    <a:pt x="9993" y="2208551"/>
                    <a:pt x="14990" y="3312827"/>
                  </a:cubicBez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0" name="BIG TEXT SCROLL 1 Vertical Scroll 411">
            <a:extLst>
              <a:ext uri="{FF2B5EF4-FFF2-40B4-BE49-F238E27FC236}">
                <a16:creationId xmlns:a16="http://schemas.microsoft.com/office/drawing/2014/main" id="{0376E304-2384-4ED4-92FA-EED7AFA36AC9}"/>
              </a:ext>
            </a:extLst>
          </p:cNvPr>
          <p:cNvSpPr/>
          <p:nvPr/>
        </p:nvSpPr>
        <p:spPr>
          <a:xfrm rot="21197215">
            <a:off x="3358508" y="1294610"/>
            <a:ext cx="1929160" cy="2469154"/>
          </a:xfrm>
          <a:prstGeom prst="verticalScroll">
            <a:avLst>
              <a:gd name="adj" fmla="val 5654"/>
            </a:avLst>
          </a:prstGeom>
          <a:solidFill>
            <a:srgbClr val="FFCC99"/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" rIns="54000" rtlCol="0" anchor="ctr"/>
          <a:lstStyle/>
          <a:p>
            <a:pPr algn="ctr"/>
            <a:endParaRPr lang="en-GB" sz="1050" b="1" dirty="0">
              <a:solidFill>
                <a:srgbClr val="5E5642"/>
              </a:solidFill>
              <a:latin typeface="Comic Sans MS" panose="030F0702030302020204" pitchFamily="66" charset="0"/>
            </a:endParaRPr>
          </a:p>
          <a:p>
            <a:pPr algn="ctr"/>
            <a:r>
              <a:rPr lang="en-GB" sz="1050" b="1" dirty="0">
                <a:solidFill>
                  <a:srgbClr val="5E5642"/>
                </a:solidFill>
                <a:latin typeface="Comic Sans MS" panose="030F0702030302020204" pitchFamily="66" charset="0"/>
              </a:rPr>
              <a:t>THIS IS THE RESTART CAVERN</a:t>
            </a:r>
          </a:p>
          <a:p>
            <a:pPr algn="ctr"/>
            <a:r>
              <a:rPr lang="en-GB" sz="1050" b="1" dirty="0">
                <a:solidFill>
                  <a:srgbClr val="5E5642"/>
                </a:solidFill>
                <a:latin typeface="Comic Sans MS" panose="030F0702030302020204" pitchFamily="66" charset="0"/>
              </a:rPr>
              <a:t>BUT IT’S NOT AS BAD AS IT SEEMS</a:t>
            </a:r>
          </a:p>
          <a:p>
            <a:pPr algn="ctr"/>
            <a:endParaRPr lang="en-GB" sz="1050" b="1" dirty="0">
              <a:solidFill>
                <a:srgbClr val="5E5642"/>
              </a:solidFill>
              <a:latin typeface="Comic Sans MS" panose="030F0702030302020204" pitchFamily="66" charset="0"/>
            </a:endParaRPr>
          </a:p>
          <a:p>
            <a:pPr algn="ctr"/>
            <a:r>
              <a:rPr lang="en-GB" sz="1050" b="1" dirty="0">
                <a:solidFill>
                  <a:srgbClr val="5E5642"/>
                </a:solidFill>
                <a:latin typeface="Comic Sans MS" panose="030F0702030302020204" pitchFamily="66" charset="0"/>
              </a:rPr>
              <a:t>FROM HERE ALL DOORS WILL BE OPEN TO GET BACK WHERE YOU CAME FROM WITH EASE</a:t>
            </a:r>
            <a:endParaRPr lang="en-GB" sz="900" b="1" dirty="0">
              <a:solidFill>
                <a:srgbClr val="5E5642"/>
              </a:solidFill>
              <a:latin typeface="Comic Sans MS" panose="030F0702030302020204" pitchFamily="66" charset="0"/>
            </a:endParaRPr>
          </a:p>
        </p:txBody>
      </p:sp>
      <p:sp>
        <p:nvSpPr>
          <p:cNvPr id="16" name="Freeform: Shape 15">
            <a:hlinkClick r:id="rId4" action="ppaction://hlinksldjump"/>
            <a:extLst>
              <a:ext uri="{FF2B5EF4-FFF2-40B4-BE49-F238E27FC236}">
                <a16:creationId xmlns:a16="http://schemas.microsoft.com/office/drawing/2014/main" id="{C6AADB7E-A861-4084-A6E1-FFDBC178D0A6}"/>
              </a:ext>
            </a:extLst>
          </p:cNvPr>
          <p:cNvSpPr/>
          <p:nvPr/>
        </p:nvSpPr>
        <p:spPr>
          <a:xfrm>
            <a:off x="5474677" y="3176954"/>
            <a:ext cx="1219200" cy="2708031"/>
          </a:xfrm>
          <a:custGeom>
            <a:avLst/>
            <a:gdLst>
              <a:gd name="connsiteX0" fmla="*/ 58615 w 1219200"/>
              <a:gd name="connsiteY0" fmla="*/ 164123 h 2708031"/>
              <a:gd name="connsiteX1" fmla="*/ 58615 w 1219200"/>
              <a:gd name="connsiteY1" fmla="*/ 164123 h 2708031"/>
              <a:gd name="connsiteX2" fmla="*/ 152400 w 1219200"/>
              <a:gd name="connsiteY2" fmla="*/ 117231 h 2708031"/>
              <a:gd name="connsiteX3" fmla="*/ 175846 w 1219200"/>
              <a:gd name="connsiteY3" fmla="*/ 93784 h 2708031"/>
              <a:gd name="connsiteX4" fmla="*/ 304800 w 1219200"/>
              <a:gd name="connsiteY4" fmla="*/ 35169 h 2708031"/>
              <a:gd name="connsiteX5" fmla="*/ 351692 w 1219200"/>
              <a:gd name="connsiteY5" fmla="*/ 23446 h 2708031"/>
              <a:gd name="connsiteX6" fmla="*/ 422031 w 1219200"/>
              <a:gd name="connsiteY6" fmla="*/ 0 h 2708031"/>
              <a:gd name="connsiteX7" fmla="*/ 703385 w 1219200"/>
              <a:gd name="connsiteY7" fmla="*/ 11723 h 2708031"/>
              <a:gd name="connsiteX8" fmla="*/ 820615 w 1219200"/>
              <a:gd name="connsiteY8" fmla="*/ 46892 h 2708031"/>
              <a:gd name="connsiteX9" fmla="*/ 926123 w 1219200"/>
              <a:gd name="connsiteY9" fmla="*/ 82061 h 2708031"/>
              <a:gd name="connsiteX10" fmla="*/ 984738 w 1219200"/>
              <a:gd name="connsiteY10" fmla="*/ 105508 h 2708031"/>
              <a:gd name="connsiteX11" fmla="*/ 1055077 w 1219200"/>
              <a:gd name="connsiteY11" fmla="*/ 117231 h 2708031"/>
              <a:gd name="connsiteX12" fmla="*/ 1160585 w 1219200"/>
              <a:gd name="connsiteY12" fmla="*/ 164123 h 2708031"/>
              <a:gd name="connsiteX13" fmla="*/ 1184031 w 1219200"/>
              <a:gd name="connsiteY13" fmla="*/ 222738 h 2708031"/>
              <a:gd name="connsiteX14" fmla="*/ 1219200 w 1219200"/>
              <a:gd name="connsiteY14" fmla="*/ 2696308 h 2708031"/>
              <a:gd name="connsiteX15" fmla="*/ 0 w 1219200"/>
              <a:gd name="connsiteY15" fmla="*/ 2708031 h 2708031"/>
              <a:gd name="connsiteX16" fmla="*/ 58615 w 1219200"/>
              <a:gd name="connsiteY16" fmla="*/ 164123 h 2708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219200" h="2708031">
                <a:moveTo>
                  <a:pt x="58615" y="164123"/>
                </a:moveTo>
                <a:lnTo>
                  <a:pt x="58615" y="164123"/>
                </a:lnTo>
                <a:cubicBezTo>
                  <a:pt x="89877" y="148492"/>
                  <a:pt x="122429" y="135213"/>
                  <a:pt x="152400" y="117231"/>
                </a:cubicBezTo>
                <a:cubicBezTo>
                  <a:pt x="161878" y="111544"/>
                  <a:pt x="166368" y="99471"/>
                  <a:pt x="175846" y="93784"/>
                </a:cubicBezTo>
                <a:cubicBezTo>
                  <a:pt x="218042" y="68466"/>
                  <a:pt x="258620" y="48363"/>
                  <a:pt x="304800" y="35169"/>
                </a:cubicBezTo>
                <a:cubicBezTo>
                  <a:pt x="320292" y="30743"/>
                  <a:pt x="336260" y="28076"/>
                  <a:pt x="351692" y="23446"/>
                </a:cubicBezTo>
                <a:cubicBezTo>
                  <a:pt x="375364" y="16344"/>
                  <a:pt x="422031" y="0"/>
                  <a:pt x="422031" y="0"/>
                </a:cubicBezTo>
                <a:cubicBezTo>
                  <a:pt x="515816" y="3908"/>
                  <a:pt x="609757" y="5035"/>
                  <a:pt x="703385" y="11723"/>
                </a:cubicBezTo>
                <a:cubicBezTo>
                  <a:pt x="725934" y="13334"/>
                  <a:pt x="809110" y="43057"/>
                  <a:pt x="820615" y="46892"/>
                </a:cubicBezTo>
                <a:lnTo>
                  <a:pt x="926123" y="82061"/>
                </a:lnTo>
                <a:cubicBezTo>
                  <a:pt x="945661" y="89877"/>
                  <a:pt x="964436" y="99971"/>
                  <a:pt x="984738" y="105508"/>
                </a:cubicBezTo>
                <a:cubicBezTo>
                  <a:pt x="1007670" y="111762"/>
                  <a:pt x="1031631" y="113323"/>
                  <a:pt x="1055077" y="117231"/>
                </a:cubicBezTo>
                <a:cubicBezTo>
                  <a:pt x="1138782" y="145133"/>
                  <a:pt x="1104851" y="126968"/>
                  <a:pt x="1160585" y="164123"/>
                </a:cubicBezTo>
                <a:cubicBezTo>
                  <a:pt x="1188366" y="205795"/>
                  <a:pt x="1184031" y="185203"/>
                  <a:pt x="1184031" y="222738"/>
                </a:cubicBezTo>
                <a:lnTo>
                  <a:pt x="1219200" y="2696308"/>
                </a:lnTo>
                <a:lnTo>
                  <a:pt x="0" y="2708031"/>
                </a:lnTo>
                <a:lnTo>
                  <a:pt x="58615" y="164123"/>
                </a:lnTo>
                <a:close/>
              </a:path>
            </a:pathLst>
          </a:cu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147064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ripple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 descr="A picture containing building, indoor, wall&#10;&#10;Description automatically generated">
            <a:extLst>
              <a:ext uri="{FF2B5EF4-FFF2-40B4-BE49-F238E27FC236}">
                <a16:creationId xmlns:a16="http://schemas.microsoft.com/office/drawing/2014/main" id="{1216B52E-0A69-4E4E-B9E4-4E4A6DECD74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2195"/>
            <a:ext cx="12173712" cy="6843330"/>
          </a:xfrm>
          <a:prstGeom prst="rect">
            <a:avLst/>
          </a:prstGeom>
        </p:spPr>
      </p:pic>
      <p:sp>
        <p:nvSpPr>
          <p:cNvPr id="10" name="RIGHT DOOR CLOSEDRectangle 8">
            <a:extLst>
              <a:ext uri="{FF2B5EF4-FFF2-40B4-BE49-F238E27FC236}">
                <a16:creationId xmlns:a16="http://schemas.microsoft.com/office/drawing/2014/main" id="{0F23968B-A96E-4F16-B1C5-785AA9F4006D}"/>
              </a:ext>
            </a:extLst>
          </p:cNvPr>
          <p:cNvSpPr/>
          <p:nvPr/>
        </p:nvSpPr>
        <p:spPr>
          <a:xfrm flipH="1">
            <a:off x="9836260" y="3168611"/>
            <a:ext cx="1420424" cy="3429253"/>
          </a:xfrm>
          <a:custGeom>
            <a:avLst/>
            <a:gdLst>
              <a:gd name="connsiteX0" fmla="*/ 0 w 1185791"/>
              <a:gd name="connsiteY0" fmla="*/ 0 h 2569102"/>
              <a:gd name="connsiteX1" fmla="*/ 1185791 w 1185791"/>
              <a:gd name="connsiteY1" fmla="*/ 0 h 2569102"/>
              <a:gd name="connsiteX2" fmla="*/ 1185791 w 1185791"/>
              <a:gd name="connsiteY2" fmla="*/ 2569102 h 2569102"/>
              <a:gd name="connsiteX3" fmla="*/ 0 w 1185791"/>
              <a:gd name="connsiteY3" fmla="*/ 2569102 h 2569102"/>
              <a:gd name="connsiteX4" fmla="*/ 0 w 1185791"/>
              <a:gd name="connsiteY4" fmla="*/ 0 h 2569102"/>
              <a:gd name="connsiteX0" fmla="*/ 0 w 1185791"/>
              <a:gd name="connsiteY0" fmla="*/ 0 h 2811698"/>
              <a:gd name="connsiteX1" fmla="*/ 1185791 w 1185791"/>
              <a:gd name="connsiteY1" fmla="*/ 0 h 2811698"/>
              <a:gd name="connsiteX2" fmla="*/ 1185791 w 1185791"/>
              <a:gd name="connsiteY2" fmla="*/ 2569102 h 2811698"/>
              <a:gd name="connsiteX3" fmla="*/ 55983 w 1185791"/>
              <a:gd name="connsiteY3" fmla="*/ 2811698 h 2811698"/>
              <a:gd name="connsiteX4" fmla="*/ 0 w 1185791"/>
              <a:gd name="connsiteY4" fmla="*/ 0 h 2811698"/>
              <a:gd name="connsiteX0" fmla="*/ 0 w 1195122"/>
              <a:gd name="connsiteY0" fmla="*/ 0 h 2886342"/>
              <a:gd name="connsiteX1" fmla="*/ 1195122 w 1195122"/>
              <a:gd name="connsiteY1" fmla="*/ 74644 h 2886342"/>
              <a:gd name="connsiteX2" fmla="*/ 1195122 w 1195122"/>
              <a:gd name="connsiteY2" fmla="*/ 264374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5122" h="2886342">
                <a:moveTo>
                  <a:pt x="0" y="0"/>
                </a:moveTo>
                <a:lnTo>
                  <a:pt x="1195122" y="74644"/>
                </a:lnTo>
                <a:lnTo>
                  <a:pt x="1195122" y="2643746"/>
                </a:lnTo>
                <a:lnTo>
                  <a:pt x="65314" y="2886342"/>
                </a:lnTo>
                <a:lnTo>
                  <a:pt x="0" y="0"/>
                </a:lnTo>
                <a:close/>
              </a:path>
            </a:pathLst>
          </a:custGeom>
          <a:blipFill dpi="0" rotWithShape="1"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scene3d>
            <a:camera prst="orthographicFront">
              <a:rot lat="0" lon="1499982" rev="0"/>
            </a:camera>
            <a:lightRig rig="threePt" dir="t"/>
          </a:scene3d>
          <a:sp3d extrusionH="165100">
            <a:extrusionClr>
              <a:schemeClr val="tx1">
                <a:lumMod val="85000"/>
                <a:lumOff val="1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LEFT DOOR CLOSEDRectangle 8">
            <a:extLst>
              <a:ext uri="{FF2B5EF4-FFF2-40B4-BE49-F238E27FC236}">
                <a16:creationId xmlns:a16="http://schemas.microsoft.com/office/drawing/2014/main" id="{25532E31-268C-4B1E-81CD-188000EB5031}"/>
              </a:ext>
            </a:extLst>
          </p:cNvPr>
          <p:cNvSpPr/>
          <p:nvPr/>
        </p:nvSpPr>
        <p:spPr>
          <a:xfrm>
            <a:off x="1368654" y="2982789"/>
            <a:ext cx="1420424" cy="3477948"/>
          </a:xfrm>
          <a:custGeom>
            <a:avLst/>
            <a:gdLst>
              <a:gd name="connsiteX0" fmla="*/ 0 w 1185791"/>
              <a:gd name="connsiteY0" fmla="*/ 0 h 2569102"/>
              <a:gd name="connsiteX1" fmla="*/ 1185791 w 1185791"/>
              <a:gd name="connsiteY1" fmla="*/ 0 h 2569102"/>
              <a:gd name="connsiteX2" fmla="*/ 1185791 w 1185791"/>
              <a:gd name="connsiteY2" fmla="*/ 2569102 h 2569102"/>
              <a:gd name="connsiteX3" fmla="*/ 0 w 1185791"/>
              <a:gd name="connsiteY3" fmla="*/ 2569102 h 2569102"/>
              <a:gd name="connsiteX4" fmla="*/ 0 w 1185791"/>
              <a:gd name="connsiteY4" fmla="*/ 0 h 2569102"/>
              <a:gd name="connsiteX0" fmla="*/ 0 w 1185791"/>
              <a:gd name="connsiteY0" fmla="*/ 0 h 2811698"/>
              <a:gd name="connsiteX1" fmla="*/ 1185791 w 1185791"/>
              <a:gd name="connsiteY1" fmla="*/ 0 h 2811698"/>
              <a:gd name="connsiteX2" fmla="*/ 1185791 w 1185791"/>
              <a:gd name="connsiteY2" fmla="*/ 2569102 h 2811698"/>
              <a:gd name="connsiteX3" fmla="*/ 55983 w 1185791"/>
              <a:gd name="connsiteY3" fmla="*/ 2811698 h 2811698"/>
              <a:gd name="connsiteX4" fmla="*/ 0 w 1185791"/>
              <a:gd name="connsiteY4" fmla="*/ 0 h 2811698"/>
              <a:gd name="connsiteX0" fmla="*/ 0 w 1195122"/>
              <a:gd name="connsiteY0" fmla="*/ 0 h 2886342"/>
              <a:gd name="connsiteX1" fmla="*/ 1195122 w 1195122"/>
              <a:gd name="connsiteY1" fmla="*/ 74644 h 2886342"/>
              <a:gd name="connsiteX2" fmla="*/ 1195122 w 1195122"/>
              <a:gd name="connsiteY2" fmla="*/ 264374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  <a:gd name="connsiteX0" fmla="*/ 0 w 1195122"/>
              <a:gd name="connsiteY0" fmla="*/ 0 h 2886342"/>
              <a:gd name="connsiteX1" fmla="*/ 1195122 w 1195122"/>
              <a:gd name="connsiteY1" fmla="*/ 134615 h 2886342"/>
              <a:gd name="connsiteX2" fmla="*/ 1195122 w 1195122"/>
              <a:gd name="connsiteY2" fmla="*/ 264374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  <a:gd name="connsiteX0" fmla="*/ 0 w 1195122"/>
              <a:gd name="connsiteY0" fmla="*/ 0 h 2886342"/>
              <a:gd name="connsiteX1" fmla="*/ 1195122 w 1195122"/>
              <a:gd name="connsiteY1" fmla="*/ 134615 h 2886342"/>
              <a:gd name="connsiteX2" fmla="*/ 1195122 w 1195122"/>
              <a:gd name="connsiteY2" fmla="*/ 262375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5122" h="2886342">
                <a:moveTo>
                  <a:pt x="0" y="0"/>
                </a:moveTo>
                <a:lnTo>
                  <a:pt x="1195122" y="134615"/>
                </a:lnTo>
                <a:lnTo>
                  <a:pt x="1195122" y="2623756"/>
                </a:lnTo>
                <a:lnTo>
                  <a:pt x="65314" y="2886342"/>
                </a:lnTo>
                <a:lnTo>
                  <a:pt x="0" y="0"/>
                </a:lnTo>
                <a:close/>
              </a:path>
            </a:pathLst>
          </a:custGeom>
          <a:blipFill dpi="0" rotWithShape="1"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scene3d>
            <a:camera prst="orthographicFront">
              <a:rot lat="0" lon="20099993" rev="0"/>
            </a:camera>
            <a:lightRig rig="threePt" dir="t"/>
          </a:scene3d>
          <a:sp3d extrusionH="139700">
            <a:extrusionClr>
              <a:schemeClr val="tx1"/>
            </a:extrusionClr>
            <a:contourClr>
              <a:schemeClr val="bg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2" name="FORWARD DOOR CLOSED Picture 6" descr="A picture containing wooden, old&#10;&#10;Description automatically generated">
            <a:extLst>
              <a:ext uri="{FF2B5EF4-FFF2-40B4-BE49-F238E27FC236}">
                <a16:creationId xmlns:a16="http://schemas.microsoft.com/office/drawing/2014/main" id="{5A1C4A13-90BF-4C18-AE75-3F89B8A1E583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5"/>
              </a:ext>
            </a:extLst>
          </a:blip>
          <a:srcRect/>
          <a:stretch/>
        </p:blipFill>
        <p:spPr>
          <a:xfrm>
            <a:off x="5363370" y="3186365"/>
            <a:ext cx="1558656" cy="2797001"/>
          </a:xfrm>
          <a:prstGeom prst="rect">
            <a:avLst/>
          </a:prstGeom>
          <a:effectLst>
            <a:softEdge rad="31750"/>
          </a:effectLst>
          <a:scene3d>
            <a:camera prst="orthographicFront">
              <a:rot lat="0" lon="20099960" rev="0"/>
            </a:camera>
            <a:lightRig rig="threePt" dir="t"/>
          </a:scene3d>
          <a:sp3d extrusionH="101600" prstMaterial="dkEdge">
            <a:extrusionClr>
              <a:schemeClr val="tx1">
                <a:lumMod val="85000"/>
                <a:lumOff val="15000"/>
              </a:schemeClr>
            </a:extrusionClr>
          </a:sp3d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D04794D9-E400-463D-AB08-71F3ACD2E80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bright="-20000" contrast="20000"/>
                    </a14:imgEffect>
                  </a14:imgLayer>
                </a14:imgProps>
              </a:ext>
            </a:extLst>
          </a:blip>
          <a:srcRect/>
          <a:stretch>
            <a:fillRect/>
          </a:stretch>
        </p:blipFill>
        <p:spPr>
          <a:xfrm>
            <a:off x="18287" y="0"/>
            <a:ext cx="12173713" cy="6858000"/>
          </a:xfrm>
          <a:custGeom>
            <a:avLst/>
            <a:gdLst>
              <a:gd name="connsiteX0" fmla="*/ 12173711 w 12173713"/>
              <a:gd name="connsiteY0" fmla="*/ 0 h 6858000"/>
              <a:gd name="connsiteX1" fmla="*/ 12173713 w 12173713"/>
              <a:gd name="connsiteY1" fmla="*/ 0 h 6858000"/>
              <a:gd name="connsiteX2" fmla="*/ 12173713 w 12173713"/>
              <a:gd name="connsiteY2" fmla="*/ 6858000 h 6858000"/>
              <a:gd name="connsiteX3" fmla="*/ 0 w 12173713"/>
              <a:gd name="connsiteY3" fmla="*/ 6858000 h 6858000"/>
              <a:gd name="connsiteX4" fmla="*/ 0 w 12173713"/>
              <a:gd name="connsiteY4" fmla="*/ 6857998 h 6858000"/>
              <a:gd name="connsiteX5" fmla="*/ 12173711 w 12173713"/>
              <a:gd name="connsiteY5" fmla="*/ 6857998 h 6858000"/>
              <a:gd name="connsiteX6" fmla="*/ 0 w 12173713"/>
              <a:gd name="connsiteY6" fmla="*/ 0 h 6858000"/>
              <a:gd name="connsiteX7" fmla="*/ 12173709 w 12173713"/>
              <a:gd name="connsiteY7" fmla="*/ 0 h 6858000"/>
              <a:gd name="connsiteX8" fmla="*/ 0 w 12173713"/>
              <a:gd name="connsiteY8" fmla="*/ 6847711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73713" h="6858000">
                <a:moveTo>
                  <a:pt x="12173711" y="0"/>
                </a:moveTo>
                <a:lnTo>
                  <a:pt x="12173713" y="0"/>
                </a:lnTo>
                <a:lnTo>
                  <a:pt x="12173713" y="6858000"/>
                </a:lnTo>
                <a:lnTo>
                  <a:pt x="0" y="6858000"/>
                </a:lnTo>
                <a:lnTo>
                  <a:pt x="0" y="6857998"/>
                </a:lnTo>
                <a:lnTo>
                  <a:pt x="12173711" y="6857998"/>
                </a:lnTo>
                <a:close/>
                <a:moveTo>
                  <a:pt x="0" y="0"/>
                </a:moveTo>
                <a:lnTo>
                  <a:pt x="12173709" y="0"/>
                </a:lnTo>
                <a:lnTo>
                  <a:pt x="0" y="6847711"/>
                </a:lnTo>
                <a:close/>
              </a:path>
            </a:pathLst>
          </a:custGeom>
          <a:effectLst>
            <a:softEdge rad="317500"/>
          </a:effec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513CBEA1-C09A-4402-950C-3A987C428076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29814" y="1174459"/>
            <a:ext cx="11588827" cy="4430184"/>
          </a:xfrm>
          <a:prstGeom prst="rect">
            <a:avLst/>
          </a:prstGeom>
          <a:effectLst>
            <a:glow rad="63500">
              <a:schemeClr val="bg1">
                <a:alpha val="40000"/>
              </a:schemeClr>
            </a:glow>
          </a:effectLst>
        </p:spPr>
      </p:pic>
    </p:spTree>
    <p:extLst>
      <p:ext uri="{BB962C8B-B14F-4D97-AF65-F5344CB8AC3E}">
        <p14:creationId xmlns:p14="http://schemas.microsoft.com/office/powerpoint/2010/main" val="22661650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picture containing building, indoor, ground&#10;&#10;Description automatically generated">
            <a:extLst>
              <a:ext uri="{FF2B5EF4-FFF2-40B4-BE49-F238E27FC236}">
                <a16:creationId xmlns:a16="http://schemas.microsoft.com/office/drawing/2014/main" id="{B554FD29-14F6-4F04-97ED-E0D2F43AB2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13" name="Group 12">
            <a:extLst>
              <a:ext uri="{FF2B5EF4-FFF2-40B4-BE49-F238E27FC236}">
                <a16:creationId xmlns:a16="http://schemas.microsoft.com/office/drawing/2014/main" id="{72300353-B265-43FC-B9BA-C03BF8FE3826}"/>
              </a:ext>
            </a:extLst>
          </p:cNvPr>
          <p:cNvGrpSpPr/>
          <p:nvPr/>
        </p:nvGrpSpPr>
        <p:grpSpPr>
          <a:xfrm>
            <a:off x="-1028" y="17885"/>
            <a:ext cx="12194056" cy="6858000"/>
            <a:chOff x="0" y="0"/>
            <a:chExt cx="12194056" cy="6858000"/>
          </a:xfrm>
        </p:grpSpPr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4F9B3B82-42D6-4841-852D-132B3D3E80A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0" y="0"/>
              <a:ext cx="12194056" cy="6858000"/>
            </a:xfrm>
            <a:prstGeom prst="rect">
              <a:avLst/>
            </a:prstGeom>
          </p:spPr>
        </p:pic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02BB1CA8-384A-4C22-A660-0E35C363D3F8}"/>
                </a:ext>
              </a:extLst>
            </p:cNvPr>
            <p:cNvSpPr/>
            <p:nvPr/>
          </p:nvSpPr>
          <p:spPr>
            <a:xfrm>
              <a:off x="0" y="0"/>
              <a:ext cx="12192000" cy="6858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85000"/>
                    <a:lumOff val="15000"/>
                    <a:alpha val="28000"/>
                  </a:schemeClr>
                </a:gs>
                <a:gs pos="39000">
                  <a:schemeClr val="tx1">
                    <a:lumMod val="95000"/>
                    <a:lumOff val="5000"/>
                    <a:alpha val="39000"/>
                  </a:schemeClr>
                </a:gs>
                <a:gs pos="80000">
                  <a:schemeClr val="tx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C7FFB78A-D884-4503-939F-4CDE7DA72FED}"/>
              </a:ext>
            </a:extLst>
          </p:cNvPr>
          <p:cNvGrpSpPr/>
          <p:nvPr/>
        </p:nvGrpSpPr>
        <p:grpSpPr>
          <a:xfrm>
            <a:off x="-1028" y="17885"/>
            <a:ext cx="12194056" cy="6858000"/>
            <a:chOff x="0" y="0"/>
            <a:chExt cx="12194056" cy="6858000"/>
          </a:xfrm>
        </p:grpSpPr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A5584100-70BA-4E14-8600-1FB51D95CC3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0" y="0"/>
              <a:ext cx="12194056" cy="6858000"/>
            </a:xfrm>
            <a:prstGeom prst="rect">
              <a:avLst/>
            </a:prstGeom>
          </p:spPr>
        </p:pic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7C5C8BB9-69A3-435B-81C4-F529C0ABF55B}"/>
                </a:ext>
              </a:extLst>
            </p:cNvPr>
            <p:cNvSpPr/>
            <p:nvPr/>
          </p:nvSpPr>
          <p:spPr>
            <a:xfrm>
              <a:off x="0" y="0"/>
              <a:ext cx="12192000" cy="6858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85000"/>
                    <a:lumOff val="15000"/>
                    <a:alpha val="28000"/>
                  </a:schemeClr>
                </a:gs>
                <a:gs pos="39000">
                  <a:schemeClr val="tx1">
                    <a:lumMod val="95000"/>
                    <a:lumOff val="5000"/>
                    <a:alpha val="39000"/>
                  </a:schemeClr>
                </a:gs>
                <a:gs pos="80000">
                  <a:schemeClr val="tx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pic>
        <p:nvPicPr>
          <p:cNvPr id="5" name="Picture 4" descr="A picture containing building, indoor, ground&#10;&#10;Description automatically generated">
            <a:extLst>
              <a:ext uri="{FF2B5EF4-FFF2-40B4-BE49-F238E27FC236}">
                <a16:creationId xmlns:a16="http://schemas.microsoft.com/office/drawing/2014/main" id="{77BBC716-A949-4B68-98D8-5084CE708E6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24580" y="17885"/>
            <a:ext cx="12192000" cy="6857999"/>
          </a:xfrm>
          <a:prstGeom prst="rect">
            <a:avLst/>
          </a:prstGeom>
        </p:spPr>
      </p:pic>
      <p:grpSp>
        <p:nvGrpSpPr>
          <p:cNvPr id="34" name="Group 33">
            <a:extLst>
              <a:ext uri="{FF2B5EF4-FFF2-40B4-BE49-F238E27FC236}">
                <a16:creationId xmlns:a16="http://schemas.microsoft.com/office/drawing/2014/main" id="{278248C7-1A38-41BC-AC2A-3E965E1D8C44}"/>
              </a:ext>
            </a:extLst>
          </p:cNvPr>
          <p:cNvGrpSpPr/>
          <p:nvPr/>
        </p:nvGrpSpPr>
        <p:grpSpPr>
          <a:xfrm>
            <a:off x="2098278" y="5302371"/>
            <a:ext cx="1652685" cy="1390922"/>
            <a:chOff x="2098278" y="5302371"/>
            <a:chExt cx="1652685" cy="1390922"/>
          </a:xfrm>
        </p:grpSpPr>
        <p:cxnSp>
          <p:nvCxnSpPr>
            <p:cNvPr id="35" name="Straight Connector 34">
              <a:extLst>
                <a:ext uri="{FF2B5EF4-FFF2-40B4-BE49-F238E27FC236}">
                  <a16:creationId xmlns:a16="http://schemas.microsoft.com/office/drawing/2014/main" id="{30984882-3D69-48AA-8628-52D31A9E18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51899" y="5341459"/>
              <a:ext cx="13986" cy="131288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E3EADF40-241C-4B44-AA71-A576426A9577}"/>
                </a:ext>
              </a:extLst>
            </p:cNvPr>
            <p:cNvGrpSpPr/>
            <p:nvPr/>
          </p:nvGrpSpPr>
          <p:grpSpPr>
            <a:xfrm>
              <a:off x="2098278" y="5302371"/>
              <a:ext cx="1652685" cy="1390922"/>
              <a:chOff x="2832421" y="3044101"/>
              <a:chExt cx="1652685" cy="1390922"/>
            </a:xfrm>
          </p:grpSpPr>
          <p:pic>
            <p:nvPicPr>
              <p:cNvPr id="37" name="Picture 36">
                <a:extLst>
                  <a:ext uri="{FF2B5EF4-FFF2-40B4-BE49-F238E27FC236}">
                    <a16:creationId xmlns:a16="http://schemas.microsoft.com/office/drawing/2014/main" id="{14F8ABD4-803E-4219-9616-1F34F4D12BA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2832421" y="3121631"/>
                <a:ext cx="1652685" cy="1313392"/>
              </a:xfrm>
              <a:prstGeom prst="rect">
                <a:avLst/>
              </a:prstGeom>
            </p:spPr>
          </p:pic>
          <p:grpSp>
            <p:nvGrpSpPr>
              <p:cNvPr id="38" name="Group 37">
                <a:extLst>
                  <a:ext uri="{FF2B5EF4-FFF2-40B4-BE49-F238E27FC236}">
                    <a16:creationId xmlns:a16="http://schemas.microsoft.com/office/drawing/2014/main" id="{D29C54C4-1843-4860-81EE-5F81AC07592B}"/>
                  </a:ext>
                </a:extLst>
              </p:cNvPr>
              <p:cNvGrpSpPr/>
              <p:nvPr/>
            </p:nvGrpSpPr>
            <p:grpSpPr>
              <a:xfrm>
                <a:off x="3591219" y="3480900"/>
                <a:ext cx="392271" cy="213481"/>
                <a:chOff x="1587718" y="3743222"/>
                <a:chExt cx="485774" cy="279639"/>
              </a:xfrm>
              <a:gradFill flip="none" rotWithShape="1">
                <a:gsLst>
                  <a:gs pos="0">
                    <a:srgbClr val="655311"/>
                  </a:gs>
                  <a:gs pos="50000">
                    <a:srgbClr val="DAB83A">
                      <a:shade val="67500"/>
                      <a:satMod val="115000"/>
                    </a:srgbClr>
                  </a:gs>
                  <a:gs pos="100000">
                    <a:srgbClr val="EED26C"/>
                  </a:gs>
                </a:gsLst>
                <a:lin ang="10800000" scaled="1"/>
                <a:tileRect/>
              </a:gradFill>
            </p:grpSpPr>
            <p:sp>
              <p:nvSpPr>
                <p:cNvPr id="47" name="Freeform: Shape 46">
                  <a:extLst>
                    <a:ext uri="{FF2B5EF4-FFF2-40B4-BE49-F238E27FC236}">
                      <a16:creationId xmlns:a16="http://schemas.microsoft.com/office/drawing/2014/main" id="{D558220D-C895-47BE-8D10-6B2EA503FC3E}"/>
                    </a:ext>
                  </a:extLst>
                </p:cNvPr>
                <p:cNvSpPr/>
                <p:nvPr/>
              </p:nvSpPr>
              <p:spPr>
                <a:xfrm>
                  <a:off x="1587718" y="3743222"/>
                  <a:ext cx="485500" cy="279639"/>
                </a:xfrm>
                <a:custGeom>
                  <a:avLst/>
                  <a:gdLst>
                    <a:gd name="connsiteX0" fmla="*/ 113763 w 322227"/>
                    <a:gd name="connsiteY0" fmla="*/ 14663 h 190309"/>
                    <a:gd name="connsiteX1" fmla="*/ 90074 w 322227"/>
                    <a:gd name="connsiteY1" fmla="*/ 450 h 190309"/>
                    <a:gd name="connsiteX2" fmla="*/ 80598 w 322227"/>
                    <a:gd name="connsiteY2" fmla="*/ 14663 h 190309"/>
                    <a:gd name="connsiteX3" fmla="*/ 37957 w 322227"/>
                    <a:gd name="connsiteY3" fmla="*/ 24139 h 190309"/>
                    <a:gd name="connsiteX4" fmla="*/ 33220 w 322227"/>
                    <a:gd name="connsiteY4" fmla="*/ 38353 h 190309"/>
                    <a:gd name="connsiteX5" fmla="*/ 19006 w 322227"/>
                    <a:gd name="connsiteY5" fmla="*/ 43090 h 190309"/>
                    <a:gd name="connsiteX6" fmla="*/ 4793 w 322227"/>
                    <a:gd name="connsiteY6" fmla="*/ 52566 h 190309"/>
                    <a:gd name="connsiteX7" fmla="*/ 4793 w 322227"/>
                    <a:gd name="connsiteY7" fmla="*/ 137847 h 190309"/>
                    <a:gd name="connsiteX8" fmla="*/ 19006 w 322227"/>
                    <a:gd name="connsiteY8" fmla="*/ 133109 h 190309"/>
                    <a:gd name="connsiteX9" fmla="*/ 37957 w 322227"/>
                    <a:gd name="connsiteY9" fmla="*/ 104682 h 190309"/>
                    <a:gd name="connsiteX10" fmla="*/ 47433 w 322227"/>
                    <a:gd name="connsiteY10" fmla="*/ 90469 h 190309"/>
                    <a:gd name="connsiteX11" fmla="*/ 61647 w 322227"/>
                    <a:gd name="connsiteY11" fmla="*/ 95206 h 190309"/>
                    <a:gd name="connsiteX12" fmla="*/ 66384 w 322227"/>
                    <a:gd name="connsiteY12" fmla="*/ 137847 h 190309"/>
                    <a:gd name="connsiteX13" fmla="*/ 61647 w 322227"/>
                    <a:gd name="connsiteY13" fmla="*/ 152060 h 190309"/>
                    <a:gd name="connsiteX14" fmla="*/ 94811 w 322227"/>
                    <a:gd name="connsiteY14" fmla="*/ 171012 h 190309"/>
                    <a:gd name="connsiteX15" fmla="*/ 99549 w 322227"/>
                    <a:gd name="connsiteY15" fmla="*/ 156798 h 190309"/>
                    <a:gd name="connsiteX16" fmla="*/ 104287 w 322227"/>
                    <a:gd name="connsiteY16" fmla="*/ 123633 h 190309"/>
                    <a:gd name="connsiteX17" fmla="*/ 118500 w 322227"/>
                    <a:gd name="connsiteY17" fmla="*/ 114158 h 190309"/>
                    <a:gd name="connsiteX18" fmla="*/ 127976 w 322227"/>
                    <a:gd name="connsiteY18" fmla="*/ 128371 h 190309"/>
                    <a:gd name="connsiteX19" fmla="*/ 146927 w 322227"/>
                    <a:gd name="connsiteY19" fmla="*/ 147322 h 190309"/>
                    <a:gd name="connsiteX20" fmla="*/ 165879 w 322227"/>
                    <a:gd name="connsiteY20" fmla="*/ 166274 h 190309"/>
                    <a:gd name="connsiteX21" fmla="*/ 175354 w 322227"/>
                    <a:gd name="connsiteY21" fmla="*/ 152060 h 190309"/>
                    <a:gd name="connsiteX22" fmla="*/ 180092 w 322227"/>
                    <a:gd name="connsiteY22" fmla="*/ 133109 h 190309"/>
                    <a:gd name="connsiteX23" fmla="*/ 194306 w 322227"/>
                    <a:gd name="connsiteY23" fmla="*/ 118896 h 190309"/>
                    <a:gd name="connsiteX24" fmla="*/ 208519 w 322227"/>
                    <a:gd name="connsiteY24" fmla="*/ 128371 h 190309"/>
                    <a:gd name="connsiteX25" fmla="*/ 227470 w 322227"/>
                    <a:gd name="connsiteY25" fmla="*/ 185225 h 190309"/>
                    <a:gd name="connsiteX26" fmla="*/ 227470 w 322227"/>
                    <a:gd name="connsiteY26" fmla="*/ 137847 h 190309"/>
                    <a:gd name="connsiteX27" fmla="*/ 232208 w 322227"/>
                    <a:gd name="connsiteY27" fmla="*/ 118896 h 190309"/>
                    <a:gd name="connsiteX28" fmla="*/ 246422 w 322227"/>
                    <a:gd name="connsiteY28" fmla="*/ 128371 h 190309"/>
                    <a:gd name="connsiteX29" fmla="*/ 265373 w 322227"/>
                    <a:gd name="connsiteY29" fmla="*/ 137847 h 190309"/>
                    <a:gd name="connsiteX30" fmla="*/ 270111 w 322227"/>
                    <a:gd name="connsiteY30" fmla="*/ 118896 h 190309"/>
                    <a:gd name="connsiteX31" fmla="*/ 279586 w 322227"/>
                    <a:gd name="connsiteY31" fmla="*/ 147322 h 190309"/>
                    <a:gd name="connsiteX32" fmla="*/ 284324 w 322227"/>
                    <a:gd name="connsiteY32" fmla="*/ 161536 h 190309"/>
                    <a:gd name="connsiteX33" fmla="*/ 289062 w 322227"/>
                    <a:gd name="connsiteY33" fmla="*/ 175749 h 190309"/>
                    <a:gd name="connsiteX34" fmla="*/ 293800 w 322227"/>
                    <a:gd name="connsiteY34" fmla="*/ 189963 h 190309"/>
                    <a:gd name="connsiteX35" fmla="*/ 312751 w 322227"/>
                    <a:gd name="connsiteY35" fmla="*/ 147322 h 190309"/>
                    <a:gd name="connsiteX36" fmla="*/ 317489 w 322227"/>
                    <a:gd name="connsiteY36" fmla="*/ 133109 h 190309"/>
                    <a:gd name="connsiteX37" fmla="*/ 322227 w 322227"/>
                    <a:gd name="connsiteY37" fmla="*/ 118896 h 190309"/>
                    <a:gd name="connsiteX38" fmla="*/ 308013 w 322227"/>
                    <a:gd name="connsiteY38" fmla="*/ 38353 h 190309"/>
                    <a:gd name="connsiteX39" fmla="*/ 293800 w 322227"/>
                    <a:gd name="connsiteY39" fmla="*/ 33615 h 190309"/>
                    <a:gd name="connsiteX40" fmla="*/ 284324 w 322227"/>
                    <a:gd name="connsiteY40" fmla="*/ 19401 h 190309"/>
                    <a:gd name="connsiteX41" fmla="*/ 217995 w 322227"/>
                    <a:gd name="connsiteY41" fmla="*/ 14663 h 190309"/>
                    <a:gd name="connsiteX42" fmla="*/ 184830 w 322227"/>
                    <a:gd name="connsiteY42" fmla="*/ 9926 h 190309"/>
                    <a:gd name="connsiteX43" fmla="*/ 170617 w 322227"/>
                    <a:gd name="connsiteY43" fmla="*/ 450 h 190309"/>
                    <a:gd name="connsiteX44" fmla="*/ 113763 w 322227"/>
                    <a:gd name="connsiteY44" fmla="*/ 14663 h 190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322227" h="190309">
                      <a:moveTo>
                        <a:pt x="113763" y="14663"/>
                      </a:moveTo>
                      <a:cubicBezTo>
                        <a:pt x="100339" y="14663"/>
                        <a:pt x="99283" y="450"/>
                        <a:pt x="90074" y="450"/>
                      </a:cubicBezTo>
                      <a:cubicBezTo>
                        <a:pt x="84380" y="450"/>
                        <a:pt x="85044" y="11106"/>
                        <a:pt x="80598" y="14663"/>
                      </a:cubicBezTo>
                      <a:cubicBezTo>
                        <a:pt x="74459" y="19574"/>
                        <a:pt x="38249" y="24090"/>
                        <a:pt x="37957" y="24139"/>
                      </a:cubicBezTo>
                      <a:cubicBezTo>
                        <a:pt x="36378" y="28877"/>
                        <a:pt x="36751" y="34822"/>
                        <a:pt x="33220" y="38353"/>
                      </a:cubicBezTo>
                      <a:cubicBezTo>
                        <a:pt x="29689" y="41884"/>
                        <a:pt x="23473" y="40857"/>
                        <a:pt x="19006" y="43090"/>
                      </a:cubicBezTo>
                      <a:cubicBezTo>
                        <a:pt x="13913" y="45636"/>
                        <a:pt x="9531" y="49407"/>
                        <a:pt x="4793" y="52566"/>
                      </a:cubicBezTo>
                      <a:cubicBezTo>
                        <a:pt x="3996" y="61335"/>
                        <a:pt x="-5582" y="122284"/>
                        <a:pt x="4793" y="137847"/>
                      </a:cubicBezTo>
                      <a:cubicBezTo>
                        <a:pt x="7563" y="142002"/>
                        <a:pt x="14268" y="134688"/>
                        <a:pt x="19006" y="133109"/>
                      </a:cubicBezTo>
                      <a:lnTo>
                        <a:pt x="37957" y="104682"/>
                      </a:lnTo>
                      <a:lnTo>
                        <a:pt x="47433" y="90469"/>
                      </a:lnTo>
                      <a:cubicBezTo>
                        <a:pt x="52171" y="92048"/>
                        <a:pt x="57747" y="92086"/>
                        <a:pt x="61647" y="95206"/>
                      </a:cubicBezTo>
                      <a:cubicBezTo>
                        <a:pt x="77454" y="107852"/>
                        <a:pt x="70364" y="119934"/>
                        <a:pt x="66384" y="137847"/>
                      </a:cubicBezTo>
                      <a:cubicBezTo>
                        <a:pt x="65301" y="142722"/>
                        <a:pt x="63226" y="147322"/>
                        <a:pt x="61647" y="152060"/>
                      </a:cubicBezTo>
                      <a:cubicBezTo>
                        <a:pt x="67034" y="168225"/>
                        <a:pt x="66049" y="179230"/>
                        <a:pt x="94811" y="171012"/>
                      </a:cubicBezTo>
                      <a:cubicBezTo>
                        <a:pt x="99613" y="169640"/>
                        <a:pt x="97970" y="161536"/>
                        <a:pt x="99549" y="156798"/>
                      </a:cubicBezTo>
                      <a:cubicBezTo>
                        <a:pt x="101128" y="145743"/>
                        <a:pt x="99752" y="133838"/>
                        <a:pt x="104287" y="123633"/>
                      </a:cubicBezTo>
                      <a:cubicBezTo>
                        <a:pt x="106600" y="118430"/>
                        <a:pt x="112917" y="113041"/>
                        <a:pt x="118500" y="114158"/>
                      </a:cubicBezTo>
                      <a:cubicBezTo>
                        <a:pt x="124084" y="115275"/>
                        <a:pt x="124817" y="123633"/>
                        <a:pt x="127976" y="128371"/>
                      </a:cubicBezTo>
                      <a:cubicBezTo>
                        <a:pt x="140611" y="166277"/>
                        <a:pt x="121658" y="122053"/>
                        <a:pt x="146927" y="147322"/>
                      </a:cubicBezTo>
                      <a:cubicBezTo>
                        <a:pt x="172196" y="172591"/>
                        <a:pt x="127975" y="153639"/>
                        <a:pt x="165879" y="166274"/>
                      </a:cubicBezTo>
                      <a:cubicBezTo>
                        <a:pt x="169037" y="161536"/>
                        <a:pt x="173111" y="157294"/>
                        <a:pt x="175354" y="152060"/>
                      </a:cubicBezTo>
                      <a:cubicBezTo>
                        <a:pt x="177919" y="146075"/>
                        <a:pt x="176861" y="138762"/>
                        <a:pt x="180092" y="133109"/>
                      </a:cubicBezTo>
                      <a:cubicBezTo>
                        <a:pt x="183416" y="127292"/>
                        <a:pt x="189568" y="123634"/>
                        <a:pt x="194306" y="118896"/>
                      </a:cubicBezTo>
                      <a:cubicBezTo>
                        <a:pt x="199044" y="122054"/>
                        <a:pt x="207052" y="122869"/>
                        <a:pt x="208519" y="128371"/>
                      </a:cubicBezTo>
                      <a:cubicBezTo>
                        <a:pt x="225240" y="191075"/>
                        <a:pt x="190909" y="197413"/>
                        <a:pt x="227470" y="185225"/>
                      </a:cubicBezTo>
                      <a:cubicBezTo>
                        <a:pt x="238174" y="153114"/>
                        <a:pt x="227470" y="192287"/>
                        <a:pt x="227470" y="137847"/>
                      </a:cubicBezTo>
                      <a:cubicBezTo>
                        <a:pt x="227470" y="131336"/>
                        <a:pt x="230629" y="125213"/>
                        <a:pt x="232208" y="118896"/>
                      </a:cubicBezTo>
                      <a:cubicBezTo>
                        <a:pt x="236946" y="122054"/>
                        <a:pt x="243263" y="123633"/>
                        <a:pt x="246422" y="128371"/>
                      </a:cubicBezTo>
                      <a:cubicBezTo>
                        <a:pt x="259602" y="148139"/>
                        <a:pt x="239568" y="155050"/>
                        <a:pt x="265373" y="137847"/>
                      </a:cubicBezTo>
                      <a:cubicBezTo>
                        <a:pt x="266952" y="131530"/>
                        <a:pt x="264693" y="115284"/>
                        <a:pt x="270111" y="118896"/>
                      </a:cubicBezTo>
                      <a:cubicBezTo>
                        <a:pt x="278421" y="124436"/>
                        <a:pt x="276428" y="137847"/>
                        <a:pt x="279586" y="147322"/>
                      </a:cubicBezTo>
                      <a:lnTo>
                        <a:pt x="284324" y="161536"/>
                      </a:lnTo>
                      <a:lnTo>
                        <a:pt x="289062" y="175749"/>
                      </a:lnTo>
                      <a:lnTo>
                        <a:pt x="293800" y="189963"/>
                      </a:lnTo>
                      <a:cubicBezTo>
                        <a:pt x="308817" y="167437"/>
                        <a:pt x="301474" y="181153"/>
                        <a:pt x="312751" y="147322"/>
                      </a:cubicBezTo>
                      <a:lnTo>
                        <a:pt x="317489" y="133109"/>
                      </a:lnTo>
                      <a:lnTo>
                        <a:pt x="322227" y="118896"/>
                      </a:lnTo>
                      <a:cubicBezTo>
                        <a:pt x="322065" y="117436"/>
                        <a:pt x="315481" y="40843"/>
                        <a:pt x="308013" y="38353"/>
                      </a:cubicBezTo>
                      <a:lnTo>
                        <a:pt x="293800" y="33615"/>
                      </a:lnTo>
                      <a:cubicBezTo>
                        <a:pt x="290641" y="28877"/>
                        <a:pt x="288351" y="23428"/>
                        <a:pt x="284324" y="19401"/>
                      </a:cubicBezTo>
                      <a:cubicBezTo>
                        <a:pt x="264375" y="-548"/>
                        <a:pt x="248888" y="11855"/>
                        <a:pt x="217995" y="14663"/>
                      </a:cubicBezTo>
                      <a:cubicBezTo>
                        <a:pt x="206940" y="13084"/>
                        <a:pt x="195526" y="13135"/>
                        <a:pt x="184830" y="9926"/>
                      </a:cubicBezTo>
                      <a:cubicBezTo>
                        <a:pt x="179376" y="8290"/>
                        <a:pt x="176300" y="805"/>
                        <a:pt x="170617" y="450"/>
                      </a:cubicBezTo>
                      <a:cubicBezTo>
                        <a:pt x="115173" y="-3015"/>
                        <a:pt x="127187" y="14663"/>
                        <a:pt x="113763" y="146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48" name="Freeform: Shape 47">
                  <a:extLst>
                    <a:ext uri="{FF2B5EF4-FFF2-40B4-BE49-F238E27FC236}">
                      <a16:creationId xmlns:a16="http://schemas.microsoft.com/office/drawing/2014/main" id="{A3B4E50B-2C33-47E0-BD39-19D4248E1632}"/>
                    </a:ext>
                  </a:extLst>
                </p:cNvPr>
                <p:cNvSpPr/>
                <p:nvPr/>
              </p:nvSpPr>
              <p:spPr>
                <a:xfrm flipH="1">
                  <a:off x="1598885" y="3753671"/>
                  <a:ext cx="474607" cy="164240"/>
                </a:xfrm>
                <a:custGeom>
                  <a:avLst/>
                  <a:gdLst>
                    <a:gd name="connsiteX0" fmla="*/ 113763 w 322227"/>
                    <a:gd name="connsiteY0" fmla="*/ 14663 h 190309"/>
                    <a:gd name="connsiteX1" fmla="*/ 90074 w 322227"/>
                    <a:gd name="connsiteY1" fmla="*/ 450 h 190309"/>
                    <a:gd name="connsiteX2" fmla="*/ 80598 w 322227"/>
                    <a:gd name="connsiteY2" fmla="*/ 14663 h 190309"/>
                    <a:gd name="connsiteX3" fmla="*/ 37957 w 322227"/>
                    <a:gd name="connsiteY3" fmla="*/ 24139 h 190309"/>
                    <a:gd name="connsiteX4" fmla="*/ 33220 w 322227"/>
                    <a:gd name="connsiteY4" fmla="*/ 38353 h 190309"/>
                    <a:gd name="connsiteX5" fmla="*/ 19006 w 322227"/>
                    <a:gd name="connsiteY5" fmla="*/ 43090 h 190309"/>
                    <a:gd name="connsiteX6" fmla="*/ 4793 w 322227"/>
                    <a:gd name="connsiteY6" fmla="*/ 52566 h 190309"/>
                    <a:gd name="connsiteX7" fmla="*/ 4793 w 322227"/>
                    <a:gd name="connsiteY7" fmla="*/ 137847 h 190309"/>
                    <a:gd name="connsiteX8" fmla="*/ 19006 w 322227"/>
                    <a:gd name="connsiteY8" fmla="*/ 133109 h 190309"/>
                    <a:gd name="connsiteX9" fmla="*/ 37957 w 322227"/>
                    <a:gd name="connsiteY9" fmla="*/ 104682 h 190309"/>
                    <a:gd name="connsiteX10" fmla="*/ 47433 w 322227"/>
                    <a:gd name="connsiteY10" fmla="*/ 90469 h 190309"/>
                    <a:gd name="connsiteX11" fmla="*/ 61647 w 322227"/>
                    <a:gd name="connsiteY11" fmla="*/ 95206 h 190309"/>
                    <a:gd name="connsiteX12" fmla="*/ 66384 w 322227"/>
                    <a:gd name="connsiteY12" fmla="*/ 137847 h 190309"/>
                    <a:gd name="connsiteX13" fmla="*/ 61647 w 322227"/>
                    <a:gd name="connsiteY13" fmla="*/ 152060 h 190309"/>
                    <a:gd name="connsiteX14" fmla="*/ 94811 w 322227"/>
                    <a:gd name="connsiteY14" fmla="*/ 171012 h 190309"/>
                    <a:gd name="connsiteX15" fmla="*/ 99549 w 322227"/>
                    <a:gd name="connsiteY15" fmla="*/ 156798 h 190309"/>
                    <a:gd name="connsiteX16" fmla="*/ 104287 w 322227"/>
                    <a:gd name="connsiteY16" fmla="*/ 123633 h 190309"/>
                    <a:gd name="connsiteX17" fmla="*/ 118500 w 322227"/>
                    <a:gd name="connsiteY17" fmla="*/ 114158 h 190309"/>
                    <a:gd name="connsiteX18" fmla="*/ 127976 w 322227"/>
                    <a:gd name="connsiteY18" fmla="*/ 128371 h 190309"/>
                    <a:gd name="connsiteX19" fmla="*/ 146927 w 322227"/>
                    <a:gd name="connsiteY19" fmla="*/ 147322 h 190309"/>
                    <a:gd name="connsiteX20" fmla="*/ 165879 w 322227"/>
                    <a:gd name="connsiteY20" fmla="*/ 166274 h 190309"/>
                    <a:gd name="connsiteX21" fmla="*/ 175354 w 322227"/>
                    <a:gd name="connsiteY21" fmla="*/ 152060 h 190309"/>
                    <a:gd name="connsiteX22" fmla="*/ 180092 w 322227"/>
                    <a:gd name="connsiteY22" fmla="*/ 133109 h 190309"/>
                    <a:gd name="connsiteX23" fmla="*/ 194306 w 322227"/>
                    <a:gd name="connsiteY23" fmla="*/ 118896 h 190309"/>
                    <a:gd name="connsiteX24" fmla="*/ 208519 w 322227"/>
                    <a:gd name="connsiteY24" fmla="*/ 128371 h 190309"/>
                    <a:gd name="connsiteX25" fmla="*/ 227470 w 322227"/>
                    <a:gd name="connsiteY25" fmla="*/ 185225 h 190309"/>
                    <a:gd name="connsiteX26" fmla="*/ 227470 w 322227"/>
                    <a:gd name="connsiteY26" fmla="*/ 137847 h 190309"/>
                    <a:gd name="connsiteX27" fmla="*/ 232208 w 322227"/>
                    <a:gd name="connsiteY27" fmla="*/ 118896 h 190309"/>
                    <a:gd name="connsiteX28" fmla="*/ 246422 w 322227"/>
                    <a:gd name="connsiteY28" fmla="*/ 128371 h 190309"/>
                    <a:gd name="connsiteX29" fmla="*/ 265373 w 322227"/>
                    <a:gd name="connsiteY29" fmla="*/ 137847 h 190309"/>
                    <a:gd name="connsiteX30" fmla="*/ 270111 w 322227"/>
                    <a:gd name="connsiteY30" fmla="*/ 118896 h 190309"/>
                    <a:gd name="connsiteX31" fmla="*/ 279586 w 322227"/>
                    <a:gd name="connsiteY31" fmla="*/ 147322 h 190309"/>
                    <a:gd name="connsiteX32" fmla="*/ 284324 w 322227"/>
                    <a:gd name="connsiteY32" fmla="*/ 161536 h 190309"/>
                    <a:gd name="connsiteX33" fmla="*/ 289062 w 322227"/>
                    <a:gd name="connsiteY33" fmla="*/ 175749 h 190309"/>
                    <a:gd name="connsiteX34" fmla="*/ 293800 w 322227"/>
                    <a:gd name="connsiteY34" fmla="*/ 189963 h 190309"/>
                    <a:gd name="connsiteX35" fmla="*/ 312751 w 322227"/>
                    <a:gd name="connsiteY35" fmla="*/ 147322 h 190309"/>
                    <a:gd name="connsiteX36" fmla="*/ 317489 w 322227"/>
                    <a:gd name="connsiteY36" fmla="*/ 133109 h 190309"/>
                    <a:gd name="connsiteX37" fmla="*/ 322227 w 322227"/>
                    <a:gd name="connsiteY37" fmla="*/ 118896 h 190309"/>
                    <a:gd name="connsiteX38" fmla="*/ 308013 w 322227"/>
                    <a:gd name="connsiteY38" fmla="*/ 38353 h 190309"/>
                    <a:gd name="connsiteX39" fmla="*/ 293800 w 322227"/>
                    <a:gd name="connsiteY39" fmla="*/ 33615 h 190309"/>
                    <a:gd name="connsiteX40" fmla="*/ 284324 w 322227"/>
                    <a:gd name="connsiteY40" fmla="*/ 19401 h 190309"/>
                    <a:gd name="connsiteX41" fmla="*/ 217995 w 322227"/>
                    <a:gd name="connsiteY41" fmla="*/ 14663 h 190309"/>
                    <a:gd name="connsiteX42" fmla="*/ 184830 w 322227"/>
                    <a:gd name="connsiteY42" fmla="*/ 9926 h 190309"/>
                    <a:gd name="connsiteX43" fmla="*/ 170617 w 322227"/>
                    <a:gd name="connsiteY43" fmla="*/ 450 h 190309"/>
                    <a:gd name="connsiteX44" fmla="*/ 113763 w 322227"/>
                    <a:gd name="connsiteY44" fmla="*/ 14663 h 190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322227" h="190309">
                      <a:moveTo>
                        <a:pt x="113763" y="14663"/>
                      </a:moveTo>
                      <a:cubicBezTo>
                        <a:pt x="100339" y="14663"/>
                        <a:pt x="99283" y="450"/>
                        <a:pt x="90074" y="450"/>
                      </a:cubicBezTo>
                      <a:cubicBezTo>
                        <a:pt x="84380" y="450"/>
                        <a:pt x="85044" y="11106"/>
                        <a:pt x="80598" y="14663"/>
                      </a:cubicBezTo>
                      <a:cubicBezTo>
                        <a:pt x="74459" y="19574"/>
                        <a:pt x="38249" y="24090"/>
                        <a:pt x="37957" y="24139"/>
                      </a:cubicBezTo>
                      <a:cubicBezTo>
                        <a:pt x="36378" y="28877"/>
                        <a:pt x="36751" y="34822"/>
                        <a:pt x="33220" y="38353"/>
                      </a:cubicBezTo>
                      <a:cubicBezTo>
                        <a:pt x="29689" y="41884"/>
                        <a:pt x="23473" y="40857"/>
                        <a:pt x="19006" y="43090"/>
                      </a:cubicBezTo>
                      <a:cubicBezTo>
                        <a:pt x="13913" y="45636"/>
                        <a:pt x="9531" y="49407"/>
                        <a:pt x="4793" y="52566"/>
                      </a:cubicBezTo>
                      <a:cubicBezTo>
                        <a:pt x="3996" y="61335"/>
                        <a:pt x="-5582" y="122284"/>
                        <a:pt x="4793" y="137847"/>
                      </a:cubicBezTo>
                      <a:cubicBezTo>
                        <a:pt x="7563" y="142002"/>
                        <a:pt x="14268" y="134688"/>
                        <a:pt x="19006" y="133109"/>
                      </a:cubicBezTo>
                      <a:lnTo>
                        <a:pt x="37957" y="104682"/>
                      </a:lnTo>
                      <a:lnTo>
                        <a:pt x="47433" y="90469"/>
                      </a:lnTo>
                      <a:cubicBezTo>
                        <a:pt x="52171" y="92048"/>
                        <a:pt x="57747" y="92086"/>
                        <a:pt x="61647" y="95206"/>
                      </a:cubicBezTo>
                      <a:cubicBezTo>
                        <a:pt x="77454" y="107852"/>
                        <a:pt x="70364" y="119934"/>
                        <a:pt x="66384" y="137847"/>
                      </a:cubicBezTo>
                      <a:cubicBezTo>
                        <a:pt x="65301" y="142722"/>
                        <a:pt x="63226" y="147322"/>
                        <a:pt x="61647" y="152060"/>
                      </a:cubicBezTo>
                      <a:cubicBezTo>
                        <a:pt x="67034" y="168225"/>
                        <a:pt x="66049" y="179230"/>
                        <a:pt x="94811" y="171012"/>
                      </a:cubicBezTo>
                      <a:cubicBezTo>
                        <a:pt x="99613" y="169640"/>
                        <a:pt x="97970" y="161536"/>
                        <a:pt x="99549" y="156798"/>
                      </a:cubicBezTo>
                      <a:cubicBezTo>
                        <a:pt x="101128" y="145743"/>
                        <a:pt x="99752" y="133838"/>
                        <a:pt x="104287" y="123633"/>
                      </a:cubicBezTo>
                      <a:cubicBezTo>
                        <a:pt x="106600" y="118430"/>
                        <a:pt x="112917" y="113041"/>
                        <a:pt x="118500" y="114158"/>
                      </a:cubicBezTo>
                      <a:cubicBezTo>
                        <a:pt x="124084" y="115275"/>
                        <a:pt x="124817" y="123633"/>
                        <a:pt x="127976" y="128371"/>
                      </a:cubicBezTo>
                      <a:cubicBezTo>
                        <a:pt x="140611" y="166277"/>
                        <a:pt x="121658" y="122053"/>
                        <a:pt x="146927" y="147322"/>
                      </a:cubicBezTo>
                      <a:cubicBezTo>
                        <a:pt x="172196" y="172591"/>
                        <a:pt x="127975" y="153639"/>
                        <a:pt x="165879" y="166274"/>
                      </a:cubicBezTo>
                      <a:cubicBezTo>
                        <a:pt x="169037" y="161536"/>
                        <a:pt x="173111" y="157294"/>
                        <a:pt x="175354" y="152060"/>
                      </a:cubicBezTo>
                      <a:cubicBezTo>
                        <a:pt x="177919" y="146075"/>
                        <a:pt x="176861" y="138762"/>
                        <a:pt x="180092" y="133109"/>
                      </a:cubicBezTo>
                      <a:cubicBezTo>
                        <a:pt x="183416" y="127292"/>
                        <a:pt x="189568" y="123634"/>
                        <a:pt x="194306" y="118896"/>
                      </a:cubicBezTo>
                      <a:cubicBezTo>
                        <a:pt x="199044" y="122054"/>
                        <a:pt x="207052" y="122869"/>
                        <a:pt x="208519" y="128371"/>
                      </a:cubicBezTo>
                      <a:cubicBezTo>
                        <a:pt x="225240" y="191075"/>
                        <a:pt x="190909" y="197413"/>
                        <a:pt x="227470" y="185225"/>
                      </a:cubicBezTo>
                      <a:cubicBezTo>
                        <a:pt x="238174" y="153114"/>
                        <a:pt x="227470" y="192287"/>
                        <a:pt x="227470" y="137847"/>
                      </a:cubicBezTo>
                      <a:cubicBezTo>
                        <a:pt x="227470" y="131336"/>
                        <a:pt x="230629" y="125213"/>
                        <a:pt x="232208" y="118896"/>
                      </a:cubicBezTo>
                      <a:cubicBezTo>
                        <a:pt x="236946" y="122054"/>
                        <a:pt x="243263" y="123633"/>
                        <a:pt x="246422" y="128371"/>
                      </a:cubicBezTo>
                      <a:cubicBezTo>
                        <a:pt x="259602" y="148139"/>
                        <a:pt x="239568" y="155050"/>
                        <a:pt x="265373" y="137847"/>
                      </a:cubicBezTo>
                      <a:cubicBezTo>
                        <a:pt x="266952" y="131530"/>
                        <a:pt x="264693" y="115284"/>
                        <a:pt x="270111" y="118896"/>
                      </a:cubicBezTo>
                      <a:cubicBezTo>
                        <a:pt x="278421" y="124436"/>
                        <a:pt x="276428" y="137847"/>
                        <a:pt x="279586" y="147322"/>
                      </a:cubicBezTo>
                      <a:lnTo>
                        <a:pt x="284324" y="161536"/>
                      </a:lnTo>
                      <a:lnTo>
                        <a:pt x="289062" y="175749"/>
                      </a:lnTo>
                      <a:lnTo>
                        <a:pt x="293800" y="189963"/>
                      </a:lnTo>
                      <a:cubicBezTo>
                        <a:pt x="308817" y="167437"/>
                        <a:pt x="301474" y="181153"/>
                        <a:pt x="312751" y="147322"/>
                      </a:cubicBezTo>
                      <a:lnTo>
                        <a:pt x="317489" y="133109"/>
                      </a:lnTo>
                      <a:lnTo>
                        <a:pt x="322227" y="118896"/>
                      </a:lnTo>
                      <a:cubicBezTo>
                        <a:pt x="322065" y="117436"/>
                        <a:pt x="315481" y="40843"/>
                        <a:pt x="308013" y="38353"/>
                      </a:cubicBezTo>
                      <a:lnTo>
                        <a:pt x="293800" y="33615"/>
                      </a:lnTo>
                      <a:cubicBezTo>
                        <a:pt x="290641" y="28877"/>
                        <a:pt x="288351" y="23428"/>
                        <a:pt x="284324" y="19401"/>
                      </a:cubicBezTo>
                      <a:cubicBezTo>
                        <a:pt x="264375" y="-548"/>
                        <a:pt x="248888" y="11855"/>
                        <a:pt x="217995" y="14663"/>
                      </a:cubicBezTo>
                      <a:cubicBezTo>
                        <a:pt x="206940" y="13084"/>
                        <a:pt x="195526" y="13135"/>
                        <a:pt x="184830" y="9926"/>
                      </a:cubicBezTo>
                      <a:cubicBezTo>
                        <a:pt x="179376" y="8290"/>
                        <a:pt x="176300" y="805"/>
                        <a:pt x="170617" y="450"/>
                      </a:cubicBezTo>
                      <a:cubicBezTo>
                        <a:pt x="115173" y="-3015"/>
                        <a:pt x="127187" y="14663"/>
                        <a:pt x="113763" y="146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GB"/>
                </a:p>
              </p:txBody>
            </p:sp>
          </p:grp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F277A0B0-AF5D-4791-9C5D-E333001BC193}"/>
                  </a:ext>
                </a:extLst>
              </p:cNvPr>
              <p:cNvSpPr/>
              <p:nvPr/>
            </p:nvSpPr>
            <p:spPr>
              <a:xfrm>
                <a:off x="3823606" y="3202419"/>
                <a:ext cx="46779" cy="225143"/>
              </a:xfrm>
              <a:custGeom>
                <a:avLst/>
                <a:gdLst>
                  <a:gd name="connsiteX0" fmla="*/ 29526 w 46779"/>
                  <a:gd name="connsiteY0" fmla="*/ 856 h 225143"/>
                  <a:gd name="connsiteX1" fmla="*/ 35277 w 46779"/>
                  <a:gd name="connsiteY1" fmla="*/ 29611 h 225143"/>
                  <a:gd name="connsiteX2" fmla="*/ 35277 w 46779"/>
                  <a:gd name="connsiteY2" fmla="*/ 184887 h 225143"/>
                  <a:gd name="connsiteX3" fmla="*/ 46779 w 46779"/>
                  <a:gd name="connsiteY3" fmla="*/ 202139 h 225143"/>
                  <a:gd name="connsiteX4" fmla="*/ 35277 w 46779"/>
                  <a:gd name="connsiteY4" fmla="*/ 225143 h 225143"/>
                  <a:gd name="connsiteX5" fmla="*/ 29526 w 46779"/>
                  <a:gd name="connsiteY5" fmla="*/ 207890 h 225143"/>
                  <a:gd name="connsiteX6" fmla="*/ 12273 w 46779"/>
                  <a:gd name="connsiteY6" fmla="*/ 202139 h 225143"/>
                  <a:gd name="connsiteX7" fmla="*/ 771 w 46779"/>
                  <a:gd name="connsiteY7" fmla="*/ 167634 h 225143"/>
                  <a:gd name="connsiteX8" fmla="*/ 12273 w 46779"/>
                  <a:gd name="connsiteY8" fmla="*/ 133128 h 225143"/>
                  <a:gd name="connsiteX9" fmla="*/ 18024 w 46779"/>
                  <a:gd name="connsiteY9" fmla="*/ 115875 h 225143"/>
                  <a:gd name="connsiteX10" fmla="*/ 12273 w 46779"/>
                  <a:gd name="connsiteY10" fmla="*/ 81370 h 225143"/>
                  <a:gd name="connsiteX11" fmla="*/ 6522 w 46779"/>
                  <a:gd name="connsiteY11" fmla="*/ 64117 h 225143"/>
                  <a:gd name="connsiteX12" fmla="*/ 29526 w 46779"/>
                  <a:gd name="connsiteY12" fmla="*/ 856 h 225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6779" h="225143">
                    <a:moveTo>
                      <a:pt x="29526" y="856"/>
                    </a:moveTo>
                    <a:cubicBezTo>
                      <a:pt x="34318" y="-4895"/>
                      <a:pt x="35277" y="19836"/>
                      <a:pt x="35277" y="29611"/>
                    </a:cubicBezTo>
                    <a:cubicBezTo>
                      <a:pt x="35277" y="52612"/>
                      <a:pt x="21076" y="142285"/>
                      <a:pt x="35277" y="184887"/>
                    </a:cubicBezTo>
                    <a:cubicBezTo>
                      <a:pt x="37463" y="191444"/>
                      <a:pt x="42945" y="196388"/>
                      <a:pt x="46779" y="202139"/>
                    </a:cubicBezTo>
                    <a:lnTo>
                      <a:pt x="35277" y="225143"/>
                    </a:lnTo>
                    <a:cubicBezTo>
                      <a:pt x="29855" y="222432"/>
                      <a:pt x="33813" y="212177"/>
                      <a:pt x="29526" y="207890"/>
                    </a:cubicBezTo>
                    <a:cubicBezTo>
                      <a:pt x="25239" y="203603"/>
                      <a:pt x="18024" y="204056"/>
                      <a:pt x="12273" y="202139"/>
                    </a:cubicBezTo>
                    <a:cubicBezTo>
                      <a:pt x="8439" y="190637"/>
                      <a:pt x="-3063" y="179136"/>
                      <a:pt x="771" y="167634"/>
                    </a:cubicBezTo>
                    <a:lnTo>
                      <a:pt x="12273" y="133128"/>
                    </a:lnTo>
                    <a:lnTo>
                      <a:pt x="18024" y="115875"/>
                    </a:lnTo>
                    <a:cubicBezTo>
                      <a:pt x="16107" y="104373"/>
                      <a:pt x="14803" y="92753"/>
                      <a:pt x="12273" y="81370"/>
                    </a:cubicBezTo>
                    <a:cubicBezTo>
                      <a:pt x="10958" y="75452"/>
                      <a:pt x="6954" y="70164"/>
                      <a:pt x="6522" y="64117"/>
                    </a:cubicBezTo>
                    <a:cubicBezTo>
                      <a:pt x="5020" y="43084"/>
                      <a:pt x="24734" y="6607"/>
                      <a:pt x="29526" y="856"/>
                    </a:cubicBezTo>
                    <a:close/>
                  </a:path>
                </a:pathLst>
              </a:custGeom>
              <a:solidFill>
                <a:srgbClr val="FFFE7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9CE7C8BD-6D40-417F-B294-C9AD20FE4247}"/>
                  </a:ext>
                </a:extLst>
              </p:cNvPr>
              <p:cNvSpPr/>
              <p:nvPr/>
            </p:nvSpPr>
            <p:spPr>
              <a:xfrm rot="20781763" flipH="1">
                <a:off x="3769572" y="3044101"/>
                <a:ext cx="45719" cy="124004"/>
              </a:xfrm>
              <a:custGeom>
                <a:avLst/>
                <a:gdLst>
                  <a:gd name="connsiteX0" fmla="*/ 0 w 9475"/>
                  <a:gd name="connsiteY0" fmla="*/ 0 h 101252"/>
                  <a:gd name="connsiteX1" fmla="*/ 4737 w 9475"/>
                  <a:gd name="connsiteY1" fmla="*/ 94757 h 101252"/>
                  <a:gd name="connsiteX2" fmla="*/ 9475 w 9475"/>
                  <a:gd name="connsiteY2" fmla="*/ 85281 h 10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475" h="101252">
                    <a:moveTo>
                      <a:pt x="0" y="0"/>
                    </a:moveTo>
                    <a:cubicBezTo>
                      <a:pt x="1579" y="40272"/>
                      <a:pt x="3158" y="80544"/>
                      <a:pt x="4737" y="94757"/>
                    </a:cubicBezTo>
                    <a:cubicBezTo>
                      <a:pt x="6316" y="108970"/>
                      <a:pt x="7895" y="97125"/>
                      <a:pt x="9475" y="85281"/>
                    </a:cubicBezTo>
                  </a:path>
                </a:pathLst>
              </a:custGeom>
              <a:noFill/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3F306591-07AB-4782-8118-25F4485DB014}"/>
                  </a:ext>
                </a:extLst>
              </p:cNvPr>
              <p:cNvSpPr/>
              <p:nvPr/>
            </p:nvSpPr>
            <p:spPr>
              <a:xfrm rot="916710">
                <a:off x="3615891" y="3436652"/>
                <a:ext cx="87074" cy="176568"/>
              </a:xfrm>
              <a:custGeom>
                <a:avLst/>
                <a:gdLst>
                  <a:gd name="connsiteX0" fmla="*/ 29526 w 46779"/>
                  <a:gd name="connsiteY0" fmla="*/ 856 h 225143"/>
                  <a:gd name="connsiteX1" fmla="*/ 35277 w 46779"/>
                  <a:gd name="connsiteY1" fmla="*/ 29611 h 225143"/>
                  <a:gd name="connsiteX2" fmla="*/ 35277 w 46779"/>
                  <a:gd name="connsiteY2" fmla="*/ 184887 h 225143"/>
                  <a:gd name="connsiteX3" fmla="*/ 46779 w 46779"/>
                  <a:gd name="connsiteY3" fmla="*/ 202139 h 225143"/>
                  <a:gd name="connsiteX4" fmla="*/ 35277 w 46779"/>
                  <a:gd name="connsiteY4" fmla="*/ 225143 h 225143"/>
                  <a:gd name="connsiteX5" fmla="*/ 29526 w 46779"/>
                  <a:gd name="connsiteY5" fmla="*/ 207890 h 225143"/>
                  <a:gd name="connsiteX6" fmla="*/ 12273 w 46779"/>
                  <a:gd name="connsiteY6" fmla="*/ 202139 h 225143"/>
                  <a:gd name="connsiteX7" fmla="*/ 771 w 46779"/>
                  <a:gd name="connsiteY7" fmla="*/ 167634 h 225143"/>
                  <a:gd name="connsiteX8" fmla="*/ 12273 w 46779"/>
                  <a:gd name="connsiteY8" fmla="*/ 133128 h 225143"/>
                  <a:gd name="connsiteX9" fmla="*/ 18024 w 46779"/>
                  <a:gd name="connsiteY9" fmla="*/ 115875 h 225143"/>
                  <a:gd name="connsiteX10" fmla="*/ 12273 w 46779"/>
                  <a:gd name="connsiteY10" fmla="*/ 81370 h 225143"/>
                  <a:gd name="connsiteX11" fmla="*/ 6522 w 46779"/>
                  <a:gd name="connsiteY11" fmla="*/ 64117 h 225143"/>
                  <a:gd name="connsiteX12" fmla="*/ 29526 w 46779"/>
                  <a:gd name="connsiteY12" fmla="*/ 856 h 225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6779" h="225143">
                    <a:moveTo>
                      <a:pt x="29526" y="856"/>
                    </a:moveTo>
                    <a:cubicBezTo>
                      <a:pt x="34318" y="-4895"/>
                      <a:pt x="35277" y="19836"/>
                      <a:pt x="35277" y="29611"/>
                    </a:cubicBezTo>
                    <a:cubicBezTo>
                      <a:pt x="35277" y="52612"/>
                      <a:pt x="21076" y="142285"/>
                      <a:pt x="35277" y="184887"/>
                    </a:cubicBezTo>
                    <a:cubicBezTo>
                      <a:pt x="37463" y="191444"/>
                      <a:pt x="42945" y="196388"/>
                      <a:pt x="46779" y="202139"/>
                    </a:cubicBezTo>
                    <a:lnTo>
                      <a:pt x="35277" y="225143"/>
                    </a:lnTo>
                    <a:cubicBezTo>
                      <a:pt x="29855" y="222432"/>
                      <a:pt x="33813" y="212177"/>
                      <a:pt x="29526" y="207890"/>
                    </a:cubicBezTo>
                    <a:cubicBezTo>
                      <a:pt x="25239" y="203603"/>
                      <a:pt x="18024" y="204056"/>
                      <a:pt x="12273" y="202139"/>
                    </a:cubicBezTo>
                    <a:cubicBezTo>
                      <a:pt x="8439" y="190637"/>
                      <a:pt x="-3063" y="179136"/>
                      <a:pt x="771" y="167634"/>
                    </a:cubicBezTo>
                    <a:lnTo>
                      <a:pt x="12273" y="133128"/>
                    </a:lnTo>
                    <a:lnTo>
                      <a:pt x="18024" y="115875"/>
                    </a:lnTo>
                    <a:cubicBezTo>
                      <a:pt x="16107" y="104373"/>
                      <a:pt x="14803" y="92753"/>
                      <a:pt x="12273" y="81370"/>
                    </a:cubicBezTo>
                    <a:cubicBezTo>
                      <a:pt x="10958" y="75452"/>
                      <a:pt x="6954" y="70164"/>
                      <a:pt x="6522" y="64117"/>
                    </a:cubicBezTo>
                    <a:cubicBezTo>
                      <a:pt x="5020" y="43084"/>
                      <a:pt x="24734" y="6607"/>
                      <a:pt x="29526" y="856"/>
                    </a:cubicBezTo>
                    <a:close/>
                  </a:path>
                </a:pathLst>
              </a:custGeom>
              <a:solidFill>
                <a:srgbClr val="FFFE7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3772CC2E-8641-4CEE-A779-7AC31D44662F}"/>
                  </a:ext>
                </a:extLst>
              </p:cNvPr>
              <p:cNvSpPr/>
              <p:nvPr/>
            </p:nvSpPr>
            <p:spPr>
              <a:xfrm>
                <a:off x="3672471" y="3467672"/>
                <a:ext cx="46779" cy="152400"/>
              </a:xfrm>
              <a:custGeom>
                <a:avLst/>
                <a:gdLst>
                  <a:gd name="connsiteX0" fmla="*/ 29526 w 46779"/>
                  <a:gd name="connsiteY0" fmla="*/ 856 h 225143"/>
                  <a:gd name="connsiteX1" fmla="*/ 35277 w 46779"/>
                  <a:gd name="connsiteY1" fmla="*/ 29611 h 225143"/>
                  <a:gd name="connsiteX2" fmla="*/ 35277 w 46779"/>
                  <a:gd name="connsiteY2" fmla="*/ 184887 h 225143"/>
                  <a:gd name="connsiteX3" fmla="*/ 46779 w 46779"/>
                  <a:gd name="connsiteY3" fmla="*/ 202139 h 225143"/>
                  <a:gd name="connsiteX4" fmla="*/ 35277 w 46779"/>
                  <a:gd name="connsiteY4" fmla="*/ 225143 h 225143"/>
                  <a:gd name="connsiteX5" fmla="*/ 29526 w 46779"/>
                  <a:gd name="connsiteY5" fmla="*/ 207890 h 225143"/>
                  <a:gd name="connsiteX6" fmla="*/ 12273 w 46779"/>
                  <a:gd name="connsiteY6" fmla="*/ 202139 h 225143"/>
                  <a:gd name="connsiteX7" fmla="*/ 771 w 46779"/>
                  <a:gd name="connsiteY7" fmla="*/ 167634 h 225143"/>
                  <a:gd name="connsiteX8" fmla="*/ 12273 w 46779"/>
                  <a:gd name="connsiteY8" fmla="*/ 133128 h 225143"/>
                  <a:gd name="connsiteX9" fmla="*/ 18024 w 46779"/>
                  <a:gd name="connsiteY9" fmla="*/ 115875 h 225143"/>
                  <a:gd name="connsiteX10" fmla="*/ 12273 w 46779"/>
                  <a:gd name="connsiteY10" fmla="*/ 81370 h 225143"/>
                  <a:gd name="connsiteX11" fmla="*/ 6522 w 46779"/>
                  <a:gd name="connsiteY11" fmla="*/ 64117 h 225143"/>
                  <a:gd name="connsiteX12" fmla="*/ 29526 w 46779"/>
                  <a:gd name="connsiteY12" fmla="*/ 856 h 225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6779" h="225143">
                    <a:moveTo>
                      <a:pt x="29526" y="856"/>
                    </a:moveTo>
                    <a:cubicBezTo>
                      <a:pt x="34318" y="-4895"/>
                      <a:pt x="35277" y="19836"/>
                      <a:pt x="35277" y="29611"/>
                    </a:cubicBezTo>
                    <a:cubicBezTo>
                      <a:pt x="35277" y="52612"/>
                      <a:pt x="21076" y="142285"/>
                      <a:pt x="35277" y="184887"/>
                    </a:cubicBezTo>
                    <a:cubicBezTo>
                      <a:pt x="37463" y="191444"/>
                      <a:pt x="42945" y="196388"/>
                      <a:pt x="46779" y="202139"/>
                    </a:cubicBezTo>
                    <a:lnTo>
                      <a:pt x="35277" y="225143"/>
                    </a:lnTo>
                    <a:cubicBezTo>
                      <a:pt x="29855" y="222432"/>
                      <a:pt x="33813" y="212177"/>
                      <a:pt x="29526" y="207890"/>
                    </a:cubicBezTo>
                    <a:cubicBezTo>
                      <a:pt x="25239" y="203603"/>
                      <a:pt x="18024" y="204056"/>
                      <a:pt x="12273" y="202139"/>
                    </a:cubicBezTo>
                    <a:cubicBezTo>
                      <a:pt x="8439" y="190637"/>
                      <a:pt x="-3063" y="179136"/>
                      <a:pt x="771" y="167634"/>
                    </a:cubicBezTo>
                    <a:lnTo>
                      <a:pt x="12273" y="133128"/>
                    </a:lnTo>
                    <a:lnTo>
                      <a:pt x="18024" y="115875"/>
                    </a:lnTo>
                    <a:cubicBezTo>
                      <a:pt x="16107" y="104373"/>
                      <a:pt x="14803" y="92753"/>
                      <a:pt x="12273" y="81370"/>
                    </a:cubicBezTo>
                    <a:cubicBezTo>
                      <a:pt x="10958" y="75452"/>
                      <a:pt x="6954" y="70164"/>
                      <a:pt x="6522" y="64117"/>
                    </a:cubicBezTo>
                    <a:cubicBezTo>
                      <a:pt x="5020" y="43084"/>
                      <a:pt x="24734" y="6607"/>
                      <a:pt x="29526" y="856"/>
                    </a:cubicBezTo>
                    <a:close/>
                  </a:path>
                </a:pathLst>
              </a:custGeom>
              <a:solidFill>
                <a:srgbClr val="FFFE7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83C68FE9-D78C-4332-A067-C9EF740F3574}"/>
                  </a:ext>
                </a:extLst>
              </p:cNvPr>
              <p:cNvSpPr/>
              <p:nvPr/>
            </p:nvSpPr>
            <p:spPr>
              <a:xfrm>
                <a:off x="3733246" y="3490122"/>
                <a:ext cx="52796" cy="211569"/>
              </a:xfrm>
              <a:custGeom>
                <a:avLst/>
                <a:gdLst>
                  <a:gd name="connsiteX0" fmla="*/ 29526 w 46779"/>
                  <a:gd name="connsiteY0" fmla="*/ 856 h 225143"/>
                  <a:gd name="connsiteX1" fmla="*/ 35277 w 46779"/>
                  <a:gd name="connsiteY1" fmla="*/ 29611 h 225143"/>
                  <a:gd name="connsiteX2" fmla="*/ 35277 w 46779"/>
                  <a:gd name="connsiteY2" fmla="*/ 184887 h 225143"/>
                  <a:gd name="connsiteX3" fmla="*/ 46779 w 46779"/>
                  <a:gd name="connsiteY3" fmla="*/ 202139 h 225143"/>
                  <a:gd name="connsiteX4" fmla="*/ 35277 w 46779"/>
                  <a:gd name="connsiteY4" fmla="*/ 225143 h 225143"/>
                  <a:gd name="connsiteX5" fmla="*/ 29526 w 46779"/>
                  <a:gd name="connsiteY5" fmla="*/ 207890 h 225143"/>
                  <a:gd name="connsiteX6" fmla="*/ 12273 w 46779"/>
                  <a:gd name="connsiteY6" fmla="*/ 202139 h 225143"/>
                  <a:gd name="connsiteX7" fmla="*/ 771 w 46779"/>
                  <a:gd name="connsiteY7" fmla="*/ 167634 h 225143"/>
                  <a:gd name="connsiteX8" fmla="*/ 12273 w 46779"/>
                  <a:gd name="connsiteY8" fmla="*/ 133128 h 225143"/>
                  <a:gd name="connsiteX9" fmla="*/ 18024 w 46779"/>
                  <a:gd name="connsiteY9" fmla="*/ 115875 h 225143"/>
                  <a:gd name="connsiteX10" fmla="*/ 12273 w 46779"/>
                  <a:gd name="connsiteY10" fmla="*/ 81370 h 225143"/>
                  <a:gd name="connsiteX11" fmla="*/ 6522 w 46779"/>
                  <a:gd name="connsiteY11" fmla="*/ 64117 h 225143"/>
                  <a:gd name="connsiteX12" fmla="*/ 29526 w 46779"/>
                  <a:gd name="connsiteY12" fmla="*/ 856 h 225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6779" h="225143">
                    <a:moveTo>
                      <a:pt x="29526" y="856"/>
                    </a:moveTo>
                    <a:cubicBezTo>
                      <a:pt x="34318" y="-4895"/>
                      <a:pt x="35277" y="19836"/>
                      <a:pt x="35277" y="29611"/>
                    </a:cubicBezTo>
                    <a:cubicBezTo>
                      <a:pt x="35277" y="52612"/>
                      <a:pt x="21076" y="142285"/>
                      <a:pt x="35277" y="184887"/>
                    </a:cubicBezTo>
                    <a:cubicBezTo>
                      <a:pt x="37463" y="191444"/>
                      <a:pt x="42945" y="196388"/>
                      <a:pt x="46779" y="202139"/>
                    </a:cubicBezTo>
                    <a:lnTo>
                      <a:pt x="35277" y="225143"/>
                    </a:lnTo>
                    <a:cubicBezTo>
                      <a:pt x="29855" y="222432"/>
                      <a:pt x="33813" y="212177"/>
                      <a:pt x="29526" y="207890"/>
                    </a:cubicBezTo>
                    <a:cubicBezTo>
                      <a:pt x="25239" y="203603"/>
                      <a:pt x="18024" y="204056"/>
                      <a:pt x="12273" y="202139"/>
                    </a:cubicBezTo>
                    <a:cubicBezTo>
                      <a:pt x="8439" y="190637"/>
                      <a:pt x="-3063" y="179136"/>
                      <a:pt x="771" y="167634"/>
                    </a:cubicBezTo>
                    <a:lnTo>
                      <a:pt x="12273" y="133128"/>
                    </a:lnTo>
                    <a:lnTo>
                      <a:pt x="18024" y="115875"/>
                    </a:lnTo>
                    <a:cubicBezTo>
                      <a:pt x="16107" y="104373"/>
                      <a:pt x="14803" y="92753"/>
                      <a:pt x="12273" y="81370"/>
                    </a:cubicBezTo>
                    <a:cubicBezTo>
                      <a:pt x="10958" y="75452"/>
                      <a:pt x="6954" y="70164"/>
                      <a:pt x="6522" y="64117"/>
                    </a:cubicBezTo>
                    <a:cubicBezTo>
                      <a:pt x="5020" y="43084"/>
                      <a:pt x="24734" y="6607"/>
                      <a:pt x="29526" y="856"/>
                    </a:cubicBezTo>
                    <a:close/>
                  </a:path>
                </a:pathLst>
              </a:custGeom>
              <a:solidFill>
                <a:srgbClr val="FFFE7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A95758FE-99D9-4771-90DD-23EFF207275A}"/>
                  </a:ext>
                </a:extLst>
              </p:cNvPr>
              <p:cNvSpPr/>
              <p:nvPr/>
            </p:nvSpPr>
            <p:spPr>
              <a:xfrm>
                <a:off x="3778750" y="3481566"/>
                <a:ext cx="45719" cy="161891"/>
              </a:xfrm>
              <a:custGeom>
                <a:avLst/>
                <a:gdLst>
                  <a:gd name="connsiteX0" fmla="*/ 29526 w 46779"/>
                  <a:gd name="connsiteY0" fmla="*/ 856 h 225143"/>
                  <a:gd name="connsiteX1" fmla="*/ 35277 w 46779"/>
                  <a:gd name="connsiteY1" fmla="*/ 29611 h 225143"/>
                  <a:gd name="connsiteX2" fmla="*/ 35277 w 46779"/>
                  <a:gd name="connsiteY2" fmla="*/ 184887 h 225143"/>
                  <a:gd name="connsiteX3" fmla="*/ 46779 w 46779"/>
                  <a:gd name="connsiteY3" fmla="*/ 202139 h 225143"/>
                  <a:gd name="connsiteX4" fmla="*/ 35277 w 46779"/>
                  <a:gd name="connsiteY4" fmla="*/ 225143 h 225143"/>
                  <a:gd name="connsiteX5" fmla="*/ 29526 w 46779"/>
                  <a:gd name="connsiteY5" fmla="*/ 207890 h 225143"/>
                  <a:gd name="connsiteX6" fmla="*/ 12273 w 46779"/>
                  <a:gd name="connsiteY6" fmla="*/ 202139 h 225143"/>
                  <a:gd name="connsiteX7" fmla="*/ 771 w 46779"/>
                  <a:gd name="connsiteY7" fmla="*/ 167634 h 225143"/>
                  <a:gd name="connsiteX8" fmla="*/ 12273 w 46779"/>
                  <a:gd name="connsiteY8" fmla="*/ 133128 h 225143"/>
                  <a:gd name="connsiteX9" fmla="*/ 18024 w 46779"/>
                  <a:gd name="connsiteY9" fmla="*/ 115875 h 225143"/>
                  <a:gd name="connsiteX10" fmla="*/ 12273 w 46779"/>
                  <a:gd name="connsiteY10" fmla="*/ 81370 h 225143"/>
                  <a:gd name="connsiteX11" fmla="*/ 6522 w 46779"/>
                  <a:gd name="connsiteY11" fmla="*/ 64117 h 225143"/>
                  <a:gd name="connsiteX12" fmla="*/ 29526 w 46779"/>
                  <a:gd name="connsiteY12" fmla="*/ 856 h 225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6779" h="225143">
                    <a:moveTo>
                      <a:pt x="29526" y="856"/>
                    </a:moveTo>
                    <a:cubicBezTo>
                      <a:pt x="34318" y="-4895"/>
                      <a:pt x="35277" y="19836"/>
                      <a:pt x="35277" y="29611"/>
                    </a:cubicBezTo>
                    <a:cubicBezTo>
                      <a:pt x="35277" y="52612"/>
                      <a:pt x="21076" y="142285"/>
                      <a:pt x="35277" y="184887"/>
                    </a:cubicBezTo>
                    <a:cubicBezTo>
                      <a:pt x="37463" y="191444"/>
                      <a:pt x="42945" y="196388"/>
                      <a:pt x="46779" y="202139"/>
                    </a:cubicBezTo>
                    <a:lnTo>
                      <a:pt x="35277" y="225143"/>
                    </a:lnTo>
                    <a:cubicBezTo>
                      <a:pt x="29855" y="222432"/>
                      <a:pt x="33813" y="212177"/>
                      <a:pt x="29526" y="207890"/>
                    </a:cubicBezTo>
                    <a:cubicBezTo>
                      <a:pt x="25239" y="203603"/>
                      <a:pt x="18024" y="204056"/>
                      <a:pt x="12273" y="202139"/>
                    </a:cubicBezTo>
                    <a:cubicBezTo>
                      <a:pt x="8439" y="190637"/>
                      <a:pt x="-3063" y="179136"/>
                      <a:pt x="771" y="167634"/>
                    </a:cubicBezTo>
                    <a:lnTo>
                      <a:pt x="12273" y="133128"/>
                    </a:lnTo>
                    <a:lnTo>
                      <a:pt x="18024" y="115875"/>
                    </a:lnTo>
                    <a:cubicBezTo>
                      <a:pt x="16107" y="104373"/>
                      <a:pt x="14803" y="92753"/>
                      <a:pt x="12273" y="81370"/>
                    </a:cubicBezTo>
                    <a:cubicBezTo>
                      <a:pt x="10958" y="75452"/>
                      <a:pt x="6954" y="70164"/>
                      <a:pt x="6522" y="64117"/>
                    </a:cubicBezTo>
                    <a:cubicBezTo>
                      <a:pt x="5020" y="43084"/>
                      <a:pt x="24734" y="6607"/>
                      <a:pt x="29526" y="856"/>
                    </a:cubicBezTo>
                    <a:close/>
                  </a:path>
                </a:pathLst>
              </a:custGeom>
              <a:solidFill>
                <a:srgbClr val="FFFE7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024F0065-5CCF-4EA6-A143-2BF229373B11}"/>
                  </a:ext>
                </a:extLst>
              </p:cNvPr>
              <p:cNvSpPr/>
              <p:nvPr/>
            </p:nvSpPr>
            <p:spPr>
              <a:xfrm rot="20841699">
                <a:off x="3893437" y="3466746"/>
                <a:ext cx="46558" cy="169645"/>
              </a:xfrm>
              <a:custGeom>
                <a:avLst/>
                <a:gdLst>
                  <a:gd name="connsiteX0" fmla="*/ 454 w 46558"/>
                  <a:gd name="connsiteY0" fmla="*/ 596 h 169645"/>
                  <a:gd name="connsiteX1" fmla="*/ 38874 w 46558"/>
                  <a:gd name="connsiteY1" fmla="*/ 23648 h 169645"/>
                  <a:gd name="connsiteX2" fmla="*/ 46558 w 46558"/>
                  <a:gd name="connsiteY2" fmla="*/ 54385 h 169645"/>
                  <a:gd name="connsiteX3" fmla="*/ 38874 w 46558"/>
                  <a:gd name="connsiteY3" fmla="*/ 169645 h 169645"/>
                  <a:gd name="connsiteX4" fmla="*/ 15822 w 46558"/>
                  <a:gd name="connsiteY4" fmla="*/ 161961 h 169645"/>
                  <a:gd name="connsiteX5" fmla="*/ 8138 w 46558"/>
                  <a:gd name="connsiteY5" fmla="*/ 138909 h 169645"/>
                  <a:gd name="connsiteX6" fmla="*/ 15822 w 46558"/>
                  <a:gd name="connsiteY6" fmla="*/ 46701 h 169645"/>
                  <a:gd name="connsiteX7" fmla="*/ 454 w 46558"/>
                  <a:gd name="connsiteY7" fmla="*/ 596 h 169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558" h="169645">
                    <a:moveTo>
                      <a:pt x="454" y="596"/>
                    </a:moveTo>
                    <a:cubicBezTo>
                      <a:pt x="4296" y="-3246"/>
                      <a:pt x="29155" y="12308"/>
                      <a:pt x="38874" y="23648"/>
                    </a:cubicBezTo>
                    <a:cubicBezTo>
                      <a:pt x="45747" y="31667"/>
                      <a:pt x="46558" y="43824"/>
                      <a:pt x="46558" y="54385"/>
                    </a:cubicBezTo>
                    <a:cubicBezTo>
                      <a:pt x="46558" y="92890"/>
                      <a:pt x="41435" y="131225"/>
                      <a:pt x="38874" y="169645"/>
                    </a:cubicBezTo>
                    <a:cubicBezTo>
                      <a:pt x="31190" y="167084"/>
                      <a:pt x="21549" y="167688"/>
                      <a:pt x="15822" y="161961"/>
                    </a:cubicBezTo>
                    <a:cubicBezTo>
                      <a:pt x="10095" y="156234"/>
                      <a:pt x="8138" y="147009"/>
                      <a:pt x="8138" y="138909"/>
                    </a:cubicBezTo>
                    <a:cubicBezTo>
                      <a:pt x="8138" y="108066"/>
                      <a:pt x="10752" y="77124"/>
                      <a:pt x="15822" y="46701"/>
                    </a:cubicBezTo>
                    <a:cubicBezTo>
                      <a:pt x="18485" y="30722"/>
                      <a:pt x="-3388" y="4438"/>
                      <a:pt x="454" y="596"/>
                    </a:cubicBezTo>
                    <a:close/>
                  </a:path>
                </a:pathLst>
              </a:custGeom>
              <a:solidFill>
                <a:srgbClr val="B6982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D89427D4-C60F-43F9-BB50-35F16911228C}"/>
                  </a:ext>
                </a:extLst>
              </p:cNvPr>
              <p:cNvSpPr/>
              <p:nvPr/>
            </p:nvSpPr>
            <p:spPr>
              <a:xfrm rot="290421">
                <a:off x="3848537" y="3462704"/>
                <a:ext cx="46558" cy="169645"/>
              </a:xfrm>
              <a:custGeom>
                <a:avLst/>
                <a:gdLst>
                  <a:gd name="connsiteX0" fmla="*/ 454 w 46558"/>
                  <a:gd name="connsiteY0" fmla="*/ 596 h 169645"/>
                  <a:gd name="connsiteX1" fmla="*/ 38874 w 46558"/>
                  <a:gd name="connsiteY1" fmla="*/ 23648 h 169645"/>
                  <a:gd name="connsiteX2" fmla="*/ 46558 w 46558"/>
                  <a:gd name="connsiteY2" fmla="*/ 54385 h 169645"/>
                  <a:gd name="connsiteX3" fmla="*/ 38874 w 46558"/>
                  <a:gd name="connsiteY3" fmla="*/ 169645 h 169645"/>
                  <a:gd name="connsiteX4" fmla="*/ 15822 w 46558"/>
                  <a:gd name="connsiteY4" fmla="*/ 161961 h 169645"/>
                  <a:gd name="connsiteX5" fmla="*/ 8138 w 46558"/>
                  <a:gd name="connsiteY5" fmla="*/ 138909 h 169645"/>
                  <a:gd name="connsiteX6" fmla="*/ 15822 w 46558"/>
                  <a:gd name="connsiteY6" fmla="*/ 46701 h 169645"/>
                  <a:gd name="connsiteX7" fmla="*/ 454 w 46558"/>
                  <a:gd name="connsiteY7" fmla="*/ 596 h 169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558" h="169645">
                    <a:moveTo>
                      <a:pt x="454" y="596"/>
                    </a:moveTo>
                    <a:cubicBezTo>
                      <a:pt x="4296" y="-3246"/>
                      <a:pt x="29155" y="12308"/>
                      <a:pt x="38874" y="23648"/>
                    </a:cubicBezTo>
                    <a:cubicBezTo>
                      <a:pt x="45747" y="31667"/>
                      <a:pt x="46558" y="43824"/>
                      <a:pt x="46558" y="54385"/>
                    </a:cubicBezTo>
                    <a:cubicBezTo>
                      <a:pt x="46558" y="92890"/>
                      <a:pt x="41435" y="131225"/>
                      <a:pt x="38874" y="169645"/>
                    </a:cubicBezTo>
                    <a:cubicBezTo>
                      <a:pt x="31190" y="167084"/>
                      <a:pt x="21549" y="167688"/>
                      <a:pt x="15822" y="161961"/>
                    </a:cubicBezTo>
                    <a:cubicBezTo>
                      <a:pt x="10095" y="156234"/>
                      <a:pt x="8138" y="147009"/>
                      <a:pt x="8138" y="138909"/>
                    </a:cubicBezTo>
                    <a:cubicBezTo>
                      <a:pt x="8138" y="108066"/>
                      <a:pt x="10752" y="77124"/>
                      <a:pt x="15822" y="46701"/>
                    </a:cubicBezTo>
                    <a:cubicBezTo>
                      <a:pt x="18485" y="30722"/>
                      <a:pt x="-3388" y="4438"/>
                      <a:pt x="454" y="596"/>
                    </a:cubicBezTo>
                    <a:close/>
                  </a:path>
                </a:pathLst>
              </a:custGeom>
              <a:solidFill>
                <a:srgbClr val="B6982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</p:grpSp>
      </p:grpSp>
      <p:pic>
        <p:nvPicPr>
          <p:cNvPr id="27" name="moving matchstick Picture 26">
            <a:extLst>
              <a:ext uri="{FF2B5EF4-FFF2-40B4-BE49-F238E27FC236}">
                <a16:creationId xmlns:a16="http://schemas.microsoft.com/office/drawing/2014/main" id="{0C02882A-7AFB-4B06-B3F2-684C6B836EBB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rot="16200000">
            <a:off x="4327142" y="5166529"/>
            <a:ext cx="72000" cy="592847"/>
          </a:xfrm>
          <a:prstGeom prst="rect">
            <a:avLst/>
          </a:prstGeom>
        </p:spPr>
      </p:pic>
      <p:sp>
        <p:nvSpPr>
          <p:cNvPr id="28" name="Freeform 25">
            <a:extLst>
              <a:ext uri="{FF2B5EF4-FFF2-40B4-BE49-F238E27FC236}">
                <a16:creationId xmlns:a16="http://schemas.microsoft.com/office/drawing/2014/main" id="{3B68B424-7B5B-4C7D-9010-61B49AE8A60B}"/>
              </a:ext>
            </a:extLst>
          </p:cNvPr>
          <p:cNvSpPr/>
          <p:nvPr/>
        </p:nvSpPr>
        <p:spPr>
          <a:xfrm flipH="1">
            <a:off x="4088107" y="5072509"/>
            <a:ext cx="119003" cy="391847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C3540F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9" name="Freeform 25">
            <a:extLst>
              <a:ext uri="{FF2B5EF4-FFF2-40B4-BE49-F238E27FC236}">
                <a16:creationId xmlns:a16="http://schemas.microsoft.com/office/drawing/2014/main" id="{407CC38A-348C-4178-9732-C854AEE93C62}"/>
              </a:ext>
            </a:extLst>
          </p:cNvPr>
          <p:cNvSpPr/>
          <p:nvPr/>
        </p:nvSpPr>
        <p:spPr>
          <a:xfrm>
            <a:off x="4051567" y="5061350"/>
            <a:ext cx="119001" cy="391847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C3540F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66FAFD3D-58B8-457B-AB52-AB008C4E2944}"/>
              </a:ext>
            </a:extLst>
          </p:cNvPr>
          <p:cNvSpPr/>
          <p:nvPr/>
        </p:nvSpPr>
        <p:spPr>
          <a:xfrm>
            <a:off x="-10280" y="-427608"/>
            <a:ext cx="15506846" cy="7784757"/>
          </a:xfrm>
          <a:custGeom>
            <a:avLst/>
            <a:gdLst>
              <a:gd name="connsiteX0" fmla="*/ 4196768 w 14279395"/>
              <a:gd name="connsiteY0" fmla="*/ 4616245 h 6858000"/>
              <a:gd name="connsiteX1" fmla="*/ 3459348 w 14279395"/>
              <a:gd name="connsiteY1" fmla="*/ 5353665 h 6858000"/>
              <a:gd name="connsiteX2" fmla="*/ 4196768 w 14279395"/>
              <a:gd name="connsiteY2" fmla="*/ 6091085 h 6858000"/>
              <a:gd name="connsiteX3" fmla="*/ 4934188 w 14279395"/>
              <a:gd name="connsiteY3" fmla="*/ 5353665 h 6858000"/>
              <a:gd name="connsiteX4" fmla="*/ 4196768 w 14279395"/>
              <a:gd name="connsiteY4" fmla="*/ 4616245 h 6858000"/>
              <a:gd name="connsiteX5" fmla="*/ 0 w 14279395"/>
              <a:gd name="connsiteY5" fmla="*/ 0 h 6858000"/>
              <a:gd name="connsiteX6" fmla="*/ 14279395 w 14279395"/>
              <a:gd name="connsiteY6" fmla="*/ 0 h 6858000"/>
              <a:gd name="connsiteX7" fmla="*/ 14279395 w 14279395"/>
              <a:gd name="connsiteY7" fmla="*/ 6858000 h 6858000"/>
              <a:gd name="connsiteX8" fmla="*/ 0 w 14279395"/>
              <a:gd name="connsiteY8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279395" h="6858000">
                <a:moveTo>
                  <a:pt x="4196768" y="4616245"/>
                </a:moveTo>
                <a:cubicBezTo>
                  <a:pt x="3789502" y="4616245"/>
                  <a:pt x="3459348" y="4946399"/>
                  <a:pt x="3459348" y="5353665"/>
                </a:cubicBezTo>
                <a:cubicBezTo>
                  <a:pt x="3459348" y="5760931"/>
                  <a:pt x="3789502" y="6091085"/>
                  <a:pt x="4196768" y="6091085"/>
                </a:cubicBezTo>
                <a:cubicBezTo>
                  <a:pt x="4604035" y="6091085"/>
                  <a:pt x="4934188" y="5760931"/>
                  <a:pt x="4934188" y="5353665"/>
                </a:cubicBezTo>
                <a:cubicBezTo>
                  <a:pt x="4934188" y="4946399"/>
                  <a:pt x="4604035" y="4616245"/>
                  <a:pt x="4196768" y="4616245"/>
                </a:cubicBezTo>
                <a:close/>
                <a:moveTo>
                  <a:pt x="0" y="0"/>
                </a:moveTo>
                <a:lnTo>
                  <a:pt x="14279395" y="0"/>
                </a:lnTo>
                <a:lnTo>
                  <a:pt x="14279395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000000">
              <a:alpha val="85098"/>
            </a:srgbClr>
          </a:solidFill>
          <a:ln>
            <a:noFill/>
          </a:ln>
          <a:effectLst>
            <a:softEdge rad="317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21" name="Picture 20">
            <a:extLst>
              <a:ext uri="{FF2B5EF4-FFF2-40B4-BE49-F238E27FC236}">
                <a16:creationId xmlns:a16="http://schemas.microsoft.com/office/drawing/2014/main" id="{724F9D8E-063E-47E5-BAC2-AB04A410CA3C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5935" b="100000" l="0" r="100000">
                        <a14:foregroundMark x1="84430" y1="91004" x2="84134" y2="93373"/>
                        <a14:foregroundMark x1="42249" y1="20574" x2="40122" y2="25816"/>
                        <a14:foregroundMark x1="18176" y1="6034" x2="27295" y2="8408"/>
                        <a14:foregroundMark x1="1824" y1="34224" x2="3404" y2="57864"/>
                        <a14:foregroundMark x1="3404" y1="57864" x2="6626" y2="60237"/>
                        <a14:foregroundMark x1="1824" y1="48368" x2="2006" y2="58853"/>
                        <a14:foregroundMark x1="96596" y1="36795" x2="96381" y2="38896"/>
                        <a14:foregroundMark x1="96960" y1="39367" x2="96790" y2="40864"/>
                        <a14:foregroundMark x1="85212" y1="91221" x2="84681" y2="93867"/>
                        <a14:foregroundMark x1="88754" y1="77991" x2="86127" y2="85849"/>
                        <a14:foregroundMark x1="96532" y1="39623" x2="96532" y2="39623"/>
                        <a14:foregroundMark x1="9827" y1="62264" x2="64740" y2="87736"/>
                        <a14:foregroundMark x1="95954" y1="41509" x2="89017" y2="79245"/>
                        <a14:foregroundMark x1="96532" y1="40566" x2="95954" y2="45283"/>
                        <a14:backgroundMark x1="36346" y1="90049" x2="28511" y2="90504"/>
                        <a14:backgroundMark x1="28511" y1="90504" x2="21155" y2="96340"/>
                        <a14:backgroundMark x1="21155" y1="96340" x2="25836" y2="99901"/>
                        <a14:backgroundMark x1="93247" y1="91651" x2="93064" y2="93396"/>
                        <a14:backgroundMark x1="98844" y1="32075" x2="98844" y2="32075"/>
                        <a14:backgroundMark x1="96652" y1="40605" x2="96532" y2="39623"/>
                        <a14:backgroundMark x1="62303" y1="92881" x2="77457" y2="98113"/>
                      </a14:backgroundRemoval>
                    </a14:imgEffect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8"/>
              </a:ext>
            </a:extLst>
          </a:blip>
          <a:srcRect/>
          <a:stretch/>
        </p:blipFill>
        <p:spPr>
          <a:xfrm>
            <a:off x="5449330" y="6059462"/>
            <a:ext cx="1024616" cy="630111"/>
          </a:xfrm>
          <a:prstGeom prst="rect">
            <a:avLst/>
          </a:prstGeom>
          <a:noFill/>
        </p:spPr>
      </p:pic>
      <p:pic>
        <p:nvPicPr>
          <p:cNvPr id="26" name="Picture 25">
            <a:extLst>
              <a:ext uri="{FF2B5EF4-FFF2-40B4-BE49-F238E27FC236}">
                <a16:creationId xmlns:a16="http://schemas.microsoft.com/office/drawing/2014/main" id="{745701DB-2060-4B82-AF3D-258F817E2EEF}"/>
              </a:ext>
            </a:extLst>
          </p:cNvPr>
          <p:cNvPicPr>
            <a:picLocks noChangeAspect="1"/>
          </p:cNvPicPr>
          <p:nvPr/>
        </p:nvPicPr>
        <p:blipFill rotWithShape="1">
          <a:blip r:embed="rId9" cstate="screen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rightnessContrast bright="-4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rot="2419665">
            <a:off x="6218668" y="6152362"/>
            <a:ext cx="72000" cy="592847"/>
          </a:xfrm>
          <a:prstGeom prst="rect">
            <a:avLst/>
          </a:prstGeom>
          <a:noFill/>
        </p:spPr>
      </p:pic>
      <p:sp>
        <p:nvSpPr>
          <p:cNvPr id="49" name="LEFT DOOR CLOSEDRectangle 8">
            <a:extLst>
              <a:ext uri="{FF2B5EF4-FFF2-40B4-BE49-F238E27FC236}">
                <a16:creationId xmlns:a16="http://schemas.microsoft.com/office/drawing/2014/main" id="{33429C8A-1498-4545-800E-A5BE93E31CA4}"/>
              </a:ext>
            </a:extLst>
          </p:cNvPr>
          <p:cNvSpPr/>
          <p:nvPr/>
        </p:nvSpPr>
        <p:spPr>
          <a:xfrm>
            <a:off x="1221782" y="2978555"/>
            <a:ext cx="1420424" cy="3477948"/>
          </a:xfrm>
          <a:custGeom>
            <a:avLst/>
            <a:gdLst>
              <a:gd name="connsiteX0" fmla="*/ 0 w 1185791"/>
              <a:gd name="connsiteY0" fmla="*/ 0 h 2569102"/>
              <a:gd name="connsiteX1" fmla="*/ 1185791 w 1185791"/>
              <a:gd name="connsiteY1" fmla="*/ 0 h 2569102"/>
              <a:gd name="connsiteX2" fmla="*/ 1185791 w 1185791"/>
              <a:gd name="connsiteY2" fmla="*/ 2569102 h 2569102"/>
              <a:gd name="connsiteX3" fmla="*/ 0 w 1185791"/>
              <a:gd name="connsiteY3" fmla="*/ 2569102 h 2569102"/>
              <a:gd name="connsiteX4" fmla="*/ 0 w 1185791"/>
              <a:gd name="connsiteY4" fmla="*/ 0 h 2569102"/>
              <a:gd name="connsiteX0" fmla="*/ 0 w 1185791"/>
              <a:gd name="connsiteY0" fmla="*/ 0 h 2811698"/>
              <a:gd name="connsiteX1" fmla="*/ 1185791 w 1185791"/>
              <a:gd name="connsiteY1" fmla="*/ 0 h 2811698"/>
              <a:gd name="connsiteX2" fmla="*/ 1185791 w 1185791"/>
              <a:gd name="connsiteY2" fmla="*/ 2569102 h 2811698"/>
              <a:gd name="connsiteX3" fmla="*/ 55983 w 1185791"/>
              <a:gd name="connsiteY3" fmla="*/ 2811698 h 2811698"/>
              <a:gd name="connsiteX4" fmla="*/ 0 w 1185791"/>
              <a:gd name="connsiteY4" fmla="*/ 0 h 2811698"/>
              <a:gd name="connsiteX0" fmla="*/ 0 w 1195122"/>
              <a:gd name="connsiteY0" fmla="*/ 0 h 2886342"/>
              <a:gd name="connsiteX1" fmla="*/ 1195122 w 1195122"/>
              <a:gd name="connsiteY1" fmla="*/ 74644 h 2886342"/>
              <a:gd name="connsiteX2" fmla="*/ 1195122 w 1195122"/>
              <a:gd name="connsiteY2" fmla="*/ 264374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  <a:gd name="connsiteX0" fmla="*/ 0 w 1195122"/>
              <a:gd name="connsiteY0" fmla="*/ 0 h 2886342"/>
              <a:gd name="connsiteX1" fmla="*/ 1195122 w 1195122"/>
              <a:gd name="connsiteY1" fmla="*/ 134615 h 2886342"/>
              <a:gd name="connsiteX2" fmla="*/ 1195122 w 1195122"/>
              <a:gd name="connsiteY2" fmla="*/ 264374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  <a:gd name="connsiteX0" fmla="*/ 0 w 1195122"/>
              <a:gd name="connsiteY0" fmla="*/ 0 h 2886342"/>
              <a:gd name="connsiteX1" fmla="*/ 1195122 w 1195122"/>
              <a:gd name="connsiteY1" fmla="*/ 134615 h 2886342"/>
              <a:gd name="connsiteX2" fmla="*/ 1195122 w 1195122"/>
              <a:gd name="connsiteY2" fmla="*/ 262375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5122" h="2886342">
                <a:moveTo>
                  <a:pt x="0" y="0"/>
                </a:moveTo>
                <a:lnTo>
                  <a:pt x="1195122" y="134615"/>
                </a:lnTo>
                <a:lnTo>
                  <a:pt x="1195122" y="2623756"/>
                </a:lnTo>
                <a:lnTo>
                  <a:pt x="65314" y="2886342"/>
                </a:lnTo>
                <a:lnTo>
                  <a:pt x="0" y="0"/>
                </a:lnTo>
                <a:close/>
              </a:path>
            </a:pathLst>
          </a:custGeom>
          <a:blipFill dpi="0" rotWithShape="1">
            <a:blip r:embed="rId11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scene3d>
            <a:camera prst="orthographicFront">
              <a:rot lat="0" lon="20099993" rev="0"/>
            </a:camera>
            <a:lightRig rig="threePt" dir="t"/>
          </a:scene3d>
          <a:sp3d extrusionH="139700">
            <a:extrusionClr>
              <a:schemeClr val="tx1"/>
            </a:extrusionClr>
            <a:contourClr>
              <a:schemeClr val="bg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63BEE8E2-BF99-437F-AF59-6092E3416A93}"/>
              </a:ext>
            </a:extLst>
          </p:cNvPr>
          <p:cNvSpPr/>
          <p:nvPr/>
        </p:nvSpPr>
        <p:spPr>
          <a:xfrm>
            <a:off x="-62804" y="35769"/>
            <a:ext cx="12192000" cy="6858000"/>
          </a:xfrm>
          <a:prstGeom prst="rect">
            <a:avLst/>
          </a:prstGeom>
          <a:solidFill>
            <a:srgbClr val="000000">
              <a:alpha val="92941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887396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10000"/>
    </mc:Choice>
    <mc:Fallback xmlns="">
      <p:transition advClick="0" advTm="10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xit" presetSubtype="1" repeatCount="2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" dur="25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" dur="25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2" presetClass="entr" presetSubtype="4" repeatCount="2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64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640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6400"/>
                            </p:stCondLst>
                            <p:childTnLst>
                              <p:par>
                                <p:cTn id="2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32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400"/>
                            </p:stCondLst>
                            <p:childTnLst>
                              <p:par>
                                <p:cTn id="3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3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3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2" nodeType="withEffect">
                                  <p:stCondLst>
                                    <p:cond delay="59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3350"/>
                            </p:stCondLst>
                            <p:childTnLst>
                              <p:par>
                                <p:cTn id="44" presetID="1" presetClass="entr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3350"/>
                            </p:stCondLst>
                            <p:childTnLst>
                              <p:par>
                                <p:cTn id="4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3350"/>
                            </p:stCondLst>
                            <p:childTnLst>
                              <p:par>
                                <p:cTn id="52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3350"/>
                            </p:stCondLst>
                            <p:childTnLst>
                              <p:par>
                                <p:cTn id="55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13350"/>
                            </p:stCondLst>
                            <p:childTnLst>
                              <p:par>
                                <p:cTn id="58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3350"/>
                            </p:stCondLst>
                            <p:childTnLst>
                              <p:par>
                                <p:cTn id="61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3350"/>
                            </p:stCondLst>
                            <p:childTnLst>
                              <p:par>
                                <p:cTn id="66" presetID="26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" dur="500" tmFilter="0, 0; .2, .5; .8, .5; 1, 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8" dur="250" autoRev="1" fill="hold"/>
                                        <p:tgtEl>
                                          <p:spTgt spid="2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9" presetID="32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0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1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2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3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4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5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60" tmFilter="0, 0; .2, .5; .8, .5; 1, 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7" dur="280" autoRev="1" fill="hold"/>
                                        <p:tgtEl>
                                          <p:spTgt spid="2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8" presetID="32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9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0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1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2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3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4" presetID="0" presetClass="path" presetSubtype="0" accel="50000" decel="50000" fill="hold" grpId="3" nodeType="withEffect">
                                  <p:stCondLst>
                                    <p:cond delay="450"/>
                                  </p:stCondLst>
                                  <p:childTnLst>
                                    <p:animMotion origin="layout" path="M -1.25E-6 4.44444E-6 L -1.25E-6 0.00023 C -0.00286 0.00277 -0.0056 0.00578 -0.00846 0.00856 C -0.0095 0.00949 -0.01055 0.00972 -0.01159 0.01064 C -0.01263 0.0118 -0.01341 0.01388 -0.01458 0.01504 C -0.01588 0.0162 -0.01732 0.0162 -0.01888 0.01713 C -0.02917 0.02361 -0.01302 0.01458 -0.02604 0.02175 C -0.03633 0.0206 -0.04687 0.02106 -0.05716 0.01921 C -0.05937 0.01898 -0.0612 0.01643 -0.06341 0.01504 C -0.06432 0.01435 -0.06549 0.01412 -0.06654 0.01273 C -0.06745 0.01134 -0.06836 0.00972 -0.06953 0.00856 C -0.07044 0.0074 -0.07174 0.0074 -0.07265 0.00648 C -0.0737 0.00532 -0.07461 0.003 -0.07578 0.00208 C -0.07747 0.00069 -0.07917 0.00069 -0.08099 4.44444E-6 C -0.08229 -0.0007 -0.08372 -0.00139 -0.08515 -0.00232 C -0.08958 -0.00857 -0.08828 -0.00394 -0.08828 -0.01713 L -0.08828 -0.0169 " pathEditMode="relative" rAng="0" ptsTypes="AAAAAAAAAAAAAAAAA">
                                      <p:cBhvr>
                                        <p:cTn id="85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427" y="231"/>
                                    </p:animMotion>
                                  </p:childTnLst>
                                </p:cTn>
                              </p:par>
                              <p:par>
                                <p:cTn id="86" presetID="0" presetClass="path" presetSubtype="0" accel="50000" decel="50000" fill="hold" grpId="3" nodeType="withEffect">
                                  <p:stCondLst>
                                    <p:cond delay="450"/>
                                  </p:stCondLst>
                                  <p:childTnLst>
                                    <p:animMotion origin="layout" path="M 3.54167E-6 4.81481E-6 L 3.54167E-6 0.00023 C -0.00287 0.00277 -0.0056 0.00578 -0.00847 0.00856 C -0.00951 0.00949 -0.01055 0.00972 -0.01159 0.01064 C -0.01263 0.0118 -0.01341 0.01388 -0.01459 0.01504 C -0.01589 0.0162 -0.01732 0.0162 -0.01888 0.01712 C -0.02917 0.02361 -0.01302 0.01458 -0.02605 0.02175 C -0.03633 0.0206 -0.04688 0.02106 -0.05716 0.01921 C -0.05938 0.01898 -0.0612 0.01643 -0.06341 0.01504 C -0.06433 0.01435 -0.0655 0.01412 -0.06654 0.01273 C -0.06745 0.01134 -0.06836 0.00972 -0.06953 0.00856 C -0.07045 0.0074 -0.07175 0.0074 -0.07266 0.00648 C -0.0737 0.00532 -0.07461 0.003 -0.07578 0.00208 C -0.07748 0.00069 -0.07917 0.00069 -0.08099 4.81481E-6 C -0.0823 -0.0007 -0.08373 -0.00139 -0.08516 -0.00232 C -0.08959 -0.00857 -0.08828 -0.00394 -0.08828 -0.01713 L -0.08828 -0.0169 " pathEditMode="relative" rAng="0" ptsTypes="AAAAAAAAAAAAAAAAA">
                                      <p:cBhvr>
                                        <p:cTn id="87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427" y="231"/>
                                    </p:animMotion>
                                  </p:childTnLst>
                                </p:cTn>
                              </p:par>
                              <p:par>
                                <p:cTn id="88" presetID="0" presetClass="path" presetSubtype="0" accel="50000" decel="50000" fill="hold" nodeType="withEffect">
                                  <p:stCondLst>
                                    <p:cond delay="450"/>
                                  </p:stCondLst>
                                  <p:childTnLst>
                                    <p:animMotion origin="layout" path="M 4.16667E-7 2.22222E-6 L 4.16667E-7 0.00023 C -0.00286 0.00278 -0.0056 0.00578 -0.00846 0.00856 C -0.00951 0.00949 -0.01055 0.00972 -0.01159 0.01065 C -0.01263 0.0118 -0.01341 0.01389 -0.01458 0.01504 C -0.01589 0.0162 -0.01732 0.0162 -0.01888 0.01713 C -0.02917 0.02361 -0.01302 0.01458 -0.02604 0.02176 C -0.03633 0.0206 -0.04688 0.02106 -0.05716 0.01921 C -0.05938 0.01898 -0.0612 0.01643 -0.06341 0.01504 C -0.06432 0.01435 -0.0655 0.01412 -0.06654 0.01273 C -0.06745 0.01134 -0.06836 0.00972 -0.06953 0.00856 C -0.07044 0.00741 -0.07175 0.00741 -0.07266 0.00648 C -0.0737 0.00532 -0.07461 0.00301 -0.07578 0.00208 C -0.07747 0.00069 -0.07917 0.00069 -0.08099 2.22222E-6 C -0.08229 -0.0007 -0.08372 -0.00139 -0.08516 -0.00232 C -0.08958 -0.00857 -0.08828 -0.00394 -0.08828 -0.01713 L -0.08828 -0.0169 " pathEditMode="relative" rAng="0" ptsTypes="AAAAAAAAAAAAAAAAA">
                                      <p:cBhvr>
                                        <p:cTn id="89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427" y="231"/>
                                    </p:animMotion>
                                  </p:childTnLst>
                                </p:cTn>
                              </p:par>
                              <p:par>
                                <p:cTn id="90" presetID="0" presetClass="path" presetSubtype="0" accel="50000" decel="50000" fill="hold" grpId="1" nodeType="withEffect">
                                  <p:stCondLst>
                                    <p:cond delay="450"/>
                                  </p:stCondLst>
                                  <p:childTnLst>
                                    <p:animMotion origin="layout" path="M 3.75E-6 -2.59259E-6 L 3.75E-6 0.00023 C -0.00287 0.00278 -0.0056 0.00579 -0.00847 0.00857 C -0.00951 0.00949 -0.01055 0.00972 -0.01159 0.01042 C -0.01263 0.01158 -0.01342 0.01389 -0.01459 0.01505 C -0.01589 0.01621 -0.01732 0.01621 -0.01888 0.01713 C -0.02917 0.02315 -0.01302 0.01459 -0.02605 0.02176 C -0.03633 0.0206 -0.04688 0.02107 -0.05717 0.01898 C -0.05938 0.01898 -0.0612 0.01644 -0.06342 0.01505 C -0.06433 0.01435 -0.0655 0.01412 -0.06654 0.01273 C -0.06745 0.01111 -0.06836 0.00972 -0.06953 0.00857 C -0.07045 0.00741 -0.07175 0.00741 -0.07266 0.00625 C -0.0737 0.0051 -0.07461 0.00278 -0.07578 0.00209 C -0.07748 0.0007 -0.07917 0.0007 -0.08099 -2.59259E-6 C -0.0823 -0.00069 -0.08373 -0.00139 -0.08516 -0.00231 C -0.08959 -0.00856 -0.08828 -0.00393 -0.08828 -0.01713 L -0.08828 -0.0169 " pathEditMode="relative" rAng="0" ptsTypes="AAAAAAAAAAAAAAAAA">
                                      <p:cBhvr>
                                        <p:cTn id="91" dur="2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427" y="2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28" grpId="1" animBg="1"/>
      <p:bldP spid="28" grpId="2" animBg="1"/>
      <p:bldP spid="28" grpId="3" animBg="1"/>
      <p:bldP spid="29" grpId="0" animBg="1"/>
      <p:bldP spid="29" grpId="1" animBg="1"/>
      <p:bldP spid="29" grpId="2" animBg="1"/>
      <p:bldP spid="29" grpId="3" animBg="1"/>
      <p:bldP spid="51" grpId="0" animBg="1"/>
      <p:bldP spid="51" grpId="1" animBg="1"/>
      <p:bldP spid="49" grpId="0" animBg="1"/>
      <p:bldP spid="49" grpId="1" animBg="1"/>
      <p:bldP spid="17" grpId="0" animBg="1"/>
      <p:bldP spid="17" grpId="1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6" name="Picture 75">
            <a:extLst>
              <a:ext uri="{FF2B5EF4-FFF2-40B4-BE49-F238E27FC236}">
                <a16:creationId xmlns:a16="http://schemas.microsoft.com/office/drawing/2014/main" id="{451E7F18-2EF1-49D2-BA1B-43E9D32CBCB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screen">
            <a:alphaModFix amt="5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389580" y="5163494"/>
            <a:ext cx="931427" cy="129300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9" name="FORWARD DOOR CLOSED Picture 6" descr="A picture containing wooden, old&#10;&#10;Description automatically generated">
            <a:extLst>
              <a:ext uri="{FF2B5EF4-FFF2-40B4-BE49-F238E27FC236}">
                <a16:creationId xmlns:a16="http://schemas.microsoft.com/office/drawing/2014/main" id="{548679D9-A71F-447C-AA22-9EFB81363CDA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4"/>
              </a:ext>
            </a:extLst>
          </a:blip>
          <a:srcRect/>
          <a:stretch/>
        </p:blipFill>
        <p:spPr>
          <a:xfrm>
            <a:off x="5293102" y="3147373"/>
            <a:ext cx="1558656" cy="2797001"/>
          </a:xfrm>
          <a:prstGeom prst="rect">
            <a:avLst/>
          </a:prstGeom>
          <a:effectLst>
            <a:softEdge rad="31750"/>
          </a:effectLst>
          <a:scene3d>
            <a:camera prst="orthographicFront">
              <a:rot lat="0" lon="20099960" rev="0"/>
            </a:camera>
            <a:lightRig rig="threePt" dir="t"/>
          </a:scene3d>
          <a:sp3d extrusionH="101600" prstMaterial="dkEdge">
            <a:extrusionClr>
              <a:schemeClr val="tx1">
                <a:lumMod val="85000"/>
                <a:lumOff val="15000"/>
              </a:schemeClr>
            </a:extrusionClr>
          </a:sp3d>
        </p:spPr>
      </p:pic>
      <p:sp>
        <p:nvSpPr>
          <p:cNvPr id="68" name="BIG TEXT SCROLL 2 Vertical Scroll 411">
            <a:extLst>
              <a:ext uri="{FF2B5EF4-FFF2-40B4-BE49-F238E27FC236}">
                <a16:creationId xmlns:a16="http://schemas.microsoft.com/office/drawing/2014/main" id="{8CC5F855-1EFE-4131-9E9D-66F906B925D4}"/>
              </a:ext>
            </a:extLst>
          </p:cNvPr>
          <p:cNvSpPr/>
          <p:nvPr/>
        </p:nvSpPr>
        <p:spPr>
          <a:xfrm rot="21224186">
            <a:off x="5003210" y="2968195"/>
            <a:ext cx="1805960" cy="2181988"/>
          </a:xfrm>
          <a:prstGeom prst="verticalScroll">
            <a:avLst>
              <a:gd name="adj" fmla="val 5654"/>
            </a:avLst>
          </a:prstGeom>
          <a:solidFill>
            <a:srgbClr val="FFCC99"/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" rIns="54000" rtlCol="0" anchor="ctr"/>
          <a:lstStyle/>
          <a:p>
            <a:pPr algn="ctr">
              <a:spcAft>
                <a:spcPts val="600"/>
              </a:spcAft>
            </a:pPr>
            <a:r>
              <a:rPr lang="en-GB" sz="1050" b="1" dirty="0">
                <a:solidFill>
                  <a:srgbClr val="5E5642"/>
                </a:solidFill>
                <a:latin typeface="Comic Sans MS" panose="030F0702030302020204" pitchFamily="66" charset="0"/>
              </a:rPr>
              <a:t>THE SECOND DOOR WILL NOT BE GOOD YOU WILL HAVE TO START OVER AGAIN</a:t>
            </a:r>
          </a:p>
          <a:p>
            <a:pPr algn="ctr"/>
            <a:r>
              <a:rPr lang="en-GB" sz="1050" b="1" dirty="0">
                <a:solidFill>
                  <a:srgbClr val="5E5642"/>
                </a:solidFill>
                <a:latin typeface="Comic Sans MS" panose="030F0702030302020204" pitchFamily="66" charset="0"/>
              </a:rPr>
              <a:t>THE THIRD ONE RELEASES THE MONSTROUS THING AND YOUR DEMISE WILL END THE GAME </a:t>
            </a:r>
          </a:p>
        </p:txBody>
      </p:sp>
      <p:sp>
        <p:nvSpPr>
          <p:cNvPr id="72" name="flame 2b Freeform 25">
            <a:extLst>
              <a:ext uri="{FF2B5EF4-FFF2-40B4-BE49-F238E27FC236}">
                <a16:creationId xmlns:a16="http://schemas.microsoft.com/office/drawing/2014/main" id="{8989967C-DD91-4F65-AEFF-100A1790AE32}"/>
              </a:ext>
            </a:extLst>
          </p:cNvPr>
          <p:cNvSpPr/>
          <p:nvPr/>
        </p:nvSpPr>
        <p:spPr>
          <a:xfrm flipH="1">
            <a:off x="6065398" y="4839690"/>
            <a:ext cx="119003" cy="535779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C3540F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73" name="flame 2a Freeform 25">
            <a:extLst>
              <a:ext uri="{FF2B5EF4-FFF2-40B4-BE49-F238E27FC236}">
                <a16:creationId xmlns:a16="http://schemas.microsoft.com/office/drawing/2014/main" id="{E9421B57-90C3-4CF1-8516-B880F4F5B873}"/>
              </a:ext>
            </a:extLst>
          </p:cNvPr>
          <p:cNvSpPr/>
          <p:nvPr/>
        </p:nvSpPr>
        <p:spPr>
          <a:xfrm>
            <a:off x="6028858" y="4828531"/>
            <a:ext cx="119001" cy="535779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C3540F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82" name="Group 81">
            <a:extLst>
              <a:ext uri="{FF2B5EF4-FFF2-40B4-BE49-F238E27FC236}">
                <a16:creationId xmlns:a16="http://schemas.microsoft.com/office/drawing/2014/main" id="{012475BF-ADAF-4DE4-B218-20B1346D9D8A}"/>
              </a:ext>
            </a:extLst>
          </p:cNvPr>
          <p:cNvGrpSpPr/>
          <p:nvPr/>
        </p:nvGrpSpPr>
        <p:grpSpPr>
          <a:xfrm>
            <a:off x="5140182" y="5290179"/>
            <a:ext cx="1652685" cy="1390922"/>
            <a:chOff x="2098278" y="5302371"/>
            <a:chExt cx="1652685" cy="1390922"/>
          </a:xfrm>
        </p:grpSpPr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B0AAF7E9-6901-4BA8-B057-93B642D3F15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51899" y="5341459"/>
              <a:ext cx="13986" cy="131288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6" name="Group 85">
              <a:extLst>
                <a:ext uri="{FF2B5EF4-FFF2-40B4-BE49-F238E27FC236}">
                  <a16:creationId xmlns:a16="http://schemas.microsoft.com/office/drawing/2014/main" id="{A6AD6C68-4EFE-4980-A1E3-AC567145FA4E}"/>
                </a:ext>
              </a:extLst>
            </p:cNvPr>
            <p:cNvGrpSpPr/>
            <p:nvPr/>
          </p:nvGrpSpPr>
          <p:grpSpPr>
            <a:xfrm>
              <a:off x="2098278" y="5302371"/>
              <a:ext cx="1652685" cy="1390922"/>
              <a:chOff x="2832421" y="3044101"/>
              <a:chExt cx="1652685" cy="1390922"/>
            </a:xfrm>
          </p:grpSpPr>
          <p:pic>
            <p:nvPicPr>
              <p:cNvPr id="87" name="Picture 86">
                <a:extLst>
                  <a:ext uri="{FF2B5EF4-FFF2-40B4-BE49-F238E27FC236}">
                    <a16:creationId xmlns:a16="http://schemas.microsoft.com/office/drawing/2014/main" id="{F3EB1458-9808-4A4D-82BE-BE820680C3F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2832421" y="3121631"/>
                <a:ext cx="1652685" cy="1313392"/>
              </a:xfrm>
              <a:prstGeom prst="rect">
                <a:avLst/>
              </a:prstGeom>
            </p:spPr>
          </p:pic>
          <p:grpSp>
            <p:nvGrpSpPr>
              <p:cNvPr id="88" name="Group 87">
                <a:extLst>
                  <a:ext uri="{FF2B5EF4-FFF2-40B4-BE49-F238E27FC236}">
                    <a16:creationId xmlns:a16="http://schemas.microsoft.com/office/drawing/2014/main" id="{CC38906F-9F04-4534-A124-D3852F1838EE}"/>
                  </a:ext>
                </a:extLst>
              </p:cNvPr>
              <p:cNvGrpSpPr/>
              <p:nvPr/>
            </p:nvGrpSpPr>
            <p:grpSpPr>
              <a:xfrm>
                <a:off x="3591219" y="3480900"/>
                <a:ext cx="392271" cy="213481"/>
                <a:chOff x="1587718" y="3743222"/>
                <a:chExt cx="485774" cy="279639"/>
              </a:xfrm>
              <a:gradFill flip="none" rotWithShape="1">
                <a:gsLst>
                  <a:gs pos="0">
                    <a:srgbClr val="655311"/>
                  </a:gs>
                  <a:gs pos="50000">
                    <a:srgbClr val="DAB83A">
                      <a:shade val="67500"/>
                      <a:satMod val="115000"/>
                    </a:srgbClr>
                  </a:gs>
                  <a:gs pos="100000">
                    <a:srgbClr val="EED26C"/>
                  </a:gs>
                </a:gsLst>
                <a:lin ang="10800000" scaled="1"/>
                <a:tileRect/>
              </a:gradFill>
            </p:grpSpPr>
            <p:sp>
              <p:nvSpPr>
                <p:cNvPr id="97" name="Freeform: Shape 96">
                  <a:extLst>
                    <a:ext uri="{FF2B5EF4-FFF2-40B4-BE49-F238E27FC236}">
                      <a16:creationId xmlns:a16="http://schemas.microsoft.com/office/drawing/2014/main" id="{62BF6455-CF2C-4367-84BF-5F0032885396}"/>
                    </a:ext>
                  </a:extLst>
                </p:cNvPr>
                <p:cNvSpPr/>
                <p:nvPr/>
              </p:nvSpPr>
              <p:spPr>
                <a:xfrm>
                  <a:off x="1587718" y="3743222"/>
                  <a:ext cx="485500" cy="279639"/>
                </a:xfrm>
                <a:custGeom>
                  <a:avLst/>
                  <a:gdLst>
                    <a:gd name="connsiteX0" fmla="*/ 113763 w 322227"/>
                    <a:gd name="connsiteY0" fmla="*/ 14663 h 190309"/>
                    <a:gd name="connsiteX1" fmla="*/ 90074 w 322227"/>
                    <a:gd name="connsiteY1" fmla="*/ 450 h 190309"/>
                    <a:gd name="connsiteX2" fmla="*/ 80598 w 322227"/>
                    <a:gd name="connsiteY2" fmla="*/ 14663 h 190309"/>
                    <a:gd name="connsiteX3" fmla="*/ 37957 w 322227"/>
                    <a:gd name="connsiteY3" fmla="*/ 24139 h 190309"/>
                    <a:gd name="connsiteX4" fmla="*/ 33220 w 322227"/>
                    <a:gd name="connsiteY4" fmla="*/ 38353 h 190309"/>
                    <a:gd name="connsiteX5" fmla="*/ 19006 w 322227"/>
                    <a:gd name="connsiteY5" fmla="*/ 43090 h 190309"/>
                    <a:gd name="connsiteX6" fmla="*/ 4793 w 322227"/>
                    <a:gd name="connsiteY6" fmla="*/ 52566 h 190309"/>
                    <a:gd name="connsiteX7" fmla="*/ 4793 w 322227"/>
                    <a:gd name="connsiteY7" fmla="*/ 137847 h 190309"/>
                    <a:gd name="connsiteX8" fmla="*/ 19006 w 322227"/>
                    <a:gd name="connsiteY8" fmla="*/ 133109 h 190309"/>
                    <a:gd name="connsiteX9" fmla="*/ 37957 w 322227"/>
                    <a:gd name="connsiteY9" fmla="*/ 104682 h 190309"/>
                    <a:gd name="connsiteX10" fmla="*/ 47433 w 322227"/>
                    <a:gd name="connsiteY10" fmla="*/ 90469 h 190309"/>
                    <a:gd name="connsiteX11" fmla="*/ 61647 w 322227"/>
                    <a:gd name="connsiteY11" fmla="*/ 95206 h 190309"/>
                    <a:gd name="connsiteX12" fmla="*/ 66384 w 322227"/>
                    <a:gd name="connsiteY12" fmla="*/ 137847 h 190309"/>
                    <a:gd name="connsiteX13" fmla="*/ 61647 w 322227"/>
                    <a:gd name="connsiteY13" fmla="*/ 152060 h 190309"/>
                    <a:gd name="connsiteX14" fmla="*/ 94811 w 322227"/>
                    <a:gd name="connsiteY14" fmla="*/ 171012 h 190309"/>
                    <a:gd name="connsiteX15" fmla="*/ 99549 w 322227"/>
                    <a:gd name="connsiteY15" fmla="*/ 156798 h 190309"/>
                    <a:gd name="connsiteX16" fmla="*/ 104287 w 322227"/>
                    <a:gd name="connsiteY16" fmla="*/ 123633 h 190309"/>
                    <a:gd name="connsiteX17" fmla="*/ 118500 w 322227"/>
                    <a:gd name="connsiteY17" fmla="*/ 114158 h 190309"/>
                    <a:gd name="connsiteX18" fmla="*/ 127976 w 322227"/>
                    <a:gd name="connsiteY18" fmla="*/ 128371 h 190309"/>
                    <a:gd name="connsiteX19" fmla="*/ 146927 w 322227"/>
                    <a:gd name="connsiteY19" fmla="*/ 147322 h 190309"/>
                    <a:gd name="connsiteX20" fmla="*/ 165879 w 322227"/>
                    <a:gd name="connsiteY20" fmla="*/ 166274 h 190309"/>
                    <a:gd name="connsiteX21" fmla="*/ 175354 w 322227"/>
                    <a:gd name="connsiteY21" fmla="*/ 152060 h 190309"/>
                    <a:gd name="connsiteX22" fmla="*/ 180092 w 322227"/>
                    <a:gd name="connsiteY22" fmla="*/ 133109 h 190309"/>
                    <a:gd name="connsiteX23" fmla="*/ 194306 w 322227"/>
                    <a:gd name="connsiteY23" fmla="*/ 118896 h 190309"/>
                    <a:gd name="connsiteX24" fmla="*/ 208519 w 322227"/>
                    <a:gd name="connsiteY24" fmla="*/ 128371 h 190309"/>
                    <a:gd name="connsiteX25" fmla="*/ 227470 w 322227"/>
                    <a:gd name="connsiteY25" fmla="*/ 185225 h 190309"/>
                    <a:gd name="connsiteX26" fmla="*/ 227470 w 322227"/>
                    <a:gd name="connsiteY26" fmla="*/ 137847 h 190309"/>
                    <a:gd name="connsiteX27" fmla="*/ 232208 w 322227"/>
                    <a:gd name="connsiteY27" fmla="*/ 118896 h 190309"/>
                    <a:gd name="connsiteX28" fmla="*/ 246422 w 322227"/>
                    <a:gd name="connsiteY28" fmla="*/ 128371 h 190309"/>
                    <a:gd name="connsiteX29" fmla="*/ 265373 w 322227"/>
                    <a:gd name="connsiteY29" fmla="*/ 137847 h 190309"/>
                    <a:gd name="connsiteX30" fmla="*/ 270111 w 322227"/>
                    <a:gd name="connsiteY30" fmla="*/ 118896 h 190309"/>
                    <a:gd name="connsiteX31" fmla="*/ 279586 w 322227"/>
                    <a:gd name="connsiteY31" fmla="*/ 147322 h 190309"/>
                    <a:gd name="connsiteX32" fmla="*/ 284324 w 322227"/>
                    <a:gd name="connsiteY32" fmla="*/ 161536 h 190309"/>
                    <a:gd name="connsiteX33" fmla="*/ 289062 w 322227"/>
                    <a:gd name="connsiteY33" fmla="*/ 175749 h 190309"/>
                    <a:gd name="connsiteX34" fmla="*/ 293800 w 322227"/>
                    <a:gd name="connsiteY34" fmla="*/ 189963 h 190309"/>
                    <a:gd name="connsiteX35" fmla="*/ 312751 w 322227"/>
                    <a:gd name="connsiteY35" fmla="*/ 147322 h 190309"/>
                    <a:gd name="connsiteX36" fmla="*/ 317489 w 322227"/>
                    <a:gd name="connsiteY36" fmla="*/ 133109 h 190309"/>
                    <a:gd name="connsiteX37" fmla="*/ 322227 w 322227"/>
                    <a:gd name="connsiteY37" fmla="*/ 118896 h 190309"/>
                    <a:gd name="connsiteX38" fmla="*/ 308013 w 322227"/>
                    <a:gd name="connsiteY38" fmla="*/ 38353 h 190309"/>
                    <a:gd name="connsiteX39" fmla="*/ 293800 w 322227"/>
                    <a:gd name="connsiteY39" fmla="*/ 33615 h 190309"/>
                    <a:gd name="connsiteX40" fmla="*/ 284324 w 322227"/>
                    <a:gd name="connsiteY40" fmla="*/ 19401 h 190309"/>
                    <a:gd name="connsiteX41" fmla="*/ 217995 w 322227"/>
                    <a:gd name="connsiteY41" fmla="*/ 14663 h 190309"/>
                    <a:gd name="connsiteX42" fmla="*/ 184830 w 322227"/>
                    <a:gd name="connsiteY42" fmla="*/ 9926 h 190309"/>
                    <a:gd name="connsiteX43" fmla="*/ 170617 w 322227"/>
                    <a:gd name="connsiteY43" fmla="*/ 450 h 190309"/>
                    <a:gd name="connsiteX44" fmla="*/ 113763 w 322227"/>
                    <a:gd name="connsiteY44" fmla="*/ 14663 h 190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322227" h="190309">
                      <a:moveTo>
                        <a:pt x="113763" y="14663"/>
                      </a:moveTo>
                      <a:cubicBezTo>
                        <a:pt x="100339" y="14663"/>
                        <a:pt x="99283" y="450"/>
                        <a:pt x="90074" y="450"/>
                      </a:cubicBezTo>
                      <a:cubicBezTo>
                        <a:pt x="84380" y="450"/>
                        <a:pt x="85044" y="11106"/>
                        <a:pt x="80598" y="14663"/>
                      </a:cubicBezTo>
                      <a:cubicBezTo>
                        <a:pt x="74459" y="19574"/>
                        <a:pt x="38249" y="24090"/>
                        <a:pt x="37957" y="24139"/>
                      </a:cubicBezTo>
                      <a:cubicBezTo>
                        <a:pt x="36378" y="28877"/>
                        <a:pt x="36751" y="34822"/>
                        <a:pt x="33220" y="38353"/>
                      </a:cubicBezTo>
                      <a:cubicBezTo>
                        <a:pt x="29689" y="41884"/>
                        <a:pt x="23473" y="40857"/>
                        <a:pt x="19006" y="43090"/>
                      </a:cubicBezTo>
                      <a:cubicBezTo>
                        <a:pt x="13913" y="45636"/>
                        <a:pt x="9531" y="49407"/>
                        <a:pt x="4793" y="52566"/>
                      </a:cubicBezTo>
                      <a:cubicBezTo>
                        <a:pt x="3996" y="61335"/>
                        <a:pt x="-5582" y="122284"/>
                        <a:pt x="4793" y="137847"/>
                      </a:cubicBezTo>
                      <a:cubicBezTo>
                        <a:pt x="7563" y="142002"/>
                        <a:pt x="14268" y="134688"/>
                        <a:pt x="19006" y="133109"/>
                      </a:cubicBezTo>
                      <a:lnTo>
                        <a:pt x="37957" y="104682"/>
                      </a:lnTo>
                      <a:lnTo>
                        <a:pt x="47433" y="90469"/>
                      </a:lnTo>
                      <a:cubicBezTo>
                        <a:pt x="52171" y="92048"/>
                        <a:pt x="57747" y="92086"/>
                        <a:pt x="61647" y="95206"/>
                      </a:cubicBezTo>
                      <a:cubicBezTo>
                        <a:pt x="77454" y="107852"/>
                        <a:pt x="70364" y="119934"/>
                        <a:pt x="66384" y="137847"/>
                      </a:cubicBezTo>
                      <a:cubicBezTo>
                        <a:pt x="65301" y="142722"/>
                        <a:pt x="63226" y="147322"/>
                        <a:pt x="61647" y="152060"/>
                      </a:cubicBezTo>
                      <a:cubicBezTo>
                        <a:pt x="67034" y="168225"/>
                        <a:pt x="66049" y="179230"/>
                        <a:pt x="94811" y="171012"/>
                      </a:cubicBezTo>
                      <a:cubicBezTo>
                        <a:pt x="99613" y="169640"/>
                        <a:pt x="97970" y="161536"/>
                        <a:pt x="99549" y="156798"/>
                      </a:cubicBezTo>
                      <a:cubicBezTo>
                        <a:pt x="101128" y="145743"/>
                        <a:pt x="99752" y="133838"/>
                        <a:pt x="104287" y="123633"/>
                      </a:cubicBezTo>
                      <a:cubicBezTo>
                        <a:pt x="106600" y="118430"/>
                        <a:pt x="112917" y="113041"/>
                        <a:pt x="118500" y="114158"/>
                      </a:cubicBezTo>
                      <a:cubicBezTo>
                        <a:pt x="124084" y="115275"/>
                        <a:pt x="124817" y="123633"/>
                        <a:pt x="127976" y="128371"/>
                      </a:cubicBezTo>
                      <a:cubicBezTo>
                        <a:pt x="140611" y="166277"/>
                        <a:pt x="121658" y="122053"/>
                        <a:pt x="146927" y="147322"/>
                      </a:cubicBezTo>
                      <a:cubicBezTo>
                        <a:pt x="172196" y="172591"/>
                        <a:pt x="127975" y="153639"/>
                        <a:pt x="165879" y="166274"/>
                      </a:cubicBezTo>
                      <a:cubicBezTo>
                        <a:pt x="169037" y="161536"/>
                        <a:pt x="173111" y="157294"/>
                        <a:pt x="175354" y="152060"/>
                      </a:cubicBezTo>
                      <a:cubicBezTo>
                        <a:pt x="177919" y="146075"/>
                        <a:pt x="176861" y="138762"/>
                        <a:pt x="180092" y="133109"/>
                      </a:cubicBezTo>
                      <a:cubicBezTo>
                        <a:pt x="183416" y="127292"/>
                        <a:pt x="189568" y="123634"/>
                        <a:pt x="194306" y="118896"/>
                      </a:cubicBezTo>
                      <a:cubicBezTo>
                        <a:pt x="199044" y="122054"/>
                        <a:pt x="207052" y="122869"/>
                        <a:pt x="208519" y="128371"/>
                      </a:cubicBezTo>
                      <a:cubicBezTo>
                        <a:pt x="225240" y="191075"/>
                        <a:pt x="190909" y="197413"/>
                        <a:pt x="227470" y="185225"/>
                      </a:cubicBezTo>
                      <a:cubicBezTo>
                        <a:pt x="238174" y="153114"/>
                        <a:pt x="227470" y="192287"/>
                        <a:pt x="227470" y="137847"/>
                      </a:cubicBezTo>
                      <a:cubicBezTo>
                        <a:pt x="227470" y="131336"/>
                        <a:pt x="230629" y="125213"/>
                        <a:pt x="232208" y="118896"/>
                      </a:cubicBezTo>
                      <a:cubicBezTo>
                        <a:pt x="236946" y="122054"/>
                        <a:pt x="243263" y="123633"/>
                        <a:pt x="246422" y="128371"/>
                      </a:cubicBezTo>
                      <a:cubicBezTo>
                        <a:pt x="259602" y="148139"/>
                        <a:pt x="239568" y="155050"/>
                        <a:pt x="265373" y="137847"/>
                      </a:cubicBezTo>
                      <a:cubicBezTo>
                        <a:pt x="266952" y="131530"/>
                        <a:pt x="264693" y="115284"/>
                        <a:pt x="270111" y="118896"/>
                      </a:cubicBezTo>
                      <a:cubicBezTo>
                        <a:pt x="278421" y="124436"/>
                        <a:pt x="276428" y="137847"/>
                        <a:pt x="279586" y="147322"/>
                      </a:cubicBezTo>
                      <a:lnTo>
                        <a:pt x="284324" y="161536"/>
                      </a:lnTo>
                      <a:lnTo>
                        <a:pt x="289062" y="175749"/>
                      </a:lnTo>
                      <a:lnTo>
                        <a:pt x="293800" y="189963"/>
                      </a:lnTo>
                      <a:cubicBezTo>
                        <a:pt x="308817" y="167437"/>
                        <a:pt x="301474" y="181153"/>
                        <a:pt x="312751" y="147322"/>
                      </a:cubicBezTo>
                      <a:lnTo>
                        <a:pt x="317489" y="133109"/>
                      </a:lnTo>
                      <a:lnTo>
                        <a:pt x="322227" y="118896"/>
                      </a:lnTo>
                      <a:cubicBezTo>
                        <a:pt x="322065" y="117436"/>
                        <a:pt x="315481" y="40843"/>
                        <a:pt x="308013" y="38353"/>
                      </a:cubicBezTo>
                      <a:lnTo>
                        <a:pt x="293800" y="33615"/>
                      </a:lnTo>
                      <a:cubicBezTo>
                        <a:pt x="290641" y="28877"/>
                        <a:pt x="288351" y="23428"/>
                        <a:pt x="284324" y="19401"/>
                      </a:cubicBezTo>
                      <a:cubicBezTo>
                        <a:pt x="264375" y="-548"/>
                        <a:pt x="248888" y="11855"/>
                        <a:pt x="217995" y="14663"/>
                      </a:cubicBezTo>
                      <a:cubicBezTo>
                        <a:pt x="206940" y="13084"/>
                        <a:pt x="195526" y="13135"/>
                        <a:pt x="184830" y="9926"/>
                      </a:cubicBezTo>
                      <a:cubicBezTo>
                        <a:pt x="179376" y="8290"/>
                        <a:pt x="176300" y="805"/>
                        <a:pt x="170617" y="450"/>
                      </a:cubicBezTo>
                      <a:cubicBezTo>
                        <a:pt x="115173" y="-3015"/>
                        <a:pt x="127187" y="14663"/>
                        <a:pt x="113763" y="146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98" name="Freeform: Shape 97">
                  <a:extLst>
                    <a:ext uri="{FF2B5EF4-FFF2-40B4-BE49-F238E27FC236}">
                      <a16:creationId xmlns:a16="http://schemas.microsoft.com/office/drawing/2014/main" id="{1257D5C3-734F-405D-84BE-934A2B6DE6A1}"/>
                    </a:ext>
                  </a:extLst>
                </p:cNvPr>
                <p:cNvSpPr/>
                <p:nvPr/>
              </p:nvSpPr>
              <p:spPr>
                <a:xfrm flipH="1">
                  <a:off x="1598885" y="3753671"/>
                  <a:ext cx="474607" cy="164240"/>
                </a:xfrm>
                <a:custGeom>
                  <a:avLst/>
                  <a:gdLst>
                    <a:gd name="connsiteX0" fmla="*/ 113763 w 322227"/>
                    <a:gd name="connsiteY0" fmla="*/ 14663 h 190309"/>
                    <a:gd name="connsiteX1" fmla="*/ 90074 w 322227"/>
                    <a:gd name="connsiteY1" fmla="*/ 450 h 190309"/>
                    <a:gd name="connsiteX2" fmla="*/ 80598 w 322227"/>
                    <a:gd name="connsiteY2" fmla="*/ 14663 h 190309"/>
                    <a:gd name="connsiteX3" fmla="*/ 37957 w 322227"/>
                    <a:gd name="connsiteY3" fmla="*/ 24139 h 190309"/>
                    <a:gd name="connsiteX4" fmla="*/ 33220 w 322227"/>
                    <a:gd name="connsiteY4" fmla="*/ 38353 h 190309"/>
                    <a:gd name="connsiteX5" fmla="*/ 19006 w 322227"/>
                    <a:gd name="connsiteY5" fmla="*/ 43090 h 190309"/>
                    <a:gd name="connsiteX6" fmla="*/ 4793 w 322227"/>
                    <a:gd name="connsiteY6" fmla="*/ 52566 h 190309"/>
                    <a:gd name="connsiteX7" fmla="*/ 4793 w 322227"/>
                    <a:gd name="connsiteY7" fmla="*/ 137847 h 190309"/>
                    <a:gd name="connsiteX8" fmla="*/ 19006 w 322227"/>
                    <a:gd name="connsiteY8" fmla="*/ 133109 h 190309"/>
                    <a:gd name="connsiteX9" fmla="*/ 37957 w 322227"/>
                    <a:gd name="connsiteY9" fmla="*/ 104682 h 190309"/>
                    <a:gd name="connsiteX10" fmla="*/ 47433 w 322227"/>
                    <a:gd name="connsiteY10" fmla="*/ 90469 h 190309"/>
                    <a:gd name="connsiteX11" fmla="*/ 61647 w 322227"/>
                    <a:gd name="connsiteY11" fmla="*/ 95206 h 190309"/>
                    <a:gd name="connsiteX12" fmla="*/ 66384 w 322227"/>
                    <a:gd name="connsiteY12" fmla="*/ 137847 h 190309"/>
                    <a:gd name="connsiteX13" fmla="*/ 61647 w 322227"/>
                    <a:gd name="connsiteY13" fmla="*/ 152060 h 190309"/>
                    <a:gd name="connsiteX14" fmla="*/ 94811 w 322227"/>
                    <a:gd name="connsiteY14" fmla="*/ 171012 h 190309"/>
                    <a:gd name="connsiteX15" fmla="*/ 99549 w 322227"/>
                    <a:gd name="connsiteY15" fmla="*/ 156798 h 190309"/>
                    <a:gd name="connsiteX16" fmla="*/ 104287 w 322227"/>
                    <a:gd name="connsiteY16" fmla="*/ 123633 h 190309"/>
                    <a:gd name="connsiteX17" fmla="*/ 118500 w 322227"/>
                    <a:gd name="connsiteY17" fmla="*/ 114158 h 190309"/>
                    <a:gd name="connsiteX18" fmla="*/ 127976 w 322227"/>
                    <a:gd name="connsiteY18" fmla="*/ 128371 h 190309"/>
                    <a:gd name="connsiteX19" fmla="*/ 146927 w 322227"/>
                    <a:gd name="connsiteY19" fmla="*/ 147322 h 190309"/>
                    <a:gd name="connsiteX20" fmla="*/ 165879 w 322227"/>
                    <a:gd name="connsiteY20" fmla="*/ 166274 h 190309"/>
                    <a:gd name="connsiteX21" fmla="*/ 175354 w 322227"/>
                    <a:gd name="connsiteY21" fmla="*/ 152060 h 190309"/>
                    <a:gd name="connsiteX22" fmla="*/ 180092 w 322227"/>
                    <a:gd name="connsiteY22" fmla="*/ 133109 h 190309"/>
                    <a:gd name="connsiteX23" fmla="*/ 194306 w 322227"/>
                    <a:gd name="connsiteY23" fmla="*/ 118896 h 190309"/>
                    <a:gd name="connsiteX24" fmla="*/ 208519 w 322227"/>
                    <a:gd name="connsiteY24" fmla="*/ 128371 h 190309"/>
                    <a:gd name="connsiteX25" fmla="*/ 227470 w 322227"/>
                    <a:gd name="connsiteY25" fmla="*/ 185225 h 190309"/>
                    <a:gd name="connsiteX26" fmla="*/ 227470 w 322227"/>
                    <a:gd name="connsiteY26" fmla="*/ 137847 h 190309"/>
                    <a:gd name="connsiteX27" fmla="*/ 232208 w 322227"/>
                    <a:gd name="connsiteY27" fmla="*/ 118896 h 190309"/>
                    <a:gd name="connsiteX28" fmla="*/ 246422 w 322227"/>
                    <a:gd name="connsiteY28" fmla="*/ 128371 h 190309"/>
                    <a:gd name="connsiteX29" fmla="*/ 265373 w 322227"/>
                    <a:gd name="connsiteY29" fmla="*/ 137847 h 190309"/>
                    <a:gd name="connsiteX30" fmla="*/ 270111 w 322227"/>
                    <a:gd name="connsiteY30" fmla="*/ 118896 h 190309"/>
                    <a:gd name="connsiteX31" fmla="*/ 279586 w 322227"/>
                    <a:gd name="connsiteY31" fmla="*/ 147322 h 190309"/>
                    <a:gd name="connsiteX32" fmla="*/ 284324 w 322227"/>
                    <a:gd name="connsiteY32" fmla="*/ 161536 h 190309"/>
                    <a:gd name="connsiteX33" fmla="*/ 289062 w 322227"/>
                    <a:gd name="connsiteY33" fmla="*/ 175749 h 190309"/>
                    <a:gd name="connsiteX34" fmla="*/ 293800 w 322227"/>
                    <a:gd name="connsiteY34" fmla="*/ 189963 h 190309"/>
                    <a:gd name="connsiteX35" fmla="*/ 312751 w 322227"/>
                    <a:gd name="connsiteY35" fmla="*/ 147322 h 190309"/>
                    <a:gd name="connsiteX36" fmla="*/ 317489 w 322227"/>
                    <a:gd name="connsiteY36" fmla="*/ 133109 h 190309"/>
                    <a:gd name="connsiteX37" fmla="*/ 322227 w 322227"/>
                    <a:gd name="connsiteY37" fmla="*/ 118896 h 190309"/>
                    <a:gd name="connsiteX38" fmla="*/ 308013 w 322227"/>
                    <a:gd name="connsiteY38" fmla="*/ 38353 h 190309"/>
                    <a:gd name="connsiteX39" fmla="*/ 293800 w 322227"/>
                    <a:gd name="connsiteY39" fmla="*/ 33615 h 190309"/>
                    <a:gd name="connsiteX40" fmla="*/ 284324 w 322227"/>
                    <a:gd name="connsiteY40" fmla="*/ 19401 h 190309"/>
                    <a:gd name="connsiteX41" fmla="*/ 217995 w 322227"/>
                    <a:gd name="connsiteY41" fmla="*/ 14663 h 190309"/>
                    <a:gd name="connsiteX42" fmla="*/ 184830 w 322227"/>
                    <a:gd name="connsiteY42" fmla="*/ 9926 h 190309"/>
                    <a:gd name="connsiteX43" fmla="*/ 170617 w 322227"/>
                    <a:gd name="connsiteY43" fmla="*/ 450 h 190309"/>
                    <a:gd name="connsiteX44" fmla="*/ 113763 w 322227"/>
                    <a:gd name="connsiteY44" fmla="*/ 14663 h 190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322227" h="190309">
                      <a:moveTo>
                        <a:pt x="113763" y="14663"/>
                      </a:moveTo>
                      <a:cubicBezTo>
                        <a:pt x="100339" y="14663"/>
                        <a:pt x="99283" y="450"/>
                        <a:pt x="90074" y="450"/>
                      </a:cubicBezTo>
                      <a:cubicBezTo>
                        <a:pt x="84380" y="450"/>
                        <a:pt x="85044" y="11106"/>
                        <a:pt x="80598" y="14663"/>
                      </a:cubicBezTo>
                      <a:cubicBezTo>
                        <a:pt x="74459" y="19574"/>
                        <a:pt x="38249" y="24090"/>
                        <a:pt x="37957" y="24139"/>
                      </a:cubicBezTo>
                      <a:cubicBezTo>
                        <a:pt x="36378" y="28877"/>
                        <a:pt x="36751" y="34822"/>
                        <a:pt x="33220" y="38353"/>
                      </a:cubicBezTo>
                      <a:cubicBezTo>
                        <a:pt x="29689" y="41884"/>
                        <a:pt x="23473" y="40857"/>
                        <a:pt x="19006" y="43090"/>
                      </a:cubicBezTo>
                      <a:cubicBezTo>
                        <a:pt x="13913" y="45636"/>
                        <a:pt x="9531" y="49407"/>
                        <a:pt x="4793" y="52566"/>
                      </a:cubicBezTo>
                      <a:cubicBezTo>
                        <a:pt x="3996" y="61335"/>
                        <a:pt x="-5582" y="122284"/>
                        <a:pt x="4793" y="137847"/>
                      </a:cubicBezTo>
                      <a:cubicBezTo>
                        <a:pt x="7563" y="142002"/>
                        <a:pt x="14268" y="134688"/>
                        <a:pt x="19006" y="133109"/>
                      </a:cubicBezTo>
                      <a:lnTo>
                        <a:pt x="37957" y="104682"/>
                      </a:lnTo>
                      <a:lnTo>
                        <a:pt x="47433" y="90469"/>
                      </a:lnTo>
                      <a:cubicBezTo>
                        <a:pt x="52171" y="92048"/>
                        <a:pt x="57747" y="92086"/>
                        <a:pt x="61647" y="95206"/>
                      </a:cubicBezTo>
                      <a:cubicBezTo>
                        <a:pt x="77454" y="107852"/>
                        <a:pt x="70364" y="119934"/>
                        <a:pt x="66384" y="137847"/>
                      </a:cubicBezTo>
                      <a:cubicBezTo>
                        <a:pt x="65301" y="142722"/>
                        <a:pt x="63226" y="147322"/>
                        <a:pt x="61647" y="152060"/>
                      </a:cubicBezTo>
                      <a:cubicBezTo>
                        <a:pt x="67034" y="168225"/>
                        <a:pt x="66049" y="179230"/>
                        <a:pt x="94811" y="171012"/>
                      </a:cubicBezTo>
                      <a:cubicBezTo>
                        <a:pt x="99613" y="169640"/>
                        <a:pt x="97970" y="161536"/>
                        <a:pt x="99549" y="156798"/>
                      </a:cubicBezTo>
                      <a:cubicBezTo>
                        <a:pt x="101128" y="145743"/>
                        <a:pt x="99752" y="133838"/>
                        <a:pt x="104287" y="123633"/>
                      </a:cubicBezTo>
                      <a:cubicBezTo>
                        <a:pt x="106600" y="118430"/>
                        <a:pt x="112917" y="113041"/>
                        <a:pt x="118500" y="114158"/>
                      </a:cubicBezTo>
                      <a:cubicBezTo>
                        <a:pt x="124084" y="115275"/>
                        <a:pt x="124817" y="123633"/>
                        <a:pt x="127976" y="128371"/>
                      </a:cubicBezTo>
                      <a:cubicBezTo>
                        <a:pt x="140611" y="166277"/>
                        <a:pt x="121658" y="122053"/>
                        <a:pt x="146927" y="147322"/>
                      </a:cubicBezTo>
                      <a:cubicBezTo>
                        <a:pt x="172196" y="172591"/>
                        <a:pt x="127975" y="153639"/>
                        <a:pt x="165879" y="166274"/>
                      </a:cubicBezTo>
                      <a:cubicBezTo>
                        <a:pt x="169037" y="161536"/>
                        <a:pt x="173111" y="157294"/>
                        <a:pt x="175354" y="152060"/>
                      </a:cubicBezTo>
                      <a:cubicBezTo>
                        <a:pt x="177919" y="146075"/>
                        <a:pt x="176861" y="138762"/>
                        <a:pt x="180092" y="133109"/>
                      </a:cubicBezTo>
                      <a:cubicBezTo>
                        <a:pt x="183416" y="127292"/>
                        <a:pt x="189568" y="123634"/>
                        <a:pt x="194306" y="118896"/>
                      </a:cubicBezTo>
                      <a:cubicBezTo>
                        <a:pt x="199044" y="122054"/>
                        <a:pt x="207052" y="122869"/>
                        <a:pt x="208519" y="128371"/>
                      </a:cubicBezTo>
                      <a:cubicBezTo>
                        <a:pt x="225240" y="191075"/>
                        <a:pt x="190909" y="197413"/>
                        <a:pt x="227470" y="185225"/>
                      </a:cubicBezTo>
                      <a:cubicBezTo>
                        <a:pt x="238174" y="153114"/>
                        <a:pt x="227470" y="192287"/>
                        <a:pt x="227470" y="137847"/>
                      </a:cubicBezTo>
                      <a:cubicBezTo>
                        <a:pt x="227470" y="131336"/>
                        <a:pt x="230629" y="125213"/>
                        <a:pt x="232208" y="118896"/>
                      </a:cubicBezTo>
                      <a:cubicBezTo>
                        <a:pt x="236946" y="122054"/>
                        <a:pt x="243263" y="123633"/>
                        <a:pt x="246422" y="128371"/>
                      </a:cubicBezTo>
                      <a:cubicBezTo>
                        <a:pt x="259602" y="148139"/>
                        <a:pt x="239568" y="155050"/>
                        <a:pt x="265373" y="137847"/>
                      </a:cubicBezTo>
                      <a:cubicBezTo>
                        <a:pt x="266952" y="131530"/>
                        <a:pt x="264693" y="115284"/>
                        <a:pt x="270111" y="118896"/>
                      </a:cubicBezTo>
                      <a:cubicBezTo>
                        <a:pt x="278421" y="124436"/>
                        <a:pt x="276428" y="137847"/>
                        <a:pt x="279586" y="147322"/>
                      </a:cubicBezTo>
                      <a:lnTo>
                        <a:pt x="284324" y="161536"/>
                      </a:lnTo>
                      <a:lnTo>
                        <a:pt x="289062" y="175749"/>
                      </a:lnTo>
                      <a:lnTo>
                        <a:pt x="293800" y="189963"/>
                      </a:lnTo>
                      <a:cubicBezTo>
                        <a:pt x="308817" y="167437"/>
                        <a:pt x="301474" y="181153"/>
                        <a:pt x="312751" y="147322"/>
                      </a:cubicBezTo>
                      <a:lnTo>
                        <a:pt x="317489" y="133109"/>
                      </a:lnTo>
                      <a:lnTo>
                        <a:pt x="322227" y="118896"/>
                      </a:lnTo>
                      <a:cubicBezTo>
                        <a:pt x="322065" y="117436"/>
                        <a:pt x="315481" y="40843"/>
                        <a:pt x="308013" y="38353"/>
                      </a:cubicBezTo>
                      <a:lnTo>
                        <a:pt x="293800" y="33615"/>
                      </a:lnTo>
                      <a:cubicBezTo>
                        <a:pt x="290641" y="28877"/>
                        <a:pt x="288351" y="23428"/>
                        <a:pt x="284324" y="19401"/>
                      </a:cubicBezTo>
                      <a:cubicBezTo>
                        <a:pt x="264375" y="-548"/>
                        <a:pt x="248888" y="11855"/>
                        <a:pt x="217995" y="14663"/>
                      </a:cubicBezTo>
                      <a:cubicBezTo>
                        <a:pt x="206940" y="13084"/>
                        <a:pt x="195526" y="13135"/>
                        <a:pt x="184830" y="9926"/>
                      </a:cubicBezTo>
                      <a:cubicBezTo>
                        <a:pt x="179376" y="8290"/>
                        <a:pt x="176300" y="805"/>
                        <a:pt x="170617" y="450"/>
                      </a:cubicBezTo>
                      <a:cubicBezTo>
                        <a:pt x="115173" y="-3015"/>
                        <a:pt x="127187" y="14663"/>
                        <a:pt x="113763" y="146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GB"/>
                </a:p>
              </p:txBody>
            </p:sp>
          </p:grp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73512E84-6B48-4641-89F0-AAE229F09F4E}"/>
                  </a:ext>
                </a:extLst>
              </p:cNvPr>
              <p:cNvSpPr/>
              <p:nvPr/>
            </p:nvSpPr>
            <p:spPr>
              <a:xfrm>
                <a:off x="3823606" y="3202419"/>
                <a:ext cx="46779" cy="225143"/>
              </a:xfrm>
              <a:custGeom>
                <a:avLst/>
                <a:gdLst>
                  <a:gd name="connsiteX0" fmla="*/ 29526 w 46779"/>
                  <a:gd name="connsiteY0" fmla="*/ 856 h 225143"/>
                  <a:gd name="connsiteX1" fmla="*/ 35277 w 46779"/>
                  <a:gd name="connsiteY1" fmla="*/ 29611 h 225143"/>
                  <a:gd name="connsiteX2" fmla="*/ 35277 w 46779"/>
                  <a:gd name="connsiteY2" fmla="*/ 184887 h 225143"/>
                  <a:gd name="connsiteX3" fmla="*/ 46779 w 46779"/>
                  <a:gd name="connsiteY3" fmla="*/ 202139 h 225143"/>
                  <a:gd name="connsiteX4" fmla="*/ 35277 w 46779"/>
                  <a:gd name="connsiteY4" fmla="*/ 225143 h 225143"/>
                  <a:gd name="connsiteX5" fmla="*/ 29526 w 46779"/>
                  <a:gd name="connsiteY5" fmla="*/ 207890 h 225143"/>
                  <a:gd name="connsiteX6" fmla="*/ 12273 w 46779"/>
                  <a:gd name="connsiteY6" fmla="*/ 202139 h 225143"/>
                  <a:gd name="connsiteX7" fmla="*/ 771 w 46779"/>
                  <a:gd name="connsiteY7" fmla="*/ 167634 h 225143"/>
                  <a:gd name="connsiteX8" fmla="*/ 12273 w 46779"/>
                  <a:gd name="connsiteY8" fmla="*/ 133128 h 225143"/>
                  <a:gd name="connsiteX9" fmla="*/ 18024 w 46779"/>
                  <a:gd name="connsiteY9" fmla="*/ 115875 h 225143"/>
                  <a:gd name="connsiteX10" fmla="*/ 12273 w 46779"/>
                  <a:gd name="connsiteY10" fmla="*/ 81370 h 225143"/>
                  <a:gd name="connsiteX11" fmla="*/ 6522 w 46779"/>
                  <a:gd name="connsiteY11" fmla="*/ 64117 h 225143"/>
                  <a:gd name="connsiteX12" fmla="*/ 29526 w 46779"/>
                  <a:gd name="connsiteY12" fmla="*/ 856 h 225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6779" h="225143">
                    <a:moveTo>
                      <a:pt x="29526" y="856"/>
                    </a:moveTo>
                    <a:cubicBezTo>
                      <a:pt x="34318" y="-4895"/>
                      <a:pt x="35277" y="19836"/>
                      <a:pt x="35277" y="29611"/>
                    </a:cubicBezTo>
                    <a:cubicBezTo>
                      <a:pt x="35277" y="52612"/>
                      <a:pt x="21076" y="142285"/>
                      <a:pt x="35277" y="184887"/>
                    </a:cubicBezTo>
                    <a:cubicBezTo>
                      <a:pt x="37463" y="191444"/>
                      <a:pt x="42945" y="196388"/>
                      <a:pt x="46779" y="202139"/>
                    </a:cubicBezTo>
                    <a:lnTo>
                      <a:pt x="35277" y="225143"/>
                    </a:lnTo>
                    <a:cubicBezTo>
                      <a:pt x="29855" y="222432"/>
                      <a:pt x="33813" y="212177"/>
                      <a:pt x="29526" y="207890"/>
                    </a:cubicBezTo>
                    <a:cubicBezTo>
                      <a:pt x="25239" y="203603"/>
                      <a:pt x="18024" y="204056"/>
                      <a:pt x="12273" y="202139"/>
                    </a:cubicBezTo>
                    <a:cubicBezTo>
                      <a:pt x="8439" y="190637"/>
                      <a:pt x="-3063" y="179136"/>
                      <a:pt x="771" y="167634"/>
                    </a:cubicBezTo>
                    <a:lnTo>
                      <a:pt x="12273" y="133128"/>
                    </a:lnTo>
                    <a:lnTo>
                      <a:pt x="18024" y="115875"/>
                    </a:lnTo>
                    <a:cubicBezTo>
                      <a:pt x="16107" y="104373"/>
                      <a:pt x="14803" y="92753"/>
                      <a:pt x="12273" y="81370"/>
                    </a:cubicBezTo>
                    <a:cubicBezTo>
                      <a:pt x="10958" y="75452"/>
                      <a:pt x="6954" y="70164"/>
                      <a:pt x="6522" y="64117"/>
                    </a:cubicBezTo>
                    <a:cubicBezTo>
                      <a:pt x="5020" y="43084"/>
                      <a:pt x="24734" y="6607"/>
                      <a:pt x="29526" y="856"/>
                    </a:cubicBezTo>
                    <a:close/>
                  </a:path>
                </a:pathLst>
              </a:custGeom>
              <a:solidFill>
                <a:srgbClr val="FFFE7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3C72B18D-7802-4A09-A39D-35D448B2D4FF}"/>
                  </a:ext>
                </a:extLst>
              </p:cNvPr>
              <p:cNvSpPr/>
              <p:nvPr/>
            </p:nvSpPr>
            <p:spPr>
              <a:xfrm rot="20781763" flipH="1">
                <a:off x="3769572" y="3044101"/>
                <a:ext cx="45719" cy="124004"/>
              </a:xfrm>
              <a:custGeom>
                <a:avLst/>
                <a:gdLst>
                  <a:gd name="connsiteX0" fmla="*/ 0 w 9475"/>
                  <a:gd name="connsiteY0" fmla="*/ 0 h 101252"/>
                  <a:gd name="connsiteX1" fmla="*/ 4737 w 9475"/>
                  <a:gd name="connsiteY1" fmla="*/ 94757 h 101252"/>
                  <a:gd name="connsiteX2" fmla="*/ 9475 w 9475"/>
                  <a:gd name="connsiteY2" fmla="*/ 85281 h 10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475" h="101252">
                    <a:moveTo>
                      <a:pt x="0" y="0"/>
                    </a:moveTo>
                    <a:cubicBezTo>
                      <a:pt x="1579" y="40272"/>
                      <a:pt x="3158" y="80544"/>
                      <a:pt x="4737" y="94757"/>
                    </a:cubicBezTo>
                    <a:cubicBezTo>
                      <a:pt x="6316" y="108970"/>
                      <a:pt x="7895" y="97125"/>
                      <a:pt x="9475" y="85281"/>
                    </a:cubicBezTo>
                  </a:path>
                </a:pathLst>
              </a:custGeom>
              <a:noFill/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3312832A-E225-4586-B002-D14745D0CC6B}"/>
                  </a:ext>
                </a:extLst>
              </p:cNvPr>
              <p:cNvSpPr/>
              <p:nvPr/>
            </p:nvSpPr>
            <p:spPr>
              <a:xfrm rot="916710">
                <a:off x="3615891" y="3436652"/>
                <a:ext cx="87074" cy="176568"/>
              </a:xfrm>
              <a:custGeom>
                <a:avLst/>
                <a:gdLst>
                  <a:gd name="connsiteX0" fmla="*/ 29526 w 46779"/>
                  <a:gd name="connsiteY0" fmla="*/ 856 h 225143"/>
                  <a:gd name="connsiteX1" fmla="*/ 35277 w 46779"/>
                  <a:gd name="connsiteY1" fmla="*/ 29611 h 225143"/>
                  <a:gd name="connsiteX2" fmla="*/ 35277 w 46779"/>
                  <a:gd name="connsiteY2" fmla="*/ 184887 h 225143"/>
                  <a:gd name="connsiteX3" fmla="*/ 46779 w 46779"/>
                  <a:gd name="connsiteY3" fmla="*/ 202139 h 225143"/>
                  <a:gd name="connsiteX4" fmla="*/ 35277 w 46779"/>
                  <a:gd name="connsiteY4" fmla="*/ 225143 h 225143"/>
                  <a:gd name="connsiteX5" fmla="*/ 29526 w 46779"/>
                  <a:gd name="connsiteY5" fmla="*/ 207890 h 225143"/>
                  <a:gd name="connsiteX6" fmla="*/ 12273 w 46779"/>
                  <a:gd name="connsiteY6" fmla="*/ 202139 h 225143"/>
                  <a:gd name="connsiteX7" fmla="*/ 771 w 46779"/>
                  <a:gd name="connsiteY7" fmla="*/ 167634 h 225143"/>
                  <a:gd name="connsiteX8" fmla="*/ 12273 w 46779"/>
                  <a:gd name="connsiteY8" fmla="*/ 133128 h 225143"/>
                  <a:gd name="connsiteX9" fmla="*/ 18024 w 46779"/>
                  <a:gd name="connsiteY9" fmla="*/ 115875 h 225143"/>
                  <a:gd name="connsiteX10" fmla="*/ 12273 w 46779"/>
                  <a:gd name="connsiteY10" fmla="*/ 81370 h 225143"/>
                  <a:gd name="connsiteX11" fmla="*/ 6522 w 46779"/>
                  <a:gd name="connsiteY11" fmla="*/ 64117 h 225143"/>
                  <a:gd name="connsiteX12" fmla="*/ 29526 w 46779"/>
                  <a:gd name="connsiteY12" fmla="*/ 856 h 225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6779" h="225143">
                    <a:moveTo>
                      <a:pt x="29526" y="856"/>
                    </a:moveTo>
                    <a:cubicBezTo>
                      <a:pt x="34318" y="-4895"/>
                      <a:pt x="35277" y="19836"/>
                      <a:pt x="35277" y="29611"/>
                    </a:cubicBezTo>
                    <a:cubicBezTo>
                      <a:pt x="35277" y="52612"/>
                      <a:pt x="21076" y="142285"/>
                      <a:pt x="35277" y="184887"/>
                    </a:cubicBezTo>
                    <a:cubicBezTo>
                      <a:pt x="37463" y="191444"/>
                      <a:pt x="42945" y="196388"/>
                      <a:pt x="46779" y="202139"/>
                    </a:cubicBezTo>
                    <a:lnTo>
                      <a:pt x="35277" y="225143"/>
                    </a:lnTo>
                    <a:cubicBezTo>
                      <a:pt x="29855" y="222432"/>
                      <a:pt x="33813" y="212177"/>
                      <a:pt x="29526" y="207890"/>
                    </a:cubicBezTo>
                    <a:cubicBezTo>
                      <a:pt x="25239" y="203603"/>
                      <a:pt x="18024" y="204056"/>
                      <a:pt x="12273" y="202139"/>
                    </a:cubicBezTo>
                    <a:cubicBezTo>
                      <a:pt x="8439" y="190637"/>
                      <a:pt x="-3063" y="179136"/>
                      <a:pt x="771" y="167634"/>
                    </a:cubicBezTo>
                    <a:lnTo>
                      <a:pt x="12273" y="133128"/>
                    </a:lnTo>
                    <a:lnTo>
                      <a:pt x="18024" y="115875"/>
                    </a:lnTo>
                    <a:cubicBezTo>
                      <a:pt x="16107" y="104373"/>
                      <a:pt x="14803" y="92753"/>
                      <a:pt x="12273" y="81370"/>
                    </a:cubicBezTo>
                    <a:cubicBezTo>
                      <a:pt x="10958" y="75452"/>
                      <a:pt x="6954" y="70164"/>
                      <a:pt x="6522" y="64117"/>
                    </a:cubicBezTo>
                    <a:cubicBezTo>
                      <a:pt x="5020" y="43084"/>
                      <a:pt x="24734" y="6607"/>
                      <a:pt x="29526" y="856"/>
                    </a:cubicBezTo>
                    <a:close/>
                  </a:path>
                </a:pathLst>
              </a:custGeom>
              <a:solidFill>
                <a:srgbClr val="FFFE7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2C263919-477C-4B94-86BF-972C45B551AA}"/>
                  </a:ext>
                </a:extLst>
              </p:cNvPr>
              <p:cNvSpPr/>
              <p:nvPr/>
            </p:nvSpPr>
            <p:spPr>
              <a:xfrm>
                <a:off x="3672471" y="3467672"/>
                <a:ext cx="46779" cy="152400"/>
              </a:xfrm>
              <a:custGeom>
                <a:avLst/>
                <a:gdLst>
                  <a:gd name="connsiteX0" fmla="*/ 29526 w 46779"/>
                  <a:gd name="connsiteY0" fmla="*/ 856 h 225143"/>
                  <a:gd name="connsiteX1" fmla="*/ 35277 w 46779"/>
                  <a:gd name="connsiteY1" fmla="*/ 29611 h 225143"/>
                  <a:gd name="connsiteX2" fmla="*/ 35277 w 46779"/>
                  <a:gd name="connsiteY2" fmla="*/ 184887 h 225143"/>
                  <a:gd name="connsiteX3" fmla="*/ 46779 w 46779"/>
                  <a:gd name="connsiteY3" fmla="*/ 202139 h 225143"/>
                  <a:gd name="connsiteX4" fmla="*/ 35277 w 46779"/>
                  <a:gd name="connsiteY4" fmla="*/ 225143 h 225143"/>
                  <a:gd name="connsiteX5" fmla="*/ 29526 w 46779"/>
                  <a:gd name="connsiteY5" fmla="*/ 207890 h 225143"/>
                  <a:gd name="connsiteX6" fmla="*/ 12273 w 46779"/>
                  <a:gd name="connsiteY6" fmla="*/ 202139 h 225143"/>
                  <a:gd name="connsiteX7" fmla="*/ 771 w 46779"/>
                  <a:gd name="connsiteY7" fmla="*/ 167634 h 225143"/>
                  <a:gd name="connsiteX8" fmla="*/ 12273 w 46779"/>
                  <a:gd name="connsiteY8" fmla="*/ 133128 h 225143"/>
                  <a:gd name="connsiteX9" fmla="*/ 18024 w 46779"/>
                  <a:gd name="connsiteY9" fmla="*/ 115875 h 225143"/>
                  <a:gd name="connsiteX10" fmla="*/ 12273 w 46779"/>
                  <a:gd name="connsiteY10" fmla="*/ 81370 h 225143"/>
                  <a:gd name="connsiteX11" fmla="*/ 6522 w 46779"/>
                  <a:gd name="connsiteY11" fmla="*/ 64117 h 225143"/>
                  <a:gd name="connsiteX12" fmla="*/ 29526 w 46779"/>
                  <a:gd name="connsiteY12" fmla="*/ 856 h 225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6779" h="225143">
                    <a:moveTo>
                      <a:pt x="29526" y="856"/>
                    </a:moveTo>
                    <a:cubicBezTo>
                      <a:pt x="34318" y="-4895"/>
                      <a:pt x="35277" y="19836"/>
                      <a:pt x="35277" y="29611"/>
                    </a:cubicBezTo>
                    <a:cubicBezTo>
                      <a:pt x="35277" y="52612"/>
                      <a:pt x="21076" y="142285"/>
                      <a:pt x="35277" y="184887"/>
                    </a:cubicBezTo>
                    <a:cubicBezTo>
                      <a:pt x="37463" y="191444"/>
                      <a:pt x="42945" y="196388"/>
                      <a:pt x="46779" y="202139"/>
                    </a:cubicBezTo>
                    <a:lnTo>
                      <a:pt x="35277" y="225143"/>
                    </a:lnTo>
                    <a:cubicBezTo>
                      <a:pt x="29855" y="222432"/>
                      <a:pt x="33813" y="212177"/>
                      <a:pt x="29526" y="207890"/>
                    </a:cubicBezTo>
                    <a:cubicBezTo>
                      <a:pt x="25239" y="203603"/>
                      <a:pt x="18024" y="204056"/>
                      <a:pt x="12273" y="202139"/>
                    </a:cubicBezTo>
                    <a:cubicBezTo>
                      <a:pt x="8439" y="190637"/>
                      <a:pt x="-3063" y="179136"/>
                      <a:pt x="771" y="167634"/>
                    </a:cubicBezTo>
                    <a:lnTo>
                      <a:pt x="12273" y="133128"/>
                    </a:lnTo>
                    <a:lnTo>
                      <a:pt x="18024" y="115875"/>
                    </a:lnTo>
                    <a:cubicBezTo>
                      <a:pt x="16107" y="104373"/>
                      <a:pt x="14803" y="92753"/>
                      <a:pt x="12273" y="81370"/>
                    </a:cubicBezTo>
                    <a:cubicBezTo>
                      <a:pt x="10958" y="75452"/>
                      <a:pt x="6954" y="70164"/>
                      <a:pt x="6522" y="64117"/>
                    </a:cubicBezTo>
                    <a:cubicBezTo>
                      <a:pt x="5020" y="43084"/>
                      <a:pt x="24734" y="6607"/>
                      <a:pt x="29526" y="856"/>
                    </a:cubicBezTo>
                    <a:close/>
                  </a:path>
                </a:pathLst>
              </a:custGeom>
              <a:solidFill>
                <a:srgbClr val="FFFE7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FA961E49-DE59-4CE0-8C2D-B5FE336416F4}"/>
                  </a:ext>
                </a:extLst>
              </p:cNvPr>
              <p:cNvSpPr/>
              <p:nvPr/>
            </p:nvSpPr>
            <p:spPr>
              <a:xfrm>
                <a:off x="3733246" y="3490122"/>
                <a:ext cx="52796" cy="211569"/>
              </a:xfrm>
              <a:custGeom>
                <a:avLst/>
                <a:gdLst>
                  <a:gd name="connsiteX0" fmla="*/ 29526 w 46779"/>
                  <a:gd name="connsiteY0" fmla="*/ 856 h 225143"/>
                  <a:gd name="connsiteX1" fmla="*/ 35277 w 46779"/>
                  <a:gd name="connsiteY1" fmla="*/ 29611 h 225143"/>
                  <a:gd name="connsiteX2" fmla="*/ 35277 w 46779"/>
                  <a:gd name="connsiteY2" fmla="*/ 184887 h 225143"/>
                  <a:gd name="connsiteX3" fmla="*/ 46779 w 46779"/>
                  <a:gd name="connsiteY3" fmla="*/ 202139 h 225143"/>
                  <a:gd name="connsiteX4" fmla="*/ 35277 w 46779"/>
                  <a:gd name="connsiteY4" fmla="*/ 225143 h 225143"/>
                  <a:gd name="connsiteX5" fmla="*/ 29526 w 46779"/>
                  <a:gd name="connsiteY5" fmla="*/ 207890 h 225143"/>
                  <a:gd name="connsiteX6" fmla="*/ 12273 w 46779"/>
                  <a:gd name="connsiteY6" fmla="*/ 202139 h 225143"/>
                  <a:gd name="connsiteX7" fmla="*/ 771 w 46779"/>
                  <a:gd name="connsiteY7" fmla="*/ 167634 h 225143"/>
                  <a:gd name="connsiteX8" fmla="*/ 12273 w 46779"/>
                  <a:gd name="connsiteY8" fmla="*/ 133128 h 225143"/>
                  <a:gd name="connsiteX9" fmla="*/ 18024 w 46779"/>
                  <a:gd name="connsiteY9" fmla="*/ 115875 h 225143"/>
                  <a:gd name="connsiteX10" fmla="*/ 12273 w 46779"/>
                  <a:gd name="connsiteY10" fmla="*/ 81370 h 225143"/>
                  <a:gd name="connsiteX11" fmla="*/ 6522 w 46779"/>
                  <a:gd name="connsiteY11" fmla="*/ 64117 h 225143"/>
                  <a:gd name="connsiteX12" fmla="*/ 29526 w 46779"/>
                  <a:gd name="connsiteY12" fmla="*/ 856 h 225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6779" h="225143">
                    <a:moveTo>
                      <a:pt x="29526" y="856"/>
                    </a:moveTo>
                    <a:cubicBezTo>
                      <a:pt x="34318" y="-4895"/>
                      <a:pt x="35277" y="19836"/>
                      <a:pt x="35277" y="29611"/>
                    </a:cubicBezTo>
                    <a:cubicBezTo>
                      <a:pt x="35277" y="52612"/>
                      <a:pt x="21076" y="142285"/>
                      <a:pt x="35277" y="184887"/>
                    </a:cubicBezTo>
                    <a:cubicBezTo>
                      <a:pt x="37463" y="191444"/>
                      <a:pt x="42945" y="196388"/>
                      <a:pt x="46779" y="202139"/>
                    </a:cubicBezTo>
                    <a:lnTo>
                      <a:pt x="35277" y="225143"/>
                    </a:lnTo>
                    <a:cubicBezTo>
                      <a:pt x="29855" y="222432"/>
                      <a:pt x="33813" y="212177"/>
                      <a:pt x="29526" y="207890"/>
                    </a:cubicBezTo>
                    <a:cubicBezTo>
                      <a:pt x="25239" y="203603"/>
                      <a:pt x="18024" y="204056"/>
                      <a:pt x="12273" y="202139"/>
                    </a:cubicBezTo>
                    <a:cubicBezTo>
                      <a:pt x="8439" y="190637"/>
                      <a:pt x="-3063" y="179136"/>
                      <a:pt x="771" y="167634"/>
                    </a:cubicBezTo>
                    <a:lnTo>
                      <a:pt x="12273" y="133128"/>
                    </a:lnTo>
                    <a:lnTo>
                      <a:pt x="18024" y="115875"/>
                    </a:lnTo>
                    <a:cubicBezTo>
                      <a:pt x="16107" y="104373"/>
                      <a:pt x="14803" y="92753"/>
                      <a:pt x="12273" y="81370"/>
                    </a:cubicBezTo>
                    <a:cubicBezTo>
                      <a:pt x="10958" y="75452"/>
                      <a:pt x="6954" y="70164"/>
                      <a:pt x="6522" y="64117"/>
                    </a:cubicBezTo>
                    <a:cubicBezTo>
                      <a:pt x="5020" y="43084"/>
                      <a:pt x="24734" y="6607"/>
                      <a:pt x="29526" y="856"/>
                    </a:cubicBezTo>
                    <a:close/>
                  </a:path>
                </a:pathLst>
              </a:custGeom>
              <a:solidFill>
                <a:srgbClr val="FFFE7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C4F8CDF8-5CDC-413A-81BE-FBBD7B84B7C5}"/>
                  </a:ext>
                </a:extLst>
              </p:cNvPr>
              <p:cNvSpPr/>
              <p:nvPr/>
            </p:nvSpPr>
            <p:spPr>
              <a:xfrm>
                <a:off x="3778750" y="3481566"/>
                <a:ext cx="45719" cy="161891"/>
              </a:xfrm>
              <a:custGeom>
                <a:avLst/>
                <a:gdLst>
                  <a:gd name="connsiteX0" fmla="*/ 29526 w 46779"/>
                  <a:gd name="connsiteY0" fmla="*/ 856 h 225143"/>
                  <a:gd name="connsiteX1" fmla="*/ 35277 w 46779"/>
                  <a:gd name="connsiteY1" fmla="*/ 29611 h 225143"/>
                  <a:gd name="connsiteX2" fmla="*/ 35277 w 46779"/>
                  <a:gd name="connsiteY2" fmla="*/ 184887 h 225143"/>
                  <a:gd name="connsiteX3" fmla="*/ 46779 w 46779"/>
                  <a:gd name="connsiteY3" fmla="*/ 202139 h 225143"/>
                  <a:gd name="connsiteX4" fmla="*/ 35277 w 46779"/>
                  <a:gd name="connsiteY4" fmla="*/ 225143 h 225143"/>
                  <a:gd name="connsiteX5" fmla="*/ 29526 w 46779"/>
                  <a:gd name="connsiteY5" fmla="*/ 207890 h 225143"/>
                  <a:gd name="connsiteX6" fmla="*/ 12273 w 46779"/>
                  <a:gd name="connsiteY6" fmla="*/ 202139 h 225143"/>
                  <a:gd name="connsiteX7" fmla="*/ 771 w 46779"/>
                  <a:gd name="connsiteY7" fmla="*/ 167634 h 225143"/>
                  <a:gd name="connsiteX8" fmla="*/ 12273 w 46779"/>
                  <a:gd name="connsiteY8" fmla="*/ 133128 h 225143"/>
                  <a:gd name="connsiteX9" fmla="*/ 18024 w 46779"/>
                  <a:gd name="connsiteY9" fmla="*/ 115875 h 225143"/>
                  <a:gd name="connsiteX10" fmla="*/ 12273 w 46779"/>
                  <a:gd name="connsiteY10" fmla="*/ 81370 h 225143"/>
                  <a:gd name="connsiteX11" fmla="*/ 6522 w 46779"/>
                  <a:gd name="connsiteY11" fmla="*/ 64117 h 225143"/>
                  <a:gd name="connsiteX12" fmla="*/ 29526 w 46779"/>
                  <a:gd name="connsiteY12" fmla="*/ 856 h 225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6779" h="225143">
                    <a:moveTo>
                      <a:pt x="29526" y="856"/>
                    </a:moveTo>
                    <a:cubicBezTo>
                      <a:pt x="34318" y="-4895"/>
                      <a:pt x="35277" y="19836"/>
                      <a:pt x="35277" y="29611"/>
                    </a:cubicBezTo>
                    <a:cubicBezTo>
                      <a:pt x="35277" y="52612"/>
                      <a:pt x="21076" y="142285"/>
                      <a:pt x="35277" y="184887"/>
                    </a:cubicBezTo>
                    <a:cubicBezTo>
                      <a:pt x="37463" y="191444"/>
                      <a:pt x="42945" y="196388"/>
                      <a:pt x="46779" y="202139"/>
                    </a:cubicBezTo>
                    <a:lnTo>
                      <a:pt x="35277" y="225143"/>
                    </a:lnTo>
                    <a:cubicBezTo>
                      <a:pt x="29855" y="222432"/>
                      <a:pt x="33813" y="212177"/>
                      <a:pt x="29526" y="207890"/>
                    </a:cubicBezTo>
                    <a:cubicBezTo>
                      <a:pt x="25239" y="203603"/>
                      <a:pt x="18024" y="204056"/>
                      <a:pt x="12273" y="202139"/>
                    </a:cubicBezTo>
                    <a:cubicBezTo>
                      <a:pt x="8439" y="190637"/>
                      <a:pt x="-3063" y="179136"/>
                      <a:pt x="771" y="167634"/>
                    </a:cubicBezTo>
                    <a:lnTo>
                      <a:pt x="12273" y="133128"/>
                    </a:lnTo>
                    <a:lnTo>
                      <a:pt x="18024" y="115875"/>
                    </a:lnTo>
                    <a:cubicBezTo>
                      <a:pt x="16107" y="104373"/>
                      <a:pt x="14803" y="92753"/>
                      <a:pt x="12273" y="81370"/>
                    </a:cubicBezTo>
                    <a:cubicBezTo>
                      <a:pt x="10958" y="75452"/>
                      <a:pt x="6954" y="70164"/>
                      <a:pt x="6522" y="64117"/>
                    </a:cubicBezTo>
                    <a:cubicBezTo>
                      <a:pt x="5020" y="43084"/>
                      <a:pt x="24734" y="6607"/>
                      <a:pt x="29526" y="856"/>
                    </a:cubicBezTo>
                    <a:close/>
                  </a:path>
                </a:pathLst>
              </a:custGeom>
              <a:solidFill>
                <a:srgbClr val="FFFE7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4D329473-4210-4587-84BC-07A165C38CEE}"/>
                  </a:ext>
                </a:extLst>
              </p:cNvPr>
              <p:cNvSpPr/>
              <p:nvPr/>
            </p:nvSpPr>
            <p:spPr>
              <a:xfrm rot="20841699">
                <a:off x="3893437" y="3466746"/>
                <a:ext cx="46558" cy="169645"/>
              </a:xfrm>
              <a:custGeom>
                <a:avLst/>
                <a:gdLst>
                  <a:gd name="connsiteX0" fmla="*/ 454 w 46558"/>
                  <a:gd name="connsiteY0" fmla="*/ 596 h 169645"/>
                  <a:gd name="connsiteX1" fmla="*/ 38874 w 46558"/>
                  <a:gd name="connsiteY1" fmla="*/ 23648 h 169645"/>
                  <a:gd name="connsiteX2" fmla="*/ 46558 w 46558"/>
                  <a:gd name="connsiteY2" fmla="*/ 54385 h 169645"/>
                  <a:gd name="connsiteX3" fmla="*/ 38874 w 46558"/>
                  <a:gd name="connsiteY3" fmla="*/ 169645 h 169645"/>
                  <a:gd name="connsiteX4" fmla="*/ 15822 w 46558"/>
                  <a:gd name="connsiteY4" fmla="*/ 161961 h 169645"/>
                  <a:gd name="connsiteX5" fmla="*/ 8138 w 46558"/>
                  <a:gd name="connsiteY5" fmla="*/ 138909 h 169645"/>
                  <a:gd name="connsiteX6" fmla="*/ 15822 w 46558"/>
                  <a:gd name="connsiteY6" fmla="*/ 46701 h 169645"/>
                  <a:gd name="connsiteX7" fmla="*/ 454 w 46558"/>
                  <a:gd name="connsiteY7" fmla="*/ 596 h 169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558" h="169645">
                    <a:moveTo>
                      <a:pt x="454" y="596"/>
                    </a:moveTo>
                    <a:cubicBezTo>
                      <a:pt x="4296" y="-3246"/>
                      <a:pt x="29155" y="12308"/>
                      <a:pt x="38874" y="23648"/>
                    </a:cubicBezTo>
                    <a:cubicBezTo>
                      <a:pt x="45747" y="31667"/>
                      <a:pt x="46558" y="43824"/>
                      <a:pt x="46558" y="54385"/>
                    </a:cubicBezTo>
                    <a:cubicBezTo>
                      <a:pt x="46558" y="92890"/>
                      <a:pt x="41435" y="131225"/>
                      <a:pt x="38874" y="169645"/>
                    </a:cubicBezTo>
                    <a:cubicBezTo>
                      <a:pt x="31190" y="167084"/>
                      <a:pt x="21549" y="167688"/>
                      <a:pt x="15822" y="161961"/>
                    </a:cubicBezTo>
                    <a:cubicBezTo>
                      <a:pt x="10095" y="156234"/>
                      <a:pt x="8138" y="147009"/>
                      <a:pt x="8138" y="138909"/>
                    </a:cubicBezTo>
                    <a:cubicBezTo>
                      <a:pt x="8138" y="108066"/>
                      <a:pt x="10752" y="77124"/>
                      <a:pt x="15822" y="46701"/>
                    </a:cubicBezTo>
                    <a:cubicBezTo>
                      <a:pt x="18485" y="30722"/>
                      <a:pt x="-3388" y="4438"/>
                      <a:pt x="454" y="596"/>
                    </a:cubicBezTo>
                    <a:close/>
                  </a:path>
                </a:pathLst>
              </a:custGeom>
              <a:solidFill>
                <a:srgbClr val="B6982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D08C58EC-2C66-48C4-A183-510E6C0E8829}"/>
                  </a:ext>
                </a:extLst>
              </p:cNvPr>
              <p:cNvSpPr/>
              <p:nvPr/>
            </p:nvSpPr>
            <p:spPr>
              <a:xfrm rot="290421">
                <a:off x="3848537" y="3462704"/>
                <a:ext cx="46558" cy="169645"/>
              </a:xfrm>
              <a:custGeom>
                <a:avLst/>
                <a:gdLst>
                  <a:gd name="connsiteX0" fmla="*/ 454 w 46558"/>
                  <a:gd name="connsiteY0" fmla="*/ 596 h 169645"/>
                  <a:gd name="connsiteX1" fmla="*/ 38874 w 46558"/>
                  <a:gd name="connsiteY1" fmla="*/ 23648 h 169645"/>
                  <a:gd name="connsiteX2" fmla="*/ 46558 w 46558"/>
                  <a:gd name="connsiteY2" fmla="*/ 54385 h 169645"/>
                  <a:gd name="connsiteX3" fmla="*/ 38874 w 46558"/>
                  <a:gd name="connsiteY3" fmla="*/ 169645 h 169645"/>
                  <a:gd name="connsiteX4" fmla="*/ 15822 w 46558"/>
                  <a:gd name="connsiteY4" fmla="*/ 161961 h 169645"/>
                  <a:gd name="connsiteX5" fmla="*/ 8138 w 46558"/>
                  <a:gd name="connsiteY5" fmla="*/ 138909 h 169645"/>
                  <a:gd name="connsiteX6" fmla="*/ 15822 w 46558"/>
                  <a:gd name="connsiteY6" fmla="*/ 46701 h 169645"/>
                  <a:gd name="connsiteX7" fmla="*/ 454 w 46558"/>
                  <a:gd name="connsiteY7" fmla="*/ 596 h 169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558" h="169645">
                    <a:moveTo>
                      <a:pt x="454" y="596"/>
                    </a:moveTo>
                    <a:cubicBezTo>
                      <a:pt x="4296" y="-3246"/>
                      <a:pt x="29155" y="12308"/>
                      <a:pt x="38874" y="23648"/>
                    </a:cubicBezTo>
                    <a:cubicBezTo>
                      <a:pt x="45747" y="31667"/>
                      <a:pt x="46558" y="43824"/>
                      <a:pt x="46558" y="54385"/>
                    </a:cubicBezTo>
                    <a:cubicBezTo>
                      <a:pt x="46558" y="92890"/>
                      <a:pt x="41435" y="131225"/>
                      <a:pt x="38874" y="169645"/>
                    </a:cubicBezTo>
                    <a:cubicBezTo>
                      <a:pt x="31190" y="167084"/>
                      <a:pt x="21549" y="167688"/>
                      <a:pt x="15822" y="161961"/>
                    </a:cubicBezTo>
                    <a:cubicBezTo>
                      <a:pt x="10095" y="156234"/>
                      <a:pt x="8138" y="147009"/>
                      <a:pt x="8138" y="138909"/>
                    </a:cubicBezTo>
                    <a:cubicBezTo>
                      <a:pt x="8138" y="108066"/>
                      <a:pt x="10752" y="77124"/>
                      <a:pt x="15822" y="46701"/>
                    </a:cubicBezTo>
                    <a:cubicBezTo>
                      <a:pt x="18485" y="30722"/>
                      <a:pt x="-3388" y="4438"/>
                      <a:pt x="454" y="596"/>
                    </a:cubicBezTo>
                    <a:close/>
                  </a:path>
                </a:pathLst>
              </a:custGeom>
              <a:solidFill>
                <a:srgbClr val="B6982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41" name="SMALL SCROLL 2">
            <a:extLst>
              <a:ext uri="{FF2B5EF4-FFF2-40B4-BE49-F238E27FC236}">
                <a16:creationId xmlns:a16="http://schemas.microsoft.com/office/drawing/2014/main" id="{A5B62FC1-038C-48E7-9A73-1BBEB064EC43}"/>
              </a:ext>
            </a:extLst>
          </p:cNvPr>
          <p:cNvGrpSpPr/>
          <p:nvPr/>
        </p:nvGrpSpPr>
        <p:grpSpPr>
          <a:xfrm rot="20141409">
            <a:off x="4721958" y="5385769"/>
            <a:ext cx="932517" cy="184022"/>
            <a:chOff x="12453710" y="2558353"/>
            <a:chExt cx="1322387" cy="294562"/>
          </a:xfrm>
        </p:grpSpPr>
        <p:pic>
          <p:nvPicPr>
            <p:cNvPr id="49" name="Picture 4">
              <a:extLst>
                <a:ext uri="{FF2B5EF4-FFF2-40B4-BE49-F238E27FC236}">
                  <a16:creationId xmlns:a16="http://schemas.microsoft.com/office/drawing/2014/main" id="{127A4633-C969-48B5-AF5B-F70BB177B3FD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t="-4"/>
            <a:stretch/>
          </p:blipFill>
          <p:spPr bwMode="auto">
            <a:xfrm>
              <a:off x="12453710" y="2558353"/>
              <a:ext cx="1322387" cy="282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9D82F1B5-DBA5-4A89-B8C7-D8CCB1A7A966}"/>
                </a:ext>
              </a:extLst>
            </p:cNvPr>
            <p:cNvGrpSpPr/>
            <p:nvPr/>
          </p:nvGrpSpPr>
          <p:grpSpPr>
            <a:xfrm>
              <a:off x="12676483" y="2578608"/>
              <a:ext cx="837194" cy="274307"/>
              <a:chOff x="12676483" y="2578608"/>
              <a:chExt cx="837194" cy="274307"/>
            </a:xfrm>
          </p:grpSpPr>
          <p:sp>
            <p:nvSpPr>
              <p:cNvPr id="59" name="Rectangle 58">
                <a:extLst>
                  <a:ext uri="{FF2B5EF4-FFF2-40B4-BE49-F238E27FC236}">
                    <a16:creationId xmlns:a16="http://schemas.microsoft.com/office/drawing/2014/main" id="{15CB7988-48D1-41A8-89B8-4351CA03FDC9}"/>
                  </a:ext>
                </a:extLst>
              </p:cNvPr>
              <p:cNvSpPr/>
              <p:nvPr/>
            </p:nvSpPr>
            <p:spPr>
              <a:xfrm>
                <a:off x="12713060" y="2578608"/>
                <a:ext cx="749956" cy="112866"/>
              </a:xfrm>
              <a:prstGeom prst="rect">
                <a:avLst/>
              </a:prstGeom>
              <a:solidFill>
                <a:srgbClr val="F9B67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60" name="Straight Connector 59">
                <a:extLst>
                  <a:ext uri="{FF2B5EF4-FFF2-40B4-BE49-F238E27FC236}">
                    <a16:creationId xmlns:a16="http://schemas.microsoft.com/office/drawing/2014/main" id="{1C7C2D9A-76FB-4D41-8274-AA9D164DFEC7}"/>
                  </a:ext>
                </a:extLst>
              </p:cNvPr>
              <p:cNvCxnSpPr/>
              <p:nvPr/>
            </p:nvCxnSpPr>
            <p:spPr>
              <a:xfrm flipV="1">
                <a:off x="12676483" y="2840699"/>
                <a:ext cx="837194" cy="12216"/>
              </a:xfrm>
              <a:prstGeom prst="line">
                <a:avLst/>
              </a:prstGeom>
              <a:ln w="28575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52" name="SMALL SCROLL 1">
            <a:extLst>
              <a:ext uri="{FF2B5EF4-FFF2-40B4-BE49-F238E27FC236}">
                <a16:creationId xmlns:a16="http://schemas.microsoft.com/office/drawing/2014/main" id="{20C23B1A-28FC-455D-BFF0-C3C50C2B62F2}"/>
              </a:ext>
            </a:extLst>
          </p:cNvPr>
          <p:cNvGrpSpPr/>
          <p:nvPr/>
        </p:nvGrpSpPr>
        <p:grpSpPr>
          <a:xfrm rot="7196049">
            <a:off x="3089458" y="5603189"/>
            <a:ext cx="932517" cy="184022"/>
            <a:chOff x="12453710" y="2558353"/>
            <a:chExt cx="1322387" cy="294562"/>
          </a:xfrm>
        </p:grpSpPr>
        <p:pic>
          <p:nvPicPr>
            <p:cNvPr id="53" name="Picture 4">
              <a:extLst>
                <a:ext uri="{FF2B5EF4-FFF2-40B4-BE49-F238E27FC236}">
                  <a16:creationId xmlns:a16="http://schemas.microsoft.com/office/drawing/2014/main" id="{72C6157E-008B-4D33-91D1-E148A17349E9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t="-4"/>
            <a:stretch/>
          </p:blipFill>
          <p:spPr bwMode="auto">
            <a:xfrm>
              <a:off x="12453710" y="2558353"/>
              <a:ext cx="1322387" cy="282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5138FD57-CFDB-44A9-B90D-44BE5A3F425C}"/>
                </a:ext>
              </a:extLst>
            </p:cNvPr>
            <p:cNvGrpSpPr/>
            <p:nvPr/>
          </p:nvGrpSpPr>
          <p:grpSpPr>
            <a:xfrm>
              <a:off x="12676483" y="2578608"/>
              <a:ext cx="837194" cy="274307"/>
              <a:chOff x="12676483" y="2578608"/>
              <a:chExt cx="837194" cy="274307"/>
            </a:xfrm>
          </p:grpSpPr>
          <p:sp>
            <p:nvSpPr>
              <p:cNvPr id="55" name="Rectangle 54">
                <a:extLst>
                  <a:ext uri="{FF2B5EF4-FFF2-40B4-BE49-F238E27FC236}">
                    <a16:creationId xmlns:a16="http://schemas.microsoft.com/office/drawing/2014/main" id="{BEA11982-B5D0-4022-A4D7-93105A05604A}"/>
                  </a:ext>
                </a:extLst>
              </p:cNvPr>
              <p:cNvSpPr/>
              <p:nvPr/>
            </p:nvSpPr>
            <p:spPr>
              <a:xfrm>
                <a:off x="12713060" y="2578608"/>
                <a:ext cx="749956" cy="112866"/>
              </a:xfrm>
              <a:prstGeom prst="rect">
                <a:avLst/>
              </a:prstGeom>
              <a:solidFill>
                <a:srgbClr val="F9B67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56" name="Straight Connector 55">
                <a:extLst>
                  <a:ext uri="{FF2B5EF4-FFF2-40B4-BE49-F238E27FC236}">
                    <a16:creationId xmlns:a16="http://schemas.microsoft.com/office/drawing/2014/main" id="{564367E3-DA18-4EF1-9D92-0B2462AFD877}"/>
                  </a:ext>
                </a:extLst>
              </p:cNvPr>
              <p:cNvCxnSpPr/>
              <p:nvPr/>
            </p:nvCxnSpPr>
            <p:spPr>
              <a:xfrm flipV="1">
                <a:off x="12676483" y="2840699"/>
                <a:ext cx="837194" cy="12216"/>
              </a:xfrm>
              <a:prstGeom prst="line">
                <a:avLst/>
              </a:prstGeom>
              <a:ln w="28575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40" name="LEFT DOOR CLOSEDRectangle 8">
            <a:extLst>
              <a:ext uri="{FF2B5EF4-FFF2-40B4-BE49-F238E27FC236}">
                <a16:creationId xmlns:a16="http://schemas.microsoft.com/office/drawing/2014/main" id="{53C671CB-3AE0-4132-8903-4194AA9B6FD7}"/>
              </a:ext>
            </a:extLst>
          </p:cNvPr>
          <p:cNvSpPr/>
          <p:nvPr/>
        </p:nvSpPr>
        <p:spPr>
          <a:xfrm>
            <a:off x="1221782" y="2978555"/>
            <a:ext cx="1420424" cy="3477948"/>
          </a:xfrm>
          <a:custGeom>
            <a:avLst/>
            <a:gdLst>
              <a:gd name="connsiteX0" fmla="*/ 0 w 1185791"/>
              <a:gd name="connsiteY0" fmla="*/ 0 h 2569102"/>
              <a:gd name="connsiteX1" fmla="*/ 1185791 w 1185791"/>
              <a:gd name="connsiteY1" fmla="*/ 0 h 2569102"/>
              <a:gd name="connsiteX2" fmla="*/ 1185791 w 1185791"/>
              <a:gd name="connsiteY2" fmla="*/ 2569102 h 2569102"/>
              <a:gd name="connsiteX3" fmla="*/ 0 w 1185791"/>
              <a:gd name="connsiteY3" fmla="*/ 2569102 h 2569102"/>
              <a:gd name="connsiteX4" fmla="*/ 0 w 1185791"/>
              <a:gd name="connsiteY4" fmla="*/ 0 h 2569102"/>
              <a:gd name="connsiteX0" fmla="*/ 0 w 1185791"/>
              <a:gd name="connsiteY0" fmla="*/ 0 h 2811698"/>
              <a:gd name="connsiteX1" fmla="*/ 1185791 w 1185791"/>
              <a:gd name="connsiteY1" fmla="*/ 0 h 2811698"/>
              <a:gd name="connsiteX2" fmla="*/ 1185791 w 1185791"/>
              <a:gd name="connsiteY2" fmla="*/ 2569102 h 2811698"/>
              <a:gd name="connsiteX3" fmla="*/ 55983 w 1185791"/>
              <a:gd name="connsiteY3" fmla="*/ 2811698 h 2811698"/>
              <a:gd name="connsiteX4" fmla="*/ 0 w 1185791"/>
              <a:gd name="connsiteY4" fmla="*/ 0 h 2811698"/>
              <a:gd name="connsiteX0" fmla="*/ 0 w 1195122"/>
              <a:gd name="connsiteY0" fmla="*/ 0 h 2886342"/>
              <a:gd name="connsiteX1" fmla="*/ 1195122 w 1195122"/>
              <a:gd name="connsiteY1" fmla="*/ 74644 h 2886342"/>
              <a:gd name="connsiteX2" fmla="*/ 1195122 w 1195122"/>
              <a:gd name="connsiteY2" fmla="*/ 264374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  <a:gd name="connsiteX0" fmla="*/ 0 w 1195122"/>
              <a:gd name="connsiteY0" fmla="*/ 0 h 2886342"/>
              <a:gd name="connsiteX1" fmla="*/ 1195122 w 1195122"/>
              <a:gd name="connsiteY1" fmla="*/ 134615 h 2886342"/>
              <a:gd name="connsiteX2" fmla="*/ 1195122 w 1195122"/>
              <a:gd name="connsiteY2" fmla="*/ 264374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  <a:gd name="connsiteX0" fmla="*/ 0 w 1195122"/>
              <a:gd name="connsiteY0" fmla="*/ 0 h 2886342"/>
              <a:gd name="connsiteX1" fmla="*/ 1195122 w 1195122"/>
              <a:gd name="connsiteY1" fmla="*/ 134615 h 2886342"/>
              <a:gd name="connsiteX2" fmla="*/ 1195122 w 1195122"/>
              <a:gd name="connsiteY2" fmla="*/ 262375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5122" h="2886342">
                <a:moveTo>
                  <a:pt x="0" y="0"/>
                </a:moveTo>
                <a:lnTo>
                  <a:pt x="1195122" y="134615"/>
                </a:lnTo>
                <a:lnTo>
                  <a:pt x="1195122" y="2623756"/>
                </a:lnTo>
                <a:lnTo>
                  <a:pt x="65314" y="2886342"/>
                </a:lnTo>
                <a:lnTo>
                  <a:pt x="0" y="0"/>
                </a:lnTo>
                <a:close/>
              </a:path>
            </a:pathLst>
          </a:custGeom>
          <a:blipFill dpi="0" rotWithShape="1">
            <a:blip r:embed="rId7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scene3d>
            <a:camera prst="orthographicFront">
              <a:rot lat="0" lon="20099993" rev="0"/>
            </a:camera>
            <a:lightRig rig="threePt" dir="t"/>
          </a:scene3d>
          <a:sp3d extrusionH="139700">
            <a:extrusionClr>
              <a:schemeClr val="tx1"/>
            </a:extrusionClr>
            <a:contourClr>
              <a:schemeClr val="bg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" name="LEFT DOOR OPEN Rectangle 17">
            <a:extLst>
              <a:ext uri="{FF2B5EF4-FFF2-40B4-BE49-F238E27FC236}">
                <a16:creationId xmlns:a16="http://schemas.microsoft.com/office/drawing/2014/main" id="{455742E2-489F-4FE4-929C-94E5057D87A7}"/>
              </a:ext>
            </a:extLst>
          </p:cNvPr>
          <p:cNvSpPr/>
          <p:nvPr/>
        </p:nvSpPr>
        <p:spPr>
          <a:xfrm flipH="1">
            <a:off x="2225320" y="2877494"/>
            <a:ext cx="1398603" cy="3468620"/>
          </a:xfrm>
          <a:custGeom>
            <a:avLst/>
            <a:gdLst>
              <a:gd name="connsiteX0" fmla="*/ 0 w 1409335"/>
              <a:gd name="connsiteY0" fmla="*/ 0 h 3083984"/>
              <a:gd name="connsiteX1" fmla="*/ 1409335 w 1409335"/>
              <a:gd name="connsiteY1" fmla="*/ 0 h 3083984"/>
              <a:gd name="connsiteX2" fmla="*/ 1409335 w 1409335"/>
              <a:gd name="connsiteY2" fmla="*/ 3083984 h 3083984"/>
              <a:gd name="connsiteX3" fmla="*/ 0 w 1409335"/>
              <a:gd name="connsiteY3" fmla="*/ 3083984 h 3083984"/>
              <a:gd name="connsiteX4" fmla="*/ 0 w 1409335"/>
              <a:gd name="connsiteY4" fmla="*/ 0 h 3083984"/>
              <a:gd name="connsiteX0" fmla="*/ 11875 w 1409335"/>
              <a:gd name="connsiteY0" fmla="*/ 0 h 3262114"/>
              <a:gd name="connsiteX1" fmla="*/ 1409335 w 1409335"/>
              <a:gd name="connsiteY1" fmla="*/ 178130 h 3262114"/>
              <a:gd name="connsiteX2" fmla="*/ 1409335 w 1409335"/>
              <a:gd name="connsiteY2" fmla="*/ 3262114 h 3262114"/>
              <a:gd name="connsiteX3" fmla="*/ 0 w 1409335"/>
              <a:gd name="connsiteY3" fmla="*/ 3262114 h 3262114"/>
              <a:gd name="connsiteX4" fmla="*/ 11875 w 1409335"/>
              <a:gd name="connsiteY4" fmla="*/ 0 h 3262114"/>
              <a:gd name="connsiteX0" fmla="*/ 1143 w 1398603"/>
              <a:gd name="connsiteY0" fmla="*/ 0 h 3487745"/>
              <a:gd name="connsiteX1" fmla="*/ 1398603 w 1398603"/>
              <a:gd name="connsiteY1" fmla="*/ 178130 h 3487745"/>
              <a:gd name="connsiteX2" fmla="*/ 1398603 w 1398603"/>
              <a:gd name="connsiteY2" fmla="*/ 3262114 h 3487745"/>
              <a:gd name="connsiteX3" fmla="*/ 1143 w 1398603"/>
              <a:gd name="connsiteY3" fmla="*/ 3487745 h 3487745"/>
              <a:gd name="connsiteX4" fmla="*/ 1143 w 1398603"/>
              <a:gd name="connsiteY4" fmla="*/ 0 h 3487745"/>
              <a:gd name="connsiteX0" fmla="*/ 1143 w 1398603"/>
              <a:gd name="connsiteY0" fmla="*/ 0 h 3611386"/>
              <a:gd name="connsiteX1" fmla="*/ 1398603 w 1398603"/>
              <a:gd name="connsiteY1" fmla="*/ 301771 h 3611386"/>
              <a:gd name="connsiteX2" fmla="*/ 1398603 w 1398603"/>
              <a:gd name="connsiteY2" fmla="*/ 3385755 h 3611386"/>
              <a:gd name="connsiteX3" fmla="*/ 1143 w 1398603"/>
              <a:gd name="connsiteY3" fmla="*/ 3611386 h 3611386"/>
              <a:gd name="connsiteX4" fmla="*/ 1143 w 1398603"/>
              <a:gd name="connsiteY4" fmla="*/ 0 h 3611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8603" h="3611386">
                <a:moveTo>
                  <a:pt x="1143" y="0"/>
                </a:moveTo>
                <a:lnTo>
                  <a:pt x="1398603" y="301771"/>
                </a:lnTo>
                <a:lnTo>
                  <a:pt x="1398603" y="3385755"/>
                </a:lnTo>
                <a:lnTo>
                  <a:pt x="1143" y="3611386"/>
                </a:lnTo>
                <a:cubicBezTo>
                  <a:pt x="5101" y="2524015"/>
                  <a:pt x="-2815" y="1087371"/>
                  <a:pt x="1143" y="0"/>
                </a:cubicBezTo>
                <a:close/>
              </a:path>
            </a:pathLst>
          </a:custGeom>
          <a:blipFill dpi="0" rotWithShape="1"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scene3d>
            <a:camera prst="orthographicFront">
              <a:rot lat="0" lon="3899935" rev="0"/>
            </a:camera>
            <a:lightRig rig="threePt" dir="t"/>
          </a:scene3d>
          <a:sp3d extrusionH="101600">
            <a:extrusionClr>
              <a:schemeClr val="tx1">
                <a:lumMod val="75000"/>
                <a:lumOff val="2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sp>
        <p:nvSpPr>
          <p:cNvPr id="44" name="FORWARD DOOR OPEN Rectangle 17">
            <a:extLst>
              <a:ext uri="{FF2B5EF4-FFF2-40B4-BE49-F238E27FC236}">
                <a16:creationId xmlns:a16="http://schemas.microsoft.com/office/drawing/2014/main" id="{E8C3BF9B-3EFF-4323-A87B-9CC5BF2CEBB8}"/>
              </a:ext>
            </a:extLst>
          </p:cNvPr>
          <p:cNvSpPr/>
          <p:nvPr/>
        </p:nvSpPr>
        <p:spPr>
          <a:xfrm flipH="1">
            <a:off x="6488707" y="2911304"/>
            <a:ext cx="1040811" cy="3071632"/>
          </a:xfrm>
          <a:custGeom>
            <a:avLst/>
            <a:gdLst>
              <a:gd name="connsiteX0" fmla="*/ 0 w 1409335"/>
              <a:gd name="connsiteY0" fmla="*/ 0 h 3083984"/>
              <a:gd name="connsiteX1" fmla="*/ 1409335 w 1409335"/>
              <a:gd name="connsiteY1" fmla="*/ 0 h 3083984"/>
              <a:gd name="connsiteX2" fmla="*/ 1409335 w 1409335"/>
              <a:gd name="connsiteY2" fmla="*/ 3083984 h 3083984"/>
              <a:gd name="connsiteX3" fmla="*/ 0 w 1409335"/>
              <a:gd name="connsiteY3" fmla="*/ 3083984 h 3083984"/>
              <a:gd name="connsiteX4" fmla="*/ 0 w 1409335"/>
              <a:gd name="connsiteY4" fmla="*/ 0 h 3083984"/>
              <a:gd name="connsiteX0" fmla="*/ 11875 w 1409335"/>
              <a:gd name="connsiteY0" fmla="*/ 0 h 3262114"/>
              <a:gd name="connsiteX1" fmla="*/ 1409335 w 1409335"/>
              <a:gd name="connsiteY1" fmla="*/ 178130 h 3262114"/>
              <a:gd name="connsiteX2" fmla="*/ 1409335 w 1409335"/>
              <a:gd name="connsiteY2" fmla="*/ 3262114 h 3262114"/>
              <a:gd name="connsiteX3" fmla="*/ 0 w 1409335"/>
              <a:gd name="connsiteY3" fmla="*/ 3262114 h 3262114"/>
              <a:gd name="connsiteX4" fmla="*/ 11875 w 1409335"/>
              <a:gd name="connsiteY4" fmla="*/ 0 h 3262114"/>
              <a:gd name="connsiteX0" fmla="*/ 1143 w 1398603"/>
              <a:gd name="connsiteY0" fmla="*/ 0 h 3487745"/>
              <a:gd name="connsiteX1" fmla="*/ 1398603 w 1398603"/>
              <a:gd name="connsiteY1" fmla="*/ 178130 h 3487745"/>
              <a:gd name="connsiteX2" fmla="*/ 1398603 w 1398603"/>
              <a:gd name="connsiteY2" fmla="*/ 3262114 h 3487745"/>
              <a:gd name="connsiteX3" fmla="*/ 1143 w 1398603"/>
              <a:gd name="connsiteY3" fmla="*/ 3487745 h 3487745"/>
              <a:gd name="connsiteX4" fmla="*/ 1143 w 1398603"/>
              <a:gd name="connsiteY4" fmla="*/ 0 h 3487745"/>
              <a:gd name="connsiteX0" fmla="*/ 1143 w 1398603"/>
              <a:gd name="connsiteY0" fmla="*/ 0 h 3611386"/>
              <a:gd name="connsiteX1" fmla="*/ 1398603 w 1398603"/>
              <a:gd name="connsiteY1" fmla="*/ 301771 h 3611386"/>
              <a:gd name="connsiteX2" fmla="*/ 1398603 w 1398603"/>
              <a:gd name="connsiteY2" fmla="*/ 3385755 h 3611386"/>
              <a:gd name="connsiteX3" fmla="*/ 1143 w 1398603"/>
              <a:gd name="connsiteY3" fmla="*/ 3611386 h 3611386"/>
              <a:gd name="connsiteX4" fmla="*/ 1143 w 1398603"/>
              <a:gd name="connsiteY4" fmla="*/ 0 h 3611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8603" h="3611386">
                <a:moveTo>
                  <a:pt x="1143" y="0"/>
                </a:moveTo>
                <a:lnTo>
                  <a:pt x="1398603" y="301771"/>
                </a:lnTo>
                <a:lnTo>
                  <a:pt x="1398603" y="3385755"/>
                </a:lnTo>
                <a:lnTo>
                  <a:pt x="1143" y="3611386"/>
                </a:lnTo>
                <a:cubicBezTo>
                  <a:pt x="5101" y="2524015"/>
                  <a:pt x="-2815" y="1087371"/>
                  <a:pt x="1143" y="0"/>
                </a:cubicBezTo>
                <a:close/>
              </a:path>
            </a:pathLst>
          </a:custGeom>
          <a:blipFill dpi="0" rotWithShape="1"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scene3d>
            <a:camera prst="orthographicFront">
              <a:rot lat="0" lon="3899935" rev="0"/>
            </a:camera>
            <a:lightRig rig="threePt" dir="t"/>
          </a:scene3d>
          <a:sp3d extrusionH="69850">
            <a:extrusionClr>
              <a:schemeClr val="tx1">
                <a:lumMod val="85000"/>
                <a:lumOff val="1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grpSp>
        <p:nvGrpSpPr>
          <p:cNvPr id="45" name="RIGHT DOOR CLOSED">
            <a:extLst>
              <a:ext uri="{FF2B5EF4-FFF2-40B4-BE49-F238E27FC236}">
                <a16:creationId xmlns:a16="http://schemas.microsoft.com/office/drawing/2014/main" id="{C16D04C2-31D8-44CB-9B28-0A2814CA63CE}"/>
              </a:ext>
            </a:extLst>
          </p:cNvPr>
          <p:cNvGrpSpPr/>
          <p:nvPr/>
        </p:nvGrpSpPr>
        <p:grpSpPr>
          <a:xfrm>
            <a:off x="9776882" y="3163078"/>
            <a:ext cx="1282838" cy="3312827"/>
            <a:chOff x="9415578" y="1214203"/>
            <a:chExt cx="1282838" cy="3312827"/>
          </a:xfrm>
        </p:grpSpPr>
        <p:sp>
          <p:nvSpPr>
            <p:cNvPr id="48" name="LEFT DOOR CLOSEDRectangle 8">
              <a:extLst>
                <a:ext uri="{FF2B5EF4-FFF2-40B4-BE49-F238E27FC236}">
                  <a16:creationId xmlns:a16="http://schemas.microsoft.com/office/drawing/2014/main" id="{8AA6303B-89D7-4ABF-B49C-22252C9CA6DF}"/>
                </a:ext>
              </a:extLst>
            </p:cNvPr>
            <p:cNvSpPr/>
            <p:nvPr/>
          </p:nvSpPr>
          <p:spPr>
            <a:xfrm>
              <a:off x="9415578" y="1235170"/>
              <a:ext cx="1282838" cy="3275203"/>
            </a:xfrm>
            <a:custGeom>
              <a:avLst/>
              <a:gdLst>
                <a:gd name="connsiteX0" fmla="*/ 0 w 1185791"/>
                <a:gd name="connsiteY0" fmla="*/ 0 h 2569102"/>
                <a:gd name="connsiteX1" fmla="*/ 1185791 w 1185791"/>
                <a:gd name="connsiteY1" fmla="*/ 0 h 2569102"/>
                <a:gd name="connsiteX2" fmla="*/ 1185791 w 1185791"/>
                <a:gd name="connsiteY2" fmla="*/ 2569102 h 2569102"/>
                <a:gd name="connsiteX3" fmla="*/ 0 w 1185791"/>
                <a:gd name="connsiteY3" fmla="*/ 2569102 h 2569102"/>
                <a:gd name="connsiteX4" fmla="*/ 0 w 1185791"/>
                <a:gd name="connsiteY4" fmla="*/ 0 h 2569102"/>
                <a:gd name="connsiteX0" fmla="*/ 0 w 1185791"/>
                <a:gd name="connsiteY0" fmla="*/ 0 h 2811698"/>
                <a:gd name="connsiteX1" fmla="*/ 1185791 w 1185791"/>
                <a:gd name="connsiteY1" fmla="*/ 0 h 2811698"/>
                <a:gd name="connsiteX2" fmla="*/ 1185791 w 1185791"/>
                <a:gd name="connsiteY2" fmla="*/ 2569102 h 2811698"/>
                <a:gd name="connsiteX3" fmla="*/ 55983 w 1185791"/>
                <a:gd name="connsiteY3" fmla="*/ 2811698 h 2811698"/>
                <a:gd name="connsiteX4" fmla="*/ 0 w 1185791"/>
                <a:gd name="connsiteY4" fmla="*/ 0 h 2811698"/>
                <a:gd name="connsiteX0" fmla="*/ 0 w 1195122"/>
                <a:gd name="connsiteY0" fmla="*/ 0 h 2886342"/>
                <a:gd name="connsiteX1" fmla="*/ 1195122 w 1195122"/>
                <a:gd name="connsiteY1" fmla="*/ 74644 h 2886342"/>
                <a:gd name="connsiteX2" fmla="*/ 1195122 w 1195122"/>
                <a:gd name="connsiteY2" fmla="*/ 2643746 h 2886342"/>
                <a:gd name="connsiteX3" fmla="*/ 65314 w 1195122"/>
                <a:gd name="connsiteY3" fmla="*/ 2886342 h 2886342"/>
                <a:gd name="connsiteX4" fmla="*/ 0 w 1195122"/>
                <a:gd name="connsiteY4" fmla="*/ 0 h 2886342"/>
                <a:gd name="connsiteX0" fmla="*/ 0 w 1195122"/>
                <a:gd name="connsiteY0" fmla="*/ 0 h 2886342"/>
                <a:gd name="connsiteX1" fmla="*/ 1195122 w 1195122"/>
                <a:gd name="connsiteY1" fmla="*/ 134615 h 2886342"/>
                <a:gd name="connsiteX2" fmla="*/ 1195122 w 1195122"/>
                <a:gd name="connsiteY2" fmla="*/ 2643746 h 2886342"/>
                <a:gd name="connsiteX3" fmla="*/ 65314 w 1195122"/>
                <a:gd name="connsiteY3" fmla="*/ 2886342 h 2886342"/>
                <a:gd name="connsiteX4" fmla="*/ 0 w 1195122"/>
                <a:gd name="connsiteY4" fmla="*/ 0 h 2886342"/>
                <a:gd name="connsiteX0" fmla="*/ 0 w 1195122"/>
                <a:gd name="connsiteY0" fmla="*/ 0 h 2886342"/>
                <a:gd name="connsiteX1" fmla="*/ 1195122 w 1195122"/>
                <a:gd name="connsiteY1" fmla="*/ 134615 h 2886342"/>
                <a:gd name="connsiteX2" fmla="*/ 1195122 w 1195122"/>
                <a:gd name="connsiteY2" fmla="*/ 2623756 h 2886342"/>
                <a:gd name="connsiteX3" fmla="*/ 65314 w 1195122"/>
                <a:gd name="connsiteY3" fmla="*/ 2886342 h 2886342"/>
                <a:gd name="connsiteX4" fmla="*/ 0 w 1195122"/>
                <a:gd name="connsiteY4" fmla="*/ 0 h 2886342"/>
                <a:gd name="connsiteX0" fmla="*/ 0 w 1195122"/>
                <a:gd name="connsiteY0" fmla="*/ 0 h 2623756"/>
                <a:gd name="connsiteX1" fmla="*/ 1195122 w 1195122"/>
                <a:gd name="connsiteY1" fmla="*/ 134615 h 2623756"/>
                <a:gd name="connsiteX2" fmla="*/ 1195122 w 1195122"/>
                <a:gd name="connsiteY2" fmla="*/ 2623756 h 2623756"/>
                <a:gd name="connsiteX3" fmla="*/ 380626 w 1195122"/>
                <a:gd name="connsiteY3" fmla="*/ 2385074 h 2623756"/>
                <a:gd name="connsiteX4" fmla="*/ 0 w 1195122"/>
                <a:gd name="connsiteY4" fmla="*/ 0 h 2623756"/>
                <a:gd name="connsiteX0" fmla="*/ 0 w 1195122"/>
                <a:gd name="connsiteY0" fmla="*/ 0 h 2623756"/>
                <a:gd name="connsiteX1" fmla="*/ 1195122 w 1195122"/>
                <a:gd name="connsiteY1" fmla="*/ 134615 h 2623756"/>
                <a:gd name="connsiteX2" fmla="*/ 1195122 w 1195122"/>
                <a:gd name="connsiteY2" fmla="*/ 2623756 h 2623756"/>
                <a:gd name="connsiteX3" fmla="*/ 115763 w 1195122"/>
                <a:gd name="connsiteY3" fmla="*/ 2453429 h 2623756"/>
                <a:gd name="connsiteX4" fmla="*/ 0 w 1195122"/>
                <a:gd name="connsiteY4" fmla="*/ 0 h 2623756"/>
                <a:gd name="connsiteX0" fmla="*/ 60812 w 1079359"/>
                <a:gd name="connsiteY0" fmla="*/ 0 h 2555401"/>
                <a:gd name="connsiteX1" fmla="*/ 1079359 w 1079359"/>
                <a:gd name="connsiteY1" fmla="*/ 66260 h 2555401"/>
                <a:gd name="connsiteX2" fmla="*/ 1079359 w 1079359"/>
                <a:gd name="connsiteY2" fmla="*/ 2555401 h 2555401"/>
                <a:gd name="connsiteX3" fmla="*/ 0 w 1079359"/>
                <a:gd name="connsiteY3" fmla="*/ 2385074 h 2555401"/>
                <a:gd name="connsiteX4" fmla="*/ 60812 w 1079359"/>
                <a:gd name="connsiteY4" fmla="*/ 0 h 2555401"/>
                <a:gd name="connsiteX0" fmla="*/ 212162 w 1079359"/>
                <a:gd name="connsiteY0" fmla="*/ 184374 h 2489141"/>
                <a:gd name="connsiteX1" fmla="*/ 1079359 w 1079359"/>
                <a:gd name="connsiteY1" fmla="*/ 0 h 2489141"/>
                <a:gd name="connsiteX2" fmla="*/ 1079359 w 1079359"/>
                <a:gd name="connsiteY2" fmla="*/ 2489141 h 2489141"/>
                <a:gd name="connsiteX3" fmla="*/ 0 w 1079359"/>
                <a:gd name="connsiteY3" fmla="*/ 2318814 h 2489141"/>
                <a:gd name="connsiteX4" fmla="*/ 212162 w 1079359"/>
                <a:gd name="connsiteY4" fmla="*/ 184374 h 2489141"/>
                <a:gd name="connsiteX0" fmla="*/ 22975 w 1079359"/>
                <a:gd name="connsiteY0" fmla="*/ 47665 h 2489141"/>
                <a:gd name="connsiteX1" fmla="*/ 1079359 w 1079359"/>
                <a:gd name="connsiteY1" fmla="*/ 0 h 2489141"/>
                <a:gd name="connsiteX2" fmla="*/ 1079359 w 1079359"/>
                <a:gd name="connsiteY2" fmla="*/ 2489141 h 2489141"/>
                <a:gd name="connsiteX3" fmla="*/ 0 w 1079359"/>
                <a:gd name="connsiteY3" fmla="*/ 2318814 h 2489141"/>
                <a:gd name="connsiteX4" fmla="*/ 22975 w 1079359"/>
                <a:gd name="connsiteY4" fmla="*/ 47665 h 248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9359" h="2489141">
                  <a:moveTo>
                    <a:pt x="22975" y="47665"/>
                  </a:moveTo>
                  <a:lnTo>
                    <a:pt x="1079359" y="0"/>
                  </a:lnTo>
                  <a:lnTo>
                    <a:pt x="1079359" y="2489141"/>
                  </a:lnTo>
                  <a:lnTo>
                    <a:pt x="0" y="2318814"/>
                  </a:lnTo>
                  <a:lnTo>
                    <a:pt x="22975" y="47665"/>
                  </a:lnTo>
                  <a:close/>
                </a:path>
              </a:pathLst>
            </a:custGeom>
            <a:blipFill dpi="0" rotWithShape="1">
              <a:blip r:embed="rId7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  <a:scene3d>
              <a:camera prst="orthographicFront">
                <a:rot lat="0" lon="20099993" rev="0"/>
              </a:camera>
              <a:lightRig rig="threePt" dir="t"/>
            </a:scene3d>
            <a:sp3d extrusionH="19050">
              <a:extrusionClr>
                <a:schemeClr val="tx1"/>
              </a:extrusionClr>
              <a:contourClr>
                <a:schemeClr val="bg1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A7EA41D-8F44-481D-84D1-7E2D2E1FBB4A}"/>
                </a:ext>
              </a:extLst>
            </p:cNvPr>
            <p:cNvSpPr/>
            <p:nvPr/>
          </p:nvSpPr>
          <p:spPr>
            <a:xfrm>
              <a:off x="10613036" y="1214203"/>
              <a:ext cx="14990" cy="3312827"/>
            </a:xfrm>
            <a:custGeom>
              <a:avLst/>
              <a:gdLst>
                <a:gd name="connsiteX0" fmla="*/ 0 w 14990"/>
                <a:gd name="connsiteY0" fmla="*/ 0 h 3312827"/>
                <a:gd name="connsiteX1" fmla="*/ 14990 w 14990"/>
                <a:gd name="connsiteY1" fmla="*/ 3312827 h 33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990" h="3312827">
                  <a:moveTo>
                    <a:pt x="0" y="0"/>
                  </a:moveTo>
                  <a:cubicBezTo>
                    <a:pt x="4997" y="1104276"/>
                    <a:pt x="9993" y="2208551"/>
                    <a:pt x="14990" y="3312827"/>
                  </a:cubicBez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51" name="RIGHT DOOR OPEN Rectangle 17">
            <a:extLst>
              <a:ext uri="{FF2B5EF4-FFF2-40B4-BE49-F238E27FC236}">
                <a16:creationId xmlns:a16="http://schemas.microsoft.com/office/drawing/2014/main" id="{55658BC4-43B1-4DCD-8E02-792D96B21B89}"/>
              </a:ext>
            </a:extLst>
          </p:cNvPr>
          <p:cNvSpPr/>
          <p:nvPr/>
        </p:nvSpPr>
        <p:spPr>
          <a:xfrm flipH="1">
            <a:off x="10579564" y="2877494"/>
            <a:ext cx="1420422" cy="3807263"/>
          </a:xfrm>
          <a:custGeom>
            <a:avLst/>
            <a:gdLst>
              <a:gd name="connsiteX0" fmla="*/ 0 w 1409335"/>
              <a:gd name="connsiteY0" fmla="*/ 0 h 3083984"/>
              <a:gd name="connsiteX1" fmla="*/ 1409335 w 1409335"/>
              <a:gd name="connsiteY1" fmla="*/ 0 h 3083984"/>
              <a:gd name="connsiteX2" fmla="*/ 1409335 w 1409335"/>
              <a:gd name="connsiteY2" fmla="*/ 3083984 h 3083984"/>
              <a:gd name="connsiteX3" fmla="*/ 0 w 1409335"/>
              <a:gd name="connsiteY3" fmla="*/ 3083984 h 3083984"/>
              <a:gd name="connsiteX4" fmla="*/ 0 w 1409335"/>
              <a:gd name="connsiteY4" fmla="*/ 0 h 3083984"/>
              <a:gd name="connsiteX0" fmla="*/ 11875 w 1409335"/>
              <a:gd name="connsiteY0" fmla="*/ 0 h 3262114"/>
              <a:gd name="connsiteX1" fmla="*/ 1409335 w 1409335"/>
              <a:gd name="connsiteY1" fmla="*/ 178130 h 3262114"/>
              <a:gd name="connsiteX2" fmla="*/ 1409335 w 1409335"/>
              <a:gd name="connsiteY2" fmla="*/ 3262114 h 3262114"/>
              <a:gd name="connsiteX3" fmla="*/ 0 w 1409335"/>
              <a:gd name="connsiteY3" fmla="*/ 3262114 h 3262114"/>
              <a:gd name="connsiteX4" fmla="*/ 11875 w 1409335"/>
              <a:gd name="connsiteY4" fmla="*/ 0 h 3262114"/>
              <a:gd name="connsiteX0" fmla="*/ 1143 w 1398603"/>
              <a:gd name="connsiteY0" fmla="*/ 0 h 3487745"/>
              <a:gd name="connsiteX1" fmla="*/ 1398603 w 1398603"/>
              <a:gd name="connsiteY1" fmla="*/ 178130 h 3487745"/>
              <a:gd name="connsiteX2" fmla="*/ 1398603 w 1398603"/>
              <a:gd name="connsiteY2" fmla="*/ 3262114 h 3487745"/>
              <a:gd name="connsiteX3" fmla="*/ 1143 w 1398603"/>
              <a:gd name="connsiteY3" fmla="*/ 3487745 h 3487745"/>
              <a:gd name="connsiteX4" fmla="*/ 1143 w 1398603"/>
              <a:gd name="connsiteY4" fmla="*/ 0 h 3487745"/>
              <a:gd name="connsiteX0" fmla="*/ 1143 w 1398603"/>
              <a:gd name="connsiteY0" fmla="*/ 0 h 3611386"/>
              <a:gd name="connsiteX1" fmla="*/ 1398603 w 1398603"/>
              <a:gd name="connsiteY1" fmla="*/ 301771 h 3611386"/>
              <a:gd name="connsiteX2" fmla="*/ 1398603 w 1398603"/>
              <a:gd name="connsiteY2" fmla="*/ 3385755 h 3611386"/>
              <a:gd name="connsiteX3" fmla="*/ 1143 w 1398603"/>
              <a:gd name="connsiteY3" fmla="*/ 3611386 h 3611386"/>
              <a:gd name="connsiteX4" fmla="*/ 1143 w 1398603"/>
              <a:gd name="connsiteY4" fmla="*/ 0 h 3611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8603" h="3611386">
                <a:moveTo>
                  <a:pt x="1143" y="0"/>
                </a:moveTo>
                <a:lnTo>
                  <a:pt x="1398603" y="301771"/>
                </a:lnTo>
                <a:lnTo>
                  <a:pt x="1398603" y="3385755"/>
                </a:lnTo>
                <a:lnTo>
                  <a:pt x="1143" y="3611386"/>
                </a:lnTo>
                <a:cubicBezTo>
                  <a:pt x="5101" y="2524015"/>
                  <a:pt x="-2815" y="1087371"/>
                  <a:pt x="1143" y="0"/>
                </a:cubicBezTo>
                <a:close/>
              </a:path>
            </a:pathLst>
          </a:custGeom>
          <a:blipFill dpi="0" rotWithShape="1"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scene3d>
            <a:camera prst="orthographicFront">
              <a:rot lat="0" lon="3899935" rev="0"/>
            </a:camera>
            <a:lightRig rig="threePt" dir="t"/>
          </a:scene3d>
          <a:sp3d extrusionH="101600">
            <a:extrusionClr>
              <a:schemeClr val="tx1">
                <a:lumMod val="85000"/>
                <a:lumOff val="1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sp>
        <p:nvSpPr>
          <p:cNvPr id="57" name="BIG TEXT SCROLL 1 Vertical Scroll 411">
            <a:extLst>
              <a:ext uri="{FF2B5EF4-FFF2-40B4-BE49-F238E27FC236}">
                <a16:creationId xmlns:a16="http://schemas.microsoft.com/office/drawing/2014/main" id="{F17F3F6D-3D66-41CE-A90D-FAD16F78EBAF}"/>
              </a:ext>
            </a:extLst>
          </p:cNvPr>
          <p:cNvSpPr/>
          <p:nvPr/>
        </p:nvSpPr>
        <p:spPr>
          <a:xfrm rot="157229">
            <a:off x="2031852" y="2398250"/>
            <a:ext cx="1805960" cy="2181988"/>
          </a:xfrm>
          <a:prstGeom prst="verticalScroll">
            <a:avLst>
              <a:gd name="adj" fmla="val 5654"/>
            </a:avLst>
          </a:prstGeom>
          <a:solidFill>
            <a:srgbClr val="FFCC99"/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" rIns="54000" rtlCol="0" anchor="ctr"/>
          <a:lstStyle/>
          <a:p>
            <a:pPr algn="ctr"/>
            <a:r>
              <a:rPr lang="en-GB" sz="1050" b="1" dirty="0">
                <a:solidFill>
                  <a:srgbClr val="5E5642"/>
                </a:solidFill>
                <a:latin typeface="Comic Sans MS" panose="030F0702030302020204" pitchFamily="66" charset="0"/>
              </a:rPr>
              <a:t>THERE ARE THREE DOORS IN EACH CAVERN, YOU MUST CHOOSE WHICH ONE TO TAKE</a:t>
            </a:r>
          </a:p>
          <a:p>
            <a:pPr algn="ctr"/>
            <a:r>
              <a:rPr lang="en-GB" sz="1050" b="1" dirty="0">
                <a:solidFill>
                  <a:srgbClr val="5E5642"/>
                </a:solidFill>
                <a:latin typeface="Comic Sans MS" panose="030F0702030302020204" pitchFamily="66" charset="0"/>
              </a:rPr>
              <a:t>BUT…</a:t>
            </a:r>
          </a:p>
          <a:p>
            <a:pPr algn="ctr"/>
            <a:r>
              <a:rPr lang="en-GB" sz="1050" b="1" dirty="0">
                <a:solidFill>
                  <a:srgbClr val="5E5642"/>
                </a:solidFill>
                <a:latin typeface="Comic Sans MS" panose="030F0702030302020204" pitchFamily="66" charset="0"/>
              </a:rPr>
              <a:t>COMPLETE EACH TASK SUCCESSFULLY AND A SIGN WILL SHOW THE WAY</a:t>
            </a:r>
          </a:p>
          <a:p>
            <a:pPr algn="ctr"/>
            <a:r>
              <a:rPr lang="en-GB" sz="1200" b="1" dirty="0">
                <a:solidFill>
                  <a:srgbClr val="5E5642"/>
                </a:solidFill>
                <a:latin typeface="Comic Sans MS" panose="030F0702030302020204" pitchFamily="66" charset="0"/>
              </a:rPr>
              <a:t>  </a:t>
            </a:r>
          </a:p>
        </p:txBody>
      </p:sp>
      <p:sp>
        <p:nvSpPr>
          <p:cNvPr id="11" name="Arrow: Right 1 10">
            <a:extLst>
              <a:ext uri="{FF2B5EF4-FFF2-40B4-BE49-F238E27FC236}">
                <a16:creationId xmlns:a16="http://schemas.microsoft.com/office/drawing/2014/main" id="{528FDB49-805F-413C-AA4C-57D665E3D779}"/>
              </a:ext>
            </a:extLst>
          </p:cNvPr>
          <p:cNvSpPr/>
          <p:nvPr/>
        </p:nvSpPr>
        <p:spPr>
          <a:xfrm rot="281270">
            <a:off x="3258365" y="4285890"/>
            <a:ext cx="360000" cy="180000"/>
          </a:xfrm>
          <a:prstGeom prst="rightArrow">
            <a:avLst/>
          </a:prstGeom>
          <a:solidFill>
            <a:srgbClr val="B6982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48DB14A8-B994-458D-AC55-B4F36EFC46B6}"/>
              </a:ext>
            </a:extLst>
          </p:cNvPr>
          <p:cNvSpPr/>
          <p:nvPr/>
        </p:nvSpPr>
        <p:spPr>
          <a:xfrm rot="18284593">
            <a:off x="3198641" y="5474539"/>
            <a:ext cx="795879" cy="271942"/>
          </a:xfrm>
          <a:prstGeom prst="rect">
            <a:avLst/>
          </a:prstGeom>
          <a:solidFill>
            <a:srgbClr val="4472C4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62" name="SMALL SCROLL 3">
            <a:extLst>
              <a:ext uri="{FF2B5EF4-FFF2-40B4-BE49-F238E27FC236}">
                <a16:creationId xmlns:a16="http://schemas.microsoft.com/office/drawing/2014/main" id="{E691F573-B6B2-4EB4-8A2C-3ADA3332B502}"/>
              </a:ext>
            </a:extLst>
          </p:cNvPr>
          <p:cNvGrpSpPr/>
          <p:nvPr/>
        </p:nvGrpSpPr>
        <p:grpSpPr>
          <a:xfrm rot="7196049">
            <a:off x="9412800" y="5931222"/>
            <a:ext cx="932517" cy="184022"/>
            <a:chOff x="12453710" y="2558353"/>
            <a:chExt cx="1322387" cy="294562"/>
          </a:xfrm>
        </p:grpSpPr>
        <p:pic>
          <p:nvPicPr>
            <p:cNvPr id="63" name="Picture 4">
              <a:extLst>
                <a:ext uri="{FF2B5EF4-FFF2-40B4-BE49-F238E27FC236}">
                  <a16:creationId xmlns:a16="http://schemas.microsoft.com/office/drawing/2014/main" id="{EA709B6A-B8D8-4F82-A749-CB7F10B3E742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t="-4"/>
            <a:stretch/>
          </p:blipFill>
          <p:spPr bwMode="auto">
            <a:xfrm>
              <a:off x="12453710" y="2558353"/>
              <a:ext cx="1322387" cy="282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64" name="Group 63">
              <a:extLst>
                <a:ext uri="{FF2B5EF4-FFF2-40B4-BE49-F238E27FC236}">
                  <a16:creationId xmlns:a16="http://schemas.microsoft.com/office/drawing/2014/main" id="{361CD81B-D759-4237-AB61-807C1F4DE4AF}"/>
                </a:ext>
              </a:extLst>
            </p:cNvPr>
            <p:cNvGrpSpPr/>
            <p:nvPr/>
          </p:nvGrpSpPr>
          <p:grpSpPr>
            <a:xfrm>
              <a:off x="12676483" y="2578608"/>
              <a:ext cx="837194" cy="274307"/>
              <a:chOff x="12676483" y="2578608"/>
              <a:chExt cx="837194" cy="274307"/>
            </a:xfrm>
          </p:grpSpPr>
          <p:sp>
            <p:nvSpPr>
              <p:cNvPr id="65" name="Rectangle 64">
                <a:extLst>
                  <a:ext uri="{FF2B5EF4-FFF2-40B4-BE49-F238E27FC236}">
                    <a16:creationId xmlns:a16="http://schemas.microsoft.com/office/drawing/2014/main" id="{9DC3DB88-33B7-490D-89E6-511A389989F4}"/>
                  </a:ext>
                </a:extLst>
              </p:cNvPr>
              <p:cNvSpPr/>
              <p:nvPr/>
            </p:nvSpPr>
            <p:spPr>
              <a:xfrm>
                <a:off x="12713060" y="2578608"/>
                <a:ext cx="749956" cy="112866"/>
              </a:xfrm>
              <a:prstGeom prst="rect">
                <a:avLst/>
              </a:prstGeom>
              <a:solidFill>
                <a:srgbClr val="F9B67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66" name="Straight Connector 65">
                <a:extLst>
                  <a:ext uri="{FF2B5EF4-FFF2-40B4-BE49-F238E27FC236}">
                    <a16:creationId xmlns:a16="http://schemas.microsoft.com/office/drawing/2014/main" id="{9707CE25-9B15-4370-83C9-C553172013BC}"/>
                  </a:ext>
                </a:extLst>
              </p:cNvPr>
              <p:cNvCxnSpPr/>
              <p:nvPr/>
            </p:nvCxnSpPr>
            <p:spPr>
              <a:xfrm flipV="1">
                <a:off x="12676483" y="2840699"/>
                <a:ext cx="837194" cy="12216"/>
              </a:xfrm>
              <a:prstGeom prst="line">
                <a:avLst/>
              </a:prstGeom>
              <a:ln w="28575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69" name="BIG TEXT SCROLL 3 Vertical Scroll 411">
            <a:extLst>
              <a:ext uri="{FF2B5EF4-FFF2-40B4-BE49-F238E27FC236}">
                <a16:creationId xmlns:a16="http://schemas.microsoft.com/office/drawing/2014/main" id="{FD3A28E3-8899-432C-A725-E995782A7CDF}"/>
              </a:ext>
            </a:extLst>
          </p:cNvPr>
          <p:cNvSpPr/>
          <p:nvPr/>
        </p:nvSpPr>
        <p:spPr>
          <a:xfrm rot="21116771">
            <a:off x="9195258" y="2768051"/>
            <a:ext cx="1805960" cy="2181988"/>
          </a:xfrm>
          <a:prstGeom prst="verticalScroll">
            <a:avLst>
              <a:gd name="adj" fmla="val 5654"/>
            </a:avLst>
          </a:prstGeom>
          <a:solidFill>
            <a:srgbClr val="FFCC99"/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" rIns="54000" rtlCol="0" anchor="ctr"/>
          <a:lstStyle/>
          <a:p>
            <a:pPr algn="ctr"/>
            <a:r>
              <a:rPr lang="en-GB" sz="1050" b="1" dirty="0">
                <a:solidFill>
                  <a:srgbClr val="5E5642"/>
                </a:solidFill>
                <a:latin typeface="Comic Sans MS" panose="030F0702030302020204" pitchFamily="66" charset="0"/>
              </a:rPr>
              <a:t>TO WIN THE GAME IN THIS LABYRINTH,</a:t>
            </a:r>
          </a:p>
          <a:p>
            <a:pPr algn="ctr"/>
            <a:r>
              <a:rPr lang="en-GB" sz="1050" b="1" dirty="0">
                <a:solidFill>
                  <a:srgbClr val="5E5642"/>
                </a:solidFill>
                <a:latin typeface="Comic Sans MS" panose="030F0702030302020204" pitchFamily="66" charset="0"/>
              </a:rPr>
              <a:t>YOU MUST FIND THE GOLDEN STAIRS</a:t>
            </a:r>
          </a:p>
          <a:p>
            <a:pPr algn="ctr"/>
            <a:r>
              <a:rPr lang="en-GB" sz="1050" b="1" dirty="0">
                <a:solidFill>
                  <a:srgbClr val="5E5642"/>
                </a:solidFill>
                <a:latin typeface="Comic Sans MS" panose="030F0702030302020204" pitchFamily="66" charset="0"/>
              </a:rPr>
              <a:t>TO TAKE YOU BACK FROM WHENCE YOU CAME, </a:t>
            </a:r>
          </a:p>
          <a:p>
            <a:pPr algn="ctr"/>
            <a:r>
              <a:rPr lang="en-GB" sz="1050" b="1" dirty="0">
                <a:solidFill>
                  <a:srgbClr val="5E5642"/>
                </a:solidFill>
                <a:latin typeface="Comic Sans MS" panose="030F0702030302020204" pitchFamily="66" charset="0"/>
              </a:rPr>
              <a:t>TO SUNSHINE AND FRESH AIR</a:t>
            </a:r>
          </a:p>
        </p:txBody>
      </p:sp>
      <p:sp>
        <p:nvSpPr>
          <p:cNvPr id="74" name="Freeform 1b 25">
            <a:extLst>
              <a:ext uri="{FF2B5EF4-FFF2-40B4-BE49-F238E27FC236}">
                <a16:creationId xmlns:a16="http://schemas.microsoft.com/office/drawing/2014/main" id="{F907D9D6-40D3-4650-B8CB-9A73605A655F}"/>
              </a:ext>
            </a:extLst>
          </p:cNvPr>
          <p:cNvSpPr/>
          <p:nvPr/>
        </p:nvSpPr>
        <p:spPr>
          <a:xfrm flipH="1">
            <a:off x="3023494" y="4851882"/>
            <a:ext cx="119003" cy="535779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C3540F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75" name="flame 1a Freeform 25">
            <a:extLst>
              <a:ext uri="{FF2B5EF4-FFF2-40B4-BE49-F238E27FC236}">
                <a16:creationId xmlns:a16="http://schemas.microsoft.com/office/drawing/2014/main" id="{49F62DA6-4A75-4965-8C68-FBD417C5C6AF}"/>
              </a:ext>
            </a:extLst>
          </p:cNvPr>
          <p:cNvSpPr/>
          <p:nvPr/>
        </p:nvSpPr>
        <p:spPr>
          <a:xfrm>
            <a:off x="2986954" y="4840723"/>
            <a:ext cx="119001" cy="535779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C3540F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98D92F59-B93D-422B-831F-0C6C2CB8BC91}"/>
              </a:ext>
            </a:extLst>
          </p:cNvPr>
          <p:cNvGrpSpPr/>
          <p:nvPr/>
        </p:nvGrpSpPr>
        <p:grpSpPr>
          <a:xfrm>
            <a:off x="2098278" y="5302371"/>
            <a:ext cx="1652685" cy="1390922"/>
            <a:chOff x="2098278" y="5302371"/>
            <a:chExt cx="1652685" cy="1390922"/>
          </a:xfrm>
        </p:grpSpPr>
        <p:cxnSp>
          <p:nvCxnSpPr>
            <p:cNvPr id="3" name="Straight Connector 2">
              <a:extLst>
                <a:ext uri="{FF2B5EF4-FFF2-40B4-BE49-F238E27FC236}">
                  <a16:creationId xmlns:a16="http://schemas.microsoft.com/office/drawing/2014/main" id="{CCA4A794-EA70-4BC3-9B45-1A8C63232E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51899" y="5341459"/>
              <a:ext cx="13986" cy="131288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A746AA88-B8F5-4A83-A381-44D98FA4DE29}"/>
                </a:ext>
              </a:extLst>
            </p:cNvPr>
            <p:cNvGrpSpPr/>
            <p:nvPr/>
          </p:nvGrpSpPr>
          <p:grpSpPr>
            <a:xfrm>
              <a:off x="2098278" y="5302371"/>
              <a:ext cx="1652685" cy="1390922"/>
              <a:chOff x="2832421" y="3044101"/>
              <a:chExt cx="1652685" cy="1390922"/>
            </a:xfrm>
          </p:grpSpPr>
          <p:pic>
            <p:nvPicPr>
              <p:cNvPr id="5" name="Picture 4">
                <a:extLst>
                  <a:ext uri="{FF2B5EF4-FFF2-40B4-BE49-F238E27FC236}">
                    <a16:creationId xmlns:a16="http://schemas.microsoft.com/office/drawing/2014/main" id="{6D053B22-AC99-4D7A-B8C0-32797644097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2832421" y="3121631"/>
                <a:ext cx="1652685" cy="1313392"/>
              </a:xfrm>
              <a:prstGeom prst="rect">
                <a:avLst/>
              </a:prstGeom>
            </p:spPr>
          </p:pic>
          <p:grpSp>
            <p:nvGrpSpPr>
              <p:cNvPr id="6" name="Group 5">
                <a:extLst>
                  <a:ext uri="{FF2B5EF4-FFF2-40B4-BE49-F238E27FC236}">
                    <a16:creationId xmlns:a16="http://schemas.microsoft.com/office/drawing/2014/main" id="{CA5FD5BD-A0A2-4D0B-BCBD-5B6153299030}"/>
                  </a:ext>
                </a:extLst>
              </p:cNvPr>
              <p:cNvGrpSpPr/>
              <p:nvPr/>
            </p:nvGrpSpPr>
            <p:grpSpPr>
              <a:xfrm>
                <a:off x="3591219" y="3480900"/>
                <a:ext cx="392271" cy="213481"/>
                <a:chOff x="1587718" y="3743222"/>
                <a:chExt cx="485774" cy="279639"/>
              </a:xfrm>
              <a:gradFill flip="none" rotWithShape="1">
                <a:gsLst>
                  <a:gs pos="0">
                    <a:srgbClr val="655311"/>
                  </a:gs>
                  <a:gs pos="50000">
                    <a:srgbClr val="DAB83A">
                      <a:shade val="67500"/>
                      <a:satMod val="115000"/>
                    </a:srgbClr>
                  </a:gs>
                  <a:gs pos="100000">
                    <a:srgbClr val="EED26C"/>
                  </a:gs>
                </a:gsLst>
                <a:lin ang="10800000" scaled="1"/>
                <a:tileRect/>
              </a:gradFill>
            </p:grpSpPr>
            <p:sp>
              <p:nvSpPr>
                <p:cNvPr id="42" name="Freeform: Shape 41">
                  <a:extLst>
                    <a:ext uri="{FF2B5EF4-FFF2-40B4-BE49-F238E27FC236}">
                      <a16:creationId xmlns:a16="http://schemas.microsoft.com/office/drawing/2014/main" id="{5D003184-A5F3-49CA-B244-1C17D7F5E98E}"/>
                    </a:ext>
                  </a:extLst>
                </p:cNvPr>
                <p:cNvSpPr/>
                <p:nvPr/>
              </p:nvSpPr>
              <p:spPr>
                <a:xfrm>
                  <a:off x="1587718" y="3743222"/>
                  <a:ext cx="485500" cy="279639"/>
                </a:xfrm>
                <a:custGeom>
                  <a:avLst/>
                  <a:gdLst>
                    <a:gd name="connsiteX0" fmla="*/ 113763 w 322227"/>
                    <a:gd name="connsiteY0" fmla="*/ 14663 h 190309"/>
                    <a:gd name="connsiteX1" fmla="*/ 90074 w 322227"/>
                    <a:gd name="connsiteY1" fmla="*/ 450 h 190309"/>
                    <a:gd name="connsiteX2" fmla="*/ 80598 w 322227"/>
                    <a:gd name="connsiteY2" fmla="*/ 14663 h 190309"/>
                    <a:gd name="connsiteX3" fmla="*/ 37957 w 322227"/>
                    <a:gd name="connsiteY3" fmla="*/ 24139 h 190309"/>
                    <a:gd name="connsiteX4" fmla="*/ 33220 w 322227"/>
                    <a:gd name="connsiteY4" fmla="*/ 38353 h 190309"/>
                    <a:gd name="connsiteX5" fmla="*/ 19006 w 322227"/>
                    <a:gd name="connsiteY5" fmla="*/ 43090 h 190309"/>
                    <a:gd name="connsiteX6" fmla="*/ 4793 w 322227"/>
                    <a:gd name="connsiteY6" fmla="*/ 52566 h 190309"/>
                    <a:gd name="connsiteX7" fmla="*/ 4793 w 322227"/>
                    <a:gd name="connsiteY7" fmla="*/ 137847 h 190309"/>
                    <a:gd name="connsiteX8" fmla="*/ 19006 w 322227"/>
                    <a:gd name="connsiteY8" fmla="*/ 133109 h 190309"/>
                    <a:gd name="connsiteX9" fmla="*/ 37957 w 322227"/>
                    <a:gd name="connsiteY9" fmla="*/ 104682 h 190309"/>
                    <a:gd name="connsiteX10" fmla="*/ 47433 w 322227"/>
                    <a:gd name="connsiteY10" fmla="*/ 90469 h 190309"/>
                    <a:gd name="connsiteX11" fmla="*/ 61647 w 322227"/>
                    <a:gd name="connsiteY11" fmla="*/ 95206 h 190309"/>
                    <a:gd name="connsiteX12" fmla="*/ 66384 w 322227"/>
                    <a:gd name="connsiteY12" fmla="*/ 137847 h 190309"/>
                    <a:gd name="connsiteX13" fmla="*/ 61647 w 322227"/>
                    <a:gd name="connsiteY13" fmla="*/ 152060 h 190309"/>
                    <a:gd name="connsiteX14" fmla="*/ 94811 w 322227"/>
                    <a:gd name="connsiteY14" fmla="*/ 171012 h 190309"/>
                    <a:gd name="connsiteX15" fmla="*/ 99549 w 322227"/>
                    <a:gd name="connsiteY15" fmla="*/ 156798 h 190309"/>
                    <a:gd name="connsiteX16" fmla="*/ 104287 w 322227"/>
                    <a:gd name="connsiteY16" fmla="*/ 123633 h 190309"/>
                    <a:gd name="connsiteX17" fmla="*/ 118500 w 322227"/>
                    <a:gd name="connsiteY17" fmla="*/ 114158 h 190309"/>
                    <a:gd name="connsiteX18" fmla="*/ 127976 w 322227"/>
                    <a:gd name="connsiteY18" fmla="*/ 128371 h 190309"/>
                    <a:gd name="connsiteX19" fmla="*/ 146927 w 322227"/>
                    <a:gd name="connsiteY19" fmla="*/ 147322 h 190309"/>
                    <a:gd name="connsiteX20" fmla="*/ 165879 w 322227"/>
                    <a:gd name="connsiteY20" fmla="*/ 166274 h 190309"/>
                    <a:gd name="connsiteX21" fmla="*/ 175354 w 322227"/>
                    <a:gd name="connsiteY21" fmla="*/ 152060 h 190309"/>
                    <a:gd name="connsiteX22" fmla="*/ 180092 w 322227"/>
                    <a:gd name="connsiteY22" fmla="*/ 133109 h 190309"/>
                    <a:gd name="connsiteX23" fmla="*/ 194306 w 322227"/>
                    <a:gd name="connsiteY23" fmla="*/ 118896 h 190309"/>
                    <a:gd name="connsiteX24" fmla="*/ 208519 w 322227"/>
                    <a:gd name="connsiteY24" fmla="*/ 128371 h 190309"/>
                    <a:gd name="connsiteX25" fmla="*/ 227470 w 322227"/>
                    <a:gd name="connsiteY25" fmla="*/ 185225 h 190309"/>
                    <a:gd name="connsiteX26" fmla="*/ 227470 w 322227"/>
                    <a:gd name="connsiteY26" fmla="*/ 137847 h 190309"/>
                    <a:gd name="connsiteX27" fmla="*/ 232208 w 322227"/>
                    <a:gd name="connsiteY27" fmla="*/ 118896 h 190309"/>
                    <a:gd name="connsiteX28" fmla="*/ 246422 w 322227"/>
                    <a:gd name="connsiteY28" fmla="*/ 128371 h 190309"/>
                    <a:gd name="connsiteX29" fmla="*/ 265373 w 322227"/>
                    <a:gd name="connsiteY29" fmla="*/ 137847 h 190309"/>
                    <a:gd name="connsiteX30" fmla="*/ 270111 w 322227"/>
                    <a:gd name="connsiteY30" fmla="*/ 118896 h 190309"/>
                    <a:gd name="connsiteX31" fmla="*/ 279586 w 322227"/>
                    <a:gd name="connsiteY31" fmla="*/ 147322 h 190309"/>
                    <a:gd name="connsiteX32" fmla="*/ 284324 w 322227"/>
                    <a:gd name="connsiteY32" fmla="*/ 161536 h 190309"/>
                    <a:gd name="connsiteX33" fmla="*/ 289062 w 322227"/>
                    <a:gd name="connsiteY33" fmla="*/ 175749 h 190309"/>
                    <a:gd name="connsiteX34" fmla="*/ 293800 w 322227"/>
                    <a:gd name="connsiteY34" fmla="*/ 189963 h 190309"/>
                    <a:gd name="connsiteX35" fmla="*/ 312751 w 322227"/>
                    <a:gd name="connsiteY35" fmla="*/ 147322 h 190309"/>
                    <a:gd name="connsiteX36" fmla="*/ 317489 w 322227"/>
                    <a:gd name="connsiteY36" fmla="*/ 133109 h 190309"/>
                    <a:gd name="connsiteX37" fmla="*/ 322227 w 322227"/>
                    <a:gd name="connsiteY37" fmla="*/ 118896 h 190309"/>
                    <a:gd name="connsiteX38" fmla="*/ 308013 w 322227"/>
                    <a:gd name="connsiteY38" fmla="*/ 38353 h 190309"/>
                    <a:gd name="connsiteX39" fmla="*/ 293800 w 322227"/>
                    <a:gd name="connsiteY39" fmla="*/ 33615 h 190309"/>
                    <a:gd name="connsiteX40" fmla="*/ 284324 w 322227"/>
                    <a:gd name="connsiteY40" fmla="*/ 19401 h 190309"/>
                    <a:gd name="connsiteX41" fmla="*/ 217995 w 322227"/>
                    <a:gd name="connsiteY41" fmla="*/ 14663 h 190309"/>
                    <a:gd name="connsiteX42" fmla="*/ 184830 w 322227"/>
                    <a:gd name="connsiteY42" fmla="*/ 9926 h 190309"/>
                    <a:gd name="connsiteX43" fmla="*/ 170617 w 322227"/>
                    <a:gd name="connsiteY43" fmla="*/ 450 h 190309"/>
                    <a:gd name="connsiteX44" fmla="*/ 113763 w 322227"/>
                    <a:gd name="connsiteY44" fmla="*/ 14663 h 190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322227" h="190309">
                      <a:moveTo>
                        <a:pt x="113763" y="14663"/>
                      </a:moveTo>
                      <a:cubicBezTo>
                        <a:pt x="100339" y="14663"/>
                        <a:pt x="99283" y="450"/>
                        <a:pt x="90074" y="450"/>
                      </a:cubicBezTo>
                      <a:cubicBezTo>
                        <a:pt x="84380" y="450"/>
                        <a:pt x="85044" y="11106"/>
                        <a:pt x="80598" y="14663"/>
                      </a:cubicBezTo>
                      <a:cubicBezTo>
                        <a:pt x="74459" y="19574"/>
                        <a:pt x="38249" y="24090"/>
                        <a:pt x="37957" y="24139"/>
                      </a:cubicBezTo>
                      <a:cubicBezTo>
                        <a:pt x="36378" y="28877"/>
                        <a:pt x="36751" y="34822"/>
                        <a:pt x="33220" y="38353"/>
                      </a:cubicBezTo>
                      <a:cubicBezTo>
                        <a:pt x="29689" y="41884"/>
                        <a:pt x="23473" y="40857"/>
                        <a:pt x="19006" y="43090"/>
                      </a:cubicBezTo>
                      <a:cubicBezTo>
                        <a:pt x="13913" y="45636"/>
                        <a:pt x="9531" y="49407"/>
                        <a:pt x="4793" y="52566"/>
                      </a:cubicBezTo>
                      <a:cubicBezTo>
                        <a:pt x="3996" y="61335"/>
                        <a:pt x="-5582" y="122284"/>
                        <a:pt x="4793" y="137847"/>
                      </a:cubicBezTo>
                      <a:cubicBezTo>
                        <a:pt x="7563" y="142002"/>
                        <a:pt x="14268" y="134688"/>
                        <a:pt x="19006" y="133109"/>
                      </a:cubicBezTo>
                      <a:lnTo>
                        <a:pt x="37957" y="104682"/>
                      </a:lnTo>
                      <a:lnTo>
                        <a:pt x="47433" y="90469"/>
                      </a:lnTo>
                      <a:cubicBezTo>
                        <a:pt x="52171" y="92048"/>
                        <a:pt x="57747" y="92086"/>
                        <a:pt x="61647" y="95206"/>
                      </a:cubicBezTo>
                      <a:cubicBezTo>
                        <a:pt x="77454" y="107852"/>
                        <a:pt x="70364" y="119934"/>
                        <a:pt x="66384" y="137847"/>
                      </a:cubicBezTo>
                      <a:cubicBezTo>
                        <a:pt x="65301" y="142722"/>
                        <a:pt x="63226" y="147322"/>
                        <a:pt x="61647" y="152060"/>
                      </a:cubicBezTo>
                      <a:cubicBezTo>
                        <a:pt x="67034" y="168225"/>
                        <a:pt x="66049" y="179230"/>
                        <a:pt x="94811" y="171012"/>
                      </a:cubicBezTo>
                      <a:cubicBezTo>
                        <a:pt x="99613" y="169640"/>
                        <a:pt x="97970" y="161536"/>
                        <a:pt x="99549" y="156798"/>
                      </a:cubicBezTo>
                      <a:cubicBezTo>
                        <a:pt x="101128" y="145743"/>
                        <a:pt x="99752" y="133838"/>
                        <a:pt x="104287" y="123633"/>
                      </a:cubicBezTo>
                      <a:cubicBezTo>
                        <a:pt x="106600" y="118430"/>
                        <a:pt x="112917" y="113041"/>
                        <a:pt x="118500" y="114158"/>
                      </a:cubicBezTo>
                      <a:cubicBezTo>
                        <a:pt x="124084" y="115275"/>
                        <a:pt x="124817" y="123633"/>
                        <a:pt x="127976" y="128371"/>
                      </a:cubicBezTo>
                      <a:cubicBezTo>
                        <a:pt x="140611" y="166277"/>
                        <a:pt x="121658" y="122053"/>
                        <a:pt x="146927" y="147322"/>
                      </a:cubicBezTo>
                      <a:cubicBezTo>
                        <a:pt x="172196" y="172591"/>
                        <a:pt x="127975" y="153639"/>
                        <a:pt x="165879" y="166274"/>
                      </a:cubicBezTo>
                      <a:cubicBezTo>
                        <a:pt x="169037" y="161536"/>
                        <a:pt x="173111" y="157294"/>
                        <a:pt x="175354" y="152060"/>
                      </a:cubicBezTo>
                      <a:cubicBezTo>
                        <a:pt x="177919" y="146075"/>
                        <a:pt x="176861" y="138762"/>
                        <a:pt x="180092" y="133109"/>
                      </a:cubicBezTo>
                      <a:cubicBezTo>
                        <a:pt x="183416" y="127292"/>
                        <a:pt x="189568" y="123634"/>
                        <a:pt x="194306" y="118896"/>
                      </a:cubicBezTo>
                      <a:cubicBezTo>
                        <a:pt x="199044" y="122054"/>
                        <a:pt x="207052" y="122869"/>
                        <a:pt x="208519" y="128371"/>
                      </a:cubicBezTo>
                      <a:cubicBezTo>
                        <a:pt x="225240" y="191075"/>
                        <a:pt x="190909" y="197413"/>
                        <a:pt x="227470" y="185225"/>
                      </a:cubicBezTo>
                      <a:cubicBezTo>
                        <a:pt x="238174" y="153114"/>
                        <a:pt x="227470" y="192287"/>
                        <a:pt x="227470" y="137847"/>
                      </a:cubicBezTo>
                      <a:cubicBezTo>
                        <a:pt x="227470" y="131336"/>
                        <a:pt x="230629" y="125213"/>
                        <a:pt x="232208" y="118896"/>
                      </a:cubicBezTo>
                      <a:cubicBezTo>
                        <a:pt x="236946" y="122054"/>
                        <a:pt x="243263" y="123633"/>
                        <a:pt x="246422" y="128371"/>
                      </a:cubicBezTo>
                      <a:cubicBezTo>
                        <a:pt x="259602" y="148139"/>
                        <a:pt x="239568" y="155050"/>
                        <a:pt x="265373" y="137847"/>
                      </a:cubicBezTo>
                      <a:cubicBezTo>
                        <a:pt x="266952" y="131530"/>
                        <a:pt x="264693" y="115284"/>
                        <a:pt x="270111" y="118896"/>
                      </a:cubicBezTo>
                      <a:cubicBezTo>
                        <a:pt x="278421" y="124436"/>
                        <a:pt x="276428" y="137847"/>
                        <a:pt x="279586" y="147322"/>
                      </a:cubicBezTo>
                      <a:lnTo>
                        <a:pt x="284324" y="161536"/>
                      </a:lnTo>
                      <a:lnTo>
                        <a:pt x="289062" y="175749"/>
                      </a:lnTo>
                      <a:lnTo>
                        <a:pt x="293800" y="189963"/>
                      </a:lnTo>
                      <a:cubicBezTo>
                        <a:pt x="308817" y="167437"/>
                        <a:pt x="301474" y="181153"/>
                        <a:pt x="312751" y="147322"/>
                      </a:cubicBezTo>
                      <a:lnTo>
                        <a:pt x="317489" y="133109"/>
                      </a:lnTo>
                      <a:lnTo>
                        <a:pt x="322227" y="118896"/>
                      </a:lnTo>
                      <a:cubicBezTo>
                        <a:pt x="322065" y="117436"/>
                        <a:pt x="315481" y="40843"/>
                        <a:pt x="308013" y="38353"/>
                      </a:cubicBezTo>
                      <a:lnTo>
                        <a:pt x="293800" y="33615"/>
                      </a:lnTo>
                      <a:cubicBezTo>
                        <a:pt x="290641" y="28877"/>
                        <a:pt x="288351" y="23428"/>
                        <a:pt x="284324" y="19401"/>
                      </a:cubicBezTo>
                      <a:cubicBezTo>
                        <a:pt x="264375" y="-548"/>
                        <a:pt x="248888" y="11855"/>
                        <a:pt x="217995" y="14663"/>
                      </a:cubicBezTo>
                      <a:cubicBezTo>
                        <a:pt x="206940" y="13084"/>
                        <a:pt x="195526" y="13135"/>
                        <a:pt x="184830" y="9926"/>
                      </a:cubicBezTo>
                      <a:cubicBezTo>
                        <a:pt x="179376" y="8290"/>
                        <a:pt x="176300" y="805"/>
                        <a:pt x="170617" y="450"/>
                      </a:cubicBezTo>
                      <a:cubicBezTo>
                        <a:pt x="115173" y="-3015"/>
                        <a:pt x="127187" y="14663"/>
                        <a:pt x="113763" y="146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47" name="Freeform: Shape 46">
                  <a:extLst>
                    <a:ext uri="{FF2B5EF4-FFF2-40B4-BE49-F238E27FC236}">
                      <a16:creationId xmlns:a16="http://schemas.microsoft.com/office/drawing/2014/main" id="{B3833E5E-EDB5-4FD5-9A8E-139F129F0727}"/>
                    </a:ext>
                  </a:extLst>
                </p:cNvPr>
                <p:cNvSpPr/>
                <p:nvPr/>
              </p:nvSpPr>
              <p:spPr>
                <a:xfrm flipH="1">
                  <a:off x="1598885" y="3753671"/>
                  <a:ext cx="474607" cy="164240"/>
                </a:xfrm>
                <a:custGeom>
                  <a:avLst/>
                  <a:gdLst>
                    <a:gd name="connsiteX0" fmla="*/ 113763 w 322227"/>
                    <a:gd name="connsiteY0" fmla="*/ 14663 h 190309"/>
                    <a:gd name="connsiteX1" fmla="*/ 90074 w 322227"/>
                    <a:gd name="connsiteY1" fmla="*/ 450 h 190309"/>
                    <a:gd name="connsiteX2" fmla="*/ 80598 w 322227"/>
                    <a:gd name="connsiteY2" fmla="*/ 14663 h 190309"/>
                    <a:gd name="connsiteX3" fmla="*/ 37957 w 322227"/>
                    <a:gd name="connsiteY3" fmla="*/ 24139 h 190309"/>
                    <a:gd name="connsiteX4" fmla="*/ 33220 w 322227"/>
                    <a:gd name="connsiteY4" fmla="*/ 38353 h 190309"/>
                    <a:gd name="connsiteX5" fmla="*/ 19006 w 322227"/>
                    <a:gd name="connsiteY5" fmla="*/ 43090 h 190309"/>
                    <a:gd name="connsiteX6" fmla="*/ 4793 w 322227"/>
                    <a:gd name="connsiteY6" fmla="*/ 52566 h 190309"/>
                    <a:gd name="connsiteX7" fmla="*/ 4793 w 322227"/>
                    <a:gd name="connsiteY7" fmla="*/ 137847 h 190309"/>
                    <a:gd name="connsiteX8" fmla="*/ 19006 w 322227"/>
                    <a:gd name="connsiteY8" fmla="*/ 133109 h 190309"/>
                    <a:gd name="connsiteX9" fmla="*/ 37957 w 322227"/>
                    <a:gd name="connsiteY9" fmla="*/ 104682 h 190309"/>
                    <a:gd name="connsiteX10" fmla="*/ 47433 w 322227"/>
                    <a:gd name="connsiteY10" fmla="*/ 90469 h 190309"/>
                    <a:gd name="connsiteX11" fmla="*/ 61647 w 322227"/>
                    <a:gd name="connsiteY11" fmla="*/ 95206 h 190309"/>
                    <a:gd name="connsiteX12" fmla="*/ 66384 w 322227"/>
                    <a:gd name="connsiteY12" fmla="*/ 137847 h 190309"/>
                    <a:gd name="connsiteX13" fmla="*/ 61647 w 322227"/>
                    <a:gd name="connsiteY13" fmla="*/ 152060 h 190309"/>
                    <a:gd name="connsiteX14" fmla="*/ 94811 w 322227"/>
                    <a:gd name="connsiteY14" fmla="*/ 171012 h 190309"/>
                    <a:gd name="connsiteX15" fmla="*/ 99549 w 322227"/>
                    <a:gd name="connsiteY15" fmla="*/ 156798 h 190309"/>
                    <a:gd name="connsiteX16" fmla="*/ 104287 w 322227"/>
                    <a:gd name="connsiteY16" fmla="*/ 123633 h 190309"/>
                    <a:gd name="connsiteX17" fmla="*/ 118500 w 322227"/>
                    <a:gd name="connsiteY17" fmla="*/ 114158 h 190309"/>
                    <a:gd name="connsiteX18" fmla="*/ 127976 w 322227"/>
                    <a:gd name="connsiteY18" fmla="*/ 128371 h 190309"/>
                    <a:gd name="connsiteX19" fmla="*/ 146927 w 322227"/>
                    <a:gd name="connsiteY19" fmla="*/ 147322 h 190309"/>
                    <a:gd name="connsiteX20" fmla="*/ 165879 w 322227"/>
                    <a:gd name="connsiteY20" fmla="*/ 166274 h 190309"/>
                    <a:gd name="connsiteX21" fmla="*/ 175354 w 322227"/>
                    <a:gd name="connsiteY21" fmla="*/ 152060 h 190309"/>
                    <a:gd name="connsiteX22" fmla="*/ 180092 w 322227"/>
                    <a:gd name="connsiteY22" fmla="*/ 133109 h 190309"/>
                    <a:gd name="connsiteX23" fmla="*/ 194306 w 322227"/>
                    <a:gd name="connsiteY23" fmla="*/ 118896 h 190309"/>
                    <a:gd name="connsiteX24" fmla="*/ 208519 w 322227"/>
                    <a:gd name="connsiteY24" fmla="*/ 128371 h 190309"/>
                    <a:gd name="connsiteX25" fmla="*/ 227470 w 322227"/>
                    <a:gd name="connsiteY25" fmla="*/ 185225 h 190309"/>
                    <a:gd name="connsiteX26" fmla="*/ 227470 w 322227"/>
                    <a:gd name="connsiteY26" fmla="*/ 137847 h 190309"/>
                    <a:gd name="connsiteX27" fmla="*/ 232208 w 322227"/>
                    <a:gd name="connsiteY27" fmla="*/ 118896 h 190309"/>
                    <a:gd name="connsiteX28" fmla="*/ 246422 w 322227"/>
                    <a:gd name="connsiteY28" fmla="*/ 128371 h 190309"/>
                    <a:gd name="connsiteX29" fmla="*/ 265373 w 322227"/>
                    <a:gd name="connsiteY29" fmla="*/ 137847 h 190309"/>
                    <a:gd name="connsiteX30" fmla="*/ 270111 w 322227"/>
                    <a:gd name="connsiteY30" fmla="*/ 118896 h 190309"/>
                    <a:gd name="connsiteX31" fmla="*/ 279586 w 322227"/>
                    <a:gd name="connsiteY31" fmla="*/ 147322 h 190309"/>
                    <a:gd name="connsiteX32" fmla="*/ 284324 w 322227"/>
                    <a:gd name="connsiteY32" fmla="*/ 161536 h 190309"/>
                    <a:gd name="connsiteX33" fmla="*/ 289062 w 322227"/>
                    <a:gd name="connsiteY33" fmla="*/ 175749 h 190309"/>
                    <a:gd name="connsiteX34" fmla="*/ 293800 w 322227"/>
                    <a:gd name="connsiteY34" fmla="*/ 189963 h 190309"/>
                    <a:gd name="connsiteX35" fmla="*/ 312751 w 322227"/>
                    <a:gd name="connsiteY35" fmla="*/ 147322 h 190309"/>
                    <a:gd name="connsiteX36" fmla="*/ 317489 w 322227"/>
                    <a:gd name="connsiteY36" fmla="*/ 133109 h 190309"/>
                    <a:gd name="connsiteX37" fmla="*/ 322227 w 322227"/>
                    <a:gd name="connsiteY37" fmla="*/ 118896 h 190309"/>
                    <a:gd name="connsiteX38" fmla="*/ 308013 w 322227"/>
                    <a:gd name="connsiteY38" fmla="*/ 38353 h 190309"/>
                    <a:gd name="connsiteX39" fmla="*/ 293800 w 322227"/>
                    <a:gd name="connsiteY39" fmla="*/ 33615 h 190309"/>
                    <a:gd name="connsiteX40" fmla="*/ 284324 w 322227"/>
                    <a:gd name="connsiteY40" fmla="*/ 19401 h 190309"/>
                    <a:gd name="connsiteX41" fmla="*/ 217995 w 322227"/>
                    <a:gd name="connsiteY41" fmla="*/ 14663 h 190309"/>
                    <a:gd name="connsiteX42" fmla="*/ 184830 w 322227"/>
                    <a:gd name="connsiteY42" fmla="*/ 9926 h 190309"/>
                    <a:gd name="connsiteX43" fmla="*/ 170617 w 322227"/>
                    <a:gd name="connsiteY43" fmla="*/ 450 h 190309"/>
                    <a:gd name="connsiteX44" fmla="*/ 113763 w 322227"/>
                    <a:gd name="connsiteY44" fmla="*/ 14663 h 190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322227" h="190309">
                      <a:moveTo>
                        <a:pt x="113763" y="14663"/>
                      </a:moveTo>
                      <a:cubicBezTo>
                        <a:pt x="100339" y="14663"/>
                        <a:pt x="99283" y="450"/>
                        <a:pt x="90074" y="450"/>
                      </a:cubicBezTo>
                      <a:cubicBezTo>
                        <a:pt x="84380" y="450"/>
                        <a:pt x="85044" y="11106"/>
                        <a:pt x="80598" y="14663"/>
                      </a:cubicBezTo>
                      <a:cubicBezTo>
                        <a:pt x="74459" y="19574"/>
                        <a:pt x="38249" y="24090"/>
                        <a:pt x="37957" y="24139"/>
                      </a:cubicBezTo>
                      <a:cubicBezTo>
                        <a:pt x="36378" y="28877"/>
                        <a:pt x="36751" y="34822"/>
                        <a:pt x="33220" y="38353"/>
                      </a:cubicBezTo>
                      <a:cubicBezTo>
                        <a:pt x="29689" y="41884"/>
                        <a:pt x="23473" y="40857"/>
                        <a:pt x="19006" y="43090"/>
                      </a:cubicBezTo>
                      <a:cubicBezTo>
                        <a:pt x="13913" y="45636"/>
                        <a:pt x="9531" y="49407"/>
                        <a:pt x="4793" y="52566"/>
                      </a:cubicBezTo>
                      <a:cubicBezTo>
                        <a:pt x="3996" y="61335"/>
                        <a:pt x="-5582" y="122284"/>
                        <a:pt x="4793" y="137847"/>
                      </a:cubicBezTo>
                      <a:cubicBezTo>
                        <a:pt x="7563" y="142002"/>
                        <a:pt x="14268" y="134688"/>
                        <a:pt x="19006" y="133109"/>
                      </a:cubicBezTo>
                      <a:lnTo>
                        <a:pt x="37957" y="104682"/>
                      </a:lnTo>
                      <a:lnTo>
                        <a:pt x="47433" y="90469"/>
                      </a:lnTo>
                      <a:cubicBezTo>
                        <a:pt x="52171" y="92048"/>
                        <a:pt x="57747" y="92086"/>
                        <a:pt x="61647" y="95206"/>
                      </a:cubicBezTo>
                      <a:cubicBezTo>
                        <a:pt x="77454" y="107852"/>
                        <a:pt x="70364" y="119934"/>
                        <a:pt x="66384" y="137847"/>
                      </a:cubicBezTo>
                      <a:cubicBezTo>
                        <a:pt x="65301" y="142722"/>
                        <a:pt x="63226" y="147322"/>
                        <a:pt x="61647" y="152060"/>
                      </a:cubicBezTo>
                      <a:cubicBezTo>
                        <a:pt x="67034" y="168225"/>
                        <a:pt x="66049" y="179230"/>
                        <a:pt x="94811" y="171012"/>
                      </a:cubicBezTo>
                      <a:cubicBezTo>
                        <a:pt x="99613" y="169640"/>
                        <a:pt x="97970" y="161536"/>
                        <a:pt x="99549" y="156798"/>
                      </a:cubicBezTo>
                      <a:cubicBezTo>
                        <a:pt x="101128" y="145743"/>
                        <a:pt x="99752" y="133838"/>
                        <a:pt x="104287" y="123633"/>
                      </a:cubicBezTo>
                      <a:cubicBezTo>
                        <a:pt x="106600" y="118430"/>
                        <a:pt x="112917" y="113041"/>
                        <a:pt x="118500" y="114158"/>
                      </a:cubicBezTo>
                      <a:cubicBezTo>
                        <a:pt x="124084" y="115275"/>
                        <a:pt x="124817" y="123633"/>
                        <a:pt x="127976" y="128371"/>
                      </a:cubicBezTo>
                      <a:cubicBezTo>
                        <a:pt x="140611" y="166277"/>
                        <a:pt x="121658" y="122053"/>
                        <a:pt x="146927" y="147322"/>
                      </a:cubicBezTo>
                      <a:cubicBezTo>
                        <a:pt x="172196" y="172591"/>
                        <a:pt x="127975" y="153639"/>
                        <a:pt x="165879" y="166274"/>
                      </a:cubicBezTo>
                      <a:cubicBezTo>
                        <a:pt x="169037" y="161536"/>
                        <a:pt x="173111" y="157294"/>
                        <a:pt x="175354" y="152060"/>
                      </a:cubicBezTo>
                      <a:cubicBezTo>
                        <a:pt x="177919" y="146075"/>
                        <a:pt x="176861" y="138762"/>
                        <a:pt x="180092" y="133109"/>
                      </a:cubicBezTo>
                      <a:cubicBezTo>
                        <a:pt x="183416" y="127292"/>
                        <a:pt x="189568" y="123634"/>
                        <a:pt x="194306" y="118896"/>
                      </a:cubicBezTo>
                      <a:cubicBezTo>
                        <a:pt x="199044" y="122054"/>
                        <a:pt x="207052" y="122869"/>
                        <a:pt x="208519" y="128371"/>
                      </a:cubicBezTo>
                      <a:cubicBezTo>
                        <a:pt x="225240" y="191075"/>
                        <a:pt x="190909" y="197413"/>
                        <a:pt x="227470" y="185225"/>
                      </a:cubicBezTo>
                      <a:cubicBezTo>
                        <a:pt x="238174" y="153114"/>
                        <a:pt x="227470" y="192287"/>
                        <a:pt x="227470" y="137847"/>
                      </a:cubicBezTo>
                      <a:cubicBezTo>
                        <a:pt x="227470" y="131336"/>
                        <a:pt x="230629" y="125213"/>
                        <a:pt x="232208" y="118896"/>
                      </a:cubicBezTo>
                      <a:cubicBezTo>
                        <a:pt x="236946" y="122054"/>
                        <a:pt x="243263" y="123633"/>
                        <a:pt x="246422" y="128371"/>
                      </a:cubicBezTo>
                      <a:cubicBezTo>
                        <a:pt x="259602" y="148139"/>
                        <a:pt x="239568" y="155050"/>
                        <a:pt x="265373" y="137847"/>
                      </a:cubicBezTo>
                      <a:cubicBezTo>
                        <a:pt x="266952" y="131530"/>
                        <a:pt x="264693" y="115284"/>
                        <a:pt x="270111" y="118896"/>
                      </a:cubicBezTo>
                      <a:cubicBezTo>
                        <a:pt x="278421" y="124436"/>
                        <a:pt x="276428" y="137847"/>
                        <a:pt x="279586" y="147322"/>
                      </a:cubicBezTo>
                      <a:lnTo>
                        <a:pt x="284324" y="161536"/>
                      </a:lnTo>
                      <a:lnTo>
                        <a:pt x="289062" y="175749"/>
                      </a:lnTo>
                      <a:lnTo>
                        <a:pt x="293800" y="189963"/>
                      </a:lnTo>
                      <a:cubicBezTo>
                        <a:pt x="308817" y="167437"/>
                        <a:pt x="301474" y="181153"/>
                        <a:pt x="312751" y="147322"/>
                      </a:cubicBezTo>
                      <a:lnTo>
                        <a:pt x="317489" y="133109"/>
                      </a:lnTo>
                      <a:lnTo>
                        <a:pt x="322227" y="118896"/>
                      </a:lnTo>
                      <a:cubicBezTo>
                        <a:pt x="322065" y="117436"/>
                        <a:pt x="315481" y="40843"/>
                        <a:pt x="308013" y="38353"/>
                      </a:cubicBezTo>
                      <a:lnTo>
                        <a:pt x="293800" y="33615"/>
                      </a:lnTo>
                      <a:cubicBezTo>
                        <a:pt x="290641" y="28877"/>
                        <a:pt x="288351" y="23428"/>
                        <a:pt x="284324" y="19401"/>
                      </a:cubicBezTo>
                      <a:cubicBezTo>
                        <a:pt x="264375" y="-548"/>
                        <a:pt x="248888" y="11855"/>
                        <a:pt x="217995" y="14663"/>
                      </a:cubicBezTo>
                      <a:cubicBezTo>
                        <a:pt x="206940" y="13084"/>
                        <a:pt x="195526" y="13135"/>
                        <a:pt x="184830" y="9926"/>
                      </a:cubicBezTo>
                      <a:cubicBezTo>
                        <a:pt x="179376" y="8290"/>
                        <a:pt x="176300" y="805"/>
                        <a:pt x="170617" y="450"/>
                      </a:cubicBezTo>
                      <a:cubicBezTo>
                        <a:pt x="115173" y="-3015"/>
                        <a:pt x="127187" y="14663"/>
                        <a:pt x="113763" y="146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GB"/>
                </a:p>
              </p:txBody>
            </p:sp>
          </p:grp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5D00C302-83A8-46FF-ACA0-D543FD783107}"/>
                  </a:ext>
                </a:extLst>
              </p:cNvPr>
              <p:cNvSpPr/>
              <p:nvPr/>
            </p:nvSpPr>
            <p:spPr>
              <a:xfrm>
                <a:off x="3823606" y="3202419"/>
                <a:ext cx="46779" cy="225143"/>
              </a:xfrm>
              <a:custGeom>
                <a:avLst/>
                <a:gdLst>
                  <a:gd name="connsiteX0" fmla="*/ 29526 w 46779"/>
                  <a:gd name="connsiteY0" fmla="*/ 856 h 225143"/>
                  <a:gd name="connsiteX1" fmla="*/ 35277 w 46779"/>
                  <a:gd name="connsiteY1" fmla="*/ 29611 h 225143"/>
                  <a:gd name="connsiteX2" fmla="*/ 35277 w 46779"/>
                  <a:gd name="connsiteY2" fmla="*/ 184887 h 225143"/>
                  <a:gd name="connsiteX3" fmla="*/ 46779 w 46779"/>
                  <a:gd name="connsiteY3" fmla="*/ 202139 h 225143"/>
                  <a:gd name="connsiteX4" fmla="*/ 35277 w 46779"/>
                  <a:gd name="connsiteY4" fmla="*/ 225143 h 225143"/>
                  <a:gd name="connsiteX5" fmla="*/ 29526 w 46779"/>
                  <a:gd name="connsiteY5" fmla="*/ 207890 h 225143"/>
                  <a:gd name="connsiteX6" fmla="*/ 12273 w 46779"/>
                  <a:gd name="connsiteY6" fmla="*/ 202139 h 225143"/>
                  <a:gd name="connsiteX7" fmla="*/ 771 w 46779"/>
                  <a:gd name="connsiteY7" fmla="*/ 167634 h 225143"/>
                  <a:gd name="connsiteX8" fmla="*/ 12273 w 46779"/>
                  <a:gd name="connsiteY8" fmla="*/ 133128 h 225143"/>
                  <a:gd name="connsiteX9" fmla="*/ 18024 w 46779"/>
                  <a:gd name="connsiteY9" fmla="*/ 115875 h 225143"/>
                  <a:gd name="connsiteX10" fmla="*/ 12273 w 46779"/>
                  <a:gd name="connsiteY10" fmla="*/ 81370 h 225143"/>
                  <a:gd name="connsiteX11" fmla="*/ 6522 w 46779"/>
                  <a:gd name="connsiteY11" fmla="*/ 64117 h 225143"/>
                  <a:gd name="connsiteX12" fmla="*/ 29526 w 46779"/>
                  <a:gd name="connsiteY12" fmla="*/ 856 h 225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6779" h="225143">
                    <a:moveTo>
                      <a:pt x="29526" y="856"/>
                    </a:moveTo>
                    <a:cubicBezTo>
                      <a:pt x="34318" y="-4895"/>
                      <a:pt x="35277" y="19836"/>
                      <a:pt x="35277" y="29611"/>
                    </a:cubicBezTo>
                    <a:cubicBezTo>
                      <a:pt x="35277" y="52612"/>
                      <a:pt x="21076" y="142285"/>
                      <a:pt x="35277" y="184887"/>
                    </a:cubicBezTo>
                    <a:cubicBezTo>
                      <a:pt x="37463" y="191444"/>
                      <a:pt x="42945" y="196388"/>
                      <a:pt x="46779" y="202139"/>
                    </a:cubicBezTo>
                    <a:lnTo>
                      <a:pt x="35277" y="225143"/>
                    </a:lnTo>
                    <a:cubicBezTo>
                      <a:pt x="29855" y="222432"/>
                      <a:pt x="33813" y="212177"/>
                      <a:pt x="29526" y="207890"/>
                    </a:cubicBezTo>
                    <a:cubicBezTo>
                      <a:pt x="25239" y="203603"/>
                      <a:pt x="18024" y="204056"/>
                      <a:pt x="12273" y="202139"/>
                    </a:cubicBezTo>
                    <a:cubicBezTo>
                      <a:pt x="8439" y="190637"/>
                      <a:pt x="-3063" y="179136"/>
                      <a:pt x="771" y="167634"/>
                    </a:cubicBezTo>
                    <a:lnTo>
                      <a:pt x="12273" y="133128"/>
                    </a:lnTo>
                    <a:lnTo>
                      <a:pt x="18024" y="115875"/>
                    </a:lnTo>
                    <a:cubicBezTo>
                      <a:pt x="16107" y="104373"/>
                      <a:pt x="14803" y="92753"/>
                      <a:pt x="12273" y="81370"/>
                    </a:cubicBezTo>
                    <a:cubicBezTo>
                      <a:pt x="10958" y="75452"/>
                      <a:pt x="6954" y="70164"/>
                      <a:pt x="6522" y="64117"/>
                    </a:cubicBezTo>
                    <a:cubicBezTo>
                      <a:pt x="5020" y="43084"/>
                      <a:pt x="24734" y="6607"/>
                      <a:pt x="29526" y="856"/>
                    </a:cubicBezTo>
                    <a:close/>
                  </a:path>
                </a:pathLst>
              </a:custGeom>
              <a:solidFill>
                <a:srgbClr val="FFFE7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1A9D5F55-C450-406A-B05A-56CC5CB9E8F9}"/>
                  </a:ext>
                </a:extLst>
              </p:cNvPr>
              <p:cNvSpPr/>
              <p:nvPr/>
            </p:nvSpPr>
            <p:spPr>
              <a:xfrm rot="20781763" flipH="1">
                <a:off x="3769572" y="3044101"/>
                <a:ext cx="45719" cy="124004"/>
              </a:xfrm>
              <a:custGeom>
                <a:avLst/>
                <a:gdLst>
                  <a:gd name="connsiteX0" fmla="*/ 0 w 9475"/>
                  <a:gd name="connsiteY0" fmla="*/ 0 h 101252"/>
                  <a:gd name="connsiteX1" fmla="*/ 4737 w 9475"/>
                  <a:gd name="connsiteY1" fmla="*/ 94757 h 101252"/>
                  <a:gd name="connsiteX2" fmla="*/ 9475 w 9475"/>
                  <a:gd name="connsiteY2" fmla="*/ 85281 h 10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475" h="101252">
                    <a:moveTo>
                      <a:pt x="0" y="0"/>
                    </a:moveTo>
                    <a:cubicBezTo>
                      <a:pt x="1579" y="40272"/>
                      <a:pt x="3158" y="80544"/>
                      <a:pt x="4737" y="94757"/>
                    </a:cubicBezTo>
                    <a:cubicBezTo>
                      <a:pt x="6316" y="108970"/>
                      <a:pt x="7895" y="97125"/>
                      <a:pt x="9475" y="85281"/>
                    </a:cubicBezTo>
                  </a:path>
                </a:pathLst>
              </a:custGeom>
              <a:noFill/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F8AD5DA4-258A-401F-B719-D8FDAD918704}"/>
                  </a:ext>
                </a:extLst>
              </p:cNvPr>
              <p:cNvSpPr/>
              <p:nvPr/>
            </p:nvSpPr>
            <p:spPr>
              <a:xfrm rot="916710">
                <a:off x="3615891" y="3436652"/>
                <a:ext cx="87074" cy="176568"/>
              </a:xfrm>
              <a:custGeom>
                <a:avLst/>
                <a:gdLst>
                  <a:gd name="connsiteX0" fmla="*/ 29526 w 46779"/>
                  <a:gd name="connsiteY0" fmla="*/ 856 h 225143"/>
                  <a:gd name="connsiteX1" fmla="*/ 35277 w 46779"/>
                  <a:gd name="connsiteY1" fmla="*/ 29611 h 225143"/>
                  <a:gd name="connsiteX2" fmla="*/ 35277 w 46779"/>
                  <a:gd name="connsiteY2" fmla="*/ 184887 h 225143"/>
                  <a:gd name="connsiteX3" fmla="*/ 46779 w 46779"/>
                  <a:gd name="connsiteY3" fmla="*/ 202139 h 225143"/>
                  <a:gd name="connsiteX4" fmla="*/ 35277 w 46779"/>
                  <a:gd name="connsiteY4" fmla="*/ 225143 h 225143"/>
                  <a:gd name="connsiteX5" fmla="*/ 29526 w 46779"/>
                  <a:gd name="connsiteY5" fmla="*/ 207890 h 225143"/>
                  <a:gd name="connsiteX6" fmla="*/ 12273 w 46779"/>
                  <a:gd name="connsiteY6" fmla="*/ 202139 h 225143"/>
                  <a:gd name="connsiteX7" fmla="*/ 771 w 46779"/>
                  <a:gd name="connsiteY7" fmla="*/ 167634 h 225143"/>
                  <a:gd name="connsiteX8" fmla="*/ 12273 w 46779"/>
                  <a:gd name="connsiteY8" fmla="*/ 133128 h 225143"/>
                  <a:gd name="connsiteX9" fmla="*/ 18024 w 46779"/>
                  <a:gd name="connsiteY9" fmla="*/ 115875 h 225143"/>
                  <a:gd name="connsiteX10" fmla="*/ 12273 w 46779"/>
                  <a:gd name="connsiteY10" fmla="*/ 81370 h 225143"/>
                  <a:gd name="connsiteX11" fmla="*/ 6522 w 46779"/>
                  <a:gd name="connsiteY11" fmla="*/ 64117 h 225143"/>
                  <a:gd name="connsiteX12" fmla="*/ 29526 w 46779"/>
                  <a:gd name="connsiteY12" fmla="*/ 856 h 225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6779" h="225143">
                    <a:moveTo>
                      <a:pt x="29526" y="856"/>
                    </a:moveTo>
                    <a:cubicBezTo>
                      <a:pt x="34318" y="-4895"/>
                      <a:pt x="35277" y="19836"/>
                      <a:pt x="35277" y="29611"/>
                    </a:cubicBezTo>
                    <a:cubicBezTo>
                      <a:pt x="35277" y="52612"/>
                      <a:pt x="21076" y="142285"/>
                      <a:pt x="35277" y="184887"/>
                    </a:cubicBezTo>
                    <a:cubicBezTo>
                      <a:pt x="37463" y="191444"/>
                      <a:pt x="42945" y="196388"/>
                      <a:pt x="46779" y="202139"/>
                    </a:cubicBezTo>
                    <a:lnTo>
                      <a:pt x="35277" y="225143"/>
                    </a:lnTo>
                    <a:cubicBezTo>
                      <a:pt x="29855" y="222432"/>
                      <a:pt x="33813" y="212177"/>
                      <a:pt x="29526" y="207890"/>
                    </a:cubicBezTo>
                    <a:cubicBezTo>
                      <a:pt x="25239" y="203603"/>
                      <a:pt x="18024" y="204056"/>
                      <a:pt x="12273" y="202139"/>
                    </a:cubicBezTo>
                    <a:cubicBezTo>
                      <a:pt x="8439" y="190637"/>
                      <a:pt x="-3063" y="179136"/>
                      <a:pt x="771" y="167634"/>
                    </a:cubicBezTo>
                    <a:lnTo>
                      <a:pt x="12273" y="133128"/>
                    </a:lnTo>
                    <a:lnTo>
                      <a:pt x="18024" y="115875"/>
                    </a:lnTo>
                    <a:cubicBezTo>
                      <a:pt x="16107" y="104373"/>
                      <a:pt x="14803" y="92753"/>
                      <a:pt x="12273" y="81370"/>
                    </a:cubicBezTo>
                    <a:cubicBezTo>
                      <a:pt x="10958" y="75452"/>
                      <a:pt x="6954" y="70164"/>
                      <a:pt x="6522" y="64117"/>
                    </a:cubicBezTo>
                    <a:cubicBezTo>
                      <a:pt x="5020" y="43084"/>
                      <a:pt x="24734" y="6607"/>
                      <a:pt x="29526" y="856"/>
                    </a:cubicBezTo>
                    <a:close/>
                  </a:path>
                </a:pathLst>
              </a:custGeom>
              <a:solidFill>
                <a:srgbClr val="FFFE7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0CF80CF1-BDF7-4F33-984C-20B0585EB8A6}"/>
                  </a:ext>
                </a:extLst>
              </p:cNvPr>
              <p:cNvSpPr/>
              <p:nvPr/>
            </p:nvSpPr>
            <p:spPr>
              <a:xfrm>
                <a:off x="3672471" y="3467672"/>
                <a:ext cx="46779" cy="152400"/>
              </a:xfrm>
              <a:custGeom>
                <a:avLst/>
                <a:gdLst>
                  <a:gd name="connsiteX0" fmla="*/ 29526 w 46779"/>
                  <a:gd name="connsiteY0" fmla="*/ 856 h 225143"/>
                  <a:gd name="connsiteX1" fmla="*/ 35277 w 46779"/>
                  <a:gd name="connsiteY1" fmla="*/ 29611 h 225143"/>
                  <a:gd name="connsiteX2" fmla="*/ 35277 w 46779"/>
                  <a:gd name="connsiteY2" fmla="*/ 184887 h 225143"/>
                  <a:gd name="connsiteX3" fmla="*/ 46779 w 46779"/>
                  <a:gd name="connsiteY3" fmla="*/ 202139 h 225143"/>
                  <a:gd name="connsiteX4" fmla="*/ 35277 w 46779"/>
                  <a:gd name="connsiteY4" fmla="*/ 225143 h 225143"/>
                  <a:gd name="connsiteX5" fmla="*/ 29526 w 46779"/>
                  <a:gd name="connsiteY5" fmla="*/ 207890 h 225143"/>
                  <a:gd name="connsiteX6" fmla="*/ 12273 w 46779"/>
                  <a:gd name="connsiteY6" fmla="*/ 202139 h 225143"/>
                  <a:gd name="connsiteX7" fmla="*/ 771 w 46779"/>
                  <a:gd name="connsiteY7" fmla="*/ 167634 h 225143"/>
                  <a:gd name="connsiteX8" fmla="*/ 12273 w 46779"/>
                  <a:gd name="connsiteY8" fmla="*/ 133128 h 225143"/>
                  <a:gd name="connsiteX9" fmla="*/ 18024 w 46779"/>
                  <a:gd name="connsiteY9" fmla="*/ 115875 h 225143"/>
                  <a:gd name="connsiteX10" fmla="*/ 12273 w 46779"/>
                  <a:gd name="connsiteY10" fmla="*/ 81370 h 225143"/>
                  <a:gd name="connsiteX11" fmla="*/ 6522 w 46779"/>
                  <a:gd name="connsiteY11" fmla="*/ 64117 h 225143"/>
                  <a:gd name="connsiteX12" fmla="*/ 29526 w 46779"/>
                  <a:gd name="connsiteY12" fmla="*/ 856 h 225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6779" h="225143">
                    <a:moveTo>
                      <a:pt x="29526" y="856"/>
                    </a:moveTo>
                    <a:cubicBezTo>
                      <a:pt x="34318" y="-4895"/>
                      <a:pt x="35277" y="19836"/>
                      <a:pt x="35277" y="29611"/>
                    </a:cubicBezTo>
                    <a:cubicBezTo>
                      <a:pt x="35277" y="52612"/>
                      <a:pt x="21076" y="142285"/>
                      <a:pt x="35277" y="184887"/>
                    </a:cubicBezTo>
                    <a:cubicBezTo>
                      <a:pt x="37463" y="191444"/>
                      <a:pt x="42945" y="196388"/>
                      <a:pt x="46779" y="202139"/>
                    </a:cubicBezTo>
                    <a:lnTo>
                      <a:pt x="35277" y="225143"/>
                    </a:lnTo>
                    <a:cubicBezTo>
                      <a:pt x="29855" y="222432"/>
                      <a:pt x="33813" y="212177"/>
                      <a:pt x="29526" y="207890"/>
                    </a:cubicBezTo>
                    <a:cubicBezTo>
                      <a:pt x="25239" y="203603"/>
                      <a:pt x="18024" y="204056"/>
                      <a:pt x="12273" y="202139"/>
                    </a:cubicBezTo>
                    <a:cubicBezTo>
                      <a:pt x="8439" y="190637"/>
                      <a:pt x="-3063" y="179136"/>
                      <a:pt x="771" y="167634"/>
                    </a:cubicBezTo>
                    <a:lnTo>
                      <a:pt x="12273" y="133128"/>
                    </a:lnTo>
                    <a:lnTo>
                      <a:pt x="18024" y="115875"/>
                    </a:lnTo>
                    <a:cubicBezTo>
                      <a:pt x="16107" y="104373"/>
                      <a:pt x="14803" y="92753"/>
                      <a:pt x="12273" y="81370"/>
                    </a:cubicBezTo>
                    <a:cubicBezTo>
                      <a:pt x="10958" y="75452"/>
                      <a:pt x="6954" y="70164"/>
                      <a:pt x="6522" y="64117"/>
                    </a:cubicBezTo>
                    <a:cubicBezTo>
                      <a:pt x="5020" y="43084"/>
                      <a:pt x="24734" y="6607"/>
                      <a:pt x="29526" y="856"/>
                    </a:cubicBezTo>
                    <a:close/>
                  </a:path>
                </a:pathLst>
              </a:custGeom>
              <a:solidFill>
                <a:srgbClr val="FFFE7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85D730ED-6957-49B1-B138-28CF52F17157}"/>
                  </a:ext>
                </a:extLst>
              </p:cNvPr>
              <p:cNvSpPr/>
              <p:nvPr/>
            </p:nvSpPr>
            <p:spPr>
              <a:xfrm>
                <a:off x="3733246" y="3490122"/>
                <a:ext cx="52796" cy="211569"/>
              </a:xfrm>
              <a:custGeom>
                <a:avLst/>
                <a:gdLst>
                  <a:gd name="connsiteX0" fmla="*/ 29526 w 46779"/>
                  <a:gd name="connsiteY0" fmla="*/ 856 h 225143"/>
                  <a:gd name="connsiteX1" fmla="*/ 35277 w 46779"/>
                  <a:gd name="connsiteY1" fmla="*/ 29611 h 225143"/>
                  <a:gd name="connsiteX2" fmla="*/ 35277 w 46779"/>
                  <a:gd name="connsiteY2" fmla="*/ 184887 h 225143"/>
                  <a:gd name="connsiteX3" fmla="*/ 46779 w 46779"/>
                  <a:gd name="connsiteY3" fmla="*/ 202139 h 225143"/>
                  <a:gd name="connsiteX4" fmla="*/ 35277 w 46779"/>
                  <a:gd name="connsiteY4" fmla="*/ 225143 h 225143"/>
                  <a:gd name="connsiteX5" fmla="*/ 29526 w 46779"/>
                  <a:gd name="connsiteY5" fmla="*/ 207890 h 225143"/>
                  <a:gd name="connsiteX6" fmla="*/ 12273 w 46779"/>
                  <a:gd name="connsiteY6" fmla="*/ 202139 h 225143"/>
                  <a:gd name="connsiteX7" fmla="*/ 771 w 46779"/>
                  <a:gd name="connsiteY7" fmla="*/ 167634 h 225143"/>
                  <a:gd name="connsiteX8" fmla="*/ 12273 w 46779"/>
                  <a:gd name="connsiteY8" fmla="*/ 133128 h 225143"/>
                  <a:gd name="connsiteX9" fmla="*/ 18024 w 46779"/>
                  <a:gd name="connsiteY9" fmla="*/ 115875 h 225143"/>
                  <a:gd name="connsiteX10" fmla="*/ 12273 w 46779"/>
                  <a:gd name="connsiteY10" fmla="*/ 81370 h 225143"/>
                  <a:gd name="connsiteX11" fmla="*/ 6522 w 46779"/>
                  <a:gd name="connsiteY11" fmla="*/ 64117 h 225143"/>
                  <a:gd name="connsiteX12" fmla="*/ 29526 w 46779"/>
                  <a:gd name="connsiteY12" fmla="*/ 856 h 225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6779" h="225143">
                    <a:moveTo>
                      <a:pt x="29526" y="856"/>
                    </a:moveTo>
                    <a:cubicBezTo>
                      <a:pt x="34318" y="-4895"/>
                      <a:pt x="35277" y="19836"/>
                      <a:pt x="35277" y="29611"/>
                    </a:cubicBezTo>
                    <a:cubicBezTo>
                      <a:pt x="35277" y="52612"/>
                      <a:pt x="21076" y="142285"/>
                      <a:pt x="35277" y="184887"/>
                    </a:cubicBezTo>
                    <a:cubicBezTo>
                      <a:pt x="37463" y="191444"/>
                      <a:pt x="42945" y="196388"/>
                      <a:pt x="46779" y="202139"/>
                    </a:cubicBezTo>
                    <a:lnTo>
                      <a:pt x="35277" y="225143"/>
                    </a:lnTo>
                    <a:cubicBezTo>
                      <a:pt x="29855" y="222432"/>
                      <a:pt x="33813" y="212177"/>
                      <a:pt x="29526" y="207890"/>
                    </a:cubicBezTo>
                    <a:cubicBezTo>
                      <a:pt x="25239" y="203603"/>
                      <a:pt x="18024" y="204056"/>
                      <a:pt x="12273" y="202139"/>
                    </a:cubicBezTo>
                    <a:cubicBezTo>
                      <a:pt x="8439" y="190637"/>
                      <a:pt x="-3063" y="179136"/>
                      <a:pt x="771" y="167634"/>
                    </a:cubicBezTo>
                    <a:lnTo>
                      <a:pt x="12273" y="133128"/>
                    </a:lnTo>
                    <a:lnTo>
                      <a:pt x="18024" y="115875"/>
                    </a:lnTo>
                    <a:cubicBezTo>
                      <a:pt x="16107" y="104373"/>
                      <a:pt x="14803" y="92753"/>
                      <a:pt x="12273" y="81370"/>
                    </a:cubicBezTo>
                    <a:cubicBezTo>
                      <a:pt x="10958" y="75452"/>
                      <a:pt x="6954" y="70164"/>
                      <a:pt x="6522" y="64117"/>
                    </a:cubicBezTo>
                    <a:cubicBezTo>
                      <a:pt x="5020" y="43084"/>
                      <a:pt x="24734" y="6607"/>
                      <a:pt x="29526" y="856"/>
                    </a:cubicBezTo>
                    <a:close/>
                  </a:path>
                </a:pathLst>
              </a:custGeom>
              <a:solidFill>
                <a:srgbClr val="FFFE7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9E01570A-96F9-4033-8CC9-4A6ADEBE8E59}"/>
                  </a:ext>
                </a:extLst>
              </p:cNvPr>
              <p:cNvSpPr/>
              <p:nvPr/>
            </p:nvSpPr>
            <p:spPr>
              <a:xfrm>
                <a:off x="3778750" y="3481566"/>
                <a:ext cx="45719" cy="161891"/>
              </a:xfrm>
              <a:custGeom>
                <a:avLst/>
                <a:gdLst>
                  <a:gd name="connsiteX0" fmla="*/ 29526 w 46779"/>
                  <a:gd name="connsiteY0" fmla="*/ 856 h 225143"/>
                  <a:gd name="connsiteX1" fmla="*/ 35277 w 46779"/>
                  <a:gd name="connsiteY1" fmla="*/ 29611 h 225143"/>
                  <a:gd name="connsiteX2" fmla="*/ 35277 w 46779"/>
                  <a:gd name="connsiteY2" fmla="*/ 184887 h 225143"/>
                  <a:gd name="connsiteX3" fmla="*/ 46779 w 46779"/>
                  <a:gd name="connsiteY3" fmla="*/ 202139 h 225143"/>
                  <a:gd name="connsiteX4" fmla="*/ 35277 w 46779"/>
                  <a:gd name="connsiteY4" fmla="*/ 225143 h 225143"/>
                  <a:gd name="connsiteX5" fmla="*/ 29526 w 46779"/>
                  <a:gd name="connsiteY5" fmla="*/ 207890 h 225143"/>
                  <a:gd name="connsiteX6" fmla="*/ 12273 w 46779"/>
                  <a:gd name="connsiteY6" fmla="*/ 202139 h 225143"/>
                  <a:gd name="connsiteX7" fmla="*/ 771 w 46779"/>
                  <a:gd name="connsiteY7" fmla="*/ 167634 h 225143"/>
                  <a:gd name="connsiteX8" fmla="*/ 12273 w 46779"/>
                  <a:gd name="connsiteY8" fmla="*/ 133128 h 225143"/>
                  <a:gd name="connsiteX9" fmla="*/ 18024 w 46779"/>
                  <a:gd name="connsiteY9" fmla="*/ 115875 h 225143"/>
                  <a:gd name="connsiteX10" fmla="*/ 12273 w 46779"/>
                  <a:gd name="connsiteY10" fmla="*/ 81370 h 225143"/>
                  <a:gd name="connsiteX11" fmla="*/ 6522 w 46779"/>
                  <a:gd name="connsiteY11" fmla="*/ 64117 h 225143"/>
                  <a:gd name="connsiteX12" fmla="*/ 29526 w 46779"/>
                  <a:gd name="connsiteY12" fmla="*/ 856 h 225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6779" h="225143">
                    <a:moveTo>
                      <a:pt x="29526" y="856"/>
                    </a:moveTo>
                    <a:cubicBezTo>
                      <a:pt x="34318" y="-4895"/>
                      <a:pt x="35277" y="19836"/>
                      <a:pt x="35277" y="29611"/>
                    </a:cubicBezTo>
                    <a:cubicBezTo>
                      <a:pt x="35277" y="52612"/>
                      <a:pt x="21076" y="142285"/>
                      <a:pt x="35277" y="184887"/>
                    </a:cubicBezTo>
                    <a:cubicBezTo>
                      <a:pt x="37463" y="191444"/>
                      <a:pt x="42945" y="196388"/>
                      <a:pt x="46779" y="202139"/>
                    </a:cubicBezTo>
                    <a:lnTo>
                      <a:pt x="35277" y="225143"/>
                    </a:lnTo>
                    <a:cubicBezTo>
                      <a:pt x="29855" y="222432"/>
                      <a:pt x="33813" y="212177"/>
                      <a:pt x="29526" y="207890"/>
                    </a:cubicBezTo>
                    <a:cubicBezTo>
                      <a:pt x="25239" y="203603"/>
                      <a:pt x="18024" y="204056"/>
                      <a:pt x="12273" y="202139"/>
                    </a:cubicBezTo>
                    <a:cubicBezTo>
                      <a:pt x="8439" y="190637"/>
                      <a:pt x="-3063" y="179136"/>
                      <a:pt x="771" y="167634"/>
                    </a:cubicBezTo>
                    <a:lnTo>
                      <a:pt x="12273" y="133128"/>
                    </a:lnTo>
                    <a:lnTo>
                      <a:pt x="18024" y="115875"/>
                    </a:lnTo>
                    <a:cubicBezTo>
                      <a:pt x="16107" y="104373"/>
                      <a:pt x="14803" y="92753"/>
                      <a:pt x="12273" y="81370"/>
                    </a:cubicBezTo>
                    <a:cubicBezTo>
                      <a:pt x="10958" y="75452"/>
                      <a:pt x="6954" y="70164"/>
                      <a:pt x="6522" y="64117"/>
                    </a:cubicBezTo>
                    <a:cubicBezTo>
                      <a:pt x="5020" y="43084"/>
                      <a:pt x="24734" y="6607"/>
                      <a:pt x="29526" y="856"/>
                    </a:cubicBezTo>
                    <a:close/>
                  </a:path>
                </a:pathLst>
              </a:custGeom>
              <a:solidFill>
                <a:srgbClr val="FFFE7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04B96A22-0EBB-4974-A1C5-C03218CCCDAB}"/>
                  </a:ext>
                </a:extLst>
              </p:cNvPr>
              <p:cNvSpPr/>
              <p:nvPr/>
            </p:nvSpPr>
            <p:spPr>
              <a:xfrm rot="20841699">
                <a:off x="3893437" y="3466746"/>
                <a:ext cx="46558" cy="169645"/>
              </a:xfrm>
              <a:custGeom>
                <a:avLst/>
                <a:gdLst>
                  <a:gd name="connsiteX0" fmla="*/ 454 w 46558"/>
                  <a:gd name="connsiteY0" fmla="*/ 596 h 169645"/>
                  <a:gd name="connsiteX1" fmla="*/ 38874 w 46558"/>
                  <a:gd name="connsiteY1" fmla="*/ 23648 h 169645"/>
                  <a:gd name="connsiteX2" fmla="*/ 46558 w 46558"/>
                  <a:gd name="connsiteY2" fmla="*/ 54385 h 169645"/>
                  <a:gd name="connsiteX3" fmla="*/ 38874 w 46558"/>
                  <a:gd name="connsiteY3" fmla="*/ 169645 h 169645"/>
                  <a:gd name="connsiteX4" fmla="*/ 15822 w 46558"/>
                  <a:gd name="connsiteY4" fmla="*/ 161961 h 169645"/>
                  <a:gd name="connsiteX5" fmla="*/ 8138 w 46558"/>
                  <a:gd name="connsiteY5" fmla="*/ 138909 h 169645"/>
                  <a:gd name="connsiteX6" fmla="*/ 15822 w 46558"/>
                  <a:gd name="connsiteY6" fmla="*/ 46701 h 169645"/>
                  <a:gd name="connsiteX7" fmla="*/ 454 w 46558"/>
                  <a:gd name="connsiteY7" fmla="*/ 596 h 169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558" h="169645">
                    <a:moveTo>
                      <a:pt x="454" y="596"/>
                    </a:moveTo>
                    <a:cubicBezTo>
                      <a:pt x="4296" y="-3246"/>
                      <a:pt x="29155" y="12308"/>
                      <a:pt x="38874" y="23648"/>
                    </a:cubicBezTo>
                    <a:cubicBezTo>
                      <a:pt x="45747" y="31667"/>
                      <a:pt x="46558" y="43824"/>
                      <a:pt x="46558" y="54385"/>
                    </a:cubicBezTo>
                    <a:cubicBezTo>
                      <a:pt x="46558" y="92890"/>
                      <a:pt x="41435" y="131225"/>
                      <a:pt x="38874" y="169645"/>
                    </a:cubicBezTo>
                    <a:cubicBezTo>
                      <a:pt x="31190" y="167084"/>
                      <a:pt x="21549" y="167688"/>
                      <a:pt x="15822" y="161961"/>
                    </a:cubicBezTo>
                    <a:cubicBezTo>
                      <a:pt x="10095" y="156234"/>
                      <a:pt x="8138" y="147009"/>
                      <a:pt x="8138" y="138909"/>
                    </a:cubicBezTo>
                    <a:cubicBezTo>
                      <a:pt x="8138" y="108066"/>
                      <a:pt x="10752" y="77124"/>
                      <a:pt x="15822" y="46701"/>
                    </a:cubicBezTo>
                    <a:cubicBezTo>
                      <a:pt x="18485" y="30722"/>
                      <a:pt x="-3388" y="4438"/>
                      <a:pt x="454" y="596"/>
                    </a:cubicBezTo>
                    <a:close/>
                  </a:path>
                </a:pathLst>
              </a:custGeom>
              <a:solidFill>
                <a:srgbClr val="B6982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1AA93DDE-1EFC-413A-815C-BEE93B5576F1}"/>
                  </a:ext>
                </a:extLst>
              </p:cNvPr>
              <p:cNvSpPr/>
              <p:nvPr/>
            </p:nvSpPr>
            <p:spPr>
              <a:xfrm rot="290421">
                <a:off x="3848537" y="3462704"/>
                <a:ext cx="46558" cy="169645"/>
              </a:xfrm>
              <a:custGeom>
                <a:avLst/>
                <a:gdLst>
                  <a:gd name="connsiteX0" fmla="*/ 454 w 46558"/>
                  <a:gd name="connsiteY0" fmla="*/ 596 h 169645"/>
                  <a:gd name="connsiteX1" fmla="*/ 38874 w 46558"/>
                  <a:gd name="connsiteY1" fmla="*/ 23648 h 169645"/>
                  <a:gd name="connsiteX2" fmla="*/ 46558 w 46558"/>
                  <a:gd name="connsiteY2" fmla="*/ 54385 h 169645"/>
                  <a:gd name="connsiteX3" fmla="*/ 38874 w 46558"/>
                  <a:gd name="connsiteY3" fmla="*/ 169645 h 169645"/>
                  <a:gd name="connsiteX4" fmla="*/ 15822 w 46558"/>
                  <a:gd name="connsiteY4" fmla="*/ 161961 h 169645"/>
                  <a:gd name="connsiteX5" fmla="*/ 8138 w 46558"/>
                  <a:gd name="connsiteY5" fmla="*/ 138909 h 169645"/>
                  <a:gd name="connsiteX6" fmla="*/ 15822 w 46558"/>
                  <a:gd name="connsiteY6" fmla="*/ 46701 h 169645"/>
                  <a:gd name="connsiteX7" fmla="*/ 454 w 46558"/>
                  <a:gd name="connsiteY7" fmla="*/ 596 h 169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558" h="169645">
                    <a:moveTo>
                      <a:pt x="454" y="596"/>
                    </a:moveTo>
                    <a:cubicBezTo>
                      <a:pt x="4296" y="-3246"/>
                      <a:pt x="29155" y="12308"/>
                      <a:pt x="38874" y="23648"/>
                    </a:cubicBezTo>
                    <a:cubicBezTo>
                      <a:pt x="45747" y="31667"/>
                      <a:pt x="46558" y="43824"/>
                      <a:pt x="46558" y="54385"/>
                    </a:cubicBezTo>
                    <a:cubicBezTo>
                      <a:pt x="46558" y="92890"/>
                      <a:pt x="41435" y="131225"/>
                      <a:pt x="38874" y="169645"/>
                    </a:cubicBezTo>
                    <a:cubicBezTo>
                      <a:pt x="31190" y="167084"/>
                      <a:pt x="21549" y="167688"/>
                      <a:pt x="15822" y="161961"/>
                    </a:cubicBezTo>
                    <a:cubicBezTo>
                      <a:pt x="10095" y="156234"/>
                      <a:pt x="8138" y="147009"/>
                      <a:pt x="8138" y="138909"/>
                    </a:cubicBezTo>
                    <a:cubicBezTo>
                      <a:pt x="8138" y="108066"/>
                      <a:pt x="10752" y="77124"/>
                      <a:pt x="15822" y="46701"/>
                    </a:cubicBezTo>
                    <a:cubicBezTo>
                      <a:pt x="18485" y="30722"/>
                      <a:pt x="-3388" y="4438"/>
                      <a:pt x="454" y="596"/>
                    </a:cubicBezTo>
                    <a:close/>
                  </a:path>
                </a:pathLst>
              </a:custGeom>
              <a:solidFill>
                <a:srgbClr val="B6982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7" name="moving matchstick Group 6">
            <a:extLst>
              <a:ext uri="{FF2B5EF4-FFF2-40B4-BE49-F238E27FC236}">
                <a16:creationId xmlns:a16="http://schemas.microsoft.com/office/drawing/2014/main" id="{5897B28E-8792-4C39-A397-1226301D2692}"/>
              </a:ext>
            </a:extLst>
          </p:cNvPr>
          <p:cNvGrpSpPr/>
          <p:nvPr/>
        </p:nvGrpSpPr>
        <p:grpSpPr>
          <a:xfrm>
            <a:off x="3089463" y="5364763"/>
            <a:ext cx="592847" cy="72000"/>
            <a:chOff x="3089463" y="5364763"/>
            <a:chExt cx="592847" cy="72000"/>
          </a:xfrm>
        </p:grpSpPr>
        <p:pic>
          <p:nvPicPr>
            <p:cNvPr id="70" name="moving matchstick Picture 26">
              <a:extLst>
                <a:ext uri="{FF2B5EF4-FFF2-40B4-BE49-F238E27FC236}">
                  <a16:creationId xmlns:a16="http://schemas.microsoft.com/office/drawing/2014/main" id="{2DE21630-9780-4FE5-B915-AB49B048E4A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 rot="16200000">
              <a:off x="3349887" y="5104339"/>
              <a:ext cx="72000" cy="592847"/>
            </a:xfrm>
            <a:prstGeom prst="rect">
              <a:avLst/>
            </a:prstGeom>
          </p:spPr>
        </p:pic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BD25F58B-CCE9-4DCB-B602-ACA3CE39D928}"/>
                </a:ext>
              </a:extLst>
            </p:cNvPr>
            <p:cNvCxnSpPr>
              <a:stCxn id="70" idx="0"/>
            </p:cNvCxnSpPr>
            <p:nvPr/>
          </p:nvCxnSpPr>
          <p:spPr>
            <a:xfrm>
              <a:off x="3089464" y="5400763"/>
              <a:ext cx="178085" cy="1946"/>
            </a:xfrm>
            <a:prstGeom prst="line">
              <a:avLst/>
            </a:prstGeom>
            <a:ln w="5715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Rectangle 14">
            <a:extLst>
              <a:ext uri="{FF2B5EF4-FFF2-40B4-BE49-F238E27FC236}">
                <a16:creationId xmlns:a16="http://schemas.microsoft.com/office/drawing/2014/main" id="{03BAF907-0E27-4FE3-A7CB-044AED9CA2C7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" name="Arrow 2  Rectangle 15">
            <a:extLst>
              <a:ext uri="{FF2B5EF4-FFF2-40B4-BE49-F238E27FC236}">
                <a16:creationId xmlns:a16="http://schemas.microsoft.com/office/drawing/2014/main" id="{D7DC146B-F9D7-4D61-ABFC-7F415FE2F330}"/>
              </a:ext>
            </a:extLst>
          </p:cNvPr>
          <p:cNvSpPr/>
          <p:nvPr/>
        </p:nvSpPr>
        <p:spPr>
          <a:xfrm rot="21067264">
            <a:off x="6412342" y="4790384"/>
            <a:ext cx="360000" cy="180000"/>
          </a:xfrm>
          <a:prstGeom prst="rightArrow">
            <a:avLst/>
          </a:prstGeom>
          <a:solidFill>
            <a:srgbClr val="BF9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2" name="BIG BLACK BACKGROUND Freeform: Shape 111">
            <a:extLst>
              <a:ext uri="{FF2B5EF4-FFF2-40B4-BE49-F238E27FC236}">
                <a16:creationId xmlns:a16="http://schemas.microsoft.com/office/drawing/2014/main" id="{ECB50643-3743-4068-AF2D-9F2CDA29B931}"/>
              </a:ext>
            </a:extLst>
          </p:cNvPr>
          <p:cNvSpPr/>
          <p:nvPr/>
        </p:nvSpPr>
        <p:spPr>
          <a:xfrm>
            <a:off x="-15199524" y="-5853910"/>
            <a:ext cx="29812880" cy="15074695"/>
          </a:xfrm>
          <a:custGeom>
            <a:avLst/>
            <a:gdLst>
              <a:gd name="connsiteX0" fmla="*/ 18014080 w 29812880"/>
              <a:gd name="connsiteY0" fmla="*/ 9074309 h 15074695"/>
              <a:gd name="connsiteX1" fmla="*/ 17247948 w 29812880"/>
              <a:gd name="connsiteY1" fmla="*/ 9840441 h 15074695"/>
              <a:gd name="connsiteX2" fmla="*/ 18014080 w 29812880"/>
              <a:gd name="connsiteY2" fmla="*/ 10606573 h 15074695"/>
              <a:gd name="connsiteX3" fmla="*/ 18780212 w 29812880"/>
              <a:gd name="connsiteY3" fmla="*/ 9840441 h 15074695"/>
              <a:gd name="connsiteX4" fmla="*/ 18014080 w 29812880"/>
              <a:gd name="connsiteY4" fmla="*/ 9074309 h 15074695"/>
              <a:gd name="connsiteX5" fmla="*/ 0 w 29812880"/>
              <a:gd name="connsiteY5" fmla="*/ 0 h 15074695"/>
              <a:gd name="connsiteX6" fmla="*/ 29812880 w 29812880"/>
              <a:gd name="connsiteY6" fmla="*/ 0 h 15074695"/>
              <a:gd name="connsiteX7" fmla="*/ 29812880 w 29812880"/>
              <a:gd name="connsiteY7" fmla="*/ 15074695 h 15074695"/>
              <a:gd name="connsiteX8" fmla="*/ 0 w 29812880"/>
              <a:gd name="connsiteY8" fmla="*/ 15074695 h 15074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812880" h="15074695">
                <a:moveTo>
                  <a:pt x="18014080" y="9074309"/>
                </a:moveTo>
                <a:cubicBezTo>
                  <a:pt x="17590957" y="9074309"/>
                  <a:pt x="17247948" y="9417318"/>
                  <a:pt x="17247948" y="9840441"/>
                </a:cubicBezTo>
                <a:cubicBezTo>
                  <a:pt x="17247948" y="10263564"/>
                  <a:pt x="17590957" y="10606573"/>
                  <a:pt x="18014080" y="10606573"/>
                </a:cubicBezTo>
                <a:cubicBezTo>
                  <a:pt x="18437203" y="10606573"/>
                  <a:pt x="18780212" y="10263564"/>
                  <a:pt x="18780212" y="9840441"/>
                </a:cubicBezTo>
                <a:cubicBezTo>
                  <a:pt x="18780212" y="9417318"/>
                  <a:pt x="18437203" y="9074309"/>
                  <a:pt x="18014080" y="9074309"/>
                </a:cubicBezTo>
                <a:close/>
                <a:moveTo>
                  <a:pt x="0" y="0"/>
                </a:moveTo>
                <a:lnTo>
                  <a:pt x="29812880" y="0"/>
                </a:lnTo>
                <a:lnTo>
                  <a:pt x="29812880" y="15074695"/>
                </a:lnTo>
                <a:lnTo>
                  <a:pt x="0" y="1507469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>
            <a:softEdge rad="901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dirty="0"/>
          </a:p>
        </p:txBody>
      </p:sp>
      <p:sp>
        <p:nvSpPr>
          <p:cNvPr id="13" name="small scroll 1 cover Rectangle 12">
            <a:extLst>
              <a:ext uri="{FF2B5EF4-FFF2-40B4-BE49-F238E27FC236}">
                <a16:creationId xmlns:a16="http://schemas.microsoft.com/office/drawing/2014/main" id="{DE007720-BA23-41CE-B24B-A0B8226E9CBF}"/>
              </a:ext>
            </a:extLst>
          </p:cNvPr>
          <p:cNvSpPr/>
          <p:nvPr/>
        </p:nvSpPr>
        <p:spPr>
          <a:xfrm rot="1916889">
            <a:off x="3428768" y="5126171"/>
            <a:ext cx="301975" cy="974265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" name="cover small scroll 2 Rectangle 60">
            <a:extLst>
              <a:ext uri="{FF2B5EF4-FFF2-40B4-BE49-F238E27FC236}">
                <a16:creationId xmlns:a16="http://schemas.microsoft.com/office/drawing/2014/main" id="{20FDA255-2EF6-47DF-87E8-2BD04BFE8151}"/>
              </a:ext>
            </a:extLst>
          </p:cNvPr>
          <p:cNvSpPr/>
          <p:nvPr/>
        </p:nvSpPr>
        <p:spPr>
          <a:xfrm rot="9662020">
            <a:off x="4696350" y="5159450"/>
            <a:ext cx="962957" cy="481529"/>
          </a:xfrm>
          <a:prstGeom prst="rect">
            <a:avLst/>
          </a:prstGeom>
          <a:solidFill>
            <a:srgbClr val="4472C4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7" name="scroll 3 cover  Rectangle 66">
            <a:extLst>
              <a:ext uri="{FF2B5EF4-FFF2-40B4-BE49-F238E27FC236}">
                <a16:creationId xmlns:a16="http://schemas.microsoft.com/office/drawing/2014/main" id="{B695D503-CA46-411E-B367-740E11C1083C}"/>
              </a:ext>
            </a:extLst>
          </p:cNvPr>
          <p:cNvSpPr/>
          <p:nvPr/>
        </p:nvSpPr>
        <p:spPr>
          <a:xfrm rot="18284593">
            <a:off x="9493808" y="5810139"/>
            <a:ext cx="864333" cy="326207"/>
          </a:xfrm>
          <a:prstGeom prst="rect">
            <a:avLst/>
          </a:prstGeom>
          <a:solidFill>
            <a:srgbClr val="4472C4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88B4244E-A43B-4C26-8C4D-889C17A61E00}"/>
              </a:ext>
            </a:extLst>
          </p:cNvPr>
          <p:cNvSpPr/>
          <p:nvPr/>
        </p:nvSpPr>
        <p:spPr>
          <a:xfrm rot="21301483">
            <a:off x="6156820" y="4723487"/>
            <a:ext cx="755934" cy="291531"/>
          </a:xfrm>
          <a:prstGeom prst="rect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1" name="Arrow: Right 3 10">
            <a:extLst>
              <a:ext uri="{FF2B5EF4-FFF2-40B4-BE49-F238E27FC236}">
                <a16:creationId xmlns:a16="http://schemas.microsoft.com/office/drawing/2014/main" id="{D2F57DD3-81C0-41F1-97D2-3FDE2C75459D}"/>
              </a:ext>
            </a:extLst>
          </p:cNvPr>
          <p:cNvSpPr/>
          <p:nvPr/>
        </p:nvSpPr>
        <p:spPr>
          <a:xfrm rot="20603265">
            <a:off x="10645208" y="4588043"/>
            <a:ext cx="360000" cy="180000"/>
          </a:xfrm>
          <a:prstGeom prst="rightArrow">
            <a:avLst/>
          </a:prstGeom>
          <a:solidFill>
            <a:srgbClr val="B6982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new arrow COVER Rectangle 1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7A14A600-2F29-432F-B640-DEB0BD313E0F}"/>
              </a:ext>
            </a:extLst>
          </p:cNvPr>
          <p:cNvSpPr/>
          <p:nvPr/>
        </p:nvSpPr>
        <p:spPr>
          <a:xfrm rot="1845925">
            <a:off x="10670693" y="4292320"/>
            <a:ext cx="421383" cy="784410"/>
          </a:xfrm>
          <a:prstGeom prst="rect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652177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7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32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9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3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60" tmFilter="0, 0; .2, .5; .8, .5; 1, 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" dur="280" autoRev="1" fill="hold"/>
                                        <p:tgtEl>
                                          <p:spTgt spid="7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32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32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4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6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8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" presetID="2" presetClass="exit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0" dur="1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1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8" presetClass="emph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Rot by="-10800000">
                                      <p:cBhvr>
                                        <p:cTn id="3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8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8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9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" fill="hold">
                      <p:stCondLst>
                        <p:cond delay="0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46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" fill="hold">
                      <p:stCondLst>
                        <p:cond delay="0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  <p:seq concurrent="1" nextAc="seek">
              <p:cTn id="53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" fill="hold">
                      <p:stCondLst>
                        <p:cond delay="0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60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" fill="hold">
                      <p:stCondLst>
                        <p:cond delay="0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16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6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6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16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42" presetClass="path" presetSubtype="0" accel="50000" decel="5000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Motion origin="layout" path="M 2.91667E-6 -2.22222E-6 L 0.00039 -0.26713 " pathEditMode="relative" rAng="0" ptsTypes="AA">
                                      <p:cBhvr>
                                        <p:cTn id="73" dur="3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" y="-13356"/>
                                    </p:animMotion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2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8000"/>
                            </p:stCondLst>
                            <p:childTnLst>
                              <p:par>
                                <p:cTn id="78" presetID="42" presetClass="exit" presetSubtype="0" fill="hold" nodeType="after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10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83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" fill="hold">
                      <p:stCondLst>
                        <p:cond delay="0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63" presetClass="path" presetSubtype="0" accel="50000" decel="5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25 0 E" pathEditMode="relative" ptsTypes="">
                                      <p:cBhvr>
                                        <p:cTn id="87" dur="3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88" presetID="63" presetClass="path" presetSubtype="0" accel="50000" decel="5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25 0 E" pathEditMode="relative" ptsTypes="">
                                      <p:cBhvr>
                                        <p:cTn id="89" dur="3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0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25 0 E" pathEditMode="relative" ptsTypes="">
                                      <p:cBhvr>
                                        <p:cTn id="91" dur="3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2" presetID="63" presetClass="pat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45833E-6 -3.7037E-7 L 0.25 -3.7037E-7 " pathEditMode="relative" rAng="0" ptsTypes="AA">
                                      <p:cBhvr>
                                        <p:cTn id="93" dur="3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3000"/>
                            </p:stCondLst>
                            <p:childTnLst>
                              <p:par>
                                <p:cTn id="95" presetID="1" presetClass="entr" presetSubtype="0" fill="hold" grpId="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8" dur="500" tmFilter="0, 0; .2, .5; .8, .5; 1, 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9" dur="250" autoRev="1" fill="hold"/>
                                        <p:tgtEl>
                                          <p:spTgt spid="7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0" presetID="32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01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2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3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4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5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6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7" dur="560" tmFilter="0, 0; .2, .5; .8, .5; 1, 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8" dur="280" autoRev="1" fill="hold"/>
                                        <p:tgtEl>
                                          <p:spTgt spid="7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9" presetID="32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10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1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2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3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4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115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6" fill="hold">
                      <p:stCondLst>
                        <p:cond delay="0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16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6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16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" dur="16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600"/>
                            </p:stCondLst>
                            <p:childTnLst>
                              <p:par>
                                <p:cTn id="125" presetID="10" presetClass="entr" presetSubtype="0" fill="hold" grpId="0" nodeType="after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42" presetClass="exit" presetSubtype="0" fill="hold" grpId="1" nodeType="clickEffect">
                                  <p:stCondLst>
                                    <p:cond delay="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1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2" dur="1000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000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135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6" fill="hold">
                      <p:stCondLst>
                        <p:cond delay="0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0" dur="16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16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16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3" dur="16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6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>
                      <p:stCondLst>
                        <p:cond delay="indefinite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42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3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4" dur="10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10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157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8" fill="hold">
                      <p:stCondLst>
                        <p:cond delay="0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1" presetClass="exit" presetSubtype="0" fill="hold" grpId="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2" fill="hold">
                            <p:stCondLst>
                              <p:cond delay="0"/>
                            </p:stCondLst>
                            <p:childTnLst>
                              <p:par>
                                <p:cTn id="163" presetID="1" presetClass="exit" presetSubtype="0" fill="hold" grpId="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5" fill="hold">
                            <p:stCondLst>
                              <p:cond delay="0"/>
                            </p:stCondLst>
                            <p:childTnLst>
                              <p:par>
                                <p:cTn id="166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0"/>
                            </p:stCondLst>
                            <p:childTnLst>
                              <p:par>
                                <p:cTn id="169" presetID="1" presetClass="entr" presetSubtype="0" fill="hold" grpId="5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" presetClass="entr" presetSubtype="0" fill="hold" grpId="5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" presetID="26" presetClass="emph" presetSubtype="0" repeatCount="indefinite" fill="hold" grpId="6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6" dur="500" tmFilter="0, 0; .2, .5; .8, .5; 1, 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7" dur="250" autoRev="1" fill="hold"/>
                                        <p:tgtEl>
                                          <p:spTgt spid="7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8" presetID="32" presetClass="emph" presetSubtype="0" repeatCount="indefinite" fill="hold" grpId="7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79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0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1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2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83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84" presetID="26" presetClass="emph" presetSubtype="0" repeatCount="indefinite" fill="hold" grpId="6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5" dur="500" tmFilter="0, 0; .2, .5; .8, .5; 1, 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86" dur="250" autoRev="1" fill="hold"/>
                                        <p:tgtEl>
                                          <p:spTgt spid="7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87" presetID="32" presetClass="emph" presetSubtype="0" repeatCount="indefinite" fill="hold" grpId="7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8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9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90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1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92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3" presetID="63" presetClass="path" presetSubtype="0" accel="50000" decel="5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4.07407E-6 L 0.25 4.07407E-6 " pathEditMode="relative" rAng="0" ptsTypes="AA">
                                      <p:cBhvr>
                                        <p:cTn id="194" dur="3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0" y="0"/>
                                    </p:animMotion>
                                  </p:childTnLst>
                                </p:cTn>
                              </p:par>
                              <p:par>
                                <p:cTn id="195" presetID="63" presetClass="path" presetSubtype="0" accel="50000" decel="5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04167E-6 4.44444E-6 L 0.25 4.44444E-6 " pathEditMode="relative" rAng="0" ptsTypes="AA">
                                      <p:cBhvr>
                                        <p:cTn id="196" dur="3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0" y="0"/>
                                    </p:animMotion>
                                  </p:childTnLst>
                                </p:cTn>
                              </p:par>
                              <p:par>
                                <p:cTn id="197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91667E-6 4.81481E-6 L 0.25 4.81481E-6 " pathEditMode="relative" rAng="0" ptsTypes="AA">
                                      <p:cBhvr>
                                        <p:cTn id="198" dur="3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0" y="0"/>
                                    </p:animMotion>
                                  </p:childTnLst>
                                </p:cTn>
                              </p:par>
                              <p:par>
                                <p:cTn id="199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25 0 E" pathEditMode="relative" ptsTypes="">
                                      <p:cBhvr>
                                        <p:cTn id="200" dur="3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01" presetID="63" presetClass="pat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5 -3.7037E-7 L 0.53685 0.01458 " pathEditMode="relative" rAng="0" ptsTypes="AA">
                                      <p:cBhvr>
                                        <p:cTn id="202" dur="3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336" y="71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203" restart="whenNotActive" fill="hold" evtFilter="cancelBubble" nodeType="interactiveSeq">
                <p:stCondLst>
                  <p:cond evt="onClick" delay="0">
                    <p:tgtEl>
                      <p:spTgt spid="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4" fill="hold">
                      <p:stCondLst>
                        <p:cond delay="0"/>
                      </p:stCondLst>
                      <p:childTnLst>
                        <p:par>
                          <p:cTn id="205" fill="hold">
                            <p:stCondLst>
                              <p:cond delay="0"/>
                            </p:stCondLst>
                            <p:childTnLst>
                              <p:par>
                                <p:cTn id="206" presetID="10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7" dur="10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999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9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5" presetID="10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6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0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9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8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3" presetID="42" presetClass="exit" presetSubtype="0" fill="hold" grpId="9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4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5" dur="1000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1000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8" presetID="42" presetClass="exit" presetSubtype="0" fill="hold" grpId="9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9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0" dur="1000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1" dur="1000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3" presetID="42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4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5" dur="1000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" dur="1000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1"/>
                  </p:tgtEl>
                </p:cond>
              </p:nextCondLst>
            </p:seq>
          </p:childTnLst>
        </p:cTn>
      </p:par>
    </p:tnLst>
    <p:bldLst>
      <p:bldP spid="68" grpId="0" animBg="1"/>
      <p:bldP spid="68" grpId="1" animBg="1"/>
      <p:bldP spid="68" grpId="3" animBg="1"/>
      <p:bldP spid="72" grpId="0" animBg="1"/>
      <p:bldP spid="72" grpId="1" animBg="1"/>
      <p:bldP spid="72" grpId="2" animBg="1"/>
      <p:bldP spid="72" grpId="5" animBg="1"/>
      <p:bldP spid="72" grpId="6" animBg="1"/>
      <p:bldP spid="72" grpId="7" animBg="1"/>
      <p:bldP spid="72" grpId="8" animBg="1"/>
      <p:bldP spid="72" grpId="9" animBg="1"/>
      <p:bldP spid="73" grpId="0" animBg="1"/>
      <p:bldP spid="73" grpId="1" animBg="1"/>
      <p:bldP spid="73" grpId="2" animBg="1"/>
      <p:bldP spid="73" grpId="5" animBg="1"/>
      <p:bldP spid="73" grpId="6" animBg="1"/>
      <p:bldP spid="73" grpId="7" animBg="1"/>
      <p:bldP spid="73" grpId="8" animBg="1"/>
      <p:bldP spid="73" grpId="9" animBg="1"/>
      <p:bldP spid="40" grpId="0" animBg="1"/>
      <p:bldP spid="43" grpId="0" animBg="1"/>
      <p:bldP spid="44" grpId="0" animBg="1"/>
      <p:bldP spid="51" grpId="0" animBg="1"/>
      <p:bldP spid="57" grpId="0" animBg="1"/>
      <p:bldP spid="57" grpId="2" animBg="1"/>
      <p:bldP spid="11" grpId="0" animBg="1"/>
      <p:bldP spid="11" grpId="2" animBg="1"/>
      <p:bldP spid="69" grpId="0" animBg="1"/>
      <p:bldP spid="69" grpId="1" animBg="1"/>
      <p:bldP spid="69" grpId="3" animBg="1"/>
      <p:bldP spid="74" grpId="0" animBg="1"/>
      <p:bldP spid="74" grpId="1" animBg="1"/>
      <p:bldP spid="74" grpId="2" animBg="1"/>
      <p:bldP spid="74" grpId="5" animBg="1"/>
      <p:bldP spid="74" grpId="6" animBg="1"/>
      <p:bldP spid="75" grpId="0" animBg="1"/>
      <p:bldP spid="75" grpId="1" animBg="1"/>
      <p:bldP spid="75" grpId="2" animBg="1"/>
      <p:bldP spid="75" grpId="6" animBg="1"/>
      <p:bldP spid="16" grpId="0" animBg="1"/>
      <p:bldP spid="16" grpId="1" animBg="1"/>
      <p:bldP spid="112" grpId="0" animBg="1"/>
      <p:bldP spid="112" grpId="1" animBg="1"/>
      <p:bldP spid="112" grpId="2" animBg="1"/>
      <p:bldP spid="112" grpId="3" animBg="1"/>
      <p:bldP spid="81" grpId="0" animBg="1"/>
      <p:bldP spid="2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next slide link Freeform: Shape 12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74EE6E74-A28A-490F-BA5E-D29133B4680E}"/>
              </a:ext>
            </a:extLst>
          </p:cNvPr>
          <p:cNvSpPr/>
          <p:nvPr/>
        </p:nvSpPr>
        <p:spPr>
          <a:xfrm>
            <a:off x="5534724" y="3275271"/>
            <a:ext cx="1040811" cy="2489909"/>
          </a:xfrm>
          <a:custGeom>
            <a:avLst/>
            <a:gdLst>
              <a:gd name="connsiteX0" fmla="*/ 1160584 w 1160584"/>
              <a:gd name="connsiteY0" fmla="*/ 3001107 h 3118338"/>
              <a:gd name="connsiteX1" fmla="*/ 140677 w 1160584"/>
              <a:gd name="connsiteY1" fmla="*/ 3118338 h 3118338"/>
              <a:gd name="connsiteX2" fmla="*/ 0 w 1160584"/>
              <a:gd name="connsiteY2" fmla="*/ 0 h 3118338"/>
              <a:gd name="connsiteX3" fmla="*/ 1066800 w 1160584"/>
              <a:gd name="connsiteY3" fmla="*/ 35169 h 3118338"/>
              <a:gd name="connsiteX4" fmla="*/ 1160584 w 1160584"/>
              <a:gd name="connsiteY4" fmla="*/ 3001107 h 3118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0584" h="3118338">
                <a:moveTo>
                  <a:pt x="1160584" y="3001107"/>
                </a:moveTo>
                <a:lnTo>
                  <a:pt x="140677" y="3118338"/>
                </a:lnTo>
                <a:lnTo>
                  <a:pt x="0" y="0"/>
                </a:lnTo>
                <a:lnTo>
                  <a:pt x="1066800" y="35169"/>
                </a:lnTo>
                <a:lnTo>
                  <a:pt x="1160584" y="3001107"/>
                </a:lnTo>
                <a:close/>
              </a:path>
            </a:pathLst>
          </a:cu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2" name="Monster link Freeform: Shape 12">
            <a:hlinkClick r:id="rId4" action="ppaction://hlinksldjump"/>
            <a:extLst>
              <a:ext uri="{FF2B5EF4-FFF2-40B4-BE49-F238E27FC236}">
                <a16:creationId xmlns:a16="http://schemas.microsoft.com/office/drawing/2014/main" id="{EAF815ED-F189-4614-AD1D-80A0679EA6A7}"/>
              </a:ext>
            </a:extLst>
          </p:cNvPr>
          <p:cNvSpPr/>
          <p:nvPr/>
        </p:nvSpPr>
        <p:spPr>
          <a:xfrm>
            <a:off x="9835794" y="3287805"/>
            <a:ext cx="1160584" cy="3118338"/>
          </a:xfrm>
          <a:custGeom>
            <a:avLst/>
            <a:gdLst>
              <a:gd name="connsiteX0" fmla="*/ 1160584 w 1160584"/>
              <a:gd name="connsiteY0" fmla="*/ 3001107 h 3118338"/>
              <a:gd name="connsiteX1" fmla="*/ 140677 w 1160584"/>
              <a:gd name="connsiteY1" fmla="*/ 3118338 h 3118338"/>
              <a:gd name="connsiteX2" fmla="*/ 0 w 1160584"/>
              <a:gd name="connsiteY2" fmla="*/ 0 h 3118338"/>
              <a:gd name="connsiteX3" fmla="*/ 1066800 w 1160584"/>
              <a:gd name="connsiteY3" fmla="*/ 35169 h 3118338"/>
              <a:gd name="connsiteX4" fmla="*/ 1160584 w 1160584"/>
              <a:gd name="connsiteY4" fmla="*/ 3001107 h 3118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0584" h="3118338">
                <a:moveTo>
                  <a:pt x="1160584" y="3001107"/>
                </a:moveTo>
                <a:lnTo>
                  <a:pt x="140677" y="3118338"/>
                </a:lnTo>
                <a:lnTo>
                  <a:pt x="0" y="0"/>
                </a:lnTo>
                <a:lnTo>
                  <a:pt x="1066800" y="35169"/>
                </a:lnTo>
                <a:lnTo>
                  <a:pt x="1160584" y="3001107"/>
                </a:lnTo>
                <a:close/>
              </a:path>
            </a:pathLst>
          </a:cu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" name="restart link Freeform: Shape 12">
            <a:hlinkClick r:id="rId5" action="ppaction://hlinksldjump"/>
            <a:extLst>
              <a:ext uri="{FF2B5EF4-FFF2-40B4-BE49-F238E27FC236}">
                <a16:creationId xmlns:a16="http://schemas.microsoft.com/office/drawing/2014/main" id="{FFF65C78-C157-4FC8-91D0-1AD0F4A4FD07}"/>
              </a:ext>
            </a:extLst>
          </p:cNvPr>
          <p:cNvSpPr/>
          <p:nvPr/>
        </p:nvSpPr>
        <p:spPr>
          <a:xfrm>
            <a:off x="1465385" y="3153508"/>
            <a:ext cx="1160584" cy="3118338"/>
          </a:xfrm>
          <a:custGeom>
            <a:avLst/>
            <a:gdLst>
              <a:gd name="connsiteX0" fmla="*/ 1160584 w 1160584"/>
              <a:gd name="connsiteY0" fmla="*/ 3001107 h 3118338"/>
              <a:gd name="connsiteX1" fmla="*/ 140677 w 1160584"/>
              <a:gd name="connsiteY1" fmla="*/ 3118338 h 3118338"/>
              <a:gd name="connsiteX2" fmla="*/ 0 w 1160584"/>
              <a:gd name="connsiteY2" fmla="*/ 0 h 3118338"/>
              <a:gd name="connsiteX3" fmla="*/ 1066800 w 1160584"/>
              <a:gd name="connsiteY3" fmla="*/ 35169 h 3118338"/>
              <a:gd name="connsiteX4" fmla="*/ 1160584 w 1160584"/>
              <a:gd name="connsiteY4" fmla="*/ 3001107 h 3118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0584" h="3118338">
                <a:moveTo>
                  <a:pt x="1160584" y="3001107"/>
                </a:moveTo>
                <a:lnTo>
                  <a:pt x="140677" y="3118338"/>
                </a:lnTo>
                <a:lnTo>
                  <a:pt x="0" y="0"/>
                </a:lnTo>
                <a:lnTo>
                  <a:pt x="1066800" y="35169"/>
                </a:lnTo>
                <a:lnTo>
                  <a:pt x="1160584" y="3001107"/>
                </a:lnTo>
                <a:close/>
              </a:path>
            </a:pathLst>
          </a:cu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2" name="FORWARD DOOR CLOSED Picture 6" descr="A picture containing wooden, old&#10;&#10;Description automatically generated">
            <a:extLst>
              <a:ext uri="{FF2B5EF4-FFF2-40B4-BE49-F238E27FC236}">
                <a16:creationId xmlns:a16="http://schemas.microsoft.com/office/drawing/2014/main" id="{15A137D0-1F2F-44B9-B9D9-6392DE94F3B6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7"/>
              </a:ext>
            </a:extLst>
          </a:blip>
          <a:srcRect/>
          <a:stretch/>
        </p:blipFill>
        <p:spPr>
          <a:xfrm>
            <a:off x="5293102" y="3147373"/>
            <a:ext cx="1558656" cy="2797001"/>
          </a:xfrm>
          <a:prstGeom prst="rect">
            <a:avLst/>
          </a:prstGeom>
          <a:effectLst>
            <a:softEdge rad="31750"/>
          </a:effectLst>
          <a:scene3d>
            <a:camera prst="orthographicFront">
              <a:rot lat="0" lon="20099960" rev="0"/>
            </a:camera>
            <a:lightRig rig="threePt" dir="t"/>
          </a:scene3d>
          <a:sp3d extrusionH="101600" prstMaterial="dkEdge">
            <a:extrusionClr>
              <a:schemeClr val="tx1">
                <a:lumMod val="85000"/>
                <a:lumOff val="15000"/>
              </a:schemeClr>
            </a:extrusionClr>
          </a:sp3d>
        </p:spPr>
      </p:pic>
      <p:sp>
        <p:nvSpPr>
          <p:cNvPr id="3" name="LEFT DOOR CLOSEDRectangle 8">
            <a:extLst>
              <a:ext uri="{FF2B5EF4-FFF2-40B4-BE49-F238E27FC236}">
                <a16:creationId xmlns:a16="http://schemas.microsoft.com/office/drawing/2014/main" id="{0D7F3D30-475E-4AB0-8894-7F30BFCA79A8}"/>
              </a:ext>
            </a:extLst>
          </p:cNvPr>
          <p:cNvSpPr/>
          <p:nvPr/>
        </p:nvSpPr>
        <p:spPr>
          <a:xfrm>
            <a:off x="1281592" y="2997957"/>
            <a:ext cx="1420424" cy="3477948"/>
          </a:xfrm>
          <a:custGeom>
            <a:avLst/>
            <a:gdLst>
              <a:gd name="connsiteX0" fmla="*/ 0 w 1185791"/>
              <a:gd name="connsiteY0" fmla="*/ 0 h 2569102"/>
              <a:gd name="connsiteX1" fmla="*/ 1185791 w 1185791"/>
              <a:gd name="connsiteY1" fmla="*/ 0 h 2569102"/>
              <a:gd name="connsiteX2" fmla="*/ 1185791 w 1185791"/>
              <a:gd name="connsiteY2" fmla="*/ 2569102 h 2569102"/>
              <a:gd name="connsiteX3" fmla="*/ 0 w 1185791"/>
              <a:gd name="connsiteY3" fmla="*/ 2569102 h 2569102"/>
              <a:gd name="connsiteX4" fmla="*/ 0 w 1185791"/>
              <a:gd name="connsiteY4" fmla="*/ 0 h 2569102"/>
              <a:gd name="connsiteX0" fmla="*/ 0 w 1185791"/>
              <a:gd name="connsiteY0" fmla="*/ 0 h 2811698"/>
              <a:gd name="connsiteX1" fmla="*/ 1185791 w 1185791"/>
              <a:gd name="connsiteY1" fmla="*/ 0 h 2811698"/>
              <a:gd name="connsiteX2" fmla="*/ 1185791 w 1185791"/>
              <a:gd name="connsiteY2" fmla="*/ 2569102 h 2811698"/>
              <a:gd name="connsiteX3" fmla="*/ 55983 w 1185791"/>
              <a:gd name="connsiteY3" fmla="*/ 2811698 h 2811698"/>
              <a:gd name="connsiteX4" fmla="*/ 0 w 1185791"/>
              <a:gd name="connsiteY4" fmla="*/ 0 h 2811698"/>
              <a:gd name="connsiteX0" fmla="*/ 0 w 1195122"/>
              <a:gd name="connsiteY0" fmla="*/ 0 h 2886342"/>
              <a:gd name="connsiteX1" fmla="*/ 1195122 w 1195122"/>
              <a:gd name="connsiteY1" fmla="*/ 74644 h 2886342"/>
              <a:gd name="connsiteX2" fmla="*/ 1195122 w 1195122"/>
              <a:gd name="connsiteY2" fmla="*/ 264374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  <a:gd name="connsiteX0" fmla="*/ 0 w 1195122"/>
              <a:gd name="connsiteY0" fmla="*/ 0 h 2886342"/>
              <a:gd name="connsiteX1" fmla="*/ 1195122 w 1195122"/>
              <a:gd name="connsiteY1" fmla="*/ 134615 h 2886342"/>
              <a:gd name="connsiteX2" fmla="*/ 1195122 w 1195122"/>
              <a:gd name="connsiteY2" fmla="*/ 264374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  <a:gd name="connsiteX0" fmla="*/ 0 w 1195122"/>
              <a:gd name="connsiteY0" fmla="*/ 0 h 2886342"/>
              <a:gd name="connsiteX1" fmla="*/ 1195122 w 1195122"/>
              <a:gd name="connsiteY1" fmla="*/ 134615 h 2886342"/>
              <a:gd name="connsiteX2" fmla="*/ 1195122 w 1195122"/>
              <a:gd name="connsiteY2" fmla="*/ 262375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5122" h="2886342">
                <a:moveTo>
                  <a:pt x="0" y="0"/>
                </a:moveTo>
                <a:lnTo>
                  <a:pt x="1195122" y="134615"/>
                </a:lnTo>
                <a:lnTo>
                  <a:pt x="1195122" y="2623756"/>
                </a:lnTo>
                <a:lnTo>
                  <a:pt x="65314" y="2886342"/>
                </a:lnTo>
                <a:lnTo>
                  <a:pt x="0" y="0"/>
                </a:lnTo>
                <a:close/>
              </a:path>
            </a:pathLst>
          </a:custGeom>
          <a:blipFill dpi="0" rotWithShape="1">
            <a:blip r:embed="rId8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scene3d>
            <a:camera prst="orthographicFront">
              <a:rot lat="0" lon="20099993" rev="0"/>
            </a:camera>
            <a:lightRig rig="threePt" dir="t"/>
          </a:scene3d>
          <a:sp3d extrusionH="139700">
            <a:extrusionClr>
              <a:schemeClr val="tx1"/>
            </a:extrusionClr>
            <a:contourClr>
              <a:schemeClr val="bg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" name="LEFT DOOR OPEN Rectangle 17">
            <a:extLst>
              <a:ext uri="{FF2B5EF4-FFF2-40B4-BE49-F238E27FC236}">
                <a16:creationId xmlns:a16="http://schemas.microsoft.com/office/drawing/2014/main" id="{249A6D61-1614-4D7D-8544-2DC5BE0AC11D}"/>
              </a:ext>
            </a:extLst>
          </p:cNvPr>
          <p:cNvSpPr/>
          <p:nvPr/>
        </p:nvSpPr>
        <p:spPr>
          <a:xfrm flipH="1">
            <a:off x="2251973" y="2877494"/>
            <a:ext cx="1398603" cy="3468620"/>
          </a:xfrm>
          <a:custGeom>
            <a:avLst/>
            <a:gdLst>
              <a:gd name="connsiteX0" fmla="*/ 0 w 1409335"/>
              <a:gd name="connsiteY0" fmla="*/ 0 h 3083984"/>
              <a:gd name="connsiteX1" fmla="*/ 1409335 w 1409335"/>
              <a:gd name="connsiteY1" fmla="*/ 0 h 3083984"/>
              <a:gd name="connsiteX2" fmla="*/ 1409335 w 1409335"/>
              <a:gd name="connsiteY2" fmla="*/ 3083984 h 3083984"/>
              <a:gd name="connsiteX3" fmla="*/ 0 w 1409335"/>
              <a:gd name="connsiteY3" fmla="*/ 3083984 h 3083984"/>
              <a:gd name="connsiteX4" fmla="*/ 0 w 1409335"/>
              <a:gd name="connsiteY4" fmla="*/ 0 h 3083984"/>
              <a:gd name="connsiteX0" fmla="*/ 11875 w 1409335"/>
              <a:gd name="connsiteY0" fmla="*/ 0 h 3262114"/>
              <a:gd name="connsiteX1" fmla="*/ 1409335 w 1409335"/>
              <a:gd name="connsiteY1" fmla="*/ 178130 h 3262114"/>
              <a:gd name="connsiteX2" fmla="*/ 1409335 w 1409335"/>
              <a:gd name="connsiteY2" fmla="*/ 3262114 h 3262114"/>
              <a:gd name="connsiteX3" fmla="*/ 0 w 1409335"/>
              <a:gd name="connsiteY3" fmla="*/ 3262114 h 3262114"/>
              <a:gd name="connsiteX4" fmla="*/ 11875 w 1409335"/>
              <a:gd name="connsiteY4" fmla="*/ 0 h 3262114"/>
              <a:gd name="connsiteX0" fmla="*/ 1143 w 1398603"/>
              <a:gd name="connsiteY0" fmla="*/ 0 h 3487745"/>
              <a:gd name="connsiteX1" fmla="*/ 1398603 w 1398603"/>
              <a:gd name="connsiteY1" fmla="*/ 178130 h 3487745"/>
              <a:gd name="connsiteX2" fmla="*/ 1398603 w 1398603"/>
              <a:gd name="connsiteY2" fmla="*/ 3262114 h 3487745"/>
              <a:gd name="connsiteX3" fmla="*/ 1143 w 1398603"/>
              <a:gd name="connsiteY3" fmla="*/ 3487745 h 3487745"/>
              <a:gd name="connsiteX4" fmla="*/ 1143 w 1398603"/>
              <a:gd name="connsiteY4" fmla="*/ 0 h 3487745"/>
              <a:gd name="connsiteX0" fmla="*/ 1143 w 1398603"/>
              <a:gd name="connsiteY0" fmla="*/ 0 h 3611386"/>
              <a:gd name="connsiteX1" fmla="*/ 1398603 w 1398603"/>
              <a:gd name="connsiteY1" fmla="*/ 301771 h 3611386"/>
              <a:gd name="connsiteX2" fmla="*/ 1398603 w 1398603"/>
              <a:gd name="connsiteY2" fmla="*/ 3385755 h 3611386"/>
              <a:gd name="connsiteX3" fmla="*/ 1143 w 1398603"/>
              <a:gd name="connsiteY3" fmla="*/ 3611386 h 3611386"/>
              <a:gd name="connsiteX4" fmla="*/ 1143 w 1398603"/>
              <a:gd name="connsiteY4" fmla="*/ 0 h 3611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8603" h="3611386">
                <a:moveTo>
                  <a:pt x="1143" y="0"/>
                </a:moveTo>
                <a:lnTo>
                  <a:pt x="1398603" y="301771"/>
                </a:lnTo>
                <a:lnTo>
                  <a:pt x="1398603" y="3385755"/>
                </a:lnTo>
                <a:lnTo>
                  <a:pt x="1143" y="3611386"/>
                </a:lnTo>
                <a:cubicBezTo>
                  <a:pt x="5101" y="2524015"/>
                  <a:pt x="-2815" y="1087371"/>
                  <a:pt x="1143" y="0"/>
                </a:cubicBezTo>
                <a:close/>
              </a:path>
            </a:pathLst>
          </a:custGeom>
          <a:blipFill dpi="0" rotWithShape="1"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scene3d>
            <a:camera prst="orthographicFront">
              <a:rot lat="0" lon="3899935" rev="0"/>
            </a:camera>
            <a:lightRig rig="threePt" dir="t"/>
          </a:scene3d>
          <a:sp3d extrusionH="101600">
            <a:extrusionClr>
              <a:schemeClr val="tx1">
                <a:lumMod val="75000"/>
                <a:lumOff val="2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sp>
        <p:nvSpPr>
          <p:cNvPr id="5" name="FORWARD DOOR OPEN Rectangle 17">
            <a:extLst>
              <a:ext uri="{FF2B5EF4-FFF2-40B4-BE49-F238E27FC236}">
                <a16:creationId xmlns:a16="http://schemas.microsoft.com/office/drawing/2014/main" id="{C3DF7DCF-7858-4F89-95C4-C31F4708E187}"/>
              </a:ext>
            </a:extLst>
          </p:cNvPr>
          <p:cNvSpPr/>
          <p:nvPr/>
        </p:nvSpPr>
        <p:spPr>
          <a:xfrm flipH="1">
            <a:off x="6488706" y="2911303"/>
            <a:ext cx="1040811" cy="3211159"/>
          </a:xfrm>
          <a:custGeom>
            <a:avLst/>
            <a:gdLst>
              <a:gd name="connsiteX0" fmla="*/ 0 w 1409335"/>
              <a:gd name="connsiteY0" fmla="*/ 0 h 3083984"/>
              <a:gd name="connsiteX1" fmla="*/ 1409335 w 1409335"/>
              <a:gd name="connsiteY1" fmla="*/ 0 h 3083984"/>
              <a:gd name="connsiteX2" fmla="*/ 1409335 w 1409335"/>
              <a:gd name="connsiteY2" fmla="*/ 3083984 h 3083984"/>
              <a:gd name="connsiteX3" fmla="*/ 0 w 1409335"/>
              <a:gd name="connsiteY3" fmla="*/ 3083984 h 3083984"/>
              <a:gd name="connsiteX4" fmla="*/ 0 w 1409335"/>
              <a:gd name="connsiteY4" fmla="*/ 0 h 3083984"/>
              <a:gd name="connsiteX0" fmla="*/ 11875 w 1409335"/>
              <a:gd name="connsiteY0" fmla="*/ 0 h 3262114"/>
              <a:gd name="connsiteX1" fmla="*/ 1409335 w 1409335"/>
              <a:gd name="connsiteY1" fmla="*/ 178130 h 3262114"/>
              <a:gd name="connsiteX2" fmla="*/ 1409335 w 1409335"/>
              <a:gd name="connsiteY2" fmla="*/ 3262114 h 3262114"/>
              <a:gd name="connsiteX3" fmla="*/ 0 w 1409335"/>
              <a:gd name="connsiteY3" fmla="*/ 3262114 h 3262114"/>
              <a:gd name="connsiteX4" fmla="*/ 11875 w 1409335"/>
              <a:gd name="connsiteY4" fmla="*/ 0 h 3262114"/>
              <a:gd name="connsiteX0" fmla="*/ 1143 w 1398603"/>
              <a:gd name="connsiteY0" fmla="*/ 0 h 3487745"/>
              <a:gd name="connsiteX1" fmla="*/ 1398603 w 1398603"/>
              <a:gd name="connsiteY1" fmla="*/ 178130 h 3487745"/>
              <a:gd name="connsiteX2" fmla="*/ 1398603 w 1398603"/>
              <a:gd name="connsiteY2" fmla="*/ 3262114 h 3487745"/>
              <a:gd name="connsiteX3" fmla="*/ 1143 w 1398603"/>
              <a:gd name="connsiteY3" fmla="*/ 3487745 h 3487745"/>
              <a:gd name="connsiteX4" fmla="*/ 1143 w 1398603"/>
              <a:gd name="connsiteY4" fmla="*/ 0 h 3487745"/>
              <a:gd name="connsiteX0" fmla="*/ 1143 w 1398603"/>
              <a:gd name="connsiteY0" fmla="*/ 0 h 3611386"/>
              <a:gd name="connsiteX1" fmla="*/ 1398603 w 1398603"/>
              <a:gd name="connsiteY1" fmla="*/ 301771 h 3611386"/>
              <a:gd name="connsiteX2" fmla="*/ 1398603 w 1398603"/>
              <a:gd name="connsiteY2" fmla="*/ 3385755 h 3611386"/>
              <a:gd name="connsiteX3" fmla="*/ 1143 w 1398603"/>
              <a:gd name="connsiteY3" fmla="*/ 3611386 h 3611386"/>
              <a:gd name="connsiteX4" fmla="*/ 1143 w 1398603"/>
              <a:gd name="connsiteY4" fmla="*/ 0 h 3611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8603" h="3611386">
                <a:moveTo>
                  <a:pt x="1143" y="0"/>
                </a:moveTo>
                <a:lnTo>
                  <a:pt x="1398603" y="301771"/>
                </a:lnTo>
                <a:lnTo>
                  <a:pt x="1398603" y="3385755"/>
                </a:lnTo>
                <a:lnTo>
                  <a:pt x="1143" y="3611386"/>
                </a:lnTo>
                <a:cubicBezTo>
                  <a:pt x="5101" y="2524015"/>
                  <a:pt x="-2815" y="1087371"/>
                  <a:pt x="1143" y="0"/>
                </a:cubicBezTo>
                <a:close/>
              </a:path>
            </a:pathLst>
          </a:custGeom>
          <a:blipFill dpi="0" rotWithShape="1"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scene3d>
            <a:camera prst="orthographicFront">
              <a:rot lat="0" lon="3899935" rev="0"/>
            </a:camera>
            <a:lightRig rig="threePt" dir="t"/>
          </a:scene3d>
          <a:sp3d extrusionH="69850">
            <a:extrusionClr>
              <a:schemeClr val="tx1">
                <a:lumMod val="85000"/>
                <a:lumOff val="1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grpSp>
        <p:nvGrpSpPr>
          <p:cNvPr id="6" name="RIGHT DOOR CLOSED">
            <a:extLst>
              <a:ext uri="{FF2B5EF4-FFF2-40B4-BE49-F238E27FC236}">
                <a16:creationId xmlns:a16="http://schemas.microsoft.com/office/drawing/2014/main" id="{A6049624-5127-47FA-A127-9DC2B9467349}"/>
              </a:ext>
            </a:extLst>
          </p:cNvPr>
          <p:cNvGrpSpPr/>
          <p:nvPr/>
        </p:nvGrpSpPr>
        <p:grpSpPr>
          <a:xfrm>
            <a:off x="9812050" y="3061223"/>
            <a:ext cx="1282838" cy="3468619"/>
            <a:chOff x="9415578" y="1214203"/>
            <a:chExt cx="1282838" cy="3312827"/>
          </a:xfrm>
        </p:grpSpPr>
        <p:sp>
          <p:nvSpPr>
            <p:cNvPr id="7" name="LEFT DOOR CLOSEDRectangle 8">
              <a:extLst>
                <a:ext uri="{FF2B5EF4-FFF2-40B4-BE49-F238E27FC236}">
                  <a16:creationId xmlns:a16="http://schemas.microsoft.com/office/drawing/2014/main" id="{FD6FAE90-9990-4BFD-880E-15A63EAFE8FA}"/>
                </a:ext>
              </a:extLst>
            </p:cNvPr>
            <p:cNvSpPr/>
            <p:nvPr/>
          </p:nvSpPr>
          <p:spPr>
            <a:xfrm>
              <a:off x="9415578" y="1235170"/>
              <a:ext cx="1282838" cy="3275203"/>
            </a:xfrm>
            <a:custGeom>
              <a:avLst/>
              <a:gdLst>
                <a:gd name="connsiteX0" fmla="*/ 0 w 1185791"/>
                <a:gd name="connsiteY0" fmla="*/ 0 h 2569102"/>
                <a:gd name="connsiteX1" fmla="*/ 1185791 w 1185791"/>
                <a:gd name="connsiteY1" fmla="*/ 0 h 2569102"/>
                <a:gd name="connsiteX2" fmla="*/ 1185791 w 1185791"/>
                <a:gd name="connsiteY2" fmla="*/ 2569102 h 2569102"/>
                <a:gd name="connsiteX3" fmla="*/ 0 w 1185791"/>
                <a:gd name="connsiteY3" fmla="*/ 2569102 h 2569102"/>
                <a:gd name="connsiteX4" fmla="*/ 0 w 1185791"/>
                <a:gd name="connsiteY4" fmla="*/ 0 h 2569102"/>
                <a:gd name="connsiteX0" fmla="*/ 0 w 1185791"/>
                <a:gd name="connsiteY0" fmla="*/ 0 h 2811698"/>
                <a:gd name="connsiteX1" fmla="*/ 1185791 w 1185791"/>
                <a:gd name="connsiteY1" fmla="*/ 0 h 2811698"/>
                <a:gd name="connsiteX2" fmla="*/ 1185791 w 1185791"/>
                <a:gd name="connsiteY2" fmla="*/ 2569102 h 2811698"/>
                <a:gd name="connsiteX3" fmla="*/ 55983 w 1185791"/>
                <a:gd name="connsiteY3" fmla="*/ 2811698 h 2811698"/>
                <a:gd name="connsiteX4" fmla="*/ 0 w 1185791"/>
                <a:gd name="connsiteY4" fmla="*/ 0 h 2811698"/>
                <a:gd name="connsiteX0" fmla="*/ 0 w 1195122"/>
                <a:gd name="connsiteY0" fmla="*/ 0 h 2886342"/>
                <a:gd name="connsiteX1" fmla="*/ 1195122 w 1195122"/>
                <a:gd name="connsiteY1" fmla="*/ 74644 h 2886342"/>
                <a:gd name="connsiteX2" fmla="*/ 1195122 w 1195122"/>
                <a:gd name="connsiteY2" fmla="*/ 2643746 h 2886342"/>
                <a:gd name="connsiteX3" fmla="*/ 65314 w 1195122"/>
                <a:gd name="connsiteY3" fmla="*/ 2886342 h 2886342"/>
                <a:gd name="connsiteX4" fmla="*/ 0 w 1195122"/>
                <a:gd name="connsiteY4" fmla="*/ 0 h 2886342"/>
                <a:gd name="connsiteX0" fmla="*/ 0 w 1195122"/>
                <a:gd name="connsiteY0" fmla="*/ 0 h 2886342"/>
                <a:gd name="connsiteX1" fmla="*/ 1195122 w 1195122"/>
                <a:gd name="connsiteY1" fmla="*/ 134615 h 2886342"/>
                <a:gd name="connsiteX2" fmla="*/ 1195122 w 1195122"/>
                <a:gd name="connsiteY2" fmla="*/ 2643746 h 2886342"/>
                <a:gd name="connsiteX3" fmla="*/ 65314 w 1195122"/>
                <a:gd name="connsiteY3" fmla="*/ 2886342 h 2886342"/>
                <a:gd name="connsiteX4" fmla="*/ 0 w 1195122"/>
                <a:gd name="connsiteY4" fmla="*/ 0 h 2886342"/>
                <a:gd name="connsiteX0" fmla="*/ 0 w 1195122"/>
                <a:gd name="connsiteY0" fmla="*/ 0 h 2886342"/>
                <a:gd name="connsiteX1" fmla="*/ 1195122 w 1195122"/>
                <a:gd name="connsiteY1" fmla="*/ 134615 h 2886342"/>
                <a:gd name="connsiteX2" fmla="*/ 1195122 w 1195122"/>
                <a:gd name="connsiteY2" fmla="*/ 2623756 h 2886342"/>
                <a:gd name="connsiteX3" fmla="*/ 65314 w 1195122"/>
                <a:gd name="connsiteY3" fmla="*/ 2886342 h 2886342"/>
                <a:gd name="connsiteX4" fmla="*/ 0 w 1195122"/>
                <a:gd name="connsiteY4" fmla="*/ 0 h 2886342"/>
                <a:gd name="connsiteX0" fmla="*/ 0 w 1195122"/>
                <a:gd name="connsiteY0" fmla="*/ 0 h 2623756"/>
                <a:gd name="connsiteX1" fmla="*/ 1195122 w 1195122"/>
                <a:gd name="connsiteY1" fmla="*/ 134615 h 2623756"/>
                <a:gd name="connsiteX2" fmla="*/ 1195122 w 1195122"/>
                <a:gd name="connsiteY2" fmla="*/ 2623756 h 2623756"/>
                <a:gd name="connsiteX3" fmla="*/ 380626 w 1195122"/>
                <a:gd name="connsiteY3" fmla="*/ 2385074 h 2623756"/>
                <a:gd name="connsiteX4" fmla="*/ 0 w 1195122"/>
                <a:gd name="connsiteY4" fmla="*/ 0 h 2623756"/>
                <a:gd name="connsiteX0" fmla="*/ 0 w 1195122"/>
                <a:gd name="connsiteY0" fmla="*/ 0 h 2623756"/>
                <a:gd name="connsiteX1" fmla="*/ 1195122 w 1195122"/>
                <a:gd name="connsiteY1" fmla="*/ 134615 h 2623756"/>
                <a:gd name="connsiteX2" fmla="*/ 1195122 w 1195122"/>
                <a:gd name="connsiteY2" fmla="*/ 2623756 h 2623756"/>
                <a:gd name="connsiteX3" fmla="*/ 115763 w 1195122"/>
                <a:gd name="connsiteY3" fmla="*/ 2453429 h 2623756"/>
                <a:gd name="connsiteX4" fmla="*/ 0 w 1195122"/>
                <a:gd name="connsiteY4" fmla="*/ 0 h 2623756"/>
                <a:gd name="connsiteX0" fmla="*/ 60812 w 1079359"/>
                <a:gd name="connsiteY0" fmla="*/ 0 h 2555401"/>
                <a:gd name="connsiteX1" fmla="*/ 1079359 w 1079359"/>
                <a:gd name="connsiteY1" fmla="*/ 66260 h 2555401"/>
                <a:gd name="connsiteX2" fmla="*/ 1079359 w 1079359"/>
                <a:gd name="connsiteY2" fmla="*/ 2555401 h 2555401"/>
                <a:gd name="connsiteX3" fmla="*/ 0 w 1079359"/>
                <a:gd name="connsiteY3" fmla="*/ 2385074 h 2555401"/>
                <a:gd name="connsiteX4" fmla="*/ 60812 w 1079359"/>
                <a:gd name="connsiteY4" fmla="*/ 0 h 2555401"/>
                <a:gd name="connsiteX0" fmla="*/ 212162 w 1079359"/>
                <a:gd name="connsiteY0" fmla="*/ 184374 h 2489141"/>
                <a:gd name="connsiteX1" fmla="*/ 1079359 w 1079359"/>
                <a:gd name="connsiteY1" fmla="*/ 0 h 2489141"/>
                <a:gd name="connsiteX2" fmla="*/ 1079359 w 1079359"/>
                <a:gd name="connsiteY2" fmla="*/ 2489141 h 2489141"/>
                <a:gd name="connsiteX3" fmla="*/ 0 w 1079359"/>
                <a:gd name="connsiteY3" fmla="*/ 2318814 h 2489141"/>
                <a:gd name="connsiteX4" fmla="*/ 212162 w 1079359"/>
                <a:gd name="connsiteY4" fmla="*/ 184374 h 2489141"/>
                <a:gd name="connsiteX0" fmla="*/ 22975 w 1079359"/>
                <a:gd name="connsiteY0" fmla="*/ 47665 h 2489141"/>
                <a:gd name="connsiteX1" fmla="*/ 1079359 w 1079359"/>
                <a:gd name="connsiteY1" fmla="*/ 0 h 2489141"/>
                <a:gd name="connsiteX2" fmla="*/ 1079359 w 1079359"/>
                <a:gd name="connsiteY2" fmla="*/ 2489141 h 2489141"/>
                <a:gd name="connsiteX3" fmla="*/ 0 w 1079359"/>
                <a:gd name="connsiteY3" fmla="*/ 2318814 h 2489141"/>
                <a:gd name="connsiteX4" fmla="*/ 22975 w 1079359"/>
                <a:gd name="connsiteY4" fmla="*/ 47665 h 248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9359" h="2489141">
                  <a:moveTo>
                    <a:pt x="22975" y="47665"/>
                  </a:moveTo>
                  <a:lnTo>
                    <a:pt x="1079359" y="0"/>
                  </a:lnTo>
                  <a:lnTo>
                    <a:pt x="1079359" y="2489141"/>
                  </a:lnTo>
                  <a:lnTo>
                    <a:pt x="0" y="2318814"/>
                  </a:lnTo>
                  <a:lnTo>
                    <a:pt x="22975" y="47665"/>
                  </a:lnTo>
                  <a:close/>
                </a:path>
              </a:pathLst>
            </a:custGeom>
            <a:blipFill dpi="0" rotWithShape="1">
              <a:blip r:embed="rId8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  <a:scene3d>
              <a:camera prst="orthographicFront">
                <a:rot lat="0" lon="20099993" rev="0"/>
              </a:camera>
              <a:lightRig rig="threePt" dir="t"/>
            </a:scene3d>
            <a:sp3d extrusionH="19050">
              <a:extrusionClr>
                <a:schemeClr val="tx1"/>
              </a:extrusionClr>
              <a:contourClr>
                <a:schemeClr val="bg1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E6970D90-2D79-4273-9EC6-EE81F19FE3F9}"/>
                </a:ext>
              </a:extLst>
            </p:cNvPr>
            <p:cNvSpPr/>
            <p:nvPr/>
          </p:nvSpPr>
          <p:spPr>
            <a:xfrm>
              <a:off x="10613036" y="1214203"/>
              <a:ext cx="14990" cy="3312827"/>
            </a:xfrm>
            <a:custGeom>
              <a:avLst/>
              <a:gdLst>
                <a:gd name="connsiteX0" fmla="*/ 0 w 14990"/>
                <a:gd name="connsiteY0" fmla="*/ 0 h 3312827"/>
                <a:gd name="connsiteX1" fmla="*/ 14990 w 14990"/>
                <a:gd name="connsiteY1" fmla="*/ 3312827 h 33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990" h="3312827">
                  <a:moveTo>
                    <a:pt x="0" y="0"/>
                  </a:moveTo>
                  <a:cubicBezTo>
                    <a:pt x="4997" y="1104276"/>
                    <a:pt x="9993" y="2208551"/>
                    <a:pt x="14990" y="3312827"/>
                  </a:cubicBez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9" name="RIGHT DOOR OPEN Rectangle 17">
            <a:extLst>
              <a:ext uri="{FF2B5EF4-FFF2-40B4-BE49-F238E27FC236}">
                <a16:creationId xmlns:a16="http://schemas.microsoft.com/office/drawing/2014/main" id="{516F0C01-22BC-49C6-95D4-A44BFFC398DF}"/>
              </a:ext>
            </a:extLst>
          </p:cNvPr>
          <p:cNvSpPr/>
          <p:nvPr/>
        </p:nvSpPr>
        <p:spPr>
          <a:xfrm flipH="1">
            <a:off x="10585540" y="2738403"/>
            <a:ext cx="1420422" cy="4055190"/>
          </a:xfrm>
          <a:custGeom>
            <a:avLst/>
            <a:gdLst>
              <a:gd name="connsiteX0" fmla="*/ 0 w 1409335"/>
              <a:gd name="connsiteY0" fmla="*/ 0 h 3083984"/>
              <a:gd name="connsiteX1" fmla="*/ 1409335 w 1409335"/>
              <a:gd name="connsiteY1" fmla="*/ 0 h 3083984"/>
              <a:gd name="connsiteX2" fmla="*/ 1409335 w 1409335"/>
              <a:gd name="connsiteY2" fmla="*/ 3083984 h 3083984"/>
              <a:gd name="connsiteX3" fmla="*/ 0 w 1409335"/>
              <a:gd name="connsiteY3" fmla="*/ 3083984 h 3083984"/>
              <a:gd name="connsiteX4" fmla="*/ 0 w 1409335"/>
              <a:gd name="connsiteY4" fmla="*/ 0 h 3083984"/>
              <a:gd name="connsiteX0" fmla="*/ 11875 w 1409335"/>
              <a:gd name="connsiteY0" fmla="*/ 0 h 3262114"/>
              <a:gd name="connsiteX1" fmla="*/ 1409335 w 1409335"/>
              <a:gd name="connsiteY1" fmla="*/ 178130 h 3262114"/>
              <a:gd name="connsiteX2" fmla="*/ 1409335 w 1409335"/>
              <a:gd name="connsiteY2" fmla="*/ 3262114 h 3262114"/>
              <a:gd name="connsiteX3" fmla="*/ 0 w 1409335"/>
              <a:gd name="connsiteY3" fmla="*/ 3262114 h 3262114"/>
              <a:gd name="connsiteX4" fmla="*/ 11875 w 1409335"/>
              <a:gd name="connsiteY4" fmla="*/ 0 h 3262114"/>
              <a:gd name="connsiteX0" fmla="*/ 1143 w 1398603"/>
              <a:gd name="connsiteY0" fmla="*/ 0 h 3487745"/>
              <a:gd name="connsiteX1" fmla="*/ 1398603 w 1398603"/>
              <a:gd name="connsiteY1" fmla="*/ 178130 h 3487745"/>
              <a:gd name="connsiteX2" fmla="*/ 1398603 w 1398603"/>
              <a:gd name="connsiteY2" fmla="*/ 3262114 h 3487745"/>
              <a:gd name="connsiteX3" fmla="*/ 1143 w 1398603"/>
              <a:gd name="connsiteY3" fmla="*/ 3487745 h 3487745"/>
              <a:gd name="connsiteX4" fmla="*/ 1143 w 1398603"/>
              <a:gd name="connsiteY4" fmla="*/ 0 h 3487745"/>
              <a:gd name="connsiteX0" fmla="*/ 1143 w 1398603"/>
              <a:gd name="connsiteY0" fmla="*/ 0 h 3611386"/>
              <a:gd name="connsiteX1" fmla="*/ 1398603 w 1398603"/>
              <a:gd name="connsiteY1" fmla="*/ 301771 h 3611386"/>
              <a:gd name="connsiteX2" fmla="*/ 1398603 w 1398603"/>
              <a:gd name="connsiteY2" fmla="*/ 3385755 h 3611386"/>
              <a:gd name="connsiteX3" fmla="*/ 1143 w 1398603"/>
              <a:gd name="connsiteY3" fmla="*/ 3611386 h 3611386"/>
              <a:gd name="connsiteX4" fmla="*/ 1143 w 1398603"/>
              <a:gd name="connsiteY4" fmla="*/ 0 h 3611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8603" h="3611386">
                <a:moveTo>
                  <a:pt x="1143" y="0"/>
                </a:moveTo>
                <a:lnTo>
                  <a:pt x="1398603" y="301771"/>
                </a:lnTo>
                <a:lnTo>
                  <a:pt x="1398603" y="3385755"/>
                </a:lnTo>
                <a:lnTo>
                  <a:pt x="1143" y="3611386"/>
                </a:lnTo>
                <a:cubicBezTo>
                  <a:pt x="5101" y="2524015"/>
                  <a:pt x="-2815" y="1087371"/>
                  <a:pt x="1143" y="0"/>
                </a:cubicBezTo>
                <a:close/>
              </a:path>
            </a:pathLst>
          </a:custGeom>
          <a:blipFill dpi="0" rotWithShape="1"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scene3d>
            <a:camera prst="orthographicFront">
              <a:rot lat="0" lon="3899935" rev="0"/>
            </a:camera>
            <a:lightRig rig="threePt" dir="t"/>
          </a:scene3d>
          <a:sp3d extrusionH="101600">
            <a:extrusionClr>
              <a:schemeClr val="tx1">
                <a:lumMod val="85000"/>
                <a:lumOff val="1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pic>
        <p:nvPicPr>
          <p:cNvPr id="20" name="RIGHT KEY 2 GLOW Picture 19">
            <a:extLst>
              <a:ext uri="{FF2B5EF4-FFF2-40B4-BE49-F238E27FC236}">
                <a16:creationId xmlns:a16="http://schemas.microsoft.com/office/drawing/2014/main" id="{AE19137D-AD0D-400A-875E-C354041F4A68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duotone>
              <a:prstClr val="black"/>
              <a:srgbClr val="FF0000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5400000">
            <a:off x="10727618" y="2046997"/>
            <a:ext cx="665448" cy="298929"/>
          </a:xfrm>
          <a:prstGeom prst="rect">
            <a:avLst/>
          </a:prstGeom>
          <a:effectLst>
            <a:glow rad="101600">
              <a:srgbClr val="FF0000">
                <a:alpha val="40000"/>
              </a:srgbClr>
            </a:glow>
          </a:effectLst>
        </p:spPr>
      </p:pic>
      <p:pic>
        <p:nvPicPr>
          <p:cNvPr id="16" name="RIGHT  KEY 1 Picture 15">
            <a:extLst>
              <a:ext uri="{FF2B5EF4-FFF2-40B4-BE49-F238E27FC236}">
                <a16:creationId xmlns:a16="http://schemas.microsoft.com/office/drawing/2014/main" id="{3ED66F8C-70D5-43ED-9CBA-A8D206F4F49F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5400000">
            <a:off x="10716678" y="2046997"/>
            <a:ext cx="665448" cy="298929"/>
          </a:xfrm>
          <a:prstGeom prst="rect">
            <a:avLst/>
          </a:prstGeom>
          <a:effectLst>
            <a:outerShdw blurRad="63500" dist="63500" dir="2700000" sx="101000" sy="101000" algn="tl" rotWithShape="0">
              <a:prstClr val="black">
                <a:alpha val="91000"/>
              </a:prstClr>
            </a:outerShdw>
          </a:effectLst>
        </p:spPr>
      </p:pic>
      <p:sp>
        <p:nvSpPr>
          <p:cNvPr id="24" name="Isosceles Triangle 23">
            <a:extLst>
              <a:ext uri="{FF2B5EF4-FFF2-40B4-BE49-F238E27FC236}">
                <a16:creationId xmlns:a16="http://schemas.microsoft.com/office/drawing/2014/main" id="{89298DB5-A408-4EE4-B697-57B5EEFE033A}"/>
              </a:ext>
            </a:extLst>
          </p:cNvPr>
          <p:cNvSpPr/>
          <p:nvPr/>
        </p:nvSpPr>
        <p:spPr>
          <a:xfrm rot="5738753" flipH="1">
            <a:off x="10973684" y="1534606"/>
            <a:ext cx="45719" cy="189636"/>
          </a:xfrm>
          <a:prstGeom prst="triangle">
            <a:avLst/>
          </a:prstGeom>
          <a:solidFill>
            <a:srgbClr val="2928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BBBA4BAB-4C04-409E-9C93-6C5C866356D3}"/>
              </a:ext>
            </a:extLst>
          </p:cNvPr>
          <p:cNvSpPr/>
          <p:nvPr/>
        </p:nvSpPr>
        <p:spPr>
          <a:xfrm>
            <a:off x="11035975" y="1604348"/>
            <a:ext cx="23745" cy="331470"/>
          </a:xfrm>
          <a:custGeom>
            <a:avLst/>
            <a:gdLst>
              <a:gd name="connsiteX0" fmla="*/ 0 w 23745"/>
              <a:gd name="connsiteY0" fmla="*/ 0 h 331470"/>
              <a:gd name="connsiteX1" fmla="*/ 22860 w 23745"/>
              <a:gd name="connsiteY1" fmla="*/ 205740 h 331470"/>
              <a:gd name="connsiteX2" fmla="*/ 22860 w 23745"/>
              <a:gd name="connsiteY2" fmla="*/ 331470 h 331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745" h="331470">
                <a:moveTo>
                  <a:pt x="0" y="0"/>
                </a:moveTo>
                <a:cubicBezTo>
                  <a:pt x="6346" y="50766"/>
                  <a:pt x="20631" y="158938"/>
                  <a:pt x="22860" y="205740"/>
                </a:cubicBezTo>
                <a:cubicBezTo>
                  <a:pt x="24853" y="247603"/>
                  <a:pt x="22860" y="289560"/>
                  <a:pt x="22860" y="331470"/>
                </a:cubicBezTo>
              </a:path>
            </a:pathLst>
          </a:custGeom>
          <a:noFill/>
          <a:ln>
            <a:solidFill>
              <a:srgbClr val="907A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26" name="RIGHT KEY 2 GLOW Picture 19">
            <a:extLst>
              <a:ext uri="{FF2B5EF4-FFF2-40B4-BE49-F238E27FC236}">
                <a16:creationId xmlns:a16="http://schemas.microsoft.com/office/drawing/2014/main" id="{8C706F6B-4C36-453E-AEEE-788F089DAB10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duotone>
              <a:prstClr val="black"/>
              <a:srgbClr val="EF8E53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5400000">
            <a:off x="522345" y="2270001"/>
            <a:ext cx="665448" cy="298929"/>
          </a:xfrm>
          <a:prstGeom prst="rect">
            <a:avLst/>
          </a:prstGeom>
          <a:effectLst>
            <a:glow rad="101600">
              <a:srgbClr val="FFC000">
                <a:alpha val="40000"/>
              </a:srgbClr>
            </a:glow>
          </a:effectLst>
        </p:spPr>
      </p:pic>
      <p:pic>
        <p:nvPicPr>
          <p:cNvPr id="27" name="RIGHT  KEY 1 Picture 15">
            <a:extLst>
              <a:ext uri="{FF2B5EF4-FFF2-40B4-BE49-F238E27FC236}">
                <a16:creationId xmlns:a16="http://schemas.microsoft.com/office/drawing/2014/main" id="{F1C8DF57-4DFA-4949-A2AD-AFE247A6162D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5400000">
            <a:off x="515172" y="2275221"/>
            <a:ext cx="665448" cy="298929"/>
          </a:xfrm>
          <a:prstGeom prst="rect">
            <a:avLst/>
          </a:prstGeom>
          <a:effectLst>
            <a:outerShdw blurRad="63500" dist="63500" dir="2700000" sx="101000" sy="101000" algn="tl" rotWithShape="0">
              <a:prstClr val="black">
                <a:alpha val="91000"/>
              </a:prstClr>
            </a:outerShdw>
          </a:effectLst>
        </p:spPr>
      </p:pic>
      <p:sp>
        <p:nvSpPr>
          <p:cNvPr id="28" name="Isosceles Triangle 27">
            <a:extLst>
              <a:ext uri="{FF2B5EF4-FFF2-40B4-BE49-F238E27FC236}">
                <a16:creationId xmlns:a16="http://schemas.microsoft.com/office/drawing/2014/main" id="{23F5F79F-489A-464B-9F59-F72B4E27F752}"/>
              </a:ext>
            </a:extLst>
          </p:cNvPr>
          <p:cNvSpPr/>
          <p:nvPr/>
        </p:nvSpPr>
        <p:spPr>
          <a:xfrm rot="5738753" flipH="1">
            <a:off x="768411" y="1757610"/>
            <a:ext cx="45719" cy="189636"/>
          </a:xfrm>
          <a:prstGeom prst="triangle">
            <a:avLst/>
          </a:prstGeom>
          <a:solidFill>
            <a:srgbClr val="5451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37753656-89DB-4BE3-88FD-97DD8E15582B}"/>
              </a:ext>
            </a:extLst>
          </p:cNvPr>
          <p:cNvSpPr/>
          <p:nvPr/>
        </p:nvSpPr>
        <p:spPr>
          <a:xfrm>
            <a:off x="830702" y="1827352"/>
            <a:ext cx="23745" cy="331470"/>
          </a:xfrm>
          <a:custGeom>
            <a:avLst/>
            <a:gdLst>
              <a:gd name="connsiteX0" fmla="*/ 0 w 23745"/>
              <a:gd name="connsiteY0" fmla="*/ 0 h 331470"/>
              <a:gd name="connsiteX1" fmla="*/ 22860 w 23745"/>
              <a:gd name="connsiteY1" fmla="*/ 205740 h 331470"/>
              <a:gd name="connsiteX2" fmla="*/ 22860 w 23745"/>
              <a:gd name="connsiteY2" fmla="*/ 331470 h 331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745" h="331470">
                <a:moveTo>
                  <a:pt x="0" y="0"/>
                </a:moveTo>
                <a:cubicBezTo>
                  <a:pt x="6346" y="50766"/>
                  <a:pt x="20631" y="158938"/>
                  <a:pt x="22860" y="205740"/>
                </a:cubicBezTo>
                <a:cubicBezTo>
                  <a:pt x="24853" y="247603"/>
                  <a:pt x="22860" y="289560"/>
                  <a:pt x="22860" y="331470"/>
                </a:cubicBezTo>
              </a:path>
            </a:pathLst>
          </a:custGeom>
          <a:noFill/>
          <a:ln>
            <a:solidFill>
              <a:srgbClr val="907A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31" name="RIGHT KEY 2 GLOW Picture 19">
            <a:extLst>
              <a:ext uri="{FF2B5EF4-FFF2-40B4-BE49-F238E27FC236}">
                <a16:creationId xmlns:a16="http://schemas.microsoft.com/office/drawing/2014/main" id="{CA689CE7-1BC2-4700-962F-2AFAD2560A6F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5400000">
            <a:off x="4507489" y="5062699"/>
            <a:ext cx="665448" cy="298929"/>
          </a:xfrm>
          <a:prstGeom prst="rect">
            <a:avLst/>
          </a:prstGeom>
          <a:effectLst>
            <a:glow rad="101600">
              <a:schemeClr val="accent6">
                <a:satMod val="175000"/>
                <a:alpha val="40000"/>
              </a:schemeClr>
            </a:glow>
          </a:effectLst>
        </p:spPr>
      </p:pic>
      <p:pic>
        <p:nvPicPr>
          <p:cNvPr id="32" name="RIGHT  KEY 1 Picture 15">
            <a:extLst>
              <a:ext uri="{FF2B5EF4-FFF2-40B4-BE49-F238E27FC236}">
                <a16:creationId xmlns:a16="http://schemas.microsoft.com/office/drawing/2014/main" id="{F79FAFD7-B075-4B8E-B6C7-E7A9DC15E068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5400000">
            <a:off x="4498070" y="5056689"/>
            <a:ext cx="665448" cy="298929"/>
          </a:xfrm>
          <a:prstGeom prst="rect">
            <a:avLst/>
          </a:prstGeom>
          <a:effectLst>
            <a:outerShdw blurRad="63500" dist="63500" dir="2700000" sx="101000" sy="101000" algn="tl" rotWithShape="0">
              <a:prstClr val="black">
                <a:alpha val="91000"/>
              </a:prstClr>
            </a:outerShdw>
          </a:effectLst>
        </p:spPr>
      </p:pic>
      <p:sp>
        <p:nvSpPr>
          <p:cNvPr id="33" name="Isosceles Triangle 32">
            <a:extLst>
              <a:ext uri="{FF2B5EF4-FFF2-40B4-BE49-F238E27FC236}">
                <a16:creationId xmlns:a16="http://schemas.microsoft.com/office/drawing/2014/main" id="{24420A26-D743-41E0-9E4C-35551B5F7272}"/>
              </a:ext>
            </a:extLst>
          </p:cNvPr>
          <p:cNvSpPr/>
          <p:nvPr/>
        </p:nvSpPr>
        <p:spPr>
          <a:xfrm rot="5738753" flipH="1">
            <a:off x="4751779" y="4548348"/>
            <a:ext cx="56853" cy="183118"/>
          </a:xfrm>
          <a:prstGeom prst="triangle">
            <a:avLst/>
          </a:prstGeom>
          <a:solidFill>
            <a:srgbClr val="2928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582E3BFE-BE52-405A-8F2B-004E631A7FF1}"/>
              </a:ext>
            </a:extLst>
          </p:cNvPr>
          <p:cNvSpPr/>
          <p:nvPr/>
        </p:nvSpPr>
        <p:spPr>
          <a:xfrm>
            <a:off x="4815846" y="4620050"/>
            <a:ext cx="23745" cy="331470"/>
          </a:xfrm>
          <a:custGeom>
            <a:avLst/>
            <a:gdLst>
              <a:gd name="connsiteX0" fmla="*/ 0 w 23745"/>
              <a:gd name="connsiteY0" fmla="*/ 0 h 331470"/>
              <a:gd name="connsiteX1" fmla="*/ 22860 w 23745"/>
              <a:gd name="connsiteY1" fmla="*/ 205740 h 331470"/>
              <a:gd name="connsiteX2" fmla="*/ 22860 w 23745"/>
              <a:gd name="connsiteY2" fmla="*/ 331470 h 331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745" h="331470">
                <a:moveTo>
                  <a:pt x="0" y="0"/>
                </a:moveTo>
                <a:cubicBezTo>
                  <a:pt x="6346" y="50766"/>
                  <a:pt x="20631" y="158938"/>
                  <a:pt x="22860" y="205740"/>
                </a:cubicBezTo>
                <a:cubicBezTo>
                  <a:pt x="24853" y="247603"/>
                  <a:pt x="22860" y="289560"/>
                  <a:pt x="22860" y="331470"/>
                </a:cubicBezTo>
              </a:path>
            </a:pathLst>
          </a:custGeom>
          <a:noFill/>
          <a:ln>
            <a:solidFill>
              <a:srgbClr val="907A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3" name="BIG TEXT SCROLL 2 Vertical Scroll 411">
            <a:extLst>
              <a:ext uri="{FF2B5EF4-FFF2-40B4-BE49-F238E27FC236}">
                <a16:creationId xmlns:a16="http://schemas.microsoft.com/office/drawing/2014/main" id="{7FCDC32A-6779-45FB-A34D-242C12A3B668}"/>
              </a:ext>
            </a:extLst>
          </p:cNvPr>
          <p:cNvSpPr/>
          <p:nvPr/>
        </p:nvSpPr>
        <p:spPr>
          <a:xfrm rot="21287425">
            <a:off x="3258578" y="1903260"/>
            <a:ext cx="1911292" cy="2438296"/>
          </a:xfrm>
          <a:prstGeom prst="verticalScroll">
            <a:avLst>
              <a:gd name="adj" fmla="val 5654"/>
            </a:avLst>
          </a:prstGeom>
          <a:solidFill>
            <a:srgbClr val="FFCC99"/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" rIns="54000" rtlCol="0" anchor="ctr"/>
          <a:lstStyle/>
          <a:p>
            <a:pPr algn="ctr">
              <a:spcAft>
                <a:spcPts val="600"/>
              </a:spcAft>
            </a:pPr>
            <a:r>
              <a:rPr lang="en-GB" sz="1100" b="1" dirty="0">
                <a:solidFill>
                  <a:srgbClr val="5E5642"/>
                </a:solidFill>
                <a:latin typeface="Comic Sans MS" panose="030F0702030302020204" pitchFamily="66" charset="0"/>
              </a:rPr>
              <a:t>SO….WHICH OF THESE DOORS WILL BE YOUR FIRST?  IT’S TIME NOW TO DECIDE</a:t>
            </a:r>
          </a:p>
          <a:p>
            <a:pPr algn="ctr"/>
            <a:r>
              <a:rPr lang="en-GB" sz="1100" b="1" dirty="0">
                <a:solidFill>
                  <a:srgbClr val="5E5642"/>
                </a:solidFill>
                <a:latin typeface="Comic Sans MS" panose="030F0702030302020204" pitchFamily="66" charset="0"/>
              </a:rPr>
              <a:t>CLICK ON THE KEY ON EACH DOOR’S WALL AND LET COLOUR BE YOUR GUIDE</a:t>
            </a:r>
          </a:p>
          <a:p>
            <a:pPr algn="ctr"/>
            <a:r>
              <a:rPr lang="en-GB" sz="1050" b="1" dirty="0">
                <a:solidFill>
                  <a:srgbClr val="5E5642"/>
                </a:solidFill>
                <a:latin typeface="Comic Sans MS" panose="030F0702030302020204" pitchFamily="66" charset="0"/>
              </a:rPr>
              <a:t>(When the door has opened, click in the corridor)</a:t>
            </a:r>
          </a:p>
        </p:txBody>
      </p:sp>
      <p:grpSp>
        <p:nvGrpSpPr>
          <p:cNvPr id="35" name="SMALL SCROLL 3">
            <a:extLst>
              <a:ext uri="{FF2B5EF4-FFF2-40B4-BE49-F238E27FC236}">
                <a16:creationId xmlns:a16="http://schemas.microsoft.com/office/drawing/2014/main" id="{DF75A95F-C417-4EA3-BCC9-E1637F5E1FD3}"/>
              </a:ext>
            </a:extLst>
          </p:cNvPr>
          <p:cNvGrpSpPr/>
          <p:nvPr/>
        </p:nvGrpSpPr>
        <p:grpSpPr>
          <a:xfrm rot="21193112">
            <a:off x="4188366" y="5852363"/>
            <a:ext cx="932517" cy="184022"/>
            <a:chOff x="12453710" y="2558353"/>
            <a:chExt cx="1322387" cy="294562"/>
          </a:xfrm>
        </p:grpSpPr>
        <p:pic>
          <p:nvPicPr>
            <p:cNvPr id="36" name="Picture 4">
              <a:extLst>
                <a:ext uri="{FF2B5EF4-FFF2-40B4-BE49-F238E27FC236}">
                  <a16:creationId xmlns:a16="http://schemas.microsoft.com/office/drawing/2014/main" id="{C02C1556-8199-4F51-9B52-25C3B7D8026B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1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t="-4"/>
            <a:stretch/>
          </p:blipFill>
          <p:spPr bwMode="auto">
            <a:xfrm>
              <a:off x="12453710" y="2558353"/>
              <a:ext cx="1322387" cy="28234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F32B6CF9-6869-4C6D-886A-78B0B4F82623}"/>
                </a:ext>
              </a:extLst>
            </p:cNvPr>
            <p:cNvGrpSpPr/>
            <p:nvPr/>
          </p:nvGrpSpPr>
          <p:grpSpPr>
            <a:xfrm>
              <a:off x="12676483" y="2578608"/>
              <a:ext cx="837194" cy="274307"/>
              <a:chOff x="12676483" y="2578608"/>
              <a:chExt cx="837194" cy="274307"/>
            </a:xfrm>
          </p:grpSpPr>
          <p:sp>
            <p:nvSpPr>
              <p:cNvPr id="38" name="Rectangle 37">
                <a:extLst>
                  <a:ext uri="{FF2B5EF4-FFF2-40B4-BE49-F238E27FC236}">
                    <a16:creationId xmlns:a16="http://schemas.microsoft.com/office/drawing/2014/main" id="{62D7EB7F-944D-4565-80B1-57F76650471A}"/>
                  </a:ext>
                </a:extLst>
              </p:cNvPr>
              <p:cNvSpPr/>
              <p:nvPr/>
            </p:nvSpPr>
            <p:spPr>
              <a:xfrm>
                <a:off x="12713060" y="2578608"/>
                <a:ext cx="749956" cy="112866"/>
              </a:xfrm>
              <a:prstGeom prst="rect">
                <a:avLst/>
              </a:prstGeom>
              <a:solidFill>
                <a:srgbClr val="F9B67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39" name="Straight Connector 38">
                <a:extLst>
                  <a:ext uri="{FF2B5EF4-FFF2-40B4-BE49-F238E27FC236}">
                    <a16:creationId xmlns:a16="http://schemas.microsoft.com/office/drawing/2014/main" id="{CE50F27F-DA8B-4638-A8EB-BC58757B2E16}"/>
                  </a:ext>
                </a:extLst>
              </p:cNvPr>
              <p:cNvCxnSpPr/>
              <p:nvPr/>
            </p:nvCxnSpPr>
            <p:spPr>
              <a:xfrm flipV="1">
                <a:off x="12676483" y="2840699"/>
                <a:ext cx="837194" cy="12216"/>
              </a:xfrm>
              <a:prstGeom prst="line">
                <a:avLst/>
              </a:prstGeom>
              <a:ln w="28575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 useBgFill="1">
        <p:nvSpPr>
          <p:cNvPr id="11" name="COVER LEFT Freeform: Shape 10">
            <a:hlinkHover r:id="" action="ppaction://noaction">
              <a:snd r:embed="rId12" name="chimes.wav"/>
            </a:hlinkHover>
            <a:extLst>
              <a:ext uri="{FF2B5EF4-FFF2-40B4-BE49-F238E27FC236}">
                <a16:creationId xmlns:a16="http://schemas.microsoft.com/office/drawing/2014/main" id="{012AD409-B784-4A1F-9DD0-7D1240160683}"/>
              </a:ext>
            </a:extLst>
          </p:cNvPr>
          <p:cNvSpPr/>
          <p:nvPr/>
        </p:nvSpPr>
        <p:spPr>
          <a:xfrm>
            <a:off x="445770" y="1661501"/>
            <a:ext cx="766031" cy="1215994"/>
          </a:xfrm>
          <a:custGeom>
            <a:avLst/>
            <a:gdLst>
              <a:gd name="connsiteX0" fmla="*/ 597184 w 962944"/>
              <a:gd name="connsiteY0" fmla="*/ 91440 h 1451610"/>
              <a:gd name="connsiteX1" fmla="*/ 517174 w 962944"/>
              <a:gd name="connsiteY1" fmla="*/ 11430 h 1451610"/>
              <a:gd name="connsiteX2" fmla="*/ 471454 w 962944"/>
              <a:gd name="connsiteY2" fmla="*/ 0 h 1451610"/>
              <a:gd name="connsiteX3" fmla="*/ 334294 w 962944"/>
              <a:gd name="connsiteY3" fmla="*/ 11430 h 1451610"/>
              <a:gd name="connsiteX4" fmla="*/ 265714 w 962944"/>
              <a:gd name="connsiteY4" fmla="*/ 34290 h 1451610"/>
              <a:gd name="connsiteX5" fmla="*/ 242854 w 962944"/>
              <a:gd name="connsiteY5" fmla="*/ 68580 h 1451610"/>
              <a:gd name="connsiteX6" fmla="*/ 231424 w 962944"/>
              <a:gd name="connsiteY6" fmla="*/ 114300 h 1451610"/>
              <a:gd name="connsiteX7" fmla="*/ 219994 w 962944"/>
              <a:gd name="connsiteY7" fmla="*/ 148590 h 1451610"/>
              <a:gd name="connsiteX8" fmla="*/ 208564 w 962944"/>
              <a:gd name="connsiteY8" fmla="*/ 194310 h 1451610"/>
              <a:gd name="connsiteX9" fmla="*/ 139984 w 962944"/>
              <a:gd name="connsiteY9" fmla="*/ 285750 h 1451610"/>
              <a:gd name="connsiteX10" fmla="*/ 94264 w 962944"/>
              <a:gd name="connsiteY10" fmla="*/ 320040 h 1451610"/>
              <a:gd name="connsiteX11" fmla="*/ 59974 w 962944"/>
              <a:gd name="connsiteY11" fmla="*/ 411480 h 1451610"/>
              <a:gd name="connsiteX12" fmla="*/ 37114 w 962944"/>
              <a:gd name="connsiteY12" fmla="*/ 525780 h 1451610"/>
              <a:gd name="connsiteX13" fmla="*/ 37114 w 962944"/>
              <a:gd name="connsiteY13" fmla="*/ 708660 h 1451610"/>
              <a:gd name="connsiteX14" fmla="*/ 14254 w 962944"/>
              <a:gd name="connsiteY14" fmla="*/ 765810 h 1451610"/>
              <a:gd name="connsiteX15" fmla="*/ 25684 w 962944"/>
              <a:gd name="connsiteY15" fmla="*/ 822960 h 1451610"/>
              <a:gd name="connsiteX16" fmla="*/ 14254 w 962944"/>
              <a:gd name="connsiteY16" fmla="*/ 1062990 h 1451610"/>
              <a:gd name="connsiteX17" fmla="*/ 37114 w 962944"/>
              <a:gd name="connsiteY17" fmla="*/ 1097280 h 1451610"/>
              <a:gd name="connsiteX18" fmla="*/ 48544 w 962944"/>
              <a:gd name="connsiteY18" fmla="*/ 1165860 h 1451610"/>
              <a:gd name="connsiteX19" fmla="*/ 59974 w 962944"/>
              <a:gd name="connsiteY19" fmla="*/ 1291590 h 1451610"/>
              <a:gd name="connsiteX20" fmla="*/ 208564 w 962944"/>
              <a:gd name="connsiteY20" fmla="*/ 1360170 h 1451610"/>
              <a:gd name="connsiteX21" fmla="*/ 254284 w 962944"/>
              <a:gd name="connsiteY21" fmla="*/ 1383030 h 1451610"/>
              <a:gd name="connsiteX22" fmla="*/ 300004 w 962944"/>
              <a:gd name="connsiteY22" fmla="*/ 1428750 h 1451610"/>
              <a:gd name="connsiteX23" fmla="*/ 505744 w 962944"/>
              <a:gd name="connsiteY23" fmla="*/ 1451610 h 1451610"/>
              <a:gd name="connsiteX24" fmla="*/ 551464 w 962944"/>
              <a:gd name="connsiteY24" fmla="*/ 1440180 h 1451610"/>
              <a:gd name="connsiteX25" fmla="*/ 642904 w 962944"/>
              <a:gd name="connsiteY25" fmla="*/ 1383030 h 1451610"/>
              <a:gd name="connsiteX26" fmla="*/ 665764 w 962944"/>
              <a:gd name="connsiteY26" fmla="*/ 1348740 h 1451610"/>
              <a:gd name="connsiteX27" fmla="*/ 722914 w 962944"/>
              <a:gd name="connsiteY27" fmla="*/ 1314450 h 1451610"/>
              <a:gd name="connsiteX28" fmla="*/ 757204 w 962944"/>
              <a:gd name="connsiteY28" fmla="*/ 1280160 h 1451610"/>
              <a:gd name="connsiteX29" fmla="*/ 791494 w 962944"/>
              <a:gd name="connsiteY29" fmla="*/ 1211580 h 1451610"/>
              <a:gd name="connsiteX30" fmla="*/ 837214 w 962944"/>
              <a:gd name="connsiteY30" fmla="*/ 1177290 h 1451610"/>
              <a:gd name="connsiteX31" fmla="*/ 905794 w 962944"/>
              <a:gd name="connsiteY31" fmla="*/ 1120140 h 1451610"/>
              <a:gd name="connsiteX32" fmla="*/ 928654 w 962944"/>
              <a:gd name="connsiteY32" fmla="*/ 1085850 h 1451610"/>
              <a:gd name="connsiteX33" fmla="*/ 951514 w 962944"/>
              <a:gd name="connsiteY33" fmla="*/ 800100 h 1451610"/>
              <a:gd name="connsiteX34" fmla="*/ 962944 w 962944"/>
              <a:gd name="connsiteY34" fmla="*/ 731520 h 1451610"/>
              <a:gd name="connsiteX35" fmla="*/ 928654 w 962944"/>
              <a:gd name="connsiteY35" fmla="*/ 480060 h 1451610"/>
              <a:gd name="connsiteX36" fmla="*/ 905794 w 962944"/>
              <a:gd name="connsiteY36" fmla="*/ 445770 h 1451610"/>
              <a:gd name="connsiteX37" fmla="*/ 860074 w 962944"/>
              <a:gd name="connsiteY37" fmla="*/ 422910 h 1451610"/>
              <a:gd name="connsiteX38" fmla="*/ 825784 w 962944"/>
              <a:gd name="connsiteY38" fmla="*/ 354330 h 1451610"/>
              <a:gd name="connsiteX39" fmla="*/ 791494 w 962944"/>
              <a:gd name="connsiteY39" fmla="*/ 320040 h 1451610"/>
              <a:gd name="connsiteX40" fmla="*/ 722914 w 962944"/>
              <a:gd name="connsiteY40" fmla="*/ 251460 h 1451610"/>
              <a:gd name="connsiteX41" fmla="*/ 654334 w 962944"/>
              <a:gd name="connsiteY41" fmla="*/ 205740 h 1451610"/>
              <a:gd name="connsiteX42" fmla="*/ 620044 w 962944"/>
              <a:gd name="connsiteY42" fmla="*/ 182880 h 1451610"/>
              <a:gd name="connsiteX43" fmla="*/ 597184 w 962944"/>
              <a:gd name="connsiteY43" fmla="*/ 91440 h 1451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62944" h="1451610">
                <a:moveTo>
                  <a:pt x="597184" y="91440"/>
                </a:moveTo>
                <a:cubicBezTo>
                  <a:pt x="580039" y="62865"/>
                  <a:pt x="555940" y="28044"/>
                  <a:pt x="517174" y="11430"/>
                </a:cubicBezTo>
                <a:cubicBezTo>
                  <a:pt x="502735" y="5242"/>
                  <a:pt x="486694" y="3810"/>
                  <a:pt x="471454" y="0"/>
                </a:cubicBezTo>
                <a:cubicBezTo>
                  <a:pt x="425734" y="3810"/>
                  <a:pt x="379548" y="3888"/>
                  <a:pt x="334294" y="11430"/>
                </a:cubicBezTo>
                <a:cubicBezTo>
                  <a:pt x="310525" y="15391"/>
                  <a:pt x="265714" y="34290"/>
                  <a:pt x="265714" y="34290"/>
                </a:cubicBezTo>
                <a:cubicBezTo>
                  <a:pt x="258094" y="45720"/>
                  <a:pt x="248265" y="55954"/>
                  <a:pt x="242854" y="68580"/>
                </a:cubicBezTo>
                <a:cubicBezTo>
                  <a:pt x="236666" y="83019"/>
                  <a:pt x="235740" y="99195"/>
                  <a:pt x="231424" y="114300"/>
                </a:cubicBezTo>
                <a:cubicBezTo>
                  <a:pt x="228114" y="125885"/>
                  <a:pt x="223304" y="137005"/>
                  <a:pt x="219994" y="148590"/>
                </a:cubicBezTo>
                <a:cubicBezTo>
                  <a:pt x="215678" y="163695"/>
                  <a:pt x="214944" y="179955"/>
                  <a:pt x="208564" y="194310"/>
                </a:cubicBezTo>
                <a:cubicBezTo>
                  <a:pt x="190849" y="234168"/>
                  <a:pt x="171872" y="258418"/>
                  <a:pt x="139984" y="285750"/>
                </a:cubicBezTo>
                <a:cubicBezTo>
                  <a:pt x="125520" y="298148"/>
                  <a:pt x="109504" y="308610"/>
                  <a:pt x="94264" y="320040"/>
                </a:cubicBezTo>
                <a:cubicBezTo>
                  <a:pt x="64925" y="437396"/>
                  <a:pt x="104802" y="291939"/>
                  <a:pt x="59974" y="411480"/>
                </a:cubicBezTo>
                <a:cubicBezTo>
                  <a:pt x="49743" y="438761"/>
                  <a:pt x="41065" y="502076"/>
                  <a:pt x="37114" y="525780"/>
                </a:cubicBezTo>
                <a:cubicBezTo>
                  <a:pt x="62872" y="654568"/>
                  <a:pt x="73395" y="608888"/>
                  <a:pt x="37114" y="708660"/>
                </a:cubicBezTo>
                <a:cubicBezTo>
                  <a:pt x="30102" y="727942"/>
                  <a:pt x="21874" y="746760"/>
                  <a:pt x="14254" y="765810"/>
                </a:cubicBezTo>
                <a:cubicBezTo>
                  <a:pt x="18064" y="784860"/>
                  <a:pt x="26896" y="803571"/>
                  <a:pt x="25684" y="822960"/>
                </a:cubicBezTo>
                <a:cubicBezTo>
                  <a:pt x="16174" y="975118"/>
                  <a:pt x="-19572" y="916412"/>
                  <a:pt x="14254" y="1062990"/>
                </a:cubicBezTo>
                <a:cubicBezTo>
                  <a:pt x="17343" y="1076375"/>
                  <a:pt x="29494" y="1085850"/>
                  <a:pt x="37114" y="1097280"/>
                </a:cubicBezTo>
                <a:cubicBezTo>
                  <a:pt x="40924" y="1120140"/>
                  <a:pt x="45836" y="1142843"/>
                  <a:pt x="48544" y="1165860"/>
                </a:cubicBezTo>
                <a:cubicBezTo>
                  <a:pt x="53461" y="1207655"/>
                  <a:pt x="36133" y="1256912"/>
                  <a:pt x="59974" y="1291590"/>
                </a:cubicBezTo>
                <a:cubicBezTo>
                  <a:pt x="93198" y="1339916"/>
                  <a:pt x="159843" y="1339289"/>
                  <a:pt x="208564" y="1360170"/>
                </a:cubicBezTo>
                <a:cubicBezTo>
                  <a:pt x="224225" y="1366882"/>
                  <a:pt x="240653" y="1372807"/>
                  <a:pt x="254284" y="1383030"/>
                </a:cubicBezTo>
                <a:cubicBezTo>
                  <a:pt x="271526" y="1395962"/>
                  <a:pt x="279211" y="1423079"/>
                  <a:pt x="300004" y="1428750"/>
                </a:cubicBezTo>
                <a:cubicBezTo>
                  <a:pt x="366575" y="1446906"/>
                  <a:pt x="437164" y="1443990"/>
                  <a:pt x="505744" y="1451610"/>
                </a:cubicBezTo>
                <a:cubicBezTo>
                  <a:pt x="520984" y="1447800"/>
                  <a:pt x="537732" y="1447809"/>
                  <a:pt x="551464" y="1440180"/>
                </a:cubicBezTo>
                <a:cubicBezTo>
                  <a:pt x="691236" y="1362529"/>
                  <a:pt x="549312" y="1414227"/>
                  <a:pt x="642904" y="1383030"/>
                </a:cubicBezTo>
                <a:cubicBezTo>
                  <a:pt x="650524" y="1371600"/>
                  <a:pt x="655334" y="1357680"/>
                  <a:pt x="665764" y="1348740"/>
                </a:cubicBezTo>
                <a:cubicBezTo>
                  <a:pt x="682632" y="1334282"/>
                  <a:pt x="705141" y="1327780"/>
                  <a:pt x="722914" y="1314450"/>
                </a:cubicBezTo>
                <a:cubicBezTo>
                  <a:pt x="735846" y="1304751"/>
                  <a:pt x="745774" y="1291590"/>
                  <a:pt x="757204" y="1280160"/>
                </a:cubicBezTo>
                <a:cubicBezTo>
                  <a:pt x="766500" y="1252271"/>
                  <a:pt x="769337" y="1233737"/>
                  <a:pt x="791494" y="1211580"/>
                </a:cubicBezTo>
                <a:cubicBezTo>
                  <a:pt x="804964" y="1198110"/>
                  <a:pt x="822338" y="1189190"/>
                  <a:pt x="837214" y="1177290"/>
                </a:cubicBezTo>
                <a:cubicBezTo>
                  <a:pt x="860450" y="1158701"/>
                  <a:pt x="884753" y="1141181"/>
                  <a:pt x="905794" y="1120140"/>
                </a:cubicBezTo>
                <a:cubicBezTo>
                  <a:pt x="915508" y="1110426"/>
                  <a:pt x="921034" y="1097280"/>
                  <a:pt x="928654" y="1085850"/>
                </a:cubicBezTo>
                <a:cubicBezTo>
                  <a:pt x="933684" y="1015433"/>
                  <a:pt x="942639" y="875540"/>
                  <a:pt x="951514" y="800100"/>
                </a:cubicBezTo>
                <a:cubicBezTo>
                  <a:pt x="954222" y="777083"/>
                  <a:pt x="959134" y="754380"/>
                  <a:pt x="962944" y="731520"/>
                </a:cubicBezTo>
                <a:cubicBezTo>
                  <a:pt x="951514" y="647700"/>
                  <a:pt x="945245" y="563013"/>
                  <a:pt x="928654" y="480060"/>
                </a:cubicBezTo>
                <a:cubicBezTo>
                  <a:pt x="925960" y="466590"/>
                  <a:pt x="916347" y="454564"/>
                  <a:pt x="905794" y="445770"/>
                </a:cubicBezTo>
                <a:cubicBezTo>
                  <a:pt x="892704" y="434862"/>
                  <a:pt x="875314" y="430530"/>
                  <a:pt x="860074" y="422910"/>
                </a:cubicBezTo>
                <a:cubicBezTo>
                  <a:pt x="848618" y="388543"/>
                  <a:pt x="850403" y="383873"/>
                  <a:pt x="825784" y="354330"/>
                </a:cubicBezTo>
                <a:cubicBezTo>
                  <a:pt x="815436" y="341912"/>
                  <a:pt x="801842" y="332458"/>
                  <a:pt x="791494" y="320040"/>
                </a:cubicBezTo>
                <a:cubicBezTo>
                  <a:pt x="742100" y="260767"/>
                  <a:pt x="801766" y="306656"/>
                  <a:pt x="722914" y="251460"/>
                </a:cubicBezTo>
                <a:cubicBezTo>
                  <a:pt x="700406" y="235705"/>
                  <a:pt x="677194" y="220980"/>
                  <a:pt x="654334" y="205740"/>
                </a:cubicBezTo>
                <a:lnTo>
                  <a:pt x="620044" y="182880"/>
                </a:lnTo>
                <a:cubicBezTo>
                  <a:pt x="605206" y="138367"/>
                  <a:pt x="614329" y="120015"/>
                  <a:pt x="597184" y="914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42" name="COVER MIDDLE Freeform: Shape 10">
            <a:hlinkHover r:id="" action="ppaction://noaction">
              <a:snd r:embed="rId12" name="chimes.wav"/>
            </a:hlinkHover>
            <a:extLst>
              <a:ext uri="{FF2B5EF4-FFF2-40B4-BE49-F238E27FC236}">
                <a16:creationId xmlns:a16="http://schemas.microsoft.com/office/drawing/2014/main" id="{51CF0147-00A8-4BA0-97CF-C6D5E9D72C54}"/>
              </a:ext>
            </a:extLst>
          </p:cNvPr>
          <p:cNvSpPr/>
          <p:nvPr/>
        </p:nvSpPr>
        <p:spPr>
          <a:xfrm>
            <a:off x="4429085" y="4530361"/>
            <a:ext cx="766031" cy="1215994"/>
          </a:xfrm>
          <a:custGeom>
            <a:avLst/>
            <a:gdLst>
              <a:gd name="connsiteX0" fmla="*/ 597184 w 962944"/>
              <a:gd name="connsiteY0" fmla="*/ 91440 h 1451610"/>
              <a:gd name="connsiteX1" fmla="*/ 517174 w 962944"/>
              <a:gd name="connsiteY1" fmla="*/ 11430 h 1451610"/>
              <a:gd name="connsiteX2" fmla="*/ 471454 w 962944"/>
              <a:gd name="connsiteY2" fmla="*/ 0 h 1451610"/>
              <a:gd name="connsiteX3" fmla="*/ 334294 w 962944"/>
              <a:gd name="connsiteY3" fmla="*/ 11430 h 1451610"/>
              <a:gd name="connsiteX4" fmla="*/ 265714 w 962944"/>
              <a:gd name="connsiteY4" fmla="*/ 34290 h 1451610"/>
              <a:gd name="connsiteX5" fmla="*/ 242854 w 962944"/>
              <a:gd name="connsiteY5" fmla="*/ 68580 h 1451610"/>
              <a:gd name="connsiteX6" fmla="*/ 231424 w 962944"/>
              <a:gd name="connsiteY6" fmla="*/ 114300 h 1451610"/>
              <a:gd name="connsiteX7" fmla="*/ 219994 w 962944"/>
              <a:gd name="connsiteY7" fmla="*/ 148590 h 1451610"/>
              <a:gd name="connsiteX8" fmla="*/ 208564 w 962944"/>
              <a:gd name="connsiteY8" fmla="*/ 194310 h 1451610"/>
              <a:gd name="connsiteX9" fmla="*/ 139984 w 962944"/>
              <a:gd name="connsiteY9" fmla="*/ 285750 h 1451610"/>
              <a:gd name="connsiteX10" fmla="*/ 94264 w 962944"/>
              <a:gd name="connsiteY10" fmla="*/ 320040 h 1451610"/>
              <a:gd name="connsiteX11" fmla="*/ 59974 w 962944"/>
              <a:gd name="connsiteY11" fmla="*/ 411480 h 1451610"/>
              <a:gd name="connsiteX12" fmla="*/ 37114 w 962944"/>
              <a:gd name="connsiteY12" fmla="*/ 525780 h 1451610"/>
              <a:gd name="connsiteX13" fmla="*/ 37114 w 962944"/>
              <a:gd name="connsiteY13" fmla="*/ 708660 h 1451610"/>
              <a:gd name="connsiteX14" fmla="*/ 14254 w 962944"/>
              <a:gd name="connsiteY14" fmla="*/ 765810 h 1451610"/>
              <a:gd name="connsiteX15" fmla="*/ 25684 w 962944"/>
              <a:gd name="connsiteY15" fmla="*/ 822960 h 1451610"/>
              <a:gd name="connsiteX16" fmla="*/ 14254 w 962944"/>
              <a:gd name="connsiteY16" fmla="*/ 1062990 h 1451610"/>
              <a:gd name="connsiteX17" fmla="*/ 37114 w 962944"/>
              <a:gd name="connsiteY17" fmla="*/ 1097280 h 1451610"/>
              <a:gd name="connsiteX18" fmla="*/ 48544 w 962944"/>
              <a:gd name="connsiteY18" fmla="*/ 1165860 h 1451610"/>
              <a:gd name="connsiteX19" fmla="*/ 59974 w 962944"/>
              <a:gd name="connsiteY19" fmla="*/ 1291590 h 1451610"/>
              <a:gd name="connsiteX20" fmla="*/ 208564 w 962944"/>
              <a:gd name="connsiteY20" fmla="*/ 1360170 h 1451610"/>
              <a:gd name="connsiteX21" fmla="*/ 254284 w 962944"/>
              <a:gd name="connsiteY21" fmla="*/ 1383030 h 1451610"/>
              <a:gd name="connsiteX22" fmla="*/ 300004 w 962944"/>
              <a:gd name="connsiteY22" fmla="*/ 1428750 h 1451610"/>
              <a:gd name="connsiteX23" fmla="*/ 505744 w 962944"/>
              <a:gd name="connsiteY23" fmla="*/ 1451610 h 1451610"/>
              <a:gd name="connsiteX24" fmla="*/ 551464 w 962944"/>
              <a:gd name="connsiteY24" fmla="*/ 1440180 h 1451610"/>
              <a:gd name="connsiteX25" fmla="*/ 642904 w 962944"/>
              <a:gd name="connsiteY25" fmla="*/ 1383030 h 1451610"/>
              <a:gd name="connsiteX26" fmla="*/ 665764 w 962944"/>
              <a:gd name="connsiteY26" fmla="*/ 1348740 h 1451610"/>
              <a:gd name="connsiteX27" fmla="*/ 722914 w 962944"/>
              <a:gd name="connsiteY27" fmla="*/ 1314450 h 1451610"/>
              <a:gd name="connsiteX28" fmla="*/ 757204 w 962944"/>
              <a:gd name="connsiteY28" fmla="*/ 1280160 h 1451610"/>
              <a:gd name="connsiteX29" fmla="*/ 791494 w 962944"/>
              <a:gd name="connsiteY29" fmla="*/ 1211580 h 1451610"/>
              <a:gd name="connsiteX30" fmla="*/ 837214 w 962944"/>
              <a:gd name="connsiteY30" fmla="*/ 1177290 h 1451610"/>
              <a:gd name="connsiteX31" fmla="*/ 905794 w 962944"/>
              <a:gd name="connsiteY31" fmla="*/ 1120140 h 1451610"/>
              <a:gd name="connsiteX32" fmla="*/ 928654 w 962944"/>
              <a:gd name="connsiteY32" fmla="*/ 1085850 h 1451610"/>
              <a:gd name="connsiteX33" fmla="*/ 951514 w 962944"/>
              <a:gd name="connsiteY33" fmla="*/ 800100 h 1451610"/>
              <a:gd name="connsiteX34" fmla="*/ 962944 w 962944"/>
              <a:gd name="connsiteY34" fmla="*/ 731520 h 1451610"/>
              <a:gd name="connsiteX35" fmla="*/ 928654 w 962944"/>
              <a:gd name="connsiteY35" fmla="*/ 480060 h 1451610"/>
              <a:gd name="connsiteX36" fmla="*/ 905794 w 962944"/>
              <a:gd name="connsiteY36" fmla="*/ 445770 h 1451610"/>
              <a:gd name="connsiteX37" fmla="*/ 860074 w 962944"/>
              <a:gd name="connsiteY37" fmla="*/ 422910 h 1451610"/>
              <a:gd name="connsiteX38" fmla="*/ 825784 w 962944"/>
              <a:gd name="connsiteY38" fmla="*/ 354330 h 1451610"/>
              <a:gd name="connsiteX39" fmla="*/ 791494 w 962944"/>
              <a:gd name="connsiteY39" fmla="*/ 320040 h 1451610"/>
              <a:gd name="connsiteX40" fmla="*/ 722914 w 962944"/>
              <a:gd name="connsiteY40" fmla="*/ 251460 h 1451610"/>
              <a:gd name="connsiteX41" fmla="*/ 654334 w 962944"/>
              <a:gd name="connsiteY41" fmla="*/ 205740 h 1451610"/>
              <a:gd name="connsiteX42" fmla="*/ 620044 w 962944"/>
              <a:gd name="connsiteY42" fmla="*/ 182880 h 1451610"/>
              <a:gd name="connsiteX43" fmla="*/ 597184 w 962944"/>
              <a:gd name="connsiteY43" fmla="*/ 91440 h 1451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62944" h="1451610">
                <a:moveTo>
                  <a:pt x="597184" y="91440"/>
                </a:moveTo>
                <a:cubicBezTo>
                  <a:pt x="580039" y="62865"/>
                  <a:pt x="555940" y="28044"/>
                  <a:pt x="517174" y="11430"/>
                </a:cubicBezTo>
                <a:cubicBezTo>
                  <a:pt x="502735" y="5242"/>
                  <a:pt x="486694" y="3810"/>
                  <a:pt x="471454" y="0"/>
                </a:cubicBezTo>
                <a:cubicBezTo>
                  <a:pt x="425734" y="3810"/>
                  <a:pt x="379548" y="3888"/>
                  <a:pt x="334294" y="11430"/>
                </a:cubicBezTo>
                <a:cubicBezTo>
                  <a:pt x="310525" y="15391"/>
                  <a:pt x="265714" y="34290"/>
                  <a:pt x="265714" y="34290"/>
                </a:cubicBezTo>
                <a:cubicBezTo>
                  <a:pt x="258094" y="45720"/>
                  <a:pt x="248265" y="55954"/>
                  <a:pt x="242854" y="68580"/>
                </a:cubicBezTo>
                <a:cubicBezTo>
                  <a:pt x="236666" y="83019"/>
                  <a:pt x="235740" y="99195"/>
                  <a:pt x="231424" y="114300"/>
                </a:cubicBezTo>
                <a:cubicBezTo>
                  <a:pt x="228114" y="125885"/>
                  <a:pt x="223304" y="137005"/>
                  <a:pt x="219994" y="148590"/>
                </a:cubicBezTo>
                <a:cubicBezTo>
                  <a:pt x="215678" y="163695"/>
                  <a:pt x="214944" y="179955"/>
                  <a:pt x="208564" y="194310"/>
                </a:cubicBezTo>
                <a:cubicBezTo>
                  <a:pt x="190849" y="234168"/>
                  <a:pt x="171872" y="258418"/>
                  <a:pt x="139984" y="285750"/>
                </a:cubicBezTo>
                <a:cubicBezTo>
                  <a:pt x="125520" y="298148"/>
                  <a:pt x="109504" y="308610"/>
                  <a:pt x="94264" y="320040"/>
                </a:cubicBezTo>
                <a:cubicBezTo>
                  <a:pt x="64925" y="437396"/>
                  <a:pt x="104802" y="291939"/>
                  <a:pt x="59974" y="411480"/>
                </a:cubicBezTo>
                <a:cubicBezTo>
                  <a:pt x="49743" y="438761"/>
                  <a:pt x="41065" y="502076"/>
                  <a:pt x="37114" y="525780"/>
                </a:cubicBezTo>
                <a:cubicBezTo>
                  <a:pt x="62872" y="654568"/>
                  <a:pt x="73395" y="608888"/>
                  <a:pt x="37114" y="708660"/>
                </a:cubicBezTo>
                <a:cubicBezTo>
                  <a:pt x="30102" y="727942"/>
                  <a:pt x="21874" y="746760"/>
                  <a:pt x="14254" y="765810"/>
                </a:cubicBezTo>
                <a:cubicBezTo>
                  <a:pt x="18064" y="784860"/>
                  <a:pt x="26896" y="803571"/>
                  <a:pt x="25684" y="822960"/>
                </a:cubicBezTo>
                <a:cubicBezTo>
                  <a:pt x="16174" y="975118"/>
                  <a:pt x="-19572" y="916412"/>
                  <a:pt x="14254" y="1062990"/>
                </a:cubicBezTo>
                <a:cubicBezTo>
                  <a:pt x="17343" y="1076375"/>
                  <a:pt x="29494" y="1085850"/>
                  <a:pt x="37114" y="1097280"/>
                </a:cubicBezTo>
                <a:cubicBezTo>
                  <a:pt x="40924" y="1120140"/>
                  <a:pt x="45836" y="1142843"/>
                  <a:pt x="48544" y="1165860"/>
                </a:cubicBezTo>
                <a:cubicBezTo>
                  <a:pt x="53461" y="1207655"/>
                  <a:pt x="36133" y="1256912"/>
                  <a:pt x="59974" y="1291590"/>
                </a:cubicBezTo>
                <a:cubicBezTo>
                  <a:pt x="93198" y="1339916"/>
                  <a:pt x="159843" y="1339289"/>
                  <a:pt x="208564" y="1360170"/>
                </a:cubicBezTo>
                <a:cubicBezTo>
                  <a:pt x="224225" y="1366882"/>
                  <a:pt x="240653" y="1372807"/>
                  <a:pt x="254284" y="1383030"/>
                </a:cubicBezTo>
                <a:cubicBezTo>
                  <a:pt x="271526" y="1395962"/>
                  <a:pt x="279211" y="1423079"/>
                  <a:pt x="300004" y="1428750"/>
                </a:cubicBezTo>
                <a:cubicBezTo>
                  <a:pt x="366575" y="1446906"/>
                  <a:pt x="437164" y="1443990"/>
                  <a:pt x="505744" y="1451610"/>
                </a:cubicBezTo>
                <a:cubicBezTo>
                  <a:pt x="520984" y="1447800"/>
                  <a:pt x="537732" y="1447809"/>
                  <a:pt x="551464" y="1440180"/>
                </a:cubicBezTo>
                <a:cubicBezTo>
                  <a:pt x="691236" y="1362529"/>
                  <a:pt x="549312" y="1414227"/>
                  <a:pt x="642904" y="1383030"/>
                </a:cubicBezTo>
                <a:cubicBezTo>
                  <a:pt x="650524" y="1371600"/>
                  <a:pt x="655334" y="1357680"/>
                  <a:pt x="665764" y="1348740"/>
                </a:cubicBezTo>
                <a:cubicBezTo>
                  <a:pt x="682632" y="1334282"/>
                  <a:pt x="705141" y="1327780"/>
                  <a:pt x="722914" y="1314450"/>
                </a:cubicBezTo>
                <a:cubicBezTo>
                  <a:pt x="735846" y="1304751"/>
                  <a:pt x="745774" y="1291590"/>
                  <a:pt x="757204" y="1280160"/>
                </a:cubicBezTo>
                <a:cubicBezTo>
                  <a:pt x="766500" y="1252271"/>
                  <a:pt x="769337" y="1233737"/>
                  <a:pt x="791494" y="1211580"/>
                </a:cubicBezTo>
                <a:cubicBezTo>
                  <a:pt x="804964" y="1198110"/>
                  <a:pt x="822338" y="1189190"/>
                  <a:pt x="837214" y="1177290"/>
                </a:cubicBezTo>
                <a:cubicBezTo>
                  <a:pt x="860450" y="1158701"/>
                  <a:pt x="884753" y="1141181"/>
                  <a:pt x="905794" y="1120140"/>
                </a:cubicBezTo>
                <a:cubicBezTo>
                  <a:pt x="915508" y="1110426"/>
                  <a:pt x="921034" y="1097280"/>
                  <a:pt x="928654" y="1085850"/>
                </a:cubicBezTo>
                <a:cubicBezTo>
                  <a:pt x="933684" y="1015433"/>
                  <a:pt x="942639" y="875540"/>
                  <a:pt x="951514" y="800100"/>
                </a:cubicBezTo>
                <a:cubicBezTo>
                  <a:pt x="954222" y="777083"/>
                  <a:pt x="959134" y="754380"/>
                  <a:pt x="962944" y="731520"/>
                </a:cubicBezTo>
                <a:cubicBezTo>
                  <a:pt x="951514" y="647700"/>
                  <a:pt x="945245" y="563013"/>
                  <a:pt x="928654" y="480060"/>
                </a:cubicBezTo>
                <a:cubicBezTo>
                  <a:pt x="925960" y="466590"/>
                  <a:pt x="916347" y="454564"/>
                  <a:pt x="905794" y="445770"/>
                </a:cubicBezTo>
                <a:cubicBezTo>
                  <a:pt x="892704" y="434862"/>
                  <a:pt x="875314" y="430530"/>
                  <a:pt x="860074" y="422910"/>
                </a:cubicBezTo>
                <a:cubicBezTo>
                  <a:pt x="848618" y="388543"/>
                  <a:pt x="850403" y="383873"/>
                  <a:pt x="825784" y="354330"/>
                </a:cubicBezTo>
                <a:cubicBezTo>
                  <a:pt x="815436" y="341912"/>
                  <a:pt x="801842" y="332458"/>
                  <a:pt x="791494" y="320040"/>
                </a:cubicBezTo>
                <a:cubicBezTo>
                  <a:pt x="742100" y="260767"/>
                  <a:pt x="801766" y="306656"/>
                  <a:pt x="722914" y="251460"/>
                </a:cubicBezTo>
                <a:cubicBezTo>
                  <a:pt x="700406" y="235705"/>
                  <a:pt x="677194" y="220980"/>
                  <a:pt x="654334" y="205740"/>
                </a:cubicBezTo>
                <a:lnTo>
                  <a:pt x="620044" y="182880"/>
                </a:lnTo>
                <a:cubicBezTo>
                  <a:pt x="605206" y="138367"/>
                  <a:pt x="614329" y="120015"/>
                  <a:pt x="597184" y="914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43" name="COVER RIGHT Freeform: Shape 10">
            <a:hlinkHover r:id="" action="ppaction://noaction">
              <a:snd r:embed="rId12" name="chimes.wav"/>
            </a:hlinkHover>
            <a:extLst>
              <a:ext uri="{FF2B5EF4-FFF2-40B4-BE49-F238E27FC236}">
                <a16:creationId xmlns:a16="http://schemas.microsoft.com/office/drawing/2014/main" id="{B95F7D0C-B901-47F4-A7A8-9DEA999D17B2}"/>
              </a:ext>
            </a:extLst>
          </p:cNvPr>
          <p:cNvSpPr/>
          <p:nvPr/>
        </p:nvSpPr>
        <p:spPr>
          <a:xfrm>
            <a:off x="10676704" y="1435547"/>
            <a:ext cx="766031" cy="1215994"/>
          </a:xfrm>
          <a:custGeom>
            <a:avLst/>
            <a:gdLst>
              <a:gd name="connsiteX0" fmla="*/ 597184 w 962944"/>
              <a:gd name="connsiteY0" fmla="*/ 91440 h 1451610"/>
              <a:gd name="connsiteX1" fmla="*/ 517174 w 962944"/>
              <a:gd name="connsiteY1" fmla="*/ 11430 h 1451610"/>
              <a:gd name="connsiteX2" fmla="*/ 471454 w 962944"/>
              <a:gd name="connsiteY2" fmla="*/ 0 h 1451610"/>
              <a:gd name="connsiteX3" fmla="*/ 334294 w 962944"/>
              <a:gd name="connsiteY3" fmla="*/ 11430 h 1451610"/>
              <a:gd name="connsiteX4" fmla="*/ 265714 w 962944"/>
              <a:gd name="connsiteY4" fmla="*/ 34290 h 1451610"/>
              <a:gd name="connsiteX5" fmla="*/ 242854 w 962944"/>
              <a:gd name="connsiteY5" fmla="*/ 68580 h 1451610"/>
              <a:gd name="connsiteX6" fmla="*/ 231424 w 962944"/>
              <a:gd name="connsiteY6" fmla="*/ 114300 h 1451610"/>
              <a:gd name="connsiteX7" fmla="*/ 219994 w 962944"/>
              <a:gd name="connsiteY7" fmla="*/ 148590 h 1451610"/>
              <a:gd name="connsiteX8" fmla="*/ 208564 w 962944"/>
              <a:gd name="connsiteY8" fmla="*/ 194310 h 1451610"/>
              <a:gd name="connsiteX9" fmla="*/ 139984 w 962944"/>
              <a:gd name="connsiteY9" fmla="*/ 285750 h 1451610"/>
              <a:gd name="connsiteX10" fmla="*/ 94264 w 962944"/>
              <a:gd name="connsiteY10" fmla="*/ 320040 h 1451610"/>
              <a:gd name="connsiteX11" fmla="*/ 59974 w 962944"/>
              <a:gd name="connsiteY11" fmla="*/ 411480 h 1451610"/>
              <a:gd name="connsiteX12" fmla="*/ 37114 w 962944"/>
              <a:gd name="connsiteY12" fmla="*/ 525780 h 1451610"/>
              <a:gd name="connsiteX13" fmla="*/ 37114 w 962944"/>
              <a:gd name="connsiteY13" fmla="*/ 708660 h 1451610"/>
              <a:gd name="connsiteX14" fmla="*/ 14254 w 962944"/>
              <a:gd name="connsiteY14" fmla="*/ 765810 h 1451610"/>
              <a:gd name="connsiteX15" fmla="*/ 25684 w 962944"/>
              <a:gd name="connsiteY15" fmla="*/ 822960 h 1451610"/>
              <a:gd name="connsiteX16" fmla="*/ 14254 w 962944"/>
              <a:gd name="connsiteY16" fmla="*/ 1062990 h 1451610"/>
              <a:gd name="connsiteX17" fmla="*/ 37114 w 962944"/>
              <a:gd name="connsiteY17" fmla="*/ 1097280 h 1451610"/>
              <a:gd name="connsiteX18" fmla="*/ 48544 w 962944"/>
              <a:gd name="connsiteY18" fmla="*/ 1165860 h 1451610"/>
              <a:gd name="connsiteX19" fmla="*/ 59974 w 962944"/>
              <a:gd name="connsiteY19" fmla="*/ 1291590 h 1451610"/>
              <a:gd name="connsiteX20" fmla="*/ 208564 w 962944"/>
              <a:gd name="connsiteY20" fmla="*/ 1360170 h 1451610"/>
              <a:gd name="connsiteX21" fmla="*/ 254284 w 962944"/>
              <a:gd name="connsiteY21" fmla="*/ 1383030 h 1451610"/>
              <a:gd name="connsiteX22" fmla="*/ 300004 w 962944"/>
              <a:gd name="connsiteY22" fmla="*/ 1428750 h 1451610"/>
              <a:gd name="connsiteX23" fmla="*/ 505744 w 962944"/>
              <a:gd name="connsiteY23" fmla="*/ 1451610 h 1451610"/>
              <a:gd name="connsiteX24" fmla="*/ 551464 w 962944"/>
              <a:gd name="connsiteY24" fmla="*/ 1440180 h 1451610"/>
              <a:gd name="connsiteX25" fmla="*/ 642904 w 962944"/>
              <a:gd name="connsiteY25" fmla="*/ 1383030 h 1451610"/>
              <a:gd name="connsiteX26" fmla="*/ 665764 w 962944"/>
              <a:gd name="connsiteY26" fmla="*/ 1348740 h 1451610"/>
              <a:gd name="connsiteX27" fmla="*/ 722914 w 962944"/>
              <a:gd name="connsiteY27" fmla="*/ 1314450 h 1451610"/>
              <a:gd name="connsiteX28" fmla="*/ 757204 w 962944"/>
              <a:gd name="connsiteY28" fmla="*/ 1280160 h 1451610"/>
              <a:gd name="connsiteX29" fmla="*/ 791494 w 962944"/>
              <a:gd name="connsiteY29" fmla="*/ 1211580 h 1451610"/>
              <a:gd name="connsiteX30" fmla="*/ 837214 w 962944"/>
              <a:gd name="connsiteY30" fmla="*/ 1177290 h 1451610"/>
              <a:gd name="connsiteX31" fmla="*/ 905794 w 962944"/>
              <a:gd name="connsiteY31" fmla="*/ 1120140 h 1451610"/>
              <a:gd name="connsiteX32" fmla="*/ 928654 w 962944"/>
              <a:gd name="connsiteY32" fmla="*/ 1085850 h 1451610"/>
              <a:gd name="connsiteX33" fmla="*/ 951514 w 962944"/>
              <a:gd name="connsiteY33" fmla="*/ 800100 h 1451610"/>
              <a:gd name="connsiteX34" fmla="*/ 962944 w 962944"/>
              <a:gd name="connsiteY34" fmla="*/ 731520 h 1451610"/>
              <a:gd name="connsiteX35" fmla="*/ 928654 w 962944"/>
              <a:gd name="connsiteY35" fmla="*/ 480060 h 1451610"/>
              <a:gd name="connsiteX36" fmla="*/ 905794 w 962944"/>
              <a:gd name="connsiteY36" fmla="*/ 445770 h 1451610"/>
              <a:gd name="connsiteX37" fmla="*/ 860074 w 962944"/>
              <a:gd name="connsiteY37" fmla="*/ 422910 h 1451610"/>
              <a:gd name="connsiteX38" fmla="*/ 825784 w 962944"/>
              <a:gd name="connsiteY38" fmla="*/ 354330 h 1451610"/>
              <a:gd name="connsiteX39" fmla="*/ 791494 w 962944"/>
              <a:gd name="connsiteY39" fmla="*/ 320040 h 1451610"/>
              <a:gd name="connsiteX40" fmla="*/ 722914 w 962944"/>
              <a:gd name="connsiteY40" fmla="*/ 251460 h 1451610"/>
              <a:gd name="connsiteX41" fmla="*/ 654334 w 962944"/>
              <a:gd name="connsiteY41" fmla="*/ 205740 h 1451610"/>
              <a:gd name="connsiteX42" fmla="*/ 620044 w 962944"/>
              <a:gd name="connsiteY42" fmla="*/ 182880 h 1451610"/>
              <a:gd name="connsiteX43" fmla="*/ 597184 w 962944"/>
              <a:gd name="connsiteY43" fmla="*/ 91440 h 1451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62944" h="1451610">
                <a:moveTo>
                  <a:pt x="597184" y="91440"/>
                </a:moveTo>
                <a:cubicBezTo>
                  <a:pt x="580039" y="62865"/>
                  <a:pt x="555940" y="28044"/>
                  <a:pt x="517174" y="11430"/>
                </a:cubicBezTo>
                <a:cubicBezTo>
                  <a:pt x="502735" y="5242"/>
                  <a:pt x="486694" y="3810"/>
                  <a:pt x="471454" y="0"/>
                </a:cubicBezTo>
                <a:cubicBezTo>
                  <a:pt x="425734" y="3810"/>
                  <a:pt x="379548" y="3888"/>
                  <a:pt x="334294" y="11430"/>
                </a:cubicBezTo>
                <a:cubicBezTo>
                  <a:pt x="310525" y="15391"/>
                  <a:pt x="265714" y="34290"/>
                  <a:pt x="265714" y="34290"/>
                </a:cubicBezTo>
                <a:cubicBezTo>
                  <a:pt x="258094" y="45720"/>
                  <a:pt x="248265" y="55954"/>
                  <a:pt x="242854" y="68580"/>
                </a:cubicBezTo>
                <a:cubicBezTo>
                  <a:pt x="236666" y="83019"/>
                  <a:pt x="235740" y="99195"/>
                  <a:pt x="231424" y="114300"/>
                </a:cubicBezTo>
                <a:cubicBezTo>
                  <a:pt x="228114" y="125885"/>
                  <a:pt x="223304" y="137005"/>
                  <a:pt x="219994" y="148590"/>
                </a:cubicBezTo>
                <a:cubicBezTo>
                  <a:pt x="215678" y="163695"/>
                  <a:pt x="214944" y="179955"/>
                  <a:pt x="208564" y="194310"/>
                </a:cubicBezTo>
                <a:cubicBezTo>
                  <a:pt x="190849" y="234168"/>
                  <a:pt x="171872" y="258418"/>
                  <a:pt x="139984" y="285750"/>
                </a:cubicBezTo>
                <a:cubicBezTo>
                  <a:pt x="125520" y="298148"/>
                  <a:pt x="109504" y="308610"/>
                  <a:pt x="94264" y="320040"/>
                </a:cubicBezTo>
                <a:cubicBezTo>
                  <a:pt x="64925" y="437396"/>
                  <a:pt x="104802" y="291939"/>
                  <a:pt x="59974" y="411480"/>
                </a:cubicBezTo>
                <a:cubicBezTo>
                  <a:pt x="49743" y="438761"/>
                  <a:pt x="41065" y="502076"/>
                  <a:pt x="37114" y="525780"/>
                </a:cubicBezTo>
                <a:cubicBezTo>
                  <a:pt x="62872" y="654568"/>
                  <a:pt x="73395" y="608888"/>
                  <a:pt x="37114" y="708660"/>
                </a:cubicBezTo>
                <a:cubicBezTo>
                  <a:pt x="30102" y="727942"/>
                  <a:pt x="21874" y="746760"/>
                  <a:pt x="14254" y="765810"/>
                </a:cubicBezTo>
                <a:cubicBezTo>
                  <a:pt x="18064" y="784860"/>
                  <a:pt x="26896" y="803571"/>
                  <a:pt x="25684" y="822960"/>
                </a:cubicBezTo>
                <a:cubicBezTo>
                  <a:pt x="16174" y="975118"/>
                  <a:pt x="-19572" y="916412"/>
                  <a:pt x="14254" y="1062990"/>
                </a:cubicBezTo>
                <a:cubicBezTo>
                  <a:pt x="17343" y="1076375"/>
                  <a:pt x="29494" y="1085850"/>
                  <a:pt x="37114" y="1097280"/>
                </a:cubicBezTo>
                <a:cubicBezTo>
                  <a:pt x="40924" y="1120140"/>
                  <a:pt x="45836" y="1142843"/>
                  <a:pt x="48544" y="1165860"/>
                </a:cubicBezTo>
                <a:cubicBezTo>
                  <a:pt x="53461" y="1207655"/>
                  <a:pt x="36133" y="1256912"/>
                  <a:pt x="59974" y="1291590"/>
                </a:cubicBezTo>
                <a:cubicBezTo>
                  <a:pt x="93198" y="1339916"/>
                  <a:pt x="159843" y="1339289"/>
                  <a:pt x="208564" y="1360170"/>
                </a:cubicBezTo>
                <a:cubicBezTo>
                  <a:pt x="224225" y="1366882"/>
                  <a:pt x="240653" y="1372807"/>
                  <a:pt x="254284" y="1383030"/>
                </a:cubicBezTo>
                <a:cubicBezTo>
                  <a:pt x="271526" y="1395962"/>
                  <a:pt x="279211" y="1423079"/>
                  <a:pt x="300004" y="1428750"/>
                </a:cubicBezTo>
                <a:cubicBezTo>
                  <a:pt x="366575" y="1446906"/>
                  <a:pt x="437164" y="1443990"/>
                  <a:pt x="505744" y="1451610"/>
                </a:cubicBezTo>
                <a:cubicBezTo>
                  <a:pt x="520984" y="1447800"/>
                  <a:pt x="537732" y="1447809"/>
                  <a:pt x="551464" y="1440180"/>
                </a:cubicBezTo>
                <a:cubicBezTo>
                  <a:pt x="691236" y="1362529"/>
                  <a:pt x="549312" y="1414227"/>
                  <a:pt x="642904" y="1383030"/>
                </a:cubicBezTo>
                <a:cubicBezTo>
                  <a:pt x="650524" y="1371600"/>
                  <a:pt x="655334" y="1357680"/>
                  <a:pt x="665764" y="1348740"/>
                </a:cubicBezTo>
                <a:cubicBezTo>
                  <a:pt x="682632" y="1334282"/>
                  <a:pt x="705141" y="1327780"/>
                  <a:pt x="722914" y="1314450"/>
                </a:cubicBezTo>
                <a:cubicBezTo>
                  <a:pt x="735846" y="1304751"/>
                  <a:pt x="745774" y="1291590"/>
                  <a:pt x="757204" y="1280160"/>
                </a:cubicBezTo>
                <a:cubicBezTo>
                  <a:pt x="766500" y="1252271"/>
                  <a:pt x="769337" y="1233737"/>
                  <a:pt x="791494" y="1211580"/>
                </a:cubicBezTo>
                <a:cubicBezTo>
                  <a:pt x="804964" y="1198110"/>
                  <a:pt x="822338" y="1189190"/>
                  <a:pt x="837214" y="1177290"/>
                </a:cubicBezTo>
                <a:cubicBezTo>
                  <a:pt x="860450" y="1158701"/>
                  <a:pt x="884753" y="1141181"/>
                  <a:pt x="905794" y="1120140"/>
                </a:cubicBezTo>
                <a:cubicBezTo>
                  <a:pt x="915508" y="1110426"/>
                  <a:pt x="921034" y="1097280"/>
                  <a:pt x="928654" y="1085850"/>
                </a:cubicBezTo>
                <a:cubicBezTo>
                  <a:pt x="933684" y="1015433"/>
                  <a:pt x="942639" y="875540"/>
                  <a:pt x="951514" y="800100"/>
                </a:cubicBezTo>
                <a:cubicBezTo>
                  <a:pt x="954222" y="777083"/>
                  <a:pt x="959134" y="754380"/>
                  <a:pt x="962944" y="731520"/>
                </a:cubicBezTo>
                <a:cubicBezTo>
                  <a:pt x="951514" y="647700"/>
                  <a:pt x="945245" y="563013"/>
                  <a:pt x="928654" y="480060"/>
                </a:cubicBezTo>
                <a:cubicBezTo>
                  <a:pt x="925960" y="466590"/>
                  <a:pt x="916347" y="454564"/>
                  <a:pt x="905794" y="445770"/>
                </a:cubicBezTo>
                <a:cubicBezTo>
                  <a:pt x="892704" y="434862"/>
                  <a:pt x="875314" y="430530"/>
                  <a:pt x="860074" y="422910"/>
                </a:cubicBezTo>
                <a:cubicBezTo>
                  <a:pt x="848618" y="388543"/>
                  <a:pt x="850403" y="383873"/>
                  <a:pt x="825784" y="354330"/>
                </a:cubicBezTo>
                <a:cubicBezTo>
                  <a:pt x="815436" y="341912"/>
                  <a:pt x="801842" y="332458"/>
                  <a:pt x="791494" y="320040"/>
                </a:cubicBezTo>
                <a:cubicBezTo>
                  <a:pt x="742100" y="260767"/>
                  <a:pt x="801766" y="306656"/>
                  <a:pt x="722914" y="251460"/>
                </a:cubicBezTo>
                <a:cubicBezTo>
                  <a:pt x="700406" y="235705"/>
                  <a:pt x="677194" y="220980"/>
                  <a:pt x="654334" y="205740"/>
                </a:cubicBezTo>
                <a:lnTo>
                  <a:pt x="620044" y="182880"/>
                </a:lnTo>
                <a:cubicBezTo>
                  <a:pt x="605206" y="138367"/>
                  <a:pt x="614329" y="120015"/>
                  <a:pt x="597184" y="914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41" name="Rectangle 40">
            <a:extLst>
              <a:ext uri="{FF2B5EF4-FFF2-40B4-BE49-F238E27FC236}">
                <a16:creationId xmlns:a16="http://schemas.microsoft.com/office/drawing/2014/main" id="{85473104-804E-4C28-829A-11842724C7CD}"/>
              </a:ext>
            </a:extLst>
          </p:cNvPr>
          <p:cNvSpPr/>
          <p:nvPr/>
        </p:nvSpPr>
        <p:spPr>
          <a:xfrm>
            <a:off x="4045352" y="5658127"/>
            <a:ext cx="1033992" cy="47167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44" name="Rectangle 43">
            <a:extLst>
              <a:ext uri="{FF2B5EF4-FFF2-40B4-BE49-F238E27FC236}">
                <a16:creationId xmlns:a16="http://schemas.microsoft.com/office/drawing/2014/main" id="{72656EFE-83C6-4D03-B574-C3E16C9B6D40}"/>
              </a:ext>
            </a:extLst>
          </p:cNvPr>
          <p:cNvSpPr/>
          <p:nvPr/>
        </p:nvSpPr>
        <p:spPr>
          <a:xfrm>
            <a:off x="4045352" y="5658127"/>
            <a:ext cx="1033992" cy="47167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45" name="Rectangle 44">
            <a:extLst>
              <a:ext uri="{FF2B5EF4-FFF2-40B4-BE49-F238E27FC236}">
                <a16:creationId xmlns:a16="http://schemas.microsoft.com/office/drawing/2014/main" id="{6FE1A429-5D9B-43DE-98AB-DA03D5BD115E}"/>
              </a:ext>
            </a:extLst>
          </p:cNvPr>
          <p:cNvSpPr/>
          <p:nvPr/>
        </p:nvSpPr>
        <p:spPr>
          <a:xfrm>
            <a:off x="4045352" y="5658127"/>
            <a:ext cx="1033992" cy="47167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49" name="SKELETON Picture 48">
            <a:extLst>
              <a:ext uri="{FF2B5EF4-FFF2-40B4-BE49-F238E27FC236}">
                <a16:creationId xmlns:a16="http://schemas.microsoft.com/office/drawing/2014/main" id="{A3687165-748A-4C36-89AA-911E8893EF39}"/>
              </a:ext>
            </a:extLst>
          </p:cNvPr>
          <p:cNvPicPr>
            <a:picLocks noChangeAspect="1"/>
          </p:cNvPicPr>
          <p:nvPr/>
        </p:nvPicPr>
        <p:blipFill>
          <a:blip r:embed="rId13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-21962" y="5757214"/>
            <a:ext cx="818363" cy="1036379"/>
          </a:xfrm>
          <a:prstGeom prst="rect">
            <a:avLst/>
          </a:prstGeom>
        </p:spPr>
      </p:pic>
      <p:sp useBgFill="1">
        <p:nvSpPr>
          <p:cNvPr id="48" name="COVER SKELETON Freeform: Shape 10">
            <a:hlinkHover r:id="" action="ppaction://noaction">
              <a:snd r:embed="rId12" name="chimes.wav"/>
            </a:hlinkHover>
            <a:extLst>
              <a:ext uri="{FF2B5EF4-FFF2-40B4-BE49-F238E27FC236}">
                <a16:creationId xmlns:a16="http://schemas.microsoft.com/office/drawing/2014/main" id="{FFF02E3D-80DC-48B6-9A10-44061E5B6A8D}"/>
              </a:ext>
            </a:extLst>
          </p:cNvPr>
          <p:cNvSpPr/>
          <p:nvPr/>
        </p:nvSpPr>
        <p:spPr>
          <a:xfrm>
            <a:off x="62755" y="5702576"/>
            <a:ext cx="746138" cy="1215994"/>
          </a:xfrm>
          <a:custGeom>
            <a:avLst/>
            <a:gdLst>
              <a:gd name="connsiteX0" fmla="*/ 597184 w 962944"/>
              <a:gd name="connsiteY0" fmla="*/ 91440 h 1451610"/>
              <a:gd name="connsiteX1" fmla="*/ 517174 w 962944"/>
              <a:gd name="connsiteY1" fmla="*/ 11430 h 1451610"/>
              <a:gd name="connsiteX2" fmla="*/ 471454 w 962944"/>
              <a:gd name="connsiteY2" fmla="*/ 0 h 1451610"/>
              <a:gd name="connsiteX3" fmla="*/ 334294 w 962944"/>
              <a:gd name="connsiteY3" fmla="*/ 11430 h 1451610"/>
              <a:gd name="connsiteX4" fmla="*/ 265714 w 962944"/>
              <a:gd name="connsiteY4" fmla="*/ 34290 h 1451610"/>
              <a:gd name="connsiteX5" fmla="*/ 242854 w 962944"/>
              <a:gd name="connsiteY5" fmla="*/ 68580 h 1451610"/>
              <a:gd name="connsiteX6" fmla="*/ 231424 w 962944"/>
              <a:gd name="connsiteY6" fmla="*/ 114300 h 1451610"/>
              <a:gd name="connsiteX7" fmla="*/ 219994 w 962944"/>
              <a:gd name="connsiteY7" fmla="*/ 148590 h 1451610"/>
              <a:gd name="connsiteX8" fmla="*/ 208564 w 962944"/>
              <a:gd name="connsiteY8" fmla="*/ 194310 h 1451610"/>
              <a:gd name="connsiteX9" fmla="*/ 139984 w 962944"/>
              <a:gd name="connsiteY9" fmla="*/ 285750 h 1451610"/>
              <a:gd name="connsiteX10" fmla="*/ 94264 w 962944"/>
              <a:gd name="connsiteY10" fmla="*/ 320040 h 1451610"/>
              <a:gd name="connsiteX11" fmla="*/ 59974 w 962944"/>
              <a:gd name="connsiteY11" fmla="*/ 411480 h 1451610"/>
              <a:gd name="connsiteX12" fmla="*/ 37114 w 962944"/>
              <a:gd name="connsiteY12" fmla="*/ 525780 h 1451610"/>
              <a:gd name="connsiteX13" fmla="*/ 37114 w 962944"/>
              <a:gd name="connsiteY13" fmla="*/ 708660 h 1451610"/>
              <a:gd name="connsiteX14" fmla="*/ 14254 w 962944"/>
              <a:gd name="connsiteY14" fmla="*/ 765810 h 1451610"/>
              <a:gd name="connsiteX15" fmla="*/ 25684 w 962944"/>
              <a:gd name="connsiteY15" fmla="*/ 822960 h 1451610"/>
              <a:gd name="connsiteX16" fmla="*/ 14254 w 962944"/>
              <a:gd name="connsiteY16" fmla="*/ 1062990 h 1451610"/>
              <a:gd name="connsiteX17" fmla="*/ 37114 w 962944"/>
              <a:gd name="connsiteY17" fmla="*/ 1097280 h 1451610"/>
              <a:gd name="connsiteX18" fmla="*/ 48544 w 962944"/>
              <a:gd name="connsiteY18" fmla="*/ 1165860 h 1451610"/>
              <a:gd name="connsiteX19" fmla="*/ 59974 w 962944"/>
              <a:gd name="connsiteY19" fmla="*/ 1291590 h 1451610"/>
              <a:gd name="connsiteX20" fmla="*/ 208564 w 962944"/>
              <a:gd name="connsiteY20" fmla="*/ 1360170 h 1451610"/>
              <a:gd name="connsiteX21" fmla="*/ 254284 w 962944"/>
              <a:gd name="connsiteY21" fmla="*/ 1383030 h 1451610"/>
              <a:gd name="connsiteX22" fmla="*/ 300004 w 962944"/>
              <a:gd name="connsiteY22" fmla="*/ 1428750 h 1451610"/>
              <a:gd name="connsiteX23" fmla="*/ 505744 w 962944"/>
              <a:gd name="connsiteY23" fmla="*/ 1451610 h 1451610"/>
              <a:gd name="connsiteX24" fmla="*/ 551464 w 962944"/>
              <a:gd name="connsiteY24" fmla="*/ 1440180 h 1451610"/>
              <a:gd name="connsiteX25" fmla="*/ 642904 w 962944"/>
              <a:gd name="connsiteY25" fmla="*/ 1383030 h 1451610"/>
              <a:gd name="connsiteX26" fmla="*/ 665764 w 962944"/>
              <a:gd name="connsiteY26" fmla="*/ 1348740 h 1451610"/>
              <a:gd name="connsiteX27" fmla="*/ 722914 w 962944"/>
              <a:gd name="connsiteY27" fmla="*/ 1314450 h 1451610"/>
              <a:gd name="connsiteX28" fmla="*/ 757204 w 962944"/>
              <a:gd name="connsiteY28" fmla="*/ 1280160 h 1451610"/>
              <a:gd name="connsiteX29" fmla="*/ 791494 w 962944"/>
              <a:gd name="connsiteY29" fmla="*/ 1211580 h 1451610"/>
              <a:gd name="connsiteX30" fmla="*/ 837214 w 962944"/>
              <a:gd name="connsiteY30" fmla="*/ 1177290 h 1451610"/>
              <a:gd name="connsiteX31" fmla="*/ 905794 w 962944"/>
              <a:gd name="connsiteY31" fmla="*/ 1120140 h 1451610"/>
              <a:gd name="connsiteX32" fmla="*/ 928654 w 962944"/>
              <a:gd name="connsiteY32" fmla="*/ 1085850 h 1451610"/>
              <a:gd name="connsiteX33" fmla="*/ 951514 w 962944"/>
              <a:gd name="connsiteY33" fmla="*/ 800100 h 1451610"/>
              <a:gd name="connsiteX34" fmla="*/ 962944 w 962944"/>
              <a:gd name="connsiteY34" fmla="*/ 731520 h 1451610"/>
              <a:gd name="connsiteX35" fmla="*/ 928654 w 962944"/>
              <a:gd name="connsiteY35" fmla="*/ 480060 h 1451610"/>
              <a:gd name="connsiteX36" fmla="*/ 905794 w 962944"/>
              <a:gd name="connsiteY36" fmla="*/ 445770 h 1451610"/>
              <a:gd name="connsiteX37" fmla="*/ 860074 w 962944"/>
              <a:gd name="connsiteY37" fmla="*/ 422910 h 1451610"/>
              <a:gd name="connsiteX38" fmla="*/ 825784 w 962944"/>
              <a:gd name="connsiteY38" fmla="*/ 354330 h 1451610"/>
              <a:gd name="connsiteX39" fmla="*/ 791494 w 962944"/>
              <a:gd name="connsiteY39" fmla="*/ 320040 h 1451610"/>
              <a:gd name="connsiteX40" fmla="*/ 722914 w 962944"/>
              <a:gd name="connsiteY40" fmla="*/ 251460 h 1451610"/>
              <a:gd name="connsiteX41" fmla="*/ 654334 w 962944"/>
              <a:gd name="connsiteY41" fmla="*/ 205740 h 1451610"/>
              <a:gd name="connsiteX42" fmla="*/ 620044 w 962944"/>
              <a:gd name="connsiteY42" fmla="*/ 182880 h 1451610"/>
              <a:gd name="connsiteX43" fmla="*/ 597184 w 962944"/>
              <a:gd name="connsiteY43" fmla="*/ 91440 h 1451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62944" h="1451610">
                <a:moveTo>
                  <a:pt x="597184" y="91440"/>
                </a:moveTo>
                <a:cubicBezTo>
                  <a:pt x="580039" y="62865"/>
                  <a:pt x="555940" y="28044"/>
                  <a:pt x="517174" y="11430"/>
                </a:cubicBezTo>
                <a:cubicBezTo>
                  <a:pt x="502735" y="5242"/>
                  <a:pt x="486694" y="3810"/>
                  <a:pt x="471454" y="0"/>
                </a:cubicBezTo>
                <a:cubicBezTo>
                  <a:pt x="425734" y="3810"/>
                  <a:pt x="379548" y="3888"/>
                  <a:pt x="334294" y="11430"/>
                </a:cubicBezTo>
                <a:cubicBezTo>
                  <a:pt x="310525" y="15391"/>
                  <a:pt x="265714" y="34290"/>
                  <a:pt x="265714" y="34290"/>
                </a:cubicBezTo>
                <a:cubicBezTo>
                  <a:pt x="258094" y="45720"/>
                  <a:pt x="248265" y="55954"/>
                  <a:pt x="242854" y="68580"/>
                </a:cubicBezTo>
                <a:cubicBezTo>
                  <a:pt x="236666" y="83019"/>
                  <a:pt x="235740" y="99195"/>
                  <a:pt x="231424" y="114300"/>
                </a:cubicBezTo>
                <a:cubicBezTo>
                  <a:pt x="228114" y="125885"/>
                  <a:pt x="223304" y="137005"/>
                  <a:pt x="219994" y="148590"/>
                </a:cubicBezTo>
                <a:cubicBezTo>
                  <a:pt x="215678" y="163695"/>
                  <a:pt x="214944" y="179955"/>
                  <a:pt x="208564" y="194310"/>
                </a:cubicBezTo>
                <a:cubicBezTo>
                  <a:pt x="190849" y="234168"/>
                  <a:pt x="171872" y="258418"/>
                  <a:pt x="139984" y="285750"/>
                </a:cubicBezTo>
                <a:cubicBezTo>
                  <a:pt x="125520" y="298148"/>
                  <a:pt x="109504" y="308610"/>
                  <a:pt x="94264" y="320040"/>
                </a:cubicBezTo>
                <a:cubicBezTo>
                  <a:pt x="64925" y="437396"/>
                  <a:pt x="104802" y="291939"/>
                  <a:pt x="59974" y="411480"/>
                </a:cubicBezTo>
                <a:cubicBezTo>
                  <a:pt x="49743" y="438761"/>
                  <a:pt x="41065" y="502076"/>
                  <a:pt x="37114" y="525780"/>
                </a:cubicBezTo>
                <a:cubicBezTo>
                  <a:pt x="62872" y="654568"/>
                  <a:pt x="73395" y="608888"/>
                  <a:pt x="37114" y="708660"/>
                </a:cubicBezTo>
                <a:cubicBezTo>
                  <a:pt x="30102" y="727942"/>
                  <a:pt x="21874" y="746760"/>
                  <a:pt x="14254" y="765810"/>
                </a:cubicBezTo>
                <a:cubicBezTo>
                  <a:pt x="18064" y="784860"/>
                  <a:pt x="26896" y="803571"/>
                  <a:pt x="25684" y="822960"/>
                </a:cubicBezTo>
                <a:cubicBezTo>
                  <a:pt x="16174" y="975118"/>
                  <a:pt x="-19572" y="916412"/>
                  <a:pt x="14254" y="1062990"/>
                </a:cubicBezTo>
                <a:cubicBezTo>
                  <a:pt x="17343" y="1076375"/>
                  <a:pt x="29494" y="1085850"/>
                  <a:pt x="37114" y="1097280"/>
                </a:cubicBezTo>
                <a:cubicBezTo>
                  <a:pt x="40924" y="1120140"/>
                  <a:pt x="45836" y="1142843"/>
                  <a:pt x="48544" y="1165860"/>
                </a:cubicBezTo>
                <a:cubicBezTo>
                  <a:pt x="53461" y="1207655"/>
                  <a:pt x="36133" y="1256912"/>
                  <a:pt x="59974" y="1291590"/>
                </a:cubicBezTo>
                <a:cubicBezTo>
                  <a:pt x="93198" y="1339916"/>
                  <a:pt x="159843" y="1339289"/>
                  <a:pt x="208564" y="1360170"/>
                </a:cubicBezTo>
                <a:cubicBezTo>
                  <a:pt x="224225" y="1366882"/>
                  <a:pt x="240653" y="1372807"/>
                  <a:pt x="254284" y="1383030"/>
                </a:cubicBezTo>
                <a:cubicBezTo>
                  <a:pt x="271526" y="1395962"/>
                  <a:pt x="279211" y="1423079"/>
                  <a:pt x="300004" y="1428750"/>
                </a:cubicBezTo>
                <a:cubicBezTo>
                  <a:pt x="366575" y="1446906"/>
                  <a:pt x="437164" y="1443990"/>
                  <a:pt x="505744" y="1451610"/>
                </a:cubicBezTo>
                <a:cubicBezTo>
                  <a:pt x="520984" y="1447800"/>
                  <a:pt x="537732" y="1447809"/>
                  <a:pt x="551464" y="1440180"/>
                </a:cubicBezTo>
                <a:cubicBezTo>
                  <a:pt x="691236" y="1362529"/>
                  <a:pt x="549312" y="1414227"/>
                  <a:pt x="642904" y="1383030"/>
                </a:cubicBezTo>
                <a:cubicBezTo>
                  <a:pt x="650524" y="1371600"/>
                  <a:pt x="655334" y="1357680"/>
                  <a:pt x="665764" y="1348740"/>
                </a:cubicBezTo>
                <a:cubicBezTo>
                  <a:pt x="682632" y="1334282"/>
                  <a:pt x="705141" y="1327780"/>
                  <a:pt x="722914" y="1314450"/>
                </a:cubicBezTo>
                <a:cubicBezTo>
                  <a:pt x="735846" y="1304751"/>
                  <a:pt x="745774" y="1291590"/>
                  <a:pt x="757204" y="1280160"/>
                </a:cubicBezTo>
                <a:cubicBezTo>
                  <a:pt x="766500" y="1252271"/>
                  <a:pt x="769337" y="1233737"/>
                  <a:pt x="791494" y="1211580"/>
                </a:cubicBezTo>
                <a:cubicBezTo>
                  <a:pt x="804964" y="1198110"/>
                  <a:pt x="822338" y="1189190"/>
                  <a:pt x="837214" y="1177290"/>
                </a:cubicBezTo>
                <a:cubicBezTo>
                  <a:pt x="860450" y="1158701"/>
                  <a:pt x="884753" y="1141181"/>
                  <a:pt x="905794" y="1120140"/>
                </a:cubicBezTo>
                <a:cubicBezTo>
                  <a:pt x="915508" y="1110426"/>
                  <a:pt x="921034" y="1097280"/>
                  <a:pt x="928654" y="1085850"/>
                </a:cubicBezTo>
                <a:cubicBezTo>
                  <a:pt x="933684" y="1015433"/>
                  <a:pt x="942639" y="875540"/>
                  <a:pt x="951514" y="800100"/>
                </a:cubicBezTo>
                <a:cubicBezTo>
                  <a:pt x="954222" y="777083"/>
                  <a:pt x="959134" y="754380"/>
                  <a:pt x="962944" y="731520"/>
                </a:cubicBezTo>
                <a:cubicBezTo>
                  <a:pt x="951514" y="647700"/>
                  <a:pt x="945245" y="563013"/>
                  <a:pt x="928654" y="480060"/>
                </a:cubicBezTo>
                <a:cubicBezTo>
                  <a:pt x="925960" y="466590"/>
                  <a:pt x="916347" y="454564"/>
                  <a:pt x="905794" y="445770"/>
                </a:cubicBezTo>
                <a:cubicBezTo>
                  <a:pt x="892704" y="434862"/>
                  <a:pt x="875314" y="430530"/>
                  <a:pt x="860074" y="422910"/>
                </a:cubicBezTo>
                <a:cubicBezTo>
                  <a:pt x="848618" y="388543"/>
                  <a:pt x="850403" y="383873"/>
                  <a:pt x="825784" y="354330"/>
                </a:cubicBezTo>
                <a:cubicBezTo>
                  <a:pt x="815436" y="341912"/>
                  <a:pt x="801842" y="332458"/>
                  <a:pt x="791494" y="320040"/>
                </a:cubicBezTo>
                <a:cubicBezTo>
                  <a:pt x="742100" y="260767"/>
                  <a:pt x="801766" y="306656"/>
                  <a:pt x="722914" y="251460"/>
                </a:cubicBezTo>
                <a:cubicBezTo>
                  <a:pt x="700406" y="235705"/>
                  <a:pt x="677194" y="220980"/>
                  <a:pt x="654334" y="205740"/>
                </a:cubicBezTo>
                <a:lnTo>
                  <a:pt x="620044" y="182880"/>
                </a:lnTo>
                <a:cubicBezTo>
                  <a:pt x="605206" y="138367"/>
                  <a:pt x="614329" y="120015"/>
                  <a:pt x="597184" y="914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46" name="BAT Picture 45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D039C0B0-A782-4E3F-BB15-4152745EFF67}"/>
              </a:ext>
            </a:extLst>
          </p:cNvPr>
          <p:cNvPicPr>
            <a:picLocks noChangeAspect="1"/>
          </p:cNvPicPr>
          <p:nvPr/>
        </p:nvPicPr>
        <p:blipFill>
          <a:blip r:embed="rId1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7498691" y="1047891"/>
            <a:ext cx="839362" cy="855955"/>
          </a:xfrm>
          <a:prstGeom prst="rect">
            <a:avLst/>
          </a:prstGeom>
          <a:effectLst/>
        </p:spPr>
      </p:pic>
      <p:sp useBgFill="1">
        <p:nvSpPr>
          <p:cNvPr id="47" name="COVER BAT Freeform: Shape 10">
            <a:hlinkHover r:id="" action="ppaction://noaction">
              <a:snd r:embed="rId12" name="chimes.wav"/>
            </a:hlinkHover>
            <a:extLst>
              <a:ext uri="{FF2B5EF4-FFF2-40B4-BE49-F238E27FC236}">
                <a16:creationId xmlns:a16="http://schemas.microsoft.com/office/drawing/2014/main" id="{CA7FA2A3-9B0F-449F-BC8D-CDC094186E26}"/>
              </a:ext>
            </a:extLst>
          </p:cNvPr>
          <p:cNvSpPr/>
          <p:nvPr/>
        </p:nvSpPr>
        <p:spPr>
          <a:xfrm>
            <a:off x="7546296" y="719824"/>
            <a:ext cx="766031" cy="1215994"/>
          </a:xfrm>
          <a:custGeom>
            <a:avLst/>
            <a:gdLst>
              <a:gd name="connsiteX0" fmla="*/ 597184 w 962944"/>
              <a:gd name="connsiteY0" fmla="*/ 91440 h 1451610"/>
              <a:gd name="connsiteX1" fmla="*/ 517174 w 962944"/>
              <a:gd name="connsiteY1" fmla="*/ 11430 h 1451610"/>
              <a:gd name="connsiteX2" fmla="*/ 471454 w 962944"/>
              <a:gd name="connsiteY2" fmla="*/ 0 h 1451610"/>
              <a:gd name="connsiteX3" fmla="*/ 334294 w 962944"/>
              <a:gd name="connsiteY3" fmla="*/ 11430 h 1451610"/>
              <a:gd name="connsiteX4" fmla="*/ 265714 w 962944"/>
              <a:gd name="connsiteY4" fmla="*/ 34290 h 1451610"/>
              <a:gd name="connsiteX5" fmla="*/ 242854 w 962944"/>
              <a:gd name="connsiteY5" fmla="*/ 68580 h 1451610"/>
              <a:gd name="connsiteX6" fmla="*/ 231424 w 962944"/>
              <a:gd name="connsiteY6" fmla="*/ 114300 h 1451610"/>
              <a:gd name="connsiteX7" fmla="*/ 219994 w 962944"/>
              <a:gd name="connsiteY7" fmla="*/ 148590 h 1451610"/>
              <a:gd name="connsiteX8" fmla="*/ 208564 w 962944"/>
              <a:gd name="connsiteY8" fmla="*/ 194310 h 1451610"/>
              <a:gd name="connsiteX9" fmla="*/ 139984 w 962944"/>
              <a:gd name="connsiteY9" fmla="*/ 285750 h 1451610"/>
              <a:gd name="connsiteX10" fmla="*/ 94264 w 962944"/>
              <a:gd name="connsiteY10" fmla="*/ 320040 h 1451610"/>
              <a:gd name="connsiteX11" fmla="*/ 59974 w 962944"/>
              <a:gd name="connsiteY11" fmla="*/ 411480 h 1451610"/>
              <a:gd name="connsiteX12" fmla="*/ 37114 w 962944"/>
              <a:gd name="connsiteY12" fmla="*/ 525780 h 1451610"/>
              <a:gd name="connsiteX13" fmla="*/ 37114 w 962944"/>
              <a:gd name="connsiteY13" fmla="*/ 708660 h 1451610"/>
              <a:gd name="connsiteX14" fmla="*/ 14254 w 962944"/>
              <a:gd name="connsiteY14" fmla="*/ 765810 h 1451610"/>
              <a:gd name="connsiteX15" fmla="*/ 25684 w 962944"/>
              <a:gd name="connsiteY15" fmla="*/ 822960 h 1451610"/>
              <a:gd name="connsiteX16" fmla="*/ 14254 w 962944"/>
              <a:gd name="connsiteY16" fmla="*/ 1062990 h 1451610"/>
              <a:gd name="connsiteX17" fmla="*/ 37114 w 962944"/>
              <a:gd name="connsiteY17" fmla="*/ 1097280 h 1451610"/>
              <a:gd name="connsiteX18" fmla="*/ 48544 w 962944"/>
              <a:gd name="connsiteY18" fmla="*/ 1165860 h 1451610"/>
              <a:gd name="connsiteX19" fmla="*/ 59974 w 962944"/>
              <a:gd name="connsiteY19" fmla="*/ 1291590 h 1451610"/>
              <a:gd name="connsiteX20" fmla="*/ 208564 w 962944"/>
              <a:gd name="connsiteY20" fmla="*/ 1360170 h 1451610"/>
              <a:gd name="connsiteX21" fmla="*/ 254284 w 962944"/>
              <a:gd name="connsiteY21" fmla="*/ 1383030 h 1451610"/>
              <a:gd name="connsiteX22" fmla="*/ 300004 w 962944"/>
              <a:gd name="connsiteY22" fmla="*/ 1428750 h 1451610"/>
              <a:gd name="connsiteX23" fmla="*/ 505744 w 962944"/>
              <a:gd name="connsiteY23" fmla="*/ 1451610 h 1451610"/>
              <a:gd name="connsiteX24" fmla="*/ 551464 w 962944"/>
              <a:gd name="connsiteY24" fmla="*/ 1440180 h 1451610"/>
              <a:gd name="connsiteX25" fmla="*/ 642904 w 962944"/>
              <a:gd name="connsiteY25" fmla="*/ 1383030 h 1451610"/>
              <a:gd name="connsiteX26" fmla="*/ 665764 w 962944"/>
              <a:gd name="connsiteY26" fmla="*/ 1348740 h 1451610"/>
              <a:gd name="connsiteX27" fmla="*/ 722914 w 962944"/>
              <a:gd name="connsiteY27" fmla="*/ 1314450 h 1451610"/>
              <a:gd name="connsiteX28" fmla="*/ 757204 w 962944"/>
              <a:gd name="connsiteY28" fmla="*/ 1280160 h 1451610"/>
              <a:gd name="connsiteX29" fmla="*/ 791494 w 962944"/>
              <a:gd name="connsiteY29" fmla="*/ 1211580 h 1451610"/>
              <a:gd name="connsiteX30" fmla="*/ 837214 w 962944"/>
              <a:gd name="connsiteY30" fmla="*/ 1177290 h 1451610"/>
              <a:gd name="connsiteX31" fmla="*/ 905794 w 962944"/>
              <a:gd name="connsiteY31" fmla="*/ 1120140 h 1451610"/>
              <a:gd name="connsiteX32" fmla="*/ 928654 w 962944"/>
              <a:gd name="connsiteY32" fmla="*/ 1085850 h 1451610"/>
              <a:gd name="connsiteX33" fmla="*/ 951514 w 962944"/>
              <a:gd name="connsiteY33" fmla="*/ 800100 h 1451610"/>
              <a:gd name="connsiteX34" fmla="*/ 962944 w 962944"/>
              <a:gd name="connsiteY34" fmla="*/ 731520 h 1451610"/>
              <a:gd name="connsiteX35" fmla="*/ 928654 w 962944"/>
              <a:gd name="connsiteY35" fmla="*/ 480060 h 1451610"/>
              <a:gd name="connsiteX36" fmla="*/ 905794 w 962944"/>
              <a:gd name="connsiteY36" fmla="*/ 445770 h 1451610"/>
              <a:gd name="connsiteX37" fmla="*/ 860074 w 962944"/>
              <a:gd name="connsiteY37" fmla="*/ 422910 h 1451610"/>
              <a:gd name="connsiteX38" fmla="*/ 825784 w 962944"/>
              <a:gd name="connsiteY38" fmla="*/ 354330 h 1451610"/>
              <a:gd name="connsiteX39" fmla="*/ 791494 w 962944"/>
              <a:gd name="connsiteY39" fmla="*/ 320040 h 1451610"/>
              <a:gd name="connsiteX40" fmla="*/ 722914 w 962944"/>
              <a:gd name="connsiteY40" fmla="*/ 251460 h 1451610"/>
              <a:gd name="connsiteX41" fmla="*/ 654334 w 962944"/>
              <a:gd name="connsiteY41" fmla="*/ 205740 h 1451610"/>
              <a:gd name="connsiteX42" fmla="*/ 620044 w 962944"/>
              <a:gd name="connsiteY42" fmla="*/ 182880 h 1451610"/>
              <a:gd name="connsiteX43" fmla="*/ 597184 w 962944"/>
              <a:gd name="connsiteY43" fmla="*/ 91440 h 1451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62944" h="1451610">
                <a:moveTo>
                  <a:pt x="597184" y="91440"/>
                </a:moveTo>
                <a:cubicBezTo>
                  <a:pt x="580039" y="62865"/>
                  <a:pt x="555940" y="28044"/>
                  <a:pt x="517174" y="11430"/>
                </a:cubicBezTo>
                <a:cubicBezTo>
                  <a:pt x="502735" y="5242"/>
                  <a:pt x="486694" y="3810"/>
                  <a:pt x="471454" y="0"/>
                </a:cubicBezTo>
                <a:cubicBezTo>
                  <a:pt x="425734" y="3810"/>
                  <a:pt x="379548" y="3888"/>
                  <a:pt x="334294" y="11430"/>
                </a:cubicBezTo>
                <a:cubicBezTo>
                  <a:pt x="310525" y="15391"/>
                  <a:pt x="265714" y="34290"/>
                  <a:pt x="265714" y="34290"/>
                </a:cubicBezTo>
                <a:cubicBezTo>
                  <a:pt x="258094" y="45720"/>
                  <a:pt x="248265" y="55954"/>
                  <a:pt x="242854" y="68580"/>
                </a:cubicBezTo>
                <a:cubicBezTo>
                  <a:pt x="236666" y="83019"/>
                  <a:pt x="235740" y="99195"/>
                  <a:pt x="231424" y="114300"/>
                </a:cubicBezTo>
                <a:cubicBezTo>
                  <a:pt x="228114" y="125885"/>
                  <a:pt x="223304" y="137005"/>
                  <a:pt x="219994" y="148590"/>
                </a:cubicBezTo>
                <a:cubicBezTo>
                  <a:pt x="215678" y="163695"/>
                  <a:pt x="214944" y="179955"/>
                  <a:pt x="208564" y="194310"/>
                </a:cubicBezTo>
                <a:cubicBezTo>
                  <a:pt x="190849" y="234168"/>
                  <a:pt x="171872" y="258418"/>
                  <a:pt x="139984" y="285750"/>
                </a:cubicBezTo>
                <a:cubicBezTo>
                  <a:pt x="125520" y="298148"/>
                  <a:pt x="109504" y="308610"/>
                  <a:pt x="94264" y="320040"/>
                </a:cubicBezTo>
                <a:cubicBezTo>
                  <a:pt x="64925" y="437396"/>
                  <a:pt x="104802" y="291939"/>
                  <a:pt x="59974" y="411480"/>
                </a:cubicBezTo>
                <a:cubicBezTo>
                  <a:pt x="49743" y="438761"/>
                  <a:pt x="41065" y="502076"/>
                  <a:pt x="37114" y="525780"/>
                </a:cubicBezTo>
                <a:cubicBezTo>
                  <a:pt x="62872" y="654568"/>
                  <a:pt x="73395" y="608888"/>
                  <a:pt x="37114" y="708660"/>
                </a:cubicBezTo>
                <a:cubicBezTo>
                  <a:pt x="30102" y="727942"/>
                  <a:pt x="21874" y="746760"/>
                  <a:pt x="14254" y="765810"/>
                </a:cubicBezTo>
                <a:cubicBezTo>
                  <a:pt x="18064" y="784860"/>
                  <a:pt x="26896" y="803571"/>
                  <a:pt x="25684" y="822960"/>
                </a:cubicBezTo>
                <a:cubicBezTo>
                  <a:pt x="16174" y="975118"/>
                  <a:pt x="-19572" y="916412"/>
                  <a:pt x="14254" y="1062990"/>
                </a:cubicBezTo>
                <a:cubicBezTo>
                  <a:pt x="17343" y="1076375"/>
                  <a:pt x="29494" y="1085850"/>
                  <a:pt x="37114" y="1097280"/>
                </a:cubicBezTo>
                <a:cubicBezTo>
                  <a:pt x="40924" y="1120140"/>
                  <a:pt x="45836" y="1142843"/>
                  <a:pt x="48544" y="1165860"/>
                </a:cubicBezTo>
                <a:cubicBezTo>
                  <a:pt x="53461" y="1207655"/>
                  <a:pt x="36133" y="1256912"/>
                  <a:pt x="59974" y="1291590"/>
                </a:cubicBezTo>
                <a:cubicBezTo>
                  <a:pt x="93198" y="1339916"/>
                  <a:pt x="159843" y="1339289"/>
                  <a:pt x="208564" y="1360170"/>
                </a:cubicBezTo>
                <a:cubicBezTo>
                  <a:pt x="224225" y="1366882"/>
                  <a:pt x="240653" y="1372807"/>
                  <a:pt x="254284" y="1383030"/>
                </a:cubicBezTo>
                <a:cubicBezTo>
                  <a:pt x="271526" y="1395962"/>
                  <a:pt x="279211" y="1423079"/>
                  <a:pt x="300004" y="1428750"/>
                </a:cubicBezTo>
                <a:cubicBezTo>
                  <a:pt x="366575" y="1446906"/>
                  <a:pt x="437164" y="1443990"/>
                  <a:pt x="505744" y="1451610"/>
                </a:cubicBezTo>
                <a:cubicBezTo>
                  <a:pt x="520984" y="1447800"/>
                  <a:pt x="537732" y="1447809"/>
                  <a:pt x="551464" y="1440180"/>
                </a:cubicBezTo>
                <a:cubicBezTo>
                  <a:pt x="691236" y="1362529"/>
                  <a:pt x="549312" y="1414227"/>
                  <a:pt x="642904" y="1383030"/>
                </a:cubicBezTo>
                <a:cubicBezTo>
                  <a:pt x="650524" y="1371600"/>
                  <a:pt x="655334" y="1357680"/>
                  <a:pt x="665764" y="1348740"/>
                </a:cubicBezTo>
                <a:cubicBezTo>
                  <a:pt x="682632" y="1334282"/>
                  <a:pt x="705141" y="1327780"/>
                  <a:pt x="722914" y="1314450"/>
                </a:cubicBezTo>
                <a:cubicBezTo>
                  <a:pt x="735846" y="1304751"/>
                  <a:pt x="745774" y="1291590"/>
                  <a:pt x="757204" y="1280160"/>
                </a:cubicBezTo>
                <a:cubicBezTo>
                  <a:pt x="766500" y="1252271"/>
                  <a:pt x="769337" y="1233737"/>
                  <a:pt x="791494" y="1211580"/>
                </a:cubicBezTo>
                <a:cubicBezTo>
                  <a:pt x="804964" y="1198110"/>
                  <a:pt x="822338" y="1189190"/>
                  <a:pt x="837214" y="1177290"/>
                </a:cubicBezTo>
                <a:cubicBezTo>
                  <a:pt x="860450" y="1158701"/>
                  <a:pt x="884753" y="1141181"/>
                  <a:pt x="905794" y="1120140"/>
                </a:cubicBezTo>
                <a:cubicBezTo>
                  <a:pt x="915508" y="1110426"/>
                  <a:pt x="921034" y="1097280"/>
                  <a:pt x="928654" y="1085850"/>
                </a:cubicBezTo>
                <a:cubicBezTo>
                  <a:pt x="933684" y="1015433"/>
                  <a:pt x="942639" y="875540"/>
                  <a:pt x="951514" y="800100"/>
                </a:cubicBezTo>
                <a:cubicBezTo>
                  <a:pt x="954222" y="777083"/>
                  <a:pt x="959134" y="754380"/>
                  <a:pt x="962944" y="731520"/>
                </a:cubicBezTo>
                <a:cubicBezTo>
                  <a:pt x="951514" y="647700"/>
                  <a:pt x="945245" y="563013"/>
                  <a:pt x="928654" y="480060"/>
                </a:cubicBezTo>
                <a:cubicBezTo>
                  <a:pt x="925960" y="466590"/>
                  <a:pt x="916347" y="454564"/>
                  <a:pt x="905794" y="445770"/>
                </a:cubicBezTo>
                <a:cubicBezTo>
                  <a:pt x="892704" y="434862"/>
                  <a:pt x="875314" y="430530"/>
                  <a:pt x="860074" y="422910"/>
                </a:cubicBezTo>
                <a:cubicBezTo>
                  <a:pt x="848618" y="388543"/>
                  <a:pt x="850403" y="383873"/>
                  <a:pt x="825784" y="354330"/>
                </a:cubicBezTo>
                <a:cubicBezTo>
                  <a:pt x="815436" y="341912"/>
                  <a:pt x="801842" y="332458"/>
                  <a:pt x="791494" y="320040"/>
                </a:cubicBezTo>
                <a:cubicBezTo>
                  <a:pt x="742100" y="260767"/>
                  <a:pt x="801766" y="306656"/>
                  <a:pt x="722914" y="251460"/>
                </a:cubicBezTo>
                <a:cubicBezTo>
                  <a:pt x="700406" y="235705"/>
                  <a:pt x="677194" y="220980"/>
                  <a:pt x="654334" y="205740"/>
                </a:cubicBezTo>
                <a:lnTo>
                  <a:pt x="620044" y="182880"/>
                </a:lnTo>
                <a:cubicBezTo>
                  <a:pt x="605206" y="138367"/>
                  <a:pt x="614329" y="120015"/>
                  <a:pt x="597184" y="914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50" name="SKELETON 2 Picture 48">
            <a:extLst>
              <a:ext uri="{FF2B5EF4-FFF2-40B4-BE49-F238E27FC236}">
                <a16:creationId xmlns:a16="http://schemas.microsoft.com/office/drawing/2014/main" id="{4BA05FDB-7E1F-452D-B5FE-A1B0E2EE787A}"/>
              </a:ext>
            </a:extLst>
          </p:cNvPr>
          <p:cNvPicPr>
            <a:picLocks noChangeAspect="1"/>
          </p:cNvPicPr>
          <p:nvPr/>
        </p:nvPicPr>
        <p:blipFill>
          <a:blip r:embed="rId13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558410" y="5675153"/>
            <a:ext cx="818363" cy="1036379"/>
          </a:xfrm>
          <a:prstGeom prst="rect">
            <a:avLst/>
          </a:prstGeom>
        </p:spPr>
      </p:pic>
      <p:sp useBgFill="1">
        <p:nvSpPr>
          <p:cNvPr id="51" name="COVER SKELETON 2 Freeform: Shape 10">
            <a:hlinkHover r:id="" action="ppaction://noaction">
              <a:snd r:embed="rId12" name="chimes.wav"/>
            </a:hlinkHover>
            <a:extLst>
              <a:ext uri="{FF2B5EF4-FFF2-40B4-BE49-F238E27FC236}">
                <a16:creationId xmlns:a16="http://schemas.microsoft.com/office/drawing/2014/main" id="{2E86545F-ECF6-4C66-A677-DC0D14654C16}"/>
              </a:ext>
            </a:extLst>
          </p:cNvPr>
          <p:cNvSpPr/>
          <p:nvPr/>
        </p:nvSpPr>
        <p:spPr>
          <a:xfrm>
            <a:off x="11630420" y="5538878"/>
            <a:ext cx="683383" cy="1379692"/>
          </a:xfrm>
          <a:custGeom>
            <a:avLst/>
            <a:gdLst>
              <a:gd name="connsiteX0" fmla="*/ 597184 w 962944"/>
              <a:gd name="connsiteY0" fmla="*/ 91440 h 1451610"/>
              <a:gd name="connsiteX1" fmla="*/ 517174 w 962944"/>
              <a:gd name="connsiteY1" fmla="*/ 11430 h 1451610"/>
              <a:gd name="connsiteX2" fmla="*/ 471454 w 962944"/>
              <a:gd name="connsiteY2" fmla="*/ 0 h 1451610"/>
              <a:gd name="connsiteX3" fmla="*/ 334294 w 962944"/>
              <a:gd name="connsiteY3" fmla="*/ 11430 h 1451610"/>
              <a:gd name="connsiteX4" fmla="*/ 265714 w 962944"/>
              <a:gd name="connsiteY4" fmla="*/ 34290 h 1451610"/>
              <a:gd name="connsiteX5" fmla="*/ 242854 w 962944"/>
              <a:gd name="connsiteY5" fmla="*/ 68580 h 1451610"/>
              <a:gd name="connsiteX6" fmla="*/ 231424 w 962944"/>
              <a:gd name="connsiteY6" fmla="*/ 114300 h 1451610"/>
              <a:gd name="connsiteX7" fmla="*/ 219994 w 962944"/>
              <a:gd name="connsiteY7" fmla="*/ 148590 h 1451610"/>
              <a:gd name="connsiteX8" fmla="*/ 208564 w 962944"/>
              <a:gd name="connsiteY8" fmla="*/ 194310 h 1451610"/>
              <a:gd name="connsiteX9" fmla="*/ 139984 w 962944"/>
              <a:gd name="connsiteY9" fmla="*/ 285750 h 1451610"/>
              <a:gd name="connsiteX10" fmla="*/ 94264 w 962944"/>
              <a:gd name="connsiteY10" fmla="*/ 320040 h 1451610"/>
              <a:gd name="connsiteX11" fmla="*/ 59974 w 962944"/>
              <a:gd name="connsiteY11" fmla="*/ 411480 h 1451610"/>
              <a:gd name="connsiteX12" fmla="*/ 37114 w 962944"/>
              <a:gd name="connsiteY12" fmla="*/ 525780 h 1451610"/>
              <a:gd name="connsiteX13" fmla="*/ 37114 w 962944"/>
              <a:gd name="connsiteY13" fmla="*/ 708660 h 1451610"/>
              <a:gd name="connsiteX14" fmla="*/ 14254 w 962944"/>
              <a:gd name="connsiteY14" fmla="*/ 765810 h 1451610"/>
              <a:gd name="connsiteX15" fmla="*/ 25684 w 962944"/>
              <a:gd name="connsiteY15" fmla="*/ 822960 h 1451610"/>
              <a:gd name="connsiteX16" fmla="*/ 14254 w 962944"/>
              <a:gd name="connsiteY16" fmla="*/ 1062990 h 1451610"/>
              <a:gd name="connsiteX17" fmla="*/ 37114 w 962944"/>
              <a:gd name="connsiteY17" fmla="*/ 1097280 h 1451610"/>
              <a:gd name="connsiteX18" fmla="*/ 48544 w 962944"/>
              <a:gd name="connsiteY18" fmla="*/ 1165860 h 1451610"/>
              <a:gd name="connsiteX19" fmla="*/ 59974 w 962944"/>
              <a:gd name="connsiteY19" fmla="*/ 1291590 h 1451610"/>
              <a:gd name="connsiteX20" fmla="*/ 208564 w 962944"/>
              <a:gd name="connsiteY20" fmla="*/ 1360170 h 1451610"/>
              <a:gd name="connsiteX21" fmla="*/ 254284 w 962944"/>
              <a:gd name="connsiteY21" fmla="*/ 1383030 h 1451610"/>
              <a:gd name="connsiteX22" fmla="*/ 300004 w 962944"/>
              <a:gd name="connsiteY22" fmla="*/ 1428750 h 1451610"/>
              <a:gd name="connsiteX23" fmla="*/ 505744 w 962944"/>
              <a:gd name="connsiteY23" fmla="*/ 1451610 h 1451610"/>
              <a:gd name="connsiteX24" fmla="*/ 551464 w 962944"/>
              <a:gd name="connsiteY24" fmla="*/ 1440180 h 1451610"/>
              <a:gd name="connsiteX25" fmla="*/ 642904 w 962944"/>
              <a:gd name="connsiteY25" fmla="*/ 1383030 h 1451610"/>
              <a:gd name="connsiteX26" fmla="*/ 665764 w 962944"/>
              <a:gd name="connsiteY26" fmla="*/ 1348740 h 1451610"/>
              <a:gd name="connsiteX27" fmla="*/ 722914 w 962944"/>
              <a:gd name="connsiteY27" fmla="*/ 1314450 h 1451610"/>
              <a:gd name="connsiteX28" fmla="*/ 757204 w 962944"/>
              <a:gd name="connsiteY28" fmla="*/ 1280160 h 1451610"/>
              <a:gd name="connsiteX29" fmla="*/ 791494 w 962944"/>
              <a:gd name="connsiteY29" fmla="*/ 1211580 h 1451610"/>
              <a:gd name="connsiteX30" fmla="*/ 837214 w 962944"/>
              <a:gd name="connsiteY30" fmla="*/ 1177290 h 1451610"/>
              <a:gd name="connsiteX31" fmla="*/ 905794 w 962944"/>
              <a:gd name="connsiteY31" fmla="*/ 1120140 h 1451610"/>
              <a:gd name="connsiteX32" fmla="*/ 928654 w 962944"/>
              <a:gd name="connsiteY32" fmla="*/ 1085850 h 1451610"/>
              <a:gd name="connsiteX33" fmla="*/ 951514 w 962944"/>
              <a:gd name="connsiteY33" fmla="*/ 800100 h 1451610"/>
              <a:gd name="connsiteX34" fmla="*/ 962944 w 962944"/>
              <a:gd name="connsiteY34" fmla="*/ 731520 h 1451610"/>
              <a:gd name="connsiteX35" fmla="*/ 928654 w 962944"/>
              <a:gd name="connsiteY35" fmla="*/ 480060 h 1451610"/>
              <a:gd name="connsiteX36" fmla="*/ 905794 w 962944"/>
              <a:gd name="connsiteY36" fmla="*/ 445770 h 1451610"/>
              <a:gd name="connsiteX37" fmla="*/ 860074 w 962944"/>
              <a:gd name="connsiteY37" fmla="*/ 422910 h 1451610"/>
              <a:gd name="connsiteX38" fmla="*/ 825784 w 962944"/>
              <a:gd name="connsiteY38" fmla="*/ 354330 h 1451610"/>
              <a:gd name="connsiteX39" fmla="*/ 791494 w 962944"/>
              <a:gd name="connsiteY39" fmla="*/ 320040 h 1451610"/>
              <a:gd name="connsiteX40" fmla="*/ 722914 w 962944"/>
              <a:gd name="connsiteY40" fmla="*/ 251460 h 1451610"/>
              <a:gd name="connsiteX41" fmla="*/ 654334 w 962944"/>
              <a:gd name="connsiteY41" fmla="*/ 205740 h 1451610"/>
              <a:gd name="connsiteX42" fmla="*/ 620044 w 962944"/>
              <a:gd name="connsiteY42" fmla="*/ 182880 h 1451610"/>
              <a:gd name="connsiteX43" fmla="*/ 597184 w 962944"/>
              <a:gd name="connsiteY43" fmla="*/ 91440 h 1451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62944" h="1451610">
                <a:moveTo>
                  <a:pt x="597184" y="91440"/>
                </a:moveTo>
                <a:cubicBezTo>
                  <a:pt x="580039" y="62865"/>
                  <a:pt x="555940" y="28044"/>
                  <a:pt x="517174" y="11430"/>
                </a:cubicBezTo>
                <a:cubicBezTo>
                  <a:pt x="502735" y="5242"/>
                  <a:pt x="486694" y="3810"/>
                  <a:pt x="471454" y="0"/>
                </a:cubicBezTo>
                <a:cubicBezTo>
                  <a:pt x="425734" y="3810"/>
                  <a:pt x="379548" y="3888"/>
                  <a:pt x="334294" y="11430"/>
                </a:cubicBezTo>
                <a:cubicBezTo>
                  <a:pt x="310525" y="15391"/>
                  <a:pt x="265714" y="34290"/>
                  <a:pt x="265714" y="34290"/>
                </a:cubicBezTo>
                <a:cubicBezTo>
                  <a:pt x="258094" y="45720"/>
                  <a:pt x="248265" y="55954"/>
                  <a:pt x="242854" y="68580"/>
                </a:cubicBezTo>
                <a:cubicBezTo>
                  <a:pt x="236666" y="83019"/>
                  <a:pt x="235740" y="99195"/>
                  <a:pt x="231424" y="114300"/>
                </a:cubicBezTo>
                <a:cubicBezTo>
                  <a:pt x="228114" y="125885"/>
                  <a:pt x="223304" y="137005"/>
                  <a:pt x="219994" y="148590"/>
                </a:cubicBezTo>
                <a:cubicBezTo>
                  <a:pt x="215678" y="163695"/>
                  <a:pt x="214944" y="179955"/>
                  <a:pt x="208564" y="194310"/>
                </a:cubicBezTo>
                <a:cubicBezTo>
                  <a:pt x="190849" y="234168"/>
                  <a:pt x="171872" y="258418"/>
                  <a:pt x="139984" y="285750"/>
                </a:cubicBezTo>
                <a:cubicBezTo>
                  <a:pt x="125520" y="298148"/>
                  <a:pt x="109504" y="308610"/>
                  <a:pt x="94264" y="320040"/>
                </a:cubicBezTo>
                <a:cubicBezTo>
                  <a:pt x="64925" y="437396"/>
                  <a:pt x="104802" y="291939"/>
                  <a:pt x="59974" y="411480"/>
                </a:cubicBezTo>
                <a:cubicBezTo>
                  <a:pt x="49743" y="438761"/>
                  <a:pt x="41065" y="502076"/>
                  <a:pt x="37114" y="525780"/>
                </a:cubicBezTo>
                <a:cubicBezTo>
                  <a:pt x="62872" y="654568"/>
                  <a:pt x="73395" y="608888"/>
                  <a:pt x="37114" y="708660"/>
                </a:cubicBezTo>
                <a:cubicBezTo>
                  <a:pt x="30102" y="727942"/>
                  <a:pt x="21874" y="746760"/>
                  <a:pt x="14254" y="765810"/>
                </a:cubicBezTo>
                <a:cubicBezTo>
                  <a:pt x="18064" y="784860"/>
                  <a:pt x="26896" y="803571"/>
                  <a:pt x="25684" y="822960"/>
                </a:cubicBezTo>
                <a:cubicBezTo>
                  <a:pt x="16174" y="975118"/>
                  <a:pt x="-19572" y="916412"/>
                  <a:pt x="14254" y="1062990"/>
                </a:cubicBezTo>
                <a:cubicBezTo>
                  <a:pt x="17343" y="1076375"/>
                  <a:pt x="29494" y="1085850"/>
                  <a:pt x="37114" y="1097280"/>
                </a:cubicBezTo>
                <a:cubicBezTo>
                  <a:pt x="40924" y="1120140"/>
                  <a:pt x="45836" y="1142843"/>
                  <a:pt x="48544" y="1165860"/>
                </a:cubicBezTo>
                <a:cubicBezTo>
                  <a:pt x="53461" y="1207655"/>
                  <a:pt x="36133" y="1256912"/>
                  <a:pt x="59974" y="1291590"/>
                </a:cubicBezTo>
                <a:cubicBezTo>
                  <a:pt x="93198" y="1339916"/>
                  <a:pt x="159843" y="1339289"/>
                  <a:pt x="208564" y="1360170"/>
                </a:cubicBezTo>
                <a:cubicBezTo>
                  <a:pt x="224225" y="1366882"/>
                  <a:pt x="240653" y="1372807"/>
                  <a:pt x="254284" y="1383030"/>
                </a:cubicBezTo>
                <a:cubicBezTo>
                  <a:pt x="271526" y="1395962"/>
                  <a:pt x="279211" y="1423079"/>
                  <a:pt x="300004" y="1428750"/>
                </a:cubicBezTo>
                <a:cubicBezTo>
                  <a:pt x="366575" y="1446906"/>
                  <a:pt x="437164" y="1443990"/>
                  <a:pt x="505744" y="1451610"/>
                </a:cubicBezTo>
                <a:cubicBezTo>
                  <a:pt x="520984" y="1447800"/>
                  <a:pt x="537732" y="1447809"/>
                  <a:pt x="551464" y="1440180"/>
                </a:cubicBezTo>
                <a:cubicBezTo>
                  <a:pt x="691236" y="1362529"/>
                  <a:pt x="549312" y="1414227"/>
                  <a:pt x="642904" y="1383030"/>
                </a:cubicBezTo>
                <a:cubicBezTo>
                  <a:pt x="650524" y="1371600"/>
                  <a:pt x="655334" y="1357680"/>
                  <a:pt x="665764" y="1348740"/>
                </a:cubicBezTo>
                <a:cubicBezTo>
                  <a:pt x="682632" y="1334282"/>
                  <a:pt x="705141" y="1327780"/>
                  <a:pt x="722914" y="1314450"/>
                </a:cubicBezTo>
                <a:cubicBezTo>
                  <a:pt x="735846" y="1304751"/>
                  <a:pt x="745774" y="1291590"/>
                  <a:pt x="757204" y="1280160"/>
                </a:cubicBezTo>
                <a:cubicBezTo>
                  <a:pt x="766500" y="1252271"/>
                  <a:pt x="769337" y="1233737"/>
                  <a:pt x="791494" y="1211580"/>
                </a:cubicBezTo>
                <a:cubicBezTo>
                  <a:pt x="804964" y="1198110"/>
                  <a:pt x="822338" y="1189190"/>
                  <a:pt x="837214" y="1177290"/>
                </a:cubicBezTo>
                <a:cubicBezTo>
                  <a:pt x="860450" y="1158701"/>
                  <a:pt x="884753" y="1141181"/>
                  <a:pt x="905794" y="1120140"/>
                </a:cubicBezTo>
                <a:cubicBezTo>
                  <a:pt x="915508" y="1110426"/>
                  <a:pt x="921034" y="1097280"/>
                  <a:pt x="928654" y="1085850"/>
                </a:cubicBezTo>
                <a:cubicBezTo>
                  <a:pt x="933684" y="1015433"/>
                  <a:pt x="942639" y="875540"/>
                  <a:pt x="951514" y="800100"/>
                </a:cubicBezTo>
                <a:cubicBezTo>
                  <a:pt x="954222" y="777083"/>
                  <a:pt x="959134" y="754380"/>
                  <a:pt x="962944" y="731520"/>
                </a:cubicBezTo>
                <a:cubicBezTo>
                  <a:pt x="951514" y="647700"/>
                  <a:pt x="945245" y="563013"/>
                  <a:pt x="928654" y="480060"/>
                </a:cubicBezTo>
                <a:cubicBezTo>
                  <a:pt x="925960" y="466590"/>
                  <a:pt x="916347" y="454564"/>
                  <a:pt x="905794" y="445770"/>
                </a:cubicBezTo>
                <a:cubicBezTo>
                  <a:pt x="892704" y="434862"/>
                  <a:pt x="875314" y="430530"/>
                  <a:pt x="860074" y="422910"/>
                </a:cubicBezTo>
                <a:cubicBezTo>
                  <a:pt x="848618" y="388543"/>
                  <a:pt x="850403" y="383873"/>
                  <a:pt x="825784" y="354330"/>
                </a:cubicBezTo>
                <a:cubicBezTo>
                  <a:pt x="815436" y="341912"/>
                  <a:pt x="801842" y="332458"/>
                  <a:pt x="791494" y="320040"/>
                </a:cubicBezTo>
                <a:cubicBezTo>
                  <a:pt x="742100" y="260767"/>
                  <a:pt x="801766" y="306656"/>
                  <a:pt x="722914" y="251460"/>
                </a:cubicBezTo>
                <a:cubicBezTo>
                  <a:pt x="700406" y="235705"/>
                  <a:pt x="677194" y="220980"/>
                  <a:pt x="654334" y="205740"/>
                </a:cubicBezTo>
                <a:lnTo>
                  <a:pt x="620044" y="182880"/>
                </a:lnTo>
                <a:cubicBezTo>
                  <a:pt x="605206" y="138367"/>
                  <a:pt x="614329" y="120015"/>
                  <a:pt x="597184" y="914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" name="COVER Rectangle 11">
            <a:extLst>
              <a:ext uri="{FF2B5EF4-FFF2-40B4-BE49-F238E27FC236}">
                <a16:creationId xmlns:a16="http://schemas.microsoft.com/office/drawing/2014/main" id="{C1A259E2-E6C3-4CB0-9055-5E4CBD59C52B}"/>
              </a:ext>
            </a:extLst>
          </p:cNvPr>
          <p:cNvSpPr/>
          <p:nvPr/>
        </p:nvSpPr>
        <p:spPr>
          <a:xfrm>
            <a:off x="-23088" y="23358"/>
            <a:ext cx="12201255" cy="6828762"/>
          </a:xfrm>
          <a:prstGeom prst="rect">
            <a:avLst/>
          </a:pr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54" name="SMALL SCROLL 4">
            <a:extLst>
              <a:ext uri="{FF2B5EF4-FFF2-40B4-BE49-F238E27FC236}">
                <a16:creationId xmlns:a16="http://schemas.microsoft.com/office/drawing/2014/main" id="{1794BD89-E03C-4DD7-8016-1CA125EFAC58}"/>
              </a:ext>
            </a:extLst>
          </p:cNvPr>
          <p:cNvGrpSpPr/>
          <p:nvPr/>
        </p:nvGrpSpPr>
        <p:grpSpPr>
          <a:xfrm rot="7196049">
            <a:off x="7756057" y="5663774"/>
            <a:ext cx="787089" cy="148189"/>
            <a:chOff x="12453710" y="2558353"/>
            <a:chExt cx="1322387" cy="294562"/>
          </a:xfrm>
        </p:grpSpPr>
        <p:pic>
          <p:nvPicPr>
            <p:cNvPr id="55" name="Picture 4">
              <a:extLst>
                <a:ext uri="{FF2B5EF4-FFF2-40B4-BE49-F238E27FC236}">
                  <a16:creationId xmlns:a16="http://schemas.microsoft.com/office/drawing/2014/main" id="{1B0AC9E5-D80C-467F-8379-EE5512B66E3B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1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t="-4"/>
            <a:stretch/>
          </p:blipFill>
          <p:spPr bwMode="auto">
            <a:xfrm>
              <a:off x="12453710" y="2558353"/>
              <a:ext cx="1322387" cy="282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7997EF3A-2247-45D0-B94A-D66A919F88D4}"/>
                </a:ext>
              </a:extLst>
            </p:cNvPr>
            <p:cNvGrpSpPr/>
            <p:nvPr/>
          </p:nvGrpSpPr>
          <p:grpSpPr>
            <a:xfrm>
              <a:off x="12676483" y="2578608"/>
              <a:ext cx="837194" cy="274307"/>
              <a:chOff x="12676483" y="2578608"/>
              <a:chExt cx="837194" cy="274307"/>
            </a:xfrm>
          </p:grpSpPr>
          <p:sp>
            <p:nvSpPr>
              <p:cNvPr id="57" name="Rectangle 56">
                <a:extLst>
                  <a:ext uri="{FF2B5EF4-FFF2-40B4-BE49-F238E27FC236}">
                    <a16:creationId xmlns:a16="http://schemas.microsoft.com/office/drawing/2014/main" id="{E2A6CC07-CD73-4F09-B622-08120AEDAAB8}"/>
                  </a:ext>
                </a:extLst>
              </p:cNvPr>
              <p:cNvSpPr/>
              <p:nvPr/>
            </p:nvSpPr>
            <p:spPr>
              <a:xfrm>
                <a:off x="12713060" y="2578608"/>
                <a:ext cx="749956" cy="112866"/>
              </a:xfrm>
              <a:prstGeom prst="rect">
                <a:avLst/>
              </a:prstGeom>
              <a:solidFill>
                <a:srgbClr val="F9B67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58" name="Straight Connector 57">
                <a:extLst>
                  <a:ext uri="{FF2B5EF4-FFF2-40B4-BE49-F238E27FC236}">
                    <a16:creationId xmlns:a16="http://schemas.microsoft.com/office/drawing/2014/main" id="{229BBEB3-BD30-41CA-BEBC-6D5580A637D9}"/>
                  </a:ext>
                </a:extLst>
              </p:cNvPr>
              <p:cNvCxnSpPr/>
              <p:nvPr/>
            </p:nvCxnSpPr>
            <p:spPr>
              <a:xfrm flipV="1">
                <a:off x="12676483" y="2840699"/>
                <a:ext cx="837194" cy="12216"/>
              </a:xfrm>
              <a:prstGeom prst="line">
                <a:avLst/>
              </a:prstGeom>
              <a:ln w="28575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386ECA64-5CC9-46D3-81C7-CDED0C314A6D}"/>
              </a:ext>
            </a:extLst>
          </p:cNvPr>
          <p:cNvGrpSpPr>
            <a:grpSpLocks noChangeAspect="1"/>
          </p:cNvGrpSpPr>
          <p:nvPr/>
        </p:nvGrpSpPr>
        <p:grpSpPr>
          <a:xfrm>
            <a:off x="9161025" y="4120803"/>
            <a:ext cx="1227980" cy="751765"/>
            <a:chOff x="2590800" y="2397889"/>
            <a:chExt cx="6139904" cy="3758823"/>
          </a:xfrm>
        </p:grpSpPr>
        <p:sp>
          <p:nvSpPr>
            <p:cNvPr id="60" name="Freeform 312">
              <a:extLst>
                <a:ext uri="{FF2B5EF4-FFF2-40B4-BE49-F238E27FC236}">
                  <a16:creationId xmlns:a16="http://schemas.microsoft.com/office/drawing/2014/main" id="{6FA27F05-DE3D-4525-B267-5A77CC384359}"/>
                </a:ext>
              </a:extLst>
            </p:cNvPr>
            <p:cNvSpPr/>
            <p:nvPr/>
          </p:nvSpPr>
          <p:spPr>
            <a:xfrm>
              <a:off x="5065387" y="2602409"/>
              <a:ext cx="978641" cy="706620"/>
            </a:xfrm>
            <a:custGeom>
              <a:avLst/>
              <a:gdLst>
                <a:gd name="connsiteX0" fmla="*/ 929215 w 978642"/>
                <a:gd name="connsiteY0" fmla="*/ 422415 h 706620"/>
                <a:gd name="connsiteX1" fmla="*/ 793291 w 978642"/>
                <a:gd name="connsiteY1" fmla="*/ 583053 h 706620"/>
                <a:gd name="connsiteX2" fmla="*/ 706794 w 978642"/>
                <a:gd name="connsiteY2" fmla="*/ 706620 h 706620"/>
                <a:gd name="connsiteX3" fmla="*/ 533799 w 978642"/>
                <a:gd name="connsiteY3" fmla="*/ 583053 h 706620"/>
                <a:gd name="connsiteX4" fmla="*/ 434945 w 978642"/>
                <a:gd name="connsiteY4" fmla="*/ 471842 h 706620"/>
                <a:gd name="connsiteX5" fmla="*/ 323734 w 978642"/>
                <a:gd name="connsiteY5" fmla="*/ 372988 h 706620"/>
                <a:gd name="connsiteX6" fmla="*/ 64242 w 978642"/>
                <a:gd name="connsiteY6" fmla="*/ 298847 h 706620"/>
                <a:gd name="connsiteX7" fmla="*/ 27172 w 978642"/>
                <a:gd name="connsiteY7" fmla="*/ 187636 h 706620"/>
                <a:gd name="connsiteX8" fmla="*/ 2459 w 978642"/>
                <a:gd name="connsiteY8" fmla="*/ 88782 h 706620"/>
                <a:gd name="connsiteX9" fmla="*/ 88956 w 978642"/>
                <a:gd name="connsiteY9" fmla="*/ 2285 h 706620"/>
                <a:gd name="connsiteX10" fmla="*/ 336091 w 978642"/>
                <a:gd name="connsiteY10" fmla="*/ 39355 h 706620"/>
                <a:gd name="connsiteX11" fmla="*/ 422588 w 978642"/>
                <a:gd name="connsiteY11" fmla="*/ 187636 h 706620"/>
                <a:gd name="connsiteX12" fmla="*/ 607940 w 978642"/>
                <a:gd name="connsiteY12" fmla="*/ 298847 h 706620"/>
                <a:gd name="connsiteX13" fmla="*/ 768577 w 978642"/>
                <a:gd name="connsiteY13" fmla="*/ 348274 h 706620"/>
                <a:gd name="connsiteX14" fmla="*/ 978642 w 978642"/>
                <a:gd name="connsiteY14" fmla="*/ 434772 h 706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8642" h="706620">
                  <a:moveTo>
                    <a:pt x="929215" y="422415"/>
                  </a:moveTo>
                  <a:cubicBezTo>
                    <a:pt x="879788" y="479050"/>
                    <a:pt x="830361" y="535685"/>
                    <a:pt x="793291" y="583053"/>
                  </a:cubicBezTo>
                  <a:cubicBezTo>
                    <a:pt x="756221" y="630421"/>
                    <a:pt x="750043" y="706620"/>
                    <a:pt x="706794" y="706620"/>
                  </a:cubicBezTo>
                  <a:cubicBezTo>
                    <a:pt x="663545" y="706620"/>
                    <a:pt x="579107" y="622183"/>
                    <a:pt x="533799" y="583053"/>
                  </a:cubicBezTo>
                  <a:cubicBezTo>
                    <a:pt x="488491" y="543923"/>
                    <a:pt x="469956" y="506853"/>
                    <a:pt x="434945" y="471842"/>
                  </a:cubicBezTo>
                  <a:cubicBezTo>
                    <a:pt x="399934" y="436831"/>
                    <a:pt x="385518" y="401820"/>
                    <a:pt x="323734" y="372988"/>
                  </a:cubicBezTo>
                  <a:cubicBezTo>
                    <a:pt x="261950" y="344155"/>
                    <a:pt x="113669" y="329739"/>
                    <a:pt x="64242" y="298847"/>
                  </a:cubicBezTo>
                  <a:cubicBezTo>
                    <a:pt x="14815" y="267955"/>
                    <a:pt x="37469" y="222647"/>
                    <a:pt x="27172" y="187636"/>
                  </a:cubicBezTo>
                  <a:cubicBezTo>
                    <a:pt x="16875" y="152625"/>
                    <a:pt x="-7838" y="119674"/>
                    <a:pt x="2459" y="88782"/>
                  </a:cubicBezTo>
                  <a:cubicBezTo>
                    <a:pt x="12756" y="57890"/>
                    <a:pt x="33351" y="10523"/>
                    <a:pt x="88956" y="2285"/>
                  </a:cubicBezTo>
                  <a:cubicBezTo>
                    <a:pt x="144561" y="-5953"/>
                    <a:pt x="280486" y="8463"/>
                    <a:pt x="336091" y="39355"/>
                  </a:cubicBezTo>
                  <a:cubicBezTo>
                    <a:pt x="391696" y="70247"/>
                    <a:pt x="377280" y="144387"/>
                    <a:pt x="422588" y="187636"/>
                  </a:cubicBezTo>
                  <a:cubicBezTo>
                    <a:pt x="467896" y="230885"/>
                    <a:pt x="550275" y="272074"/>
                    <a:pt x="607940" y="298847"/>
                  </a:cubicBezTo>
                  <a:cubicBezTo>
                    <a:pt x="665605" y="325620"/>
                    <a:pt x="706793" y="325620"/>
                    <a:pt x="768577" y="348274"/>
                  </a:cubicBezTo>
                  <a:cubicBezTo>
                    <a:pt x="830361" y="370928"/>
                    <a:pt x="904501" y="402850"/>
                    <a:pt x="978642" y="434772"/>
                  </a:cubicBezTo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61" name="Freeform 313">
              <a:extLst>
                <a:ext uri="{FF2B5EF4-FFF2-40B4-BE49-F238E27FC236}">
                  <a16:creationId xmlns:a16="http://schemas.microsoft.com/office/drawing/2014/main" id="{2ABAE0CD-C1DD-4FB3-8F2B-22AB89A15855}"/>
                </a:ext>
              </a:extLst>
            </p:cNvPr>
            <p:cNvSpPr/>
            <p:nvPr/>
          </p:nvSpPr>
          <p:spPr>
            <a:xfrm>
              <a:off x="3894975" y="3397956"/>
              <a:ext cx="1249142" cy="588285"/>
            </a:xfrm>
            <a:custGeom>
              <a:avLst/>
              <a:gdLst>
                <a:gd name="connsiteX0" fmla="*/ 1249142 w 1249142"/>
                <a:gd name="connsiteY0" fmla="*/ 202908 h 588285"/>
                <a:gd name="connsiteX1" fmla="*/ 1175002 w 1249142"/>
                <a:gd name="connsiteY1" fmla="*/ 363546 h 588285"/>
                <a:gd name="connsiteX2" fmla="*/ 1175002 w 1249142"/>
                <a:gd name="connsiteY2" fmla="*/ 536541 h 588285"/>
                <a:gd name="connsiteX3" fmla="*/ 1162645 w 1249142"/>
                <a:gd name="connsiteY3" fmla="*/ 585968 h 588285"/>
                <a:gd name="connsiteX4" fmla="*/ 977294 w 1249142"/>
                <a:gd name="connsiteY4" fmla="*/ 561254 h 588285"/>
                <a:gd name="connsiteX5" fmla="*/ 804299 w 1249142"/>
                <a:gd name="connsiteY5" fmla="*/ 400616 h 588285"/>
                <a:gd name="connsiteX6" fmla="*/ 408883 w 1249142"/>
                <a:gd name="connsiteY6" fmla="*/ 351189 h 588285"/>
                <a:gd name="connsiteX7" fmla="*/ 149391 w 1249142"/>
                <a:gd name="connsiteY7" fmla="*/ 301762 h 588285"/>
                <a:gd name="connsiteX8" fmla="*/ 1110 w 1249142"/>
                <a:gd name="connsiteY8" fmla="*/ 227622 h 588285"/>
                <a:gd name="connsiteX9" fmla="*/ 87607 w 1249142"/>
                <a:gd name="connsiteY9" fmla="*/ 17557 h 588285"/>
                <a:gd name="connsiteX10" fmla="*/ 198818 w 1249142"/>
                <a:gd name="connsiteY10" fmla="*/ 17557 h 588285"/>
                <a:gd name="connsiteX11" fmla="*/ 445953 w 1249142"/>
                <a:gd name="connsiteY11" fmla="*/ 66984 h 588285"/>
                <a:gd name="connsiteX12" fmla="*/ 866083 w 1249142"/>
                <a:gd name="connsiteY12" fmla="*/ 128768 h 588285"/>
                <a:gd name="connsiteX13" fmla="*/ 1076148 w 1249142"/>
                <a:gd name="connsiteY13" fmla="*/ 104054 h 588285"/>
                <a:gd name="connsiteX14" fmla="*/ 1162645 w 1249142"/>
                <a:gd name="connsiteY14" fmla="*/ 141124 h 58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49142" h="588285">
                  <a:moveTo>
                    <a:pt x="1249142" y="202908"/>
                  </a:moveTo>
                  <a:cubicBezTo>
                    <a:pt x="1218250" y="255424"/>
                    <a:pt x="1187359" y="307941"/>
                    <a:pt x="1175002" y="363546"/>
                  </a:cubicBezTo>
                  <a:cubicBezTo>
                    <a:pt x="1162645" y="419151"/>
                    <a:pt x="1177061" y="499471"/>
                    <a:pt x="1175002" y="536541"/>
                  </a:cubicBezTo>
                  <a:cubicBezTo>
                    <a:pt x="1172943" y="573611"/>
                    <a:pt x="1195596" y="581849"/>
                    <a:pt x="1162645" y="585968"/>
                  </a:cubicBezTo>
                  <a:cubicBezTo>
                    <a:pt x="1129694" y="590087"/>
                    <a:pt x="1037018" y="592146"/>
                    <a:pt x="977294" y="561254"/>
                  </a:cubicBezTo>
                  <a:cubicBezTo>
                    <a:pt x="917570" y="530362"/>
                    <a:pt x="899034" y="435627"/>
                    <a:pt x="804299" y="400616"/>
                  </a:cubicBezTo>
                  <a:cubicBezTo>
                    <a:pt x="709564" y="365605"/>
                    <a:pt x="518034" y="367665"/>
                    <a:pt x="408883" y="351189"/>
                  </a:cubicBezTo>
                  <a:cubicBezTo>
                    <a:pt x="299732" y="334713"/>
                    <a:pt x="217353" y="322357"/>
                    <a:pt x="149391" y="301762"/>
                  </a:cubicBezTo>
                  <a:cubicBezTo>
                    <a:pt x="81429" y="281168"/>
                    <a:pt x="11407" y="274989"/>
                    <a:pt x="1110" y="227622"/>
                  </a:cubicBezTo>
                  <a:cubicBezTo>
                    <a:pt x="-9187" y="180255"/>
                    <a:pt x="54656" y="52568"/>
                    <a:pt x="87607" y="17557"/>
                  </a:cubicBezTo>
                  <a:cubicBezTo>
                    <a:pt x="120558" y="-17454"/>
                    <a:pt x="139094" y="9319"/>
                    <a:pt x="198818" y="17557"/>
                  </a:cubicBezTo>
                  <a:cubicBezTo>
                    <a:pt x="258542" y="25795"/>
                    <a:pt x="334742" y="48449"/>
                    <a:pt x="445953" y="66984"/>
                  </a:cubicBezTo>
                  <a:cubicBezTo>
                    <a:pt x="557164" y="85519"/>
                    <a:pt x="761051" y="122590"/>
                    <a:pt x="866083" y="128768"/>
                  </a:cubicBezTo>
                  <a:cubicBezTo>
                    <a:pt x="971115" y="134946"/>
                    <a:pt x="1026721" y="101995"/>
                    <a:pt x="1076148" y="104054"/>
                  </a:cubicBezTo>
                  <a:cubicBezTo>
                    <a:pt x="1125575" y="106113"/>
                    <a:pt x="1144110" y="123618"/>
                    <a:pt x="1162645" y="141124"/>
                  </a:cubicBezTo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62" name="Freeform 314">
              <a:extLst>
                <a:ext uri="{FF2B5EF4-FFF2-40B4-BE49-F238E27FC236}">
                  <a16:creationId xmlns:a16="http://schemas.microsoft.com/office/drawing/2014/main" id="{1A108324-1C11-4571-A694-772FD98F85AB}"/>
                </a:ext>
              </a:extLst>
            </p:cNvPr>
            <p:cNvSpPr/>
            <p:nvPr/>
          </p:nvSpPr>
          <p:spPr>
            <a:xfrm>
              <a:off x="3579977" y="4172493"/>
              <a:ext cx="1354947" cy="389224"/>
            </a:xfrm>
            <a:custGeom>
              <a:avLst/>
              <a:gdLst>
                <a:gd name="connsiteX0" fmla="*/ 1352620 w 1354947"/>
                <a:gd name="connsiteY0" fmla="*/ 67806 h 389224"/>
                <a:gd name="connsiteX1" fmla="*/ 1352620 w 1354947"/>
                <a:gd name="connsiteY1" fmla="*/ 277871 h 389224"/>
                <a:gd name="connsiteX2" fmla="*/ 1352620 w 1354947"/>
                <a:gd name="connsiteY2" fmla="*/ 352012 h 389224"/>
                <a:gd name="connsiteX3" fmla="*/ 1327906 w 1354947"/>
                <a:gd name="connsiteY3" fmla="*/ 389082 h 389224"/>
                <a:gd name="connsiteX4" fmla="*/ 1093128 w 1354947"/>
                <a:gd name="connsiteY4" fmla="*/ 339655 h 389224"/>
                <a:gd name="connsiteX5" fmla="*/ 957203 w 1354947"/>
                <a:gd name="connsiteY5" fmla="*/ 327298 h 389224"/>
                <a:gd name="connsiteX6" fmla="*/ 487647 w 1354947"/>
                <a:gd name="connsiteY6" fmla="*/ 314941 h 389224"/>
                <a:gd name="connsiteX7" fmla="*/ 154014 w 1354947"/>
                <a:gd name="connsiteY7" fmla="*/ 302585 h 389224"/>
                <a:gd name="connsiteX8" fmla="*/ 5733 w 1354947"/>
                <a:gd name="connsiteY8" fmla="*/ 314941 h 389224"/>
                <a:gd name="connsiteX9" fmla="*/ 30447 w 1354947"/>
                <a:gd name="connsiteY9" fmla="*/ 141947 h 389224"/>
                <a:gd name="connsiteX10" fmla="*/ 30447 w 1354947"/>
                <a:gd name="connsiteY10" fmla="*/ 6023 h 389224"/>
                <a:gd name="connsiteX11" fmla="*/ 413506 w 1354947"/>
                <a:gd name="connsiteY11" fmla="*/ 30736 h 389224"/>
                <a:gd name="connsiteX12" fmla="*/ 747139 w 1354947"/>
                <a:gd name="connsiteY12" fmla="*/ 92520 h 389224"/>
                <a:gd name="connsiteX13" fmla="*/ 981917 w 1354947"/>
                <a:gd name="connsiteY13" fmla="*/ 92520 h 389224"/>
                <a:gd name="connsiteX14" fmla="*/ 1167268 w 1354947"/>
                <a:gd name="connsiteY14" fmla="*/ 55450 h 389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4947" h="389224">
                  <a:moveTo>
                    <a:pt x="1352620" y="67806"/>
                  </a:moveTo>
                  <a:lnTo>
                    <a:pt x="1352620" y="277871"/>
                  </a:lnTo>
                  <a:cubicBezTo>
                    <a:pt x="1352620" y="325239"/>
                    <a:pt x="1356739" y="333477"/>
                    <a:pt x="1352620" y="352012"/>
                  </a:cubicBezTo>
                  <a:cubicBezTo>
                    <a:pt x="1348501" y="370547"/>
                    <a:pt x="1371155" y="391142"/>
                    <a:pt x="1327906" y="389082"/>
                  </a:cubicBezTo>
                  <a:cubicBezTo>
                    <a:pt x="1284657" y="387023"/>
                    <a:pt x="1154912" y="349952"/>
                    <a:pt x="1093128" y="339655"/>
                  </a:cubicBezTo>
                  <a:cubicBezTo>
                    <a:pt x="1031344" y="329358"/>
                    <a:pt x="1058116" y="331417"/>
                    <a:pt x="957203" y="327298"/>
                  </a:cubicBezTo>
                  <a:cubicBezTo>
                    <a:pt x="856290" y="323179"/>
                    <a:pt x="487647" y="314941"/>
                    <a:pt x="487647" y="314941"/>
                  </a:cubicBezTo>
                  <a:cubicBezTo>
                    <a:pt x="353782" y="310822"/>
                    <a:pt x="234333" y="302585"/>
                    <a:pt x="154014" y="302585"/>
                  </a:cubicBezTo>
                  <a:cubicBezTo>
                    <a:pt x="73695" y="302585"/>
                    <a:pt x="26327" y="341714"/>
                    <a:pt x="5733" y="314941"/>
                  </a:cubicBezTo>
                  <a:cubicBezTo>
                    <a:pt x="-14861" y="288168"/>
                    <a:pt x="26328" y="193433"/>
                    <a:pt x="30447" y="141947"/>
                  </a:cubicBezTo>
                  <a:cubicBezTo>
                    <a:pt x="34566" y="90461"/>
                    <a:pt x="-33396" y="24558"/>
                    <a:pt x="30447" y="6023"/>
                  </a:cubicBezTo>
                  <a:cubicBezTo>
                    <a:pt x="94290" y="-12512"/>
                    <a:pt x="294057" y="16320"/>
                    <a:pt x="413506" y="30736"/>
                  </a:cubicBezTo>
                  <a:cubicBezTo>
                    <a:pt x="532955" y="45152"/>
                    <a:pt x="652404" y="82223"/>
                    <a:pt x="747139" y="92520"/>
                  </a:cubicBezTo>
                  <a:cubicBezTo>
                    <a:pt x="841874" y="102817"/>
                    <a:pt x="911896" y="98698"/>
                    <a:pt x="981917" y="92520"/>
                  </a:cubicBezTo>
                  <a:cubicBezTo>
                    <a:pt x="1051938" y="86342"/>
                    <a:pt x="1109603" y="70896"/>
                    <a:pt x="1167268" y="55450"/>
                  </a:cubicBezTo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63" name="Freeform 315">
              <a:extLst>
                <a:ext uri="{FF2B5EF4-FFF2-40B4-BE49-F238E27FC236}">
                  <a16:creationId xmlns:a16="http://schemas.microsoft.com/office/drawing/2014/main" id="{4D524F40-CBE3-4617-9566-EC5B704B5832}"/>
                </a:ext>
              </a:extLst>
            </p:cNvPr>
            <p:cNvSpPr/>
            <p:nvPr/>
          </p:nvSpPr>
          <p:spPr>
            <a:xfrm>
              <a:off x="3916726" y="4755615"/>
              <a:ext cx="1273692" cy="502298"/>
            </a:xfrm>
            <a:custGeom>
              <a:avLst/>
              <a:gdLst>
                <a:gd name="connsiteX0" fmla="*/ 1244226 w 1273692"/>
                <a:gd name="connsiteY0" fmla="*/ 30801 h 502298"/>
                <a:gd name="connsiteX1" fmla="*/ 1207155 w 1273692"/>
                <a:gd name="connsiteY1" fmla="*/ 166726 h 502298"/>
                <a:gd name="connsiteX2" fmla="*/ 1268939 w 1273692"/>
                <a:gd name="connsiteY2" fmla="*/ 327364 h 502298"/>
                <a:gd name="connsiteX3" fmla="*/ 1231869 w 1273692"/>
                <a:gd name="connsiteY3" fmla="*/ 339720 h 502298"/>
                <a:gd name="connsiteX4" fmla="*/ 935307 w 1273692"/>
                <a:gd name="connsiteY4" fmla="*/ 339720 h 502298"/>
                <a:gd name="connsiteX5" fmla="*/ 614031 w 1273692"/>
                <a:gd name="connsiteY5" fmla="*/ 389147 h 502298"/>
                <a:gd name="connsiteX6" fmla="*/ 305112 w 1273692"/>
                <a:gd name="connsiteY6" fmla="*/ 426218 h 502298"/>
                <a:gd name="connsiteX7" fmla="*/ 45620 w 1273692"/>
                <a:gd name="connsiteY7" fmla="*/ 500358 h 502298"/>
                <a:gd name="connsiteX8" fmla="*/ 20907 w 1273692"/>
                <a:gd name="connsiteY8" fmla="*/ 339720 h 502298"/>
                <a:gd name="connsiteX9" fmla="*/ 8550 w 1273692"/>
                <a:gd name="connsiteY9" fmla="*/ 203796 h 502298"/>
                <a:gd name="connsiteX10" fmla="*/ 156831 w 1273692"/>
                <a:gd name="connsiteY10" fmla="*/ 154369 h 502298"/>
                <a:gd name="connsiteX11" fmla="*/ 354539 w 1273692"/>
                <a:gd name="connsiteY11" fmla="*/ 154369 h 502298"/>
                <a:gd name="connsiteX12" fmla="*/ 490463 w 1273692"/>
                <a:gd name="connsiteY12" fmla="*/ 154369 h 502298"/>
                <a:gd name="connsiteX13" fmla="*/ 663458 w 1273692"/>
                <a:gd name="connsiteY13" fmla="*/ 142012 h 502298"/>
                <a:gd name="connsiteX14" fmla="*/ 960020 w 1273692"/>
                <a:gd name="connsiteY14" fmla="*/ 92585 h 502298"/>
                <a:gd name="connsiteX15" fmla="*/ 1157728 w 1273692"/>
                <a:gd name="connsiteY15" fmla="*/ 6088 h 502298"/>
                <a:gd name="connsiteX16" fmla="*/ 1244226 w 1273692"/>
                <a:gd name="connsiteY16" fmla="*/ 30801 h 502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3692" h="502298">
                  <a:moveTo>
                    <a:pt x="1244226" y="30801"/>
                  </a:moveTo>
                  <a:cubicBezTo>
                    <a:pt x="1252464" y="57574"/>
                    <a:pt x="1203036" y="117299"/>
                    <a:pt x="1207155" y="166726"/>
                  </a:cubicBezTo>
                  <a:cubicBezTo>
                    <a:pt x="1211274" y="216153"/>
                    <a:pt x="1264820" y="298532"/>
                    <a:pt x="1268939" y="327364"/>
                  </a:cubicBezTo>
                  <a:cubicBezTo>
                    <a:pt x="1273058" y="356196"/>
                    <a:pt x="1287474" y="337661"/>
                    <a:pt x="1231869" y="339720"/>
                  </a:cubicBezTo>
                  <a:cubicBezTo>
                    <a:pt x="1176264" y="341779"/>
                    <a:pt x="1038280" y="331482"/>
                    <a:pt x="935307" y="339720"/>
                  </a:cubicBezTo>
                  <a:cubicBezTo>
                    <a:pt x="832334" y="347958"/>
                    <a:pt x="719063" y="374731"/>
                    <a:pt x="614031" y="389147"/>
                  </a:cubicBezTo>
                  <a:cubicBezTo>
                    <a:pt x="508998" y="403563"/>
                    <a:pt x="399847" y="407683"/>
                    <a:pt x="305112" y="426218"/>
                  </a:cubicBezTo>
                  <a:cubicBezTo>
                    <a:pt x="210377" y="444753"/>
                    <a:pt x="92987" y="514774"/>
                    <a:pt x="45620" y="500358"/>
                  </a:cubicBezTo>
                  <a:cubicBezTo>
                    <a:pt x="-1748" y="485942"/>
                    <a:pt x="27085" y="389147"/>
                    <a:pt x="20907" y="339720"/>
                  </a:cubicBezTo>
                  <a:cubicBezTo>
                    <a:pt x="14729" y="290293"/>
                    <a:pt x="-14104" y="234688"/>
                    <a:pt x="8550" y="203796"/>
                  </a:cubicBezTo>
                  <a:cubicBezTo>
                    <a:pt x="31204" y="172904"/>
                    <a:pt x="99166" y="162607"/>
                    <a:pt x="156831" y="154369"/>
                  </a:cubicBezTo>
                  <a:cubicBezTo>
                    <a:pt x="214496" y="146131"/>
                    <a:pt x="354539" y="154369"/>
                    <a:pt x="354539" y="154369"/>
                  </a:cubicBezTo>
                  <a:cubicBezTo>
                    <a:pt x="410144" y="154369"/>
                    <a:pt x="438977" y="156428"/>
                    <a:pt x="490463" y="154369"/>
                  </a:cubicBezTo>
                  <a:cubicBezTo>
                    <a:pt x="541949" y="152310"/>
                    <a:pt x="585198" y="152309"/>
                    <a:pt x="663458" y="142012"/>
                  </a:cubicBezTo>
                  <a:cubicBezTo>
                    <a:pt x="741718" y="131715"/>
                    <a:pt x="877642" y="115239"/>
                    <a:pt x="960020" y="92585"/>
                  </a:cubicBezTo>
                  <a:cubicBezTo>
                    <a:pt x="1042398" y="69931"/>
                    <a:pt x="1108301" y="20504"/>
                    <a:pt x="1157728" y="6088"/>
                  </a:cubicBezTo>
                  <a:cubicBezTo>
                    <a:pt x="1207155" y="-8328"/>
                    <a:pt x="1235988" y="4028"/>
                    <a:pt x="1244226" y="30801"/>
                  </a:cubicBezTo>
                  <a:close/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64" name="Freeform 316">
              <a:extLst>
                <a:ext uri="{FF2B5EF4-FFF2-40B4-BE49-F238E27FC236}">
                  <a16:creationId xmlns:a16="http://schemas.microsoft.com/office/drawing/2014/main" id="{550265D6-36FC-41BF-87E4-F18CD399E152}"/>
                </a:ext>
              </a:extLst>
            </p:cNvPr>
            <p:cNvSpPr/>
            <p:nvPr/>
          </p:nvSpPr>
          <p:spPr>
            <a:xfrm>
              <a:off x="4519546" y="5316779"/>
              <a:ext cx="1010068" cy="651122"/>
            </a:xfrm>
            <a:custGeom>
              <a:avLst/>
              <a:gdLst>
                <a:gd name="connsiteX0" fmla="*/ 910288 w 1010068"/>
                <a:gd name="connsiteY0" fmla="*/ 2918 h 651122"/>
                <a:gd name="connsiteX1" fmla="*/ 897932 w 1010068"/>
                <a:gd name="connsiteY1" fmla="*/ 126485 h 651122"/>
                <a:gd name="connsiteX2" fmla="*/ 1009142 w 1010068"/>
                <a:gd name="connsiteY2" fmla="*/ 274766 h 651122"/>
                <a:gd name="connsiteX3" fmla="*/ 935002 w 1010068"/>
                <a:gd name="connsiteY3" fmla="*/ 373620 h 651122"/>
                <a:gd name="connsiteX4" fmla="*/ 675510 w 1010068"/>
                <a:gd name="connsiteY4" fmla="*/ 435404 h 651122"/>
                <a:gd name="connsiteX5" fmla="*/ 453088 w 1010068"/>
                <a:gd name="connsiteY5" fmla="*/ 497188 h 651122"/>
                <a:gd name="connsiteX6" fmla="*/ 205953 w 1010068"/>
                <a:gd name="connsiteY6" fmla="*/ 608399 h 651122"/>
                <a:gd name="connsiteX7" fmla="*/ 32959 w 1010068"/>
                <a:gd name="connsiteY7" fmla="*/ 645469 h 651122"/>
                <a:gd name="connsiteX8" fmla="*/ 20602 w 1010068"/>
                <a:gd name="connsiteY8" fmla="*/ 497188 h 651122"/>
                <a:gd name="connsiteX9" fmla="*/ 20602 w 1010068"/>
                <a:gd name="connsiteY9" fmla="*/ 398334 h 651122"/>
                <a:gd name="connsiteX10" fmla="*/ 292451 w 1010068"/>
                <a:gd name="connsiteY10" fmla="*/ 299480 h 651122"/>
                <a:gd name="connsiteX11" fmla="*/ 514872 w 1010068"/>
                <a:gd name="connsiteY11" fmla="*/ 200626 h 651122"/>
                <a:gd name="connsiteX12" fmla="*/ 675510 w 1010068"/>
                <a:gd name="connsiteY12" fmla="*/ 77058 h 651122"/>
                <a:gd name="connsiteX13" fmla="*/ 786721 w 1010068"/>
                <a:gd name="connsiteY13" fmla="*/ 39988 h 651122"/>
                <a:gd name="connsiteX14" fmla="*/ 910288 w 1010068"/>
                <a:gd name="connsiteY14" fmla="*/ 2918 h 651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0068" h="651122">
                  <a:moveTo>
                    <a:pt x="910288" y="2918"/>
                  </a:moveTo>
                  <a:cubicBezTo>
                    <a:pt x="928823" y="17334"/>
                    <a:pt x="881456" y="81177"/>
                    <a:pt x="897932" y="126485"/>
                  </a:cubicBezTo>
                  <a:cubicBezTo>
                    <a:pt x="914408" y="171793"/>
                    <a:pt x="1002964" y="233577"/>
                    <a:pt x="1009142" y="274766"/>
                  </a:cubicBezTo>
                  <a:cubicBezTo>
                    <a:pt x="1015320" y="315955"/>
                    <a:pt x="990607" y="346847"/>
                    <a:pt x="935002" y="373620"/>
                  </a:cubicBezTo>
                  <a:cubicBezTo>
                    <a:pt x="879397" y="400393"/>
                    <a:pt x="755829" y="414809"/>
                    <a:pt x="675510" y="435404"/>
                  </a:cubicBezTo>
                  <a:cubicBezTo>
                    <a:pt x="595191" y="455999"/>
                    <a:pt x="531347" y="468356"/>
                    <a:pt x="453088" y="497188"/>
                  </a:cubicBezTo>
                  <a:cubicBezTo>
                    <a:pt x="374829" y="526020"/>
                    <a:pt x="275974" y="583686"/>
                    <a:pt x="205953" y="608399"/>
                  </a:cubicBezTo>
                  <a:cubicBezTo>
                    <a:pt x="135932" y="633112"/>
                    <a:pt x="63851" y="664004"/>
                    <a:pt x="32959" y="645469"/>
                  </a:cubicBezTo>
                  <a:cubicBezTo>
                    <a:pt x="2067" y="626934"/>
                    <a:pt x="22661" y="538377"/>
                    <a:pt x="20602" y="497188"/>
                  </a:cubicBezTo>
                  <a:cubicBezTo>
                    <a:pt x="18543" y="455999"/>
                    <a:pt x="-24706" y="431285"/>
                    <a:pt x="20602" y="398334"/>
                  </a:cubicBezTo>
                  <a:cubicBezTo>
                    <a:pt x="65910" y="365383"/>
                    <a:pt x="210073" y="332431"/>
                    <a:pt x="292451" y="299480"/>
                  </a:cubicBezTo>
                  <a:cubicBezTo>
                    <a:pt x="374829" y="266529"/>
                    <a:pt x="451029" y="237696"/>
                    <a:pt x="514872" y="200626"/>
                  </a:cubicBezTo>
                  <a:cubicBezTo>
                    <a:pt x="578715" y="163556"/>
                    <a:pt x="630202" y="103831"/>
                    <a:pt x="675510" y="77058"/>
                  </a:cubicBezTo>
                  <a:cubicBezTo>
                    <a:pt x="720818" y="50285"/>
                    <a:pt x="749651" y="48226"/>
                    <a:pt x="786721" y="39988"/>
                  </a:cubicBezTo>
                  <a:cubicBezTo>
                    <a:pt x="823791" y="31750"/>
                    <a:pt x="891753" y="-11498"/>
                    <a:pt x="910288" y="2918"/>
                  </a:cubicBezTo>
                  <a:close/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DA46E5D0-60BB-4B8A-B93B-B04D411548A1}"/>
                </a:ext>
              </a:extLst>
            </p:cNvPr>
            <p:cNvGrpSpPr/>
            <p:nvPr/>
          </p:nvGrpSpPr>
          <p:grpSpPr>
            <a:xfrm>
              <a:off x="4919322" y="3062635"/>
              <a:ext cx="3811382" cy="2562640"/>
              <a:chOff x="5325312" y="-35011"/>
              <a:chExt cx="3811382" cy="2562640"/>
            </a:xfrm>
            <a:gradFill>
              <a:gsLst>
                <a:gs pos="16000">
                  <a:schemeClr val="bg2">
                    <a:lumMod val="50000"/>
                  </a:schemeClr>
                </a:gs>
                <a:gs pos="34000">
                  <a:schemeClr val="bg2">
                    <a:lumMod val="90000"/>
                  </a:schemeClr>
                </a:gs>
                <a:gs pos="82000">
                  <a:schemeClr val="bg2">
                    <a:lumMod val="75000"/>
                  </a:schemeClr>
                </a:gs>
                <a:gs pos="62071">
                  <a:schemeClr val="bg2">
                    <a:lumMod val="50000"/>
                  </a:schemeClr>
                </a:gs>
                <a:gs pos="53000">
                  <a:schemeClr val="bg2">
                    <a:lumMod val="75000"/>
                  </a:schemeClr>
                </a:gs>
                <a:gs pos="42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</p:grpSpPr>
          <p:grpSp>
            <p:nvGrpSpPr>
              <p:cNvPr id="75" name="Group 74">
                <a:extLst>
                  <a:ext uri="{FF2B5EF4-FFF2-40B4-BE49-F238E27FC236}">
                    <a16:creationId xmlns:a16="http://schemas.microsoft.com/office/drawing/2014/main" id="{F86ACAA8-22F4-4798-A982-32178F876EE9}"/>
                  </a:ext>
                </a:extLst>
              </p:cNvPr>
              <p:cNvGrpSpPr/>
              <p:nvPr/>
            </p:nvGrpSpPr>
            <p:grpSpPr>
              <a:xfrm>
                <a:off x="5325312" y="-35011"/>
                <a:ext cx="3811382" cy="2562640"/>
                <a:chOff x="5332618" y="2959780"/>
                <a:chExt cx="3811382" cy="2562640"/>
              </a:xfrm>
              <a:grpFill/>
            </p:grpSpPr>
            <p:sp>
              <p:nvSpPr>
                <p:cNvPr id="80" name="Freeform 332">
                  <a:extLst>
                    <a:ext uri="{FF2B5EF4-FFF2-40B4-BE49-F238E27FC236}">
                      <a16:creationId xmlns:a16="http://schemas.microsoft.com/office/drawing/2014/main" id="{8BE52C64-54DF-4C95-8926-137C67FFEE50}"/>
                    </a:ext>
                  </a:extLst>
                </p:cNvPr>
                <p:cNvSpPr/>
                <p:nvPr/>
              </p:nvSpPr>
              <p:spPr>
                <a:xfrm>
                  <a:off x="5332618" y="2959780"/>
                  <a:ext cx="3811382" cy="2562640"/>
                </a:xfrm>
                <a:custGeom>
                  <a:avLst/>
                  <a:gdLst>
                    <a:gd name="connsiteX0" fmla="*/ 3289186 w 3811382"/>
                    <a:gd name="connsiteY0" fmla="*/ 964018 h 2562640"/>
                    <a:gd name="connsiteX1" fmla="*/ 2560137 w 3811382"/>
                    <a:gd name="connsiteY1" fmla="*/ 1062872 h 2562640"/>
                    <a:gd name="connsiteX2" fmla="*/ 2387143 w 3811382"/>
                    <a:gd name="connsiteY2" fmla="*/ 914591 h 2562640"/>
                    <a:gd name="connsiteX3" fmla="*/ 2140008 w 3811382"/>
                    <a:gd name="connsiteY3" fmla="*/ 618029 h 2562640"/>
                    <a:gd name="connsiteX4" fmla="*/ 1954656 w 3811382"/>
                    <a:gd name="connsiteY4" fmla="*/ 445034 h 2562640"/>
                    <a:gd name="connsiteX5" fmla="*/ 1571597 w 3811382"/>
                    <a:gd name="connsiteY5" fmla="*/ 222613 h 2562640"/>
                    <a:gd name="connsiteX6" fmla="*/ 1361532 w 3811382"/>
                    <a:gd name="connsiteY6" fmla="*/ 49618 h 2562640"/>
                    <a:gd name="connsiteX7" fmla="*/ 1102040 w 3811382"/>
                    <a:gd name="connsiteY7" fmla="*/ 191 h 2562640"/>
                    <a:gd name="connsiteX8" fmla="*/ 1015543 w 3811382"/>
                    <a:gd name="connsiteY8" fmla="*/ 61975 h 2562640"/>
                    <a:gd name="connsiteX9" fmla="*/ 929045 w 3811382"/>
                    <a:gd name="connsiteY9" fmla="*/ 259683 h 2562640"/>
                    <a:gd name="connsiteX10" fmla="*/ 1225608 w 3811382"/>
                    <a:gd name="connsiteY10" fmla="*/ 432678 h 2562640"/>
                    <a:gd name="connsiteX11" fmla="*/ 1485099 w 3811382"/>
                    <a:gd name="connsiteY11" fmla="*/ 519175 h 2562640"/>
                    <a:gd name="connsiteX12" fmla="*/ 1695164 w 3811382"/>
                    <a:gd name="connsiteY12" fmla="*/ 642742 h 2562640"/>
                    <a:gd name="connsiteX13" fmla="*/ 1794018 w 3811382"/>
                    <a:gd name="connsiteY13" fmla="*/ 753953 h 2562640"/>
                    <a:gd name="connsiteX14" fmla="*/ 1719878 w 3811382"/>
                    <a:gd name="connsiteY14" fmla="*/ 889878 h 2562640"/>
                    <a:gd name="connsiteX15" fmla="*/ 1262678 w 3811382"/>
                    <a:gd name="connsiteY15" fmla="*/ 852807 h 2562640"/>
                    <a:gd name="connsiteX16" fmla="*/ 941402 w 3811382"/>
                    <a:gd name="connsiteY16" fmla="*/ 791024 h 2562640"/>
                    <a:gd name="connsiteX17" fmla="*/ 583056 w 3811382"/>
                    <a:gd name="connsiteY17" fmla="*/ 679813 h 2562640"/>
                    <a:gd name="connsiteX18" fmla="*/ 459489 w 3811382"/>
                    <a:gd name="connsiteY18" fmla="*/ 605672 h 2562640"/>
                    <a:gd name="connsiteX19" fmla="*/ 261781 w 3811382"/>
                    <a:gd name="connsiteY19" fmla="*/ 556245 h 2562640"/>
                    <a:gd name="connsiteX20" fmla="*/ 162926 w 3811382"/>
                    <a:gd name="connsiteY20" fmla="*/ 593315 h 2562640"/>
                    <a:gd name="connsiteX21" fmla="*/ 125856 w 3811382"/>
                    <a:gd name="connsiteY21" fmla="*/ 704526 h 2562640"/>
                    <a:gd name="connsiteX22" fmla="*/ 113499 w 3811382"/>
                    <a:gd name="connsiteY22" fmla="*/ 852807 h 2562640"/>
                    <a:gd name="connsiteX23" fmla="*/ 249424 w 3811382"/>
                    <a:gd name="connsiteY23" fmla="*/ 976375 h 2562640"/>
                    <a:gd name="connsiteX24" fmla="*/ 508916 w 3811382"/>
                    <a:gd name="connsiteY24" fmla="*/ 1050515 h 2562640"/>
                    <a:gd name="connsiteX25" fmla="*/ 867262 w 3811382"/>
                    <a:gd name="connsiteY25" fmla="*/ 1038159 h 2562640"/>
                    <a:gd name="connsiteX26" fmla="*/ 1225608 w 3811382"/>
                    <a:gd name="connsiteY26" fmla="*/ 1112299 h 2562640"/>
                    <a:gd name="connsiteX27" fmla="*/ 1608667 w 3811382"/>
                    <a:gd name="connsiteY27" fmla="*/ 1248224 h 2562640"/>
                    <a:gd name="connsiteX28" fmla="*/ 1682808 w 3811382"/>
                    <a:gd name="connsiteY28" fmla="*/ 1310007 h 2562640"/>
                    <a:gd name="connsiteX29" fmla="*/ 1410959 w 3811382"/>
                    <a:gd name="connsiteY29" fmla="*/ 1347078 h 2562640"/>
                    <a:gd name="connsiteX30" fmla="*/ 1003186 w 3811382"/>
                    <a:gd name="connsiteY30" fmla="*/ 1359434 h 2562640"/>
                    <a:gd name="connsiteX31" fmla="*/ 669554 w 3811382"/>
                    <a:gd name="connsiteY31" fmla="*/ 1297651 h 2562640"/>
                    <a:gd name="connsiteX32" fmla="*/ 459489 w 3811382"/>
                    <a:gd name="connsiteY32" fmla="*/ 1223510 h 2562640"/>
                    <a:gd name="connsiteX33" fmla="*/ 212354 w 3811382"/>
                    <a:gd name="connsiteY33" fmla="*/ 1186440 h 2562640"/>
                    <a:gd name="connsiteX34" fmla="*/ 14645 w 3811382"/>
                    <a:gd name="connsiteY34" fmla="*/ 1260580 h 2562640"/>
                    <a:gd name="connsiteX35" fmla="*/ 14645 w 3811382"/>
                    <a:gd name="connsiteY35" fmla="*/ 1483002 h 2562640"/>
                    <a:gd name="connsiteX36" fmla="*/ 14645 w 3811382"/>
                    <a:gd name="connsiteY36" fmla="*/ 1532429 h 2562640"/>
                    <a:gd name="connsiteX37" fmla="*/ 212354 w 3811382"/>
                    <a:gd name="connsiteY37" fmla="*/ 1594213 h 2562640"/>
                    <a:gd name="connsiteX38" fmla="*/ 323564 w 3811382"/>
                    <a:gd name="connsiteY38" fmla="*/ 1643640 h 2562640"/>
                    <a:gd name="connsiteX39" fmla="*/ 756051 w 3811382"/>
                    <a:gd name="connsiteY39" fmla="*/ 1618926 h 2562640"/>
                    <a:gd name="connsiteX40" fmla="*/ 1089683 w 3811382"/>
                    <a:gd name="connsiteY40" fmla="*/ 1618926 h 2562640"/>
                    <a:gd name="connsiteX41" fmla="*/ 1423316 w 3811382"/>
                    <a:gd name="connsiteY41" fmla="*/ 1655997 h 2562640"/>
                    <a:gd name="connsiteX42" fmla="*/ 1670451 w 3811382"/>
                    <a:gd name="connsiteY42" fmla="*/ 1655997 h 2562640"/>
                    <a:gd name="connsiteX43" fmla="*/ 1410959 w 3811382"/>
                    <a:gd name="connsiteY43" fmla="*/ 1705424 h 2562640"/>
                    <a:gd name="connsiteX44" fmla="*/ 1064970 w 3811382"/>
                    <a:gd name="connsiteY44" fmla="*/ 1754851 h 2562640"/>
                    <a:gd name="connsiteX45" fmla="*/ 805478 w 3811382"/>
                    <a:gd name="connsiteY45" fmla="*/ 1754851 h 2562640"/>
                    <a:gd name="connsiteX46" fmla="*/ 521272 w 3811382"/>
                    <a:gd name="connsiteY46" fmla="*/ 1693067 h 2562640"/>
                    <a:gd name="connsiteX47" fmla="*/ 335921 w 3811382"/>
                    <a:gd name="connsiteY47" fmla="*/ 1693067 h 2562640"/>
                    <a:gd name="connsiteX48" fmla="*/ 237067 w 3811382"/>
                    <a:gd name="connsiteY48" fmla="*/ 1754851 h 2562640"/>
                    <a:gd name="connsiteX49" fmla="*/ 212354 w 3811382"/>
                    <a:gd name="connsiteY49" fmla="*/ 1903132 h 2562640"/>
                    <a:gd name="connsiteX50" fmla="*/ 212354 w 3811382"/>
                    <a:gd name="connsiteY50" fmla="*/ 1989629 h 2562640"/>
                    <a:gd name="connsiteX51" fmla="*/ 323564 w 3811382"/>
                    <a:gd name="connsiteY51" fmla="*/ 2026699 h 2562640"/>
                    <a:gd name="connsiteX52" fmla="*/ 583056 w 3811382"/>
                    <a:gd name="connsiteY52" fmla="*/ 2039056 h 2562640"/>
                    <a:gd name="connsiteX53" fmla="*/ 867262 w 3811382"/>
                    <a:gd name="connsiteY53" fmla="*/ 1964915 h 2562640"/>
                    <a:gd name="connsiteX54" fmla="*/ 1139110 w 3811382"/>
                    <a:gd name="connsiteY54" fmla="*/ 1927845 h 2562640"/>
                    <a:gd name="connsiteX55" fmla="*/ 1398602 w 3811382"/>
                    <a:gd name="connsiteY55" fmla="*/ 1927845 h 2562640"/>
                    <a:gd name="connsiteX56" fmla="*/ 1621024 w 3811382"/>
                    <a:gd name="connsiteY56" fmla="*/ 1940202 h 2562640"/>
                    <a:gd name="connsiteX57" fmla="*/ 1460386 w 3811382"/>
                    <a:gd name="connsiteY57" fmla="*/ 2076126 h 2562640"/>
                    <a:gd name="connsiteX58" fmla="*/ 1213251 w 3811382"/>
                    <a:gd name="connsiteY58" fmla="*/ 2150267 h 2562640"/>
                    <a:gd name="connsiteX59" fmla="*/ 990829 w 3811382"/>
                    <a:gd name="connsiteY59" fmla="*/ 2199694 h 2562640"/>
                    <a:gd name="connsiteX60" fmla="*/ 768408 w 3811382"/>
                    <a:gd name="connsiteY60" fmla="*/ 2212051 h 2562640"/>
                    <a:gd name="connsiteX61" fmla="*/ 595413 w 3811382"/>
                    <a:gd name="connsiteY61" fmla="*/ 2224407 h 2562640"/>
                    <a:gd name="connsiteX62" fmla="*/ 496559 w 3811382"/>
                    <a:gd name="connsiteY62" fmla="*/ 2347975 h 2562640"/>
                    <a:gd name="connsiteX63" fmla="*/ 545986 w 3811382"/>
                    <a:gd name="connsiteY63" fmla="*/ 2483899 h 2562640"/>
                    <a:gd name="connsiteX64" fmla="*/ 706624 w 3811382"/>
                    <a:gd name="connsiteY64" fmla="*/ 2558040 h 2562640"/>
                    <a:gd name="connsiteX65" fmla="*/ 867262 w 3811382"/>
                    <a:gd name="connsiteY65" fmla="*/ 2545683 h 2562640"/>
                    <a:gd name="connsiteX66" fmla="*/ 1003186 w 3811382"/>
                    <a:gd name="connsiteY66" fmla="*/ 2471542 h 2562640"/>
                    <a:gd name="connsiteX67" fmla="*/ 1534526 w 3811382"/>
                    <a:gd name="connsiteY67" fmla="*/ 2335618 h 2562640"/>
                    <a:gd name="connsiteX68" fmla="*/ 1818732 w 3811382"/>
                    <a:gd name="connsiteY68" fmla="*/ 2249121 h 2562640"/>
                    <a:gd name="connsiteX69" fmla="*/ 2102937 w 3811382"/>
                    <a:gd name="connsiteY69" fmla="*/ 2150267 h 2562640"/>
                    <a:gd name="connsiteX70" fmla="*/ 2201791 w 3811382"/>
                    <a:gd name="connsiteY70" fmla="*/ 2076126 h 2562640"/>
                    <a:gd name="connsiteX71" fmla="*/ 2498354 w 3811382"/>
                    <a:gd name="connsiteY71" fmla="*/ 2249121 h 2562640"/>
                    <a:gd name="connsiteX72" fmla="*/ 2634278 w 3811382"/>
                    <a:gd name="connsiteY72" fmla="*/ 2162624 h 2562640"/>
                    <a:gd name="connsiteX73" fmla="*/ 2720775 w 3811382"/>
                    <a:gd name="connsiteY73" fmla="*/ 2001986 h 2562640"/>
                    <a:gd name="connsiteX74" fmla="*/ 2831986 w 3811382"/>
                    <a:gd name="connsiteY74" fmla="*/ 1915488 h 2562640"/>
                    <a:gd name="connsiteX75" fmla="*/ 2992624 w 3811382"/>
                    <a:gd name="connsiteY75" fmla="*/ 1866061 h 2562640"/>
                    <a:gd name="connsiteX76" fmla="*/ 2992624 w 3811382"/>
                    <a:gd name="connsiteY76" fmla="*/ 2001986 h 2562640"/>
                    <a:gd name="connsiteX77" fmla="*/ 2906126 w 3811382"/>
                    <a:gd name="connsiteY77" fmla="*/ 2162624 h 2562640"/>
                    <a:gd name="connsiteX78" fmla="*/ 2881413 w 3811382"/>
                    <a:gd name="connsiteY78" fmla="*/ 2273834 h 2562640"/>
                    <a:gd name="connsiteX79" fmla="*/ 3153262 w 3811382"/>
                    <a:gd name="connsiteY79" fmla="*/ 2298548 h 2562640"/>
                    <a:gd name="connsiteX80" fmla="*/ 3684602 w 3811382"/>
                    <a:gd name="connsiteY80" fmla="*/ 2187337 h 2562640"/>
                    <a:gd name="connsiteX81" fmla="*/ 3783456 w 3811382"/>
                    <a:gd name="connsiteY81" fmla="*/ 2100840 h 2562640"/>
                    <a:gd name="connsiteX82" fmla="*/ 3795813 w 3811382"/>
                    <a:gd name="connsiteY82" fmla="*/ 1940202 h 2562640"/>
                    <a:gd name="connsiteX83" fmla="*/ 3585748 w 3811382"/>
                    <a:gd name="connsiteY83" fmla="*/ 1952559 h 2562640"/>
                    <a:gd name="connsiteX84" fmla="*/ 3400397 w 3811382"/>
                    <a:gd name="connsiteY84" fmla="*/ 1964915 h 2562640"/>
                    <a:gd name="connsiteX85" fmla="*/ 3215045 w 3811382"/>
                    <a:gd name="connsiteY85" fmla="*/ 1828991 h 2562640"/>
                    <a:gd name="connsiteX86" fmla="*/ 3474537 w 3811382"/>
                    <a:gd name="connsiteY86" fmla="*/ 1828991 h 2562640"/>
                    <a:gd name="connsiteX87" fmla="*/ 3721672 w 3811382"/>
                    <a:gd name="connsiteY87" fmla="*/ 1804278 h 2562640"/>
                    <a:gd name="connsiteX88" fmla="*/ 3771099 w 3811382"/>
                    <a:gd name="connsiteY88" fmla="*/ 1384148 h 2562640"/>
                    <a:gd name="connsiteX89" fmla="*/ 3709316 w 3811382"/>
                    <a:gd name="connsiteY89" fmla="*/ 1075229 h 2562640"/>
                    <a:gd name="connsiteX90" fmla="*/ 3499251 w 3811382"/>
                    <a:gd name="connsiteY90" fmla="*/ 976375 h 2562640"/>
                    <a:gd name="connsiteX91" fmla="*/ 3116191 w 3811382"/>
                    <a:gd name="connsiteY91" fmla="*/ 988732 h 2562640"/>
                    <a:gd name="connsiteX92" fmla="*/ 2943197 w 3811382"/>
                    <a:gd name="connsiteY92" fmla="*/ 1025802 h 2562640"/>
                    <a:gd name="connsiteX93" fmla="*/ 2856699 w 3811382"/>
                    <a:gd name="connsiteY93" fmla="*/ 1050515 h 2562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</a:cxnLst>
                  <a:rect l="l" t="t" r="r" b="b"/>
                  <a:pathLst>
                    <a:path w="3811382" h="2562640">
                      <a:moveTo>
                        <a:pt x="3289186" y="964018"/>
                      </a:moveTo>
                      <a:cubicBezTo>
                        <a:pt x="2999831" y="1017564"/>
                        <a:pt x="2710477" y="1071110"/>
                        <a:pt x="2560137" y="1062872"/>
                      </a:cubicBezTo>
                      <a:cubicBezTo>
                        <a:pt x="2409796" y="1054634"/>
                        <a:pt x="2457164" y="988731"/>
                        <a:pt x="2387143" y="914591"/>
                      </a:cubicBezTo>
                      <a:cubicBezTo>
                        <a:pt x="2317122" y="840451"/>
                        <a:pt x="2212089" y="696288"/>
                        <a:pt x="2140008" y="618029"/>
                      </a:cubicBezTo>
                      <a:cubicBezTo>
                        <a:pt x="2067927" y="539769"/>
                        <a:pt x="2049391" y="510937"/>
                        <a:pt x="1954656" y="445034"/>
                      </a:cubicBezTo>
                      <a:cubicBezTo>
                        <a:pt x="1859921" y="379131"/>
                        <a:pt x="1670451" y="288516"/>
                        <a:pt x="1571597" y="222613"/>
                      </a:cubicBezTo>
                      <a:cubicBezTo>
                        <a:pt x="1472743" y="156710"/>
                        <a:pt x="1439791" y="86688"/>
                        <a:pt x="1361532" y="49618"/>
                      </a:cubicBezTo>
                      <a:cubicBezTo>
                        <a:pt x="1283273" y="12548"/>
                        <a:pt x="1159705" y="-1868"/>
                        <a:pt x="1102040" y="191"/>
                      </a:cubicBezTo>
                      <a:cubicBezTo>
                        <a:pt x="1044375" y="2250"/>
                        <a:pt x="1044375" y="18726"/>
                        <a:pt x="1015543" y="61975"/>
                      </a:cubicBezTo>
                      <a:cubicBezTo>
                        <a:pt x="986711" y="105224"/>
                        <a:pt x="894034" y="197899"/>
                        <a:pt x="929045" y="259683"/>
                      </a:cubicBezTo>
                      <a:cubicBezTo>
                        <a:pt x="964056" y="321467"/>
                        <a:pt x="1132932" y="389429"/>
                        <a:pt x="1225608" y="432678"/>
                      </a:cubicBezTo>
                      <a:cubicBezTo>
                        <a:pt x="1318284" y="475927"/>
                        <a:pt x="1406840" y="484164"/>
                        <a:pt x="1485099" y="519175"/>
                      </a:cubicBezTo>
                      <a:cubicBezTo>
                        <a:pt x="1563358" y="554186"/>
                        <a:pt x="1643677" y="603612"/>
                        <a:pt x="1695164" y="642742"/>
                      </a:cubicBezTo>
                      <a:cubicBezTo>
                        <a:pt x="1746650" y="681872"/>
                        <a:pt x="1789899" y="712764"/>
                        <a:pt x="1794018" y="753953"/>
                      </a:cubicBezTo>
                      <a:cubicBezTo>
                        <a:pt x="1798137" y="795142"/>
                        <a:pt x="1808435" y="873402"/>
                        <a:pt x="1719878" y="889878"/>
                      </a:cubicBezTo>
                      <a:cubicBezTo>
                        <a:pt x="1631321" y="906354"/>
                        <a:pt x="1392424" y="869283"/>
                        <a:pt x="1262678" y="852807"/>
                      </a:cubicBezTo>
                      <a:cubicBezTo>
                        <a:pt x="1132932" y="836331"/>
                        <a:pt x="1054672" y="819856"/>
                        <a:pt x="941402" y="791024"/>
                      </a:cubicBezTo>
                      <a:cubicBezTo>
                        <a:pt x="828132" y="762192"/>
                        <a:pt x="663375" y="710705"/>
                        <a:pt x="583056" y="679813"/>
                      </a:cubicBezTo>
                      <a:cubicBezTo>
                        <a:pt x="502737" y="648921"/>
                        <a:pt x="513035" y="626267"/>
                        <a:pt x="459489" y="605672"/>
                      </a:cubicBezTo>
                      <a:cubicBezTo>
                        <a:pt x="405943" y="585077"/>
                        <a:pt x="311208" y="558304"/>
                        <a:pt x="261781" y="556245"/>
                      </a:cubicBezTo>
                      <a:cubicBezTo>
                        <a:pt x="212354" y="554186"/>
                        <a:pt x="185580" y="568602"/>
                        <a:pt x="162926" y="593315"/>
                      </a:cubicBezTo>
                      <a:cubicBezTo>
                        <a:pt x="140272" y="618028"/>
                        <a:pt x="134094" y="661278"/>
                        <a:pt x="125856" y="704526"/>
                      </a:cubicBezTo>
                      <a:cubicBezTo>
                        <a:pt x="117618" y="747774"/>
                        <a:pt x="92904" y="807499"/>
                        <a:pt x="113499" y="852807"/>
                      </a:cubicBezTo>
                      <a:cubicBezTo>
                        <a:pt x="134094" y="898115"/>
                        <a:pt x="183521" y="943424"/>
                        <a:pt x="249424" y="976375"/>
                      </a:cubicBezTo>
                      <a:cubicBezTo>
                        <a:pt x="315327" y="1009326"/>
                        <a:pt x="405943" y="1040218"/>
                        <a:pt x="508916" y="1050515"/>
                      </a:cubicBezTo>
                      <a:cubicBezTo>
                        <a:pt x="611889" y="1060812"/>
                        <a:pt x="747813" y="1027862"/>
                        <a:pt x="867262" y="1038159"/>
                      </a:cubicBezTo>
                      <a:cubicBezTo>
                        <a:pt x="986711" y="1048456"/>
                        <a:pt x="1102041" y="1077288"/>
                        <a:pt x="1225608" y="1112299"/>
                      </a:cubicBezTo>
                      <a:cubicBezTo>
                        <a:pt x="1349175" y="1147310"/>
                        <a:pt x="1532467" y="1215273"/>
                        <a:pt x="1608667" y="1248224"/>
                      </a:cubicBezTo>
                      <a:cubicBezTo>
                        <a:pt x="1684867" y="1281175"/>
                        <a:pt x="1715759" y="1293531"/>
                        <a:pt x="1682808" y="1310007"/>
                      </a:cubicBezTo>
                      <a:cubicBezTo>
                        <a:pt x="1649857" y="1326483"/>
                        <a:pt x="1524229" y="1338840"/>
                        <a:pt x="1410959" y="1347078"/>
                      </a:cubicBezTo>
                      <a:cubicBezTo>
                        <a:pt x="1297689" y="1355316"/>
                        <a:pt x="1126753" y="1367672"/>
                        <a:pt x="1003186" y="1359434"/>
                      </a:cubicBezTo>
                      <a:cubicBezTo>
                        <a:pt x="879619" y="1351196"/>
                        <a:pt x="760170" y="1320305"/>
                        <a:pt x="669554" y="1297651"/>
                      </a:cubicBezTo>
                      <a:cubicBezTo>
                        <a:pt x="578938" y="1274997"/>
                        <a:pt x="535689" y="1242045"/>
                        <a:pt x="459489" y="1223510"/>
                      </a:cubicBezTo>
                      <a:cubicBezTo>
                        <a:pt x="383289" y="1204975"/>
                        <a:pt x="286495" y="1180262"/>
                        <a:pt x="212354" y="1186440"/>
                      </a:cubicBezTo>
                      <a:cubicBezTo>
                        <a:pt x="138213" y="1192618"/>
                        <a:pt x="47596" y="1211153"/>
                        <a:pt x="14645" y="1260580"/>
                      </a:cubicBezTo>
                      <a:cubicBezTo>
                        <a:pt x="-18306" y="1310007"/>
                        <a:pt x="14645" y="1483002"/>
                        <a:pt x="14645" y="1483002"/>
                      </a:cubicBezTo>
                      <a:cubicBezTo>
                        <a:pt x="14645" y="1528310"/>
                        <a:pt x="-18307" y="1513894"/>
                        <a:pt x="14645" y="1532429"/>
                      </a:cubicBezTo>
                      <a:cubicBezTo>
                        <a:pt x="47597" y="1550964"/>
                        <a:pt x="160867" y="1575678"/>
                        <a:pt x="212354" y="1594213"/>
                      </a:cubicBezTo>
                      <a:cubicBezTo>
                        <a:pt x="263841" y="1612748"/>
                        <a:pt x="232948" y="1639521"/>
                        <a:pt x="323564" y="1643640"/>
                      </a:cubicBezTo>
                      <a:cubicBezTo>
                        <a:pt x="414180" y="1647759"/>
                        <a:pt x="628365" y="1623045"/>
                        <a:pt x="756051" y="1618926"/>
                      </a:cubicBezTo>
                      <a:cubicBezTo>
                        <a:pt x="883737" y="1614807"/>
                        <a:pt x="978472" y="1612747"/>
                        <a:pt x="1089683" y="1618926"/>
                      </a:cubicBezTo>
                      <a:cubicBezTo>
                        <a:pt x="1200894" y="1625105"/>
                        <a:pt x="1326522" y="1649819"/>
                        <a:pt x="1423316" y="1655997"/>
                      </a:cubicBezTo>
                      <a:cubicBezTo>
                        <a:pt x="1520110" y="1662175"/>
                        <a:pt x="1672511" y="1647759"/>
                        <a:pt x="1670451" y="1655997"/>
                      </a:cubicBezTo>
                      <a:cubicBezTo>
                        <a:pt x="1668391" y="1664235"/>
                        <a:pt x="1511872" y="1688948"/>
                        <a:pt x="1410959" y="1705424"/>
                      </a:cubicBezTo>
                      <a:cubicBezTo>
                        <a:pt x="1310046" y="1721900"/>
                        <a:pt x="1165883" y="1746613"/>
                        <a:pt x="1064970" y="1754851"/>
                      </a:cubicBezTo>
                      <a:cubicBezTo>
                        <a:pt x="964057" y="1763089"/>
                        <a:pt x="896094" y="1765148"/>
                        <a:pt x="805478" y="1754851"/>
                      </a:cubicBezTo>
                      <a:cubicBezTo>
                        <a:pt x="714862" y="1744554"/>
                        <a:pt x="599532" y="1703364"/>
                        <a:pt x="521272" y="1693067"/>
                      </a:cubicBezTo>
                      <a:cubicBezTo>
                        <a:pt x="443012" y="1682770"/>
                        <a:pt x="383288" y="1682770"/>
                        <a:pt x="335921" y="1693067"/>
                      </a:cubicBezTo>
                      <a:cubicBezTo>
                        <a:pt x="288554" y="1703364"/>
                        <a:pt x="257661" y="1719840"/>
                        <a:pt x="237067" y="1754851"/>
                      </a:cubicBezTo>
                      <a:cubicBezTo>
                        <a:pt x="216473" y="1789862"/>
                        <a:pt x="216473" y="1864002"/>
                        <a:pt x="212354" y="1903132"/>
                      </a:cubicBezTo>
                      <a:cubicBezTo>
                        <a:pt x="208235" y="1942262"/>
                        <a:pt x="193819" y="1969035"/>
                        <a:pt x="212354" y="1989629"/>
                      </a:cubicBezTo>
                      <a:cubicBezTo>
                        <a:pt x="230889" y="2010223"/>
                        <a:pt x="261780" y="2018461"/>
                        <a:pt x="323564" y="2026699"/>
                      </a:cubicBezTo>
                      <a:cubicBezTo>
                        <a:pt x="385348" y="2034937"/>
                        <a:pt x="492440" y="2049353"/>
                        <a:pt x="583056" y="2039056"/>
                      </a:cubicBezTo>
                      <a:cubicBezTo>
                        <a:pt x="673672" y="2028759"/>
                        <a:pt x="774586" y="1983450"/>
                        <a:pt x="867262" y="1964915"/>
                      </a:cubicBezTo>
                      <a:cubicBezTo>
                        <a:pt x="959938" y="1946380"/>
                        <a:pt x="1050553" y="1934023"/>
                        <a:pt x="1139110" y="1927845"/>
                      </a:cubicBezTo>
                      <a:cubicBezTo>
                        <a:pt x="1227667" y="1921667"/>
                        <a:pt x="1318283" y="1925785"/>
                        <a:pt x="1398602" y="1927845"/>
                      </a:cubicBezTo>
                      <a:cubicBezTo>
                        <a:pt x="1478921" y="1929905"/>
                        <a:pt x="1610727" y="1915489"/>
                        <a:pt x="1621024" y="1940202"/>
                      </a:cubicBezTo>
                      <a:cubicBezTo>
                        <a:pt x="1631321" y="1964915"/>
                        <a:pt x="1528348" y="2041115"/>
                        <a:pt x="1460386" y="2076126"/>
                      </a:cubicBezTo>
                      <a:cubicBezTo>
                        <a:pt x="1392424" y="2111137"/>
                        <a:pt x="1291510" y="2129672"/>
                        <a:pt x="1213251" y="2150267"/>
                      </a:cubicBezTo>
                      <a:cubicBezTo>
                        <a:pt x="1134992" y="2170862"/>
                        <a:pt x="1064969" y="2189397"/>
                        <a:pt x="990829" y="2199694"/>
                      </a:cubicBezTo>
                      <a:cubicBezTo>
                        <a:pt x="916689" y="2209991"/>
                        <a:pt x="768408" y="2212051"/>
                        <a:pt x="768408" y="2212051"/>
                      </a:cubicBezTo>
                      <a:lnTo>
                        <a:pt x="595413" y="2224407"/>
                      </a:lnTo>
                      <a:cubicBezTo>
                        <a:pt x="550105" y="2247061"/>
                        <a:pt x="504797" y="2304727"/>
                        <a:pt x="496559" y="2347975"/>
                      </a:cubicBezTo>
                      <a:cubicBezTo>
                        <a:pt x="488321" y="2391223"/>
                        <a:pt x="510975" y="2448888"/>
                        <a:pt x="545986" y="2483899"/>
                      </a:cubicBezTo>
                      <a:cubicBezTo>
                        <a:pt x="580997" y="2518910"/>
                        <a:pt x="653078" y="2547743"/>
                        <a:pt x="706624" y="2558040"/>
                      </a:cubicBezTo>
                      <a:cubicBezTo>
                        <a:pt x="760170" y="2568337"/>
                        <a:pt x="817835" y="2560099"/>
                        <a:pt x="867262" y="2545683"/>
                      </a:cubicBezTo>
                      <a:cubicBezTo>
                        <a:pt x="916689" y="2531267"/>
                        <a:pt x="891975" y="2506553"/>
                        <a:pt x="1003186" y="2471542"/>
                      </a:cubicBezTo>
                      <a:cubicBezTo>
                        <a:pt x="1114397" y="2436531"/>
                        <a:pt x="1398602" y="2372688"/>
                        <a:pt x="1534526" y="2335618"/>
                      </a:cubicBezTo>
                      <a:cubicBezTo>
                        <a:pt x="1670450" y="2298548"/>
                        <a:pt x="1723997" y="2280013"/>
                        <a:pt x="1818732" y="2249121"/>
                      </a:cubicBezTo>
                      <a:cubicBezTo>
                        <a:pt x="1913467" y="2218229"/>
                        <a:pt x="2039094" y="2179099"/>
                        <a:pt x="2102937" y="2150267"/>
                      </a:cubicBezTo>
                      <a:cubicBezTo>
                        <a:pt x="2166780" y="2121435"/>
                        <a:pt x="2135888" y="2059650"/>
                        <a:pt x="2201791" y="2076126"/>
                      </a:cubicBezTo>
                      <a:cubicBezTo>
                        <a:pt x="2267694" y="2092602"/>
                        <a:pt x="2426273" y="2234705"/>
                        <a:pt x="2498354" y="2249121"/>
                      </a:cubicBezTo>
                      <a:cubicBezTo>
                        <a:pt x="2570435" y="2263537"/>
                        <a:pt x="2597208" y="2203813"/>
                        <a:pt x="2634278" y="2162624"/>
                      </a:cubicBezTo>
                      <a:cubicBezTo>
                        <a:pt x="2671348" y="2121435"/>
                        <a:pt x="2687824" y="2043175"/>
                        <a:pt x="2720775" y="2001986"/>
                      </a:cubicBezTo>
                      <a:cubicBezTo>
                        <a:pt x="2753726" y="1960797"/>
                        <a:pt x="2786678" y="1938142"/>
                        <a:pt x="2831986" y="1915488"/>
                      </a:cubicBezTo>
                      <a:cubicBezTo>
                        <a:pt x="2877294" y="1892834"/>
                        <a:pt x="2965851" y="1851645"/>
                        <a:pt x="2992624" y="1866061"/>
                      </a:cubicBezTo>
                      <a:cubicBezTo>
                        <a:pt x="3019397" y="1880477"/>
                        <a:pt x="3007040" y="1952559"/>
                        <a:pt x="2992624" y="2001986"/>
                      </a:cubicBezTo>
                      <a:cubicBezTo>
                        <a:pt x="2978208" y="2051413"/>
                        <a:pt x="2924661" y="2117316"/>
                        <a:pt x="2906126" y="2162624"/>
                      </a:cubicBezTo>
                      <a:cubicBezTo>
                        <a:pt x="2887591" y="2207932"/>
                        <a:pt x="2840224" y="2251180"/>
                        <a:pt x="2881413" y="2273834"/>
                      </a:cubicBezTo>
                      <a:cubicBezTo>
                        <a:pt x="2922602" y="2296488"/>
                        <a:pt x="3019397" y="2312964"/>
                        <a:pt x="3153262" y="2298548"/>
                      </a:cubicBezTo>
                      <a:cubicBezTo>
                        <a:pt x="3287127" y="2284132"/>
                        <a:pt x="3579570" y="2220288"/>
                        <a:pt x="3684602" y="2187337"/>
                      </a:cubicBezTo>
                      <a:cubicBezTo>
                        <a:pt x="3789634" y="2154386"/>
                        <a:pt x="3764921" y="2142029"/>
                        <a:pt x="3783456" y="2100840"/>
                      </a:cubicBezTo>
                      <a:cubicBezTo>
                        <a:pt x="3801991" y="2059651"/>
                        <a:pt x="3828764" y="1964915"/>
                        <a:pt x="3795813" y="1940202"/>
                      </a:cubicBezTo>
                      <a:cubicBezTo>
                        <a:pt x="3762862" y="1915489"/>
                        <a:pt x="3585748" y="1952559"/>
                        <a:pt x="3585748" y="1952559"/>
                      </a:cubicBezTo>
                      <a:cubicBezTo>
                        <a:pt x="3519845" y="1956678"/>
                        <a:pt x="3462181" y="1985510"/>
                        <a:pt x="3400397" y="1964915"/>
                      </a:cubicBezTo>
                      <a:cubicBezTo>
                        <a:pt x="3338613" y="1944320"/>
                        <a:pt x="3202688" y="1851645"/>
                        <a:pt x="3215045" y="1828991"/>
                      </a:cubicBezTo>
                      <a:cubicBezTo>
                        <a:pt x="3227402" y="1806337"/>
                        <a:pt x="3390099" y="1833110"/>
                        <a:pt x="3474537" y="1828991"/>
                      </a:cubicBezTo>
                      <a:cubicBezTo>
                        <a:pt x="3558975" y="1824872"/>
                        <a:pt x="3672245" y="1878418"/>
                        <a:pt x="3721672" y="1804278"/>
                      </a:cubicBezTo>
                      <a:cubicBezTo>
                        <a:pt x="3771099" y="1730138"/>
                        <a:pt x="3773158" y="1505656"/>
                        <a:pt x="3771099" y="1384148"/>
                      </a:cubicBezTo>
                      <a:cubicBezTo>
                        <a:pt x="3769040" y="1262640"/>
                        <a:pt x="3754624" y="1143191"/>
                        <a:pt x="3709316" y="1075229"/>
                      </a:cubicBezTo>
                      <a:cubicBezTo>
                        <a:pt x="3664008" y="1007267"/>
                        <a:pt x="3598105" y="990791"/>
                        <a:pt x="3499251" y="976375"/>
                      </a:cubicBezTo>
                      <a:cubicBezTo>
                        <a:pt x="3400397" y="961959"/>
                        <a:pt x="3208867" y="980494"/>
                        <a:pt x="3116191" y="988732"/>
                      </a:cubicBezTo>
                      <a:cubicBezTo>
                        <a:pt x="3023515" y="996970"/>
                        <a:pt x="2986446" y="1015505"/>
                        <a:pt x="2943197" y="1025802"/>
                      </a:cubicBezTo>
                      <a:cubicBezTo>
                        <a:pt x="2899948" y="1036099"/>
                        <a:pt x="2878323" y="1043307"/>
                        <a:pt x="2856699" y="1050515"/>
                      </a:cubicBezTo>
                    </a:path>
                  </a:pathLst>
                </a:custGeom>
                <a:gradFill>
                  <a:gsLst>
                    <a:gs pos="41000">
                      <a:schemeClr val="bg2">
                        <a:lumMod val="75000"/>
                      </a:schemeClr>
                    </a:gs>
                    <a:gs pos="71000">
                      <a:schemeClr val="bg2">
                        <a:lumMod val="50000"/>
                      </a:schemeClr>
                    </a:gs>
                    <a:gs pos="4000">
                      <a:srgbClr val="BAB38D"/>
                    </a:gs>
                    <a:gs pos="100000">
                      <a:schemeClr val="bg2">
                        <a:lumMod val="50000"/>
                      </a:schemeClr>
                    </a:gs>
                  </a:gsLst>
                  <a:lin ang="5400000" scaled="1"/>
                </a:gradFill>
                <a:ln w="6350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1" name="Freeform 333">
                  <a:extLst>
                    <a:ext uri="{FF2B5EF4-FFF2-40B4-BE49-F238E27FC236}">
                      <a16:creationId xmlns:a16="http://schemas.microsoft.com/office/drawing/2014/main" id="{40690653-1D29-4A70-BAB5-FF8FE0CFC523}"/>
                    </a:ext>
                  </a:extLst>
                </p:cNvPr>
                <p:cNvSpPr/>
                <p:nvPr/>
              </p:nvSpPr>
              <p:spPr>
                <a:xfrm>
                  <a:off x="7611762" y="4798877"/>
                  <a:ext cx="345989" cy="210064"/>
                </a:xfrm>
                <a:custGeom>
                  <a:avLst/>
                  <a:gdLst>
                    <a:gd name="connsiteX0" fmla="*/ 49427 w 345989"/>
                    <a:gd name="connsiteY0" fmla="*/ 197735 h 284788"/>
                    <a:gd name="connsiteX1" fmla="*/ 234779 w 345989"/>
                    <a:gd name="connsiteY1" fmla="*/ 284232 h 284788"/>
                    <a:gd name="connsiteX2" fmla="*/ 345989 w 345989"/>
                    <a:gd name="connsiteY2" fmla="*/ 160664 h 284788"/>
                    <a:gd name="connsiteX3" fmla="*/ 234779 w 345989"/>
                    <a:gd name="connsiteY3" fmla="*/ 27 h 284788"/>
                    <a:gd name="connsiteX4" fmla="*/ 0 w 345989"/>
                    <a:gd name="connsiteY4" fmla="*/ 173021 h 284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5989" h="284788">
                      <a:moveTo>
                        <a:pt x="49427" y="197735"/>
                      </a:moveTo>
                      <a:cubicBezTo>
                        <a:pt x="117389" y="244072"/>
                        <a:pt x="185352" y="290410"/>
                        <a:pt x="234779" y="284232"/>
                      </a:cubicBezTo>
                      <a:cubicBezTo>
                        <a:pt x="284206" y="278054"/>
                        <a:pt x="345989" y="208031"/>
                        <a:pt x="345989" y="160664"/>
                      </a:cubicBezTo>
                      <a:cubicBezTo>
                        <a:pt x="345989" y="113297"/>
                        <a:pt x="292444" y="-2032"/>
                        <a:pt x="234779" y="27"/>
                      </a:cubicBezTo>
                      <a:cubicBezTo>
                        <a:pt x="177114" y="2086"/>
                        <a:pt x="88557" y="87553"/>
                        <a:pt x="0" y="173021"/>
                      </a:cubicBezTo>
                    </a:path>
                  </a:pathLst>
                </a:custGeom>
                <a:grpFill/>
                <a:ln w="6350">
                  <a:solidFill>
                    <a:schemeClr val="bg2">
                      <a:lumMod val="75000"/>
                    </a:schemeClr>
                  </a:solidFill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76" name="Freeform 328">
                <a:extLst>
                  <a:ext uri="{FF2B5EF4-FFF2-40B4-BE49-F238E27FC236}">
                    <a16:creationId xmlns:a16="http://schemas.microsoft.com/office/drawing/2014/main" id="{05CD5F70-C457-428E-A2FC-474E611044EC}"/>
                  </a:ext>
                </a:extLst>
              </p:cNvPr>
              <p:cNvSpPr/>
              <p:nvPr/>
            </p:nvSpPr>
            <p:spPr>
              <a:xfrm>
                <a:off x="8031892" y="1025611"/>
                <a:ext cx="494270" cy="778475"/>
              </a:xfrm>
              <a:custGeom>
                <a:avLst/>
                <a:gdLst>
                  <a:gd name="connsiteX0" fmla="*/ 0 w 494270"/>
                  <a:gd name="connsiteY0" fmla="*/ 0 h 778475"/>
                  <a:gd name="connsiteX1" fmla="*/ 247135 w 494270"/>
                  <a:gd name="connsiteY1" fmla="*/ 259492 h 778475"/>
                  <a:gd name="connsiteX2" fmla="*/ 358346 w 494270"/>
                  <a:gd name="connsiteY2" fmla="*/ 494270 h 778475"/>
                  <a:gd name="connsiteX3" fmla="*/ 494270 w 494270"/>
                  <a:gd name="connsiteY3" fmla="*/ 778475 h 778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4270" h="778475">
                    <a:moveTo>
                      <a:pt x="0" y="0"/>
                    </a:moveTo>
                    <a:cubicBezTo>
                      <a:pt x="93705" y="88557"/>
                      <a:pt x="187411" y="177114"/>
                      <a:pt x="247135" y="259492"/>
                    </a:cubicBezTo>
                    <a:cubicBezTo>
                      <a:pt x="306859" y="341870"/>
                      <a:pt x="358346" y="494270"/>
                      <a:pt x="358346" y="494270"/>
                    </a:cubicBezTo>
                    <a:lnTo>
                      <a:pt x="494270" y="778475"/>
                    </a:lnTo>
                  </a:path>
                </a:pathLst>
              </a:custGeom>
              <a:grpFill/>
              <a:ln w="6350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7" name="Freeform 329">
                <a:extLst>
                  <a:ext uri="{FF2B5EF4-FFF2-40B4-BE49-F238E27FC236}">
                    <a16:creationId xmlns:a16="http://schemas.microsoft.com/office/drawing/2014/main" id="{D9DA3679-FB32-4BB6-9DBB-978D8C493B64}"/>
                  </a:ext>
                </a:extLst>
              </p:cNvPr>
              <p:cNvSpPr/>
              <p:nvPr/>
            </p:nvSpPr>
            <p:spPr>
              <a:xfrm>
                <a:off x="7451124" y="1544595"/>
                <a:ext cx="842759" cy="469556"/>
              </a:xfrm>
              <a:custGeom>
                <a:avLst/>
                <a:gdLst>
                  <a:gd name="connsiteX0" fmla="*/ 753762 w 842759"/>
                  <a:gd name="connsiteY0" fmla="*/ 0 h 469556"/>
                  <a:gd name="connsiteX1" fmla="*/ 840260 w 842759"/>
                  <a:gd name="connsiteY1" fmla="*/ 197708 h 469556"/>
                  <a:gd name="connsiteX2" fmla="*/ 667265 w 842759"/>
                  <a:gd name="connsiteY2" fmla="*/ 259491 h 469556"/>
                  <a:gd name="connsiteX3" fmla="*/ 543698 w 842759"/>
                  <a:gd name="connsiteY3" fmla="*/ 111210 h 469556"/>
                  <a:gd name="connsiteX4" fmla="*/ 432487 w 842759"/>
                  <a:gd name="connsiteY4" fmla="*/ 123567 h 469556"/>
                  <a:gd name="connsiteX5" fmla="*/ 247135 w 842759"/>
                  <a:gd name="connsiteY5" fmla="*/ 172994 h 469556"/>
                  <a:gd name="connsiteX6" fmla="*/ 61784 w 842759"/>
                  <a:gd name="connsiteY6" fmla="*/ 296562 h 469556"/>
                  <a:gd name="connsiteX7" fmla="*/ 0 w 842759"/>
                  <a:gd name="connsiteY7" fmla="*/ 469556 h 469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42759" h="469556">
                    <a:moveTo>
                      <a:pt x="753762" y="0"/>
                    </a:moveTo>
                    <a:cubicBezTo>
                      <a:pt x="804219" y="77230"/>
                      <a:pt x="854676" y="154460"/>
                      <a:pt x="840260" y="197708"/>
                    </a:cubicBezTo>
                    <a:cubicBezTo>
                      <a:pt x="825844" y="240956"/>
                      <a:pt x="716692" y="273907"/>
                      <a:pt x="667265" y="259491"/>
                    </a:cubicBezTo>
                    <a:cubicBezTo>
                      <a:pt x="617838" y="245075"/>
                      <a:pt x="582828" y="133864"/>
                      <a:pt x="543698" y="111210"/>
                    </a:cubicBezTo>
                    <a:cubicBezTo>
                      <a:pt x="504568" y="88556"/>
                      <a:pt x="481914" y="113270"/>
                      <a:pt x="432487" y="123567"/>
                    </a:cubicBezTo>
                    <a:cubicBezTo>
                      <a:pt x="383060" y="133864"/>
                      <a:pt x="308919" y="144162"/>
                      <a:pt x="247135" y="172994"/>
                    </a:cubicBezTo>
                    <a:cubicBezTo>
                      <a:pt x="185351" y="201827"/>
                      <a:pt x="102973" y="247135"/>
                      <a:pt x="61784" y="296562"/>
                    </a:cubicBezTo>
                    <a:cubicBezTo>
                      <a:pt x="20595" y="345989"/>
                      <a:pt x="10297" y="407772"/>
                      <a:pt x="0" y="469556"/>
                    </a:cubicBezTo>
                  </a:path>
                </a:pathLst>
              </a:custGeom>
              <a:grpFill/>
              <a:ln w="6350">
                <a:solidFill>
                  <a:schemeClr val="bg2">
                    <a:lumMod val="50000"/>
                  </a:schemeClr>
                </a:solidFill>
              </a:ln>
              <a:effectLst>
                <a:outerShdw blurRad="203200" dist="50800" dir="2700000" algn="tl" rotWithShape="0">
                  <a:prstClr val="black">
                    <a:alpha val="89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8" name="Freeform 330">
                <a:extLst>
                  <a:ext uri="{FF2B5EF4-FFF2-40B4-BE49-F238E27FC236}">
                    <a16:creationId xmlns:a16="http://schemas.microsoft.com/office/drawing/2014/main" id="{9BFDAC64-3984-42CC-AC04-998C5F15013F}"/>
                  </a:ext>
                </a:extLst>
              </p:cNvPr>
              <p:cNvSpPr/>
              <p:nvPr/>
            </p:nvSpPr>
            <p:spPr>
              <a:xfrm>
                <a:off x="7154562" y="963827"/>
                <a:ext cx="630195" cy="328298"/>
              </a:xfrm>
              <a:custGeom>
                <a:avLst/>
                <a:gdLst>
                  <a:gd name="connsiteX0" fmla="*/ 630195 w 630195"/>
                  <a:gd name="connsiteY0" fmla="*/ 0 h 328298"/>
                  <a:gd name="connsiteX1" fmla="*/ 358346 w 630195"/>
                  <a:gd name="connsiteY1" fmla="*/ 185351 h 328298"/>
                  <a:gd name="connsiteX2" fmla="*/ 284206 w 630195"/>
                  <a:gd name="connsiteY2" fmla="*/ 321276 h 328298"/>
                  <a:gd name="connsiteX3" fmla="*/ 0 w 630195"/>
                  <a:gd name="connsiteY3" fmla="*/ 296562 h 328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0195" h="328298">
                    <a:moveTo>
                      <a:pt x="630195" y="0"/>
                    </a:moveTo>
                    <a:cubicBezTo>
                      <a:pt x="523103" y="65902"/>
                      <a:pt x="416011" y="131805"/>
                      <a:pt x="358346" y="185351"/>
                    </a:cubicBezTo>
                    <a:cubicBezTo>
                      <a:pt x="300681" y="238897"/>
                      <a:pt x="343930" y="302741"/>
                      <a:pt x="284206" y="321276"/>
                    </a:cubicBezTo>
                    <a:cubicBezTo>
                      <a:pt x="224482" y="339811"/>
                      <a:pt x="112241" y="318186"/>
                      <a:pt x="0" y="296562"/>
                    </a:cubicBezTo>
                  </a:path>
                </a:pathLst>
              </a:custGeom>
              <a:grpFill/>
              <a:ln w="6350">
                <a:solidFill>
                  <a:schemeClr val="bg2">
                    <a:lumMod val="75000"/>
                  </a:schemeClr>
                </a:solidFill>
              </a:ln>
              <a:effectLst>
                <a:outerShdw blurRad="88900" dist="50800" sx="104000" sy="104000" algn="l" rotWithShape="0">
                  <a:prstClr val="black">
                    <a:alpha val="41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9" name="Freeform 331">
                <a:extLst>
                  <a:ext uri="{FF2B5EF4-FFF2-40B4-BE49-F238E27FC236}">
                    <a16:creationId xmlns:a16="http://schemas.microsoft.com/office/drawing/2014/main" id="{EDD1C094-FCC2-4374-B7B9-18390BA8AC26}"/>
                  </a:ext>
                </a:extLst>
              </p:cNvPr>
              <p:cNvSpPr/>
              <p:nvPr/>
            </p:nvSpPr>
            <p:spPr>
              <a:xfrm>
                <a:off x="7500551" y="1259318"/>
                <a:ext cx="358346" cy="75212"/>
              </a:xfrm>
              <a:custGeom>
                <a:avLst/>
                <a:gdLst>
                  <a:gd name="connsiteX0" fmla="*/ 0 w 358346"/>
                  <a:gd name="connsiteY0" fmla="*/ 38141 h 75212"/>
                  <a:gd name="connsiteX1" fmla="*/ 111211 w 358346"/>
                  <a:gd name="connsiteY1" fmla="*/ 1071 h 75212"/>
                  <a:gd name="connsiteX2" fmla="*/ 358346 w 358346"/>
                  <a:gd name="connsiteY2" fmla="*/ 75212 h 7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8346" h="75212">
                    <a:moveTo>
                      <a:pt x="0" y="38141"/>
                    </a:moveTo>
                    <a:cubicBezTo>
                      <a:pt x="25743" y="16517"/>
                      <a:pt x="51487" y="-5107"/>
                      <a:pt x="111211" y="1071"/>
                    </a:cubicBezTo>
                    <a:cubicBezTo>
                      <a:pt x="170935" y="7249"/>
                      <a:pt x="264640" y="41230"/>
                      <a:pt x="358346" y="75212"/>
                    </a:cubicBezTo>
                  </a:path>
                </a:pathLst>
              </a:custGeom>
              <a:grpFill/>
              <a:ln w="6350">
                <a:solidFill>
                  <a:schemeClr val="bg2">
                    <a:lumMod val="75000"/>
                  </a:schemeClr>
                </a:solidFill>
              </a:ln>
              <a:effectLst>
                <a:outerShdw blurRad="88900" dist="50800" sx="104000" sy="104000" algn="l" rotWithShape="0">
                  <a:prstClr val="black">
                    <a:alpha val="41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66" name="Freeform 318">
              <a:extLst>
                <a:ext uri="{FF2B5EF4-FFF2-40B4-BE49-F238E27FC236}">
                  <a16:creationId xmlns:a16="http://schemas.microsoft.com/office/drawing/2014/main" id="{4643F97F-D1B8-4E6C-BE3A-FDFB82524632}"/>
                </a:ext>
              </a:extLst>
            </p:cNvPr>
            <p:cNvSpPr/>
            <p:nvPr/>
          </p:nvSpPr>
          <p:spPr>
            <a:xfrm>
              <a:off x="4900777" y="2397889"/>
              <a:ext cx="332920" cy="409040"/>
            </a:xfrm>
            <a:custGeom>
              <a:avLst/>
              <a:gdLst>
                <a:gd name="connsiteX0" fmla="*/ 332868 w 332918"/>
                <a:gd name="connsiteY0" fmla="*/ 174047 h 409039"/>
                <a:gd name="connsiteX1" fmla="*/ 221657 w 332918"/>
                <a:gd name="connsiteY1" fmla="*/ 87550 h 409039"/>
                <a:gd name="connsiteX2" fmla="*/ 23949 w 332918"/>
                <a:gd name="connsiteY2" fmla="*/ 1052 h 409039"/>
                <a:gd name="connsiteX3" fmla="*/ 11592 w 332918"/>
                <a:gd name="connsiteY3" fmla="*/ 149333 h 409039"/>
                <a:gd name="connsiteX4" fmla="*/ 98090 w 332918"/>
                <a:gd name="connsiteY4" fmla="*/ 384112 h 409039"/>
                <a:gd name="connsiteX5" fmla="*/ 196944 w 332918"/>
                <a:gd name="connsiteY5" fmla="*/ 384112 h 409039"/>
                <a:gd name="connsiteX6" fmla="*/ 209301 w 332918"/>
                <a:gd name="connsiteY6" fmla="*/ 223474 h 409039"/>
                <a:gd name="connsiteX7" fmla="*/ 332868 w 332918"/>
                <a:gd name="connsiteY7" fmla="*/ 174047 h 40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918" h="409039">
                  <a:moveTo>
                    <a:pt x="332868" y="174047"/>
                  </a:moveTo>
                  <a:cubicBezTo>
                    <a:pt x="334927" y="151393"/>
                    <a:pt x="273143" y="116382"/>
                    <a:pt x="221657" y="87550"/>
                  </a:cubicBezTo>
                  <a:cubicBezTo>
                    <a:pt x="170171" y="58718"/>
                    <a:pt x="58960" y="-9245"/>
                    <a:pt x="23949" y="1052"/>
                  </a:cubicBezTo>
                  <a:cubicBezTo>
                    <a:pt x="-11062" y="11349"/>
                    <a:pt x="-765" y="85490"/>
                    <a:pt x="11592" y="149333"/>
                  </a:cubicBezTo>
                  <a:cubicBezTo>
                    <a:pt x="23949" y="213176"/>
                    <a:pt x="67198" y="344982"/>
                    <a:pt x="98090" y="384112"/>
                  </a:cubicBezTo>
                  <a:cubicBezTo>
                    <a:pt x="128982" y="423242"/>
                    <a:pt x="178409" y="410885"/>
                    <a:pt x="196944" y="384112"/>
                  </a:cubicBezTo>
                  <a:cubicBezTo>
                    <a:pt x="215479" y="357339"/>
                    <a:pt x="184587" y="260544"/>
                    <a:pt x="209301" y="223474"/>
                  </a:cubicBezTo>
                  <a:cubicBezTo>
                    <a:pt x="234014" y="186404"/>
                    <a:pt x="330809" y="196701"/>
                    <a:pt x="332868" y="174047"/>
                  </a:cubicBezTo>
                  <a:close/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67" name="Freeform 319">
              <a:extLst>
                <a:ext uri="{FF2B5EF4-FFF2-40B4-BE49-F238E27FC236}">
                  <a16:creationId xmlns:a16="http://schemas.microsoft.com/office/drawing/2014/main" id="{B524D685-4B28-4E9E-9E91-61363914201C}"/>
                </a:ext>
              </a:extLst>
            </p:cNvPr>
            <p:cNvSpPr/>
            <p:nvPr/>
          </p:nvSpPr>
          <p:spPr>
            <a:xfrm>
              <a:off x="3443919" y="3365912"/>
              <a:ext cx="578806" cy="302265"/>
            </a:xfrm>
            <a:custGeom>
              <a:avLst/>
              <a:gdLst>
                <a:gd name="connsiteX0" fmla="*/ 572082 w 578806"/>
                <a:gd name="connsiteY0" fmla="*/ 2918 h 302265"/>
                <a:gd name="connsiteX1" fmla="*/ 337303 w 578806"/>
                <a:gd name="connsiteY1" fmla="*/ 39988 h 302265"/>
                <a:gd name="connsiteX2" fmla="*/ 28385 w 578806"/>
                <a:gd name="connsiteY2" fmla="*/ 52345 h 302265"/>
                <a:gd name="connsiteX3" fmla="*/ 16028 w 578806"/>
                <a:gd name="connsiteY3" fmla="*/ 151199 h 302265"/>
                <a:gd name="connsiteX4" fmla="*/ 16028 w 578806"/>
                <a:gd name="connsiteY4" fmla="*/ 250053 h 302265"/>
                <a:gd name="connsiteX5" fmla="*/ 226093 w 578806"/>
                <a:gd name="connsiteY5" fmla="*/ 212983 h 302265"/>
                <a:gd name="connsiteX6" fmla="*/ 399087 w 578806"/>
                <a:gd name="connsiteY6" fmla="*/ 287123 h 302265"/>
                <a:gd name="connsiteX7" fmla="*/ 473228 w 578806"/>
                <a:gd name="connsiteY7" fmla="*/ 287123 h 302265"/>
                <a:gd name="connsiteX8" fmla="*/ 510298 w 578806"/>
                <a:gd name="connsiteY8" fmla="*/ 126485 h 302265"/>
                <a:gd name="connsiteX9" fmla="*/ 572082 w 578806"/>
                <a:gd name="connsiteY9" fmla="*/ 2918 h 302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8806" h="302265">
                  <a:moveTo>
                    <a:pt x="572082" y="2918"/>
                  </a:moveTo>
                  <a:cubicBezTo>
                    <a:pt x="543250" y="-11498"/>
                    <a:pt x="427919" y="31750"/>
                    <a:pt x="337303" y="39988"/>
                  </a:cubicBezTo>
                  <a:cubicBezTo>
                    <a:pt x="246687" y="48226"/>
                    <a:pt x="81931" y="33810"/>
                    <a:pt x="28385" y="52345"/>
                  </a:cubicBezTo>
                  <a:cubicBezTo>
                    <a:pt x="-25161" y="70880"/>
                    <a:pt x="18087" y="118248"/>
                    <a:pt x="16028" y="151199"/>
                  </a:cubicBezTo>
                  <a:cubicBezTo>
                    <a:pt x="13969" y="184150"/>
                    <a:pt x="-18983" y="239756"/>
                    <a:pt x="16028" y="250053"/>
                  </a:cubicBezTo>
                  <a:cubicBezTo>
                    <a:pt x="51039" y="260350"/>
                    <a:pt x="162250" y="206805"/>
                    <a:pt x="226093" y="212983"/>
                  </a:cubicBezTo>
                  <a:cubicBezTo>
                    <a:pt x="289936" y="219161"/>
                    <a:pt x="357898" y="274766"/>
                    <a:pt x="399087" y="287123"/>
                  </a:cubicBezTo>
                  <a:cubicBezTo>
                    <a:pt x="440276" y="299480"/>
                    <a:pt x="454693" y="313896"/>
                    <a:pt x="473228" y="287123"/>
                  </a:cubicBezTo>
                  <a:cubicBezTo>
                    <a:pt x="491763" y="260350"/>
                    <a:pt x="491763" y="177972"/>
                    <a:pt x="510298" y="126485"/>
                  </a:cubicBezTo>
                  <a:cubicBezTo>
                    <a:pt x="528833" y="74998"/>
                    <a:pt x="600914" y="17334"/>
                    <a:pt x="572082" y="2918"/>
                  </a:cubicBezTo>
                  <a:close/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68" name="Freeform 320">
              <a:extLst>
                <a:ext uri="{FF2B5EF4-FFF2-40B4-BE49-F238E27FC236}">
                  <a16:creationId xmlns:a16="http://schemas.microsoft.com/office/drawing/2014/main" id="{E5A6558D-B4C5-4917-88F2-81ED0C6EE643}"/>
                </a:ext>
              </a:extLst>
            </p:cNvPr>
            <p:cNvSpPr/>
            <p:nvPr/>
          </p:nvSpPr>
          <p:spPr>
            <a:xfrm rot="247014">
              <a:off x="2934649" y="4159016"/>
              <a:ext cx="676365" cy="318150"/>
            </a:xfrm>
            <a:custGeom>
              <a:avLst/>
              <a:gdLst>
                <a:gd name="connsiteX0" fmla="*/ 649881 w 676365"/>
                <a:gd name="connsiteY0" fmla="*/ 49427 h 318150"/>
                <a:gd name="connsiteX1" fmla="*/ 649881 w 676365"/>
                <a:gd name="connsiteY1" fmla="*/ 197708 h 318150"/>
                <a:gd name="connsiteX2" fmla="*/ 662238 w 676365"/>
                <a:gd name="connsiteY2" fmla="*/ 308919 h 318150"/>
                <a:gd name="connsiteX3" fmla="*/ 427460 w 676365"/>
                <a:gd name="connsiteY3" fmla="*/ 308919 h 318150"/>
                <a:gd name="connsiteX4" fmla="*/ 205038 w 676365"/>
                <a:gd name="connsiteY4" fmla="*/ 284205 h 318150"/>
                <a:gd name="connsiteX5" fmla="*/ 32044 w 676365"/>
                <a:gd name="connsiteY5" fmla="*/ 271848 h 318150"/>
                <a:gd name="connsiteX6" fmla="*/ 19687 w 676365"/>
                <a:gd name="connsiteY6" fmla="*/ 148281 h 318150"/>
                <a:gd name="connsiteX7" fmla="*/ 19687 w 676365"/>
                <a:gd name="connsiteY7" fmla="*/ 86497 h 318150"/>
                <a:gd name="connsiteX8" fmla="*/ 279179 w 676365"/>
                <a:gd name="connsiteY8" fmla="*/ 49427 h 318150"/>
                <a:gd name="connsiteX9" fmla="*/ 501600 w 676365"/>
                <a:gd name="connsiteY9" fmla="*/ 49427 h 318150"/>
                <a:gd name="connsiteX10" fmla="*/ 674595 w 676365"/>
                <a:gd name="connsiteY10" fmla="*/ 0 h 31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6365" h="318150">
                  <a:moveTo>
                    <a:pt x="649881" y="49427"/>
                  </a:moveTo>
                  <a:cubicBezTo>
                    <a:pt x="648851" y="101943"/>
                    <a:pt x="647821" y="154459"/>
                    <a:pt x="649881" y="197708"/>
                  </a:cubicBezTo>
                  <a:cubicBezTo>
                    <a:pt x="651941" y="240957"/>
                    <a:pt x="699308" y="290384"/>
                    <a:pt x="662238" y="308919"/>
                  </a:cubicBezTo>
                  <a:cubicBezTo>
                    <a:pt x="625168" y="327454"/>
                    <a:pt x="503660" y="313038"/>
                    <a:pt x="427460" y="308919"/>
                  </a:cubicBezTo>
                  <a:cubicBezTo>
                    <a:pt x="351260" y="304800"/>
                    <a:pt x="270941" y="290383"/>
                    <a:pt x="205038" y="284205"/>
                  </a:cubicBezTo>
                  <a:cubicBezTo>
                    <a:pt x="139135" y="278027"/>
                    <a:pt x="62936" y="294502"/>
                    <a:pt x="32044" y="271848"/>
                  </a:cubicBezTo>
                  <a:cubicBezTo>
                    <a:pt x="1152" y="249194"/>
                    <a:pt x="21746" y="179173"/>
                    <a:pt x="19687" y="148281"/>
                  </a:cubicBezTo>
                  <a:cubicBezTo>
                    <a:pt x="17628" y="117389"/>
                    <a:pt x="-23561" y="102973"/>
                    <a:pt x="19687" y="86497"/>
                  </a:cubicBezTo>
                  <a:cubicBezTo>
                    <a:pt x="62935" y="70021"/>
                    <a:pt x="198860" y="55605"/>
                    <a:pt x="279179" y="49427"/>
                  </a:cubicBezTo>
                  <a:cubicBezTo>
                    <a:pt x="359498" y="43249"/>
                    <a:pt x="435697" y="57665"/>
                    <a:pt x="501600" y="49427"/>
                  </a:cubicBezTo>
                  <a:cubicBezTo>
                    <a:pt x="567503" y="41189"/>
                    <a:pt x="621049" y="20594"/>
                    <a:pt x="674595" y="0"/>
                  </a:cubicBezTo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69" name="Freeform 321">
              <a:extLst>
                <a:ext uri="{FF2B5EF4-FFF2-40B4-BE49-F238E27FC236}">
                  <a16:creationId xmlns:a16="http://schemas.microsoft.com/office/drawing/2014/main" id="{764BDC54-D0E6-4C39-ABA6-19998393BC32}"/>
                </a:ext>
              </a:extLst>
            </p:cNvPr>
            <p:cNvSpPr/>
            <p:nvPr/>
          </p:nvSpPr>
          <p:spPr>
            <a:xfrm>
              <a:off x="3240503" y="4929465"/>
              <a:ext cx="723042" cy="364663"/>
            </a:xfrm>
            <a:custGeom>
              <a:avLst/>
              <a:gdLst>
                <a:gd name="connsiteX0" fmla="*/ 667096 w 723042"/>
                <a:gd name="connsiteY0" fmla="*/ 23 h 364663"/>
                <a:gd name="connsiteX1" fmla="*/ 382891 w 723042"/>
                <a:gd name="connsiteY1" fmla="*/ 160661 h 364663"/>
                <a:gd name="connsiteX2" fmla="*/ 160469 w 723042"/>
                <a:gd name="connsiteY2" fmla="*/ 160661 h 364663"/>
                <a:gd name="connsiteX3" fmla="*/ 36902 w 723042"/>
                <a:gd name="connsiteY3" fmla="*/ 135948 h 364663"/>
                <a:gd name="connsiteX4" fmla="*/ 12188 w 723042"/>
                <a:gd name="connsiteY4" fmla="*/ 271872 h 364663"/>
                <a:gd name="connsiteX5" fmla="*/ 24545 w 723042"/>
                <a:gd name="connsiteY5" fmla="*/ 358369 h 364663"/>
                <a:gd name="connsiteX6" fmla="*/ 284037 w 723042"/>
                <a:gd name="connsiteY6" fmla="*/ 321299 h 364663"/>
                <a:gd name="connsiteX7" fmla="*/ 419961 w 723042"/>
                <a:gd name="connsiteY7" fmla="*/ 321299 h 364663"/>
                <a:gd name="connsiteX8" fmla="*/ 704167 w 723042"/>
                <a:gd name="connsiteY8" fmla="*/ 358369 h 364663"/>
                <a:gd name="connsiteX9" fmla="*/ 691810 w 723042"/>
                <a:gd name="connsiteY9" fmla="*/ 173018 h 364663"/>
                <a:gd name="connsiteX10" fmla="*/ 667096 w 723042"/>
                <a:gd name="connsiteY10" fmla="*/ 23 h 364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3042" h="364663">
                  <a:moveTo>
                    <a:pt x="667096" y="23"/>
                  </a:moveTo>
                  <a:cubicBezTo>
                    <a:pt x="615610" y="-2036"/>
                    <a:pt x="467329" y="133888"/>
                    <a:pt x="382891" y="160661"/>
                  </a:cubicBezTo>
                  <a:cubicBezTo>
                    <a:pt x="298453" y="187434"/>
                    <a:pt x="218134" y="164780"/>
                    <a:pt x="160469" y="160661"/>
                  </a:cubicBezTo>
                  <a:cubicBezTo>
                    <a:pt x="102804" y="156542"/>
                    <a:pt x="61616" y="117413"/>
                    <a:pt x="36902" y="135948"/>
                  </a:cubicBezTo>
                  <a:cubicBezTo>
                    <a:pt x="12188" y="154483"/>
                    <a:pt x="14247" y="234802"/>
                    <a:pt x="12188" y="271872"/>
                  </a:cubicBezTo>
                  <a:cubicBezTo>
                    <a:pt x="10129" y="308942"/>
                    <a:pt x="-20763" y="350131"/>
                    <a:pt x="24545" y="358369"/>
                  </a:cubicBezTo>
                  <a:cubicBezTo>
                    <a:pt x="69853" y="366607"/>
                    <a:pt x="218134" y="327477"/>
                    <a:pt x="284037" y="321299"/>
                  </a:cubicBezTo>
                  <a:cubicBezTo>
                    <a:pt x="349940" y="315121"/>
                    <a:pt x="349939" y="315121"/>
                    <a:pt x="419961" y="321299"/>
                  </a:cubicBezTo>
                  <a:cubicBezTo>
                    <a:pt x="489983" y="327477"/>
                    <a:pt x="658859" y="383082"/>
                    <a:pt x="704167" y="358369"/>
                  </a:cubicBezTo>
                  <a:cubicBezTo>
                    <a:pt x="749475" y="333656"/>
                    <a:pt x="700048" y="226564"/>
                    <a:pt x="691810" y="173018"/>
                  </a:cubicBezTo>
                  <a:cubicBezTo>
                    <a:pt x="683572" y="119472"/>
                    <a:pt x="718582" y="2082"/>
                    <a:pt x="667096" y="23"/>
                  </a:cubicBezTo>
                  <a:close/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70" name="Freeform 322">
              <a:extLst>
                <a:ext uri="{FF2B5EF4-FFF2-40B4-BE49-F238E27FC236}">
                  <a16:creationId xmlns:a16="http://schemas.microsoft.com/office/drawing/2014/main" id="{C2F97A85-CD25-4E19-9ADB-105BDB32A62B}"/>
                </a:ext>
              </a:extLst>
            </p:cNvPr>
            <p:cNvSpPr/>
            <p:nvPr/>
          </p:nvSpPr>
          <p:spPr>
            <a:xfrm>
              <a:off x="4157735" y="5701447"/>
              <a:ext cx="382862" cy="384624"/>
            </a:xfrm>
            <a:custGeom>
              <a:avLst/>
              <a:gdLst>
                <a:gd name="connsiteX0" fmla="*/ 321078 w 382862"/>
                <a:gd name="connsiteY0" fmla="*/ 37070 h 384624"/>
                <a:gd name="connsiteX1" fmla="*/ 358148 w 382862"/>
                <a:gd name="connsiteY1" fmla="*/ 172994 h 384624"/>
                <a:gd name="connsiteX2" fmla="*/ 333435 w 382862"/>
                <a:gd name="connsiteY2" fmla="*/ 284205 h 384624"/>
                <a:gd name="connsiteX3" fmla="*/ 148084 w 382862"/>
                <a:gd name="connsiteY3" fmla="*/ 333632 h 384624"/>
                <a:gd name="connsiteX4" fmla="*/ 49229 w 382862"/>
                <a:gd name="connsiteY4" fmla="*/ 383059 h 384624"/>
                <a:gd name="connsiteX5" fmla="*/ 61586 w 382862"/>
                <a:gd name="connsiteY5" fmla="*/ 271848 h 384624"/>
                <a:gd name="connsiteX6" fmla="*/ 12159 w 382862"/>
                <a:gd name="connsiteY6" fmla="*/ 210064 h 384624"/>
                <a:gd name="connsiteX7" fmla="*/ 12159 w 382862"/>
                <a:gd name="connsiteY7" fmla="*/ 123567 h 384624"/>
                <a:gd name="connsiteX8" fmla="*/ 148084 w 382862"/>
                <a:gd name="connsiteY8" fmla="*/ 111210 h 384624"/>
                <a:gd name="connsiteX9" fmla="*/ 382862 w 382862"/>
                <a:gd name="connsiteY9" fmla="*/ 0 h 38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2862" h="384624">
                  <a:moveTo>
                    <a:pt x="321078" y="37070"/>
                  </a:moveTo>
                  <a:cubicBezTo>
                    <a:pt x="338583" y="84437"/>
                    <a:pt x="356089" y="131805"/>
                    <a:pt x="358148" y="172994"/>
                  </a:cubicBezTo>
                  <a:cubicBezTo>
                    <a:pt x="360207" y="214183"/>
                    <a:pt x="368446" y="257432"/>
                    <a:pt x="333435" y="284205"/>
                  </a:cubicBezTo>
                  <a:cubicBezTo>
                    <a:pt x="298424" y="310978"/>
                    <a:pt x="195452" y="317156"/>
                    <a:pt x="148084" y="333632"/>
                  </a:cubicBezTo>
                  <a:cubicBezTo>
                    <a:pt x="100716" y="350108"/>
                    <a:pt x="63645" y="393356"/>
                    <a:pt x="49229" y="383059"/>
                  </a:cubicBezTo>
                  <a:cubicBezTo>
                    <a:pt x="34813" y="372762"/>
                    <a:pt x="67764" y="300680"/>
                    <a:pt x="61586" y="271848"/>
                  </a:cubicBezTo>
                  <a:cubicBezTo>
                    <a:pt x="55408" y="243016"/>
                    <a:pt x="20397" y="234777"/>
                    <a:pt x="12159" y="210064"/>
                  </a:cubicBezTo>
                  <a:cubicBezTo>
                    <a:pt x="3921" y="185351"/>
                    <a:pt x="-10495" y="140043"/>
                    <a:pt x="12159" y="123567"/>
                  </a:cubicBezTo>
                  <a:cubicBezTo>
                    <a:pt x="34813" y="107091"/>
                    <a:pt x="86300" y="131805"/>
                    <a:pt x="148084" y="111210"/>
                  </a:cubicBezTo>
                  <a:cubicBezTo>
                    <a:pt x="209868" y="90616"/>
                    <a:pt x="296365" y="45308"/>
                    <a:pt x="382862" y="0"/>
                  </a:cubicBezTo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71" name="Freeform 323">
              <a:extLst>
                <a:ext uri="{FF2B5EF4-FFF2-40B4-BE49-F238E27FC236}">
                  <a16:creationId xmlns:a16="http://schemas.microsoft.com/office/drawing/2014/main" id="{1DAB591F-C856-4FAC-9E3E-34571E6551BD}"/>
                </a:ext>
              </a:extLst>
            </p:cNvPr>
            <p:cNvSpPr/>
            <p:nvPr/>
          </p:nvSpPr>
          <p:spPr>
            <a:xfrm>
              <a:off x="2590800" y="4204319"/>
              <a:ext cx="354331" cy="229843"/>
            </a:xfrm>
            <a:custGeom>
              <a:avLst/>
              <a:gdLst>
                <a:gd name="connsiteX0" fmla="*/ 321605 w 354331"/>
                <a:gd name="connsiteY0" fmla="*/ 15749 h 229843"/>
                <a:gd name="connsiteX1" fmla="*/ 247464 w 354331"/>
                <a:gd name="connsiteY1" fmla="*/ 15749 h 229843"/>
                <a:gd name="connsiteX2" fmla="*/ 329 w 354331"/>
                <a:gd name="connsiteY2" fmla="*/ 65176 h 229843"/>
                <a:gd name="connsiteX3" fmla="*/ 198037 w 354331"/>
                <a:gd name="connsiteY3" fmla="*/ 213457 h 229843"/>
                <a:gd name="connsiteX4" fmla="*/ 346319 w 354331"/>
                <a:gd name="connsiteY4" fmla="*/ 201101 h 229843"/>
                <a:gd name="connsiteX5" fmla="*/ 321605 w 354331"/>
                <a:gd name="connsiteY5" fmla="*/ 15749 h 229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4331" h="229843">
                  <a:moveTo>
                    <a:pt x="321605" y="15749"/>
                  </a:moveTo>
                  <a:cubicBezTo>
                    <a:pt x="305129" y="-15143"/>
                    <a:pt x="301010" y="7511"/>
                    <a:pt x="247464" y="15749"/>
                  </a:cubicBezTo>
                  <a:cubicBezTo>
                    <a:pt x="193918" y="23987"/>
                    <a:pt x="8567" y="32225"/>
                    <a:pt x="329" y="65176"/>
                  </a:cubicBezTo>
                  <a:cubicBezTo>
                    <a:pt x="-7909" y="98127"/>
                    <a:pt x="140372" y="190803"/>
                    <a:pt x="198037" y="213457"/>
                  </a:cubicBezTo>
                  <a:cubicBezTo>
                    <a:pt x="255702" y="236111"/>
                    <a:pt x="323665" y="238171"/>
                    <a:pt x="346319" y="201101"/>
                  </a:cubicBezTo>
                  <a:cubicBezTo>
                    <a:pt x="368973" y="164031"/>
                    <a:pt x="338081" y="46641"/>
                    <a:pt x="321605" y="15749"/>
                  </a:cubicBezTo>
                  <a:close/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72" name="Freeform 324">
              <a:extLst>
                <a:ext uri="{FF2B5EF4-FFF2-40B4-BE49-F238E27FC236}">
                  <a16:creationId xmlns:a16="http://schemas.microsoft.com/office/drawing/2014/main" id="{D38FB47D-C0B3-4AD4-AFBF-C464B4DFB747}"/>
                </a:ext>
              </a:extLst>
            </p:cNvPr>
            <p:cNvSpPr/>
            <p:nvPr/>
          </p:nvSpPr>
          <p:spPr>
            <a:xfrm>
              <a:off x="2924045" y="5032635"/>
              <a:ext cx="348786" cy="284144"/>
            </a:xfrm>
            <a:custGeom>
              <a:avLst/>
              <a:gdLst>
                <a:gd name="connsiteX0" fmla="*/ 308961 w 348786"/>
                <a:gd name="connsiteY0" fmla="*/ 8413 h 284144"/>
                <a:gd name="connsiteX1" fmla="*/ 123610 w 348786"/>
                <a:gd name="connsiteY1" fmla="*/ 82553 h 284144"/>
                <a:gd name="connsiteX2" fmla="*/ 42 w 348786"/>
                <a:gd name="connsiteY2" fmla="*/ 218477 h 284144"/>
                <a:gd name="connsiteX3" fmla="*/ 135967 w 348786"/>
                <a:gd name="connsiteY3" fmla="*/ 193764 h 284144"/>
                <a:gd name="connsiteX4" fmla="*/ 333675 w 348786"/>
                <a:gd name="connsiteY4" fmla="*/ 280261 h 284144"/>
                <a:gd name="connsiteX5" fmla="*/ 308961 w 348786"/>
                <a:gd name="connsiteY5" fmla="*/ 8413 h 284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786" h="284144">
                  <a:moveTo>
                    <a:pt x="308961" y="8413"/>
                  </a:moveTo>
                  <a:cubicBezTo>
                    <a:pt x="273950" y="-24538"/>
                    <a:pt x="175096" y="47542"/>
                    <a:pt x="123610" y="82553"/>
                  </a:cubicBezTo>
                  <a:cubicBezTo>
                    <a:pt x="72123" y="117564"/>
                    <a:pt x="-2018" y="199942"/>
                    <a:pt x="42" y="218477"/>
                  </a:cubicBezTo>
                  <a:cubicBezTo>
                    <a:pt x="2102" y="237012"/>
                    <a:pt x="80362" y="183467"/>
                    <a:pt x="135967" y="193764"/>
                  </a:cubicBezTo>
                  <a:cubicBezTo>
                    <a:pt x="191572" y="204061"/>
                    <a:pt x="302783" y="304975"/>
                    <a:pt x="333675" y="280261"/>
                  </a:cubicBezTo>
                  <a:cubicBezTo>
                    <a:pt x="364567" y="255547"/>
                    <a:pt x="343972" y="41364"/>
                    <a:pt x="308961" y="8413"/>
                  </a:cubicBezTo>
                  <a:close/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73" name="Freeform 325">
              <a:extLst>
                <a:ext uri="{FF2B5EF4-FFF2-40B4-BE49-F238E27FC236}">
                  <a16:creationId xmlns:a16="http://schemas.microsoft.com/office/drawing/2014/main" id="{820CD5C5-CB19-4455-BBC8-AAC6BAA933B5}"/>
                </a:ext>
              </a:extLst>
            </p:cNvPr>
            <p:cNvSpPr/>
            <p:nvPr/>
          </p:nvSpPr>
          <p:spPr>
            <a:xfrm>
              <a:off x="3733322" y="5866207"/>
              <a:ext cx="485689" cy="290505"/>
            </a:xfrm>
            <a:custGeom>
              <a:avLst/>
              <a:gdLst>
                <a:gd name="connsiteX0" fmla="*/ 396384 w 485689"/>
                <a:gd name="connsiteY0" fmla="*/ 19315 h 290505"/>
                <a:gd name="connsiteX1" fmla="*/ 482881 w 485689"/>
                <a:gd name="connsiteY1" fmla="*/ 167596 h 290505"/>
                <a:gd name="connsiteX2" fmla="*/ 285173 w 485689"/>
                <a:gd name="connsiteY2" fmla="*/ 278807 h 290505"/>
                <a:gd name="connsiteX3" fmla="*/ 112179 w 485689"/>
                <a:gd name="connsiteY3" fmla="*/ 278807 h 290505"/>
                <a:gd name="connsiteX4" fmla="*/ 968 w 485689"/>
                <a:gd name="connsiteY4" fmla="*/ 204666 h 290505"/>
                <a:gd name="connsiteX5" fmla="*/ 173963 w 485689"/>
                <a:gd name="connsiteY5" fmla="*/ 167596 h 290505"/>
                <a:gd name="connsiteX6" fmla="*/ 322244 w 485689"/>
                <a:gd name="connsiteY6" fmla="*/ 19315 h 290505"/>
                <a:gd name="connsiteX7" fmla="*/ 396384 w 485689"/>
                <a:gd name="connsiteY7" fmla="*/ 19315 h 290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5689" h="290505">
                  <a:moveTo>
                    <a:pt x="396384" y="19315"/>
                  </a:moveTo>
                  <a:cubicBezTo>
                    <a:pt x="423157" y="44029"/>
                    <a:pt x="501416" y="124348"/>
                    <a:pt x="482881" y="167596"/>
                  </a:cubicBezTo>
                  <a:cubicBezTo>
                    <a:pt x="464346" y="210844"/>
                    <a:pt x="346957" y="260272"/>
                    <a:pt x="285173" y="278807"/>
                  </a:cubicBezTo>
                  <a:cubicBezTo>
                    <a:pt x="223389" y="297342"/>
                    <a:pt x="159546" y="291164"/>
                    <a:pt x="112179" y="278807"/>
                  </a:cubicBezTo>
                  <a:cubicBezTo>
                    <a:pt x="64811" y="266450"/>
                    <a:pt x="-9329" y="223201"/>
                    <a:pt x="968" y="204666"/>
                  </a:cubicBezTo>
                  <a:cubicBezTo>
                    <a:pt x="11265" y="186131"/>
                    <a:pt x="120417" y="198488"/>
                    <a:pt x="173963" y="167596"/>
                  </a:cubicBezTo>
                  <a:cubicBezTo>
                    <a:pt x="227509" y="136704"/>
                    <a:pt x="281055" y="46088"/>
                    <a:pt x="322244" y="19315"/>
                  </a:cubicBezTo>
                  <a:cubicBezTo>
                    <a:pt x="363433" y="-7458"/>
                    <a:pt x="369611" y="-5399"/>
                    <a:pt x="396384" y="19315"/>
                  </a:cubicBezTo>
                  <a:close/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74" name="Freeform 326">
              <a:extLst>
                <a:ext uri="{FF2B5EF4-FFF2-40B4-BE49-F238E27FC236}">
                  <a16:creationId xmlns:a16="http://schemas.microsoft.com/office/drawing/2014/main" id="{BB4A12AF-1387-48BD-BBA6-D16192FD9552}"/>
                </a:ext>
              </a:extLst>
            </p:cNvPr>
            <p:cNvSpPr/>
            <p:nvPr/>
          </p:nvSpPr>
          <p:spPr>
            <a:xfrm>
              <a:off x="3062960" y="3388750"/>
              <a:ext cx="419742" cy="239084"/>
            </a:xfrm>
            <a:custGeom>
              <a:avLst/>
              <a:gdLst>
                <a:gd name="connsiteX0" fmla="*/ 398370 w 419742"/>
                <a:gd name="connsiteY0" fmla="*/ 3559 h 276170"/>
                <a:gd name="connsiteX1" fmla="*/ 151235 w 419742"/>
                <a:gd name="connsiteY1" fmla="*/ 28272 h 276170"/>
                <a:gd name="connsiteX2" fmla="*/ 2954 w 419742"/>
                <a:gd name="connsiteY2" fmla="*/ 90056 h 276170"/>
                <a:gd name="connsiteX3" fmla="*/ 64737 w 419742"/>
                <a:gd name="connsiteY3" fmla="*/ 127126 h 276170"/>
                <a:gd name="connsiteX4" fmla="*/ 213018 w 419742"/>
                <a:gd name="connsiteY4" fmla="*/ 164196 h 276170"/>
                <a:gd name="connsiteX5" fmla="*/ 311872 w 419742"/>
                <a:gd name="connsiteY5" fmla="*/ 275407 h 276170"/>
                <a:gd name="connsiteX6" fmla="*/ 398370 w 419742"/>
                <a:gd name="connsiteY6" fmla="*/ 102413 h 276170"/>
                <a:gd name="connsiteX7" fmla="*/ 398370 w 419742"/>
                <a:gd name="connsiteY7" fmla="*/ 3559 h 27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742" h="276170">
                  <a:moveTo>
                    <a:pt x="398370" y="3559"/>
                  </a:moveTo>
                  <a:cubicBezTo>
                    <a:pt x="357181" y="-8798"/>
                    <a:pt x="217138" y="13856"/>
                    <a:pt x="151235" y="28272"/>
                  </a:cubicBezTo>
                  <a:cubicBezTo>
                    <a:pt x="85332" y="42688"/>
                    <a:pt x="17370" y="73581"/>
                    <a:pt x="2954" y="90056"/>
                  </a:cubicBezTo>
                  <a:cubicBezTo>
                    <a:pt x="-11462" y="106531"/>
                    <a:pt x="29726" y="114769"/>
                    <a:pt x="64737" y="127126"/>
                  </a:cubicBezTo>
                  <a:cubicBezTo>
                    <a:pt x="99748" y="139483"/>
                    <a:pt x="171829" y="139483"/>
                    <a:pt x="213018" y="164196"/>
                  </a:cubicBezTo>
                  <a:cubicBezTo>
                    <a:pt x="254207" y="188909"/>
                    <a:pt x="280980" y="285704"/>
                    <a:pt x="311872" y="275407"/>
                  </a:cubicBezTo>
                  <a:cubicBezTo>
                    <a:pt x="342764" y="265110"/>
                    <a:pt x="386013" y="147721"/>
                    <a:pt x="398370" y="102413"/>
                  </a:cubicBezTo>
                  <a:cubicBezTo>
                    <a:pt x="410727" y="57105"/>
                    <a:pt x="439559" y="15916"/>
                    <a:pt x="398370" y="3559"/>
                  </a:cubicBezTo>
                  <a:close/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15C8CE69-8691-43A8-BAF4-2DB994ED233F}"/>
              </a:ext>
            </a:extLst>
          </p:cNvPr>
          <p:cNvGrpSpPr>
            <a:grpSpLocks noChangeAspect="1"/>
          </p:cNvGrpSpPr>
          <p:nvPr/>
        </p:nvGrpSpPr>
        <p:grpSpPr>
          <a:xfrm>
            <a:off x="9405878" y="4176099"/>
            <a:ext cx="993657" cy="679775"/>
            <a:chOff x="299139" y="-453853"/>
            <a:chExt cx="4968277" cy="3398870"/>
          </a:xfrm>
        </p:grpSpPr>
        <p:sp>
          <p:nvSpPr>
            <p:cNvPr id="83" name="Freeform 335">
              <a:extLst>
                <a:ext uri="{FF2B5EF4-FFF2-40B4-BE49-F238E27FC236}">
                  <a16:creationId xmlns:a16="http://schemas.microsoft.com/office/drawing/2014/main" id="{E049B72D-F278-44CB-9D82-6296EFD9623A}"/>
                </a:ext>
              </a:extLst>
            </p:cNvPr>
            <p:cNvSpPr/>
            <p:nvPr/>
          </p:nvSpPr>
          <p:spPr>
            <a:xfrm rot="7364726">
              <a:off x="895903" y="2554572"/>
              <a:ext cx="485689" cy="295202"/>
            </a:xfrm>
            <a:custGeom>
              <a:avLst/>
              <a:gdLst>
                <a:gd name="connsiteX0" fmla="*/ 396384 w 485689"/>
                <a:gd name="connsiteY0" fmla="*/ 19315 h 290505"/>
                <a:gd name="connsiteX1" fmla="*/ 482881 w 485689"/>
                <a:gd name="connsiteY1" fmla="*/ 167596 h 290505"/>
                <a:gd name="connsiteX2" fmla="*/ 285173 w 485689"/>
                <a:gd name="connsiteY2" fmla="*/ 278807 h 290505"/>
                <a:gd name="connsiteX3" fmla="*/ 112179 w 485689"/>
                <a:gd name="connsiteY3" fmla="*/ 278807 h 290505"/>
                <a:gd name="connsiteX4" fmla="*/ 968 w 485689"/>
                <a:gd name="connsiteY4" fmla="*/ 204666 h 290505"/>
                <a:gd name="connsiteX5" fmla="*/ 173963 w 485689"/>
                <a:gd name="connsiteY5" fmla="*/ 167596 h 290505"/>
                <a:gd name="connsiteX6" fmla="*/ 322244 w 485689"/>
                <a:gd name="connsiteY6" fmla="*/ 19315 h 290505"/>
                <a:gd name="connsiteX7" fmla="*/ 396384 w 485689"/>
                <a:gd name="connsiteY7" fmla="*/ 19315 h 290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5689" h="290505">
                  <a:moveTo>
                    <a:pt x="396384" y="19315"/>
                  </a:moveTo>
                  <a:cubicBezTo>
                    <a:pt x="423157" y="44029"/>
                    <a:pt x="501416" y="124348"/>
                    <a:pt x="482881" y="167596"/>
                  </a:cubicBezTo>
                  <a:cubicBezTo>
                    <a:pt x="464346" y="210844"/>
                    <a:pt x="346957" y="260272"/>
                    <a:pt x="285173" y="278807"/>
                  </a:cubicBezTo>
                  <a:cubicBezTo>
                    <a:pt x="223389" y="297342"/>
                    <a:pt x="159546" y="291164"/>
                    <a:pt x="112179" y="278807"/>
                  </a:cubicBezTo>
                  <a:cubicBezTo>
                    <a:pt x="64811" y="266450"/>
                    <a:pt x="-9329" y="223201"/>
                    <a:pt x="968" y="204666"/>
                  </a:cubicBezTo>
                  <a:cubicBezTo>
                    <a:pt x="11265" y="186131"/>
                    <a:pt x="120417" y="198488"/>
                    <a:pt x="173963" y="167596"/>
                  </a:cubicBezTo>
                  <a:cubicBezTo>
                    <a:pt x="227509" y="136704"/>
                    <a:pt x="281055" y="46088"/>
                    <a:pt x="322244" y="19315"/>
                  </a:cubicBezTo>
                  <a:cubicBezTo>
                    <a:pt x="363433" y="-7458"/>
                    <a:pt x="369611" y="-5399"/>
                    <a:pt x="396384" y="19315"/>
                  </a:cubicBezTo>
                  <a:close/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  <a:scene3d>
              <a:camera prst="orthographicFront">
                <a:rot lat="0" lon="3000000" rev="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84" name="Freeform 336">
              <a:extLst>
                <a:ext uri="{FF2B5EF4-FFF2-40B4-BE49-F238E27FC236}">
                  <a16:creationId xmlns:a16="http://schemas.microsoft.com/office/drawing/2014/main" id="{4C639750-4D19-48D6-AA0E-8FD245D06349}"/>
                </a:ext>
              </a:extLst>
            </p:cNvPr>
            <p:cNvSpPr/>
            <p:nvPr/>
          </p:nvSpPr>
          <p:spPr>
            <a:xfrm rot="19881797" flipH="1">
              <a:off x="763824" y="-5771"/>
              <a:ext cx="419742" cy="239084"/>
            </a:xfrm>
            <a:custGeom>
              <a:avLst/>
              <a:gdLst>
                <a:gd name="connsiteX0" fmla="*/ 398370 w 419742"/>
                <a:gd name="connsiteY0" fmla="*/ 3559 h 276170"/>
                <a:gd name="connsiteX1" fmla="*/ 151235 w 419742"/>
                <a:gd name="connsiteY1" fmla="*/ 28272 h 276170"/>
                <a:gd name="connsiteX2" fmla="*/ 2954 w 419742"/>
                <a:gd name="connsiteY2" fmla="*/ 90056 h 276170"/>
                <a:gd name="connsiteX3" fmla="*/ 64737 w 419742"/>
                <a:gd name="connsiteY3" fmla="*/ 127126 h 276170"/>
                <a:gd name="connsiteX4" fmla="*/ 213018 w 419742"/>
                <a:gd name="connsiteY4" fmla="*/ 164196 h 276170"/>
                <a:gd name="connsiteX5" fmla="*/ 311872 w 419742"/>
                <a:gd name="connsiteY5" fmla="*/ 275407 h 276170"/>
                <a:gd name="connsiteX6" fmla="*/ 398370 w 419742"/>
                <a:gd name="connsiteY6" fmla="*/ 102413 h 276170"/>
                <a:gd name="connsiteX7" fmla="*/ 398370 w 419742"/>
                <a:gd name="connsiteY7" fmla="*/ 3559 h 27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742" h="276170">
                  <a:moveTo>
                    <a:pt x="398370" y="3559"/>
                  </a:moveTo>
                  <a:cubicBezTo>
                    <a:pt x="357181" y="-8798"/>
                    <a:pt x="217138" y="13856"/>
                    <a:pt x="151235" y="28272"/>
                  </a:cubicBezTo>
                  <a:cubicBezTo>
                    <a:pt x="85332" y="42688"/>
                    <a:pt x="17370" y="73581"/>
                    <a:pt x="2954" y="90056"/>
                  </a:cubicBezTo>
                  <a:cubicBezTo>
                    <a:pt x="-11462" y="106531"/>
                    <a:pt x="29726" y="114769"/>
                    <a:pt x="64737" y="127126"/>
                  </a:cubicBezTo>
                  <a:cubicBezTo>
                    <a:pt x="99748" y="139483"/>
                    <a:pt x="171829" y="139483"/>
                    <a:pt x="213018" y="164196"/>
                  </a:cubicBezTo>
                  <a:cubicBezTo>
                    <a:pt x="254207" y="188909"/>
                    <a:pt x="280980" y="285704"/>
                    <a:pt x="311872" y="275407"/>
                  </a:cubicBezTo>
                  <a:cubicBezTo>
                    <a:pt x="342764" y="265110"/>
                    <a:pt x="386013" y="147721"/>
                    <a:pt x="398370" y="102413"/>
                  </a:cubicBezTo>
                  <a:cubicBezTo>
                    <a:pt x="410727" y="57105"/>
                    <a:pt x="439559" y="15916"/>
                    <a:pt x="398370" y="3559"/>
                  </a:cubicBezTo>
                  <a:close/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  <a:scene3d>
              <a:camera prst="orthographicFront">
                <a:rot lat="543285" lon="20679728" rev="2134429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85" name="Freeform 337">
              <a:extLst>
                <a:ext uri="{FF2B5EF4-FFF2-40B4-BE49-F238E27FC236}">
                  <a16:creationId xmlns:a16="http://schemas.microsoft.com/office/drawing/2014/main" id="{D2A23714-C19D-461B-AF05-6F89DF9FFC41}"/>
                </a:ext>
              </a:extLst>
            </p:cNvPr>
            <p:cNvSpPr/>
            <p:nvPr/>
          </p:nvSpPr>
          <p:spPr>
            <a:xfrm rot="8035378">
              <a:off x="575646" y="822563"/>
              <a:ext cx="354331" cy="229843"/>
            </a:xfrm>
            <a:custGeom>
              <a:avLst/>
              <a:gdLst>
                <a:gd name="connsiteX0" fmla="*/ 321605 w 354331"/>
                <a:gd name="connsiteY0" fmla="*/ 15749 h 229843"/>
                <a:gd name="connsiteX1" fmla="*/ 247464 w 354331"/>
                <a:gd name="connsiteY1" fmla="*/ 15749 h 229843"/>
                <a:gd name="connsiteX2" fmla="*/ 329 w 354331"/>
                <a:gd name="connsiteY2" fmla="*/ 65176 h 229843"/>
                <a:gd name="connsiteX3" fmla="*/ 198037 w 354331"/>
                <a:gd name="connsiteY3" fmla="*/ 213457 h 229843"/>
                <a:gd name="connsiteX4" fmla="*/ 346319 w 354331"/>
                <a:gd name="connsiteY4" fmla="*/ 201101 h 229843"/>
                <a:gd name="connsiteX5" fmla="*/ 321605 w 354331"/>
                <a:gd name="connsiteY5" fmla="*/ 15749 h 229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4331" h="229843">
                  <a:moveTo>
                    <a:pt x="321605" y="15749"/>
                  </a:moveTo>
                  <a:cubicBezTo>
                    <a:pt x="305129" y="-15143"/>
                    <a:pt x="301010" y="7511"/>
                    <a:pt x="247464" y="15749"/>
                  </a:cubicBezTo>
                  <a:cubicBezTo>
                    <a:pt x="193918" y="23987"/>
                    <a:pt x="8567" y="32225"/>
                    <a:pt x="329" y="65176"/>
                  </a:cubicBezTo>
                  <a:cubicBezTo>
                    <a:pt x="-7909" y="98127"/>
                    <a:pt x="140372" y="190803"/>
                    <a:pt x="198037" y="213457"/>
                  </a:cubicBezTo>
                  <a:cubicBezTo>
                    <a:pt x="255702" y="236111"/>
                    <a:pt x="323665" y="238171"/>
                    <a:pt x="346319" y="201101"/>
                  </a:cubicBezTo>
                  <a:cubicBezTo>
                    <a:pt x="368973" y="164031"/>
                    <a:pt x="338081" y="46641"/>
                    <a:pt x="321605" y="15749"/>
                  </a:cubicBezTo>
                  <a:close/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86" name="Freeform 338">
              <a:extLst>
                <a:ext uri="{FF2B5EF4-FFF2-40B4-BE49-F238E27FC236}">
                  <a16:creationId xmlns:a16="http://schemas.microsoft.com/office/drawing/2014/main" id="{74260A56-A8F8-4A5B-9741-AD2466464AFA}"/>
                </a:ext>
              </a:extLst>
            </p:cNvPr>
            <p:cNvSpPr/>
            <p:nvPr/>
          </p:nvSpPr>
          <p:spPr>
            <a:xfrm>
              <a:off x="664092" y="225311"/>
              <a:ext cx="1249142" cy="588285"/>
            </a:xfrm>
            <a:custGeom>
              <a:avLst/>
              <a:gdLst>
                <a:gd name="connsiteX0" fmla="*/ 1249142 w 1249142"/>
                <a:gd name="connsiteY0" fmla="*/ 202908 h 588285"/>
                <a:gd name="connsiteX1" fmla="*/ 1175002 w 1249142"/>
                <a:gd name="connsiteY1" fmla="*/ 363546 h 588285"/>
                <a:gd name="connsiteX2" fmla="*/ 1175002 w 1249142"/>
                <a:gd name="connsiteY2" fmla="*/ 536541 h 588285"/>
                <a:gd name="connsiteX3" fmla="*/ 1162645 w 1249142"/>
                <a:gd name="connsiteY3" fmla="*/ 585968 h 588285"/>
                <a:gd name="connsiteX4" fmla="*/ 977294 w 1249142"/>
                <a:gd name="connsiteY4" fmla="*/ 561254 h 588285"/>
                <a:gd name="connsiteX5" fmla="*/ 804299 w 1249142"/>
                <a:gd name="connsiteY5" fmla="*/ 400616 h 588285"/>
                <a:gd name="connsiteX6" fmla="*/ 408883 w 1249142"/>
                <a:gd name="connsiteY6" fmla="*/ 351189 h 588285"/>
                <a:gd name="connsiteX7" fmla="*/ 149391 w 1249142"/>
                <a:gd name="connsiteY7" fmla="*/ 301762 h 588285"/>
                <a:gd name="connsiteX8" fmla="*/ 1110 w 1249142"/>
                <a:gd name="connsiteY8" fmla="*/ 227622 h 588285"/>
                <a:gd name="connsiteX9" fmla="*/ 87607 w 1249142"/>
                <a:gd name="connsiteY9" fmla="*/ 17557 h 588285"/>
                <a:gd name="connsiteX10" fmla="*/ 198818 w 1249142"/>
                <a:gd name="connsiteY10" fmla="*/ 17557 h 588285"/>
                <a:gd name="connsiteX11" fmla="*/ 445953 w 1249142"/>
                <a:gd name="connsiteY11" fmla="*/ 66984 h 588285"/>
                <a:gd name="connsiteX12" fmla="*/ 866083 w 1249142"/>
                <a:gd name="connsiteY12" fmla="*/ 128768 h 588285"/>
                <a:gd name="connsiteX13" fmla="*/ 1076148 w 1249142"/>
                <a:gd name="connsiteY13" fmla="*/ 104054 h 588285"/>
                <a:gd name="connsiteX14" fmla="*/ 1162645 w 1249142"/>
                <a:gd name="connsiteY14" fmla="*/ 141124 h 58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49142" h="588285">
                  <a:moveTo>
                    <a:pt x="1249142" y="202908"/>
                  </a:moveTo>
                  <a:cubicBezTo>
                    <a:pt x="1218250" y="255424"/>
                    <a:pt x="1187359" y="307941"/>
                    <a:pt x="1175002" y="363546"/>
                  </a:cubicBezTo>
                  <a:cubicBezTo>
                    <a:pt x="1162645" y="419151"/>
                    <a:pt x="1177061" y="499471"/>
                    <a:pt x="1175002" y="536541"/>
                  </a:cubicBezTo>
                  <a:cubicBezTo>
                    <a:pt x="1172943" y="573611"/>
                    <a:pt x="1195596" y="581849"/>
                    <a:pt x="1162645" y="585968"/>
                  </a:cubicBezTo>
                  <a:cubicBezTo>
                    <a:pt x="1129694" y="590087"/>
                    <a:pt x="1037018" y="592146"/>
                    <a:pt x="977294" y="561254"/>
                  </a:cubicBezTo>
                  <a:cubicBezTo>
                    <a:pt x="917570" y="530362"/>
                    <a:pt x="899034" y="435627"/>
                    <a:pt x="804299" y="400616"/>
                  </a:cubicBezTo>
                  <a:cubicBezTo>
                    <a:pt x="709564" y="365605"/>
                    <a:pt x="518034" y="367665"/>
                    <a:pt x="408883" y="351189"/>
                  </a:cubicBezTo>
                  <a:cubicBezTo>
                    <a:pt x="299732" y="334713"/>
                    <a:pt x="217353" y="322357"/>
                    <a:pt x="149391" y="301762"/>
                  </a:cubicBezTo>
                  <a:cubicBezTo>
                    <a:pt x="81429" y="281168"/>
                    <a:pt x="11407" y="274989"/>
                    <a:pt x="1110" y="227622"/>
                  </a:cubicBezTo>
                  <a:cubicBezTo>
                    <a:pt x="-9187" y="180255"/>
                    <a:pt x="54656" y="52568"/>
                    <a:pt x="87607" y="17557"/>
                  </a:cubicBezTo>
                  <a:cubicBezTo>
                    <a:pt x="120558" y="-17454"/>
                    <a:pt x="139094" y="9319"/>
                    <a:pt x="198818" y="17557"/>
                  </a:cubicBezTo>
                  <a:cubicBezTo>
                    <a:pt x="258542" y="25795"/>
                    <a:pt x="334742" y="48449"/>
                    <a:pt x="445953" y="66984"/>
                  </a:cubicBezTo>
                  <a:cubicBezTo>
                    <a:pt x="557164" y="85519"/>
                    <a:pt x="761051" y="122590"/>
                    <a:pt x="866083" y="128768"/>
                  </a:cubicBezTo>
                  <a:cubicBezTo>
                    <a:pt x="971115" y="134946"/>
                    <a:pt x="1026721" y="101995"/>
                    <a:pt x="1076148" y="104054"/>
                  </a:cubicBezTo>
                  <a:cubicBezTo>
                    <a:pt x="1125575" y="106113"/>
                    <a:pt x="1144110" y="123618"/>
                    <a:pt x="1162645" y="141124"/>
                  </a:cubicBezTo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  <a:scene3d>
              <a:camera prst="orthographicFront">
                <a:rot lat="0" lon="3300000" rev="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87" name="Freeform 339">
              <a:extLst>
                <a:ext uri="{FF2B5EF4-FFF2-40B4-BE49-F238E27FC236}">
                  <a16:creationId xmlns:a16="http://schemas.microsoft.com/office/drawing/2014/main" id="{50EC4CD7-579F-495F-8363-C900DCBC1CA2}"/>
                </a:ext>
              </a:extLst>
            </p:cNvPr>
            <p:cNvSpPr/>
            <p:nvPr/>
          </p:nvSpPr>
          <p:spPr>
            <a:xfrm>
              <a:off x="413948" y="1024525"/>
              <a:ext cx="1354947" cy="389224"/>
            </a:xfrm>
            <a:custGeom>
              <a:avLst/>
              <a:gdLst>
                <a:gd name="connsiteX0" fmla="*/ 1352620 w 1354947"/>
                <a:gd name="connsiteY0" fmla="*/ 67806 h 389224"/>
                <a:gd name="connsiteX1" fmla="*/ 1352620 w 1354947"/>
                <a:gd name="connsiteY1" fmla="*/ 277871 h 389224"/>
                <a:gd name="connsiteX2" fmla="*/ 1352620 w 1354947"/>
                <a:gd name="connsiteY2" fmla="*/ 352012 h 389224"/>
                <a:gd name="connsiteX3" fmla="*/ 1327906 w 1354947"/>
                <a:gd name="connsiteY3" fmla="*/ 389082 h 389224"/>
                <a:gd name="connsiteX4" fmla="*/ 1093128 w 1354947"/>
                <a:gd name="connsiteY4" fmla="*/ 339655 h 389224"/>
                <a:gd name="connsiteX5" fmla="*/ 957203 w 1354947"/>
                <a:gd name="connsiteY5" fmla="*/ 327298 h 389224"/>
                <a:gd name="connsiteX6" fmla="*/ 487647 w 1354947"/>
                <a:gd name="connsiteY6" fmla="*/ 314941 h 389224"/>
                <a:gd name="connsiteX7" fmla="*/ 154014 w 1354947"/>
                <a:gd name="connsiteY7" fmla="*/ 302585 h 389224"/>
                <a:gd name="connsiteX8" fmla="*/ 5733 w 1354947"/>
                <a:gd name="connsiteY8" fmla="*/ 314941 h 389224"/>
                <a:gd name="connsiteX9" fmla="*/ 30447 w 1354947"/>
                <a:gd name="connsiteY9" fmla="*/ 141947 h 389224"/>
                <a:gd name="connsiteX10" fmla="*/ 30447 w 1354947"/>
                <a:gd name="connsiteY10" fmla="*/ 6023 h 389224"/>
                <a:gd name="connsiteX11" fmla="*/ 413506 w 1354947"/>
                <a:gd name="connsiteY11" fmla="*/ 30736 h 389224"/>
                <a:gd name="connsiteX12" fmla="*/ 747139 w 1354947"/>
                <a:gd name="connsiteY12" fmla="*/ 92520 h 389224"/>
                <a:gd name="connsiteX13" fmla="*/ 981917 w 1354947"/>
                <a:gd name="connsiteY13" fmla="*/ 92520 h 389224"/>
                <a:gd name="connsiteX14" fmla="*/ 1167268 w 1354947"/>
                <a:gd name="connsiteY14" fmla="*/ 55450 h 389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4947" h="389224">
                  <a:moveTo>
                    <a:pt x="1352620" y="67806"/>
                  </a:moveTo>
                  <a:lnTo>
                    <a:pt x="1352620" y="277871"/>
                  </a:lnTo>
                  <a:cubicBezTo>
                    <a:pt x="1352620" y="325239"/>
                    <a:pt x="1356739" y="333477"/>
                    <a:pt x="1352620" y="352012"/>
                  </a:cubicBezTo>
                  <a:cubicBezTo>
                    <a:pt x="1348501" y="370547"/>
                    <a:pt x="1371155" y="391142"/>
                    <a:pt x="1327906" y="389082"/>
                  </a:cubicBezTo>
                  <a:cubicBezTo>
                    <a:pt x="1284657" y="387023"/>
                    <a:pt x="1154912" y="349952"/>
                    <a:pt x="1093128" y="339655"/>
                  </a:cubicBezTo>
                  <a:cubicBezTo>
                    <a:pt x="1031344" y="329358"/>
                    <a:pt x="1058116" y="331417"/>
                    <a:pt x="957203" y="327298"/>
                  </a:cubicBezTo>
                  <a:cubicBezTo>
                    <a:pt x="856290" y="323179"/>
                    <a:pt x="487647" y="314941"/>
                    <a:pt x="487647" y="314941"/>
                  </a:cubicBezTo>
                  <a:cubicBezTo>
                    <a:pt x="353782" y="310822"/>
                    <a:pt x="234333" y="302585"/>
                    <a:pt x="154014" y="302585"/>
                  </a:cubicBezTo>
                  <a:cubicBezTo>
                    <a:pt x="73695" y="302585"/>
                    <a:pt x="26327" y="341714"/>
                    <a:pt x="5733" y="314941"/>
                  </a:cubicBezTo>
                  <a:cubicBezTo>
                    <a:pt x="-14861" y="288168"/>
                    <a:pt x="26328" y="193433"/>
                    <a:pt x="30447" y="141947"/>
                  </a:cubicBezTo>
                  <a:cubicBezTo>
                    <a:pt x="34566" y="90461"/>
                    <a:pt x="-33396" y="24558"/>
                    <a:pt x="30447" y="6023"/>
                  </a:cubicBezTo>
                  <a:cubicBezTo>
                    <a:pt x="94290" y="-12512"/>
                    <a:pt x="294057" y="16320"/>
                    <a:pt x="413506" y="30736"/>
                  </a:cubicBezTo>
                  <a:cubicBezTo>
                    <a:pt x="532955" y="45152"/>
                    <a:pt x="652404" y="82223"/>
                    <a:pt x="747139" y="92520"/>
                  </a:cubicBezTo>
                  <a:cubicBezTo>
                    <a:pt x="841874" y="102817"/>
                    <a:pt x="911896" y="98698"/>
                    <a:pt x="981917" y="92520"/>
                  </a:cubicBezTo>
                  <a:cubicBezTo>
                    <a:pt x="1051938" y="86342"/>
                    <a:pt x="1109603" y="70896"/>
                    <a:pt x="1167268" y="55450"/>
                  </a:cubicBezTo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  <a:scene3d>
              <a:camera prst="orthographicFront">
                <a:rot lat="0" lon="3600000" rev="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88" name="Freeform 340">
              <a:extLst>
                <a:ext uri="{FF2B5EF4-FFF2-40B4-BE49-F238E27FC236}">
                  <a16:creationId xmlns:a16="http://schemas.microsoft.com/office/drawing/2014/main" id="{F6DE69D8-F81E-433D-B030-7E366EC3442D}"/>
                </a:ext>
              </a:extLst>
            </p:cNvPr>
            <p:cNvSpPr/>
            <p:nvPr/>
          </p:nvSpPr>
          <p:spPr>
            <a:xfrm>
              <a:off x="715742" y="1582970"/>
              <a:ext cx="1273692" cy="502298"/>
            </a:xfrm>
            <a:custGeom>
              <a:avLst/>
              <a:gdLst>
                <a:gd name="connsiteX0" fmla="*/ 1244226 w 1273692"/>
                <a:gd name="connsiteY0" fmla="*/ 30801 h 502298"/>
                <a:gd name="connsiteX1" fmla="*/ 1207155 w 1273692"/>
                <a:gd name="connsiteY1" fmla="*/ 166726 h 502298"/>
                <a:gd name="connsiteX2" fmla="*/ 1268939 w 1273692"/>
                <a:gd name="connsiteY2" fmla="*/ 327364 h 502298"/>
                <a:gd name="connsiteX3" fmla="*/ 1231869 w 1273692"/>
                <a:gd name="connsiteY3" fmla="*/ 339720 h 502298"/>
                <a:gd name="connsiteX4" fmla="*/ 935307 w 1273692"/>
                <a:gd name="connsiteY4" fmla="*/ 339720 h 502298"/>
                <a:gd name="connsiteX5" fmla="*/ 614031 w 1273692"/>
                <a:gd name="connsiteY5" fmla="*/ 389147 h 502298"/>
                <a:gd name="connsiteX6" fmla="*/ 305112 w 1273692"/>
                <a:gd name="connsiteY6" fmla="*/ 426218 h 502298"/>
                <a:gd name="connsiteX7" fmla="*/ 45620 w 1273692"/>
                <a:gd name="connsiteY7" fmla="*/ 500358 h 502298"/>
                <a:gd name="connsiteX8" fmla="*/ 20907 w 1273692"/>
                <a:gd name="connsiteY8" fmla="*/ 339720 h 502298"/>
                <a:gd name="connsiteX9" fmla="*/ 8550 w 1273692"/>
                <a:gd name="connsiteY9" fmla="*/ 203796 h 502298"/>
                <a:gd name="connsiteX10" fmla="*/ 156831 w 1273692"/>
                <a:gd name="connsiteY10" fmla="*/ 154369 h 502298"/>
                <a:gd name="connsiteX11" fmla="*/ 354539 w 1273692"/>
                <a:gd name="connsiteY11" fmla="*/ 154369 h 502298"/>
                <a:gd name="connsiteX12" fmla="*/ 490463 w 1273692"/>
                <a:gd name="connsiteY12" fmla="*/ 154369 h 502298"/>
                <a:gd name="connsiteX13" fmla="*/ 663458 w 1273692"/>
                <a:gd name="connsiteY13" fmla="*/ 142012 h 502298"/>
                <a:gd name="connsiteX14" fmla="*/ 960020 w 1273692"/>
                <a:gd name="connsiteY14" fmla="*/ 92585 h 502298"/>
                <a:gd name="connsiteX15" fmla="*/ 1157728 w 1273692"/>
                <a:gd name="connsiteY15" fmla="*/ 6088 h 502298"/>
                <a:gd name="connsiteX16" fmla="*/ 1244226 w 1273692"/>
                <a:gd name="connsiteY16" fmla="*/ 30801 h 502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3692" h="502298">
                  <a:moveTo>
                    <a:pt x="1244226" y="30801"/>
                  </a:moveTo>
                  <a:cubicBezTo>
                    <a:pt x="1252464" y="57574"/>
                    <a:pt x="1203036" y="117299"/>
                    <a:pt x="1207155" y="166726"/>
                  </a:cubicBezTo>
                  <a:cubicBezTo>
                    <a:pt x="1211274" y="216153"/>
                    <a:pt x="1264820" y="298532"/>
                    <a:pt x="1268939" y="327364"/>
                  </a:cubicBezTo>
                  <a:cubicBezTo>
                    <a:pt x="1273058" y="356196"/>
                    <a:pt x="1287474" y="337661"/>
                    <a:pt x="1231869" y="339720"/>
                  </a:cubicBezTo>
                  <a:cubicBezTo>
                    <a:pt x="1176264" y="341779"/>
                    <a:pt x="1038280" y="331482"/>
                    <a:pt x="935307" y="339720"/>
                  </a:cubicBezTo>
                  <a:cubicBezTo>
                    <a:pt x="832334" y="347958"/>
                    <a:pt x="719063" y="374731"/>
                    <a:pt x="614031" y="389147"/>
                  </a:cubicBezTo>
                  <a:cubicBezTo>
                    <a:pt x="508998" y="403563"/>
                    <a:pt x="399847" y="407683"/>
                    <a:pt x="305112" y="426218"/>
                  </a:cubicBezTo>
                  <a:cubicBezTo>
                    <a:pt x="210377" y="444753"/>
                    <a:pt x="92987" y="514774"/>
                    <a:pt x="45620" y="500358"/>
                  </a:cubicBezTo>
                  <a:cubicBezTo>
                    <a:pt x="-1748" y="485942"/>
                    <a:pt x="27085" y="389147"/>
                    <a:pt x="20907" y="339720"/>
                  </a:cubicBezTo>
                  <a:cubicBezTo>
                    <a:pt x="14729" y="290293"/>
                    <a:pt x="-14104" y="234688"/>
                    <a:pt x="8550" y="203796"/>
                  </a:cubicBezTo>
                  <a:cubicBezTo>
                    <a:pt x="31204" y="172904"/>
                    <a:pt x="99166" y="162607"/>
                    <a:pt x="156831" y="154369"/>
                  </a:cubicBezTo>
                  <a:cubicBezTo>
                    <a:pt x="214496" y="146131"/>
                    <a:pt x="354539" y="154369"/>
                    <a:pt x="354539" y="154369"/>
                  </a:cubicBezTo>
                  <a:cubicBezTo>
                    <a:pt x="410144" y="154369"/>
                    <a:pt x="438977" y="156428"/>
                    <a:pt x="490463" y="154369"/>
                  </a:cubicBezTo>
                  <a:cubicBezTo>
                    <a:pt x="541949" y="152310"/>
                    <a:pt x="585198" y="152309"/>
                    <a:pt x="663458" y="142012"/>
                  </a:cubicBezTo>
                  <a:cubicBezTo>
                    <a:pt x="741718" y="131715"/>
                    <a:pt x="877642" y="115239"/>
                    <a:pt x="960020" y="92585"/>
                  </a:cubicBezTo>
                  <a:cubicBezTo>
                    <a:pt x="1042398" y="69931"/>
                    <a:pt x="1108301" y="20504"/>
                    <a:pt x="1157728" y="6088"/>
                  </a:cubicBezTo>
                  <a:cubicBezTo>
                    <a:pt x="1207155" y="-8328"/>
                    <a:pt x="1235988" y="4028"/>
                    <a:pt x="1244226" y="30801"/>
                  </a:cubicBezTo>
                  <a:close/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  <a:scene3d>
              <a:camera prst="orthographicFront">
                <a:rot lat="0" lon="3600002" rev="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89" name="Freeform 341">
              <a:extLst>
                <a:ext uri="{FF2B5EF4-FFF2-40B4-BE49-F238E27FC236}">
                  <a16:creationId xmlns:a16="http://schemas.microsoft.com/office/drawing/2014/main" id="{3D7A6EB1-EE3E-4953-8162-6D42ECB19715}"/>
                </a:ext>
              </a:extLst>
            </p:cNvPr>
            <p:cNvSpPr/>
            <p:nvPr/>
          </p:nvSpPr>
          <p:spPr>
            <a:xfrm>
              <a:off x="1170895" y="2144134"/>
              <a:ext cx="1010068" cy="651122"/>
            </a:xfrm>
            <a:custGeom>
              <a:avLst/>
              <a:gdLst>
                <a:gd name="connsiteX0" fmla="*/ 910288 w 1010068"/>
                <a:gd name="connsiteY0" fmla="*/ 2918 h 651122"/>
                <a:gd name="connsiteX1" fmla="*/ 897932 w 1010068"/>
                <a:gd name="connsiteY1" fmla="*/ 126485 h 651122"/>
                <a:gd name="connsiteX2" fmla="*/ 1009142 w 1010068"/>
                <a:gd name="connsiteY2" fmla="*/ 274766 h 651122"/>
                <a:gd name="connsiteX3" fmla="*/ 935002 w 1010068"/>
                <a:gd name="connsiteY3" fmla="*/ 373620 h 651122"/>
                <a:gd name="connsiteX4" fmla="*/ 675510 w 1010068"/>
                <a:gd name="connsiteY4" fmla="*/ 435404 h 651122"/>
                <a:gd name="connsiteX5" fmla="*/ 453088 w 1010068"/>
                <a:gd name="connsiteY5" fmla="*/ 497188 h 651122"/>
                <a:gd name="connsiteX6" fmla="*/ 205953 w 1010068"/>
                <a:gd name="connsiteY6" fmla="*/ 608399 h 651122"/>
                <a:gd name="connsiteX7" fmla="*/ 32959 w 1010068"/>
                <a:gd name="connsiteY7" fmla="*/ 645469 h 651122"/>
                <a:gd name="connsiteX8" fmla="*/ 20602 w 1010068"/>
                <a:gd name="connsiteY8" fmla="*/ 497188 h 651122"/>
                <a:gd name="connsiteX9" fmla="*/ 20602 w 1010068"/>
                <a:gd name="connsiteY9" fmla="*/ 398334 h 651122"/>
                <a:gd name="connsiteX10" fmla="*/ 292451 w 1010068"/>
                <a:gd name="connsiteY10" fmla="*/ 299480 h 651122"/>
                <a:gd name="connsiteX11" fmla="*/ 514872 w 1010068"/>
                <a:gd name="connsiteY11" fmla="*/ 200626 h 651122"/>
                <a:gd name="connsiteX12" fmla="*/ 675510 w 1010068"/>
                <a:gd name="connsiteY12" fmla="*/ 77058 h 651122"/>
                <a:gd name="connsiteX13" fmla="*/ 786721 w 1010068"/>
                <a:gd name="connsiteY13" fmla="*/ 39988 h 651122"/>
                <a:gd name="connsiteX14" fmla="*/ 910288 w 1010068"/>
                <a:gd name="connsiteY14" fmla="*/ 2918 h 651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0068" h="651122">
                  <a:moveTo>
                    <a:pt x="910288" y="2918"/>
                  </a:moveTo>
                  <a:cubicBezTo>
                    <a:pt x="928823" y="17334"/>
                    <a:pt x="881456" y="81177"/>
                    <a:pt x="897932" y="126485"/>
                  </a:cubicBezTo>
                  <a:cubicBezTo>
                    <a:pt x="914408" y="171793"/>
                    <a:pt x="1002964" y="233577"/>
                    <a:pt x="1009142" y="274766"/>
                  </a:cubicBezTo>
                  <a:cubicBezTo>
                    <a:pt x="1015320" y="315955"/>
                    <a:pt x="990607" y="346847"/>
                    <a:pt x="935002" y="373620"/>
                  </a:cubicBezTo>
                  <a:cubicBezTo>
                    <a:pt x="879397" y="400393"/>
                    <a:pt x="755829" y="414809"/>
                    <a:pt x="675510" y="435404"/>
                  </a:cubicBezTo>
                  <a:cubicBezTo>
                    <a:pt x="595191" y="455999"/>
                    <a:pt x="531347" y="468356"/>
                    <a:pt x="453088" y="497188"/>
                  </a:cubicBezTo>
                  <a:cubicBezTo>
                    <a:pt x="374829" y="526020"/>
                    <a:pt x="275974" y="583686"/>
                    <a:pt x="205953" y="608399"/>
                  </a:cubicBezTo>
                  <a:cubicBezTo>
                    <a:pt x="135932" y="633112"/>
                    <a:pt x="63851" y="664004"/>
                    <a:pt x="32959" y="645469"/>
                  </a:cubicBezTo>
                  <a:cubicBezTo>
                    <a:pt x="2067" y="626934"/>
                    <a:pt x="22661" y="538377"/>
                    <a:pt x="20602" y="497188"/>
                  </a:cubicBezTo>
                  <a:cubicBezTo>
                    <a:pt x="18543" y="455999"/>
                    <a:pt x="-24706" y="431285"/>
                    <a:pt x="20602" y="398334"/>
                  </a:cubicBezTo>
                  <a:cubicBezTo>
                    <a:pt x="65910" y="365383"/>
                    <a:pt x="210073" y="332431"/>
                    <a:pt x="292451" y="299480"/>
                  </a:cubicBezTo>
                  <a:cubicBezTo>
                    <a:pt x="374829" y="266529"/>
                    <a:pt x="451029" y="237696"/>
                    <a:pt x="514872" y="200626"/>
                  </a:cubicBezTo>
                  <a:cubicBezTo>
                    <a:pt x="578715" y="163556"/>
                    <a:pt x="630202" y="103831"/>
                    <a:pt x="675510" y="77058"/>
                  </a:cubicBezTo>
                  <a:cubicBezTo>
                    <a:pt x="720818" y="50285"/>
                    <a:pt x="749651" y="48226"/>
                    <a:pt x="786721" y="39988"/>
                  </a:cubicBezTo>
                  <a:cubicBezTo>
                    <a:pt x="823791" y="31750"/>
                    <a:pt x="891753" y="-11498"/>
                    <a:pt x="910288" y="2918"/>
                  </a:cubicBezTo>
                  <a:close/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  <a:scene3d>
              <a:camera prst="orthographicFront">
                <a:rot lat="0" lon="3000000" rev="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0" name="Freeform 342">
              <a:extLst>
                <a:ext uri="{FF2B5EF4-FFF2-40B4-BE49-F238E27FC236}">
                  <a16:creationId xmlns:a16="http://schemas.microsoft.com/office/drawing/2014/main" id="{2721DB9F-85E9-4D57-9D9D-3AAF81ED638C}"/>
                </a:ext>
              </a:extLst>
            </p:cNvPr>
            <p:cNvSpPr/>
            <p:nvPr/>
          </p:nvSpPr>
          <p:spPr>
            <a:xfrm rot="17160000">
              <a:off x="1511627" y="-237353"/>
              <a:ext cx="405254" cy="409039"/>
            </a:xfrm>
            <a:custGeom>
              <a:avLst/>
              <a:gdLst>
                <a:gd name="connsiteX0" fmla="*/ 332868 w 332918"/>
                <a:gd name="connsiteY0" fmla="*/ 174047 h 409039"/>
                <a:gd name="connsiteX1" fmla="*/ 221657 w 332918"/>
                <a:gd name="connsiteY1" fmla="*/ 87550 h 409039"/>
                <a:gd name="connsiteX2" fmla="*/ 23949 w 332918"/>
                <a:gd name="connsiteY2" fmla="*/ 1052 h 409039"/>
                <a:gd name="connsiteX3" fmla="*/ 11592 w 332918"/>
                <a:gd name="connsiteY3" fmla="*/ 149333 h 409039"/>
                <a:gd name="connsiteX4" fmla="*/ 98090 w 332918"/>
                <a:gd name="connsiteY4" fmla="*/ 384112 h 409039"/>
                <a:gd name="connsiteX5" fmla="*/ 196944 w 332918"/>
                <a:gd name="connsiteY5" fmla="*/ 384112 h 409039"/>
                <a:gd name="connsiteX6" fmla="*/ 209301 w 332918"/>
                <a:gd name="connsiteY6" fmla="*/ 223474 h 409039"/>
                <a:gd name="connsiteX7" fmla="*/ 332868 w 332918"/>
                <a:gd name="connsiteY7" fmla="*/ 174047 h 40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918" h="409039">
                  <a:moveTo>
                    <a:pt x="332868" y="174047"/>
                  </a:moveTo>
                  <a:cubicBezTo>
                    <a:pt x="334927" y="151393"/>
                    <a:pt x="273143" y="116382"/>
                    <a:pt x="221657" y="87550"/>
                  </a:cubicBezTo>
                  <a:cubicBezTo>
                    <a:pt x="170171" y="58718"/>
                    <a:pt x="58960" y="-9245"/>
                    <a:pt x="23949" y="1052"/>
                  </a:cubicBezTo>
                  <a:cubicBezTo>
                    <a:pt x="-11062" y="11349"/>
                    <a:pt x="-765" y="85490"/>
                    <a:pt x="11592" y="149333"/>
                  </a:cubicBezTo>
                  <a:cubicBezTo>
                    <a:pt x="23949" y="213176"/>
                    <a:pt x="67198" y="344982"/>
                    <a:pt x="98090" y="384112"/>
                  </a:cubicBezTo>
                  <a:cubicBezTo>
                    <a:pt x="128982" y="423242"/>
                    <a:pt x="178409" y="410885"/>
                    <a:pt x="196944" y="384112"/>
                  </a:cubicBezTo>
                  <a:cubicBezTo>
                    <a:pt x="215479" y="357339"/>
                    <a:pt x="184587" y="260544"/>
                    <a:pt x="209301" y="223474"/>
                  </a:cubicBezTo>
                  <a:cubicBezTo>
                    <a:pt x="234014" y="186404"/>
                    <a:pt x="330809" y="196701"/>
                    <a:pt x="332868" y="174047"/>
                  </a:cubicBezTo>
                  <a:close/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  <a:scene3d>
              <a:camera prst="orthographicFront">
                <a:rot lat="0" lon="3600000" rev="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1" name="Freeform 343">
              <a:extLst>
                <a:ext uri="{FF2B5EF4-FFF2-40B4-BE49-F238E27FC236}">
                  <a16:creationId xmlns:a16="http://schemas.microsoft.com/office/drawing/2014/main" id="{0E116AEE-57B5-46D5-B67C-204359C292FB}"/>
                </a:ext>
              </a:extLst>
            </p:cNvPr>
            <p:cNvSpPr/>
            <p:nvPr/>
          </p:nvSpPr>
          <p:spPr>
            <a:xfrm rot="576384">
              <a:off x="535357" y="131482"/>
              <a:ext cx="578806" cy="302265"/>
            </a:xfrm>
            <a:custGeom>
              <a:avLst/>
              <a:gdLst>
                <a:gd name="connsiteX0" fmla="*/ 572082 w 578806"/>
                <a:gd name="connsiteY0" fmla="*/ 2918 h 302265"/>
                <a:gd name="connsiteX1" fmla="*/ 337303 w 578806"/>
                <a:gd name="connsiteY1" fmla="*/ 39988 h 302265"/>
                <a:gd name="connsiteX2" fmla="*/ 28385 w 578806"/>
                <a:gd name="connsiteY2" fmla="*/ 52345 h 302265"/>
                <a:gd name="connsiteX3" fmla="*/ 16028 w 578806"/>
                <a:gd name="connsiteY3" fmla="*/ 151199 h 302265"/>
                <a:gd name="connsiteX4" fmla="*/ 16028 w 578806"/>
                <a:gd name="connsiteY4" fmla="*/ 250053 h 302265"/>
                <a:gd name="connsiteX5" fmla="*/ 226093 w 578806"/>
                <a:gd name="connsiteY5" fmla="*/ 212983 h 302265"/>
                <a:gd name="connsiteX6" fmla="*/ 399087 w 578806"/>
                <a:gd name="connsiteY6" fmla="*/ 287123 h 302265"/>
                <a:gd name="connsiteX7" fmla="*/ 473228 w 578806"/>
                <a:gd name="connsiteY7" fmla="*/ 287123 h 302265"/>
                <a:gd name="connsiteX8" fmla="*/ 510298 w 578806"/>
                <a:gd name="connsiteY8" fmla="*/ 126485 h 302265"/>
                <a:gd name="connsiteX9" fmla="*/ 572082 w 578806"/>
                <a:gd name="connsiteY9" fmla="*/ 2918 h 302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8806" h="302265">
                  <a:moveTo>
                    <a:pt x="572082" y="2918"/>
                  </a:moveTo>
                  <a:cubicBezTo>
                    <a:pt x="543250" y="-11498"/>
                    <a:pt x="427919" y="31750"/>
                    <a:pt x="337303" y="39988"/>
                  </a:cubicBezTo>
                  <a:cubicBezTo>
                    <a:pt x="246687" y="48226"/>
                    <a:pt x="81931" y="33810"/>
                    <a:pt x="28385" y="52345"/>
                  </a:cubicBezTo>
                  <a:cubicBezTo>
                    <a:pt x="-25161" y="70880"/>
                    <a:pt x="18087" y="118248"/>
                    <a:pt x="16028" y="151199"/>
                  </a:cubicBezTo>
                  <a:cubicBezTo>
                    <a:pt x="13969" y="184150"/>
                    <a:pt x="-18983" y="239756"/>
                    <a:pt x="16028" y="250053"/>
                  </a:cubicBezTo>
                  <a:cubicBezTo>
                    <a:pt x="51039" y="260350"/>
                    <a:pt x="162250" y="206805"/>
                    <a:pt x="226093" y="212983"/>
                  </a:cubicBezTo>
                  <a:cubicBezTo>
                    <a:pt x="289936" y="219161"/>
                    <a:pt x="357898" y="274766"/>
                    <a:pt x="399087" y="287123"/>
                  </a:cubicBezTo>
                  <a:cubicBezTo>
                    <a:pt x="440276" y="299480"/>
                    <a:pt x="454693" y="313896"/>
                    <a:pt x="473228" y="287123"/>
                  </a:cubicBezTo>
                  <a:cubicBezTo>
                    <a:pt x="491763" y="260350"/>
                    <a:pt x="491763" y="177972"/>
                    <a:pt x="510298" y="126485"/>
                  </a:cubicBezTo>
                  <a:cubicBezTo>
                    <a:pt x="528833" y="74998"/>
                    <a:pt x="600914" y="17334"/>
                    <a:pt x="572082" y="2918"/>
                  </a:cubicBezTo>
                  <a:close/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  <a:scene3d>
              <a:camera prst="orthographicFront">
                <a:rot lat="0" lon="3600000" rev="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2" name="Freeform 344">
              <a:extLst>
                <a:ext uri="{FF2B5EF4-FFF2-40B4-BE49-F238E27FC236}">
                  <a16:creationId xmlns:a16="http://schemas.microsoft.com/office/drawing/2014/main" id="{8820FAD9-FD78-4A08-9CCF-58571E147F97}"/>
                </a:ext>
              </a:extLst>
            </p:cNvPr>
            <p:cNvSpPr/>
            <p:nvPr/>
          </p:nvSpPr>
          <p:spPr>
            <a:xfrm rot="247014">
              <a:off x="299139" y="961355"/>
              <a:ext cx="676365" cy="318150"/>
            </a:xfrm>
            <a:custGeom>
              <a:avLst/>
              <a:gdLst>
                <a:gd name="connsiteX0" fmla="*/ 649881 w 676365"/>
                <a:gd name="connsiteY0" fmla="*/ 49427 h 318150"/>
                <a:gd name="connsiteX1" fmla="*/ 649881 w 676365"/>
                <a:gd name="connsiteY1" fmla="*/ 197708 h 318150"/>
                <a:gd name="connsiteX2" fmla="*/ 662238 w 676365"/>
                <a:gd name="connsiteY2" fmla="*/ 308919 h 318150"/>
                <a:gd name="connsiteX3" fmla="*/ 427460 w 676365"/>
                <a:gd name="connsiteY3" fmla="*/ 308919 h 318150"/>
                <a:gd name="connsiteX4" fmla="*/ 205038 w 676365"/>
                <a:gd name="connsiteY4" fmla="*/ 284205 h 318150"/>
                <a:gd name="connsiteX5" fmla="*/ 32044 w 676365"/>
                <a:gd name="connsiteY5" fmla="*/ 271848 h 318150"/>
                <a:gd name="connsiteX6" fmla="*/ 19687 w 676365"/>
                <a:gd name="connsiteY6" fmla="*/ 148281 h 318150"/>
                <a:gd name="connsiteX7" fmla="*/ 19687 w 676365"/>
                <a:gd name="connsiteY7" fmla="*/ 86497 h 318150"/>
                <a:gd name="connsiteX8" fmla="*/ 279179 w 676365"/>
                <a:gd name="connsiteY8" fmla="*/ 49427 h 318150"/>
                <a:gd name="connsiteX9" fmla="*/ 501600 w 676365"/>
                <a:gd name="connsiteY9" fmla="*/ 49427 h 318150"/>
                <a:gd name="connsiteX10" fmla="*/ 674595 w 676365"/>
                <a:gd name="connsiteY10" fmla="*/ 0 h 31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6365" h="318150">
                  <a:moveTo>
                    <a:pt x="649881" y="49427"/>
                  </a:moveTo>
                  <a:cubicBezTo>
                    <a:pt x="648851" y="101943"/>
                    <a:pt x="647821" y="154459"/>
                    <a:pt x="649881" y="197708"/>
                  </a:cubicBezTo>
                  <a:cubicBezTo>
                    <a:pt x="651941" y="240957"/>
                    <a:pt x="699308" y="290384"/>
                    <a:pt x="662238" y="308919"/>
                  </a:cubicBezTo>
                  <a:cubicBezTo>
                    <a:pt x="625168" y="327454"/>
                    <a:pt x="503660" y="313038"/>
                    <a:pt x="427460" y="308919"/>
                  </a:cubicBezTo>
                  <a:cubicBezTo>
                    <a:pt x="351260" y="304800"/>
                    <a:pt x="270941" y="290383"/>
                    <a:pt x="205038" y="284205"/>
                  </a:cubicBezTo>
                  <a:cubicBezTo>
                    <a:pt x="139135" y="278027"/>
                    <a:pt x="62936" y="294502"/>
                    <a:pt x="32044" y="271848"/>
                  </a:cubicBezTo>
                  <a:cubicBezTo>
                    <a:pt x="1152" y="249194"/>
                    <a:pt x="21746" y="179173"/>
                    <a:pt x="19687" y="148281"/>
                  </a:cubicBezTo>
                  <a:cubicBezTo>
                    <a:pt x="17628" y="117389"/>
                    <a:pt x="-23561" y="102973"/>
                    <a:pt x="19687" y="86497"/>
                  </a:cubicBezTo>
                  <a:cubicBezTo>
                    <a:pt x="62935" y="70021"/>
                    <a:pt x="198860" y="55605"/>
                    <a:pt x="279179" y="49427"/>
                  </a:cubicBezTo>
                  <a:cubicBezTo>
                    <a:pt x="359498" y="43249"/>
                    <a:pt x="435697" y="57665"/>
                    <a:pt x="501600" y="49427"/>
                  </a:cubicBezTo>
                  <a:cubicBezTo>
                    <a:pt x="567503" y="41189"/>
                    <a:pt x="621049" y="20594"/>
                    <a:pt x="674595" y="0"/>
                  </a:cubicBezTo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  <a:scene3d>
              <a:camera prst="orthographicFront">
                <a:rot lat="0" lon="4200000" rev="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3" name="Freeform 345">
              <a:extLst>
                <a:ext uri="{FF2B5EF4-FFF2-40B4-BE49-F238E27FC236}">
                  <a16:creationId xmlns:a16="http://schemas.microsoft.com/office/drawing/2014/main" id="{70BF1B8F-036C-4E70-A49C-574163789B5A}"/>
                </a:ext>
              </a:extLst>
            </p:cNvPr>
            <p:cNvSpPr/>
            <p:nvPr/>
          </p:nvSpPr>
          <p:spPr>
            <a:xfrm>
              <a:off x="1073172" y="2509861"/>
              <a:ext cx="382862" cy="384624"/>
            </a:xfrm>
            <a:custGeom>
              <a:avLst/>
              <a:gdLst>
                <a:gd name="connsiteX0" fmla="*/ 321078 w 382862"/>
                <a:gd name="connsiteY0" fmla="*/ 37070 h 384624"/>
                <a:gd name="connsiteX1" fmla="*/ 358148 w 382862"/>
                <a:gd name="connsiteY1" fmla="*/ 172994 h 384624"/>
                <a:gd name="connsiteX2" fmla="*/ 333435 w 382862"/>
                <a:gd name="connsiteY2" fmla="*/ 284205 h 384624"/>
                <a:gd name="connsiteX3" fmla="*/ 148084 w 382862"/>
                <a:gd name="connsiteY3" fmla="*/ 333632 h 384624"/>
                <a:gd name="connsiteX4" fmla="*/ 49229 w 382862"/>
                <a:gd name="connsiteY4" fmla="*/ 383059 h 384624"/>
                <a:gd name="connsiteX5" fmla="*/ 61586 w 382862"/>
                <a:gd name="connsiteY5" fmla="*/ 271848 h 384624"/>
                <a:gd name="connsiteX6" fmla="*/ 12159 w 382862"/>
                <a:gd name="connsiteY6" fmla="*/ 210064 h 384624"/>
                <a:gd name="connsiteX7" fmla="*/ 12159 w 382862"/>
                <a:gd name="connsiteY7" fmla="*/ 123567 h 384624"/>
                <a:gd name="connsiteX8" fmla="*/ 148084 w 382862"/>
                <a:gd name="connsiteY8" fmla="*/ 111210 h 384624"/>
                <a:gd name="connsiteX9" fmla="*/ 382862 w 382862"/>
                <a:gd name="connsiteY9" fmla="*/ 0 h 38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2862" h="384624">
                  <a:moveTo>
                    <a:pt x="321078" y="37070"/>
                  </a:moveTo>
                  <a:cubicBezTo>
                    <a:pt x="338583" y="84437"/>
                    <a:pt x="356089" y="131805"/>
                    <a:pt x="358148" y="172994"/>
                  </a:cubicBezTo>
                  <a:cubicBezTo>
                    <a:pt x="360207" y="214183"/>
                    <a:pt x="368446" y="257432"/>
                    <a:pt x="333435" y="284205"/>
                  </a:cubicBezTo>
                  <a:cubicBezTo>
                    <a:pt x="298424" y="310978"/>
                    <a:pt x="195452" y="317156"/>
                    <a:pt x="148084" y="333632"/>
                  </a:cubicBezTo>
                  <a:cubicBezTo>
                    <a:pt x="100716" y="350108"/>
                    <a:pt x="63645" y="393356"/>
                    <a:pt x="49229" y="383059"/>
                  </a:cubicBezTo>
                  <a:cubicBezTo>
                    <a:pt x="34813" y="372762"/>
                    <a:pt x="67764" y="300680"/>
                    <a:pt x="61586" y="271848"/>
                  </a:cubicBezTo>
                  <a:cubicBezTo>
                    <a:pt x="55408" y="243016"/>
                    <a:pt x="20397" y="234777"/>
                    <a:pt x="12159" y="210064"/>
                  </a:cubicBezTo>
                  <a:cubicBezTo>
                    <a:pt x="3921" y="185351"/>
                    <a:pt x="-10495" y="140043"/>
                    <a:pt x="12159" y="123567"/>
                  </a:cubicBezTo>
                  <a:cubicBezTo>
                    <a:pt x="34813" y="107091"/>
                    <a:pt x="86300" y="131805"/>
                    <a:pt x="148084" y="111210"/>
                  </a:cubicBezTo>
                  <a:cubicBezTo>
                    <a:pt x="209868" y="90616"/>
                    <a:pt x="296365" y="45308"/>
                    <a:pt x="382862" y="0"/>
                  </a:cubicBezTo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  <a:scene3d>
              <a:camera prst="orthographicFront">
                <a:rot lat="0" lon="2700000" rev="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4" name="Freeform 346">
              <a:extLst>
                <a:ext uri="{FF2B5EF4-FFF2-40B4-BE49-F238E27FC236}">
                  <a16:creationId xmlns:a16="http://schemas.microsoft.com/office/drawing/2014/main" id="{02B75D65-E491-4738-AC09-EE476664CFFC}"/>
                </a:ext>
              </a:extLst>
            </p:cNvPr>
            <p:cNvSpPr/>
            <p:nvPr/>
          </p:nvSpPr>
          <p:spPr>
            <a:xfrm>
              <a:off x="591062" y="1587016"/>
              <a:ext cx="348786" cy="284144"/>
            </a:xfrm>
            <a:custGeom>
              <a:avLst/>
              <a:gdLst>
                <a:gd name="connsiteX0" fmla="*/ 308961 w 348786"/>
                <a:gd name="connsiteY0" fmla="*/ 8413 h 284144"/>
                <a:gd name="connsiteX1" fmla="*/ 123610 w 348786"/>
                <a:gd name="connsiteY1" fmla="*/ 82553 h 284144"/>
                <a:gd name="connsiteX2" fmla="*/ 42 w 348786"/>
                <a:gd name="connsiteY2" fmla="*/ 218477 h 284144"/>
                <a:gd name="connsiteX3" fmla="*/ 135967 w 348786"/>
                <a:gd name="connsiteY3" fmla="*/ 193764 h 284144"/>
                <a:gd name="connsiteX4" fmla="*/ 333675 w 348786"/>
                <a:gd name="connsiteY4" fmla="*/ 280261 h 284144"/>
                <a:gd name="connsiteX5" fmla="*/ 308961 w 348786"/>
                <a:gd name="connsiteY5" fmla="*/ 8413 h 284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786" h="284144">
                  <a:moveTo>
                    <a:pt x="308961" y="8413"/>
                  </a:moveTo>
                  <a:cubicBezTo>
                    <a:pt x="273950" y="-24538"/>
                    <a:pt x="175096" y="47542"/>
                    <a:pt x="123610" y="82553"/>
                  </a:cubicBezTo>
                  <a:cubicBezTo>
                    <a:pt x="72123" y="117564"/>
                    <a:pt x="-2018" y="199942"/>
                    <a:pt x="42" y="218477"/>
                  </a:cubicBezTo>
                  <a:cubicBezTo>
                    <a:pt x="2102" y="237012"/>
                    <a:pt x="80362" y="183467"/>
                    <a:pt x="135967" y="193764"/>
                  </a:cubicBezTo>
                  <a:cubicBezTo>
                    <a:pt x="191572" y="204061"/>
                    <a:pt x="302783" y="304975"/>
                    <a:pt x="333675" y="280261"/>
                  </a:cubicBezTo>
                  <a:cubicBezTo>
                    <a:pt x="364567" y="255547"/>
                    <a:pt x="343972" y="41364"/>
                    <a:pt x="308961" y="8413"/>
                  </a:cubicBezTo>
                  <a:close/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  <a:scene3d>
              <a:camera prst="orthographicFront">
                <a:rot lat="0" lon="2700000" rev="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5" name="Freeform 347">
              <a:extLst>
                <a:ext uri="{FF2B5EF4-FFF2-40B4-BE49-F238E27FC236}">
                  <a16:creationId xmlns:a16="http://schemas.microsoft.com/office/drawing/2014/main" id="{BA198EB3-DA3C-423B-AA98-309DE0642345}"/>
                </a:ext>
              </a:extLst>
            </p:cNvPr>
            <p:cNvSpPr/>
            <p:nvPr/>
          </p:nvSpPr>
          <p:spPr>
            <a:xfrm rot="18660000">
              <a:off x="1735086" y="-317840"/>
              <a:ext cx="978646" cy="706619"/>
            </a:xfrm>
            <a:custGeom>
              <a:avLst/>
              <a:gdLst>
                <a:gd name="connsiteX0" fmla="*/ 929215 w 978642"/>
                <a:gd name="connsiteY0" fmla="*/ 422415 h 706620"/>
                <a:gd name="connsiteX1" fmla="*/ 793291 w 978642"/>
                <a:gd name="connsiteY1" fmla="*/ 583053 h 706620"/>
                <a:gd name="connsiteX2" fmla="*/ 706794 w 978642"/>
                <a:gd name="connsiteY2" fmla="*/ 706620 h 706620"/>
                <a:gd name="connsiteX3" fmla="*/ 533799 w 978642"/>
                <a:gd name="connsiteY3" fmla="*/ 583053 h 706620"/>
                <a:gd name="connsiteX4" fmla="*/ 434945 w 978642"/>
                <a:gd name="connsiteY4" fmla="*/ 471842 h 706620"/>
                <a:gd name="connsiteX5" fmla="*/ 323734 w 978642"/>
                <a:gd name="connsiteY5" fmla="*/ 372988 h 706620"/>
                <a:gd name="connsiteX6" fmla="*/ 64242 w 978642"/>
                <a:gd name="connsiteY6" fmla="*/ 298847 h 706620"/>
                <a:gd name="connsiteX7" fmla="*/ 27172 w 978642"/>
                <a:gd name="connsiteY7" fmla="*/ 187636 h 706620"/>
                <a:gd name="connsiteX8" fmla="*/ 2459 w 978642"/>
                <a:gd name="connsiteY8" fmla="*/ 88782 h 706620"/>
                <a:gd name="connsiteX9" fmla="*/ 88956 w 978642"/>
                <a:gd name="connsiteY9" fmla="*/ 2285 h 706620"/>
                <a:gd name="connsiteX10" fmla="*/ 336091 w 978642"/>
                <a:gd name="connsiteY10" fmla="*/ 39355 h 706620"/>
                <a:gd name="connsiteX11" fmla="*/ 422588 w 978642"/>
                <a:gd name="connsiteY11" fmla="*/ 187636 h 706620"/>
                <a:gd name="connsiteX12" fmla="*/ 607940 w 978642"/>
                <a:gd name="connsiteY12" fmla="*/ 298847 h 706620"/>
                <a:gd name="connsiteX13" fmla="*/ 768577 w 978642"/>
                <a:gd name="connsiteY13" fmla="*/ 348274 h 706620"/>
                <a:gd name="connsiteX14" fmla="*/ 978642 w 978642"/>
                <a:gd name="connsiteY14" fmla="*/ 434772 h 706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8642" h="706620">
                  <a:moveTo>
                    <a:pt x="929215" y="422415"/>
                  </a:moveTo>
                  <a:cubicBezTo>
                    <a:pt x="879788" y="479050"/>
                    <a:pt x="830361" y="535685"/>
                    <a:pt x="793291" y="583053"/>
                  </a:cubicBezTo>
                  <a:cubicBezTo>
                    <a:pt x="756221" y="630421"/>
                    <a:pt x="750043" y="706620"/>
                    <a:pt x="706794" y="706620"/>
                  </a:cubicBezTo>
                  <a:cubicBezTo>
                    <a:pt x="663545" y="706620"/>
                    <a:pt x="579107" y="622183"/>
                    <a:pt x="533799" y="583053"/>
                  </a:cubicBezTo>
                  <a:cubicBezTo>
                    <a:pt x="488491" y="543923"/>
                    <a:pt x="469956" y="506853"/>
                    <a:pt x="434945" y="471842"/>
                  </a:cubicBezTo>
                  <a:cubicBezTo>
                    <a:pt x="399934" y="436831"/>
                    <a:pt x="385518" y="401820"/>
                    <a:pt x="323734" y="372988"/>
                  </a:cubicBezTo>
                  <a:cubicBezTo>
                    <a:pt x="261950" y="344155"/>
                    <a:pt x="113669" y="329739"/>
                    <a:pt x="64242" y="298847"/>
                  </a:cubicBezTo>
                  <a:cubicBezTo>
                    <a:pt x="14815" y="267955"/>
                    <a:pt x="37469" y="222647"/>
                    <a:pt x="27172" y="187636"/>
                  </a:cubicBezTo>
                  <a:cubicBezTo>
                    <a:pt x="16875" y="152625"/>
                    <a:pt x="-7838" y="119674"/>
                    <a:pt x="2459" y="88782"/>
                  </a:cubicBezTo>
                  <a:cubicBezTo>
                    <a:pt x="12756" y="57890"/>
                    <a:pt x="33351" y="10523"/>
                    <a:pt x="88956" y="2285"/>
                  </a:cubicBezTo>
                  <a:cubicBezTo>
                    <a:pt x="144561" y="-5953"/>
                    <a:pt x="280486" y="8463"/>
                    <a:pt x="336091" y="39355"/>
                  </a:cubicBezTo>
                  <a:cubicBezTo>
                    <a:pt x="391696" y="70247"/>
                    <a:pt x="377280" y="144387"/>
                    <a:pt x="422588" y="187636"/>
                  </a:cubicBezTo>
                  <a:cubicBezTo>
                    <a:pt x="467896" y="230885"/>
                    <a:pt x="550275" y="272074"/>
                    <a:pt x="607940" y="298847"/>
                  </a:cubicBezTo>
                  <a:cubicBezTo>
                    <a:pt x="665605" y="325620"/>
                    <a:pt x="706793" y="325620"/>
                    <a:pt x="768577" y="348274"/>
                  </a:cubicBezTo>
                  <a:cubicBezTo>
                    <a:pt x="830361" y="370928"/>
                    <a:pt x="904501" y="402850"/>
                    <a:pt x="978642" y="434772"/>
                  </a:cubicBezTo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  <a:scene3d>
              <a:camera prst="orthographicFront">
                <a:rot lat="0" lon="3300000" rev="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6" name="Freeform 348">
              <a:extLst>
                <a:ext uri="{FF2B5EF4-FFF2-40B4-BE49-F238E27FC236}">
                  <a16:creationId xmlns:a16="http://schemas.microsoft.com/office/drawing/2014/main" id="{8B090BEB-5D8A-4EED-8773-B01790205F3A}"/>
                </a:ext>
              </a:extLst>
            </p:cNvPr>
            <p:cNvSpPr/>
            <p:nvPr/>
          </p:nvSpPr>
          <p:spPr>
            <a:xfrm>
              <a:off x="465263" y="1699999"/>
              <a:ext cx="723042" cy="364663"/>
            </a:xfrm>
            <a:custGeom>
              <a:avLst/>
              <a:gdLst>
                <a:gd name="connsiteX0" fmla="*/ 667096 w 723042"/>
                <a:gd name="connsiteY0" fmla="*/ 23 h 364663"/>
                <a:gd name="connsiteX1" fmla="*/ 382891 w 723042"/>
                <a:gd name="connsiteY1" fmla="*/ 160661 h 364663"/>
                <a:gd name="connsiteX2" fmla="*/ 160469 w 723042"/>
                <a:gd name="connsiteY2" fmla="*/ 160661 h 364663"/>
                <a:gd name="connsiteX3" fmla="*/ 36902 w 723042"/>
                <a:gd name="connsiteY3" fmla="*/ 135948 h 364663"/>
                <a:gd name="connsiteX4" fmla="*/ 12188 w 723042"/>
                <a:gd name="connsiteY4" fmla="*/ 271872 h 364663"/>
                <a:gd name="connsiteX5" fmla="*/ 24545 w 723042"/>
                <a:gd name="connsiteY5" fmla="*/ 358369 h 364663"/>
                <a:gd name="connsiteX6" fmla="*/ 284037 w 723042"/>
                <a:gd name="connsiteY6" fmla="*/ 321299 h 364663"/>
                <a:gd name="connsiteX7" fmla="*/ 419961 w 723042"/>
                <a:gd name="connsiteY7" fmla="*/ 321299 h 364663"/>
                <a:gd name="connsiteX8" fmla="*/ 704167 w 723042"/>
                <a:gd name="connsiteY8" fmla="*/ 358369 h 364663"/>
                <a:gd name="connsiteX9" fmla="*/ 691810 w 723042"/>
                <a:gd name="connsiteY9" fmla="*/ 173018 h 364663"/>
                <a:gd name="connsiteX10" fmla="*/ 667096 w 723042"/>
                <a:gd name="connsiteY10" fmla="*/ 23 h 364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3042" h="364663">
                  <a:moveTo>
                    <a:pt x="667096" y="23"/>
                  </a:moveTo>
                  <a:cubicBezTo>
                    <a:pt x="615610" y="-2036"/>
                    <a:pt x="467329" y="133888"/>
                    <a:pt x="382891" y="160661"/>
                  </a:cubicBezTo>
                  <a:cubicBezTo>
                    <a:pt x="298453" y="187434"/>
                    <a:pt x="218134" y="164780"/>
                    <a:pt x="160469" y="160661"/>
                  </a:cubicBezTo>
                  <a:cubicBezTo>
                    <a:pt x="102804" y="156542"/>
                    <a:pt x="61616" y="117413"/>
                    <a:pt x="36902" y="135948"/>
                  </a:cubicBezTo>
                  <a:cubicBezTo>
                    <a:pt x="12188" y="154483"/>
                    <a:pt x="14247" y="234802"/>
                    <a:pt x="12188" y="271872"/>
                  </a:cubicBezTo>
                  <a:cubicBezTo>
                    <a:pt x="10129" y="308942"/>
                    <a:pt x="-20763" y="350131"/>
                    <a:pt x="24545" y="358369"/>
                  </a:cubicBezTo>
                  <a:cubicBezTo>
                    <a:pt x="69853" y="366607"/>
                    <a:pt x="218134" y="327477"/>
                    <a:pt x="284037" y="321299"/>
                  </a:cubicBezTo>
                  <a:cubicBezTo>
                    <a:pt x="349940" y="315121"/>
                    <a:pt x="349939" y="315121"/>
                    <a:pt x="419961" y="321299"/>
                  </a:cubicBezTo>
                  <a:cubicBezTo>
                    <a:pt x="489983" y="327477"/>
                    <a:pt x="658859" y="383082"/>
                    <a:pt x="704167" y="358369"/>
                  </a:cubicBezTo>
                  <a:cubicBezTo>
                    <a:pt x="749475" y="333656"/>
                    <a:pt x="700048" y="226564"/>
                    <a:pt x="691810" y="173018"/>
                  </a:cubicBezTo>
                  <a:cubicBezTo>
                    <a:pt x="683572" y="119472"/>
                    <a:pt x="718582" y="2082"/>
                    <a:pt x="667096" y="23"/>
                  </a:cubicBezTo>
                  <a:close/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  <a:scene3d>
              <a:camera prst="orthographicFront">
                <a:rot lat="0" lon="3600000" rev="2100000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97" name="Group 96">
              <a:extLst>
                <a:ext uri="{FF2B5EF4-FFF2-40B4-BE49-F238E27FC236}">
                  <a16:creationId xmlns:a16="http://schemas.microsoft.com/office/drawing/2014/main" id="{13788028-D413-4E17-BAE6-FA708E48014D}"/>
                </a:ext>
              </a:extLst>
            </p:cNvPr>
            <p:cNvGrpSpPr/>
            <p:nvPr/>
          </p:nvGrpSpPr>
          <p:grpSpPr>
            <a:xfrm>
              <a:off x="1456034" y="-97001"/>
              <a:ext cx="3811382" cy="2562640"/>
              <a:chOff x="5325312" y="-35011"/>
              <a:chExt cx="3811382" cy="2562640"/>
            </a:xfrm>
            <a:gradFill>
              <a:gsLst>
                <a:gs pos="16000">
                  <a:schemeClr val="bg2">
                    <a:lumMod val="50000"/>
                  </a:schemeClr>
                </a:gs>
                <a:gs pos="34000">
                  <a:schemeClr val="bg2">
                    <a:lumMod val="90000"/>
                  </a:schemeClr>
                </a:gs>
                <a:gs pos="82000">
                  <a:schemeClr val="bg2">
                    <a:lumMod val="75000"/>
                  </a:schemeClr>
                </a:gs>
                <a:gs pos="62071">
                  <a:schemeClr val="bg2">
                    <a:lumMod val="50000"/>
                  </a:schemeClr>
                </a:gs>
                <a:gs pos="53000">
                  <a:schemeClr val="bg2">
                    <a:lumMod val="75000"/>
                  </a:schemeClr>
                </a:gs>
                <a:gs pos="42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</p:grpSpPr>
          <p:grpSp>
            <p:nvGrpSpPr>
              <p:cNvPr id="98" name="Group 97">
                <a:extLst>
                  <a:ext uri="{FF2B5EF4-FFF2-40B4-BE49-F238E27FC236}">
                    <a16:creationId xmlns:a16="http://schemas.microsoft.com/office/drawing/2014/main" id="{D3459297-D62E-4A64-8B41-2A98DC3E0C32}"/>
                  </a:ext>
                </a:extLst>
              </p:cNvPr>
              <p:cNvGrpSpPr/>
              <p:nvPr/>
            </p:nvGrpSpPr>
            <p:grpSpPr>
              <a:xfrm>
                <a:off x="5325312" y="-35011"/>
                <a:ext cx="3811382" cy="2562640"/>
                <a:chOff x="5332618" y="2959780"/>
                <a:chExt cx="3811382" cy="2562640"/>
              </a:xfrm>
              <a:grpFill/>
            </p:grpSpPr>
            <p:sp>
              <p:nvSpPr>
                <p:cNvPr id="103" name="Freeform 355">
                  <a:extLst>
                    <a:ext uri="{FF2B5EF4-FFF2-40B4-BE49-F238E27FC236}">
                      <a16:creationId xmlns:a16="http://schemas.microsoft.com/office/drawing/2014/main" id="{C4B6869A-8E58-48A5-887A-6A3EAAF0827A}"/>
                    </a:ext>
                  </a:extLst>
                </p:cNvPr>
                <p:cNvSpPr/>
                <p:nvPr/>
              </p:nvSpPr>
              <p:spPr>
                <a:xfrm>
                  <a:off x="5332618" y="2959780"/>
                  <a:ext cx="3811382" cy="2562640"/>
                </a:xfrm>
                <a:custGeom>
                  <a:avLst/>
                  <a:gdLst>
                    <a:gd name="connsiteX0" fmla="*/ 3289186 w 3811382"/>
                    <a:gd name="connsiteY0" fmla="*/ 964018 h 2562640"/>
                    <a:gd name="connsiteX1" fmla="*/ 2560137 w 3811382"/>
                    <a:gd name="connsiteY1" fmla="*/ 1062872 h 2562640"/>
                    <a:gd name="connsiteX2" fmla="*/ 2387143 w 3811382"/>
                    <a:gd name="connsiteY2" fmla="*/ 914591 h 2562640"/>
                    <a:gd name="connsiteX3" fmla="*/ 2140008 w 3811382"/>
                    <a:gd name="connsiteY3" fmla="*/ 618029 h 2562640"/>
                    <a:gd name="connsiteX4" fmla="*/ 1954656 w 3811382"/>
                    <a:gd name="connsiteY4" fmla="*/ 445034 h 2562640"/>
                    <a:gd name="connsiteX5" fmla="*/ 1571597 w 3811382"/>
                    <a:gd name="connsiteY5" fmla="*/ 222613 h 2562640"/>
                    <a:gd name="connsiteX6" fmla="*/ 1361532 w 3811382"/>
                    <a:gd name="connsiteY6" fmla="*/ 49618 h 2562640"/>
                    <a:gd name="connsiteX7" fmla="*/ 1102040 w 3811382"/>
                    <a:gd name="connsiteY7" fmla="*/ 191 h 2562640"/>
                    <a:gd name="connsiteX8" fmla="*/ 1015543 w 3811382"/>
                    <a:gd name="connsiteY8" fmla="*/ 61975 h 2562640"/>
                    <a:gd name="connsiteX9" fmla="*/ 929045 w 3811382"/>
                    <a:gd name="connsiteY9" fmla="*/ 259683 h 2562640"/>
                    <a:gd name="connsiteX10" fmla="*/ 1225608 w 3811382"/>
                    <a:gd name="connsiteY10" fmla="*/ 432678 h 2562640"/>
                    <a:gd name="connsiteX11" fmla="*/ 1485099 w 3811382"/>
                    <a:gd name="connsiteY11" fmla="*/ 519175 h 2562640"/>
                    <a:gd name="connsiteX12" fmla="*/ 1695164 w 3811382"/>
                    <a:gd name="connsiteY12" fmla="*/ 642742 h 2562640"/>
                    <a:gd name="connsiteX13" fmla="*/ 1794018 w 3811382"/>
                    <a:gd name="connsiteY13" fmla="*/ 753953 h 2562640"/>
                    <a:gd name="connsiteX14" fmla="*/ 1719878 w 3811382"/>
                    <a:gd name="connsiteY14" fmla="*/ 889878 h 2562640"/>
                    <a:gd name="connsiteX15" fmla="*/ 1262678 w 3811382"/>
                    <a:gd name="connsiteY15" fmla="*/ 852807 h 2562640"/>
                    <a:gd name="connsiteX16" fmla="*/ 941402 w 3811382"/>
                    <a:gd name="connsiteY16" fmla="*/ 791024 h 2562640"/>
                    <a:gd name="connsiteX17" fmla="*/ 583056 w 3811382"/>
                    <a:gd name="connsiteY17" fmla="*/ 679813 h 2562640"/>
                    <a:gd name="connsiteX18" fmla="*/ 459489 w 3811382"/>
                    <a:gd name="connsiteY18" fmla="*/ 605672 h 2562640"/>
                    <a:gd name="connsiteX19" fmla="*/ 261781 w 3811382"/>
                    <a:gd name="connsiteY19" fmla="*/ 556245 h 2562640"/>
                    <a:gd name="connsiteX20" fmla="*/ 162926 w 3811382"/>
                    <a:gd name="connsiteY20" fmla="*/ 593315 h 2562640"/>
                    <a:gd name="connsiteX21" fmla="*/ 125856 w 3811382"/>
                    <a:gd name="connsiteY21" fmla="*/ 704526 h 2562640"/>
                    <a:gd name="connsiteX22" fmla="*/ 113499 w 3811382"/>
                    <a:gd name="connsiteY22" fmla="*/ 852807 h 2562640"/>
                    <a:gd name="connsiteX23" fmla="*/ 249424 w 3811382"/>
                    <a:gd name="connsiteY23" fmla="*/ 976375 h 2562640"/>
                    <a:gd name="connsiteX24" fmla="*/ 508916 w 3811382"/>
                    <a:gd name="connsiteY24" fmla="*/ 1050515 h 2562640"/>
                    <a:gd name="connsiteX25" fmla="*/ 867262 w 3811382"/>
                    <a:gd name="connsiteY25" fmla="*/ 1038159 h 2562640"/>
                    <a:gd name="connsiteX26" fmla="*/ 1225608 w 3811382"/>
                    <a:gd name="connsiteY26" fmla="*/ 1112299 h 2562640"/>
                    <a:gd name="connsiteX27" fmla="*/ 1608667 w 3811382"/>
                    <a:gd name="connsiteY27" fmla="*/ 1248224 h 2562640"/>
                    <a:gd name="connsiteX28" fmla="*/ 1682808 w 3811382"/>
                    <a:gd name="connsiteY28" fmla="*/ 1310007 h 2562640"/>
                    <a:gd name="connsiteX29" fmla="*/ 1410959 w 3811382"/>
                    <a:gd name="connsiteY29" fmla="*/ 1347078 h 2562640"/>
                    <a:gd name="connsiteX30" fmla="*/ 1003186 w 3811382"/>
                    <a:gd name="connsiteY30" fmla="*/ 1359434 h 2562640"/>
                    <a:gd name="connsiteX31" fmla="*/ 669554 w 3811382"/>
                    <a:gd name="connsiteY31" fmla="*/ 1297651 h 2562640"/>
                    <a:gd name="connsiteX32" fmla="*/ 459489 w 3811382"/>
                    <a:gd name="connsiteY32" fmla="*/ 1223510 h 2562640"/>
                    <a:gd name="connsiteX33" fmla="*/ 212354 w 3811382"/>
                    <a:gd name="connsiteY33" fmla="*/ 1186440 h 2562640"/>
                    <a:gd name="connsiteX34" fmla="*/ 14645 w 3811382"/>
                    <a:gd name="connsiteY34" fmla="*/ 1260580 h 2562640"/>
                    <a:gd name="connsiteX35" fmla="*/ 14645 w 3811382"/>
                    <a:gd name="connsiteY35" fmla="*/ 1483002 h 2562640"/>
                    <a:gd name="connsiteX36" fmla="*/ 14645 w 3811382"/>
                    <a:gd name="connsiteY36" fmla="*/ 1532429 h 2562640"/>
                    <a:gd name="connsiteX37" fmla="*/ 212354 w 3811382"/>
                    <a:gd name="connsiteY37" fmla="*/ 1594213 h 2562640"/>
                    <a:gd name="connsiteX38" fmla="*/ 323564 w 3811382"/>
                    <a:gd name="connsiteY38" fmla="*/ 1643640 h 2562640"/>
                    <a:gd name="connsiteX39" fmla="*/ 756051 w 3811382"/>
                    <a:gd name="connsiteY39" fmla="*/ 1618926 h 2562640"/>
                    <a:gd name="connsiteX40" fmla="*/ 1089683 w 3811382"/>
                    <a:gd name="connsiteY40" fmla="*/ 1618926 h 2562640"/>
                    <a:gd name="connsiteX41" fmla="*/ 1423316 w 3811382"/>
                    <a:gd name="connsiteY41" fmla="*/ 1655997 h 2562640"/>
                    <a:gd name="connsiteX42" fmla="*/ 1670451 w 3811382"/>
                    <a:gd name="connsiteY42" fmla="*/ 1655997 h 2562640"/>
                    <a:gd name="connsiteX43" fmla="*/ 1410959 w 3811382"/>
                    <a:gd name="connsiteY43" fmla="*/ 1705424 h 2562640"/>
                    <a:gd name="connsiteX44" fmla="*/ 1064970 w 3811382"/>
                    <a:gd name="connsiteY44" fmla="*/ 1754851 h 2562640"/>
                    <a:gd name="connsiteX45" fmla="*/ 805478 w 3811382"/>
                    <a:gd name="connsiteY45" fmla="*/ 1754851 h 2562640"/>
                    <a:gd name="connsiteX46" fmla="*/ 521272 w 3811382"/>
                    <a:gd name="connsiteY46" fmla="*/ 1693067 h 2562640"/>
                    <a:gd name="connsiteX47" fmla="*/ 335921 w 3811382"/>
                    <a:gd name="connsiteY47" fmla="*/ 1693067 h 2562640"/>
                    <a:gd name="connsiteX48" fmla="*/ 237067 w 3811382"/>
                    <a:gd name="connsiteY48" fmla="*/ 1754851 h 2562640"/>
                    <a:gd name="connsiteX49" fmla="*/ 212354 w 3811382"/>
                    <a:gd name="connsiteY49" fmla="*/ 1903132 h 2562640"/>
                    <a:gd name="connsiteX50" fmla="*/ 212354 w 3811382"/>
                    <a:gd name="connsiteY50" fmla="*/ 1989629 h 2562640"/>
                    <a:gd name="connsiteX51" fmla="*/ 323564 w 3811382"/>
                    <a:gd name="connsiteY51" fmla="*/ 2026699 h 2562640"/>
                    <a:gd name="connsiteX52" fmla="*/ 583056 w 3811382"/>
                    <a:gd name="connsiteY52" fmla="*/ 2039056 h 2562640"/>
                    <a:gd name="connsiteX53" fmla="*/ 867262 w 3811382"/>
                    <a:gd name="connsiteY53" fmla="*/ 1964915 h 2562640"/>
                    <a:gd name="connsiteX54" fmla="*/ 1139110 w 3811382"/>
                    <a:gd name="connsiteY54" fmla="*/ 1927845 h 2562640"/>
                    <a:gd name="connsiteX55" fmla="*/ 1398602 w 3811382"/>
                    <a:gd name="connsiteY55" fmla="*/ 1927845 h 2562640"/>
                    <a:gd name="connsiteX56" fmla="*/ 1621024 w 3811382"/>
                    <a:gd name="connsiteY56" fmla="*/ 1940202 h 2562640"/>
                    <a:gd name="connsiteX57" fmla="*/ 1460386 w 3811382"/>
                    <a:gd name="connsiteY57" fmla="*/ 2076126 h 2562640"/>
                    <a:gd name="connsiteX58" fmla="*/ 1213251 w 3811382"/>
                    <a:gd name="connsiteY58" fmla="*/ 2150267 h 2562640"/>
                    <a:gd name="connsiteX59" fmla="*/ 990829 w 3811382"/>
                    <a:gd name="connsiteY59" fmla="*/ 2199694 h 2562640"/>
                    <a:gd name="connsiteX60" fmla="*/ 768408 w 3811382"/>
                    <a:gd name="connsiteY60" fmla="*/ 2212051 h 2562640"/>
                    <a:gd name="connsiteX61" fmla="*/ 595413 w 3811382"/>
                    <a:gd name="connsiteY61" fmla="*/ 2224407 h 2562640"/>
                    <a:gd name="connsiteX62" fmla="*/ 496559 w 3811382"/>
                    <a:gd name="connsiteY62" fmla="*/ 2347975 h 2562640"/>
                    <a:gd name="connsiteX63" fmla="*/ 545986 w 3811382"/>
                    <a:gd name="connsiteY63" fmla="*/ 2483899 h 2562640"/>
                    <a:gd name="connsiteX64" fmla="*/ 706624 w 3811382"/>
                    <a:gd name="connsiteY64" fmla="*/ 2558040 h 2562640"/>
                    <a:gd name="connsiteX65" fmla="*/ 867262 w 3811382"/>
                    <a:gd name="connsiteY65" fmla="*/ 2545683 h 2562640"/>
                    <a:gd name="connsiteX66" fmla="*/ 1003186 w 3811382"/>
                    <a:gd name="connsiteY66" fmla="*/ 2471542 h 2562640"/>
                    <a:gd name="connsiteX67" fmla="*/ 1534526 w 3811382"/>
                    <a:gd name="connsiteY67" fmla="*/ 2335618 h 2562640"/>
                    <a:gd name="connsiteX68" fmla="*/ 1818732 w 3811382"/>
                    <a:gd name="connsiteY68" fmla="*/ 2249121 h 2562640"/>
                    <a:gd name="connsiteX69" fmla="*/ 2102937 w 3811382"/>
                    <a:gd name="connsiteY69" fmla="*/ 2150267 h 2562640"/>
                    <a:gd name="connsiteX70" fmla="*/ 2201791 w 3811382"/>
                    <a:gd name="connsiteY70" fmla="*/ 2076126 h 2562640"/>
                    <a:gd name="connsiteX71" fmla="*/ 2498354 w 3811382"/>
                    <a:gd name="connsiteY71" fmla="*/ 2249121 h 2562640"/>
                    <a:gd name="connsiteX72" fmla="*/ 2634278 w 3811382"/>
                    <a:gd name="connsiteY72" fmla="*/ 2162624 h 2562640"/>
                    <a:gd name="connsiteX73" fmla="*/ 2720775 w 3811382"/>
                    <a:gd name="connsiteY73" fmla="*/ 2001986 h 2562640"/>
                    <a:gd name="connsiteX74" fmla="*/ 2831986 w 3811382"/>
                    <a:gd name="connsiteY74" fmla="*/ 1915488 h 2562640"/>
                    <a:gd name="connsiteX75" fmla="*/ 2992624 w 3811382"/>
                    <a:gd name="connsiteY75" fmla="*/ 1866061 h 2562640"/>
                    <a:gd name="connsiteX76" fmla="*/ 2992624 w 3811382"/>
                    <a:gd name="connsiteY76" fmla="*/ 2001986 h 2562640"/>
                    <a:gd name="connsiteX77" fmla="*/ 2906126 w 3811382"/>
                    <a:gd name="connsiteY77" fmla="*/ 2162624 h 2562640"/>
                    <a:gd name="connsiteX78" fmla="*/ 2881413 w 3811382"/>
                    <a:gd name="connsiteY78" fmla="*/ 2273834 h 2562640"/>
                    <a:gd name="connsiteX79" fmla="*/ 3153262 w 3811382"/>
                    <a:gd name="connsiteY79" fmla="*/ 2298548 h 2562640"/>
                    <a:gd name="connsiteX80" fmla="*/ 3684602 w 3811382"/>
                    <a:gd name="connsiteY80" fmla="*/ 2187337 h 2562640"/>
                    <a:gd name="connsiteX81" fmla="*/ 3783456 w 3811382"/>
                    <a:gd name="connsiteY81" fmla="*/ 2100840 h 2562640"/>
                    <a:gd name="connsiteX82" fmla="*/ 3795813 w 3811382"/>
                    <a:gd name="connsiteY82" fmla="*/ 1940202 h 2562640"/>
                    <a:gd name="connsiteX83" fmla="*/ 3585748 w 3811382"/>
                    <a:gd name="connsiteY83" fmla="*/ 1952559 h 2562640"/>
                    <a:gd name="connsiteX84" fmla="*/ 3400397 w 3811382"/>
                    <a:gd name="connsiteY84" fmla="*/ 1964915 h 2562640"/>
                    <a:gd name="connsiteX85" fmla="*/ 3215045 w 3811382"/>
                    <a:gd name="connsiteY85" fmla="*/ 1828991 h 2562640"/>
                    <a:gd name="connsiteX86" fmla="*/ 3474537 w 3811382"/>
                    <a:gd name="connsiteY86" fmla="*/ 1828991 h 2562640"/>
                    <a:gd name="connsiteX87" fmla="*/ 3721672 w 3811382"/>
                    <a:gd name="connsiteY87" fmla="*/ 1804278 h 2562640"/>
                    <a:gd name="connsiteX88" fmla="*/ 3771099 w 3811382"/>
                    <a:gd name="connsiteY88" fmla="*/ 1384148 h 2562640"/>
                    <a:gd name="connsiteX89" fmla="*/ 3709316 w 3811382"/>
                    <a:gd name="connsiteY89" fmla="*/ 1075229 h 2562640"/>
                    <a:gd name="connsiteX90" fmla="*/ 3499251 w 3811382"/>
                    <a:gd name="connsiteY90" fmla="*/ 976375 h 2562640"/>
                    <a:gd name="connsiteX91" fmla="*/ 3116191 w 3811382"/>
                    <a:gd name="connsiteY91" fmla="*/ 988732 h 2562640"/>
                    <a:gd name="connsiteX92" fmla="*/ 2943197 w 3811382"/>
                    <a:gd name="connsiteY92" fmla="*/ 1025802 h 2562640"/>
                    <a:gd name="connsiteX93" fmla="*/ 2856699 w 3811382"/>
                    <a:gd name="connsiteY93" fmla="*/ 1050515 h 2562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</a:cxnLst>
                  <a:rect l="l" t="t" r="r" b="b"/>
                  <a:pathLst>
                    <a:path w="3811382" h="2562640">
                      <a:moveTo>
                        <a:pt x="3289186" y="964018"/>
                      </a:moveTo>
                      <a:cubicBezTo>
                        <a:pt x="2999831" y="1017564"/>
                        <a:pt x="2710477" y="1071110"/>
                        <a:pt x="2560137" y="1062872"/>
                      </a:cubicBezTo>
                      <a:cubicBezTo>
                        <a:pt x="2409796" y="1054634"/>
                        <a:pt x="2457164" y="988731"/>
                        <a:pt x="2387143" y="914591"/>
                      </a:cubicBezTo>
                      <a:cubicBezTo>
                        <a:pt x="2317122" y="840451"/>
                        <a:pt x="2212089" y="696288"/>
                        <a:pt x="2140008" y="618029"/>
                      </a:cubicBezTo>
                      <a:cubicBezTo>
                        <a:pt x="2067927" y="539769"/>
                        <a:pt x="2049391" y="510937"/>
                        <a:pt x="1954656" y="445034"/>
                      </a:cubicBezTo>
                      <a:cubicBezTo>
                        <a:pt x="1859921" y="379131"/>
                        <a:pt x="1670451" y="288516"/>
                        <a:pt x="1571597" y="222613"/>
                      </a:cubicBezTo>
                      <a:cubicBezTo>
                        <a:pt x="1472743" y="156710"/>
                        <a:pt x="1439791" y="86688"/>
                        <a:pt x="1361532" y="49618"/>
                      </a:cubicBezTo>
                      <a:cubicBezTo>
                        <a:pt x="1283273" y="12548"/>
                        <a:pt x="1159705" y="-1868"/>
                        <a:pt x="1102040" y="191"/>
                      </a:cubicBezTo>
                      <a:cubicBezTo>
                        <a:pt x="1044375" y="2250"/>
                        <a:pt x="1044375" y="18726"/>
                        <a:pt x="1015543" y="61975"/>
                      </a:cubicBezTo>
                      <a:cubicBezTo>
                        <a:pt x="986711" y="105224"/>
                        <a:pt x="894034" y="197899"/>
                        <a:pt x="929045" y="259683"/>
                      </a:cubicBezTo>
                      <a:cubicBezTo>
                        <a:pt x="964056" y="321467"/>
                        <a:pt x="1132932" y="389429"/>
                        <a:pt x="1225608" y="432678"/>
                      </a:cubicBezTo>
                      <a:cubicBezTo>
                        <a:pt x="1318284" y="475927"/>
                        <a:pt x="1406840" y="484164"/>
                        <a:pt x="1485099" y="519175"/>
                      </a:cubicBezTo>
                      <a:cubicBezTo>
                        <a:pt x="1563358" y="554186"/>
                        <a:pt x="1643677" y="603612"/>
                        <a:pt x="1695164" y="642742"/>
                      </a:cubicBezTo>
                      <a:cubicBezTo>
                        <a:pt x="1746650" y="681872"/>
                        <a:pt x="1789899" y="712764"/>
                        <a:pt x="1794018" y="753953"/>
                      </a:cubicBezTo>
                      <a:cubicBezTo>
                        <a:pt x="1798137" y="795142"/>
                        <a:pt x="1808435" y="873402"/>
                        <a:pt x="1719878" y="889878"/>
                      </a:cubicBezTo>
                      <a:cubicBezTo>
                        <a:pt x="1631321" y="906354"/>
                        <a:pt x="1392424" y="869283"/>
                        <a:pt x="1262678" y="852807"/>
                      </a:cubicBezTo>
                      <a:cubicBezTo>
                        <a:pt x="1132932" y="836331"/>
                        <a:pt x="1054672" y="819856"/>
                        <a:pt x="941402" y="791024"/>
                      </a:cubicBezTo>
                      <a:cubicBezTo>
                        <a:pt x="828132" y="762192"/>
                        <a:pt x="663375" y="710705"/>
                        <a:pt x="583056" y="679813"/>
                      </a:cubicBezTo>
                      <a:cubicBezTo>
                        <a:pt x="502737" y="648921"/>
                        <a:pt x="513035" y="626267"/>
                        <a:pt x="459489" y="605672"/>
                      </a:cubicBezTo>
                      <a:cubicBezTo>
                        <a:pt x="405943" y="585077"/>
                        <a:pt x="311208" y="558304"/>
                        <a:pt x="261781" y="556245"/>
                      </a:cubicBezTo>
                      <a:cubicBezTo>
                        <a:pt x="212354" y="554186"/>
                        <a:pt x="185580" y="568602"/>
                        <a:pt x="162926" y="593315"/>
                      </a:cubicBezTo>
                      <a:cubicBezTo>
                        <a:pt x="140272" y="618028"/>
                        <a:pt x="134094" y="661278"/>
                        <a:pt x="125856" y="704526"/>
                      </a:cubicBezTo>
                      <a:cubicBezTo>
                        <a:pt x="117618" y="747774"/>
                        <a:pt x="92904" y="807499"/>
                        <a:pt x="113499" y="852807"/>
                      </a:cubicBezTo>
                      <a:cubicBezTo>
                        <a:pt x="134094" y="898115"/>
                        <a:pt x="183521" y="943424"/>
                        <a:pt x="249424" y="976375"/>
                      </a:cubicBezTo>
                      <a:cubicBezTo>
                        <a:pt x="315327" y="1009326"/>
                        <a:pt x="405943" y="1040218"/>
                        <a:pt x="508916" y="1050515"/>
                      </a:cubicBezTo>
                      <a:cubicBezTo>
                        <a:pt x="611889" y="1060812"/>
                        <a:pt x="747813" y="1027862"/>
                        <a:pt x="867262" y="1038159"/>
                      </a:cubicBezTo>
                      <a:cubicBezTo>
                        <a:pt x="986711" y="1048456"/>
                        <a:pt x="1102041" y="1077288"/>
                        <a:pt x="1225608" y="1112299"/>
                      </a:cubicBezTo>
                      <a:cubicBezTo>
                        <a:pt x="1349175" y="1147310"/>
                        <a:pt x="1532467" y="1215273"/>
                        <a:pt x="1608667" y="1248224"/>
                      </a:cubicBezTo>
                      <a:cubicBezTo>
                        <a:pt x="1684867" y="1281175"/>
                        <a:pt x="1715759" y="1293531"/>
                        <a:pt x="1682808" y="1310007"/>
                      </a:cubicBezTo>
                      <a:cubicBezTo>
                        <a:pt x="1649857" y="1326483"/>
                        <a:pt x="1524229" y="1338840"/>
                        <a:pt x="1410959" y="1347078"/>
                      </a:cubicBezTo>
                      <a:cubicBezTo>
                        <a:pt x="1297689" y="1355316"/>
                        <a:pt x="1126753" y="1367672"/>
                        <a:pt x="1003186" y="1359434"/>
                      </a:cubicBezTo>
                      <a:cubicBezTo>
                        <a:pt x="879619" y="1351196"/>
                        <a:pt x="760170" y="1320305"/>
                        <a:pt x="669554" y="1297651"/>
                      </a:cubicBezTo>
                      <a:cubicBezTo>
                        <a:pt x="578938" y="1274997"/>
                        <a:pt x="535689" y="1242045"/>
                        <a:pt x="459489" y="1223510"/>
                      </a:cubicBezTo>
                      <a:cubicBezTo>
                        <a:pt x="383289" y="1204975"/>
                        <a:pt x="286495" y="1180262"/>
                        <a:pt x="212354" y="1186440"/>
                      </a:cubicBezTo>
                      <a:cubicBezTo>
                        <a:pt x="138213" y="1192618"/>
                        <a:pt x="47596" y="1211153"/>
                        <a:pt x="14645" y="1260580"/>
                      </a:cubicBezTo>
                      <a:cubicBezTo>
                        <a:pt x="-18306" y="1310007"/>
                        <a:pt x="14645" y="1483002"/>
                        <a:pt x="14645" y="1483002"/>
                      </a:cubicBezTo>
                      <a:cubicBezTo>
                        <a:pt x="14645" y="1528310"/>
                        <a:pt x="-18307" y="1513894"/>
                        <a:pt x="14645" y="1532429"/>
                      </a:cubicBezTo>
                      <a:cubicBezTo>
                        <a:pt x="47597" y="1550964"/>
                        <a:pt x="160867" y="1575678"/>
                        <a:pt x="212354" y="1594213"/>
                      </a:cubicBezTo>
                      <a:cubicBezTo>
                        <a:pt x="263841" y="1612748"/>
                        <a:pt x="232948" y="1639521"/>
                        <a:pt x="323564" y="1643640"/>
                      </a:cubicBezTo>
                      <a:cubicBezTo>
                        <a:pt x="414180" y="1647759"/>
                        <a:pt x="628365" y="1623045"/>
                        <a:pt x="756051" y="1618926"/>
                      </a:cubicBezTo>
                      <a:cubicBezTo>
                        <a:pt x="883737" y="1614807"/>
                        <a:pt x="978472" y="1612747"/>
                        <a:pt x="1089683" y="1618926"/>
                      </a:cubicBezTo>
                      <a:cubicBezTo>
                        <a:pt x="1200894" y="1625105"/>
                        <a:pt x="1326522" y="1649819"/>
                        <a:pt x="1423316" y="1655997"/>
                      </a:cubicBezTo>
                      <a:cubicBezTo>
                        <a:pt x="1520110" y="1662175"/>
                        <a:pt x="1672511" y="1647759"/>
                        <a:pt x="1670451" y="1655997"/>
                      </a:cubicBezTo>
                      <a:cubicBezTo>
                        <a:pt x="1668391" y="1664235"/>
                        <a:pt x="1511872" y="1688948"/>
                        <a:pt x="1410959" y="1705424"/>
                      </a:cubicBezTo>
                      <a:cubicBezTo>
                        <a:pt x="1310046" y="1721900"/>
                        <a:pt x="1165883" y="1746613"/>
                        <a:pt x="1064970" y="1754851"/>
                      </a:cubicBezTo>
                      <a:cubicBezTo>
                        <a:pt x="964057" y="1763089"/>
                        <a:pt x="896094" y="1765148"/>
                        <a:pt x="805478" y="1754851"/>
                      </a:cubicBezTo>
                      <a:cubicBezTo>
                        <a:pt x="714862" y="1744554"/>
                        <a:pt x="599532" y="1703364"/>
                        <a:pt x="521272" y="1693067"/>
                      </a:cubicBezTo>
                      <a:cubicBezTo>
                        <a:pt x="443012" y="1682770"/>
                        <a:pt x="383288" y="1682770"/>
                        <a:pt x="335921" y="1693067"/>
                      </a:cubicBezTo>
                      <a:cubicBezTo>
                        <a:pt x="288554" y="1703364"/>
                        <a:pt x="257661" y="1719840"/>
                        <a:pt x="237067" y="1754851"/>
                      </a:cubicBezTo>
                      <a:cubicBezTo>
                        <a:pt x="216473" y="1789862"/>
                        <a:pt x="216473" y="1864002"/>
                        <a:pt x="212354" y="1903132"/>
                      </a:cubicBezTo>
                      <a:cubicBezTo>
                        <a:pt x="208235" y="1942262"/>
                        <a:pt x="193819" y="1969035"/>
                        <a:pt x="212354" y="1989629"/>
                      </a:cubicBezTo>
                      <a:cubicBezTo>
                        <a:pt x="230889" y="2010223"/>
                        <a:pt x="261780" y="2018461"/>
                        <a:pt x="323564" y="2026699"/>
                      </a:cubicBezTo>
                      <a:cubicBezTo>
                        <a:pt x="385348" y="2034937"/>
                        <a:pt x="492440" y="2049353"/>
                        <a:pt x="583056" y="2039056"/>
                      </a:cubicBezTo>
                      <a:cubicBezTo>
                        <a:pt x="673672" y="2028759"/>
                        <a:pt x="774586" y="1983450"/>
                        <a:pt x="867262" y="1964915"/>
                      </a:cubicBezTo>
                      <a:cubicBezTo>
                        <a:pt x="959938" y="1946380"/>
                        <a:pt x="1050553" y="1934023"/>
                        <a:pt x="1139110" y="1927845"/>
                      </a:cubicBezTo>
                      <a:cubicBezTo>
                        <a:pt x="1227667" y="1921667"/>
                        <a:pt x="1318283" y="1925785"/>
                        <a:pt x="1398602" y="1927845"/>
                      </a:cubicBezTo>
                      <a:cubicBezTo>
                        <a:pt x="1478921" y="1929905"/>
                        <a:pt x="1610727" y="1915489"/>
                        <a:pt x="1621024" y="1940202"/>
                      </a:cubicBezTo>
                      <a:cubicBezTo>
                        <a:pt x="1631321" y="1964915"/>
                        <a:pt x="1528348" y="2041115"/>
                        <a:pt x="1460386" y="2076126"/>
                      </a:cubicBezTo>
                      <a:cubicBezTo>
                        <a:pt x="1392424" y="2111137"/>
                        <a:pt x="1291510" y="2129672"/>
                        <a:pt x="1213251" y="2150267"/>
                      </a:cubicBezTo>
                      <a:cubicBezTo>
                        <a:pt x="1134992" y="2170862"/>
                        <a:pt x="1064969" y="2189397"/>
                        <a:pt x="990829" y="2199694"/>
                      </a:cubicBezTo>
                      <a:cubicBezTo>
                        <a:pt x="916689" y="2209991"/>
                        <a:pt x="768408" y="2212051"/>
                        <a:pt x="768408" y="2212051"/>
                      </a:cubicBezTo>
                      <a:lnTo>
                        <a:pt x="595413" y="2224407"/>
                      </a:lnTo>
                      <a:cubicBezTo>
                        <a:pt x="550105" y="2247061"/>
                        <a:pt x="504797" y="2304727"/>
                        <a:pt x="496559" y="2347975"/>
                      </a:cubicBezTo>
                      <a:cubicBezTo>
                        <a:pt x="488321" y="2391223"/>
                        <a:pt x="510975" y="2448888"/>
                        <a:pt x="545986" y="2483899"/>
                      </a:cubicBezTo>
                      <a:cubicBezTo>
                        <a:pt x="580997" y="2518910"/>
                        <a:pt x="653078" y="2547743"/>
                        <a:pt x="706624" y="2558040"/>
                      </a:cubicBezTo>
                      <a:cubicBezTo>
                        <a:pt x="760170" y="2568337"/>
                        <a:pt x="817835" y="2560099"/>
                        <a:pt x="867262" y="2545683"/>
                      </a:cubicBezTo>
                      <a:cubicBezTo>
                        <a:pt x="916689" y="2531267"/>
                        <a:pt x="891975" y="2506553"/>
                        <a:pt x="1003186" y="2471542"/>
                      </a:cubicBezTo>
                      <a:cubicBezTo>
                        <a:pt x="1114397" y="2436531"/>
                        <a:pt x="1398602" y="2372688"/>
                        <a:pt x="1534526" y="2335618"/>
                      </a:cubicBezTo>
                      <a:cubicBezTo>
                        <a:pt x="1670450" y="2298548"/>
                        <a:pt x="1723997" y="2280013"/>
                        <a:pt x="1818732" y="2249121"/>
                      </a:cubicBezTo>
                      <a:cubicBezTo>
                        <a:pt x="1913467" y="2218229"/>
                        <a:pt x="2039094" y="2179099"/>
                        <a:pt x="2102937" y="2150267"/>
                      </a:cubicBezTo>
                      <a:cubicBezTo>
                        <a:pt x="2166780" y="2121435"/>
                        <a:pt x="2135888" y="2059650"/>
                        <a:pt x="2201791" y="2076126"/>
                      </a:cubicBezTo>
                      <a:cubicBezTo>
                        <a:pt x="2267694" y="2092602"/>
                        <a:pt x="2426273" y="2234705"/>
                        <a:pt x="2498354" y="2249121"/>
                      </a:cubicBezTo>
                      <a:cubicBezTo>
                        <a:pt x="2570435" y="2263537"/>
                        <a:pt x="2597208" y="2203813"/>
                        <a:pt x="2634278" y="2162624"/>
                      </a:cubicBezTo>
                      <a:cubicBezTo>
                        <a:pt x="2671348" y="2121435"/>
                        <a:pt x="2687824" y="2043175"/>
                        <a:pt x="2720775" y="2001986"/>
                      </a:cubicBezTo>
                      <a:cubicBezTo>
                        <a:pt x="2753726" y="1960797"/>
                        <a:pt x="2786678" y="1938142"/>
                        <a:pt x="2831986" y="1915488"/>
                      </a:cubicBezTo>
                      <a:cubicBezTo>
                        <a:pt x="2877294" y="1892834"/>
                        <a:pt x="2965851" y="1851645"/>
                        <a:pt x="2992624" y="1866061"/>
                      </a:cubicBezTo>
                      <a:cubicBezTo>
                        <a:pt x="3019397" y="1880477"/>
                        <a:pt x="3007040" y="1952559"/>
                        <a:pt x="2992624" y="2001986"/>
                      </a:cubicBezTo>
                      <a:cubicBezTo>
                        <a:pt x="2978208" y="2051413"/>
                        <a:pt x="2924661" y="2117316"/>
                        <a:pt x="2906126" y="2162624"/>
                      </a:cubicBezTo>
                      <a:cubicBezTo>
                        <a:pt x="2887591" y="2207932"/>
                        <a:pt x="2840224" y="2251180"/>
                        <a:pt x="2881413" y="2273834"/>
                      </a:cubicBezTo>
                      <a:cubicBezTo>
                        <a:pt x="2922602" y="2296488"/>
                        <a:pt x="3019397" y="2312964"/>
                        <a:pt x="3153262" y="2298548"/>
                      </a:cubicBezTo>
                      <a:cubicBezTo>
                        <a:pt x="3287127" y="2284132"/>
                        <a:pt x="3579570" y="2220288"/>
                        <a:pt x="3684602" y="2187337"/>
                      </a:cubicBezTo>
                      <a:cubicBezTo>
                        <a:pt x="3789634" y="2154386"/>
                        <a:pt x="3764921" y="2142029"/>
                        <a:pt x="3783456" y="2100840"/>
                      </a:cubicBezTo>
                      <a:cubicBezTo>
                        <a:pt x="3801991" y="2059651"/>
                        <a:pt x="3828764" y="1964915"/>
                        <a:pt x="3795813" y="1940202"/>
                      </a:cubicBezTo>
                      <a:cubicBezTo>
                        <a:pt x="3762862" y="1915489"/>
                        <a:pt x="3585748" y="1952559"/>
                        <a:pt x="3585748" y="1952559"/>
                      </a:cubicBezTo>
                      <a:cubicBezTo>
                        <a:pt x="3519845" y="1956678"/>
                        <a:pt x="3462181" y="1985510"/>
                        <a:pt x="3400397" y="1964915"/>
                      </a:cubicBezTo>
                      <a:cubicBezTo>
                        <a:pt x="3338613" y="1944320"/>
                        <a:pt x="3202688" y="1851645"/>
                        <a:pt x="3215045" y="1828991"/>
                      </a:cubicBezTo>
                      <a:cubicBezTo>
                        <a:pt x="3227402" y="1806337"/>
                        <a:pt x="3390099" y="1833110"/>
                        <a:pt x="3474537" y="1828991"/>
                      </a:cubicBezTo>
                      <a:cubicBezTo>
                        <a:pt x="3558975" y="1824872"/>
                        <a:pt x="3672245" y="1878418"/>
                        <a:pt x="3721672" y="1804278"/>
                      </a:cubicBezTo>
                      <a:cubicBezTo>
                        <a:pt x="3771099" y="1730138"/>
                        <a:pt x="3773158" y="1505656"/>
                        <a:pt x="3771099" y="1384148"/>
                      </a:cubicBezTo>
                      <a:cubicBezTo>
                        <a:pt x="3769040" y="1262640"/>
                        <a:pt x="3754624" y="1143191"/>
                        <a:pt x="3709316" y="1075229"/>
                      </a:cubicBezTo>
                      <a:cubicBezTo>
                        <a:pt x="3664008" y="1007267"/>
                        <a:pt x="3598105" y="990791"/>
                        <a:pt x="3499251" y="976375"/>
                      </a:cubicBezTo>
                      <a:cubicBezTo>
                        <a:pt x="3400397" y="961959"/>
                        <a:pt x="3208867" y="980494"/>
                        <a:pt x="3116191" y="988732"/>
                      </a:cubicBezTo>
                      <a:cubicBezTo>
                        <a:pt x="3023515" y="996970"/>
                        <a:pt x="2986446" y="1015505"/>
                        <a:pt x="2943197" y="1025802"/>
                      </a:cubicBezTo>
                      <a:cubicBezTo>
                        <a:pt x="2899948" y="1036099"/>
                        <a:pt x="2878323" y="1043307"/>
                        <a:pt x="2856699" y="1050515"/>
                      </a:cubicBezTo>
                    </a:path>
                  </a:pathLst>
                </a:custGeom>
                <a:gradFill>
                  <a:gsLst>
                    <a:gs pos="41000">
                      <a:schemeClr val="bg2">
                        <a:lumMod val="75000"/>
                      </a:schemeClr>
                    </a:gs>
                    <a:gs pos="71000">
                      <a:schemeClr val="bg2">
                        <a:lumMod val="50000"/>
                      </a:schemeClr>
                    </a:gs>
                    <a:gs pos="4000">
                      <a:srgbClr val="BAB38D"/>
                    </a:gs>
                    <a:gs pos="100000">
                      <a:schemeClr val="bg2">
                        <a:lumMod val="50000"/>
                      </a:schemeClr>
                    </a:gs>
                  </a:gsLst>
                  <a:lin ang="5400000" scaled="1"/>
                </a:gradFill>
                <a:ln w="6350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4" name="Freeform 356">
                  <a:extLst>
                    <a:ext uri="{FF2B5EF4-FFF2-40B4-BE49-F238E27FC236}">
                      <a16:creationId xmlns:a16="http://schemas.microsoft.com/office/drawing/2014/main" id="{00DA6948-43EB-41A6-B96E-1C4B0C069107}"/>
                    </a:ext>
                  </a:extLst>
                </p:cNvPr>
                <p:cNvSpPr/>
                <p:nvPr/>
              </p:nvSpPr>
              <p:spPr>
                <a:xfrm>
                  <a:off x="7611762" y="4798877"/>
                  <a:ext cx="345989" cy="210064"/>
                </a:xfrm>
                <a:custGeom>
                  <a:avLst/>
                  <a:gdLst>
                    <a:gd name="connsiteX0" fmla="*/ 49427 w 345989"/>
                    <a:gd name="connsiteY0" fmla="*/ 197735 h 284788"/>
                    <a:gd name="connsiteX1" fmla="*/ 234779 w 345989"/>
                    <a:gd name="connsiteY1" fmla="*/ 284232 h 284788"/>
                    <a:gd name="connsiteX2" fmla="*/ 345989 w 345989"/>
                    <a:gd name="connsiteY2" fmla="*/ 160664 h 284788"/>
                    <a:gd name="connsiteX3" fmla="*/ 234779 w 345989"/>
                    <a:gd name="connsiteY3" fmla="*/ 27 h 284788"/>
                    <a:gd name="connsiteX4" fmla="*/ 0 w 345989"/>
                    <a:gd name="connsiteY4" fmla="*/ 173021 h 284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5989" h="284788">
                      <a:moveTo>
                        <a:pt x="49427" y="197735"/>
                      </a:moveTo>
                      <a:cubicBezTo>
                        <a:pt x="117389" y="244072"/>
                        <a:pt x="185352" y="290410"/>
                        <a:pt x="234779" y="284232"/>
                      </a:cubicBezTo>
                      <a:cubicBezTo>
                        <a:pt x="284206" y="278054"/>
                        <a:pt x="345989" y="208031"/>
                        <a:pt x="345989" y="160664"/>
                      </a:cubicBezTo>
                      <a:cubicBezTo>
                        <a:pt x="345989" y="113297"/>
                        <a:pt x="292444" y="-2032"/>
                        <a:pt x="234779" y="27"/>
                      </a:cubicBezTo>
                      <a:cubicBezTo>
                        <a:pt x="177114" y="2086"/>
                        <a:pt x="88557" y="87553"/>
                        <a:pt x="0" y="173021"/>
                      </a:cubicBezTo>
                    </a:path>
                  </a:pathLst>
                </a:custGeom>
                <a:grpFill/>
                <a:ln w="6350">
                  <a:solidFill>
                    <a:schemeClr val="bg2">
                      <a:lumMod val="75000"/>
                    </a:schemeClr>
                  </a:solidFill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99" name="Freeform 351">
                <a:extLst>
                  <a:ext uri="{FF2B5EF4-FFF2-40B4-BE49-F238E27FC236}">
                    <a16:creationId xmlns:a16="http://schemas.microsoft.com/office/drawing/2014/main" id="{7F8B6F95-EA44-4B8C-B656-61005F952B0C}"/>
                  </a:ext>
                </a:extLst>
              </p:cNvPr>
              <p:cNvSpPr/>
              <p:nvPr/>
            </p:nvSpPr>
            <p:spPr>
              <a:xfrm>
                <a:off x="8031892" y="1025611"/>
                <a:ext cx="494270" cy="778475"/>
              </a:xfrm>
              <a:custGeom>
                <a:avLst/>
                <a:gdLst>
                  <a:gd name="connsiteX0" fmla="*/ 0 w 494270"/>
                  <a:gd name="connsiteY0" fmla="*/ 0 h 778475"/>
                  <a:gd name="connsiteX1" fmla="*/ 247135 w 494270"/>
                  <a:gd name="connsiteY1" fmla="*/ 259492 h 778475"/>
                  <a:gd name="connsiteX2" fmla="*/ 358346 w 494270"/>
                  <a:gd name="connsiteY2" fmla="*/ 494270 h 778475"/>
                  <a:gd name="connsiteX3" fmla="*/ 494270 w 494270"/>
                  <a:gd name="connsiteY3" fmla="*/ 778475 h 778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4270" h="778475">
                    <a:moveTo>
                      <a:pt x="0" y="0"/>
                    </a:moveTo>
                    <a:cubicBezTo>
                      <a:pt x="93705" y="88557"/>
                      <a:pt x="187411" y="177114"/>
                      <a:pt x="247135" y="259492"/>
                    </a:cubicBezTo>
                    <a:cubicBezTo>
                      <a:pt x="306859" y="341870"/>
                      <a:pt x="358346" y="494270"/>
                      <a:pt x="358346" y="494270"/>
                    </a:cubicBezTo>
                    <a:lnTo>
                      <a:pt x="494270" y="778475"/>
                    </a:lnTo>
                  </a:path>
                </a:pathLst>
              </a:custGeom>
              <a:grpFill/>
              <a:ln w="6350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Freeform 352">
                <a:extLst>
                  <a:ext uri="{FF2B5EF4-FFF2-40B4-BE49-F238E27FC236}">
                    <a16:creationId xmlns:a16="http://schemas.microsoft.com/office/drawing/2014/main" id="{7963F19E-F07F-4FDA-B637-1808CE9BBB9D}"/>
                  </a:ext>
                </a:extLst>
              </p:cNvPr>
              <p:cNvSpPr/>
              <p:nvPr/>
            </p:nvSpPr>
            <p:spPr>
              <a:xfrm>
                <a:off x="7451124" y="1544595"/>
                <a:ext cx="842759" cy="469556"/>
              </a:xfrm>
              <a:custGeom>
                <a:avLst/>
                <a:gdLst>
                  <a:gd name="connsiteX0" fmla="*/ 753762 w 842759"/>
                  <a:gd name="connsiteY0" fmla="*/ 0 h 469556"/>
                  <a:gd name="connsiteX1" fmla="*/ 840260 w 842759"/>
                  <a:gd name="connsiteY1" fmla="*/ 197708 h 469556"/>
                  <a:gd name="connsiteX2" fmla="*/ 667265 w 842759"/>
                  <a:gd name="connsiteY2" fmla="*/ 259491 h 469556"/>
                  <a:gd name="connsiteX3" fmla="*/ 543698 w 842759"/>
                  <a:gd name="connsiteY3" fmla="*/ 111210 h 469556"/>
                  <a:gd name="connsiteX4" fmla="*/ 432487 w 842759"/>
                  <a:gd name="connsiteY4" fmla="*/ 123567 h 469556"/>
                  <a:gd name="connsiteX5" fmla="*/ 247135 w 842759"/>
                  <a:gd name="connsiteY5" fmla="*/ 172994 h 469556"/>
                  <a:gd name="connsiteX6" fmla="*/ 61784 w 842759"/>
                  <a:gd name="connsiteY6" fmla="*/ 296562 h 469556"/>
                  <a:gd name="connsiteX7" fmla="*/ 0 w 842759"/>
                  <a:gd name="connsiteY7" fmla="*/ 469556 h 469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42759" h="469556">
                    <a:moveTo>
                      <a:pt x="753762" y="0"/>
                    </a:moveTo>
                    <a:cubicBezTo>
                      <a:pt x="804219" y="77230"/>
                      <a:pt x="854676" y="154460"/>
                      <a:pt x="840260" y="197708"/>
                    </a:cubicBezTo>
                    <a:cubicBezTo>
                      <a:pt x="825844" y="240956"/>
                      <a:pt x="716692" y="273907"/>
                      <a:pt x="667265" y="259491"/>
                    </a:cubicBezTo>
                    <a:cubicBezTo>
                      <a:pt x="617838" y="245075"/>
                      <a:pt x="582828" y="133864"/>
                      <a:pt x="543698" y="111210"/>
                    </a:cubicBezTo>
                    <a:cubicBezTo>
                      <a:pt x="504568" y="88556"/>
                      <a:pt x="481914" y="113270"/>
                      <a:pt x="432487" y="123567"/>
                    </a:cubicBezTo>
                    <a:cubicBezTo>
                      <a:pt x="383060" y="133864"/>
                      <a:pt x="308919" y="144162"/>
                      <a:pt x="247135" y="172994"/>
                    </a:cubicBezTo>
                    <a:cubicBezTo>
                      <a:pt x="185351" y="201827"/>
                      <a:pt x="102973" y="247135"/>
                      <a:pt x="61784" y="296562"/>
                    </a:cubicBezTo>
                    <a:cubicBezTo>
                      <a:pt x="20595" y="345989"/>
                      <a:pt x="10297" y="407772"/>
                      <a:pt x="0" y="469556"/>
                    </a:cubicBezTo>
                  </a:path>
                </a:pathLst>
              </a:custGeom>
              <a:grpFill/>
              <a:ln w="6350">
                <a:solidFill>
                  <a:schemeClr val="bg2">
                    <a:lumMod val="50000"/>
                  </a:schemeClr>
                </a:solidFill>
              </a:ln>
              <a:effectLst>
                <a:outerShdw blurRad="203200" dist="50800" dir="2700000" algn="tl" rotWithShape="0">
                  <a:prstClr val="black">
                    <a:alpha val="89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1" name="Freeform 353">
                <a:extLst>
                  <a:ext uri="{FF2B5EF4-FFF2-40B4-BE49-F238E27FC236}">
                    <a16:creationId xmlns:a16="http://schemas.microsoft.com/office/drawing/2014/main" id="{6B150152-9318-4FAD-8B49-25351E44BB02}"/>
                  </a:ext>
                </a:extLst>
              </p:cNvPr>
              <p:cNvSpPr/>
              <p:nvPr/>
            </p:nvSpPr>
            <p:spPr>
              <a:xfrm>
                <a:off x="7154562" y="963827"/>
                <a:ext cx="630195" cy="328298"/>
              </a:xfrm>
              <a:custGeom>
                <a:avLst/>
                <a:gdLst>
                  <a:gd name="connsiteX0" fmla="*/ 630195 w 630195"/>
                  <a:gd name="connsiteY0" fmla="*/ 0 h 328298"/>
                  <a:gd name="connsiteX1" fmla="*/ 358346 w 630195"/>
                  <a:gd name="connsiteY1" fmla="*/ 185351 h 328298"/>
                  <a:gd name="connsiteX2" fmla="*/ 284206 w 630195"/>
                  <a:gd name="connsiteY2" fmla="*/ 321276 h 328298"/>
                  <a:gd name="connsiteX3" fmla="*/ 0 w 630195"/>
                  <a:gd name="connsiteY3" fmla="*/ 296562 h 328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0195" h="328298">
                    <a:moveTo>
                      <a:pt x="630195" y="0"/>
                    </a:moveTo>
                    <a:cubicBezTo>
                      <a:pt x="523103" y="65902"/>
                      <a:pt x="416011" y="131805"/>
                      <a:pt x="358346" y="185351"/>
                    </a:cubicBezTo>
                    <a:cubicBezTo>
                      <a:pt x="300681" y="238897"/>
                      <a:pt x="343930" y="302741"/>
                      <a:pt x="284206" y="321276"/>
                    </a:cubicBezTo>
                    <a:cubicBezTo>
                      <a:pt x="224482" y="339811"/>
                      <a:pt x="112241" y="318186"/>
                      <a:pt x="0" y="296562"/>
                    </a:cubicBezTo>
                  </a:path>
                </a:pathLst>
              </a:custGeom>
              <a:grpFill/>
              <a:ln w="6350">
                <a:solidFill>
                  <a:schemeClr val="bg2">
                    <a:lumMod val="75000"/>
                  </a:schemeClr>
                </a:solidFill>
              </a:ln>
              <a:effectLst>
                <a:outerShdw blurRad="88900" dist="50800" sx="104000" sy="104000" algn="l" rotWithShape="0">
                  <a:prstClr val="black">
                    <a:alpha val="41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Freeform 354">
                <a:extLst>
                  <a:ext uri="{FF2B5EF4-FFF2-40B4-BE49-F238E27FC236}">
                    <a16:creationId xmlns:a16="http://schemas.microsoft.com/office/drawing/2014/main" id="{ABE11D77-862D-4903-BB87-3F0428233081}"/>
                  </a:ext>
                </a:extLst>
              </p:cNvPr>
              <p:cNvSpPr/>
              <p:nvPr/>
            </p:nvSpPr>
            <p:spPr>
              <a:xfrm>
                <a:off x="7500551" y="1259318"/>
                <a:ext cx="358346" cy="75212"/>
              </a:xfrm>
              <a:custGeom>
                <a:avLst/>
                <a:gdLst>
                  <a:gd name="connsiteX0" fmla="*/ 0 w 358346"/>
                  <a:gd name="connsiteY0" fmla="*/ 38141 h 75212"/>
                  <a:gd name="connsiteX1" fmla="*/ 111211 w 358346"/>
                  <a:gd name="connsiteY1" fmla="*/ 1071 h 75212"/>
                  <a:gd name="connsiteX2" fmla="*/ 358346 w 358346"/>
                  <a:gd name="connsiteY2" fmla="*/ 75212 h 7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8346" h="75212">
                    <a:moveTo>
                      <a:pt x="0" y="38141"/>
                    </a:moveTo>
                    <a:cubicBezTo>
                      <a:pt x="25743" y="16517"/>
                      <a:pt x="51487" y="-5107"/>
                      <a:pt x="111211" y="1071"/>
                    </a:cubicBezTo>
                    <a:cubicBezTo>
                      <a:pt x="170935" y="7249"/>
                      <a:pt x="264640" y="41230"/>
                      <a:pt x="358346" y="75212"/>
                    </a:cubicBezTo>
                  </a:path>
                </a:pathLst>
              </a:custGeom>
              <a:grpFill/>
              <a:ln w="6350">
                <a:solidFill>
                  <a:schemeClr val="bg2">
                    <a:lumMod val="75000"/>
                  </a:schemeClr>
                </a:solidFill>
              </a:ln>
              <a:effectLst>
                <a:outerShdw blurRad="88900" dist="50800" sx="104000" sy="104000" algn="l" rotWithShape="0">
                  <a:prstClr val="black">
                    <a:alpha val="41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sp useBgFill="1">
        <p:nvSpPr>
          <p:cNvPr id="14" name="trigger hand Rectangle 13">
            <a:hlinkHover r:id="" action="ppaction://noaction">
              <a:snd r:embed="rId12" name="chimes.wav"/>
            </a:hlinkHover>
            <a:extLst>
              <a:ext uri="{FF2B5EF4-FFF2-40B4-BE49-F238E27FC236}">
                <a16:creationId xmlns:a16="http://schemas.microsoft.com/office/drawing/2014/main" id="{DC009079-8609-4FB6-AE68-4E8BEE89D1DB}"/>
              </a:ext>
            </a:extLst>
          </p:cNvPr>
          <p:cNvSpPr/>
          <p:nvPr/>
        </p:nvSpPr>
        <p:spPr>
          <a:xfrm>
            <a:off x="7530886" y="4550921"/>
            <a:ext cx="618813" cy="75297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" name="BIG TEXT SCROLL 1 Vertical Scroll 411">
            <a:extLst>
              <a:ext uri="{FF2B5EF4-FFF2-40B4-BE49-F238E27FC236}">
                <a16:creationId xmlns:a16="http://schemas.microsoft.com/office/drawing/2014/main" id="{6C089CF0-FFCC-47D2-9AE6-41EEA757194B}"/>
              </a:ext>
            </a:extLst>
          </p:cNvPr>
          <p:cNvSpPr/>
          <p:nvPr/>
        </p:nvSpPr>
        <p:spPr>
          <a:xfrm rot="436270">
            <a:off x="8077810" y="1294609"/>
            <a:ext cx="1929160" cy="2469154"/>
          </a:xfrm>
          <a:prstGeom prst="verticalScroll">
            <a:avLst>
              <a:gd name="adj" fmla="val 5654"/>
            </a:avLst>
          </a:prstGeom>
          <a:solidFill>
            <a:srgbClr val="FFCC99"/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" rIns="54000" rtlCol="0" anchor="ctr"/>
          <a:lstStyle/>
          <a:p>
            <a:pPr algn="ctr"/>
            <a:endParaRPr lang="en-GB" sz="1050" b="1" dirty="0">
              <a:solidFill>
                <a:srgbClr val="5E5642"/>
              </a:solidFill>
              <a:latin typeface="Comic Sans MS" panose="030F0702030302020204" pitchFamily="66" charset="0"/>
            </a:endParaRPr>
          </a:p>
          <a:p>
            <a:pPr algn="ctr"/>
            <a:r>
              <a:rPr lang="en-GB" sz="1050" b="1" dirty="0">
                <a:solidFill>
                  <a:srgbClr val="5E5642"/>
                </a:solidFill>
                <a:latin typeface="Comic Sans MS" panose="030F0702030302020204" pitchFamily="66" charset="0"/>
              </a:rPr>
              <a:t>WITHIN EACH WALL IS A HIDDEN KEY </a:t>
            </a:r>
          </a:p>
          <a:p>
            <a:pPr algn="ctr"/>
            <a:r>
              <a:rPr lang="en-GB" sz="1050" b="1" dirty="0">
                <a:solidFill>
                  <a:srgbClr val="5E5642"/>
                </a:solidFill>
                <a:latin typeface="Comic Sans MS" panose="030F0702030302020204" pitchFamily="66" charset="0"/>
              </a:rPr>
              <a:t>YOU MUST FIND WHERE THEY ARE CONCEALED</a:t>
            </a:r>
          </a:p>
          <a:p>
            <a:pPr algn="ctr"/>
            <a:endParaRPr lang="en-GB" sz="1050" b="1" dirty="0">
              <a:solidFill>
                <a:srgbClr val="5E5642"/>
              </a:solidFill>
              <a:latin typeface="Comic Sans MS" panose="030F0702030302020204" pitchFamily="66" charset="0"/>
            </a:endParaRPr>
          </a:p>
          <a:p>
            <a:pPr algn="ctr"/>
            <a:r>
              <a:rPr lang="en-GB" sz="1050" b="1" dirty="0">
                <a:solidFill>
                  <a:srgbClr val="5E5642"/>
                </a:solidFill>
                <a:latin typeface="Comic Sans MS" panose="030F0702030302020204" pitchFamily="66" charset="0"/>
              </a:rPr>
              <a:t>SEARCH UNTIL YOU HEAR THE CHIMES  THEN CLICK, AND THEY’LL BE REVEALED</a:t>
            </a:r>
          </a:p>
          <a:p>
            <a:pPr algn="ctr"/>
            <a:endParaRPr lang="en-GB" sz="1050" b="1" dirty="0">
              <a:solidFill>
                <a:srgbClr val="5E5642"/>
              </a:solidFill>
              <a:latin typeface="Comic Sans MS" panose="030F0702030302020204" pitchFamily="66" charset="0"/>
            </a:endParaRPr>
          </a:p>
          <a:p>
            <a:pPr algn="ctr"/>
            <a:r>
              <a:rPr lang="en-GB" sz="900" b="1" dirty="0">
                <a:solidFill>
                  <a:srgbClr val="5E5642"/>
                </a:solidFill>
                <a:latin typeface="Comic Sans MS" panose="030F0702030302020204" pitchFamily="66" charset="0"/>
              </a:rPr>
              <a:t>(Click me to remove me)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A9B0F0FB-3091-4702-A81F-EB2C59CFB0E6}"/>
              </a:ext>
            </a:extLst>
          </p:cNvPr>
          <p:cNvSpPr/>
          <p:nvPr/>
        </p:nvSpPr>
        <p:spPr>
          <a:xfrm>
            <a:off x="1236873" y="2976917"/>
            <a:ext cx="1499554" cy="3429226"/>
          </a:xfrm>
          <a:prstGeom prst="rect">
            <a:avLst/>
          </a:prstGeom>
          <a:solidFill>
            <a:srgbClr val="BFBFB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5" name="Rectangle 104">
            <a:extLst>
              <a:ext uri="{FF2B5EF4-FFF2-40B4-BE49-F238E27FC236}">
                <a16:creationId xmlns:a16="http://schemas.microsoft.com/office/drawing/2014/main" id="{26885663-5486-4A17-9A20-AB1AEE3F8D5F}"/>
              </a:ext>
            </a:extLst>
          </p:cNvPr>
          <p:cNvSpPr/>
          <p:nvPr/>
        </p:nvSpPr>
        <p:spPr>
          <a:xfrm>
            <a:off x="9835146" y="3028701"/>
            <a:ext cx="1139827" cy="3429226"/>
          </a:xfrm>
          <a:prstGeom prst="rect">
            <a:avLst/>
          </a:prstGeom>
          <a:solidFill>
            <a:srgbClr val="BFBFB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6" name="Rectangle 105">
            <a:extLst>
              <a:ext uri="{FF2B5EF4-FFF2-40B4-BE49-F238E27FC236}">
                <a16:creationId xmlns:a16="http://schemas.microsoft.com/office/drawing/2014/main" id="{5CBDDBFE-09D9-4AB2-A079-45CEEF7ECB97}"/>
              </a:ext>
            </a:extLst>
          </p:cNvPr>
          <p:cNvSpPr/>
          <p:nvPr/>
        </p:nvSpPr>
        <p:spPr>
          <a:xfrm>
            <a:off x="5299717" y="3147374"/>
            <a:ext cx="1505023" cy="2847584"/>
          </a:xfrm>
          <a:prstGeom prst="rect">
            <a:avLst/>
          </a:prstGeom>
          <a:solidFill>
            <a:srgbClr val="BFBFB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52172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000">
        <p:fad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seq concurrent="1" nextAc="seek">
              <p:cTn id="9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" fill="hold">
                      <p:stCondLst>
                        <p:cond delay="0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xit" presetSubtype="0" fill="remove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0" presetClass="entr" presetSubtype="0" fill="remove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xit" presetSubtype="0" fill="remove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0" presetClass="entr" presetSubtype="0" fill="remove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41" restart="whenNotActive" fill="hold" evtFilter="cancelBubble" nodeType="interactiveSeq">
                <p:stCondLst>
                  <p:cond evt="onClick" delay="0">
                    <p:tgtEl>
                      <p:spTgt spid="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" fill="hold">
                      <p:stCondLst>
                        <p:cond delay="0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xit" presetSubtype="0" fill="remove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0" presetClass="entr" presetSubtype="0" fill="remove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2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2" presetClass="exit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54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7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>
                      <p:stCondLst>
                        <p:cond delay="0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xit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63" dur="2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6" dur="2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68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9" fill="hold">
                      <p:stCondLst>
                        <p:cond delay="0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xit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72" dur="2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5" dur="2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77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" fill="hold">
                      <p:stCondLst>
                        <p:cond delay="0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3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0" presetClass="path" presetSubtype="0" accel="6000" decel="31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3.7037E-6 L 8.33333E-7 0.00023 C -0.00274 -0.00116 -0.00534 -0.00186 -0.00794 -0.00324 C -0.00977 -0.00417 -0.01146 -0.00602 -0.01328 -0.00625 L -0.02474 -0.00787 C -0.03737 -0.01227 -0.0306 -0.01065 -0.04505 -0.0125 C -0.04922 -0.01204 -0.05339 -0.01227 -0.05742 -0.01111 C -0.06068 -0.01019 -0.06133 -0.00649 -0.06354 -0.00324 C -0.0655 -0.00047 -0.06758 0.00115 -0.06979 0.00301 C -0.07422 0.01342 -0.07135 0.0074 -0.07865 0.02037 L -0.08125 0.025 L -0.08477 0.03125 C -0.08503 0.03287 -0.08529 0.03449 -0.08568 0.03611 C -0.08633 0.03842 -0.08945 0.04537 -0.0901 0.04699 C -0.0931 0.05463 -0.09037 0.04907 -0.09453 0.05648 C -0.09505 0.06064 -0.09518 0.06504 -0.09622 0.06898 C -0.09727 0.07268 -0.09831 0.07569 -0.09883 0.07986 C -0.09922 0.0831 -0.09935 0.08611 -0.09974 0.08935 C -0.1 0.09097 -0.10039 0.09236 -0.10065 0.09398 C -0.10104 0.09652 -0.10117 0.0993 -0.10156 0.10185 C -0.10182 0.1081 -0.10208 0.11435 -0.10247 0.1206 C -0.10274 0.12801 -0.103 0.13541 -0.10326 0.14259 C -0.10352 0.14745 -0.10391 0.15208 -0.10417 0.15671 C -0.10443 0.16203 -0.10456 0.16736 -0.10508 0.17245 C -0.10638 0.18588 -0.10638 0.18125 -0.10768 0.18958 C -0.10807 0.19166 -0.1082 0.19398 -0.10859 0.19606 C -0.11003 0.20509 -0.10899 0.19583 -0.11042 0.20694 C -0.11081 0.21018 -0.1112 0.2162 -0.11211 0.21944 C -0.11263 0.22129 -0.11341 0.22245 -0.11393 0.2243 C -0.11432 0.22569 -0.11419 0.22754 -0.11471 0.22893 C -0.11576 0.23101 -0.11706 0.23217 -0.11836 0.23356 C -0.12383 0.24051 -0.12188 0.23889 -0.12617 0.24143 C -0.12982 0.24097 -0.13333 0.24097 -0.13685 0.23981 C -0.14154 0.23842 -0.13945 0.2368 -0.14206 0.23194 C -0.1431 0.23009 -0.14453 0.22893 -0.1457 0.22731 C -0.14688 0.2243 -0.14779 0.22083 -0.14922 0.21782 C -0.15026 0.21551 -0.15182 0.21412 -0.15274 0.21157 C -0.15703 0.2 -0.15143 0.21435 -0.15716 0.20231 C -0.15781 0.20069 -0.15807 0.19884 -0.15885 0.19745 C -0.1599 0.1956 -0.16146 0.1949 -0.16237 0.19282 C -0.16445 0.18842 -0.16628 0.18379 -0.16771 0.1787 C -0.16979 0.17106 -0.16849 0.17407 -0.17122 0.16921 C -0.17318 0.15578 -0.17083 0.17037 -0.17383 0.15671 C -0.17461 0.1537 -0.17487 0.15023 -0.17565 0.14745 C -0.17708 0.14213 -0.17865 0.13703 -0.18008 0.13171 C -0.18281 0.12106 -0.17865 0.13287 -0.18268 0.12222 C -0.1832 0.11875 -0.18451 0.10879 -0.18529 0.10648 L -0.18711 0.10185 C -0.1875 0.0993 -0.18815 0.09375 -0.18893 0.09097 C -0.18997 0.08657 -0.19141 0.08264 -0.19245 0.07824 C -0.19297 0.07569 -0.19362 0.07314 -0.19414 0.0706 C -0.19453 0.06851 -0.19518 0.0618 -0.19596 0.05949 C -0.19701 0.05625 -0.19831 0.05324 -0.19948 0.05023 C -0.2 0.04861 -0.20052 0.04676 -0.20117 0.04537 L -0.20833 0.03287 C -0.20951 0.03078 -0.21042 0.02801 -0.21185 0.02662 C -0.21328 0.025 -0.21484 0.02361 -0.21628 0.02199 C -0.21719 0.0206 -0.21784 0.01828 -0.21888 0.01713 C -0.22044 0.01551 -0.22266 0.01597 -0.22422 0.01412 C -0.225 0.01296 -0.22578 0.01134 -0.22682 0.01088 C -0.22943 0.00972 -0.23216 0.00995 -0.23477 0.00926 C -0.23659 0.00902 -0.23828 0.00833 -0.2401 0.00787 C -0.24388 0.00833 -0.24779 0.00833 -0.25156 0.00926 C -0.25365 0.00995 -0.2556 0.01157 -0.25768 0.0125 C -0.25885 0.01296 -0.26003 0.01342 -0.2612 0.01412 C -0.26524 0.01875 -0.26315 0.01574 -0.26745 0.02338 C -0.26823 0.025 -0.2694 0.02639 -0.27005 0.02824 L -0.27539 0.04236 C -0.27565 0.04583 -0.27565 0.04976 -0.27617 0.05324 C -0.27656 0.05509 -0.27747 0.05625 -0.278 0.05787 C -0.27839 0.05949 -0.27852 0.06111 -0.27891 0.06273 C -0.28281 0.08194 -0.28034 0.06898 -0.28242 0.07986 C -0.28268 0.08518 -0.28281 0.09051 -0.28333 0.0956 C -0.28372 0.09976 -0.28464 0.10393 -0.28503 0.1081 C -0.28646 0.12083 -0.28685 0.12731 -0.28776 0.13958 C -0.28802 0.15162 -0.28828 0.16365 -0.28854 0.17569 C -0.28893 0.19027 -0.28893 0.20486 -0.28945 0.21944 C -0.28958 0.22268 -0.28997 0.22569 -0.29037 0.22893 C -0.29089 0.23449 -0.29219 0.2449 -0.29297 0.2493 C -0.29453 0.25764 -0.29544 0.26342 -0.29831 0.27129 C -0.30221 0.28194 -0.29727 0.26898 -0.30365 0.28379 C -0.30417 0.28541 -0.30456 0.28726 -0.30534 0.28842 C -0.3069 0.29097 -0.31068 0.29467 -0.31068 0.2949 C -0.31276 0.29421 -0.31484 0.29421 -0.3168 0.29328 C -0.32044 0.29143 -0.32031 0.28958 -0.32305 0.28541 C -0.32435 0.2831 -0.32604 0.28125 -0.32734 0.27916 C -0.33281 0.2706 -0.32734 0.27777 -0.33268 0.27129 C -0.34141 0.25069 -0.33021 0.27569 -0.33802 0.2618 C -0.33906 0.25995 -0.33971 0.25764 -0.34063 0.25555 C -0.34141 0.25393 -0.34245 0.25231 -0.34323 0.25092 C -0.34505 0.24166 -0.34375 0.24768 -0.34766 0.23356 C -0.34831 0.23148 -0.34909 0.22963 -0.34948 0.22731 C -0.35143 0.21342 -0.34948 0.21782 -0.353 0.21157 C -0.35326 0.20856 -0.35352 0.20532 -0.35391 0.20231 C -0.3543 0.19861 -0.35508 0.1949 -0.3556 0.1912 C -0.35729 0.18032 -0.35573 0.18935 -0.35742 0.18032 C -0.35768 0.17569 -0.35781 0.17083 -0.35833 0.1662 C -0.35859 0.16296 -0.35951 0.15995 -0.36003 0.15671 L -0.36094 0.15208 C -0.36198 0.13865 -0.36198 0.13819 -0.36354 0.12222 C -0.3638 0.11967 -0.36406 0.11689 -0.36445 0.11435 C -0.36471 0.11273 -0.3651 0.11134 -0.36537 0.10972 C -0.36576 0.10671 -0.36589 0.10347 -0.36628 0.10023 C -0.36667 0.09652 -0.36745 0.09305 -0.36797 0.08935 C -0.36862 0.08518 -0.36875 0.08078 -0.36979 0.07685 C -0.37057 0.07314 -0.37162 0.06944 -0.3724 0.06574 C -0.37526 0.05277 -0.37031 0.07199 -0.375 0.05324 C -0.37552 0.05115 -0.37604 0.04884 -0.37682 0.04699 C -0.37813 0.04398 -0.37995 0.04213 -0.38125 0.03912 C -0.38216 0.03703 -0.38281 0.03449 -0.38385 0.03287 C -0.38542 0.03032 -0.38711 0.02754 -0.38919 0.02662 L -0.39622 0.02338 C -0.40625 0.025 -0.41628 0.02615 -0.42617 0.02824 C -0.42865 0.0287 -0.43099 0.03009 -0.43333 0.03125 C -0.43594 0.03264 -0.44128 0.03611 -0.44128 0.03634 C -0.45768 0.05555 -0.44258 0.03703 -0.45352 0.05162 C -0.45677 0.05601 -0.45703 0.05486 -0.46068 0.06111 C -0.46133 0.0625 -0.46172 0.06435 -0.46237 0.06574 C -0.46354 0.06805 -0.46497 0.06967 -0.46589 0.07199 C -0.46706 0.075 -0.46758 0.07847 -0.46862 0.08148 C -0.46992 0.08541 -0.47149 0.08889 -0.47305 0.09236 C -0.47539 0.10509 -0.47162 0.08588 -0.47734 0.1081 C -0.47852 0.11226 -0.47917 0.11643 -0.48008 0.1206 C -0.48086 0.1243 -0.48177 0.12801 -0.48268 0.13171 C -0.4832 0.13379 -0.48399 0.13588 -0.48451 0.13796 C -0.48516 0.14097 -0.48555 0.14421 -0.4862 0.14745 C -0.48724 0.15162 -0.48906 0.15532 -0.48971 0.15995 C -0.49037 0.16412 -0.49063 0.16828 -0.49154 0.17245 C -0.49193 0.1743 -0.49284 0.17546 -0.49323 0.17708 C -0.49453 0.18171 -0.4957 0.18657 -0.49675 0.1912 C -0.50794 0.24166 -0.49518 0.19143 -0.5056 0.22569 C -0.51003 0.24051 -0.50391 0.22685 -0.51094 0.24467 C -0.51784 0.26226 -0.5082 0.23009 -0.51706 0.25879 C -0.51758 0.26018 -0.51758 0.26203 -0.51797 0.26342 C -0.5224 0.27777 -0.51992 0.26828 -0.52422 0.27754 C -0.5263 0.28217 -0.528 0.2875 -0.53034 0.29166 C -0.5332 0.29676 -0.53971 0.30393 -0.54362 0.3074 C -0.5444 0.3081 -0.54531 0.30833 -0.54622 0.30879 C -0.5474 0.30972 -0.54857 0.31111 -0.54974 0.31203 C -0.55117 0.31319 -0.55274 0.31412 -0.55417 0.31527 C -0.56224 0.31342 -0.5599 0.31458 -0.56745 0.31041 C -0.56914 0.30949 -0.57109 0.30879 -0.57266 0.3074 C -0.57552 0.30463 -0.57787 0.30092 -0.58047 0.29791 L -0.58503 0.29328 C -0.59323 0.27129 -0.5793 0.30787 -0.58945 0.28379 C -0.59037 0.28125 -0.59115 0.27847 -0.59193 0.27592 C -0.59323 0.27268 -0.5944 0.2699 -0.59544 0.26643 C -0.60404 0.24004 -0.59701 0.26134 -0.60182 0.23981 C -0.60234 0.23657 -0.60378 0.23379 -0.6043 0.23055 C -0.60612 0.22222 -0.60768 0.21389 -0.60885 0.20532 C -0.60912 0.20324 -0.60938 0.20115 -0.60964 0.19907 C -0.61445 0.15254 -0.60872 0.20231 -0.61328 0.16782 C -0.61471 0.15532 -0.61341 0.16412 -0.61497 0.15509 C -0.61654 0.13171 -0.61497 0.15046 -0.61771 0.12685 C -0.6181 0.12384 -0.61823 0.1206 -0.61862 0.11759 C -0.61901 0.11342 -0.61979 0.10926 -0.62031 0.10509 C -0.62057 0.10231 -0.62057 0.09976 -0.62109 0.09722 C -0.62162 0.0949 -0.6224 0.09305 -0.62292 0.09097 C -0.62357 0.08657 -0.62396 0.08217 -0.62565 0.07824 C -0.62721 0.07476 -0.62917 0.07222 -0.63073 0.06898 C -0.63477 0.06088 -0.62969 0.06666 -0.63607 0.06111 C -0.63685 0.05949 -0.63711 0.05764 -0.63802 0.05648 C -0.64245 0.05023 -0.64518 0.04953 -0.65026 0.04699 C -0.65261 0.04583 -0.65508 0.0449 -0.65742 0.04375 C -0.66758 0.04537 -0.678 0.04583 -0.68763 0.04861 C -0.6888 0.04861 -0.70039 0.05532 -0.70326 0.05787 C -0.70482 0.05926 -0.7056 0.06088 -0.70703 0.06273 C -0.70872 0.06389 -0.70938 0.06597 -0.71029 0.06736 C -0.71198 0.07106 -0.71511 0.07453 -0.7168 0.07824 C -0.72031 0.08333 -0.72617 0.09768 -0.72643 0.09884 C -0.728 0.10185 -0.72878 0.10509 -0.72969 0.1081 C -0.73021 0.11088 -0.73099 0.11319 -0.73242 0.11597 C -0.73281 0.11736 -0.73281 0.11921 -0.7332 0.1206 C -0.73372 0.12245 -0.73464 0.12361 -0.73503 0.12546 C -0.73828 0.13842 -0.7349 0.13148 -0.73854 0.13796 C -0.73919 0.14143 -0.74011 0.14745 -0.7405 0.15046 C -0.74219 0.1537 -0.74375 0.15648 -0.74479 0.15995 C -0.74505 0.16226 -0.74505 0.16527 -0.74583 0.16782 C -0.75026 0.18194 -0.7474 0.16828 -0.75026 0.17708 C -0.75195 0.17963 -0.75247 0.18264 -0.75352 0.18495 C -0.7543 0.1868 -0.75495 0.18796 -0.7556 0.18958 C -0.75872 0.19514 -0.75742 0.19514 -0.76003 0.20069 C -0.76172 0.20254 -0.76302 0.2037 -0.76419 0.20532 C -0.76836 0.2118 -0.76484 0.20902 -0.7694 0.21157 C -0.76979 0.21273 -0.77044 0.21412 -0.77214 0.21481 C -0.77474 0.21643 -0.78073 0.21782 -0.78073 0.21805 C -0.78412 0.21736 -0.7875 0.21805 -0.79063 0.21643 C -0.79271 0.21527 -0.7944 0.21273 -0.79596 0.21018 C -0.79649 0.20902 -0.79714 0.2081 -0.79766 0.20694 C -0.80951 0.17893 -0.79427 0.21365 -0.80391 0.18958 C -0.8043 0.18842 -0.80508 0.1875 -0.8056 0.18657 C -0.80625 0.18402 -0.80677 0.18125 -0.80742 0.1787 C -0.80768 0.17708 -0.80781 0.17546 -0.8082 0.17407 C -0.80899 0.17176 -0.81029 0.17014 -0.81094 0.16782 C -0.81198 0.16365 -0.81263 0.15926 -0.81354 0.15509 C -0.81445 0.15139 -0.81537 0.14791 -0.81615 0.14421 C -0.82136 0.1206 -0.81563 0.14606 -0.81888 0.12847 C -0.8194 0.12592 -0.82005 0.12338 -0.82057 0.1206 C -0.82122 0.11759 -0.82162 0.11435 -0.8224 0.11134 C -0.82279 0.10949 -0.8237 0.10833 -0.82409 0.10648 C -0.82461 0.10509 -0.82461 0.10324 -0.825 0.10185 C -0.82552 0.10023 -0.8263 0.09884 -0.82682 0.09722 C -0.82747 0.09514 -0.82787 0.09282 -0.82852 0.09097 C -0.82904 0.08958 -0.82982 0.08889 -0.83034 0.08773 C -0.83099 0.08588 -0.83138 0.08333 -0.83203 0.08148 C -0.83281 0.07963 -0.83399 0.07847 -0.83477 0.07685 C -0.83542 0.07523 -0.83581 0.07338 -0.83646 0.07199 C -0.83841 0.06828 -0.84102 0.06551 -0.84271 0.06111 C -0.84479 0.05532 -0.84609 0.05139 -0.84974 0.04699 C -0.85065 0.04583 -0.85169 0.04514 -0.85234 0.04375 C -0.85339 0.04189 -0.85404 0.03935 -0.85508 0.0375 C -0.85612 0.03564 -0.86003 0.03217 -0.8612 0.03125 C -0.86211 0.03055 -0.86302 0.03055 -0.8638 0.02963 C -0.86484 0.02893 -0.8655 0.02731 -0.86654 0.02662 C -0.86758 0.02569 -0.86888 0.02569 -0.87005 0.025 C -0.87721 0.02129 -0.8668 0.0243 -0.88242 0.02199 C -0.89089 0.01805 -0.88203 0.02176 -0.89909 0.01875 C -0.91185 0.01666 -0.89636 0.01713 -0.91055 0.01713 " pathEditMode="relative" rAng="0" ptsTypes="AAAAAAAAAAAAAAAAAAAAAAAAAAAAAAAAAAAAAAAAAAAAAAAAAAAAAAAAAAAAAAAAAAAAAAAAAAAAAAAAAAAAAAAAAAAAAAAAAAAAAAAAAAAAAAAAAAAAAAAAAAAAAAAAAAAAAAAAAAAAAAAAAAAAAAAAAAAAAAAAAAAAAAAAAAAAAAAAAAAAAAAAAAAAAAAAAAAAAAAAAAAAAAAAAAAAAAAAAA">
                                      <p:cBhvr>
                                        <p:cTn id="98" dur="5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5534" y="1513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at screec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seq concurrent="1" nextAc="seek">
              <p:cTn id="99" restart="whenNotActive" fill="hold" evtFilter="cancelBubble" nodeType="interactiveSeq">
                <p:stCondLst>
                  <p:cond evt="onClick" delay="0">
                    <p:tgtEl>
                      <p:spTgt spid="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0" fill="hold">
                      <p:stCondLst>
                        <p:cond delay="0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69 -0.0125 L -0.0069 -0.01227 L 0.0806 -0.01088 C 0.08346 -0.01065 0.0862 -0.00949 0.08919 -0.00903 C 0.09557 -0.00834 0.10195 -0.00811 0.10846 -0.00741 C 0.11862 -0.00649 0.12878 -0.0044 0.13919 -0.00394 L 0.20078 -0.00232 C 0.23607 0.00301 0.21315 0.00023 0.28633 -0.00232 C 0.30586 -0.00301 0.30768 -0.00348 0.32383 -0.00579 C 0.33359 -0.00926 0.32591 -0.00695 0.3431 -0.00903 L 0.35456 -0.01088 L 0.42461 -0.00903 C 0.42917 -0.00903 0.43359 -0.00834 0.43815 -0.00741 C 0.43919 -0.00718 0.43997 -0.00602 0.44102 -0.00579 C 0.44284 -0.0051 0.44479 -0.00486 0.44688 -0.00394 C 0.45612 -0.00047 0.44102 -0.0044 0.45456 -0.0007 C 0.45716 3.7037E-6 0.45977 0.00046 0.46224 0.00115 C 0.46667 0.00208 0.47122 0.00393 0.47565 0.00439 L 0.49206 0.00625 C 0.50208 0.00972 0.49557 0.00787 0.51328 0.00949 L 0.53151 0.01134 L 0.57578 0.00949 C 0.57865 0.00949 0.58138 0.00833 0.58438 0.00787 C 0.60156 0.00509 0.59011 0.00764 0.60261 0.00439 L 0.60938 0.00115 C 0.61029 0.00046 0.61133 -0.00024 0.61211 -0.0007 C 0.61615 -0.00209 0.61979 -0.00278 0.62383 -0.00394 C 0.62695 -0.00602 0.62982 -0.00764 0.63346 -0.00903 C 0.63516 -0.00996 0.63724 -0.01019 0.63919 -0.01088 C 0.6418 -0.01181 0.64688 -0.01412 0.64688 -0.01389 C 0.64701 -0.01412 0.66732 -0.0125 0.67096 -0.01088 C 0.67201 -0.01042 0.67266 -0.00834 0.6737 -0.00741 C 0.67513 -0.00625 0.68125 -0.00463 0.68242 -0.00394 C 0.68438 -0.00301 0.68633 -0.00186 0.68828 -0.0007 C 0.68906 3.7037E-6 0.69011 0.00092 0.69102 0.00115 L 0.69779 0.00277 C 0.69883 0.00324 0.69974 0.00416 0.70078 0.00439 C 0.70417 0.00578 0.71315 0.0074 0.71615 0.00787 C 0.71771 0.00856 0.72318 0.01111 0.72474 0.01134 C 0.73516 0.01226 0.74596 0.0125 0.75651 0.01296 C 0.76003 0.01365 0.76341 0.01481 0.76693 0.01481 C 0.79362 0.01481 0.79505 0.01412 0.81406 0.01134 C 0.82643 0.00764 0.81237 0.01157 0.82852 0.00787 C 0.85091 0.00277 0.8332 0.00578 0.85261 0.00277 L 0.88724 0.00439 C 0.89063 0.00486 0.8944 0.00532 0.89766 0.00625 C 0.91354 0.01018 0.88138 0.00532 0.90547 0.00949 C 0.91029 0.01041 0.91511 0.01064 0.91979 0.01134 C 0.93008 0.01064 0.94037 0.01064 0.95065 0.00949 C 0.95234 0.00949 0.95391 0.00833 0.9556 0.00787 C 0.95807 0.00717 0.96068 0.00694 0.96328 0.00625 C 0.97005 0.00439 0.96602 0.00439 0.9737 0.00277 C 0.97721 0.00208 0.98073 0.00162 0.98438 0.00115 C 0.98724 0.00046 0.98997 -0.00047 0.9931 -0.0007 C 1.00951 -0.00116 1.02643 -0.0007 1.0431 -0.0007 " pathEditMode="relative" rAng="0" ptsTypes="AAAAAAAAAAAAAAAAAAAAAAAAAAAAAAAAAAAAAAAAAAAAAAAAAAAAAAA">
                                      <p:cBhvr>
                                        <p:cTn id="105" dur="4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500" y="127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"/>
                  </p:tgtEl>
                </p:cond>
              </p:nextCondLst>
            </p:seq>
            <p:seq concurrent="1" nextAc="seek">
              <p:cTn id="106" restart="whenNotActive" fill="hold" evtFilter="cancelBubble" nodeType="interactiveSeq">
                <p:stCondLst>
                  <p:cond evt="onClick" delay="0">
                    <p:tgtEl>
                      <p:spTgt spid="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7" fill="hold">
                      <p:stCondLst>
                        <p:cond delay="0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42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0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" dur="10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10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"/>
                  </p:tgtEl>
                </p:cond>
              </p:nextCondLst>
            </p:seq>
            <p:seq concurrent="1" nextAc="seek">
              <p:cTn id="114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5" fill="hold">
                      <p:stCondLst>
                        <p:cond delay="0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7.40741E-7 L -0.00013 0.00023 C -0.03828 0.00671 0.04714 -0.00787 -0.0375 0.00509 C -0.05026 0.00718 -0.06315 0.00995 -0.07604 0.01204 C -0.08594 0.01343 -0.09583 0.01412 -0.10573 0.01551 L -0.15104 0.02222 C -0.15937 0.01759 -0.16732 0.0118 -0.17578 0.00856 C -0.19479 0.00116 -0.1987 0.00324 -0.21628 0.00509 C -0.23385 0.00972 -0.25963 0.01736 -0.27838 0.0206 C -0.29792 0.02384 -0.32148 0.02523 -0.34062 0.02731 C -0.34961 0.02824 -0.35833 0.02963 -0.36745 0.03079 L -0.42552 0.01018 C -0.4543 7.40741E-7 -0.44088 0.00278 -0.46211 7.40741E-7 C -0.46588 0.00162 -0.4694 0.00324 -0.47305 0.00509 C -0.48255 0.01018 -0.4918 0.0169 -0.50169 0.0206 C -0.51406 0.025 -0.52669 0.02569 -0.53919 0.02917 C -0.54844 0.03148 -0.55755 0.03472 -0.5668 0.03773 C -0.60547 0.03032 -0.59049 0.03472 -0.63698 0.01713 C -0.64518 0.01389 -0.65325 0.00787 -0.66159 0.00694 C -0.68307 0.00393 -0.70443 0.00579 -0.72578 0.00509 L -0.75547 0.00856 C -0.76211 0.00949 -0.76862 0.0125 -0.77513 0.01204 C -0.79505 0.01018 -0.81471 0.00509 -0.83437 0.00162 C -0.8569 -0.00671 -0.87904 -0.01644 -0.90169 -0.02384 C -0.9099 -0.02662 -0.93229 -0.02824 -0.94128 -0.02894 C -0.94635 -0.02847 -0.95182 -0.02963 -0.9569 -0.02732 C -0.9625 -0.025 -0.96732 -0.01898 -0.97266 -0.01528 C -0.97487 -0.01389 -0.97734 -0.0132 -0.97956 -0.01204 C -1.00482 -0.01366 -1.01211 -0.01366 -1.00091 -0.01366 " pathEditMode="relative" rAng="0" ptsTypes="AAAAAAAAAAAAAAAAAAAAAAAAAAAAA">
                                      <p:cBhvr>
                                        <p:cTn id="120" dur="4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208" y="44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121" restart="whenNotActive" fill="hold" evtFilter="cancelBubble" nodeType="interactiveSeq">
                <p:stCondLst>
                  <p:cond evt="onClick" delay="0">
                    <p:tgtEl>
                      <p:spTgt spid="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2" fill="hold">
                      <p:stCondLst>
                        <p:cond delay="0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31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4"/>
                  </p:tgtEl>
                </p:cond>
              </p:nextCondLst>
            </p:seq>
            <p:seq concurrent="1" nextAc="seek">
              <p:cTn id="130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1" fill="hold">
                      <p:stCondLst>
                        <p:cond delay="0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42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4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5" dur="10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10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1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148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row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500"/>
                            </p:stCondLst>
                            <p:childTnLst>
                              <p:par>
                                <p:cTn id="150" presetID="1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5" presetID="1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1500"/>
                            </p:stCondLst>
                            <p:childTnLst>
                              <p:par>
                                <p:cTn id="160" presetID="1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2000"/>
                            </p:stCondLst>
                            <p:childTnLst>
                              <p:par>
                                <p:cTn id="165" presetID="1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2500"/>
                            </p:stCondLst>
                            <p:childTnLst>
                              <p:par>
                                <p:cTn id="170" presetID="12" presetClass="exit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71" dur="10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+#ppt_w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right)">
                                      <p:cBhvr>
                                        <p:cTn id="172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row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  <p:bldP spid="9" grpId="0" animBg="1"/>
      <p:bldP spid="23" grpId="0" animBg="1"/>
      <p:bldP spid="23" grpId="1" animBg="1"/>
      <p:bldP spid="11" grpId="0" animBg="1"/>
      <p:bldP spid="42" grpId="0" animBg="1"/>
      <p:bldP spid="43" grpId="0" animBg="1"/>
      <p:bldP spid="41" grpId="0" animBg="1"/>
      <p:bldP spid="44" grpId="0" animBg="1"/>
      <p:bldP spid="45" grpId="0" animBg="1"/>
      <p:bldP spid="48" grpId="0" animBg="1"/>
      <p:bldP spid="47" grpId="0" animBg="1"/>
      <p:bldP spid="51" grpId="0" animBg="1"/>
      <p:bldP spid="12" grpId="0" animBg="1"/>
      <p:bldP spid="14" grpId="0" animBg="1"/>
      <p:bldP spid="30" grpId="1" animBg="1"/>
      <p:bldP spid="30" grpId="2" animBg="1"/>
      <p:bldP spid="10" grpId="0" animBg="1"/>
      <p:bldP spid="105" grpId="0" animBg="1"/>
      <p:bldP spid="106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Monster link Freeform: Shape 12">
            <a:hlinkClick r:id="rId2" action="ppaction://hlinksldjump"/>
            <a:extLst>
              <a:ext uri="{FF2B5EF4-FFF2-40B4-BE49-F238E27FC236}">
                <a16:creationId xmlns:a16="http://schemas.microsoft.com/office/drawing/2014/main" id="{6DA6C21E-8662-4D04-B054-E99243AE8B7D}"/>
              </a:ext>
            </a:extLst>
          </p:cNvPr>
          <p:cNvSpPr/>
          <p:nvPr/>
        </p:nvSpPr>
        <p:spPr>
          <a:xfrm>
            <a:off x="1554301" y="3280410"/>
            <a:ext cx="948042" cy="2991436"/>
          </a:xfrm>
          <a:custGeom>
            <a:avLst/>
            <a:gdLst>
              <a:gd name="connsiteX0" fmla="*/ 1160584 w 1160584"/>
              <a:gd name="connsiteY0" fmla="*/ 3001107 h 3118338"/>
              <a:gd name="connsiteX1" fmla="*/ 140677 w 1160584"/>
              <a:gd name="connsiteY1" fmla="*/ 3118338 h 3118338"/>
              <a:gd name="connsiteX2" fmla="*/ 0 w 1160584"/>
              <a:gd name="connsiteY2" fmla="*/ 0 h 3118338"/>
              <a:gd name="connsiteX3" fmla="*/ 1066800 w 1160584"/>
              <a:gd name="connsiteY3" fmla="*/ 35169 h 3118338"/>
              <a:gd name="connsiteX4" fmla="*/ 1160584 w 1160584"/>
              <a:gd name="connsiteY4" fmla="*/ 3001107 h 3118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0584" h="3118338">
                <a:moveTo>
                  <a:pt x="1160584" y="3001107"/>
                </a:moveTo>
                <a:lnTo>
                  <a:pt x="140677" y="3118338"/>
                </a:lnTo>
                <a:lnTo>
                  <a:pt x="0" y="0"/>
                </a:lnTo>
                <a:lnTo>
                  <a:pt x="1066800" y="35169"/>
                </a:lnTo>
                <a:lnTo>
                  <a:pt x="1160584" y="3001107"/>
                </a:lnTo>
                <a:close/>
              </a:path>
            </a:pathLst>
          </a:cu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8" name="restart link Freeform: Shape 12">
            <a:hlinkClick r:id="rId3" action="ppaction://hlinksldjump"/>
            <a:extLst>
              <a:ext uri="{FF2B5EF4-FFF2-40B4-BE49-F238E27FC236}">
                <a16:creationId xmlns:a16="http://schemas.microsoft.com/office/drawing/2014/main" id="{79566174-0C2E-4B7E-8246-B3D726B7344E}"/>
              </a:ext>
            </a:extLst>
          </p:cNvPr>
          <p:cNvSpPr/>
          <p:nvPr/>
        </p:nvSpPr>
        <p:spPr>
          <a:xfrm>
            <a:off x="5555865" y="3429000"/>
            <a:ext cx="1160584" cy="2424442"/>
          </a:xfrm>
          <a:custGeom>
            <a:avLst/>
            <a:gdLst>
              <a:gd name="connsiteX0" fmla="*/ 1160584 w 1160584"/>
              <a:gd name="connsiteY0" fmla="*/ 3001107 h 3118338"/>
              <a:gd name="connsiteX1" fmla="*/ 140677 w 1160584"/>
              <a:gd name="connsiteY1" fmla="*/ 3118338 h 3118338"/>
              <a:gd name="connsiteX2" fmla="*/ 0 w 1160584"/>
              <a:gd name="connsiteY2" fmla="*/ 0 h 3118338"/>
              <a:gd name="connsiteX3" fmla="*/ 1066800 w 1160584"/>
              <a:gd name="connsiteY3" fmla="*/ 35169 h 3118338"/>
              <a:gd name="connsiteX4" fmla="*/ 1160584 w 1160584"/>
              <a:gd name="connsiteY4" fmla="*/ 3001107 h 3118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0584" h="3118338">
                <a:moveTo>
                  <a:pt x="1160584" y="3001107"/>
                </a:moveTo>
                <a:lnTo>
                  <a:pt x="140677" y="3118338"/>
                </a:lnTo>
                <a:lnTo>
                  <a:pt x="0" y="0"/>
                </a:lnTo>
                <a:lnTo>
                  <a:pt x="1066800" y="35169"/>
                </a:lnTo>
                <a:lnTo>
                  <a:pt x="1160584" y="3001107"/>
                </a:lnTo>
                <a:close/>
              </a:path>
            </a:pathLst>
          </a:cu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6" name="next slide link Freeform: Shape 12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E8D2C9D1-673E-44B5-A377-82113B5A5FEC}"/>
              </a:ext>
            </a:extLst>
          </p:cNvPr>
          <p:cNvSpPr/>
          <p:nvPr/>
        </p:nvSpPr>
        <p:spPr>
          <a:xfrm>
            <a:off x="9898789" y="3468403"/>
            <a:ext cx="1040811" cy="2489909"/>
          </a:xfrm>
          <a:custGeom>
            <a:avLst/>
            <a:gdLst>
              <a:gd name="connsiteX0" fmla="*/ 1160584 w 1160584"/>
              <a:gd name="connsiteY0" fmla="*/ 3001107 h 3118338"/>
              <a:gd name="connsiteX1" fmla="*/ 140677 w 1160584"/>
              <a:gd name="connsiteY1" fmla="*/ 3118338 h 3118338"/>
              <a:gd name="connsiteX2" fmla="*/ 0 w 1160584"/>
              <a:gd name="connsiteY2" fmla="*/ 0 h 3118338"/>
              <a:gd name="connsiteX3" fmla="*/ 1066800 w 1160584"/>
              <a:gd name="connsiteY3" fmla="*/ 35169 h 3118338"/>
              <a:gd name="connsiteX4" fmla="*/ 1160584 w 1160584"/>
              <a:gd name="connsiteY4" fmla="*/ 3001107 h 3118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0584" h="3118338">
                <a:moveTo>
                  <a:pt x="1160584" y="3001107"/>
                </a:moveTo>
                <a:lnTo>
                  <a:pt x="140677" y="3118338"/>
                </a:lnTo>
                <a:lnTo>
                  <a:pt x="0" y="0"/>
                </a:lnTo>
                <a:lnTo>
                  <a:pt x="1066800" y="35169"/>
                </a:lnTo>
                <a:lnTo>
                  <a:pt x="1160584" y="3001107"/>
                </a:lnTo>
                <a:close/>
              </a:path>
            </a:pathLst>
          </a:cu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7" name="FORWARD DOOR CLOSED Picture 6" descr="A picture containing wooden, old&#10;&#10;Description automatically generated">
            <a:extLst>
              <a:ext uri="{FF2B5EF4-FFF2-40B4-BE49-F238E27FC236}">
                <a16:creationId xmlns:a16="http://schemas.microsoft.com/office/drawing/2014/main" id="{1B5C9F9A-D87B-459B-81F1-4AED275382DC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5"/>
              </a:ext>
            </a:extLst>
          </a:blip>
          <a:srcRect/>
          <a:stretch/>
        </p:blipFill>
        <p:spPr>
          <a:xfrm>
            <a:off x="5300169" y="3197795"/>
            <a:ext cx="1558656" cy="2797001"/>
          </a:xfrm>
          <a:prstGeom prst="rect">
            <a:avLst/>
          </a:prstGeom>
          <a:effectLst>
            <a:softEdge rad="31750"/>
          </a:effectLst>
          <a:scene3d>
            <a:camera prst="orthographicFront">
              <a:rot lat="0" lon="20099960" rev="0"/>
            </a:camera>
            <a:lightRig rig="threePt" dir="t"/>
          </a:scene3d>
          <a:sp3d extrusionH="101600" prstMaterial="dkEdge">
            <a:extrusionClr>
              <a:schemeClr val="tx1">
                <a:lumMod val="85000"/>
                <a:lumOff val="15000"/>
              </a:schemeClr>
            </a:extrusionClr>
          </a:sp3d>
        </p:spPr>
      </p:pic>
      <p:sp>
        <p:nvSpPr>
          <p:cNvPr id="9" name="RIGHT DOOR CLOSEDRectangle 8">
            <a:extLst>
              <a:ext uri="{FF2B5EF4-FFF2-40B4-BE49-F238E27FC236}">
                <a16:creationId xmlns:a16="http://schemas.microsoft.com/office/drawing/2014/main" id="{20C0BE82-C112-457A-A13E-E2907D3002FC}"/>
              </a:ext>
            </a:extLst>
          </p:cNvPr>
          <p:cNvSpPr/>
          <p:nvPr/>
        </p:nvSpPr>
        <p:spPr>
          <a:xfrm flipH="1">
            <a:off x="9795919" y="3168611"/>
            <a:ext cx="1420424" cy="3429253"/>
          </a:xfrm>
          <a:custGeom>
            <a:avLst/>
            <a:gdLst>
              <a:gd name="connsiteX0" fmla="*/ 0 w 1185791"/>
              <a:gd name="connsiteY0" fmla="*/ 0 h 2569102"/>
              <a:gd name="connsiteX1" fmla="*/ 1185791 w 1185791"/>
              <a:gd name="connsiteY1" fmla="*/ 0 h 2569102"/>
              <a:gd name="connsiteX2" fmla="*/ 1185791 w 1185791"/>
              <a:gd name="connsiteY2" fmla="*/ 2569102 h 2569102"/>
              <a:gd name="connsiteX3" fmla="*/ 0 w 1185791"/>
              <a:gd name="connsiteY3" fmla="*/ 2569102 h 2569102"/>
              <a:gd name="connsiteX4" fmla="*/ 0 w 1185791"/>
              <a:gd name="connsiteY4" fmla="*/ 0 h 2569102"/>
              <a:gd name="connsiteX0" fmla="*/ 0 w 1185791"/>
              <a:gd name="connsiteY0" fmla="*/ 0 h 2811698"/>
              <a:gd name="connsiteX1" fmla="*/ 1185791 w 1185791"/>
              <a:gd name="connsiteY1" fmla="*/ 0 h 2811698"/>
              <a:gd name="connsiteX2" fmla="*/ 1185791 w 1185791"/>
              <a:gd name="connsiteY2" fmla="*/ 2569102 h 2811698"/>
              <a:gd name="connsiteX3" fmla="*/ 55983 w 1185791"/>
              <a:gd name="connsiteY3" fmla="*/ 2811698 h 2811698"/>
              <a:gd name="connsiteX4" fmla="*/ 0 w 1185791"/>
              <a:gd name="connsiteY4" fmla="*/ 0 h 2811698"/>
              <a:gd name="connsiteX0" fmla="*/ 0 w 1195122"/>
              <a:gd name="connsiteY0" fmla="*/ 0 h 2886342"/>
              <a:gd name="connsiteX1" fmla="*/ 1195122 w 1195122"/>
              <a:gd name="connsiteY1" fmla="*/ 74644 h 2886342"/>
              <a:gd name="connsiteX2" fmla="*/ 1195122 w 1195122"/>
              <a:gd name="connsiteY2" fmla="*/ 264374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5122" h="2886342">
                <a:moveTo>
                  <a:pt x="0" y="0"/>
                </a:moveTo>
                <a:lnTo>
                  <a:pt x="1195122" y="74644"/>
                </a:lnTo>
                <a:lnTo>
                  <a:pt x="1195122" y="2643746"/>
                </a:lnTo>
                <a:lnTo>
                  <a:pt x="65314" y="2886342"/>
                </a:lnTo>
                <a:lnTo>
                  <a:pt x="0" y="0"/>
                </a:lnTo>
                <a:close/>
              </a:path>
            </a:pathLst>
          </a:custGeom>
          <a:blipFill dpi="0" rotWithShape="1">
            <a:blip r:embed="rId6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scene3d>
            <a:camera prst="orthographicFront">
              <a:rot lat="0" lon="1499982" rev="0"/>
            </a:camera>
            <a:lightRig rig="threePt" dir="t"/>
          </a:scene3d>
          <a:sp3d extrusionH="165100">
            <a:extrusionClr>
              <a:schemeClr val="tx1">
                <a:lumMod val="85000"/>
                <a:lumOff val="1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" name="LEFT DOOR CLOSEDRectangle 8">
            <a:extLst>
              <a:ext uri="{FF2B5EF4-FFF2-40B4-BE49-F238E27FC236}">
                <a16:creationId xmlns:a16="http://schemas.microsoft.com/office/drawing/2014/main" id="{1C7CAFAE-DCDD-4A3F-80E5-D312A591843C}"/>
              </a:ext>
            </a:extLst>
          </p:cNvPr>
          <p:cNvSpPr/>
          <p:nvPr/>
        </p:nvSpPr>
        <p:spPr>
          <a:xfrm>
            <a:off x="1341760" y="2982789"/>
            <a:ext cx="1420424" cy="3477948"/>
          </a:xfrm>
          <a:custGeom>
            <a:avLst/>
            <a:gdLst>
              <a:gd name="connsiteX0" fmla="*/ 0 w 1185791"/>
              <a:gd name="connsiteY0" fmla="*/ 0 h 2569102"/>
              <a:gd name="connsiteX1" fmla="*/ 1185791 w 1185791"/>
              <a:gd name="connsiteY1" fmla="*/ 0 h 2569102"/>
              <a:gd name="connsiteX2" fmla="*/ 1185791 w 1185791"/>
              <a:gd name="connsiteY2" fmla="*/ 2569102 h 2569102"/>
              <a:gd name="connsiteX3" fmla="*/ 0 w 1185791"/>
              <a:gd name="connsiteY3" fmla="*/ 2569102 h 2569102"/>
              <a:gd name="connsiteX4" fmla="*/ 0 w 1185791"/>
              <a:gd name="connsiteY4" fmla="*/ 0 h 2569102"/>
              <a:gd name="connsiteX0" fmla="*/ 0 w 1185791"/>
              <a:gd name="connsiteY0" fmla="*/ 0 h 2811698"/>
              <a:gd name="connsiteX1" fmla="*/ 1185791 w 1185791"/>
              <a:gd name="connsiteY1" fmla="*/ 0 h 2811698"/>
              <a:gd name="connsiteX2" fmla="*/ 1185791 w 1185791"/>
              <a:gd name="connsiteY2" fmla="*/ 2569102 h 2811698"/>
              <a:gd name="connsiteX3" fmla="*/ 55983 w 1185791"/>
              <a:gd name="connsiteY3" fmla="*/ 2811698 h 2811698"/>
              <a:gd name="connsiteX4" fmla="*/ 0 w 1185791"/>
              <a:gd name="connsiteY4" fmla="*/ 0 h 2811698"/>
              <a:gd name="connsiteX0" fmla="*/ 0 w 1195122"/>
              <a:gd name="connsiteY0" fmla="*/ 0 h 2886342"/>
              <a:gd name="connsiteX1" fmla="*/ 1195122 w 1195122"/>
              <a:gd name="connsiteY1" fmla="*/ 74644 h 2886342"/>
              <a:gd name="connsiteX2" fmla="*/ 1195122 w 1195122"/>
              <a:gd name="connsiteY2" fmla="*/ 264374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  <a:gd name="connsiteX0" fmla="*/ 0 w 1195122"/>
              <a:gd name="connsiteY0" fmla="*/ 0 h 2886342"/>
              <a:gd name="connsiteX1" fmla="*/ 1195122 w 1195122"/>
              <a:gd name="connsiteY1" fmla="*/ 134615 h 2886342"/>
              <a:gd name="connsiteX2" fmla="*/ 1195122 w 1195122"/>
              <a:gd name="connsiteY2" fmla="*/ 264374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  <a:gd name="connsiteX0" fmla="*/ 0 w 1195122"/>
              <a:gd name="connsiteY0" fmla="*/ 0 h 2886342"/>
              <a:gd name="connsiteX1" fmla="*/ 1195122 w 1195122"/>
              <a:gd name="connsiteY1" fmla="*/ 134615 h 2886342"/>
              <a:gd name="connsiteX2" fmla="*/ 1195122 w 1195122"/>
              <a:gd name="connsiteY2" fmla="*/ 262375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5122" h="2886342">
                <a:moveTo>
                  <a:pt x="0" y="0"/>
                </a:moveTo>
                <a:lnTo>
                  <a:pt x="1195122" y="134615"/>
                </a:lnTo>
                <a:lnTo>
                  <a:pt x="1195122" y="2623756"/>
                </a:lnTo>
                <a:lnTo>
                  <a:pt x="65314" y="2886342"/>
                </a:lnTo>
                <a:lnTo>
                  <a:pt x="0" y="0"/>
                </a:lnTo>
                <a:close/>
              </a:path>
            </a:pathLst>
          </a:custGeom>
          <a:blipFill dpi="0" rotWithShape="1">
            <a:blip r:embed="rId6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scene3d>
            <a:camera prst="orthographicFront">
              <a:rot lat="0" lon="20099993" rev="0"/>
            </a:camera>
            <a:lightRig rig="threePt" dir="t"/>
          </a:scene3d>
          <a:sp3d extrusionH="139700">
            <a:extrusionClr>
              <a:schemeClr val="tx1"/>
            </a:extrusionClr>
            <a:contourClr>
              <a:schemeClr val="bg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" name="LEFT DOOR OPEN Rectangle 17">
            <a:extLst>
              <a:ext uri="{FF2B5EF4-FFF2-40B4-BE49-F238E27FC236}">
                <a16:creationId xmlns:a16="http://schemas.microsoft.com/office/drawing/2014/main" id="{5AED86A6-0A0B-4F78-A7A4-C2B3794836AD}"/>
              </a:ext>
            </a:extLst>
          </p:cNvPr>
          <p:cNvSpPr/>
          <p:nvPr/>
        </p:nvSpPr>
        <p:spPr>
          <a:xfrm flipH="1">
            <a:off x="2186295" y="2877494"/>
            <a:ext cx="1398603" cy="3468620"/>
          </a:xfrm>
          <a:custGeom>
            <a:avLst/>
            <a:gdLst>
              <a:gd name="connsiteX0" fmla="*/ 0 w 1409335"/>
              <a:gd name="connsiteY0" fmla="*/ 0 h 3083984"/>
              <a:gd name="connsiteX1" fmla="*/ 1409335 w 1409335"/>
              <a:gd name="connsiteY1" fmla="*/ 0 h 3083984"/>
              <a:gd name="connsiteX2" fmla="*/ 1409335 w 1409335"/>
              <a:gd name="connsiteY2" fmla="*/ 3083984 h 3083984"/>
              <a:gd name="connsiteX3" fmla="*/ 0 w 1409335"/>
              <a:gd name="connsiteY3" fmla="*/ 3083984 h 3083984"/>
              <a:gd name="connsiteX4" fmla="*/ 0 w 1409335"/>
              <a:gd name="connsiteY4" fmla="*/ 0 h 3083984"/>
              <a:gd name="connsiteX0" fmla="*/ 11875 w 1409335"/>
              <a:gd name="connsiteY0" fmla="*/ 0 h 3262114"/>
              <a:gd name="connsiteX1" fmla="*/ 1409335 w 1409335"/>
              <a:gd name="connsiteY1" fmla="*/ 178130 h 3262114"/>
              <a:gd name="connsiteX2" fmla="*/ 1409335 w 1409335"/>
              <a:gd name="connsiteY2" fmla="*/ 3262114 h 3262114"/>
              <a:gd name="connsiteX3" fmla="*/ 0 w 1409335"/>
              <a:gd name="connsiteY3" fmla="*/ 3262114 h 3262114"/>
              <a:gd name="connsiteX4" fmla="*/ 11875 w 1409335"/>
              <a:gd name="connsiteY4" fmla="*/ 0 h 3262114"/>
              <a:gd name="connsiteX0" fmla="*/ 1143 w 1398603"/>
              <a:gd name="connsiteY0" fmla="*/ 0 h 3487745"/>
              <a:gd name="connsiteX1" fmla="*/ 1398603 w 1398603"/>
              <a:gd name="connsiteY1" fmla="*/ 178130 h 3487745"/>
              <a:gd name="connsiteX2" fmla="*/ 1398603 w 1398603"/>
              <a:gd name="connsiteY2" fmla="*/ 3262114 h 3487745"/>
              <a:gd name="connsiteX3" fmla="*/ 1143 w 1398603"/>
              <a:gd name="connsiteY3" fmla="*/ 3487745 h 3487745"/>
              <a:gd name="connsiteX4" fmla="*/ 1143 w 1398603"/>
              <a:gd name="connsiteY4" fmla="*/ 0 h 3487745"/>
              <a:gd name="connsiteX0" fmla="*/ 1143 w 1398603"/>
              <a:gd name="connsiteY0" fmla="*/ 0 h 3611386"/>
              <a:gd name="connsiteX1" fmla="*/ 1398603 w 1398603"/>
              <a:gd name="connsiteY1" fmla="*/ 301771 h 3611386"/>
              <a:gd name="connsiteX2" fmla="*/ 1398603 w 1398603"/>
              <a:gd name="connsiteY2" fmla="*/ 3385755 h 3611386"/>
              <a:gd name="connsiteX3" fmla="*/ 1143 w 1398603"/>
              <a:gd name="connsiteY3" fmla="*/ 3611386 h 3611386"/>
              <a:gd name="connsiteX4" fmla="*/ 1143 w 1398603"/>
              <a:gd name="connsiteY4" fmla="*/ 0 h 3611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8603" h="3611386">
                <a:moveTo>
                  <a:pt x="1143" y="0"/>
                </a:moveTo>
                <a:lnTo>
                  <a:pt x="1398603" y="301771"/>
                </a:lnTo>
                <a:lnTo>
                  <a:pt x="1398603" y="3385755"/>
                </a:lnTo>
                <a:lnTo>
                  <a:pt x="1143" y="3611386"/>
                </a:lnTo>
                <a:cubicBezTo>
                  <a:pt x="5101" y="2524015"/>
                  <a:pt x="-2815" y="1087371"/>
                  <a:pt x="1143" y="0"/>
                </a:cubicBezTo>
                <a:close/>
              </a:path>
            </a:pathLst>
          </a:custGeom>
          <a:blipFill dpi="0" rotWithShape="1"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scene3d>
            <a:camera prst="orthographicFront">
              <a:rot lat="0" lon="3899935" rev="0"/>
            </a:camera>
            <a:lightRig rig="threePt" dir="t"/>
          </a:scene3d>
          <a:sp3d extrusionH="101600">
            <a:extrusionClr>
              <a:schemeClr val="bg1">
                <a:lumMod val="6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sp>
        <p:nvSpPr>
          <p:cNvPr id="20" name="H LITTLEFreeform: Shape 19">
            <a:extLst>
              <a:ext uri="{FF2B5EF4-FFF2-40B4-BE49-F238E27FC236}">
                <a16:creationId xmlns:a16="http://schemas.microsoft.com/office/drawing/2014/main" id="{EC16F848-4CE8-497E-8B3D-DC3B495C9E68}"/>
              </a:ext>
            </a:extLst>
          </p:cNvPr>
          <p:cNvSpPr>
            <a:spLocks noChangeAspect="1"/>
          </p:cNvSpPr>
          <p:nvPr/>
        </p:nvSpPr>
        <p:spPr>
          <a:xfrm>
            <a:off x="1929594" y="1233530"/>
            <a:ext cx="712612" cy="1053838"/>
          </a:xfrm>
          <a:custGeom>
            <a:avLst/>
            <a:gdLst>
              <a:gd name="connsiteX0" fmla="*/ 756553 w 2416629"/>
              <a:gd name="connsiteY0" fmla="*/ 2827174 h 3107093"/>
              <a:gd name="connsiteX1" fmla="*/ 630589 w 2416629"/>
              <a:gd name="connsiteY1" fmla="*/ 2953138 h 3107093"/>
              <a:gd name="connsiteX2" fmla="*/ 756553 w 2416629"/>
              <a:gd name="connsiteY2" fmla="*/ 3079102 h 3107093"/>
              <a:gd name="connsiteX3" fmla="*/ 882517 w 2416629"/>
              <a:gd name="connsiteY3" fmla="*/ 2953138 h 3107093"/>
              <a:gd name="connsiteX4" fmla="*/ 756553 w 2416629"/>
              <a:gd name="connsiteY4" fmla="*/ 2827174 h 3107093"/>
              <a:gd name="connsiteX5" fmla="*/ 1687993 w 2416629"/>
              <a:gd name="connsiteY5" fmla="*/ 2810295 h 3107093"/>
              <a:gd name="connsiteX6" fmla="*/ 1562029 w 2416629"/>
              <a:gd name="connsiteY6" fmla="*/ 2936259 h 3107093"/>
              <a:gd name="connsiteX7" fmla="*/ 1687993 w 2416629"/>
              <a:gd name="connsiteY7" fmla="*/ 3062223 h 3107093"/>
              <a:gd name="connsiteX8" fmla="*/ 1813957 w 2416629"/>
              <a:gd name="connsiteY8" fmla="*/ 2936259 h 3107093"/>
              <a:gd name="connsiteX9" fmla="*/ 1687993 w 2416629"/>
              <a:gd name="connsiteY9" fmla="*/ 2810295 h 3107093"/>
              <a:gd name="connsiteX10" fmla="*/ 375677 w 2416629"/>
              <a:gd name="connsiteY10" fmla="*/ 2225459 h 3107093"/>
              <a:gd name="connsiteX11" fmla="*/ 249713 w 2416629"/>
              <a:gd name="connsiteY11" fmla="*/ 2351423 h 3107093"/>
              <a:gd name="connsiteX12" fmla="*/ 375677 w 2416629"/>
              <a:gd name="connsiteY12" fmla="*/ 2477387 h 3107093"/>
              <a:gd name="connsiteX13" fmla="*/ 501641 w 2416629"/>
              <a:gd name="connsiteY13" fmla="*/ 2351423 h 3107093"/>
              <a:gd name="connsiteX14" fmla="*/ 375677 w 2416629"/>
              <a:gd name="connsiteY14" fmla="*/ 2225459 h 3107093"/>
              <a:gd name="connsiteX15" fmla="*/ 2091696 w 2416629"/>
              <a:gd name="connsiteY15" fmla="*/ 1897276 h 3107093"/>
              <a:gd name="connsiteX16" fmla="*/ 1965732 w 2416629"/>
              <a:gd name="connsiteY16" fmla="*/ 2023240 h 3107093"/>
              <a:gd name="connsiteX17" fmla="*/ 2091696 w 2416629"/>
              <a:gd name="connsiteY17" fmla="*/ 2149204 h 3107093"/>
              <a:gd name="connsiteX18" fmla="*/ 2217660 w 2416629"/>
              <a:gd name="connsiteY18" fmla="*/ 2023240 h 3107093"/>
              <a:gd name="connsiteX19" fmla="*/ 2091696 w 2416629"/>
              <a:gd name="connsiteY19" fmla="*/ 1897276 h 3107093"/>
              <a:gd name="connsiteX20" fmla="*/ 927246 w 2416629"/>
              <a:gd name="connsiteY20" fmla="*/ 1606718 h 3107093"/>
              <a:gd name="connsiteX21" fmla="*/ 801282 w 2416629"/>
              <a:gd name="connsiteY21" fmla="*/ 1732682 h 3107093"/>
              <a:gd name="connsiteX22" fmla="*/ 927246 w 2416629"/>
              <a:gd name="connsiteY22" fmla="*/ 1858646 h 3107093"/>
              <a:gd name="connsiteX23" fmla="*/ 1053210 w 2416629"/>
              <a:gd name="connsiteY23" fmla="*/ 1732682 h 3107093"/>
              <a:gd name="connsiteX24" fmla="*/ 927246 w 2416629"/>
              <a:gd name="connsiteY24" fmla="*/ 1606718 h 3107093"/>
              <a:gd name="connsiteX25" fmla="*/ 375677 w 2416629"/>
              <a:gd name="connsiteY25" fmla="*/ 1606687 h 3107093"/>
              <a:gd name="connsiteX26" fmla="*/ 249713 w 2416629"/>
              <a:gd name="connsiteY26" fmla="*/ 1732651 h 3107093"/>
              <a:gd name="connsiteX27" fmla="*/ 375677 w 2416629"/>
              <a:gd name="connsiteY27" fmla="*/ 1858615 h 3107093"/>
              <a:gd name="connsiteX28" fmla="*/ 501641 w 2416629"/>
              <a:gd name="connsiteY28" fmla="*/ 1732651 h 3107093"/>
              <a:gd name="connsiteX29" fmla="*/ 375677 w 2416629"/>
              <a:gd name="connsiteY29" fmla="*/ 1606687 h 3107093"/>
              <a:gd name="connsiteX30" fmla="*/ 405306 w 2416629"/>
              <a:gd name="connsiteY30" fmla="*/ 1306300 h 3107093"/>
              <a:gd name="connsiteX31" fmla="*/ 279342 w 2416629"/>
              <a:gd name="connsiteY31" fmla="*/ 1432264 h 3107093"/>
              <a:gd name="connsiteX32" fmla="*/ 405306 w 2416629"/>
              <a:gd name="connsiteY32" fmla="*/ 1558228 h 3107093"/>
              <a:gd name="connsiteX33" fmla="*/ 531270 w 2416629"/>
              <a:gd name="connsiteY33" fmla="*/ 1432264 h 3107093"/>
              <a:gd name="connsiteX34" fmla="*/ 405306 w 2416629"/>
              <a:gd name="connsiteY34" fmla="*/ 1306300 h 3107093"/>
              <a:gd name="connsiteX35" fmla="*/ 1506893 w 2416629"/>
              <a:gd name="connsiteY35" fmla="*/ 1292335 h 3107093"/>
              <a:gd name="connsiteX36" fmla="*/ 1380929 w 2416629"/>
              <a:gd name="connsiteY36" fmla="*/ 1418299 h 3107093"/>
              <a:gd name="connsiteX37" fmla="*/ 1506893 w 2416629"/>
              <a:gd name="connsiteY37" fmla="*/ 1544263 h 3107093"/>
              <a:gd name="connsiteX38" fmla="*/ 1632857 w 2416629"/>
              <a:gd name="connsiteY38" fmla="*/ 1418299 h 3107093"/>
              <a:gd name="connsiteX39" fmla="*/ 1506893 w 2416629"/>
              <a:gd name="connsiteY39" fmla="*/ 1292335 h 3107093"/>
              <a:gd name="connsiteX40" fmla="*/ 1895755 w 2416629"/>
              <a:gd name="connsiteY40" fmla="*/ 998407 h 3107093"/>
              <a:gd name="connsiteX41" fmla="*/ 1769791 w 2416629"/>
              <a:gd name="connsiteY41" fmla="*/ 1124370 h 3107093"/>
              <a:gd name="connsiteX42" fmla="*/ 1895755 w 2416629"/>
              <a:gd name="connsiteY42" fmla="*/ 1250334 h 3107093"/>
              <a:gd name="connsiteX43" fmla="*/ 2021719 w 2416629"/>
              <a:gd name="connsiteY43" fmla="*/ 1124370 h 3107093"/>
              <a:gd name="connsiteX44" fmla="*/ 1895755 w 2416629"/>
              <a:gd name="connsiteY44" fmla="*/ 998407 h 3107093"/>
              <a:gd name="connsiteX45" fmla="*/ 882517 w 2416629"/>
              <a:gd name="connsiteY45" fmla="*/ 987510 h 3107093"/>
              <a:gd name="connsiteX46" fmla="*/ 756553 w 2416629"/>
              <a:gd name="connsiteY46" fmla="*/ 1113473 h 3107093"/>
              <a:gd name="connsiteX47" fmla="*/ 882517 w 2416629"/>
              <a:gd name="connsiteY47" fmla="*/ 1239437 h 3107093"/>
              <a:gd name="connsiteX48" fmla="*/ 1008481 w 2416629"/>
              <a:gd name="connsiteY48" fmla="*/ 1113473 h 3107093"/>
              <a:gd name="connsiteX49" fmla="*/ 882517 w 2416629"/>
              <a:gd name="connsiteY49" fmla="*/ 987510 h 3107093"/>
              <a:gd name="connsiteX50" fmla="*/ 1506894 w 2416629"/>
              <a:gd name="connsiteY50" fmla="*/ 679615 h 3107093"/>
              <a:gd name="connsiteX51" fmla="*/ 1380930 w 2416629"/>
              <a:gd name="connsiteY51" fmla="*/ 805580 h 3107093"/>
              <a:gd name="connsiteX52" fmla="*/ 1506894 w 2416629"/>
              <a:gd name="connsiteY52" fmla="*/ 931544 h 3107093"/>
              <a:gd name="connsiteX53" fmla="*/ 1632858 w 2416629"/>
              <a:gd name="connsiteY53" fmla="*/ 805580 h 3107093"/>
              <a:gd name="connsiteX54" fmla="*/ 1506894 w 2416629"/>
              <a:gd name="connsiteY54" fmla="*/ 679615 h 3107093"/>
              <a:gd name="connsiteX55" fmla="*/ 230279 w 2416629"/>
              <a:gd name="connsiteY55" fmla="*/ 368559 h 3107093"/>
              <a:gd name="connsiteX56" fmla="*/ 104315 w 2416629"/>
              <a:gd name="connsiteY56" fmla="*/ 494523 h 3107093"/>
              <a:gd name="connsiteX57" fmla="*/ 230279 w 2416629"/>
              <a:gd name="connsiteY57" fmla="*/ 620487 h 3107093"/>
              <a:gd name="connsiteX58" fmla="*/ 356243 w 2416629"/>
              <a:gd name="connsiteY58" fmla="*/ 494523 h 3107093"/>
              <a:gd name="connsiteX59" fmla="*/ 230279 w 2416629"/>
              <a:gd name="connsiteY59" fmla="*/ 368559 h 3107093"/>
              <a:gd name="connsiteX60" fmla="*/ 1534888 w 2416629"/>
              <a:gd name="connsiteY60" fmla="*/ 88639 h 3107093"/>
              <a:gd name="connsiteX61" fmla="*/ 1408924 w 2416629"/>
              <a:gd name="connsiteY61" fmla="*/ 214603 h 3107093"/>
              <a:gd name="connsiteX62" fmla="*/ 1534888 w 2416629"/>
              <a:gd name="connsiteY62" fmla="*/ 340567 h 3107093"/>
              <a:gd name="connsiteX63" fmla="*/ 1660852 w 2416629"/>
              <a:gd name="connsiteY63" fmla="*/ 214603 h 3107093"/>
              <a:gd name="connsiteX64" fmla="*/ 1534888 w 2416629"/>
              <a:gd name="connsiteY64" fmla="*/ 88639 h 3107093"/>
              <a:gd name="connsiteX65" fmla="*/ 0 w 2416629"/>
              <a:gd name="connsiteY65" fmla="*/ 0 h 3107093"/>
              <a:gd name="connsiteX66" fmla="*/ 2416629 w 2416629"/>
              <a:gd name="connsiteY66" fmla="*/ 0 h 3107093"/>
              <a:gd name="connsiteX67" fmla="*/ 2416629 w 2416629"/>
              <a:gd name="connsiteY67" fmla="*/ 3107093 h 3107093"/>
              <a:gd name="connsiteX68" fmla="*/ 0 w 2416629"/>
              <a:gd name="connsiteY68" fmla="*/ 3107093 h 3107093"/>
              <a:gd name="connsiteX0" fmla="*/ 756553 w 2453956"/>
              <a:gd name="connsiteY0" fmla="*/ 2827174 h 3107093"/>
              <a:gd name="connsiteX1" fmla="*/ 630589 w 2453956"/>
              <a:gd name="connsiteY1" fmla="*/ 2953138 h 3107093"/>
              <a:gd name="connsiteX2" fmla="*/ 756553 w 2453956"/>
              <a:gd name="connsiteY2" fmla="*/ 3079102 h 3107093"/>
              <a:gd name="connsiteX3" fmla="*/ 882517 w 2453956"/>
              <a:gd name="connsiteY3" fmla="*/ 2953138 h 3107093"/>
              <a:gd name="connsiteX4" fmla="*/ 756553 w 2453956"/>
              <a:gd name="connsiteY4" fmla="*/ 2827174 h 3107093"/>
              <a:gd name="connsiteX5" fmla="*/ 1687993 w 2453956"/>
              <a:gd name="connsiteY5" fmla="*/ 2810295 h 3107093"/>
              <a:gd name="connsiteX6" fmla="*/ 1562029 w 2453956"/>
              <a:gd name="connsiteY6" fmla="*/ 2936259 h 3107093"/>
              <a:gd name="connsiteX7" fmla="*/ 1687993 w 2453956"/>
              <a:gd name="connsiteY7" fmla="*/ 3062223 h 3107093"/>
              <a:gd name="connsiteX8" fmla="*/ 1813957 w 2453956"/>
              <a:gd name="connsiteY8" fmla="*/ 2936259 h 3107093"/>
              <a:gd name="connsiteX9" fmla="*/ 1687993 w 2453956"/>
              <a:gd name="connsiteY9" fmla="*/ 2810295 h 3107093"/>
              <a:gd name="connsiteX10" fmla="*/ 375677 w 2453956"/>
              <a:gd name="connsiteY10" fmla="*/ 2225459 h 3107093"/>
              <a:gd name="connsiteX11" fmla="*/ 249713 w 2453956"/>
              <a:gd name="connsiteY11" fmla="*/ 2351423 h 3107093"/>
              <a:gd name="connsiteX12" fmla="*/ 375677 w 2453956"/>
              <a:gd name="connsiteY12" fmla="*/ 2477387 h 3107093"/>
              <a:gd name="connsiteX13" fmla="*/ 501641 w 2453956"/>
              <a:gd name="connsiteY13" fmla="*/ 2351423 h 3107093"/>
              <a:gd name="connsiteX14" fmla="*/ 375677 w 2453956"/>
              <a:gd name="connsiteY14" fmla="*/ 2225459 h 3107093"/>
              <a:gd name="connsiteX15" fmla="*/ 2091696 w 2453956"/>
              <a:gd name="connsiteY15" fmla="*/ 1897276 h 3107093"/>
              <a:gd name="connsiteX16" fmla="*/ 1965732 w 2453956"/>
              <a:gd name="connsiteY16" fmla="*/ 2023240 h 3107093"/>
              <a:gd name="connsiteX17" fmla="*/ 2091696 w 2453956"/>
              <a:gd name="connsiteY17" fmla="*/ 2149204 h 3107093"/>
              <a:gd name="connsiteX18" fmla="*/ 2217660 w 2453956"/>
              <a:gd name="connsiteY18" fmla="*/ 2023240 h 3107093"/>
              <a:gd name="connsiteX19" fmla="*/ 2091696 w 2453956"/>
              <a:gd name="connsiteY19" fmla="*/ 1897276 h 3107093"/>
              <a:gd name="connsiteX20" fmla="*/ 927246 w 2453956"/>
              <a:gd name="connsiteY20" fmla="*/ 1606718 h 3107093"/>
              <a:gd name="connsiteX21" fmla="*/ 801282 w 2453956"/>
              <a:gd name="connsiteY21" fmla="*/ 1732682 h 3107093"/>
              <a:gd name="connsiteX22" fmla="*/ 927246 w 2453956"/>
              <a:gd name="connsiteY22" fmla="*/ 1858646 h 3107093"/>
              <a:gd name="connsiteX23" fmla="*/ 1053210 w 2453956"/>
              <a:gd name="connsiteY23" fmla="*/ 1732682 h 3107093"/>
              <a:gd name="connsiteX24" fmla="*/ 927246 w 2453956"/>
              <a:gd name="connsiteY24" fmla="*/ 1606718 h 3107093"/>
              <a:gd name="connsiteX25" fmla="*/ 375677 w 2453956"/>
              <a:gd name="connsiteY25" fmla="*/ 1606687 h 3107093"/>
              <a:gd name="connsiteX26" fmla="*/ 249713 w 2453956"/>
              <a:gd name="connsiteY26" fmla="*/ 1732651 h 3107093"/>
              <a:gd name="connsiteX27" fmla="*/ 375677 w 2453956"/>
              <a:gd name="connsiteY27" fmla="*/ 1858615 h 3107093"/>
              <a:gd name="connsiteX28" fmla="*/ 501641 w 2453956"/>
              <a:gd name="connsiteY28" fmla="*/ 1732651 h 3107093"/>
              <a:gd name="connsiteX29" fmla="*/ 375677 w 2453956"/>
              <a:gd name="connsiteY29" fmla="*/ 1606687 h 3107093"/>
              <a:gd name="connsiteX30" fmla="*/ 405306 w 2453956"/>
              <a:gd name="connsiteY30" fmla="*/ 1306300 h 3107093"/>
              <a:gd name="connsiteX31" fmla="*/ 279342 w 2453956"/>
              <a:gd name="connsiteY31" fmla="*/ 1432264 h 3107093"/>
              <a:gd name="connsiteX32" fmla="*/ 405306 w 2453956"/>
              <a:gd name="connsiteY32" fmla="*/ 1558228 h 3107093"/>
              <a:gd name="connsiteX33" fmla="*/ 531270 w 2453956"/>
              <a:gd name="connsiteY33" fmla="*/ 1432264 h 3107093"/>
              <a:gd name="connsiteX34" fmla="*/ 405306 w 2453956"/>
              <a:gd name="connsiteY34" fmla="*/ 1306300 h 3107093"/>
              <a:gd name="connsiteX35" fmla="*/ 1506893 w 2453956"/>
              <a:gd name="connsiteY35" fmla="*/ 1292335 h 3107093"/>
              <a:gd name="connsiteX36" fmla="*/ 1380929 w 2453956"/>
              <a:gd name="connsiteY36" fmla="*/ 1418299 h 3107093"/>
              <a:gd name="connsiteX37" fmla="*/ 1506893 w 2453956"/>
              <a:gd name="connsiteY37" fmla="*/ 1544263 h 3107093"/>
              <a:gd name="connsiteX38" fmla="*/ 1632857 w 2453956"/>
              <a:gd name="connsiteY38" fmla="*/ 1418299 h 3107093"/>
              <a:gd name="connsiteX39" fmla="*/ 1506893 w 2453956"/>
              <a:gd name="connsiteY39" fmla="*/ 1292335 h 3107093"/>
              <a:gd name="connsiteX40" fmla="*/ 1895755 w 2453956"/>
              <a:gd name="connsiteY40" fmla="*/ 998407 h 3107093"/>
              <a:gd name="connsiteX41" fmla="*/ 1769791 w 2453956"/>
              <a:gd name="connsiteY41" fmla="*/ 1124370 h 3107093"/>
              <a:gd name="connsiteX42" fmla="*/ 1895755 w 2453956"/>
              <a:gd name="connsiteY42" fmla="*/ 1250334 h 3107093"/>
              <a:gd name="connsiteX43" fmla="*/ 2021719 w 2453956"/>
              <a:gd name="connsiteY43" fmla="*/ 1124370 h 3107093"/>
              <a:gd name="connsiteX44" fmla="*/ 1895755 w 2453956"/>
              <a:gd name="connsiteY44" fmla="*/ 998407 h 3107093"/>
              <a:gd name="connsiteX45" fmla="*/ 882517 w 2453956"/>
              <a:gd name="connsiteY45" fmla="*/ 987510 h 3107093"/>
              <a:gd name="connsiteX46" fmla="*/ 756553 w 2453956"/>
              <a:gd name="connsiteY46" fmla="*/ 1113473 h 3107093"/>
              <a:gd name="connsiteX47" fmla="*/ 882517 w 2453956"/>
              <a:gd name="connsiteY47" fmla="*/ 1239437 h 3107093"/>
              <a:gd name="connsiteX48" fmla="*/ 1008481 w 2453956"/>
              <a:gd name="connsiteY48" fmla="*/ 1113473 h 3107093"/>
              <a:gd name="connsiteX49" fmla="*/ 882517 w 2453956"/>
              <a:gd name="connsiteY49" fmla="*/ 987510 h 3107093"/>
              <a:gd name="connsiteX50" fmla="*/ 1506894 w 2453956"/>
              <a:gd name="connsiteY50" fmla="*/ 679615 h 3107093"/>
              <a:gd name="connsiteX51" fmla="*/ 1380930 w 2453956"/>
              <a:gd name="connsiteY51" fmla="*/ 805580 h 3107093"/>
              <a:gd name="connsiteX52" fmla="*/ 1506894 w 2453956"/>
              <a:gd name="connsiteY52" fmla="*/ 931544 h 3107093"/>
              <a:gd name="connsiteX53" fmla="*/ 1632858 w 2453956"/>
              <a:gd name="connsiteY53" fmla="*/ 805580 h 3107093"/>
              <a:gd name="connsiteX54" fmla="*/ 1506894 w 2453956"/>
              <a:gd name="connsiteY54" fmla="*/ 679615 h 3107093"/>
              <a:gd name="connsiteX55" fmla="*/ 230279 w 2453956"/>
              <a:gd name="connsiteY55" fmla="*/ 368559 h 3107093"/>
              <a:gd name="connsiteX56" fmla="*/ 104315 w 2453956"/>
              <a:gd name="connsiteY56" fmla="*/ 494523 h 3107093"/>
              <a:gd name="connsiteX57" fmla="*/ 230279 w 2453956"/>
              <a:gd name="connsiteY57" fmla="*/ 620487 h 3107093"/>
              <a:gd name="connsiteX58" fmla="*/ 356243 w 2453956"/>
              <a:gd name="connsiteY58" fmla="*/ 494523 h 3107093"/>
              <a:gd name="connsiteX59" fmla="*/ 230279 w 2453956"/>
              <a:gd name="connsiteY59" fmla="*/ 368559 h 3107093"/>
              <a:gd name="connsiteX60" fmla="*/ 1534888 w 2453956"/>
              <a:gd name="connsiteY60" fmla="*/ 88639 h 3107093"/>
              <a:gd name="connsiteX61" fmla="*/ 1408924 w 2453956"/>
              <a:gd name="connsiteY61" fmla="*/ 214603 h 3107093"/>
              <a:gd name="connsiteX62" fmla="*/ 1534888 w 2453956"/>
              <a:gd name="connsiteY62" fmla="*/ 340567 h 3107093"/>
              <a:gd name="connsiteX63" fmla="*/ 1660852 w 2453956"/>
              <a:gd name="connsiteY63" fmla="*/ 214603 h 3107093"/>
              <a:gd name="connsiteX64" fmla="*/ 1534888 w 2453956"/>
              <a:gd name="connsiteY64" fmla="*/ 88639 h 3107093"/>
              <a:gd name="connsiteX65" fmla="*/ 0 w 2453956"/>
              <a:gd name="connsiteY65" fmla="*/ 0 h 3107093"/>
              <a:gd name="connsiteX66" fmla="*/ 2453956 w 2453956"/>
              <a:gd name="connsiteY66" fmla="*/ 186646 h 3107093"/>
              <a:gd name="connsiteX67" fmla="*/ 2416629 w 2453956"/>
              <a:gd name="connsiteY67" fmla="*/ 3107093 h 3107093"/>
              <a:gd name="connsiteX68" fmla="*/ 0 w 2453956"/>
              <a:gd name="connsiteY68" fmla="*/ 3107093 h 3107093"/>
              <a:gd name="connsiteX69" fmla="*/ 0 w 2453956"/>
              <a:gd name="connsiteY69" fmla="*/ 0 h 3107093"/>
              <a:gd name="connsiteX0" fmla="*/ 756553 w 2453956"/>
              <a:gd name="connsiteY0" fmla="*/ 2827174 h 3144420"/>
              <a:gd name="connsiteX1" fmla="*/ 630589 w 2453956"/>
              <a:gd name="connsiteY1" fmla="*/ 2953138 h 3144420"/>
              <a:gd name="connsiteX2" fmla="*/ 756553 w 2453956"/>
              <a:gd name="connsiteY2" fmla="*/ 3079102 h 3144420"/>
              <a:gd name="connsiteX3" fmla="*/ 882517 w 2453956"/>
              <a:gd name="connsiteY3" fmla="*/ 2953138 h 3144420"/>
              <a:gd name="connsiteX4" fmla="*/ 756553 w 2453956"/>
              <a:gd name="connsiteY4" fmla="*/ 2827174 h 3144420"/>
              <a:gd name="connsiteX5" fmla="*/ 1687993 w 2453956"/>
              <a:gd name="connsiteY5" fmla="*/ 2810295 h 3144420"/>
              <a:gd name="connsiteX6" fmla="*/ 1562029 w 2453956"/>
              <a:gd name="connsiteY6" fmla="*/ 2936259 h 3144420"/>
              <a:gd name="connsiteX7" fmla="*/ 1687993 w 2453956"/>
              <a:gd name="connsiteY7" fmla="*/ 3062223 h 3144420"/>
              <a:gd name="connsiteX8" fmla="*/ 1813957 w 2453956"/>
              <a:gd name="connsiteY8" fmla="*/ 2936259 h 3144420"/>
              <a:gd name="connsiteX9" fmla="*/ 1687993 w 2453956"/>
              <a:gd name="connsiteY9" fmla="*/ 2810295 h 3144420"/>
              <a:gd name="connsiteX10" fmla="*/ 375677 w 2453956"/>
              <a:gd name="connsiteY10" fmla="*/ 2225459 h 3144420"/>
              <a:gd name="connsiteX11" fmla="*/ 249713 w 2453956"/>
              <a:gd name="connsiteY11" fmla="*/ 2351423 h 3144420"/>
              <a:gd name="connsiteX12" fmla="*/ 375677 w 2453956"/>
              <a:gd name="connsiteY12" fmla="*/ 2477387 h 3144420"/>
              <a:gd name="connsiteX13" fmla="*/ 501641 w 2453956"/>
              <a:gd name="connsiteY13" fmla="*/ 2351423 h 3144420"/>
              <a:gd name="connsiteX14" fmla="*/ 375677 w 2453956"/>
              <a:gd name="connsiteY14" fmla="*/ 2225459 h 3144420"/>
              <a:gd name="connsiteX15" fmla="*/ 2091696 w 2453956"/>
              <a:gd name="connsiteY15" fmla="*/ 1897276 h 3144420"/>
              <a:gd name="connsiteX16" fmla="*/ 1965732 w 2453956"/>
              <a:gd name="connsiteY16" fmla="*/ 2023240 h 3144420"/>
              <a:gd name="connsiteX17" fmla="*/ 2091696 w 2453956"/>
              <a:gd name="connsiteY17" fmla="*/ 2149204 h 3144420"/>
              <a:gd name="connsiteX18" fmla="*/ 2217660 w 2453956"/>
              <a:gd name="connsiteY18" fmla="*/ 2023240 h 3144420"/>
              <a:gd name="connsiteX19" fmla="*/ 2091696 w 2453956"/>
              <a:gd name="connsiteY19" fmla="*/ 1897276 h 3144420"/>
              <a:gd name="connsiteX20" fmla="*/ 927246 w 2453956"/>
              <a:gd name="connsiteY20" fmla="*/ 1606718 h 3144420"/>
              <a:gd name="connsiteX21" fmla="*/ 801282 w 2453956"/>
              <a:gd name="connsiteY21" fmla="*/ 1732682 h 3144420"/>
              <a:gd name="connsiteX22" fmla="*/ 927246 w 2453956"/>
              <a:gd name="connsiteY22" fmla="*/ 1858646 h 3144420"/>
              <a:gd name="connsiteX23" fmla="*/ 1053210 w 2453956"/>
              <a:gd name="connsiteY23" fmla="*/ 1732682 h 3144420"/>
              <a:gd name="connsiteX24" fmla="*/ 927246 w 2453956"/>
              <a:gd name="connsiteY24" fmla="*/ 1606718 h 3144420"/>
              <a:gd name="connsiteX25" fmla="*/ 375677 w 2453956"/>
              <a:gd name="connsiteY25" fmla="*/ 1606687 h 3144420"/>
              <a:gd name="connsiteX26" fmla="*/ 249713 w 2453956"/>
              <a:gd name="connsiteY26" fmla="*/ 1732651 h 3144420"/>
              <a:gd name="connsiteX27" fmla="*/ 375677 w 2453956"/>
              <a:gd name="connsiteY27" fmla="*/ 1858615 h 3144420"/>
              <a:gd name="connsiteX28" fmla="*/ 501641 w 2453956"/>
              <a:gd name="connsiteY28" fmla="*/ 1732651 h 3144420"/>
              <a:gd name="connsiteX29" fmla="*/ 375677 w 2453956"/>
              <a:gd name="connsiteY29" fmla="*/ 1606687 h 3144420"/>
              <a:gd name="connsiteX30" fmla="*/ 405306 w 2453956"/>
              <a:gd name="connsiteY30" fmla="*/ 1306300 h 3144420"/>
              <a:gd name="connsiteX31" fmla="*/ 279342 w 2453956"/>
              <a:gd name="connsiteY31" fmla="*/ 1432264 h 3144420"/>
              <a:gd name="connsiteX32" fmla="*/ 405306 w 2453956"/>
              <a:gd name="connsiteY32" fmla="*/ 1558228 h 3144420"/>
              <a:gd name="connsiteX33" fmla="*/ 531270 w 2453956"/>
              <a:gd name="connsiteY33" fmla="*/ 1432264 h 3144420"/>
              <a:gd name="connsiteX34" fmla="*/ 405306 w 2453956"/>
              <a:gd name="connsiteY34" fmla="*/ 1306300 h 3144420"/>
              <a:gd name="connsiteX35" fmla="*/ 1506893 w 2453956"/>
              <a:gd name="connsiteY35" fmla="*/ 1292335 h 3144420"/>
              <a:gd name="connsiteX36" fmla="*/ 1380929 w 2453956"/>
              <a:gd name="connsiteY36" fmla="*/ 1418299 h 3144420"/>
              <a:gd name="connsiteX37" fmla="*/ 1506893 w 2453956"/>
              <a:gd name="connsiteY37" fmla="*/ 1544263 h 3144420"/>
              <a:gd name="connsiteX38" fmla="*/ 1632857 w 2453956"/>
              <a:gd name="connsiteY38" fmla="*/ 1418299 h 3144420"/>
              <a:gd name="connsiteX39" fmla="*/ 1506893 w 2453956"/>
              <a:gd name="connsiteY39" fmla="*/ 1292335 h 3144420"/>
              <a:gd name="connsiteX40" fmla="*/ 1895755 w 2453956"/>
              <a:gd name="connsiteY40" fmla="*/ 998407 h 3144420"/>
              <a:gd name="connsiteX41" fmla="*/ 1769791 w 2453956"/>
              <a:gd name="connsiteY41" fmla="*/ 1124370 h 3144420"/>
              <a:gd name="connsiteX42" fmla="*/ 1895755 w 2453956"/>
              <a:gd name="connsiteY42" fmla="*/ 1250334 h 3144420"/>
              <a:gd name="connsiteX43" fmla="*/ 2021719 w 2453956"/>
              <a:gd name="connsiteY43" fmla="*/ 1124370 h 3144420"/>
              <a:gd name="connsiteX44" fmla="*/ 1895755 w 2453956"/>
              <a:gd name="connsiteY44" fmla="*/ 998407 h 3144420"/>
              <a:gd name="connsiteX45" fmla="*/ 882517 w 2453956"/>
              <a:gd name="connsiteY45" fmla="*/ 987510 h 3144420"/>
              <a:gd name="connsiteX46" fmla="*/ 756553 w 2453956"/>
              <a:gd name="connsiteY46" fmla="*/ 1113473 h 3144420"/>
              <a:gd name="connsiteX47" fmla="*/ 882517 w 2453956"/>
              <a:gd name="connsiteY47" fmla="*/ 1239437 h 3144420"/>
              <a:gd name="connsiteX48" fmla="*/ 1008481 w 2453956"/>
              <a:gd name="connsiteY48" fmla="*/ 1113473 h 3144420"/>
              <a:gd name="connsiteX49" fmla="*/ 882517 w 2453956"/>
              <a:gd name="connsiteY49" fmla="*/ 987510 h 3144420"/>
              <a:gd name="connsiteX50" fmla="*/ 1506894 w 2453956"/>
              <a:gd name="connsiteY50" fmla="*/ 679615 h 3144420"/>
              <a:gd name="connsiteX51" fmla="*/ 1380930 w 2453956"/>
              <a:gd name="connsiteY51" fmla="*/ 805580 h 3144420"/>
              <a:gd name="connsiteX52" fmla="*/ 1506894 w 2453956"/>
              <a:gd name="connsiteY52" fmla="*/ 931544 h 3144420"/>
              <a:gd name="connsiteX53" fmla="*/ 1632858 w 2453956"/>
              <a:gd name="connsiteY53" fmla="*/ 805580 h 3144420"/>
              <a:gd name="connsiteX54" fmla="*/ 1506894 w 2453956"/>
              <a:gd name="connsiteY54" fmla="*/ 679615 h 3144420"/>
              <a:gd name="connsiteX55" fmla="*/ 230279 w 2453956"/>
              <a:gd name="connsiteY55" fmla="*/ 368559 h 3144420"/>
              <a:gd name="connsiteX56" fmla="*/ 104315 w 2453956"/>
              <a:gd name="connsiteY56" fmla="*/ 494523 h 3144420"/>
              <a:gd name="connsiteX57" fmla="*/ 230279 w 2453956"/>
              <a:gd name="connsiteY57" fmla="*/ 620487 h 3144420"/>
              <a:gd name="connsiteX58" fmla="*/ 356243 w 2453956"/>
              <a:gd name="connsiteY58" fmla="*/ 494523 h 3144420"/>
              <a:gd name="connsiteX59" fmla="*/ 230279 w 2453956"/>
              <a:gd name="connsiteY59" fmla="*/ 368559 h 3144420"/>
              <a:gd name="connsiteX60" fmla="*/ 1534888 w 2453956"/>
              <a:gd name="connsiteY60" fmla="*/ 88639 h 3144420"/>
              <a:gd name="connsiteX61" fmla="*/ 1408924 w 2453956"/>
              <a:gd name="connsiteY61" fmla="*/ 214603 h 3144420"/>
              <a:gd name="connsiteX62" fmla="*/ 1534888 w 2453956"/>
              <a:gd name="connsiteY62" fmla="*/ 340567 h 3144420"/>
              <a:gd name="connsiteX63" fmla="*/ 1660852 w 2453956"/>
              <a:gd name="connsiteY63" fmla="*/ 214603 h 3144420"/>
              <a:gd name="connsiteX64" fmla="*/ 1534888 w 2453956"/>
              <a:gd name="connsiteY64" fmla="*/ 88639 h 3144420"/>
              <a:gd name="connsiteX65" fmla="*/ 0 w 2453956"/>
              <a:gd name="connsiteY65" fmla="*/ 0 h 3144420"/>
              <a:gd name="connsiteX66" fmla="*/ 2453956 w 2453956"/>
              <a:gd name="connsiteY66" fmla="*/ 186646 h 3144420"/>
              <a:gd name="connsiteX67" fmla="*/ 2416629 w 2453956"/>
              <a:gd name="connsiteY67" fmla="*/ 3144420 h 3144420"/>
              <a:gd name="connsiteX68" fmla="*/ 0 w 2453956"/>
              <a:gd name="connsiteY68" fmla="*/ 3107093 h 3144420"/>
              <a:gd name="connsiteX69" fmla="*/ 0 w 2453956"/>
              <a:gd name="connsiteY69" fmla="*/ 0 h 3144420"/>
              <a:gd name="connsiteX0" fmla="*/ 756553 w 2453956"/>
              <a:gd name="connsiteY0" fmla="*/ 2827174 h 3107093"/>
              <a:gd name="connsiteX1" fmla="*/ 630589 w 2453956"/>
              <a:gd name="connsiteY1" fmla="*/ 2953138 h 3107093"/>
              <a:gd name="connsiteX2" fmla="*/ 756553 w 2453956"/>
              <a:gd name="connsiteY2" fmla="*/ 3079102 h 3107093"/>
              <a:gd name="connsiteX3" fmla="*/ 882517 w 2453956"/>
              <a:gd name="connsiteY3" fmla="*/ 2953138 h 3107093"/>
              <a:gd name="connsiteX4" fmla="*/ 756553 w 2453956"/>
              <a:gd name="connsiteY4" fmla="*/ 2827174 h 3107093"/>
              <a:gd name="connsiteX5" fmla="*/ 1687993 w 2453956"/>
              <a:gd name="connsiteY5" fmla="*/ 2810295 h 3107093"/>
              <a:gd name="connsiteX6" fmla="*/ 1562029 w 2453956"/>
              <a:gd name="connsiteY6" fmla="*/ 2936259 h 3107093"/>
              <a:gd name="connsiteX7" fmla="*/ 1687993 w 2453956"/>
              <a:gd name="connsiteY7" fmla="*/ 3062223 h 3107093"/>
              <a:gd name="connsiteX8" fmla="*/ 1813957 w 2453956"/>
              <a:gd name="connsiteY8" fmla="*/ 2936259 h 3107093"/>
              <a:gd name="connsiteX9" fmla="*/ 1687993 w 2453956"/>
              <a:gd name="connsiteY9" fmla="*/ 2810295 h 3107093"/>
              <a:gd name="connsiteX10" fmla="*/ 375677 w 2453956"/>
              <a:gd name="connsiteY10" fmla="*/ 2225459 h 3107093"/>
              <a:gd name="connsiteX11" fmla="*/ 249713 w 2453956"/>
              <a:gd name="connsiteY11" fmla="*/ 2351423 h 3107093"/>
              <a:gd name="connsiteX12" fmla="*/ 375677 w 2453956"/>
              <a:gd name="connsiteY12" fmla="*/ 2477387 h 3107093"/>
              <a:gd name="connsiteX13" fmla="*/ 501641 w 2453956"/>
              <a:gd name="connsiteY13" fmla="*/ 2351423 h 3107093"/>
              <a:gd name="connsiteX14" fmla="*/ 375677 w 2453956"/>
              <a:gd name="connsiteY14" fmla="*/ 2225459 h 3107093"/>
              <a:gd name="connsiteX15" fmla="*/ 2091696 w 2453956"/>
              <a:gd name="connsiteY15" fmla="*/ 1897276 h 3107093"/>
              <a:gd name="connsiteX16" fmla="*/ 1965732 w 2453956"/>
              <a:gd name="connsiteY16" fmla="*/ 2023240 h 3107093"/>
              <a:gd name="connsiteX17" fmla="*/ 2091696 w 2453956"/>
              <a:gd name="connsiteY17" fmla="*/ 2149204 h 3107093"/>
              <a:gd name="connsiteX18" fmla="*/ 2217660 w 2453956"/>
              <a:gd name="connsiteY18" fmla="*/ 2023240 h 3107093"/>
              <a:gd name="connsiteX19" fmla="*/ 2091696 w 2453956"/>
              <a:gd name="connsiteY19" fmla="*/ 1897276 h 3107093"/>
              <a:gd name="connsiteX20" fmla="*/ 927246 w 2453956"/>
              <a:gd name="connsiteY20" fmla="*/ 1606718 h 3107093"/>
              <a:gd name="connsiteX21" fmla="*/ 801282 w 2453956"/>
              <a:gd name="connsiteY21" fmla="*/ 1732682 h 3107093"/>
              <a:gd name="connsiteX22" fmla="*/ 927246 w 2453956"/>
              <a:gd name="connsiteY22" fmla="*/ 1858646 h 3107093"/>
              <a:gd name="connsiteX23" fmla="*/ 1053210 w 2453956"/>
              <a:gd name="connsiteY23" fmla="*/ 1732682 h 3107093"/>
              <a:gd name="connsiteX24" fmla="*/ 927246 w 2453956"/>
              <a:gd name="connsiteY24" fmla="*/ 1606718 h 3107093"/>
              <a:gd name="connsiteX25" fmla="*/ 375677 w 2453956"/>
              <a:gd name="connsiteY25" fmla="*/ 1606687 h 3107093"/>
              <a:gd name="connsiteX26" fmla="*/ 249713 w 2453956"/>
              <a:gd name="connsiteY26" fmla="*/ 1732651 h 3107093"/>
              <a:gd name="connsiteX27" fmla="*/ 375677 w 2453956"/>
              <a:gd name="connsiteY27" fmla="*/ 1858615 h 3107093"/>
              <a:gd name="connsiteX28" fmla="*/ 501641 w 2453956"/>
              <a:gd name="connsiteY28" fmla="*/ 1732651 h 3107093"/>
              <a:gd name="connsiteX29" fmla="*/ 375677 w 2453956"/>
              <a:gd name="connsiteY29" fmla="*/ 1606687 h 3107093"/>
              <a:gd name="connsiteX30" fmla="*/ 405306 w 2453956"/>
              <a:gd name="connsiteY30" fmla="*/ 1306300 h 3107093"/>
              <a:gd name="connsiteX31" fmla="*/ 279342 w 2453956"/>
              <a:gd name="connsiteY31" fmla="*/ 1432264 h 3107093"/>
              <a:gd name="connsiteX32" fmla="*/ 405306 w 2453956"/>
              <a:gd name="connsiteY32" fmla="*/ 1558228 h 3107093"/>
              <a:gd name="connsiteX33" fmla="*/ 531270 w 2453956"/>
              <a:gd name="connsiteY33" fmla="*/ 1432264 h 3107093"/>
              <a:gd name="connsiteX34" fmla="*/ 405306 w 2453956"/>
              <a:gd name="connsiteY34" fmla="*/ 1306300 h 3107093"/>
              <a:gd name="connsiteX35" fmla="*/ 1506893 w 2453956"/>
              <a:gd name="connsiteY35" fmla="*/ 1292335 h 3107093"/>
              <a:gd name="connsiteX36" fmla="*/ 1380929 w 2453956"/>
              <a:gd name="connsiteY36" fmla="*/ 1418299 h 3107093"/>
              <a:gd name="connsiteX37" fmla="*/ 1506893 w 2453956"/>
              <a:gd name="connsiteY37" fmla="*/ 1544263 h 3107093"/>
              <a:gd name="connsiteX38" fmla="*/ 1632857 w 2453956"/>
              <a:gd name="connsiteY38" fmla="*/ 1418299 h 3107093"/>
              <a:gd name="connsiteX39" fmla="*/ 1506893 w 2453956"/>
              <a:gd name="connsiteY39" fmla="*/ 1292335 h 3107093"/>
              <a:gd name="connsiteX40" fmla="*/ 1895755 w 2453956"/>
              <a:gd name="connsiteY40" fmla="*/ 998407 h 3107093"/>
              <a:gd name="connsiteX41" fmla="*/ 1769791 w 2453956"/>
              <a:gd name="connsiteY41" fmla="*/ 1124370 h 3107093"/>
              <a:gd name="connsiteX42" fmla="*/ 1895755 w 2453956"/>
              <a:gd name="connsiteY42" fmla="*/ 1250334 h 3107093"/>
              <a:gd name="connsiteX43" fmla="*/ 2021719 w 2453956"/>
              <a:gd name="connsiteY43" fmla="*/ 1124370 h 3107093"/>
              <a:gd name="connsiteX44" fmla="*/ 1895755 w 2453956"/>
              <a:gd name="connsiteY44" fmla="*/ 998407 h 3107093"/>
              <a:gd name="connsiteX45" fmla="*/ 882517 w 2453956"/>
              <a:gd name="connsiteY45" fmla="*/ 987510 h 3107093"/>
              <a:gd name="connsiteX46" fmla="*/ 756553 w 2453956"/>
              <a:gd name="connsiteY46" fmla="*/ 1113473 h 3107093"/>
              <a:gd name="connsiteX47" fmla="*/ 882517 w 2453956"/>
              <a:gd name="connsiteY47" fmla="*/ 1239437 h 3107093"/>
              <a:gd name="connsiteX48" fmla="*/ 1008481 w 2453956"/>
              <a:gd name="connsiteY48" fmla="*/ 1113473 h 3107093"/>
              <a:gd name="connsiteX49" fmla="*/ 882517 w 2453956"/>
              <a:gd name="connsiteY49" fmla="*/ 987510 h 3107093"/>
              <a:gd name="connsiteX50" fmla="*/ 1506894 w 2453956"/>
              <a:gd name="connsiteY50" fmla="*/ 679615 h 3107093"/>
              <a:gd name="connsiteX51" fmla="*/ 1380930 w 2453956"/>
              <a:gd name="connsiteY51" fmla="*/ 805580 h 3107093"/>
              <a:gd name="connsiteX52" fmla="*/ 1506894 w 2453956"/>
              <a:gd name="connsiteY52" fmla="*/ 931544 h 3107093"/>
              <a:gd name="connsiteX53" fmla="*/ 1632858 w 2453956"/>
              <a:gd name="connsiteY53" fmla="*/ 805580 h 3107093"/>
              <a:gd name="connsiteX54" fmla="*/ 1506894 w 2453956"/>
              <a:gd name="connsiteY54" fmla="*/ 679615 h 3107093"/>
              <a:gd name="connsiteX55" fmla="*/ 230279 w 2453956"/>
              <a:gd name="connsiteY55" fmla="*/ 368559 h 3107093"/>
              <a:gd name="connsiteX56" fmla="*/ 104315 w 2453956"/>
              <a:gd name="connsiteY56" fmla="*/ 494523 h 3107093"/>
              <a:gd name="connsiteX57" fmla="*/ 230279 w 2453956"/>
              <a:gd name="connsiteY57" fmla="*/ 620487 h 3107093"/>
              <a:gd name="connsiteX58" fmla="*/ 356243 w 2453956"/>
              <a:gd name="connsiteY58" fmla="*/ 494523 h 3107093"/>
              <a:gd name="connsiteX59" fmla="*/ 230279 w 2453956"/>
              <a:gd name="connsiteY59" fmla="*/ 368559 h 3107093"/>
              <a:gd name="connsiteX60" fmla="*/ 1534888 w 2453956"/>
              <a:gd name="connsiteY60" fmla="*/ 88639 h 3107093"/>
              <a:gd name="connsiteX61" fmla="*/ 1408924 w 2453956"/>
              <a:gd name="connsiteY61" fmla="*/ 214603 h 3107093"/>
              <a:gd name="connsiteX62" fmla="*/ 1534888 w 2453956"/>
              <a:gd name="connsiteY62" fmla="*/ 340567 h 3107093"/>
              <a:gd name="connsiteX63" fmla="*/ 1660852 w 2453956"/>
              <a:gd name="connsiteY63" fmla="*/ 214603 h 3107093"/>
              <a:gd name="connsiteX64" fmla="*/ 1534888 w 2453956"/>
              <a:gd name="connsiteY64" fmla="*/ 88639 h 3107093"/>
              <a:gd name="connsiteX65" fmla="*/ 0 w 2453956"/>
              <a:gd name="connsiteY65" fmla="*/ 0 h 3107093"/>
              <a:gd name="connsiteX66" fmla="*/ 2453956 w 2453956"/>
              <a:gd name="connsiteY66" fmla="*/ 186646 h 3107093"/>
              <a:gd name="connsiteX67" fmla="*/ 2416629 w 2453956"/>
              <a:gd name="connsiteY67" fmla="*/ 2951876 h 3107093"/>
              <a:gd name="connsiteX68" fmla="*/ 0 w 2453956"/>
              <a:gd name="connsiteY68" fmla="*/ 3107093 h 3107093"/>
              <a:gd name="connsiteX69" fmla="*/ 0 w 2453956"/>
              <a:gd name="connsiteY69" fmla="*/ 0 h 3107093"/>
              <a:gd name="connsiteX0" fmla="*/ 756553 w 2453956"/>
              <a:gd name="connsiteY0" fmla="*/ 2827174 h 3107093"/>
              <a:gd name="connsiteX1" fmla="*/ 630589 w 2453956"/>
              <a:gd name="connsiteY1" fmla="*/ 2953138 h 3107093"/>
              <a:gd name="connsiteX2" fmla="*/ 756553 w 2453956"/>
              <a:gd name="connsiteY2" fmla="*/ 3079102 h 3107093"/>
              <a:gd name="connsiteX3" fmla="*/ 882517 w 2453956"/>
              <a:gd name="connsiteY3" fmla="*/ 2953138 h 3107093"/>
              <a:gd name="connsiteX4" fmla="*/ 756553 w 2453956"/>
              <a:gd name="connsiteY4" fmla="*/ 2827174 h 3107093"/>
              <a:gd name="connsiteX5" fmla="*/ 1687993 w 2453956"/>
              <a:gd name="connsiteY5" fmla="*/ 2810295 h 3107093"/>
              <a:gd name="connsiteX6" fmla="*/ 1562029 w 2453956"/>
              <a:gd name="connsiteY6" fmla="*/ 2936259 h 3107093"/>
              <a:gd name="connsiteX7" fmla="*/ 1687993 w 2453956"/>
              <a:gd name="connsiteY7" fmla="*/ 3062223 h 3107093"/>
              <a:gd name="connsiteX8" fmla="*/ 1813957 w 2453956"/>
              <a:gd name="connsiteY8" fmla="*/ 2936259 h 3107093"/>
              <a:gd name="connsiteX9" fmla="*/ 1687993 w 2453956"/>
              <a:gd name="connsiteY9" fmla="*/ 2810295 h 3107093"/>
              <a:gd name="connsiteX10" fmla="*/ 375677 w 2453956"/>
              <a:gd name="connsiteY10" fmla="*/ 2225459 h 3107093"/>
              <a:gd name="connsiteX11" fmla="*/ 249713 w 2453956"/>
              <a:gd name="connsiteY11" fmla="*/ 2351423 h 3107093"/>
              <a:gd name="connsiteX12" fmla="*/ 375677 w 2453956"/>
              <a:gd name="connsiteY12" fmla="*/ 2477387 h 3107093"/>
              <a:gd name="connsiteX13" fmla="*/ 501641 w 2453956"/>
              <a:gd name="connsiteY13" fmla="*/ 2351423 h 3107093"/>
              <a:gd name="connsiteX14" fmla="*/ 375677 w 2453956"/>
              <a:gd name="connsiteY14" fmla="*/ 2225459 h 3107093"/>
              <a:gd name="connsiteX15" fmla="*/ 2091696 w 2453956"/>
              <a:gd name="connsiteY15" fmla="*/ 1897276 h 3107093"/>
              <a:gd name="connsiteX16" fmla="*/ 1965732 w 2453956"/>
              <a:gd name="connsiteY16" fmla="*/ 2023240 h 3107093"/>
              <a:gd name="connsiteX17" fmla="*/ 2091696 w 2453956"/>
              <a:gd name="connsiteY17" fmla="*/ 2149204 h 3107093"/>
              <a:gd name="connsiteX18" fmla="*/ 2217660 w 2453956"/>
              <a:gd name="connsiteY18" fmla="*/ 2023240 h 3107093"/>
              <a:gd name="connsiteX19" fmla="*/ 2091696 w 2453956"/>
              <a:gd name="connsiteY19" fmla="*/ 1897276 h 3107093"/>
              <a:gd name="connsiteX20" fmla="*/ 927246 w 2453956"/>
              <a:gd name="connsiteY20" fmla="*/ 1606718 h 3107093"/>
              <a:gd name="connsiteX21" fmla="*/ 801282 w 2453956"/>
              <a:gd name="connsiteY21" fmla="*/ 1732682 h 3107093"/>
              <a:gd name="connsiteX22" fmla="*/ 927246 w 2453956"/>
              <a:gd name="connsiteY22" fmla="*/ 1858646 h 3107093"/>
              <a:gd name="connsiteX23" fmla="*/ 1053210 w 2453956"/>
              <a:gd name="connsiteY23" fmla="*/ 1732682 h 3107093"/>
              <a:gd name="connsiteX24" fmla="*/ 927246 w 2453956"/>
              <a:gd name="connsiteY24" fmla="*/ 1606718 h 3107093"/>
              <a:gd name="connsiteX25" fmla="*/ 375677 w 2453956"/>
              <a:gd name="connsiteY25" fmla="*/ 1606687 h 3107093"/>
              <a:gd name="connsiteX26" fmla="*/ 249713 w 2453956"/>
              <a:gd name="connsiteY26" fmla="*/ 1732651 h 3107093"/>
              <a:gd name="connsiteX27" fmla="*/ 375677 w 2453956"/>
              <a:gd name="connsiteY27" fmla="*/ 1858615 h 3107093"/>
              <a:gd name="connsiteX28" fmla="*/ 501641 w 2453956"/>
              <a:gd name="connsiteY28" fmla="*/ 1732651 h 3107093"/>
              <a:gd name="connsiteX29" fmla="*/ 375677 w 2453956"/>
              <a:gd name="connsiteY29" fmla="*/ 1606687 h 3107093"/>
              <a:gd name="connsiteX30" fmla="*/ 405306 w 2453956"/>
              <a:gd name="connsiteY30" fmla="*/ 1306300 h 3107093"/>
              <a:gd name="connsiteX31" fmla="*/ 279342 w 2453956"/>
              <a:gd name="connsiteY31" fmla="*/ 1432264 h 3107093"/>
              <a:gd name="connsiteX32" fmla="*/ 405306 w 2453956"/>
              <a:gd name="connsiteY32" fmla="*/ 1558228 h 3107093"/>
              <a:gd name="connsiteX33" fmla="*/ 531270 w 2453956"/>
              <a:gd name="connsiteY33" fmla="*/ 1432264 h 3107093"/>
              <a:gd name="connsiteX34" fmla="*/ 405306 w 2453956"/>
              <a:gd name="connsiteY34" fmla="*/ 1306300 h 3107093"/>
              <a:gd name="connsiteX35" fmla="*/ 1506893 w 2453956"/>
              <a:gd name="connsiteY35" fmla="*/ 1292335 h 3107093"/>
              <a:gd name="connsiteX36" fmla="*/ 1380929 w 2453956"/>
              <a:gd name="connsiteY36" fmla="*/ 1418299 h 3107093"/>
              <a:gd name="connsiteX37" fmla="*/ 1506893 w 2453956"/>
              <a:gd name="connsiteY37" fmla="*/ 1544263 h 3107093"/>
              <a:gd name="connsiteX38" fmla="*/ 1632857 w 2453956"/>
              <a:gd name="connsiteY38" fmla="*/ 1418299 h 3107093"/>
              <a:gd name="connsiteX39" fmla="*/ 1506893 w 2453956"/>
              <a:gd name="connsiteY39" fmla="*/ 1292335 h 3107093"/>
              <a:gd name="connsiteX40" fmla="*/ 1895755 w 2453956"/>
              <a:gd name="connsiteY40" fmla="*/ 998407 h 3107093"/>
              <a:gd name="connsiteX41" fmla="*/ 1769791 w 2453956"/>
              <a:gd name="connsiteY41" fmla="*/ 1124370 h 3107093"/>
              <a:gd name="connsiteX42" fmla="*/ 1895755 w 2453956"/>
              <a:gd name="connsiteY42" fmla="*/ 1250334 h 3107093"/>
              <a:gd name="connsiteX43" fmla="*/ 2021719 w 2453956"/>
              <a:gd name="connsiteY43" fmla="*/ 1124370 h 3107093"/>
              <a:gd name="connsiteX44" fmla="*/ 1895755 w 2453956"/>
              <a:gd name="connsiteY44" fmla="*/ 998407 h 3107093"/>
              <a:gd name="connsiteX45" fmla="*/ 882517 w 2453956"/>
              <a:gd name="connsiteY45" fmla="*/ 987510 h 3107093"/>
              <a:gd name="connsiteX46" fmla="*/ 756553 w 2453956"/>
              <a:gd name="connsiteY46" fmla="*/ 1113473 h 3107093"/>
              <a:gd name="connsiteX47" fmla="*/ 882517 w 2453956"/>
              <a:gd name="connsiteY47" fmla="*/ 1239437 h 3107093"/>
              <a:gd name="connsiteX48" fmla="*/ 1008481 w 2453956"/>
              <a:gd name="connsiteY48" fmla="*/ 1113473 h 3107093"/>
              <a:gd name="connsiteX49" fmla="*/ 882517 w 2453956"/>
              <a:gd name="connsiteY49" fmla="*/ 987510 h 3107093"/>
              <a:gd name="connsiteX50" fmla="*/ 1506894 w 2453956"/>
              <a:gd name="connsiteY50" fmla="*/ 679615 h 3107093"/>
              <a:gd name="connsiteX51" fmla="*/ 1380930 w 2453956"/>
              <a:gd name="connsiteY51" fmla="*/ 805580 h 3107093"/>
              <a:gd name="connsiteX52" fmla="*/ 1506894 w 2453956"/>
              <a:gd name="connsiteY52" fmla="*/ 931544 h 3107093"/>
              <a:gd name="connsiteX53" fmla="*/ 1632858 w 2453956"/>
              <a:gd name="connsiteY53" fmla="*/ 805580 h 3107093"/>
              <a:gd name="connsiteX54" fmla="*/ 1506894 w 2453956"/>
              <a:gd name="connsiteY54" fmla="*/ 679615 h 3107093"/>
              <a:gd name="connsiteX55" fmla="*/ 230279 w 2453956"/>
              <a:gd name="connsiteY55" fmla="*/ 368559 h 3107093"/>
              <a:gd name="connsiteX56" fmla="*/ 104315 w 2453956"/>
              <a:gd name="connsiteY56" fmla="*/ 494523 h 3107093"/>
              <a:gd name="connsiteX57" fmla="*/ 230279 w 2453956"/>
              <a:gd name="connsiteY57" fmla="*/ 620487 h 3107093"/>
              <a:gd name="connsiteX58" fmla="*/ 356243 w 2453956"/>
              <a:gd name="connsiteY58" fmla="*/ 494523 h 3107093"/>
              <a:gd name="connsiteX59" fmla="*/ 230279 w 2453956"/>
              <a:gd name="connsiteY59" fmla="*/ 368559 h 3107093"/>
              <a:gd name="connsiteX60" fmla="*/ 1534888 w 2453956"/>
              <a:gd name="connsiteY60" fmla="*/ 88639 h 3107093"/>
              <a:gd name="connsiteX61" fmla="*/ 1408924 w 2453956"/>
              <a:gd name="connsiteY61" fmla="*/ 214603 h 3107093"/>
              <a:gd name="connsiteX62" fmla="*/ 1534888 w 2453956"/>
              <a:gd name="connsiteY62" fmla="*/ 340567 h 3107093"/>
              <a:gd name="connsiteX63" fmla="*/ 1660852 w 2453956"/>
              <a:gd name="connsiteY63" fmla="*/ 214603 h 3107093"/>
              <a:gd name="connsiteX64" fmla="*/ 1534888 w 2453956"/>
              <a:gd name="connsiteY64" fmla="*/ 88639 h 3107093"/>
              <a:gd name="connsiteX65" fmla="*/ 0 w 2453956"/>
              <a:gd name="connsiteY65" fmla="*/ 0 h 3107093"/>
              <a:gd name="connsiteX66" fmla="*/ 2453956 w 2453956"/>
              <a:gd name="connsiteY66" fmla="*/ 263665 h 3107093"/>
              <a:gd name="connsiteX67" fmla="*/ 2416629 w 2453956"/>
              <a:gd name="connsiteY67" fmla="*/ 2951876 h 3107093"/>
              <a:gd name="connsiteX68" fmla="*/ 0 w 2453956"/>
              <a:gd name="connsiteY68" fmla="*/ 3107093 h 3107093"/>
              <a:gd name="connsiteX69" fmla="*/ 0 w 2453956"/>
              <a:gd name="connsiteY69" fmla="*/ 0 h 3107093"/>
              <a:gd name="connsiteX0" fmla="*/ 756553 w 2453956"/>
              <a:gd name="connsiteY0" fmla="*/ 2827174 h 3369293"/>
              <a:gd name="connsiteX1" fmla="*/ 630589 w 2453956"/>
              <a:gd name="connsiteY1" fmla="*/ 2953138 h 3369293"/>
              <a:gd name="connsiteX2" fmla="*/ 756553 w 2453956"/>
              <a:gd name="connsiteY2" fmla="*/ 3079102 h 3369293"/>
              <a:gd name="connsiteX3" fmla="*/ 882517 w 2453956"/>
              <a:gd name="connsiteY3" fmla="*/ 2953138 h 3369293"/>
              <a:gd name="connsiteX4" fmla="*/ 756553 w 2453956"/>
              <a:gd name="connsiteY4" fmla="*/ 2827174 h 3369293"/>
              <a:gd name="connsiteX5" fmla="*/ 1687993 w 2453956"/>
              <a:gd name="connsiteY5" fmla="*/ 2810295 h 3369293"/>
              <a:gd name="connsiteX6" fmla="*/ 1562029 w 2453956"/>
              <a:gd name="connsiteY6" fmla="*/ 2936259 h 3369293"/>
              <a:gd name="connsiteX7" fmla="*/ 1687993 w 2453956"/>
              <a:gd name="connsiteY7" fmla="*/ 3062223 h 3369293"/>
              <a:gd name="connsiteX8" fmla="*/ 1813957 w 2453956"/>
              <a:gd name="connsiteY8" fmla="*/ 2936259 h 3369293"/>
              <a:gd name="connsiteX9" fmla="*/ 1687993 w 2453956"/>
              <a:gd name="connsiteY9" fmla="*/ 2810295 h 3369293"/>
              <a:gd name="connsiteX10" fmla="*/ 375677 w 2453956"/>
              <a:gd name="connsiteY10" fmla="*/ 2225459 h 3369293"/>
              <a:gd name="connsiteX11" fmla="*/ 249713 w 2453956"/>
              <a:gd name="connsiteY11" fmla="*/ 2351423 h 3369293"/>
              <a:gd name="connsiteX12" fmla="*/ 375677 w 2453956"/>
              <a:gd name="connsiteY12" fmla="*/ 2477387 h 3369293"/>
              <a:gd name="connsiteX13" fmla="*/ 501641 w 2453956"/>
              <a:gd name="connsiteY13" fmla="*/ 2351423 h 3369293"/>
              <a:gd name="connsiteX14" fmla="*/ 375677 w 2453956"/>
              <a:gd name="connsiteY14" fmla="*/ 2225459 h 3369293"/>
              <a:gd name="connsiteX15" fmla="*/ 2091696 w 2453956"/>
              <a:gd name="connsiteY15" fmla="*/ 1897276 h 3369293"/>
              <a:gd name="connsiteX16" fmla="*/ 1965732 w 2453956"/>
              <a:gd name="connsiteY16" fmla="*/ 2023240 h 3369293"/>
              <a:gd name="connsiteX17" fmla="*/ 2091696 w 2453956"/>
              <a:gd name="connsiteY17" fmla="*/ 2149204 h 3369293"/>
              <a:gd name="connsiteX18" fmla="*/ 2217660 w 2453956"/>
              <a:gd name="connsiteY18" fmla="*/ 2023240 h 3369293"/>
              <a:gd name="connsiteX19" fmla="*/ 2091696 w 2453956"/>
              <a:gd name="connsiteY19" fmla="*/ 1897276 h 3369293"/>
              <a:gd name="connsiteX20" fmla="*/ 927246 w 2453956"/>
              <a:gd name="connsiteY20" fmla="*/ 1606718 h 3369293"/>
              <a:gd name="connsiteX21" fmla="*/ 801282 w 2453956"/>
              <a:gd name="connsiteY21" fmla="*/ 1732682 h 3369293"/>
              <a:gd name="connsiteX22" fmla="*/ 927246 w 2453956"/>
              <a:gd name="connsiteY22" fmla="*/ 1858646 h 3369293"/>
              <a:gd name="connsiteX23" fmla="*/ 1053210 w 2453956"/>
              <a:gd name="connsiteY23" fmla="*/ 1732682 h 3369293"/>
              <a:gd name="connsiteX24" fmla="*/ 927246 w 2453956"/>
              <a:gd name="connsiteY24" fmla="*/ 1606718 h 3369293"/>
              <a:gd name="connsiteX25" fmla="*/ 375677 w 2453956"/>
              <a:gd name="connsiteY25" fmla="*/ 1606687 h 3369293"/>
              <a:gd name="connsiteX26" fmla="*/ 249713 w 2453956"/>
              <a:gd name="connsiteY26" fmla="*/ 1732651 h 3369293"/>
              <a:gd name="connsiteX27" fmla="*/ 375677 w 2453956"/>
              <a:gd name="connsiteY27" fmla="*/ 1858615 h 3369293"/>
              <a:gd name="connsiteX28" fmla="*/ 501641 w 2453956"/>
              <a:gd name="connsiteY28" fmla="*/ 1732651 h 3369293"/>
              <a:gd name="connsiteX29" fmla="*/ 375677 w 2453956"/>
              <a:gd name="connsiteY29" fmla="*/ 1606687 h 3369293"/>
              <a:gd name="connsiteX30" fmla="*/ 405306 w 2453956"/>
              <a:gd name="connsiteY30" fmla="*/ 1306300 h 3369293"/>
              <a:gd name="connsiteX31" fmla="*/ 279342 w 2453956"/>
              <a:gd name="connsiteY31" fmla="*/ 1432264 h 3369293"/>
              <a:gd name="connsiteX32" fmla="*/ 405306 w 2453956"/>
              <a:gd name="connsiteY32" fmla="*/ 1558228 h 3369293"/>
              <a:gd name="connsiteX33" fmla="*/ 531270 w 2453956"/>
              <a:gd name="connsiteY33" fmla="*/ 1432264 h 3369293"/>
              <a:gd name="connsiteX34" fmla="*/ 405306 w 2453956"/>
              <a:gd name="connsiteY34" fmla="*/ 1306300 h 3369293"/>
              <a:gd name="connsiteX35" fmla="*/ 1506893 w 2453956"/>
              <a:gd name="connsiteY35" fmla="*/ 1292335 h 3369293"/>
              <a:gd name="connsiteX36" fmla="*/ 1380929 w 2453956"/>
              <a:gd name="connsiteY36" fmla="*/ 1418299 h 3369293"/>
              <a:gd name="connsiteX37" fmla="*/ 1506893 w 2453956"/>
              <a:gd name="connsiteY37" fmla="*/ 1544263 h 3369293"/>
              <a:gd name="connsiteX38" fmla="*/ 1632857 w 2453956"/>
              <a:gd name="connsiteY38" fmla="*/ 1418299 h 3369293"/>
              <a:gd name="connsiteX39" fmla="*/ 1506893 w 2453956"/>
              <a:gd name="connsiteY39" fmla="*/ 1292335 h 3369293"/>
              <a:gd name="connsiteX40" fmla="*/ 1895755 w 2453956"/>
              <a:gd name="connsiteY40" fmla="*/ 998407 h 3369293"/>
              <a:gd name="connsiteX41" fmla="*/ 1769791 w 2453956"/>
              <a:gd name="connsiteY41" fmla="*/ 1124370 h 3369293"/>
              <a:gd name="connsiteX42" fmla="*/ 1895755 w 2453956"/>
              <a:gd name="connsiteY42" fmla="*/ 1250334 h 3369293"/>
              <a:gd name="connsiteX43" fmla="*/ 2021719 w 2453956"/>
              <a:gd name="connsiteY43" fmla="*/ 1124370 h 3369293"/>
              <a:gd name="connsiteX44" fmla="*/ 1895755 w 2453956"/>
              <a:gd name="connsiteY44" fmla="*/ 998407 h 3369293"/>
              <a:gd name="connsiteX45" fmla="*/ 882517 w 2453956"/>
              <a:gd name="connsiteY45" fmla="*/ 987510 h 3369293"/>
              <a:gd name="connsiteX46" fmla="*/ 756553 w 2453956"/>
              <a:gd name="connsiteY46" fmla="*/ 1113473 h 3369293"/>
              <a:gd name="connsiteX47" fmla="*/ 882517 w 2453956"/>
              <a:gd name="connsiteY47" fmla="*/ 1239437 h 3369293"/>
              <a:gd name="connsiteX48" fmla="*/ 1008481 w 2453956"/>
              <a:gd name="connsiteY48" fmla="*/ 1113473 h 3369293"/>
              <a:gd name="connsiteX49" fmla="*/ 882517 w 2453956"/>
              <a:gd name="connsiteY49" fmla="*/ 987510 h 3369293"/>
              <a:gd name="connsiteX50" fmla="*/ 1506894 w 2453956"/>
              <a:gd name="connsiteY50" fmla="*/ 679615 h 3369293"/>
              <a:gd name="connsiteX51" fmla="*/ 1380930 w 2453956"/>
              <a:gd name="connsiteY51" fmla="*/ 805580 h 3369293"/>
              <a:gd name="connsiteX52" fmla="*/ 1506894 w 2453956"/>
              <a:gd name="connsiteY52" fmla="*/ 931544 h 3369293"/>
              <a:gd name="connsiteX53" fmla="*/ 1632858 w 2453956"/>
              <a:gd name="connsiteY53" fmla="*/ 805580 h 3369293"/>
              <a:gd name="connsiteX54" fmla="*/ 1506894 w 2453956"/>
              <a:gd name="connsiteY54" fmla="*/ 679615 h 3369293"/>
              <a:gd name="connsiteX55" fmla="*/ 230279 w 2453956"/>
              <a:gd name="connsiteY55" fmla="*/ 368559 h 3369293"/>
              <a:gd name="connsiteX56" fmla="*/ 104315 w 2453956"/>
              <a:gd name="connsiteY56" fmla="*/ 494523 h 3369293"/>
              <a:gd name="connsiteX57" fmla="*/ 230279 w 2453956"/>
              <a:gd name="connsiteY57" fmla="*/ 620487 h 3369293"/>
              <a:gd name="connsiteX58" fmla="*/ 356243 w 2453956"/>
              <a:gd name="connsiteY58" fmla="*/ 494523 h 3369293"/>
              <a:gd name="connsiteX59" fmla="*/ 230279 w 2453956"/>
              <a:gd name="connsiteY59" fmla="*/ 368559 h 3369293"/>
              <a:gd name="connsiteX60" fmla="*/ 1534888 w 2453956"/>
              <a:gd name="connsiteY60" fmla="*/ 88639 h 3369293"/>
              <a:gd name="connsiteX61" fmla="*/ 1408924 w 2453956"/>
              <a:gd name="connsiteY61" fmla="*/ 214603 h 3369293"/>
              <a:gd name="connsiteX62" fmla="*/ 1534888 w 2453956"/>
              <a:gd name="connsiteY62" fmla="*/ 340567 h 3369293"/>
              <a:gd name="connsiteX63" fmla="*/ 1660852 w 2453956"/>
              <a:gd name="connsiteY63" fmla="*/ 214603 h 3369293"/>
              <a:gd name="connsiteX64" fmla="*/ 1534888 w 2453956"/>
              <a:gd name="connsiteY64" fmla="*/ 88639 h 3369293"/>
              <a:gd name="connsiteX65" fmla="*/ 0 w 2453956"/>
              <a:gd name="connsiteY65" fmla="*/ 0 h 3369293"/>
              <a:gd name="connsiteX66" fmla="*/ 2453956 w 2453956"/>
              <a:gd name="connsiteY66" fmla="*/ 263665 h 3369293"/>
              <a:gd name="connsiteX67" fmla="*/ 2416630 w 2453956"/>
              <a:gd name="connsiteY67" fmla="*/ 3369293 h 3369293"/>
              <a:gd name="connsiteX68" fmla="*/ 0 w 2453956"/>
              <a:gd name="connsiteY68" fmla="*/ 3107093 h 3369293"/>
              <a:gd name="connsiteX69" fmla="*/ 0 w 2453956"/>
              <a:gd name="connsiteY69" fmla="*/ 0 h 3369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2453956" h="3369293">
                <a:moveTo>
                  <a:pt x="756553" y="2827174"/>
                </a:moveTo>
                <a:cubicBezTo>
                  <a:pt x="686985" y="2827174"/>
                  <a:pt x="630589" y="2883570"/>
                  <a:pt x="630589" y="2953138"/>
                </a:cubicBezTo>
                <a:cubicBezTo>
                  <a:pt x="630589" y="3022706"/>
                  <a:pt x="686985" y="3079102"/>
                  <a:pt x="756553" y="3079102"/>
                </a:cubicBezTo>
                <a:cubicBezTo>
                  <a:pt x="826121" y="3079102"/>
                  <a:pt x="882517" y="3022706"/>
                  <a:pt x="882517" y="2953138"/>
                </a:cubicBezTo>
                <a:cubicBezTo>
                  <a:pt x="882517" y="2883570"/>
                  <a:pt x="826121" y="2827174"/>
                  <a:pt x="756553" y="2827174"/>
                </a:cubicBezTo>
                <a:close/>
                <a:moveTo>
                  <a:pt x="1687993" y="2810295"/>
                </a:moveTo>
                <a:cubicBezTo>
                  <a:pt x="1618425" y="2810295"/>
                  <a:pt x="1562029" y="2866691"/>
                  <a:pt x="1562029" y="2936259"/>
                </a:cubicBezTo>
                <a:cubicBezTo>
                  <a:pt x="1562029" y="3005827"/>
                  <a:pt x="1618425" y="3062223"/>
                  <a:pt x="1687993" y="3062223"/>
                </a:cubicBezTo>
                <a:cubicBezTo>
                  <a:pt x="1757561" y="3062223"/>
                  <a:pt x="1813957" y="3005827"/>
                  <a:pt x="1813957" y="2936259"/>
                </a:cubicBezTo>
                <a:cubicBezTo>
                  <a:pt x="1813957" y="2866691"/>
                  <a:pt x="1757561" y="2810295"/>
                  <a:pt x="1687993" y="2810295"/>
                </a:cubicBezTo>
                <a:close/>
                <a:moveTo>
                  <a:pt x="375677" y="2225459"/>
                </a:moveTo>
                <a:cubicBezTo>
                  <a:pt x="306109" y="2225459"/>
                  <a:pt x="249713" y="2281855"/>
                  <a:pt x="249713" y="2351423"/>
                </a:cubicBezTo>
                <a:cubicBezTo>
                  <a:pt x="249713" y="2420991"/>
                  <a:pt x="306109" y="2477387"/>
                  <a:pt x="375677" y="2477387"/>
                </a:cubicBezTo>
                <a:cubicBezTo>
                  <a:pt x="445245" y="2477387"/>
                  <a:pt x="501641" y="2420991"/>
                  <a:pt x="501641" y="2351423"/>
                </a:cubicBezTo>
                <a:cubicBezTo>
                  <a:pt x="501641" y="2281855"/>
                  <a:pt x="445245" y="2225459"/>
                  <a:pt x="375677" y="2225459"/>
                </a:cubicBezTo>
                <a:close/>
                <a:moveTo>
                  <a:pt x="2091696" y="1897276"/>
                </a:moveTo>
                <a:cubicBezTo>
                  <a:pt x="2022128" y="1897276"/>
                  <a:pt x="1965732" y="1953672"/>
                  <a:pt x="1965732" y="2023240"/>
                </a:cubicBezTo>
                <a:cubicBezTo>
                  <a:pt x="1965732" y="2092808"/>
                  <a:pt x="2022128" y="2149204"/>
                  <a:pt x="2091696" y="2149204"/>
                </a:cubicBezTo>
                <a:cubicBezTo>
                  <a:pt x="2161264" y="2149204"/>
                  <a:pt x="2217660" y="2092808"/>
                  <a:pt x="2217660" y="2023240"/>
                </a:cubicBezTo>
                <a:cubicBezTo>
                  <a:pt x="2217660" y="1953672"/>
                  <a:pt x="2161264" y="1897276"/>
                  <a:pt x="2091696" y="1897276"/>
                </a:cubicBezTo>
                <a:close/>
                <a:moveTo>
                  <a:pt x="927246" y="1606718"/>
                </a:moveTo>
                <a:cubicBezTo>
                  <a:pt x="857678" y="1606718"/>
                  <a:pt x="801282" y="1663114"/>
                  <a:pt x="801282" y="1732682"/>
                </a:cubicBezTo>
                <a:cubicBezTo>
                  <a:pt x="801282" y="1802250"/>
                  <a:pt x="857678" y="1858646"/>
                  <a:pt x="927246" y="1858646"/>
                </a:cubicBezTo>
                <a:cubicBezTo>
                  <a:pt x="996814" y="1858646"/>
                  <a:pt x="1053210" y="1802250"/>
                  <a:pt x="1053210" y="1732682"/>
                </a:cubicBezTo>
                <a:cubicBezTo>
                  <a:pt x="1053210" y="1663114"/>
                  <a:pt x="996814" y="1606718"/>
                  <a:pt x="927246" y="1606718"/>
                </a:cubicBezTo>
                <a:close/>
                <a:moveTo>
                  <a:pt x="375677" y="1606687"/>
                </a:moveTo>
                <a:cubicBezTo>
                  <a:pt x="306109" y="1606687"/>
                  <a:pt x="249713" y="1663083"/>
                  <a:pt x="249713" y="1732651"/>
                </a:cubicBezTo>
                <a:cubicBezTo>
                  <a:pt x="249713" y="1802219"/>
                  <a:pt x="306109" y="1858615"/>
                  <a:pt x="375677" y="1858615"/>
                </a:cubicBezTo>
                <a:cubicBezTo>
                  <a:pt x="445245" y="1858615"/>
                  <a:pt x="501641" y="1802219"/>
                  <a:pt x="501641" y="1732651"/>
                </a:cubicBezTo>
                <a:cubicBezTo>
                  <a:pt x="501641" y="1663083"/>
                  <a:pt x="445245" y="1606687"/>
                  <a:pt x="375677" y="1606687"/>
                </a:cubicBezTo>
                <a:close/>
                <a:moveTo>
                  <a:pt x="405306" y="1306300"/>
                </a:moveTo>
                <a:cubicBezTo>
                  <a:pt x="335738" y="1306300"/>
                  <a:pt x="279342" y="1362696"/>
                  <a:pt x="279342" y="1432264"/>
                </a:cubicBezTo>
                <a:cubicBezTo>
                  <a:pt x="279342" y="1501833"/>
                  <a:pt x="335738" y="1558228"/>
                  <a:pt x="405306" y="1558228"/>
                </a:cubicBezTo>
                <a:cubicBezTo>
                  <a:pt x="474874" y="1558228"/>
                  <a:pt x="531270" y="1501833"/>
                  <a:pt x="531270" y="1432264"/>
                </a:cubicBezTo>
                <a:cubicBezTo>
                  <a:pt x="531270" y="1362696"/>
                  <a:pt x="474874" y="1306300"/>
                  <a:pt x="405306" y="1306300"/>
                </a:cubicBezTo>
                <a:close/>
                <a:moveTo>
                  <a:pt x="1506893" y="1292335"/>
                </a:moveTo>
                <a:cubicBezTo>
                  <a:pt x="1437325" y="1292335"/>
                  <a:pt x="1380929" y="1348731"/>
                  <a:pt x="1380929" y="1418299"/>
                </a:cubicBezTo>
                <a:cubicBezTo>
                  <a:pt x="1380929" y="1487867"/>
                  <a:pt x="1437325" y="1544263"/>
                  <a:pt x="1506893" y="1544263"/>
                </a:cubicBezTo>
                <a:cubicBezTo>
                  <a:pt x="1576461" y="1544263"/>
                  <a:pt x="1632857" y="1487867"/>
                  <a:pt x="1632857" y="1418299"/>
                </a:cubicBezTo>
                <a:cubicBezTo>
                  <a:pt x="1632857" y="1348731"/>
                  <a:pt x="1576461" y="1292335"/>
                  <a:pt x="1506893" y="1292335"/>
                </a:cubicBezTo>
                <a:close/>
                <a:moveTo>
                  <a:pt x="1895755" y="998407"/>
                </a:moveTo>
                <a:cubicBezTo>
                  <a:pt x="1826187" y="998407"/>
                  <a:pt x="1769791" y="1054802"/>
                  <a:pt x="1769791" y="1124370"/>
                </a:cubicBezTo>
                <a:cubicBezTo>
                  <a:pt x="1769791" y="1193938"/>
                  <a:pt x="1826187" y="1250334"/>
                  <a:pt x="1895755" y="1250334"/>
                </a:cubicBezTo>
                <a:cubicBezTo>
                  <a:pt x="1965323" y="1250334"/>
                  <a:pt x="2021719" y="1193938"/>
                  <a:pt x="2021719" y="1124370"/>
                </a:cubicBezTo>
                <a:cubicBezTo>
                  <a:pt x="2021719" y="1054802"/>
                  <a:pt x="1965323" y="998407"/>
                  <a:pt x="1895755" y="998407"/>
                </a:cubicBezTo>
                <a:close/>
                <a:moveTo>
                  <a:pt x="882517" y="987510"/>
                </a:moveTo>
                <a:cubicBezTo>
                  <a:pt x="812949" y="987510"/>
                  <a:pt x="756553" y="1043905"/>
                  <a:pt x="756553" y="1113473"/>
                </a:cubicBezTo>
                <a:cubicBezTo>
                  <a:pt x="756553" y="1183041"/>
                  <a:pt x="812949" y="1239437"/>
                  <a:pt x="882517" y="1239437"/>
                </a:cubicBezTo>
                <a:cubicBezTo>
                  <a:pt x="952085" y="1239437"/>
                  <a:pt x="1008481" y="1183041"/>
                  <a:pt x="1008481" y="1113473"/>
                </a:cubicBezTo>
                <a:cubicBezTo>
                  <a:pt x="1008481" y="1043905"/>
                  <a:pt x="952085" y="987510"/>
                  <a:pt x="882517" y="987510"/>
                </a:cubicBezTo>
                <a:close/>
                <a:moveTo>
                  <a:pt x="1506894" y="679615"/>
                </a:moveTo>
                <a:cubicBezTo>
                  <a:pt x="1437326" y="679615"/>
                  <a:pt x="1380930" y="736012"/>
                  <a:pt x="1380930" y="805580"/>
                </a:cubicBezTo>
                <a:cubicBezTo>
                  <a:pt x="1380930" y="875147"/>
                  <a:pt x="1437326" y="931544"/>
                  <a:pt x="1506894" y="931544"/>
                </a:cubicBezTo>
                <a:cubicBezTo>
                  <a:pt x="1576462" y="931544"/>
                  <a:pt x="1632858" y="875147"/>
                  <a:pt x="1632858" y="805580"/>
                </a:cubicBezTo>
                <a:cubicBezTo>
                  <a:pt x="1632858" y="736012"/>
                  <a:pt x="1576462" y="679615"/>
                  <a:pt x="1506894" y="679615"/>
                </a:cubicBezTo>
                <a:close/>
                <a:moveTo>
                  <a:pt x="230279" y="368559"/>
                </a:moveTo>
                <a:cubicBezTo>
                  <a:pt x="160711" y="368559"/>
                  <a:pt x="104315" y="424955"/>
                  <a:pt x="104315" y="494523"/>
                </a:cubicBezTo>
                <a:cubicBezTo>
                  <a:pt x="104315" y="564091"/>
                  <a:pt x="160711" y="620487"/>
                  <a:pt x="230279" y="620487"/>
                </a:cubicBezTo>
                <a:cubicBezTo>
                  <a:pt x="299847" y="620487"/>
                  <a:pt x="356243" y="564091"/>
                  <a:pt x="356243" y="494523"/>
                </a:cubicBezTo>
                <a:cubicBezTo>
                  <a:pt x="356243" y="424955"/>
                  <a:pt x="299847" y="368559"/>
                  <a:pt x="230279" y="368559"/>
                </a:cubicBezTo>
                <a:close/>
                <a:moveTo>
                  <a:pt x="1534888" y="88639"/>
                </a:moveTo>
                <a:cubicBezTo>
                  <a:pt x="1465320" y="88639"/>
                  <a:pt x="1408924" y="145035"/>
                  <a:pt x="1408924" y="214603"/>
                </a:cubicBezTo>
                <a:cubicBezTo>
                  <a:pt x="1408924" y="284171"/>
                  <a:pt x="1465320" y="340567"/>
                  <a:pt x="1534888" y="340567"/>
                </a:cubicBezTo>
                <a:cubicBezTo>
                  <a:pt x="1604456" y="340567"/>
                  <a:pt x="1660852" y="284171"/>
                  <a:pt x="1660852" y="214603"/>
                </a:cubicBezTo>
                <a:cubicBezTo>
                  <a:pt x="1660852" y="145035"/>
                  <a:pt x="1604456" y="88639"/>
                  <a:pt x="1534888" y="88639"/>
                </a:cubicBezTo>
                <a:close/>
                <a:moveTo>
                  <a:pt x="0" y="0"/>
                </a:moveTo>
                <a:lnTo>
                  <a:pt x="2453956" y="263665"/>
                </a:lnTo>
                <a:lnTo>
                  <a:pt x="2416630" y="3369293"/>
                </a:lnTo>
                <a:lnTo>
                  <a:pt x="0" y="3107093"/>
                </a:lnTo>
                <a:lnTo>
                  <a:pt x="0" y="0"/>
                </a:lnTo>
                <a:close/>
              </a:path>
            </a:pathLst>
          </a:custGeom>
          <a:solidFill>
            <a:srgbClr val="5E5642">
              <a:alpha val="89804"/>
            </a:srgbClr>
          </a:solidFill>
          <a:ln>
            <a:noFill/>
          </a:ln>
          <a:effectLst>
            <a:outerShdw blurRad="50800" dist="50800" dir="5400000" sx="101000" sy="101000" algn="ctr" rotWithShape="0">
              <a:prstClr val="black">
                <a:alpha val="41000"/>
              </a:prstClr>
            </a:outerShdw>
          </a:effectLst>
          <a:scene3d>
            <a:camera prst="isometricOffAxis2Left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" name="G LITTLE Freeform: Shape 23">
            <a:extLst>
              <a:ext uri="{FF2B5EF4-FFF2-40B4-BE49-F238E27FC236}">
                <a16:creationId xmlns:a16="http://schemas.microsoft.com/office/drawing/2014/main" id="{EF6D84F0-9A7A-4D72-B285-940C46649B98}"/>
              </a:ext>
            </a:extLst>
          </p:cNvPr>
          <p:cNvSpPr>
            <a:spLocks noChangeAspect="1"/>
          </p:cNvSpPr>
          <p:nvPr/>
        </p:nvSpPr>
        <p:spPr>
          <a:xfrm>
            <a:off x="9015120" y="1355923"/>
            <a:ext cx="607057" cy="1192679"/>
          </a:xfrm>
          <a:custGeom>
            <a:avLst/>
            <a:gdLst>
              <a:gd name="connsiteX0" fmla="*/ 451893 w 2416629"/>
              <a:gd name="connsiteY0" fmla="*/ 2510932 h 3107093"/>
              <a:gd name="connsiteX1" fmla="*/ 325929 w 2416629"/>
              <a:gd name="connsiteY1" fmla="*/ 2636896 h 3107093"/>
              <a:gd name="connsiteX2" fmla="*/ 451893 w 2416629"/>
              <a:gd name="connsiteY2" fmla="*/ 2762860 h 3107093"/>
              <a:gd name="connsiteX3" fmla="*/ 577857 w 2416629"/>
              <a:gd name="connsiteY3" fmla="*/ 2636896 h 3107093"/>
              <a:gd name="connsiteX4" fmla="*/ 451893 w 2416629"/>
              <a:gd name="connsiteY4" fmla="*/ 2510932 h 3107093"/>
              <a:gd name="connsiteX5" fmla="*/ 218629 w 2416629"/>
              <a:gd name="connsiteY5" fmla="*/ 2185361 h 3107093"/>
              <a:gd name="connsiteX6" fmla="*/ 92665 w 2416629"/>
              <a:gd name="connsiteY6" fmla="*/ 2311325 h 3107093"/>
              <a:gd name="connsiteX7" fmla="*/ 218629 w 2416629"/>
              <a:gd name="connsiteY7" fmla="*/ 2437289 h 3107093"/>
              <a:gd name="connsiteX8" fmla="*/ 344593 w 2416629"/>
              <a:gd name="connsiteY8" fmla="*/ 2311325 h 3107093"/>
              <a:gd name="connsiteX9" fmla="*/ 218629 w 2416629"/>
              <a:gd name="connsiteY9" fmla="*/ 2185361 h 3107093"/>
              <a:gd name="connsiteX10" fmla="*/ 1046318 w 2416629"/>
              <a:gd name="connsiteY10" fmla="*/ 1905897 h 3107093"/>
              <a:gd name="connsiteX11" fmla="*/ 920354 w 2416629"/>
              <a:gd name="connsiteY11" fmla="*/ 2031861 h 3107093"/>
              <a:gd name="connsiteX12" fmla="*/ 1046318 w 2416629"/>
              <a:gd name="connsiteY12" fmla="*/ 2157825 h 3107093"/>
              <a:gd name="connsiteX13" fmla="*/ 1172282 w 2416629"/>
              <a:gd name="connsiteY13" fmla="*/ 2031861 h 3107093"/>
              <a:gd name="connsiteX14" fmla="*/ 1046318 w 2416629"/>
              <a:gd name="connsiteY14" fmla="*/ 1905897 h 3107093"/>
              <a:gd name="connsiteX15" fmla="*/ 1070555 w 2416629"/>
              <a:gd name="connsiteY15" fmla="*/ 1603731 h 3107093"/>
              <a:gd name="connsiteX16" fmla="*/ 944591 w 2416629"/>
              <a:gd name="connsiteY16" fmla="*/ 1729695 h 3107093"/>
              <a:gd name="connsiteX17" fmla="*/ 1070555 w 2416629"/>
              <a:gd name="connsiteY17" fmla="*/ 1855659 h 3107093"/>
              <a:gd name="connsiteX18" fmla="*/ 1196519 w 2416629"/>
              <a:gd name="connsiteY18" fmla="*/ 1729695 h 3107093"/>
              <a:gd name="connsiteX19" fmla="*/ 1070555 w 2416629"/>
              <a:gd name="connsiteY19" fmla="*/ 1603731 h 3107093"/>
              <a:gd name="connsiteX20" fmla="*/ 587188 w 2416629"/>
              <a:gd name="connsiteY20" fmla="*/ 1308238 h 3107093"/>
              <a:gd name="connsiteX21" fmla="*/ 461224 w 2416629"/>
              <a:gd name="connsiteY21" fmla="*/ 1434202 h 3107093"/>
              <a:gd name="connsiteX22" fmla="*/ 587188 w 2416629"/>
              <a:gd name="connsiteY22" fmla="*/ 1560166 h 3107093"/>
              <a:gd name="connsiteX23" fmla="*/ 713152 w 2416629"/>
              <a:gd name="connsiteY23" fmla="*/ 1434202 h 3107093"/>
              <a:gd name="connsiteX24" fmla="*/ 587188 w 2416629"/>
              <a:gd name="connsiteY24" fmla="*/ 1308238 h 3107093"/>
              <a:gd name="connsiteX25" fmla="*/ 1490536 w 2416629"/>
              <a:gd name="connsiteY25" fmla="*/ 1294174 h 3107093"/>
              <a:gd name="connsiteX26" fmla="*/ 1364572 w 2416629"/>
              <a:gd name="connsiteY26" fmla="*/ 1420138 h 3107093"/>
              <a:gd name="connsiteX27" fmla="*/ 1490536 w 2416629"/>
              <a:gd name="connsiteY27" fmla="*/ 1546102 h 3107093"/>
              <a:gd name="connsiteX28" fmla="*/ 1616500 w 2416629"/>
              <a:gd name="connsiteY28" fmla="*/ 1420138 h 3107093"/>
              <a:gd name="connsiteX29" fmla="*/ 1490536 w 2416629"/>
              <a:gd name="connsiteY29" fmla="*/ 1294174 h 3107093"/>
              <a:gd name="connsiteX30" fmla="*/ 1081414 w 2416629"/>
              <a:gd name="connsiteY30" fmla="*/ 986795 h 3107093"/>
              <a:gd name="connsiteX31" fmla="*/ 955450 w 2416629"/>
              <a:gd name="connsiteY31" fmla="*/ 1112759 h 3107093"/>
              <a:gd name="connsiteX32" fmla="*/ 1081414 w 2416629"/>
              <a:gd name="connsiteY32" fmla="*/ 1238723 h 3107093"/>
              <a:gd name="connsiteX33" fmla="*/ 1207378 w 2416629"/>
              <a:gd name="connsiteY33" fmla="*/ 1112759 h 3107093"/>
              <a:gd name="connsiteX34" fmla="*/ 1081414 w 2416629"/>
              <a:gd name="connsiteY34" fmla="*/ 986795 h 3107093"/>
              <a:gd name="connsiteX35" fmla="*/ 344594 w 2416629"/>
              <a:gd name="connsiteY35" fmla="*/ 670573 h 3107093"/>
              <a:gd name="connsiteX36" fmla="*/ 218630 w 2416629"/>
              <a:gd name="connsiteY36" fmla="*/ 796537 h 3107093"/>
              <a:gd name="connsiteX37" fmla="*/ 344594 w 2416629"/>
              <a:gd name="connsiteY37" fmla="*/ 922501 h 3107093"/>
              <a:gd name="connsiteX38" fmla="*/ 470558 w 2416629"/>
              <a:gd name="connsiteY38" fmla="*/ 796537 h 3107093"/>
              <a:gd name="connsiteX39" fmla="*/ 344594 w 2416629"/>
              <a:gd name="connsiteY39" fmla="*/ 670573 h 3107093"/>
              <a:gd name="connsiteX40" fmla="*/ 713152 w 2416629"/>
              <a:gd name="connsiteY40" fmla="*/ 670572 h 3107093"/>
              <a:gd name="connsiteX41" fmla="*/ 587188 w 2416629"/>
              <a:gd name="connsiteY41" fmla="*/ 796536 h 3107093"/>
              <a:gd name="connsiteX42" fmla="*/ 713152 w 2416629"/>
              <a:gd name="connsiteY42" fmla="*/ 922501 h 3107093"/>
              <a:gd name="connsiteX43" fmla="*/ 839116 w 2416629"/>
              <a:gd name="connsiteY43" fmla="*/ 796536 h 3107093"/>
              <a:gd name="connsiteX44" fmla="*/ 713152 w 2416629"/>
              <a:gd name="connsiteY44" fmla="*/ 670572 h 3107093"/>
              <a:gd name="connsiteX45" fmla="*/ 587189 w 2416629"/>
              <a:gd name="connsiteY45" fmla="*/ 89979 h 3107093"/>
              <a:gd name="connsiteX46" fmla="*/ 461226 w 2416629"/>
              <a:gd name="connsiteY46" fmla="*/ 215943 h 3107093"/>
              <a:gd name="connsiteX47" fmla="*/ 587189 w 2416629"/>
              <a:gd name="connsiteY47" fmla="*/ 341907 h 3107093"/>
              <a:gd name="connsiteX48" fmla="*/ 713153 w 2416629"/>
              <a:gd name="connsiteY48" fmla="*/ 215943 h 3107093"/>
              <a:gd name="connsiteX49" fmla="*/ 587189 w 2416629"/>
              <a:gd name="connsiteY49" fmla="*/ 89979 h 3107093"/>
              <a:gd name="connsiteX50" fmla="*/ 1887249 w 2416629"/>
              <a:gd name="connsiteY50" fmla="*/ 57257 h 3107093"/>
              <a:gd name="connsiteX51" fmla="*/ 1761285 w 2416629"/>
              <a:gd name="connsiteY51" fmla="*/ 183221 h 3107093"/>
              <a:gd name="connsiteX52" fmla="*/ 1887249 w 2416629"/>
              <a:gd name="connsiteY52" fmla="*/ 309185 h 3107093"/>
              <a:gd name="connsiteX53" fmla="*/ 2013213 w 2416629"/>
              <a:gd name="connsiteY53" fmla="*/ 183221 h 3107093"/>
              <a:gd name="connsiteX54" fmla="*/ 1887249 w 2416629"/>
              <a:gd name="connsiteY54" fmla="*/ 57257 h 3107093"/>
              <a:gd name="connsiteX55" fmla="*/ 0 w 2416629"/>
              <a:gd name="connsiteY55" fmla="*/ 0 h 3107093"/>
              <a:gd name="connsiteX56" fmla="*/ 2416629 w 2416629"/>
              <a:gd name="connsiteY56" fmla="*/ 0 h 3107093"/>
              <a:gd name="connsiteX57" fmla="*/ 2416629 w 2416629"/>
              <a:gd name="connsiteY57" fmla="*/ 3107093 h 3107093"/>
              <a:gd name="connsiteX58" fmla="*/ 0 w 2416629"/>
              <a:gd name="connsiteY58" fmla="*/ 3107093 h 3107093"/>
              <a:gd name="connsiteX0" fmla="*/ 451893 w 2416629"/>
              <a:gd name="connsiteY0" fmla="*/ 2510932 h 3107093"/>
              <a:gd name="connsiteX1" fmla="*/ 325929 w 2416629"/>
              <a:gd name="connsiteY1" fmla="*/ 2636896 h 3107093"/>
              <a:gd name="connsiteX2" fmla="*/ 451893 w 2416629"/>
              <a:gd name="connsiteY2" fmla="*/ 2762860 h 3107093"/>
              <a:gd name="connsiteX3" fmla="*/ 577857 w 2416629"/>
              <a:gd name="connsiteY3" fmla="*/ 2636896 h 3107093"/>
              <a:gd name="connsiteX4" fmla="*/ 451893 w 2416629"/>
              <a:gd name="connsiteY4" fmla="*/ 2510932 h 3107093"/>
              <a:gd name="connsiteX5" fmla="*/ 218629 w 2416629"/>
              <a:gd name="connsiteY5" fmla="*/ 2185361 h 3107093"/>
              <a:gd name="connsiteX6" fmla="*/ 92665 w 2416629"/>
              <a:gd name="connsiteY6" fmla="*/ 2311325 h 3107093"/>
              <a:gd name="connsiteX7" fmla="*/ 218629 w 2416629"/>
              <a:gd name="connsiteY7" fmla="*/ 2437289 h 3107093"/>
              <a:gd name="connsiteX8" fmla="*/ 344593 w 2416629"/>
              <a:gd name="connsiteY8" fmla="*/ 2311325 h 3107093"/>
              <a:gd name="connsiteX9" fmla="*/ 218629 w 2416629"/>
              <a:gd name="connsiteY9" fmla="*/ 2185361 h 3107093"/>
              <a:gd name="connsiteX10" fmla="*/ 1046318 w 2416629"/>
              <a:gd name="connsiteY10" fmla="*/ 1905897 h 3107093"/>
              <a:gd name="connsiteX11" fmla="*/ 920354 w 2416629"/>
              <a:gd name="connsiteY11" fmla="*/ 2031861 h 3107093"/>
              <a:gd name="connsiteX12" fmla="*/ 1046318 w 2416629"/>
              <a:gd name="connsiteY12" fmla="*/ 2157825 h 3107093"/>
              <a:gd name="connsiteX13" fmla="*/ 1172282 w 2416629"/>
              <a:gd name="connsiteY13" fmla="*/ 2031861 h 3107093"/>
              <a:gd name="connsiteX14" fmla="*/ 1046318 w 2416629"/>
              <a:gd name="connsiteY14" fmla="*/ 1905897 h 3107093"/>
              <a:gd name="connsiteX15" fmla="*/ 1070555 w 2416629"/>
              <a:gd name="connsiteY15" fmla="*/ 1603731 h 3107093"/>
              <a:gd name="connsiteX16" fmla="*/ 944591 w 2416629"/>
              <a:gd name="connsiteY16" fmla="*/ 1729695 h 3107093"/>
              <a:gd name="connsiteX17" fmla="*/ 1070555 w 2416629"/>
              <a:gd name="connsiteY17" fmla="*/ 1855659 h 3107093"/>
              <a:gd name="connsiteX18" fmla="*/ 1196519 w 2416629"/>
              <a:gd name="connsiteY18" fmla="*/ 1729695 h 3107093"/>
              <a:gd name="connsiteX19" fmla="*/ 1070555 w 2416629"/>
              <a:gd name="connsiteY19" fmla="*/ 1603731 h 3107093"/>
              <a:gd name="connsiteX20" fmla="*/ 587188 w 2416629"/>
              <a:gd name="connsiteY20" fmla="*/ 1308238 h 3107093"/>
              <a:gd name="connsiteX21" fmla="*/ 461224 w 2416629"/>
              <a:gd name="connsiteY21" fmla="*/ 1434202 h 3107093"/>
              <a:gd name="connsiteX22" fmla="*/ 587188 w 2416629"/>
              <a:gd name="connsiteY22" fmla="*/ 1560166 h 3107093"/>
              <a:gd name="connsiteX23" fmla="*/ 713152 w 2416629"/>
              <a:gd name="connsiteY23" fmla="*/ 1434202 h 3107093"/>
              <a:gd name="connsiteX24" fmla="*/ 587188 w 2416629"/>
              <a:gd name="connsiteY24" fmla="*/ 1308238 h 3107093"/>
              <a:gd name="connsiteX25" fmla="*/ 1490536 w 2416629"/>
              <a:gd name="connsiteY25" fmla="*/ 1294174 h 3107093"/>
              <a:gd name="connsiteX26" fmla="*/ 1364572 w 2416629"/>
              <a:gd name="connsiteY26" fmla="*/ 1420138 h 3107093"/>
              <a:gd name="connsiteX27" fmla="*/ 1490536 w 2416629"/>
              <a:gd name="connsiteY27" fmla="*/ 1546102 h 3107093"/>
              <a:gd name="connsiteX28" fmla="*/ 1616500 w 2416629"/>
              <a:gd name="connsiteY28" fmla="*/ 1420138 h 3107093"/>
              <a:gd name="connsiteX29" fmla="*/ 1490536 w 2416629"/>
              <a:gd name="connsiteY29" fmla="*/ 1294174 h 3107093"/>
              <a:gd name="connsiteX30" fmla="*/ 1081414 w 2416629"/>
              <a:gd name="connsiteY30" fmla="*/ 986795 h 3107093"/>
              <a:gd name="connsiteX31" fmla="*/ 955450 w 2416629"/>
              <a:gd name="connsiteY31" fmla="*/ 1112759 h 3107093"/>
              <a:gd name="connsiteX32" fmla="*/ 1081414 w 2416629"/>
              <a:gd name="connsiteY32" fmla="*/ 1238723 h 3107093"/>
              <a:gd name="connsiteX33" fmla="*/ 1207378 w 2416629"/>
              <a:gd name="connsiteY33" fmla="*/ 1112759 h 3107093"/>
              <a:gd name="connsiteX34" fmla="*/ 1081414 w 2416629"/>
              <a:gd name="connsiteY34" fmla="*/ 986795 h 3107093"/>
              <a:gd name="connsiteX35" fmla="*/ 344594 w 2416629"/>
              <a:gd name="connsiteY35" fmla="*/ 670573 h 3107093"/>
              <a:gd name="connsiteX36" fmla="*/ 218630 w 2416629"/>
              <a:gd name="connsiteY36" fmla="*/ 796537 h 3107093"/>
              <a:gd name="connsiteX37" fmla="*/ 344594 w 2416629"/>
              <a:gd name="connsiteY37" fmla="*/ 922501 h 3107093"/>
              <a:gd name="connsiteX38" fmla="*/ 470558 w 2416629"/>
              <a:gd name="connsiteY38" fmla="*/ 796537 h 3107093"/>
              <a:gd name="connsiteX39" fmla="*/ 344594 w 2416629"/>
              <a:gd name="connsiteY39" fmla="*/ 670573 h 3107093"/>
              <a:gd name="connsiteX40" fmla="*/ 713152 w 2416629"/>
              <a:gd name="connsiteY40" fmla="*/ 670572 h 3107093"/>
              <a:gd name="connsiteX41" fmla="*/ 587188 w 2416629"/>
              <a:gd name="connsiteY41" fmla="*/ 796536 h 3107093"/>
              <a:gd name="connsiteX42" fmla="*/ 713152 w 2416629"/>
              <a:gd name="connsiteY42" fmla="*/ 922501 h 3107093"/>
              <a:gd name="connsiteX43" fmla="*/ 839116 w 2416629"/>
              <a:gd name="connsiteY43" fmla="*/ 796536 h 3107093"/>
              <a:gd name="connsiteX44" fmla="*/ 713152 w 2416629"/>
              <a:gd name="connsiteY44" fmla="*/ 670572 h 3107093"/>
              <a:gd name="connsiteX45" fmla="*/ 587189 w 2416629"/>
              <a:gd name="connsiteY45" fmla="*/ 89979 h 3107093"/>
              <a:gd name="connsiteX46" fmla="*/ 461226 w 2416629"/>
              <a:gd name="connsiteY46" fmla="*/ 215943 h 3107093"/>
              <a:gd name="connsiteX47" fmla="*/ 587189 w 2416629"/>
              <a:gd name="connsiteY47" fmla="*/ 341907 h 3107093"/>
              <a:gd name="connsiteX48" fmla="*/ 713153 w 2416629"/>
              <a:gd name="connsiteY48" fmla="*/ 215943 h 3107093"/>
              <a:gd name="connsiteX49" fmla="*/ 587189 w 2416629"/>
              <a:gd name="connsiteY49" fmla="*/ 89979 h 3107093"/>
              <a:gd name="connsiteX50" fmla="*/ 1887249 w 2416629"/>
              <a:gd name="connsiteY50" fmla="*/ 57257 h 3107093"/>
              <a:gd name="connsiteX51" fmla="*/ 1761285 w 2416629"/>
              <a:gd name="connsiteY51" fmla="*/ 183221 h 3107093"/>
              <a:gd name="connsiteX52" fmla="*/ 1887249 w 2416629"/>
              <a:gd name="connsiteY52" fmla="*/ 309185 h 3107093"/>
              <a:gd name="connsiteX53" fmla="*/ 2013213 w 2416629"/>
              <a:gd name="connsiteY53" fmla="*/ 183221 h 3107093"/>
              <a:gd name="connsiteX54" fmla="*/ 1887249 w 2416629"/>
              <a:gd name="connsiteY54" fmla="*/ 57257 h 3107093"/>
              <a:gd name="connsiteX55" fmla="*/ 0 w 2416629"/>
              <a:gd name="connsiteY55" fmla="*/ 0 h 3107093"/>
              <a:gd name="connsiteX56" fmla="*/ 2339615 w 2416629"/>
              <a:gd name="connsiteY56" fmla="*/ 346572 h 3107093"/>
              <a:gd name="connsiteX57" fmla="*/ 2416629 w 2416629"/>
              <a:gd name="connsiteY57" fmla="*/ 3107093 h 3107093"/>
              <a:gd name="connsiteX58" fmla="*/ 0 w 2416629"/>
              <a:gd name="connsiteY58" fmla="*/ 3107093 h 3107093"/>
              <a:gd name="connsiteX59" fmla="*/ 0 w 2416629"/>
              <a:gd name="connsiteY59" fmla="*/ 0 h 3107093"/>
              <a:gd name="connsiteX0" fmla="*/ 451893 w 2339615"/>
              <a:gd name="connsiteY0" fmla="*/ 2510932 h 3107093"/>
              <a:gd name="connsiteX1" fmla="*/ 325929 w 2339615"/>
              <a:gd name="connsiteY1" fmla="*/ 2636896 h 3107093"/>
              <a:gd name="connsiteX2" fmla="*/ 451893 w 2339615"/>
              <a:gd name="connsiteY2" fmla="*/ 2762860 h 3107093"/>
              <a:gd name="connsiteX3" fmla="*/ 577857 w 2339615"/>
              <a:gd name="connsiteY3" fmla="*/ 2636896 h 3107093"/>
              <a:gd name="connsiteX4" fmla="*/ 451893 w 2339615"/>
              <a:gd name="connsiteY4" fmla="*/ 2510932 h 3107093"/>
              <a:gd name="connsiteX5" fmla="*/ 218629 w 2339615"/>
              <a:gd name="connsiteY5" fmla="*/ 2185361 h 3107093"/>
              <a:gd name="connsiteX6" fmla="*/ 92665 w 2339615"/>
              <a:gd name="connsiteY6" fmla="*/ 2311325 h 3107093"/>
              <a:gd name="connsiteX7" fmla="*/ 218629 w 2339615"/>
              <a:gd name="connsiteY7" fmla="*/ 2437289 h 3107093"/>
              <a:gd name="connsiteX8" fmla="*/ 344593 w 2339615"/>
              <a:gd name="connsiteY8" fmla="*/ 2311325 h 3107093"/>
              <a:gd name="connsiteX9" fmla="*/ 218629 w 2339615"/>
              <a:gd name="connsiteY9" fmla="*/ 2185361 h 3107093"/>
              <a:gd name="connsiteX10" fmla="*/ 1046318 w 2339615"/>
              <a:gd name="connsiteY10" fmla="*/ 1905897 h 3107093"/>
              <a:gd name="connsiteX11" fmla="*/ 920354 w 2339615"/>
              <a:gd name="connsiteY11" fmla="*/ 2031861 h 3107093"/>
              <a:gd name="connsiteX12" fmla="*/ 1046318 w 2339615"/>
              <a:gd name="connsiteY12" fmla="*/ 2157825 h 3107093"/>
              <a:gd name="connsiteX13" fmla="*/ 1172282 w 2339615"/>
              <a:gd name="connsiteY13" fmla="*/ 2031861 h 3107093"/>
              <a:gd name="connsiteX14" fmla="*/ 1046318 w 2339615"/>
              <a:gd name="connsiteY14" fmla="*/ 1905897 h 3107093"/>
              <a:gd name="connsiteX15" fmla="*/ 1070555 w 2339615"/>
              <a:gd name="connsiteY15" fmla="*/ 1603731 h 3107093"/>
              <a:gd name="connsiteX16" fmla="*/ 944591 w 2339615"/>
              <a:gd name="connsiteY16" fmla="*/ 1729695 h 3107093"/>
              <a:gd name="connsiteX17" fmla="*/ 1070555 w 2339615"/>
              <a:gd name="connsiteY17" fmla="*/ 1855659 h 3107093"/>
              <a:gd name="connsiteX18" fmla="*/ 1196519 w 2339615"/>
              <a:gd name="connsiteY18" fmla="*/ 1729695 h 3107093"/>
              <a:gd name="connsiteX19" fmla="*/ 1070555 w 2339615"/>
              <a:gd name="connsiteY19" fmla="*/ 1603731 h 3107093"/>
              <a:gd name="connsiteX20" fmla="*/ 587188 w 2339615"/>
              <a:gd name="connsiteY20" fmla="*/ 1308238 h 3107093"/>
              <a:gd name="connsiteX21" fmla="*/ 461224 w 2339615"/>
              <a:gd name="connsiteY21" fmla="*/ 1434202 h 3107093"/>
              <a:gd name="connsiteX22" fmla="*/ 587188 w 2339615"/>
              <a:gd name="connsiteY22" fmla="*/ 1560166 h 3107093"/>
              <a:gd name="connsiteX23" fmla="*/ 713152 w 2339615"/>
              <a:gd name="connsiteY23" fmla="*/ 1434202 h 3107093"/>
              <a:gd name="connsiteX24" fmla="*/ 587188 w 2339615"/>
              <a:gd name="connsiteY24" fmla="*/ 1308238 h 3107093"/>
              <a:gd name="connsiteX25" fmla="*/ 1490536 w 2339615"/>
              <a:gd name="connsiteY25" fmla="*/ 1294174 h 3107093"/>
              <a:gd name="connsiteX26" fmla="*/ 1364572 w 2339615"/>
              <a:gd name="connsiteY26" fmla="*/ 1420138 h 3107093"/>
              <a:gd name="connsiteX27" fmla="*/ 1490536 w 2339615"/>
              <a:gd name="connsiteY27" fmla="*/ 1546102 h 3107093"/>
              <a:gd name="connsiteX28" fmla="*/ 1616500 w 2339615"/>
              <a:gd name="connsiteY28" fmla="*/ 1420138 h 3107093"/>
              <a:gd name="connsiteX29" fmla="*/ 1490536 w 2339615"/>
              <a:gd name="connsiteY29" fmla="*/ 1294174 h 3107093"/>
              <a:gd name="connsiteX30" fmla="*/ 1081414 w 2339615"/>
              <a:gd name="connsiteY30" fmla="*/ 986795 h 3107093"/>
              <a:gd name="connsiteX31" fmla="*/ 955450 w 2339615"/>
              <a:gd name="connsiteY31" fmla="*/ 1112759 h 3107093"/>
              <a:gd name="connsiteX32" fmla="*/ 1081414 w 2339615"/>
              <a:gd name="connsiteY32" fmla="*/ 1238723 h 3107093"/>
              <a:gd name="connsiteX33" fmla="*/ 1207378 w 2339615"/>
              <a:gd name="connsiteY33" fmla="*/ 1112759 h 3107093"/>
              <a:gd name="connsiteX34" fmla="*/ 1081414 w 2339615"/>
              <a:gd name="connsiteY34" fmla="*/ 986795 h 3107093"/>
              <a:gd name="connsiteX35" fmla="*/ 344594 w 2339615"/>
              <a:gd name="connsiteY35" fmla="*/ 670573 h 3107093"/>
              <a:gd name="connsiteX36" fmla="*/ 218630 w 2339615"/>
              <a:gd name="connsiteY36" fmla="*/ 796537 h 3107093"/>
              <a:gd name="connsiteX37" fmla="*/ 344594 w 2339615"/>
              <a:gd name="connsiteY37" fmla="*/ 922501 h 3107093"/>
              <a:gd name="connsiteX38" fmla="*/ 470558 w 2339615"/>
              <a:gd name="connsiteY38" fmla="*/ 796537 h 3107093"/>
              <a:gd name="connsiteX39" fmla="*/ 344594 w 2339615"/>
              <a:gd name="connsiteY39" fmla="*/ 670573 h 3107093"/>
              <a:gd name="connsiteX40" fmla="*/ 713152 w 2339615"/>
              <a:gd name="connsiteY40" fmla="*/ 670572 h 3107093"/>
              <a:gd name="connsiteX41" fmla="*/ 587188 w 2339615"/>
              <a:gd name="connsiteY41" fmla="*/ 796536 h 3107093"/>
              <a:gd name="connsiteX42" fmla="*/ 713152 w 2339615"/>
              <a:gd name="connsiteY42" fmla="*/ 922501 h 3107093"/>
              <a:gd name="connsiteX43" fmla="*/ 839116 w 2339615"/>
              <a:gd name="connsiteY43" fmla="*/ 796536 h 3107093"/>
              <a:gd name="connsiteX44" fmla="*/ 713152 w 2339615"/>
              <a:gd name="connsiteY44" fmla="*/ 670572 h 3107093"/>
              <a:gd name="connsiteX45" fmla="*/ 587189 w 2339615"/>
              <a:gd name="connsiteY45" fmla="*/ 89979 h 3107093"/>
              <a:gd name="connsiteX46" fmla="*/ 461226 w 2339615"/>
              <a:gd name="connsiteY46" fmla="*/ 215943 h 3107093"/>
              <a:gd name="connsiteX47" fmla="*/ 587189 w 2339615"/>
              <a:gd name="connsiteY47" fmla="*/ 341907 h 3107093"/>
              <a:gd name="connsiteX48" fmla="*/ 713153 w 2339615"/>
              <a:gd name="connsiteY48" fmla="*/ 215943 h 3107093"/>
              <a:gd name="connsiteX49" fmla="*/ 587189 w 2339615"/>
              <a:gd name="connsiteY49" fmla="*/ 89979 h 3107093"/>
              <a:gd name="connsiteX50" fmla="*/ 1887249 w 2339615"/>
              <a:gd name="connsiteY50" fmla="*/ 57257 h 3107093"/>
              <a:gd name="connsiteX51" fmla="*/ 1761285 w 2339615"/>
              <a:gd name="connsiteY51" fmla="*/ 183221 h 3107093"/>
              <a:gd name="connsiteX52" fmla="*/ 1887249 w 2339615"/>
              <a:gd name="connsiteY52" fmla="*/ 309185 h 3107093"/>
              <a:gd name="connsiteX53" fmla="*/ 2013213 w 2339615"/>
              <a:gd name="connsiteY53" fmla="*/ 183221 h 3107093"/>
              <a:gd name="connsiteX54" fmla="*/ 1887249 w 2339615"/>
              <a:gd name="connsiteY54" fmla="*/ 57257 h 3107093"/>
              <a:gd name="connsiteX55" fmla="*/ 0 w 2339615"/>
              <a:gd name="connsiteY55" fmla="*/ 0 h 3107093"/>
              <a:gd name="connsiteX56" fmla="*/ 2339615 w 2339615"/>
              <a:gd name="connsiteY56" fmla="*/ 346572 h 3107093"/>
              <a:gd name="connsiteX57" fmla="*/ 2301104 w 2339615"/>
              <a:gd name="connsiteY57" fmla="*/ 3068586 h 3107093"/>
              <a:gd name="connsiteX58" fmla="*/ 0 w 2339615"/>
              <a:gd name="connsiteY58" fmla="*/ 3107093 h 3107093"/>
              <a:gd name="connsiteX59" fmla="*/ 0 w 2339615"/>
              <a:gd name="connsiteY59" fmla="*/ 0 h 3107093"/>
              <a:gd name="connsiteX0" fmla="*/ 451893 w 2378530"/>
              <a:gd name="connsiteY0" fmla="*/ 2510932 h 3107093"/>
              <a:gd name="connsiteX1" fmla="*/ 325929 w 2378530"/>
              <a:gd name="connsiteY1" fmla="*/ 2636896 h 3107093"/>
              <a:gd name="connsiteX2" fmla="*/ 451893 w 2378530"/>
              <a:gd name="connsiteY2" fmla="*/ 2762860 h 3107093"/>
              <a:gd name="connsiteX3" fmla="*/ 577857 w 2378530"/>
              <a:gd name="connsiteY3" fmla="*/ 2636896 h 3107093"/>
              <a:gd name="connsiteX4" fmla="*/ 451893 w 2378530"/>
              <a:gd name="connsiteY4" fmla="*/ 2510932 h 3107093"/>
              <a:gd name="connsiteX5" fmla="*/ 218629 w 2378530"/>
              <a:gd name="connsiteY5" fmla="*/ 2185361 h 3107093"/>
              <a:gd name="connsiteX6" fmla="*/ 92665 w 2378530"/>
              <a:gd name="connsiteY6" fmla="*/ 2311325 h 3107093"/>
              <a:gd name="connsiteX7" fmla="*/ 218629 w 2378530"/>
              <a:gd name="connsiteY7" fmla="*/ 2437289 h 3107093"/>
              <a:gd name="connsiteX8" fmla="*/ 344593 w 2378530"/>
              <a:gd name="connsiteY8" fmla="*/ 2311325 h 3107093"/>
              <a:gd name="connsiteX9" fmla="*/ 218629 w 2378530"/>
              <a:gd name="connsiteY9" fmla="*/ 2185361 h 3107093"/>
              <a:gd name="connsiteX10" fmla="*/ 1046318 w 2378530"/>
              <a:gd name="connsiteY10" fmla="*/ 1905897 h 3107093"/>
              <a:gd name="connsiteX11" fmla="*/ 920354 w 2378530"/>
              <a:gd name="connsiteY11" fmla="*/ 2031861 h 3107093"/>
              <a:gd name="connsiteX12" fmla="*/ 1046318 w 2378530"/>
              <a:gd name="connsiteY12" fmla="*/ 2157825 h 3107093"/>
              <a:gd name="connsiteX13" fmla="*/ 1172282 w 2378530"/>
              <a:gd name="connsiteY13" fmla="*/ 2031861 h 3107093"/>
              <a:gd name="connsiteX14" fmla="*/ 1046318 w 2378530"/>
              <a:gd name="connsiteY14" fmla="*/ 1905897 h 3107093"/>
              <a:gd name="connsiteX15" fmla="*/ 1070555 w 2378530"/>
              <a:gd name="connsiteY15" fmla="*/ 1603731 h 3107093"/>
              <a:gd name="connsiteX16" fmla="*/ 944591 w 2378530"/>
              <a:gd name="connsiteY16" fmla="*/ 1729695 h 3107093"/>
              <a:gd name="connsiteX17" fmla="*/ 1070555 w 2378530"/>
              <a:gd name="connsiteY17" fmla="*/ 1855659 h 3107093"/>
              <a:gd name="connsiteX18" fmla="*/ 1196519 w 2378530"/>
              <a:gd name="connsiteY18" fmla="*/ 1729695 h 3107093"/>
              <a:gd name="connsiteX19" fmla="*/ 1070555 w 2378530"/>
              <a:gd name="connsiteY19" fmla="*/ 1603731 h 3107093"/>
              <a:gd name="connsiteX20" fmla="*/ 587188 w 2378530"/>
              <a:gd name="connsiteY20" fmla="*/ 1308238 h 3107093"/>
              <a:gd name="connsiteX21" fmla="*/ 461224 w 2378530"/>
              <a:gd name="connsiteY21" fmla="*/ 1434202 h 3107093"/>
              <a:gd name="connsiteX22" fmla="*/ 587188 w 2378530"/>
              <a:gd name="connsiteY22" fmla="*/ 1560166 h 3107093"/>
              <a:gd name="connsiteX23" fmla="*/ 713152 w 2378530"/>
              <a:gd name="connsiteY23" fmla="*/ 1434202 h 3107093"/>
              <a:gd name="connsiteX24" fmla="*/ 587188 w 2378530"/>
              <a:gd name="connsiteY24" fmla="*/ 1308238 h 3107093"/>
              <a:gd name="connsiteX25" fmla="*/ 1490536 w 2378530"/>
              <a:gd name="connsiteY25" fmla="*/ 1294174 h 3107093"/>
              <a:gd name="connsiteX26" fmla="*/ 1364572 w 2378530"/>
              <a:gd name="connsiteY26" fmla="*/ 1420138 h 3107093"/>
              <a:gd name="connsiteX27" fmla="*/ 1490536 w 2378530"/>
              <a:gd name="connsiteY27" fmla="*/ 1546102 h 3107093"/>
              <a:gd name="connsiteX28" fmla="*/ 1616500 w 2378530"/>
              <a:gd name="connsiteY28" fmla="*/ 1420138 h 3107093"/>
              <a:gd name="connsiteX29" fmla="*/ 1490536 w 2378530"/>
              <a:gd name="connsiteY29" fmla="*/ 1294174 h 3107093"/>
              <a:gd name="connsiteX30" fmla="*/ 1081414 w 2378530"/>
              <a:gd name="connsiteY30" fmla="*/ 986795 h 3107093"/>
              <a:gd name="connsiteX31" fmla="*/ 955450 w 2378530"/>
              <a:gd name="connsiteY31" fmla="*/ 1112759 h 3107093"/>
              <a:gd name="connsiteX32" fmla="*/ 1081414 w 2378530"/>
              <a:gd name="connsiteY32" fmla="*/ 1238723 h 3107093"/>
              <a:gd name="connsiteX33" fmla="*/ 1207378 w 2378530"/>
              <a:gd name="connsiteY33" fmla="*/ 1112759 h 3107093"/>
              <a:gd name="connsiteX34" fmla="*/ 1081414 w 2378530"/>
              <a:gd name="connsiteY34" fmla="*/ 986795 h 3107093"/>
              <a:gd name="connsiteX35" fmla="*/ 344594 w 2378530"/>
              <a:gd name="connsiteY35" fmla="*/ 670573 h 3107093"/>
              <a:gd name="connsiteX36" fmla="*/ 218630 w 2378530"/>
              <a:gd name="connsiteY36" fmla="*/ 796537 h 3107093"/>
              <a:gd name="connsiteX37" fmla="*/ 344594 w 2378530"/>
              <a:gd name="connsiteY37" fmla="*/ 922501 h 3107093"/>
              <a:gd name="connsiteX38" fmla="*/ 470558 w 2378530"/>
              <a:gd name="connsiteY38" fmla="*/ 796537 h 3107093"/>
              <a:gd name="connsiteX39" fmla="*/ 344594 w 2378530"/>
              <a:gd name="connsiteY39" fmla="*/ 670573 h 3107093"/>
              <a:gd name="connsiteX40" fmla="*/ 713152 w 2378530"/>
              <a:gd name="connsiteY40" fmla="*/ 670572 h 3107093"/>
              <a:gd name="connsiteX41" fmla="*/ 587188 w 2378530"/>
              <a:gd name="connsiteY41" fmla="*/ 796536 h 3107093"/>
              <a:gd name="connsiteX42" fmla="*/ 713152 w 2378530"/>
              <a:gd name="connsiteY42" fmla="*/ 922501 h 3107093"/>
              <a:gd name="connsiteX43" fmla="*/ 839116 w 2378530"/>
              <a:gd name="connsiteY43" fmla="*/ 796536 h 3107093"/>
              <a:gd name="connsiteX44" fmla="*/ 713152 w 2378530"/>
              <a:gd name="connsiteY44" fmla="*/ 670572 h 3107093"/>
              <a:gd name="connsiteX45" fmla="*/ 587189 w 2378530"/>
              <a:gd name="connsiteY45" fmla="*/ 89979 h 3107093"/>
              <a:gd name="connsiteX46" fmla="*/ 461226 w 2378530"/>
              <a:gd name="connsiteY46" fmla="*/ 215943 h 3107093"/>
              <a:gd name="connsiteX47" fmla="*/ 587189 w 2378530"/>
              <a:gd name="connsiteY47" fmla="*/ 341907 h 3107093"/>
              <a:gd name="connsiteX48" fmla="*/ 713153 w 2378530"/>
              <a:gd name="connsiteY48" fmla="*/ 215943 h 3107093"/>
              <a:gd name="connsiteX49" fmla="*/ 587189 w 2378530"/>
              <a:gd name="connsiteY49" fmla="*/ 89979 h 3107093"/>
              <a:gd name="connsiteX50" fmla="*/ 1887249 w 2378530"/>
              <a:gd name="connsiteY50" fmla="*/ 57257 h 3107093"/>
              <a:gd name="connsiteX51" fmla="*/ 1761285 w 2378530"/>
              <a:gd name="connsiteY51" fmla="*/ 183221 h 3107093"/>
              <a:gd name="connsiteX52" fmla="*/ 1887249 w 2378530"/>
              <a:gd name="connsiteY52" fmla="*/ 309185 h 3107093"/>
              <a:gd name="connsiteX53" fmla="*/ 2013213 w 2378530"/>
              <a:gd name="connsiteY53" fmla="*/ 183221 h 3107093"/>
              <a:gd name="connsiteX54" fmla="*/ 1887249 w 2378530"/>
              <a:gd name="connsiteY54" fmla="*/ 57257 h 3107093"/>
              <a:gd name="connsiteX55" fmla="*/ 0 w 2378530"/>
              <a:gd name="connsiteY55" fmla="*/ 0 h 3107093"/>
              <a:gd name="connsiteX56" fmla="*/ 2378530 w 2378530"/>
              <a:gd name="connsiteY56" fmla="*/ 35230 h 3107093"/>
              <a:gd name="connsiteX57" fmla="*/ 2301104 w 2378530"/>
              <a:gd name="connsiteY57" fmla="*/ 3068586 h 3107093"/>
              <a:gd name="connsiteX58" fmla="*/ 0 w 2378530"/>
              <a:gd name="connsiteY58" fmla="*/ 3107093 h 3107093"/>
              <a:gd name="connsiteX59" fmla="*/ 0 w 2378530"/>
              <a:gd name="connsiteY59" fmla="*/ 0 h 3107093"/>
              <a:gd name="connsiteX0" fmla="*/ 451893 w 2378530"/>
              <a:gd name="connsiteY0" fmla="*/ 2977946 h 3574107"/>
              <a:gd name="connsiteX1" fmla="*/ 325929 w 2378530"/>
              <a:gd name="connsiteY1" fmla="*/ 3103910 h 3574107"/>
              <a:gd name="connsiteX2" fmla="*/ 451893 w 2378530"/>
              <a:gd name="connsiteY2" fmla="*/ 3229874 h 3574107"/>
              <a:gd name="connsiteX3" fmla="*/ 577857 w 2378530"/>
              <a:gd name="connsiteY3" fmla="*/ 3103910 h 3574107"/>
              <a:gd name="connsiteX4" fmla="*/ 451893 w 2378530"/>
              <a:gd name="connsiteY4" fmla="*/ 2977946 h 3574107"/>
              <a:gd name="connsiteX5" fmla="*/ 218629 w 2378530"/>
              <a:gd name="connsiteY5" fmla="*/ 2652375 h 3574107"/>
              <a:gd name="connsiteX6" fmla="*/ 92665 w 2378530"/>
              <a:gd name="connsiteY6" fmla="*/ 2778339 h 3574107"/>
              <a:gd name="connsiteX7" fmla="*/ 218629 w 2378530"/>
              <a:gd name="connsiteY7" fmla="*/ 2904303 h 3574107"/>
              <a:gd name="connsiteX8" fmla="*/ 344593 w 2378530"/>
              <a:gd name="connsiteY8" fmla="*/ 2778339 h 3574107"/>
              <a:gd name="connsiteX9" fmla="*/ 218629 w 2378530"/>
              <a:gd name="connsiteY9" fmla="*/ 2652375 h 3574107"/>
              <a:gd name="connsiteX10" fmla="*/ 1046318 w 2378530"/>
              <a:gd name="connsiteY10" fmla="*/ 2372911 h 3574107"/>
              <a:gd name="connsiteX11" fmla="*/ 920354 w 2378530"/>
              <a:gd name="connsiteY11" fmla="*/ 2498875 h 3574107"/>
              <a:gd name="connsiteX12" fmla="*/ 1046318 w 2378530"/>
              <a:gd name="connsiteY12" fmla="*/ 2624839 h 3574107"/>
              <a:gd name="connsiteX13" fmla="*/ 1172282 w 2378530"/>
              <a:gd name="connsiteY13" fmla="*/ 2498875 h 3574107"/>
              <a:gd name="connsiteX14" fmla="*/ 1046318 w 2378530"/>
              <a:gd name="connsiteY14" fmla="*/ 2372911 h 3574107"/>
              <a:gd name="connsiteX15" fmla="*/ 1070555 w 2378530"/>
              <a:gd name="connsiteY15" fmla="*/ 2070745 h 3574107"/>
              <a:gd name="connsiteX16" fmla="*/ 944591 w 2378530"/>
              <a:gd name="connsiteY16" fmla="*/ 2196709 h 3574107"/>
              <a:gd name="connsiteX17" fmla="*/ 1070555 w 2378530"/>
              <a:gd name="connsiteY17" fmla="*/ 2322673 h 3574107"/>
              <a:gd name="connsiteX18" fmla="*/ 1196519 w 2378530"/>
              <a:gd name="connsiteY18" fmla="*/ 2196709 h 3574107"/>
              <a:gd name="connsiteX19" fmla="*/ 1070555 w 2378530"/>
              <a:gd name="connsiteY19" fmla="*/ 2070745 h 3574107"/>
              <a:gd name="connsiteX20" fmla="*/ 587188 w 2378530"/>
              <a:gd name="connsiteY20" fmla="*/ 1775252 h 3574107"/>
              <a:gd name="connsiteX21" fmla="*/ 461224 w 2378530"/>
              <a:gd name="connsiteY21" fmla="*/ 1901216 h 3574107"/>
              <a:gd name="connsiteX22" fmla="*/ 587188 w 2378530"/>
              <a:gd name="connsiteY22" fmla="*/ 2027180 h 3574107"/>
              <a:gd name="connsiteX23" fmla="*/ 713152 w 2378530"/>
              <a:gd name="connsiteY23" fmla="*/ 1901216 h 3574107"/>
              <a:gd name="connsiteX24" fmla="*/ 587188 w 2378530"/>
              <a:gd name="connsiteY24" fmla="*/ 1775252 h 3574107"/>
              <a:gd name="connsiteX25" fmla="*/ 1490536 w 2378530"/>
              <a:gd name="connsiteY25" fmla="*/ 1761188 h 3574107"/>
              <a:gd name="connsiteX26" fmla="*/ 1364572 w 2378530"/>
              <a:gd name="connsiteY26" fmla="*/ 1887152 h 3574107"/>
              <a:gd name="connsiteX27" fmla="*/ 1490536 w 2378530"/>
              <a:gd name="connsiteY27" fmla="*/ 2013116 h 3574107"/>
              <a:gd name="connsiteX28" fmla="*/ 1616500 w 2378530"/>
              <a:gd name="connsiteY28" fmla="*/ 1887152 h 3574107"/>
              <a:gd name="connsiteX29" fmla="*/ 1490536 w 2378530"/>
              <a:gd name="connsiteY29" fmla="*/ 1761188 h 3574107"/>
              <a:gd name="connsiteX30" fmla="*/ 1081414 w 2378530"/>
              <a:gd name="connsiteY30" fmla="*/ 1453809 h 3574107"/>
              <a:gd name="connsiteX31" fmla="*/ 955450 w 2378530"/>
              <a:gd name="connsiteY31" fmla="*/ 1579773 h 3574107"/>
              <a:gd name="connsiteX32" fmla="*/ 1081414 w 2378530"/>
              <a:gd name="connsiteY32" fmla="*/ 1705737 h 3574107"/>
              <a:gd name="connsiteX33" fmla="*/ 1207378 w 2378530"/>
              <a:gd name="connsiteY33" fmla="*/ 1579773 h 3574107"/>
              <a:gd name="connsiteX34" fmla="*/ 1081414 w 2378530"/>
              <a:gd name="connsiteY34" fmla="*/ 1453809 h 3574107"/>
              <a:gd name="connsiteX35" fmla="*/ 344594 w 2378530"/>
              <a:gd name="connsiteY35" fmla="*/ 1137587 h 3574107"/>
              <a:gd name="connsiteX36" fmla="*/ 218630 w 2378530"/>
              <a:gd name="connsiteY36" fmla="*/ 1263551 h 3574107"/>
              <a:gd name="connsiteX37" fmla="*/ 344594 w 2378530"/>
              <a:gd name="connsiteY37" fmla="*/ 1389515 h 3574107"/>
              <a:gd name="connsiteX38" fmla="*/ 470558 w 2378530"/>
              <a:gd name="connsiteY38" fmla="*/ 1263551 h 3574107"/>
              <a:gd name="connsiteX39" fmla="*/ 344594 w 2378530"/>
              <a:gd name="connsiteY39" fmla="*/ 1137587 h 3574107"/>
              <a:gd name="connsiteX40" fmla="*/ 713152 w 2378530"/>
              <a:gd name="connsiteY40" fmla="*/ 1137586 h 3574107"/>
              <a:gd name="connsiteX41" fmla="*/ 587188 w 2378530"/>
              <a:gd name="connsiteY41" fmla="*/ 1263550 h 3574107"/>
              <a:gd name="connsiteX42" fmla="*/ 713152 w 2378530"/>
              <a:gd name="connsiteY42" fmla="*/ 1389515 h 3574107"/>
              <a:gd name="connsiteX43" fmla="*/ 839116 w 2378530"/>
              <a:gd name="connsiteY43" fmla="*/ 1263550 h 3574107"/>
              <a:gd name="connsiteX44" fmla="*/ 713152 w 2378530"/>
              <a:gd name="connsiteY44" fmla="*/ 1137586 h 3574107"/>
              <a:gd name="connsiteX45" fmla="*/ 587189 w 2378530"/>
              <a:gd name="connsiteY45" fmla="*/ 556993 h 3574107"/>
              <a:gd name="connsiteX46" fmla="*/ 461226 w 2378530"/>
              <a:gd name="connsiteY46" fmla="*/ 682957 h 3574107"/>
              <a:gd name="connsiteX47" fmla="*/ 587189 w 2378530"/>
              <a:gd name="connsiteY47" fmla="*/ 808921 h 3574107"/>
              <a:gd name="connsiteX48" fmla="*/ 713153 w 2378530"/>
              <a:gd name="connsiteY48" fmla="*/ 682957 h 3574107"/>
              <a:gd name="connsiteX49" fmla="*/ 587189 w 2378530"/>
              <a:gd name="connsiteY49" fmla="*/ 556993 h 3574107"/>
              <a:gd name="connsiteX50" fmla="*/ 1887249 w 2378530"/>
              <a:gd name="connsiteY50" fmla="*/ 524271 h 3574107"/>
              <a:gd name="connsiteX51" fmla="*/ 1761285 w 2378530"/>
              <a:gd name="connsiteY51" fmla="*/ 650235 h 3574107"/>
              <a:gd name="connsiteX52" fmla="*/ 1887249 w 2378530"/>
              <a:gd name="connsiteY52" fmla="*/ 776199 h 3574107"/>
              <a:gd name="connsiteX53" fmla="*/ 2013213 w 2378530"/>
              <a:gd name="connsiteY53" fmla="*/ 650235 h 3574107"/>
              <a:gd name="connsiteX54" fmla="*/ 1887249 w 2378530"/>
              <a:gd name="connsiteY54" fmla="*/ 524271 h 3574107"/>
              <a:gd name="connsiteX55" fmla="*/ 38919 w 2378530"/>
              <a:gd name="connsiteY55" fmla="*/ 0 h 3574107"/>
              <a:gd name="connsiteX56" fmla="*/ 2378530 w 2378530"/>
              <a:gd name="connsiteY56" fmla="*/ 502244 h 3574107"/>
              <a:gd name="connsiteX57" fmla="*/ 2301104 w 2378530"/>
              <a:gd name="connsiteY57" fmla="*/ 3535600 h 3574107"/>
              <a:gd name="connsiteX58" fmla="*/ 0 w 2378530"/>
              <a:gd name="connsiteY58" fmla="*/ 3574107 h 3574107"/>
              <a:gd name="connsiteX59" fmla="*/ 38919 w 2378530"/>
              <a:gd name="connsiteY59" fmla="*/ 0 h 3574107"/>
              <a:gd name="connsiteX0" fmla="*/ 451893 w 2378530"/>
              <a:gd name="connsiteY0" fmla="*/ 2977946 h 3963695"/>
              <a:gd name="connsiteX1" fmla="*/ 325929 w 2378530"/>
              <a:gd name="connsiteY1" fmla="*/ 3103910 h 3963695"/>
              <a:gd name="connsiteX2" fmla="*/ 451893 w 2378530"/>
              <a:gd name="connsiteY2" fmla="*/ 3229874 h 3963695"/>
              <a:gd name="connsiteX3" fmla="*/ 577857 w 2378530"/>
              <a:gd name="connsiteY3" fmla="*/ 3103910 h 3963695"/>
              <a:gd name="connsiteX4" fmla="*/ 451893 w 2378530"/>
              <a:gd name="connsiteY4" fmla="*/ 2977946 h 3963695"/>
              <a:gd name="connsiteX5" fmla="*/ 218629 w 2378530"/>
              <a:gd name="connsiteY5" fmla="*/ 2652375 h 3963695"/>
              <a:gd name="connsiteX6" fmla="*/ 92665 w 2378530"/>
              <a:gd name="connsiteY6" fmla="*/ 2778339 h 3963695"/>
              <a:gd name="connsiteX7" fmla="*/ 218629 w 2378530"/>
              <a:gd name="connsiteY7" fmla="*/ 2904303 h 3963695"/>
              <a:gd name="connsiteX8" fmla="*/ 344593 w 2378530"/>
              <a:gd name="connsiteY8" fmla="*/ 2778339 h 3963695"/>
              <a:gd name="connsiteX9" fmla="*/ 218629 w 2378530"/>
              <a:gd name="connsiteY9" fmla="*/ 2652375 h 3963695"/>
              <a:gd name="connsiteX10" fmla="*/ 1046318 w 2378530"/>
              <a:gd name="connsiteY10" fmla="*/ 2372911 h 3963695"/>
              <a:gd name="connsiteX11" fmla="*/ 920354 w 2378530"/>
              <a:gd name="connsiteY11" fmla="*/ 2498875 h 3963695"/>
              <a:gd name="connsiteX12" fmla="*/ 1046318 w 2378530"/>
              <a:gd name="connsiteY12" fmla="*/ 2624839 h 3963695"/>
              <a:gd name="connsiteX13" fmla="*/ 1172282 w 2378530"/>
              <a:gd name="connsiteY13" fmla="*/ 2498875 h 3963695"/>
              <a:gd name="connsiteX14" fmla="*/ 1046318 w 2378530"/>
              <a:gd name="connsiteY14" fmla="*/ 2372911 h 3963695"/>
              <a:gd name="connsiteX15" fmla="*/ 1070555 w 2378530"/>
              <a:gd name="connsiteY15" fmla="*/ 2070745 h 3963695"/>
              <a:gd name="connsiteX16" fmla="*/ 944591 w 2378530"/>
              <a:gd name="connsiteY16" fmla="*/ 2196709 h 3963695"/>
              <a:gd name="connsiteX17" fmla="*/ 1070555 w 2378530"/>
              <a:gd name="connsiteY17" fmla="*/ 2322673 h 3963695"/>
              <a:gd name="connsiteX18" fmla="*/ 1196519 w 2378530"/>
              <a:gd name="connsiteY18" fmla="*/ 2196709 h 3963695"/>
              <a:gd name="connsiteX19" fmla="*/ 1070555 w 2378530"/>
              <a:gd name="connsiteY19" fmla="*/ 2070745 h 3963695"/>
              <a:gd name="connsiteX20" fmla="*/ 587188 w 2378530"/>
              <a:gd name="connsiteY20" fmla="*/ 1775252 h 3963695"/>
              <a:gd name="connsiteX21" fmla="*/ 461224 w 2378530"/>
              <a:gd name="connsiteY21" fmla="*/ 1901216 h 3963695"/>
              <a:gd name="connsiteX22" fmla="*/ 587188 w 2378530"/>
              <a:gd name="connsiteY22" fmla="*/ 2027180 h 3963695"/>
              <a:gd name="connsiteX23" fmla="*/ 713152 w 2378530"/>
              <a:gd name="connsiteY23" fmla="*/ 1901216 h 3963695"/>
              <a:gd name="connsiteX24" fmla="*/ 587188 w 2378530"/>
              <a:gd name="connsiteY24" fmla="*/ 1775252 h 3963695"/>
              <a:gd name="connsiteX25" fmla="*/ 1490536 w 2378530"/>
              <a:gd name="connsiteY25" fmla="*/ 1761188 h 3963695"/>
              <a:gd name="connsiteX26" fmla="*/ 1364572 w 2378530"/>
              <a:gd name="connsiteY26" fmla="*/ 1887152 h 3963695"/>
              <a:gd name="connsiteX27" fmla="*/ 1490536 w 2378530"/>
              <a:gd name="connsiteY27" fmla="*/ 2013116 h 3963695"/>
              <a:gd name="connsiteX28" fmla="*/ 1616500 w 2378530"/>
              <a:gd name="connsiteY28" fmla="*/ 1887152 h 3963695"/>
              <a:gd name="connsiteX29" fmla="*/ 1490536 w 2378530"/>
              <a:gd name="connsiteY29" fmla="*/ 1761188 h 3963695"/>
              <a:gd name="connsiteX30" fmla="*/ 1081414 w 2378530"/>
              <a:gd name="connsiteY30" fmla="*/ 1453809 h 3963695"/>
              <a:gd name="connsiteX31" fmla="*/ 955450 w 2378530"/>
              <a:gd name="connsiteY31" fmla="*/ 1579773 h 3963695"/>
              <a:gd name="connsiteX32" fmla="*/ 1081414 w 2378530"/>
              <a:gd name="connsiteY32" fmla="*/ 1705737 h 3963695"/>
              <a:gd name="connsiteX33" fmla="*/ 1207378 w 2378530"/>
              <a:gd name="connsiteY33" fmla="*/ 1579773 h 3963695"/>
              <a:gd name="connsiteX34" fmla="*/ 1081414 w 2378530"/>
              <a:gd name="connsiteY34" fmla="*/ 1453809 h 3963695"/>
              <a:gd name="connsiteX35" fmla="*/ 344594 w 2378530"/>
              <a:gd name="connsiteY35" fmla="*/ 1137587 h 3963695"/>
              <a:gd name="connsiteX36" fmla="*/ 218630 w 2378530"/>
              <a:gd name="connsiteY36" fmla="*/ 1263551 h 3963695"/>
              <a:gd name="connsiteX37" fmla="*/ 344594 w 2378530"/>
              <a:gd name="connsiteY37" fmla="*/ 1389515 h 3963695"/>
              <a:gd name="connsiteX38" fmla="*/ 470558 w 2378530"/>
              <a:gd name="connsiteY38" fmla="*/ 1263551 h 3963695"/>
              <a:gd name="connsiteX39" fmla="*/ 344594 w 2378530"/>
              <a:gd name="connsiteY39" fmla="*/ 1137587 h 3963695"/>
              <a:gd name="connsiteX40" fmla="*/ 713152 w 2378530"/>
              <a:gd name="connsiteY40" fmla="*/ 1137586 h 3963695"/>
              <a:gd name="connsiteX41" fmla="*/ 587188 w 2378530"/>
              <a:gd name="connsiteY41" fmla="*/ 1263550 h 3963695"/>
              <a:gd name="connsiteX42" fmla="*/ 713152 w 2378530"/>
              <a:gd name="connsiteY42" fmla="*/ 1389515 h 3963695"/>
              <a:gd name="connsiteX43" fmla="*/ 839116 w 2378530"/>
              <a:gd name="connsiteY43" fmla="*/ 1263550 h 3963695"/>
              <a:gd name="connsiteX44" fmla="*/ 713152 w 2378530"/>
              <a:gd name="connsiteY44" fmla="*/ 1137586 h 3963695"/>
              <a:gd name="connsiteX45" fmla="*/ 587189 w 2378530"/>
              <a:gd name="connsiteY45" fmla="*/ 556993 h 3963695"/>
              <a:gd name="connsiteX46" fmla="*/ 461226 w 2378530"/>
              <a:gd name="connsiteY46" fmla="*/ 682957 h 3963695"/>
              <a:gd name="connsiteX47" fmla="*/ 587189 w 2378530"/>
              <a:gd name="connsiteY47" fmla="*/ 808921 h 3963695"/>
              <a:gd name="connsiteX48" fmla="*/ 713153 w 2378530"/>
              <a:gd name="connsiteY48" fmla="*/ 682957 h 3963695"/>
              <a:gd name="connsiteX49" fmla="*/ 587189 w 2378530"/>
              <a:gd name="connsiteY49" fmla="*/ 556993 h 3963695"/>
              <a:gd name="connsiteX50" fmla="*/ 1887249 w 2378530"/>
              <a:gd name="connsiteY50" fmla="*/ 524271 h 3963695"/>
              <a:gd name="connsiteX51" fmla="*/ 1761285 w 2378530"/>
              <a:gd name="connsiteY51" fmla="*/ 650235 h 3963695"/>
              <a:gd name="connsiteX52" fmla="*/ 1887249 w 2378530"/>
              <a:gd name="connsiteY52" fmla="*/ 776199 h 3963695"/>
              <a:gd name="connsiteX53" fmla="*/ 2013213 w 2378530"/>
              <a:gd name="connsiteY53" fmla="*/ 650235 h 3963695"/>
              <a:gd name="connsiteX54" fmla="*/ 1887249 w 2378530"/>
              <a:gd name="connsiteY54" fmla="*/ 524271 h 3963695"/>
              <a:gd name="connsiteX55" fmla="*/ 38919 w 2378530"/>
              <a:gd name="connsiteY55" fmla="*/ 0 h 3963695"/>
              <a:gd name="connsiteX56" fmla="*/ 2378530 w 2378530"/>
              <a:gd name="connsiteY56" fmla="*/ 502244 h 3963695"/>
              <a:gd name="connsiteX57" fmla="*/ 2301104 w 2378530"/>
              <a:gd name="connsiteY57" fmla="*/ 3963695 h 3963695"/>
              <a:gd name="connsiteX58" fmla="*/ 0 w 2378530"/>
              <a:gd name="connsiteY58" fmla="*/ 3574107 h 3963695"/>
              <a:gd name="connsiteX59" fmla="*/ 38919 w 2378530"/>
              <a:gd name="connsiteY59" fmla="*/ 0 h 3963695"/>
              <a:gd name="connsiteX0" fmla="*/ 451893 w 2562730"/>
              <a:gd name="connsiteY0" fmla="*/ 3244043 h 4229792"/>
              <a:gd name="connsiteX1" fmla="*/ 325929 w 2562730"/>
              <a:gd name="connsiteY1" fmla="*/ 3370007 h 4229792"/>
              <a:gd name="connsiteX2" fmla="*/ 451893 w 2562730"/>
              <a:gd name="connsiteY2" fmla="*/ 3495971 h 4229792"/>
              <a:gd name="connsiteX3" fmla="*/ 577857 w 2562730"/>
              <a:gd name="connsiteY3" fmla="*/ 3370007 h 4229792"/>
              <a:gd name="connsiteX4" fmla="*/ 451893 w 2562730"/>
              <a:gd name="connsiteY4" fmla="*/ 3244043 h 4229792"/>
              <a:gd name="connsiteX5" fmla="*/ 218629 w 2562730"/>
              <a:gd name="connsiteY5" fmla="*/ 2918472 h 4229792"/>
              <a:gd name="connsiteX6" fmla="*/ 92665 w 2562730"/>
              <a:gd name="connsiteY6" fmla="*/ 3044436 h 4229792"/>
              <a:gd name="connsiteX7" fmla="*/ 218629 w 2562730"/>
              <a:gd name="connsiteY7" fmla="*/ 3170400 h 4229792"/>
              <a:gd name="connsiteX8" fmla="*/ 344593 w 2562730"/>
              <a:gd name="connsiteY8" fmla="*/ 3044436 h 4229792"/>
              <a:gd name="connsiteX9" fmla="*/ 218629 w 2562730"/>
              <a:gd name="connsiteY9" fmla="*/ 2918472 h 4229792"/>
              <a:gd name="connsiteX10" fmla="*/ 1046318 w 2562730"/>
              <a:gd name="connsiteY10" fmla="*/ 2639008 h 4229792"/>
              <a:gd name="connsiteX11" fmla="*/ 920354 w 2562730"/>
              <a:gd name="connsiteY11" fmla="*/ 2764972 h 4229792"/>
              <a:gd name="connsiteX12" fmla="*/ 1046318 w 2562730"/>
              <a:gd name="connsiteY12" fmla="*/ 2890936 h 4229792"/>
              <a:gd name="connsiteX13" fmla="*/ 1172282 w 2562730"/>
              <a:gd name="connsiteY13" fmla="*/ 2764972 h 4229792"/>
              <a:gd name="connsiteX14" fmla="*/ 1046318 w 2562730"/>
              <a:gd name="connsiteY14" fmla="*/ 2639008 h 4229792"/>
              <a:gd name="connsiteX15" fmla="*/ 1070555 w 2562730"/>
              <a:gd name="connsiteY15" fmla="*/ 2336842 h 4229792"/>
              <a:gd name="connsiteX16" fmla="*/ 944591 w 2562730"/>
              <a:gd name="connsiteY16" fmla="*/ 2462806 h 4229792"/>
              <a:gd name="connsiteX17" fmla="*/ 1070555 w 2562730"/>
              <a:gd name="connsiteY17" fmla="*/ 2588770 h 4229792"/>
              <a:gd name="connsiteX18" fmla="*/ 1196519 w 2562730"/>
              <a:gd name="connsiteY18" fmla="*/ 2462806 h 4229792"/>
              <a:gd name="connsiteX19" fmla="*/ 1070555 w 2562730"/>
              <a:gd name="connsiteY19" fmla="*/ 2336842 h 4229792"/>
              <a:gd name="connsiteX20" fmla="*/ 587188 w 2562730"/>
              <a:gd name="connsiteY20" fmla="*/ 2041349 h 4229792"/>
              <a:gd name="connsiteX21" fmla="*/ 461224 w 2562730"/>
              <a:gd name="connsiteY21" fmla="*/ 2167313 h 4229792"/>
              <a:gd name="connsiteX22" fmla="*/ 587188 w 2562730"/>
              <a:gd name="connsiteY22" fmla="*/ 2293277 h 4229792"/>
              <a:gd name="connsiteX23" fmla="*/ 713152 w 2562730"/>
              <a:gd name="connsiteY23" fmla="*/ 2167313 h 4229792"/>
              <a:gd name="connsiteX24" fmla="*/ 587188 w 2562730"/>
              <a:gd name="connsiteY24" fmla="*/ 2041349 h 4229792"/>
              <a:gd name="connsiteX25" fmla="*/ 1490536 w 2562730"/>
              <a:gd name="connsiteY25" fmla="*/ 2027285 h 4229792"/>
              <a:gd name="connsiteX26" fmla="*/ 1364572 w 2562730"/>
              <a:gd name="connsiteY26" fmla="*/ 2153249 h 4229792"/>
              <a:gd name="connsiteX27" fmla="*/ 1490536 w 2562730"/>
              <a:gd name="connsiteY27" fmla="*/ 2279213 h 4229792"/>
              <a:gd name="connsiteX28" fmla="*/ 1616500 w 2562730"/>
              <a:gd name="connsiteY28" fmla="*/ 2153249 h 4229792"/>
              <a:gd name="connsiteX29" fmla="*/ 1490536 w 2562730"/>
              <a:gd name="connsiteY29" fmla="*/ 2027285 h 4229792"/>
              <a:gd name="connsiteX30" fmla="*/ 1081414 w 2562730"/>
              <a:gd name="connsiteY30" fmla="*/ 1719906 h 4229792"/>
              <a:gd name="connsiteX31" fmla="*/ 955450 w 2562730"/>
              <a:gd name="connsiteY31" fmla="*/ 1845870 h 4229792"/>
              <a:gd name="connsiteX32" fmla="*/ 1081414 w 2562730"/>
              <a:gd name="connsiteY32" fmla="*/ 1971834 h 4229792"/>
              <a:gd name="connsiteX33" fmla="*/ 1207378 w 2562730"/>
              <a:gd name="connsiteY33" fmla="*/ 1845870 h 4229792"/>
              <a:gd name="connsiteX34" fmla="*/ 1081414 w 2562730"/>
              <a:gd name="connsiteY34" fmla="*/ 1719906 h 4229792"/>
              <a:gd name="connsiteX35" fmla="*/ 344594 w 2562730"/>
              <a:gd name="connsiteY35" fmla="*/ 1403684 h 4229792"/>
              <a:gd name="connsiteX36" fmla="*/ 218630 w 2562730"/>
              <a:gd name="connsiteY36" fmla="*/ 1529648 h 4229792"/>
              <a:gd name="connsiteX37" fmla="*/ 344594 w 2562730"/>
              <a:gd name="connsiteY37" fmla="*/ 1655612 h 4229792"/>
              <a:gd name="connsiteX38" fmla="*/ 470558 w 2562730"/>
              <a:gd name="connsiteY38" fmla="*/ 1529648 h 4229792"/>
              <a:gd name="connsiteX39" fmla="*/ 344594 w 2562730"/>
              <a:gd name="connsiteY39" fmla="*/ 1403684 h 4229792"/>
              <a:gd name="connsiteX40" fmla="*/ 713152 w 2562730"/>
              <a:gd name="connsiteY40" fmla="*/ 1403683 h 4229792"/>
              <a:gd name="connsiteX41" fmla="*/ 587188 w 2562730"/>
              <a:gd name="connsiteY41" fmla="*/ 1529647 h 4229792"/>
              <a:gd name="connsiteX42" fmla="*/ 713152 w 2562730"/>
              <a:gd name="connsiteY42" fmla="*/ 1655612 h 4229792"/>
              <a:gd name="connsiteX43" fmla="*/ 839116 w 2562730"/>
              <a:gd name="connsiteY43" fmla="*/ 1529647 h 4229792"/>
              <a:gd name="connsiteX44" fmla="*/ 713152 w 2562730"/>
              <a:gd name="connsiteY44" fmla="*/ 1403683 h 4229792"/>
              <a:gd name="connsiteX45" fmla="*/ 587189 w 2562730"/>
              <a:gd name="connsiteY45" fmla="*/ 823090 h 4229792"/>
              <a:gd name="connsiteX46" fmla="*/ 461226 w 2562730"/>
              <a:gd name="connsiteY46" fmla="*/ 949054 h 4229792"/>
              <a:gd name="connsiteX47" fmla="*/ 587189 w 2562730"/>
              <a:gd name="connsiteY47" fmla="*/ 1075018 h 4229792"/>
              <a:gd name="connsiteX48" fmla="*/ 713153 w 2562730"/>
              <a:gd name="connsiteY48" fmla="*/ 949054 h 4229792"/>
              <a:gd name="connsiteX49" fmla="*/ 587189 w 2562730"/>
              <a:gd name="connsiteY49" fmla="*/ 823090 h 4229792"/>
              <a:gd name="connsiteX50" fmla="*/ 1887249 w 2562730"/>
              <a:gd name="connsiteY50" fmla="*/ 790368 h 4229792"/>
              <a:gd name="connsiteX51" fmla="*/ 1761285 w 2562730"/>
              <a:gd name="connsiteY51" fmla="*/ 916332 h 4229792"/>
              <a:gd name="connsiteX52" fmla="*/ 1887249 w 2562730"/>
              <a:gd name="connsiteY52" fmla="*/ 1042296 h 4229792"/>
              <a:gd name="connsiteX53" fmla="*/ 2013213 w 2562730"/>
              <a:gd name="connsiteY53" fmla="*/ 916332 h 4229792"/>
              <a:gd name="connsiteX54" fmla="*/ 1887249 w 2562730"/>
              <a:gd name="connsiteY54" fmla="*/ 790368 h 4229792"/>
              <a:gd name="connsiteX55" fmla="*/ 38919 w 2562730"/>
              <a:gd name="connsiteY55" fmla="*/ 266097 h 4229792"/>
              <a:gd name="connsiteX56" fmla="*/ 2562730 w 2562730"/>
              <a:gd name="connsiteY56" fmla="*/ 0 h 4229792"/>
              <a:gd name="connsiteX57" fmla="*/ 2301104 w 2562730"/>
              <a:gd name="connsiteY57" fmla="*/ 4229792 h 4229792"/>
              <a:gd name="connsiteX58" fmla="*/ 0 w 2562730"/>
              <a:gd name="connsiteY58" fmla="*/ 3840204 h 4229792"/>
              <a:gd name="connsiteX59" fmla="*/ 38919 w 2562730"/>
              <a:gd name="connsiteY59" fmla="*/ 266097 h 4229792"/>
              <a:gd name="connsiteX0" fmla="*/ 412972 w 2523809"/>
              <a:gd name="connsiteY0" fmla="*/ 3244043 h 4315844"/>
              <a:gd name="connsiteX1" fmla="*/ 287008 w 2523809"/>
              <a:gd name="connsiteY1" fmla="*/ 3370007 h 4315844"/>
              <a:gd name="connsiteX2" fmla="*/ 412972 w 2523809"/>
              <a:gd name="connsiteY2" fmla="*/ 3495971 h 4315844"/>
              <a:gd name="connsiteX3" fmla="*/ 538936 w 2523809"/>
              <a:gd name="connsiteY3" fmla="*/ 3370007 h 4315844"/>
              <a:gd name="connsiteX4" fmla="*/ 412972 w 2523809"/>
              <a:gd name="connsiteY4" fmla="*/ 3244043 h 4315844"/>
              <a:gd name="connsiteX5" fmla="*/ 179708 w 2523809"/>
              <a:gd name="connsiteY5" fmla="*/ 2918472 h 4315844"/>
              <a:gd name="connsiteX6" fmla="*/ 53744 w 2523809"/>
              <a:gd name="connsiteY6" fmla="*/ 3044436 h 4315844"/>
              <a:gd name="connsiteX7" fmla="*/ 179708 w 2523809"/>
              <a:gd name="connsiteY7" fmla="*/ 3170400 h 4315844"/>
              <a:gd name="connsiteX8" fmla="*/ 305672 w 2523809"/>
              <a:gd name="connsiteY8" fmla="*/ 3044436 h 4315844"/>
              <a:gd name="connsiteX9" fmla="*/ 179708 w 2523809"/>
              <a:gd name="connsiteY9" fmla="*/ 2918472 h 4315844"/>
              <a:gd name="connsiteX10" fmla="*/ 1007397 w 2523809"/>
              <a:gd name="connsiteY10" fmla="*/ 2639008 h 4315844"/>
              <a:gd name="connsiteX11" fmla="*/ 881433 w 2523809"/>
              <a:gd name="connsiteY11" fmla="*/ 2764972 h 4315844"/>
              <a:gd name="connsiteX12" fmla="*/ 1007397 w 2523809"/>
              <a:gd name="connsiteY12" fmla="*/ 2890936 h 4315844"/>
              <a:gd name="connsiteX13" fmla="*/ 1133361 w 2523809"/>
              <a:gd name="connsiteY13" fmla="*/ 2764972 h 4315844"/>
              <a:gd name="connsiteX14" fmla="*/ 1007397 w 2523809"/>
              <a:gd name="connsiteY14" fmla="*/ 2639008 h 4315844"/>
              <a:gd name="connsiteX15" fmla="*/ 1031634 w 2523809"/>
              <a:gd name="connsiteY15" fmla="*/ 2336842 h 4315844"/>
              <a:gd name="connsiteX16" fmla="*/ 905670 w 2523809"/>
              <a:gd name="connsiteY16" fmla="*/ 2462806 h 4315844"/>
              <a:gd name="connsiteX17" fmla="*/ 1031634 w 2523809"/>
              <a:gd name="connsiteY17" fmla="*/ 2588770 h 4315844"/>
              <a:gd name="connsiteX18" fmla="*/ 1157598 w 2523809"/>
              <a:gd name="connsiteY18" fmla="*/ 2462806 h 4315844"/>
              <a:gd name="connsiteX19" fmla="*/ 1031634 w 2523809"/>
              <a:gd name="connsiteY19" fmla="*/ 2336842 h 4315844"/>
              <a:gd name="connsiteX20" fmla="*/ 548267 w 2523809"/>
              <a:gd name="connsiteY20" fmla="*/ 2041349 h 4315844"/>
              <a:gd name="connsiteX21" fmla="*/ 422303 w 2523809"/>
              <a:gd name="connsiteY21" fmla="*/ 2167313 h 4315844"/>
              <a:gd name="connsiteX22" fmla="*/ 548267 w 2523809"/>
              <a:gd name="connsiteY22" fmla="*/ 2293277 h 4315844"/>
              <a:gd name="connsiteX23" fmla="*/ 674231 w 2523809"/>
              <a:gd name="connsiteY23" fmla="*/ 2167313 h 4315844"/>
              <a:gd name="connsiteX24" fmla="*/ 548267 w 2523809"/>
              <a:gd name="connsiteY24" fmla="*/ 2041349 h 4315844"/>
              <a:gd name="connsiteX25" fmla="*/ 1451615 w 2523809"/>
              <a:gd name="connsiteY25" fmla="*/ 2027285 h 4315844"/>
              <a:gd name="connsiteX26" fmla="*/ 1325651 w 2523809"/>
              <a:gd name="connsiteY26" fmla="*/ 2153249 h 4315844"/>
              <a:gd name="connsiteX27" fmla="*/ 1451615 w 2523809"/>
              <a:gd name="connsiteY27" fmla="*/ 2279213 h 4315844"/>
              <a:gd name="connsiteX28" fmla="*/ 1577579 w 2523809"/>
              <a:gd name="connsiteY28" fmla="*/ 2153249 h 4315844"/>
              <a:gd name="connsiteX29" fmla="*/ 1451615 w 2523809"/>
              <a:gd name="connsiteY29" fmla="*/ 2027285 h 4315844"/>
              <a:gd name="connsiteX30" fmla="*/ 1042493 w 2523809"/>
              <a:gd name="connsiteY30" fmla="*/ 1719906 h 4315844"/>
              <a:gd name="connsiteX31" fmla="*/ 916529 w 2523809"/>
              <a:gd name="connsiteY31" fmla="*/ 1845870 h 4315844"/>
              <a:gd name="connsiteX32" fmla="*/ 1042493 w 2523809"/>
              <a:gd name="connsiteY32" fmla="*/ 1971834 h 4315844"/>
              <a:gd name="connsiteX33" fmla="*/ 1168457 w 2523809"/>
              <a:gd name="connsiteY33" fmla="*/ 1845870 h 4315844"/>
              <a:gd name="connsiteX34" fmla="*/ 1042493 w 2523809"/>
              <a:gd name="connsiteY34" fmla="*/ 1719906 h 4315844"/>
              <a:gd name="connsiteX35" fmla="*/ 305673 w 2523809"/>
              <a:gd name="connsiteY35" fmla="*/ 1403684 h 4315844"/>
              <a:gd name="connsiteX36" fmla="*/ 179709 w 2523809"/>
              <a:gd name="connsiteY36" fmla="*/ 1529648 h 4315844"/>
              <a:gd name="connsiteX37" fmla="*/ 305673 w 2523809"/>
              <a:gd name="connsiteY37" fmla="*/ 1655612 h 4315844"/>
              <a:gd name="connsiteX38" fmla="*/ 431637 w 2523809"/>
              <a:gd name="connsiteY38" fmla="*/ 1529648 h 4315844"/>
              <a:gd name="connsiteX39" fmla="*/ 305673 w 2523809"/>
              <a:gd name="connsiteY39" fmla="*/ 1403684 h 4315844"/>
              <a:gd name="connsiteX40" fmla="*/ 674231 w 2523809"/>
              <a:gd name="connsiteY40" fmla="*/ 1403683 h 4315844"/>
              <a:gd name="connsiteX41" fmla="*/ 548267 w 2523809"/>
              <a:gd name="connsiteY41" fmla="*/ 1529647 h 4315844"/>
              <a:gd name="connsiteX42" fmla="*/ 674231 w 2523809"/>
              <a:gd name="connsiteY42" fmla="*/ 1655612 h 4315844"/>
              <a:gd name="connsiteX43" fmla="*/ 800195 w 2523809"/>
              <a:gd name="connsiteY43" fmla="*/ 1529647 h 4315844"/>
              <a:gd name="connsiteX44" fmla="*/ 674231 w 2523809"/>
              <a:gd name="connsiteY44" fmla="*/ 1403683 h 4315844"/>
              <a:gd name="connsiteX45" fmla="*/ 548268 w 2523809"/>
              <a:gd name="connsiteY45" fmla="*/ 823090 h 4315844"/>
              <a:gd name="connsiteX46" fmla="*/ 422305 w 2523809"/>
              <a:gd name="connsiteY46" fmla="*/ 949054 h 4315844"/>
              <a:gd name="connsiteX47" fmla="*/ 548268 w 2523809"/>
              <a:gd name="connsiteY47" fmla="*/ 1075018 h 4315844"/>
              <a:gd name="connsiteX48" fmla="*/ 674232 w 2523809"/>
              <a:gd name="connsiteY48" fmla="*/ 949054 h 4315844"/>
              <a:gd name="connsiteX49" fmla="*/ 548268 w 2523809"/>
              <a:gd name="connsiteY49" fmla="*/ 823090 h 4315844"/>
              <a:gd name="connsiteX50" fmla="*/ 1848328 w 2523809"/>
              <a:gd name="connsiteY50" fmla="*/ 790368 h 4315844"/>
              <a:gd name="connsiteX51" fmla="*/ 1722364 w 2523809"/>
              <a:gd name="connsiteY51" fmla="*/ 916332 h 4315844"/>
              <a:gd name="connsiteX52" fmla="*/ 1848328 w 2523809"/>
              <a:gd name="connsiteY52" fmla="*/ 1042296 h 4315844"/>
              <a:gd name="connsiteX53" fmla="*/ 1974292 w 2523809"/>
              <a:gd name="connsiteY53" fmla="*/ 916332 h 4315844"/>
              <a:gd name="connsiteX54" fmla="*/ 1848328 w 2523809"/>
              <a:gd name="connsiteY54" fmla="*/ 790368 h 4315844"/>
              <a:gd name="connsiteX55" fmla="*/ -2 w 2523809"/>
              <a:gd name="connsiteY55" fmla="*/ 266097 h 4315844"/>
              <a:gd name="connsiteX56" fmla="*/ 2523809 w 2523809"/>
              <a:gd name="connsiteY56" fmla="*/ 0 h 4315844"/>
              <a:gd name="connsiteX57" fmla="*/ 2262183 w 2523809"/>
              <a:gd name="connsiteY57" fmla="*/ 4229792 h 4315844"/>
              <a:gd name="connsiteX58" fmla="*/ 218962 w 2523809"/>
              <a:gd name="connsiteY58" fmla="*/ 4315844 h 4315844"/>
              <a:gd name="connsiteX59" fmla="*/ -2 w 2523809"/>
              <a:gd name="connsiteY59" fmla="*/ 266097 h 4315844"/>
              <a:gd name="connsiteX0" fmla="*/ 412976 w 2262188"/>
              <a:gd name="connsiteY0" fmla="*/ 3317217 h 4389018"/>
              <a:gd name="connsiteX1" fmla="*/ 287012 w 2262188"/>
              <a:gd name="connsiteY1" fmla="*/ 3443181 h 4389018"/>
              <a:gd name="connsiteX2" fmla="*/ 412976 w 2262188"/>
              <a:gd name="connsiteY2" fmla="*/ 3569145 h 4389018"/>
              <a:gd name="connsiteX3" fmla="*/ 538940 w 2262188"/>
              <a:gd name="connsiteY3" fmla="*/ 3443181 h 4389018"/>
              <a:gd name="connsiteX4" fmla="*/ 412976 w 2262188"/>
              <a:gd name="connsiteY4" fmla="*/ 3317217 h 4389018"/>
              <a:gd name="connsiteX5" fmla="*/ 179712 w 2262188"/>
              <a:gd name="connsiteY5" fmla="*/ 2991646 h 4389018"/>
              <a:gd name="connsiteX6" fmla="*/ 53748 w 2262188"/>
              <a:gd name="connsiteY6" fmla="*/ 3117610 h 4389018"/>
              <a:gd name="connsiteX7" fmla="*/ 179712 w 2262188"/>
              <a:gd name="connsiteY7" fmla="*/ 3243574 h 4389018"/>
              <a:gd name="connsiteX8" fmla="*/ 305676 w 2262188"/>
              <a:gd name="connsiteY8" fmla="*/ 3117610 h 4389018"/>
              <a:gd name="connsiteX9" fmla="*/ 179712 w 2262188"/>
              <a:gd name="connsiteY9" fmla="*/ 2991646 h 4389018"/>
              <a:gd name="connsiteX10" fmla="*/ 1007401 w 2262188"/>
              <a:gd name="connsiteY10" fmla="*/ 2712182 h 4389018"/>
              <a:gd name="connsiteX11" fmla="*/ 881437 w 2262188"/>
              <a:gd name="connsiteY11" fmla="*/ 2838146 h 4389018"/>
              <a:gd name="connsiteX12" fmla="*/ 1007401 w 2262188"/>
              <a:gd name="connsiteY12" fmla="*/ 2964110 h 4389018"/>
              <a:gd name="connsiteX13" fmla="*/ 1133365 w 2262188"/>
              <a:gd name="connsiteY13" fmla="*/ 2838146 h 4389018"/>
              <a:gd name="connsiteX14" fmla="*/ 1007401 w 2262188"/>
              <a:gd name="connsiteY14" fmla="*/ 2712182 h 4389018"/>
              <a:gd name="connsiteX15" fmla="*/ 1031638 w 2262188"/>
              <a:gd name="connsiteY15" fmla="*/ 2410016 h 4389018"/>
              <a:gd name="connsiteX16" fmla="*/ 905674 w 2262188"/>
              <a:gd name="connsiteY16" fmla="*/ 2535980 h 4389018"/>
              <a:gd name="connsiteX17" fmla="*/ 1031638 w 2262188"/>
              <a:gd name="connsiteY17" fmla="*/ 2661944 h 4389018"/>
              <a:gd name="connsiteX18" fmla="*/ 1157602 w 2262188"/>
              <a:gd name="connsiteY18" fmla="*/ 2535980 h 4389018"/>
              <a:gd name="connsiteX19" fmla="*/ 1031638 w 2262188"/>
              <a:gd name="connsiteY19" fmla="*/ 2410016 h 4389018"/>
              <a:gd name="connsiteX20" fmla="*/ 548271 w 2262188"/>
              <a:gd name="connsiteY20" fmla="*/ 2114523 h 4389018"/>
              <a:gd name="connsiteX21" fmla="*/ 422307 w 2262188"/>
              <a:gd name="connsiteY21" fmla="*/ 2240487 h 4389018"/>
              <a:gd name="connsiteX22" fmla="*/ 548271 w 2262188"/>
              <a:gd name="connsiteY22" fmla="*/ 2366451 h 4389018"/>
              <a:gd name="connsiteX23" fmla="*/ 674235 w 2262188"/>
              <a:gd name="connsiteY23" fmla="*/ 2240487 h 4389018"/>
              <a:gd name="connsiteX24" fmla="*/ 548271 w 2262188"/>
              <a:gd name="connsiteY24" fmla="*/ 2114523 h 4389018"/>
              <a:gd name="connsiteX25" fmla="*/ 1451619 w 2262188"/>
              <a:gd name="connsiteY25" fmla="*/ 2100459 h 4389018"/>
              <a:gd name="connsiteX26" fmla="*/ 1325655 w 2262188"/>
              <a:gd name="connsiteY26" fmla="*/ 2226423 h 4389018"/>
              <a:gd name="connsiteX27" fmla="*/ 1451619 w 2262188"/>
              <a:gd name="connsiteY27" fmla="*/ 2352387 h 4389018"/>
              <a:gd name="connsiteX28" fmla="*/ 1577583 w 2262188"/>
              <a:gd name="connsiteY28" fmla="*/ 2226423 h 4389018"/>
              <a:gd name="connsiteX29" fmla="*/ 1451619 w 2262188"/>
              <a:gd name="connsiteY29" fmla="*/ 2100459 h 4389018"/>
              <a:gd name="connsiteX30" fmla="*/ 1042497 w 2262188"/>
              <a:gd name="connsiteY30" fmla="*/ 1793080 h 4389018"/>
              <a:gd name="connsiteX31" fmla="*/ 916533 w 2262188"/>
              <a:gd name="connsiteY31" fmla="*/ 1919044 h 4389018"/>
              <a:gd name="connsiteX32" fmla="*/ 1042497 w 2262188"/>
              <a:gd name="connsiteY32" fmla="*/ 2045008 h 4389018"/>
              <a:gd name="connsiteX33" fmla="*/ 1168461 w 2262188"/>
              <a:gd name="connsiteY33" fmla="*/ 1919044 h 4389018"/>
              <a:gd name="connsiteX34" fmla="*/ 1042497 w 2262188"/>
              <a:gd name="connsiteY34" fmla="*/ 1793080 h 4389018"/>
              <a:gd name="connsiteX35" fmla="*/ 305677 w 2262188"/>
              <a:gd name="connsiteY35" fmla="*/ 1476858 h 4389018"/>
              <a:gd name="connsiteX36" fmla="*/ 179713 w 2262188"/>
              <a:gd name="connsiteY36" fmla="*/ 1602822 h 4389018"/>
              <a:gd name="connsiteX37" fmla="*/ 305677 w 2262188"/>
              <a:gd name="connsiteY37" fmla="*/ 1728786 h 4389018"/>
              <a:gd name="connsiteX38" fmla="*/ 431641 w 2262188"/>
              <a:gd name="connsiteY38" fmla="*/ 1602822 h 4389018"/>
              <a:gd name="connsiteX39" fmla="*/ 305677 w 2262188"/>
              <a:gd name="connsiteY39" fmla="*/ 1476858 h 4389018"/>
              <a:gd name="connsiteX40" fmla="*/ 674235 w 2262188"/>
              <a:gd name="connsiteY40" fmla="*/ 1476857 h 4389018"/>
              <a:gd name="connsiteX41" fmla="*/ 548271 w 2262188"/>
              <a:gd name="connsiteY41" fmla="*/ 1602821 h 4389018"/>
              <a:gd name="connsiteX42" fmla="*/ 674235 w 2262188"/>
              <a:gd name="connsiteY42" fmla="*/ 1728786 h 4389018"/>
              <a:gd name="connsiteX43" fmla="*/ 800199 w 2262188"/>
              <a:gd name="connsiteY43" fmla="*/ 1602821 h 4389018"/>
              <a:gd name="connsiteX44" fmla="*/ 674235 w 2262188"/>
              <a:gd name="connsiteY44" fmla="*/ 1476857 h 4389018"/>
              <a:gd name="connsiteX45" fmla="*/ 548272 w 2262188"/>
              <a:gd name="connsiteY45" fmla="*/ 896264 h 4389018"/>
              <a:gd name="connsiteX46" fmla="*/ 422309 w 2262188"/>
              <a:gd name="connsiteY46" fmla="*/ 1022228 h 4389018"/>
              <a:gd name="connsiteX47" fmla="*/ 548272 w 2262188"/>
              <a:gd name="connsiteY47" fmla="*/ 1148192 h 4389018"/>
              <a:gd name="connsiteX48" fmla="*/ 674236 w 2262188"/>
              <a:gd name="connsiteY48" fmla="*/ 1022228 h 4389018"/>
              <a:gd name="connsiteX49" fmla="*/ 548272 w 2262188"/>
              <a:gd name="connsiteY49" fmla="*/ 896264 h 4389018"/>
              <a:gd name="connsiteX50" fmla="*/ 1848332 w 2262188"/>
              <a:gd name="connsiteY50" fmla="*/ 863542 h 4389018"/>
              <a:gd name="connsiteX51" fmla="*/ 1722368 w 2262188"/>
              <a:gd name="connsiteY51" fmla="*/ 989506 h 4389018"/>
              <a:gd name="connsiteX52" fmla="*/ 1848332 w 2262188"/>
              <a:gd name="connsiteY52" fmla="*/ 1115470 h 4389018"/>
              <a:gd name="connsiteX53" fmla="*/ 1974296 w 2262188"/>
              <a:gd name="connsiteY53" fmla="*/ 989506 h 4389018"/>
              <a:gd name="connsiteX54" fmla="*/ 1848332 w 2262188"/>
              <a:gd name="connsiteY54" fmla="*/ 863542 h 4389018"/>
              <a:gd name="connsiteX55" fmla="*/ 2 w 2262188"/>
              <a:gd name="connsiteY55" fmla="*/ 339271 h 4389018"/>
              <a:gd name="connsiteX56" fmla="*/ 2155413 w 2262188"/>
              <a:gd name="connsiteY56" fmla="*/ 0 h 4389018"/>
              <a:gd name="connsiteX57" fmla="*/ 2262187 w 2262188"/>
              <a:gd name="connsiteY57" fmla="*/ 4302966 h 4389018"/>
              <a:gd name="connsiteX58" fmla="*/ 218966 w 2262188"/>
              <a:gd name="connsiteY58" fmla="*/ 4389018 h 4389018"/>
              <a:gd name="connsiteX59" fmla="*/ 2 w 2262188"/>
              <a:gd name="connsiteY59" fmla="*/ 339271 h 4389018"/>
              <a:gd name="connsiteX0" fmla="*/ 412972 w 2299026"/>
              <a:gd name="connsiteY0" fmla="*/ 3317217 h 4485903"/>
              <a:gd name="connsiteX1" fmla="*/ 287008 w 2299026"/>
              <a:gd name="connsiteY1" fmla="*/ 3443181 h 4485903"/>
              <a:gd name="connsiteX2" fmla="*/ 412972 w 2299026"/>
              <a:gd name="connsiteY2" fmla="*/ 3569145 h 4485903"/>
              <a:gd name="connsiteX3" fmla="*/ 538936 w 2299026"/>
              <a:gd name="connsiteY3" fmla="*/ 3443181 h 4485903"/>
              <a:gd name="connsiteX4" fmla="*/ 412972 w 2299026"/>
              <a:gd name="connsiteY4" fmla="*/ 3317217 h 4485903"/>
              <a:gd name="connsiteX5" fmla="*/ 179708 w 2299026"/>
              <a:gd name="connsiteY5" fmla="*/ 2991646 h 4485903"/>
              <a:gd name="connsiteX6" fmla="*/ 53744 w 2299026"/>
              <a:gd name="connsiteY6" fmla="*/ 3117610 h 4485903"/>
              <a:gd name="connsiteX7" fmla="*/ 179708 w 2299026"/>
              <a:gd name="connsiteY7" fmla="*/ 3243574 h 4485903"/>
              <a:gd name="connsiteX8" fmla="*/ 305672 w 2299026"/>
              <a:gd name="connsiteY8" fmla="*/ 3117610 h 4485903"/>
              <a:gd name="connsiteX9" fmla="*/ 179708 w 2299026"/>
              <a:gd name="connsiteY9" fmla="*/ 2991646 h 4485903"/>
              <a:gd name="connsiteX10" fmla="*/ 1007397 w 2299026"/>
              <a:gd name="connsiteY10" fmla="*/ 2712182 h 4485903"/>
              <a:gd name="connsiteX11" fmla="*/ 881433 w 2299026"/>
              <a:gd name="connsiteY11" fmla="*/ 2838146 h 4485903"/>
              <a:gd name="connsiteX12" fmla="*/ 1007397 w 2299026"/>
              <a:gd name="connsiteY12" fmla="*/ 2964110 h 4485903"/>
              <a:gd name="connsiteX13" fmla="*/ 1133361 w 2299026"/>
              <a:gd name="connsiteY13" fmla="*/ 2838146 h 4485903"/>
              <a:gd name="connsiteX14" fmla="*/ 1007397 w 2299026"/>
              <a:gd name="connsiteY14" fmla="*/ 2712182 h 4485903"/>
              <a:gd name="connsiteX15" fmla="*/ 1031634 w 2299026"/>
              <a:gd name="connsiteY15" fmla="*/ 2410016 h 4485903"/>
              <a:gd name="connsiteX16" fmla="*/ 905670 w 2299026"/>
              <a:gd name="connsiteY16" fmla="*/ 2535980 h 4485903"/>
              <a:gd name="connsiteX17" fmla="*/ 1031634 w 2299026"/>
              <a:gd name="connsiteY17" fmla="*/ 2661944 h 4485903"/>
              <a:gd name="connsiteX18" fmla="*/ 1157598 w 2299026"/>
              <a:gd name="connsiteY18" fmla="*/ 2535980 h 4485903"/>
              <a:gd name="connsiteX19" fmla="*/ 1031634 w 2299026"/>
              <a:gd name="connsiteY19" fmla="*/ 2410016 h 4485903"/>
              <a:gd name="connsiteX20" fmla="*/ 548267 w 2299026"/>
              <a:gd name="connsiteY20" fmla="*/ 2114523 h 4485903"/>
              <a:gd name="connsiteX21" fmla="*/ 422303 w 2299026"/>
              <a:gd name="connsiteY21" fmla="*/ 2240487 h 4485903"/>
              <a:gd name="connsiteX22" fmla="*/ 548267 w 2299026"/>
              <a:gd name="connsiteY22" fmla="*/ 2366451 h 4485903"/>
              <a:gd name="connsiteX23" fmla="*/ 674231 w 2299026"/>
              <a:gd name="connsiteY23" fmla="*/ 2240487 h 4485903"/>
              <a:gd name="connsiteX24" fmla="*/ 548267 w 2299026"/>
              <a:gd name="connsiteY24" fmla="*/ 2114523 h 4485903"/>
              <a:gd name="connsiteX25" fmla="*/ 1451615 w 2299026"/>
              <a:gd name="connsiteY25" fmla="*/ 2100459 h 4485903"/>
              <a:gd name="connsiteX26" fmla="*/ 1325651 w 2299026"/>
              <a:gd name="connsiteY26" fmla="*/ 2226423 h 4485903"/>
              <a:gd name="connsiteX27" fmla="*/ 1451615 w 2299026"/>
              <a:gd name="connsiteY27" fmla="*/ 2352387 h 4485903"/>
              <a:gd name="connsiteX28" fmla="*/ 1577579 w 2299026"/>
              <a:gd name="connsiteY28" fmla="*/ 2226423 h 4485903"/>
              <a:gd name="connsiteX29" fmla="*/ 1451615 w 2299026"/>
              <a:gd name="connsiteY29" fmla="*/ 2100459 h 4485903"/>
              <a:gd name="connsiteX30" fmla="*/ 1042493 w 2299026"/>
              <a:gd name="connsiteY30" fmla="*/ 1793080 h 4485903"/>
              <a:gd name="connsiteX31" fmla="*/ 916529 w 2299026"/>
              <a:gd name="connsiteY31" fmla="*/ 1919044 h 4485903"/>
              <a:gd name="connsiteX32" fmla="*/ 1042493 w 2299026"/>
              <a:gd name="connsiteY32" fmla="*/ 2045008 h 4485903"/>
              <a:gd name="connsiteX33" fmla="*/ 1168457 w 2299026"/>
              <a:gd name="connsiteY33" fmla="*/ 1919044 h 4485903"/>
              <a:gd name="connsiteX34" fmla="*/ 1042493 w 2299026"/>
              <a:gd name="connsiteY34" fmla="*/ 1793080 h 4485903"/>
              <a:gd name="connsiteX35" fmla="*/ 305673 w 2299026"/>
              <a:gd name="connsiteY35" fmla="*/ 1476858 h 4485903"/>
              <a:gd name="connsiteX36" fmla="*/ 179709 w 2299026"/>
              <a:gd name="connsiteY36" fmla="*/ 1602822 h 4485903"/>
              <a:gd name="connsiteX37" fmla="*/ 305673 w 2299026"/>
              <a:gd name="connsiteY37" fmla="*/ 1728786 h 4485903"/>
              <a:gd name="connsiteX38" fmla="*/ 431637 w 2299026"/>
              <a:gd name="connsiteY38" fmla="*/ 1602822 h 4485903"/>
              <a:gd name="connsiteX39" fmla="*/ 305673 w 2299026"/>
              <a:gd name="connsiteY39" fmla="*/ 1476858 h 4485903"/>
              <a:gd name="connsiteX40" fmla="*/ 674231 w 2299026"/>
              <a:gd name="connsiteY40" fmla="*/ 1476857 h 4485903"/>
              <a:gd name="connsiteX41" fmla="*/ 548267 w 2299026"/>
              <a:gd name="connsiteY41" fmla="*/ 1602821 h 4485903"/>
              <a:gd name="connsiteX42" fmla="*/ 674231 w 2299026"/>
              <a:gd name="connsiteY42" fmla="*/ 1728786 h 4485903"/>
              <a:gd name="connsiteX43" fmla="*/ 800195 w 2299026"/>
              <a:gd name="connsiteY43" fmla="*/ 1602821 h 4485903"/>
              <a:gd name="connsiteX44" fmla="*/ 674231 w 2299026"/>
              <a:gd name="connsiteY44" fmla="*/ 1476857 h 4485903"/>
              <a:gd name="connsiteX45" fmla="*/ 548268 w 2299026"/>
              <a:gd name="connsiteY45" fmla="*/ 896264 h 4485903"/>
              <a:gd name="connsiteX46" fmla="*/ 422305 w 2299026"/>
              <a:gd name="connsiteY46" fmla="*/ 1022228 h 4485903"/>
              <a:gd name="connsiteX47" fmla="*/ 548268 w 2299026"/>
              <a:gd name="connsiteY47" fmla="*/ 1148192 h 4485903"/>
              <a:gd name="connsiteX48" fmla="*/ 674232 w 2299026"/>
              <a:gd name="connsiteY48" fmla="*/ 1022228 h 4485903"/>
              <a:gd name="connsiteX49" fmla="*/ 548268 w 2299026"/>
              <a:gd name="connsiteY49" fmla="*/ 896264 h 4485903"/>
              <a:gd name="connsiteX50" fmla="*/ 1848328 w 2299026"/>
              <a:gd name="connsiteY50" fmla="*/ 863542 h 4485903"/>
              <a:gd name="connsiteX51" fmla="*/ 1722364 w 2299026"/>
              <a:gd name="connsiteY51" fmla="*/ 989506 h 4485903"/>
              <a:gd name="connsiteX52" fmla="*/ 1848328 w 2299026"/>
              <a:gd name="connsiteY52" fmla="*/ 1115470 h 4485903"/>
              <a:gd name="connsiteX53" fmla="*/ 1974292 w 2299026"/>
              <a:gd name="connsiteY53" fmla="*/ 989506 h 4485903"/>
              <a:gd name="connsiteX54" fmla="*/ 1848328 w 2299026"/>
              <a:gd name="connsiteY54" fmla="*/ 863542 h 4485903"/>
              <a:gd name="connsiteX55" fmla="*/ -2 w 2299026"/>
              <a:gd name="connsiteY55" fmla="*/ 339271 h 4485903"/>
              <a:gd name="connsiteX56" fmla="*/ 2155409 w 2299026"/>
              <a:gd name="connsiteY56" fmla="*/ 0 h 4485903"/>
              <a:gd name="connsiteX57" fmla="*/ 2299026 w 2299026"/>
              <a:gd name="connsiteY57" fmla="*/ 4485903 h 4485903"/>
              <a:gd name="connsiteX58" fmla="*/ 218962 w 2299026"/>
              <a:gd name="connsiteY58" fmla="*/ 4389018 h 4485903"/>
              <a:gd name="connsiteX59" fmla="*/ -2 w 2299026"/>
              <a:gd name="connsiteY59" fmla="*/ 339271 h 4485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299026" h="4485903">
                <a:moveTo>
                  <a:pt x="412972" y="3317217"/>
                </a:moveTo>
                <a:cubicBezTo>
                  <a:pt x="343404" y="3317217"/>
                  <a:pt x="287008" y="3373613"/>
                  <a:pt x="287008" y="3443181"/>
                </a:cubicBezTo>
                <a:cubicBezTo>
                  <a:pt x="287008" y="3512749"/>
                  <a:pt x="343404" y="3569145"/>
                  <a:pt x="412972" y="3569145"/>
                </a:cubicBezTo>
                <a:cubicBezTo>
                  <a:pt x="482540" y="3569145"/>
                  <a:pt x="538936" y="3512749"/>
                  <a:pt x="538936" y="3443181"/>
                </a:cubicBezTo>
                <a:cubicBezTo>
                  <a:pt x="538936" y="3373613"/>
                  <a:pt x="482540" y="3317217"/>
                  <a:pt x="412972" y="3317217"/>
                </a:cubicBezTo>
                <a:close/>
                <a:moveTo>
                  <a:pt x="179708" y="2991646"/>
                </a:moveTo>
                <a:cubicBezTo>
                  <a:pt x="110140" y="2991646"/>
                  <a:pt x="53744" y="3048042"/>
                  <a:pt x="53744" y="3117610"/>
                </a:cubicBezTo>
                <a:cubicBezTo>
                  <a:pt x="53744" y="3187178"/>
                  <a:pt x="110140" y="3243574"/>
                  <a:pt x="179708" y="3243574"/>
                </a:cubicBezTo>
                <a:cubicBezTo>
                  <a:pt x="249276" y="3243574"/>
                  <a:pt x="305672" y="3187178"/>
                  <a:pt x="305672" y="3117610"/>
                </a:cubicBezTo>
                <a:cubicBezTo>
                  <a:pt x="305672" y="3048042"/>
                  <a:pt x="249276" y="2991646"/>
                  <a:pt x="179708" y="2991646"/>
                </a:cubicBezTo>
                <a:close/>
                <a:moveTo>
                  <a:pt x="1007397" y="2712182"/>
                </a:moveTo>
                <a:cubicBezTo>
                  <a:pt x="937829" y="2712182"/>
                  <a:pt x="881433" y="2768578"/>
                  <a:pt x="881433" y="2838146"/>
                </a:cubicBezTo>
                <a:cubicBezTo>
                  <a:pt x="881433" y="2907714"/>
                  <a:pt x="937829" y="2964110"/>
                  <a:pt x="1007397" y="2964110"/>
                </a:cubicBezTo>
                <a:cubicBezTo>
                  <a:pt x="1076965" y="2964110"/>
                  <a:pt x="1133361" y="2907714"/>
                  <a:pt x="1133361" y="2838146"/>
                </a:cubicBezTo>
                <a:cubicBezTo>
                  <a:pt x="1133361" y="2768578"/>
                  <a:pt x="1076965" y="2712182"/>
                  <a:pt x="1007397" y="2712182"/>
                </a:cubicBezTo>
                <a:close/>
                <a:moveTo>
                  <a:pt x="1031634" y="2410016"/>
                </a:moveTo>
                <a:cubicBezTo>
                  <a:pt x="962066" y="2410016"/>
                  <a:pt x="905670" y="2466412"/>
                  <a:pt x="905670" y="2535980"/>
                </a:cubicBezTo>
                <a:cubicBezTo>
                  <a:pt x="905670" y="2605548"/>
                  <a:pt x="962066" y="2661944"/>
                  <a:pt x="1031634" y="2661944"/>
                </a:cubicBezTo>
                <a:cubicBezTo>
                  <a:pt x="1101202" y="2661944"/>
                  <a:pt x="1157598" y="2605548"/>
                  <a:pt x="1157598" y="2535980"/>
                </a:cubicBezTo>
                <a:cubicBezTo>
                  <a:pt x="1157598" y="2466412"/>
                  <a:pt x="1101202" y="2410016"/>
                  <a:pt x="1031634" y="2410016"/>
                </a:cubicBezTo>
                <a:close/>
                <a:moveTo>
                  <a:pt x="548267" y="2114523"/>
                </a:moveTo>
                <a:cubicBezTo>
                  <a:pt x="478699" y="2114523"/>
                  <a:pt x="422303" y="2170919"/>
                  <a:pt x="422303" y="2240487"/>
                </a:cubicBezTo>
                <a:cubicBezTo>
                  <a:pt x="422303" y="2310055"/>
                  <a:pt x="478699" y="2366451"/>
                  <a:pt x="548267" y="2366451"/>
                </a:cubicBezTo>
                <a:cubicBezTo>
                  <a:pt x="617835" y="2366451"/>
                  <a:pt x="674231" y="2310055"/>
                  <a:pt x="674231" y="2240487"/>
                </a:cubicBezTo>
                <a:cubicBezTo>
                  <a:pt x="674231" y="2170919"/>
                  <a:pt x="617835" y="2114523"/>
                  <a:pt x="548267" y="2114523"/>
                </a:cubicBezTo>
                <a:close/>
                <a:moveTo>
                  <a:pt x="1451615" y="2100459"/>
                </a:moveTo>
                <a:cubicBezTo>
                  <a:pt x="1382047" y="2100459"/>
                  <a:pt x="1325651" y="2156855"/>
                  <a:pt x="1325651" y="2226423"/>
                </a:cubicBezTo>
                <a:cubicBezTo>
                  <a:pt x="1325651" y="2295991"/>
                  <a:pt x="1382047" y="2352387"/>
                  <a:pt x="1451615" y="2352387"/>
                </a:cubicBezTo>
                <a:cubicBezTo>
                  <a:pt x="1521183" y="2352387"/>
                  <a:pt x="1577579" y="2295991"/>
                  <a:pt x="1577579" y="2226423"/>
                </a:cubicBezTo>
                <a:cubicBezTo>
                  <a:pt x="1577579" y="2156855"/>
                  <a:pt x="1521183" y="2100459"/>
                  <a:pt x="1451615" y="2100459"/>
                </a:cubicBezTo>
                <a:close/>
                <a:moveTo>
                  <a:pt x="1042493" y="1793080"/>
                </a:moveTo>
                <a:cubicBezTo>
                  <a:pt x="972925" y="1793080"/>
                  <a:pt x="916529" y="1849476"/>
                  <a:pt x="916529" y="1919044"/>
                </a:cubicBezTo>
                <a:cubicBezTo>
                  <a:pt x="916529" y="1988612"/>
                  <a:pt x="972925" y="2045008"/>
                  <a:pt x="1042493" y="2045008"/>
                </a:cubicBezTo>
                <a:cubicBezTo>
                  <a:pt x="1112061" y="2045008"/>
                  <a:pt x="1168457" y="1988612"/>
                  <a:pt x="1168457" y="1919044"/>
                </a:cubicBezTo>
                <a:cubicBezTo>
                  <a:pt x="1168457" y="1849476"/>
                  <a:pt x="1112061" y="1793080"/>
                  <a:pt x="1042493" y="1793080"/>
                </a:cubicBezTo>
                <a:close/>
                <a:moveTo>
                  <a:pt x="305673" y="1476858"/>
                </a:moveTo>
                <a:cubicBezTo>
                  <a:pt x="236105" y="1476858"/>
                  <a:pt x="179709" y="1533254"/>
                  <a:pt x="179709" y="1602822"/>
                </a:cubicBezTo>
                <a:cubicBezTo>
                  <a:pt x="179709" y="1672391"/>
                  <a:pt x="236105" y="1728786"/>
                  <a:pt x="305673" y="1728786"/>
                </a:cubicBezTo>
                <a:cubicBezTo>
                  <a:pt x="375240" y="1728786"/>
                  <a:pt x="431637" y="1672391"/>
                  <a:pt x="431637" y="1602822"/>
                </a:cubicBezTo>
                <a:cubicBezTo>
                  <a:pt x="431637" y="1533254"/>
                  <a:pt x="375240" y="1476858"/>
                  <a:pt x="305673" y="1476858"/>
                </a:cubicBezTo>
                <a:close/>
                <a:moveTo>
                  <a:pt x="674231" y="1476857"/>
                </a:moveTo>
                <a:cubicBezTo>
                  <a:pt x="604663" y="1476857"/>
                  <a:pt x="548267" y="1533254"/>
                  <a:pt x="548267" y="1602821"/>
                </a:cubicBezTo>
                <a:cubicBezTo>
                  <a:pt x="548267" y="1672389"/>
                  <a:pt x="604663" y="1728786"/>
                  <a:pt x="674231" y="1728786"/>
                </a:cubicBezTo>
                <a:cubicBezTo>
                  <a:pt x="743799" y="1728786"/>
                  <a:pt x="800195" y="1672389"/>
                  <a:pt x="800195" y="1602821"/>
                </a:cubicBezTo>
                <a:cubicBezTo>
                  <a:pt x="800195" y="1533254"/>
                  <a:pt x="743799" y="1476857"/>
                  <a:pt x="674231" y="1476857"/>
                </a:cubicBezTo>
                <a:close/>
                <a:moveTo>
                  <a:pt x="548268" y="896264"/>
                </a:moveTo>
                <a:cubicBezTo>
                  <a:pt x="478701" y="896264"/>
                  <a:pt x="422305" y="952660"/>
                  <a:pt x="422305" y="1022228"/>
                </a:cubicBezTo>
                <a:cubicBezTo>
                  <a:pt x="422305" y="1091796"/>
                  <a:pt x="478701" y="1148192"/>
                  <a:pt x="548268" y="1148192"/>
                </a:cubicBezTo>
                <a:cubicBezTo>
                  <a:pt x="617836" y="1148192"/>
                  <a:pt x="674232" y="1091796"/>
                  <a:pt x="674232" y="1022228"/>
                </a:cubicBezTo>
                <a:cubicBezTo>
                  <a:pt x="674232" y="952660"/>
                  <a:pt x="617836" y="896264"/>
                  <a:pt x="548268" y="896264"/>
                </a:cubicBezTo>
                <a:close/>
                <a:moveTo>
                  <a:pt x="1848328" y="863542"/>
                </a:moveTo>
                <a:cubicBezTo>
                  <a:pt x="1778760" y="863542"/>
                  <a:pt x="1722364" y="919938"/>
                  <a:pt x="1722364" y="989506"/>
                </a:cubicBezTo>
                <a:cubicBezTo>
                  <a:pt x="1722364" y="1059074"/>
                  <a:pt x="1778760" y="1115470"/>
                  <a:pt x="1848328" y="1115470"/>
                </a:cubicBezTo>
                <a:cubicBezTo>
                  <a:pt x="1917896" y="1115470"/>
                  <a:pt x="1974292" y="1059074"/>
                  <a:pt x="1974292" y="989506"/>
                </a:cubicBezTo>
                <a:cubicBezTo>
                  <a:pt x="1974292" y="919938"/>
                  <a:pt x="1917896" y="863542"/>
                  <a:pt x="1848328" y="863542"/>
                </a:cubicBezTo>
                <a:close/>
                <a:moveTo>
                  <a:pt x="-2" y="339271"/>
                </a:moveTo>
                <a:lnTo>
                  <a:pt x="2155409" y="0"/>
                </a:lnTo>
                <a:lnTo>
                  <a:pt x="2299026" y="4485903"/>
                </a:lnTo>
                <a:lnTo>
                  <a:pt x="218962" y="4389018"/>
                </a:lnTo>
                <a:lnTo>
                  <a:pt x="-2" y="339271"/>
                </a:lnTo>
                <a:close/>
              </a:path>
            </a:pathLst>
          </a:custGeom>
          <a:solidFill>
            <a:srgbClr val="5E5642">
              <a:alpha val="89804"/>
            </a:srgbClr>
          </a:solidFill>
          <a:ln>
            <a:noFill/>
          </a:ln>
          <a:effectLst>
            <a:outerShdw blurRad="50800" dist="50800" dir="5400000" sx="101000" sy="101000" algn="ctr" rotWithShape="0">
              <a:prstClr val="black">
                <a:alpha val="41000"/>
              </a:prstClr>
            </a:outerShdw>
          </a:effectLst>
          <a:scene3d>
            <a:camera prst="isometricOffAxis1Right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1" name="F LITTLE 2 Freeform: Shape 50">
            <a:extLst>
              <a:ext uri="{FF2B5EF4-FFF2-40B4-BE49-F238E27FC236}">
                <a16:creationId xmlns:a16="http://schemas.microsoft.com/office/drawing/2014/main" id="{896F2324-B046-4B74-BABD-9A8738528E2B}"/>
              </a:ext>
            </a:extLst>
          </p:cNvPr>
          <p:cNvSpPr/>
          <p:nvPr/>
        </p:nvSpPr>
        <p:spPr>
          <a:xfrm>
            <a:off x="10483743" y="1058026"/>
            <a:ext cx="732600" cy="1375770"/>
          </a:xfrm>
          <a:custGeom>
            <a:avLst/>
            <a:gdLst>
              <a:gd name="connsiteX0" fmla="*/ 2021093 w 2404067"/>
              <a:gd name="connsiteY0" fmla="*/ 2818460 h 3119338"/>
              <a:gd name="connsiteX1" fmla="*/ 1895093 w 2404067"/>
              <a:gd name="connsiteY1" fmla="*/ 2944460 h 3119338"/>
              <a:gd name="connsiteX2" fmla="*/ 2021093 w 2404067"/>
              <a:gd name="connsiteY2" fmla="*/ 3070460 h 3119338"/>
              <a:gd name="connsiteX3" fmla="*/ 2147093 w 2404067"/>
              <a:gd name="connsiteY3" fmla="*/ 2944460 h 3119338"/>
              <a:gd name="connsiteX4" fmla="*/ 2021093 w 2404067"/>
              <a:gd name="connsiteY4" fmla="*/ 2818460 h 3119338"/>
              <a:gd name="connsiteX5" fmla="*/ 1328033 w 2404067"/>
              <a:gd name="connsiteY5" fmla="*/ 2511820 h 3119338"/>
              <a:gd name="connsiteX6" fmla="*/ 1202033 w 2404067"/>
              <a:gd name="connsiteY6" fmla="*/ 2637820 h 3119338"/>
              <a:gd name="connsiteX7" fmla="*/ 1328033 w 2404067"/>
              <a:gd name="connsiteY7" fmla="*/ 2763820 h 3119338"/>
              <a:gd name="connsiteX8" fmla="*/ 1454033 w 2404067"/>
              <a:gd name="connsiteY8" fmla="*/ 2637820 h 3119338"/>
              <a:gd name="connsiteX9" fmla="*/ 1328033 w 2404067"/>
              <a:gd name="connsiteY9" fmla="*/ 2511820 h 3119338"/>
              <a:gd name="connsiteX10" fmla="*/ 878417 w 2404067"/>
              <a:gd name="connsiteY10" fmla="*/ 2216872 h 3119338"/>
              <a:gd name="connsiteX11" fmla="*/ 752417 w 2404067"/>
              <a:gd name="connsiteY11" fmla="*/ 2342872 h 3119338"/>
              <a:gd name="connsiteX12" fmla="*/ 878417 w 2404067"/>
              <a:gd name="connsiteY12" fmla="*/ 2468872 h 3119338"/>
              <a:gd name="connsiteX13" fmla="*/ 1004417 w 2404067"/>
              <a:gd name="connsiteY13" fmla="*/ 2342872 h 3119338"/>
              <a:gd name="connsiteX14" fmla="*/ 878417 w 2404067"/>
              <a:gd name="connsiteY14" fmla="*/ 2216872 h 3119338"/>
              <a:gd name="connsiteX15" fmla="*/ 1505634 w 2404067"/>
              <a:gd name="connsiteY15" fmla="*/ 1904303 h 3119338"/>
              <a:gd name="connsiteX16" fmla="*/ 1379634 w 2404067"/>
              <a:gd name="connsiteY16" fmla="*/ 2030303 h 3119338"/>
              <a:gd name="connsiteX17" fmla="*/ 1505634 w 2404067"/>
              <a:gd name="connsiteY17" fmla="*/ 2156303 h 3119338"/>
              <a:gd name="connsiteX18" fmla="*/ 1631634 w 2404067"/>
              <a:gd name="connsiteY18" fmla="*/ 2030303 h 3119338"/>
              <a:gd name="connsiteX19" fmla="*/ 1505634 w 2404067"/>
              <a:gd name="connsiteY19" fmla="*/ 1904303 h 3119338"/>
              <a:gd name="connsiteX20" fmla="*/ 477826 w 2404067"/>
              <a:gd name="connsiteY20" fmla="*/ 1904303 h 3119338"/>
              <a:gd name="connsiteX21" fmla="*/ 351826 w 2404067"/>
              <a:gd name="connsiteY21" fmla="*/ 2030303 h 3119338"/>
              <a:gd name="connsiteX22" fmla="*/ 477826 w 2404067"/>
              <a:gd name="connsiteY22" fmla="*/ 2156303 h 3119338"/>
              <a:gd name="connsiteX23" fmla="*/ 603826 w 2404067"/>
              <a:gd name="connsiteY23" fmla="*/ 2030303 h 3119338"/>
              <a:gd name="connsiteX24" fmla="*/ 477826 w 2404067"/>
              <a:gd name="connsiteY24" fmla="*/ 1904303 h 3119338"/>
              <a:gd name="connsiteX25" fmla="*/ 878417 w 2404067"/>
              <a:gd name="connsiteY25" fmla="*/ 1626160 h 3119338"/>
              <a:gd name="connsiteX26" fmla="*/ 752417 w 2404067"/>
              <a:gd name="connsiteY26" fmla="*/ 1752160 h 3119338"/>
              <a:gd name="connsiteX27" fmla="*/ 878417 w 2404067"/>
              <a:gd name="connsiteY27" fmla="*/ 1878160 h 3119338"/>
              <a:gd name="connsiteX28" fmla="*/ 1004417 w 2404067"/>
              <a:gd name="connsiteY28" fmla="*/ 1752160 h 3119338"/>
              <a:gd name="connsiteX29" fmla="*/ 878417 w 2404067"/>
              <a:gd name="connsiteY29" fmla="*/ 1626160 h 3119338"/>
              <a:gd name="connsiteX30" fmla="*/ 1683031 w 2404067"/>
              <a:gd name="connsiteY30" fmla="*/ 1296585 h 3119338"/>
              <a:gd name="connsiteX31" fmla="*/ 1557031 w 2404067"/>
              <a:gd name="connsiteY31" fmla="*/ 1422585 h 3119338"/>
              <a:gd name="connsiteX32" fmla="*/ 1683031 w 2404067"/>
              <a:gd name="connsiteY32" fmla="*/ 1548585 h 3119338"/>
              <a:gd name="connsiteX33" fmla="*/ 1809031 w 2404067"/>
              <a:gd name="connsiteY33" fmla="*/ 1422585 h 3119338"/>
              <a:gd name="connsiteX34" fmla="*/ 1683031 w 2404067"/>
              <a:gd name="connsiteY34" fmla="*/ 1296585 h 3119338"/>
              <a:gd name="connsiteX35" fmla="*/ 728693 w 2404067"/>
              <a:gd name="connsiteY35" fmla="*/ 1296585 h 3119338"/>
              <a:gd name="connsiteX36" fmla="*/ 602693 w 2404067"/>
              <a:gd name="connsiteY36" fmla="*/ 1422585 h 3119338"/>
              <a:gd name="connsiteX37" fmla="*/ 728693 w 2404067"/>
              <a:gd name="connsiteY37" fmla="*/ 1548585 h 3119338"/>
              <a:gd name="connsiteX38" fmla="*/ 854693 w 2404067"/>
              <a:gd name="connsiteY38" fmla="*/ 1422585 h 3119338"/>
              <a:gd name="connsiteX39" fmla="*/ 728693 w 2404067"/>
              <a:gd name="connsiteY39" fmla="*/ 1296585 h 3119338"/>
              <a:gd name="connsiteX40" fmla="*/ 1253634 w 2404067"/>
              <a:gd name="connsiteY40" fmla="*/ 941268 h 3119338"/>
              <a:gd name="connsiteX41" fmla="*/ 1127634 w 2404067"/>
              <a:gd name="connsiteY41" fmla="*/ 1067268 h 3119338"/>
              <a:gd name="connsiteX42" fmla="*/ 1253634 w 2404067"/>
              <a:gd name="connsiteY42" fmla="*/ 1193268 h 3119338"/>
              <a:gd name="connsiteX43" fmla="*/ 1379634 w 2404067"/>
              <a:gd name="connsiteY43" fmla="*/ 1067268 h 3119338"/>
              <a:gd name="connsiteX44" fmla="*/ 1253634 w 2404067"/>
              <a:gd name="connsiteY44" fmla="*/ 941268 h 3119338"/>
              <a:gd name="connsiteX45" fmla="*/ 682837 w 2404067"/>
              <a:gd name="connsiteY45" fmla="*/ 687080 h 3119338"/>
              <a:gd name="connsiteX46" fmla="*/ 556837 w 2404067"/>
              <a:gd name="connsiteY46" fmla="*/ 813080 h 3119338"/>
              <a:gd name="connsiteX47" fmla="*/ 682837 w 2404067"/>
              <a:gd name="connsiteY47" fmla="*/ 939080 h 3119338"/>
              <a:gd name="connsiteX48" fmla="*/ 808837 w 2404067"/>
              <a:gd name="connsiteY48" fmla="*/ 813080 h 3119338"/>
              <a:gd name="connsiteX49" fmla="*/ 682837 w 2404067"/>
              <a:gd name="connsiteY49" fmla="*/ 687080 h 3119338"/>
              <a:gd name="connsiteX50" fmla="*/ 1616693 w 2404067"/>
              <a:gd name="connsiteY50" fmla="*/ 406951 h 3119338"/>
              <a:gd name="connsiteX51" fmla="*/ 1490693 w 2404067"/>
              <a:gd name="connsiteY51" fmla="*/ 532951 h 3119338"/>
              <a:gd name="connsiteX52" fmla="*/ 1616693 w 2404067"/>
              <a:gd name="connsiteY52" fmla="*/ 658951 h 3119338"/>
              <a:gd name="connsiteX53" fmla="*/ 1742693 w 2404067"/>
              <a:gd name="connsiteY53" fmla="*/ 532951 h 3119338"/>
              <a:gd name="connsiteX54" fmla="*/ 1616693 w 2404067"/>
              <a:gd name="connsiteY54" fmla="*/ 406951 h 3119338"/>
              <a:gd name="connsiteX55" fmla="*/ 1895093 w 2404067"/>
              <a:gd name="connsiteY55" fmla="*/ 71551 h 3119338"/>
              <a:gd name="connsiteX56" fmla="*/ 1769093 w 2404067"/>
              <a:gd name="connsiteY56" fmla="*/ 197551 h 3119338"/>
              <a:gd name="connsiteX57" fmla="*/ 1895093 w 2404067"/>
              <a:gd name="connsiteY57" fmla="*/ 323551 h 3119338"/>
              <a:gd name="connsiteX58" fmla="*/ 2021093 w 2404067"/>
              <a:gd name="connsiteY58" fmla="*/ 197551 h 3119338"/>
              <a:gd name="connsiteX59" fmla="*/ 1895093 w 2404067"/>
              <a:gd name="connsiteY59" fmla="*/ 71551 h 3119338"/>
              <a:gd name="connsiteX60" fmla="*/ 430837 w 2404067"/>
              <a:gd name="connsiteY60" fmla="*/ 71551 h 3119338"/>
              <a:gd name="connsiteX61" fmla="*/ 304837 w 2404067"/>
              <a:gd name="connsiteY61" fmla="*/ 197551 h 3119338"/>
              <a:gd name="connsiteX62" fmla="*/ 430837 w 2404067"/>
              <a:gd name="connsiteY62" fmla="*/ 323551 h 3119338"/>
              <a:gd name="connsiteX63" fmla="*/ 556837 w 2404067"/>
              <a:gd name="connsiteY63" fmla="*/ 197551 h 3119338"/>
              <a:gd name="connsiteX64" fmla="*/ 430837 w 2404067"/>
              <a:gd name="connsiteY64" fmla="*/ 71551 h 3119338"/>
              <a:gd name="connsiteX65" fmla="*/ 0 w 2404067"/>
              <a:gd name="connsiteY65" fmla="*/ 0 h 3119338"/>
              <a:gd name="connsiteX66" fmla="*/ 2404067 w 2404067"/>
              <a:gd name="connsiteY66" fmla="*/ 0 h 3119338"/>
              <a:gd name="connsiteX67" fmla="*/ 2404067 w 2404067"/>
              <a:gd name="connsiteY67" fmla="*/ 3119338 h 3119338"/>
              <a:gd name="connsiteX68" fmla="*/ 0 w 2404067"/>
              <a:gd name="connsiteY68" fmla="*/ 3119338 h 3119338"/>
              <a:gd name="connsiteX0" fmla="*/ 2021093 w 2404067"/>
              <a:gd name="connsiteY0" fmla="*/ 2818460 h 3119338"/>
              <a:gd name="connsiteX1" fmla="*/ 1895093 w 2404067"/>
              <a:gd name="connsiteY1" fmla="*/ 2944460 h 3119338"/>
              <a:gd name="connsiteX2" fmla="*/ 2021093 w 2404067"/>
              <a:gd name="connsiteY2" fmla="*/ 3070460 h 3119338"/>
              <a:gd name="connsiteX3" fmla="*/ 2147093 w 2404067"/>
              <a:gd name="connsiteY3" fmla="*/ 2944460 h 3119338"/>
              <a:gd name="connsiteX4" fmla="*/ 2021093 w 2404067"/>
              <a:gd name="connsiteY4" fmla="*/ 2818460 h 3119338"/>
              <a:gd name="connsiteX5" fmla="*/ 1328033 w 2404067"/>
              <a:gd name="connsiteY5" fmla="*/ 2511820 h 3119338"/>
              <a:gd name="connsiteX6" fmla="*/ 1202033 w 2404067"/>
              <a:gd name="connsiteY6" fmla="*/ 2637820 h 3119338"/>
              <a:gd name="connsiteX7" fmla="*/ 1328033 w 2404067"/>
              <a:gd name="connsiteY7" fmla="*/ 2763820 h 3119338"/>
              <a:gd name="connsiteX8" fmla="*/ 1454033 w 2404067"/>
              <a:gd name="connsiteY8" fmla="*/ 2637820 h 3119338"/>
              <a:gd name="connsiteX9" fmla="*/ 1328033 w 2404067"/>
              <a:gd name="connsiteY9" fmla="*/ 2511820 h 3119338"/>
              <a:gd name="connsiteX10" fmla="*/ 878417 w 2404067"/>
              <a:gd name="connsiteY10" fmla="*/ 2216872 h 3119338"/>
              <a:gd name="connsiteX11" fmla="*/ 752417 w 2404067"/>
              <a:gd name="connsiteY11" fmla="*/ 2342872 h 3119338"/>
              <a:gd name="connsiteX12" fmla="*/ 878417 w 2404067"/>
              <a:gd name="connsiteY12" fmla="*/ 2468872 h 3119338"/>
              <a:gd name="connsiteX13" fmla="*/ 1004417 w 2404067"/>
              <a:gd name="connsiteY13" fmla="*/ 2342872 h 3119338"/>
              <a:gd name="connsiteX14" fmla="*/ 878417 w 2404067"/>
              <a:gd name="connsiteY14" fmla="*/ 2216872 h 3119338"/>
              <a:gd name="connsiteX15" fmla="*/ 1505634 w 2404067"/>
              <a:gd name="connsiteY15" fmla="*/ 1904303 h 3119338"/>
              <a:gd name="connsiteX16" fmla="*/ 1379634 w 2404067"/>
              <a:gd name="connsiteY16" fmla="*/ 2030303 h 3119338"/>
              <a:gd name="connsiteX17" fmla="*/ 1505634 w 2404067"/>
              <a:gd name="connsiteY17" fmla="*/ 2156303 h 3119338"/>
              <a:gd name="connsiteX18" fmla="*/ 1631634 w 2404067"/>
              <a:gd name="connsiteY18" fmla="*/ 2030303 h 3119338"/>
              <a:gd name="connsiteX19" fmla="*/ 1505634 w 2404067"/>
              <a:gd name="connsiteY19" fmla="*/ 1904303 h 3119338"/>
              <a:gd name="connsiteX20" fmla="*/ 477826 w 2404067"/>
              <a:gd name="connsiteY20" fmla="*/ 1904303 h 3119338"/>
              <a:gd name="connsiteX21" fmla="*/ 351826 w 2404067"/>
              <a:gd name="connsiteY21" fmla="*/ 2030303 h 3119338"/>
              <a:gd name="connsiteX22" fmla="*/ 477826 w 2404067"/>
              <a:gd name="connsiteY22" fmla="*/ 2156303 h 3119338"/>
              <a:gd name="connsiteX23" fmla="*/ 603826 w 2404067"/>
              <a:gd name="connsiteY23" fmla="*/ 2030303 h 3119338"/>
              <a:gd name="connsiteX24" fmla="*/ 477826 w 2404067"/>
              <a:gd name="connsiteY24" fmla="*/ 1904303 h 3119338"/>
              <a:gd name="connsiteX25" fmla="*/ 878417 w 2404067"/>
              <a:gd name="connsiteY25" fmla="*/ 1626160 h 3119338"/>
              <a:gd name="connsiteX26" fmla="*/ 752417 w 2404067"/>
              <a:gd name="connsiteY26" fmla="*/ 1752160 h 3119338"/>
              <a:gd name="connsiteX27" fmla="*/ 878417 w 2404067"/>
              <a:gd name="connsiteY27" fmla="*/ 1878160 h 3119338"/>
              <a:gd name="connsiteX28" fmla="*/ 1004417 w 2404067"/>
              <a:gd name="connsiteY28" fmla="*/ 1752160 h 3119338"/>
              <a:gd name="connsiteX29" fmla="*/ 878417 w 2404067"/>
              <a:gd name="connsiteY29" fmla="*/ 1626160 h 3119338"/>
              <a:gd name="connsiteX30" fmla="*/ 1683031 w 2404067"/>
              <a:gd name="connsiteY30" fmla="*/ 1296585 h 3119338"/>
              <a:gd name="connsiteX31" fmla="*/ 1557031 w 2404067"/>
              <a:gd name="connsiteY31" fmla="*/ 1422585 h 3119338"/>
              <a:gd name="connsiteX32" fmla="*/ 1683031 w 2404067"/>
              <a:gd name="connsiteY32" fmla="*/ 1548585 h 3119338"/>
              <a:gd name="connsiteX33" fmla="*/ 1809031 w 2404067"/>
              <a:gd name="connsiteY33" fmla="*/ 1422585 h 3119338"/>
              <a:gd name="connsiteX34" fmla="*/ 1683031 w 2404067"/>
              <a:gd name="connsiteY34" fmla="*/ 1296585 h 3119338"/>
              <a:gd name="connsiteX35" fmla="*/ 728693 w 2404067"/>
              <a:gd name="connsiteY35" fmla="*/ 1296585 h 3119338"/>
              <a:gd name="connsiteX36" fmla="*/ 602693 w 2404067"/>
              <a:gd name="connsiteY36" fmla="*/ 1422585 h 3119338"/>
              <a:gd name="connsiteX37" fmla="*/ 728693 w 2404067"/>
              <a:gd name="connsiteY37" fmla="*/ 1548585 h 3119338"/>
              <a:gd name="connsiteX38" fmla="*/ 854693 w 2404067"/>
              <a:gd name="connsiteY38" fmla="*/ 1422585 h 3119338"/>
              <a:gd name="connsiteX39" fmla="*/ 728693 w 2404067"/>
              <a:gd name="connsiteY39" fmla="*/ 1296585 h 3119338"/>
              <a:gd name="connsiteX40" fmla="*/ 1253634 w 2404067"/>
              <a:gd name="connsiteY40" fmla="*/ 941268 h 3119338"/>
              <a:gd name="connsiteX41" fmla="*/ 1127634 w 2404067"/>
              <a:gd name="connsiteY41" fmla="*/ 1067268 h 3119338"/>
              <a:gd name="connsiteX42" fmla="*/ 1253634 w 2404067"/>
              <a:gd name="connsiteY42" fmla="*/ 1193268 h 3119338"/>
              <a:gd name="connsiteX43" fmla="*/ 1379634 w 2404067"/>
              <a:gd name="connsiteY43" fmla="*/ 1067268 h 3119338"/>
              <a:gd name="connsiteX44" fmla="*/ 1253634 w 2404067"/>
              <a:gd name="connsiteY44" fmla="*/ 941268 h 3119338"/>
              <a:gd name="connsiteX45" fmla="*/ 682837 w 2404067"/>
              <a:gd name="connsiteY45" fmla="*/ 687080 h 3119338"/>
              <a:gd name="connsiteX46" fmla="*/ 556837 w 2404067"/>
              <a:gd name="connsiteY46" fmla="*/ 813080 h 3119338"/>
              <a:gd name="connsiteX47" fmla="*/ 682837 w 2404067"/>
              <a:gd name="connsiteY47" fmla="*/ 939080 h 3119338"/>
              <a:gd name="connsiteX48" fmla="*/ 808837 w 2404067"/>
              <a:gd name="connsiteY48" fmla="*/ 813080 h 3119338"/>
              <a:gd name="connsiteX49" fmla="*/ 682837 w 2404067"/>
              <a:gd name="connsiteY49" fmla="*/ 687080 h 3119338"/>
              <a:gd name="connsiteX50" fmla="*/ 1616693 w 2404067"/>
              <a:gd name="connsiteY50" fmla="*/ 406951 h 3119338"/>
              <a:gd name="connsiteX51" fmla="*/ 1490693 w 2404067"/>
              <a:gd name="connsiteY51" fmla="*/ 532951 h 3119338"/>
              <a:gd name="connsiteX52" fmla="*/ 1616693 w 2404067"/>
              <a:gd name="connsiteY52" fmla="*/ 658951 h 3119338"/>
              <a:gd name="connsiteX53" fmla="*/ 1742693 w 2404067"/>
              <a:gd name="connsiteY53" fmla="*/ 532951 h 3119338"/>
              <a:gd name="connsiteX54" fmla="*/ 1616693 w 2404067"/>
              <a:gd name="connsiteY54" fmla="*/ 406951 h 3119338"/>
              <a:gd name="connsiteX55" fmla="*/ 1895093 w 2404067"/>
              <a:gd name="connsiteY55" fmla="*/ 71551 h 3119338"/>
              <a:gd name="connsiteX56" fmla="*/ 1769093 w 2404067"/>
              <a:gd name="connsiteY56" fmla="*/ 197551 h 3119338"/>
              <a:gd name="connsiteX57" fmla="*/ 1895093 w 2404067"/>
              <a:gd name="connsiteY57" fmla="*/ 323551 h 3119338"/>
              <a:gd name="connsiteX58" fmla="*/ 2021093 w 2404067"/>
              <a:gd name="connsiteY58" fmla="*/ 197551 h 3119338"/>
              <a:gd name="connsiteX59" fmla="*/ 1895093 w 2404067"/>
              <a:gd name="connsiteY59" fmla="*/ 71551 h 3119338"/>
              <a:gd name="connsiteX60" fmla="*/ 430837 w 2404067"/>
              <a:gd name="connsiteY60" fmla="*/ 71551 h 3119338"/>
              <a:gd name="connsiteX61" fmla="*/ 304837 w 2404067"/>
              <a:gd name="connsiteY61" fmla="*/ 197551 h 3119338"/>
              <a:gd name="connsiteX62" fmla="*/ 430837 w 2404067"/>
              <a:gd name="connsiteY62" fmla="*/ 323551 h 3119338"/>
              <a:gd name="connsiteX63" fmla="*/ 556837 w 2404067"/>
              <a:gd name="connsiteY63" fmla="*/ 197551 h 3119338"/>
              <a:gd name="connsiteX64" fmla="*/ 430837 w 2404067"/>
              <a:gd name="connsiteY64" fmla="*/ 71551 h 3119338"/>
              <a:gd name="connsiteX65" fmla="*/ 0 w 2404067"/>
              <a:gd name="connsiteY65" fmla="*/ 198053 h 3119338"/>
              <a:gd name="connsiteX66" fmla="*/ 2404067 w 2404067"/>
              <a:gd name="connsiteY66" fmla="*/ 0 h 3119338"/>
              <a:gd name="connsiteX67" fmla="*/ 2404067 w 2404067"/>
              <a:gd name="connsiteY67" fmla="*/ 3119338 h 3119338"/>
              <a:gd name="connsiteX68" fmla="*/ 0 w 2404067"/>
              <a:gd name="connsiteY68" fmla="*/ 3119338 h 3119338"/>
              <a:gd name="connsiteX69" fmla="*/ 0 w 2404067"/>
              <a:gd name="connsiteY69" fmla="*/ 198053 h 3119338"/>
              <a:gd name="connsiteX0" fmla="*/ 2021093 w 2404067"/>
              <a:gd name="connsiteY0" fmla="*/ 2818460 h 3119338"/>
              <a:gd name="connsiteX1" fmla="*/ 1895093 w 2404067"/>
              <a:gd name="connsiteY1" fmla="*/ 2944460 h 3119338"/>
              <a:gd name="connsiteX2" fmla="*/ 2021093 w 2404067"/>
              <a:gd name="connsiteY2" fmla="*/ 3070460 h 3119338"/>
              <a:gd name="connsiteX3" fmla="*/ 2147093 w 2404067"/>
              <a:gd name="connsiteY3" fmla="*/ 2944460 h 3119338"/>
              <a:gd name="connsiteX4" fmla="*/ 2021093 w 2404067"/>
              <a:gd name="connsiteY4" fmla="*/ 2818460 h 3119338"/>
              <a:gd name="connsiteX5" fmla="*/ 1328033 w 2404067"/>
              <a:gd name="connsiteY5" fmla="*/ 2511820 h 3119338"/>
              <a:gd name="connsiteX6" fmla="*/ 1202033 w 2404067"/>
              <a:gd name="connsiteY6" fmla="*/ 2637820 h 3119338"/>
              <a:gd name="connsiteX7" fmla="*/ 1328033 w 2404067"/>
              <a:gd name="connsiteY7" fmla="*/ 2763820 h 3119338"/>
              <a:gd name="connsiteX8" fmla="*/ 1454033 w 2404067"/>
              <a:gd name="connsiteY8" fmla="*/ 2637820 h 3119338"/>
              <a:gd name="connsiteX9" fmla="*/ 1328033 w 2404067"/>
              <a:gd name="connsiteY9" fmla="*/ 2511820 h 3119338"/>
              <a:gd name="connsiteX10" fmla="*/ 878417 w 2404067"/>
              <a:gd name="connsiteY10" fmla="*/ 2216872 h 3119338"/>
              <a:gd name="connsiteX11" fmla="*/ 752417 w 2404067"/>
              <a:gd name="connsiteY11" fmla="*/ 2342872 h 3119338"/>
              <a:gd name="connsiteX12" fmla="*/ 878417 w 2404067"/>
              <a:gd name="connsiteY12" fmla="*/ 2468872 h 3119338"/>
              <a:gd name="connsiteX13" fmla="*/ 1004417 w 2404067"/>
              <a:gd name="connsiteY13" fmla="*/ 2342872 h 3119338"/>
              <a:gd name="connsiteX14" fmla="*/ 878417 w 2404067"/>
              <a:gd name="connsiteY14" fmla="*/ 2216872 h 3119338"/>
              <a:gd name="connsiteX15" fmla="*/ 1505634 w 2404067"/>
              <a:gd name="connsiteY15" fmla="*/ 1904303 h 3119338"/>
              <a:gd name="connsiteX16" fmla="*/ 1379634 w 2404067"/>
              <a:gd name="connsiteY16" fmla="*/ 2030303 h 3119338"/>
              <a:gd name="connsiteX17" fmla="*/ 1505634 w 2404067"/>
              <a:gd name="connsiteY17" fmla="*/ 2156303 h 3119338"/>
              <a:gd name="connsiteX18" fmla="*/ 1631634 w 2404067"/>
              <a:gd name="connsiteY18" fmla="*/ 2030303 h 3119338"/>
              <a:gd name="connsiteX19" fmla="*/ 1505634 w 2404067"/>
              <a:gd name="connsiteY19" fmla="*/ 1904303 h 3119338"/>
              <a:gd name="connsiteX20" fmla="*/ 477826 w 2404067"/>
              <a:gd name="connsiteY20" fmla="*/ 1904303 h 3119338"/>
              <a:gd name="connsiteX21" fmla="*/ 351826 w 2404067"/>
              <a:gd name="connsiteY21" fmla="*/ 2030303 h 3119338"/>
              <a:gd name="connsiteX22" fmla="*/ 477826 w 2404067"/>
              <a:gd name="connsiteY22" fmla="*/ 2156303 h 3119338"/>
              <a:gd name="connsiteX23" fmla="*/ 603826 w 2404067"/>
              <a:gd name="connsiteY23" fmla="*/ 2030303 h 3119338"/>
              <a:gd name="connsiteX24" fmla="*/ 477826 w 2404067"/>
              <a:gd name="connsiteY24" fmla="*/ 1904303 h 3119338"/>
              <a:gd name="connsiteX25" fmla="*/ 878417 w 2404067"/>
              <a:gd name="connsiteY25" fmla="*/ 1626160 h 3119338"/>
              <a:gd name="connsiteX26" fmla="*/ 752417 w 2404067"/>
              <a:gd name="connsiteY26" fmla="*/ 1752160 h 3119338"/>
              <a:gd name="connsiteX27" fmla="*/ 878417 w 2404067"/>
              <a:gd name="connsiteY27" fmla="*/ 1878160 h 3119338"/>
              <a:gd name="connsiteX28" fmla="*/ 1004417 w 2404067"/>
              <a:gd name="connsiteY28" fmla="*/ 1752160 h 3119338"/>
              <a:gd name="connsiteX29" fmla="*/ 878417 w 2404067"/>
              <a:gd name="connsiteY29" fmla="*/ 1626160 h 3119338"/>
              <a:gd name="connsiteX30" fmla="*/ 1683031 w 2404067"/>
              <a:gd name="connsiteY30" fmla="*/ 1296585 h 3119338"/>
              <a:gd name="connsiteX31" fmla="*/ 1557031 w 2404067"/>
              <a:gd name="connsiteY31" fmla="*/ 1422585 h 3119338"/>
              <a:gd name="connsiteX32" fmla="*/ 1683031 w 2404067"/>
              <a:gd name="connsiteY32" fmla="*/ 1548585 h 3119338"/>
              <a:gd name="connsiteX33" fmla="*/ 1809031 w 2404067"/>
              <a:gd name="connsiteY33" fmla="*/ 1422585 h 3119338"/>
              <a:gd name="connsiteX34" fmla="*/ 1683031 w 2404067"/>
              <a:gd name="connsiteY34" fmla="*/ 1296585 h 3119338"/>
              <a:gd name="connsiteX35" fmla="*/ 728693 w 2404067"/>
              <a:gd name="connsiteY35" fmla="*/ 1296585 h 3119338"/>
              <a:gd name="connsiteX36" fmla="*/ 602693 w 2404067"/>
              <a:gd name="connsiteY36" fmla="*/ 1422585 h 3119338"/>
              <a:gd name="connsiteX37" fmla="*/ 728693 w 2404067"/>
              <a:gd name="connsiteY37" fmla="*/ 1548585 h 3119338"/>
              <a:gd name="connsiteX38" fmla="*/ 854693 w 2404067"/>
              <a:gd name="connsiteY38" fmla="*/ 1422585 h 3119338"/>
              <a:gd name="connsiteX39" fmla="*/ 728693 w 2404067"/>
              <a:gd name="connsiteY39" fmla="*/ 1296585 h 3119338"/>
              <a:gd name="connsiteX40" fmla="*/ 1253634 w 2404067"/>
              <a:gd name="connsiteY40" fmla="*/ 941268 h 3119338"/>
              <a:gd name="connsiteX41" fmla="*/ 1127634 w 2404067"/>
              <a:gd name="connsiteY41" fmla="*/ 1067268 h 3119338"/>
              <a:gd name="connsiteX42" fmla="*/ 1253634 w 2404067"/>
              <a:gd name="connsiteY42" fmla="*/ 1193268 h 3119338"/>
              <a:gd name="connsiteX43" fmla="*/ 1379634 w 2404067"/>
              <a:gd name="connsiteY43" fmla="*/ 1067268 h 3119338"/>
              <a:gd name="connsiteX44" fmla="*/ 1253634 w 2404067"/>
              <a:gd name="connsiteY44" fmla="*/ 941268 h 3119338"/>
              <a:gd name="connsiteX45" fmla="*/ 682837 w 2404067"/>
              <a:gd name="connsiteY45" fmla="*/ 687080 h 3119338"/>
              <a:gd name="connsiteX46" fmla="*/ 556837 w 2404067"/>
              <a:gd name="connsiteY46" fmla="*/ 813080 h 3119338"/>
              <a:gd name="connsiteX47" fmla="*/ 682837 w 2404067"/>
              <a:gd name="connsiteY47" fmla="*/ 939080 h 3119338"/>
              <a:gd name="connsiteX48" fmla="*/ 808837 w 2404067"/>
              <a:gd name="connsiteY48" fmla="*/ 813080 h 3119338"/>
              <a:gd name="connsiteX49" fmla="*/ 682837 w 2404067"/>
              <a:gd name="connsiteY49" fmla="*/ 687080 h 3119338"/>
              <a:gd name="connsiteX50" fmla="*/ 1616693 w 2404067"/>
              <a:gd name="connsiteY50" fmla="*/ 406951 h 3119338"/>
              <a:gd name="connsiteX51" fmla="*/ 1490693 w 2404067"/>
              <a:gd name="connsiteY51" fmla="*/ 532951 h 3119338"/>
              <a:gd name="connsiteX52" fmla="*/ 1616693 w 2404067"/>
              <a:gd name="connsiteY52" fmla="*/ 658951 h 3119338"/>
              <a:gd name="connsiteX53" fmla="*/ 1742693 w 2404067"/>
              <a:gd name="connsiteY53" fmla="*/ 532951 h 3119338"/>
              <a:gd name="connsiteX54" fmla="*/ 1616693 w 2404067"/>
              <a:gd name="connsiteY54" fmla="*/ 406951 h 3119338"/>
              <a:gd name="connsiteX55" fmla="*/ 1895093 w 2404067"/>
              <a:gd name="connsiteY55" fmla="*/ 71551 h 3119338"/>
              <a:gd name="connsiteX56" fmla="*/ 1769093 w 2404067"/>
              <a:gd name="connsiteY56" fmla="*/ 197551 h 3119338"/>
              <a:gd name="connsiteX57" fmla="*/ 1895093 w 2404067"/>
              <a:gd name="connsiteY57" fmla="*/ 323551 h 3119338"/>
              <a:gd name="connsiteX58" fmla="*/ 2021093 w 2404067"/>
              <a:gd name="connsiteY58" fmla="*/ 197551 h 3119338"/>
              <a:gd name="connsiteX59" fmla="*/ 1895093 w 2404067"/>
              <a:gd name="connsiteY59" fmla="*/ 71551 h 3119338"/>
              <a:gd name="connsiteX60" fmla="*/ 430837 w 2404067"/>
              <a:gd name="connsiteY60" fmla="*/ 71551 h 3119338"/>
              <a:gd name="connsiteX61" fmla="*/ 304837 w 2404067"/>
              <a:gd name="connsiteY61" fmla="*/ 197551 h 3119338"/>
              <a:gd name="connsiteX62" fmla="*/ 430837 w 2404067"/>
              <a:gd name="connsiteY62" fmla="*/ 323551 h 3119338"/>
              <a:gd name="connsiteX63" fmla="*/ 556837 w 2404067"/>
              <a:gd name="connsiteY63" fmla="*/ 197551 h 3119338"/>
              <a:gd name="connsiteX64" fmla="*/ 430837 w 2404067"/>
              <a:gd name="connsiteY64" fmla="*/ 71551 h 3119338"/>
              <a:gd name="connsiteX65" fmla="*/ 0 w 2404067"/>
              <a:gd name="connsiteY65" fmla="*/ 371350 h 3119338"/>
              <a:gd name="connsiteX66" fmla="*/ 2404067 w 2404067"/>
              <a:gd name="connsiteY66" fmla="*/ 0 h 3119338"/>
              <a:gd name="connsiteX67" fmla="*/ 2404067 w 2404067"/>
              <a:gd name="connsiteY67" fmla="*/ 3119338 h 3119338"/>
              <a:gd name="connsiteX68" fmla="*/ 0 w 2404067"/>
              <a:gd name="connsiteY68" fmla="*/ 3119338 h 3119338"/>
              <a:gd name="connsiteX69" fmla="*/ 0 w 2404067"/>
              <a:gd name="connsiteY69" fmla="*/ 371350 h 3119338"/>
              <a:gd name="connsiteX0" fmla="*/ 2076358 w 2459332"/>
              <a:gd name="connsiteY0" fmla="*/ 2818460 h 3243121"/>
              <a:gd name="connsiteX1" fmla="*/ 1950358 w 2459332"/>
              <a:gd name="connsiteY1" fmla="*/ 2944460 h 3243121"/>
              <a:gd name="connsiteX2" fmla="*/ 2076358 w 2459332"/>
              <a:gd name="connsiteY2" fmla="*/ 3070460 h 3243121"/>
              <a:gd name="connsiteX3" fmla="*/ 2202358 w 2459332"/>
              <a:gd name="connsiteY3" fmla="*/ 2944460 h 3243121"/>
              <a:gd name="connsiteX4" fmla="*/ 2076358 w 2459332"/>
              <a:gd name="connsiteY4" fmla="*/ 2818460 h 3243121"/>
              <a:gd name="connsiteX5" fmla="*/ 1383298 w 2459332"/>
              <a:gd name="connsiteY5" fmla="*/ 2511820 h 3243121"/>
              <a:gd name="connsiteX6" fmla="*/ 1257298 w 2459332"/>
              <a:gd name="connsiteY6" fmla="*/ 2637820 h 3243121"/>
              <a:gd name="connsiteX7" fmla="*/ 1383298 w 2459332"/>
              <a:gd name="connsiteY7" fmla="*/ 2763820 h 3243121"/>
              <a:gd name="connsiteX8" fmla="*/ 1509298 w 2459332"/>
              <a:gd name="connsiteY8" fmla="*/ 2637820 h 3243121"/>
              <a:gd name="connsiteX9" fmla="*/ 1383298 w 2459332"/>
              <a:gd name="connsiteY9" fmla="*/ 2511820 h 3243121"/>
              <a:gd name="connsiteX10" fmla="*/ 933682 w 2459332"/>
              <a:gd name="connsiteY10" fmla="*/ 2216872 h 3243121"/>
              <a:gd name="connsiteX11" fmla="*/ 807682 w 2459332"/>
              <a:gd name="connsiteY11" fmla="*/ 2342872 h 3243121"/>
              <a:gd name="connsiteX12" fmla="*/ 933682 w 2459332"/>
              <a:gd name="connsiteY12" fmla="*/ 2468872 h 3243121"/>
              <a:gd name="connsiteX13" fmla="*/ 1059682 w 2459332"/>
              <a:gd name="connsiteY13" fmla="*/ 2342872 h 3243121"/>
              <a:gd name="connsiteX14" fmla="*/ 933682 w 2459332"/>
              <a:gd name="connsiteY14" fmla="*/ 2216872 h 3243121"/>
              <a:gd name="connsiteX15" fmla="*/ 1560899 w 2459332"/>
              <a:gd name="connsiteY15" fmla="*/ 1904303 h 3243121"/>
              <a:gd name="connsiteX16" fmla="*/ 1434899 w 2459332"/>
              <a:gd name="connsiteY16" fmla="*/ 2030303 h 3243121"/>
              <a:gd name="connsiteX17" fmla="*/ 1560899 w 2459332"/>
              <a:gd name="connsiteY17" fmla="*/ 2156303 h 3243121"/>
              <a:gd name="connsiteX18" fmla="*/ 1686899 w 2459332"/>
              <a:gd name="connsiteY18" fmla="*/ 2030303 h 3243121"/>
              <a:gd name="connsiteX19" fmla="*/ 1560899 w 2459332"/>
              <a:gd name="connsiteY19" fmla="*/ 1904303 h 3243121"/>
              <a:gd name="connsiteX20" fmla="*/ 533091 w 2459332"/>
              <a:gd name="connsiteY20" fmla="*/ 1904303 h 3243121"/>
              <a:gd name="connsiteX21" fmla="*/ 407091 w 2459332"/>
              <a:gd name="connsiteY21" fmla="*/ 2030303 h 3243121"/>
              <a:gd name="connsiteX22" fmla="*/ 533091 w 2459332"/>
              <a:gd name="connsiteY22" fmla="*/ 2156303 h 3243121"/>
              <a:gd name="connsiteX23" fmla="*/ 659091 w 2459332"/>
              <a:gd name="connsiteY23" fmla="*/ 2030303 h 3243121"/>
              <a:gd name="connsiteX24" fmla="*/ 533091 w 2459332"/>
              <a:gd name="connsiteY24" fmla="*/ 1904303 h 3243121"/>
              <a:gd name="connsiteX25" fmla="*/ 933682 w 2459332"/>
              <a:gd name="connsiteY25" fmla="*/ 1626160 h 3243121"/>
              <a:gd name="connsiteX26" fmla="*/ 807682 w 2459332"/>
              <a:gd name="connsiteY26" fmla="*/ 1752160 h 3243121"/>
              <a:gd name="connsiteX27" fmla="*/ 933682 w 2459332"/>
              <a:gd name="connsiteY27" fmla="*/ 1878160 h 3243121"/>
              <a:gd name="connsiteX28" fmla="*/ 1059682 w 2459332"/>
              <a:gd name="connsiteY28" fmla="*/ 1752160 h 3243121"/>
              <a:gd name="connsiteX29" fmla="*/ 933682 w 2459332"/>
              <a:gd name="connsiteY29" fmla="*/ 1626160 h 3243121"/>
              <a:gd name="connsiteX30" fmla="*/ 1738296 w 2459332"/>
              <a:gd name="connsiteY30" fmla="*/ 1296585 h 3243121"/>
              <a:gd name="connsiteX31" fmla="*/ 1612296 w 2459332"/>
              <a:gd name="connsiteY31" fmla="*/ 1422585 h 3243121"/>
              <a:gd name="connsiteX32" fmla="*/ 1738296 w 2459332"/>
              <a:gd name="connsiteY32" fmla="*/ 1548585 h 3243121"/>
              <a:gd name="connsiteX33" fmla="*/ 1864296 w 2459332"/>
              <a:gd name="connsiteY33" fmla="*/ 1422585 h 3243121"/>
              <a:gd name="connsiteX34" fmla="*/ 1738296 w 2459332"/>
              <a:gd name="connsiteY34" fmla="*/ 1296585 h 3243121"/>
              <a:gd name="connsiteX35" fmla="*/ 783958 w 2459332"/>
              <a:gd name="connsiteY35" fmla="*/ 1296585 h 3243121"/>
              <a:gd name="connsiteX36" fmla="*/ 657958 w 2459332"/>
              <a:gd name="connsiteY36" fmla="*/ 1422585 h 3243121"/>
              <a:gd name="connsiteX37" fmla="*/ 783958 w 2459332"/>
              <a:gd name="connsiteY37" fmla="*/ 1548585 h 3243121"/>
              <a:gd name="connsiteX38" fmla="*/ 909958 w 2459332"/>
              <a:gd name="connsiteY38" fmla="*/ 1422585 h 3243121"/>
              <a:gd name="connsiteX39" fmla="*/ 783958 w 2459332"/>
              <a:gd name="connsiteY39" fmla="*/ 1296585 h 3243121"/>
              <a:gd name="connsiteX40" fmla="*/ 1308899 w 2459332"/>
              <a:gd name="connsiteY40" fmla="*/ 941268 h 3243121"/>
              <a:gd name="connsiteX41" fmla="*/ 1182899 w 2459332"/>
              <a:gd name="connsiteY41" fmla="*/ 1067268 h 3243121"/>
              <a:gd name="connsiteX42" fmla="*/ 1308899 w 2459332"/>
              <a:gd name="connsiteY42" fmla="*/ 1193268 h 3243121"/>
              <a:gd name="connsiteX43" fmla="*/ 1434899 w 2459332"/>
              <a:gd name="connsiteY43" fmla="*/ 1067268 h 3243121"/>
              <a:gd name="connsiteX44" fmla="*/ 1308899 w 2459332"/>
              <a:gd name="connsiteY44" fmla="*/ 941268 h 3243121"/>
              <a:gd name="connsiteX45" fmla="*/ 738102 w 2459332"/>
              <a:gd name="connsiteY45" fmla="*/ 687080 h 3243121"/>
              <a:gd name="connsiteX46" fmla="*/ 612102 w 2459332"/>
              <a:gd name="connsiteY46" fmla="*/ 813080 h 3243121"/>
              <a:gd name="connsiteX47" fmla="*/ 738102 w 2459332"/>
              <a:gd name="connsiteY47" fmla="*/ 939080 h 3243121"/>
              <a:gd name="connsiteX48" fmla="*/ 864102 w 2459332"/>
              <a:gd name="connsiteY48" fmla="*/ 813080 h 3243121"/>
              <a:gd name="connsiteX49" fmla="*/ 738102 w 2459332"/>
              <a:gd name="connsiteY49" fmla="*/ 687080 h 3243121"/>
              <a:gd name="connsiteX50" fmla="*/ 1671958 w 2459332"/>
              <a:gd name="connsiteY50" fmla="*/ 406951 h 3243121"/>
              <a:gd name="connsiteX51" fmla="*/ 1545958 w 2459332"/>
              <a:gd name="connsiteY51" fmla="*/ 532951 h 3243121"/>
              <a:gd name="connsiteX52" fmla="*/ 1671958 w 2459332"/>
              <a:gd name="connsiteY52" fmla="*/ 658951 h 3243121"/>
              <a:gd name="connsiteX53" fmla="*/ 1797958 w 2459332"/>
              <a:gd name="connsiteY53" fmla="*/ 532951 h 3243121"/>
              <a:gd name="connsiteX54" fmla="*/ 1671958 w 2459332"/>
              <a:gd name="connsiteY54" fmla="*/ 406951 h 3243121"/>
              <a:gd name="connsiteX55" fmla="*/ 1950358 w 2459332"/>
              <a:gd name="connsiteY55" fmla="*/ 71551 h 3243121"/>
              <a:gd name="connsiteX56" fmla="*/ 1824358 w 2459332"/>
              <a:gd name="connsiteY56" fmla="*/ 197551 h 3243121"/>
              <a:gd name="connsiteX57" fmla="*/ 1950358 w 2459332"/>
              <a:gd name="connsiteY57" fmla="*/ 323551 h 3243121"/>
              <a:gd name="connsiteX58" fmla="*/ 2076358 w 2459332"/>
              <a:gd name="connsiteY58" fmla="*/ 197551 h 3243121"/>
              <a:gd name="connsiteX59" fmla="*/ 1950358 w 2459332"/>
              <a:gd name="connsiteY59" fmla="*/ 71551 h 3243121"/>
              <a:gd name="connsiteX60" fmla="*/ 486102 w 2459332"/>
              <a:gd name="connsiteY60" fmla="*/ 71551 h 3243121"/>
              <a:gd name="connsiteX61" fmla="*/ 360102 w 2459332"/>
              <a:gd name="connsiteY61" fmla="*/ 197551 h 3243121"/>
              <a:gd name="connsiteX62" fmla="*/ 486102 w 2459332"/>
              <a:gd name="connsiteY62" fmla="*/ 323551 h 3243121"/>
              <a:gd name="connsiteX63" fmla="*/ 612102 w 2459332"/>
              <a:gd name="connsiteY63" fmla="*/ 197551 h 3243121"/>
              <a:gd name="connsiteX64" fmla="*/ 486102 w 2459332"/>
              <a:gd name="connsiteY64" fmla="*/ 71551 h 3243121"/>
              <a:gd name="connsiteX65" fmla="*/ 55265 w 2459332"/>
              <a:gd name="connsiteY65" fmla="*/ 371350 h 3243121"/>
              <a:gd name="connsiteX66" fmla="*/ 2459332 w 2459332"/>
              <a:gd name="connsiteY66" fmla="*/ 0 h 3243121"/>
              <a:gd name="connsiteX67" fmla="*/ 2459332 w 2459332"/>
              <a:gd name="connsiteY67" fmla="*/ 3119338 h 3243121"/>
              <a:gd name="connsiteX68" fmla="*/ 0 w 2459332"/>
              <a:gd name="connsiteY68" fmla="*/ 3243121 h 3243121"/>
              <a:gd name="connsiteX69" fmla="*/ 55265 w 2459332"/>
              <a:gd name="connsiteY69" fmla="*/ 371350 h 3243121"/>
              <a:gd name="connsiteX0" fmla="*/ 2076358 w 2459332"/>
              <a:gd name="connsiteY0" fmla="*/ 2818460 h 3243121"/>
              <a:gd name="connsiteX1" fmla="*/ 1950358 w 2459332"/>
              <a:gd name="connsiteY1" fmla="*/ 2944460 h 3243121"/>
              <a:gd name="connsiteX2" fmla="*/ 2076358 w 2459332"/>
              <a:gd name="connsiteY2" fmla="*/ 3070460 h 3243121"/>
              <a:gd name="connsiteX3" fmla="*/ 2202358 w 2459332"/>
              <a:gd name="connsiteY3" fmla="*/ 2944460 h 3243121"/>
              <a:gd name="connsiteX4" fmla="*/ 2076358 w 2459332"/>
              <a:gd name="connsiteY4" fmla="*/ 2818460 h 3243121"/>
              <a:gd name="connsiteX5" fmla="*/ 1383298 w 2459332"/>
              <a:gd name="connsiteY5" fmla="*/ 2511820 h 3243121"/>
              <a:gd name="connsiteX6" fmla="*/ 1257298 w 2459332"/>
              <a:gd name="connsiteY6" fmla="*/ 2637820 h 3243121"/>
              <a:gd name="connsiteX7" fmla="*/ 1383298 w 2459332"/>
              <a:gd name="connsiteY7" fmla="*/ 2763820 h 3243121"/>
              <a:gd name="connsiteX8" fmla="*/ 1509298 w 2459332"/>
              <a:gd name="connsiteY8" fmla="*/ 2637820 h 3243121"/>
              <a:gd name="connsiteX9" fmla="*/ 1383298 w 2459332"/>
              <a:gd name="connsiteY9" fmla="*/ 2511820 h 3243121"/>
              <a:gd name="connsiteX10" fmla="*/ 933682 w 2459332"/>
              <a:gd name="connsiteY10" fmla="*/ 2216872 h 3243121"/>
              <a:gd name="connsiteX11" fmla="*/ 807682 w 2459332"/>
              <a:gd name="connsiteY11" fmla="*/ 2342872 h 3243121"/>
              <a:gd name="connsiteX12" fmla="*/ 933682 w 2459332"/>
              <a:gd name="connsiteY12" fmla="*/ 2468872 h 3243121"/>
              <a:gd name="connsiteX13" fmla="*/ 1059682 w 2459332"/>
              <a:gd name="connsiteY13" fmla="*/ 2342872 h 3243121"/>
              <a:gd name="connsiteX14" fmla="*/ 933682 w 2459332"/>
              <a:gd name="connsiteY14" fmla="*/ 2216872 h 3243121"/>
              <a:gd name="connsiteX15" fmla="*/ 1560899 w 2459332"/>
              <a:gd name="connsiteY15" fmla="*/ 1904303 h 3243121"/>
              <a:gd name="connsiteX16" fmla="*/ 1434899 w 2459332"/>
              <a:gd name="connsiteY16" fmla="*/ 2030303 h 3243121"/>
              <a:gd name="connsiteX17" fmla="*/ 1560899 w 2459332"/>
              <a:gd name="connsiteY17" fmla="*/ 2156303 h 3243121"/>
              <a:gd name="connsiteX18" fmla="*/ 1686899 w 2459332"/>
              <a:gd name="connsiteY18" fmla="*/ 2030303 h 3243121"/>
              <a:gd name="connsiteX19" fmla="*/ 1560899 w 2459332"/>
              <a:gd name="connsiteY19" fmla="*/ 1904303 h 3243121"/>
              <a:gd name="connsiteX20" fmla="*/ 533091 w 2459332"/>
              <a:gd name="connsiteY20" fmla="*/ 1904303 h 3243121"/>
              <a:gd name="connsiteX21" fmla="*/ 407091 w 2459332"/>
              <a:gd name="connsiteY21" fmla="*/ 2030303 h 3243121"/>
              <a:gd name="connsiteX22" fmla="*/ 533091 w 2459332"/>
              <a:gd name="connsiteY22" fmla="*/ 2156303 h 3243121"/>
              <a:gd name="connsiteX23" fmla="*/ 659091 w 2459332"/>
              <a:gd name="connsiteY23" fmla="*/ 2030303 h 3243121"/>
              <a:gd name="connsiteX24" fmla="*/ 533091 w 2459332"/>
              <a:gd name="connsiteY24" fmla="*/ 1904303 h 3243121"/>
              <a:gd name="connsiteX25" fmla="*/ 933682 w 2459332"/>
              <a:gd name="connsiteY25" fmla="*/ 1626160 h 3243121"/>
              <a:gd name="connsiteX26" fmla="*/ 807682 w 2459332"/>
              <a:gd name="connsiteY26" fmla="*/ 1752160 h 3243121"/>
              <a:gd name="connsiteX27" fmla="*/ 933682 w 2459332"/>
              <a:gd name="connsiteY27" fmla="*/ 1878160 h 3243121"/>
              <a:gd name="connsiteX28" fmla="*/ 1059682 w 2459332"/>
              <a:gd name="connsiteY28" fmla="*/ 1752160 h 3243121"/>
              <a:gd name="connsiteX29" fmla="*/ 933682 w 2459332"/>
              <a:gd name="connsiteY29" fmla="*/ 1626160 h 3243121"/>
              <a:gd name="connsiteX30" fmla="*/ 1738296 w 2459332"/>
              <a:gd name="connsiteY30" fmla="*/ 1296585 h 3243121"/>
              <a:gd name="connsiteX31" fmla="*/ 1612296 w 2459332"/>
              <a:gd name="connsiteY31" fmla="*/ 1422585 h 3243121"/>
              <a:gd name="connsiteX32" fmla="*/ 1738296 w 2459332"/>
              <a:gd name="connsiteY32" fmla="*/ 1548585 h 3243121"/>
              <a:gd name="connsiteX33" fmla="*/ 1864296 w 2459332"/>
              <a:gd name="connsiteY33" fmla="*/ 1422585 h 3243121"/>
              <a:gd name="connsiteX34" fmla="*/ 1738296 w 2459332"/>
              <a:gd name="connsiteY34" fmla="*/ 1296585 h 3243121"/>
              <a:gd name="connsiteX35" fmla="*/ 783958 w 2459332"/>
              <a:gd name="connsiteY35" fmla="*/ 1296585 h 3243121"/>
              <a:gd name="connsiteX36" fmla="*/ 657958 w 2459332"/>
              <a:gd name="connsiteY36" fmla="*/ 1422585 h 3243121"/>
              <a:gd name="connsiteX37" fmla="*/ 783958 w 2459332"/>
              <a:gd name="connsiteY37" fmla="*/ 1548585 h 3243121"/>
              <a:gd name="connsiteX38" fmla="*/ 909958 w 2459332"/>
              <a:gd name="connsiteY38" fmla="*/ 1422585 h 3243121"/>
              <a:gd name="connsiteX39" fmla="*/ 783958 w 2459332"/>
              <a:gd name="connsiteY39" fmla="*/ 1296585 h 3243121"/>
              <a:gd name="connsiteX40" fmla="*/ 1308899 w 2459332"/>
              <a:gd name="connsiteY40" fmla="*/ 941268 h 3243121"/>
              <a:gd name="connsiteX41" fmla="*/ 1182899 w 2459332"/>
              <a:gd name="connsiteY41" fmla="*/ 1067268 h 3243121"/>
              <a:gd name="connsiteX42" fmla="*/ 1308899 w 2459332"/>
              <a:gd name="connsiteY42" fmla="*/ 1193268 h 3243121"/>
              <a:gd name="connsiteX43" fmla="*/ 1434899 w 2459332"/>
              <a:gd name="connsiteY43" fmla="*/ 1067268 h 3243121"/>
              <a:gd name="connsiteX44" fmla="*/ 1308899 w 2459332"/>
              <a:gd name="connsiteY44" fmla="*/ 941268 h 3243121"/>
              <a:gd name="connsiteX45" fmla="*/ 738102 w 2459332"/>
              <a:gd name="connsiteY45" fmla="*/ 687080 h 3243121"/>
              <a:gd name="connsiteX46" fmla="*/ 612102 w 2459332"/>
              <a:gd name="connsiteY46" fmla="*/ 813080 h 3243121"/>
              <a:gd name="connsiteX47" fmla="*/ 738102 w 2459332"/>
              <a:gd name="connsiteY47" fmla="*/ 939080 h 3243121"/>
              <a:gd name="connsiteX48" fmla="*/ 864102 w 2459332"/>
              <a:gd name="connsiteY48" fmla="*/ 813080 h 3243121"/>
              <a:gd name="connsiteX49" fmla="*/ 738102 w 2459332"/>
              <a:gd name="connsiteY49" fmla="*/ 687080 h 3243121"/>
              <a:gd name="connsiteX50" fmla="*/ 1671958 w 2459332"/>
              <a:gd name="connsiteY50" fmla="*/ 406951 h 3243121"/>
              <a:gd name="connsiteX51" fmla="*/ 1545958 w 2459332"/>
              <a:gd name="connsiteY51" fmla="*/ 532951 h 3243121"/>
              <a:gd name="connsiteX52" fmla="*/ 1671958 w 2459332"/>
              <a:gd name="connsiteY52" fmla="*/ 658951 h 3243121"/>
              <a:gd name="connsiteX53" fmla="*/ 1797958 w 2459332"/>
              <a:gd name="connsiteY53" fmla="*/ 532951 h 3243121"/>
              <a:gd name="connsiteX54" fmla="*/ 1671958 w 2459332"/>
              <a:gd name="connsiteY54" fmla="*/ 406951 h 3243121"/>
              <a:gd name="connsiteX55" fmla="*/ 1950358 w 2459332"/>
              <a:gd name="connsiteY55" fmla="*/ 71551 h 3243121"/>
              <a:gd name="connsiteX56" fmla="*/ 1824358 w 2459332"/>
              <a:gd name="connsiteY56" fmla="*/ 197551 h 3243121"/>
              <a:gd name="connsiteX57" fmla="*/ 1950358 w 2459332"/>
              <a:gd name="connsiteY57" fmla="*/ 323551 h 3243121"/>
              <a:gd name="connsiteX58" fmla="*/ 2076358 w 2459332"/>
              <a:gd name="connsiteY58" fmla="*/ 197551 h 3243121"/>
              <a:gd name="connsiteX59" fmla="*/ 1950358 w 2459332"/>
              <a:gd name="connsiteY59" fmla="*/ 71551 h 3243121"/>
              <a:gd name="connsiteX60" fmla="*/ 486102 w 2459332"/>
              <a:gd name="connsiteY60" fmla="*/ 71551 h 3243121"/>
              <a:gd name="connsiteX61" fmla="*/ 360102 w 2459332"/>
              <a:gd name="connsiteY61" fmla="*/ 197551 h 3243121"/>
              <a:gd name="connsiteX62" fmla="*/ 486102 w 2459332"/>
              <a:gd name="connsiteY62" fmla="*/ 323551 h 3243121"/>
              <a:gd name="connsiteX63" fmla="*/ 612102 w 2459332"/>
              <a:gd name="connsiteY63" fmla="*/ 197551 h 3243121"/>
              <a:gd name="connsiteX64" fmla="*/ 486102 w 2459332"/>
              <a:gd name="connsiteY64" fmla="*/ 71551 h 3243121"/>
              <a:gd name="connsiteX65" fmla="*/ 112185 w 2459332"/>
              <a:gd name="connsiteY65" fmla="*/ 4247 h 3243121"/>
              <a:gd name="connsiteX66" fmla="*/ 2459332 w 2459332"/>
              <a:gd name="connsiteY66" fmla="*/ 0 h 3243121"/>
              <a:gd name="connsiteX67" fmla="*/ 2459332 w 2459332"/>
              <a:gd name="connsiteY67" fmla="*/ 3119338 h 3243121"/>
              <a:gd name="connsiteX68" fmla="*/ 0 w 2459332"/>
              <a:gd name="connsiteY68" fmla="*/ 3243121 h 3243121"/>
              <a:gd name="connsiteX69" fmla="*/ 112185 w 2459332"/>
              <a:gd name="connsiteY69" fmla="*/ 4247 h 3243121"/>
              <a:gd name="connsiteX0" fmla="*/ 2076358 w 2459332"/>
              <a:gd name="connsiteY0" fmla="*/ 3063196 h 3487857"/>
              <a:gd name="connsiteX1" fmla="*/ 1950358 w 2459332"/>
              <a:gd name="connsiteY1" fmla="*/ 3189196 h 3487857"/>
              <a:gd name="connsiteX2" fmla="*/ 2076358 w 2459332"/>
              <a:gd name="connsiteY2" fmla="*/ 3315196 h 3487857"/>
              <a:gd name="connsiteX3" fmla="*/ 2202358 w 2459332"/>
              <a:gd name="connsiteY3" fmla="*/ 3189196 h 3487857"/>
              <a:gd name="connsiteX4" fmla="*/ 2076358 w 2459332"/>
              <a:gd name="connsiteY4" fmla="*/ 3063196 h 3487857"/>
              <a:gd name="connsiteX5" fmla="*/ 1383298 w 2459332"/>
              <a:gd name="connsiteY5" fmla="*/ 2756556 h 3487857"/>
              <a:gd name="connsiteX6" fmla="*/ 1257298 w 2459332"/>
              <a:gd name="connsiteY6" fmla="*/ 2882556 h 3487857"/>
              <a:gd name="connsiteX7" fmla="*/ 1383298 w 2459332"/>
              <a:gd name="connsiteY7" fmla="*/ 3008556 h 3487857"/>
              <a:gd name="connsiteX8" fmla="*/ 1509298 w 2459332"/>
              <a:gd name="connsiteY8" fmla="*/ 2882556 h 3487857"/>
              <a:gd name="connsiteX9" fmla="*/ 1383298 w 2459332"/>
              <a:gd name="connsiteY9" fmla="*/ 2756556 h 3487857"/>
              <a:gd name="connsiteX10" fmla="*/ 933682 w 2459332"/>
              <a:gd name="connsiteY10" fmla="*/ 2461608 h 3487857"/>
              <a:gd name="connsiteX11" fmla="*/ 807682 w 2459332"/>
              <a:gd name="connsiteY11" fmla="*/ 2587608 h 3487857"/>
              <a:gd name="connsiteX12" fmla="*/ 933682 w 2459332"/>
              <a:gd name="connsiteY12" fmla="*/ 2713608 h 3487857"/>
              <a:gd name="connsiteX13" fmla="*/ 1059682 w 2459332"/>
              <a:gd name="connsiteY13" fmla="*/ 2587608 h 3487857"/>
              <a:gd name="connsiteX14" fmla="*/ 933682 w 2459332"/>
              <a:gd name="connsiteY14" fmla="*/ 2461608 h 3487857"/>
              <a:gd name="connsiteX15" fmla="*/ 1560899 w 2459332"/>
              <a:gd name="connsiteY15" fmla="*/ 2149039 h 3487857"/>
              <a:gd name="connsiteX16" fmla="*/ 1434899 w 2459332"/>
              <a:gd name="connsiteY16" fmla="*/ 2275039 h 3487857"/>
              <a:gd name="connsiteX17" fmla="*/ 1560899 w 2459332"/>
              <a:gd name="connsiteY17" fmla="*/ 2401039 h 3487857"/>
              <a:gd name="connsiteX18" fmla="*/ 1686899 w 2459332"/>
              <a:gd name="connsiteY18" fmla="*/ 2275039 h 3487857"/>
              <a:gd name="connsiteX19" fmla="*/ 1560899 w 2459332"/>
              <a:gd name="connsiteY19" fmla="*/ 2149039 h 3487857"/>
              <a:gd name="connsiteX20" fmla="*/ 533091 w 2459332"/>
              <a:gd name="connsiteY20" fmla="*/ 2149039 h 3487857"/>
              <a:gd name="connsiteX21" fmla="*/ 407091 w 2459332"/>
              <a:gd name="connsiteY21" fmla="*/ 2275039 h 3487857"/>
              <a:gd name="connsiteX22" fmla="*/ 533091 w 2459332"/>
              <a:gd name="connsiteY22" fmla="*/ 2401039 h 3487857"/>
              <a:gd name="connsiteX23" fmla="*/ 659091 w 2459332"/>
              <a:gd name="connsiteY23" fmla="*/ 2275039 h 3487857"/>
              <a:gd name="connsiteX24" fmla="*/ 533091 w 2459332"/>
              <a:gd name="connsiteY24" fmla="*/ 2149039 h 3487857"/>
              <a:gd name="connsiteX25" fmla="*/ 933682 w 2459332"/>
              <a:gd name="connsiteY25" fmla="*/ 1870896 h 3487857"/>
              <a:gd name="connsiteX26" fmla="*/ 807682 w 2459332"/>
              <a:gd name="connsiteY26" fmla="*/ 1996896 h 3487857"/>
              <a:gd name="connsiteX27" fmla="*/ 933682 w 2459332"/>
              <a:gd name="connsiteY27" fmla="*/ 2122896 h 3487857"/>
              <a:gd name="connsiteX28" fmla="*/ 1059682 w 2459332"/>
              <a:gd name="connsiteY28" fmla="*/ 1996896 h 3487857"/>
              <a:gd name="connsiteX29" fmla="*/ 933682 w 2459332"/>
              <a:gd name="connsiteY29" fmla="*/ 1870896 h 3487857"/>
              <a:gd name="connsiteX30" fmla="*/ 1738296 w 2459332"/>
              <a:gd name="connsiteY30" fmla="*/ 1541321 h 3487857"/>
              <a:gd name="connsiteX31" fmla="*/ 1612296 w 2459332"/>
              <a:gd name="connsiteY31" fmla="*/ 1667321 h 3487857"/>
              <a:gd name="connsiteX32" fmla="*/ 1738296 w 2459332"/>
              <a:gd name="connsiteY32" fmla="*/ 1793321 h 3487857"/>
              <a:gd name="connsiteX33" fmla="*/ 1864296 w 2459332"/>
              <a:gd name="connsiteY33" fmla="*/ 1667321 h 3487857"/>
              <a:gd name="connsiteX34" fmla="*/ 1738296 w 2459332"/>
              <a:gd name="connsiteY34" fmla="*/ 1541321 h 3487857"/>
              <a:gd name="connsiteX35" fmla="*/ 783958 w 2459332"/>
              <a:gd name="connsiteY35" fmla="*/ 1541321 h 3487857"/>
              <a:gd name="connsiteX36" fmla="*/ 657958 w 2459332"/>
              <a:gd name="connsiteY36" fmla="*/ 1667321 h 3487857"/>
              <a:gd name="connsiteX37" fmla="*/ 783958 w 2459332"/>
              <a:gd name="connsiteY37" fmla="*/ 1793321 h 3487857"/>
              <a:gd name="connsiteX38" fmla="*/ 909958 w 2459332"/>
              <a:gd name="connsiteY38" fmla="*/ 1667321 h 3487857"/>
              <a:gd name="connsiteX39" fmla="*/ 783958 w 2459332"/>
              <a:gd name="connsiteY39" fmla="*/ 1541321 h 3487857"/>
              <a:gd name="connsiteX40" fmla="*/ 1308899 w 2459332"/>
              <a:gd name="connsiteY40" fmla="*/ 1186004 h 3487857"/>
              <a:gd name="connsiteX41" fmla="*/ 1182899 w 2459332"/>
              <a:gd name="connsiteY41" fmla="*/ 1312004 h 3487857"/>
              <a:gd name="connsiteX42" fmla="*/ 1308899 w 2459332"/>
              <a:gd name="connsiteY42" fmla="*/ 1438004 h 3487857"/>
              <a:gd name="connsiteX43" fmla="*/ 1434899 w 2459332"/>
              <a:gd name="connsiteY43" fmla="*/ 1312004 h 3487857"/>
              <a:gd name="connsiteX44" fmla="*/ 1308899 w 2459332"/>
              <a:gd name="connsiteY44" fmla="*/ 1186004 h 3487857"/>
              <a:gd name="connsiteX45" fmla="*/ 738102 w 2459332"/>
              <a:gd name="connsiteY45" fmla="*/ 931816 h 3487857"/>
              <a:gd name="connsiteX46" fmla="*/ 612102 w 2459332"/>
              <a:gd name="connsiteY46" fmla="*/ 1057816 h 3487857"/>
              <a:gd name="connsiteX47" fmla="*/ 738102 w 2459332"/>
              <a:gd name="connsiteY47" fmla="*/ 1183816 h 3487857"/>
              <a:gd name="connsiteX48" fmla="*/ 864102 w 2459332"/>
              <a:gd name="connsiteY48" fmla="*/ 1057816 h 3487857"/>
              <a:gd name="connsiteX49" fmla="*/ 738102 w 2459332"/>
              <a:gd name="connsiteY49" fmla="*/ 931816 h 3487857"/>
              <a:gd name="connsiteX50" fmla="*/ 1671958 w 2459332"/>
              <a:gd name="connsiteY50" fmla="*/ 651687 h 3487857"/>
              <a:gd name="connsiteX51" fmla="*/ 1545958 w 2459332"/>
              <a:gd name="connsiteY51" fmla="*/ 777687 h 3487857"/>
              <a:gd name="connsiteX52" fmla="*/ 1671958 w 2459332"/>
              <a:gd name="connsiteY52" fmla="*/ 903687 h 3487857"/>
              <a:gd name="connsiteX53" fmla="*/ 1797958 w 2459332"/>
              <a:gd name="connsiteY53" fmla="*/ 777687 h 3487857"/>
              <a:gd name="connsiteX54" fmla="*/ 1671958 w 2459332"/>
              <a:gd name="connsiteY54" fmla="*/ 651687 h 3487857"/>
              <a:gd name="connsiteX55" fmla="*/ 1950358 w 2459332"/>
              <a:gd name="connsiteY55" fmla="*/ 316287 h 3487857"/>
              <a:gd name="connsiteX56" fmla="*/ 1824358 w 2459332"/>
              <a:gd name="connsiteY56" fmla="*/ 442287 h 3487857"/>
              <a:gd name="connsiteX57" fmla="*/ 1950358 w 2459332"/>
              <a:gd name="connsiteY57" fmla="*/ 568287 h 3487857"/>
              <a:gd name="connsiteX58" fmla="*/ 2076358 w 2459332"/>
              <a:gd name="connsiteY58" fmla="*/ 442287 h 3487857"/>
              <a:gd name="connsiteX59" fmla="*/ 1950358 w 2459332"/>
              <a:gd name="connsiteY59" fmla="*/ 316287 h 3487857"/>
              <a:gd name="connsiteX60" fmla="*/ 486102 w 2459332"/>
              <a:gd name="connsiteY60" fmla="*/ 316287 h 3487857"/>
              <a:gd name="connsiteX61" fmla="*/ 360102 w 2459332"/>
              <a:gd name="connsiteY61" fmla="*/ 442287 h 3487857"/>
              <a:gd name="connsiteX62" fmla="*/ 486102 w 2459332"/>
              <a:gd name="connsiteY62" fmla="*/ 568287 h 3487857"/>
              <a:gd name="connsiteX63" fmla="*/ 612102 w 2459332"/>
              <a:gd name="connsiteY63" fmla="*/ 442287 h 3487857"/>
              <a:gd name="connsiteX64" fmla="*/ 486102 w 2459332"/>
              <a:gd name="connsiteY64" fmla="*/ 316287 h 3487857"/>
              <a:gd name="connsiteX65" fmla="*/ 112185 w 2459332"/>
              <a:gd name="connsiteY65" fmla="*/ 248983 h 3487857"/>
              <a:gd name="connsiteX66" fmla="*/ 2459332 w 2459332"/>
              <a:gd name="connsiteY66" fmla="*/ 0 h 3487857"/>
              <a:gd name="connsiteX67" fmla="*/ 2459332 w 2459332"/>
              <a:gd name="connsiteY67" fmla="*/ 3364074 h 3487857"/>
              <a:gd name="connsiteX68" fmla="*/ 0 w 2459332"/>
              <a:gd name="connsiteY68" fmla="*/ 3487857 h 3487857"/>
              <a:gd name="connsiteX69" fmla="*/ 112185 w 2459332"/>
              <a:gd name="connsiteY69" fmla="*/ 248983 h 3487857"/>
              <a:gd name="connsiteX0" fmla="*/ 2076358 w 2459332"/>
              <a:gd name="connsiteY0" fmla="*/ 3063196 h 3510915"/>
              <a:gd name="connsiteX1" fmla="*/ 1950358 w 2459332"/>
              <a:gd name="connsiteY1" fmla="*/ 3189196 h 3510915"/>
              <a:gd name="connsiteX2" fmla="*/ 2076358 w 2459332"/>
              <a:gd name="connsiteY2" fmla="*/ 3315196 h 3510915"/>
              <a:gd name="connsiteX3" fmla="*/ 2202358 w 2459332"/>
              <a:gd name="connsiteY3" fmla="*/ 3189196 h 3510915"/>
              <a:gd name="connsiteX4" fmla="*/ 2076358 w 2459332"/>
              <a:gd name="connsiteY4" fmla="*/ 3063196 h 3510915"/>
              <a:gd name="connsiteX5" fmla="*/ 1383298 w 2459332"/>
              <a:gd name="connsiteY5" fmla="*/ 2756556 h 3510915"/>
              <a:gd name="connsiteX6" fmla="*/ 1257298 w 2459332"/>
              <a:gd name="connsiteY6" fmla="*/ 2882556 h 3510915"/>
              <a:gd name="connsiteX7" fmla="*/ 1383298 w 2459332"/>
              <a:gd name="connsiteY7" fmla="*/ 3008556 h 3510915"/>
              <a:gd name="connsiteX8" fmla="*/ 1509298 w 2459332"/>
              <a:gd name="connsiteY8" fmla="*/ 2882556 h 3510915"/>
              <a:gd name="connsiteX9" fmla="*/ 1383298 w 2459332"/>
              <a:gd name="connsiteY9" fmla="*/ 2756556 h 3510915"/>
              <a:gd name="connsiteX10" fmla="*/ 933682 w 2459332"/>
              <a:gd name="connsiteY10" fmla="*/ 2461608 h 3510915"/>
              <a:gd name="connsiteX11" fmla="*/ 807682 w 2459332"/>
              <a:gd name="connsiteY11" fmla="*/ 2587608 h 3510915"/>
              <a:gd name="connsiteX12" fmla="*/ 933682 w 2459332"/>
              <a:gd name="connsiteY12" fmla="*/ 2713608 h 3510915"/>
              <a:gd name="connsiteX13" fmla="*/ 1059682 w 2459332"/>
              <a:gd name="connsiteY13" fmla="*/ 2587608 h 3510915"/>
              <a:gd name="connsiteX14" fmla="*/ 933682 w 2459332"/>
              <a:gd name="connsiteY14" fmla="*/ 2461608 h 3510915"/>
              <a:gd name="connsiteX15" fmla="*/ 1560899 w 2459332"/>
              <a:gd name="connsiteY15" fmla="*/ 2149039 h 3510915"/>
              <a:gd name="connsiteX16" fmla="*/ 1434899 w 2459332"/>
              <a:gd name="connsiteY16" fmla="*/ 2275039 h 3510915"/>
              <a:gd name="connsiteX17" fmla="*/ 1560899 w 2459332"/>
              <a:gd name="connsiteY17" fmla="*/ 2401039 h 3510915"/>
              <a:gd name="connsiteX18" fmla="*/ 1686899 w 2459332"/>
              <a:gd name="connsiteY18" fmla="*/ 2275039 h 3510915"/>
              <a:gd name="connsiteX19" fmla="*/ 1560899 w 2459332"/>
              <a:gd name="connsiteY19" fmla="*/ 2149039 h 3510915"/>
              <a:gd name="connsiteX20" fmla="*/ 533091 w 2459332"/>
              <a:gd name="connsiteY20" fmla="*/ 2149039 h 3510915"/>
              <a:gd name="connsiteX21" fmla="*/ 407091 w 2459332"/>
              <a:gd name="connsiteY21" fmla="*/ 2275039 h 3510915"/>
              <a:gd name="connsiteX22" fmla="*/ 533091 w 2459332"/>
              <a:gd name="connsiteY22" fmla="*/ 2401039 h 3510915"/>
              <a:gd name="connsiteX23" fmla="*/ 659091 w 2459332"/>
              <a:gd name="connsiteY23" fmla="*/ 2275039 h 3510915"/>
              <a:gd name="connsiteX24" fmla="*/ 533091 w 2459332"/>
              <a:gd name="connsiteY24" fmla="*/ 2149039 h 3510915"/>
              <a:gd name="connsiteX25" fmla="*/ 933682 w 2459332"/>
              <a:gd name="connsiteY25" fmla="*/ 1870896 h 3510915"/>
              <a:gd name="connsiteX26" fmla="*/ 807682 w 2459332"/>
              <a:gd name="connsiteY26" fmla="*/ 1996896 h 3510915"/>
              <a:gd name="connsiteX27" fmla="*/ 933682 w 2459332"/>
              <a:gd name="connsiteY27" fmla="*/ 2122896 h 3510915"/>
              <a:gd name="connsiteX28" fmla="*/ 1059682 w 2459332"/>
              <a:gd name="connsiteY28" fmla="*/ 1996896 h 3510915"/>
              <a:gd name="connsiteX29" fmla="*/ 933682 w 2459332"/>
              <a:gd name="connsiteY29" fmla="*/ 1870896 h 3510915"/>
              <a:gd name="connsiteX30" fmla="*/ 1738296 w 2459332"/>
              <a:gd name="connsiteY30" fmla="*/ 1541321 h 3510915"/>
              <a:gd name="connsiteX31" fmla="*/ 1612296 w 2459332"/>
              <a:gd name="connsiteY31" fmla="*/ 1667321 h 3510915"/>
              <a:gd name="connsiteX32" fmla="*/ 1738296 w 2459332"/>
              <a:gd name="connsiteY32" fmla="*/ 1793321 h 3510915"/>
              <a:gd name="connsiteX33" fmla="*/ 1864296 w 2459332"/>
              <a:gd name="connsiteY33" fmla="*/ 1667321 h 3510915"/>
              <a:gd name="connsiteX34" fmla="*/ 1738296 w 2459332"/>
              <a:gd name="connsiteY34" fmla="*/ 1541321 h 3510915"/>
              <a:gd name="connsiteX35" fmla="*/ 783958 w 2459332"/>
              <a:gd name="connsiteY35" fmla="*/ 1541321 h 3510915"/>
              <a:gd name="connsiteX36" fmla="*/ 657958 w 2459332"/>
              <a:gd name="connsiteY36" fmla="*/ 1667321 h 3510915"/>
              <a:gd name="connsiteX37" fmla="*/ 783958 w 2459332"/>
              <a:gd name="connsiteY37" fmla="*/ 1793321 h 3510915"/>
              <a:gd name="connsiteX38" fmla="*/ 909958 w 2459332"/>
              <a:gd name="connsiteY38" fmla="*/ 1667321 h 3510915"/>
              <a:gd name="connsiteX39" fmla="*/ 783958 w 2459332"/>
              <a:gd name="connsiteY39" fmla="*/ 1541321 h 3510915"/>
              <a:gd name="connsiteX40" fmla="*/ 1308899 w 2459332"/>
              <a:gd name="connsiteY40" fmla="*/ 1186004 h 3510915"/>
              <a:gd name="connsiteX41" fmla="*/ 1182899 w 2459332"/>
              <a:gd name="connsiteY41" fmla="*/ 1312004 h 3510915"/>
              <a:gd name="connsiteX42" fmla="*/ 1308899 w 2459332"/>
              <a:gd name="connsiteY42" fmla="*/ 1438004 h 3510915"/>
              <a:gd name="connsiteX43" fmla="*/ 1434899 w 2459332"/>
              <a:gd name="connsiteY43" fmla="*/ 1312004 h 3510915"/>
              <a:gd name="connsiteX44" fmla="*/ 1308899 w 2459332"/>
              <a:gd name="connsiteY44" fmla="*/ 1186004 h 3510915"/>
              <a:gd name="connsiteX45" fmla="*/ 738102 w 2459332"/>
              <a:gd name="connsiteY45" fmla="*/ 931816 h 3510915"/>
              <a:gd name="connsiteX46" fmla="*/ 612102 w 2459332"/>
              <a:gd name="connsiteY46" fmla="*/ 1057816 h 3510915"/>
              <a:gd name="connsiteX47" fmla="*/ 738102 w 2459332"/>
              <a:gd name="connsiteY47" fmla="*/ 1183816 h 3510915"/>
              <a:gd name="connsiteX48" fmla="*/ 864102 w 2459332"/>
              <a:gd name="connsiteY48" fmla="*/ 1057816 h 3510915"/>
              <a:gd name="connsiteX49" fmla="*/ 738102 w 2459332"/>
              <a:gd name="connsiteY49" fmla="*/ 931816 h 3510915"/>
              <a:gd name="connsiteX50" fmla="*/ 1671958 w 2459332"/>
              <a:gd name="connsiteY50" fmla="*/ 651687 h 3510915"/>
              <a:gd name="connsiteX51" fmla="*/ 1545958 w 2459332"/>
              <a:gd name="connsiteY51" fmla="*/ 777687 h 3510915"/>
              <a:gd name="connsiteX52" fmla="*/ 1671958 w 2459332"/>
              <a:gd name="connsiteY52" fmla="*/ 903687 h 3510915"/>
              <a:gd name="connsiteX53" fmla="*/ 1797958 w 2459332"/>
              <a:gd name="connsiteY53" fmla="*/ 777687 h 3510915"/>
              <a:gd name="connsiteX54" fmla="*/ 1671958 w 2459332"/>
              <a:gd name="connsiteY54" fmla="*/ 651687 h 3510915"/>
              <a:gd name="connsiteX55" fmla="*/ 1950358 w 2459332"/>
              <a:gd name="connsiteY55" fmla="*/ 316287 h 3510915"/>
              <a:gd name="connsiteX56" fmla="*/ 1824358 w 2459332"/>
              <a:gd name="connsiteY56" fmla="*/ 442287 h 3510915"/>
              <a:gd name="connsiteX57" fmla="*/ 1950358 w 2459332"/>
              <a:gd name="connsiteY57" fmla="*/ 568287 h 3510915"/>
              <a:gd name="connsiteX58" fmla="*/ 2076358 w 2459332"/>
              <a:gd name="connsiteY58" fmla="*/ 442287 h 3510915"/>
              <a:gd name="connsiteX59" fmla="*/ 1950358 w 2459332"/>
              <a:gd name="connsiteY59" fmla="*/ 316287 h 3510915"/>
              <a:gd name="connsiteX60" fmla="*/ 486102 w 2459332"/>
              <a:gd name="connsiteY60" fmla="*/ 316287 h 3510915"/>
              <a:gd name="connsiteX61" fmla="*/ 360102 w 2459332"/>
              <a:gd name="connsiteY61" fmla="*/ 442287 h 3510915"/>
              <a:gd name="connsiteX62" fmla="*/ 486102 w 2459332"/>
              <a:gd name="connsiteY62" fmla="*/ 568287 h 3510915"/>
              <a:gd name="connsiteX63" fmla="*/ 612102 w 2459332"/>
              <a:gd name="connsiteY63" fmla="*/ 442287 h 3510915"/>
              <a:gd name="connsiteX64" fmla="*/ 486102 w 2459332"/>
              <a:gd name="connsiteY64" fmla="*/ 316287 h 3510915"/>
              <a:gd name="connsiteX65" fmla="*/ 112185 w 2459332"/>
              <a:gd name="connsiteY65" fmla="*/ 248983 h 3510915"/>
              <a:gd name="connsiteX66" fmla="*/ 2459332 w 2459332"/>
              <a:gd name="connsiteY66" fmla="*/ 0 h 3510915"/>
              <a:gd name="connsiteX67" fmla="*/ 2459332 w 2459332"/>
              <a:gd name="connsiteY67" fmla="*/ 3510915 h 3510915"/>
              <a:gd name="connsiteX68" fmla="*/ 0 w 2459332"/>
              <a:gd name="connsiteY68" fmla="*/ 3487857 h 3510915"/>
              <a:gd name="connsiteX69" fmla="*/ 112185 w 2459332"/>
              <a:gd name="connsiteY69" fmla="*/ 248983 h 3510915"/>
              <a:gd name="connsiteX0" fmla="*/ 2076358 w 2459332"/>
              <a:gd name="connsiteY0" fmla="*/ 3063196 h 3653384"/>
              <a:gd name="connsiteX1" fmla="*/ 1950358 w 2459332"/>
              <a:gd name="connsiteY1" fmla="*/ 3189196 h 3653384"/>
              <a:gd name="connsiteX2" fmla="*/ 2076358 w 2459332"/>
              <a:gd name="connsiteY2" fmla="*/ 3315196 h 3653384"/>
              <a:gd name="connsiteX3" fmla="*/ 2202358 w 2459332"/>
              <a:gd name="connsiteY3" fmla="*/ 3189196 h 3653384"/>
              <a:gd name="connsiteX4" fmla="*/ 2076358 w 2459332"/>
              <a:gd name="connsiteY4" fmla="*/ 3063196 h 3653384"/>
              <a:gd name="connsiteX5" fmla="*/ 1383298 w 2459332"/>
              <a:gd name="connsiteY5" fmla="*/ 2756556 h 3653384"/>
              <a:gd name="connsiteX6" fmla="*/ 1257298 w 2459332"/>
              <a:gd name="connsiteY6" fmla="*/ 2882556 h 3653384"/>
              <a:gd name="connsiteX7" fmla="*/ 1383298 w 2459332"/>
              <a:gd name="connsiteY7" fmla="*/ 3008556 h 3653384"/>
              <a:gd name="connsiteX8" fmla="*/ 1509298 w 2459332"/>
              <a:gd name="connsiteY8" fmla="*/ 2882556 h 3653384"/>
              <a:gd name="connsiteX9" fmla="*/ 1383298 w 2459332"/>
              <a:gd name="connsiteY9" fmla="*/ 2756556 h 3653384"/>
              <a:gd name="connsiteX10" fmla="*/ 933682 w 2459332"/>
              <a:gd name="connsiteY10" fmla="*/ 2461608 h 3653384"/>
              <a:gd name="connsiteX11" fmla="*/ 807682 w 2459332"/>
              <a:gd name="connsiteY11" fmla="*/ 2587608 h 3653384"/>
              <a:gd name="connsiteX12" fmla="*/ 933682 w 2459332"/>
              <a:gd name="connsiteY12" fmla="*/ 2713608 h 3653384"/>
              <a:gd name="connsiteX13" fmla="*/ 1059682 w 2459332"/>
              <a:gd name="connsiteY13" fmla="*/ 2587608 h 3653384"/>
              <a:gd name="connsiteX14" fmla="*/ 933682 w 2459332"/>
              <a:gd name="connsiteY14" fmla="*/ 2461608 h 3653384"/>
              <a:gd name="connsiteX15" fmla="*/ 1560899 w 2459332"/>
              <a:gd name="connsiteY15" fmla="*/ 2149039 h 3653384"/>
              <a:gd name="connsiteX16" fmla="*/ 1434899 w 2459332"/>
              <a:gd name="connsiteY16" fmla="*/ 2275039 h 3653384"/>
              <a:gd name="connsiteX17" fmla="*/ 1560899 w 2459332"/>
              <a:gd name="connsiteY17" fmla="*/ 2401039 h 3653384"/>
              <a:gd name="connsiteX18" fmla="*/ 1686899 w 2459332"/>
              <a:gd name="connsiteY18" fmla="*/ 2275039 h 3653384"/>
              <a:gd name="connsiteX19" fmla="*/ 1560899 w 2459332"/>
              <a:gd name="connsiteY19" fmla="*/ 2149039 h 3653384"/>
              <a:gd name="connsiteX20" fmla="*/ 533091 w 2459332"/>
              <a:gd name="connsiteY20" fmla="*/ 2149039 h 3653384"/>
              <a:gd name="connsiteX21" fmla="*/ 407091 w 2459332"/>
              <a:gd name="connsiteY21" fmla="*/ 2275039 h 3653384"/>
              <a:gd name="connsiteX22" fmla="*/ 533091 w 2459332"/>
              <a:gd name="connsiteY22" fmla="*/ 2401039 h 3653384"/>
              <a:gd name="connsiteX23" fmla="*/ 659091 w 2459332"/>
              <a:gd name="connsiteY23" fmla="*/ 2275039 h 3653384"/>
              <a:gd name="connsiteX24" fmla="*/ 533091 w 2459332"/>
              <a:gd name="connsiteY24" fmla="*/ 2149039 h 3653384"/>
              <a:gd name="connsiteX25" fmla="*/ 933682 w 2459332"/>
              <a:gd name="connsiteY25" fmla="*/ 1870896 h 3653384"/>
              <a:gd name="connsiteX26" fmla="*/ 807682 w 2459332"/>
              <a:gd name="connsiteY26" fmla="*/ 1996896 h 3653384"/>
              <a:gd name="connsiteX27" fmla="*/ 933682 w 2459332"/>
              <a:gd name="connsiteY27" fmla="*/ 2122896 h 3653384"/>
              <a:gd name="connsiteX28" fmla="*/ 1059682 w 2459332"/>
              <a:gd name="connsiteY28" fmla="*/ 1996896 h 3653384"/>
              <a:gd name="connsiteX29" fmla="*/ 933682 w 2459332"/>
              <a:gd name="connsiteY29" fmla="*/ 1870896 h 3653384"/>
              <a:gd name="connsiteX30" fmla="*/ 1738296 w 2459332"/>
              <a:gd name="connsiteY30" fmla="*/ 1541321 h 3653384"/>
              <a:gd name="connsiteX31" fmla="*/ 1612296 w 2459332"/>
              <a:gd name="connsiteY31" fmla="*/ 1667321 h 3653384"/>
              <a:gd name="connsiteX32" fmla="*/ 1738296 w 2459332"/>
              <a:gd name="connsiteY32" fmla="*/ 1793321 h 3653384"/>
              <a:gd name="connsiteX33" fmla="*/ 1864296 w 2459332"/>
              <a:gd name="connsiteY33" fmla="*/ 1667321 h 3653384"/>
              <a:gd name="connsiteX34" fmla="*/ 1738296 w 2459332"/>
              <a:gd name="connsiteY34" fmla="*/ 1541321 h 3653384"/>
              <a:gd name="connsiteX35" fmla="*/ 783958 w 2459332"/>
              <a:gd name="connsiteY35" fmla="*/ 1541321 h 3653384"/>
              <a:gd name="connsiteX36" fmla="*/ 657958 w 2459332"/>
              <a:gd name="connsiteY36" fmla="*/ 1667321 h 3653384"/>
              <a:gd name="connsiteX37" fmla="*/ 783958 w 2459332"/>
              <a:gd name="connsiteY37" fmla="*/ 1793321 h 3653384"/>
              <a:gd name="connsiteX38" fmla="*/ 909958 w 2459332"/>
              <a:gd name="connsiteY38" fmla="*/ 1667321 h 3653384"/>
              <a:gd name="connsiteX39" fmla="*/ 783958 w 2459332"/>
              <a:gd name="connsiteY39" fmla="*/ 1541321 h 3653384"/>
              <a:gd name="connsiteX40" fmla="*/ 1308899 w 2459332"/>
              <a:gd name="connsiteY40" fmla="*/ 1186004 h 3653384"/>
              <a:gd name="connsiteX41" fmla="*/ 1182899 w 2459332"/>
              <a:gd name="connsiteY41" fmla="*/ 1312004 h 3653384"/>
              <a:gd name="connsiteX42" fmla="*/ 1308899 w 2459332"/>
              <a:gd name="connsiteY42" fmla="*/ 1438004 h 3653384"/>
              <a:gd name="connsiteX43" fmla="*/ 1434899 w 2459332"/>
              <a:gd name="connsiteY43" fmla="*/ 1312004 h 3653384"/>
              <a:gd name="connsiteX44" fmla="*/ 1308899 w 2459332"/>
              <a:gd name="connsiteY44" fmla="*/ 1186004 h 3653384"/>
              <a:gd name="connsiteX45" fmla="*/ 738102 w 2459332"/>
              <a:gd name="connsiteY45" fmla="*/ 931816 h 3653384"/>
              <a:gd name="connsiteX46" fmla="*/ 612102 w 2459332"/>
              <a:gd name="connsiteY46" fmla="*/ 1057816 h 3653384"/>
              <a:gd name="connsiteX47" fmla="*/ 738102 w 2459332"/>
              <a:gd name="connsiteY47" fmla="*/ 1183816 h 3653384"/>
              <a:gd name="connsiteX48" fmla="*/ 864102 w 2459332"/>
              <a:gd name="connsiteY48" fmla="*/ 1057816 h 3653384"/>
              <a:gd name="connsiteX49" fmla="*/ 738102 w 2459332"/>
              <a:gd name="connsiteY49" fmla="*/ 931816 h 3653384"/>
              <a:gd name="connsiteX50" fmla="*/ 1671958 w 2459332"/>
              <a:gd name="connsiteY50" fmla="*/ 651687 h 3653384"/>
              <a:gd name="connsiteX51" fmla="*/ 1545958 w 2459332"/>
              <a:gd name="connsiteY51" fmla="*/ 777687 h 3653384"/>
              <a:gd name="connsiteX52" fmla="*/ 1671958 w 2459332"/>
              <a:gd name="connsiteY52" fmla="*/ 903687 h 3653384"/>
              <a:gd name="connsiteX53" fmla="*/ 1797958 w 2459332"/>
              <a:gd name="connsiteY53" fmla="*/ 777687 h 3653384"/>
              <a:gd name="connsiteX54" fmla="*/ 1671958 w 2459332"/>
              <a:gd name="connsiteY54" fmla="*/ 651687 h 3653384"/>
              <a:gd name="connsiteX55" fmla="*/ 1950358 w 2459332"/>
              <a:gd name="connsiteY55" fmla="*/ 316287 h 3653384"/>
              <a:gd name="connsiteX56" fmla="*/ 1824358 w 2459332"/>
              <a:gd name="connsiteY56" fmla="*/ 442287 h 3653384"/>
              <a:gd name="connsiteX57" fmla="*/ 1950358 w 2459332"/>
              <a:gd name="connsiteY57" fmla="*/ 568287 h 3653384"/>
              <a:gd name="connsiteX58" fmla="*/ 2076358 w 2459332"/>
              <a:gd name="connsiteY58" fmla="*/ 442287 h 3653384"/>
              <a:gd name="connsiteX59" fmla="*/ 1950358 w 2459332"/>
              <a:gd name="connsiteY59" fmla="*/ 316287 h 3653384"/>
              <a:gd name="connsiteX60" fmla="*/ 486102 w 2459332"/>
              <a:gd name="connsiteY60" fmla="*/ 316287 h 3653384"/>
              <a:gd name="connsiteX61" fmla="*/ 360102 w 2459332"/>
              <a:gd name="connsiteY61" fmla="*/ 442287 h 3653384"/>
              <a:gd name="connsiteX62" fmla="*/ 486102 w 2459332"/>
              <a:gd name="connsiteY62" fmla="*/ 568287 h 3653384"/>
              <a:gd name="connsiteX63" fmla="*/ 612102 w 2459332"/>
              <a:gd name="connsiteY63" fmla="*/ 442287 h 3653384"/>
              <a:gd name="connsiteX64" fmla="*/ 486102 w 2459332"/>
              <a:gd name="connsiteY64" fmla="*/ 316287 h 3653384"/>
              <a:gd name="connsiteX65" fmla="*/ 112185 w 2459332"/>
              <a:gd name="connsiteY65" fmla="*/ 248983 h 3653384"/>
              <a:gd name="connsiteX66" fmla="*/ 2459332 w 2459332"/>
              <a:gd name="connsiteY66" fmla="*/ 0 h 3653384"/>
              <a:gd name="connsiteX67" fmla="*/ 2459332 w 2459332"/>
              <a:gd name="connsiteY67" fmla="*/ 3510915 h 3653384"/>
              <a:gd name="connsiteX68" fmla="*/ 0 w 2459332"/>
              <a:gd name="connsiteY68" fmla="*/ 3653384 h 3653384"/>
              <a:gd name="connsiteX69" fmla="*/ 112185 w 2459332"/>
              <a:gd name="connsiteY69" fmla="*/ 248983 h 3653384"/>
              <a:gd name="connsiteX0" fmla="*/ 2076358 w 2459332"/>
              <a:gd name="connsiteY0" fmla="*/ 3311484 h 3901672"/>
              <a:gd name="connsiteX1" fmla="*/ 1950358 w 2459332"/>
              <a:gd name="connsiteY1" fmla="*/ 3437484 h 3901672"/>
              <a:gd name="connsiteX2" fmla="*/ 2076358 w 2459332"/>
              <a:gd name="connsiteY2" fmla="*/ 3563484 h 3901672"/>
              <a:gd name="connsiteX3" fmla="*/ 2202358 w 2459332"/>
              <a:gd name="connsiteY3" fmla="*/ 3437484 h 3901672"/>
              <a:gd name="connsiteX4" fmla="*/ 2076358 w 2459332"/>
              <a:gd name="connsiteY4" fmla="*/ 3311484 h 3901672"/>
              <a:gd name="connsiteX5" fmla="*/ 1383298 w 2459332"/>
              <a:gd name="connsiteY5" fmla="*/ 3004844 h 3901672"/>
              <a:gd name="connsiteX6" fmla="*/ 1257298 w 2459332"/>
              <a:gd name="connsiteY6" fmla="*/ 3130844 h 3901672"/>
              <a:gd name="connsiteX7" fmla="*/ 1383298 w 2459332"/>
              <a:gd name="connsiteY7" fmla="*/ 3256844 h 3901672"/>
              <a:gd name="connsiteX8" fmla="*/ 1509298 w 2459332"/>
              <a:gd name="connsiteY8" fmla="*/ 3130844 h 3901672"/>
              <a:gd name="connsiteX9" fmla="*/ 1383298 w 2459332"/>
              <a:gd name="connsiteY9" fmla="*/ 3004844 h 3901672"/>
              <a:gd name="connsiteX10" fmla="*/ 933682 w 2459332"/>
              <a:gd name="connsiteY10" fmla="*/ 2709896 h 3901672"/>
              <a:gd name="connsiteX11" fmla="*/ 807682 w 2459332"/>
              <a:gd name="connsiteY11" fmla="*/ 2835896 h 3901672"/>
              <a:gd name="connsiteX12" fmla="*/ 933682 w 2459332"/>
              <a:gd name="connsiteY12" fmla="*/ 2961896 h 3901672"/>
              <a:gd name="connsiteX13" fmla="*/ 1059682 w 2459332"/>
              <a:gd name="connsiteY13" fmla="*/ 2835896 h 3901672"/>
              <a:gd name="connsiteX14" fmla="*/ 933682 w 2459332"/>
              <a:gd name="connsiteY14" fmla="*/ 2709896 h 3901672"/>
              <a:gd name="connsiteX15" fmla="*/ 1560899 w 2459332"/>
              <a:gd name="connsiteY15" fmla="*/ 2397327 h 3901672"/>
              <a:gd name="connsiteX16" fmla="*/ 1434899 w 2459332"/>
              <a:gd name="connsiteY16" fmla="*/ 2523327 h 3901672"/>
              <a:gd name="connsiteX17" fmla="*/ 1560899 w 2459332"/>
              <a:gd name="connsiteY17" fmla="*/ 2649327 h 3901672"/>
              <a:gd name="connsiteX18" fmla="*/ 1686899 w 2459332"/>
              <a:gd name="connsiteY18" fmla="*/ 2523327 h 3901672"/>
              <a:gd name="connsiteX19" fmla="*/ 1560899 w 2459332"/>
              <a:gd name="connsiteY19" fmla="*/ 2397327 h 3901672"/>
              <a:gd name="connsiteX20" fmla="*/ 533091 w 2459332"/>
              <a:gd name="connsiteY20" fmla="*/ 2397327 h 3901672"/>
              <a:gd name="connsiteX21" fmla="*/ 407091 w 2459332"/>
              <a:gd name="connsiteY21" fmla="*/ 2523327 h 3901672"/>
              <a:gd name="connsiteX22" fmla="*/ 533091 w 2459332"/>
              <a:gd name="connsiteY22" fmla="*/ 2649327 h 3901672"/>
              <a:gd name="connsiteX23" fmla="*/ 659091 w 2459332"/>
              <a:gd name="connsiteY23" fmla="*/ 2523327 h 3901672"/>
              <a:gd name="connsiteX24" fmla="*/ 533091 w 2459332"/>
              <a:gd name="connsiteY24" fmla="*/ 2397327 h 3901672"/>
              <a:gd name="connsiteX25" fmla="*/ 933682 w 2459332"/>
              <a:gd name="connsiteY25" fmla="*/ 2119184 h 3901672"/>
              <a:gd name="connsiteX26" fmla="*/ 807682 w 2459332"/>
              <a:gd name="connsiteY26" fmla="*/ 2245184 h 3901672"/>
              <a:gd name="connsiteX27" fmla="*/ 933682 w 2459332"/>
              <a:gd name="connsiteY27" fmla="*/ 2371184 h 3901672"/>
              <a:gd name="connsiteX28" fmla="*/ 1059682 w 2459332"/>
              <a:gd name="connsiteY28" fmla="*/ 2245184 h 3901672"/>
              <a:gd name="connsiteX29" fmla="*/ 933682 w 2459332"/>
              <a:gd name="connsiteY29" fmla="*/ 2119184 h 3901672"/>
              <a:gd name="connsiteX30" fmla="*/ 1738296 w 2459332"/>
              <a:gd name="connsiteY30" fmla="*/ 1789609 h 3901672"/>
              <a:gd name="connsiteX31" fmla="*/ 1612296 w 2459332"/>
              <a:gd name="connsiteY31" fmla="*/ 1915609 h 3901672"/>
              <a:gd name="connsiteX32" fmla="*/ 1738296 w 2459332"/>
              <a:gd name="connsiteY32" fmla="*/ 2041609 h 3901672"/>
              <a:gd name="connsiteX33" fmla="*/ 1864296 w 2459332"/>
              <a:gd name="connsiteY33" fmla="*/ 1915609 h 3901672"/>
              <a:gd name="connsiteX34" fmla="*/ 1738296 w 2459332"/>
              <a:gd name="connsiteY34" fmla="*/ 1789609 h 3901672"/>
              <a:gd name="connsiteX35" fmla="*/ 783958 w 2459332"/>
              <a:gd name="connsiteY35" fmla="*/ 1789609 h 3901672"/>
              <a:gd name="connsiteX36" fmla="*/ 657958 w 2459332"/>
              <a:gd name="connsiteY36" fmla="*/ 1915609 h 3901672"/>
              <a:gd name="connsiteX37" fmla="*/ 783958 w 2459332"/>
              <a:gd name="connsiteY37" fmla="*/ 2041609 h 3901672"/>
              <a:gd name="connsiteX38" fmla="*/ 909958 w 2459332"/>
              <a:gd name="connsiteY38" fmla="*/ 1915609 h 3901672"/>
              <a:gd name="connsiteX39" fmla="*/ 783958 w 2459332"/>
              <a:gd name="connsiteY39" fmla="*/ 1789609 h 3901672"/>
              <a:gd name="connsiteX40" fmla="*/ 1308899 w 2459332"/>
              <a:gd name="connsiteY40" fmla="*/ 1434292 h 3901672"/>
              <a:gd name="connsiteX41" fmla="*/ 1182899 w 2459332"/>
              <a:gd name="connsiteY41" fmla="*/ 1560292 h 3901672"/>
              <a:gd name="connsiteX42" fmla="*/ 1308899 w 2459332"/>
              <a:gd name="connsiteY42" fmla="*/ 1686292 h 3901672"/>
              <a:gd name="connsiteX43" fmla="*/ 1434899 w 2459332"/>
              <a:gd name="connsiteY43" fmla="*/ 1560292 h 3901672"/>
              <a:gd name="connsiteX44" fmla="*/ 1308899 w 2459332"/>
              <a:gd name="connsiteY44" fmla="*/ 1434292 h 3901672"/>
              <a:gd name="connsiteX45" fmla="*/ 738102 w 2459332"/>
              <a:gd name="connsiteY45" fmla="*/ 1180104 h 3901672"/>
              <a:gd name="connsiteX46" fmla="*/ 612102 w 2459332"/>
              <a:gd name="connsiteY46" fmla="*/ 1306104 h 3901672"/>
              <a:gd name="connsiteX47" fmla="*/ 738102 w 2459332"/>
              <a:gd name="connsiteY47" fmla="*/ 1432104 h 3901672"/>
              <a:gd name="connsiteX48" fmla="*/ 864102 w 2459332"/>
              <a:gd name="connsiteY48" fmla="*/ 1306104 h 3901672"/>
              <a:gd name="connsiteX49" fmla="*/ 738102 w 2459332"/>
              <a:gd name="connsiteY49" fmla="*/ 1180104 h 3901672"/>
              <a:gd name="connsiteX50" fmla="*/ 1671958 w 2459332"/>
              <a:gd name="connsiteY50" fmla="*/ 899975 h 3901672"/>
              <a:gd name="connsiteX51" fmla="*/ 1545958 w 2459332"/>
              <a:gd name="connsiteY51" fmla="*/ 1025975 h 3901672"/>
              <a:gd name="connsiteX52" fmla="*/ 1671958 w 2459332"/>
              <a:gd name="connsiteY52" fmla="*/ 1151975 h 3901672"/>
              <a:gd name="connsiteX53" fmla="*/ 1797958 w 2459332"/>
              <a:gd name="connsiteY53" fmla="*/ 1025975 h 3901672"/>
              <a:gd name="connsiteX54" fmla="*/ 1671958 w 2459332"/>
              <a:gd name="connsiteY54" fmla="*/ 899975 h 3901672"/>
              <a:gd name="connsiteX55" fmla="*/ 1950358 w 2459332"/>
              <a:gd name="connsiteY55" fmla="*/ 564575 h 3901672"/>
              <a:gd name="connsiteX56" fmla="*/ 1824358 w 2459332"/>
              <a:gd name="connsiteY56" fmla="*/ 690575 h 3901672"/>
              <a:gd name="connsiteX57" fmla="*/ 1950358 w 2459332"/>
              <a:gd name="connsiteY57" fmla="*/ 816575 h 3901672"/>
              <a:gd name="connsiteX58" fmla="*/ 2076358 w 2459332"/>
              <a:gd name="connsiteY58" fmla="*/ 690575 h 3901672"/>
              <a:gd name="connsiteX59" fmla="*/ 1950358 w 2459332"/>
              <a:gd name="connsiteY59" fmla="*/ 564575 h 3901672"/>
              <a:gd name="connsiteX60" fmla="*/ 486102 w 2459332"/>
              <a:gd name="connsiteY60" fmla="*/ 564575 h 3901672"/>
              <a:gd name="connsiteX61" fmla="*/ 360102 w 2459332"/>
              <a:gd name="connsiteY61" fmla="*/ 690575 h 3901672"/>
              <a:gd name="connsiteX62" fmla="*/ 486102 w 2459332"/>
              <a:gd name="connsiteY62" fmla="*/ 816575 h 3901672"/>
              <a:gd name="connsiteX63" fmla="*/ 612102 w 2459332"/>
              <a:gd name="connsiteY63" fmla="*/ 690575 h 3901672"/>
              <a:gd name="connsiteX64" fmla="*/ 486102 w 2459332"/>
              <a:gd name="connsiteY64" fmla="*/ 564575 h 3901672"/>
              <a:gd name="connsiteX65" fmla="*/ 112185 w 2459332"/>
              <a:gd name="connsiteY65" fmla="*/ 497271 h 3901672"/>
              <a:gd name="connsiteX66" fmla="*/ 2459332 w 2459332"/>
              <a:gd name="connsiteY66" fmla="*/ 0 h 3901672"/>
              <a:gd name="connsiteX67" fmla="*/ 2459332 w 2459332"/>
              <a:gd name="connsiteY67" fmla="*/ 3759203 h 3901672"/>
              <a:gd name="connsiteX68" fmla="*/ 0 w 2459332"/>
              <a:gd name="connsiteY68" fmla="*/ 3901672 h 3901672"/>
              <a:gd name="connsiteX69" fmla="*/ 112185 w 2459332"/>
              <a:gd name="connsiteY69" fmla="*/ 497271 h 3901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2459332" h="3901672">
                <a:moveTo>
                  <a:pt x="2076358" y="3311484"/>
                </a:moveTo>
                <a:cubicBezTo>
                  <a:pt x="2006770" y="3311484"/>
                  <a:pt x="1950358" y="3367896"/>
                  <a:pt x="1950358" y="3437484"/>
                </a:cubicBezTo>
                <a:cubicBezTo>
                  <a:pt x="1950358" y="3507072"/>
                  <a:pt x="2006770" y="3563484"/>
                  <a:pt x="2076358" y="3563484"/>
                </a:cubicBezTo>
                <a:cubicBezTo>
                  <a:pt x="2145946" y="3563484"/>
                  <a:pt x="2202358" y="3507072"/>
                  <a:pt x="2202358" y="3437484"/>
                </a:cubicBezTo>
                <a:cubicBezTo>
                  <a:pt x="2202358" y="3367896"/>
                  <a:pt x="2145946" y="3311484"/>
                  <a:pt x="2076358" y="3311484"/>
                </a:cubicBezTo>
                <a:close/>
                <a:moveTo>
                  <a:pt x="1383298" y="3004844"/>
                </a:moveTo>
                <a:cubicBezTo>
                  <a:pt x="1313710" y="3004844"/>
                  <a:pt x="1257298" y="3061256"/>
                  <a:pt x="1257298" y="3130844"/>
                </a:cubicBezTo>
                <a:cubicBezTo>
                  <a:pt x="1257298" y="3200432"/>
                  <a:pt x="1313710" y="3256844"/>
                  <a:pt x="1383298" y="3256844"/>
                </a:cubicBezTo>
                <a:cubicBezTo>
                  <a:pt x="1452886" y="3256844"/>
                  <a:pt x="1509298" y="3200432"/>
                  <a:pt x="1509298" y="3130844"/>
                </a:cubicBezTo>
                <a:cubicBezTo>
                  <a:pt x="1509298" y="3061256"/>
                  <a:pt x="1452886" y="3004844"/>
                  <a:pt x="1383298" y="3004844"/>
                </a:cubicBezTo>
                <a:close/>
                <a:moveTo>
                  <a:pt x="933682" y="2709896"/>
                </a:moveTo>
                <a:cubicBezTo>
                  <a:pt x="864094" y="2709896"/>
                  <a:pt x="807682" y="2766308"/>
                  <a:pt x="807682" y="2835896"/>
                </a:cubicBezTo>
                <a:cubicBezTo>
                  <a:pt x="807682" y="2905484"/>
                  <a:pt x="864094" y="2961896"/>
                  <a:pt x="933682" y="2961896"/>
                </a:cubicBezTo>
                <a:cubicBezTo>
                  <a:pt x="1003270" y="2961896"/>
                  <a:pt x="1059682" y="2905484"/>
                  <a:pt x="1059682" y="2835896"/>
                </a:cubicBezTo>
                <a:cubicBezTo>
                  <a:pt x="1059682" y="2766308"/>
                  <a:pt x="1003270" y="2709896"/>
                  <a:pt x="933682" y="2709896"/>
                </a:cubicBezTo>
                <a:close/>
                <a:moveTo>
                  <a:pt x="1560899" y="2397327"/>
                </a:moveTo>
                <a:cubicBezTo>
                  <a:pt x="1491311" y="2397327"/>
                  <a:pt x="1434899" y="2453739"/>
                  <a:pt x="1434899" y="2523327"/>
                </a:cubicBezTo>
                <a:cubicBezTo>
                  <a:pt x="1434899" y="2592915"/>
                  <a:pt x="1491311" y="2649327"/>
                  <a:pt x="1560899" y="2649327"/>
                </a:cubicBezTo>
                <a:cubicBezTo>
                  <a:pt x="1630487" y="2649327"/>
                  <a:pt x="1686899" y="2592915"/>
                  <a:pt x="1686899" y="2523327"/>
                </a:cubicBezTo>
                <a:cubicBezTo>
                  <a:pt x="1686899" y="2453739"/>
                  <a:pt x="1630487" y="2397327"/>
                  <a:pt x="1560899" y="2397327"/>
                </a:cubicBezTo>
                <a:close/>
                <a:moveTo>
                  <a:pt x="533091" y="2397327"/>
                </a:moveTo>
                <a:cubicBezTo>
                  <a:pt x="463503" y="2397327"/>
                  <a:pt x="407091" y="2453739"/>
                  <a:pt x="407091" y="2523327"/>
                </a:cubicBezTo>
                <a:cubicBezTo>
                  <a:pt x="407091" y="2592915"/>
                  <a:pt x="463503" y="2649327"/>
                  <a:pt x="533091" y="2649327"/>
                </a:cubicBezTo>
                <a:cubicBezTo>
                  <a:pt x="602679" y="2649327"/>
                  <a:pt x="659091" y="2592915"/>
                  <a:pt x="659091" y="2523327"/>
                </a:cubicBezTo>
                <a:cubicBezTo>
                  <a:pt x="659091" y="2453739"/>
                  <a:pt x="602679" y="2397327"/>
                  <a:pt x="533091" y="2397327"/>
                </a:cubicBezTo>
                <a:close/>
                <a:moveTo>
                  <a:pt x="933682" y="2119184"/>
                </a:moveTo>
                <a:cubicBezTo>
                  <a:pt x="864094" y="2119184"/>
                  <a:pt x="807682" y="2175596"/>
                  <a:pt x="807682" y="2245184"/>
                </a:cubicBezTo>
                <a:cubicBezTo>
                  <a:pt x="807682" y="2314772"/>
                  <a:pt x="864094" y="2371184"/>
                  <a:pt x="933682" y="2371184"/>
                </a:cubicBezTo>
                <a:cubicBezTo>
                  <a:pt x="1003270" y="2371184"/>
                  <a:pt x="1059682" y="2314772"/>
                  <a:pt x="1059682" y="2245184"/>
                </a:cubicBezTo>
                <a:cubicBezTo>
                  <a:pt x="1059682" y="2175596"/>
                  <a:pt x="1003270" y="2119184"/>
                  <a:pt x="933682" y="2119184"/>
                </a:cubicBezTo>
                <a:close/>
                <a:moveTo>
                  <a:pt x="1738296" y="1789609"/>
                </a:moveTo>
                <a:cubicBezTo>
                  <a:pt x="1668708" y="1789609"/>
                  <a:pt x="1612296" y="1846021"/>
                  <a:pt x="1612296" y="1915609"/>
                </a:cubicBezTo>
                <a:cubicBezTo>
                  <a:pt x="1612296" y="1985197"/>
                  <a:pt x="1668708" y="2041609"/>
                  <a:pt x="1738296" y="2041609"/>
                </a:cubicBezTo>
                <a:cubicBezTo>
                  <a:pt x="1807884" y="2041609"/>
                  <a:pt x="1864296" y="1985197"/>
                  <a:pt x="1864296" y="1915609"/>
                </a:cubicBezTo>
                <a:cubicBezTo>
                  <a:pt x="1864296" y="1846021"/>
                  <a:pt x="1807884" y="1789609"/>
                  <a:pt x="1738296" y="1789609"/>
                </a:cubicBezTo>
                <a:close/>
                <a:moveTo>
                  <a:pt x="783958" y="1789609"/>
                </a:moveTo>
                <a:cubicBezTo>
                  <a:pt x="714370" y="1789609"/>
                  <a:pt x="657958" y="1846021"/>
                  <a:pt x="657958" y="1915609"/>
                </a:cubicBezTo>
                <a:cubicBezTo>
                  <a:pt x="657958" y="1985197"/>
                  <a:pt x="714370" y="2041609"/>
                  <a:pt x="783958" y="2041609"/>
                </a:cubicBezTo>
                <a:cubicBezTo>
                  <a:pt x="853546" y="2041609"/>
                  <a:pt x="909958" y="1985197"/>
                  <a:pt x="909958" y="1915609"/>
                </a:cubicBezTo>
                <a:cubicBezTo>
                  <a:pt x="909958" y="1846021"/>
                  <a:pt x="853546" y="1789609"/>
                  <a:pt x="783958" y="1789609"/>
                </a:cubicBezTo>
                <a:close/>
                <a:moveTo>
                  <a:pt x="1308899" y="1434292"/>
                </a:moveTo>
                <a:cubicBezTo>
                  <a:pt x="1239311" y="1434292"/>
                  <a:pt x="1182899" y="1490704"/>
                  <a:pt x="1182899" y="1560292"/>
                </a:cubicBezTo>
                <a:cubicBezTo>
                  <a:pt x="1182899" y="1629880"/>
                  <a:pt x="1239311" y="1686292"/>
                  <a:pt x="1308899" y="1686292"/>
                </a:cubicBezTo>
                <a:cubicBezTo>
                  <a:pt x="1378487" y="1686292"/>
                  <a:pt x="1434899" y="1629880"/>
                  <a:pt x="1434899" y="1560292"/>
                </a:cubicBezTo>
                <a:cubicBezTo>
                  <a:pt x="1434899" y="1490704"/>
                  <a:pt x="1378487" y="1434292"/>
                  <a:pt x="1308899" y="1434292"/>
                </a:cubicBezTo>
                <a:close/>
                <a:moveTo>
                  <a:pt x="738102" y="1180104"/>
                </a:moveTo>
                <a:cubicBezTo>
                  <a:pt x="668514" y="1180104"/>
                  <a:pt x="612102" y="1236516"/>
                  <a:pt x="612102" y="1306104"/>
                </a:cubicBezTo>
                <a:cubicBezTo>
                  <a:pt x="612102" y="1375692"/>
                  <a:pt x="668514" y="1432104"/>
                  <a:pt x="738102" y="1432104"/>
                </a:cubicBezTo>
                <a:cubicBezTo>
                  <a:pt x="807690" y="1432104"/>
                  <a:pt x="864102" y="1375692"/>
                  <a:pt x="864102" y="1306104"/>
                </a:cubicBezTo>
                <a:cubicBezTo>
                  <a:pt x="864102" y="1236516"/>
                  <a:pt x="807690" y="1180104"/>
                  <a:pt x="738102" y="1180104"/>
                </a:cubicBezTo>
                <a:close/>
                <a:moveTo>
                  <a:pt x="1671958" y="899975"/>
                </a:moveTo>
                <a:cubicBezTo>
                  <a:pt x="1602370" y="899975"/>
                  <a:pt x="1545958" y="956387"/>
                  <a:pt x="1545958" y="1025975"/>
                </a:cubicBezTo>
                <a:cubicBezTo>
                  <a:pt x="1545958" y="1095563"/>
                  <a:pt x="1602370" y="1151975"/>
                  <a:pt x="1671958" y="1151975"/>
                </a:cubicBezTo>
                <a:cubicBezTo>
                  <a:pt x="1741546" y="1151975"/>
                  <a:pt x="1797958" y="1095563"/>
                  <a:pt x="1797958" y="1025975"/>
                </a:cubicBezTo>
                <a:cubicBezTo>
                  <a:pt x="1797958" y="956387"/>
                  <a:pt x="1741546" y="899975"/>
                  <a:pt x="1671958" y="899975"/>
                </a:cubicBezTo>
                <a:close/>
                <a:moveTo>
                  <a:pt x="1950358" y="564575"/>
                </a:moveTo>
                <a:cubicBezTo>
                  <a:pt x="1880770" y="564575"/>
                  <a:pt x="1824358" y="620987"/>
                  <a:pt x="1824358" y="690575"/>
                </a:cubicBezTo>
                <a:cubicBezTo>
                  <a:pt x="1824358" y="760163"/>
                  <a:pt x="1880770" y="816575"/>
                  <a:pt x="1950358" y="816575"/>
                </a:cubicBezTo>
                <a:cubicBezTo>
                  <a:pt x="2019946" y="816575"/>
                  <a:pt x="2076358" y="760163"/>
                  <a:pt x="2076358" y="690575"/>
                </a:cubicBezTo>
                <a:cubicBezTo>
                  <a:pt x="2076358" y="620987"/>
                  <a:pt x="2019946" y="564575"/>
                  <a:pt x="1950358" y="564575"/>
                </a:cubicBezTo>
                <a:close/>
                <a:moveTo>
                  <a:pt x="486102" y="564575"/>
                </a:moveTo>
                <a:cubicBezTo>
                  <a:pt x="416514" y="564575"/>
                  <a:pt x="360102" y="620987"/>
                  <a:pt x="360102" y="690575"/>
                </a:cubicBezTo>
                <a:cubicBezTo>
                  <a:pt x="360102" y="760163"/>
                  <a:pt x="416514" y="816575"/>
                  <a:pt x="486102" y="816575"/>
                </a:cubicBezTo>
                <a:cubicBezTo>
                  <a:pt x="555690" y="816575"/>
                  <a:pt x="612102" y="760163"/>
                  <a:pt x="612102" y="690575"/>
                </a:cubicBezTo>
                <a:cubicBezTo>
                  <a:pt x="612102" y="620987"/>
                  <a:pt x="555690" y="564575"/>
                  <a:pt x="486102" y="564575"/>
                </a:cubicBezTo>
                <a:close/>
                <a:moveTo>
                  <a:pt x="112185" y="497271"/>
                </a:moveTo>
                <a:lnTo>
                  <a:pt x="2459332" y="0"/>
                </a:lnTo>
                <a:lnTo>
                  <a:pt x="2459332" y="3759203"/>
                </a:lnTo>
                <a:lnTo>
                  <a:pt x="0" y="3901672"/>
                </a:lnTo>
                <a:lnTo>
                  <a:pt x="112185" y="497271"/>
                </a:lnTo>
                <a:close/>
              </a:path>
            </a:pathLst>
          </a:custGeom>
          <a:solidFill>
            <a:srgbClr val="5E5642">
              <a:alpha val="89804"/>
            </a:srgbClr>
          </a:solidFill>
          <a:ln>
            <a:noFill/>
          </a:ln>
          <a:effectLst>
            <a:outerShdw blurRad="50800" dist="50800" dir="5400000" sx="101000" sy="101000" algn="ctr" rotWithShape="0">
              <a:prstClr val="black">
                <a:alpha val="4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E LITTLE Freeform: Shape 21">
            <a:extLst>
              <a:ext uri="{FF2B5EF4-FFF2-40B4-BE49-F238E27FC236}">
                <a16:creationId xmlns:a16="http://schemas.microsoft.com/office/drawing/2014/main" id="{271B8EE3-B432-4FEF-9C8A-6DB5C8C74819}"/>
              </a:ext>
            </a:extLst>
          </p:cNvPr>
          <p:cNvSpPr>
            <a:spLocks noChangeAspect="1"/>
          </p:cNvSpPr>
          <p:nvPr/>
        </p:nvSpPr>
        <p:spPr>
          <a:xfrm>
            <a:off x="799700" y="464737"/>
            <a:ext cx="754601" cy="1322020"/>
          </a:xfrm>
          <a:custGeom>
            <a:avLst/>
            <a:gdLst>
              <a:gd name="connsiteX0" fmla="*/ 392300 w 2416629"/>
              <a:gd name="connsiteY0" fmla="*/ 2811964 h 3107093"/>
              <a:gd name="connsiteX1" fmla="*/ 266336 w 2416629"/>
              <a:gd name="connsiteY1" fmla="*/ 2937928 h 3107093"/>
              <a:gd name="connsiteX2" fmla="*/ 392300 w 2416629"/>
              <a:gd name="connsiteY2" fmla="*/ 3063892 h 3107093"/>
              <a:gd name="connsiteX3" fmla="*/ 518264 w 2416629"/>
              <a:gd name="connsiteY3" fmla="*/ 2937928 h 3107093"/>
              <a:gd name="connsiteX4" fmla="*/ 392300 w 2416629"/>
              <a:gd name="connsiteY4" fmla="*/ 2811964 h 3107093"/>
              <a:gd name="connsiteX5" fmla="*/ 1934546 w 2416629"/>
              <a:gd name="connsiteY5" fmla="*/ 2223796 h 3107093"/>
              <a:gd name="connsiteX6" fmla="*/ 1808582 w 2416629"/>
              <a:gd name="connsiteY6" fmla="*/ 2349760 h 3107093"/>
              <a:gd name="connsiteX7" fmla="*/ 1934546 w 2416629"/>
              <a:gd name="connsiteY7" fmla="*/ 2475724 h 3107093"/>
              <a:gd name="connsiteX8" fmla="*/ 2060510 w 2416629"/>
              <a:gd name="connsiteY8" fmla="*/ 2349760 h 3107093"/>
              <a:gd name="connsiteX9" fmla="*/ 1934546 w 2416629"/>
              <a:gd name="connsiteY9" fmla="*/ 2223796 h 3107093"/>
              <a:gd name="connsiteX10" fmla="*/ 1083659 w 2416629"/>
              <a:gd name="connsiteY10" fmla="*/ 2223796 h 3107093"/>
              <a:gd name="connsiteX11" fmla="*/ 957695 w 2416629"/>
              <a:gd name="connsiteY11" fmla="*/ 2349760 h 3107093"/>
              <a:gd name="connsiteX12" fmla="*/ 1083659 w 2416629"/>
              <a:gd name="connsiteY12" fmla="*/ 2475724 h 3107093"/>
              <a:gd name="connsiteX13" fmla="*/ 1209623 w 2416629"/>
              <a:gd name="connsiteY13" fmla="*/ 2349760 h 3107093"/>
              <a:gd name="connsiteX14" fmla="*/ 1083659 w 2416629"/>
              <a:gd name="connsiteY14" fmla="*/ 2223796 h 3107093"/>
              <a:gd name="connsiteX15" fmla="*/ 197384 w 2416629"/>
              <a:gd name="connsiteY15" fmla="*/ 1919922 h 3107093"/>
              <a:gd name="connsiteX16" fmla="*/ 71420 w 2416629"/>
              <a:gd name="connsiteY16" fmla="*/ 2045886 h 3107093"/>
              <a:gd name="connsiteX17" fmla="*/ 197384 w 2416629"/>
              <a:gd name="connsiteY17" fmla="*/ 2171850 h 3107093"/>
              <a:gd name="connsiteX18" fmla="*/ 323348 w 2416629"/>
              <a:gd name="connsiteY18" fmla="*/ 2045886 h 3107093"/>
              <a:gd name="connsiteX19" fmla="*/ 197384 w 2416629"/>
              <a:gd name="connsiteY19" fmla="*/ 1919922 h 3107093"/>
              <a:gd name="connsiteX20" fmla="*/ 1333069 w 2416629"/>
              <a:gd name="connsiteY20" fmla="*/ 1592427 h 3107093"/>
              <a:gd name="connsiteX21" fmla="*/ 1207105 w 2416629"/>
              <a:gd name="connsiteY21" fmla="*/ 1718391 h 3107093"/>
              <a:gd name="connsiteX22" fmla="*/ 1333069 w 2416629"/>
              <a:gd name="connsiteY22" fmla="*/ 1844355 h 3107093"/>
              <a:gd name="connsiteX23" fmla="*/ 1459033 w 2416629"/>
              <a:gd name="connsiteY23" fmla="*/ 1718391 h 3107093"/>
              <a:gd name="connsiteX24" fmla="*/ 1333069 w 2416629"/>
              <a:gd name="connsiteY24" fmla="*/ 1592427 h 3107093"/>
              <a:gd name="connsiteX25" fmla="*/ 594139 w 2416629"/>
              <a:gd name="connsiteY25" fmla="*/ 1314026 h 3107093"/>
              <a:gd name="connsiteX26" fmla="*/ 468175 w 2416629"/>
              <a:gd name="connsiteY26" fmla="*/ 1439990 h 3107093"/>
              <a:gd name="connsiteX27" fmla="*/ 594139 w 2416629"/>
              <a:gd name="connsiteY27" fmla="*/ 1565954 h 3107093"/>
              <a:gd name="connsiteX28" fmla="*/ 720103 w 2416629"/>
              <a:gd name="connsiteY28" fmla="*/ 1439990 h 3107093"/>
              <a:gd name="connsiteX29" fmla="*/ 594139 w 2416629"/>
              <a:gd name="connsiteY29" fmla="*/ 1314026 h 3107093"/>
              <a:gd name="connsiteX30" fmla="*/ 2060510 w 2416629"/>
              <a:gd name="connsiteY30" fmla="*/ 992161 h 3107093"/>
              <a:gd name="connsiteX31" fmla="*/ 1934546 w 2416629"/>
              <a:gd name="connsiteY31" fmla="*/ 1118125 h 3107093"/>
              <a:gd name="connsiteX32" fmla="*/ 2060510 w 2416629"/>
              <a:gd name="connsiteY32" fmla="*/ 1244089 h 3107093"/>
              <a:gd name="connsiteX33" fmla="*/ 2186474 w 2416629"/>
              <a:gd name="connsiteY33" fmla="*/ 1118125 h 3107093"/>
              <a:gd name="connsiteX34" fmla="*/ 2060510 w 2416629"/>
              <a:gd name="connsiteY34" fmla="*/ 992161 h 3107093"/>
              <a:gd name="connsiteX35" fmla="*/ 1657626 w 2416629"/>
              <a:gd name="connsiteY35" fmla="*/ 713797 h 3107093"/>
              <a:gd name="connsiteX36" fmla="*/ 1531662 w 2416629"/>
              <a:gd name="connsiteY36" fmla="*/ 839761 h 3107093"/>
              <a:gd name="connsiteX37" fmla="*/ 1657626 w 2416629"/>
              <a:gd name="connsiteY37" fmla="*/ 965725 h 3107093"/>
              <a:gd name="connsiteX38" fmla="*/ 1783590 w 2416629"/>
              <a:gd name="connsiteY38" fmla="*/ 839761 h 3107093"/>
              <a:gd name="connsiteX39" fmla="*/ 1657626 w 2416629"/>
              <a:gd name="connsiteY39" fmla="*/ 713797 h 3107093"/>
              <a:gd name="connsiteX40" fmla="*/ 197384 w 2416629"/>
              <a:gd name="connsiteY40" fmla="*/ 713796 h 3107093"/>
              <a:gd name="connsiteX41" fmla="*/ 71420 w 2416629"/>
              <a:gd name="connsiteY41" fmla="*/ 839760 h 3107093"/>
              <a:gd name="connsiteX42" fmla="*/ 197384 w 2416629"/>
              <a:gd name="connsiteY42" fmla="*/ 965724 h 3107093"/>
              <a:gd name="connsiteX43" fmla="*/ 323348 w 2416629"/>
              <a:gd name="connsiteY43" fmla="*/ 839760 h 3107093"/>
              <a:gd name="connsiteX44" fmla="*/ 197384 w 2416629"/>
              <a:gd name="connsiteY44" fmla="*/ 713796 h 3107093"/>
              <a:gd name="connsiteX45" fmla="*/ 1001662 w 2416629"/>
              <a:gd name="connsiteY45" fmla="*/ 408997 h 3107093"/>
              <a:gd name="connsiteX46" fmla="*/ 875698 w 2416629"/>
              <a:gd name="connsiteY46" fmla="*/ 534961 h 3107093"/>
              <a:gd name="connsiteX47" fmla="*/ 1001662 w 2416629"/>
              <a:gd name="connsiteY47" fmla="*/ 660925 h 3107093"/>
              <a:gd name="connsiteX48" fmla="*/ 1127626 w 2416629"/>
              <a:gd name="connsiteY48" fmla="*/ 534961 h 3107093"/>
              <a:gd name="connsiteX49" fmla="*/ 1001662 w 2416629"/>
              <a:gd name="connsiteY49" fmla="*/ 408997 h 3107093"/>
              <a:gd name="connsiteX50" fmla="*/ 1505819 w 2416629"/>
              <a:gd name="connsiteY50" fmla="*/ 77762 h 3107093"/>
              <a:gd name="connsiteX51" fmla="*/ 1379855 w 2416629"/>
              <a:gd name="connsiteY51" fmla="*/ 203726 h 3107093"/>
              <a:gd name="connsiteX52" fmla="*/ 1505819 w 2416629"/>
              <a:gd name="connsiteY52" fmla="*/ 329690 h 3107093"/>
              <a:gd name="connsiteX53" fmla="*/ 1631783 w 2416629"/>
              <a:gd name="connsiteY53" fmla="*/ 203726 h 3107093"/>
              <a:gd name="connsiteX54" fmla="*/ 1505819 w 2416629"/>
              <a:gd name="connsiteY54" fmla="*/ 77762 h 3107093"/>
              <a:gd name="connsiteX55" fmla="*/ 0 w 2416629"/>
              <a:gd name="connsiteY55" fmla="*/ 0 h 3107093"/>
              <a:gd name="connsiteX56" fmla="*/ 2416629 w 2416629"/>
              <a:gd name="connsiteY56" fmla="*/ 0 h 3107093"/>
              <a:gd name="connsiteX57" fmla="*/ 2416629 w 2416629"/>
              <a:gd name="connsiteY57" fmla="*/ 3107093 h 3107093"/>
              <a:gd name="connsiteX58" fmla="*/ 0 w 2416629"/>
              <a:gd name="connsiteY58" fmla="*/ 3107093 h 3107093"/>
              <a:gd name="connsiteX0" fmla="*/ 392300 w 2453956"/>
              <a:gd name="connsiteY0" fmla="*/ 2811964 h 3107093"/>
              <a:gd name="connsiteX1" fmla="*/ 266336 w 2453956"/>
              <a:gd name="connsiteY1" fmla="*/ 2937928 h 3107093"/>
              <a:gd name="connsiteX2" fmla="*/ 392300 w 2453956"/>
              <a:gd name="connsiteY2" fmla="*/ 3063892 h 3107093"/>
              <a:gd name="connsiteX3" fmla="*/ 518264 w 2453956"/>
              <a:gd name="connsiteY3" fmla="*/ 2937928 h 3107093"/>
              <a:gd name="connsiteX4" fmla="*/ 392300 w 2453956"/>
              <a:gd name="connsiteY4" fmla="*/ 2811964 h 3107093"/>
              <a:gd name="connsiteX5" fmla="*/ 1934546 w 2453956"/>
              <a:gd name="connsiteY5" fmla="*/ 2223796 h 3107093"/>
              <a:gd name="connsiteX6" fmla="*/ 1808582 w 2453956"/>
              <a:gd name="connsiteY6" fmla="*/ 2349760 h 3107093"/>
              <a:gd name="connsiteX7" fmla="*/ 1934546 w 2453956"/>
              <a:gd name="connsiteY7" fmla="*/ 2475724 h 3107093"/>
              <a:gd name="connsiteX8" fmla="*/ 2060510 w 2453956"/>
              <a:gd name="connsiteY8" fmla="*/ 2349760 h 3107093"/>
              <a:gd name="connsiteX9" fmla="*/ 1934546 w 2453956"/>
              <a:gd name="connsiteY9" fmla="*/ 2223796 h 3107093"/>
              <a:gd name="connsiteX10" fmla="*/ 1083659 w 2453956"/>
              <a:gd name="connsiteY10" fmla="*/ 2223796 h 3107093"/>
              <a:gd name="connsiteX11" fmla="*/ 957695 w 2453956"/>
              <a:gd name="connsiteY11" fmla="*/ 2349760 h 3107093"/>
              <a:gd name="connsiteX12" fmla="*/ 1083659 w 2453956"/>
              <a:gd name="connsiteY12" fmla="*/ 2475724 h 3107093"/>
              <a:gd name="connsiteX13" fmla="*/ 1209623 w 2453956"/>
              <a:gd name="connsiteY13" fmla="*/ 2349760 h 3107093"/>
              <a:gd name="connsiteX14" fmla="*/ 1083659 w 2453956"/>
              <a:gd name="connsiteY14" fmla="*/ 2223796 h 3107093"/>
              <a:gd name="connsiteX15" fmla="*/ 197384 w 2453956"/>
              <a:gd name="connsiteY15" fmla="*/ 1919922 h 3107093"/>
              <a:gd name="connsiteX16" fmla="*/ 71420 w 2453956"/>
              <a:gd name="connsiteY16" fmla="*/ 2045886 h 3107093"/>
              <a:gd name="connsiteX17" fmla="*/ 197384 w 2453956"/>
              <a:gd name="connsiteY17" fmla="*/ 2171850 h 3107093"/>
              <a:gd name="connsiteX18" fmla="*/ 323348 w 2453956"/>
              <a:gd name="connsiteY18" fmla="*/ 2045886 h 3107093"/>
              <a:gd name="connsiteX19" fmla="*/ 197384 w 2453956"/>
              <a:gd name="connsiteY19" fmla="*/ 1919922 h 3107093"/>
              <a:gd name="connsiteX20" fmla="*/ 1333069 w 2453956"/>
              <a:gd name="connsiteY20" fmla="*/ 1592427 h 3107093"/>
              <a:gd name="connsiteX21" fmla="*/ 1207105 w 2453956"/>
              <a:gd name="connsiteY21" fmla="*/ 1718391 h 3107093"/>
              <a:gd name="connsiteX22" fmla="*/ 1333069 w 2453956"/>
              <a:gd name="connsiteY22" fmla="*/ 1844355 h 3107093"/>
              <a:gd name="connsiteX23" fmla="*/ 1459033 w 2453956"/>
              <a:gd name="connsiteY23" fmla="*/ 1718391 h 3107093"/>
              <a:gd name="connsiteX24" fmla="*/ 1333069 w 2453956"/>
              <a:gd name="connsiteY24" fmla="*/ 1592427 h 3107093"/>
              <a:gd name="connsiteX25" fmla="*/ 594139 w 2453956"/>
              <a:gd name="connsiteY25" fmla="*/ 1314026 h 3107093"/>
              <a:gd name="connsiteX26" fmla="*/ 468175 w 2453956"/>
              <a:gd name="connsiteY26" fmla="*/ 1439990 h 3107093"/>
              <a:gd name="connsiteX27" fmla="*/ 594139 w 2453956"/>
              <a:gd name="connsiteY27" fmla="*/ 1565954 h 3107093"/>
              <a:gd name="connsiteX28" fmla="*/ 720103 w 2453956"/>
              <a:gd name="connsiteY28" fmla="*/ 1439990 h 3107093"/>
              <a:gd name="connsiteX29" fmla="*/ 594139 w 2453956"/>
              <a:gd name="connsiteY29" fmla="*/ 1314026 h 3107093"/>
              <a:gd name="connsiteX30" fmla="*/ 2060510 w 2453956"/>
              <a:gd name="connsiteY30" fmla="*/ 992161 h 3107093"/>
              <a:gd name="connsiteX31" fmla="*/ 1934546 w 2453956"/>
              <a:gd name="connsiteY31" fmla="*/ 1118125 h 3107093"/>
              <a:gd name="connsiteX32" fmla="*/ 2060510 w 2453956"/>
              <a:gd name="connsiteY32" fmla="*/ 1244089 h 3107093"/>
              <a:gd name="connsiteX33" fmla="*/ 2186474 w 2453956"/>
              <a:gd name="connsiteY33" fmla="*/ 1118125 h 3107093"/>
              <a:gd name="connsiteX34" fmla="*/ 2060510 w 2453956"/>
              <a:gd name="connsiteY34" fmla="*/ 992161 h 3107093"/>
              <a:gd name="connsiteX35" fmla="*/ 1657626 w 2453956"/>
              <a:gd name="connsiteY35" fmla="*/ 713797 h 3107093"/>
              <a:gd name="connsiteX36" fmla="*/ 1531662 w 2453956"/>
              <a:gd name="connsiteY36" fmla="*/ 839761 h 3107093"/>
              <a:gd name="connsiteX37" fmla="*/ 1657626 w 2453956"/>
              <a:gd name="connsiteY37" fmla="*/ 965725 h 3107093"/>
              <a:gd name="connsiteX38" fmla="*/ 1783590 w 2453956"/>
              <a:gd name="connsiteY38" fmla="*/ 839761 h 3107093"/>
              <a:gd name="connsiteX39" fmla="*/ 1657626 w 2453956"/>
              <a:gd name="connsiteY39" fmla="*/ 713797 h 3107093"/>
              <a:gd name="connsiteX40" fmla="*/ 197384 w 2453956"/>
              <a:gd name="connsiteY40" fmla="*/ 713796 h 3107093"/>
              <a:gd name="connsiteX41" fmla="*/ 71420 w 2453956"/>
              <a:gd name="connsiteY41" fmla="*/ 839760 h 3107093"/>
              <a:gd name="connsiteX42" fmla="*/ 197384 w 2453956"/>
              <a:gd name="connsiteY42" fmla="*/ 965724 h 3107093"/>
              <a:gd name="connsiteX43" fmla="*/ 323348 w 2453956"/>
              <a:gd name="connsiteY43" fmla="*/ 839760 h 3107093"/>
              <a:gd name="connsiteX44" fmla="*/ 197384 w 2453956"/>
              <a:gd name="connsiteY44" fmla="*/ 713796 h 3107093"/>
              <a:gd name="connsiteX45" fmla="*/ 1001662 w 2453956"/>
              <a:gd name="connsiteY45" fmla="*/ 408997 h 3107093"/>
              <a:gd name="connsiteX46" fmla="*/ 875698 w 2453956"/>
              <a:gd name="connsiteY46" fmla="*/ 534961 h 3107093"/>
              <a:gd name="connsiteX47" fmla="*/ 1001662 w 2453956"/>
              <a:gd name="connsiteY47" fmla="*/ 660925 h 3107093"/>
              <a:gd name="connsiteX48" fmla="*/ 1127626 w 2453956"/>
              <a:gd name="connsiteY48" fmla="*/ 534961 h 3107093"/>
              <a:gd name="connsiteX49" fmla="*/ 1001662 w 2453956"/>
              <a:gd name="connsiteY49" fmla="*/ 408997 h 3107093"/>
              <a:gd name="connsiteX50" fmla="*/ 1505819 w 2453956"/>
              <a:gd name="connsiteY50" fmla="*/ 77762 h 3107093"/>
              <a:gd name="connsiteX51" fmla="*/ 1379855 w 2453956"/>
              <a:gd name="connsiteY51" fmla="*/ 203726 h 3107093"/>
              <a:gd name="connsiteX52" fmla="*/ 1505819 w 2453956"/>
              <a:gd name="connsiteY52" fmla="*/ 329690 h 3107093"/>
              <a:gd name="connsiteX53" fmla="*/ 1631783 w 2453956"/>
              <a:gd name="connsiteY53" fmla="*/ 203726 h 3107093"/>
              <a:gd name="connsiteX54" fmla="*/ 1505819 w 2453956"/>
              <a:gd name="connsiteY54" fmla="*/ 77762 h 3107093"/>
              <a:gd name="connsiteX55" fmla="*/ 0 w 2453956"/>
              <a:gd name="connsiteY55" fmla="*/ 0 h 3107093"/>
              <a:gd name="connsiteX56" fmla="*/ 2453956 w 2453956"/>
              <a:gd name="connsiteY56" fmla="*/ 74658 h 3107093"/>
              <a:gd name="connsiteX57" fmla="*/ 2416629 w 2453956"/>
              <a:gd name="connsiteY57" fmla="*/ 3107093 h 3107093"/>
              <a:gd name="connsiteX58" fmla="*/ 0 w 2453956"/>
              <a:gd name="connsiteY58" fmla="*/ 3107093 h 3107093"/>
              <a:gd name="connsiteX59" fmla="*/ 0 w 2453956"/>
              <a:gd name="connsiteY59" fmla="*/ 0 h 3107093"/>
              <a:gd name="connsiteX0" fmla="*/ 392300 w 2453956"/>
              <a:gd name="connsiteY0" fmla="*/ 2811964 h 3107093"/>
              <a:gd name="connsiteX1" fmla="*/ 266336 w 2453956"/>
              <a:gd name="connsiteY1" fmla="*/ 2937928 h 3107093"/>
              <a:gd name="connsiteX2" fmla="*/ 392300 w 2453956"/>
              <a:gd name="connsiteY2" fmla="*/ 3063892 h 3107093"/>
              <a:gd name="connsiteX3" fmla="*/ 518264 w 2453956"/>
              <a:gd name="connsiteY3" fmla="*/ 2937928 h 3107093"/>
              <a:gd name="connsiteX4" fmla="*/ 392300 w 2453956"/>
              <a:gd name="connsiteY4" fmla="*/ 2811964 h 3107093"/>
              <a:gd name="connsiteX5" fmla="*/ 1934546 w 2453956"/>
              <a:gd name="connsiteY5" fmla="*/ 2223796 h 3107093"/>
              <a:gd name="connsiteX6" fmla="*/ 1808582 w 2453956"/>
              <a:gd name="connsiteY6" fmla="*/ 2349760 h 3107093"/>
              <a:gd name="connsiteX7" fmla="*/ 1934546 w 2453956"/>
              <a:gd name="connsiteY7" fmla="*/ 2475724 h 3107093"/>
              <a:gd name="connsiteX8" fmla="*/ 2060510 w 2453956"/>
              <a:gd name="connsiteY8" fmla="*/ 2349760 h 3107093"/>
              <a:gd name="connsiteX9" fmla="*/ 1934546 w 2453956"/>
              <a:gd name="connsiteY9" fmla="*/ 2223796 h 3107093"/>
              <a:gd name="connsiteX10" fmla="*/ 1083659 w 2453956"/>
              <a:gd name="connsiteY10" fmla="*/ 2223796 h 3107093"/>
              <a:gd name="connsiteX11" fmla="*/ 957695 w 2453956"/>
              <a:gd name="connsiteY11" fmla="*/ 2349760 h 3107093"/>
              <a:gd name="connsiteX12" fmla="*/ 1083659 w 2453956"/>
              <a:gd name="connsiteY12" fmla="*/ 2475724 h 3107093"/>
              <a:gd name="connsiteX13" fmla="*/ 1209623 w 2453956"/>
              <a:gd name="connsiteY13" fmla="*/ 2349760 h 3107093"/>
              <a:gd name="connsiteX14" fmla="*/ 1083659 w 2453956"/>
              <a:gd name="connsiteY14" fmla="*/ 2223796 h 3107093"/>
              <a:gd name="connsiteX15" fmla="*/ 197384 w 2453956"/>
              <a:gd name="connsiteY15" fmla="*/ 1919922 h 3107093"/>
              <a:gd name="connsiteX16" fmla="*/ 71420 w 2453956"/>
              <a:gd name="connsiteY16" fmla="*/ 2045886 h 3107093"/>
              <a:gd name="connsiteX17" fmla="*/ 197384 w 2453956"/>
              <a:gd name="connsiteY17" fmla="*/ 2171850 h 3107093"/>
              <a:gd name="connsiteX18" fmla="*/ 323348 w 2453956"/>
              <a:gd name="connsiteY18" fmla="*/ 2045886 h 3107093"/>
              <a:gd name="connsiteX19" fmla="*/ 197384 w 2453956"/>
              <a:gd name="connsiteY19" fmla="*/ 1919922 h 3107093"/>
              <a:gd name="connsiteX20" fmla="*/ 1333069 w 2453956"/>
              <a:gd name="connsiteY20" fmla="*/ 1592427 h 3107093"/>
              <a:gd name="connsiteX21" fmla="*/ 1207105 w 2453956"/>
              <a:gd name="connsiteY21" fmla="*/ 1718391 h 3107093"/>
              <a:gd name="connsiteX22" fmla="*/ 1333069 w 2453956"/>
              <a:gd name="connsiteY22" fmla="*/ 1844355 h 3107093"/>
              <a:gd name="connsiteX23" fmla="*/ 1459033 w 2453956"/>
              <a:gd name="connsiteY23" fmla="*/ 1718391 h 3107093"/>
              <a:gd name="connsiteX24" fmla="*/ 1333069 w 2453956"/>
              <a:gd name="connsiteY24" fmla="*/ 1592427 h 3107093"/>
              <a:gd name="connsiteX25" fmla="*/ 594139 w 2453956"/>
              <a:gd name="connsiteY25" fmla="*/ 1314026 h 3107093"/>
              <a:gd name="connsiteX26" fmla="*/ 468175 w 2453956"/>
              <a:gd name="connsiteY26" fmla="*/ 1439990 h 3107093"/>
              <a:gd name="connsiteX27" fmla="*/ 594139 w 2453956"/>
              <a:gd name="connsiteY27" fmla="*/ 1565954 h 3107093"/>
              <a:gd name="connsiteX28" fmla="*/ 720103 w 2453956"/>
              <a:gd name="connsiteY28" fmla="*/ 1439990 h 3107093"/>
              <a:gd name="connsiteX29" fmla="*/ 594139 w 2453956"/>
              <a:gd name="connsiteY29" fmla="*/ 1314026 h 3107093"/>
              <a:gd name="connsiteX30" fmla="*/ 2060510 w 2453956"/>
              <a:gd name="connsiteY30" fmla="*/ 992161 h 3107093"/>
              <a:gd name="connsiteX31" fmla="*/ 1934546 w 2453956"/>
              <a:gd name="connsiteY31" fmla="*/ 1118125 h 3107093"/>
              <a:gd name="connsiteX32" fmla="*/ 2060510 w 2453956"/>
              <a:gd name="connsiteY32" fmla="*/ 1244089 h 3107093"/>
              <a:gd name="connsiteX33" fmla="*/ 2186474 w 2453956"/>
              <a:gd name="connsiteY33" fmla="*/ 1118125 h 3107093"/>
              <a:gd name="connsiteX34" fmla="*/ 2060510 w 2453956"/>
              <a:gd name="connsiteY34" fmla="*/ 992161 h 3107093"/>
              <a:gd name="connsiteX35" fmla="*/ 1657626 w 2453956"/>
              <a:gd name="connsiteY35" fmla="*/ 713797 h 3107093"/>
              <a:gd name="connsiteX36" fmla="*/ 1531662 w 2453956"/>
              <a:gd name="connsiteY36" fmla="*/ 839761 h 3107093"/>
              <a:gd name="connsiteX37" fmla="*/ 1657626 w 2453956"/>
              <a:gd name="connsiteY37" fmla="*/ 965725 h 3107093"/>
              <a:gd name="connsiteX38" fmla="*/ 1783590 w 2453956"/>
              <a:gd name="connsiteY38" fmla="*/ 839761 h 3107093"/>
              <a:gd name="connsiteX39" fmla="*/ 1657626 w 2453956"/>
              <a:gd name="connsiteY39" fmla="*/ 713797 h 3107093"/>
              <a:gd name="connsiteX40" fmla="*/ 197384 w 2453956"/>
              <a:gd name="connsiteY40" fmla="*/ 713796 h 3107093"/>
              <a:gd name="connsiteX41" fmla="*/ 71420 w 2453956"/>
              <a:gd name="connsiteY41" fmla="*/ 839760 h 3107093"/>
              <a:gd name="connsiteX42" fmla="*/ 197384 w 2453956"/>
              <a:gd name="connsiteY42" fmla="*/ 965724 h 3107093"/>
              <a:gd name="connsiteX43" fmla="*/ 323348 w 2453956"/>
              <a:gd name="connsiteY43" fmla="*/ 839760 h 3107093"/>
              <a:gd name="connsiteX44" fmla="*/ 197384 w 2453956"/>
              <a:gd name="connsiteY44" fmla="*/ 713796 h 3107093"/>
              <a:gd name="connsiteX45" fmla="*/ 1001662 w 2453956"/>
              <a:gd name="connsiteY45" fmla="*/ 408997 h 3107093"/>
              <a:gd name="connsiteX46" fmla="*/ 875698 w 2453956"/>
              <a:gd name="connsiteY46" fmla="*/ 534961 h 3107093"/>
              <a:gd name="connsiteX47" fmla="*/ 1001662 w 2453956"/>
              <a:gd name="connsiteY47" fmla="*/ 660925 h 3107093"/>
              <a:gd name="connsiteX48" fmla="*/ 1127626 w 2453956"/>
              <a:gd name="connsiteY48" fmla="*/ 534961 h 3107093"/>
              <a:gd name="connsiteX49" fmla="*/ 1001662 w 2453956"/>
              <a:gd name="connsiteY49" fmla="*/ 408997 h 3107093"/>
              <a:gd name="connsiteX50" fmla="*/ 1505819 w 2453956"/>
              <a:gd name="connsiteY50" fmla="*/ 77762 h 3107093"/>
              <a:gd name="connsiteX51" fmla="*/ 1379855 w 2453956"/>
              <a:gd name="connsiteY51" fmla="*/ 203726 h 3107093"/>
              <a:gd name="connsiteX52" fmla="*/ 1505819 w 2453956"/>
              <a:gd name="connsiteY52" fmla="*/ 329690 h 3107093"/>
              <a:gd name="connsiteX53" fmla="*/ 1631783 w 2453956"/>
              <a:gd name="connsiteY53" fmla="*/ 203726 h 3107093"/>
              <a:gd name="connsiteX54" fmla="*/ 1505819 w 2453956"/>
              <a:gd name="connsiteY54" fmla="*/ 77762 h 3107093"/>
              <a:gd name="connsiteX55" fmla="*/ 0 w 2453956"/>
              <a:gd name="connsiteY55" fmla="*/ 0 h 3107093"/>
              <a:gd name="connsiteX56" fmla="*/ 2453956 w 2453956"/>
              <a:gd name="connsiteY56" fmla="*/ 74658 h 3107093"/>
              <a:gd name="connsiteX57" fmla="*/ 2416629 w 2453956"/>
              <a:gd name="connsiteY57" fmla="*/ 3032431 h 3107093"/>
              <a:gd name="connsiteX58" fmla="*/ 0 w 2453956"/>
              <a:gd name="connsiteY58" fmla="*/ 3107093 h 3107093"/>
              <a:gd name="connsiteX59" fmla="*/ 0 w 2453956"/>
              <a:gd name="connsiteY59" fmla="*/ 0 h 3107093"/>
              <a:gd name="connsiteX0" fmla="*/ 392300 w 2416629"/>
              <a:gd name="connsiteY0" fmla="*/ 2811964 h 3107093"/>
              <a:gd name="connsiteX1" fmla="*/ 266336 w 2416629"/>
              <a:gd name="connsiteY1" fmla="*/ 2937928 h 3107093"/>
              <a:gd name="connsiteX2" fmla="*/ 392300 w 2416629"/>
              <a:gd name="connsiteY2" fmla="*/ 3063892 h 3107093"/>
              <a:gd name="connsiteX3" fmla="*/ 518264 w 2416629"/>
              <a:gd name="connsiteY3" fmla="*/ 2937928 h 3107093"/>
              <a:gd name="connsiteX4" fmla="*/ 392300 w 2416629"/>
              <a:gd name="connsiteY4" fmla="*/ 2811964 h 3107093"/>
              <a:gd name="connsiteX5" fmla="*/ 1934546 w 2416629"/>
              <a:gd name="connsiteY5" fmla="*/ 2223796 h 3107093"/>
              <a:gd name="connsiteX6" fmla="*/ 1808582 w 2416629"/>
              <a:gd name="connsiteY6" fmla="*/ 2349760 h 3107093"/>
              <a:gd name="connsiteX7" fmla="*/ 1934546 w 2416629"/>
              <a:gd name="connsiteY7" fmla="*/ 2475724 h 3107093"/>
              <a:gd name="connsiteX8" fmla="*/ 2060510 w 2416629"/>
              <a:gd name="connsiteY8" fmla="*/ 2349760 h 3107093"/>
              <a:gd name="connsiteX9" fmla="*/ 1934546 w 2416629"/>
              <a:gd name="connsiteY9" fmla="*/ 2223796 h 3107093"/>
              <a:gd name="connsiteX10" fmla="*/ 1083659 w 2416629"/>
              <a:gd name="connsiteY10" fmla="*/ 2223796 h 3107093"/>
              <a:gd name="connsiteX11" fmla="*/ 957695 w 2416629"/>
              <a:gd name="connsiteY11" fmla="*/ 2349760 h 3107093"/>
              <a:gd name="connsiteX12" fmla="*/ 1083659 w 2416629"/>
              <a:gd name="connsiteY12" fmla="*/ 2475724 h 3107093"/>
              <a:gd name="connsiteX13" fmla="*/ 1209623 w 2416629"/>
              <a:gd name="connsiteY13" fmla="*/ 2349760 h 3107093"/>
              <a:gd name="connsiteX14" fmla="*/ 1083659 w 2416629"/>
              <a:gd name="connsiteY14" fmla="*/ 2223796 h 3107093"/>
              <a:gd name="connsiteX15" fmla="*/ 197384 w 2416629"/>
              <a:gd name="connsiteY15" fmla="*/ 1919922 h 3107093"/>
              <a:gd name="connsiteX16" fmla="*/ 71420 w 2416629"/>
              <a:gd name="connsiteY16" fmla="*/ 2045886 h 3107093"/>
              <a:gd name="connsiteX17" fmla="*/ 197384 w 2416629"/>
              <a:gd name="connsiteY17" fmla="*/ 2171850 h 3107093"/>
              <a:gd name="connsiteX18" fmla="*/ 323348 w 2416629"/>
              <a:gd name="connsiteY18" fmla="*/ 2045886 h 3107093"/>
              <a:gd name="connsiteX19" fmla="*/ 197384 w 2416629"/>
              <a:gd name="connsiteY19" fmla="*/ 1919922 h 3107093"/>
              <a:gd name="connsiteX20" fmla="*/ 1333069 w 2416629"/>
              <a:gd name="connsiteY20" fmla="*/ 1592427 h 3107093"/>
              <a:gd name="connsiteX21" fmla="*/ 1207105 w 2416629"/>
              <a:gd name="connsiteY21" fmla="*/ 1718391 h 3107093"/>
              <a:gd name="connsiteX22" fmla="*/ 1333069 w 2416629"/>
              <a:gd name="connsiteY22" fmla="*/ 1844355 h 3107093"/>
              <a:gd name="connsiteX23" fmla="*/ 1459033 w 2416629"/>
              <a:gd name="connsiteY23" fmla="*/ 1718391 h 3107093"/>
              <a:gd name="connsiteX24" fmla="*/ 1333069 w 2416629"/>
              <a:gd name="connsiteY24" fmla="*/ 1592427 h 3107093"/>
              <a:gd name="connsiteX25" fmla="*/ 594139 w 2416629"/>
              <a:gd name="connsiteY25" fmla="*/ 1314026 h 3107093"/>
              <a:gd name="connsiteX26" fmla="*/ 468175 w 2416629"/>
              <a:gd name="connsiteY26" fmla="*/ 1439990 h 3107093"/>
              <a:gd name="connsiteX27" fmla="*/ 594139 w 2416629"/>
              <a:gd name="connsiteY27" fmla="*/ 1565954 h 3107093"/>
              <a:gd name="connsiteX28" fmla="*/ 720103 w 2416629"/>
              <a:gd name="connsiteY28" fmla="*/ 1439990 h 3107093"/>
              <a:gd name="connsiteX29" fmla="*/ 594139 w 2416629"/>
              <a:gd name="connsiteY29" fmla="*/ 1314026 h 3107093"/>
              <a:gd name="connsiteX30" fmla="*/ 2060510 w 2416629"/>
              <a:gd name="connsiteY30" fmla="*/ 992161 h 3107093"/>
              <a:gd name="connsiteX31" fmla="*/ 1934546 w 2416629"/>
              <a:gd name="connsiteY31" fmla="*/ 1118125 h 3107093"/>
              <a:gd name="connsiteX32" fmla="*/ 2060510 w 2416629"/>
              <a:gd name="connsiteY32" fmla="*/ 1244089 h 3107093"/>
              <a:gd name="connsiteX33" fmla="*/ 2186474 w 2416629"/>
              <a:gd name="connsiteY33" fmla="*/ 1118125 h 3107093"/>
              <a:gd name="connsiteX34" fmla="*/ 2060510 w 2416629"/>
              <a:gd name="connsiteY34" fmla="*/ 992161 h 3107093"/>
              <a:gd name="connsiteX35" fmla="*/ 1657626 w 2416629"/>
              <a:gd name="connsiteY35" fmla="*/ 713797 h 3107093"/>
              <a:gd name="connsiteX36" fmla="*/ 1531662 w 2416629"/>
              <a:gd name="connsiteY36" fmla="*/ 839761 h 3107093"/>
              <a:gd name="connsiteX37" fmla="*/ 1657626 w 2416629"/>
              <a:gd name="connsiteY37" fmla="*/ 965725 h 3107093"/>
              <a:gd name="connsiteX38" fmla="*/ 1783590 w 2416629"/>
              <a:gd name="connsiteY38" fmla="*/ 839761 h 3107093"/>
              <a:gd name="connsiteX39" fmla="*/ 1657626 w 2416629"/>
              <a:gd name="connsiteY39" fmla="*/ 713797 h 3107093"/>
              <a:gd name="connsiteX40" fmla="*/ 197384 w 2416629"/>
              <a:gd name="connsiteY40" fmla="*/ 713796 h 3107093"/>
              <a:gd name="connsiteX41" fmla="*/ 71420 w 2416629"/>
              <a:gd name="connsiteY41" fmla="*/ 839760 h 3107093"/>
              <a:gd name="connsiteX42" fmla="*/ 197384 w 2416629"/>
              <a:gd name="connsiteY42" fmla="*/ 965724 h 3107093"/>
              <a:gd name="connsiteX43" fmla="*/ 323348 w 2416629"/>
              <a:gd name="connsiteY43" fmla="*/ 839760 h 3107093"/>
              <a:gd name="connsiteX44" fmla="*/ 197384 w 2416629"/>
              <a:gd name="connsiteY44" fmla="*/ 713796 h 3107093"/>
              <a:gd name="connsiteX45" fmla="*/ 1001662 w 2416629"/>
              <a:gd name="connsiteY45" fmla="*/ 408997 h 3107093"/>
              <a:gd name="connsiteX46" fmla="*/ 875698 w 2416629"/>
              <a:gd name="connsiteY46" fmla="*/ 534961 h 3107093"/>
              <a:gd name="connsiteX47" fmla="*/ 1001662 w 2416629"/>
              <a:gd name="connsiteY47" fmla="*/ 660925 h 3107093"/>
              <a:gd name="connsiteX48" fmla="*/ 1127626 w 2416629"/>
              <a:gd name="connsiteY48" fmla="*/ 534961 h 3107093"/>
              <a:gd name="connsiteX49" fmla="*/ 1001662 w 2416629"/>
              <a:gd name="connsiteY49" fmla="*/ 408997 h 3107093"/>
              <a:gd name="connsiteX50" fmla="*/ 1505819 w 2416629"/>
              <a:gd name="connsiteY50" fmla="*/ 77762 h 3107093"/>
              <a:gd name="connsiteX51" fmla="*/ 1379855 w 2416629"/>
              <a:gd name="connsiteY51" fmla="*/ 203726 h 3107093"/>
              <a:gd name="connsiteX52" fmla="*/ 1505819 w 2416629"/>
              <a:gd name="connsiteY52" fmla="*/ 329690 h 3107093"/>
              <a:gd name="connsiteX53" fmla="*/ 1631783 w 2416629"/>
              <a:gd name="connsiteY53" fmla="*/ 203726 h 3107093"/>
              <a:gd name="connsiteX54" fmla="*/ 1505819 w 2416629"/>
              <a:gd name="connsiteY54" fmla="*/ 77762 h 3107093"/>
              <a:gd name="connsiteX55" fmla="*/ 0 w 2416629"/>
              <a:gd name="connsiteY55" fmla="*/ 0 h 3107093"/>
              <a:gd name="connsiteX56" fmla="*/ 2415449 w 2416629"/>
              <a:gd name="connsiteY56" fmla="*/ 344215 h 3107093"/>
              <a:gd name="connsiteX57" fmla="*/ 2416629 w 2416629"/>
              <a:gd name="connsiteY57" fmla="*/ 3032431 h 3107093"/>
              <a:gd name="connsiteX58" fmla="*/ 0 w 2416629"/>
              <a:gd name="connsiteY58" fmla="*/ 3107093 h 3107093"/>
              <a:gd name="connsiteX59" fmla="*/ 0 w 2416629"/>
              <a:gd name="connsiteY59" fmla="*/ 0 h 3107093"/>
              <a:gd name="connsiteX0" fmla="*/ 392300 w 2415453"/>
              <a:gd name="connsiteY0" fmla="*/ 2811964 h 3301989"/>
              <a:gd name="connsiteX1" fmla="*/ 266336 w 2415453"/>
              <a:gd name="connsiteY1" fmla="*/ 2937928 h 3301989"/>
              <a:gd name="connsiteX2" fmla="*/ 392300 w 2415453"/>
              <a:gd name="connsiteY2" fmla="*/ 3063892 h 3301989"/>
              <a:gd name="connsiteX3" fmla="*/ 518264 w 2415453"/>
              <a:gd name="connsiteY3" fmla="*/ 2937928 h 3301989"/>
              <a:gd name="connsiteX4" fmla="*/ 392300 w 2415453"/>
              <a:gd name="connsiteY4" fmla="*/ 2811964 h 3301989"/>
              <a:gd name="connsiteX5" fmla="*/ 1934546 w 2415453"/>
              <a:gd name="connsiteY5" fmla="*/ 2223796 h 3301989"/>
              <a:gd name="connsiteX6" fmla="*/ 1808582 w 2415453"/>
              <a:gd name="connsiteY6" fmla="*/ 2349760 h 3301989"/>
              <a:gd name="connsiteX7" fmla="*/ 1934546 w 2415453"/>
              <a:gd name="connsiteY7" fmla="*/ 2475724 h 3301989"/>
              <a:gd name="connsiteX8" fmla="*/ 2060510 w 2415453"/>
              <a:gd name="connsiteY8" fmla="*/ 2349760 h 3301989"/>
              <a:gd name="connsiteX9" fmla="*/ 1934546 w 2415453"/>
              <a:gd name="connsiteY9" fmla="*/ 2223796 h 3301989"/>
              <a:gd name="connsiteX10" fmla="*/ 1083659 w 2415453"/>
              <a:gd name="connsiteY10" fmla="*/ 2223796 h 3301989"/>
              <a:gd name="connsiteX11" fmla="*/ 957695 w 2415453"/>
              <a:gd name="connsiteY11" fmla="*/ 2349760 h 3301989"/>
              <a:gd name="connsiteX12" fmla="*/ 1083659 w 2415453"/>
              <a:gd name="connsiteY12" fmla="*/ 2475724 h 3301989"/>
              <a:gd name="connsiteX13" fmla="*/ 1209623 w 2415453"/>
              <a:gd name="connsiteY13" fmla="*/ 2349760 h 3301989"/>
              <a:gd name="connsiteX14" fmla="*/ 1083659 w 2415453"/>
              <a:gd name="connsiteY14" fmla="*/ 2223796 h 3301989"/>
              <a:gd name="connsiteX15" fmla="*/ 197384 w 2415453"/>
              <a:gd name="connsiteY15" fmla="*/ 1919922 h 3301989"/>
              <a:gd name="connsiteX16" fmla="*/ 71420 w 2415453"/>
              <a:gd name="connsiteY16" fmla="*/ 2045886 h 3301989"/>
              <a:gd name="connsiteX17" fmla="*/ 197384 w 2415453"/>
              <a:gd name="connsiteY17" fmla="*/ 2171850 h 3301989"/>
              <a:gd name="connsiteX18" fmla="*/ 323348 w 2415453"/>
              <a:gd name="connsiteY18" fmla="*/ 2045886 h 3301989"/>
              <a:gd name="connsiteX19" fmla="*/ 197384 w 2415453"/>
              <a:gd name="connsiteY19" fmla="*/ 1919922 h 3301989"/>
              <a:gd name="connsiteX20" fmla="*/ 1333069 w 2415453"/>
              <a:gd name="connsiteY20" fmla="*/ 1592427 h 3301989"/>
              <a:gd name="connsiteX21" fmla="*/ 1207105 w 2415453"/>
              <a:gd name="connsiteY21" fmla="*/ 1718391 h 3301989"/>
              <a:gd name="connsiteX22" fmla="*/ 1333069 w 2415453"/>
              <a:gd name="connsiteY22" fmla="*/ 1844355 h 3301989"/>
              <a:gd name="connsiteX23" fmla="*/ 1459033 w 2415453"/>
              <a:gd name="connsiteY23" fmla="*/ 1718391 h 3301989"/>
              <a:gd name="connsiteX24" fmla="*/ 1333069 w 2415453"/>
              <a:gd name="connsiteY24" fmla="*/ 1592427 h 3301989"/>
              <a:gd name="connsiteX25" fmla="*/ 594139 w 2415453"/>
              <a:gd name="connsiteY25" fmla="*/ 1314026 h 3301989"/>
              <a:gd name="connsiteX26" fmla="*/ 468175 w 2415453"/>
              <a:gd name="connsiteY26" fmla="*/ 1439990 h 3301989"/>
              <a:gd name="connsiteX27" fmla="*/ 594139 w 2415453"/>
              <a:gd name="connsiteY27" fmla="*/ 1565954 h 3301989"/>
              <a:gd name="connsiteX28" fmla="*/ 720103 w 2415453"/>
              <a:gd name="connsiteY28" fmla="*/ 1439990 h 3301989"/>
              <a:gd name="connsiteX29" fmla="*/ 594139 w 2415453"/>
              <a:gd name="connsiteY29" fmla="*/ 1314026 h 3301989"/>
              <a:gd name="connsiteX30" fmla="*/ 2060510 w 2415453"/>
              <a:gd name="connsiteY30" fmla="*/ 992161 h 3301989"/>
              <a:gd name="connsiteX31" fmla="*/ 1934546 w 2415453"/>
              <a:gd name="connsiteY31" fmla="*/ 1118125 h 3301989"/>
              <a:gd name="connsiteX32" fmla="*/ 2060510 w 2415453"/>
              <a:gd name="connsiteY32" fmla="*/ 1244089 h 3301989"/>
              <a:gd name="connsiteX33" fmla="*/ 2186474 w 2415453"/>
              <a:gd name="connsiteY33" fmla="*/ 1118125 h 3301989"/>
              <a:gd name="connsiteX34" fmla="*/ 2060510 w 2415453"/>
              <a:gd name="connsiteY34" fmla="*/ 992161 h 3301989"/>
              <a:gd name="connsiteX35" fmla="*/ 1657626 w 2415453"/>
              <a:gd name="connsiteY35" fmla="*/ 713797 h 3301989"/>
              <a:gd name="connsiteX36" fmla="*/ 1531662 w 2415453"/>
              <a:gd name="connsiteY36" fmla="*/ 839761 h 3301989"/>
              <a:gd name="connsiteX37" fmla="*/ 1657626 w 2415453"/>
              <a:gd name="connsiteY37" fmla="*/ 965725 h 3301989"/>
              <a:gd name="connsiteX38" fmla="*/ 1783590 w 2415453"/>
              <a:gd name="connsiteY38" fmla="*/ 839761 h 3301989"/>
              <a:gd name="connsiteX39" fmla="*/ 1657626 w 2415453"/>
              <a:gd name="connsiteY39" fmla="*/ 713797 h 3301989"/>
              <a:gd name="connsiteX40" fmla="*/ 197384 w 2415453"/>
              <a:gd name="connsiteY40" fmla="*/ 713796 h 3301989"/>
              <a:gd name="connsiteX41" fmla="*/ 71420 w 2415453"/>
              <a:gd name="connsiteY41" fmla="*/ 839760 h 3301989"/>
              <a:gd name="connsiteX42" fmla="*/ 197384 w 2415453"/>
              <a:gd name="connsiteY42" fmla="*/ 965724 h 3301989"/>
              <a:gd name="connsiteX43" fmla="*/ 323348 w 2415453"/>
              <a:gd name="connsiteY43" fmla="*/ 839760 h 3301989"/>
              <a:gd name="connsiteX44" fmla="*/ 197384 w 2415453"/>
              <a:gd name="connsiteY44" fmla="*/ 713796 h 3301989"/>
              <a:gd name="connsiteX45" fmla="*/ 1001662 w 2415453"/>
              <a:gd name="connsiteY45" fmla="*/ 408997 h 3301989"/>
              <a:gd name="connsiteX46" fmla="*/ 875698 w 2415453"/>
              <a:gd name="connsiteY46" fmla="*/ 534961 h 3301989"/>
              <a:gd name="connsiteX47" fmla="*/ 1001662 w 2415453"/>
              <a:gd name="connsiteY47" fmla="*/ 660925 h 3301989"/>
              <a:gd name="connsiteX48" fmla="*/ 1127626 w 2415453"/>
              <a:gd name="connsiteY48" fmla="*/ 534961 h 3301989"/>
              <a:gd name="connsiteX49" fmla="*/ 1001662 w 2415453"/>
              <a:gd name="connsiteY49" fmla="*/ 408997 h 3301989"/>
              <a:gd name="connsiteX50" fmla="*/ 1505819 w 2415453"/>
              <a:gd name="connsiteY50" fmla="*/ 77762 h 3301989"/>
              <a:gd name="connsiteX51" fmla="*/ 1379855 w 2415453"/>
              <a:gd name="connsiteY51" fmla="*/ 203726 h 3301989"/>
              <a:gd name="connsiteX52" fmla="*/ 1505819 w 2415453"/>
              <a:gd name="connsiteY52" fmla="*/ 329690 h 3301989"/>
              <a:gd name="connsiteX53" fmla="*/ 1631783 w 2415453"/>
              <a:gd name="connsiteY53" fmla="*/ 203726 h 3301989"/>
              <a:gd name="connsiteX54" fmla="*/ 1505819 w 2415453"/>
              <a:gd name="connsiteY54" fmla="*/ 77762 h 3301989"/>
              <a:gd name="connsiteX55" fmla="*/ 0 w 2415453"/>
              <a:gd name="connsiteY55" fmla="*/ 0 h 3301989"/>
              <a:gd name="connsiteX56" fmla="*/ 2415449 w 2415453"/>
              <a:gd name="connsiteY56" fmla="*/ 344215 h 3301989"/>
              <a:gd name="connsiteX57" fmla="*/ 2378122 w 2415453"/>
              <a:gd name="connsiteY57" fmla="*/ 3301989 h 3301989"/>
              <a:gd name="connsiteX58" fmla="*/ 0 w 2415453"/>
              <a:gd name="connsiteY58" fmla="*/ 3107093 h 3301989"/>
              <a:gd name="connsiteX59" fmla="*/ 0 w 2415453"/>
              <a:gd name="connsiteY59" fmla="*/ 0 h 3301989"/>
              <a:gd name="connsiteX0" fmla="*/ 392300 w 2379709"/>
              <a:gd name="connsiteY0" fmla="*/ 2811964 h 3301989"/>
              <a:gd name="connsiteX1" fmla="*/ 266336 w 2379709"/>
              <a:gd name="connsiteY1" fmla="*/ 2937928 h 3301989"/>
              <a:gd name="connsiteX2" fmla="*/ 392300 w 2379709"/>
              <a:gd name="connsiteY2" fmla="*/ 3063892 h 3301989"/>
              <a:gd name="connsiteX3" fmla="*/ 518264 w 2379709"/>
              <a:gd name="connsiteY3" fmla="*/ 2937928 h 3301989"/>
              <a:gd name="connsiteX4" fmla="*/ 392300 w 2379709"/>
              <a:gd name="connsiteY4" fmla="*/ 2811964 h 3301989"/>
              <a:gd name="connsiteX5" fmla="*/ 1934546 w 2379709"/>
              <a:gd name="connsiteY5" fmla="*/ 2223796 h 3301989"/>
              <a:gd name="connsiteX6" fmla="*/ 1808582 w 2379709"/>
              <a:gd name="connsiteY6" fmla="*/ 2349760 h 3301989"/>
              <a:gd name="connsiteX7" fmla="*/ 1934546 w 2379709"/>
              <a:gd name="connsiteY7" fmla="*/ 2475724 h 3301989"/>
              <a:gd name="connsiteX8" fmla="*/ 2060510 w 2379709"/>
              <a:gd name="connsiteY8" fmla="*/ 2349760 h 3301989"/>
              <a:gd name="connsiteX9" fmla="*/ 1934546 w 2379709"/>
              <a:gd name="connsiteY9" fmla="*/ 2223796 h 3301989"/>
              <a:gd name="connsiteX10" fmla="*/ 1083659 w 2379709"/>
              <a:gd name="connsiteY10" fmla="*/ 2223796 h 3301989"/>
              <a:gd name="connsiteX11" fmla="*/ 957695 w 2379709"/>
              <a:gd name="connsiteY11" fmla="*/ 2349760 h 3301989"/>
              <a:gd name="connsiteX12" fmla="*/ 1083659 w 2379709"/>
              <a:gd name="connsiteY12" fmla="*/ 2475724 h 3301989"/>
              <a:gd name="connsiteX13" fmla="*/ 1209623 w 2379709"/>
              <a:gd name="connsiteY13" fmla="*/ 2349760 h 3301989"/>
              <a:gd name="connsiteX14" fmla="*/ 1083659 w 2379709"/>
              <a:gd name="connsiteY14" fmla="*/ 2223796 h 3301989"/>
              <a:gd name="connsiteX15" fmla="*/ 197384 w 2379709"/>
              <a:gd name="connsiteY15" fmla="*/ 1919922 h 3301989"/>
              <a:gd name="connsiteX16" fmla="*/ 71420 w 2379709"/>
              <a:gd name="connsiteY16" fmla="*/ 2045886 h 3301989"/>
              <a:gd name="connsiteX17" fmla="*/ 197384 w 2379709"/>
              <a:gd name="connsiteY17" fmla="*/ 2171850 h 3301989"/>
              <a:gd name="connsiteX18" fmla="*/ 323348 w 2379709"/>
              <a:gd name="connsiteY18" fmla="*/ 2045886 h 3301989"/>
              <a:gd name="connsiteX19" fmla="*/ 197384 w 2379709"/>
              <a:gd name="connsiteY19" fmla="*/ 1919922 h 3301989"/>
              <a:gd name="connsiteX20" fmla="*/ 1333069 w 2379709"/>
              <a:gd name="connsiteY20" fmla="*/ 1592427 h 3301989"/>
              <a:gd name="connsiteX21" fmla="*/ 1207105 w 2379709"/>
              <a:gd name="connsiteY21" fmla="*/ 1718391 h 3301989"/>
              <a:gd name="connsiteX22" fmla="*/ 1333069 w 2379709"/>
              <a:gd name="connsiteY22" fmla="*/ 1844355 h 3301989"/>
              <a:gd name="connsiteX23" fmla="*/ 1459033 w 2379709"/>
              <a:gd name="connsiteY23" fmla="*/ 1718391 h 3301989"/>
              <a:gd name="connsiteX24" fmla="*/ 1333069 w 2379709"/>
              <a:gd name="connsiteY24" fmla="*/ 1592427 h 3301989"/>
              <a:gd name="connsiteX25" fmla="*/ 594139 w 2379709"/>
              <a:gd name="connsiteY25" fmla="*/ 1314026 h 3301989"/>
              <a:gd name="connsiteX26" fmla="*/ 468175 w 2379709"/>
              <a:gd name="connsiteY26" fmla="*/ 1439990 h 3301989"/>
              <a:gd name="connsiteX27" fmla="*/ 594139 w 2379709"/>
              <a:gd name="connsiteY27" fmla="*/ 1565954 h 3301989"/>
              <a:gd name="connsiteX28" fmla="*/ 720103 w 2379709"/>
              <a:gd name="connsiteY28" fmla="*/ 1439990 h 3301989"/>
              <a:gd name="connsiteX29" fmla="*/ 594139 w 2379709"/>
              <a:gd name="connsiteY29" fmla="*/ 1314026 h 3301989"/>
              <a:gd name="connsiteX30" fmla="*/ 2060510 w 2379709"/>
              <a:gd name="connsiteY30" fmla="*/ 992161 h 3301989"/>
              <a:gd name="connsiteX31" fmla="*/ 1934546 w 2379709"/>
              <a:gd name="connsiteY31" fmla="*/ 1118125 h 3301989"/>
              <a:gd name="connsiteX32" fmla="*/ 2060510 w 2379709"/>
              <a:gd name="connsiteY32" fmla="*/ 1244089 h 3301989"/>
              <a:gd name="connsiteX33" fmla="*/ 2186474 w 2379709"/>
              <a:gd name="connsiteY33" fmla="*/ 1118125 h 3301989"/>
              <a:gd name="connsiteX34" fmla="*/ 2060510 w 2379709"/>
              <a:gd name="connsiteY34" fmla="*/ 992161 h 3301989"/>
              <a:gd name="connsiteX35" fmla="*/ 1657626 w 2379709"/>
              <a:gd name="connsiteY35" fmla="*/ 713797 h 3301989"/>
              <a:gd name="connsiteX36" fmla="*/ 1531662 w 2379709"/>
              <a:gd name="connsiteY36" fmla="*/ 839761 h 3301989"/>
              <a:gd name="connsiteX37" fmla="*/ 1657626 w 2379709"/>
              <a:gd name="connsiteY37" fmla="*/ 965725 h 3301989"/>
              <a:gd name="connsiteX38" fmla="*/ 1783590 w 2379709"/>
              <a:gd name="connsiteY38" fmla="*/ 839761 h 3301989"/>
              <a:gd name="connsiteX39" fmla="*/ 1657626 w 2379709"/>
              <a:gd name="connsiteY39" fmla="*/ 713797 h 3301989"/>
              <a:gd name="connsiteX40" fmla="*/ 197384 w 2379709"/>
              <a:gd name="connsiteY40" fmla="*/ 713796 h 3301989"/>
              <a:gd name="connsiteX41" fmla="*/ 71420 w 2379709"/>
              <a:gd name="connsiteY41" fmla="*/ 839760 h 3301989"/>
              <a:gd name="connsiteX42" fmla="*/ 197384 w 2379709"/>
              <a:gd name="connsiteY42" fmla="*/ 965724 h 3301989"/>
              <a:gd name="connsiteX43" fmla="*/ 323348 w 2379709"/>
              <a:gd name="connsiteY43" fmla="*/ 839760 h 3301989"/>
              <a:gd name="connsiteX44" fmla="*/ 197384 w 2379709"/>
              <a:gd name="connsiteY44" fmla="*/ 713796 h 3301989"/>
              <a:gd name="connsiteX45" fmla="*/ 1001662 w 2379709"/>
              <a:gd name="connsiteY45" fmla="*/ 408997 h 3301989"/>
              <a:gd name="connsiteX46" fmla="*/ 875698 w 2379709"/>
              <a:gd name="connsiteY46" fmla="*/ 534961 h 3301989"/>
              <a:gd name="connsiteX47" fmla="*/ 1001662 w 2379709"/>
              <a:gd name="connsiteY47" fmla="*/ 660925 h 3301989"/>
              <a:gd name="connsiteX48" fmla="*/ 1127626 w 2379709"/>
              <a:gd name="connsiteY48" fmla="*/ 534961 h 3301989"/>
              <a:gd name="connsiteX49" fmla="*/ 1001662 w 2379709"/>
              <a:gd name="connsiteY49" fmla="*/ 408997 h 3301989"/>
              <a:gd name="connsiteX50" fmla="*/ 1505819 w 2379709"/>
              <a:gd name="connsiteY50" fmla="*/ 77762 h 3301989"/>
              <a:gd name="connsiteX51" fmla="*/ 1379855 w 2379709"/>
              <a:gd name="connsiteY51" fmla="*/ 203726 h 3301989"/>
              <a:gd name="connsiteX52" fmla="*/ 1505819 w 2379709"/>
              <a:gd name="connsiteY52" fmla="*/ 329690 h 3301989"/>
              <a:gd name="connsiteX53" fmla="*/ 1631783 w 2379709"/>
              <a:gd name="connsiteY53" fmla="*/ 203726 h 3301989"/>
              <a:gd name="connsiteX54" fmla="*/ 1505819 w 2379709"/>
              <a:gd name="connsiteY54" fmla="*/ 77762 h 3301989"/>
              <a:gd name="connsiteX55" fmla="*/ 0 w 2379709"/>
              <a:gd name="connsiteY55" fmla="*/ 0 h 3301989"/>
              <a:gd name="connsiteX56" fmla="*/ 2379663 w 2379709"/>
              <a:gd name="connsiteY56" fmla="*/ 308428 h 3301989"/>
              <a:gd name="connsiteX57" fmla="*/ 2378122 w 2379709"/>
              <a:gd name="connsiteY57" fmla="*/ 3301989 h 3301989"/>
              <a:gd name="connsiteX58" fmla="*/ 0 w 2379709"/>
              <a:gd name="connsiteY58" fmla="*/ 3107093 h 3301989"/>
              <a:gd name="connsiteX59" fmla="*/ 0 w 2379709"/>
              <a:gd name="connsiteY59" fmla="*/ 0 h 3301989"/>
              <a:gd name="connsiteX0" fmla="*/ 423900 w 2411305"/>
              <a:gd name="connsiteY0" fmla="*/ 3099436 h 3589461"/>
              <a:gd name="connsiteX1" fmla="*/ 297936 w 2411305"/>
              <a:gd name="connsiteY1" fmla="*/ 3225400 h 3589461"/>
              <a:gd name="connsiteX2" fmla="*/ 423900 w 2411305"/>
              <a:gd name="connsiteY2" fmla="*/ 3351364 h 3589461"/>
              <a:gd name="connsiteX3" fmla="*/ 549864 w 2411305"/>
              <a:gd name="connsiteY3" fmla="*/ 3225400 h 3589461"/>
              <a:gd name="connsiteX4" fmla="*/ 423900 w 2411305"/>
              <a:gd name="connsiteY4" fmla="*/ 3099436 h 3589461"/>
              <a:gd name="connsiteX5" fmla="*/ 1966146 w 2411305"/>
              <a:gd name="connsiteY5" fmla="*/ 2511268 h 3589461"/>
              <a:gd name="connsiteX6" fmla="*/ 1840182 w 2411305"/>
              <a:gd name="connsiteY6" fmla="*/ 2637232 h 3589461"/>
              <a:gd name="connsiteX7" fmla="*/ 1966146 w 2411305"/>
              <a:gd name="connsiteY7" fmla="*/ 2763196 h 3589461"/>
              <a:gd name="connsiteX8" fmla="*/ 2092110 w 2411305"/>
              <a:gd name="connsiteY8" fmla="*/ 2637232 h 3589461"/>
              <a:gd name="connsiteX9" fmla="*/ 1966146 w 2411305"/>
              <a:gd name="connsiteY9" fmla="*/ 2511268 h 3589461"/>
              <a:gd name="connsiteX10" fmla="*/ 1115259 w 2411305"/>
              <a:gd name="connsiteY10" fmla="*/ 2511268 h 3589461"/>
              <a:gd name="connsiteX11" fmla="*/ 989295 w 2411305"/>
              <a:gd name="connsiteY11" fmla="*/ 2637232 h 3589461"/>
              <a:gd name="connsiteX12" fmla="*/ 1115259 w 2411305"/>
              <a:gd name="connsiteY12" fmla="*/ 2763196 h 3589461"/>
              <a:gd name="connsiteX13" fmla="*/ 1241223 w 2411305"/>
              <a:gd name="connsiteY13" fmla="*/ 2637232 h 3589461"/>
              <a:gd name="connsiteX14" fmla="*/ 1115259 w 2411305"/>
              <a:gd name="connsiteY14" fmla="*/ 2511268 h 3589461"/>
              <a:gd name="connsiteX15" fmla="*/ 228984 w 2411305"/>
              <a:gd name="connsiteY15" fmla="*/ 2207394 h 3589461"/>
              <a:gd name="connsiteX16" fmla="*/ 103020 w 2411305"/>
              <a:gd name="connsiteY16" fmla="*/ 2333358 h 3589461"/>
              <a:gd name="connsiteX17" fmla="*/ 228984 w 2411305"/>
              <a:gd name="connsiteY17" fmla="*/ 2459322 h 3589461"/>
              <a:gd name="connsiteX18" fmla="*/ 354948 w 2411305"/>
              <a:gd name="connsiteY18" fmla="*/ 2333358 h 3589461"/>
              <a:gd name="connsiteX19" fmla="*/ 228984 w 2411305"/>
              <a:gd name="connsiteY19" fmla="*/ 2207394 h 3589461"/>
              <a:gd name="connsiteX20" fmla="*/ 1364669 w 2411305"/>
              <a:gd name="connsiteY20" fmla="*/ 1879899 h 3589461"/>
              <a:gd name="connsiteX21" fmla="*/ 1238705 w 2411305"/>
              <a:gd name="connsiteY21" fmla="*/ 2005863 h 3589461"/>
              <a:gd name="connsiteX22" fmla="*/ 1364669 w 2411305"/>
              <a:gd name="connsiteY22" fmla="*/ 2131827 h 3589461"/>
              <a:gd name="connsiteX23" fmla="*/ 1490633 w 2411305"/>
              <a:gd name="connsiteY23" fmla="*/ 2005863 h 3589461"/>
              <a:gd name="connsiteX24" fmla="*/ 1364669 w 2411305"/>
              <a:gd name="connsiteY24" fmla="*/ 1879899 h 3589461"/>
              <a:gd name="connsiteX25" fmla="*/ 625739 w 2411305"/>
              <a:gd name="connsiteY25" fmla="*/ 1601498 h 3589461"/>
              <a:gd name="connsiteX26" fmla="*/ 499775 w 2411305"/>
              <a:gd name="connsiteY26" fmla="*/ 1727462 h 3589461"/>
              <a:gd name="connsiteX27" fmla="*/ 625739 w 2411305"/>
              <a:gd name="connsiteY27" fmla="*/ 1853426 h 3589461"/>
              <a:gd name="connsiteX28" fmla="*/ 751703 w 2411305"/>
              <a:gd name="connsiteY28" fmla="*/ 1727462 h 3589461"/>
              <a:gd name="connsiteX29" fmla="*/ 625739 w 2411305"/>
              <a:gd name="connsiteY29" fmla="*/ 1601498 h 3589461"/>
              <a:gd name="connsiteX30" fmla="*/ 2092110 w 2411305"/>
              <a:gd name="connsiteY30" fmla="*/ 1279633 h 3589461"/>
              <a:gd name="connsiteX31" fmla="*/ 1966146 w 2411305"/>
              <a:gd name="connsiteY31" fmla="*/ 1405597 h 3589461"/>
              <a:gd name="connsiteX32" fmla="*/ 2092110 w 2411305"/>
              <a:gd name="connsiteY32" fmla="*/ 1531561 h 3589461"/>
              <a:gd name="connsiteX33" fmla="*/ 2218074 w 2411305"/>
              <a:gd name="connsiteY33" fmla="*/ 1405597 h 3589461"/>
              <a:gd name="connsiteX34" fmla="*/ 2092110 w 2411305"/>
              <a:gd name="connsiteY34" fmla="*/ 1279633 h 3589461"/>
              <a:gd name="connsiteX35" fmla="*/ 1689226 w 2411305"/>
              <a:gd name="connsiteY35" fmla="*/ 1001269 h 3589461"/>
              <a:gd name="connsiteX36" fmla="*/ 1563262 w 2411305"/>
              <a:gd name="connsiteY36" fmla="*/ 1127233 h 3589461"/>
              <a:gd name="connsiteX37" fmla="*/ 1689226 w 2411305"/>
              <a:gd name="connsiteY37" fmla="*/ 1253197 h 3589461"/>
              <a:gd name="connsiteX38" fmla="*/ 1815190 w 2411305"/>
              <a:gd name="connsiteY38" fmla="*/ 1127233 h 3589461"/>
              <a:gd name="connsiteX39" fmla="*/ 1689226 w 2411305"/>
              <a:gd name="connsiteY39" fmla="*/ 1001269 h 3589461"/>
              <a:gd name="connsiteX40" fmla="*/ 228984 w 2411305"/>
              <a:gd name="connsiteY40" fmla="*/ 1001268 h 3589461"/>
              <a:gd name="connsiteX41" fmla="*/ 103020 w 2411305"/>
              <a:gd name="connsiteY41" fmla="*/ 1127232 h 3589461"/>
              <a:gd name="connsiteX42" fmla="*/ 228984 w 2411305"/>
              <a:gd name="connsiteY42" fmla="*/ 1253196 h 3589461"/>
              <a:gd name="connsiteX43" fmla="*/ 354948 w 2411305"/>
              <a:gd name="connsiteY43" fmla="*/ 1127232 h 3589461"/>
              <a:gd name="connsiteX44" fmla="*/ 228984 w 2411305"/>
              <a:gd name="connsiteY44" fmla="*/ 1001268 h 3589461"/>
              <a:gd name="connsiteX45" fmla="*/ 1033262 w 2411305"/>
              <a:gd name="connsiteY45" fmla="*/ 696469 h 3589461"/>
              <a:gd name="connsiteX46" fmla="*/ 907298 w 2411305"/>
              <a:gd name="connsiteY46" fmla="*/ 822433 h 3589461"/>
              <a:gd name="connsiteX47" fmla="*/ 1033262 w 2411305"/>
              <a:gd name="connsiteY47" fmla="*/ 948397 h 3589461"/>
              <a:gd name="connsiteX48" fmla="*/ 1159226 w 2411305"/>
              <a:gd name="connsiteY48" fmla="*/ 822433 h 3589461"/>
              <a:gd name="connsiteX49" fmla="*/ 1033262 w 2411305"/>
              <a:gd name="connsiteY49" fmla="*/ 696469 h 3589461"/>
              <a:gd name="connsiteX50" fmla="*/ 1537419 w 2411305"/>
              <a:gd name="connsiteY50" fmla="*/ 365234 h 3589461"/>
              <a:gd name="connsiteX51" fmla="*/ 1411455 w 2411305"/>
              <a:gd name="connsiteY51" fmla="*/ 491198 h 3589461"/>
              <a:gd name="connsiteX52" fmla="*/ 1537419 w 2411305"/>
              <a:gd name="connsiteY52" fmla="*/ 617162 h 3589461"/>
              <a:gd name="connsiteX53" fmla="*/ 1663383 w 2411305"/>
              <a:gd name="connsiteY53" fmla="*/ 491198 h 3589461"/>
              <a:gd name="connsiteX54" fmla="*/ 1537419 w 2411305"/>
              <a:gd name="connsiteY54" fmla="*/ 365234 h 3589461"/>
              <a:gd name="connsiteX55" fmla="*/ 0 w 2411305"/>
              <a:gd name="connsiteY55" fmla="*/ 0 h 3589461"/>
              <a:gd name="connsiteX56" fmla="*/ 2411263 w 2411305"/>
              <a:gd name="connsiteY56" fmla="*/ 595900 h 3589461"/>
              <a:gd name="connsiteX57" fmla="*/ 2409722 w 2411305"/>
              <a:gd name="connsiteY57" fmla="*/ 3589461 h 3589461"/>
              <a:gd name="connsiteX58" fmla="*/ 31600 w 2411305"/>
              <a:gd name="connsiteY58" fmla="*/ 3394565 h 3589461"/>
              <a:gd name="connsiteX59" fmla="*/ 0 w 2411305"/>
              <a:gd name="connsiteY59" fmla="*/ 0 h 3589461"/>
              <a:gd name="connsiteX0" fmla="*/ 423900 w 2411308"/>
              <a:gd name="connsiteY0" fmla="*/ 3099436 h 3589461"/>
              <a:gd name="connsiteX1" fmla="*/ 297936 w 2411308"/>
              <a:gd name="connsiteY1" fmla="*/ 3225400 h 3589461"/>
              <a:gd name="connsiteX2" fmla="*/ 423900 w 2411308"/>
              <a:gd name="connsiteY2" fmla="*/ 3351364 h 3589461"/>
              <a:gd name="connsiteX3" fmla="*/ 549864 w 2411308"/>
              <a:gd name="connsiteY3" fmla="*/ 3225400 h 3589461"/>
              <a:gd name="connsiteX4" fmla="*/ 423900 w 2411308"/>
              <a:gd name="connsiteY4" fmla="*/ 3099436 h 3589461"/>
              <a:gd name="connsiteX5" fmla="*/ 1966146 w 2411308"/>
              <a:gd name="connsiteY5" fmla="*/ 2511268 h 3589461"/>
              <a:gd name="connsiteX6" fmla="*/ 1840182 w 2411308"/>
              <a:gd name="connsiteY6" fmla="*/ 2637232 h 3589461"/>
              <a:gd name="connsiteX7" fmla="*/ 1966146 w 2411308"/>
              <a:gd name="connsiteY7" fmla="*/ 2763196 h 3589461"/>
              <a:gd name="connsiteX8" fmla="*/ 2092110 w 2411308"/>
              <a:gd name="connsiteY8" fmla="*/ 2637232 h 3589461"/>
              <a:gd name="connsiteX9" fmla="*/ 1966146 w 2411308"/>
              <a:gd name="connsiteY9" fmla="*/ 2511268 h 3589461"/>
              <a:gd name="connsiteX10" fmla="*/ 1115259 w 2411308"/>
              <a:gd name="connsiteY10" fmla="*/ 2511268 h 3589461"/>
              <a:gd name="connsiteX11" fmla="*/ 989295 w 2411308"/>
              <a:gd name="connsiteY11" fmla="*/ 2637232 h 3589461"/>
              <a:gd name="connsiteX12" fmla="*/ 1115259 w 2411308"/>
              <a:gd name="connsiteY12" fmla="*/ 2763196 h 3589461"/>
              <a:gd name="connsiteX13" fmla="*/ 1241223 w 2411308"/>
              <a:gd name="connsiteY13" fmla="*/ 2637232 h 3589461"/>
              <a:gd name="connsiteX14" fmla="*/ 1115259 w 2411308"/>
              <a:gd name="connsiteY14" fmla="*/ 2511268 h 3589461"/>
              <a:gd name="connsiteX15" fmla="*/ 228984 w 2411308"/>
              <a:gd name="connsiteY15" fmla="*/ 2207394 h 3589461"/>
              <a:gd name="connsiteX16" fmla="*/ 103020 w 2411308"/>
              <a:gd name="connsiteY16" fmla="*/ 2333358 h 3589461"/>
              <a:gd name="connsiteX17" fmla="*/ 228984 w 2411308"/>
              <a:gd name="connsiteY17" fmla="*/ 2459322 h 3589461"/>
              <a:gd name="connsiteX18" fmla="*/ 354948 w 2411308"/>
              <a:gd name="connsiteY18" fmla="*/ 2333358 h 3589461"/>
              <a:gd name="connsiteX19" fmla="*/ 228984 w 2411308"/>
              <a:gd name="connsiteY19" fmla="*/ 2207394 h 3589461"/>
              <a:gd name="connsiteX20" fmla="*/ 1364669 w 2411308"/>
              <a:gd name="connsiteY20" fmla="*/ 1879899 h 3589461"/>
              <a:gd name="connsiteX21" fmla="*/ 1238705 w 2411308"/>
              <a:gd name="connsiteY21" fmla="*/ 2005863 h 3589461"/>
              <a:gd name="connsiteX22" fmla="*/ 1364669 w 2411308"/>
              <a:gd name="connsiteY22" fmla="*/ 2131827 h 3589461"/>
              <a:gd name="connsiteX23" fmla="*/ 1490633 w 2411308"/>
              <a:gd name="connsiteY23" fmla="*/ 2005863 h 3589461"/>
              <a:gd name="connsiteX24" fmla="*/ 1364669 w 2411308"/>
              <a:gd name="connsiteY24" fmla="*/ 1879899 h 3589461"/>
              <a:gd name="connsiteX25" fmla="*/ 625739 w 2411308"/>
              <a:gd name="connsiteY25" fmla="*/ 1601498 h 3589461"/>
              <a:gd name="connsiteX26" fmla="*/ 499775 w 2411308"/>
              <a:gd name="connsiteY26" fmla="*/ 1727462 h 3589461"/>
              <a:gd name="connsiteX27" fmla="*/ 625739 w 2411308"/>
              <a:gd name="connsiteY27" fmla="*/ 1853426 h 3589461"/>
              <a:gd name="connsiteX28" fmla="*/ 751703 w 2411308"/>
              <a:gd name="connsiteY28" fmla="*/ 1727462 h 3589461"/>
              <a:gd name="connsiteX29" fmla="*/ 625739 w 2411308"/>
              <a:gd name="connsiteY29" fmla="*/ 1601498 h 3589461"/>
              <a:gd name="connsiteX30" fmla="*/ 2092110 w 2411308"/>
              <a:gd name="connsiteY30" fmla="*/ 1279633 h 3589461"/>
              <a:gd name="connsiteX31" fmla="*/ 1966146 w 2411308"/>
              <a:gd name="connsiteY31" fmla="*/ 1405597 h 3589461"/>
              <a:gd name="connsiteX32" fmla="*/ 2092110 w 2411308"/>
              <a:gd name="connsiteY32" fmla="*/ 1531561 h 3589461"/>
              <a:gd name="connsiteX33" fmla="*/ 2218074 w 2411308"/>
              <a:gd name="connsiteY33" fmla="*/ 1405597 h 3589461"/>
              <a:gd name="connsiteX34" fmla="*/ 2092110 w 2411308"/>
              <a:gd name="connsiteY34" fmla="*/ 1279633 h 3589461"/>
              <a:gd name="connsiteX35" fmla="*/ 1689226 w 2411308"/>
              <a:gd name="connsiteY35" fmla="*/ 1001269 h 3589461"/>
              <a:gd name="connsiteX36" fmla="*/ 1563262 w 2411308"/>
              <a:gd name="connsiteY36" fmla="*/ 1127233 h 3589461"/>
              <a:gd name="connsiteX37" fmla="*/ 1689226 w 2411308"/>
              <a:gd name="connsiteY37" fmla="*/ 1253197 h 3589461"/>
              <a:gd name="connsiteX38" fmla="*/ 1815190 w 2411308"/>
              <a:gd name="connsiteY38" fmla="*/ 1127233 h 3589461"/>
              <a:gd name="connsiteX39" fmla="*/ 1689226 w 2411308"/>
              <a:gd name="connsiteY39" fmla="*/ 1001269 h 3589461"/>
              <a:gd name="connsiteX40" fmla="*/ 228984 w 2411308"/>
              <a:gd name="connsiteY40" fmla="*/ 1001268 h 3589461"/>
              <a:gd name="connsiteX41" fmla="*/ 103020 w 2411308"/>
              <a:gd name="connsiteY41" fmla="*/ 1127232 h 3589461"/>
              <a:gd name="connsiteX42" fmla="*/ 228984 w 2411308"/>
              <a:gd name="connsiteY42" fmla="*/ 1253196 h 3589461"/>
              <a:gd name="connsiteX43" fmla="*/ 354948 w 2411308"/>
              <a:gd name="connsiteY43" fmla="*/ 1127232 h 3589461"/>
              <a:gd name="connsiteX44" fmla="*/ 228984 w 2411308"/>
              <a:gd name="connsiteY44" fmla="*/ 1001268 h 3589461"/>
              <a:gd name="connsiteX45" fmla="*/ 1033262 w 2411308"/>
              <a:gd name="connsiteY45" fmla="*/ 696469 h 3589461"/>
              <a:gd name="connsiteX46" fmla="*/ 907298 w 2411308"/>
              <a:gd name="connsiteY46" fmla="*/ 822433 h 3589461"/>
              <a:gd name="connsiteX47" fmla="*/ 1033262 w 2411308"/>
              <a:gd name="connsiteY47" fmla="*/ 948397 h 3589461"/>
              <a:gd name="connsiteX48" fmla="*/ 1159226 w 2411308"/>
              <a:gd name="connsiteY48" fmla="*/ 822433 h 3589461"/>
              <a:gd name="connsiteX49" fmla="*/ 1033262 w 2411308"/>
              <a:gd name="connsiteY49" fmla="*/ 696469 h 3589461"/>
              <a:gd name="connsiteX50" fmla="*/ 1537419 w 2411308"/>
              <a:gd name="connsiteY50" fmla="*/ 365234 h 3589461"/>
              <a:gd name="connsiteX51" fmla="*/ 1411455 w 2411308"/>
              <a:gd name="connsiteY51" fmla="*/ 491198 h 3589461"/>
              <a:gd name="connsiteX52" fmla="*/ 1537419 w 2411308"/>
              <a:gd name="connsiteY52" fmla="*/ 617162 h 3589461"/>
              <a:gd name="connsiteX53" fmla="*/ 1663383 w 2411308"/>
              <a:gd name="connsiteY53" fmla="*/ 491198 h 3589461"/>
              <a:gd name="connsiteX54" fmla="*/ 1537419 w 2411308"/>
              <a:gd name="connsiteY54" fmla="*/ 365234 h 3589461"/>
              <a:gd name="connsiteX55" fmla="*/ 0 w 2411308"/>
              <a:gd name="connsiteY55" fmla="*/ 0 h 3589461"/>
              <a:gd name="connsiteX56" fmla="*/ 2411263 w 2411308"/>
              <a:gd name="connsiteY56" fmla="*/ 739633 h 3589461"/>
              <a:gd name="connsiteX57" fmla="*/ 2409722 w 2411308"/>
              <a:gd name="connsiteY57" fmla="*/ 3589461 h 3589461"/>
              <a:gd name="connsiteX58" fmla="*/ 31600 w 2411308"/>
              <a:gd name="connsiteY58" fmla="*/ 3394565 h 3589461"/>
              <a:gd name="connsiteX59" fmla="*/ 0 w 2411308"/>
              <a:gd name="connsiteY59" fmla="*/ 0 h 3589461"/>
              <a:gd name="connsiteX0" fmla="*/ 423900 w 2411308"/>
              <a:gd name="connsiteY0" fmla="*/ 3099436 h 3589461"/>
              <a:gd name="connsiteX1" fmla="*/ 297936 w 2411308"/>
              <a:gd name="connsiteY1" fmla="*/ 3225400 h 3589461"/>
              <a:gd name="connsiteX2" fmla="*/ 423900 w 2411308"/>
              <a:gd name="connsiteY2" fmla="*/ 3351364 h 3589461"/>
              <a:gd name="connsiteX3" fmla="*/ 549864 w 2411308"/>
              <a:gd name="connsiteY3" fmla="*/ 3225400 h 3589461"/>
              <a:gd name="connsiteX4" fmla="*/ 423900 w 2411308"/>
              <a:gd name="connsiteY4" fmla="*/ 3099436 h 3589461"/>
              <a:gd name="connsiteX5" fmla="*/ 1966146 w 2411308"/>
              <a:gd name="connsiteY5" fmla="*/ 2511268 h 3589461"/>
              <a:gd name="connsiteX6" fmla="*/ 1840182 w 2411308"/>
              <a:gd name="connsiteY6" fmla="*/ 2637232 h 3589461"/>
              <a:gd name="connsiteX7" fmla="*/ 1966146 w 2411308"/>
              <a:gd name="connsiteY7" fmla="*/ 2763196 h 3589461"/>
              <a:gd name="connsiteX8" fmla="*/ 2092110 w 2411308"/>
              <a:gd name="connsiteY8" fmla="*/ 2637232 h 3589461"/>
              <a:gd name="connsiteX9" fmla="*/ 1966146 w 2411308"/>
              <a:gd name="connsiteY9" fmla="*/ 2511268 h 3589461"/>
              <a:gd name="connsiteX10" fmla="*/ 1115259 w 2411308"/>
              <a:gd name="connsiteY10" fmla="*/ 2511268 h 3589461"/>
              <a:gd name="connsiteX11" fmla="*/ 989295 w 2411308"/>
              <a:gd name="connsiteY11" fmla="*/ 2637232 h 3589461"/>
              <a:gd name="connsiteX12" fmla="*/ 1115259 w 2411308"/>
              <a:gd name="connsiteY12" fmla="*/ 2763196 h 3589461"/>
              <a:gd name="connsiteX13" fmla="*/ 1241223 w 2411308"/>
              <a:gd name="connsiteY13" fmla="*/ 2637232 h 3589461"/>
              <a:gd name="connsiteX14" fmla="*/ 1115259 w 2411308"/>
              <a:gd name="connsiteY14" fmla="*/ 2511268 h 3589461"/>
              <a:gd name="connsiteX15" fmla="*/ 228984 w 2411308"/>
              <a:gd name="connsiteY15" fmla="*/ 2207394 h 3589461"/>
              <a:gd name="connsiteX16" fmla="*/ 103020 w 2411308"/>
              <a:gd name="connsiteY16" fmla="*/ 2333358 h 3589461"/>
              <a:gd name="connsiteX17" fmla="*/ 228984 w 2411308"/>
              <a:gd name="connsiteY17" fmla="*/ 2459322 h 3589461"/>
              <a:gd name="connsiteX18" fmla="*/ 354948 w 2411308"/>
              <a:gd name="connsiteY18" fmla="*/ 2333358 h 3589461"/>
              <a:gd name="connsiteX19" fmla="*/ 228984 w 2411308"/>
              <a:gd name="connsiteY19" fmla="*/ 2207394 h 3589461"/>
              <a:gd name="connsiteX20" fmla="*/ 1364669 w 2411308"/>
              <a:gd name="connsiteY20" fmla="*/ 1879899 h 3589461"/>
              <a:gd name="connsiteX21" fmla="*/ 1238705 w 2411308"/>
              <a:gd name="connsiteY21" fmla="*/ 2005863 h 3589461"/>
              <a:gd name="connsiteX22" fmla="*/ 1364669 w 2411308"/>
              <a:gd name="connsiteY22" fmla="*/ 2131827 h 3589461"/>
              <a:gd name="connsiteX23" fmla="*/ 1490633 w 2411308"/>
              <a:gd name="connsiteY23" fmla="*/ 2005863 h 3589461"/>
              <a:gd name="connsiteX24" fmla="*/ 1364669 w 2411308"/>
              <a:gd name="connsiteY24" fmla="*/ 1879899 h 3589461"/>
              <a:gd name="connsiteX25" fmla="*/ 625739 w 2411308"/>
              <a:gd name="connsiteY25" fmla="*/ 1601498 h 3589461"/>
              <a:gd name="connsiteX26" fmla="*/ 499775 w 2411308"/>
              <a:gd name="connsiteY26" fmla="*/ 1727462 h 3589461"/>
              <a:gd name="connsiteX27" fmla="*/ 625739 w 2411308"/>
              <a:gd name="connsiteY27" fmla="*/ 1853426 h 3589461"/>
              <a:gd name="connsiteX28" fmla="*/ 751703 w 2411308"/>
              <a:gd name="connsiteY28" fmla="*/ 1727462 h 3589461"/>
              <a:gd name="connsiteX29" fmla="*/ 625739 w 2411308"/>
              <a:gd name="connsiteY29" fmla="*/ 1601498 h 3589461"/>
              <a:gd name="connsiteX30" fmla="*/ 2092110 w 2411308"/>
              <a:gd name="connsiteY30" fmla="*/ 1279633 h 3589461"/>
              <a:gd name="connsiteX31" fmla="*/ 1966146 w 2411308"/>
              <a:gd name="connsiteY31" fmla="*/ 1405597 h 3589461"/>
              <a:gd name="connsiteX32" fmla="*/ 2092110 w 2411308"/>
              <a:gd name="connsiteY32" fmla="*/ 1531561 h 3589461"/>
              <a:gd name="connsiteX33" fmla="*/ 2218074 w 2411308"/>
              <a:gd name="connsiteY33" fmla="*/ 1405597 h 3589461"/>
              <a:gd name="connsiteX34" fmla="*/ 2092110 w 2411308"/>
              <a:gd name="connsiteY34" fmla="*/ 1279633 h 3589461"/>
              <a:gd name="connsiteX35" fmla="*/ 1689226 w 2411308"/>
              <a:gd name="connsiteY35" fmla="*/ 1001269 h 3589461"/>
              <a:gd name="connsiteX36" fmla="*/ 1563262 w 2411308"/>
              <a:gd name="connsiteY36" fmla="*/ 1127233 h 3589461"/>
              <a:gd name="connsiteX37" fmla="*/ 1689226 w 2411308"/>
              <a:gd name="connsiteY37" fmla="*/ 1253197 h 3589461"/>
              <a:gd name="connsiteX38" fmla="*/ 1815190 w 2411308"/>
              <a:gd name="connsiteY38" fmla="*/ 1127233 h 3589461"/>
              <a:gd name="connsiteX39" fmla="*/ 1689226 w 2411308"/>
              <a:gd name="connsiteY39" fmla="*/ 1001269 h 3589461"/>
              <a:gd name="connsiteX40" fmla="*/ 228984 w 2411308"/>
              <a:gd name="connsiteY40" fmla="*/ 1001268 h 3589461"/>
              <a:gd name="connsiteX41" fmla="*/ 103020 w 2411308"/>
              <a:gd name="connsiteY41" fmla="*/ 1127232 h 3589461"/>
              <a:gd name="connsiteX42" fmla="*/ 228984 w 2411308"/>
              <a:gd name="connsiteY42" fmla="*/ 1253196 h 3589461"/>
              <a:gd name="connsiteX43" fmla="*/ 354948 w 2411308"/>
              <a:gd name="connsiteY43" fmla="*/ 1127232 h 3589461"/>
              <a:gd name="connsiteX44" fmla="*/ 228984 w 2411308"/>
              <a:gd name="connsiteY44" fmla="*/ 1001268 h 3589461"/>
              <a:gd name="connsiteX45" fmla="*/ 1033262 w 2411308"/>
              <a:gd name="connsiteY45" fmla="*/ 696469 h 3589461"/>
              <a:gd name="connsiteX46" fmla="*/ 907298 w 2411308"/>
              <a:gd name="connsiteY46" fmla="*/ 822433 h 3589461"/>
              <a:gd name="connsiteX47" fmla="*/ 1033262 w 2411308"/>
              <a:gd name="connsiteY47" fmla="*/ 948397 h 3589461"/>
              <a:gd name="connsiteX48" fmla="*/ 1159226 w 2411308"/>
              <a:gd name="connsiteY48" fmla="*/ 822433 h 3589461"/>
              <a:gd name="connsiteX49" fmla="*/ 1033262 w 2411308"/>
              <a:gd name="connsiteY49" fmla="*/ 696469 h 3589461"/>
              <a:gd name="connsiteX50" fmla="*/ 1537419 w 2411308"/>
              <a:gd name="connsiteY50" fmla="*/ 365234 h 3589461"/>
              <a:gd name="connsiteX51" fmla="*/ 1411455 w 2411308"/>
              <a:gd name="connsiteY51" fmla="*/ 491198 h 3589461"/>
              <a:gd name="connsiteX52" fmla="*/ 1537419 w 2411308"/>
              <a:gd name="connsiteY52" fmla="*/ 617162 h 3589461"/>
              <a:gd name="connsiteX53" fmla="*/ 1663383 w 2411308"/>
              <a:gd name="connsiteY53" fmla="*/ 491198 h 3589461"/>
              <a:gd name="connsiteX54" fmla="*/ 1537419 w 2411308"/>
              <a:gd name="connsiteY54" fmla="*/ 365234 h 3589461"/>
              <a:gd name="connsiteX55" fmla="*/ 0 w 2411308"/>
              <a:gd name="connsiteY55" fmla="*/ 0 h 3589461"/>
              <a:gd name="connsiteX56" fmla="*/ 2411263 w 2411308"/>
              <a:gd name="connsiteY56" fmla="*/ 739633 h 3589461"/>
              <a:gd name="connsiteX57" fmla="*/ 2409722 w 2411308"/>
              <a:gd name="connsiteY57" fmla="*/ 3589461 h 3589461"/>
              <a:gd name="connsiteX58" fmla="*/ 94795 w 2411308"/>
              <a:gd name="connsiteY58" fmla="*/ 3279580 h 3589461"/>
              <a:gd name="connsiteX59" fmla="*/ 0 w 2411308"/>
              <a:gd name="connsiteY59" fmla="*/ 0 h 3589461"/>
              <a:gd name="connsiteX0" fmla="*/ 423900 w 2436973"/>
              <a:gd name="connsiteY0" fmla="*/ 3099436 h 3612384"/>
              <a:gd name="connsiteX1" fmla="*/ 297936 w 2436973"/>
              <a:gd name="connsiteY1" fmla="*/ 3225400 h 3612384"/>
              <a:gd name="connsiteX2" fmla="*/ 423900 w 2436973"/>
              <a:gd name="connsiteY2" fmla="*/ 3351364 h 3612384"/>
              <a:gd name="connsiteX3" fmla="*/ 549864 w 2436973"/>
              <a:gd name="connsiteY3" fmla="*/ 3225400 h 3612384"/>
              <a:gd name="connsiteX4" fmla="*/ 423900 w 2436973"/>
              <a:gd name="connsiteY4" fmla="*/ 3099436 h 3612384"/>
              <a:gd name="connsiteX5" fmla="*/ 1966146 w 2436973"/>
              <a:gd name="connsiteY5" fmla="*/ 2511268 h 3612384"/>
              <a:gd name="connsiteX6" fmla="*/ 1840182 w 2436973"/>
              <a:gd name="connsiteY6" fmla="*/ 2637232 h 3612384"/>
              <a:gd name="connsiteX7" fmla="*/ 1966146 w 2436973"/>
              <a:gd name="connsiteY7" fmla="*/ 2763196 h 3612384"/>
              <a:gd name="connsiteX8" fmla="*/ 2092110 w 2436973"/>
              <a:gd name="connsiteY8" fmla="*/ 2637232 h 3612384"/>
              <a:gd name="connsiteX9" fmla="*/ 1966146 w 2436973"/>
              <a:gd name="connsiteY9" fmla="*/ 2511268 h 3612384"/>
              <a:gd name="connsiteX10" fmla="*/ 1115259 w 2436973"/>
              <a:gd name="connsiteY10" fmla="*/ 2511268 h 3612384"/>
              <a:gd name="connsiteX11" fmla="*/ 989295 w 2436973"/>
              <a:gd name="connsiteY11" fmla="*/ 2637232 h 3612384"/>
              <a:gd name="connsiteX12" fmla="*/ 1115259 w 2436973"/>
              <a:gd name="connsiteY12" fmla="*/ 2763196 h 3612384"/>
              <a:gd name="connsiteX13" fmla="*/ 1241223 w 2436973"/>
              <a:gd name="connsiteY13" fmla="*/ 2637232 h 3612384"/>
              <a:gd name="connsiteX14" fmla="*/ 1115259 w 2436973"/>
              <a:gd name="connsiteY14" fmla="*/ 2511268 h 3612384"/>
              <a:gd name="connsiteX15" fmla="*/ 228984 w 2436973"/>
              <a:gd name="connsiteY15" fmla="*/ 2207394 h 3612384"/>
              <a:gd name="connsiteX16" fmla="*/ 103020 w 2436973"/>
              <a:gd name="connsiteY16" fmla="*/ 2333358 h 3612384"/>
              <a:gd name="connsiteX17" fmla="*/ 228984 w 2436973"/>
              <a:gd name="connsiteY17" fmla="*/ 2459322 h 3612384"/>
              <a:gd name="connsiteX18" fmla="*/ 354948 w 2436973"/>
              <a:gd name="connsiteY18" fmla="*/ 2333358 h 3612384"/>
              <a:gd name="connsiteX19" fmla="*/ 228984 w 2436973"/>
              <a:gd name="connsiteY19" fmla="*/ 2207394 h 3612384"/>
              <a:gd name="connsiteX20" fmla="*/ 1364669 w 2436973"/>
              <a:gd name="connsiteY20" fmla="*/ 1879899 h 3612384"/>
              <a:gd name="connsiteX21" fmla="*/ 1238705 w 2436973"/>
              <a:gd name="connsiteY21" fmla="*/ 2005863 h 3612384"/>
              <a:gd name="connsiteX22" fmla="*/ 1364669 w 2436973"/>
              <a:gd name="connsiteY22" fmla="*/ 2131827 h 3612384"/>
              <a:gd name="connsiteX23" fmla="*/ 1490633 w 2436973"/>
              <a:gd name="connsiteY23" fmla="*/ 2005863 h 3612384"/>
              <a:gd name="connsiteX24" fmla="*/ 1364669 w 2436973"/>
              <a:gd name="connsiteY24" fmla="*/ 1879899 h 3612384"/>
              <a:gd name="connsiteX25" fmla="*/ 625739 w 2436973"/>
              <a:gd name="connsiteY25" fmla="*/ 1601498 h 3612384"/>
              <a:gd name="connsiteX26" fmla="*/ 499775 w 2436973"/>
              <a:gd name="connsiteY26" fmla="*/ 1727462 h 3612384"/>
              <a:gd name="connsiteX27" fmla="*/ 625739 w 2436973"/>
              <a:gd name="connsiteY27" fmla="*/ 1853426 h 3612384"/>
              <a:gd name="connsiteX28" fmla="*/ 751703 w 2436973"/>
              <a:gd name="connsiteY28" fmla="*/ 1727462 h 3612384"/>
              <a:gd name="connsiteX29" fmla="*/ 625739 w 2436973"/>
              <a:gd name="connsiteY29" fmla="*/ 1601498 h 3612384"/>
              <a:gd name="connsiteX30" fmla="*/ 2092110 w 2436973"/>
              <a:gd name="connsiteY30" fmla="*/ 1279633 h 3612384"/>
              <a:gd name="connsiteX31" fmla="*/ 1966146 w 2436973"/>
              <a:gd name="connsiteY31" fmla="*/ 1405597 h 3612384"/>
              <a:gd name="connsiteX32" fmla="*/ 2092110 w 2436973"/>
              <a:gd name="connsiteY32" fmla="*/ 1531561 h 3612384"/>
              <a:gd name="connsiteX33" fmla="*/ 2218074 w 2436973"/>
              <a:gd name="connsiteY33" fmla="*/ 1405597 h 3612384"/>
              <a:gd name="connsiteX34" fmla="*/ 2092110 w 2436973"/>
              <a:gd name="connsiteY34" fmla="*/ 1279633 h 3612384"/>
              <a:gd name="connsiteX35" fmla="*/ 1689226 w 2436973"/>
              <a:gd name="connsiteY35" fmla="*/ 1001269 h 3612384"/>
              <a:gd name="connsiteX36" fmla="*/ 1563262 w 2436973"/>
              <a:gd name="connsiteY36" fmla="*/ 1127233 h 3612384"/>
              <a:gd name="connsiteX37" fmla="*/ 1689226 w 2436973"/>
              <a:gd name="connsiteY37" fmla="*/ 1253197 h 3612384"/>
              <a:gd name="connsiteX38" fmla="*/ 1815190 w 2436973"/>
              <a:gd name="connsiteY38" fmla="*/ 1127233 h 3612384"/>
              <a:gd name="connsiteX39" fmla="*/ 1689226 w 2436973"/>
              <a:gd name="connsiteY39" fmla="*/ 1001269 h 3612384"/>
              <a:gd name="connsiteX40" fmla="*/ 228984 w 2436973"/>
              <a:gd name="connsiteY40" fmla="*/ 1001268 h 3612384"/>
              <a:gd name="connsiteX41" fmla="*/ 103020 w 2436973"/>
              <a:gd name="connsiteY41" fmla="*/ 1127232 h 3612384"/>
              <a:gd name="connsiteX42" fmla="*/ 228984 w 2436973"/>
              <a:gd name="connsiteY42" fmla="*/ 1253196 h 3612384"/>
              <a:gd name="connsiteX43" fmla="*/ 354948 w 2436973"/>
              <a:gd name="connsiteY43" fmla="*/ 1127232 h 3612384"/>
              <a:gd name="connsiteX44" fmla="*/ 228984 w 2436973"/>
              <a:gd name="connsiteY44" fmla="*/ 1001268 h 3612384"/>
              <a:gd name="connsiteX45" fmla="*/ 1033262 w 2436973"/>
              <a:gd name="connsiteY45" fmla="*/ 696469 h 3612384"/>
              <a:gd name="connsiteX46" fmla="*/ 907298 w 2436973"/>
              <a:gd name="connsiteY46" fmla="*/ 822433 h 3612384"/>
              <a:gd name="connsiteX47" fmla="*/ 1033262 w 2436973"/>
              <a:gd name="connsiteY47" fmla="*/ 948397 h 3612384"/>
              <a:gd name="connsiteX48" fmla="*/ 1159226 w 2436973"/>
              <a:gd name="connsiteY48" fmla="*/ 822433 h 3612384"/>
              <a:gd name="connsiteX49" fmla="*/ 1033262 w 2436973"/>
              <a:gd name="connsiteY49" fmla="*/ 696469 h 3612384"/>
              <a:gd name="connsiteX50" fmla="*/ 1537419 w 2436973"/>
              <a:gd name="connsiteY50" fmla="*/ 365234 h 3612384"/>
              <a:gd name="connsiteX51" fmla="*/ 1411455 w 2436973"/>
              <a:gd name="connsiteY51" fmla="*/ 491198 h 3612384"/>
              <a:gd name="connsiteX52" fmla="*/ 1537419 w 2436973"/>
              <a:gd name="connsiteY52" fmla="*/ 617162 h 3612384"/>
              <a:gd name="connsiteX53" fmla="*/ 1663383 w 2436973"/>
              <a:gd name="connsiteY53" fmla="*/ 491198 h 3612384"/>
              <a:gd name="connsiteX54" fmla="*/ 1537419 w 2436973"/>
              <a:gd name="connsiteY54" fmla="*/ 365234 h 3612384"/>
              <a:gd name="connsiteX55" fmla="*/ 0 w 2436973"/>
              <a:gd name="connsiteY55" fmla="*/ 0 h 3612384"/>
              <a:gd name="connsiteX56" fmla="*/ 2411263 w 2436973"/>
              <a:gd name="connsiteY56" fmla="*/ 739633 h 3612384"/>
              <a:gd name="connsiteX57" fmla="*/ 2436973 w 2436973"/>
              <a:gd name="connsiteY57" fmla="*/ 3612384 h 3612384"/>
              <a:gd name="connsiteX58" fmla="*/ 94795 w 2436973"/>
              <a:gd name="connsiteY58" fmla="*/ 3279580 h 3612384"/>
              <a:gd name="connsiteX59" fmla="*/ 0 w 2436973"/>
              <a:gd name="connsiteY59" fmla="*/ 0 h 3612384"/>
              <a:gd name="connsiteX0" fmla="*/ 438105 w 2451178"/>
              <a:gd name="connsiteY0" fmla="*/ 3099436 h 3612384"/>
              <a:gd name="connsiteX1" fmla="*/ 312141 w 2451178"/>
              <a:gd name="connsiteY1" fmla="*/ 3225400 h 3612384"/>
              <a:gd name="connsiteX2" fmla="*/ 438105 w 2451178"/>
              <a:gd name="connsiteY2" fmla="*/ 3351364 h 3612384"/>
              <a:gd name="connsiteX3" fmla="*/ 564069 w 2451178"/>
              <a:gd name="connsiteY3" fmla="*/ 3225400 h 3612384"/>
              <a:gd name="connsiteX4" fmla="*/ 438105 w 2451178"/>
              <a:gd name="connsiteY4" fmla="*/ 3099436 h 3612384"/>
              <a:gd name="connsiteX5" fmla="*/ 1980351 w 2451178"/>
              <a:gd name="connsiteY5" fmla="*/ 2511268 h 3612384"/>
              <a:gd name="connsiteX6" fmla="*/ 1854387 w 2451178"/>
              <a:gd name="connsiteY6" fmla="*/ 2637232 h 3612384"/>
              <a:gd name="connsiteX7" fmla="*/ 1980351 w 2451178"/>
              <a:gd name="connsiteY7" fmla="*/ 2763196 h 3612384"/>
              <a:gd name="connsiteX8" fmla="*/ 2106315 w 2451178"/>
              <a:gd name="connsiteY8" fmla="*/ 2637232 h 3612384"/>
              <a:gd name="connsiteX9" fmla="*/ 1980351 w 2451178"/>
              <a:gd name="connsiteY9" fmla="*/ 2511268 h 3612384"/>
              <a:gd name="connsiteX10" fmla="*/ 1129464 w 2451178"/>
              <a:gd name="connsiteY10" fmla="*/ 2511268 h 3612384"/>
              <a:gd name="connsiteX11" fmla="*/ 1003500 w 2451178"/>
              <a:gd name="connsiteY11" fmla="*/ 2637232 h 3612384"/>
              <a:gd name="connsiteX12" fmla="*/ 1129464 w 2451178"/>
              <a:gd name="connsiteY12" fmla="*/ 2763196 h 3612384"/>
              <a:gd name="connsiteX13" fmla="*/ 1255428 w 2451178"/>
              <a:gd name="connsiteY13" fmla="*/ 2637232 h 3612384"/>
              <a:gd name="connsiteX14" fmla="*/ 1129464 w 2451178"/>
              <a:gd name="connsiteY14" fmla="*/ 2511268 h 3612384"/>
              <a:gd name="connsiteX15" fmla="*/ 243189 w 2451178"/>
              <a:gd name="connsiteY15" fmla="*/ 2207394 h 3612384"/>
              <a:gd name="connsiteX16" fmla="*/ 117225 w 2451178"/>
              <a:gd name="connsiteY16" fmla="*/ 2333358 h 3612384"/>
              <a:gd name="connsiteX17" fmla="*/ 243189 w 2451178"/>
              <a:gd name="connsiteY17" fmla="*/ 2459322 h 3612384"/>
              <a:gd name="connsiteX18" fmla="*/ 369153 w 2451178"/>
              <a:gd name="connsiteY18" fmla="*/ 2333358 h 3612384"/>
              <a:gd name="connsiteX19" fmla="*/ 243189 w 2451178"/>
              <a:gd name="connsiteY19" fmla="*/ 2207394 h 3612384"/>
              <a:gd name="connsiteX20" fmla="*/ 1378874 w 2451178"/>
              <a:gd name="connsiteY20" fmla="*/ 1879899 h 3612384"/>
              <a:gd name="connsiteX21" fmla="*/ 1252910 w 2451178"/>
              <a:gd name="connsiteY21" fmla="*/ 2005863 h 3612384"/>
              <a:gd name="connsiteX22" fmla="*/ 1378874 w 2451178"/>
              <a:gd name="connsiteY22" fmla="*/ 2131827 h 3612384"/>
              <a:gd name="connsiteX23" fmla="*/ 1504838 w 2451178"/>
              <a:gd name="connsiteY23" fmla="*/ 2005863 h 3612384"/>
              <a:gd name="connsiteX24" fmla="*/ 1378874 w 2451178"/>
              <a:gd name="connsiteY24" fmla="*/ 1879899 h 3612384"/>
              <a:gd name="connsiteX25" fmla="*/ 639944 w 2451178"/>
              <a:gd name="connsiteY25" fmla="*/ 1601498 h 3612384"/>
              <a:gd name="connsiteX26" fmla="*/ 513980 w 2451178"/>
              <a:gd name="connsiteY26" fmla="*/ 1727462 h 3612384"/>
              <a:gd name="connsiteX27" fmla="*/ 639944 w 2451178"/>
              <a:gd name="connsiteY27" fmla="*/ 1853426 h 3612384"/>
              <a:gd name="connsiteX28" fmla="*/ 765908 w 2451178"/>
              <a:gd name="connsiteY28" fmla="*/ 1727462 h 3612384"/>
              <a:gd name="connsiteX29" fmla="*/ 639944 w 2451178"/>
              <a:gd name="connsiteY29" fmla="*/ 1601498 h 3612384"/>
              <a:gd name="connsiteX30" fmla="*/ 2106315 w 2451178"/>
              <a:gd name="connsiteY30" fmla="*/ 1279633 h 3612384"/>
              <a:gd name="connsiteX31" fmla="*/ 1980351 w 2451178"/>
              <a:gd name="connsiteY31" fmla="*/ 1405597 h 3612384"/>
              <a:gd name="connsiteX32" fmla="*/ 2106315 w 2451178"/>
              <a:gd name="connsiteY32" fmla="*/ 1531561 h 3612384"/>
              <a:gd name="connsiteX33" fmla="*/ 2232279 w 2451178"/>
              <a:gd name="connsiteY33" fmla="*/ 1405597 h 3612384"/>
              <a:gd name="connsiteX34" fmla="*/ 2106315 w 2451178"/>
              <a:gd name="connsiteY34" fmla="*/ 1279633 h 3612384"/>
              <a:gd name="connsiteX35" fmla="*/ 1703431 w 2451178"/>
              <a:gd name="connsiteY35" fmla="*/ 1001269 h 3612384"/>
              <a:gd name="connsiteX36" fmla="*/ 1577467 w 2451178"/>
              <a:gd name="connsiteY36" fmla="*/ 1127233 h 3612384"/>
              <a:gd name="connsiteX37" fmla="*/ 1703431 w 2451178"/>
              <a:gd name="connsiteY37" fmla="*/ 1253197 h 3612384"/>
              <a:gd name="connsiteX38" fmla="*/ 1829395 w 2451178"/>
              <a:gd name="connsiteY38" fmla="*/ 1127233 h 3612384"/>
              <a:gd name="connsiteX39" fmla="*/ 1703431 w 2451178"/>
              <a:gd name="connsiteY39" fmla="*/ 1001269 h 3612384"/>
              <a:gd name="connsiteX40" fmla="*/ 243189 w 2451178"/>
              <a:gd name="connsiteY40" fmla="*/ 1001268 h 3612384"/>
              <a:gd name="connsiteX41" fmla="*/ 117225 w 2451178"/>
              <a:gd name="connsiteY41" fmla="*/ 1127232 h 3612384"/>
              <a:gd name="connsiteX42" fmla="*/ 243189 w 2451178"/>
              <a:gd name="connsiteY42" fmla="*/ 1253196 h 3612384"/>
              <a:gd name="connsiteX43" fmla="*/ 369153 w 2451178"/>
              <a:gd name="connsiteY43" fmla="*/ 1127232 h 3612384"/>
              <a:gd name="connsiteX44" fmla="*/ 243189 w 2451178"/>
              <a:gd name="connsiteY44" fmla="*/ 1001268 h 3612384"/>
              <a:gd name="connsiteX45" fmla="*/ 1047467 w 2451178"/>
              <a:gd name="connsiteY45" fmla="*/ 696469 h 3612384"/>
              <a:gd name="connsiteX46" fmla="*/ 921503 w 2451178"/>
              <a:gd name="connsiteY46" fmla="*/ 822433 h 3612384"/>
              <a:gd name="connsiteX47" fmla="*/ 1047467 w 2451178"/>
              <a:gd name="connsiteY47" fmla="*/ 948397 h 3612384"/>
              <a:gd name="connsiteX48" fmla="*/ 1173431 w 2451178"/>
              <a:gd name="connsiteY48" fmla="*/ 822433 h 3612384"/>
              <a:gd name="connsiteX49" fmla="*/ 1047467 w 2451178"/>
              <a:gd name="connsiteY49" fmla="*/ 696469 h 3612384"/>
              <a:gd name="connsiteX50" fmla="*/ 1551624 w 2451178"/>
              <a:gd name="connsiteY50" fmla="*/ 365234 h 3612384"/>
              <a:gd name="connsiteX51" fmla="*/ 1425660 w 2451178"/>
              <a:gd name="connsiteY51" fmla="*/ 491198 h 3612384"/>
              <a:gd name="connsiteX52" fmla="*/ 1551624 w 2451178"/>
              <a:gd name="connsiteY52" fmla="*/ 617162 h 3612384"/>
              <a:gd name="connsiteX53" fmla="*/ 1677588 w 2451178"/>
              <a:gd name="connsiteY53" fmla="*/ 491198 h 3612384"/>
              <a:gd name="connsiteX54" fmla="*/ 1551624 w 2451178"/>
              <a:gd name="connsiteY54" fmla="*/ 365234 h 3612384"/>
              <a:gd name="connsiteX55" fmla="*/ 14205 w 2451178"/>
              <a:gd name="connsiteY55" fmla="*/ 0 h 3612384"/>
              <a:gd name="connsiteX56" fmla="*/ 2425468 w 2451178"/>
              <a:gd name="connsiteY56" fmla="*/ 739633 h 3612384"/>
              <a:gd name="connsiteX57" fmla="*/ 2451178 w 2451178"/>
              <a:gd name="connsiteY57" fmla="*/ 3612384 h 3612384"/>
              <a:gd name="connsiteX58" fmla="*/ 0 w 2451178"/>
              <a:gd name="connsiteY58" fmla="*/ 3279580 h 3612384"/>
              <a:gd name="connsiteX59" fmla="*/ 14205 w 2451178"/>
              <a:gd name="connsiteY59" fmla="*/ 0 h 3612384"/>
              <a:gd name="connsiteX0" fmla="*/ 438105 w 2451178"/>
              <a:gd name="connsiteY0" fmla="*/ 3282815 h 3795763"/>
              <a:gd name="connsiteX1" fmla="*/ 312141 w 2451178"/>
              <a:gd name="connsiteY1" fmla="*/ 3408779 h 3795763"/>
              <a:gd name="connsiteX2" fmla="*/ 438105 w 2451178"/>
              <a:gd name="connsiteY2" fmla="*/ 3534743 h 3795763"/>
              <a:gd name="connsiteX3" fmla="*/ 564069 w 2451178"/>
              <a:gd name="connsiteY3" fmla="*/ 3408779 h 3795763"/>
              <a:gd name="connsiteX4" fmla="*/ 438105 w 2451178"/>
              <a:gd name="connsiteY4" fmla="*/ 3282815 h 3795763"/>
              <a:gd name="connsiteX5" fmla="*/ 1980351 w 2451178"/>
              <a:gd name="connsiteY5" fmla="*/ 2694647 h 3795763"/>
              <a:gd name="connsiteX6" fmla="*/ 1854387 w 2451178"/>
              <a:gd name="connsiteY6" fmla="*/ 2820611 h 3795763"/>
              <a:gd name="connsiteX7" fmla="*/ 1980351 w 2451178"/>
              <a:gd name="connsiteY7" fmla="*/ 2946575 h 3795763"/>
              <a:gd name="connsiteX8" fmla="*/ 2106315 w 2451178"/>
              <a:gd name="connsiteY8" fmla="*/ 2820611 h 3795763"/>
              <a:gd name="connsiteX9" fmla="*/ 1980351 w 2451178"/>
              <a:gd name="connsiteY9" fmla="*/ 2694647 h 3795763"/>
              <a:gd name="connsiteX10" fmla="*/ 1129464 w 2451178"/>
              <a:gd name="connsiteY10" fmla="*/ 2694647 h 3795763"/>
              <a:gd name="connsiteX11" fmla="*/ 1003500 w 2451178"/>
              <a:gd name="connsiteY11" fmla="*/ 2820611 h 3795763"/>
              <a:gd name="connsiteX12" fmla="*/ 1129464 w 2451178"/>
              <a:gd name="connsiteY12" fmla="*/ 2946575 h 3795763"/>
              <a:gd name="connsiteX13" fmla="*/ 1255428 w 2451178"/>
              <a:gd name="connsiteY13" fmla="*/ 2820611 h 3795763"/>
              <a:gd name="connsiteX14" fmla="*/ 1129464 w 2451178"/>
              <a:gd name="connsiteY14" fmla="*/ 2694647 h 3795763"/>
              <a:gd name="connsiteX15" fmla="*/ 243189 w 2451178"/>
              <a:gd name="connsiteY15" fmla="*/ 2390773 h 3795763"/>
              <a:gd name="connsiteX16" fmla="*/ 117225 w 2451178"/>
              <a:gd name="connsiteY16" fmla="*/ 2516737 h 3795763"/>
              <a:gd name="connsiteX17" fmla="*/ 243189 w 2451178"/>
              <a:gd name="connsiteY17" fmla="*/ 2642701 h 3795763"/>
              <a:gd name="connsiteX18" fmla="*/ 369153 w 2451178"/>
              <a:gd name="connsiteY18" fmla="*/ 2516737 h 3795763"/>
              <a:gd name="connsiteX19" fmla="*/ 243189 w 2451178"/>
              <a:gd name="connsiteY19" fmla="*/ 2390773 h 3795763"/>
              <a:gd name="connsiteX20" fmla="*/ 1378874 w 2451178"/>
              <a:gd name="connsiteY20" fmla="*/ 2063278 h 3795763"/>
              <a:gd name="connsiteX21" fmla="*/ 1252910 w 2451178"/>
              <a:gd name="connsiteY21" fmla="*/ 2189242 h 3795763"/>
              <a:gd name="connsiteX22" fmla="*/ 1378874 w 2451178"/>
              <a:gd name="connsiteY22" fmla="*/ 2315206 h 3795763"/>
              <a:gd name="connsiteX23" fmla="*/ 1504838 w 2451178"/>
              <a:gd name="connsiteY23" fmla="*/ 2189242 h 3795763"/>
              <a:gd name="connsiteX24" fmla="*/ 1378874 w 2451178"/>
              <a:gd name="connsiteY24" fmla="*/ 2063278 h 3795763"/>
              <a:gd name="connsiteX25" fmla="*/ 639944 w 2451178"/>
              <a:gd name="connsiteY25" fmla="*/ 1784877 h 3795763"/>
              <a:gd name="connsiteX26" fmla="*/ 513980 w 2451178"/>
              <a:gd name="connsiteY26" fmla="*/ 1910841 h 3795763"/>
              <a:gd name="connsiteX27" fmla="*/ 639944 w 2451178"/>
              <a:gd name="connsiteY27" fmla="*/ 2036805 h 3795763"/>
              <a:gd name="connsiteX28" fmla="*/ 765908 w 2451178"/>
              <a:gd name="connsiteY28" fmla="*/ 1910841 h 3795763"/>
              <a:gd name="connsiteX29" fmla="*/ 639944 w 2451178"/>
              <a:gd name="connsiteY29" fmla="*/ 1784877 h 3795763"/>
              <a:gd name="connsiteX30" fmla="*/ 2106315 w 2451178"/>
              <a:gd name="connsiteY30" fmla="*/ 1463012 h 3795763"/>
              <a:gd name="connsiteX31" fmla="*/ 1980351 w 2451178"/>
              <a:gd name="connsiteY31" fmla="*/ 1588976 h 3795763"/>
              <a:gd name="connsiteX32" fmla="*/ 2106315 w 2451178"/>
              <a:gd name="connsiteY32" fmla="*/ 1714940 h 3795763"/>
              <a:gd name="connsiteX33" fmla="*/ 2232279 w 2451178"/>
              <a:gd name="connsiteY33" fmla="*/ 1588976 h 3795763"/>
              <a:gd name="connsiteX34" fmla="*/ 2106315 w 2451178"/>
              <a:gd name="connsiteY34" fmla="*/ 1463012 h 3795763"/>
              <a:gd name="connsiteX35" fmla="*/ 1703431 w 2451178"/>
              <a:gd name="connsiteY35" fmla="*/ 1184648 h 3795763"/>
              <a:gd name="connsiteX36" fmla="*/ 1577467 w 2451178"/>
              <a:gd name="connsiteY36" fmla="*/ 1310612 h 3795763"/>
              <a:gd name="connsiteX37" fmla="*/ 1703431 w 2451178"/>
              <a:gd name="connsiteY37" fmla="*/ 1436576 h 3795763"/>
              <a:gd name="connsiteX38" fmla="*/ 1829395 w 2451178"/>
              <a:gd name="connsiteY38" fmla="*/ 1310612 h 3795763"/>
              <a:gd name="connsiteX39" fmla="*/ 1703431 w 2451178"/>
              <a:gd name="connsiteY39" fmla="*/ 1184648 h 3795763"/>
              <a:gd name="connsiteX40" fmla="*/ 243189 w 2451178"/>
              <a:gd name="connsiteY40" fmla="*/ 1184647 h 3795763"/>
              <a:gd name="connsiteX41" fmla="*/ 117225 w 2451178"/>
              <a:gd name="connsiteY41" fmla="*/ 1310611 h 3795763"/>
              <a:gd name="connsiteX42" fmla="*/ 243189 w 2451178"/>
              <a:gd name="connsiteY42" fmla="*/ 1436575 h 3795763"/>
              <a:gd name="connsiteX43" fmla="*/ 369153 w 2451178"/>
              <a:gd name="connsiteY43" fmla="*/ 1310611 h 3795763"/>
              <a:gd name="connsiteX44" fmla="*/ 243189 w 2451178"/>
              <a:gd name="connsiteY44" fmla="*/ 1184647 h 3795763"/>
              <a:gd name="connsiteX45" fmla="*/ 1047467 w 2451178"/>
              <a:gd name="connsiteY45" fmla="*/ 879848 h 3795763"/>
              <a:gd name="connsiteX46" fmla="*/ 921503 w 2451178"/>
              <a:gd name="connsiteY46" fmla="*/ 1005812 h 3795763"/>
              <a:gd name="connsiteX47" fmla="*/ 1047467 w 2451178"/>
              <a:gd name="connsiteY47" fmla="*/ 1131776 h 3795763"/>
              <a:gd name="connsiteX48" fmla="*/ 1173431 w 2451178"/>
              <a:gd name="connsiteY48" fmla="*/ 1005812 h 3795763"/>
              <a:gd name="connsiteX49" fmla="*/ 1047467 w 2451178"/>
              <a:gd name="connsiteY49" fmla="*/ 879848 h 3795763"/>
              <a:gd name="connsiteX50" fmla="*/ 1551624 w 2451178"/>
              <a:gd name="connsiteY50" fmla="*/ 548613 h 3795763"/>
              <a:gd name="connsiteX51" fmla="*/ 1425660 w 2451178"/>
              <a:gd name="connsiteY51" fmla="*/ 674577 h 3795763"/>
              <a:gd name="connsiteX52" fmla="*/ 1551624 w 2451178"/>
              <a:gd name="connsiteY52" fmla="*/ 800541 h 3795763"/>
              <a:gd name="connsiteX53" fmla="*/ 1677588 w 2451178"/>
              <a:gd name="connsiteY53" fmla="*/ 674577 h 3795763"/>
              <a:gd name="connsiteX54" fmla="*/ 1551624 w 2451178"/>
              <a:gd name="connsiteY54" fmla="*/ 548613 h 3795763"/>
              <a:gd name="connsiteX55" fmla="*/ 14205 w 2451178"/>
              <a:gd name="connsiteY55" fmla="*/ 0 h 3795763"/>
              <a:gd name="connsiteX56" fmla="*/ 2425468 w 2451178"/>
              <a:gd name="connsiteY56" fmla="*/ 923012 h 3795763"/>
              <a:gd name="connsiteX57" fmla="*/ 2451178 w 2451178"/>
              <a:gd name="connsiteY57" fmla="*/ 3795763 h 3795763"/>
              <a:gd name="connsiteX58" fmla="*/ 0 w 2451178"/>
              <a:gd name="connsiteY58" fmla="*/ 3462959 h 3795763"/>
              <a:gd name="connsiteX59" fmla="*/ 14205 w 2451178"/>
              <a:gd name="connsiteY59" fmla="*/ 0 h 3795763"/>
              <a:gd name="connsiteX0" fmla="*/ 438105 w 2451178"/>
              <a:gd name="connsiteY0" fmla="*/ 3282815 h 3795763"/>
              <a:gd name="connsiteX1" fmla="*/ 312141 w 2451178"/>
              <a:gd name="connsiteY1" fmla="*/ 3408779 h 3795763"/>
              <a:gd name="connsiteX2" fmla="*/ 438105 w 2451178"/>
              <a:gd name="connsiteY2" fmla="*/ 3534743 h 3795763"/>
              <a:gd name="connsiteX3" fmla="*/ 564069 w 2451178"/>
              <a:gd name="connsiteY3" fmla="*/ 3408779 h 3795763"/>
              <a:gd name="connsiteX4" fmla="*/ 438105 w 2451178"/>
              <a:gd name="connsiteY4" fmla="*/ 3282815 h 3795763"/>
              <a:gd name="connsiteX5" fmla="*/ 1980351 w 2451178"/>
              <a:gd name="connsiteY5" fmla="*/ 2694647 h 3795763"/>
              <a:gd name="connsiteX6" fmla="*/ 1854387 w 2451178"/>
              <a:gd name="connsiteY6" fmla="*/ 2820611 h 3795763"/>
              <a:gd name="connsiteX7" fmla="*/ 1980351 w 2451178"/>
              <a:gd name="connsiteY7" fmla="*/ 2946575 h 3795763"/>
              <a:gd name="connsiteX8" fmla="*/ 2106315 w 2451178"/>
              <a:gd name="connsiteY8" fmla="*/ 2820611 h 3795763"/>
              <a:gd name="connsiteX9" fmla="*/ 1980351 w 2451178"/>
              <a:gd name="connsiteY9" fmla="*/ 2694647 h 3795763"/>
              <a:gd name="connsiteX10" fmla="*/ 1129464 w 2451178"/>
              <a:gd name="connsiteY10" fmla="*/ 2694647 h 3795763"/>
              <a:gd name="connsiteX11" fmla="*/ 1003500 w 2451178"/>
              <a:gd name="connsiteY11" fmla="*/ 2820611 h 3795763"/>
              <a:gd name="connsiteX12" fmla="*/ 1129464 w 2451178"/>
              <a:gd name="connsiteY12" fmla="*/ 2946575 h 3795763"/>
              <a:gd name="connsiteX13" fmla="*/ 1255428 w 2451178"/>
              <a:gd name="connsiteY13" fmla="*/ 2820611 h 3795763"/>
              <a:gd name="connsiteX14" fmla="*/ 1129464 w 2451178"/>
              <a:gd name="connsiteY14" fmla="*/ 2694647 h 3795763"/>
              <a:gd name="connsiteX15" fmla="*/ 243189 w 2451178"/>
              <a:gd name="connsiteY15" fmla="*/ 2390773 h 3795763"/>
              <a:gd name="connsiteX16" fmla="*/ 117225 w 2451178"/>
              <a:gd name="connsiteY16" fmla="*/ 2516737 h 3795763"/>
              <a:gd name="connsiteX17" fmla="*/ 243189 w 2451178"/>
              <a:gd name="connsiteY17" fmla="*/ 2642701 h 3795763"/>
              <a:gd name="connsiteX18" fmla="*/ 369153 w 2451178"/>
              <a:gd name="connsiteY18" fmla="*/ 2516737 h 3795763"/>
              <a:gd name="connsiteX19" fmla="*/ 243189 w 2451178"/>
              <a:gd name="connsiteY19" fmla="*/ 2390773 h 3795763"/>
              <a:gd name="connsiteX20" fmla="*/ 1378874 w 2451178"/>
              <a:gd name="connsiteY20" fmla="*/ 2063278 h 3795763"/>
              <a:gd name="connsiteX21" fmla="*/ 1252910 w 2451178"/>
              <a:gd name="connsiteY21" fmla="*/ 2189242 h 3795763"/>
              <a:gd name="connsiteX22" fmla="*/ 1378874 w 2451178"/>
              <a:gd name="connsiteY22" fmla="*/ 2315206 h 3795763"/>
              <a:gd name="connsiteX23" fmla="*/ 1504838 w 2451178"/>
              <a:gd name="connsiteY23" fmla="*/ 2189242 h 3795763"/>
              <a:gd name="connsiteX24" fmla="*/ 1378874 w 2451178"/>
              <a:gd name="connsiteY24" fmla="*/ 2063278 h 3795763"/>
              <a:gd name="connsiteX25" fmla="*/ 639944 w 2451178"/>
              <a:gd name="connsiteY25" fmla="*/ 1784877 h 3795763"/>
              <a:gd name="connsiteX26" fmla="*/ 513980 w 2451178"/>
              <a:gd name="connsiteY26" fmla="*/ 1910841 h 3795763"/>
              <a:gd name="connsiteX27" fmla="*/ 639944 w 2451178"/>
              <a:gd name="connsiteY27" fmla="*/ 2036805 h 3795763"/>
              <a:gd name="connsiteX28" fmla="*/ 765908 w 2451178"/>
              <a:gd name="connsiteY28" fmla="*/ 1910841 h 3795763"/>
              <a:gd name="connsiteX29" fmla="*/ 639944 w 2451178"/>
              <a:gd name="connsiteY29" fmla="*/ 1784877 h 3795763"/>
              <a:gd name="connsiteX30" fmla="*/ 2106315 w 2451178"/>
              <a:gd name="connsiteY30" fmla="*/ 1463012 h 3795763"/>
              <a:gd name="connsiteX31" fmla="*/ 1980351 w 2451178"/>
              <a:gd name="connsiteY31" fmla="*/ 1588976 h 3795763"/>
              <a:gd name="connsiteX32" fmla="*/ 2106315 w 2451178"/>
              <a:gd name="connsiteY32" fmla="*/ 1714940 h 3795763"/>
              <a:gd name="connsiteX33" fmla="*/ 2232279 w 2451178"/>
              <a:gd name="connsiteY33" fmla="*/ 1588976 h 3795763"/>
              <a:gd name="connsiteX34" fmla="*/ 2106315 w 2451178"/>
              <a:gd name="connsiteY34" fmla="*/ 1463012 h 3795763"/>
              <a:gd name="connsiteX35" fmla="*/ 1703431 w 2451178"/>
              <a:gd name="connsiteY35" fmla="*/ 1184648 h 3795763"/>
              <a:gd name="connsiteX36" fmla="*/ 1577467 w 2451178"/>
              <a:gd name="connsiteY36" fmla="*/ 1310612 h 3795763"/>
              <a:gd name="connsiteX37" fmla="*/ 1703431 w 2451178"/>
              <a:gd name="connsiteY37" fmla="*/ 1436576 h 3795763"/>
              <a:gd name="connsiteX38" fmla="*/ 1829395 w 2451178"/>
              <a:gd name="connsiteY38" fmla="*/ 1310612 h 3795763"/>
              <a:gd name="connsiteX39" fmla="*/ 1703431 w 2451178"/>
              <a:gd name="connsiteY39" fmla="*/ 1184648 h 3795763"/>
              <a:gd name="connsiteX40" fmla="*/ 243189 w 2451178"/>
              <a:gd name="connsiteY40" fmla="*/ 1184647 h 3795763"/>
              <a:gd name="connsiteX41" fmla="*/ 117225 w 2451178"/>
              <a:gd name="connsiteY41" fmla="*/ 1310611 h 3795763"/>
              <a:gd name="connsiteX42" fmla="*/ 243189 w 2451178"/>
              <a:gd name="connsiteY42" fmla="*/ 1436575 h 3795763"/>
              <a:gd name="connsiteX43" fmla="*/ 369153 w 2451178"/>
              <a:gd name="connsiteY43" fmla="*/ 1310611 h 3795763"/>
              <a:gd name="connsiteX44" fmla="*/ 243189 w 2451178"/>
              <a:gd name="connsiteY44" fmla="*/ 1184647 h 3795763"/>
              <a:gd name="connsiteX45" fmla="*/ 1047467 w 2451178"/>
              <a:gd name="connsiteY45" fmla="*/ 879848 h 3795763"/>
              <a:gd name="connsiteX46" fmla="*/ 921503 w 2451178"/>
              <a:gd name="connsiteY46" fmla="*/ 1005812 h 3795763"/>
              <a:gd name="connsiteX47" fmla="*/ 1047467 w 2451178"/>
              <a:gd name="connsiteY47" fmla="*/ 1131776 h 3795763"/>
              <a:gd name="connsiteX48" fmla="*/ 1173431 w 2451178"/>
              <a:gd name="connsiteY48" fmla="*/ 1005812 h 3795763"/>
              <a:gd name="connsiteX49" fmla="*/ 1047467 w 2451178"/>
              <a:gd name="connsiteY49" fmla="*/ 879848 h 3795763"/>
              <a:gd name="connsiteX50" fmla="*/ 1551624 w 2451178"/>
              <a:gd name="connsiteY50" fmla="*/ 548613 h 3795763"/>
              <a:gd name="connsiteX51" fmla="*/ 1425660 w 2451178"/>
              <a:gd name="connsiteY51" fmla="*/ 674577 h 3795763"/>
              <a:gd name="connsiteX52" fmla="*/ 1551624 w 2451178"/>
              <a:gd name="connsiteY52" fmla="*/ 800541 h 3795763"/>
              <a:gd name="connsiteX53" fmla="*/ 1677588 w 2451178"/>
              <a:gd name="connsiteY53" fmla="*/ 674577 h 3795763"/>
              <a:gd name="connsiteX54" fmla="*/ 1551624 w 2451178"/>
              <a:gd name="connsiteY54" fmla="*/ 548613 h 3795763"/>
              <a:gd name="connsiteX55" fmla="*/ 14205 w 2451178"/>
              <a:gd name="connsiteY55" fmla="*/ 0 h 3795763"/>
              <a:gd name="connsiteX56" fmla="*/ 2370967 w 2451178"/>
              <a:gd name="connsiteY56" fmla="*/ 854245 h 3795763"/>
              <a:gd name="connsiteX57" fmla="*/ 2451178 w 2451178"/>
              <a:gd name="connsiteY57" fmla="*/ 3795763 h 3795763"/>
              <a:gd name="connsiteX58" fmla="*/ 0 w 2451178"/>
              <a:gd name="connsiteY58" fmla="*/ 3462959 h 3795763"/>
              <a:gd name="connsiteX59" fmla="*/ 14205 w 2451178"/>
              <a:gd name="connsiteY59" fmla="*/ 0 h 3795763"/>
              <a:gd name="connsiteX0" fmla="*/ 438105 w 2451178"/>
              <a:gd name="connsiteY0" fmla="*/ 3099436 h 3612384"/>
              <a:gd name="connsiteX1" fmla="*/ 312141 w 2451178"/>
              <a:gd name="connsiteY1" fmla="*/ 3225400 h 3612384"/>
              <a:gd name="connsiteX2" fmla="*/ 438105 w 2451178"/>
              <a:gd name="connsiteY2" fmla="*/ 3351364 h 3612384"/>
              <a:gd name="connsiteX3" fmla="*/ 564069 w 2451178"/>
              <a:gd name="connsiteY3" fmla="*/ 3225400 h 3612384"/>
              <a:gd name="connsiteX4" fmla="*/ 438105 w 2451178"/>
              <a:gd name="connsiteY4" fmla="*/ 3099436 h 3612384"/>
              <a:gd name="connsiteX5" fmla="*/ 1980351 w 2451178"/>
              <a:gd name="connsiteY5" fmla="*/ 2511268 h 3612384"/>
              <a:gd name="connsiteX6" fmla="*/ 1854387 w 2451178"/>
              <a:gd name="connsiteY6" fmla="*/ 2637232 h 3612384"/>
              <a:gd name="connsiteX7" fmla="*/ 1980351 w 2451178"/>
              <a:gd name="connsiteY7" fmla="*/ 2763196 h 3612384"/>
              <a:gd name="connsiteX8" fmla="*/ 2106315 w 2451178"/>
              <a:gd name="connsiteY8" fmla="*/ 2637232 h 3612384"/>
              <a:gd name="connsiteX9" fmla="*/ 1980351 w 2451178"/>
              <a:gd name="connsiteY9" fmla="*/ 2511268 h 3612384"/>
              <a:gd name="connsiteX10" fmla="*/ 1129464 w 2451178"/>
              <a:gd name="connsiteY10" fmla="*/ 2511268 h 3612384"/>
              <a:gd name="connsiteX11" fmla="*/ 1003500 w 2451178"/>
              <a:gd name="connsiteY11" fmla="*/ 2637232 h 3612384"/>
              <a:gd name="connsiteX12" fmla="*/ 1129464 w 2451178"/>
              <a:gd name="connsiteY12" fmla="*/ 2763196 h 3612384"/>
              <a:gd name="connsiteX13" fmla="*/ 1255428 w 2451178"/>
              <a:gd name="connsiteY13" fmla="*/ 2637232 h 3612384"/>
              <a:gd name="connsiteX14" fmla="*/ 1129464 w 2451178"/>
              <a:gd name="connsiteY14" fmla="*/ 2511268 h 3612384"/>
              <a:gd name="connsiteX15" fmla="*/ 243189 w 2451178"/>
              <a:gd name="connsiteY15" fmla="*/ 2207394 h 3612384"/>
              <a:gd name="connsiteX16" fmla="*/ 117225 w 2451178"/>
              <a:gd name="connsiteY16" fmla="*/ 2333358 h 3612384"/>
              <a:gd name="connsiteX17" fmla="*/ 243189 w 2451178"/>
              <a:gd name="connsiteY17" fmla="*/ 2459322 h 3612384"/>
              <a:gd name="connsiteX18" fmla="*/ 369153 w 2451178"/>
              <a:gd name="connsiteY18" fmla="*/ 2333358 h 3612384"/>
              <a:gd name="connsiteX19" fmla="*/ 243189 w 2451178"/>
              <a:gd name="connsiteY19" fmla="*/ 2207394 h 3612384"/>
              <a:gd name="connsiteX20" fmla="*/ 1378874 w 2451178"/>
              <a:gd name="connsiteY20" fmla="*/ 1879899 h 3612384"/>
              <a:gd name="connsiteX21" fmla="*/ 1252910 w 2451178"/>
              <a:gd name="connsiteY21" fmla="*/ 2005863 h 3612384"/>
              <a:gd name="connsiteX22" fmla="*/ 1378874 w 2451178"/>
              <a:gd name="connsiteY22" fmla="*/ 2131827 h 3612384"/>
              <a:gd name="connsiteX23" fmla="*/ 1504838 w 2451178"/>
              <a:gd name="connsiteY23" fmla="*/ 2005863 h 3612384"/>
              <a:gd name="connsiteX24" fmla="*/ 1378874 w 2451178"/>
              <a:gd name="connsiteY24" fmla="*/ 1879899 h 3612384"/>
              <a:gd name="connsiteX25" fmla="*/ 639944 w 2451178"/>
              <a:gd name="connsiteY25" fmla="*/ 1601498 h 3612384"/>
              <a:gd name="connsiteX26" fmla="*/ 513980 w 2451178"/>
              <a:gd name="connsiteY26" fmla="*/ 1727462 h 3612384"/>
              <a:gd name="connsiteX27" fmla="*/ 639944 w 2451178"/>
              <a:gd name="connsiteY27" fmla="*/ 1853426 h 3612384"/>
              <a:gd name="connsiteX28" fmla="*/ 765908 w 2451178"/>
              <a:gd name="connsiteY28" fmla="*/ 1727462 h 3612384"/>
              <a:gd name="connsiteX29" fmla="*/ 639944 w 2451178"/>
              <a:gd name="connsiteY29" fmla="*/ 1601498 h 3612384"/>
              <a:gd name="connsiteX30" fmla="*/ 2106315 w 2451178"/>
              <a:gd name="connsiteY30" fmla="*/ 1279633 h 3612384"/>
              <a:gd name="connsiteX31" fmla="*/ 1980351 w 2451178"/>
              <a:gd name="connsiteY31" fmla="*/ 1405597 h 3612384"/>
              <a:gd name="connsiteX32" fmla="*/ 2106315 w 2451178"/>
              <a:gd name="connsiteY32" fmla="*/ 1531561 h 3612384"/>
              <a:gd name="connsiteX33" fmla="*/ 2232279 w 2451178"/>
              <a:gd name="connsiteY33" fmla="*/ 1405597 h 3612384"/>
              <a:gd name="connsiteX34" fmla="*/ 2106315 w 2451178"/>
              <a:gd name="connsiteY34" fmla="*/ 1279633 h 3612384"/>
              <a:gd name="connsiteX35" fmla="*/ 1703431 w 2451178"/>
              <a:gd name="connsiteY35" fmla="*/ 1001269 h 3612384"/>
              <a:gd name="connsiteX36" fmla="*/ 1577467 w 2451178"/>
              <a:gd name="connsiteY36" fmla="*/ 1127233 h 3612384"/>
              <a:gd name="connsiteX37" fmla="*/ 1703431 w 2451178"/>
              <a:gd name="connsiteY37" fmla="*/ 1253197 h 3612384"/>
              <a:gd name="connsiteX38" fmla="*/ 1829395 w 2451178"/>
              <a:gd name="connsiteY38" fmla="*/ 1127233 h 3612384"/>
              <a:gd name="connsiteX39" fmla="*/ 1703431 w 2451178"/>
              <a:gd name="connsiteY39" fmla="*/ 1001269 h 3612384"/>
              <a:gd name="connsiteX40" fmla="*/ 243189 w 2451178"/>
              <a:gd name="connsiteY40" fmla="*/ 1001268 h 3612384"/>
              <a:gd name="connsiteX41" fmla="*/ 117225 w 2451178"/>
              <a:gd name="connsiteY41" fmla="*/ 1127232 h 3612384"/>
              <a:gd name="connsiteX42" fmla="*/ 243189 w 2451178"/>
              <a:gd name="connsiteY42" fmla="*/ 1253196 h 3612384"/>
              <a:gd name="connsiteX43" fmla="*/ 369153 w 2451178"/>
              <a:gd name="connsiteY43" fmla="*/ 1127232 h 3612384"/>
              <a:gd name="connsiteX44" fmla="*/ 243189 w 2451178"/>
              <a:gd name="connsiteY44" fmla="*/ 1001268 h 3612384"/>
              <a:gd name="connsiteX45" fmla="*/ 1047467 w 2451178"/>
              <a:gd name="connsiteY45" fmla="*/ 696469 h 3612384"/>
              <a:gd name="connsiteX46" fmla="*/ 921503 w 2451178"/>
              <a:gd name="connsiteY46" fmla="*/ 822433 h 3612384"/>
              <a:gd name="connsiteX47" fmla="*/ 1047467 w 2451178"/>
              <a:gd name="connsiteY47" fmla="*/ 948397 h 3612384"/>
              <a:gd name="connsiteX48" fmla="*/ 1173431 w 2451178"/>
              <a:gd name="connsiteY48" fmla="*/ 822433 h 3612384"/>
              <a:gd name="connsiteX49" fmla="*/ 1047467 w 2451178"/>
              <a:gd name="connsiteY49" fmla="*/ 696469 h 3612384"/>
              <a:gd name="connsiteX50" fmla="*/ 1551624 w 2451178"/>
              <a:gd name="connsiteY50" fmla="*/ 365234 h 3612384"/>
              <a:gd name="connsiteX51" fmla="*/ 1425660 w 2451178"/>
              <a:gd name="connsiteY51" fmla="*/ 491198 h 3612384"/>
              <a:gd name="connsiteX52" fmla="*/ 1551624 w 2451178"/>
              <a:gd name="connsiteY52" fmla="*/ 617162 h 3612384"/>
              <a:gd name="connsiteX53" fmla="*/ 1677588 w 2451178"/>
              <a:gd name="connsiteY53" fmla="*/ 491198 h 3612384"/>
              <a:gd name="connsiteX54" fmla="*/ 1551624 w 2451178"/>
              <a:gd name="connsiteY54" fmla="*/ 365234 h 3612384"/>
              <a:gd name="connsiteX55" fmla="*/ 14205 w 2451178"/>
              <a:gd name="connsiteY55" fmla="*/ 0 h 3612384"/>
              <a:gd name="connsiteX56" fmla="*/ 2370967 w 2451178"/>
              <a:gd name="connsiteY56" fmla="*/ 670866 h 3612384"/>
              <a:gd name="connsiteX57" fmla="*/ 2451178 w 2451178"/>
              <a:gd name="connsiteY57" fmla="*/ 3612384 h 3612384"/>
              <a:gd name="connsiteX58" fmla="*/ 0 w 2451178"/>
              <a:gd name="connsiteY58" fmla="*/ 3279580 h 3612384"/>
              <a:gd name="connsiteX59" fmla="*/ 14205 w 2451178"/>
              <a:gd name="connsiteY59" fmla="*/ 0 h 3612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451178" h="3612384">
                <a:moveTo>
                  <a:pt x="438105" y="3099436"/>
                </a:moveTo>
                <a:cubicBezTo>
                  <a:pt x="368537" y="3099436"/>
                  <a:pt x="312141" y="3155832"/>
                  <a:pt x="312141" y="3225400"/>
                </a:cubicBezTo>
                <a:cubicBezTo>
                  <a:pt x="312141" y="3294968"/>
                  <a:pt x="368537" y="3351364"/>
                  <a:pt x="438105" y="3351364"/>
                </a:cubicBezTo>
                <a:cubicBezTo>
                  <a:pt x="507673" y="3351364"/>
                  <a:pt x="564069" y="3294968"/>
                  <a:pt x="564069" y="3225400"/>
                </a:cubicBezTo>
                <a:cubicBezTo>
                  <a:pt x="564069" y="3155832"/>
                  <a:pt x="507673" y="3099436"/>
                  <a:pt x="438105" y="3099436"/>
                </a:cubicBezTo>
                <a:close/>
                <a:moveTo>
                  <a:pt x="1980351" y="2511268"/>
                </a:moveTo>
                <a:cubicBezTo>
                  <a:pt x="1910783" y="2511268"/>
                  <a:pt x="1854387" y="2567664"/>
                  <a:pt x="1854387" y="2637232"/>
                </a:cubicBezTo>
                <a:cubicBezTo>
                  <a:pt x="1854387" y="2706800"/>
                  <a:pt x="1910783" y="2763196"/>
                  <a:pt x="1980351" y="2763196"/>
                </a:cubicBezTo>
                <a:cubicBezTo>
                  <a:pt x="2049919" y="2763196"/>
                  <a:pt x="2106315" y="2706800"/>
                  <a:pt x="2106315" y="2637232"/>
                </a:cubicBezTo>
                <a:cubicBezTo>
                  <a:pt x="2106315" y="2567664"/>
                  <a:pt x="2049919" y="2511268"/>
                  <a:pt x="1980351" y="2511268"/>
                </a:cubicBezTo>
                <a:close/>
                <a:moveTo>
                  <a:pt x="1129464" y="2511268"/>
                </a:moveTo>
                <a:cubicBezTo>
                  <a:pt x="1059896" y="2511268"/>
                  <a:pt x="1003500" y="2567664"/>
                  <a:pt x="1003500" y="2637232"/>
                </a:cubicBezTo>
                <a:cubicBezTo>
                  <a:pt x="1003500" y="2706800"/>
                  <a:pt x="1059896" y="2763196"/>
                  <a:pt x="1129464" y="2763196"/>
                </a:cubicBezTo>
                <a:cubicBezTo>
                  <a:pt x="1199032" y="2763196"/>
                  <a:pt x="1255428" y="2706800"/>
                  <a:pt x="1255428" y="2637232"/>
                </a:cubicBezTo>
                <a:cubicBezTo>
                  <a:pt x="1255428" y="2567664"/>
                  <a:pt x="1199032" y="2511268"/>
                  <a:pt x="1129464" y="2511268"/>
                </a:cubicBezTo>
                <a:close/>
                <a:moveTo>
                  <a:pt x="243189" y="2207394"/>
                </a:moveTo>
                <a:cubicBezTo>
                  <a:pt x="173621" y="2207394"/>
                  <a:pt x="117225" y="2263790"/>
                  <a:pt x="117225" y="2333358"/>
                </a:cubicBezTo>
                <a:cubicBezTo>
                  <a:pt x="117225" y="2402926"/>
                  <a:pt x="173621" y="2459322"/>
                  <a:pt x="243189" y="2459322"/>
                </a:cubicBezTo>
                <a:cubicBezTo>
                  <a:pt x="312757" y="2459322"/>
                  <a:pt x="369153" y="2402926"/>
                  <a:pt x="369153" y="2333358"/>
                </a:cubicBezTo>
                <a:cubicBezTo>
                  <a:pt x="369153" y="2263790"/>
                  <a:pt x="312757" y="2207394"/>
                  <a:pt x="243189" y="2207394"/>
                </a:cubicBezTo>
                <a:close/>
                <a:moveTo>
                  <a:pt x="1378874" y="1879899"/>
                </a:moveTo>
                <a:cubicBezTo>
                  <a:pt x="1309306" y="1879899"/>
                  <a:pt x="1252910" y="1936295"/>
                  <a:pt x="1252910" y="2005863"/>
                </a:cubicBezTo>
                <a:cubicBezTo>
                  <a:pt x="1252910" y="2075431"/>
                  <a:pt x="1309306" y="2131827"/>
                  <a:pt x="1378874" y="2131827"/>
                </a:cubicBezTo>
                <a:cubicBezTo>
                  <a:pt x="1448442" y="2131827"/>
                  <a:pt x="1504838" y="2075431"/>
                  <a:pt x="1504838" y="2005863"/>
                </a:cubicBezTo>
                <a:cubicBezTo>
                  <a:pt x="1504838" y="1936295"/>
                  <a:pt x="1448442" y="1879899"/>
                  <a:pt x="1378874" y="1879899"/>
                </a:cubicBezTo>
                <a:close/>
                <a:moveTo>
                  <a:pt x="639944" y="1601498"/>
                </a:moveTo>
                <a:cubicBezTo>
                  <a:pt x="570376" y="1601498"/>
                  <a:pt x="513980" y="1657894"/>
                  <a:pt x="513980" y="1727462"/>
                </a:cubicBezTo>
                <a:cubicBezTo>
                  <a:pt x="513980" y="1797030"/>
                  <a:pt x="570376" y="1853426"/>
                  <a:pt x="639944" y="1853426"/>
                </a:cubicBezTo>
                <a:cubicBezTo>
                  <a:pt x="709512" y="1853426"/>
                  <a:pt x="765908" y="1797030"/>
                  <a:pt x="765908" y="1727462"/>
                </a:cubicBezTo>
                <a:cubicBezTo>
                  <a:pt x="765908" y="1657894"/>
                  <a:pt x="709512" y="1601498"/>
                  <a:pt x="639944" y="1601498"/>
                </a:cubicBezTo>
                <a:close/>
                <a:moveTo>
                  <a:pt x="2106315" y="1279633"/>
                </a:moveTo>
                <a:cubicBezTo>
                  <a:pt x="2036747" y="1279633"/>
                  <a:pt x="1980351" y="1336029"/>
                  <a:pt x="1980351" y="1405597"/>
                </a:cubicBezTo>
                <a:cubicBezTo>
                  <a:pt x="1980351" y="1475165"/>
                  <a:pt x="2036747" y="1531561"/>
                  <a:pt x="2106315" y="1531561"/>
                </a:cubicBezTo>
                <a:cubicBezTo>
                  <a:pt x="2175883" y="1531561"/>
                  <a:pt x="2232279" y="1475165"/>
                  <a:pt x="2232279" y="1405597"/>
                </a:cubicBezTo>
                <a:cubicBezTo>
                  <a:pt x="2232279" y="1336029"/>
                  <a:pt x="2175883" y="1279633"/>
                  <a:pt x="2106315" y="1279633"/>
                </a:cubicBezTo>
                <a:close/>
                <a:moveTo>
                  <a:pt x="1703431" y="1001269"/>
                </a:moveTo>
                <a:cubicBezTo>
                  <a:pt x="1633863" y="1001269"/>
                  <a:pt x="1577467" y="1057665"/>
                  <a:pt x="1577467" y="1127233"/>
                </a:cubicBezTo>
                <a:cubicBezTo>
                  <a:pt x="1577467" y="1196801"/>
                  <a:pt x="1633863" y="1253197"/>
                  <a:pt x="1703431" y="1253197"/>
                </a:cubicBezTo>
                <a:cubicBezTo>
                  <a:pt x="1772999" y="1253197"/>
                  <a:pt x="1829395" y="1196801"/>
                  <a:pt x="1829395" y="1127233"/>
                </a:cubicBezTo>
                <a:cubicBezTo>
                  <a:pt x="1829395" y="1057665"/>
                  <a:pt x="1772999" y="1001269"/>
                  <a:pt x="1703431" y="1001269"/>
                </a:cubicBezTo>
                <a:close/>
                <a:moveTo>
                  <a:pt x="243189" y="1001268"/>
                </a:moveTo>
                <a:cubicBezTo>
                  <a:pt x="173621" y="1001268"/>
                  <a:pt x="117225" y="1057664"/>
                  <a:pt x="117225" y="1127232"/>
                </a:cubicBezTo>
                <a:cubicBezTo>
                  <a:pt x="117225" y="1196800"/>
                  <a:pt x="173621" y="1253196"/>
                  <a:pt x="243189" y="1253196"/>
                </a:cubicBezTo>
                <a:cubicBezTo>
                  <a:pt x="312757" y="1253196"/>
                  <a:pt x="369153" y="1196800"/>
                  <a:pt x="369153" y="1127232"/>
                </a:cubicBezTo>
                <a:cubicBezTo>
                  <a:pt x="369153" y="1057664"/>
                  <a:pt x="312757" y="1001268"/>
                  <a:pt x="243189" y="1001268"/>
                </a:cubicBezTo>
                <a:close/>
                <a:moveTo>
                  <a:pt x="1047467" y="696469"/>
                </a:moveTo>
                <a:cubicBezTo>
                  <a:pt x="977899" y="696469"/>
                  <a:pt x="921503" y="752865"/>
                  <a:pt x="921503" y="822433"/>
                </a:cubicBezTo>
                <a:cubicBezTo>
                  <a:pt x="921503" y="892001"/>
                  <a:pt x="977899" y="948397"/>
                  <a:pt x="1047467" y="948397"/>
                </a:cubicBezTo>
                <a:cubicBezTo>
                  <a:pt x="1117035" y="948397"/>
                  <a:pt x="1173431" y="892001"/>
                  <a:pt x="1173431" y="822433"/>
                </a:cubicBezTo>
                <a:cubicBezTo>
                  <a:pt x="1173431" y="752865"/>
                  <a:pt x="1117035" y="696469"/>
                  <a:pt x="1047467" y="696469"/>
                </a:cubicBezTo>
                <a:close/>
                <a:moveTo>
                  <a:pt x="1551624" y="365234"/>
                </a:moveTo>
                <a:cubicBezTo>
                  <a:pt x="1482056" y="365234"/>
                  <a:pt x="1425660" y="421630"/>
                  <a:pt x="1425660" y="491198"/>
                </a:cubicBezTo>
                <a:cubicBezTo>
                  <a:pt x="1425660" y="560766"/>
                  <a:pt x="1482056" y="617162"/>
                  <a:pt x="1551624" y="617162"/>
                </a:cubicBezTo>
                <a:cubicBezTo>
                  <a:pt x="1621192" y="617162"/>
                  <a:pt x="1677588" y="560766"/>
                  <a:pt x="1677588" y="491198"/>
                </a:cubicBezTo>
                <a:cubicBezTo>
                  <a:pt x="1677588" y="421630"/>
                  <a:pt x="1621192" y="365234"/>
                  <a:pt x="1551624" y="365234"/>
                </a:cubicBezTo>
                <a:close/>
                <a:moveTo>
                  <a:pt x="14205" y="0"/>
                </a:moveTo>
                <a:lnTo>
                  <a:pt x="2370967" y="670866"/>
                </a:lnTo>
                <a:cubicBezTo>
                  <a:pt x="2371360" y="1566938"/>
                  <a:pt x="2450785" y="2716312"/>
                  <a:pt x="2451178" y="3612384"/>
                </a:cubicBezTo>
                <a:lnTo>
                  <a:pt x="0" y="3279580"/>
                </a:lnTo>
                <a:lnTo>
                  <a:pt x="14205" y="0"/>
                </a:lnTo>
                <a:close/>
              </a:path>
            </a:pathLst>
          </a:custGeom>
          <a:solidFill>
            <a:srgbClr val="5E5642">
              <a:alpha val="89804"/>
            </a:srgbClr>
          </a:solidFill>
          <a:ln>
            <a:noFill/>
          </a:ln>
          <a:effectLst>
            <a:outerShdw blurRad="50800" dist="50800" dir="5400000" sx="101000" sy="101000" algn="ctr" rotWithShape="0">
              <a:prstClr val="black">
                <a:alpha val="41000"/>
              </a:prstClr>
            </a:outerShdw>
          </a:effectLst>
          <a:scene3d>
            <a:camera prst="isometricOffAxis2Left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" name="D LITTLE Freeform: Shape 24">
            <a:extLst>
              <a:ext uri="{FF2B5EF4-FFF2-40B4-BE49-F238E27FC236}">
                <a16:creationId xmlns:a16="http://schemas.microsoft.com/office/drawing/2014/main" id="{71309F1C-8AA7-4F61-AF19-0331F6D3F366}"/>
              </a:ext>
            </a:extLst>
          </p:cNvPr>
          <p:cNvSpPr>
            <a:spLocks noChangeAspect="1"/>
          </p:cNvSpPr>
          <p:nvPr/>
        </p:nvSpPr>
        <p:spPr>
          <a:xfrm>
            <a:off x="2946318" y="1355922"/>
            <a:ext cx="597979" cy="1077873"/>
          </a:xfrm>
          <a:custGeom>
            <a:avLst/>
            <a:gdLst>
              <a:gd name="connsiteX0" fmla="*/ 885407 w 2416629"/>
              <a:gd name="connsiteY0" fmla="*/ 2809911 h 3107093"/>
              <a:gd name="connsiteX1" fmla="*/ 759443 w 2416629"/>
              <a:gd name="connsiteY1" fmla="*/ 2935875 h 3107093"/>
              <a:gd name="connsiteX2" fmla="*/ 885407 w 2416629"/>
              <a:gd name="connsiteY2" fmla="*/ 3061839 h 3107093"/>
              <a:gd name="connsiteX3" fmla="*/ 1011371 w 2416629"/>
              <a:gd name="connsiteY3" fmla="*/ 2935875 h 3107093"/>
              <a:gd name="connsiteX4" fmla="*/ 885407 w 2416629"/>
              <a:gd name="connsiteY4" fmla="*/ 2809911 h 3107093"/>
              <a:gd name="connsiteX5" fmla="*/ 432750 w 2416629"/>
              <a:gd name="connsiteY5" fmla="*/ 2535292 h 3107093"/>
              <a:gd name="connsiteX6" fmla="*/ 306786 w 2416629"/>
              <a:gd name="connsiteY6" fmla="*/ 2661256 h 3107093"/>
              <a:gd name="connsiteX7" fmla="*/ 432750 w 2416629"/>
              <a:gd name="connsiteY7" fmla="*/ 2787220 h 3107093"/>
              <a:gd name="connsiteX8" fmla="*/ 558714 w 2416629"/>
              <a:gd name="connsiteY8" fmla="*/ 2661256 h 3107093"/>
              <a:gd name="connsiteX9" fmla="*/ 432750 w 2416629"/>
              <a:gd name="connsiteY9" fmla="*/ 2535292 h 3107093"/>
              <a:gd name="connsiteX10" fmla="*/ 1657925 w 2416629"/>
              <a:gd name="connsiteY10" fmla="*/ 2535291 h 3107093"/>
              <a:gd name="connsiteX11" fmla="*/ 1531961 w 2416629"/>
              <a:gd name="connsiteY11" fmla="*/ 2661255 h 3107093"/>
              <a:gd name="connsiteX12" fmla="*/ 1657925 w 2416629"/>
              <a:gd name="connsiteY12" fmla="*/ 2787219 h 3107093"/>
              <a:gd name="connsiteX13" fmla="*/ 1783889 w 2416629"/>
              <a:gd name="connsiteY13" fmla="*/ 2661255 h 3107093"/>
              <a:gd name="connsiteX14" fmla="*/ 1657925 w 2416629"/>
              <a:gd name="connsiteY14" fmla="*/ 2535291 h 3107093"/>
              <a:gd name="connsiteX15" fmla="*/ 1259735 w 2416629"/>
              <a:gd name="connsiteY15" fmla="*/ 2233854 h 3107093"/>
              <a:gd name="connsiteX16" fmla="*/ 1133771 w 2416629"/>
              <a:gd name="connsiteY16" fmla="*/ 2359818 h 3107093"/>
              <a:gd name="connsiteX17" fmla="*/ 1259735 w 2416629"/>
              <a:gd name="connsiteY17" fmla="*/ 2485782 h 3107093"/>
              <a:gd name="connsiteX18" fmla="*/ 1385699 w 2416629"/>
              <a:gd name="connsiteY18" fmla="*/ 2359818 h 3107093"/>
              <a:gd name="connsiteX19" fmla="*/ 1259735 w 2416629"/>
              <a:gd name="connsiteY19" fmla="*/ 2233854 h 3107093"/>
              <a:gd name="connsiteX20" fmla="*/ 2038880 w 2416629"/>
              <a:gd name="connsiteY20" fmla="*/ 1908689 h 3107093"/>
              <a:gd name="connsiteX21" fmla="*/ 1912916 w 2416629"/>
              <a:gd name="connsiteY21" fmla="*/ 2034653 h 3107093"/>
              <a:gd name="connsiteX22" fmla="*/ 2038880 w 2416629"/>
              <a:gd name="connsiteY22" fmla="*/ 2160617 h 3107093"/>
              <a:gd name="connsiteX23" fmla="*/ 2164844 w 2416629"/>
              <a:gd name="connsiteY23" fmla="*/ 2034653 h 3107093"/>
              <a:gd name="connsiteX24" fmla="*/ 2038880 w 2416629"/>
              <a:gd name="connsiteY24" fmla="*/ 1908689 h 3107093"/>
              <a:gd name="connsiteX25" fmla="*/ 633480 w 2416629"/>
              <a:gd name="connsiteY25" fmla="*/ 1908689 h 3107093"/>
              <a:gd name="connsiteX26" fmla="*/ 507516 w 2416629"/>
              <a:gd name="connsiteY26" fmla="*/ 2034653 h 3107093"/>
              <a:gd name="connsiteX27" fmla="*/ 633480 w 2416629"/>
              <a:gd name="connsiteY27" fmla="*/ 2160617 h 3107093"/>
              <a:gd name="connsiteX28" fmla="*/ 759444 w 2416629"/>
              <a:gd name="connsiteY28" fmla="*/ 2034653 h 3107093"/>
              <a:gd name="connsiteX29" fmla="*/ 633480 w 2416629"/>
              <a:gd name="connsiteY29" fmla="*/ 1908689 h 3107093"/>
              <a:gd name="connsiteX30" fmla="*/ 1334278 w 2416629"/>
              <a:gd name="connsiteY30" fmla="*/ 1610623 h 3107093"/>
              <a:gd name="connsiteX31" fmla="*/ 1208314 w 2416629"/>
              <a:gd name="connsiteY31" fmla="*/ 1736587 h 3107093"/>
              <a:gd name="connsiteX32" fmla="*/ 1334278 w 2416629"/>
              <a:gd name="connsiteY32" fmla="*/ 1862551 h 3107093"/>
              <a:gd name="connsiteX33" fmla="*/ 1460242 w 2416629"/>
              <a:gd name="connsiteY33" fmla="*/ 1736587 h 3107093"/>
              <a:gd name="connsiteX34" fmla="*/ 1334278 w 2416629"/>
              <a:gd name="connsiteY34" fmla="*/ 1610623 h 3107093"/>
              <a:gd name="connsiteX35" fmla="*/ 400265 w 2416629"/>
              <a:gd name="connsiteY35" fmla="*/ 1287104 h 3107093"/>
              <a:gd name="connsiteX36" fmla="*/ 274301 w 2416629"/>
              <a:gd name="connsiteY36" fmla="*/ 1413068 h 3107093"/>
              <a:gd name="connsiteX37" fmla="*/ 400265 w 2416629"/>
              <a:gd name="connsiteY37" fmla="*/ 1539032 h 3107093"/>
              <a:gd name="connsiteX38" fmla="*/ 526229 w 2416629"/>
              <a:gd name="connsiteY38" fmla="*/ 1413068 h 3107093"/>
              <a:gd name="connsiteX39" fmla="*/ 400265 w 2416629"/>
              <a:gd name="connsiteY39" fmla="*/ 1287104 h 3107093"/>
              <a:gd name="connsiteX40" fmla="*/ 1435791 w 2416629"/>
              <a:gd name="connsiteY40" fmla="*/ 986959 h 3107093"/>
              <a:gd name="connsiteX41" fmla="*/ 1309827 w 2416629"/>
              <a:gd name="connsiteY41" fmla="*/ 1112923 h 3107093"/>
              <a:gd name="connsiteX42" fmla="*/ 1435791 w 2416629"/>
              <a:gd name="connsiteY42" fmla="*/ 1238887 h 3107093"/>
              <a:gd name="connsiteX43" fmla="*/ 1561755 w 2416629"/>
              <a:gd name="connsiteY43" fmla="*/ 1112923 h 3107093"/>
              <a:gd name="connsiteX44" fmla="*/ 1435791 w 2416629"/>
              <a:gd name="connsiteY44" fmla="*/ 986959 h 3107093"/>
              <a:gd name="connsiteX45" fmla="*/ 821370 w 2416629"/>
              <a:gd name="connsiteY45" fmla="*/ 390337 h 3107093"/>
              <a:gd name="connsiteX46" fmla="*/ 695406 w 2416629"/>
              <a:gd name="connsiteY46" fmla="*/ 516301 h 3107093"/>
              <a:gd name="connsiteX47" fmla="*/ 821370 w 2416629"/>
              <a:gd name="connsiteY47" fmla="*/ 642265 h 3107093"/>
              <a:gd name="connsiteX48" fmla="*/ 947334 w 2416629"/>
              <a:gd name="connsiteY48" fmla="*/ 516301 h 3107093"/>
              <a:gd name="connsiteX49" fmla="*/ 821370 w 2416629"/>
              <a:gd name="connsiteY49" fmla="*/ 390337 h 3107093"/>
              <a:gd name="connsiteX50" fmla="*/ 2038881 w 2416629"/>
              <a:gd name="connsiteY50" fmla="*/ 116091 h 3107093"/>
              <a:gd name="connsiteX51" fmla="*/ 1912917 w 2416629"/>
              <a:gd name="connsiteY51" fmla="*/ 242055 h 3107093"/>
              <a:gd name="connsiteX52" fmla="*/ 2038881 w 2416629"/>
              <a:gd name="connsiteY52" fmla="*/ 368019 h 3107093"/>
              <a:gd name="connsiteX53" fmla="*/ 2164845 w 2416629"/>
              <a:gd name="connsiteY53" fmla="*/ 242055 h 3107093"/>
              <a:gd name="connsiteX54" fmla="*/ 2038881 w 2416629"/>
              <a:gd name="connsiteY54" fmla="*/ 116091 h 3107093"/>
              <a:gd name="connsiteX55" fmla="*/ 431778 w 2416629"/>
              <a:gd name="connsiteY55" fmla="*/ 47671 h 3107093"/>
              <a:gd name="connsiteX56" fmla="*/ 305814 w 2416629"/>
              <a:gd name="connsiteY56" fmla="*/ 173635 h 3107093"/>
              <a:gd name="connsiteX57" fmla="*/ 431778 w 2416629"/>
              <a:gd name="connsiteY57" fmla="*/ 299599 h 3107093"/>
              <a:gd name="connsiteX58" fmla="*/ 557742 w 2416629"/>
              <a:gd name="connsiteY58" fmla="*/ 173635 h 3107093"/>
              <a:gd name="connsiteX59" fmla="*/ 431778 w 2416629"/>
              <a:gd name="connsiteY59" fmla="*/ 47671 h 3107093"/>
              <a:gd name="connsiteX60" fmla="*/ 0 w 2416629"/>
              <a:gd name="connsiteY60" fmla="*/ 0 h 3107093"/>
              <a:gd name="connsiteX61" fmla="*/ 2416629 w 2416629"/>
              <a:gd name="connsiteY61" fmla="*/ 0 h 3107093"/>
              <a:gd name="connsiteX62" fmla="*/ 2416629 w 2416629"/>
              <a:gd name="connsiteY62" fmla="*/ 3107093 h 3107093"/>
              <a:gd name="connsiteX63" fmla="*/ 0 w 2416629"/>
              <a:gd name="connsiteY63" fmla="*/ 3107093 h 3107093"/>
              <a:gd name="connsiteX0" fmla="*/ 885407 w 2416629"/>
              <a:gd name="connsiteY0" fmla="*/ 2809911 h 3107093"/>
              <a:gd name="connsiteX1" fmla="*/ 759443 w 2416629"/>
              <a:gd name="connsiteY1" fmla="*/ 2935875 h 3107093"/>
              <a:gd name="connsiteX2" fmla="*/ 885407 w 2416629"/>
              <a:gd name="connsiteY2" fmla="*/ 3061839 h 3107093"/>
              <a:gd name="connsiteX3" fmla="*/ 1011371 w 2416629"/>
              <a:gd name="connsiteY3" fmla="*/ 2935875 h 3107093"/>
              <a:gd name="connsiteX4" fmla="*/ 885407 w 2416629"/>
              <a:gd name="connsiteY4" fmla="*/ 2809911 h 3107093"/>
              <a:gd name="connsiteX5" fmla="*/ 432750 w 2416629"/>
              <a:gd name="connsiteY5" fmla="*/ 2535292 h 3107093"/>
              <a:gd name="connsiteX6" fmla="*/ 306786 w 2416629"/>
              <a:gd name="connsiteY6" fmla="*/ 2661256 h 3107093"/>
              <a:gd name="connsiteX7" fmla="*/ 432750 w 2416629"/>
              <a:gd name="connsiteY7" fmla="*/ 2787220 h 3107093"/>
              <a:gd name="connsiteX8" fmla="*/ 558714 w 2416629"/>
              <a:gd name="connsiteY8" fmla="*/ 2661256 h 3107093"/>
              <a:gd name="connsiteX9" fmla="*/ 432750 w 2416629"/>
              <a:gd name="connsiteY9" fmla="*/ 2535292 h 3107093"/>
              <a:gd name="connsiteX10" fmla="*/ 1657925 w 2416629"/>
              <a:gd name="connsiteY10" fmla="*/ 2535291 h 3107093"/>
              <a:gd name="connsiteX11" fmla="*/ 1531961 w 2416629"/>
              <a:gd name="connsiteY11" fmla="*/ 2661255 h 3107093"/>
              <a:gd name="connsiteX12" fmla="*/ 1657925 w 2416629"/>
              <a:gd name="connsiteY12" fmla="*/ 2787219 h 3107093"/>
              <a:gd name="connsiteX13" fmla="*/ 1783889 w 2416629"/>
              <a:gd name="connsiteY13" fmla="*/ 2661255 h 3107093"/>
              <a:gd name="connsiteX14" fmla="*/ 1657925 w 2416629"/>
              <a:gd name="connsiteY14" fmla="*/ 2535291 h 3107093"/>
              <a:gd name="connsiteX15" fmla="*/ 1259735 w 2416629"/>
              <a:gd name="connsiteY15" fmla="*/ 2233854 h 3107093"/>
              <a:gd name="connsiteX16" fmla="*/ 1133771 w 2416629"/>
              <a:gd name="connsiteY16" fmla="*/ 2359818 h 3107093"/>
              <a:gd name="connsiteX17" fmla="*/ 1259735 w 2416629"/>
              <a:gd name="connsiteY17" fmla="*/ 2485782 h 3107093"/>
              <a:gd name="connsiteX18" fmla="*/ 1385699 w 2416629"/>
              <a:gd name="connsiteY18" fmla="*/ 2359818 h 3107093"/>
              <a:gd name="connsiteX19" fmla="*/ 1259735 w 2416629"/>
              <a:gd name="connsiteY19" fmla="*/ 2233854 h 3107093"/>
              <a:gd name="connsiteX20" fmla="*/ 2038880 w 2416629"/>
              <a:gd name="connsiteY20" fmla="*/ 1908689 h 3107093"/>
              <a:gd name="connsiteX21" fmla="*/ 1912916 w 2416629"/>
              <a:gd name="connsiteY21" fmla="*/ 2034653 h 3107093"/>
              <a:gd name="connsiteX22" fmla="*/ 2038880 w 2416629"/>
              <a:gd name="connsiteY22" fmla="*/ 2160617 h 3107093"/>
              <a:gd name="connsiteX23" fmla="*/ 2164844 w 2416629"/>
              <a:gd name="connsiteY23" fmla="*/ 2034653 h 3107093"/>
              <a:gd name="connsiteX24" fmla="*/ 2038880 w 2416629"/>
              <a:gd name="connsiteY24" fmla="*/ 1908689 h 3107093"/>
              <a:gd name="connsiteX25" fmla="*/ 633480 w 2416629"/>
              <a:gd name="connsiteY25" fmla="*/ 1908689 h 3107093"/>
              <a:gd name="connsiteX26" fmla="*/ 507516 w 2416629"/>
              <a:gd name="connsiteY26" fmla="*/ 2034653 h 3107093"/>
              <a:gd name="connsiteX27" fmla="*/ 633480 w 2416629"/>
              <a:gd name="connsiteY27" fmla="*/ 2160617 h 3107093"/>
              <a:gd name="connsiteX28" fmla="*/ 759444 w 2416629"/>
              <a:gd name="connsiteY28" fmla="*/ 2034653 h 3107093"/>
              <a:gd name="connsiteX29" fmla="*/ 633480 w 2416629"/>
              <a:gd name="connsiteY29" fmla="*/ 1908689 h 3107093"/>
              <a:gd name="connsiteX30" fmla="*/ 1334278 w 2416629"/>
              <a:gd name="connsiteY30" fmla="*/ 1610623 h 3107093"/>
              <a:gd name="connsiteX31" fmla="*/ 1208314 w 2416629"/>
              <a:gd name="connsiteY31" fmla="*/ 1736587 h 3107093"/>
              <a:gd name="connsiteX32" fmla="*/ 1334278 w 2416629"/>
              <a:gd name="connsiteY32" fmla="*/ 1862551 h 3107093"/>
              <a:gd name="connsiteX33" fmla="*/ 1460242 w 2416629"/>
              <a:gd name="connsiteY33" fmla="*/ 1736587 h 3107093"/>
              <a:gd name="connsiteX34" fmla="*/ 1334278 w 2416629"/>
              <a:gd name="connsiteY34" fmla="*/ 1610623 h 3107093"/>
              <a:gd name="connsiteX35" fmla="*/ 400265 w 2416629"/>
              <a:gd name="connsiteY35" fmla="*/ 1287104 h 3107093"/>
              <a:gd name="connsiteX36" fmla="*/ 274301 w 2416629"/>
              <a:gd name="connsiteY36" fmla="*/ 1413068 h 3107093"/>
              <a:gd name="connsiteX37" fmla="*/ 400265 w 2416629"/>
              <a:gd name="connsiteY37" fmla="*/ 1539032 h 3107093"/>
              <a:gd name="connsiteX38" fmla="*/ 526229 w 2416629"/>
              <a:gd name="connsiteY38" fmla="*/ 1413068 h 3107093"/>
              <a:gd name="connsiteX39" fmla="*/ 400265 w 2416629"/>
              <a:gd name="connsiteY39" fmla="*/ 1287104 h 3107093"/>
              <a:gd name="connsiteX40" fmla="*/ 1435791 w 2416629"/>
              <a:gd name="connsiteY40" fmla="*/ 986959 h 3107093"/>
              <a:gd name="connsiteX41" fmla="*/ 1309827 w 2416629"/>
              <a:gd name="connsiteY41" fmla="*/ 1112923 h 3107093"/>
              <a:gd name="connsiteX42" fmla="*/ 1435791 w 2416629"/>
              <a:gd name="connsiteY42" fmla="*/ 1238887 h 3107093"/>
              <a:gd name="connsiteX43" fmla="*/ 1561755 w 2416629"/>
              <a:gd name="connsiteY43" fmla="*/ 1112923 h 3107093"/>
              <a:gd name="connsiteX44" fmla="*/ 1435791 w 2416629"/>
              <a:gd name="connsiteY44" fmla="*/ 986959 h 3107093"/>
              <a:gd name="connsiteX45" fmla="*/ 821370 w 2416629"/>
              <a:gd name="connsiteY45" fmla="*/ 390337 h 3107093"/>
              <a:gd name="connsiteX46" fmla="*/ 695406 w 2416629"/>
              <a:gd name="connsiteY46" fmla="*/ 516301 h 3107093"/>
              <a:gd name="connsiteX47" fmla="*/ 821370 w 2416629"/>
              <a:gd name="connsiteY47" fmla="*/ 642265 h 3107093"/>
              <a:gd name="connsiteX48" fmla="*/ 947334 w 2416629"/>
              <a:gd name="connsiteY48" fmla="*/ 516301 h 3107093"/>
              <a:gd name="connsiteX49" fmla="*/ 821370 w 2416629"/>
              <a:gd name="connsiteY49" fmla="*/ 390337 h 3107093"/>
              <a:gd name="connsiteX50" fmla="*/ 2038881 w 2416629"/>
              <a:gd name="connsiteY50" fmla="*/ 116091 h 3107093"/>
              <a:gd name="connsiteX51" fmla="*/ 1912917 w 2416629"/>
              <a:gd name="connsiteY51" fmla="*/ 242055 h 3107093"/>
              <a:gd name="connsiteX52" fmla="*/ 2038881 w 2416629"/>
              <a:gd name="connsiteY52" fmla="*/ 368019 h 3107093"/>
              <a:gd name="connsiteX53" fmla="*/ 2164845 w 2416629"/>
              <a:gd name="connsiteY53" fmla="*/ 242055 h 3107093"/>
              <a:gd name="connsiteX54" fmla="*/ 2038881 w 2416629"/>
              <a:gd name="connsiteY54" fmla="*/ 116091 h 3107093"/>
              <a:gd name="connsiteX55" fmla="*/ 431778 w 2416629"/>
              <a:gd name="connsiteY55" fmla="*/ 47671 h 3107093"/>
              <a:gd name="connsiteX56" fmla="*/ 305814 w 2416629"/>
              <a:gd name="connsiteY56" fmla="*/ 173635 h 3107093"/>
              <a:gd name="connsiteX57" fmla="*/ 431778 w 2416629"/>
              <a:gd name="connsiteY57" fmla="*/ 299599 h 3107093"/>
              <a:gd name="connsiteX58" fmla="*/ 557742 w 2416629"/>
              <a:gd name="connsiteY58" fmla="*/ 173635 h 3107093"/>
              <a:gd name="connsiteX59" fmla="*/ 431778 w 2416629"/>
              <a:gd name="connsiteY59" fmla="*/ 47671 h 3107093"/>
              <a:gd name="connsiteX60" fmla="*/ 37331 w 2416629"/>
              <a:gd name="connsiteY60" fmla="*/ 149320 h 3107093"/>
              <a:gd name="connsiteX61" fmla="*/ 2416629 w 2416629"/>
              <a:gd name="connsiteY61" fmla="*/ 0 h 3107093"/>
              <a:gd name="connsiteX62" fmla="*/ 2416629 w 2416629"/>
              <a:gd name="connsiteY62" fmla="*/ 3107093 h 3107093"/>
              <a:gd name="connsiteX63" fmla="*/ 0 w 2416629"/>
              <a:gd name="connsiteY63" fmla="*/ 3107093 h 3107093"/>
              <a:gd name="connsiteX64" fmla="*/ 37331 w 2416629"/>
              <a:gd name="connsiteY64" fmla="*/ 149320 h 3107093"/>
              <a:gd name="connsiteX0" fmla="*/ 885407 w 2416629"/>
              <a:gd name="connsiteY0" fmla="*/ 2809911 h 3107093"/>
              <a:gd name="connsiteX1" fmla="*/ 759443 w 2416629"/>
              <a:gd name="connsiteY1" fmla="*/ 2935875 h 3107093"/>
              <a:gd name="connsiteX2" fmla="*/ 885407 w 2416629"/>
              <a:gd name="connsiteY2" fmla="*/ 3061839 h 3107093"/>
              <a:gd name="connsiteX3" fmla="*/ 1011371 w 2416629"/>
              <a:gd name="connsiteY3" fmla="*/ 2935875 h 3107093"/>
              <a:gd name="connsiteX4" fmla="*/ 885407 w 2416629"/>
              <a:gd name="connsiteY4" fmla="*/ 2809911 h 3107093"/>
              <a:gd name="connsiteX5" fmla="*/ 432750 w 2416629"/>
              <a:gd name="connsiteY5" fmla="*/ 2535292 h 3107093"/>
              <a:gd name="connsiteX6" fmla="*/ 306786 w 2416629"/>
              <a:gd name="connsiteY6" fmla="*/ 2661256 h 3107093"/>
              <a:gd name="connsiteX7" fmla="*/ 432750 w 2416629"/>
              <a:gd name="connsiteY7" fmla="*/ 2787220 h 3107093"/>
              <a:gd name="connsiteX8" fmla="*/ 558714 w 2416629"/>
              <a:gd name="connsiteY8" fmla="*/ 2661256 h 3107093"/>
              <a:gd name="connsiteX9" fmla="*/ 432750 w 2416629"/>
              <a:gd name="connsiteY9" fmla="*/ 2535292 h 3107093"/>
              <a:gd name="connsiteX10" fmla="*/ 1657925 w 2416629"/>
              <a:gd name="connsiteY10" fmla="*/ 2535291 h 3107093"/>
              <a:gd name="connsiteX11" fmla="*/ 1531961 w 2416629"/>
              <a:gd name="connsiteY11" fmla="*/ 2661255 h 3107093"/>
              <a:gd name="connsiteX12" fmla="*/ 1657925 w 2416629"/>
              <a:gd name="connsiteY12" fmla="*/ 2787219 h 3107093"/>
              <a:gd name="connsiteX13" fmla="*/ 1783889 w 2416629"/>
              <a:gd name="connsiteY13" fmla="*/ 2661255 h 3107093"/>
              <a:gd name="connsiteX14" fmla="*/ 1657925 w 2416629"/>
              <a:gd name="connsiteY14" fmla="*/ 2535291 h 3107093"/>
              <a:gd name="connsiteX15" fmla="*/ 1259735 w 2416629"/>
              <a:gd name="connsiteY15" fmla="*/ 2233854 h 3107093"/>
              <a:gd name="connsiteX16" fmla="*/ 1133771 w 2416629"/>
              <a:gd name="connsiteY16" fmla="*/ 2359818 h 3107093"/>
              <a:gd name="connsiteX17" fmla="*/ 1259735 w 2416629"/>
              <a:gd name="connsiteY17" fmla="*/ 2485782 h 3107093"/>
              <a:gd name="connsiteX18" fmla="*/ 1385699 w 2416629"/>
              <a:gd name="connsiteY18" fmla="*/ 2359818 h 3107093"/>
              <a:gd name="connsiteX19" fmla="*/ 1259735 w 2416629"/>
              <a:gd name="connsiteY19" fmla="*/ 2233854 h 3107093"/>
              <a:gd name="connsiteX20" fmla="*/ 2038880 w 2416629"/>
              <a:gd name="connsiteY20" fmla="*/ 1908689 h 3107093"/>
              <a:gd name="connsiteX21" fmla="*/ 1912916 w 2416629"/>
              <a:gd name="connsiteY21" fmla="*/ 2034653 h 3107093"/>
              <a:gd name="connsiteX22" fmla="*/ 2038880 w 2416629"/>
              <a:gd name="connsiteY22" fmla="*/ 2160617 h 3107093"/>
              <a:gd name="connsiteX23" fmla="*/ 2164844 w 2416629"/>
              <a:gd name="connsiteY23" fmla="*/ 2034653 h 3107093"/>
              <a:gd name="connsiteX24" fmla="*/ 2038880 w 2416629"/>
              <a:gd name="connsiteY24" fmla="*/ 1908689 h 3107093"/>
              <a:gd name="connsiteX25" fmla="*/ 633480 w 2416629"/>
              <a:gd name="connsiteY25" fmla="*/ 1908689 h 3107093"/>
              <a:gd name="connsiteX26" fmla="*/ 507516 w 2416629"/>
              <a:gd name="connsiteY26" fmla="*/ 2034653 h 3107093"/>
              <a:gd name="connsiteX27" fmla="*/ 633480 w 2416629"/>
              <a:gd name="connsiteY27" fmla="*/ 2160617 h 3107093"/>
              <a:gd name="connsiteX28" fmla="*/ 759444 w 2416629"/>
              <a:gd name="connsiteY28" fmla="*/ 2034653 h 3107093"/>
              <a:gd name="connsiteX29" fmla="*/ 633480 w 2416629"/>
              <a:gd name="connsiteY29" fmla="*/ 1908689 h 3107093"/>
              <a:gd name="connsiteX30" fmla="*/ 1334278 w 2416629"/>
              <a:gd name="connsiteY30" fmla="*/ 1610623 h 3107093"/>
              <a:gd name="connsiteX31" fmla="*/ 1208314 w 2416629"/>
              <a:gd name="connsiteY31" fmla="*/ 1736587 h 3107093"/>
              <a:gd name="connsiteX32" fmla="*/ 1334278 w 2416629"/>
              <a:gd name="connsiteY32" fmla="*/ 1862551 h 3107093"/>
              <a:gd name="connsiteX33" fmla="*/ 1460242 w 2416629"/>
              <a:gd name="connsiteY33" fmla="*/ 1736587 h 3107093"/>
              <a:gd name="connsiteX34" fmla="*/ 1334278 w 2416629"/>
              <a:gd name="connsiteY34" fmla="*/ 1610623 h 3107093"/>
              <a:gd name="connsiteX35" fmla="*/ 400265 w 2416629"/>
              <a:gd name="connsiteY35" fmla="*/ 1287104 h 3107093"/>
              <a:gd name="connsiteX36" fmla="*/ 274301 w 2416629"/>
              <a:gd name="connsiteY36" fmla="*/ 1413068 h 3107093"/>
              <a:gd name="connsiteX37" fmla="*/ 400265 w 2416629"/>
              <a:gd name="connsiteY37" fmla="*/ 1539032 h 3107093"/>
              <a:gd name="connsiteX38" fmla="*/ 526229 w 2416629"/>
              <a:gd name="connsiteY38" fmla="*/ 1413068 h 3107093"/>
              <a:gd name="connsiteX39" fmla="*/ 400265 w 2416629"/>
              <a:gd name="connsiteY39" fmla="*/ 1287104 h 3107093"/>
              <a:gd name="connsiteX40" fmla="*/ 1435791 w 2416629"/>
              <a:gd name="connsiteY40" fmla="*/ 986959 h 3107093"/>
              <a:gd name="connsiteX41" fmla="*/ 1309827 w 2416629"/>
              <a:gd name="connsiteY41" fmla="*/ 1112923 h 3107093"/>
              <a:gd name="connsiteX42" fmla="*/ 1435791 w 2416629"/>
              <a:gd name="connsiteY42" fmla="*/ 1238887 h 3107093"/>
              <a:gd name="connsiteX43" fmla="*/ 1561755 w 2416629"/>
              <a:gd name="connsiteY43" fmla="*/ 1112923 h 3107093"/>
              <a:gd name="connsiteX44" fmla="*/ 1435791 w 2416629"/>
              <a:gd name="connsiteY44" fmla="*/ 986959 h 3107093"/>
              <a:gd name="connsiteX45" fmla="*/ 821370 w 2416629"/>
              <a:gd name="connsiteY45" fmla="*/ 390337 h 3107093"/>
              <a:gd name="connsiteX46" fmla="*/ 695406 w 2416629"/>
              <a:gd name="connsiteY46" fmla="*/ 516301 h 3107093"/>
              <a:gd name="connsiteX47" fmla="*/ 821370 w 2416629"/>
              <a:gd name="connsiteY47" fmla="*/ 642265 h 3107093"/>
              <a:gd name="connsiteX48" fmla="*/ 947334 w 2416629"/>
              <a:gd name="connsiteY48" fmla="*/ 516301 h 3107093"/>
              <a:gd name="connsiteX49" fmla="*/ 821370 w 2416629"/>
              <a:gd name="connsiteY49" fmla="*/ 390337 h 3107093"/>
              <a:gd name="connsiteX50" fmla="*/ 2038881 w 2416629"/>
              <a:gd name="connsiteY50" fmla="*/ 116091 h 3107093"/>
              <a:gd name="connsiteX51" fmla="*/ 1912917 w 2416629"/>
              <a:gd name="connsiteY51" fmla="*/ 242055 h 3107093"/>
              <a:gd name="connsiteX52" fmla="*/ 2038881 w 2416629"/>
              <a:gd name="connsiteY52" fmla="*/ 368019 h 3107093"/>
              <a:gd name="connsiteX53" fmla="*/ 2164845 w 2416629"/>
              <a:gd name="connsiteY53" fmla="*/ 242055 h 3107093"/>
              <a:gd name="connsiteX54" fmla="*/ 2038881 w 2416629"/>
              <a:gd name="connsiteY54" fmla="*/ 116091 h 3107093"/>
              <a:gd name="connsiteX55" fmla="*/ 431778 w 2416629"/>
              <a:gd name="connsiteY55" fmla="*/ 47671 h 3107093"/>
              <a:gd name="connsiteX56" fmla="*/ 305814 w 2416629"/>
              <a:gd name="connsiteY56" fmla="*/ 173635 h 3107093"/>
              <a:gd name="connsiteX57" fmla="*/ 431778 w 2416629"/>
              <a:gd name="connsiteY57" fmla="*/ 299599 h 3107093"/>
              <a:gd name="connsiteX58" fmla="*/ 557742 w 2416629"/>
              <a:gd name="connsiteY58" fmla="*/ 173635 h 3107093"/>
              <a:gd name="connsiteX59" fmla="*/ 431778 w 2416629"/>
              <a:gd name="connsiteY59" fmla="*/ 47671 h 3107093"/>
              <a:gd name="connsiteX60" fmla="*/ 37331 w 2416629"/>
              <a:gd name="connsiteY60" fmla="*/ 149320 h 3107093"/>
              <a:gd name="connsiteX61" fmla="*/ 2416629 w 2416629"/>
              <a:gd name="connsiteY61" fmla="*/ 0 h 3107093"/>
              <a:gd name="connsiteX62" fmla="*/ 2416629 w 2416629"/>
              <a:gd name="connsiteY62" fmla="*/ 3107093 h 3107093"/>
              <a:gd name="connsiteX63" fmla="*/ 0 w 2416629"/>
              <a:gd name="connsiteY63" fmla="*/ 2920447 h 3107093"/>
              <a:gd name="connsiteX64" fmla="*/ 37331 w 2416629"/>
              <a:gd name="connsiteY64" fmla="*/ 149320 h 3107093"/>
              <a:gd name="connsiteX0" fmla="*/ 885407 w 2416629"/>
              <a:gd name="connsiteY0" fmla="*/ 2809911 h 3107093"/>
              <a:gd name="connsiteX1" fmla="*/ 759443 w 2416629"/>
              <a:gd name="connsiteY1" fmla="*/ 2935875 h 3107093"/>
              <a:gd name="connsiteX2" fmla="*/ 885407 w 2416629"/>
              <a:gd name="connsiteY2" fmla="*/ 3061839 h 3107093"/>
              <a:gd name="connsiteX3" fmla="*/ 1011371 w 2416629"/>
              <a:gd name="connsiteY3" fmla="*/ 2935875 h 3107093"/>
              <a:gd name="connsiteX4" fmla="*/ 885407 w 2416629"/>
              <a:gd name="connsiteY4" fmla="*/ 2809911 h 3107093"/>
              <a:gd name="connsiteX5" fmla="*/ 432750 w 2416629"/>
              <a:gd name="connsiteY5" fmla="*/ 2535292 h 3107093"/>
              <a:gd name="connsiteX6" fmla="*/ 306786 w 2416629"/>
              <a:gd name="connsiteY6" fmla="*/ 2661256 h 3107093"/>
              <a:gd name="connsiteX7" fmla="*/ 432750 w 2416629"/>
              <a:gd name="connsiteY7" fmla="*/ 2787220 h 3107093"/>
              <a:gd name="connsiteX8" fmla="*/ 558714 w 2416629"/>
              <a:gd name="connsiteY8" fmla="*/ 2661256 h 3107093"/>
              <a:gd name="connsiteX9" fmla="*/ 432750 w 2416629"/>
              <a:gd name="connsiteY9" fmla="*/ 2535292 h 3107093"/>
              <a:gd name="connsiteX10" fmla="*/ 1657925 w 2416629"/>
              <a:gd name="connsiteY10" fmla="*/ 2535291 h 3107093"/>
              <a:gd name="connsiteX11" fmla="*/ 1531961 w 2416629"/>
              <a:gd name="connsiteY11" fmla="*/ 2661255 h 3107093"/>
              <a:gd name="connsiteX12" fmla="*/ 1657925 w 2416629"/>
              <a:gd name="connsiteY12" fmla="*/ 2787219 h 3107093"/>
              <a:gd name="connsiteX13" fmla="*/ 1783889 w 2416629"/>
              <a:gd name="connsiteY13" fmla="*/ 2661255 h 3107093"/>
              <a:gd name="connsiteX14" fmla="*/ 1657925 w 2416629"/>
              <a:gd name="connsiteY14" fmla="*/ 2535291 h 3107093"/>
              <a:gd name="connsiteX15" fmla="*/ 1259735 w 2416629"/>
              <a:gd name="connsiteY15" fmla="*/ 2233854 h 3107093"/>
              <a:gd name="connsiteX16" fmla="*/ 1133771 w 2416629"/>
              <a:gd name="connsiteY16" fmla="*/ 2359818 h 3107093"/>
              <a:gd name="connsiteX17" fmla="*/ 1259735 w 2416629"/>
              <a:gd name="connsiteY17" fmla="*/ 2485782 h 3107093"/>
              <a:gd name="connsiteX18" fmla="*/ 1385699 w 2416629"/>
              <a:gd name="connsiteY18" fmla="*/ 2359818 h 3107093"/>
              <a:gd name="connsiteX19" fmla="*/ 1259735 w 2416629"/>
              <a:gd name="connsiteY19" fmla="*/ 2233854 h 3107093"/>
              <a:gd name="connsiteX20" fmla="*/ 2038880 w 2416629"/>
              <a:gd name="connsiteY20" fmla="*/ 1908689 h 3107093"/>
              <a:gd name="connsiteX21" fmla="*/ 1912916 w 2416629"/>
              <a:gd name="connsiteY21" fmla="*/ 2034653 h 3107093"/>
              <a:gd name="connsiteX22" fmla="*/ 2038880 w 2416629"/>
              <a:gd name="connsiteY22" fmla="*/ 2160617 h 3107093"/>
              <a:gd name="connsiteX23" fmla="*/ 2164844 w 2416629"/>
              <a:gd name="connsiteY23" fmla="*/ 2034653 h 3107093"/>
              <a:gd name="connsiteX24" fmla="*/ 2038880 w 2416629"/>
              <a:gd name="connsiteY24" fmla="*/ 1908689 h 3107093"/>
              <a:gd name="connsiteX25" fmla="*/ 633480 w 2416629"/>
              <a:gd name="connsiteY25" fmla="*/ 1908689 h 3107093"/>
              <a:gd name="connsiteX26" fmla="*/ 507516 w 2416629"/>
              <a:gd name="connsiteY26" fmla="*/ 2034653 h 3107093"/>
              <a:gd name="connsiteX27" fmla="*/ 633480 w 2416629"/>
              <a:gd name="connsiteY27" fmla="*/ 2160617 h 3107093"/>
              <a:gd name="connsiteX28" fmla="*/ 759444 w 2416629"/>
              <a:gd name="connsiteY28" fmla="*/ 2034653 h 3107093"/>
              <a:gd name="connsiteX29" fmla="*/ 633480 w 2416629"/>
              <a:gd name="connsiteY29" fmla="*/ 1908689 h 3107093"/>
              <a:gd name="connsiteX30" fmla="*/ 1334278 w 2416629"/>
              <a:gd name="connsiteY30" fmla="*/ 1610623 h 3107093"/>
              <a:gd name="connsiteX31" fmla="*/ 1208314 w 2416629"/>
              <a:gd name="connsiteY31" fmla="*/ 1736587 h 3107093"/>
              <a:gd name="connsiteX32" fmla="*/ 1334278 w 2416629"/>
              <a:gd name="connsiteY32" fmla="*/ 1862551 h 3107093"/>
              <a:gd name="connsiteX33" fmla="*/ 1460242 w 2416629"/>
              <a:gd name="connsiteY33" fmla="*/ 1736587 h 3107093"/>
              <a:gd name="connsiteX34" fmla="*/ 1334278 w 2416629"/>
              <a:gd name="connsiteY34" fmla="*/ 1610623 h 3107093"/>
              <a:gd name="connsiteX35" fmla="*/ 400265 w 2416629"/>
              <a:gd name="connsiteY35" fmla="*/ 1287104 h 3107093"/>
              <a:gd name="connsiteX36" fmla="*/ 274301 w 2416629"/>
              <a:gd name="connsiteY36" fmla="*/ 1413068 h 3107093"/>
              <a:gd name="connsiteX37" fmla="*/ 400265 w 2416629"/>
              <a:gd name="connsiteY37" fmla="*/ 1539032 h 3107093"/>
              <a:gd name="connsiteX38" fmla="*/ 526229 w 2416629"/>
              <a:gd name="connsiteY38" fmla="*/ 1413068 h 3107093"/>
              <a:gd name="connsiteX39" fmla="*/ 400265 w 2416629"/>
              <a:gd name="connsiteY39" fmla="*/ 1287104 h 3107093"/>
              <a:gd name="connsiteX40" fmla="*/ 1435791 w 2416629"/>
              <a:gd name="connsiteY40" fmla="*/ 986959 h 3107093"/>
              <a:gd name="connsiteX41" fmla="*/ 1309827 w 2416629"/>
              <a:gd name="connsiteY41" fmla="*/ 1112923 h 3107093"/>
              <a:gd name="connsiteX42" fmla="*/ 1435791 w 2416629"/>
              <a:gd name="connsiteY42" fmla="*/ 1238887 h 3107093"/>
              <a:gd name="connsiteX43" fmla="*/ 1561755 w 2416629"/>
              <a:gd name="connsiteY43" fmla="*/ 1112923 h 3107093"/>
              <a:gd name="connsiteX44" fmla="*/ 1435791 w 2416629"/>
              <a:gd name="connsiteY44" fmla="*/ 986959 h 3107093"/>
              <a:gd name="connsiteX45" fmla="*/ 821370 w 2416629"/>
              <a:gd name="connsiteY45" fmla="*/ 390337 h 3107093"/>
              <a:gd name="connsiteX46" fmla="*/ 695406 w 2416629"/>
              <a:gd name="connsiteY46" fmla="*/ 516301 h 3107093"/>
              <a:gd name="connsiteX47" fmla="*/ 821370 w 2416629"/>
              <a:gd name="connsiteY47" fmla="*/ 642265 h 3107093"/>
              <a:gd name="connsiteX48" fmla="*/ 947334 w 2416629"/>
              <a:gd name="connsiteY48" fmla="*/ 516301 h 3107093"/>
              <a:gd name="connsiteX49" fmla="*/ 821370 w 2416629"/>
              <a:gd name="connsiteY49" fmla="*/ 390337 h 3107093"/>
              <a:gd name="connsiteX50" fmla="*/ 2038881 w 2416629"/>
              <a:gd name="connsiteY50" fmla="*/ 116091 h 3107093"/>
              <a:gd name="connsiteX51" fmla="*/ 1912917 w 2416629"/>
              <a:gd name="connsiteY51" fmla="*/ 242055 h 3107093"/>
              <a:gd name="connsiteX52" fmla="*/ 2038881 w 2416629"/>
              <a:gd name="connsiteY52" fmla="*/ 368019 h 3107093"/>
              <a:gd name="connsiteX53" fmla="*/ 2164845 w 2416629"/>
              <a:gd name="connsiteY53" fmla="*/ 242055 h 3107093"/>
              <a:gd name="connsiteX54" fmla="*/ 2038881 w 2416629"/>
              <a:gd name="connsiteY54" fmla="*/ 116091 h 3107093"/>
              <a:gd name="connsiteX55" fmla="*/ 431778 w 2416629"/>
              <a:gd name="connsiteY55" fmla="*/ 47671 h 3107093"/>
              <a:gd name="connsiteX56" fmla="*/ 305814 w 2416629"/>
              <a:gd name="connsiteY56" fmla="*/ 173635 h 3107093"/>
              <a:gd name="connsiteX57" fmla="*/ 431778 w 2416629"/>
              <a:gd name="connsiteY57" fmla="*/ 299599 h 3107093"/>
              <a:gd name="connsiteX58" fmla="*/ 557742 w 2416629"/>
              <a:gd name="connsiteY58" fmla="*/ 173635 h 3107093"/>
              <a:gd name="connsiteX59" fmla="*/ 431778 w 2416629"/>
              <a:gd name="connsiteY59" fmla="*/ 47671 h 3107093"/>
              <a:gd name="connsiteX60" fmla="*/ 37331 w 2416629"/>
              <a:gd name="connsiteY60" fmla="*/ 149320 h 3107093"/>
              <a:gd name="connsiteX61" fmla="*/ 2416629 w 2416629"/>
              <a:gd name="connsiteY61" fmla="*/ 0 h 3107093"/>
              <a:gd name="connsiteX62" fmla="*/ 2416629 w 2416629"/>
              <a:gd name="connsiteY62" fmla="*/ 3107093 h 3107093"/>
              <a:gd name="connsiteX63" fmla="*/ 0 w 2416629"/>
              <a:gd name="connsiteY63" fmla="*/ 2920447 h 3107093"/>
              <a:gd name="connsiteX64" fmla="*/ 37331 w 2416629"/>
              <a:gd name="connsiteY64" fmla="*/ 149320 h 3107093"/>
              <a:gd name="connsiteX0" fmla="*/ 885407 w 2416629"/>
              <a:gd name="connsiteY0" fmla="*/ 2809911 h 3107093"/>
              <a:gd name="connsiteX1" fmla="*/ 759443 w 2416629"/>
              <a:gd name="connsiteY1" fmla="*/ 2935875 h 3107093"/>
              <a:gd name="connsiteX2" fmla="*/ 885407 w 2416629"/>
              <a:gd name="connsiteY2" fmla="*/ 3061839 h 3107093"/>
              <a:gd name="connsiteX3" fmla="*/ 1011371 w 2416629"/>
              <a:gd name="connsiteY3" fmla="*/ 2935875 h 3107093"/>
              <a:gd name="connsiteX4" fmla="*/ 885407 w 2416629"/>
              <a:gd name="connsiteY4" fmla="*/ 2809911 h 3107093"/>
              <a:gd name="connsiteX5" fmla="*/ 432750 w 2416629"/>
              <a:gd name="connsiteY5" fmla="*/ 2535292 h 3107093"/>
              <a:gd name="connsiteX6" fmla="*/ 306786 w 2416629"/>
              <a:gd name="connsiteY6" fmla="*/ 2661256 h 3107093"/>
              <a:gd name="connsiteX7" fmla="*/ 432750 w 2416629"/>
              <a:gd name="connsiteY7" fmla="*/ 2787220 h 3107093"/>
              <a:gd name="connsiteX8" fmla="*/ 558714 w 2416629"/>
              <a:gd name="connsiteY8" fmla="*/ 2661256 h 3107093"/>
              <a:gd name="connsiteX9" fmla="*/ 432750 w 2416629"/>
              <a:gd name="connsiteY9" fmla="*/ 2535292 h 3107093"/>
              <a:gd name="connsiteX10" fmla="*/ 1657925 w 2416629"/>
              <a:gd name="connsiteY10" fmla="*/ 2535291 h 3107093"/>
              <a:gd name="connsiteX11" fmla="*/ 1531961 w 2416629"/>
              <a:gd name="connsiteY11" fmla="*/ 2661255 h 3107093"/>
              <a:gd name="connsiteX12" fmla="*/ 1657925 w 2416629"/>
              <a:gd name="connsiteY12" fmla="*/ 2787219 h 3107093"/>
              <a:gd name="connsiteX13" fmla="*/ 1783889 w 2416629"/>
              <a:gd name="connsiteY13" fmla="*/ 2661255 h 3107093"/>
              <a:gd name="connsiteX14" fmla="*/ 1657925 w 2416629"/>
              <a:gd name="connsiteY14" fmla="*/ 2535291 h 3107093"/>
              <a:gd name="connsiteX15" fmla="*/ 1259735 w 2416629"/>
              <a:gd name="connsiteY15" fmla="*/ 2233854 h 3107093"/>
              <a:gd name="connsiteX16" fmla="*/ 1133771 w 2416629"/>
              <a:gd name="connsiteY16" fmla="*/ 2359818 h 3107093"/>
              <a:gd name="connsiteX17" fmla="*/ 1259735 w 2416629"/>
              <a:gd name="connsiteY17" fmla="*/ 2485782 h 3107093"/>
              <a:gd name="connsiteX18" fmla="*/ 1385699 w 2416629"/>
              <a:gd name="connsiteY18" fmla="*/ 2359818 h 3107093"/>
              <a:gd name="connsiteX19" fmla="*/ 1259735 w 2416629"/>
              <a:gd name="connsiteY19" fmla="*/ 2233854 h 3107093"/>
              <a:gd name="connsiteX20" fmla="*/ 2038880 w 2416629"/>
              <a:gd name="connsiteY20" fmla="*/ 1908689 h 3107093"/>
              <a:gd name="connsiteX21" fmla="*/ 1912916 w 2416629"/>
              <a:gd name="connsiteY21" fmla="*/ 2034653 h 3107093"/>
              <a:gd name="connsiteX22" fmla="*/ 2038880 w 2416629"/>
              <a:gd name="connsiteY22" fmla="*/ 2160617 h 3107093"/>
              <a:gd name="connsiteX23" fmla="*/ 2164844 w 2416629"/>
              <a:gd name="connsiteY23" fmla="*/ 2034653 h 3107093"/>
              <a:gd name="connsiteX24" fmla="*/ 2038880 w 2416629"/>
              <a:gd name="connsiteY24" fmla="*/ 1908689 h 3107093"/>
              <a:gd name="connsiteX25" fmla="*/ 633480 w 2416629"/>
              <a:gd name="connsiteY25" fmla="*/ 1908689 h 3107093"/>
              <a:gd name="connsiteX26" fmla="*/ 507516 w 2416629"/>
              <a:gd name="connsiteY26" fmla="*/ 2034653 h 3107093"/>
              <a:gd name="connsiteX27" fmla="*/ 633480 w 2416629"/>
              <a:gd name="connsiteY27" fmla="*/ 2160617 h 3107093"/>
              <a:gd name="connsiteX28" fmla="*/ 759444 w 2416629"/>
              <a:gd name="connsiteY28" fmla="*/ 2034653 h 3107093"/>
              <a:gd name="connsiteX29" fmla="*/ 633480 w 2416629"/>
              <a:gd name="connsiteY29" fmla="*/ 1908689 h 3107093"/>
              <a:gd name="connsiteX30" fmla="*/ 1334278 w 2416629"/>
              <a:gd name="connsiteY30" fmla="*/ 1610623 h 3107093"/>
              <a:gd name="connsiteX31" fmla="*/ 1208314 w 2416629"/>
              <a:gd name="connsiteY31" fmla="*/ 1736587 h 3107093"/>
              <a:gd name="connsiteX32" fmla="*/ 1334278 w 2416629"/>
              <a:gd name="connsiteY32" fmla="*/ 1862551 h 3107093"/>
              <a:gd name="connsiteX33" fmla="*/ 1460242 w 2416629"/>
              <a:gd name="connsiteY33" fmla="*/ 1736587 h 3107093"/>
              <a:gd name="connsiteX34" fmla="*/ 1334278 w 2416629"/>
              <a:gd name="connsiteY34" fmla="*/ 1610623 h 3107093"/>
              <a:gd name="connsiteX35" fmla="*/ 400265 w 2416629"/>
              <a:gd name="connsiteY35" fmla="*/ 1287104 h 3107093"/>
              <a:gd name="connsiteX36" fmla="*/ 274301 w 2416629"/>
              <a:gd name="connsiteY36" fmla="*/ 1413068 h 3107093"/>
              <a:gd name="connsiteX37" fmla="*/ 400265 w 2416629"/>
              <a:gd name="connsiteY37" fmla="*/ 1539032 h 3107093"/>
              <a:gd name="connsiteX38" fmla="*/ 526229 w 2416629"/>
              <a:gd name="connsiteY38" fmla="*/ 1413068 h 3107093"/>
              <a:gd name="connsiteX39" fmla="*/ 400265 w 2416629"/>
              <a:gd name="connsiteY39" fmla="*/ 1287104 h 3107093"/>
              <a:gd name="connsiteX40" fmla="*/ 1435791 w 2416629"/>
              <a:gd name="connsiteY40" fmla="*/ 986959 h 3107093"/>
              <a:gd name="connsiteX41" fmla="*/ 1309827 w 2416629"/>
              <a:gd name="connsiteY41" fmla="*/ 1112923 h 3107093"/>
              <a:gd name="connsiteX42" fmla="*/ 1435791 w 2416629"/>
              <a:gd name="connsiteY42" fmla="*/ 1238887 h 3107093"/>
              <a:gd name="connsiteX43" fmla="*/ 1561755 w 2416629"/>
              <a:gd name="connsiteY43" fmla="*/ 1112923 h 3107093"/>
              <a:gd name="connsiteX44" fmla="*/ 1435791 w 2416629"/>
              <a:gd name="connsiteY44" fmla="*/ 986959 h 3107093"/>
              <a:gd name="connsiteX45" fmla="*/ 821370 w 2416629"/>
              <a:gd name="connsiteY45" fmla="*/ 390337 h 3107093"/>
              <a:gd name="connsiteX46" fmla="*/ 695406 w 2416629"/>
              <a:gd name="connsiteY46" fmla="*/ 516301 h 3107093"/>
              <a:gd name="connsiteX47" fmla="*/ 821370 w 2416629"/>
              <a:gd name="connsiteY47" fmla="*/ 642265 h 3107093"/>
              <a:gd name="connsiteX48" fmla="*/ 947334 w 2416629"/>
              <a:gd name="connsiteY48" fmla="*/ 516301 h 3107093"/>
              <a:gd name="connsiteX49" fmla="*/ 821370 w 2416629"/>
              <a:gd name="connsiteY49" fmla="*/ 390337 h 3107093"/>
              <a:gd name="connsiteX50" fmla="*/ 2038881 w 2416629"/>
              <a:gd name="connsiteY50" fmla="*/ 116091 h 3107093"/>
              <a:gd name="connsiteX51" fmla="*/ 1912917 w 2416629"/>
              <a:gd name="connsiteY51" fmla="*/ 242055 h 3107093"/>
              <a:gd name="connsiteX52" fmla="*/ 2038881 w 2416629"/>
              <a:gd name="connsiteY52" fmla="*/ 368019 h 3107093"/>
              <a:gd name="connsiteX53" fmla="*/ 2164845 w 2416629"/>
              <a:gd name="connsiteY53" fmla="*/ 242055 h 3107093"/>
              <a:gd name="connsiteX54" fmla="*/ 2038881 w 2416629"/>
              <a:gd name="connsiteY54" fmla="*/ 116091 h 3107093"/>
              <a:gd name="connsiteX55" fmla="*/ 431778 w 2416629"/>
              <a:gd name="connsiteY55" fmla="*/ 47671 h 3107093"/>
              <a:gd name="connsiteX56" fmla="*/ 305814 w 2416629"/>
              <a:gd name="connsiteY56" fmla="*/ 173635 h 3107093"/>
              <a:gd name="connsiteX57" fmla="*/ 431778 w 2416629"/>
              <a:gd name="connsiteY57" fmla="*/ 299599 h 3107093"/>
              <a:gd name="connsiteX58" fmla="*/ 557742 w 2416629"/>
              <a:gd name="connsiteY58" fmla="*/ 173635 h 3107093"/>
              <a:gd name="connsiteX59" fmla="*/ 431778 w 2416629"/>
              <a:gd name="connsiteY59" fmla="*/ 47671 h 3107093"/>
              <a:gd name="connsiteX60" fmla="*/ 37331 w 2416629"/>
              <a:gd name="connsiteY60" fmla="*/ 264845 h 3107093"/>
              <a:gd name="connsiteX61" fmla="*/ 2416629 w 2416629"/>
              <a:gd name="connsiteY61" fmla="*/ 0 h 3107093"/>
              <a:gd name="connsiteX62" fmla="*/ 2416629 w 2416629"/>
              <a:gd name="connsiteY62" fmla="*/ 3107093 h 3107093"/>
              <a:gd name="connsiteX63" fmla="*/ 0 w 2416629"/>
              <a:gd name="connsiteY63" fmla="*/ 2920447 h 3107093"/>
              <a:gd name="connsiteX64" fmla="*/ 37331 w 2416629"/>
              <a:gd name="connsiteY64" fmla="*/ 264845 h 3107093"/>
              <a:gd name="connsiteX0" fmla="*/ 885407 w 2416629"/>
              <a:gd name="connsiteY0" fmla="*/ 3125457 h 3422639"/>
              <a:gd name="connsiteX1" fmla="*/ 759443 w 2416629"/>
              <a:gd name="connsiteY1" fmla="*/ 3251421 h 3422639"/>
              <a:gd name="connsiteX2" fmla="*/ 885407 w 2416629"/>
              <a:gd name="connsiteY2" fmla="*/ 3377385 h 3422639"/>
              <a:gd name="connsiteX3" fmla="*/ 1011371 w 2416629"/>
              <a:gd name="connsiteY3" fmla="*/ 3251421 h 3422639"/>
              <a:gd name="connsiteX4" fmla="*/ 885407 w 2416629"/>
              <a:gd name="connsiteY4" fmla="*/ 3125457 h 3422639"/>
              <a:gd name="connsiteX5" fmla="*/ 432750 w 2416629"/>
              <a:gd name="connsiteY5" fmla="*/ 2850838 h 3422639"/>
              <a:gd name="connsiteX6" fmla="*/ 306786 w 2416629"/>
              <a:gd name="connsiteY6" fmla="*/ 2976802 h 3422639"/>
              <a:gd name="connsiteX7" fmla="*/ 432750 w 2416629"/>
              <a:gd name="connsiteY7" fmla="*/ 3102766 h 3422639"/>
              <a:gd name="connsiteX8" fmla="*/ 558714 w 2416629"/>
              <a:gd name="connsiteY8" fmla="*/ 2976802 h 3422639"/>
              <a:gd name="connsiteX9" fmla="*/ 432750 w 2416629"/>
              <a:gd name="connsiteY9" fmla="*/ 2850838 h 3422639"/>
              <a:gd name="connsiteX10" fmla="*/ 1657925 w 2416629"/>
              <a:gd name="connsiteY10" fmla="*/ 2850837 h 3422639"/>
              <a:gd name="connsiteX11" fmla="*/ 1531961 w 2416629"/>
              <a:gd name="connsiteY11" fmla="*/ 2976801 h 3422639"/>
              <a:gd name="connsiteX12" fmla="*/ 1657925 w 2416629"/>
              <a:gd name="connsiteY12" fmla="*/ 3102765 h 3422639"/>
              <a:gd name="connsiteX13" fmla="*/ 1783889 w 2416629"/>
              <a:gd name="connsiteY13" fmla="*/ 2976801 h 3422639"/>
              <a:gd name="connsiteX14" fmla="*/ 1657925 w 2416629"/>
              <a:gd name="connsiteY14" fmla="*/ 2850837 h 3422639"/>
              <a:gd name="connsiteX15" fmla="*/ 1259735 w 2416629"/>
              <a:gd name="connsiteY15" fmla="*/ 2549400 h 3422639"/>
              <a:gd name="connsiteX16" fmla="*/ 1133771 w 2416629"/>
              <a:gd name="connsiteY16" fmla="*/ 2675364 h 3422639"/>
              <a:gd name="connsiteX17" fmla="*/ 1259735 w 2416629"/>
              <a:gd name="connsiteY17" fmla="*/ 2801328 h 3422639"/>
              <a:gd name="connsiteX18" fmla="*/ 1385699 w 2416629"/>
              <a:gd name="connsiteY18" fmla="*/ 2675364 h 3422639"/>
              <a:gd name="connsiteX19" fmla="*/ 1259735 w 2416629"/>
              <a:gd name="connsiteY19" fmla="*/ 2549400 h 3422639"/>
              <a:gd name="connsiteX20" fmla="*/ 2038880 w 2416629"/>
              <a:gd name="connsiteY20" fmla="*/ 2224235 h 3422639"/>
              <a:gd name="connsiteX21" fmla="*/ 1912916 w 2416629"/>
              <a:gd name="connsiteY21" fmla="*/ 2350199 h 3422639"/>
              <a:gd name="connsiteX22" fmla="*/ 2038880 w 2416629"/>
              <a:gd name="connsiteY22" fmla="*/ 2476163 h 3422639"/>
              <a:gd name="connsiteX23" fmla="*/ 2164844 w 2416629"/>
              <a:gd name="connsiteY23" fmla="*/ 2350199 h 3422639"/>
              <a:gd name="connsiteX24" fmla="*/ 2038880 w 2416629"/>
              <a:gd name="connsiteY24" fmla="*/ 2224235 h 3422639"/>
              <a:gd name="connsiteX25" fmla="*/ 633480 w 2416629"/>
              <a:gd name="connsiteY25" fmla="*/ 2224235 h 3422639"/>
              <a:gd name="connsiteX26" fmla="*/ 507516 w 2416629"/>
              <a:gd name="connsiteY26" fmla="*/ 2350199 h 3422639"/>
              <a:gd name="connsiteX27" fmla="*/ 633480 w 2416629"/>
              <a:gd name="connsiteY27" fmla="*/ 2476163 h 3422639"/>
              <a:gd name="connsiteX28" fmla="*/ 759444 w 2416629"/>
              <a:gd name="connsiteY28" fmla="*/ 2350199 h 3422639"/>
              <a:gd name="connsiteX29" fmla="*/ 633480 w 2416629"/>
              <a:gd name="connsiteY29" fmla="*/ 2224235 h 3422639"/>
              <a:gd name="connsiteX30" fmla="*/ 1334278 w 2416629"/>
              <a:gd name="connsiteY30" fmla="*/ 1926169 h 3422639"/>
              <a:gd name="connsiteX31" fmla="*/ 1208314 w 2416629"/>
              <a:gd name="connsiteY31" fmla="*/ 2052133 h 3422639"/>
              <a:gd name="connsiteX32" fmla="*/ 1334278 w 2416629"/>
              <a:gd name="connsiteY32" fmla="*/ 2178097 h 3422639"/>
              <a:gd name="connsiteX33" fmla="*/ 1460242 w 2416629"/>
              <a:gd name="connsiteY33" fmla="*/ 2052133 h 3422639"/>
              <a:gd name="connsiteX34" fmla="*/ 1334278 w 2416629"/>
              <a:gd name="connsiteY34" fmla="*/ 1926169 h 3422639"/>
              <a:gd name="connsiteX35" fmla="*/ 400265 w 2416629"/>
              <a:gd name="connsiteY35" fmla="*/ 1602650 h 3422639"/>
              <a:gd name="connsiteX36" fmla="*/ 274301 w 2416629"/>
              <a:gd name="connsiteY36" fmla="*/ 1728614 h 3422639"/>
              <a:gd name="connsiteX37" fmla="*/ 400265 w 2416629"/>
              <a:gd name="connsiteY37" fmla="*/ 1854578 h 3422639"/>
              <a:gd name="connsiteX38" fmla="*/ 526229 w 2416629"/>
              <a:gd name="connsiteY38" fmla="*/ 1728614 h 3422639"/>
              <a:gd name="connsiteX39" fmla="*/ 400265 w 2416629"/>
              <a:gd name="connsiteY39" fmla="*/ 1602650 h 3422639"/>
              <a:gd name="connsiteX40" fmla="*/ 1435791 w 2416629"/>
              <a:gd name="connsiteY40" fmla="*/ 1302505 h 3422639"/>
              <a:gd name="connsiteX41" fmla="*/ 1309827 w 2416629"/>
              <a:gd name="connsiteY41" fmla="*/ 1428469 h 3422639"/>
              <a:gd name="connsiteX42" fmla="*/ 1435791 w 2416629"/>
              <a:gd name="connsiteY42" fmla="*/ 1554433 h 3422639"/>
              <a:gd name="connsiteX43" fmla="*/ 1561755 w 2416629"/>
              <a:gd name="connsiteY43" fmla="*/ 1428469 h 3422639"/>
              <a:gd name="connsiteX44" fmla="*/ 1435791 w 2416629"/>
              <a:gd name="connsiteY44" fmla="*/ 1302505 h 3422639"/>
              <a:gd name="connsiteX45" fmla="*/ 821370 w 2416629"/>
              <a:gd name="connsiteY45" fmla="*/ 705883 h 3422639"/>
              <a:gd name="connsiteX46" fmla="*/ 695406 w 2416629"/>
              <a:gd name="connsiteY46" fmla="*/ 831847 h 3422639"/>
              <a:gd name="connsiteX47" fmla="*/ 821370 w 2416629"/>
              <a:gd name="connsiteY47" fmla="*/ 957811 h 3422639"/>
              <a:gd name="connsiteX48" fmla="*/ 947334 w 2416629"/>
              <a:gd name="connsiteY48" fmla="*/ 831847 h 3422639"/>
              <a:gd name="connsiteX49" fmla="*/ 821370 w 2416629"/>
              <a:gd name="connsiteY49" fmla="*/ 705883 h 3422639"/>
              <a:gd name="connsiteX50" fmla="*/ 2038881 w 2416629"/>
              <a:gd name="connsiteY50" fmla="*/ 431637 h 3422639"/>
              <a:gd name="connsiteX51" fmla="*/ 1912917 w 2416629"/>
              <a:gd name="connsiteY51" fmla="*/ 557601 h 3422639"/>
              <a:gd name="connsiteX52" fmla="*/ 2038881 w 2416629"/>
              <a:gd name="connsiteY52" fmla="*/ 683565 h 3422639"/>
              <a:gd name="connsiteX53" fmla="*/ 2164845 w 2416629"/>
              <a:gd name="connsiteY53" fmla="*/ 557601 h 3422639"/>
              <a:gd name="connsiteX54" fmla="*/ 2038881 w 2416629"/>
              <a:gd name="connsiteY54" fmla="*/ 431637 h 3422639"/>
              <a:gd name="connsiteX55" fmla="*/ 431778 w 2416629"/>
              <a:gd name="connsiteY55" fmla="*/ 363217 h 3422639"/>
              <a:gd name="connsiteX56" fmla="*/ 305814 w 2416629"/>
              <a:gd name="connsiteY56" fmla="*/ 489181 h 3422639"/>
              <a:gd name="connsiteX57" fmla="*/ 431778 w 2416629"/>
              <a:gd name="connsiteY57" fmla="*/ 615145 h 3422639"/>
              <a:gd name="connsiteX58" fmla="*/ 557742 w 2416629"/>
              <a:gd name="connsiteY58" fmla="*/ 489181 h 3422639"/>
              <a:gd name="connsiteX59" fmla="*/ 431778 w 2416629"/>
              <a:gd name="connsiteY59" fmla="*/ 363217 h 3422639"/>
              <a:gd name="connsiteX60" fmla="*/ 37331 w 2416629"/>
              <a:gd name="connsiteY60" fmla="*/ 580391 h 3422639"/>
              <a:gd name="connsiteX61" fmla="*/ 2372553 w 2416629"/>
              <a:gd name="connsiteY61" fmla="*/ 0 h 3422639"/>
              <a:gd name="connsiteX62" fmla="*/ 2416629 w 2416629"/>
              <a:gd name="connsiteY62" fmla="*/ 3422639 h 3422639"/>
              <a:gd name="connsiteX63" fmla="*/ 0 w 2416629"/>
              <a:gd name="connsiteY63" fmla="*/ 3235993 h 3422639"/>
              <a:gd name="connsiteX64" fmla="*/ 37331 w 2416629"/>
              <a:gd name="connsiteY64" fmla="*/ 580391 h 3422639"/>
              <a:gd name="connsiteX0" fmla="*/ 885407 w 2372553"/>
              <a:gd name="connsiteY0" fmla="*/ 3125457 h 3580410"/>
              <a:gd name="connsiteX1" fmla="*/ 759443 w 2372553"/>
              <a:gd name="connsiteY1" fmla="*/ 3251421 h 3580410"/>
              <a:gd name="connsiteX2" fmla="*/ 885407 w 2372553"/>
              <a:gd name="connsiteY2" fmla="*/ 3377385 h 3580410"/>
              <a:gd name="connsiteX3" fmla="*/ 1011371 w 2372553"/>
              <a:gd name="connsiteY3" fmla="*/ 3251421 h 3580410"/>
              <a:gd name="connsiteX4" fmla="*/ 885407 w 2372553"/>
              <a:gd name="connsiteY4" fmla="*/ 3125457 h 3580410"/>
              <a:gd name="connsiteX5" fmla="*/ 432750 w 2372553"/>
              <a:gd name="connsiteY5" fmla="*/ 2850838 h 3580410"/>
              <a:gd name="connsiteX6" fmla="*/ 306786 w 2372553"/>
              <a:gd name="connsiteY6" fmla="*/ 2976802 h 3580410"/>
              <a:gd name="connsiteX7" fmla="*/ 432750 w 2372553"/>
              <a:gd name="connsiteY7" fmla="*/ 3102766 h 3580410"/>
              <a:gd name="connsiteX8" fmla="*/ 558714 w 2372553"/>
              <a:gd name="connsiteY8" fmla="*/ 2976802 h 3580410"/>
              <a:gd name="connsiteX9" fmla="*/ 432750 w 2372553"/>
              <a:gd name="connsiteY9" fmla="*/ 2850838 h 3580410"/>
              <a:gd name="connsiteX10" fmla="*/ 1657925 w 2372553"/>
              <a:gd name="connsiteY10" fmla="*/ 2850837 h 3580410"/>
              <a:gd name="connsiteX11" fmla="*/ 1531961 w 2372553"/>
              <a:gd name="connsiteY11" fmla="*/ 2976801 h 3580410"/>
              <a:gd name="connsiteX12" fmla="*/ 1657925 w 2372553"/>
              <a:gd name="connsiteY12" fmla="*/ 3102765 h 3580410"/>
              <a:gd name="connsiteX13" fmla="*/ 1783889 w 2372553"/>
              <a:gd name="connsiteY13" fmla="*/ 2976801 h 3580410"/>
              <a:gd name="connsiteX14" fmla="*/ 1657925 w 2372553"/>
              <a:gd name="connsiteY14" fmla="*/ 2850837 h 3580410"/>
              <a:gd name="connsiteX15" fmla="*/ 1259735 w 2372553"/>
              <a:gd name="connsiteY15" fmla="*/ 2549400 h 3580410"/>
              <a:gd name="connsiteX16" fmla="*/ 1133771 w 2372553"/>
              <a:gd name="connsiteY16" fmla="*/ 2675364 h 3580410"/>
              <a:gd name="connsiteX17" fmla="*/ 1259735 w 2372553"/>
              <a:gd name="connsiteY17" fmla="*/ 2801328 h 3580410"/>
              <a:gd name="connsiteX18" fmla="*/ 1385699 w 2372553"/>
              <a:gd name="connsiteY18" fmla="*/ 2675364 h 3580410"/>
              <a:gd name="connsiteX19" fmla="*/ 1259735 w 2372553"/>
              <a:gd name="connsiteY19" fmla="*/ 2549400 h 3580410"/>
              <a:gd name="connsiteX20" fmla="*/ 2038880 w 2372553"/>
              <a:gd name="connsiteY20" fmla="*/ 2224235 h 3580410"/>
              <a:gd name="connsiteX21" fmla="*/ 1912916 w 2372553"/>
              <a:gd name="connsiteY21" fmla="*/ 2350199 h 3580410"/>
              <a:gd name="connsiteX22" fmla="*/ 2038880 w 2372553"/>
              <a:gd name="connsiteY22" fmla="*/ 2476163 h 3580410"/>
              <a:gd name="connsiteX23" fmla="*/ 2164844 w 2372553"/>
              <a:gd name="connsiteY23" fmla="*/ 2350199 h 3580410"/>
              <a:gd name="connsiteX24" fmla="*/ 2038880 w 2372553"/>
              <a:gd name="connsiteY24" fmla="*/ 2224235 h 3580410"/>
              <a:gd name="connsiteX25" fmla="*/ 633480 w 2372553"/>
              <a:gd name="connsiteY25" fmla="*/ 2224235 h 3580410"/>
              <a:gd name="connsiteX26" fmla="*/ 507516 w 2372553"/>
              <a:gd name="connsiteY26" fmla="*/ 2350199 h 3580410"/>
              <a:gd name="connsiteX27" fmla="*/ 633480 w 2372553"/>
              <a:gd name="connsiteY27" fmla="*/ 2476163 h 3580410"/>
              <a:gd name="connsiteX28" fmla="*/ 759444 w 2372553"/>
              <a:gd name="connsiteY28" fmla="*/ 2350199 h 3580410"/>
              <a:gd name="connsiteX29" fmla="*/ 633480 w 2372553"/>
              <a:gd name="connsiteY29" fmla="*/ 2224235 h 3580410"/>
              <a:gd name="connsiteX30" fmla="*/ 1334278 w 2372553"/>
              <a:gd name="connsiteY30" fmla="*/ 1926169 h 3580410"/>
              <a:gd name="connsiteX31" fmla="*/ 1208314 w 2372553"/>
              <a:gd name="connsiteY31" fmla="*/ 2052133 h 3580410"/>
              <a:gd name="connsiteX32" fmla="*/ 1334278 w 2372553"/>
              <a:gd name="connsiteY32" fmla="*/ 2178097 h 3580410"/>
              <a:gd name="connsiteX33" fmla="*/ 1460242 w 2372553"/>
              <a:gd name="connsiteY33" fmla="*/ 2052133 h 3580410"/>
              <a:gd name="connsiteX34" fmla="*/ 1334278 w 2372553"/>
              <a:gd name="connsiteY34" fmla="*/ 1926169 h 3580410"/>
              <a:gd name="connsiteX35" fmla="*/ 400265 w 2372553"/>
              <a:gd name="connsiteY35" fmla="*/ 1602650 h 3580410"/>
              <a:gd name="connsiteX36" fmla="*/ 274301 w 2372553"/>
              <a:gd name="connsiteY36" fmla="*/ 1728614 h 3580410"/>
              <a:gd name="connsiteX37" fmla="*/ 400265 w 2372553"/>
              <a:gd name="connsiteY37" fmla="*/ 1854578 h 3580410"/>
              <a:gd name="connsiteX38" fmla="*/ 526229 w 2372553"/>
              <a:gd name="connsiteY38" fmla="*/ 1728614 h 3580410"/>
              <a:gd name="connsiteX39" fmla="*/ 400265 w 2372553"/>
              <a:gd name="connsiteY39" fmla="*/ 1602650 h 3580410"/>
              <a:gd name="connsiteX40" fmla="*/ 1435791 w 2372553"/>
              <a:gd name="connsiteY40" fmla="*/ 1302505 h 3580410"/>
              <a:gd name="connsiteX41" fmla="*/ 1309827 w 2372553"/>
              <a:gd name="connsiteY41" fmla="*/ 1428469 h 3580410"/>
              <a:gd name="connsiteX42" fmla="*/ 1435791 w 2372553"/>
              <a:gd name="connsiteY42" fmla="*/ 1554433 h 3580410"/>
              <a:gd name="connsiteX43" fmla="*/ 1561755 w 2372553"/>
              <a:gd name="connsiteY43" fmla="*/ 1428469 h 3580410"/>
              <a:gd name="connsiteX44" fmla="*/ 1435791 w 2372553"/>
              <a:gd name="connsiteY44" fmla="*/ 1302505 h 3580410"/>
              <a:gd name="connsiteX45" fmla="*/ 821370 w 2372553"/>
              <a:gd name="connsiteY45" fmla="*/ 705883 h 3580410"/>
              <a:gd name="connsiteX46" fmla="*/ 695406 w 2372553"/>
              <a:gd name="connsiteY46" fmla="*/ 831847 h 3580410"/>
              <a:gd name="connsiteX47" fmla="*/ 821370 w 2372553"/>
              <a:gd name="connsiteY47" fmla="*/ 957811 h 3580410"/>
              <a:gd name="connsiteX48" fmla="*/ 947334 w 2372553"/>
              <a:gd name="connsiteY48" fmla="*/ 831847 h 3580410"/>
              <a:gd name="connsiteX49" fmla="*/ 821370 w 2372553"/>
              <a:gd name="connsiteY49" fmla="*/ 705883 h 3580410"/>
              <a:gd name="connsiteX50" fmla="*/ 2038881 w 2372553"/>
              <a:gd name="connsiteY50" fmla="*/ 431637 h 3580410"/>
              <a:gd name="connsiteX51" fmla="*/ 1912917 w 2372553"/>
              <a:gd name="connsiteY51" fmla="*/ 557601 h 3580410"/>
              <a:gd name="connsiteX52" fmla="*/ 2038881 w 2372553"/>
              <a:gd name="connsiteY52" fmla="*/ 683565 h 3580410"/>
              <a:gd name="connsiteX53" fmla="*/ 2164845 w 2372553"/>
              <a:gd name="connsiteY53" fmla="*/ 557601 h 3580410"/>
              <a:gd name="connsiteX54" fmla="*/ 2038881 w 2372553"/>
              <a:gd name="connsiteY54" fmla="*/ 431637 h 3580410"/>
              <a:gd name="connsiteX55" fmla="*/ 431778 w 2372553"/>
              <a:gd name="connsiteY55" fmla="*/ 363217 h 3580410"/>
              <a:gd name="connsiteX56" fmla="*/ 305814 w 2372553"/>
              <a:gd name="connsiteY56" fmla="*/ 489181 h 3580410"/>
              <a:gd name="connsiteX57" fmla="*/ 431778 w 2372553"/>
              <a:gd name="connsiteY57" fmla="*/ 615145 h 3580410"/>
              <a:gd name="connsiteX58" fmla="*/ 557742 w 2372553"/>
              <a:gd name="connsiteY58" fmla="*/ 489181 h 3580410"/>
              <a:gd name="connsiteX59" fmla="*/ 431778 w 2372553"/>
              <a:gd name="connsiteY59" fmla="*/ 363217 h 3580410"/>
              <a:gd name="connsiteX60" fmla="*/ 37331 w 2372553"/>
              <a:gd name="connsiteY60" fmla="*/ 580391 h 3580410"/>
              <a:gd name="connsiteX61" fmla="*/ 2372553 w 2372553"/>
              <a:gd name="connsiteY61" fmla="*/ 0 h 3580410"/>
              <a:gd name="connsiteX62" fmla="*/ 2372553 w 2372553"/>
              <a:gd name="connsiteY62" fmla="*/ 3580410 h 3580410"/>
              <a:gd name="connsiteX63" fmla="*/ 0 w 2372553"/>
              <a:gd name="connsiteY63" fmla="*/ 3235993 h 3580410"/>
              <a:gd name="connsiteX64" fmla="*/ 37331 w 2372553"/>
              <a:gd name="connsiteY64" fmla="*/ 580391 h 3580410"/>
              <a:gd name="connsiteX0" fmla="*/ 934957 w 2422103"/>
              <a:gd name="connsiteY0" fmla="*/ 3125457 h 3755059"/>
              <a:gd name="connsiteX1" fmla="*/ 808993 w 2422103"/>
              <a:gd name="connsiteY1" fmla="*/ 3251421 h 3755059"/>
              <a:gd name="connsiteX2" fmla="*/ 934957 w 2422103"/>
              <a:gd name="connsiteY2" fmla="*/ 3377385 h 3755059"/>
              <a:gd name="connsiteX3" fmla="*/ 1060921 w 2422103"/>
              <a:gd name="connsiteY3" fmla="*/ 3251421 h 3755059"/>
              <a:gd name="connsiteX4" fmla="*/ 934957 w 2422103"/>
              <a:gd name="connsiteY4" fmla="*/ 3125457 h 3755059"/>
              <a:gd name="connsiteX5" fmla="*/ 482300 w 2422103"/>
              <a:gd name="connsiteY5" fmla="*/ 2850838 h 3755059"/>
              <a:gd name="connsiteX6" fmla="*/ 356336 w 2422103"/>
              <a:gd name="connsiteY6" fmla="*/ 2976802 h 3755059"/>
              <a:gd name="connsiteX7" fmla="*/ 482300 w 2422103"/>
              <a:gd name="connsiteY7" fmla="*/ 3102766 h 3755059"/>
              <a:gd name="connsiteX8" fmla="*/ 608264 w 2422103"/>
              <a:gd name="connsiteY8" fmla="*/ 2976802 h 3755059"/>
              <a:gd name="connsiteX9" fmla="*/ 482300 w 2422103"/>
              <a:gd name="connsiteY9" fmla="*/ 2850838 h 3755059"/>
              <a:gd name="connsiteX10" fmla="*/ 1707475 w 2422103"/>
              <a:gd name="connsiteY10" fmla="*/ 2850837 h 3755059"/>
              <a:gd name="connsiteX11" fmla="*/ 1581511 w 2422103"/>
              <a:gd name="connsiteY11" fmla="*/ 2976801 h 3755059"/>
              <a:gd name="connsiteX12" fmla="*/ 1707475 w 2422103"/>
              <a:gd name="connsiteY12" fmla="*/ 3102765 h 3755059"/>
              <a:gd name="connsiteX13" fmla="*/ 1833439 w 2422103"/>
              <a:gd name="connsiteY13" fmla="*/ 2976801 h 3755059"/>
              <a:gd name="connsiteX14" fmla="*/ 1707475 w 2422103"/>
              <a:gd name="connsiteY14" fmla="*/ 2850837 h 3755059"/>
              <a:gd name="connsiteX15" fmla="*/ 1309285 w 2422103"/>
              <a:gd name="connsiteY15" fmla="*/ 2549400 h 3755059"/>
              <a:gd name="connsiteX16" fmla="*/ 1183321 w 2422103"/>
              <a:gd name="connsiteY16" fmla="*/ 2675364 h 3755059"/>
              <a:gd name="connsiteX17" fmla="*/ 1309285 w 2422103"/>
              <a:gd name="connsiteY17" fmla="*/ 2801328 h 3755059"/>
              <a:gd name="connsiteX18" fmla="*/ 1435249 w 2422103"/>
              <a:gd name="connsiteY18" fmla="*/ 2675364 h 3755059"/>
              <a:gd name="connsiteX19" fmla="*/ 1309285 w 2422103"/>
              <a:gd name="connsiteY19" fmla="*/ 2549400 h 3755059"/>
              <a:gd name="connsiteX20" fmla="*/ 2088430 w 2422103"/>
              <a:gd name="connsiteY20" fmla="*/ 2224235 h 3755059"/>
              <a:gd name="connsiteX21" fmla="*/ 1962466 w 2422103"/>
              <a:gd name="connsiteY21" fmla="*/ 2350199 h 3755059"/>
              <a:gd name="connsiteX22" fmla="*/ 2088430 w 2422103"/>
              <a:gd name="connsiteY22" fmla="*/ 2476163 h 3755059"/>
              <a:gd name="connsiteX23" fmla="*/ 2214394 w 2422103"/>
              <a:gd name="connsiteY23" fmla="*/ 2350199 h 3755059"/>
              <a:gd name="connsiteX24" fmla="*/ 2088430 w 2422103"/>
              <a:gd name="connsiteY24" fmla="*/ 2224235 h 3755059"/>
              <a:gd name="connsiteX25" fmla="*/ 683030 w 2422103"/>
              <a:gd name="connsiteY25" fmla="*/ 2224235 h 3755059"/>
              <a:gd name="connsiteX26" fmla="*/ 557066 w 2422103"/>
              <a:gd name="connsiteY26" fmla="*/ 2350199 h 3755059"/>
              <a:gd name="connsiteX27" fmla="*/ 683030 w 2422103"/>
              <a:gd name="connsiteY27" fmla="*/ 2476163 h 3755059"/>
              <a:gd name="connsiteX28" fmla="*/ 808994 w 2422103"/>
              <a:gd name="connsiteY28" fmla="*/ 2350199 h 3755059"/>
              <a:gd name="connsiteX29" fmla="*/ 683030 w 2422103"/>
              <a:gd name="connsiteY29" fmla="*/ 2224235 h 3755059"/>
              <a:gd name="connsiteX30" fmla="*/ 1383828 w 2422103"/>
              <a:gd name="connsiteY30" fmla="*/ 1926169 h 3755059"/>
              <a:gd name="connsiteX31" fmla="*/ 1257864 w 2422103"/>
              <a:gd name="connsiteY31" fmla="*/ 2052133 h 3755059"/>
              <a:gd name="connsiteX32" fmla="*/ 1383828 w 2422103"/>
              <a:gd name="connsiteY32" fmla="*/ 2178097 h 3755059"/>
              <a:gd name="connsiteX33" fmla="*/ 1509792 w 2422103"/>
              <a:gd name="connsiteY33" fmla="*/ 2052133 h 3755059"/>
              <a:gd name="connsiteX34" fmla="*/ 1383828 w 2422103"/>
              <a:gd name="connsiteY34" fmla="*/ 1926169 h 3755059"/>
              <a:gd name="connsiteX35" fmla="*/ 449815 w 2422103"/>
              <a:gd name="connsiteY35" fmla="*/ 1602650 h 3755059"/>
              <a:gd name="connsiteX36" fmla="*/ 323851 w 2422103"/>
              <a:gd name="connsiteY36" fmla="*/ 1728614 h 3755059"/>
              <a:gd name="connsiteX37" fmla="*/ 449815 w 2422103"/>
              <a:gd name="connsiteY37" fmla="*/ 1854578 h 3755059"/>
              <a:gd name="connsiteX38" fmla="*/ 575779 w 2422103"/>
              <a:gd name="connsiteY38" fmla="*/ 1728614 h 3755059"/>
              <a:gd name="connsiteX39" fmla="*/ 449815 w 2422103"/>
              <a:gd name="connsiteY39" fmla="*/ 1602650 h 3755059"/>
              <a:gd name="connsiteX40" fmla="*/ 1485341 w 2422103"/>
              <a:gd name="connsiteY40" fmla="*/ 1302505 h 3755059"/>
              <a:gd name="connsiteX41" fmla="*/ 1359377 w 2422103"/>
              <a:gd name="connsiteY41" fmla="*/ 1428469 h 3755059"/>
              <a:gd name="connsiteX42" fmla="*/ 1485341 w 2422103"/>
              <a:gd name="connsiteY42" fmla="*/ 1554433 h 3755059"/>
              <a:gd name="connsiteX43" fmla="*/ 1611305 w 2422103"/>
              <a:gd name="connsiteY43" fmla="*/ 1428469 h 3755059"/>
              <a:gd name="connsiteX44" fmla="*/ 1485341 w 2422103"/>
              <a:gd name="connsiteY44" fmla="*/ 1302505 h 3755059"/>
              <a:gd name="connsiteX45" fmla="*/ 870920 w 2422103"/>
              <a:gd name="connsiteY45" fmla="*/ 705883 h 3755059"/>
              <a:gd name="connsiteX46" fmla="*/ 744956 w 2422103"/>
              <a:gd name="connsiteY46" fmla="*/ 831847 h 3755059"/>
              <a:gd name="connsiteX47" fmla="*/ 870920 w 2422103"/>
              <a:gd name="connsiteY47" fmla="*/ 957811 h 3755059"/>
              <a:gd name="connsiteX48" fmla="*/ 996884 w 2422103"/>
              <a:gd name="connsiteY48" fmla="*/ 831847 h 3755059"/>
              <a:gd name="connsiteX49" fmla="*/ 870920 w 2422103"/>
              <a:gd name="connsiteY49" fmla="*/ 705883 h 3755059"/>
              <a:gd name="connsiteX50" fmla="*/ 2088431 w 2422103"/>
              <a:gd name="connsiteY50" fmla="*/ 431637 h 3755059"/>
              <a:gd name="connsiteX51" fmla="*/ 1962467 w 2422103"/>
              <a:gd name="connsiteY51" fmla="*/ 557601 h 3755059"/>
              <a:gd name="connsiteX52" fmla="*/ 2088431 w 2422103"/>
              <a:gd name="connsiteY52" fmla="*/ 683565 h 3755059"/>
              <a:gd name="connsiteX53" fmla="*/ 2214395 w 2422103"/>
              <a:gd name="connsiteY53" fmla="*/ 557601 h 3755059"/>
              <a:gd name="connsiteX54" fmla="*/ 2088431 w 2422103"/>
              <a:gd name="connsiteY54" fmla="*/ 431637 h 3755059"/>
              <a:gd name="connsiteX55" fmla="*/ 481328 w 2422103"/>
              <a:gd name="connsiteY55" fmla="*/ 363217 h 3755059"/>
              <a:gd name="connsiteX56" fmla="*/ 355364 w 2422103"/>
              <a:gd name="connsiteY56" fmla="*/ 489181 h 3755059"/>
              <a:gd name="connsiteX57" fmla="*/ 481328 w 2422103"/>
              <a:gd name="connsiteY57" fmla="*/ 615145 h 3755059"/>
              <a:gd name="connsiteX58" fmla="*/ 607292 w 2422103"/>
              <a:gd name="connsiteY58" fmla="*/ 489181 h 3755059"/>
              <a:gd name="connsiteX59" fmla="*/ 481328 w 2422103"/>
              <a:gd name="connsiteY59" fmla="*/ 363217 h 3755059"/>
              <a:gd name="connsiteX60" fmla="*/ 86881 w 2422103"/>
              <a:gd name="connsiteY60" fmla="*/ 580391 h 3755059"/>
              <a:gd name="connsiteX61" fmla="*/ 2422103 w 2422103"/>
              <a:gd name="connsiteY61" fmla="*/ 0 h 3755059"/>
              <a:gd name="connsiteX62" fmla="*/ 2422103 w 2422103"/>
              <a:gd name="connsiteY62" fmla="*/ 3580410 h 3755059"/>
              <a:gd name="connsiteX63" fmla="*/ 0 w 2422103"/>
              <a:gd name="connsiteY63" fmla="*/ 3755059 h 3755059"/>
              <a:gd name="connsiteX64" fmla="*/ 86881 w 2422103"/>
              <a:gd name="connsiteY64" fmla="*/ 580391 h 3755059"/>
              <a:gd name="connsiteX0" fmla="*/ 934957 w 2422103"/>
              <a:gd name="connsiteY0" fmla="*/ 3125457 h 3755059"/>
              <a:gd name="connsiteX1" fmla="*/ 808993 w 2422103"/>
              <a:gd name="connsiteY1" fmla="*/ 3251421 h 3755059"/>
              <a:gd name="connsiteX2" fmla="*/ 934957 w 2422103"/>
              <a:gd name="connsiteY2" fmla="*/ 3377385 h 3755059"/>
              <a:gd name="connsiteX3" fmla="*/ 1060921 w 2422103"/>
              <a:gd name="connsiteY3" fmla="*/ 3251421 h 3755059"/>
              <a:gd name="connsiteX4" fmla="*/ 934957 w 2422103"/>
              <a:gd name="connsiteY4" fmla="*/ 3125457 h 3755059"/>
              <a:gd name="connsiteX5" fmla="*/ 482300 w 2422103"/>
              <a:gd name="connsiteY5" fmla="*/ 2850838 h 3755059"/>
              <a:gd name="connsiteX6" fmla="*/ 356336 w 2422103"/>
              <a:gd name="connsiteY6" fmla="*/ 2976802 h 3755059"/>
              <a:gd name="connsiteX7" fmla="*/ 482300 w 2422103"/>
              <a:gd name="connsiteY7" fmla="*/ 3102766 h 3755059"/>
              <a:gd name="connsiteX8" fmla="*/ 608264 w 2422103"/>
              <a:gd name="connsiteY8" fmla="*/ 2976802 h 3755059"/>
              <a:gd name="connsiteX9" fmla="*/ 482300 w 2422103"/>
              <a:gd name="connsiteY9" fmla="*/ 2850838 h 3755059"/>
              <a:gd name="connsiteX10" fmla="*/ 1707475 w 2422103"/>
              <a:gd name="connsiteY10" fmla="*/ 2850837 h 3755059"/>
              <a:gd name="connsiteX11" fmla="*/ 1581511 w 2422103"/>
              <a:gd name="connsiteY11" fmla="*/ 2976801 h 3755059"/>
              <a:gd name="connsiteX12" fmla="*/ 1707475 w 2422103"/>
              <a:gd name="connsiteY12" fmla="*/ 3102765 h 3755059"/>
              <a:gd name="connsiteX13" fmla="*/ 1833439 w 2422103"/>
              <a:gd name="connsiteY13" fmla="*/ 2976801 h 3755059"/>
              <a:gd name="connsiteX14" fmla="*/ 1707475 w 2422103"/>
              <a:gd name="connsiteY14" fmla="*/ 2850837 h 3755059"/>
              <a:gd name="connsiteX15" fmla="*/ 1309285 w 2422103"/>
              <a:gd name="connsiteY15" fmla="*/ 2549400 h 3755059"/>
              <a:gd name="connsiteX16" fmla="*/ 1183321 w 2422103"/>
              <a:gd name="connsiteY16" fmla="*/ 2675364 h 3755059"/>
              <a:gd name="connsiteX17" fmla="*/ 1309285 w 2422103"/>
              <a:gd name="connsiteY17" fmla="*/ 2801328 h 3755059"/>
              <a:gd name="connsiteX18" fmla="*/ 1435249 w 2422103"/>
              <a:gd name="connsiteY18" fmla="*/ 2675364 h 3755059"/>
              <a:gd name="connsiteX19" fmla="*/ 1309285 w 2422103"/>
              <a:gd name="connsiteY19" fmla="*/ 2549400 h 3755059"/>
              <a:gd name="connsiteX20" fmla="*/ 2088430 w 2422103"/>
              <a:gd name="connsiteY20" fmla="*/ 2224235 h 3755059"/>
              <a:gd name="connsiteX21" fmla="*/ 1962466 w 2422103"/>
              <a:gd name="connsiteY21" fmla="*/ 2350199 h 3755059"/>
              <a:gd name="connsiteX22" fmla="*/ 2088430 w 2422103"/>
              <a:gd name="connsiteY22" fmla="*/ 2476163 h 3755059"/>
              <a:gd name="connsiteX23" fmla="*/ 2214394 w 2422103"/>
              <a:gd name="connsiteY23" fmla="*/ 2350199 h 3755059"/>
              <a:gd name="connsiteX24" fmla="*/ 2088430 w 2422103"/>
              <a:gd name="connsiteY24" fmla="*/ 2224235 h 3755059"/>
              <a:gd name="connsiteX25" fmla="*/ 683030 w 2422103"/>
              <a:gd name="connsiteY25" fmla="*/ 2224235 h 3755059"/>
              <a:gd name="connsiteX26" fmla="*/ 557066 w 2422103"/>
              <a:gd name="connsiteY26" fmla="*/ 2350199 h 3755059"/>
              <a:gd name="connsiteX27" fmla="*/ 683030 w 2422103"/>
              <a:gd name="connsiteY27" fmla="*/ 2476163 h 3755059"/>
              <a:gd name="connsiteX28" fmla="*/ 808994 w 2422103"/>
              <a:gd name="connsiteY28" fmla="*/ 2350199 h 3755059"/>
              <a:gd name="connsiteX29" fmla="*/ 683030 w 2422103"/>
              <a:gd name="connsiteY29" fmla="*/ 2224235 h 3755059"/>
              <a:gd name="connsiteX30" fmla="*/ 1383828 w 2422103"/>
              <a:gd name="connsiteY30" fmla="*/ 1926169 h 3755059"/>
              <a:gd name="connsiteX31" fmla="*/ 1257864 w 2422103"/>
              <a:gd name="connsiteY31" fmla="*/ 2052133 h 3755059"/>
              <a:gd name="connsiteX32" fmla="*/ 1383828 w 2422103"/>
              <a:gd name="connsiteY32" fmla="*/ 2178097 h 3755059"/>
              <a:gd name="connsiteX33" fmla="*/ 1509792 w 2422103"/>
              <a:gd name="connsiteY33" fmla="*/ 2052133 h 3755059"/>
              <a:gd name="connsiteX34" fmla="*/ 1383828 w 2422103"/>
              <a:gd name="connsiteY34" fmla="*/ 1926169 h 3755059"/>
              <a:gd name="connsiteX35" fmla="*/ 449815 w 2422103"/>
              <a:gd name="connsiteY35" fmla="*/ 1602650 h 3755059"/>
              <a:gd name="connsiteX36" fmla="*/ 323851 w 2422103"/>
              <a:gd name="connsiteY36" fmla="*/ 1728614 h 3755059"/>
              <a:gd name="connsiteX37" fmla="*/ 449815 w 2422103"/>
              <a:gd name="connsiteY37" fmla="*/ 1854578 h 3755059"/>
              <a:gd name="connsiteX38" fmla="*/ 575779 w 2422103"/>
              <a:gd name="connsiteY38" fmla="*/ 1728614 h 3755059"/>
              <a:gd name="connsiteX39" fmla="*/ 449815 w 2422103"/>
              <a:gd name="connsiteY39" fmla="*/ 1602650 h 3755059"/>
              <a:gd name="connsiteX40" fmla="*/ 1485341 w 2422103"/>
              <a:gd name="connsiteY40" fmla="*/ 1302505 h 3755059"/>
              <a:gd name="connsiteX41" fmla="*/ 1359377 w 2422103"/>
              <a:gd name="connsiteY41" fmla="*/ 1428469 h 3755059"/>
              <a:gd name="connsiteX42" fmla="*/ 1485341 w 2422103"/>
              <a:gd name="connsiteY42" fmla="*/ 1554433 h 3755059"/>
              <a:gd name="connsiteX43" fmla="*/ 1611305 w 2422103"/>
              <a:gd name="connsiteY43" fmla="*/ 1428469 h 3755059"/>
              <a:gd name="connsiteX44" fmla="*/ 1485341 w 2422103"/>
              <a:gd name="connsiteY44" fmla="*/ 1302505 h 3755059"/>
              <a:gd name="connsiteX45" fmla="*/ 870920 w 2422103"/>
              <a:gd name="connsiteY45" fmla="*/ 705883 h 3755059"/>
              <a:gd name="connsiteX46" fmla="*/ 744956 w 2422103"/>
              <a:gd name="connsiteY46" fmla="*/ 831847 h 3755059"/>
              <a:gd name="connsiteX47" fmla="*/ 870920 w 2422103"/>
              <a:gd name="connsiteY47" fmla="*/ 957811 h 3755059"/>
              <a:gd name="connsiteX48" fmla="*/ 996884 w 2422103"/>
              <a:gd name="connsiteY48" fmla="*/ 831847 h 3755059"/>
              <a:gd name="connsiteX49" fmla="*/ 870920 w 2422103"/>
              <a:gd name="connsiteY49" fmla="*/ 705883 h 3755059"/>
              <a:gd name="connsiteX50" fmla="*/ 2088431 w 2422103"/>
              <a:gd name="connsiteY50" fmla="*/ 431637 h 3755059"/>
              <a:gd name="connsiteX51" fmla="*/ 1962467 w 2422103"/>
              <a:gd name="connsiteY51" fmla="*/ 557601 h 3755059"/>
              <a:gd name="connsiteX52" fmla="*/ 2088431 w 2422103"/>
              <a:gd name="connsiteY52" fmla="*/ 683565 h 3755059"/>
              <a:gd name="connsiteX53" fmla="*/ 2214395 w 2422103"/>
              <a:gd name="connsiteY53" fmla="*/ 557601 h 3755059"/>
              <a:gd name="connsiteX54" fmla="*/ 2088431 w 2422103"/>
              <a:gd name="connsiteY54" fmla="*/ 431637 h 3755059"/>
              <a:gd name="connsiteX55" fmla="*/ 481328 w 2422103"/>
              <a:gd name="connsiteY55" fmla="*/ 363217 h 3755059"/>
              <a:gd name="connsiteX56" fmla="*/ 355364 w 2422103"/>
              <a:gd name="connsiteY56" fmla="*/ 489181 h 3755059"/>
              <a:gd name="connsiteX57" fmla="*/ 481328 w 2422103"/>
              <a:gd name="connsiteY57" fmla="*/ 615145 h 3755059"/>
              <a:gd name="connsiteX58" fmla="*/ 607292 w 2422103"/>
              <a:gd name="connsiteY58" fmla="*/ 489181 h 3755059"/>
              <a:gd name="connsiteX59" fmla="*/ 481328 w 2422103"/>
              <a:gd name="connsiteY59" fmla="*/ 363217 h 3755059"/>
              <a:gd name="connsiteX60" fmla="*/ 86881 w 2422103"/>
              <a:gd name="connsiteY60" fmla="*/ 580391 h 3755059"/>
              <a:gd name="connsiteX61" fmla="*/ 2422103 w 2422103"/>
              <a:gd name="connsiteY61" fmla="*/ 0 h 3755059"/>
              <a:gd name="connsiteX62" fmla="*/ 2422103 w 2422103"/>
              <a:gd name="connsiteY62" fmla="*/ 3618605 h 3755059"/>
              <a:gd name="connsiteX63" fmla="*/ 0 w 2422103"/>
              <a:gd name="connsiteY63" fmla="*/ 3755059 h 3755059"/>
              <a:gd name="connsiteX64" fmla="*/ 86881 w 2422103"/>
              <a:gd name="connsiteY64" fmla="*/ 580391 h 3755059"/>
              <a:gd name="connsiteX0" fmla="*/ 934957 w 2422103"/>
              <a:gd name="connsiteY0" fmla="*/ 3125457 h 3847766"/>
              <a:gd name="connsiteX1" fmla="*/ 808993 w 2422103"/>
              <a:gd name="connsiteY1" fmla="*/ 3251421 h 3847766"/>
              <a:gd name="connsiteX2" fmla="*/ 934957 w 2422103"/>
              <a:gd name="connsiteY2" fmla="*/ 3377385 h 3847766"/>
              <a:gd name="connsiteX3" fmla="*/ 1060921 w 2422103"/>
              <a:gd name="connsiteY3" fmla="*/ 3251421 h 3847766"/>
              <a:gd name="connsiteX4" fmla="*/ 934957 w 2422103"/>
              <a:gd name="connsiteY4" fmla="*/ 3125457 h 3847766"/>
              <a:gd name="connsiteX5" fmla="*/ 482300 w 2422103"/>
              <a:gd name="connsiteY5" fmla="*/ 2850838 h 3847766"/>
              <a:gd name="connsiteX6" fmla="*/ 356336 w 2422103"/>
              <a:gd name="connsiteY6" fmla="*/ 2976802 h 3847766"/>
              <a:gd name="connsiteX7" fmla="*/ 482300 w 2422103"/>
              <a:gd name="connsiteY7" fmla="*/ 3102766 h 3847766"/>
              <a:gd name="connsiteX8" fmla="*/ 608264 w 2422103"/>
              <a:gd name="connsiteY8" fmla="*/ 2976802 h 3847766"/>
              <a:gd name="connsiteX9" fmla="*/ 482300 w 2422103"/>
              <a:gd name="connsiteY9" fmla="*/ 2850838 h 3847766"/>
              <a:gd name="connsiteX10" fmla="*/ 1707475 w 2422103"/>
              <a:gd name="connsiteY10" fmla="*/ 2850837 h 3847766"/>
              <a:gd name="connsiteX11" fmla="*/ 1581511 w 2422103"/>
              <a:gd name="connsiteY11" fmla="*/ 2976801 h 3847766"/>
              <a:gd name="connsiteX12" fmla="*/ 1707475 w 2422103"/>
              <a:gd name="connsiteY12" fmla="*/ 3102765 h 3847766"/>
              <a:gd name="connsiteX13" fmla="*/ 1833439 w 2422103"/>
              <a:gd name="connsiteY13" fmla="*/ 2976801 h 3847766"/>
              <a:gd name="connsiteX14" fmla="*/ 1707475 w 2422103"/>
              <a:gd name="connsiteY14" fmla="*/ 2850837 h 3847766"/>
              <a:gd name="connsiteX15" fmla="*/ 1309285 w 2422103"/>
              <a:gd name="connsiteY15" fmla="*/ 2549400 h 3847766"/>
              <a:gd name="connsiteX16" fmla="*/ 1183321 w 2422103"/>
              <a:gd name="connsiteY16" fmla="*/ 2675364 h 3847766"/>
              <a:gd name="connsiteX17" fmla="*/ 1309285 w 2422103"/>
              <a:gd name="connsiteY17" fmla="*/ 2801328 h 3847766"/>
              <a:gd name="connsiteX18" fmla="*/ 1435249 w 2422103"/>
              <a:gd name="connsiteY18" fmla="*/ 2675364 h 3847766"/>
              <a:gd name="connsiteX19" fmla="*/ 1309285 w 2422103"/>
              <a:gd name="connsiteY19" fmla="*/ 2549400 h 3847766"/>
              <a:gd name="connsiteX20" fmla="*/ 2088430 w 2422103"/>
              <a:gd name="connsiteY20" fmla="*/ 2224235 h 3847766"/>
              <a:gd name="connsiteX21" fmla="*/ 1962466 w 2422103"/>
              <a:gd name="connsiteY21" fmla="*/ 2350199 h 3847766"/>
              <a:gd name="connsiteX22" fmla="*/ 2088430 w 2422103"/>
              <a:gd name="connsiteY22" fmla="*/ 2476163 h 3847766"/>
              <a:gd name="connsiteX23" fmla="*/ 2214394 w 2422103"/>
              <a:gd name="connsiteY23" fmla="*/ 2350199 h 3847766"/>
              <a:gd name="connsiteX24" fmla="*/ 2088430 w 2422103"/>
              <a:gd name="connsiteY24" fmla="*/ 2224235 h 3847766"/>
              <a:gd name="connsiteX25" fmla="*/ 683030 w 2422103"/>
              <a:gd name="connsiteY25" fmla="*/ 2224235 h 3847766"/>
              <a:gd name="connsiteX26" fmla="*/ 557066 w 2422103"/>
              <a:gd name="connsiteY26" fmla="*/ 2350199 h 3847766"/>
              <a:gd name="connsiteX27" fmla="*/ 683030 w 2422103"/>
              <a:gd name="connsiteY27" fmla="*/ 2476163 h 3847766"/>
              <a:gd name="connsiteX28" fmla="*/ 808994 w 2422103"/>
              <a:gd name="connsiteY28" fmla="*/ 2350199 h 3847766"/>
              <a:gd name="connsiteX29" fmla="*/ 683030 w 2422103"/>
              <a:gd name="connsiteY29" fmla="*/ 2224235 h 3847766"/>
              <a:gd name="connsiteX30" fmla="*/ 1383828 w 2422103"/>
              <a:gd name="connsiteY30" fmla="*/ 1926169 h 3847766"/>
              <a:gd name="connsiteX31" fmla="*/ 1257864 w 2422103"/>
              <a:gd name="connsiteY31" fmla="*/ 2052133 h 3847766"/>
              <a:gd name="connsiteX32" fmla="*/ 1383828 w 2422103"/>
              <a:gd name="connsiteY32" fmla="*/ 2178097 h 3847766"/>
              <a:gd name="connsiteX33" fmla="*/ 1509792 w 2422103"/>
              <a:gd name="connsiteY33" fmla="*/ 2052133 h 3847766"/>
              <a:gd name="connsiteX34" fmla="*/ 1383828 w 2422103"/>
              <a:gd name="connsiteY34" fmla="*/ 1926169 h 3847766"/>
              <a:gd name="connsiteX35" fmla="*/ 449815 w 2422103"/>
              <a:gd name="connsiteY35" fmla="*/ 1602650 h 3847766"/>
              <a:gd name="connsiteX36" fmla="*/ 323851 w 2422103"/>
              <a:gd name="connsiteY36" fmla="*/ 1728614 h 3847766"/>
              <a:gd name="connsiteX37" fmla="*/ 449815 w 2422103"/>
              <a:gd name="connsiteY37" fmla="*/ 1854578 h 3847766"/>
              <a:gd name="connsiteX38" fmla="*/ 575779 w 2422103"/>
              <a:gd name="connsiteY38" fmla="*/ 1728614 h 3847766"/>
              <a:gd name="connsiteX39" fmla="*/ 449815 w 2422103"/>
              <a:gd name="connsiteY39" fmla="*/ 1602650 h 3847766"/>
              <a:gd name="connsiteX40" fmla="*/ 1485341 w 2422103"/>
              <a:gd name="connsiteY40" fmla="*/ 1302505 h 3847766"/>
              <a:gd name="connsiteX41" fmla="*/ 1359377 w 2422103"/>
              <a:gd name="connsiteY41" fmla="*/ 1428469 h 3847766"/>
              <a:gd name="connsiteX42" fmla="*/ 1485341 w 2422103"/>
              <a:gd name="connsiteY42" fmla="*/ 1554433 h 3847766"/>
              <a:gd name="connsiteX43" fmla="*/ 1611305 w 2422103"/>
              <a:gd name="connsiteY43" fmla="*/ 1428469 h 3847766"/>
              <a:gd name="connsiteX44" fmla="*/ 1485341 w 2422103"/>
              <a:gd name="connsiteY44" fmla="*/ 1302505 h 3847766"/>
              <a:gd name="connsiteX45" fmla="*/ 870920 w 2422103"/>
              <a:gd name="connsiteY45" fmla="*/ 705883 h 3847766"/>
              <a:gd name="connsiteX46" fmla="*/ 744956 w 2422103"/>
              <a:gd name="connsiteY46" fmla="*/ 831847 h 3847766"/>
              <a:gd name="connsiteX47" fmla="*/ 870920 w 2422103"/>
              <a:gd name="connsiteY47" fmla="*/ 957811 h 3847766"/>
              <a:gd name="connsiteX48" fmla="*/ 996884 w 2422103"/>
              <a:gd name="connsiteY48" fmla="*/ 831847 h 3847766"/>
              <a:gd name="connsiteX49" fmla="*/ 870920 w 2422103"/>
              <a:gd name="connsiteY49" fmla="*/ 705883 h 3847766"/>
              <a:gd name="connsiteX50" fmla="*/ 2088431 w 2422103"/>
              <a:gd name="connsiteY50" fmla="*/ 431637 h 3847766"/>
              <a:gd name="connsiteX51" fmla="*/ 1962467 w 2422103"/>
              <a:gd name="connsiteY51" fmla="*/ 557601 h 3847766"/>
              <a:gd name="connsiteX52" fmla="*/ 2088431 w 2422103"/>
              <a:gd name="connsiteY52" fmla="*/ 683565 h 3847766"/>
              <a:gd name="connsiteX53" fmla="*/ 2214395 w 2422103"/>
              <a:gd name="connsiteY53" fmla="*/ 557601 h 3847766"/>
              <a:gd name="connsiteX54" fmla="*/ 2088431 w 2422103"/>
              <a:gd name="connsiteY54" fmla="*/ 431637 h 3847766"/>
              <a:gd name="connsiteX55" fmla="*/ 481328 w 2422103"/>
              <a:gd name="connsiteY55" fmla="*/ 363217 h 3847766"/>
              <a:gd name="connsiteX56" fmla="*/ 355364 w 2422103"/>
              <a:gd name="connsiteY56" fmla="*/ 489181 h 3847766"/>
              <a:gd name="connsiteX57" fmla="*/ 481328 w 2422103"/>
              <a:gd name="connsiteY57" fmla="*/ 615145 h 3847766"/>
              <a:gd name="connsiteX58" fmla="*/ 607292 w 2422103"/>
              <a:gd name="connsiteY58" fmla="*/ 489181 h 3847766"/>
              <a:gd name="connsiteX59" fmla="*/ 481328 w 2422103"/>
              <a:gd name="connsiteY59" fmla="*/ 363217 h 3847766"/>
              <a:gd name="connsiteX60" fmla="*/ 86881 w 2422103"/>
              <a:gd name="connsiteY60" fmla="*/ 580391 h 3847766"/>
              <a:gd name="connsiteX61" fmla="*/ 2422103 w 2422103"/>
              <a:gd name="connsiteY61" fmla="*/ 0 h 3847766"/>
              <a:gd name="connsiteX62" fmla="*/ 2422103 w 2422103"/>
              <a:gd name="connsiteY62" fmla="*/ 3847766 h 3847766"/>
              <a:gd name="connsiteX63" fmla="*/ 0 w 2422103"/>
              <a:gd name="connsiteY63" fmla="*/ 3755059 h 3847766"/>
              <a:gd name="connsiteX64" fmla="*/ 86881 w 2422103"/>
              <a:gd name="connsiteY64" fmla="*/ 580391 h 3847766"/>
              <a:gd name="connsiteX0" fmla="*/ 934957 w 2422103"/>
              <a:gd name="connsiteY0" fmla="*/ 3240038 h 3962347"/>
              <a:gd name="connsiteX1" fmla="*/ 808993 w 2422103"/>
              <a:gd name="connsiteY1" fmla="*/ 3366002 h 3962347"/>
              <a:gd name="connsiteX2" fmla="*/ 934957 w 2422103"/>
              <a:gd name="connsiteY2" fmla="*/ 3491966 h 3962347"/>
              <a:gd name="connsiteX3" fmla="*/ 1060921 w 2422103"/>
              <a:gd name="connsiteY3" fmla="*/ 3366002 h 3962347"/>
              <a:gd name="connsiteX4" fmla="*/ 934957 w 2422103"/>
              <a:gd name="connsiteY4" fmla="*/ 3240038 h 3962347"/>
              <a:gd name="connsiteX5" fmla="*/ 482300 w 2422103"/>
              <a:gd name="connsiteY5" fmla="*/ 2965419 h 3962347"/>
              <a:gd name="connsiteX6" fmla="*/ 356336 w 2422103"/>
              <a:gd name="connsiteY6" fmla="*/ 3091383 h 3962347"/>
              <a:gd name="connsiteX7" fmla="*/ 482300 w 2422103"/>
              <a:gd name="connsiteY7" fmla="*/ 3217347 h 3962347"/>
              <a:gd name="connsiteX8" fmla="*/ 608264 w 2422103"/>
              <a:gd name="connsiteY8" fmla="*/ 3091383 h 3962347"/>
              <a:gd name="connsiteX9" fmla="*/ 482300 w 2422103"/>
              <a:gd name="connsiteY9" fmla="*/ 2965419 h 3962347"/>
              <a:gd name="connsiteX10" fmla="*/ 1707475 w 2422103"/>
              <a:gd name="connsiteY10" fmla="*/ 2965418 h 3962347"/>
              <a:gd name="connsiteX11" fmla="*/ 1581511 w 2422103"/>
              <a:gd name="connsiteY11" fmla="*/ 3091382 h 3962347"/>
              <a:gd name="connsiteX12" fmla="*/ 1707475 w 2422103"/>
              <a:gd name="connsiteY12" fmla="*/ 3217346 h 3962347"/>
              <a:gd name="connsiteX13" fmla="*/ 1833439 w 2422103"/>
              <a:gd name="connsiteY13" fmla="*/ 3091382 h 3962347"/>
              <a:gd name="connsiteX14" fmla="*/ 1707475 w 2422103"/>
              <a:gd name="connsiteY14" fmla="*/ 2965418 h 3962347"/>
              <a:gd name="connsiteX15" fmla="*/ 1309285 w 2422103"/>
              <a:gd name="connsiteY15" fmla="*/ 2663981 h 3962347"/>
              <a:gd name="connsiteX16" fmla="*/ 1183321 w 2422103"/>
              <a:gd name="connsiteY16" fmla="*/ 2789945 h 3962347"/>
              <a:gd name="connsiteX17" fmla="*/ 1309285 w 2422103"/>
              <a:gd name="connsiteY17" fmla="*/ 2915909 h 3962347"/>
              <a:gd name="connsiteX18" fmla="*/ 1435249 w 2422103"/>
              <a:gd name="connsiteY18" fmla="*/ 2789945 h 3962347"/>
              <a:gd name="connsiteX19" fmla="*/ 1309285 w 2422103"/>
              <a:gd name="connsiteY19" fmla="*/ 2663981 h 3962347"/>
              <a:gd name="connsiteX20" fmla="*/ 2088430 w 2422103"/>
              <a:gd name="connsiteY20" fmla="*/ 2338816 h 3962347"/>
              <a:gd name="connsiteX21" fmla="*/ 1962466 w 2422103"/>
              <a:gd name="connsiteY21" fmla="*/ 2464780 h 3962347"/>
              <a:gd name="connsiteX22" fmla="*/ 2088430 w 2422103"/>
              <a:gd name="connsiteY22" fmla="*/ 2590744 h 3962347"/>
              <a:gd name="connsiteX23" fmla="*/ 2214394 w 2422103"/>
              <a:gd name="connsiteY23" fmla="*/ 2464780 h 3962347"/>
              <a:gd name="connsiteX24" fmla="*/ 2088430 w 2422103"/>
              <a:gd name="connsiteY24" fmla="*/ 2338816 h 3962347"/>
              <a:gd name="connsiteX25" fmla="*/ 683030 w 2422103"/>
              <a:gd name="connsiteY25" fmla="*/ 2338816 h 3962347"/>
              <a:gd name="connsiteX26" fmla="*/ 557066 w 2422103"/>
              <a:gd name="connsiteY26" fmla="*/ 2464780 h 3962347"/>
              <a:gd name="connsiteX27" fmla="*/ 683030 w 2422103"/>
              <a:gd name="connsiteY27" fmla="*/ 2590744 h 3962347"/>
              <a:gd name="connsiteX28" fmla="*/ 808994 w 2422103"/>
              <a:gd name="connsiteY28" fmla="*/ 2464780 h 3962347"/>
              <a:gd name="connsiteX29" fmla="*/ 683030 w 2422103"/>
              <a:gd name="connsiteY29" fmla="*/ 2338816 h 3962347"/>
              <a:gd name="connsiteX30" fmla="*/ 1383828 w 2422103"/>
              <a:gd name="connsiteY30" fmla="*/ 2040750 h 3962347"/>
              <a:gd name="connsiteX31" fmla="*/ 1257864 w 2422103"/>
              <a:gd name="connsiteY31" fmla="*/ 2166714 h 3962347"/>
              <a:gd name="connsiteX32" fmla="*/ 1383828 w 2422103"/>
              <a:gd name="connsiteY32" fmla="*/ 2292678 h 3962347"/>
              <a:gd name="connsiteX33" fmla="*/ 1509792 w 2422103"/>
              <a:gd name="connsiteY33" fmla="*/ 2166714 h 3962347"/>
              <a:gd name="connsiteX34" fmla="*/ 1383828 w 2422103"/>
              <a:gd name="connsiteY34" fmla="*/ 2040750 h 3962347"/>
              <a:gd name="connsiteX35" fmla="*/ 449815 w 2422103"/>
              <a:gd name="connsiteY35" fmla="*/ 1717231 h 3962347"/>
              <a:gd name="connsiteX36" fmla="*/ 323851 w 2422103"/>
              <a:gd name="connsiteY36" fmla="*/ 1843195 h 3962347"/>
              <a:gd name="connsiteX37" fmla="*/ 449815 w 2422103"/>
              <a:gd name="connsiteY37" fmla="*/ 1969159 h 3962347"/>
              <a:gd name="connsiteX38" fmla="*/ 575779 w 2422103"/>
              <a:gd name="connsiteY38" fmla="*/ 1843195 h 3962347"/>
              <a:gd name="connsiteX39" fmla="*/ 449815 w 2422103"/>
              <a:gd name="connsiteY39" fmla="*/ 1717231 h 3962347"/>
              <a:gd name="connsiteX40" fmla="*/ 1485341 w 2422103"/>
              <a:gd name="connsiteY40" fmla="*/ 1417086 h 3962347"/>
              <a:gd name="connsiteX41" fmla="*/ 1359377 w 2422103"/>
              <a:gd name="connsiteY41" fmla="*/ 1543050 h 3962347"/>
              <a:gd name="connsiteX42" fmla="*/ 1485341 w 2422103"/>
              <a:gd name="connsiteY42" fmla="*/ 1669014 h 3962347"/>
              <a:gd name="connsiteX43" fmla="*/ 1611305 w 2422103"/>
              <a:gd name="connsiteY43" fmla="*/ 1543050 h 3962347"/>
              <a:gd name="connsiteX44" fmla="*/ 1485341 w 2422103"/>
              <a:gd name="connsiteY44" fmla="*/ 1417086 h 3962347"/>
              <a:gd name="connsiteX45" fmla="*/ 870920 w 2422103"/>
              <a:gd name="connsiteY45" fmla="*/ 820464 h 3962347"/>
              <a:gd name="connsiteX46" fmla="*/ 744956 w 2422103"/>
              <a:gd name="connsiteY46" fmla="*/ 946428 h 3962347"/>
              <a:gd name="connsiteX47" fmla="*/ 870920 w 2422103"/>
              <a:gd name="connsiteY47" fmla="*/ 1072392 h 3962347"/>
              <a:gd name="connsiteX48" fmla="*/ 996884 w 2422103"/>
              <a:gd name="connsiteY48" fmla="*/ 946428 h 3962347"/>
              <a:gd name="connsiteX49" fmla="*/ 870920 w 2422103"/>
              <a:gd name="connsiteY49" fmla="*/ 820464 h 3962347"/>
              <a:gd name="connsiteX50" fmla="*/ 2088431 w 2422103"/>
              <a:gd name="connsiteY50" fmla="*/ 546218 h 3962347"/>
              <a:gd name="connsiteX51" fmla="*/ 1962467 w 2422103"/>
              <a:gd name="connsiteY51" fmla="*/ 672182 h 3962347"/>
              <a:gd name="connsiteX52" fmla="*/ 2088431 w 2422103"/>
              <a:gd name="connsiteY52" fmla="*/ 798146 h 3962347"/>
              <a:gd name="connsiteX53" fmla="*/ 2214395 w 2422103"/>
              <a:gd name="connsiteY53" fmla="*/ 672182 h 3962347"/>
              <a:gd name="connsiteX54" fmla="*/ 2088431 w 2422103"/>
              <a:gd name="connsiteY54" fmla="*/ 546218 h 3962347"/>
              <a:gd name="connsiteX55" fmla="*/ 481328 w 2422103"/>
              <a:gd name="connsiteY55" fmla="*/ 477798 h 3962347"/>
              <a:gd name="connsiteX56" fmla="*/ 355364 w 2422103"/>
              <a:gd name="connsiteY56" fmla="*/ 603762 h 3962347"/>
              <a:gd name="connsiteX57" fmla="*/ 481328 w 2422103"/>
              <a:gd name="connsiteY57" fmla="*/ 729726 h 3962347"/>
              <a:gd name="connsiteX58" fmla="*/ 607292 w 2422103"/>
              <a:gd name="connsiteY58" fmla="*/ 603762 h 3962347"/>
              <a:gd name="connsiteX59" fmla="*/ 481328 w 2422103"/>
              <a:gd name="connsiteY59" fmla="*/ 477798 h 3962347"/>
              <a:gd name="connsiteX60" fmla="*/ 86881 w 2422103"/>
              <a:gd name="connsiteY60" fmla="*/ 694972 h 3962347"/>
              <a:gd name="connsiteX61" fmla="*/ 2422103 w 2422103"/>
              <a:gd name="connsiteY61" fmla="*/ 0 h 3962347"/>
              <a:gd name="connsiteX62" fmla="*/ 2422103 w 2422103"/>
              <a:gd name="connsiteY62" fmla="*/ 3962347 h 3962347"/>
              <a:gd name="connsiteX63" fmla="*/ 0 w 2422103"/>
              <a:gd name="connsiteY63" fmla="*/ 3869640 h 3962347"/>
              <a:gd name="connsiteX64" fmla="*/ 86881 w 2422103"/>
              <a:gd name="connsiteY64" fmla="*/ 694972 h 3962347"/>
              <a:gd name="connsiteX0" fmla="*/ 934957 w 2422103"/>
              <a:gd name="connsiteY0" fmla="*/ 3240038 h 3962347"/>
              <a:gd name="connsiteX1" fmla="*/ 808993 w 2422103"/>
              <a:gd name="connsiteY1" fmla="*/ 3366002 h 3962347"/>
              <a:gd name="connsiteX2" fmla="*/ 934957 w 2422103"/>
              <a:gd name="connsiteY2" fmla="*/ 3491966 h 3962347"/>
              <a:gd name="connsiteX3" fmla="*/ 1060921 w 2422103"/>
              <a:gd name="connsiteY3" fmla="*/ 3366002 h 3962347"/>
              <a:gd name="connsiteX4" fmla="*/ 934957 w 2422103"/>
              <a:gd name="connsiteY4" fmla="*/ 3240038 h 3962347"/>
              <a:gd name="connsiteX5" fmla="*/ 482300 w 2422103"/>
              <a:gd name="connsiteY5" fmla="*/ 2965419 h 3962347"/>
              <a:gd name="connsiteX6" fmla="*/ 356336 w 2422103"/>
              <a:gd name="connsiteY6" fmla="*/ 3091383 h 3962347"/>
              <a:gd name="connsiteX7" fmla="*/ 482300 w 2422103"/>
              <a:gd name="connsiteY7" fmla="*/ 3217347 h 3962347"/>
              <a:gd name="connsiteX8" fmla="*/ 608264 w 2422103"/>
              <a:gd name="connsiteY8" fmla="*/ 3091383 h 3962347"/>
              <a:gd name="connsiteX9" fmla="*/ 482300 w 2422103"/>
              <a:gd name="connsiteY9" fmla="*/ 2965419 h 3962347"/>
              <a:gd name="connsiteX10" fmla="*/ 1707475 w 2422103"/>
              <a:gd name="connsiteY10" fmla="*/ 2965418 h 3962347"/>
              <a:gd name="connsiteX11" fmla="*/ 1581511 w 2422103"/>
              <a:gd name="connsiteY11" fmla="*/ 3091382 h 3962347"/>
              <a:gd name="connsiteX12" fmla="*/ 1707475 w 2422103"/>
              <a:gd name="connsiteY12" fmla="*/ 3217346 h 3962347"/>
              <a:gd name="connsiteX13" fmla="*/ 1833439 w 2422103"/>
              <a:gd name="connsiteY13" fmla="*/ 3091382 h 3962347"/>
              <a:gd name="connsiteX14" fmla="*/ 1707475 w 2422103"/>
              <a:gd name="connsiteY14" fmla="*/ 2965418 h 3962347"/>
              <a:gd name="connsiteX15" fmla="*/ 1309285 w 2422103"/>
              <a:gd name="connsiteY15" fmla="*/ 2663981 h 3962347"/>
              <a:gd name="connsiteX16" fmla="*/ 1183321 w 2422103"/>
              <a:gd name="connsiteY16" fmla="*/ 2789945 h 3962347"/>
              <a:gd name="connsiteX17" fmla="*/ 1309285 w 2422103"/>
              <a:gd name="connsiteY17" fmla="*/ 2915909 h 3962347"/>
              <a:gd name="connsiteX18" fmla="*/ 1435249 w 2422103"/>
              <a:gd name="connsiteY18" fmla="*/ 2789945 h 3962347"/>
              <a:gd name="connsiteX19" fmla="*/ 1309285 w 2422103"/>
              <a:gd name="connsiteY19" fmla="*/ 2663981 h 3962347"/>
              <a:gd name="connsiteX20" fmla="*/ 2088430 w 2422103"/>
              <a:gd name="connsiteY20" fmla="*/ 2338816 h 3962347"/>
              <a:gd name="connsiteX21" fmla="*/ 1962466 w 2422103"/>
              <a:gd name="connsiteY21" fmla="*/ 2464780 h 3962347"/>
              <a:gd name="connsiteX22" fmla="*/ 2088430 w 2422103"/>
              <a:gd name="connsiteY22" fmla="*/ 2590744 h 3962347"/>
              <a:gd name="connsiteX23" fmla="*/ 2214394 w 2422103"/>
              <a:gd name="connsiteY23" fmla="*/ 2464780 h 3962347"/>
              <a:gd name="connsiteX24" fmla="*/ 2088430 w 2422103"/>
              <a:gd name="connsiteY24" fmla="*/ 2338816 h 3962347"/>
              <a:gd name="connsiteX25" fmla="*/ 683030 w 2422103"/>
              <a:gd name="connsiteY25" fmla="*/ 2338816 h 3962347"/>
              <a:gd name="connsiteX26" fmla="*/ 557066 w 2422103"/>
              <a:gd name="connsiteY26" fmla="*/ 2464780 h 3962347"/>
              <a:gd name="connsiteX27" fmla="*/ 683030 w 2422103"/>
              <a:gd name="connsiteY27" fmla="*/ 2590744 h 3962347"/>
              <a:gd name="connsiteX28" fmla="*/ 808994 w 2422103"/>
              <a:gd name="connsiteY28" fmla="*/ 2464780 h 3962347"/>
              <a:gd name="connsiteX29" fmla="*/ 683030 w 2422103"/>
              <a:gd name="connsiteY29" fmla="*/ 2338816 h 3962347"/>
              <a:gd name="connsiteX30" fmla="*/ 1383828 w 2422103"/>
              <a:gd name="connsiteY30" fmla="*/ 2040750 h 3962347"/>
              <a:gd name="connsiteX31" fmla="*/ 1257864 w 2422103"/>
              <a:gd name="connsiteY31" fmla="*/ 2166714 h 3962347"/>
              <a:gd name="connsiteX32" fmla="*/ 1383828 w 2422103"/>
              <a:gd name="connsiteY32" fmla="*/ 2292678 h 3962347"/>
              <a:gd name="connsiteX33" fmla="*/ 1509792 w 2422103"/>
              <a:gd name="connsiteY33" fmla="*/ 2166714 h 3962347"/>
              <a:gd name="connsiteX34" fmla="*/ 1383828 w 2422103"/>
              <a:gd name="connsiteY34" fmla="*/ 2040750 h 3962347"/>
              <a:gd name="connsiteX35" fmla="*/ 449815 w 2422103"/>
              <a:gd name="connsiteY35" fmla="*/ 1717231 h 3962347"/>
              <a:gd name="connsiteX36" fmla="*/ 323851 w 2422103"/>
              <a:gd name="connsiteY36" fmla="*/ 1843195 h 3962347"/>
              <a:gd name="connsiteX37" fmla="*/ 449815 w 2422103"/>
              <a:gd name="connsiteY37" fmla="*/ 1969159 h 3962347"/>
              <a:gd name="connsiteX38" fmla="*/ 575779 w 2422103"/>
              <a:gd name="connsiteY38" fmla="*/ 1843195 h 3962347"/>
              <a:gd name="connsiteX39" fmla="*/ 449815 w 2422103"/>
              <a:gd name="connsiteY39" fmla="*/ 1717231 h 3962347"/>
              <a:gd name="connsiteX40" fmla="*/ 1485341 w 2422103"/>
              <a:gd name="connsiteY40" fmla="*/ 1417086 h 3962347"/>
              <a:gd name="connsiteX41" fmla="*/ 1359377 w 2422103"/>
              <a:gd name="connsiteY41" fmla="*/ 1543050 h 3962347"/>
              <a:gd name="connsiteX42" fmla="*/ 1485341 w 2422103"/>
              <a:gd name="connsiteY42" fmla="*/ 1669014 h 3962347"/>
              <a:gd name="connsiteX43" fmla="*/ 1611305 w 2422103"/>
              <a:gd name="connsiteY43" fmla="*/ 1543050 h 3962347"/>
              <a:gd name="connsiteX44" fmla="*/ 1485341 w 2422103"/>
              <a:gd name="connsiteY44" fmla="*/ 1417086 h 3962347"/>
              <a:gd name="connsiteX45" fmla="*/ 870920 w 2422103"/>
              <a:gd name="connsiteY45" fmla="*/ 820464 h 3962347"/>
              <a:gd name="connsiteX46" fmla="*/ 744956 w 2422103"/>
              <a:gd name="connsiteY46" fmla="*/ 946428 h 3962347"/>
              <a:gd name="connsiteX47" fmla="*/ 870920 w 2422103"/>
              <a:gd name="connsiteY47" fmla="*/ 1072392 h 3962347"/>
              <a:gd name="connsiteX48" fmla="*/ 996884 w 2422103"/>
              <a:gd name="connsiteY48" fmla="*/ 946428 h 3962347"/>
              <a:gd name="connsiteX49" fmla="*/ 870920 w 2422103"/>
              <a:gd name="connsiteY49" fmla="*/ 820464 h 3962347"/>
              <a:gd name="connsiteX50" fmla="*/ 2088431 w 2422103"/>
              <a:gd name="connsiteY50" fmla="*/ 546218 h 3962347"/>
              <a:gd name="connsiteX51" fmla="*/ 1962467 w 2422103"/>
              <a:gd name="connsiteY51" fmla="*/ 672182 h 3962347"/>
              <a:gd name="connsiteX52" fmla="*/ 2088431 w 2422103"/>
              <a:gd name="connsiteY52" fmla="*/ 798146 h 3962347"/>
              <a:gd name="connsiteX53" fmla="*/ 2214395 w 2422103"/>
              <a:gd name="connsiteY53" fmla="*/ 672182 h 3962347"/>
              <a:gd name="connsiteX54" fmla="*/ 2088431 w 2422103"/>
              <a:gd name="connsiteY54" fmla="*/ 546218 h 3962347"/>
              <a:gd name="connsiteX55" fmla="*/ 481328 w 2422103"/>
              <a:gd name="connsiteY55" fmla="*/ 477798 h 3962347"/>
              <a:gd name="connsiteX56" fmla="*/ 355364 w 2422103"/>
              <a:gd name="connsiteY56" fmla="*/ 603762 h 3962347"/>
              <a:gd name="connsiteX57" fmla="*/ 481328 w 2422103"/>
              <a:gd name="connsiteY57" fmla="*/ 729726 h 3962347"/>
              <a:gd name="connsiteX58" fmla="*/ 607292 w 2422103"/>
              <a:gd name="connsiteY58" fmla="*/ 603762 h 3962347"/>
              <a:gd name="connsiteX59" fmla="*/ 481328 w 2422103"/>
              <a:gd name="connsiteY59" fmla="*/ 477798 h 3962347"/>
              <a:gd name="connsiteX60" fmla="*/ 86880 w 2422103"/>
              <a:gd name="connsiteY60" fmla="*/ 351229 h 3962347"/>
              <a:gd name="connsiteX61" fmla="*/ 2422103 w 2422103"/>
              <a:gd name="connsiteY61" fmla="*/ 0 h 3962347"/>
              <a:gd name="connsiteX62" fmla="*/ 2422103 w 2422103"/>
              <a:gd name="connsiteY62" fmla="*/ 3962347 h 3962347"/>
              <a:gd name="connsiteX63" fmla="*/ 0 w 2422103"/>
              <a:gd name="connsiteY63" fmla="*/ 3869640 h 3962347"/>
              <a:gd name="connsiteX64" fmla="*/ 86880 w 2422103"/>
              <a:gd name="connsiteY64" fmla="*/ 351229 h 3962347"/>
              <a:gd name="connsiteX0" fmla="*/ 934957 w 2422103"/>
              <a:gd name="connsiteY0" fmla="*/ 3461712 h 4184021"/>
              <a:gd name="connsiteX1" fmla="*/ 808993 w 2422103"/>
              <a:gd name="connsiteY1" fmla="*/ 3587676 h 4184021"/>
              <a:gd name="connsiteX2" fmla="*/ 934957 w 2422103"/>
              <a:gd name="connsiteY2" fmla="*/ 3713640 h 4184021"/>
              <a:gd name="connsiteX3" fmla="*/ 1060921 w 2422103"/>
              <a:gd name="connsiteY3" fmla="*/ 3587676 h 4184021"/>
              <a:gd name="connsiteX4" fmla="*/ 934957 w 2422103"/>
              <a:gd name="connsiteY4" fmla="*/ 3461712 h 4184021"/>
              <a:gd name="connsiteX5" fmla="*/ 482300 w 2422103"/>
              <a:gd name="connsiteY5" fmla="*/ 3187093 h 4184021"/>
              <a:gd name="connsiteX6" fmla="*/ 356336 w 2422103"/>
              <a:gd name="connsiteY6" fmla="*/ 3313057 h 4184021"/>
              <a:gd name="connsiteX7" fmla="*/ 482300 w 2422103"/>
              <a:gd name="connsiteY7" fmla="*/ 3439021 h 4184021"/>
              <a:gd name="connsiteX8" fmla="*/ 608264 w 2422103"/>
              <a:gd name="connsiteY8" fmla="*/ 3313057 h 4184021"/>
              <a:gd name="connsiteX9" fmla="*/ 482300 w 2422103"/>
              <a:gd name="connsiteY9" fmla="*/ 3187093 h 4184021"/>
              <a:gd name="connsiteX10" fmla="*/ 1707475 w 2422103"/>
              <a:gd name="connsiteY10" fmla="*/ 3187092 h 4184021"/>
              <a:gd name="connsiteX11" fmla="*/ 1581511 w 2422103"/>
              <a:gd name="connsiteY11" fmla="*/ 3313056 h 4184021"/>
              <a:gd name="connsiteX12" fmla="*/ 1707475 w 2422103"/>
              <a:gd name="connsiteY12" fmla="*/ 3439020 h 4184021"/>
              <a:gd name="connsiteX13" fmla="*/ 1833439 w 2422103"/>
              <a:gd name="connsiteY13" fmla="*/ 3313056 h 4184021"/>
              <a:gd name="connsiteX14" fmla="*/ 1707475 w 2422103"/>
              <a:gd name="connsiteY14" fmla="*/ 3187092 h 4184021"/>
              <a:gd name="connsiteX15" fmla="*/ 1309285 w 2422103"/>
              <a:gd name="connsiteY15" fmla="*/ 2885655 h 4184021"/>
              <a:gd name="connsiteX16" fmla="*/ 1183321 w 2422103"/>
              <a:gd name="connsiteY16" fmla="*/ 3011619 h 4184021"/>
              <a:gd name="connsiteX17" fmla="*/ 1309285 w 2422103"/>
              <a:gd name="connsiteY17" fmla="*/ 3137583 h 4184021"/>
              <a:gd name="connsiteX18" fmla="*/ 1435249 w 2422103"/>
              <a:gd name="connsiteY18" fmla="*/ 3011619 h 4184021"/>
              <a:gd name="connsiteX19" fmla="*/ 1309285 w 2422103"/>
              <a:gd name="connsiteY19" fmla="*/ 2885655 h 4184021"/>
              <a:gd name="connsiteX20" fmla="*/ 2088430 w 2422103"/>
              <a:gd name="connsiteY20" fmla="*/ 2560490 h 4184021"/>
              <a:gd name="connsiteX21" fmla="*/ 1962466 w 2422103"/>
              <a:gd name="connsiteY21" fmla="*/ 2686454 h 4184021"/>
              <a:gd name="connsiteX22" fmla="*/ 2088430 w 2422103"/>
              <a:gd name="connsiteY22" fmla="*/ 2812418 h 4184021"/>
              <a:gd name="connsiteX23" fmla="*/ 2214394 w 2422103"/>
              <a:gd name="connsiteY23" fmla="*/ 2686454 h 4184021"/>
              <a:gd name="connsiteX24" fmla="*/ 2088430 w 2422103"/>
              <a:gd name="connsiteY24" fmla="*/ 2560490 h 4184021"/>
              <a:gd name="connsiteX25" fmla="*/ 683030 w 2422103"/>
              <a:gd name="connsiteY25" fmla="*/ 2560490 h 4184021"/>
              <a:gd name="connsiteX26" fmla="*/ 557066 w 2422103"/>
              <a:gd name="connsiteY26" fmla="*/ 2686454 h 4184021"/>
              <a:gd name="connsiteX27" fmla="*/ 683030 w 2422103"/>
              <a:gd name="connsiteY27" fmla="*/ 2812418 h 4184021"/>
              <a:gd name="connsiteX28" fmla="*/ 808994 w 2422103"/>
              <a:gd name="connsiteY28" fmla="*/ 2686454 h 4184021"/>
              <a:gd name="connsiteX29" fmla="*/ 683030 w 2422103"/>
              <a:gd name="connsiteY29" fmla="*/ 2560490 h 4184021"/>
              <a:gd name="connsiteX30" fmla="*/ 1383828 w 2422103"/>
              <a:gd name="connsiteY30" fmla="*/ 2262424 h 4184021"/>
              <a:gd name="connsiteX31" fmla="*/ 1257864 w 2422103"/>
              <a:gd name="connsiteY31" fmla="*/ 2388388 h 4184021"/>
              <a:gd name="connsiteX32" fmla="*/ 1383828 w 2422103"/>
              <a:gd name="connsiteY32" fmla="*/ 2514352 h 4184021"/>
              <a:gd name="connsiteX33" fmla="*/ 1509792 w 2422103"/>
              <a:gd name="connsiteY33" fmla="*/ 2388388 h 4184021"/>
              <a:gd name="connsiteX34" fmla="*/ 1383828 w 2422103"/>
              <a:gd name="connsiteY34" fmla="*/ 2262424 h 4184021"/>
              <a:gd name="connsiteX35" fmla="*/ 449815 w 2422103"/>
              <a:gd name="connsiteY35" fmla="*/ 1938905 h 4184021"/>
              <a:gd name="connsiteX36" fmla="*/ 323851 w 2422103"/>
              <a:gd name="connsiteY36" fmla="*/ 2064869 h 4184021"/>
              <a:gd name="connsiteX37" fmla="*/ 449815 w 2422103"/>
              <a:gd name="connsiteY37" fmla="*/ 2190833 h 4184021"/>
              <a:gd name="connsiteX38" fmla="*/ 575779 w 2422103"/>
              <a:gd name="connsiteY38" fmla="*/ 2064869 h 4184021"/>
              <a:gd name="connsiteX39" fmla="*/ 449815 w 2422103"/>
              <a:gd name="connsiteY39" fmla="*/ 1938905 h 4184021"/>
              <a:gd name="connsiteX40" fmla="*/ 1485341 w 2422103"/>
              <a:gd name="connsiteY40" fmla="*/ 1638760 h 4184021"/>
              <a:gd name="connsiteX41" fmla="*/ 1359377 w 2422103"/>
              <a:gd name="connsiteY41" fmla="*/ 1764724 h 4184021"/>
              <a:gd name="connsiteX42" fmla="*/ 1485341 w 2422103"/>
              <a:gd name="connsiteY42" fmla="*/ 1890688 h 4184021"/>
              <a:gd name="connsiteX43" fmla="*/ 1611305 w 2422103"/>
              <a:gd name="connsiteY43" fmla="*/ 1764724 h 4184021"/>
              <a:gd name="connsiteX44" fmla="*/ 1485341 w 2422103"/>
              <a:gd name="connsiteY44" fmla="*/ 1638760 h 4184021"/>
              <a:gd name="connsiteX45" fmla="*/ 870920 w 2422103"/>
              <a:gd name="connsiteY45" fmla="*/ 1042138 h 4184021"/>
              <a:gd name="connsiteX46" fmla="*/ 744956 w 2422103"/>
              <a:gd name="connsiteY46" fmla="*/ 1168102 h 4184021"/>
              <a:gd name="connsiteX47" fmla="*/ 870920 w 2422103"/>
              <a:gd name="connsiteY47" fmla="*/ 1294066 h 4184021"/>
              <a:gd name="connsiteX48" fmla="*/ 996884 w 2422103"/>
              <a:gd name="connsiteY48" fmla="*/ 1168102 h 4184021"/>
              <a:gd name="connsiteX49" fmla="*/ 870920 w 2422103"/>
              <a:gd name="connsiteY49" fmla="*/ 1042138 h 4184021"/>
              <a:gd name="connsiteX50" fmla="*/ 2088431 w 2422103"/>
              <a:gd name="connsiteY50" fmla="*/ 767892 h 4184021"/>
              <a:gd name="connsiteX51" fmla="*/ 1962467 w 2422103"/>
              <a:gd name="connsiteY51" fmla="*/ 893856 h 4184021"/>
              <a:gd name="connsiteX52" fmla="*/ 2088431 w 2422103"/>
              <a:gd name="connsiteY52" fmla="*/ 1019820 h 4184021"/>
              <a:gd name="connsiteX53" fmla="*/ 2214395 w 2422103"/>
              <a:gd name="connsiteY53" fmla="*/ 893856 h 4184021"/>
              <a:gd name="connsiteX54" fmla="*/ 2088431 w 2422103"/>
              <a:gd name="connsiteY54" fmla="*/ 767892 h 4184021"/>
              <a:gd name="connsiteX55" fmla="*/ 481328 w 2422103"/>
              <a:gd name="connsiteY55" fmla="*/ 699472 h 4184021"/>
              <a:gd name="connsiteX56" fmla="*/ 355364 w 2422103"/>
              <a:gd name="connsiteY56" fmla="*/ 825436 h 4184021"/>
              <a:gd name="connsiteX57" fmla="*/ 481328 w 2422103"/>
              <a:gd name="connsiteY57" fmla="*/ 951400 h 4184021"/>
              <a:gd name="connsiteX58" fmla="*/ 607292 w 2422103"/>
              <a:gd name="connsiteY58" fmla="*/ 825436 h 4184021"/>
              <a:gd name="connsiteX59" fmla="*/ 481328 w 2422103"/>
              <a:gd name="connsiteY59" fmla="*/ 699472 h 4184021"/>
              <a:gd name="connsiteX60" fmla="*/ 349385 w 2422103"/>
              <a:gd name="connsiteY60" fmla="*/ 0 h 4184021"/>
              <a:gd name="connsiteX61" fmla="*/ 2422103 w 2422103"/>
              <a:gd name="connsiteY61" fmla="*/ 221674 h 4184021"/>
              <a:gd name="connsiteX62" fmla="*/ 2422103 w 2422103"/>
              <a:gd name="connsiteY62" fmla="*/ 4184021 h 4184021"/>
              <a:gd name="connsiteX63" fmla="*/ 0 w 2422103"/>
              <a:gd name="connsiteY63" fmla="*/ 4091314 h 4184021"/>
              <a:gd name="connsiteX64" fmla="*/ 349385 w 2422103"/>
              <a:gd name="connsiteY64" fmla="*/ 0 h 4184021"/>
              <a:gd name="connsiteX0" fmla="*/ 934957 w 2422103"/>
              <a:gd name="connsiteY0" fmla="*/ 3461712 h 4336796"/>
              <a:gd name="connsiteX1" fmla="*/ 808993 w 2422103"/>
              <a:gd name="connsiteY1" fmla="*/ 3587676 h 4336796"/>
              <a:gd name="connsiteX2" fmla="*/ 934957 w 2422103"/>
              <a:gd name="connsiteY2" fmla="*/ 3713640 h 4336796"/>
              <a:gd name="connsiteX3" fmla="*/ 1060921 w 2422103"/>
              <a:gd name="connsiteY3" fmla="*/ 3587676 h 4336796"/>
              <a:gd name="connsiteX4" fmla="*/ 934957 w 2422103"/>
              <a:gd name="connsiteY4" fmla="*/ 3461712 h 4336796"/>
              <a:gd name="connsiteX5" fmla="*/ 482300 w 2422103"/>
              <a:gd name="connsiteY5" fmla="*/ 3187093 h 4336796"/>
              <a:gd name="connsiteX6" fmla="*/ 356336 w 2422103"/>
              <a:gd name="connsiteY6" fmla="*/ 3313057 h 4336796"/>
              <a:gd name="connsiteX7" fmla="*/ 482300 w 2422103"/>
              <a:gd name="connsiteY7" fmla="*/ 3439021 h 4336796"/>
              <a:gd name="connsiteX8" fmla="*/ 608264 w 2422103"/>
              <a:gd name="connsiteY8" fmla="*/ 3313057 h 4336796"/>
              <a:gd name="connsiteX9" fmla="*/ 482300 w 2422103"/>
              <a:gd name="connsiteY9" fmla="*/ 3187093 h 4336796"/>
              <a:gd name="connsiteX10" fmla="*/ 1707475 w 2422103"/>
              <a:gd name="connsiteY10" fmla="*/ 3187092 h 4336796"/>
              <a:gd name="connsiteX11" fmla="*/ 1581511 w 2422103"/>
              <a:gd name="connsiteY11" fmla="*/ 3313056 h 4336796"/>
              <a:gd name="connsiteX12" fmla="*/ 1707475 w 2422103"/>
              <a:gd name="connsiteY12" fmla="*/ 3439020 h 4336796"/>
              <a:gd name="connsiteX13" fmla="*/ 1833439 w 2422103"/>
              <a:gd name="connsiteY13" fmla="*/ 3313056 h 4336796"/>
              <a:gd name="connsiteX14" fmla="*/ 1707475 w 2422103"/>
              <a:gd name="connsiteY14" fmla="*/ 3187092 h 4336796"/>
              <a:gd name="connsiteX15" fmla="*/ 1309285 w 2422103"/>
              <a:gd name="connsiteY15" fmla="*/ 2885655 h 4336796"/>
              <a:gd name="connsiteX16" fmla="*/ 1183321 w 2422103"/>
              <a:gd name="connsiteY16" fmla="*/ 3011619 h 4336796"/>
              <a:gd name="connsiteX17" fmla="*/ 1309285 w 2422103"/>
              <a:gd name="connsiteY17" fmla="*/ 3137583 h 4336796"/>
              <a:gd name="connsiteX18" fmla="*/ 1435249 w 2422103"/>
              <a:gd name="connsiteY18" fmla="*/ 3011619 h 4336796"/>
              <a:gd name="connsiteX19" fmla="*/ 1309285 w 2422103"/>
              <a:gd name="connsiteY19" fmla="*/ 2885655 h 4336796"/>
              <a:gd name="connsiteX20" fmla="*/ 2088430 w 2422103"/>
              <a:gd name="connsiteY20" fmla="*/ 2560490 h 4336796"/>
              <a:gd name="connsiteX21" fmla="*/ 1962466 w 2422103"/>
              <a:gd name="connsiteY21" fmla="*/ 2686454 h 4336796"/>
              <a:gd name="connsiteX22" fmla="*/ 2088430 w 2422103"/>
              <a:gd name="connsiteY22" fmla="*/ 2812418 h 4336796"/>
              <a:gd name="connsiteX23" fmla="*/ 2214394 w 2422103"/>
              <a:gd name="connsiteY23" fmla="*/ 2686454 h 4336796"/>
              <a:gd name="connsiteX24" fmla="*/ 2088430 w 2422103"/>
              <a:gd name="connsiteY24" fmla="*/ 2560490 h 4336796"/>
              <a:gd name="connsiteX25" fmla="*/ 683030 w 2422103"/>
              <a:gd name="connsiteY25" fmla="*/ 2560490 h 4336796"/>
              <a:gd name="connsiteX26" fmla="*/ 557066 w 2422103"/>
              <a:gd name="connsiteY26" fmla="*/ 2686454 h 4336796"/>
              <a:gd name="connsiteX27" fmla="*/ 683030 w 2422103"/>
              <a:gd name="connsiteY27" fmla="*/ 2812418 h 4336796"/>
              <a:gd name="connsiteX28" fmla="*/ 808994 w 2422103"/>
              <a:gd name="connsiteY28" fmla="*/ 2686454 h 4336796"/>
              <a:gd name="connsiteX29" fmla="*/ 683030 w 2422103"/>
              <a:gd name="connsiteY29" fmla="*/ 2560490 h 4336796"/>
              <a:gd name="connsiteX30" fmla="*/ 1383828 w 2422103"/>
              <a:gd name="connsiteY30" fmla="*/ 2262424 h 4336796"/>
              <a:gd name="connsiteX31" fmla="*/ 1257864 w 2422103"/>
              <a:gd name="connsiteY31" fmla="*/ 2388388 h 4336796"/>
              <a:gd name="connsiteX32" fmla="*/ 1383828 w 2422103"/>
              <a:gd name="connsiteY32" fmla="*/ 2514352 h 4336796"/>
              <a:gd name="connsiteX33" fmla="*/ 1509792 w 2422103"/>
              <a:gd name="connsiteY33" fmla="*/ 2388388 h 4336796"/>
              <a:gd name="connsiteX34" fmla="*/ 1383828 w 2422103"/>
              <a:gd name="connsiteY34" fmla="*/ 2262424 h 4336796"/>
              <a:gd name="connsiteX35" fmla="*/ 449815 w 2422103"/>
              <a:gd name="connsiteY35" fmla="*/ 1938905 h 4336796"/>
              <a:gd name="connsiteX36" fmla="*/ 323851 w 2422103"/>
              <a:gd name="connsiteY36" fmla="*/ 2064869 h 4336796"/>
              <a:gd name="connsiteX37" fmla="*/ 449815 w 2422103"/>
              <a:gd name="connsiteY37" fmla="*/ 2190833 h 4336796"/>
              <a:gd name="connsiteX38" fmla="*/ 575779 w 2422103"/>
              <a:gd name="connsiteY38" fmla="*/ 2064869 h 4336796"/>
              <a:gd name="connsiteX39" fmla="*/ 449815 w 2422103"/>
              <a:gd name="connsiteY39" fmla="*/ 1938905 h 4336796"/>
              <a:gd name="connsiteX40" fmla="*/ 1485341 w 2422103"/>
              <a:gd name="connsiteY40" fmla="*/ 1638760 h 4336796"/>
              <a:gd name="connsiteX41" fmla="*/ 1359377 w 2422103"/>
              <a:gd name="connsiteY41" fmla="*/ 1764724 h 4336796"/>
              <a:gd name="connsiteX42" fmla="*/ 1485341 w 2422103"/>
              <a:gd name="connsiteY42" fmla="*/ 1890688 h 4336796"/>
              <a:gd name="connsiteX43" fmla="*/ 1611305 w 2422103"/>
              <a:gd name="connsiteY43" fmla="*/ 1764724 h 4336796"/>
              <a:gd name="connsiteX44" fmla="*/ 1485341 w 2422103"/>
              <a:gd name="connsiteY44" fmla="*/ 1638760 h 4336796"/>
              <a:gd name="connsiteX45" fmla="*/ 870920 w 2422103"/>
              <a:gd name="connsiteY45" fmla="*/ 1042138 h 4336796"/>
              <a:gd name="connsiteX46" fmla="*/ 744956 w 2422103"/>
              <a:gd name="connsiteY46" fmla="*/ 1168102 h 4336796"/>
              <a:gd name="connsiteX47" fmla="*/ 870920 w 2422103"/>
              <a:gd name="connsiteY47" fmla="*/ 1294066 h 4336796"/>
              <a:gd name="connsiteX48" fmla="*/ 996884 w 2422103"/>
              <a:gd name="connsiteY48" fmla="*/ 1168102 h 4336796"/>
              <a:gd name="connsiteX49" fmla="*/ 870920 w 2422103"/>
              <a:gd name="connsiteY49" fmla="*/ 1042138 h 4336796"/>
              <a:gd name="connsiteX50" fmla="*/ 2088431 w 2422103"/>
              <a:gd name="connsiteY50" fmla="*/ 767892 h 4336796"/>
              <a:gd name="connsiteX51" fmla="*/ 1962467 w 2422103"/>
              <a:gd name="connsiteY51" fmla="*/ 893856 h 4336796"/>
              <a:gd name="connsiteX52" fmla="*/ 2088431 w 2422103"/>
              <a:gd name="connsiteY52" fmla="*/ 1019820 h 4336796"/>
              <a:gd name="connsiteX53" fmla="*/ 2214395 w 2422103"/>
              <a:gd name="connsiteY53" fmla="*/ 893856 h 4336796"/>
              <a:gd name="connsiteX54" fmla="*/ 2088431 w 2422103"/>
              <a:gd name="connsiteY54" fmla="*/ 767892 h 4336796"/>
              <a:gd name="connsiteX55" fmla="*/ 481328 w 2422103"/>
              <a:gd name="connsiteY55" fmla="*/ 699472 h 4336796"/>
              <a:gd name="connsiteX56" fmla="*/ 355364 w 2422103"/>
              <a:gd name="connsiteY56" fmla="*/ 825436 h 4336796"/>
              <a:gd name="connsiteX57" fmla="*/ 481328 w 2422103"/>
              <a:gd name="connsiteY57" fmla="*/ 951400 h 4336796"/>
              <a:gd name="connsiteX58" fmla="*/ 607292 w 2422103"/>
              <a:gd name="connsiteY58" fmla="*/ 825436 h 4336796"/>
              <a:gd name="connsiteX59" fmla="*/ 481328 w 2422103"/>
              <a:gd name="connsiteY59" fmla="*/ 699472 h 4336796"/>
              <a:gd name="connsiteX60" fmla="*/ 349385 w 2422103"/>
              <a:gd name="connsiteY60" fmla="*/ 0 h 4336796"/>
              <a:gd name="connsiteX61" fmla="*/ 2422103 w 2422103"/>
              <a:gd name="connsiteY61" fmla="*/ 221674 h 4336796"/>
              <a:gd name="connsiteX62" fmla="*/ 2290850 w 2422103"/>
              <a:gd name="connsiteY62" fmla="*/ 4336796 h 4336796"/>
              <a:gd name="connsiteX63" fmla="*/ 0 w 2422103"/>
              <a:gd name="connsiteY63" fmla="*/ 4091314 h 4336796"/>
              <a:gd name="connsiteX64" fmla="*/ 349385 w 2422103"/>
              <a:gd name="connsiteY64" fmla="*/ 0 h 4336796"/>
              <a:gd name="connsiteX0" fmla="*/ 934957 w 2378355"/>
              <a:gd name="connsiteY0" fmla="*/ 3461712 h 4336796"/>
              <a:gd name="connsiteX1" fmla="*/ 808993 w 2378355"/>
              <a:gd name="connsiteY1" fmla="*/ 3587676 h 4336796"/>
              <a:gd name="connsiteX2" fmla="*/ 934957 w 2378355"/>
              <a:gd name="connsiteY2" fmla="*/ 3713640 h 4336796"/>
              <a:gd name="connsiteX3" fmla="*/ 1060921 w 2378355"/>
              <a:gd name="connsiteY3" fmla="*/ 3587676 h 4336796"/>
              <a:gd name="connsiteX4" fmla="*/ 934957 w 2378355"/>
              <a:gd name="connsiteY4" fmla="*/ 3461712 h 4336796"/>
              <a:gd name="connsiteX5" fmla="*/ 482300 w 2378355"/>
              <a:gd name="connsiteY5" fmla="*/ 3187093 h 4336796"/>
              <a:gd name="connsiteX6" fmla="*/ 356336 w 2378355"/>
              <a:gd name="connsiteY6" fmla="*/ 3313057 h 4336796"/>
              <a:gd name="connsiteX7" fmla="*/ 482300 w 2378355"/>
              <a:gd name="connsiteY7" fmla="*/ 3439021 h 4336796"/>
              <a:gd name="connsiteX8" fmla="*/ 608264 w 2378355"/>
              <a:gd name="connsiteY8" fmla="*/ 3313057 h 4336796"/>
              <a:gd name="connsiteX9" fmla="*/ 482300 w 2378355"/>
              <a:gd name="connsiteY9" fmla="*/ 3187093 h 4336796"/>
              <a:gd name="connsiteX10" fmla="*/ 1707475 w 2378355"/>
              <a:gd name="connsiteY10" fmla="*/ 3187092 h 4336796"/>
              <a:gd name="connsiteX11" fmla="*/ 1581511 w 2378355"/>
              <a:gd name="connsiteY11" fmla="*/ 3313056 h 4336796"/>
              <a:gd name="connsiteX12" fmla="*/ 1707475 w 2378355"/>
              <a:gd name="connsiteY12" fmla="*/ 3439020 h 4336796"/>
              <a:gd name="connsiteX13" fmla="*/ 1833439 w 2378355"/>
              <a:gd name="connsiteY13" fmla="*/ 3313056 h 4336796"/>
              <a:gd name="connsiteX14" fmla="*/ 1707475 w 2378355"/>
              <a:gd name="connsiteY14" fmla="*/ 3187092 h 4336796"/>
              <a:gd name="connsiteX15" fmla="*/ 1309285 w 2378355"/>
              <a:gd name="connsiteY15" fmla="*/ 2885655 h 4336796"/>
              <a:gd name="connsiteX16" fmla="*/ 1183321 w 2378355"/>
              <a:gd name="connsiteY16" fmla="*/ 3011619 h 4336796"/>
              <a:gd name="connsiteX17" fmla="*/ 1309285 w 2378355"/>
              <a:gd name="connsiteY17" fmla="*/ 3137583 h 4336796"/>
              <a:gd name="connsiteX18" fmla="*/ 1435249 w 2378355"/>
              <a:gd name="connsiteY18" fmla="*/ 3011619 h 4336796"/>
              <a:gd name="connsiteX19" fmla="*/ 1309285 w 2378355"/>
              <a:gd name="connsiteY19" fmla="*/ 2885655 h 4336796"/>
              <a:gd name="connsiteX20" fmla="*/ 2088430 w 2378355"/>
              <a:gd name="connsiteY20" fmla="*/ 2560490 h 4336796"/>
              <a:gd name="connsiteX21" fmla="*/ 1962466 w 2378355"/>
              <a:gd name="connsiteY21" fmla="*/ 2686454 h 4336796"/>
              <a:gd name="connsiteX22" fmla="*/ 2088430 w 2378355"/>
              <a:gd name="connsiteY22" fmla="*/ 2812418 h 4336796"/>
              <a:gd name="connsiteX23" fmla="*/ 2214394 w 2378355"/>
              <a:gd name="connsiteY23" fmla="*/ 2686454 h 4336796"/>
              <a:gd name="connsiteX24" fmla="*/ 2088430 w 2378355"/>
              <a:gd name="connsiteY24" fmla="*/ 2560490 h 4336796"/>
              <a:gd name="connsiteX25" fmla="*/ 683030 w 2378355"/>
              <a:gd name="connsiteY25" fmla="*/ 2560490 h 4336796"/>
              <a:gd name="connsiteX26" fmla="*/ 557066 w 2378355"/>
              <a:gd name="connsiteY26" fmla="*/ 2686454 h 4336796"/>
              <a:gd name="connsiteX27" fmla="*/ 683030 w 2378355"/>
              <a:gd name="connsiteY27" fmla="*/ 2812418 h 4336796"/>
              <a:gd name="connsiteX28" fmla="*/ 808994 w 2378355"/>
              <a:gd name="connsiteY28" fmla="*/ 2686454 h 4336796"/>
              <a:gd name="connsiteX29" fmla="*/ 683030 w 2378355"/>
              <a:gd name="connsiteY29" fmla="*/ 2560490 h 4336796"/>
              <a:gd name="connsiteX30" fmla="*/ 1383828 w 2378355"/>
              <a:gd name="connsiteY30" fmla="*/ 2262424 h 4336796"/>
              <a:gd name="connsiteX31" fmla="*/ 1257864 w 2378355"/>
              <a:gd name="connsiteY31" fmla="*/ 2388388 h 4336796"/>
              <a:gd name="connsiteX32" fmla="*/ 1383828 w 2378355"/>
              <a:gd name="connsiteY32" fmla="*/ 2514352 h 4336796"/>
              <a:gd name="connsiteX33" fmla="*/ 1509792 w 2378355"/>
              <a:gd name="connsiteY33" fmla="*/ 2388388 h 4336796"/>
              <a:gd name="connsiteX34" fmla="*/ 1383828 w 2378355"/>
              <a:gd name="connsiteY34" fmla="*/ 2262424 h 4336796"/>
              <a:gd name="connsiteX35" fmla="*/ 449815 w 2378355"/>
              <a:gd name="connsiteY35" fmla="*/ 1938905 h 4336796"/>
              <a:gd name="connsiteX36" fmla="*/ 323851 w 2378355"/>
              <a:gd name="connsiteY36" fmla="*/ 2064869 h 4336796"/>
              <a:gd name="connsiteX37" fmla="*/ 449815 w 2378355"/>
              <a:gd name="connsiteY37" fmla="*/ 2190833 h 4336796"/>
              <a:gd name="connsiteX38" fmla="*/ 575779 w 2378355"/>
              <a:gd name="connsiteY38" fmla="*/ 2064869 h 4336796"/>
              <a:gd name="connsiteX39" fmla="*/ 449815 w 2378355"/>
              <a:gd name="connsiteY39" fmla="*/ 1938905 h 4336796"/>
              <a:gd name="connsiteX40" fmla="*/ 1485341 w 2378355"/>
              <a:gd name="connsiteY40" fmla="*/ 1638760 h 4336796"/>
              <a:gd name="connsiteX41" fmla="*/ 1359377 w 2378355"/>
              <a:gd name="connsiteY41" fmla="*/ 1764724 h 4336796"/>
              <a:gd name="connsiteX42" fmla="*/ 1485341 w 2378355"/>
              <a:gd name="connsiteY42" fmla="*/ 1890688 h 4336796"/>
              <a:gd name="connsiteX43" fmla="*/ 1611305 w 2378355"/>
              <a:gd name="connsiteY43" fmla="*/ 1764724 h 4336796"/>
              <a:gd name="connsiteX44" fmla="*/ 1485341 w 2378355"/>
              <a:gd name="connsiteY44" fmla="*/ 1638760 h 4336796"/>
              <a:gd name="connsiteX45" fmla="*/ 870920 w 2378355"/>
              <a:gd name="connsiteY45" fmla="*/ 1042138 h 4336796"/>
              <a:gd name="connsiteX46" fmla="*/ 744956 w 2378355"/>
              <a:gd name="connsiteY46" fmla="*/ 1168102 h 4336796"/>
              <a:gd name="connsiteX47" fmla="*/ 870920 w 2378355"/>
              <a:gd name="connsiteY47" fmla="*/ 1294066 h 4336796"/>
              <a:gd name="connsiteX48" fmla="*/ 996884 w 2378355"/>
              <a:gd name="connsiteY48" fmla="*/ 1168102 h 4336796"/>
              <a:gd name="connsiteX49" fmla="*/ 870920 w 2378355"/>
              <a:gd name="connsiteY49" fmla="*/ 1042138 h 4336796"/>
              <a:gd name="connsiteX50" fmla="*/ 2088431 w 2378355"/>
              <a:gd name="connsiteY50" fmla="*/ 767892 h 4336796"/>
              <a:gd name="connsiteX51" fmla="*/ 1962467 w 2378355"/>
              <a:gd name="connsiteY51" fmla="*/ 893856 h 4336796"/>
              <a:gd name="connsiteX52" fmla="*/ 2088431 w 2378355"/>
              <a:gd name="connsiteY52" fmla="*/ 1019820 h 4336796"/>
              <a:gd name="connsiteX53" fmla="*/ 2214395 w 2378355"/>
              <a:gd name="connsiteY53" fmla="*/ 893856 h 4336796"/>
              <a:gd name="connsiteX54" fmla="*/ 2088431 w 2378355"/>
              <a:gd name="connsiteY54" fmla="*/ 767892 h 4336796"/>
              <a:gd name="connsiteX55" fmla="*/ 481328 w 2378355"/>
              <a:gd name="connsiteY55" fmla="*/ 699472 h 4336796"/>
              <a:gd name="connsiteX56" fmla="*/ 355364 w 2378355"/>
              <a:gd name="connsiteY56" fmla="*/ 825436 h 4336796"/>
              <a:gd name="connsiteX57" fmla="*/ 481328 w 2378355"/>
              <a:gd name="connsiteY57" fmla="*/ 951400 h 4336796"/>
              <a:gd name="connsiteX58" fmla="*/ 607292 w 2378355"/>
              <a:gd name="connsiteY58" fmla="*/ 825436 h 4336796"/>
              <a:gd name="connsiteX59" fmla="*/ 481328 w 2378355"/>
              <a:gd name="connsiteY59" fmla="*/ 699472 h 4336796"/>
              <a:gd name="connsiteX60" fmla="*/ 349385 w 2378355"/>
              <a:gd name="connsiteY60" fmla="*/ 0 h 4336796"/>
              <a:gd name="connsiteX61" fmla="*/ 2378355 w 2378355"/>
              <a:gd name="connsiteY61" fmla="*/ 489030 h 4336796"/>
              <a:gd name="connsiteX62" fmla="*/ 2290850 w 2378355"/>
              <a:gd name="connsiteY62" fmla="*/ 4336796 h 4336796"/>
              <a:gd name="connsiteX63" fmla="*/ 0 w 2378355"/>
              <a:gd name="connsiteY63" fmla="*/ 4091314 h 4336796"/>
              <a:gd name="connsiteX64" fmla="*/ 349385 w 2378355"/>
              <a:gd name="connsiteY64" fmla="*/ 0 h 4336796"/>
              <a:gd name="connsiteX0" fmla="*/ 934957 w 2378355"/>
              <a:gd name="connsiteY0" fmla="*/ 3690873 h 4565957"/>
              <a:gd name="connsiteX1" fmla="*/ 808993 w 2378355"/>
              <a:gd name="connsiteY1" fmla="*/ 3816837 h 4565957"/>
              <a:gd name="connsiteX2" fmla="*/ 934957 w 2378355"/>
              <a:gd name="connsiteY2" fmla="*/ 3942801 h 4565957"/>
              <a:gd name="connsiteX3" fmla="*/ 1060921 w 2378355"/>
              <a:gd name="connsiteY3" fmla="*/ 3816837 h 4565957"/>
              <a:gd name="connsiteX4" fmla="*/ 934957 w 2378355"/>
              <a:gd name="connsiteY4" fmla="*/ 3690873 h 4565957"/>
              <a:gd name="connsiteX5" fmla="*/ 482300 w 2378355"/>
              <a:gd name="connsiteY5" fmla="*/ 3416254 h 4565957"/>
              <a:gd name="connsiteX6" fmla="*/ 356336 w 2378355"/>
              <a:gd name="connsiteY6" fmla="*/ 3542218 h 4565957"/>
              <a:gd name="connsiteX7" fmla="*/ 482300 w 2378355"/>
              <a:gd name="connsiteY7" fmla="*/ 3668182 h 4565957"/>
              <a:gd name="connsiteX8" fmla="*/ 608264 w 2378355"/>
              <a:gd name="connsiteY8" fmla="*/ 3542218 h 4565957"/>
              <a:gd name="connsiteX9" fmla="*/ 482300 w 2378355"/>
              <a:gd name="connsiteY9" fmla="*/ 3416254 h 4565957"/>
              <a:gd name="connsiteX10" fmla="*/ 1707475 w 2378355"/>
              <a:gd name="connsiteY10" fmla="*/ 3416253 h 4565957"/>
              <a:gd name="connsiteX11" fmla="*/ 1581511 w 2378355"/>
              <a:gd name="connsiteY11" fmla="*/ 3542217 h 4565957"/>
              <a:gd name="connsiteX12" fmla="*/ 1707475 w 2378355"/>
              <a:gd name="connsiteY12" fmla="*/ 3668181 h 4565957"/>
              <a:gd name="connsiteX13" fmla="*/ 1833439 w 2378355"/>
              <a:gd name="connsiteY13" fmla="*/ 3542217 h 4565957"/>
              <a:gd name="connsiteX14" fmla="*/ 1707475 w 2378355"/>
              <a:gd name="connsiteY14" fmla="*/ 3416253 h 4565957"/>
              <a:gd name="connsiteX15" fmla="*/ 1309285 w 2378355"/>
              <a:gd name="connsiteY15" fmla="*/ 3114816 h 4565957"/>
              <a:gd name="connsiteX16" fmla="*/ 1183321 w 2378355"/>
              <a:gd name="connsiteY16" fmla="*/ 3240780 h 4565957"/>
              <a:gd name="connsiteX17" fmla="*/ 1309285 w 2378355"/>
              <a:gd name="connsiteY17" fmla="*/ 3366744 h 4565957"/>
              <a:gd name="connsiteX18" fmla="*/ 1435249 w 2378355"/>
              <a:gd name="connsiteY18" fmla="*/ 3240780 h 4565957"/>
              <a:gd name="connsiteX19" fmla="*/ 1309285 w 2378355"/>
              <a:gd name="connsiteY19" fmla="*/ 3114816 h 4565957"/>
              <a:gd name="connsiteX20" fmla="*/ 2088430 w 2378355"/>
              <a:gd name="connsiteY20" fmla="*/ 2789651 h 4565957"/>
              <a:gd name="connsiteX21" fmla="*/ 1962466 w 2378355"/>
              <a:gd name="connsiteY21" fmla="*/ 2915615 h 4565957"/>
              <a:gd name="connsiteX22" fmla="*/ 2088430 w 2378355"/>
              <a:gd name="connsiteY22" fmla="*/ 3041579 h 4565957"/>
              <a:gd name="connsiteX23" fmla="*/ 2214394 w 2378355"/>
              <a:gd name="connsiteY23" fmla="*/ 2915615 h 4565957"/>
              <a:gd name="connsiteX24" fmla="*/ 2088430 w 2378355"/>
              <a:gd name="connsiteY24" fmla="*/ 2789651 h 4565957"/>
              <a:gd name="connsiteX25" fmla="*/ 683030 w 2378355"/>
              <a:gd name="connsiteY25" fmla="*/ 2789651 h 4565957"/>
              <a:gd name="connsiteX26" fmla="*/ 557066 w 2378355"/>
              <a:gd name="connsiteY26" fmla="*/ 2915615 h 4565957"/>
              <a:gd name="connsiteX27" fmla="*/ 683030 w 2378355"/>
              <a:gd name="connsiteY27" fmla="*/ 3041579 h 4565957"/>
              <a:gd name="connsiteX28" fmla="*/ 808994 w 2378355"/>
              <a:gd name="connsiteY28" fmla="*/ 2915615 h 4565957"/>
              <a:gd name="connsiteX29" fmla="*/ 683030 w 2378355"/>
              <a:gd name="connsiteY29" fmla="*/ 2789651 h 4565957"/>
              <a:gd name="connsiteX30" fmla="*/ 1383828 w 2378355"/>
              <a:gd name="connsiteY30" fmla="*/ 2491585 h 4565957"/>
              <a:gd name="connsiteX31" fmla="*/ 1257864 w 2378355"/>
              <a:gd name="connsiteY31" fmla="*/ 2617549 h 4565957"/>
              <a:gd name="connsiteX32" fmla="*/ 1383828 w 2378355"/>
              <a:gd name="connsiteY32" fmla="*/ 2743513 h 4565957"/>
              <a:gd name="connsiteX33" fmla="*/ 1509792 w 2378355"/>
              <a:gd name="connsiteY33" fmla="*/ 2617549 h 4565957"/>
              <a:gd name="connsiteX34" fmla="*/ 1383828 w 2378355"/>
              <a:gd name="connsiteY34" fmla="*/ 2491585 h 4565957"/>
              <a:gd name="connsiteX35" fmla="*/ 449815 w 2378355"/>
              <a:gd name="connsiteY35" fmla="*/ 2168066 h 4565957"/>
              <a:gd name="connsiteX36" fmla="*/ 323851 w 2378355"/>
              <a:gd name="connsiteY36" fmla="*/ 2294030 h 4565957"/>
              <a:gd name="connsiteX37" fmla="*/ 449815 w 2378355"/>
              <a:gd name="connsiteY37" fmla="*/ 2419994 h 4565957"/>
              <a:gd name="connsiteX38" fmla="*/ 575779 w 2378355"/>
              <a:gd name="connsiteY38" fmla="*/ 2294030 h 4565957"/>
              <a:gd name="connsiteX39" fmla="*/ 449815 w 2378355"/>
              <a:gd name="connsiteY39" fmla="*/ 2168066 h 4565957"/>
              <a:gd name="connsiteX40" fmla="*/ 1485341 w 2378355"/>
              <a:gd name="connsiteY40" fmla="*/ 1867921 h 4565957"/>
              <a:gd name="connsiteX41" fmla="*/ 1359377 w 2378355"/>
              <a:gd name="connsiteY41" fmla="*/ 1993885 h 4565957"/>
              <a:gd name="connsiteX42" fmla="*/ 1485341 w 2378355"/>
              <a:gd name="connsiteY42" fmla="*/ 2119849 h 4565957"/>
              <a:gd name="connsiteX43" fmla="*/ 1611305 w 2378355"/>
              <a:gd name="connsiteY43" fmla="*/ 1993885 h 4565957"/>
              <a:gd name="connsiteX44" fmla="*/ 1485341 w 2378355"/>
              <a:gd name="connsiteY44" fmla="*/ 1867921 h 4565957"/>
              <a:gd name="connsiteX45" fmla="*/ 870920 w 2378355"/>
              <a:gd name="connsiteY45" fmla="*/ 1271299 h 4565957"/>
              <a:gd name="connsiteX46" fmla="*/ 744956 w 2378355"/>
              <a:gd name="connsiteY46" fmla="*/ 1397263 h 4565957"/>
              <a:gd name="connsiteX47" fmla="*/ 870920 w 2378355"/>
              <a:gd name="connsiteY47" fmla="*/ 1523227 h 4565957"/>
              <a:gd name="connsiteX48" fmla="*/ 996884 w 2378355"/>
              <a:gd name="connsiteY48" fmla="*/ 1397263 h 4565957"/>
              <a:gd name="connsiteX49" fmla="*/ 870920 w 2378355"/>
              <a:gd name="connsiteY49" fmla="*/ 1271299 h 4565957"/>
              <a:gd name="connsiteX50" fmla="*/ 2088431 w 2378355"/>
              <a:gd name="connsiteY50" fmla="*/ 997053 h 4565957"/>
              <a:gd name="connsiteX51" fmla="*/ 1962467 w 2378355"/>
              <a:gd name="connsiteY51" fmla="*/ 1123017 h 4565957"/>
              <a:gd name="connsiteX52" fmla="*/ 2088431 w 2378355"/>
              <a:gd name="connsiteY52" fmla="*/ 1248981 h 4565957"/>
              <a:gd name="connsiteX53" fmla="*/ 2214395 w 2378355"/>
              <a:gd name="connsiteY53" fmla="*/ 1123017 h 4565957"/>
              <a:gd name="connsiteX54" fmla="*/ 2088431 w 2378355"/>
              <a:gd name="connsiteY54" fmla="*/ 997053 h 4565957"/>
              <a:gd name="connsiteX55" fmla="*/ 481328 w 2378355"/>
              <a:gd name="connsiteY55" fmla="*/ 928633 h 4565957"/>
              <a:gd name="connsiteX56" fmla="*/ 355364 w 2378355"/>
              <a:gd name="connsiteY56" fmla="*/ 1054597 h 4565957"/>
              <a:gd name="connsiteX57" fmla="*/ 481328 w 2378355"/>
              <a:gd name="connsiteY57" fmla="*/ 1180561 h 4565957"/>
              <a:gd name="connsiteX58" fmla="*/ 607292 w 2378355"/>
              <a:gd name="connsiteY58" fmla="*/ 1054597 h 4565957"/>
              <a:gd name="connsiteX59" fmla="*/ 481328 w 2378355"/>
              <a:gd name="connsiteY59" fmla="*/ 928633 h 4565957"/>
              <a:gd name="connsiteX60" fmla="*/ 349385 w 2378355"/>
              <a:gd name="connsiteY60" fmla="*/ 0 h 4565957"/>
              <a:gd name="connsiteX61" fmla="*/ 2378355 w 2378355"/>
              <a:gd name="connsiteY61" fmla="*/ 718191 h 4565957"/>
              <a:gd name="connsiteX62" fmla="*/ 2290850 w 2378355"/>
              <a:gd name="connsiteY62" fmla="*/ 4565957 h 4565957"/>
              <a:gd name="connsiteX63" fmla="*/ 0 w 2378355"/>
              <a:gd name="connsiteY63" fmla="*/ 4320475 h 4565957"/>
              <a:gd name="connsiteX64" fmla="*/ 349385 w 2378355"/>
              <a:gd name="connsiteY64" fmla="*/ 0 h 4565957"/>
              <a:gd name="connsiteX0" fmla="*/ 934957 w 2597104"/>
              <a:gd name="connsiteY0" fmla="*/ 3690873 h 4871504"/>
              <a:gd name="connsiteX1" fmla="*/ 808993 w 2597104"/>
              <a:gd name="connsiteY1" fmla="*/ 3816837 h 4871504"/>
              <a:gd name="connsiteX2" fmla="*/ 934957 w 2597104"/>
              <a:gd name="connsiteY2" fmla="*/ 3942801 h 4871504"/>
              <a:gd name="connsiteX3" fmla="*/ 1060921 w 2597104"/>
              <a:gd name="connsiteY3" fmla="*/ 3816837 h 4871504"/>
              <a:gd name="connsiteX4" fmla="*/ 934957 w 2597104"/>
              <a:gd name="connsiteY4" fmla="*/ 3690873 h 4871504"/>
              <a:gd name="connsiteX5" fmla="*/ 482300 w 2597104"/>
              <a:gd name="connsiteY5" fmla="*/ 3416254 h 4871504"/>
              <a:gd name="connsiteX6" fmla="*/ 356336 w 2597104"/>
              <a:gd name="connsiteY6" fmla="*/ 3542218 h 4871504"/>
              <a:gd name="connsiteX7" fmla="*/ 482300 w 2597104"/>
              <a:gd name="connsiteY7" fmla="*/ 3668182 h 4871504"/>
              <a:gd name="connsiteX8" fmla="*/ 608264 w 2597104"/>
              <a:gd name="connsiteY8" fmla="*/ 3542218 h 4871504"/>
              <a:gd name="connsiteX9" fmla="*/ 482300 w 2597104"/>
              <a:gd name="connsiteY9" fmla="*/ 3416254 h 4871504"/>
              <a:gd name="connsiteX10" fmla="*/ 1707475 w 2597104"/>
              <a:gd name="connsiteY10" fmla="*/ 3416253 h 4871504"/>
              <a:gd name="connsiteX11" fmla="*/ 1581511 w 2597104"/>
              <a:gd name="connsiteY11" fmla="*/ 3542217 h 4871504"/>
              <a:gd name="connsiteX12" fmla="*/ 1707475 w 2597104"/>
              <a:gd name="connsiteY12" fmla="*/ 3668181 h 4871504"/>
              <a:gd name="connsiteX13" fmla="*/ 1833439 w 2597104"/>
              <a:gd name="connsiteY13" fmla="*/ 3542217 h 4871504"/>
              <a:gd name="connsiteX14" fmla="*/ 1707475 w 2597104"/>
              <a:gd name="connsiteY14" fmla="*/ 3416253 h 4871504"/>
              <a:gd name="connsiteX15" fmla="*/ 1309285 w 2597104"/>
              <a:gd name="connsiteY15" fmla="*/ 3114816 h 4871504"/>
              <a:gd name="connsiteX16" fmla="*/ 1183321 w 2597104"/>
              <a:gd name="connsiteY16" fmla="*/ 3240780 h 4871504"/>
              <a:gd name="connsiteX17" fmla="*/ 1309285 w 2597104"/>
              <a:gd name="connsiteY17" fmla="*/ 3366744 h 4871504"/>
              <a:gd name="connsiteX18" fmla="*/ 1435249 w 2597104"/>
              <a:gd name="connsiteY18" fmla="*/ 3240780 h 4871504"/>
              <a:gd name="connsiteX19" fmla="*/ 1309285 w 2597104"/>
              <a:gd name="connsiteY19" fmla="*/ 3114816 h 4871504"/>
              <a:gd name="connsiteX20" fmla="*/ 2088430 w 2597104"/>
              <a:gd name="connsiteY20" fmla="*/ 2789651 h 4871504"/>
              <a:gd name="connsiteX21" fmla="*/ 1962466 w 2597104"/>
              <a:gd name="connsiteY21" fmla="*/ 2915615 h 4871504"/>
              <a:gd name="connsiteX22" fmla="*/ 2088430 w 2597104"/>
              <a:gd name="connsiteY22" fmla="*/ 3041579 h 4871504"/>
              <a:gd name="connsiteX23" fmla="*/ 2214394 w 2597104"/>
              <a:gd name="connsiteY23" fmla="*/ 2915615 h 4871504"/>
              <a:gd name="connsiteX24" fmla="*/ 2088430 w 2597104"/>
              <a:gd name="connsiteY24" fmla="*/ 2789651 h 4871504"/>
              <a:gd name="connsiteX25" fmla="*/ 683030 w 2597104"/>
              <a:gd name="connsiteY25" fmla="*/ 2789651 h 4871504"/>
              <a:gd name="connsiteX26" fmla="*/ 557066 w 2597104"/>
              <a:gd name="connsiteY26" fmla="*/ 2915615 h 4871504"/>
              <a:gd name="connsiteX27" fmla="*/ 683030 w 2597104"/>
              <a:gd name="connsiteY27" fmla="*/ 3041579 h 4871504"/>
              <a:gd name="connsiteX28" fmla="*/ 808994 w 2597104"/>
              <a:gd name="connsiteY28" fmla="*/ 2915615 h 4871504"/>
              <a:gd name="connsiteX29" fmla="*/ 683030 w 2597104"/>
              <a:gd name="connsiteY29" fmla="*/ 2789651 h 4871504"/>
              <a:gd name="connsiteX30" fmla="*/ 1383828 w 2597104"/>
              <a:gd name="connsiteY30" fmla="*/ 2491585 h 4871504"/>
              <a:gd name="connsiteX31" fmla="*/ 1257864 w 2597104"/>
              <a:gd name="connsiteY31" fmla="*/ 2617549 h 4871504"/>
              <a:gd name="connsiteX32" fmla="*/ 1383828 w 2597104"/>
              <a:gd name="connsiteY32" fmla="*/ 2743513 h 4871504"/>
              <a:gd name="connsiteX33" fmla="*/ 1509792 w 2597104"/>
              <a:gd name="connsiteY33" fmla="*/ 2617549 h 4871504"/>
              <a:gd name="connsiteX34" fmla="*/ 1383828 w 2597104"/>
              <a:gd name="connsiteY34" fmla="*/ 2491585 h 4871504"/>
              <a:gd name="connsiteX35" fmla="*/ 449815 w 2597104"/>
              <a:gd name="connsiteY35" fmla="*/ 2168066 h 4871504"/>
              <a:gd name="connsiteX36" fmla="*/ 323851 w 2597104"/>
              <a:gd name="connsiteY36" fmla="*/ 2294030 h 4871504"/>
              <a:gd name="connsiteX37" fmla="*/ 449815 w 2597104"/>
              <a:gd name="connsiteY37" fmla="*/ 2419994 h 4871504"/>
              <a:gd name="connsiteX38" fmla="*/ 575779 w 2597104"/>
              <a:gd name="connsiteY38" fmla="*/ 2294030 h 4871504"/>
              <a:gd name="connsiteX39" fmla="*/ 449815 w 2597104"/>
              <a:gd name="connsiteY39" fmla="*/ 2168066 h 4871504"/>
              <a:gd name="connsiteX40" fmla="*/ 1485341 w 2597104"/>
              <a:gd name="connsiteY40" fmla="*/ 1867921 h 4871504"/>
              <a:gd name="connsiteX41" fmla="*/ 1359377 w 2597104"/>
              <a:gd name="connsiteY41" fmla="*/ 1993885 h 4871504"/>
              <a:gd name="connsiteX42" fmla="*/ 1485341 w 2597104"/>
              <a:gd name="connsiteY42" fmla="*/ 2119849 h 4871504"/>
              <a:gd name="connsiteX43" fmla="*/ 1611305 w 2597104"/>
              <a:gd name="connsiteY43" fmla="*/ 1993885 h 4871504"/>
              <a:gd name="connsiteX44" fmla="*/ 1485341 w 2597104"/>
              <a:gd name="connsiteY44" fmla="*/ 1867921 h 4871504"/>
              <a:gd name="connsiteX45" fmla="*/ 870920 w 2597104"/>
              <a:gd name="connsiteY45" fmla="*/ 1271299 h 4871504"/>
              <a:gd name="connsiteX46" fmla="*/ 744956 w 2597104"/>
              <a:gd name="connsiteY46" fmla="*/ 1397263 h 4871504"/>
              <a:gd name="connsiteX47" fmla="*/ 870920 w 2597104"/>
              <a:gd name="connsiteY47" fmla="*/ 1523227 h 4871504"/>
              <a:gd name="connsiteX48" fmla="*/ 996884 w 2597104"/>
              <a:gd name="connsiteY48" fmla="*/ 1397263 h 4871504"/>
              <a:gd name="connsiteX49" fmla="*/ 870920 w 2597104"/>
              <a:gd name="connsiteY49" fmla="*/ 1271299 h 4871504"/>
              <a:gd name="connsiteX50" fmla="*/ 2088431 w 2597104"/>
              <a:gd name="connsiteY50" fmla="*/ 997053 h 4871504"/>
              <a:gd name="connsiteX51" fmla="*/ 1962467 w 2597104"/>
              <a:gd name="connsiteY51" fmla="*/ 1123017 h 4871504"/>
              <a:gd name="connsiteX52" fmla="*/ 2088431 w 2597104"/>
              <a:gd name="connsiteY52" fmla="*/ 1248981 h 4871504"/>
              <a:gd name="connsiteX53" fmla="*/ 2214395 w 2597104"/>
              <a:gd name="connsiteY53" fmla="*/ 1123017 h 4871504"/>
              <a:gd name="connsiteX54" fmla="*/ 2088431 w 2597104"/>
              <a:gd name="connsiteY54" fmla="*/ 997053 h 4871504"/>
              <a:gd name="connsiteX55" fmla="*/ 481328 w 2597104"/>
              <a:gd name="connsiteY55" fmla="*/ 928633 h 4871504"/>
              <a:gd name="connsiteX56" fmla="*/ 355364 w 2597104"/>
              <a:gd name="connsiteY56" fmla="*/ 1054597 h 4871504"/>
              <a:gd name="connsiteX57" fmla="*/ 481328 w 2597104"/>
              <a:gd name="connsiteY57" fmla="*/ 1180561 h 4871504"/>
              <a:gd name="connsiteX58" fmla="*/ 607292 w 2597104"/>
              <a:gd name="connsiteY58" fmla="*/ 1054597 h 4871504"/>
              <a:gd name="connsiteX59" fmla="*/ 481328 w 2597104"/>
              <a:gd name="connsiteY59" fmla="*/ 928633 h 4871504"/>
              <a:gd name="connsiteX60" fmla="*/ 349385 w 2597104"/>
              <a:gd name="connsiteY60" fmla="*/ 0 h 4871504"/>
              <a:gd name="connsiteX61" fmla="*/ 2378355 w 2597104"/>
              <a:gd name="connsiteY61" fmla="*/ 718191 h 4871504"/>
              <a:gd name="connsiteX62" fmla="*/ 2597104 w 2597104"/>
              <a:gd name="connsiteY62" fmla="*/ 4871504 h 4871504"/>
              <a:gd name="connsiteX63" fmla="*/ 0 w 2597104"/>
              <a:gd name="connsiteY63" fmla="*/ 4320475 h 4871504"/>
              <a:gd name="connsiteX64" fmla="*/ 349385 w 2597104"/>
              <a:gd name="connsiteY64" fmla="*/ 0 h 4871504"/>
              <a:gd name="connsiteX0" fmla="*/ 934957 w 2597113"/>
              <a:gd name="connsiteY0" fmla="*/ 3690873 h 4871504"/>
              <a:gd name="connsiteX1" fmla="*/ 808993 w 2597113"/>
              <a:gd name="connsiteY1" fmla="*/ 3816837 h 4871504"/>
              <a:gd name="connsiteX2" fmla="*/ 934957 w 2597113"/>
              <a:gd name="connsiteY2" fmla="*/ 3942801 h 4871504"/>
              <a:gd name="connsiteX3" fmla="*/ 1060921 w 2597113"/>
              <a:gd name="connsiteY3" fmla="*/ 3816837 h 4871504"/>
              <a:gd name="connsiteX4" fmla="*/ 934957 w 2597113"/>
              <a:gd name="connsiteY4" fmla="*/ 3690873 h 4871504"/>
              <a:gd name="connsiteX5" fmla="*/ 482300 w 2597113"/>
              <a:gd name="connsiteY5" fmla="*/ 3416254 h 4871504"/>
              <a:gd name="connsiteX6" fmla="*/ 356336 w 2597113"/>
              <a:gd name="connsiteY6" fmla="*/ 3542218 h 4871504"/>
              <a:gd name="connsiteX7" fmla="*/ 482300 w 2597113"/>
              <a:gd name="connsiteY7" fmla="*/ 3668182 h 4871504"/>
              <a:gd name="connsiteX8" fmla="*/ 608264 w 2597113"/>
              <a:gd name="connsiteY8" fmla="*/ 3542218 h 4871504"/>
              <a:gd name="connsiteX9" fmla="*/ 482300 w 2597113"/>
              <a:gd name="connsiteY9" fmla="*/ 3416254 h 4871504"/>
              <a:gd name="connsiteX10" fmla="*/ 1707475 w 2597113"/>
              <a:gd name="connsiteY10" fmla="*/ 3416253 h 4871504"/>
              <a:gd name="connsiteX11" fmla="*/ 1581511 w 2597113"/>
              <a:gd name="connsiteY11" fmla="*/ 3542217 h 4871504"/>
              <a:gd name="connsiteX12" fmla="*/ 1707475 w 2597113"/>
              <a:gd name="connsiteY12" fmla="*/ 3668181 h 4871504"/>
              <a:gd name="connsiteX13" fmla="*/ 1833439 w 2597113"/>
              <a:gd name="connsiteY13" fmla="*/ 3542217 h 4871504"/>
              <a:gd name="connsiteX14" fmla="*/ 1707475 w 2597113"/>
              <a:gd name="connsiteY14" fmla="*/ 3416253 h 4871504"/>
              <a:gd name="connsiteX15" fmla="*/ 1309285 w 2597113"/>
              <a:gd name="connsiteY15" fmla="*/ 3114816 h 4871504"/>
              <a:gd name="connsiteX16" fmla="*/ 1183321 w 2597113"/>
              <a:gd name="connsiteY16" fmla="*/ 3240780 h 4871504"/>
              <a:gd name="connsiteX17" fmla="*/ 1309285 w 2597113"/>
              <a:gd name="connsiteY17" fmla="*/ 3366744 h 4871504"/>
              <a:gd name="connsiteX18" fmla="*/ 1435249 w 2597113"/>
              <a:gd name="connsiteY18" fmla="*/ 3240780 h 4871504"/>
              <a:gd name="connsiteX19" fmla="*/ 1309285 w 2597113"/>
              <a:gd name="connsiteY19" fmla="*/ 3114816 h 4871504"/>
              <a:gd name="connsiteX20" fmla="*/ 2088430 w 2597113"/>
              <a:gd name="connsiteY20" fmla="*/ 2789651 h 4871504"/>
              <a:gd name="connsiteX21" fmla="*/ 1962466 w 2597113"/>
              <a:gd name="connsiteY21" fmla="*/ 2915615 h 4871504"/>
              <a:gd name="connsiteX22" fmla="*/ 2088430 w 2597113"/>
              <a:gd name="connsiteY22" fmla="*/ 3041579 h 4871504"/>
              <a:gd name="connsiteX23" fmla="*/ 2214394 w 2597113"/>
              <a:gd name="connsiteY23" fmla="*/ 2915615 h 4871504"/>
              <a:gd name="connsiteX24" fmla="*/ 2088430 w 2597113"/>
              <a:gd name="connsiteY24" fmla="*/ 2789651 h 4871504"/>
              <a:gd name="connsiteX25" fmla="*/ 683030 w 2597113"/>
              <a:gd name="connsiteY25" fmla="*/ 2789651 h 4871504"/>
              <a:gd name="connsiteX26" fmla="*/ 557066 w 2597113"/>
              <a:gd name="connsiteY26" fmla="*/ 2915615 h 4871504"/>
              <a:gd name="connsiteX27" fmla="*/ 683030 w 2597113"/>
              <a:gd name="connsiteY27" fmla="*/ 3041579 h 4871504"/>
              <a:gd name="connsiteX28" fmla="*/ 808994 w 2597113"/>
              <a:gd name="connsiteY28" fmla="*/ 2915615 h 4871504"/>
              <a:gd name="connsiteX29" fmla="*/ 683030 w 2597113"/>
              <a:gd name="connsiteY29" fmla="*/ 2789651 h 4871504"/>
              <a:gd name="connsiteX30" fmla="*/ 1383828 w 2597113"/>
              <a:gd name="connsiteY30" fmla="*/ 2491585 h 4871504"/>
              <a:gd name="connsiteX31" fmla="*/ 1257864 w 2597113"/>
              <a:gd name="connsiteY31" fmla="*/ 2617549 h 4871504"/>
              <a:gd name="connsiteX32" fmla="*/ 1383828 w 2597113"/>
              <a:gd name="connsiteY32" fmla="*/ 2743513 h 4871504"/>
              <a:gd name="connsiteX33" fmla="*/ 1509792 w 2597113"/>
              <a:gd name="connsiteY33" fmla="*/ 2617549 h 4871504"/>
              <a:gd name="connsiteX34" fmla="*/ 1383828 w 2597113"/>
              <a:gd name="connsiteY34" fmla="*/ 2491585 h 4871504"/>
              <a:gd name="connsiteX35" fmla="*/ 449815 w 2597113"/>
              <a:gd name="connsiteY35" fmla="*/ 2168066 h 4871504"/>
              <a:gd name="connsiteX36" fmla="*/ 323851 w 2597113"/>
              <a:gd name="connsiteY36" fmla="*/ 2294030 h 4871504"/>
              <a:gd name="connsiteX37" fmla="*/ 449815 w 2597113"/>
              <a:gd name="connsiteY37" fmla="*/ 2419994 h 4871504"/>
              <a:gd name="connsiteX38" fmla="*/ 575779 w 2597113"/>
              <a:gd name="connsiteY38" fmla="*/ 2294030 h 4871504"/>
              <a:gd name="connsiteX39" fmla="*/ 449815 w 2597113"/>
              <a:gd name="connsiteY39" fmla="*/ 2168066 h 4871504"/>
              <a:gd name="connsiteX40" fmla="*/ 1485341 w 2597113"/>
              <a:gd name="connsiteY40" fmla="*/ 1867921 h 4871504"/>
              <a:gd name="connsiteX41" fmla="*/ 1359377 w 2597113"/>
              <a:gd name="connsiteY41" fmla="*/ 1993885 h 4871504"/>
              <a:gd name="connsiteX42" fmla="*/ 1485341 w 2597113"/>
              <a:gd name="connsiteY42" fmla="*/ 2119849 h 4871504"/>
              <a:gd name="connsiteX43" fmla="*/ 1611305 w 2597113"/>
              <a:gd name="connsiteY43" fmla="*/ 1993885 h 4871504"/>
              <a:gd name="connsiteX44" fmla="*/ 1485341 w 2597113"/>
              <a:gd name="connsiteY44" fmla="*/ 1867921 h 4871504"/>
              <a:gd name="connsiteX45" fmla="*/ 870920 w 2597113"/>
              <a:gd name="connsiteY45" fmla="*/ 1271299 h 4871504"/>
              <a:gd name="connsiteX46" fmla="*/ 744956 w 2597113"/>
              <a:gd name="connsiteY46" fmla="*/ 1397263 h 4871504"/>
              <a:gd name="connsiteX47" fmla="*/ 870920 w 2597113"/>
              <a:gd name="connsiteY47" fmla="*/ 1523227 h 4871504"/>
              <a:gd name="connsiteX48" fmla="*/ 996884 w 2597113"/>
              <a:gd name="connsiteY48" fmla="*/ 1397263 h 4871504"/>
              <a:gd name="connsiteX49" fmla="*/ 870920 w 2597113"/>
              <a:gd name="connsiteY49" fmla="*/ 1271299 h 4871504"/>
              <a:gd name="connsiteX50" fmla="*/ 2088431 w 2597113"/>
              <a:gd name="connsiteY50" fmla="*/ 997053 h 4871504"/>
              <a:gd name="connsiteX51" fmla="*/ 1962467 w 2597113"/>
              <a:gd name="connsiteY51" fmla="*/ 1123017 h 4871504"/>
              <a:gd name="connsiteX52" fmla="*/ 2088431 w 2597113"/>
              <a:gd name="connsiteY52" fmla="*/ 1248981 h 4871504"/>
              <a:gd name="connsiteX53" fmla="*/ 2214395 w 2597113"/>
              <a:gd name="connsiteY53" fmla="*/ 1123017 h 4871504"/>
              <a:gd name="connsiteX54" fmla="*/ 2088431 w 2597113"/>
              <a:gd name="connsiteY54" fmla="*/ 997053 h 4871504"/>
              <a:gd name="connsiteX55" fmla="*/ 481328 w 2597113"/>
              <a:gd name="connsiteY55" fmla="*/ 928633 h 4871504"/>
              <a:gd name="connsiteX56" fmla="*/ 355364 w 2597113"/>
              <a:gd name="connsiteY56" fmla="*/ 1054597 h 4871504"/>
              <a:gd name="connsiteX57" fmla="*/ 481328 w 2597113"/>
              <a:gd name="connsiteY57" fmla="*/ 1180561 h 4871504"/>
              <a:gd name="connsiteX58" fmla="*/ 607292 w 2597113"/>
              <a:gd name="connsiteY58" fmla="*/ 1054597 h 4871504"/>
              <a:gd name="connsiteX59" fmla="*/ 481328 w 2597113"/>
              <a:gd name="connsiteY59" fmla="*/ 928633 h 4871504"/>
              <a:gd name="connsiteX60" fmla="*/ 349385 w 2597113"/>
              <a:gd name="connsiteY60" fmla="*/ 0 h 4871504"/>
              <a:gd name="connsiteX61" fmla="*/ 2597113 w 2597113"/>
              <a:gd name="connsiteY61" fmla="*/ 374449 h 4871504"/>
              <a:gd name="connsiteX62" fmla="*/ 2597104 w 2597113"/>
              <a:gd name="connsiteY62" fmla="*/ 4871504 h 4871504"/>
              <a:gd name="connsiteX63" fmla="*/ 0 w 2597113"/>
              <a:gd name="connsiteY63" fmla="*/ 4320475 h 4871504"/>
              <a:gd name="connsiteX64" fmla="*/ 349385 w 2597113"/>
              <a:gd name="connsiteY64" fmla="*/ 0 h 4871504"/>
              <a:gd name="connsiteX0" fmla="*/ 1138149 w 2800305"/>
              <a:gd name="connsiteY0" fmla="*/ 3559312 h 4739943"/>
              <a:gd name="connsiteX1" fmla="*/ 1012185 w 2800305"/>
              <a:gd name="connsiteY1" fmla="*/ 3685276 h 4739943"/>
              <a:gd name="connsiteX2" fmla="*/ 1138149 w 2800305"/>
              <a:gd name="connsiteY2" fmla="*/ 3811240 h 4739943"/>
              <a:gd name="connsiteX3" fmla="*/ 1264113 w 2800305"/>
              <a:gd name="connsiteY3" fmla="*/ 3685276 h 4739943"/>
              <a:gd name="connsiteX4" fmla="*/ 1138149 w 2800305"/>
              <a:gd name="connsiteY4" fmla="*/ 3559312 h 4739943"/>
              <a:gd name="connsiteX5" fmla="*/ 685492 w 2800305"/>
              <a:gd name="connsiteY5" fmla="*/ 3284693 h 4739943"/>
              <a:gd name="connsiteX6" fmla="*/ 559528 w 2800305"/>
              <a:gd name="connsiteY6" fmla="*/ 3410657 h 4739943"/>
              <a:gd name="connsiteX7" fmla="*/ 685492 w 2800305"/>
              <a:gd name="connsiteY7" fmla="*/ 3536621 h 4739943"/>
              <a:gd name="connsiteX8" fmla="*/ 811456 w 2800305"/>
              <a:gd name="connsiteY8" fmla="*/ 3410657 h 4739943"/>
              <a:gd name="connsiteX9" fmla="*/ 685492 w 2800305"/>
              <a:gd name="connsiteY9" fmla="*/ 3284693 h 4739943"/>
              <a:gd name="connsiteX10" fmla="*/ 1910667 w 2800305"/>
              <a:gd name="connsiteY10" fmla="*/ 3284692 h 4739943"/>
              <a:gd name="connsiteX11" fmla="*/ 1784703 w 2800305"/>
              <a:gd name="connsiteY11" fmla="*/ 3410656 h 4739943"/>
              <a:gd name="connsiteX12" fmla="*/ 1910667 w 2800305"/>
              <a:gd name="connsiteY12" fmla="*/ 3536620 h 4739943"/>
              <a:gd name="connsiteX13" fmla="*/ 2036631 w 2800305"/>
              <a:gd name="connsiteY13" fmla="*/ 3410656 h 4739943"/>
              <a:gd name="connsiteX14" fmla="*/ 1910667 w 2800305"/>
              <a:gd name="connsiteY14" fmla="*/ 3284692 h 4739943"/>
              <a:gd name="connsiteX15" fmla="*/ 1512477 w 2800305"/>
              <a:gd name="connsiteY15" fmla="*/ 2983255 h 4739943"/>
              <a:gd name="connsiteX16" fmla="*/ 1386513 w 2800305"/>
              <a:gd name="connsiteY16" fmla="*/ 3109219 h 4739943"/>
              <a:gd name="connsiteX17" fmla="*/ 1512477 w 2800305"/>
              <a:gd name="connsiteY17" fmla="*/ 3235183 h 4739943"/>
              <a:gd name="connsiteX18" fmla="*/ 1638441 w 2800305"/>
              <a:gd name="connsiteY18" fmla="*/ 3109219 h 4739943"/>
              <a:gd name="connsiteX19" fmla="*/ 1512477 w 2800305"/>
              <a:gd name="connsiteY19" fmla="*/ 2983255 h 4739943"/>
              <a:gd name="connsiteX20" fmla="*/ 2291622 w 2800305"/>
              <a:gd name="connsiteY20" fmla="*/ 2658090 h 4739943"/>
              <a:gd name="connsiteX21" fmla="*/ 2165658 w 2800305"/>
              <a:gd name="connsiteY21" fmla="*/ 2784054 h 4739943"/>
              <a:gd name="connsiteX22" fmla="*/ 2291622 w 2800305"/>
              <a:gd name="connsiteY22" fmla="*/ 2910018 h 4739943"/>
              <a:gd name="connsiteX23" fmla="*/ 2417586 w 2800305"/>
              <a:gd name="connsiteY23" fmla="*/ 2784054 h 4739943"/>
              <a:gd name="connsiteX24" fmla="*/ 2291622 w 2800305"/>
              <a:gd name="connsiteY24" fmla="*/ 2658090 h 4739943"/>
              <a:gd name="connsiteX25" fmla="*/ 886222 w 2800305"/>
              <a:gd name="connsiteY25" fmla="*/ 2658090 h 4739943"/>
              <a:gd name="connsiteX26" fmla="*/ 760258 w 2800305"/>
              <a:gd name="connsiteY26" fmla="*/ 2784054 h 4739943"/>
              <a:gd name="connsiteX27" fmla="*/ 886222 w 2800305"/>
              <a:gd name="connsiteY27" fmla="*/ 2910018 h 4739943"/>
              <a:gd name="connsiteX28" fmla="*/ 1012186 w 2800305"/>
              <a:gd name="connsiteY28" fmla="*/ 2784054 h 4739943"/>
              <a:gd name="connsiteX29" fmla="*/ 886222 w 2800305"/>
              <a:gd name="connsiteY29" fmla="*/ 2658090 h 4739943"/>
              <a:gd name="connsiteX30" fmla="*/ 1587020 w 2800305"/>
              <a:gd name="connsiteY30" fmla="*/ 2360024 h 4739943"/>
              <a:gd name="connsiteX31" fmla="*/ 1461056 w 2800305"/>
              <a:gd name="connsiteY31" fmla="*/ 2485988 h 4739943"/>
              <a:gd name="connsiteX32" fmla="*/ 1587020 w 2800305"/>
              <a:gd name="connsiteY32" fmla="*/ 2611952 h 4739943"/>
              <a:gd name="connsiteX33" fmla="*/ 1712984 w 2800305"/>
              <a:gd name="connsiteY33" fmla="*/ 2485988 h 4739943"/>
              <a:gd name="connsiteX34" fmla="*/ 1587020 w 2800305"/>
              <a:gd name="connsiteY34" fmla="*/ 2360024 h 4739943"/>
              <a:gd name="connsiteX35" fmla="*/ 653007 w 2800305"/>
              <a:gd name="connsiteY35" fmla="*/ 2036505 h 4739943"/>
              <a:gd name="connsiteX36" fmla="*/ 527043 w 2800305"/>
              <a:gd name="connsiteY36" fmla="*/ 2162469 h 4739943"/>
              <a:gd name="connsiteX37" fmla="*/ 653007 w 2800305"/>
              <a:gd name="connsiteY37" fmla="*/ 2288433 h 4739943"/>
              <a:gd name="connsiteX38" fmla="*/ 778971 w 2800305"/>
              <a:gd name="connsiteY38" fmla="*/ 2162469 h 4739943"/>
              <a:gd name="connsiteX39" fmla="*/ 653007 w 2800305"/>
              <a:gd name="connsiteY39" fmla="*/ 2036505 h 4739943"/>
              <a:gd name="connsiteX40" fmla="*/ 1688533 w 2800305"/>
              <a:gd name="connsiteY40" fmla="*/ 1736360 h 4739943"/>
              <a:gd name="connsiteX41" fmla="*/ 1562569 w 2800305"/>
              <a:gd name="connsiteY41" fmla="*/ 1862324 h 4739943"/>
              <a:gd name="connsiteX42" fmla="*/ 1688533 w 2800305"/>
              <a:gd name="connsiteY42" fmla="*/ 1988288 h 4739943"/>
              <a:gd name="connsiteX43" fmla="*/ 1814497 w 2800305"/>
              <a:gd name="connsiteY43" fmla="*/ 1862324 h 4739943"/>
              <a:gd name="connsiteX44" fmla="*/ 1688533 w 2800305"/>
              <a:gd name="connsiteY44" fmla="*/ 1736360 h 4739943"/>
              <a:gd name="connsiteX45" fmla="*/ 1074112 w 2800305"/>
              <a:gd name="connsiteY45" fmla="*/ 1139738 h 4739943"/>
              <a:gd name="connsiteX46" fmla="*/ 948148 w 2800305"/>
              <a:gd name="connsiteY46" fmla="*/ 1265702 h 4739943"/>
              <a:gd name="connsiteX47" fmla="*/ 1074112 w 2800305"/>
              <a:gd name="connsiteY47" fmla="*/ 1391666 h 4739943"/>
              <a:gd name="connsiteX48" fmla="*/ 1200076 w 2800305"/>
              <a:gd name="connsiteY48" fmla="*/ 1265702 h 4739943"/>
              <a:gd name="connsiteX49" fmla="*/ 1074112 w 2800305"/>
              <a:gd name="connsiteY49" fmla="*/ 1139738 h 4739943"/>
              <a:gd name="connsiteX50" fmla="*/ 2291623 w 2800305"/>
              <a:gd name="connsiteY50" fmla="*/ 865492 h 4739943"/>
              <a:gd name="connsiteX51" fmla="*/ 2165659 w 2800305"/>
              <a:gd name="connsiteY51" fmla="*/ 991456 h 4739943"/>
              <a:gd name="connsiteX52" fmla="*/ 2291623 w 2800305"/>
              <a:gd name="connsiteY52" fmla="*/ 1117420 h 4739943"/>
              <a:gd name="connsiteX53" fmla="*/ 2417587 w 2800305"/>
              <a:gd name="connsiteY53" fmla="*/ 991456 h 4739943"/>
              <a:gd name="connsiteX54" fmla="*/ 2291623 w 2800305"/>
              <a:gd name="connsiteY54" fmla="*/ 865492 h 4739943"/>
              <a:gd name="connsiteX55" fmla="*/ 684520 w 2800305"/>
              <a:gd name="connsiteY55" fmla="*/ 797072 h 4739943"/>
              <a:gd name="connsiteX56" fmla="*/ 558556 w 2800305"/>
              <a:gd name="connsiteY56" fmla="*/ 923036 h 4739943"/>
              <a:gd name="connsiteX57" fmla="*/ 684520 w 2800305"/>
              <a:gd name="connsiteY57" fmla="*/ 1049000 h 4739943"/>
              <a:gd name="connsiteX58" fmla="*/ 810484 w 2800305"/>
              <a:gd name="connsiteY58" fmla="*/ 923036 h 4739943"/>
              <a:gd name="connsiteX59" fmla="*/ 684520 w 2800305"/>
              <a:gd name="connsiteY59" fmla="*/ 797072 h 4739943"/>
              <a:gd name="connsiteX60" fmla="*/ 0 w 2800305"/>
              <a:gd name="connsiteY60" fmla="*/ 0 h 4739943"/>
              <a:gd name="connsiteX61" fmla="*/ 2800305 w 2800305"/>
              <a:gd name="connsiteY61" fmla="*/ 242888 h 4739943"/>
              <a:gd name="connsiteX62" fmla="*/ 2800296 w 2800305"/>
              <a:gd name="connsiteY62" fmla="*/ 4739943 h 4739943"/>
              <a:gd name="connsiteX63" fmla="*/ 203192 w 2800305"/>
              <a:gd name="connsiteY63" fmla="*/ 4188914 h 4739943"/>
              <a:gd name="connsiteX64" fmla="*/ 0 w 2800305"/>
              <a:gd name="connsiteY64" fmla="*/ 0 h 4739943"/>
              <a:gd name="connsiteX0" fmla="*/ 1138149 w 2900762"/>
              <a:gd name="connsiteY0" fmla="*/ 3559312 h 4564527"/>
              <a:gd name="connsiteX1" fmla="*/ 1012185 w 2900762"/>
              <a:gd name="connsiteY1" fmla="*/ 3685276 h 4564527"/>
              <a:gd name="connsiteX2" fmla="*/ 1138149 w 2900762"/>
              <a:gd name="connsiteY2" fmla="*/ 3811240 h 4564527"/>
              <a:gd name="connsiteX3" fmla="*/ 1264113 w 2900762"/>
              <a:gd name="connsiteY3" fmla="*/ 3685276 h 4564527"/>
              <a:gd name="connsiteX4" fmla="*/ 1138149 w 2900762"/>
              <a:gd name="connsiteY4" fmla="*/ 3559312 h 4564527"/>
              <a:gd name="connsiteX5" fmla="*/ 685492 w 2900762"/>
              <a:gd name="connsiteY5" fmla="*/ 3284693 h 4564527"/>
              <a:gd name="connsiteX6" fmla="*/ 559528 w 2900762"/>
              <a:gd name="connsiteY6" fmla="*/ 3410657 h 4564527"/>
              <a:gd name="connsiteX7" fmla="*/ 685492 w 2900762"/>
              <a:gd name="connsiteY7" fmla="*/ 3536621 h 4564527"/>
              <a:gd name="connsiteX8" fmla="*/ 811456 w 2900762"/>
              <a:gd name="connsiteY8" fmla="*/ 3410657 h 4564527"/>
              <a:gd name="connsiteX9" fmla="*/ 685492 w 2900762"/>
              <a:gd name="connsiteY9" fmla="*/ 3284693 h 4564527"/>
              <a:gd name="connsiteX10" fmla="*/ 1910667 w 2900762"/>
              <a:gd name="connsiteY10" fmla="*/ 3284692 h 4564527"/>
              <a:gd name="connsiteX11" fmla="*/ 1784703 w 2900762"/>
              <a:gd name="connsiteY11" fmla="*/ 3410656 h 4564527"/>
              <a:gd name="connsiteX12" fmla="*/ 1910667 w 2900762"/>
              <a:gd name="connsiteY12" fmla="*/ 3536620 h 4564527"/>
              <a:gd name="connsiteX13" fmla="*/ 2036631 w 2900762"/>
              <a:gd name="connsiteY13" fmla="*/ 3410656 h 4564527"/>
              <a:gd name="connsiteX14" fmla="*/ 1910667 w 2900762"/>
              <a:gd name="connsiteY14" fmla="*/ 3284692 h 4564527"/>
              <a:gd name="connsiteX15" fmla="*/ 1512477 w 2900762"/>
              <a:gd name="connsiteY15" fmla="*/ 2983255 h 4564527"/>
              <a:gd name="connsiteX16" fmla="*/ 1386513 w 2900762"/>
              <a:gd name="connsiteY16" fmla="*/ 3109219 h 4564527"/>
              <a:gd name="connsiteX17" fmla="*/ 1512477 w 2900762"/>
              <a:gd name="connsiteY17" fmla="*/ 3235183 h 4564527"/>
              <a:gd name="connsiteX18" fmla="*/ 1638441 w 2900762"/>
              <a:gd name="connsiteY18" fmla="*/ 3109219 h 4564527"/>
              <a:gd name="connsiteX19" fmla="*/ 1512477 w 2900762"/>
              <a:gd name="connsiteY19" fmla="*/ 2983255 h 4564527"/>
              <a:gd name="connsiteX20" fmla="*/ 2291622 w 2900762"/>
              <a:gd name="connsiteY20" fmla="*/ 2658090 h 4564527"/>
              <a:gd name="connsiteX21" fmla="*/ 2165658 w 2900762"/>
              <a:gd name="connsiteY21" fmla="*/ 2784054 h 4564527"/>
              <a:gd name="connsiteX22" fmla="*/ 2291622 w 2900762"/>
              <a:gd name="connsiteY22" fmla="*/ 2910018 h 4564527"/>
              <a:gd name="connsiteX23" fmla="*/ 2417586 w 2900762"/>
              <a:gd name="connsiteY23" fmla="*/ 2784054 h 4564527"/>
              <a:gd name="connsiteX24" fmla="*/ 2291622 w 2900762"/>
              <a:gd name="connsiteY24" fmla="*/ 2658090 h 4564527"/>
              <a:gd name="connsiteX25" fmla="*/ 886222 w 2900762"/>
              <a:gd name="connsiteY25" fmla="*/ 2658090 h 4564527"/>
              <a:gd name="connsiteX26" fmla="*/ 760258 w 2900762"/>
              <a:gd name="connsiteY26" fmla="*/ 2784054 h 4564527"/>
              <a:gd name="connsiteX27" fmla="*/ 886222 w 2900762"/>
              <a:gd name="connsiteY27" fmla="*/ 2910018 h 4564527"/>
              <a:gd name="connsiteX28" fmla="*/ 1012186 w 2900762"/>
              <a:gd name="connsiteY28" fmla="*/ 2784054 h 4564527"/>
              <a:gd name="connsiteX29" fmla="*/ 886222 w 2900762"/>
              <a:gd name="connsiteY29" fmla="*/ 2658090 h 4564527"/>
              <a:gd name="connsiteX30" fmla="*/ 1587020 w 2900762"/>
              <a:gd name="connsiteY30" fmla="*/ 2360024 h 4564527"/>
              <a:gd name="connsiteX31" fmla="*/ 1461056 w 2900762"/>
              <a:gd name="connsiteY31" fmla="*/ 2485988 h 4564527"/>
              <a:gd name="connsiteX32" fmla="*/ 1587020 w 2900762"/>
              <a:gd name="connsiteY32" fmla="*/ 2611952 h 4564527"/>
              <a:gd name="connsiteX33" fmla="*/ 1712984 w 2900762"/>
              <a:gd name="connsiteY33" fmla="*/ 2485988 h 4564527"/>
              <a:gd name="connsiteX34" fmla="*/ 1587020 w 2900762"/>
              <a:gd name="connsiteY34" fmla="*/ 2360024 h 4564527"/>
              <a:gd name="connsiteX35" fmla="*/ 653007 w 2900762"/>
              <a:gd name="connsiteY35" fmla="*/ 2036505 h 4564527"/>
              <a:gd name="connsiteX36" fmla="*/ 527043 w 2900762"/>
              <a:gd name="connsiteY36" fmla="*/ 2162469 h 4564527"/>
              <a:gd name="connsiteX37" fmla="*/ 653007 w 2900762"/>
              <a:gd name="connsiteY37" fmla="*/ 2288433 h 4564527"/>
              <a:gd name="connsiteX38" fmla="*/ 778971 w 2900762"/>
              <a:gd name="connsiteY38" fmla="*/ 2162469 h 4564527"/>
              <a:gd name="connsiteX39" fmla="*/ 653007 w 2900762"/>
              <a:gd name="connsiteY39" fmla="*/ 2036505 h 4564527"/>
              <a:gd name="connsiteX40" fmla="*/ 1688533 w 2900762"/>
              <a:gd name="connsiteY40" fmla="*/ 1736360 h 4564527"/>
              <a:gd name="connsiteX41" fmla="*/ 1562569 w 2900762"/>
              <a:gd name="connsiteY41" fmla="*/ 1862324 h 4564527"/>
              <a:gd name="connsiteX42" fmla="*/ 1688533 w 2900762"/>
              <a:gd name="connsiteY42" fmla="*/ 1988288 h 4564527"/>
              <a:gd name="connsiteX43" fmla="*/ 1814497 w 2900762"/>
              <a:gd name="connsiteY43" fmla="*/ 1862324 h 4564527"/>
              <a:gd name="connsiteX44" fmla="*/ 1688533 w 2900762"/>
              <a:gd name="connsiteY44" fmla="*/ 1736360 h 4564527"/>
              <a:gd name="connsiteX45" fmla="*/ 1074112 w 2900762"/>
              <a:gd name="connsiteY45" fmla="*/ 1139738 h 4564527"/>
              <a:gd name="connsiteX46" fmla="*/ 948148 w 2900762"/>
              <a:gd name="connsiteY46" fmla="*/ 1265702 h 4564527"/>
              <a:gd name="connsiteX47" fmla="*/ 1074112 w 2900762"/>
              <a:gd name="connsiteY47" fmla="*/ 1391666 h 4564527"/>
              <a:gd name="connsiteX48" fmla="*/ 1200076 w 2900762"/>
              <a:gd name="connsiteY48" fmla="*/ 1265702 h 4564527"/>
              <a:gd name="connsiteX49" fmla="*/ 1074112 w 2900762"/>
              <a:gd name="connsiteY49" fmla="*/ 1139738 h 4564527"/>
              <a:gd name="connsiteX50" fmla="*/ 2291623 w 2900762"/>
              <a:gd name="connsiteY50" fmla="*/ 865492 h 4564527"/>
              <a:gd name="connsiteX51" fmla="*/ 2165659 w 2900762"/>
              <a:gd name="connsiteY51" fmla="*/ 991456 h 4564527"/>
              <a:gd name="connsiteX52" fmla="*/ 2291623 w 2900762"/>
              <a:gd name="connsiteY52" fmla="*/ 1117420 h 4564527"/>
              <a:gd name="connsiteX53" fmla="*/ 2417587 w 2900762"/>
              <a:gd name="connsiteY53" fmla="*/ 991456 h 4564527"/>
              <a:gd name="connsiteX54" fmla="*/ 2291623 w 2900762"/>
              <a:gd name="connsiteY54" fmla="*/ 865492 h 4564527"/>
              <a:gd name="connsiteX55" fmla="*/ 684520 w 2900762"/>
              <a:gd name="connsiteY55" fmla="*/ 797072 h 4564527"/>
              <a:gd name="connsiteX56" fmla="*/ 558556 w 2900762"/>
              <a:gd name="connsiteY56" fmla="*/ 923036 h 4564527"/>
              <a:gd name="connsiteX57" fmla="*/ 684520 w 2900762"/>
              <a:gd name="connsiteY57" fmla="*/ 1049000 h 4564527"/>
              <a:gd name="connsiteX58" fmla="*/ 810484 w 2900762"/>
              <a:gd name="connsiteY58" fmla="*/ 923036 h 4564527"/>
              <a:gd name="connsiteX59" fmla="*/ 684520 w 2900762"/>
              <a:gd name="connsiteY59" fmla="*/ 797072 h 4564527"/>
              <a:gd name="connsiteX60" fmla="*/ 0 w 2900762"/>
              <a:gd name="connsiteY60" fmla="*/ 0 h 4564527"/>
              <a:gd name="connsiteX61" fmla="*/ 2800305 w 2900762"/>
              <a:gd name="connsiteY61" fmla="*/ 242888 h 4564527"/>
              <a:gd name="connsiteX62" fmla="*/ 2900762 w 2900762"/>
              <a:gd name="connsiteY62" fmla="*/ 4564527 h 4564527"/>
              <a:gd name="connsiteX63" fmla="*/ 203192 w 2900762"/>
              <a:gd name="connsiteY63" fmla="*/ 4188914 h 4564527"/>
              <a:gd name="connsiteX64" fmla="*/ 0 w 2900762"/>
              <a:gd name="connsiteY64" fmla="*/ 0 h 4564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900762" h="4564527">
                <a:moveTo>
                  <a:pt x="1138149" y="3559312"/>
                </a:moveTo>
                <a:cubicBezTo>
                  <a:pt x="1068581" y="3559312"/>
                  <a:pt x="1012185" y="3615708"/>
                  <a:pt x="1012185" y="3685276"/>
                </a:cubicBezTo>
                <a:cubicBezTo>
                  <a:pt x="1012185" y="3754844"/>
                  <a:pt x="1068581" y="3811240"/>
                  <a:pt x="1138149" y="3811240"/>
                </a:cubicBezTo>
                <a:cubicBezTo>
                  <a:pt x="1207717" y="3811240"/>
                  <a:pt x="1264113" y="3754844"/>
                  <a:pt x="1264113" y="3685276"/>
                </a:cubicBezTo>
                <a:cubicBezTo>
                  <a:pt x="1264113" y="3615708"/>
                  <a:pt x="1207717" y="3559312"/>
                  <a:pt x="1138149" y="3559312"/>
                </a:cubicBezTo>
                <a:close/>
                <a:moveTo>
                  <a:pt x="685492" y="3284693"/>
                </a:moveTo>
                <a:cubicBezTo>
                  <a:pt x="615924" y="3284693"/>
                  <a:pt x="559528" y="3341089"/>
                  <a:pt x="559528" y="3410657"/>
                </a:cubicBezTo>
                <a:cubicBezTo>
                  <a:pt x="559528" y="3480225"/>
                  <a:pt x="615924" y="3536621"/>
                  <a:pt x="685492" y="3536621"/>
                </a:cubicBezTo>
                <a:cubicBezTo>
                  <a:pt x="755060" y="3536621"/>
                  <a:pt x="811456" y="3480225"/>
                  <a:pt x="811456" y="3410657"/>
                </a:cubicBezTo>
                <a:cubicBezTo>
                  <a:pt x="811456" y="3341089"/>
                  <a:pt x="755060" y="3284693"/>
                  <a:pt x="685492" y="3284693"/>
                </a:cubicBezTo>
                <a:close/>
                <a:moveTo>
                  <a:pt x="1910667" y="3284692"/>
                </a:moveTo>
                <a:cubicBezTo>
                  <a:pt x="1841099" y="3284692"/>
                  <a:pt x="1784703" y="3341088"/>
                  <a:pt x="1784703" y="3410656"/>
                </a:cubicBezTo>
                <a:cubicBezTo>
                  <a:pt x="1784703" y="3480224"/>
                  <a:pt x="1841099" y="3536620"/>
                  <a:pt x="1910667" y="3536620"/>
                </a:cubicBezTo>
                <a:cubicBezTo>
                  <a:pt x="1980235" y="3536620"/>
                  <a:pt x="2036631" y="3480224"/>
                  <a:pt x="2036631" y="3410656"/>
                </a:cubicBezTo>
                <a:cubicBezTo>
                  <a:pt x="2036631" y="3341088"/>
                  <a:pt x="1980235" y="3284692"/>
                  <a:pt x="1910667" y="3284692"/>
                </a:cubicBezTo>
                <a:close/>
                <a:moveTo>
                  <a:pt x="1512477" y="2983255"/>
                </a:moveTo>
                <a:cubicBezTo>
                  <a:pt x="1442909" y="2983255"/>
                  <a:pt x="1386513" y="3039651"/>
                  <a:pt x="1386513" y="3109219"/>
                </a:cubicBezTo>
                <a:cubicBezTo>
                  <a:pt x="1386513" y="3178787"/>
                  <a:pt x="1442909" y="3235183"/>
                  <a:pt x="1512477" y="3235183"/>
                </a:cubicBezTo>
                <a:cubicBezTo>
                  <a:pt x="1582045" y="3235183"/>
                  <a:pt x="1638441" y="3178787"/>
                  <a:pt x="1638441" y="3109219"/>
                </a:cubicBezTo>
                <a:cubicBezTo>
                  <a:pt x="1638441" y="3039651"/>
                  <a:pt x="1582045" y="2983255"/>
                  <a:pt x="1512477" y="2983255"/>
                </a:cubicBezTo>
                <a:close/>
                <a:moveTo>
                  <a:pt x="2291622" y="2658090"/>
                </a:moveTo>
                <a:cubicBezTo>
                  <a:pt x="2222054" y="2658090"/>
                  <a:pt x="2165658" y="2714486"/>
                  <a:pt x="2165658" y="2784054"/>
                </a:cubicBezTo>
                <a:cubicBezTo>
                  <a:pt x="2165658" y="2853622"/>
                  <a:pt x="2222054" y="2910018"/>
                  <a:pt x="2291622" y="2910018"/>
                </a:cubicBezTo>
                <a:cubicBezTo>
                  <a:pt x="2361190" y="2910018"/>
                  <a:pt x="2417586" y="2853622"/>
                  <a:pt x="2417586" y="2784054"/>
                </a:cubicBezTo>
                <a:cubicBezTo>
                  <a:pt x="2417586" y="2714486"/>
                  <a:pt x="2361190" y="2658090"/>
                  <a:pt x="2291622" y="2658090"/>
                </a:cubicBezTo>
                <a:close/>
                <a:moveTo>
                  <a:pt x="886222" y="2658090"/>
                </a:moveTo>
                <a:cubicBezTo>
                  <a:pt x="816654" y="2658090"/>
                  <a:pt x="760258" y="2714486"/>
                  <a:pt x="760258" y="2784054"/>
                </a:cubicBezTo>
                <a:cubicBezTo>
                  <a:pt x="760258" y="2853622"/>
                  <a:pt x="816654" y="2910018"/>
                  <a:pt x="886222" y="2910018"/>
                </a:cubicBezTo>
                <a:cubicBezTo>
                  <a:pt x="955790" y="2910018"/>
                  <a:pt x="1012186" y="2853622"/>
                  <a:pt x="1012186" y="2784054"/>
                </a:cubicBezTo>
                <a:cubicBezTo>
                  <a:pt x="1012186" y="2714486"/>
                  <a:pt x="955790" y="2658090"/>
                  <a:pt x="886222" y="2658090"/>
                </a:cubicBezTo>
                <a:close/>
                <a:moveTo>
                  <a:pt x="1587020" y="2360024"/>
                </a:moveTo>
                <a:cubicBezTo>
                  <a:pt x="1517452" y="2360024"/>
                  <a:pt x="1461056" y="2416420"/>
                  <a:pt x="1461056" y="2485988"/>
                </a:cubicBezTo>
                <a:cubicBezTo>
                  <a:pt x="1461056" y="2555556"/>
                  <a:pt x="1517452" y="2611952"/>
                  <a:pt x="1587020" y="2611952"/>
                </a:cubicBezTo>
                <a:cubicBezTo>
                  <a:pt x="1656588" y="2611952"/>
                  <a:pt x="1712984" y="2555556"/>
                  <a:pt x="1712984" y="2485988"/>
                </a:cubicBezTo>
                <a:cubicBezTo>
                  <a:pt x="1712984" y="2416420"/>
                  <a:pt x="1656588" y="2360024"/>
                  <a:pt x="1587020" y="2360024"/>
                </a:cubicBezTo>
                <a:close/>
                <a:moveTo>
                  <a:pt x="653007" y="2036505"/>
                </a:moveTo>
                <a:cubicBezTo>
                  <a:pt x="583439" y="2036505"/>
                  <a:pt x="527043" y="2092901"/>
                  <a:pt x="527043" y="2162469"/>
                </a:cubicBezTo>
                <a:cubicBezTo>
                  <a:pt x="527043" y="2232037"/>
                  <a:pt x="583439" y="2288433"/>
                  <a:pt x="653007" y="2288433"/>
                </a:cubicBezTo>
                <a:cubicBezTo>
                  <a:pt x="722575" y="2288433"/>
                  <a:pt x="778971" y="2232037"/>
                  <a:pt x="778971" y="2162469"/>
                </a:cubicBezTo>
                <a:cubicBezTo>
                  <a:pt x="778971" y="2092901"/>
                  <a:pt x="722575" y="2036505"/>
                  <a:pt x="653007" y="2036505"/>
                </a:cubicBezTo>
                <a:close/>
                <a:moveTo>
                  <a:pt x="1688533" y="1736360"/>
                </a:moveTo>
                <a:cubicBezTo>
                  <a:pt x="1618965" y="1736360"/>
                  <a:pt x="1562569" y="1792756"/>
                  <a:pt x="1562569" y="1862324"/>
                </a:cubicBezTo>
                <a:cubicBezTo>
                  <a:pt x="1562569" y="1931892"/>
                  <a:pt x="1618965" y="1988288"/>
                  <a:pt x="1688533" y="1988288"/>
                </a:cubicBezTo>
                <a:cubicBezTo>
                  <a:pt x="1758101" y="1988288"/>
                  <a:pt x="1814497" y="1931892"/>
                  <a:pt x="1814497" y="1862324"/>
                </a:cubicBezTo>
                <a:cubicBezTo>
                  <a:pt x="1814497" y="1792756"/>
                  <a:pt x="1758101" y="1736360"/>
                  <a:pt x="1688533" y="1736360"/>
                </a:cubicBezTo>
                <a:close/>
                <a:moveTo>
                  <a:pt x="1074112" y="1139738"/>
                </a:moveTo>
                <a:cubicBezTo>
                  <a:pt x="1004544" y="1139738"/>
                  <a:pt x="948148" y="1196134"/>
                  <a:pt x="948148" y="1265702"/>
                </a:cubicBezTo>
                <a:cubicBezTo>
                  <a:pt x="948148" y="1335270"/>
                  <a:pt x="1004544" y="1391666"/>
                  <a:pt x="1074112" y="1391666"/>
                </a:cubicBezTo>
                <a:cubicBezTo>
                  <a:pt x="1143680" y="1391666"/>
                  <a:pt x="1200076" y="1335270"/>
                  <a:pt x="1200076" y="1265702"/>
                </a:cubicBezTo>
                <a:cubicBezTo>
                  <a:pt x="1200076" y="1196134"/>
                  <a:pt x="1143680" y="1139738"/>
                  <a:pt x="1074112" y="1139738"/>
                </a:cubicBezTo>
                <a:close/>
                <a:moveTo>
                  <a:pt x="2291623" y="865492"/>
                </a:moveTo>
                <a:cubicBezTo>
                  <a:pt x="2222055" y="865492"/>
                  <a:pt x="2165659" y="921888"/>
                  <a:pt x="2165659" y="991456"/>
                </a:cubicBezTo>
                <a:cubicBezTo>
                  <a:pt x="2165659" y="1061024"/>
                  <a:pt x="2222055" y="1117420"/>
                  <a:pt x="2291623" y="1117420"/>
                </a:cubicBezTo>
                <a:cubicBezTo>
                  <a:pt x="2361191" y="1117420"/>
                  <a:pt x="2417587" y="1061024"/>
                  <a:pt x="2417587" y="991456"/>
                </a:cubicBezTo>
                <a:cubicBezTo>
                  <a:pt x="2417587" y="921888"/>
                  <a:pt x="2361191" y="865492"/>
                  <a:pt x="2291623" y="865492"/>
                </a:cubicBezTo>
                <a:close/>
                <a:moveTo>
                  <a:pt x="684520" y="797072"/>
                </a:moveTo>
                <a:cubicBezTo>
                  <a:pt x="614952" y="797072"/>
                  <a:pt x="558556" y="853468"/>
                  <a:pt x="558556" y="923036"/>
                </a:cubicBezTo>
                <a:cubicBezTo>
                  <a:pt x="558556" y="992604"/>
                  <a:pt x="614952" y="1049000"/>
                  <a:pt x="684520" y="1049000"/>
                </a:cubicBezTo>
                <a:cubicBezTo>
                  <a:pt x="754088" y="1049000"/>
                  <a:pt x="810484" y="992604"/>
                  <a:pt x="810484" y="923036"/>
                </a:cubicBezTo>
                <a:cubicBezTo>
                  <a:pt x="810484" y="853468"/>
                  <a:pt x="754088" y="797072"/>
                  <a:pt x="684520" y="797072"/>
                </a:cubicBezTo>
                <a:close/>
                <a:moveTo>
                  <a:pt x="0" y="0"/>
                </a:moveTo>
                <a:lnTo>
                  <a:pt x="2800305" y="242888"/>
                </a:lnTo>
                <a:cubicBezTo>
                  <a:pt x="2800302" y="1741906"/>
                  <a:pt x="2900765" y="3065509"/>
                  <a:pt x="2900762" y="4564527"/>
                </a:cubicBezTo>
                <a:lnTo>
                  <a:pt x="203192" y="4188914"/>
                </a:lnTo>
                <a:cubicBezTo>
                  <a:pt x="203192" y="3153216"/>
                  <a:pt x="0" y="1035698"/>
                  <a:pt x="0" y="0"/>
                </a:cubicBezTo>
                <a:close/>
              </a:path>
            </a:pathLst>
          </a:custGeom>
          <a:solidFill>
            <a:srgbClr val="5E5642">
              <a:alpha val="89804"/>
            </a:srgbClr>
          </a:solidFill>
          <a:ln>
            <a:noFill/>
          </a:ln>
          <a:effectLst>
            <a:outerShdw blurRad="50800" dist="50800" dir="5400000" sx="101000" sy="101000" algn="ctr" rotWithShape="0">
              <a:prstClr val="black">
                <a:alpha val="41000"/>
              </a:prstClr>
            </a:outerShdw>
          </a:effectLst>
          <a:scene3d>
            <a:camera prst="isometricOffAxis2Left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" name="B LITTLE Freeform: Shape 26">
            <a:extLst>
              <a:ext uri="{FF2B5EF4-FFF2-40B4-BE49-F238E27FC236}">
                <a16:creationId xmlns:a16="http://schemas.microsoft.com/office/drawing/2014/main" id="{874F7751-1766-47C8-8DB7-FA50D2DE4B71}"/>
              </a:ext>
            </a:extLst>
          </p:cNvPr>
          <p:cNvSpPr>
            <a:spLocks noChangeAspect="1"/>
          </p:cNvSpPr>
          <p:nvPr/>
        </p:nvSpPr>
        <p:spPr>
          <a:xfrm>
            <a:off x="7317260" y="1538473"/>
            <a:ext cx="607508" cy="781081"/>
          </a:xfrm>
          <a:custGeom>
            <a:avLst/>
            <a:gdLst>
              <a:gd name="connsiteX0" fmla="*/ 587404 w 2416629"/>
              <a:gd name="connsiteY0" fmla="*/ 2837960 h 3107093"/>
              <a:gd name="connsiteX1" fmla="*/ 461440 w 2416629"/>
              <a:gd name="connsiteY1" fmla="*/ 2963924 h 3107093"/>
              <a:gd name="connsiteX2" fmla="*/ 587404 w 2416629"/>
              <a:gd name="connsiteY2" fmla="*/ 3089888 h 3107093"/>
              <a:gd name="connsiteX3" fmla="*/ 713368 w 2416629"/>
              <a:gd name="connsiteY3" fmla="*/ 2963924 h 3107093"/>
              <a:gd name="connsiteX4" fmla="*/ 587404 w 2416629"/>
              <a:gd name="connsiteY4" fmla="*/ 2837960 h 3107093"/>
              <a:gd name="connsiteX5" fmla="*/ 2057746 w 2416629"/>
              <a:gd name="connsiteY5" fmla="*/ 2531147 h 3107093"/>
              <a:gd name="connsiteX6" fmla="*/ 1931782 w 2416629"/>
              <a:gd name="connsiteY6" fmla="*/ 2657111 h 3107093"/>
              <a:gd name="connsiteX7" fmla="*/ 2057746 w 2416629"/>
              <a:gd name="connsiteY7" fmla="*/ 2783075 h 3107093"/>
              <a:gd name="connsiteX8" fmla="*/ 2183710 w 2416629"/>
              <a:gd name="connsiteY8" fmla="*/ 2657111 h 3107093"/>
              <a:gd name="connsiteX9" fmla="*/ 2057746 w 2416629"/>
              <a:gd name="connsiteY9" fmla="*/ 2531147 h 3107093"/>
              <a:gd name="connsiteX10" fmla="*/ 977989 w 2416629"/>
              <a:gd name="connsiteY10" fmla="*/ 2518450 h 3107093"/>
              <a:gd name="connsiteX11" fmla="*/ 852025 w 2416629"/>
              <a:gd name="connsiteY11" fmla="*/ 2644414 h 3107093"/>
              <a:gd name="connsiteX12" fmla="*/ 977989 w 2416629"/>
              <a:gd name="connsiteY12" fmla="*/ 2770378 h 3107093"/>
              <a:gd name="connsiteX13" fmla="*/ 1103953 w 2416629"/>
              <a:gd name="connsiteY13" fmla="*/ 2644414 h 3107093"/>
              <a:gd name="connsiteX14" fmla="*/ 977989 w 2416629"/>
              <a:gd name="connsiteY14" fmla="*/ 2518450 h 3107093"/>
              <a:gd name="connsiteX15" fmla="*/ 564372 w 2416629"/>
              <a:gd name="connsiteY15" fmla="*/ 2226225 h 3107093"/>
              <a:gd name="connsiteX16" fmla="*/ 438408 w 2416629"/>
              <a:gd name="connsiteY16" fmla="*/ 2352189 h 3107093"/>
              <a:gd name="connsiteX17" fmla="*/ 564372 w 2416629"/>
              <a:gd name="connsiteY17" fmla="*/ 2478153 h 3107093"/>
              <a:gd name="connsiteX18" fmla="*/ 690336 w 2416629"/>
              <a:gd name="connsiteY18" fmla="*/ 2352189 h 3107093"/>
              <a:gd name="connsiteX19" fmla="*/ 564372 w 2416629"/>
              <a:gd name="connsiteY19" fmla="*/ 2226225 h 3107093"/>
              <a:gd name="connsiteX20" fmla="*/ 1498541 w 2416629"/>
              <a:gd name="connsiteY20" fmla="*/ 1910528 h 3107093"/>
              <a:gd name="connsiteX21" fmla="*/ 1372577 w 2416629"/>
              <a:gd name="connsiteY21" fmla="*/ 2036492 h 3107093"/>
              <a:gd name="connsiteX22" fmla="*/ 1498541 w 2416629"/>
              <a:gd name="connsiteY22" fmla="*/ 2162456 h 3107093"/>
              <a:gd name="connsiteX23" fmla="*/ 1624505 w 2416629"/>
              <a:gd name="connsiteY23" fmla="*/ 2036492 h 3107093"/>
              <a:gd name="connsiteX24" fmla="*/ 1498541 w 2416629"/>
              <a:gd name="connsiteY24" fmla="*/ 1910528 h 3107093"/>
              <a:gd name="connsiteX25" fmla="*/ 913385 w 2416629"/>
              <a:gd name="connsiteY25" fmla="*/ 1624389 h 3107093"/>
              <a:gd name="connsiteX26" fmla="*/ 787421 w 2416629"/>
              <a:gd name="connsiteY26" fmla="*/ 1750353 h 3107093"/>
              <a:gd name="connsiteX27" fmla="*/ 913385 w 2416629"/>
              <a:gd name="connsiteY27" fmla="*/ 1876317 h 3107093"/>
              <a:gd name="connsiteX28" fmla="*/ 1039349 w 2416629"/>
              <a:gd name="connsiteY28" fmla="*/ 1750353 h 3107093"/>
              <a:gd name="connsiteX29" fmla="*/ 913385 w 2416629"/>
              <a:gd name="connsiteY29" fmla="*/ 1624389 h 3107093"/>
              <a:gd name="connsiteX30" fmla="*/ 1460651 w 2416629"/>
              <a:gd name="connsiteY30" fmla="*/ 1320281 h 3107093"/>
              <a:gd name="connsiteX31" fmla="*/ 1334687 w 2416629"/>
              <a:gd name="connsiteY31" fmla="*/ 1446245 h 3107093"/>
              <a:gd name="connsiteX32" fmla="*/ 1460651 w 2416629"/>
              <a:gd name="connsiteY32" fmla="*/ 1572209 h 3107093"/>
              <a:gd name="connsiteX33" fmla="*/ 1586615 w 2416629"/>
              <a:gd name="connsiteY33" fmla="*/ 1446245 h 3107093"/>
              <a:gd name="connsiteX34" fmla="*/ 1460651 w 2416629"/>
              <a:gd name="connsiteY34" fmla="*/ 1320281 h 3107093"/>
              <a:gd name="connsiteX35" fmla="*/ 587404 w 2416629"/>
              <a:gd name="connsiteY35" fmla="*/ 1306813 h 3107093"/>
              <a:gd name="connsiteX36" fmla="*/ 461440 w 2416629"/>
              <a:gd name="connsiteY36" fmla="*/ 1432777 h 3107093"/>
              <a:gd name="connsiteX37" fmla="*/ 587404 w 2416629"/>
              <a:gd name="connsiteY37" fmla="*/ 1558741 h 3107093"/>
              <a:gd name="connsiteX38" fmla="*/ 713368 w 2416629"/>
              <a:gd name="connsiteY38" fmla="*/ 1432777 h 3107093"/>
              <a:gd name="connsiteX39" fmla="*/ 587404 w 2416629"/>
              <a:gd name="connsiteY39" fmla="*/ 1306813 h 3107093"/>
              <a:gd name="connsiteX40" fmla="*/ 1174553 w 2416629"/>
              <a:gd name="connsiteY40" fmla="*/ 698617 h 3107093"/>
              <a:gd name="connsiteX41" fmla="*/ 1048589 w 2416629"/>
              <a:gd name="connsiteY41" fmla="*/ 824581 h 3107093"/>
              <a:gd name="connsiteX42" fmla="*/ 1174553 w 2416629"/>
              <a:gd name="connsiteY42" fmla="*/ 950546 h 3107093"/>
              <a:gd name="connsiteX43" fmla="*/ 1300517 w 2416629"/>
              <a:gd name="connsiteY43" fmla="*/ 824581 h 3107093"/>
              <a:gd name="connsiteX44" fmla="*/ 1174553 w 2416629"/>
              <a:gd name="connsiteY44" fmla="*/ 698617 h 3107093"/>
              <a:gd name="connsiteX45" fmla="*/ 1871838 w 2416629"/>
              <a:gd name="connsiteY45" fmla="*/ 688754 h 3107093"/>
              <a:gd name="connsiteX46" fmla="*/ 1745874 w 2416629"/>
              <a:gd name="connsiteY46" fmla="*/ 814718 h 3107093"/>
              <a:gd name="connsiteX47" fmla="*/ 1871838 w 2416629"/>
              <a:gd name="connsiteY47" fmla="*/ 940683 h 3107093"/>
              <a:gd name="connsiteX48" fmla="*/ 1997802 w 2416629"/>
              <a:gd name="connsiteY48" fmla="*/ 814718 h 3107093"/>
              <a:gd name="connsiteX49" fmla="*/ 1871838 w 2416629"/>
              <a:gd name="connsiteY49" fmla="*/ 688754 h 3107093"/>
              <a:gd name="connsiteX50" fmla="*/ 539173 w 2416629"/>
              <a:gd name="connsiteY50" fmla="*/ 361626 h 3107093"/>
              <a:gd name="connsiteX51" fmla="*/ 413209 w 2416629"/>
              <a:gd name="connsiteY51" fmla="*/ 487590 h 3107093"/>
              <a:gd name="connsiteX52" fmla="*/ 539173 w 2416629"/>
              <a:gd name="connsiteY52" fmla="*/ 613553 h 3107093"/>
              <a:gd name="connsiteX53" fmla="*/ 665137 w 2416629"/>
              <a:gd name="connsiteY53" fmla="*/ 487590 h 3107093"/>
              <a:gd name="connsiteX54" fmla="*/ 539173 w 2416629"/>
              <a:gd name="connsiteY54" fmla="*/ 361626 h 3107093"/>
              <a:gd name="connsiteX55" fmla="*/ 1741137 w 2416629"/>
              <a:gd name="connsiteY55" fmla="*/ 107673 h 3107093"/>
              <a:gd name="connsiteX56" fmla="*/ 1615173 w 2416629"/>
              <a:gd name="connsiteY56" fmla="*/ 233637 h 3107093"/>
              <a:gd name="connsiteX57" fmla="*/ 1741137 w 2416629"/>
              <a:gd name="connsiteY57" fmla="*/ 359601 h 3107093"/>
              <a:gd name="connsiteX58" fmla="*/ 1867101 w 2416629"/>
              <a:gd name="connsiteY58" fmla="*/ 233637 h 3107093"/>
              <a:gd name="connsiteX59" fmla="*/ 1741137 w 2416629"/>
              <a:gd name="connsiteY59" fmla="*/ 107673 h 3107093"/>
              <a:gd name="connsiteX60" fmla="*/ 0 w 2416629"/>
              <a:gd name="connsiteY60" fmla="*/ 0 h 3107093"/>
              <a:gd name="connsiteX61" fmla="*/ 2416629 w 2416629"/>
              <a:gd name="connsiteY61" fmla="*/ 0 h 3107093"/>
              <a:gd name="connsiteX62" fmla="*/ 2416629 w 2416629"/>
              <a:gd name="connsiteY62" fmla="*/ 3107093 h 3107093"/>
              <a:gd name="connsiteX63" fmla="*/ 0 w 2416629"/>
              <a:gd name="connsiteY63" fmla="*/ 3107093 h 3107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416629" h="3107093">
                <a:moveTo>
                  <a:pt x="587404" y="2837960"/>
                </a:moveTo>
                <a:cubicBezTo>
                  <a:pt x="517836" y="2837960"/>
                  <a:pt x="461440" y="2894356"/>
                  <a:pt x="461440" y="2963924"/>
                </a:cubicBezTo>
                <a:cubicBezTo>
                  <a:pt x="461440" y="3033492"/>
                  <a:pt x="517836" y="3089888"/>
                  <a:pt x="587404" y="3089888"/>
                </a:cubicBezTo>
                <a:cubicBezTo>
                  <a:pt x="656972" y="3089888"/>
                  <a:pt x="713368" y="3033492"/>
                  <a:pt x="713368" y="2963924"/>
                </a:cubicBezTo>
                <a:cubicBezTo>
                  <a:pt x="713368" y="2894356"/>
                  <a:pt x="656972" y="2837960"/>
                  <a:pt x="587404" y="2837960"/>
                </a:cubicBezTo>
                <a:close/>
                <a:moveTo>
                  <a:pt x="2057746" y="2531147"/>
                </a:moveTo>
                <a:cubicBezTo>
                  <a:pt x="1988178" y="2531147"/>
                  <a:pt x="1931782" y="2587543"/>
                  <a:pt x="1931782" y="2657111"/>
                </a:cubicBezTo>
                <a:cubicBezTo>
                  <a:pt x="1931782" y="2726679"/>
                  <a:pt x="1988178" y="2783075"/>
                  <a:pt x="2057746" y="2783075"/>
                </a:cubicBezTo>
                <a:cubicBezTo>
                  <a:pt x="2127314" y="2783075"/>
                  <a:pt x="2183710" y="2726679"/>
                  <a:pt x="2183710" y="2657111"/>
                </a:cubicBezTo>
                <a:cubicBezTo>
                  <a:pt x="2183710" y="2587543"/>
                  <a:pt x="2127314" y="2531147"/>
                  <a:pt x="2057746" y="2531147"/>
                </a:cubicBezTo>
                <a:close/>
                <a:moveTo>
                  <a:pt x="977989" y="2518450"/>
                </a:moveTo>
                <a:cubicBezTo>
                  <a:pt x="908421" y="2518450"/>
                  <a:pt x="852025" y="2574846"/>
                  <a:pt x="852025" y="2644414"/>
                </a:cubicBezTo>
                <a:cubicBezTo>
                  <a:pt x="852025" y="2713982"/>
                  <a:pt x="908421" y="2770378"/>
                  <a:pt x="977989" y="2770378"/>
                </a:cubicBezTo>
                <a:cubicBezTo>
                  <a:pt x="1047557" y="2770378"/>
                  <a:pt x="1103953" y="2713982"/>
                  <a:pt x="1103953" y="2644414"/>
                </a:cubicBezTo>
                <a:cubicBezTo>
                  <a:pt x="1103953" y="2574846"/>
                  <a:pt x="1047557" y="2518450"/>
                  <a:pt x="977989" y="2518450"/>
                </a:cubicBezTo>
                <a:close/>
                <a:moveTo>
                  <a:pt x="564372" y="2226225"/>
                </a:moveTo>
                <a:cubicBezTo>
                  <a:pt x="494804" y="2226225"/>
                  <a:pt x="438408" y="2282621"/>
                  <a:pt x="438408" y="2352189"/>
                </a:cubicBezTo>
                <a:cubicBezTo>
                  <a:pt x="438408" y="2421757"/>
                  <a:pt x="494804" y="2478153"/>
                  <a:pt x="564372" y="2478153"/>
                </a:cubicBezTo>
                <a:cubicBezTo>
                  <a:pt x="633940" y="2478153"/>
                  <a:pt x="690336" y="2421757"/>
                  <a:pt x="690336" y="2352189"/>
                </a:cubicBezTo>
                <a:cubicBezTo>
                  <a:pt x="690336" y="2282621"/>
                  <a:pt x="633940" y="2226225"/>
                  <a:pt x="564372" y="2226225"/>
                </a:cubicBezTo>
                <a:close/>
                <a:moveTo>
                  <a:pt x="1498541" y="1910528"/>
                </a:moveTo>
                <a:cubicBezTo>
                  <a:pt x="1428973" y="1910528"/>
                  <a:pt x="1372577" y="1966924"/>
                  <a:pt x="1372577" y="2036492"/>
                </a:cubicBezTo>
                <a:cubicBezTo>
                  <a:pt x="1372577" y="2106060"/>
                  <a:pt x="1428973" y="2162456"/>
                  <a:pt x="1498541" y="2162456"/>
                </a:cubicBezTo>
                <a:cubicBezTo>
                  <a:pt x="1568109" y="2162456"/>
                  <a:pt x="1624505" y="2106060"/>
                  <a:pt x="1624505" y="2036492"/>
                </a:cubicBezTo>
                <a:cubicBezTo>
                  <a:pt x="1624505" y="1966924"/>
                  <a:pt x="1568109" y="1910528"/>
                  <a:pt x="1498541" y="1910528"/>
                </a:cubicBezTo>
                <a:close/>
                <a:moveTo>
                  <a:pt x="913385" y="1624389"/>
                </a:moveTo>
                <a:cubicBezTo>
                  <a:pt x="843817" y="1624389"/>
                  <a:pt x="787421" y="1680785"/>
                  <a:pt x="787421" y="1750353"/>
                </a:cubicBezTo>
                <a:cubicBezTo>
                  <a:pt x="787421" y="1819921"/>
                  <a:pt x="843817" y="1876317"/>
                  <a:pt x="913385" y="1876317"/>
                </a:cubicBezTo>
                <a:cubicBezTo>
                  <a:pt x="982953" y="1876317"/>
                  <a:pt x="1039349" y="1819921"/>
                  <a:pt x="1039349" y="1750353"/>
                </a:cubicBezTo>
                <a:cubicBezTo>
                  <a:pt x="1039349" y="1680785"/>
                  <a:pt x="982953" y="1624389"/>
                  <a:pt x="913385" y="1624389"/>
                </a:cubicBezTo>
                <a:close/>
                <a:moveTo>
                  <a:pt x="1460651" y="1320281"/>
                </a:moveTo>
                <a:cubicBezTo>
                  <a:pt x="1391083" y="1320281"/>
                  <a:pt x="1334687" y="1376677"/>
                  <a:pt x="1334687" y="1446245"/>
                </a:cubicBezTo>
                <a:cubicBezTo>
                  <a:pt x="1334687" y="1515814"/>
                  <a:pt x="1391083" y="1572209"/>
                  <a:pt x="1460651" y="1572209"/>
                </a:cubicBezTo>
                <a:cubicBezTo>
                  <a:pt x="1530219" y="1572209"/>
                  <a:pt x="1586615" y="1515814"/>
                  <a:pt x="1586615" y="1446245"/>
                </a:cubicBezTo>
                <a:cubicBezTo>
                  <a:pt x="1586615" y="1376677"/>
                  <a:pt x="1530219" y="1320281"/>
                  <a:pt x="1460651" y="1320281"/>
                </a:cubicBezTo>
                <a:close/>
                <a:moveTo>
                  <a:pt x="587404" y="1306813"/>
                </a:moveTo>
                <a:cubicBezTo>
                  <a:pt x="517836" y="1306813"/>
                  <a:pt x="461440" y="1363209"/>
                  <a:pt x="461440" y="1432777"/>
                </a:cubicBezTo>
                <a:cubicBezTo>
                  <a:pt x="461440" y="1502345"/>
                  <a:pt x="517836" y="1558741"/>
                  <a:pt x="587404" y="1558741"/>
                </a:cubicBezTo>
                <a:cubicBezTo>
                  <a:pt x="656972" y="1558741"/>
                  <a:pt x="713368" y="1502345"/>
                  <a:pt x="713368" y="1432777"/>
                </a:cubicBezTo>
                <a:cubicBezTo>
                  <a:pt x="713368" y="1363209"/>
                  <a:pt x="656972" y="1306813"/>
                  <a:pt x="587404" y="1306813"/>
                </a:cubicBezTo>
                <a:close/>
                <a:moveTo>
                  <a:pt x="1174553" y="698617"/>
                </a:moveTo>
                <a:cubicBezTo>
                  <a:pt x="1104985" y="698617"/>
                  <a:pt x="1048589" y="755013"/>
                  <a:pt x="1048589" y="824581"/>
                </a:cubicBezTo>
                <a:cubicBezTo>
                  <a:pt x="1048589" y="894150"/>
                  <a:pt x="1104985" y="950546"/>
                  <a:pt x="1174553" y="950546"/>
                </a:cubicBezTo>
                <a:cubicBezTo>
                  <a:pt x="1244121" y="950546"/>
                  <a:pt x="1300517" y="894150"/>
                  <a:pt x="1300517" y="824581"/>
                </a:cubicBezTo>
                <a:cubicBezTo>
                  <a:pt x="1300517" y="755013"/>
                  <a:pt x="1244121" y="698617"/>
                  <a:pt x="1174553" y="698617"/>
                </a:cubicBezTo>
                <a:close/>
                <a:moveTo>
                  <a:pt x="1871838" y="688754"/>
                </a:moveTo>
                <a:cubicBezTo>
                  <a:pt x="1802270" y="688754"/>
                  <a:pt x="1745874" y="745150"/>
                  <a:pt x="1745874" y="814718"/>
                </a:cubicBezTo>
                <a:cubicBezTo>
                  <a:pt x="1745874" y="884286"/>
                  <a:pt x="1802270" y="940683"/>
                  <a:pt x="1871838" y="940683"/>
                </a:cubicBezTo>
                <a:cubicBezTo>
                  <a:pt x="1941406" y="940683"/>
                  <a:pt x="1997802" y="884286"/>
                  <a:pt x="1997802" y="814718"/>
                </a:cubicBezTo>
                <a:cubicBezTo>
                  <a:pt x="1997802" y="745150"/>
                  <a:pt x="1941406" y="688754"/>
                  <a:pt x="1871838" y="688754"/>
                </a:cubicBezTo>
                <a:close/>
                <a:moveTo>
                  <a:pt x="539173" y="361626"/>
                </a:moveTo>
                <a:cubicBezTo>
                  <a:pt x="469605" y="361626"/>
                  <a:pt x="413209" y="418022"/>
                  <a:pt x="413209" y="487590"/>
                </a:cubicBezTo>
                <a:cubicBezTo>
                  <a:pt x="413209" y="557158"/>
                  <a:pt x="469605" y="613553"/>
                  <a:pt x="539173" y="613553"/>
                </a:cubicBezTo>
                <a:cubicBezTo>
                  <a:pt x="608741" y="613553"/>
                  <a:pt x="665137" y="557158"/>
                  <a:pt x="665137" y="487590"/>
                </a:cubicBezTo>
                <a:cubicBezTo>
                  <a:pt x="665137" y="418022"/>
                  <a:pt x="608741" y="361626"/>
                  <a:pt x="539173" y="361626"/>
                </a:cubicBezTo>
                <a:close/>
                <a:moveTo>
                  <a:pt x="1741137" y="107673"/>
                </a:moveTo>
                <a:cubicBezTo>
                  <a:pt x="1671569" y="107673"/>
                  <a:pt x="1615173" y="164069"/>
                  <a:pt x="1615173" y="233637"/>
                </a:cubicBezTo>
                <a:cubicBezTo>
                  <a:pt x="1615173" y="303205"/>
                  <a:pt x="1671569" y="359601"/>
                  <a:pt x="1741137" y="359601"/>
                </a:cubicBezTo>
                <a:cubicBezTo>
                  <a:pt x="1810705" y="359601"/>
                  <a:pt x="1867101" y="303205"/>
                  <a:pt x="1867101" y="233637"/>
                </a:cubicBezTo>
                <a:cubicBezTo>
                  <a:pt x="1867101" y="164069"/>
                  <a:pt x="1810705" y="107673"/>
                  <a:pt x="1741137" y="107673"/>
                </a:cubicBezTo>
                <a:close/>
                <a:moveTo>
                  <a:pt x="0" y="0"/>
                </a:moveTo>
                <a:lnTo>
                  <a:pt x="2416629" y="0"/>
                </a:lnTo>
                <a:lnTo>
                  <a:pt x="2416629" y="3107093"/>
                </a:lnTo>
                <a:lnTo>
                  <a:pt x="0" y="3107093"/>
                </a:lnTo>
                <a:close/>
              </a:path>
            </a:pathLst>
          </a:custGeom>
          <a:solidFill>
            <a:srgbClr val="5E5642">
              <a:alpha val="89804"/>
            </a:srgbClr>
          </a:solidFill>
          <a:ln>
            <a:noFill/>
          </a:ln>
          <a:effectLst>
            <a:outerShdw blurRad="50800" dist="50800" dir="5400000" sx="101000" sy="101000" algn="ctr" rotWithShape="0">
              <a:prstClr val="black">
                <a:alpha val="4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" name="A LITTLE Freeform: Shape 27">
            <a:extLst>
              <a:ext uri="{FF2B5EF4-FFF2-40B4-BE49-F238E27FC236}">
                <a16:creationId xmlns:a16="http://schemas.microsoft.com/office/drawing/2014/main" id="{B4ED7F97-DF9A-4E0B-A1B5-C00BB2012BAE}"/>
              </a:ext>
            </a:extLst>
          </p:cNvPr>
          <p:cNvSpPr>
            <a:spLocks noChangeAspect="1"/>
          </p:cNvSpPr>
          <p:nvPr/>
        </p:nvSpPr>
        <p:spPr>
          <a:xfrm>
            <a:off x="6096000" y="1221698"/>
            <a:ext cx="607508" cy="781080"/>
          </a:xfrm>
          <a:custGeom>
            <a:avLst/>
            <a:gdLst>
              <a:gd name="connsiteX0" fmla="*/ 883562 w 2416629"/>
              <a:gd name="connsiteY0" fmla="*/ 2819682 h 3107093"/>
              <a:gd name="connsiteX1" fmla="*/ 757598 w 2416629"/>
              <a:gd name="connsiteY1" fmla="*/ 2945646 h 3107093"/>
              <a:gd name="connsiteX2" fmla="*/ 883562 w 2416629"/>
              <a:gd name="connsiteY2" fmla="*/ 3071610 h 3107093"/>
              <a:gd name="connsiteX3" fmla="*/ 1009526 w 2416629"/>
              <a:gd name="connsiteY3" fmla="*/ 2945646 h 3107093"/>
              <a:gd name="connsiteX4" fmla="*/ 883562 w 2416629"/>
              <a:gd name="connsiteY4" fmla="*/ 2819682 h 3107093"/>
              <a:gd name="connsiteX5" fmla="*/ 1396933 w 2416629"/>
              <a:gd name="connsiteY5" fmla="*/ 2232328 h 3107093"/>
              <a:gd name="connsiteX6" fmla="*/ 1270969 w 2416629"/>
              <a:gd name="connsiteY6" fmla="*/ 2358292 h 3107093"/>
              <a:gd name="connsiteX7" fmla="*/ 1396933 w 2416629"/>
              <a:gd name="connsiteY7" fmla="*/ 2484256 h 3107093"/>
              <a:gd name="connsiteX8" fmla="*/ 1522897 w 2416629"/>
              <a:gd name="connsiteY8" fmla="*/ 2358292 h 3107093"/>
              <a:gd name="connsiteX9" fmla="*/ 1396933 w 2416629"/>
              <a:gd name="connsiteY9" fmla="*/ 2232328 h 3107093"/>
              <a:gd name="connsiteX10" fmla="*/ 2169189 w 2416629"/>
              <a:gd name="connsiteY10" fmla="*/ 2210559 h 3107093"/>
              <a:gd name="connsiteX11" fmla="*/ 2043225 w 2416629"/>
              <a:gd name="connsiteY11" fmla="*/ 2336523 h 3107093"/>
              <a:gd name="connsiteX12" fmla="*/ 2169189 w 2416629"/>
              <a:gd name="connsiteY12" fmla="*/ 2462487 h 3107093"/>
              <a:gd name="connsiteX13" fmla="*/ 2295153 w 2416629"/>
              <a:gd name="connsiteY13" fmla="*/ 2336523 h 3107093"/>
              <a:gd name="connsiteX14" fmla="*/ 2169189 w 2416629"/>
              <a:gd name="connsiteY14" fmla="*/ 2210559 h 3107093"/>
              <a:gd name="connsiteX15" fmla="*/ 831363 w 2416629"/>
              <a:gd name="connsiteY15" fmla="*/ 1913795 h 3107093"/>
              <a:gd name="connsiteX16" fmla="*/ 705399 w 2416629"/>
              <a:gd name="connsiteY16" fmla="*/ 2039759 h 3107093"/>
              <a:gd name="connsiteX17" fmla="*/ 831363 w 2416629"/>
              <a:gd name="connsiteY17" fmla="*/ 2165723 h 3107093"/>
              <a:gd name="connsiteX18" fmla="*/ 957327 w 2416629"/>
              <a:gd name="connsiteY18" fmla="*/ 2039759 h 3107093"/>
              <a:gd name="connsiteX19" fmla="*/ 831363 w 2416629"/>
              <a:gd name="connsiteY19" fmla="*/ 1913795 h 3107093"/>
              <a:gd name="connsiteX20" fmla="*/ 1310132 w 2416629"/>
              <a:gd name="connsiteY20" fmla="*/ 1609491 h 3107093"/>
              <a:gd name="connsiteX21" fmla="*/ 1184168 w 2416629"/>
              <a:gd name="connsiteY21" fmla="*/ 1735455 h 3107093"/>
              <a:gd name="connsiteX22" fmla="*/ 1310132 w 2416629"/>
              <a:gd name="connsiteY22" fmla="*/ 1861419 h 3107093"/>
              <a:gd name="connsiteX23" fmla="*/ 1436096 w 2416629"/>
              <a:gd name="connsiteY23" fmla="*/ 1735455 h 3107093"/>
              <a:gd name="connsiteX24" fmla="*/ 1310132 w 2416629"/>
              <a:gd name="connsiteY24" fmla="*/ 1609491 h 3107093"/>
              <a:gd name="connsiteX25" fmla="*/ 499612 w 2416629"/>
              <a:gd name="connsiteY25" fmla="*/ 1586106 h 3107093"/>
              <a:gd name="connsiteX26" fmla="*/ 373648 w 2416629"/>
              <a:gd name="connsiteY26" fmla="*/ 1712070 h 3107093"/>
              <a:gd name="connsiteX27" fmla="*/ 499612 w 2416629"/>
              <a:gd name="connsiteY27" fmla="*/ 1838034 h 3107093"/>
              <a:gd name="connsiteX28" fmla="*/ 625576 w 2416629"/>
              <a:gd name="connsiteY28" fmla="*/ 1712070 h 3107093"/>
              <a:gd name="connsiteX29" fmla="*/ 499612 w 2416629"/>
              <a:gd name="connsiteY29" fmla="*/ 1586106 h 3107093"/>
              <a:gd name="connsiteX30" fmla="*/ 1931183 w 2416629"/>
              <a:gd name="connsiteY30" fmla="*/ 1314026 h 3107093"/>
              <a:gd name="connsiteX31" fmla="*/ 1805219 w 2416629"/>
              <a:gd name="connsiteY31" fmla="*/ 1439990 h 3107093"/>
              <a:gd name="connsiteX32" fmla="*/ 1931183 w 2416629"/>
              <a:gd name="connsiteY32" fmla="*/ 1565954 h 3107093"/>
              <a:gd name="connsiteX33" fmla="*/ 2057147 w 2416629"/>
              <a:gd name="connsiteY33" fmla="*/ 1439990 h 3107093"/>
              <a:gd name="connsiteX34" fmla="*/ 1931183 w 2416629"/>
              <a:gd name="connsiteY34" fmla="*/ 1314026 h 3107093"/>
              <a:gd name="connsiteX35" fmla="*/ 629395 w 2416629"/>
              <a:gd name="connsiteY35" fmla="*/ 972426 h 3107093"/>
              <a:gd name="connsiteX36" fmla="*/ 503431 w 2416629"/>
              <a:gd name="connsiteY36" fmla="*/ 1098390 h 3107093"/>
              <a:gd name="connsiteX37" fmla="*/ 629395 w 2416629"/>
              <a:gd name="connsiteY37" fmla="*/ 1224354 h 3107093"/>
              <a:gd name="connsiteX38" fmla="*/ 755359 w 2416629"/>
              <a:gd name="connsiteY38" fmla="*/ 1098390 h 3107093"/>
              <a:gd name="connsiteX39" fmla="*/ 629395 w 2416629"/>
              <a:gd name="connsiteY39" fmla="*/ 972426 h 3107093"/>
              <a:gd name="connsiteX40" fmla="*/ 1120701 w 2416629"/>
              <a:gd name="connsiteY40" fmla="*/ 686293 h 3107093"/>
              <a:gd name="connsiteX41" fmla="*/ 994737 w 2416629"/>
              <a:gd name="connsiteY41" fmla="*/ 812257 h 3107093"/>
              <a:gd name="connsiteX42" fmla="*/ 1120701 w 2416629"/>
              <a:gd name="connsiteY42" fmla="*/ 938221 h 3107093"/>
              <a:gd name="connsiteX43" fmla="*/ 1246665 w 2416629"/>
              <a:gd name="connsiteY43" fmla="*/ 812257 h 3107093"/>
              <a:gd name="connsiteX44" fmla="*/ 1120701 w 2416629"/>
              <a:gd name="connsiteY44" fmla="*/ 686293 h 3107093"/>
              <a:gd name="connsiteX45" fmla="*/ 499612 w 2416629"/>
              <a:gd name="connsiteY45" fmla="*/ 384587 h 3107093"/>
              <a:gd name="connsiteX46" fmla="*/ 373648 w 2416629"/>
              <a:gd name="connsiteY46" fmla="*/ 510551 h 3107093"/>
              <a:gd name="connsiteX47" fmla="*/ 499612 w 2416629"/>
              <a:gd name="connsiteY47" fmla="*/ 636515 h 3107093"/>
              <a:gd name="connsiteX48" fmla="*/ 625576 w 2416629"/>
              <a:gd name="connsiteY48" fmla="*/ 510551 h 3107093"/>
              <a:gd name="connsiteX49" fmla="*/ 499612 w 2416629"/>
              <a:gd name="connsiteY49" fmla="*/ 384587 h 3107093"/>
              <a:gd name="connsiteX50" fmla="*/ 887663 w 2416629"/>
              <a:gd name="connsiteY50" fmla="*/ 82358 h 3107093"/>
              <a:gd name="connsiteX51" fmla="*/ 761699 w 2416629"/>
              <a:gd name="connsiteY51" fmla="*/ 208322 h 3107093"/>
              <a:gd name="connsiteX52" fmla="*/ 887663 w 2416629"/>
              <a:gd name="connsiteY52" fmla="*/ 334286 h 3107093"/>
              <a:gd name="connsiteX53" fmla="*/ 1013627 w 2416629"/>
              <a:gd name="connsiteY53" fmla="*/ 208322 h 3107093"/>
              <a:gd name="connsiteX54" fmla="*/ 887663 w 2416629"/>
              <a:gd name="connsiteY54" fmla="*/ 82358 h 3107093"/>
              <a:gd name="connsiteX55" fmla="*/ 1696153 w 2416629"/>
              <a:gd name="connsiteY55" fmla="*/ 78242 h 3107093"/>
              <a:gd name="connsiteX56" fmla="*/ 1570189 w 2416629"/>
              <a:gd name="connsiteY56" fmla="*/ 204206 h 3107093"/>
              <a:gd name="connsiteX57" fmla="*/ 1696153 w 2416629"/>
              <a:gd name="connsiteY57" fmla="*/ 330170 h 3107093"/>
              <a:gd name="connsiteX58" fmla="*/ 1822117 w 2416629"/>
              <a:gd name="connsiteY58" fmla="*/ 204206 h 3107093"/>
              <a:gd name="connsiteX59" fmla="*/ 1696153 w 2416629"/>
              <a:gd name="connsiteY59" fmla="*/ 78242 h 3107093"/>
              <a:gd name="connsiteX60" fmla="*/ 0 w 2416629"/>
              <a:gd name="connsiteY60" fmla="*/ 0 h 3107093"/>
              <a:gd name="connsiteX61" fmla="*/ 2416629 w 2416629"/>
              <a:gd name="connsiteY61" fmla="*/ 0 h 3107093"/>
              <a:gd name="connsiteX62" fmla="*/ 2416629 w 2416629"/>
              <a:gd name="connsiteY62" fmla="*/ 3107093 h 3107093"/>
              <a:gd name="connsiteX63" fmla="*/ 0 w 2416629"/>
              <a:gd name="connsiteY63" fmla="*/ 3107093 h 3107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416629" h="3107093">
                <a:moveTo>
                  <a:pt x="883562" y="2819682"/>
                </a:moveTo>
                <a:cubicBezTo>
                  <a:pt x="813994" y="2819682"/>
                  <a:pt x="757598" y="2876078"/>
                  <a:pt x="757598" y="2945646"/>
                </a:cubicBezTo>
                <a:cubicBezTo>
                  <a:pt x="757598" y="3015214"/>
                  <a:pt x="813994" y="3071610"/>
                  <a:pt x="883562" y="3071610"/>
                </a:cubicBezTo>
                <a:cubicBezTo>
                  <a:pt x="953130" y="3071610"/>
                  <a:pt x="1009526" y="3015214"/>
                  <a:pt x="1009526" y="2945646"/>
                </a:cubicBezTo>
                <a:cubicBezTo>
                  <a:pt x="1009526" y="2876078"/>
                  <a:pt x="953130" y="2819682"/>
                  <a:pt x="883562" y="2819682"/>
                </a:cubicBezTo>
                <a:close/>
                <a:moveTo>
                  <a:pt x="1396933" y="2232328"/>
                </a:moveTo>
                <a:cubicBezTo>
                  <a:pt x="1327365" y="2232328"/>
                  <a:pt x="1270969" y="2288724"/>
                  <a:pt x="1270969" y="2358292"/>
                </a:cubicBezTo>
                <a:cubicBezTo>
                  <a:pt x="1270969" y="2427860"/>
                  <a:pt x="1327365" y="2484256"/>
                  <a:pt x="1396933" y="2484256"/>
                </a:cubicBezTo>
                <a:cubicBezTo>
                  <a:pt x="1466501" y="2484256"/>
                  <a:pt x="1522897" y="2427860"/>
                  <a:pt x="1522897" y="2358292"/>
                </a:cubicBezTo>
                <a:cubicBezTo>
                  <a:pt x="1522897" y="2288724"/>
                  <a:pt x="1466501" y="2232328"/>
                  <a:pt x="1396933" y="2232328"/>
                </a:cubicBezTo>
                <a:close/>
                <a:moveTo>
                  <a:pt x="2169189" y="2210559"/>
                </a:moveTo>
                <a:cubicBezTo>
                  <a:pt x="2099621" y="2210559"/>
                  <a:pt x="2043225" y="2266955"/>
                  <a:pt x="2043225" y="2336523"/>
                </a:cubicBezTo>
                <a:cubicBezTo>
                  <a:pt x="2043225" y="2406091"/>
                  <a:pt x="2099621" y="2462487"/>
                  <a:pt x="2169189" y="2462487"/>
                </a:cubicBezTo>
                <a:cubicBezTo>
                  <a:pt x="2238757" y="2462487"/>
                  <a:pt x="2295153" y="2406091"/>
                  <a:pt x="2295153" y="2336523"/>
                </a:cubicBezTo>
                <a:cubicBezTo>
                  <a:pt x="2295153" y="2266955"/>
                  <a:pt x="2238757" y="2210559"/>
                  <a:pt x="2169189" y="2210559"/>
                </a:cubicBezTo>
                <a:close/>
                <a:moveTo>
                  <a:pt x="831363" y="1913795"/>
                </a:moveTo>
                <a:cubicBezTo>
                  <a:pt x="761795" y="1913795"/>
                  <a:pt x="705399" y="1970191"/>
                  <a:pt x="705399" y="2039759"/>
                </a:cubicBezTo>
                <a:cubicBezTo>
                  <a:pt x="705399" y="2109327"/>
                  <a:pt x="761795" y="2165723"/>
                  <a:pt x="831363" y="2165723"/>
                </a:cubicBezTo>
                <a:cubicBezTo>
                  <a:pt x="900931" y="2165723"/>
                  <a:pt x="957327" y="2109327"/>
                  <a:pt x="957327" y="2039759"/>
                </a:cubicBezTo>
                <a:cubicBezTo>
                  <a:pt x="957327" y="1970191"/>
                  <a:pt x="900931" y="1913795"/>
                  <a:pt x="831363" y="1913795"/>
                </a:cubicBezTo>
                <a:close/>
                <a:moveTo>
                  <a:pt x="1310132" y="1609491"/>
                </a:moveTo>
                <a:cubicBezTo>
                  <a:pt x="1240564" y="1609491"/>
                  <a:pt x="1184168" y="1665887"/>
                  <a:pt x="1184168" y="1735455"/>
                </a:cubicBezTo>
                <a:cubicBezTo>
                  <a:pt x="1184168" y="1805023"/>
                  <a:pt x="1240564" y="1861419"/>
                  <a:pt x="1310132" y="1861419"/>
                </a:cubicBezTo>
                <a:cubicBezTo>
                  <a:pt x="1379700" y="1861419"/>
                  <a:pt x="1436096" y="1805023"/>
                  <a:pt x="1436096" y="1735455"/>
                </a:cubicBezTo>
                <a:cubicBezTo>
                  <a:pt x="1436096" y="1665887"/>
                  <a:pt x="1379700" y="1609491"/>
                  <a:pt x="1310132" y="1609491"/>
                </a:cubicBezTo>
                <a:close/>
                <a:moveTo>
                  <a:pt x="499612" y="1586106"/>
                </a:moveTo>
                <a:cubicBezTo>
                  <a:pt x="430044" y="1586106"/>
                  <a:pt x="373648" y="1642502"/>
                  <a:pt x="373648" y="1712070"/>
                </a:cubicBezTo>
                <a:cubicBezTo>
                  <a:pt x="373648" y="1781638"/>
                  <a:pt x="430044" y="1838034"/>
                  <a:pt x="499612" y="1838034"/>
                </a:cubicBezTo>
                <a:cubicBezTo>
                  <a:pt x="569180" y="1838034"/>
                  <a:pt x="625576" y="1781638"/>
                  <a:pt x="625576" y="1712070"/>
                </a:cubicBezTo>
                <a:cubicBezTo>
                  <a:pt x="625576" y="1642502"/>
                  <a:pt x="569180" y="1586106"/>
                  <a:pt x="499612" y="1586106"/>
                </a:cubicBezTo>
                <a:close/>
                <a:moveTo>
                  <a:pt x="1931183" y="1314026"/>
                </a:moveTo>
                <a:cubicBezTo>
                  <a:pt x="1861615" y="1314026"/>
                  <a:pt x="1805219" y="1370422"/>
                  <a:pt x="1805219" y="1439990"/>
                </a:cubicBezTo>
                <a:cubicBezTo>
                  <a:pt x="1805219" y="1509558"/>
                  <a:pt x="1861615" y="1565954"/>
                  <a:pt x="1931183" y="1565954"/>
                </a:cubicBezTo>
                <a:cubicBezTo>
                  <a:pt x="2000751" y="1565954"/>
                  <a:pt x="2057147" y="1509558"/>
                  <a:pt x="2057147" y="1439990"/>
                </a:cubicBezTo>
                <a:cubicBezTo>
                  <a:pt x="2057147" y="1370422"/>
                  <a:pt x="2000751" y="1314026"/>
                  <a:pt x="1931183" y="1314026"/>
                </a:cubicBezTo>
                <a:close/>
                <a:moveTo>
                  <a:pt x="629395" y="972426"/>
                </a:moveTo>
                <a:cubicBezTo>
                  <a:pt x="559827" y="972426"/>
                  <a:pt x="503431" y="1028822"/>
                  <a:pt x="503431" y="1098390"/>
                </a:cubicBezTo>
                <a:cubicBezTo>
                  <a:pt x="503431" y="1167958"/>
                  <a:pt x="559827" y="1224354"/>
                  <a:pt x="629395" y="1224354"/>
                </a:cubicBezTo>
                <a:cubicBezTo>
                  <a:pt x="698963" y="1224354"/>
                  <a:pt x="755359" y="1167958"/>
                  <a:pt x="755359" y="1098390"/>
                </a:cubicBezTo>
                <a:cubicBezTo>
                  <a:pt x="755359" y="1028822"/>
                  <a:pt x="698963" y="972426"/>
                  <a:pt x="629395" y="972426"/>
                </a:cubicBezTo>
                <a:close/>
                <a:moveTo>
                  <a:pt x="1120701" y="686293"/>
                </a:moveTo>
                <a:cubicBezTo>
                  <a:pt x="1051133" y="686293"/>
                  <a:pt x="994737" y="742689"/>
                  <a:pt x="994737" y="812257"/>
                </a:cubicBezTo>
                <a:cubicBezTo>
                  <a:pt x="994737" y="881825"/>
                  <a:pt x="1051133" y="938221"/>
                  <a:pt x="1120701" y="938221"/>
                </a:cubicBezTo>
                <a:cubicBezTo>
                  <a:pt x="1190269" y="938221"/>
                  <a:pt x="1246665" y="881825"/>
                  <a:pt x="1246665" y="812257"/>
                </a:cubicBezTo>
                <a:cubicBezTo>
                  <a:pt x="1246665" y="742689"/>
                  <a:pt x="1190269" y="686293"/>
                  <a:pt x="1120701" y="686293"/>
                </a:cubicBezTo>
                <a:close/>
                <a:moveTo>
                  <a:pt x="499612" y="384587"/>
                </a:moveTo>
                <a:cubicBezTo>
                  <a:pt x="430044" y="384587"/>
                  <a:pt x="373648" y="440983"/>
                  <a:pt x="373648" y="510551"/>
                </a:cubicBezTo>
                <a:cubicBezTo>
                  <a:pt x="373648" y="580119"/>
                  <a:pt x="430044" y="636515"/>
                  <a:pt x="499612" y="636515"/>
                </a:cubicBezTo>
                <a:cubicBezTo>
                  <a:pt x="569180" y="636515"/>
                  <a:pt x="625576" y="580119"/>
                  <a:pt x="625576" y="510551"/>
                </a:cubicBezTo>
                <a:cubicBezTo>
                  <a:pt x="625576" y="440983"/>
                  <a:pt x="569180" y="384587"/>
                  <a:pt x="499612" y="384587"/>
                </a:cubicBezTo>
                <a:close/>
                <a:moveTo>
                  <a:pt x="887663" y="82358"/>
                </a:moveTo>
                <a:cubicBezTo>
                  <a:pt x="818095" y="82358"/>
                  <a:pt x="761699" y="138754"/>
                  <a:pt x="761699" y="208322"/>
                </a:cubicBezTo>
                <a:cubicBezTo>
                  <a:pt x="761699" y="277890"/>
                  <a:pt x="818095" y="334286"/>
                  <a:pt x="887663" y="334286"/>
                </a:cubicBezTo>
                <a:cubicBezTo>
                  <a:pt x="957231" y="334286"/>
                  <a:pt x="1013627" y="277890"/>
                  <a:pt x="1013627" y="208322"/>
                </a:cubicBezTo>
                <a:cubicBezTo>
                  <a:pt x="1013627" y="138754"/>
                  <a:pt x="957231" y="82358"/>
                  <a:pt x="887663" y="82358"/>
                </a:cubicBezTo>
                <a:close/>
                <a:moveTo>
                  <a:pt x="1696153" y="78242"/>
                </a:moveTo>
                <a:cubicBezTo>
                  <a:pt x="1626585" y="78242"/>
                  <a:pt x="1570189" y="134638"/>
                  <a:pt x="1570189" y="204206"/>
                </a:cubicBezTo>
                <a:cubicBezTo>
                  <a:pt x="1570189" y="273774"/>
                  <a:pt x="1626585" y="330170"/>
                  <a:pt x="1696153" y="330170"/>
                </a:cubicBezTo>
                <a:cubicBezTo>
                  <a:pt x="1765721" y="330170"/>
                  <a:pt x="1822117" y="273774"/>
                  <a:pt x="1822117" y="204206"/>
                </a:cubicBezTo>
                <a:cubicBezTo>
                  <a:pt x="1822117" y="134638"/>
                  <a:pt x="1765721" y="78242"/>
                  <a:pt x="1696153" y="78242"/>
                </a:cubicBezTo>
                <a:close/>
                <a:moveTo>
                  <a:pt x="0" y="0"/>
                </a:moveTo>
                <a:lnTo>
                  <a:pt x="2416629" y="0"/>
                </a:lnTo>
                <a:lnTo>
                  <a:pt x="2416629" y="3107093"/>
                </a:lnTo>
                <a:lnTo>
                  <a:pt x="0" y="3107093"/>
                </a:lnTo>
                <a:close/>
              </a:path>
            </a:pathLst>
          </a:custGeom>
          <a:solidFill>
            <a:srgbClr val="5E5642">
              <a:alpha val="89804"/>
            </a:srgbClr>
          </a:solidFill>
          <a:ln>
            <a:noFill/>
          </a:ln>
          <a:effectLst>
            <a:outerShdw blurRad="50800" dist="50800" dir="5400000" sx="101000" sy="101000" algn="ctr" rotWithShape="0">
              <a:prstClr val="black">
                <a:alpha val="4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5" name="C LITTLE Freeform: Shape 44">
            <a:extLst>
              <a:ext uri="{FF2B5EF4-FFF2-40B4-BE49-F238E27FC236}">
                <a16:creationId xmlns:a16="http://schemas.microsoft.com/office/drawing/2014/main" id="{79AFD4BB-1D9A-4090-A955-0F6E8BE5D0E5}"/>
              </a:ext>
            </a:extLst>
          </p:cNvPr>
          <p:cNvSpPr/>
          <p:nvPr/>
        </p:nvSpPr>
        <p:spPr>
          <a:xfrm>
            <a:off x="4508669" y="1692613"/>
            <a:ext cx="554180" cy="781080"/>
          </a:xfrm>
          <a:custGeom>
            <a:avLst/>
            <a:gdLst>
              <a:gd name="connsiteX0" fmla="*/ 861337 w 2416628"/>
              <a:gd name="connsiteY0" fmla="*/ 2810912 h 3107091"/>
              <a:gd name="connsiteX1" fmla="*/ 735337 w 2416628"/>
              <a:gd name="connsiteY1" fmla="*/ 2936912 h 3107091"/>
              <a:gd name="connsiteX2" fmla="*/ 861337 w 2416628"/>
              <a:gd name="connsiteY2" fmla="*/ 3062912 h 3107091"/>
              <a:gd name="connsiteX3" fmla="*/ 987337 w 2416628"/>
              <a:gd name="connsiteY3" fmla="*/ 2936912 h 3107091"/>
              <a:gd name="connsiteX4" fmla="*/ 861337 w 2416628"/>
              <a:gd name="connsiteY4" fmla="*/ 2810912 h 3107091"/>
              <a:gd name="connsiteX5" fmla="*/ 1683066 w 2416628"/>
              <a:gd name="connsiteY5" fmla="*/ 2540629 h 3107091"/>
              <a:gd name="connsiteX6" fmla="*/ 1557066 w 2416628"/>
              <a:gd name="connsiteY6" fmla="*/ 2666629 h 3107091"/>
              <a:gd name="connsiteX7" fmla="*/ 1683066 w 2416628"/>
              <a:gd name="connsiteY7" fmla="*/ 2792629 h 3107091"/>
              <a:gd name="connsiteX8" fmla="*/ 1809066 w 2416628"/>
              <a:gd name="connsiteY8" fmla="*/ 2666629 h 3107091"/>
              <a:gd name="connsiteX9" fmla="*/ 1683066 w 2416628"/>
              <a:gd name="connsiteY9" fmla="*/ 2540629 h 3107091"/>
              <a:gd name="connsiteX10" fmla="*/ 1185108 w 2416628"/>
              <a:gd name="connsiteY10" fmla="*/ 2495072 h 3107091"/>
              <a:gd name="connsiteX11" fmla="*/ 1059108 w 2416628"/>
              <a:gd name="connsiteY11" fmla="*/ 2621072 h 3107091"/>
              <a:gd name="connsiteX12" fmla="*/ 1185108 w 2416628"/>
              <a:gd name="connsiteY12" fmla="*/ 2747072 h 3107091"/>
              <a:gd name="connsiteX13" fmla="*/ 1311108 w 2416628"/>
              <a:gd name="connsiteY13" fmla="*/ 2621072 h 3107091"/>
              <a:gd name="connsiteX14" fmla="*/ 1185108 w 2416628"/>
              <a:gd name="connsiteY14" fmla="*/ 2495072 h 3107091"/>
              <a:gd name="connsiteX15" fmla="*/ 387202 w 2416628"/>
              <a:gd name="connsiteY15" fmla="*/ 2201978 h 3107091"/>
              <a:gd name="connsiteX16" fmla="*/ 261202 w 2416628"/>
              <a:gd name="connsiteY16" fmla="*/ 2327978 h 3107091"/>
              <a:gd name="connsiteX17" fmla="*/ 387202 w 2416628"/>
              <a:gd name="connsiteY17" fmla="*/ 2453978 h 3107091"/>
              <a:gd name="connsiteX18" fmla="*/ 513202 w 2416628"/>
              <a:gd name="connsiteY18" fmla="*/ 2327978 h 3107091"/>
              <a:gd name="connsiteX19" fmla="*/ 387202 w 2416628"/>
              <a:gd name="connsiteY19" fmla="*/ 2201978 h 3107091"/>
              <a:gd name="connsiteX20" fmla="*/ 2065532 w 2416628"/>
              <a:gd name="connsiteY20" fmla="*/ 1918204 h 3107091"/>
              <a:gd name="connsiteX21" fmla="*/ 1939532 w 2416628"/>
              <a:gd name="connsiteY21" fmla="*/ 2044204 h 3107091"/>
              <a:gd name="connsiteX22" fmla="*/ 2065532 w 2416628"/>
              <a:gd name="connsiteY22" fmla="*/ 2170204 h 3107091"/>
              <a:gd name="connsiteX23" fmla="*/ 2191532 w 2416628"/>
              <a:gd name="connsiteY23" fmla="*/ 2044204 h 3107091"/>
              <a:gd name="connsiteX24" fmla="*/ 2065532 w 2416628"/>
              <a:gd name="connsiteY24" fmla="*/ 1918204 h 3107091"/>
              <a:gd name="connsiteX25" fmla="*/ 1188799 w 2416628"/>
              <a:gd name="connsiteY25" fmla="*/ 1918204 h 3107091"/>
              <a:gd name="connsiteX26" fmla="*/ 1062799 w 2416628"/>
              <a:gd name="connsiteY26" fmla="*/ 2044204 h 3107091"/>
              <a:gd name="connsiteX27" fmla="*/ 1188799 w 2416628"/>
              <a:gd name="connsiteY27" fmla="*/ 2170204 h 3107091"/>
              <a:gd name="connsiteX28" fmla="*/ 1314799 w 2416628"/>
              <a:gd name="connsiteY28" fmla="*/ 2044204 h 3107091"/>
              <a:gd name="connsiteX29" fmla="*/ 1188799 w 2416628"/>
              <a:gd name="connsiteY29" fmla="*/ 1918204 h 3107091"/>
              <a:gd name="connsiteX30" fmla="*/ 513201 w 2416628"/>
              <a:gd name="connsiteY30" fmla="*/ 1585251 h 3107091"/>
              <a:gd name="connsiteX31" fmla="*/ 387201 w 2416628"/>
              <a:gd name="connsiteY31" fmla="*/ 1711251 h 3107091"/>
              <a:gd name="connsiteX32" fmla="*/ 513201 w 2416628"/>
              <a:gd name="connsiteY32" fmla="*/ 1837251 h 3107091"/>
              <a:gd name="connsiteX33" fmla="*/ 639201 w 2416628"/>
              <a:gd name="connsiteY33" fmla="*/ 1711251 h 3107091"/>
              <a:gd name="connsiteX34" fmla="*/ 513201 w 2416628"/>
              <a:gd name="connsiteY34" fmla="*/ 1585251 h 3107091"/>
              <a:gd name="connsiteX35" fmla="*/ 1500604 w 2416628"/>
              <a:gd name="connsiteY35" fmla="*/ 1308087 h 3107091"/>
              <a:gd name="connsiteX36" fmla="*/ 1374604 w 2416628"/>
              <a:gd name="connsiteY36" fmla="*/ 1434087 h 3107091"/>
              <a:gd name="connsiteX37" fmla="*/ 1500604 w 2416628"/>
              <a:gd name="connsiteY37" fmla="*/ 1560087 h 3107091"/>
              <a:gd name="connsiteX38" fmla="*/ 1626604 w 2416628"/>
              <a:gd name="connsiteY38" fmla="*/ 1434087 h 3107091"/>
              <a:gd name="connsiteX39" fmla="*/ 1500604 w 2416628"/>
              <a:gd name="connsiteY39" fmla="*/ 1308087 h 3107091"/>
              <a:gd name="connsiteX40" fmla="*/ 2048561 w 2416628"/>
              <a:gd name="connsiteY40" fmla="*/ 988871 h 3107091"/>
              <a:gd name="connsiteX41" fmla="*/ 1922561 w 2416628"/>
              <a:gd name="connsiteY41" fmla="*/ 1114871 h 3107091"/>
              <a:gd name="connsiteX42" fmla="*/ 2048561 w 2416628"/>
              <a:gd name="connsiteY42" fmla="*/ 1240871 h 3107091"/>
              <a:gd name="connsiteX43" fmla="*/ 2174561 w 2416628"/>
              <a:gd name="connsiteY43" fmla="*/ 1114871 h 3107091"/>
              <a:gd name="connsiteX44" fmla="*/ 2048561 w 2416628"/>
              <a:gd name="connsiteY44" fmla="*/ 988871 h 3107091"/>
              <a:gd name="connsiteX45" fmla="*/ 531863 w 2416628"/>
              <a:gd name="connsiteY45" fmla="*/ 681687 h 3107091"/>
              <a:gd name="connsiteX46" fmla="*/ 405863 w 2416628"/>
              <a:gd name="connsiteY46" fmla="*/ 807687 h 3107091"/>
              <a:gd name="connsiteX47" fmla="*/ 531863 w 2416628"/>
              <a:gd name="connsiteY47" fmla="*/ 933687 h 3107091"/>
              <a:gd name="connsiteX48" fmla="*/ 657863 w 2416628"/>
              <a:gd name="connsiteY48" fmla="*/ 807687 h 3107091"/>
              <a:gd name="connsiteX49" fmla="*/ 531863 w 2416628"/>
              <a:gd name="connsiteY49" fmla="*/ 681687 h 3107091"/>
              <a:gd name="connsiteX50" fmla="*/ 1188799 w 2416628"/>
              <a:gd name="connsiteY50" fmla="*/ 383650 h 3107091"/>
              <a:gd name="connsiteX51" fmla="*/ 1062799 w 2416628"/>
              <a:gd name="connsiteY51" fmla="*/ 509650 h 3107091"/>
              <a:gd name="connsiteX52" fmla="*/ 1188799 w 2416628"/>
              <a:gd name="connsiteY52" fmla="*/ 635650 h 3107091"/>
              <a:gd name="connsiteX53" fmla="*/ 1314799 w 2416628"/>
              <a:gd name="connsiteY53" fmla="*/ 509650 h 3107091"/>
              <a:gd name="connsiteX54" fmla="*/ 1188799 w 2416628"/>
              <a:gd name="connsiteY54" fmla="*/ 383650 h 3107091"/>
              <a:gd name="connsiteX55" fmla="*/ 410250 w 2416628"/>
              <a:gd name="connsiteY55" fmla="*/ 88843 h 3107091"/>
              <a:gd name="connsiteX56" fmla="*/ 284250 w 2416628"/>
              <a:gd name="connsiteY56" fmla="*/ 214843 h 3107091"/>
              <a:gd name="connsiteX57" fmla="*/ 410250 w 2416628"/>
              <a:gd name="connsiteY57" fmla="*/ 340843 h 3107091"/>
              <a:gd name="connsiteX58" fmla="*/ 536250 w 2416628"/>
              <a:gd name="connsiteY58" fmla="*/ 214843 h 3107091"/>
              <a:gd name="connsiteX59" fmla="*/ 410250 w 2416628"/>
              <a:gd name="connsiteY59" fmla="*/ 88843 h 3107091"/>
              <a:gd name="connsiteX60" fmla="*/ 1922561 w 2416628"/>
              <a:gd name="connsiteY60" fmla="*/ 83630 h 3107091"/>
              <a:gd name="connsiteX61" fmla="*/ 1796561 w 2416628"/>
              <a:gd name="connsiteY61" fmla="*/ 209630 h 3107091"/>
              <a:gd name="connsiteX62" fmla="*/ 1922561 w 2416628"/>
              <a:gd name="connsiteY62" fmla="*/ 335630 h 3107091"/>
              <a:gd name="connsiteX63" fmla="*/ 2048561 w 2416628"/>
              <a:gd name="connsiteY63" fmla="*/ 209630 h 3107091"/>
              <a:gd name="connsiteX64" fmla="*/ 1922561 w 2416628"/>
              <a:gd name="connsiteY64" fmla="*/ 83630 h 3107091"/>
              <a:gd name="connsiteX65" fmla="*/ 0 w 2416628"/>
              <a:gd name="connsiteY65" fmla="*/ 0 h 3107091"/>
              <a:gd name="connsiteX66" fmla="*/ 2416628 w 2416628"/>
              <a:gd name="connsiteY66" fmla="*/ 0 h 3107091"/>
              <a:gd name="connsiteX67" fmla="*/ 2416628 w 2416628"/>
              <a:gd name="connsiteY67" fmla="*/ 3107091 h 3107091"/>
              <a:gd name="connsiteX68" fmla="*/ 0 w 2416628"/>
              <a:gd name="connsiteY68" fmla="*/ 3107091 h 3107091"/>
              <a:gd name="connsiteX0" fmla="*/ 861337 w 2453912"/>
              <a:gd name="connsiteY0" fmla="*/ 2810912 h 3107091"/>
              <a:gd name="connsiteX1" fmla="*/ 735337 w 2453912"/>
              <a:gd name="connsiteY1" fmla="*/ 2936912 h 3107091"/>
              <a:gd name="connsiteX2" fmla="*/ 861337 w 2453912"/>
              <a:gd name="connsiteY2" fmla="*/ 3062912 h 3107091"/>
              <a:gd name="connsiteX3" fmla="*/ 987337 w 2453912"/>
              <a:gd name="connsiteY3" fmla="*/ 2936912 h 3107091"/>
              <a:gd name="connsiteX4" fmla="*/ 861337 w 2453912"/>
              <a:gd name="connsiteY4" fmla="*/ 2810912 h 3107091"/>
              <a:gd name="connsiteX5" fmla="*/ 1683066 w 2453912"/>
              <a:gd name="connsiteY5" fmla="*/ 2540629 h 3107091"/>
              <a:gd name="connsiteX6" fmla="*/ 1557066 w 2453912"/>
              <a:gd name="connsiteY6" fmla="*/ 2666629 h 3107091"/>
              <a:gd name="connsiteX7" fmla="*/ 1683066 w 2453912"/>
              <a:gd name="connsiteY7" fmla="*/ 2792629 h 3107091"/>
              <a:gd name="connsiteX8" fmla="*/ 1809066 w 2453912"/>
              <a:gd name="connsiteY8" fmla="*/ 2666629 h 3107091"/>
              <a:gd name="connsiteX9" fmla="*/ 1683066 w 2453912"/>
              <a:gd name="connsiteY9" fmla="*/ 2540629 h 3107091"/>
              <a:gd name="connsiteX10" fmla="*/ 1185108 w 2453912"/>
              <a:gd name="connsiteY10" fmla="*/ 2495072 h 3107091"/>
              <a:gd name="connsiteX11" fmla="*/ 1059108 w 2453912"/>
              <a:gd name="connsiteY11" fmla="*/ 2621072 h 3107091"/>
              <a:gd name="connsiteX12" fmla="*/ 1185108 w 2453912"/>
              <a:gd name="connsiteY12" fmla="*/ 2747072 h 3107091"/>
              <a:gd name="connsiteX13" fmla="*/ 1311108 w 2453912"/>
              <a:gd name="connsiteY13" fmla="*/ 2621072 h 3107091"/>
              <a:gd name="connsiteX14" fmla="*/ 1185108 w 2453912"/>
              <a:gd name="connsiteY14" fmla="*/ 2495072 h 3107091"/>
              <a:gd name="connsiteX15" fmla="*/ 387202 w 2453912"/>
              <a:gd name="connsiteY15" fmla="*/ 2201978 h 3107091"/>
              <a:gd name="connsiteX16" fmla="*/ 261202 w 2453912"/>
              <a:gd name="connsiteY16" fmla="*/ 2327978 h 3107091"/>
              <a:gd name="connsiteX17" fmla="*/ 387202 w 2453912"/>
              <a:gd name="connsiteY17" fmla="*/ 2453978 h 3107091"/>
              <a:gd name="connsiteX18" fmla="*/ 513202 w 2453912"/>
              <a:gd name="connsiteY18" fmla="*/ 2327978 h 3107091"/>
              <a:gd name="connsiteX19" fmla="*/ 387202 w 2453912"/>
              <a:gd name="connsiteY19" fmla="*/ 2201978 h 3107091"/>
              <a:gd name="connsiteX20" fmla="*/ 2065532 w 2453912"/>
              <a:gd name="connsiteY20" fmla="*/ 1918204 h 3107091"/>
              <a:gd name="connsiteX21" fmla="*/ 1939532 w 2453912"/>
              <a:gd name="connsiteY21" fmla="*/ 2044204 h 3107091"/>
              <a:gd name="connsiteX22" fmla="*/ 2065532 w 2453912"/>
              <a:gd name="connsiteY22" fmla="*/ 2170204 h 3107091"/>
              <a:gd name="connsiteX23" fmla="*/ 2191532 w 2453912"/>
              <a:gd name="connsiteY23" fmla="*/ 2044204 h 3107091"/>
              <a:gd name="connsiteX24" fmla="*/ 2065532 w 2453912"/>
              <a:gd name="connsiteY24" fmla="*/ 1918204 h 3107091"/>
              <a:gd name="connsiteX25" fmla="*/ 1188799 w 2453912"/>
              <a:gd name="connsiteY25" fmla="*/ 1918204 h 3107091"/>
              <a:gd name="connsiteX26" fmla="*/ 1062799 w 2453912"/>
              <a:gd name="connsiteY26" fmla="*/ 2044204 h 3107091"/>
              <a:gd name="connsiteX27" fmla="*/ 1188799 w 2453912"/>
              <a:gd name="connsiteY27" fmla="*/ 2170204 h 3107091"/>
              <a:gd name="connsiteX28" fmla="*/ 1314799 w 2453912"/>
              <a:gd name="connsiteY28" fmla="*/ 2044204 h 3107091"/>
              <a:gd name="connsiteX29" fmla="*/ 1188799 w 2453912"/>
              <a:gd name="connsiteY29" fmla="*/ 1918204 h 3107091"/>
              <a:gd name="connsiteX30" fmla="*/ 513201 w 2453912"/>
              <a:gd name="connsiteY30" fmla="*/ 1585251 h 3107091"/>
              <a:gd name="connsiteX31" fmla="*/ 387201 w 2453912"/>
              <a:gd name="connsiteY31" fmla="*/ 1711251 h 3107091"/>
              <a:gd name="connsiteX32" fmla="*/ 513201 w 2453912"/>
              <a:gd name="connsiteY32" fmla="*/ 1837251 h 3107091"/>
              <a:gd name="connsiteX33" fmla="*/ 639201 w 2453912"/>
              <a:gd name="connsiteY33" fmla="*/ 1711251 h 3107091"/>
              <a:gd name="connsiteX34" fmla="*/ 513201 w 2453912"/>
              <a:gd name="connsiteY34" fmla="*/ 1585251 h 3107091"/>
              <a:gd name="connsiteX35" fmla="*/ 1500604 w 2453912"/>
              <a:gd name="connsiteY35" fmla="*/ 1308087 h 3107091"/>
              <a:gd name="connsiteX36" fmla="*/ 1374604 w 2453912"/>
              <a:gd name="connsiteY36" fmla="*/ 1434087 h 3107091"/>
              <a:gd name="connsiteX37" fmla="*/ 1500604 w 2453912"/>
              <a:gd name="connsiteY37" fmla="*/ 1560087 h 3107091"/>
              <a:gd name="connsiteX38" fmla="*/ 1626604 w 2453912"/>
              <a:gd name="connsiteY38" fmla="*/ 1434087 h 3107091"/>
              <a:gd name="connsiteX39" fmla="*/ 1500604 w 2453912"/>
              <a:gd name="connsiteY39" fmla="*/ 1308087 h 3107091"/>
              <a:gd name="connsiteX40" fmla="*/ 2048561 w 2453912"/>
              <a:gd name="connsiteY40" fmla="*/ 988871 h 3107091"/>
              <a:gd name="connsiteX41" fmla="*/ 1922561 w 2453912"/>
              <a:gd name="connsiteY41" fmla="*/ 1114871 h 3107091"/>
              <a:gd name="connsiteX42" fmla="*/ 2048561 w 2453912"/>
              <a:gd name="connsiteY42" fmla="*/ 1240871 h 3107091"/>
              <a:gd name="connsiteX43" fmla="*/ 2174561 w 2453912"/>
              <a:gd name="connsiteY43" fmla="*/ 1114871 h 3107091"/>
              <a:gd name="connsiteX44" fmla="*/ 2048561 w 2453912"/>
              <a:gd name="connsiteY44" fmla="*/ 988871 h 3107091"/>
              <a:gd name="connsiteX45" fmla="*/ 531863 w 2453912"/>
              <a:gd name="connsiteY45" fmla="*/ 681687 h 3107091"/>
              <a:gd name="connsiteX46" fmla="*/ 405863 w 2453912"/>
              <a:gd name="connsiteY46" fmla="*/ 807687 h 3107091"/>
              <a:gd name="connsiteX47" fmla="*/ 531863 w 2453912"/>
              <a:gd name="connsiteY47" fmla="*/ 933687 h 3107091"/>
              <a:gd name="connsiteX48" fmla="*/ 657863 w 2453912"/>
              <a:gd name="connsiteY48" fmla="*/ 807687 h 3107091"/>
              <a:gd name="connsiteX49" fmla="*/ 531863 w 2453912"/>
              <a:gd name="connsiteY49" fmla="*/ 681687 h 3107091"/>
              <a:gd name="connsiteX50" fmla="*/ 1188799 w 2453912"/>
              <a:gd name="connsiteY50" fmla="*/ 383650 h 3107091"/>
              <a:gd name="connsiteX51" fmla="*/ 1062799 w 2453912"/>
              <a:gd name="connsiteY51" fmla="*/ 509650 h 3107091"/>
              <a:gd name="connsiteX52" fmla="*/ 1188799 w 2453912"/>
              <a:gd name="connsiteY52" fmla="*/ 635650 h 3107091"/>
              <a:gd name="connsiteX53" fmla="*/ 1314799 w 2453912"/>
              <a:gd name="connsiteY53" fmla="*/ 509650 h 3107091"/>
              <a:gd name="connsiteX54" fmla="*/ 1188799 w 2453912"/>
              <a:gd name="connsiteY54" fmla="*/ 383650 h 3107091"/>
              <a:gd name="connsiteX55" fmla="*/ 410250 w 2453912"/>
              <a:gd name="connsiteY55" fmla="*/ 88843 h 3107091"/>
              <a:gd name="connsiteX56" fmla="*/ 284250 w 2453912"/>
              <a:gd name="connsiteY56" fmla="*/ 214843 h 3107091"/>
              <a:gd name="connsiteX57" fmla="*/ 410250 w 2453912"/>
              <a:gd name="connsiteY57" fmla="*/ 340843 h 3107091"/>
              <a:gd name="connsiteX58" fmla="*/ 536250 w 2453912"/>
              <a:gd name="connsiteY58" fmla="*/ 214843 h 3107091"/>
              <a:gd name="connsiteX59" fmla="*/ 410250 w 2453912"/>
              <a:gd name="connsiteY59" fmla="*/ 88843 h 3107091"/>
              <a:gd name="connsiteX60" fmla="*/ 1922561 w 2453912"/>
              <a:gd name="connsiteY60" fmla="*/ 83630 h 3107091"/>
              <a:gd name="connsiteX61" fmla="*/ 1796561 w 2453912"/>
              <a:gd name="connsiteY61" fmla="*/ 209630 h 3107091"/>
              <a:gd name="connsiteX62" fmla="*/ 1922561 w 2453912"/>
              <a:gd name="connsiteY62" fmla="*/ 335630 h 3107091"/>
              <a:gd name="connsiteX63" fmla="*/ 2048561 w 2453912"/>
              <a:gd name="connsiteY63" fmla="*/ 209630 h 3107091"/>
              <a:gd name="connsiteX64" fmla="*/ 1922561 w 2453912"/>
              <a:gd name="connsiteY64" fmla="*/ 83630 h 3107091"/>
              <a:gd name="connsiteX65" fmla="*/ 0 w 2453912"/>
              <a:gd name="connsiteY65" fmla="*/ 0 h 3107091"/>
              <a:gd name="connsiteX66" fmla="*/ 2453912 w 2453912"/>
              <a:gd name="connsiteY66" fmla="*/ 260978 h 3107091"/>
              <a:gd name="connsiteX67" fmla="*/ 2416628 w 2453912"/>
              <a:gd name="connsiteY67" fmla="*/ 3107091 h 3107091"/>
              <a:gd name="connsiteX68" fmla="*/ 0 w 2453912"/>
              <a:gd name="connsiteY68" fmla="*/ 3107091 h 3107091"/>
              <a:gd name="connsiteX69" fmla="*/ 0 w 2453912"/>
              <a:gd name="connsiteY69" fmla="*/ 0 h 3107091"/>
              <a:gd name="connsiteX0" fmla="*/ 861337 w 2453912"/>
              <a:gd name="connsiteY0" fmla="*/ 2810912 h 3107091"/>
              <a:gd name="connsiteX1" fmla="*/ 735337 w 2453912"/>
              <a:gd name="connsiteY1" fmla="*/ 2936912 h 3107091"/>
              <a:gd name="connsiteX2" fmla="*/ 861337 w 2453912"/>
              <a:gd name="connsiteY2" fmla="*/ 3062912 h 3107091"/>
              <a:gd name="connsiteX3" fmla="*/ 987337 w 2453912"/>
              <a:gd name="connsiteY3" fmla="*/ 2936912 h 3107091"/>
              <a:gd name="connsiteX4" fmla="*/ 861337 w 2453912"/>
              <a:gd name="connsiteY4" fmla="*/ 2810912 h 3107091"/>
              <a:gd name="connsiteX5" fmla="*/ 1683066 w 2453912"/>
              <a:gd name="connsiteY5" fmla="*/ 2540629 h 3107091"/>
              <a:gd name="connsiteX6" fmla="*/ 1557066 w 2453912"/>
              <a:gd name="connsiteY6" fmla="*/ 2666629 h 3107091"/>
              <a:gd name="connsiteX7" fmla="*/ 1683066 w 2453912"/>
              <a:gd name="connsiteY7" fmla="*/ 2792629 h 3107091"/>
              <a:gd name="connsiteX8" fmla="*/ 1809066 w 2453912"/>
              <a:gd name="connsiteY8" fmla="*/ 2666629 h 3107091"/>
              <a:gd name="connsiteX9" fmla="*/ 1683066 w 2453912"/>
              <a:gd name="connsiteY9" fmla="*/ 2540629 h 3107091"/>
              <a:gd name="connsiteX10" fmla="*/ 1185108 w 2453912"/>
              <a:gd name="connsiteY10" fmla="*/ 2495072 h 3107091"/>
              <a:gd name="connsiteX11" fmla="*/ 1059108 w 2453912"/>
              <a:gd name="connsiteY11" fmla="*/ 2621072 h 3107091"/>
              <a:gd name="connsiteX12" fmla="*/ 1185108 w 2453912"/>
              <a:gd name="connsiteY12" fmla="*/ 2747072 h 3107091"/>
              <a:gd name="connsiteX13" fmla="*/ 1311108 w 2453912"/>
              <a:gd name="connsiteY13" fmla="*/ 2621072 h 3107091"/>
              <a:gd name="connsiteX14" fmla="*/ 1185108 w 2453912"/>
              <a:gd name="connsiteY14" fmla="*/ 2495072 h 3107091"/>
              <a:gd name="connsiteX15" fmla="*/ 387202 w 2453912"/>
              <a:gd name="connsiteY15" fmla="*/ 2201978 h 3107091"/>
              <a:gd name="connsiteX16" fmla="*/ 261202 w 2453912"/>
              <a:gd name="connsiteY16" fmla="*/ 2327978 h 3107091"/>
              <a:gd name="connsiteX17" fmla="*/ 387202 w 2453912"/>
              <a:gd name="connsiteY17" fmla="*/ 2453978 h 3107091"/>
              <a:gd name="connsiteX18" fmla="*/ 513202 w 2453912"/>
              <a:gd name="connsiteY18" fmla="*/ 2327978 h 3107091"/>
              <a:gd name="connsiteX19" fmla="*/ 387202 w 2453912"/>
              <a:gd name="connsiteY19" fmla="*/ 2201978 h 3107091"/>
              <a:gd name="connsiteX20" fmla="*/ 2065532 w 2453912"/>
              <a:gd name="connsiteY20" fmla="*/ 1918204 h 3107091"/>
              <a:gd name="connsiteX21" fmla="*/ 1939532 w 2453912"/>
              <a:gd name="connsiteY21" fmla="*/ 2044204 h 3107091"/>
              <a:gd name="connsiteX22" fmla="*/ 2065532 w 2453912"/>
              <a:gd name="connsiteY22" fmla="*/ 2170204 h 3107091"/>
              <a:gd name="connsiteX23" fmla="*/ 2191532 w 2453912"/>
              <a:gd name="connsiteY23" fmla="*/ 2044204 h 3107091"/>
              <a:gd name="connsiteX24" fmla="*/ 2065532 w 2453912"/>
              <a:gd name="connsiteY24" fmla="*/ 1918204 h 3107091"/>
              <a:gd name="connsiteX25" fmla="*/ 1188799 w 2453912"/>
              <a:gd name="connsiteY25" fmla="*/ 1918204 h 3107091"/>
              <a:gd name="connsiteX26" fmla="*/ 1062799 w 2453912"/>
              <a:gd name="connsiteY26" fmla="*/ 2044204 h 3107091"/>
              <a:gd name="connsiteX27" fmla="*/ 1188799 w 2453912"/>
              <a:gd name="connsiteY27" fmla="*/ 2170204 h 3107091"/>
              <a:gd name="connsiteX28" fmla="*/ 1314799 w 2453912"/>
              <a:gd name="connsiteY28" fmla="*/ 2044204 h 3107091"/>
              <a:gd name="connsiteX29" fmla="*/ 1188799 w 2453912"/>
              <a:gd name="connsiteY29" fmla="*/ 1918204 h 3107091"/>
              <a:gd name="connsiteX30" fmla="*/ 513201 w 2453912"/>
              <a:gd name="connsiteY30" fmla="*/ 1585251 h 3107091"/>
              <a:gd name="connsiteX31" fmla="*/ 387201 w 2453912"/>
              <a:gd name="connsiteY31" fmla="*/ 1711251 h 3107091"/>
              <a:gd name="connsiteX32" fmla="*/ 513201 w 2453912"/>
              <a:gd name="connsiteY32" fmla="*/ 1837251 h 3107091"/>
              <a:gd name="connsiteX33" fmla="*/ 639201 w 2453912"/>
              <a:gd name="connsiteY33" fmla="*/ 1711251 h 3107091"/>
              <a:gd name="connsiteX34" fmla="*/ 513201 w 2453912"/>
              <a:gd name="connsiteY34" fmla="*/ 1585251 h 3107091"/>
              <a:gd name="connsiteX35" fmla="*/ 1500604 w 2453912"/>
              <a:gd name="connsiteY35" fmla="*/ 1308087 h 3107091"/>
              <a:gd name="connsiteX36" fmla="*/ 1374604 w 2453912"/>
              <a:gd name="connsiteY36" fmla="*/ 1434087 h 3107091"/>
              <a:gd name="connsiteX37" fmla="*/ 1500604 w 2453912"/>
              <a:gd name="connsiteY37" fmla="*/ 1560087 h 3107091"/>
              <a:gd name="connsiteX38" fmla="*/ 1626604 w 2453912"/>
              <a:gd name="connsiteY38" fmla="*/ 1434087 h 3107091"/>
              <a:gd name="connsiteX39" fmla="*/ 1500604 w 2453912"/>
              <a:gd name="connsiteY39" fmla="*/ 1308087 h 3107091"/>
              <a:gd name="connsiteX40" fmla="*/ 2048561 w 2453912"/>
              <a:gd name="connsiteY40" fmla="*/ 988871 h 3107091"/>
              <a:gd name="connsiteX41" fmla="*/ 1922561 w 2453912"/>
              <a:gd name="connsiteY41" fmla="*/ 1114871 h 3107091"/>
              <a:gd name="connsiteX42" fmla="*/ 2048561 w 2453912"/>
              <a:gd name="connsiteY42" fmla="*/ 1240871 h 3107091"/>
              <a:gd name="connsiteX43" fmla="*/ 2174561 w 2453912"/>
              <a:gd name="connsiteY43" fmla="*/ 1114871 h 3107091"/>
              <a:gd name="connsiteX44" fmla="*/ 2048561 w 2453912"/>
              <a:gd name="connsiteY44" fmla="*/ 988871 h 3107091"/>
              <a:gd name="connsiteX45" fmla="*/ 531863 w 2453912"/>
              <a:gd name="connsiteY45" fmla="*/ 681687 h 3107091"/>
              <a:gd name="connsiteX46" fmla="*/ 405863 w 2453912"/>
              <a:gd name="connsiteY46" fmla="*/ 807687 h 3107091"/>
              <a:gd name="connsiteX47" fmla="*/ 531863 w 2453912"/>
              <a:gd name="connsiteY47" fmla="*/ 933687 h 3107091"/>
              <a:gd name="connsiteX48" fmla="*/ 657863 w 2453912"/>
              <a:gd name="connsiteY48" fmla="*/ 807687 h 3107091"/>
              <a:gd name="connsiteX49" fmla="*/ 531863 w 2453912"/>
              <a:gd name="connsiteY49" fmla="*/ 681687 h 3107091"/>
              <a:gd name="connsiteX50" fmla="*/ 1188799 w 2453912"/>
              <a:gd name="connsiteY50" fmla="*/ 383650 h 3107091"/>
              <a:gd name="connsiteX51" fmla="*/ 1062799 w 2453912"/>
              <a:gd name="connsiteY51" fmla="*/ 509650 h 3107091"/>
              <a:gd name="connsiteX52" fmla="*/ 1188799 w 2453912"/>
              <a:gd name="connsiteY52" fmla="*/ 635650 h 3107091"/>
              <a:gd name="connsiteX53" fmla="*/ 1314799 w 2453912"/>
              <a:gd name="connsiteY53" fmla="*/ 509650 h 3107091"/>
              <a:gd name="connsiteX54" fmla="*/ 1188799 w 2453912"/>
              <a:gd name="connsiteY54" fmla="*/ 383650 h 3107091"/>
              <a:gd name="connsiteX55" fmla="*/ 410250 w 2453912"/>
              <a:gd name="connsiteY55" fmla="*/ 88843 h 3107091"/>
              <a:gd name="connsiteX56" fmla="*/ 284250 w 2453912"/>
              <a:gd name="connsiteY56" fmla="*/ 214843 h 3107091"/>
              <a:gd name="connsiteX57" fmla="*/ 410250 w 2453912"/>
              <a:gd name="connsiteY57" fmla="*/ 340843 h 3107091"/>
              <a:gd name="connsiteX58" fmla="*/ 536250 w 2453912"/>
              <a:gd name="connsiteY58" fmla="*/ 214843 h 3107091"/>
              <a:gd name="connsiteX59" fmla="*/ 410250 w 2453912"/>
              <a:gd name="connsiteY59" fmla="*/ 88843 h 3107091"/>
              <a:gd name="connsiteX60" fmla="*/ 1922561 w 2453912"/>
              <a:gd name="connsiteY60" fmla="*/ 83630 h 3107091"/>
              <a:gd name="connsiteX61" fmla="*/ 1796561 w 2453912"/>
              <a:gd name="connsiteY61" fmla="*/ 209630 h 3107091"/>
              <a:gd name="connsiteX62" fmla="*/ 1922561 w 2453912"/>
              <a:gd name="connsiteY62" fmla="*/ 335630 h 3107091"/>
              <a:gd name="connsiteX63" fmla="*/ 2048561 w 2453912"/>
              <a:gd name="connsiteY63" fmla="*/ 209630 h 3107091"/>
              <a:gd name="connsiteX64" fmla="*/ 1922561 w 2453912"/>
              <a:gd name="connsiteY64" fmla="*/ 83630 h 3107091"/>
              <a:gd name="connsiteX65" fmla="*/ 0 w 2453912"/>
              <a:gd name="connsiteY65" fmla="*/ 0 h 3107091"/>
              <a:gd name="connsiteX66" fmla="*/ 2453912 w 2453912"/>
              <a:gd name="connsiteY66" fmla="*/ 260978 h 3107091"/>
              <a:gd name="connsiteX67" fmla="*/ 2416628 w 2453912"/>
              <a:gd name="connsiteY67" fmla="*/ 3107091 h 3107091"/>
              <a:gd name="connsiteX68" fmla="*/ 0 w 2453912"/>
              <a:gd name="connsiteY68" fmla="*/ 3107091 h 3107091"/>
              <a:gd name="connsiteX69" fmla="*/ 0 w 2453912"/>
              <a:gd name="connsiteY69" fmla="*/ 0 h 3107091"/>
              <a:gd name="connsiteX0" fmla="*/ 861337 w 2416628"/>
              <a:gd name="connsiteY0" fmla="*/ 2810912 h 3107091"/>
              <a:gd name="connsiteX1" fmla="*/ 735337 w 2416628"/>
              <a:gd name="connsiteY1" fmla="*/ 2936912 h 3107091"/>
              <a:gd name="connsiteX2" fmla="*/ 861337 w 2416628"/>
              <a:gd name="connsiteY2" fmla="*/ 3062912 h 3107091"/>
              <a:gd name="connsiteX3" fmla="*/ 987337 w 2416628"/>
              <a:gd name="connsiteY3" fmla="*/ 2936912 h 3107091"/>
              <a:gd name="connsiteX4" fmla="*/ 861337 w 2416628"/>
              <a:gd name="connsiteY4" fmla="*/ 2810912 h 3107091"/>
              <a:gd name="connsiteX5" fmla="*/ 1683066 w 2416628"/>
              <a:gd name="connsiteY5" fmla="*/ 2540629 h 3107091"/>
              <a:gd name="connsiteX6" fmla="*/ 1557066 w 2416628"/>
              <a:gd name="connsiteY6" fmla="*/ 2666629 h 3107091"/>
              <a:gd name="connsiteX7" fmla="*/ 1683066 w 2416628"/>
              <a:gd name="connsiteY7" fmla="*/ 2792629 h 3107091"/>
              <a:gd name="connsiteX8" fmla="*/ 1809066 w 2416628"/>
              <a:gd name="connsiteY8" fmla="*/ 2666629 h 3107091"/>
              <a:gd name="connsiteX9" fmla="*/ 1683066 w 2416628"/>
              <a:gd name="connsiteY9" fmla="*/ 2540629 h 3107091"/>
              <a:gd name="connsiteX10" fmla="*/ 1185108 w 2416628"/>
              <a:gd name="connsiteY10" fmla="*/ 2495072 h 3107091"/>
              <a:gd name="connsiteX11" fmla="*/ 1059108 w 2416628"/>
              <a:gd name="connsiteY11" fmla="*/ 2621072 h 3107091"/>
              <a:gd name="connsiteX12" fmla="*/ 1185108 w 2416628"/>
              <a:gd name="connsiteY12" fmla="*/ 2747072 h 3107091"/>
              <a:gd name="connsiteX13" fmla="*/ 1311108 w 2416628"/>
              <a:gd name="connsiteY13" fmla="*/ 2621072 h 3107091"/>
              <a:gd name="connsiteX14" fmla="*/ 1185108 w 2416628"/>
              <a:gd name="connsiteY14" fmla="*/ 2495072 h 3107091"/>
              <a:gd name="connsiteX15" fmla="*/ 387202 w 2416628"/>
              <a:gd name="connsiteY15" fmla="*/ 2201978 h 3107091"/>
              <a:gd name="connsiteX16" fmla="*/ 261202 w 2416628"/>
              <a:gd name="connsiteY16" fmla="*/ 2327978 h 3107091"/>
              <a:gd name="connsiteX17" fmla="*/ 387202 w 2416628"/>
              <a:gd name="connsiteY17" fmla="*/ 2453978 h 3107091"/>
              <a:gd name="connsiteX18" fmla="*/ 513202 w 2416628"/>
              <a:gd name="connsiteY18" fmla="*/ 2327978 h 3107091"/>
              <a:gd name="connsiteX19" fmla="*/ 387202 w 2416628"/>
              <a:gd name="connsiteY19" fmla="*/ 2201978 h 3107091"/>
              <a:gd name="connsiteX20" fmla="*/ 2065532 w 2416628"/>
              <a:gd name="connsiteY20" fmla="*/ 1918204 h 3107091"/>
              <a:gd name="connsiteX21" fmla="*/ 1939532 w 2416628"/>
              <a:gd name="connsiteY21" fmla="*/ 2044204 h 3107091"/>
              <a:gd name="connsiteX22" fmla="*/ 2065532 w 2416628"/>
              <a:gd name="connsiteY22" fmla="*/ 2170204 h 3107091"/>
              <a:gd name="connsiteX23" fmla="*/ 2191532 w 2416628"/>
              <a:gd name="connsiteY23" fmla="*/ 2044204 h 3107091"/>
              <a:gd name="connsiteX24" fmla="*/ 2065532 w 2416628"/>
              <a:gd name="connsiteY24" fmla="*/ 1918204 h 3107091"/>
              <a:gd name="connsiteX25" fmla="*/ 1188799 w 2416628"/>
              <a:gd name="connsiteY25" fmla="*/ 1918204 h 3107091"/>
              <a:gd name="connsiteX26" fmla="*/ 1062799 w 2416628"/>
              <a:gd name="connsiteY26" fmla="*/ 2044204 h 3107091"/>
              <a:gd name="connsiteX27" fmla="*/ 1188799 w 2416628"/>
              <a:gd name="connsiteY27" fmla="*/ 2170204 h 3107091"/>
              <a:gd name="connsiteX28" fmla="*/ 1314799 w 2416628"/>
              <a:gd name="connsiteY28" fmla="*/ 2044204 h 3107091"/>
              <a:gd name="connsiteX29" fmla="*/ 1188799 w 2416628"/>
              <a:gd name="connsiteY29" fmla="*/ 1918204 h 3107091"/>
              <a:gd name="connsiteX30" fmla="*/ 513201 w 2416628"/>
              <a:gd name="connsiteY30" fmla="*/ 1585251 h 3107091"/>
              <a:gd name="connsiteX31" fmla="*/ 387201 w 2416628"/>
              <a:gd name="connsiteY31" fmla="*/ 1711251 h 3107091"/>
              <a:gd name="connsiteX32" fmla="*/ 513201 w 2416628"/>
              <a:gd name="connsiteY32" fmla="*/ 1837251 h 3107091"/>
              <a:gd name="connsiteX33" fmla="*/ 639201 w 2416628"/>
              <a:gd name="connsiteY33" fmla="*/ 1711251 h 3107091"/>
              <a:gd name="connsiteX34" fmla="*/ 513201 w 2416628"/>
              <a:gd name="connsiteY34" fmla="*/ 1585251 h 3107091"/>
              <a:gd name="connsiteX35" fmla="*/ 1500604 w 2416628"/>
              <a:gd name="connsiteY35" fmla="*/ 1308087 h 3107091"/>
              <a:gd name="connsiteX36" fmla="*/ 1374604 w 2416628"/>
              <a:gd name="connsiteY36" fmla="*/ 1434087 h 3107091"/>
              <a:gd name="connsiteX37" fmla="*/ 1500604 w 2416628"/>
              <a:gd name="connsiteY37" fmla="*/ 1560087 h 3107091"/>
              <a:gd name="connsiteX38" fmla="*/ 1626604 w 2416628"/>
              <a:gd name="connsiteY38" fmla="*/ 1434087 h 3107091"/>
              <a:gd name="connsiteX39" fmla="*/ 1500604 w 2416628"/>
              <a:gd name="connsiteY39" fmla="*/ 1308087 h 3107091"/>
              <a:gd name="connsiteX40" fmla="*/ 2048561 w 2416628"/>
              <a:gd name="connsiteY40" fmla="*/ 988871 h 3107091"/>
              <a:gd name="connsiteX41" fmla="*/ 1922561 w 2416628"/>
              <a:gd name="connsiteY41" fmla="*/ 1114871 h 3107091"/>
              <a:gd name="connsiteX42" fmla="*/ 2048561 w 2416628"/>
              <a:gd name="connsiteY42" fmla="*/ 1240871 h 3107091"/>
              <a:gd name="connsiteX43" fmla="*/ 2174561 w 2416628"/>
              <a:gd name="connsiteY43" fmla="*/ 1114871 h 3107091"/>
              <a:gd name="connsiteX44" fmla="*/ 2048561 w 2416628"/>
              <a:gd name="connsiteY44" fmla="*/ 988871 h 3107091"/>
              <a:gd name="connsiteX45" fmla="*/ 531863 w 2416628"/>
              <a:gd name="connsiteY45" fmla="*/ 681687 h 3107091"/>
              <a:gd name="connsiteX46" fmla="*/ 405863 w 2416628"/>
              <a:gd name="connsiteY46" fmla="*/ 807687 h 3107091"/>
              <a:gd name="connsiteX47" fmla="*/ 531863 w 2416628"/>
              <a:gd name="connsiteY47" fmla="*/ 933687 h 3107091"/>
              <a:gd name="connsiteX48" fmla="*/ 657863 w 2416628"/>
              <a:gd name="connsiteY48" fmla="*/ 807687 h 3107091"/>
              <a:gd name="connsiteX49" fmla="*/ 531863 w 2416628"/>
              <a:gd name="connsiteY49" fmla="*/ 681687 h 3107091"/>
              <a:gd name="connsiteX50" fmla="*/ 1188799 w 2416628"/>
              <a:gd name="connsiteY50" fmla="*/ 383650 h 3107091"/>
              <a:gd name="connsiteX51" fmla="*/ 1062799 w 2416628"/>
              <a:gd name="connsiteY51" fmla="*/ 509650 h 3107091"/>
              <a:gd name="connsiteX52" fmla="*/ 1188799 w 2416628"/>
              <a:gd name="connsiteY52" fmla="*/ 635650 h 3107091"/>
              <a:gd name="connsiteX53" fmla="*/ 1314799 w 2416628"/>
              <a:gd name="connsiteY53" fmla="*/ 509650 h 3107091"/>
              <a:gd name="connsiteX54" fmla="*/ 1188799 w 2416628"/>
              <a:gd name="connsiteY54" fmla="*/ 383650 h 3107091"/>
              <a:gd name="connsiteX55" fmla="*/ 410250 w 2416628"/>
              <a:gd name="connsiteY55" fmla="*/ 88843 h 3107091"/>
              <a:gd name="connsiteX56" fmla="*/ 284250 w 2416628"/>
              <a:gd name="connsiteY56" fmla="*/ 214843 h 3107091"/>
              <a:gd name="connsiteX57" fmla="*/ 410250 w 2416628"/>
              <a:gd name="connsiteY57" fmla="*/ 340843 h 3107091"/>
              <a:gd name="connsiteX58" fmla="*/ 536250 w 2416628"/>
              <a:gd name="connsiteY58" fmla="*/ 214843 h 3107091"/>
              <a:gd name="connsiteX59" fmla="*/ 410250 w 2416628"/>
              <a:gd name="connsiteY59" fmla="*/ 88843 h 3107091"/>
              <a:gd name="connsiteX60" fmla="*/ 1922561 w 2416628"/>
              <a:gd name="connsiteY60" fmla="*/ 83630 h 3107091"/>
              <a:gd name="connsiteX61" fmla="*/ 1796561 w 2416628"/>
              <a:gd name="connsiteY61" fmla="*/ 209630 h 3107091"/>
              <a:gd name="connsiteX62" fmla="*/ 1922561 w 2416628"/>
              <a:gd name="connsiteY62" fmla="*/ 335630 h 3107091"/>
              <a:gd name="connsiteX63" fmla="*/ 2048561 w 2416628"/>
              <a:gd name="connsiteY63" fmla="*/ 209630 h 3107091"/>
              <a:gd name="connsiteX64" fmla="*/ 1922561 w 2416628"/>
              <a:gd name="connsiteY64" fmla="*/ 83630 h 3107091"/>
              <a:gd name="connsiteX65" fmla="*/ 0 w 2416628"/>
              <a:gd name="connsiteY65" fmla="*/ 0 h 3107091"/>
              <a:gd name="connsiteX66" fmla="*/ 2416628 w 2416628"/>
              <a:gd name="connsiteY66" fmla="*/ 410107 h 3107091"/>
              <a:gd name="connsiteX67" fmla="*/ 2416628 w 2416628"/>
              <a:gd name="connsiteY67" fmla="*/ 3107091 h 3107091"/>
              <a:gd name="connsiteX68" fmla="*/ 0 w 2416628"/>
              <a:gd name="connsiteY68" fmla="*/ 3107091 h 3107091"/>
              <a:gd name="connsiteX69" fmla="*/ 0 w 2416628"/>
              <a:gd name="connsiteY69" fmla="*/ 0 h 3107091"/>
              <a:gd name="connsiteX0" fmla="*/ 861337 w 2416628"/>
              <a:gd name="connsiteY0" fmla="*/ 2810912 h 3107091"/>
              <a:gd name="connsiteX1" fmla="*/ 735337 w 2416628"/>
              <a:gd name="connsiteY1" fmla="*/ 2936912 h 3107091"/>
              <a:gd name="connsiteX2" fmla="*/ 861337 w 2416628"/>
              <a:gd name="connsiteY2" fmla="*/ 3062912 h 3107091"/>
              <a:gd name="connsiteX3" fmla="*/ 987337 w 2416628"/>
              <a:gd name="connsiteY3" fmla="*/ 2936912 h 3107091"/>
              <a:gd name="connsiteX4" fmla="*/ 861337 w 2416628"/>
              <a:gd name="connsiteY4" fmla="*/ 2810912 h 3107091"/>
              <a:gd name="connsiteX5" fmla="*/ 1683066 w 2416628"/>
              <a:gd name="connsiteY5" fmla="*/ 2540629 h 3107091"/>
              <a:gd name="connsiteX6" fmla="*/ 1557066 w 2416628"/>
              <a:gd name="connsiteY6" fmla="*/ 2666629 h 3107091"/>
              <a:gd name="connsiteX7" fmla="*/ 1683066 w 2416628"/>
              <a:gd name="connsiteY7" fmla="*/ 2792629 h 3107091"/>
              <a:gd name="connsiteX8" fmla="*/ 1809066 w 2416628"/>
              <a:gd name="connsiteY8" fmla="*/ 2666629 h 3107091"/>
              <a:gd name="connsiteX9" fmla="*/ 1683066 w 2416628"/>
              <a:gd name="connsiteY9" fmla="*/ 2540629 h 3107091"/>
              <a:gd name="connsiteX10" fmla="*/ 1185108 w 2416628"/>
              <a:gd name="connsiteY10" fmla="*/ 2495072 h 3107091"/>
              <a:gd name="connsiteX11" fmla="*/ 1059108 w 2416628"/>
              <a:gd name="connsiteY11" fmla="*/ 2621072 h 3107091"/>
              <a:gd name="connsiteX12" fmla="*/ 1185108 w 2416628"/>
              <a:gd name="connsiteY12" fmla="*/ 2747072 h 3107091"/>
              <a:gd name="connsiteX13" fmla="*/ 1311108 w 2416628"/>
              <a:gd name="connsiteY13" fmla="*/ 2621072 h 3107091"/>
              <a:gd name="connsiteX14" fmla="*/ 1185108 w 2416628"/>
              <a:gd name="connsiteY14" fmla="*/ 2495072 h 3107091"/>
              <a:gd name="connsiteX15" fmla="*/ 387202 w 2416628"/>
              <a:gd name="connsiteY15" fmla="*/ 2201978 h 3107091"/>
              <a:gd name="connsiteX16" fmla="*/ 261202 w 2416628"/>
              <a:gd name="connsiteY16" fmla="*/ 2327978 h 3107091"/>
              <a:gd name="connsiteX17" fmla="*/ 387202 w 2416628"/>
              <a:gd name="connsiteY17" fmla="*/ 2453978 h 3107091"/>
              <a:gd name="connsiteX18" fmla="*/ 513202 w 2416628"/>
              <a:gd name="connsiteY18" fmla="*/ 2327978 h 3107091"/>
              <a:gd name="connsiteX19" fmla="*/ 387202 w 2416628"/>
              <a:gd name="connsiteY19" fmla="*/ 2201978 h 3107091"/>
              <a:gd name="connsiteX20" fmla="*/ 2065532 w 2416628"/>
              <a:gd name="connsiteY20" fmla="*/ 1918204 h 3107091"/>
              <a:gd name="connsiteX21" fmla="*/ 1939532 w 2416628"/>
              <a:gd name="connsiteY21" fmla="*/ 2044204 h 3107091"/>
              <a:gd name="connsiteX22" fmla="*/ 2065532 w 2416628"/>
              <a:gd name="connsiteY22" fmla="*/ 2170204 h 3107091"/>
              <a:gd name="connsiteX23" fmla="*/ 2191532 w 2416628"/>
              <a:gd name="connsiteY23" fmla="*/ 2044204 h 3107091"/>
              <a:gd name="connsiteX24" fmla="*/ 2065532 w 2416628"/>
              <a:gd name="connsiteY24" fmla="*/ 1918204 h 3107091"/>
              <a:gd name="connsiteX25" fmla="*/ 1188799 w 2416628"/>
              <a:gd name="connsiteY25" fmla="*/ 1918204 h 3107091"/>
              <a:gd name="connsiteX26" fmla="*/ 1062799 w 2416628"/>
              <a:gd name="connsiteY26" fmla="*/ 2044204 h 3107091"/>
              <a:gd name="connsiteX27" fmla="*/ 1188799 w 2416628"/>
              <a:gd name="connsiteY27" fmla="*/ 2170204 h 3107091"/>
              <a:gd name="connsiteX28" fmla="*/ 1314799 w 2416628"/>
              <a:gd name="connsiteY28" fmla="*/ 2044204 h 3107091"/>
              <a:gd name="connsiteX29" fmla="*/ 1188799 w 2416628"/>
              <a:gd name="connsiteY29" fmla="*/ 1918204 h 3107091"/>
              <a:gd name="connsiteX30" fmla="*/ 513201 w 2416628"/>
              <a:gd name="connsiteY30" fmla="*/ 1585251 h 3107091"/>
              <a:gd name="connsiteX31" fmla="*/ 387201 w 2416628"/>
              <a:gd name="connsiteY31" fmla="*/ 1711251 h 3107091"/>
              <a:gd name="connsiteX32" fmla="*/ 513201 w 2416628"/>
              <a:gd name="connsiteY32" fmla="*/ 1837251 h 3107091"/>
              <a:gd name="connsiteX33" fmla="*/ 639201 w 2416628"/>
              <a:gd name="connsiteY33" fmla="*/ 1711251 h 3107091"/>
              <a:gd name="connsiteX34" fmla="*/ 513201 w 2416628"/>
              <a:gd name="connsiteY34" fmla="*/ 1585251 h 3107091"/>
              <a:gd name="connsiteX35" fmla="*/ 1500604 w 2416628"/>
              <a:gd name="connsiteY35" fmla="*/ 1308087 h 3107091"/>
              <a:gd name="connsiteX36" fmla="*/ 1374604 w 2416628"/>
              <a:gd name="connsiteY36" fmla="*/ 1434087 h 3107091"/>
              <a:gd name="connsiteX37" fmla="*/ 1500604 w 2416628"/>
              <a:gd name="connsiteY37" fmla="*/ 1560087 h 3107091"/>
              <a:gd name="connsiteX38" fmla="*/ 1626604 w 2416628"/>
              <a:gd name="connsiteY38" fmla="*/ 1434087 h 3107091"/>
              <a:gd name="connsiteX39" fmla="*/ 1500604 w 2416628"/>
              <a:gd name="connsiteY39" fmla="*/ 1308087 h 3107091"/>
              <a:gd name="connsiteX40" fmla="*/ 2048561 w 2416628"/>
              <a:gd name="connsiteY40" fmla="*/ 988871 h 3107091"/>
              <a:gd name="connsiteX41" fmla="*/ 1922561 w 2416628"/>
              <a:gd name="connsiteY41" fmla="*/ 1114871 h 3107091"/>
              <a:gd name="connsiteX42" fmla="*/ 2048561 w 2416628"/>
              <a:gd name="connsiteY42" fmla="*/ 1240871 h 3107091"/>
              <a:gd name="connsiteX43" fmla="*/ 2174561 w 2416628"/>
              <a:gd name="connsiteY43" fmla="*/ 1114871 h 3107091"/>
              <a:gd name="connsiteX44" fmla="*/ 2048561 w 2416628"/>
              <a:gd name="connsiteY44" fmla="*/ 988871 h 3107091"/>
              <a:gd name="connsiteX45" fmla="*/ 531863 w 2416628"/>
              <a:gd name="connsiteY45" fmla="*/ 681687 h 3107091"/>
              <a:gd name="connsiteX46" fmla="*/ 405863 w 2416628"/>
              <a:gd name="connsiteY46" fmla="*/ 807687 h 3107091"/>
              <a:gd name="connsiteX47" fmla="*/ 531863 w 2416628"/>
              <a:gd name="connsiteY47" fmla="*/ 933687 h 3107091"/>
              <a:gd name="connsiteX48" fmla="*/ 657863 w 2416628"/>
              <a:gd name="connsiteY48" fmla="*/ 807687 h 3107091"/>
              <a:gd name="connsiteX49" fmla="*/ 531863 w 2416628"/>
              <a:gd name="connsiteY49" fmla="*/ 681687 h 3107091"/>
              <a:gd name="connsiteX50" fmla="*/ 1188799 w 2416628"/>
              <a:gd name="connsiteY50" fmla="*/ 383650 h 3107091"/>
              <a:gd name="connsiteX51" fmla="*/ 1062799 w 2416628"/>
              <a:gd name="connsiteY51" fmla="*/ 509650 h 3107091"/>
              <a:gd name="connsiteX52" fmla="*/ 1188799 w 2416628"/>
              <a:gd name="connsiteY52" fmla="*/ 635650 h 3107091"/>
              <a:gd name="connsiteX53" fmla="*/ 1314799 w 2416628"/>
              <a:gd name="connsiteY53" fmla="*/ 509650 h 3107091"/>
              <a:gd name="connsiteX54" fmla="*/ 1188799 w 2416628"/>
              <a:gd name="connsiteY54" fmla="*/ 383650 h 3107091"/>
              <a:gd name="connsiteX55" fmla="*/ 410250 w 2416628"/>
              <a:gd name="connsiteY55" fmla="*/ 88843 h 3107091"/>
              <a:gd name="connsiteX56" fmla="*/ 284250 w 2416628"/>
              <a:gd name="connsiteY56" fmla="*/ 214843 h 3107091"/>
              <a:gd name="connsiteX57" fmla="*/ 410250 w 2416628"/>
              <a:gd name="connsiteY57" fmla="*/ 340843 h 3107091"/>
              <a:gd name="connsiteX58" fmla="*/ 536250 w 2416628"/>
              <a:gd name="connsiteY58" fmla="*/ 214843 h 3107091"/>
              <a:gd name="connsiteX59" fmla="*/ 410250 w 2416628"/>
              <a:gd name="connsiteY59" fmla="*/ 88843 h 3107091"/>
              <a:gd name="connsiteX60" fmla="*/ 1922561 w 2416628"/>
              <a:gd name="connsiteY60" fmla="*/ 83630 h 3107091"/>
              <a:gd name="connsiteX61" fmla="*/ 1796561 w 2416628"/>
              <a:gd name="connsiteY61" fmla="*/ 209630 h 3107091"/>
              <a:gd name="connsiteX62" fmla="*/ 1922561 w 2416628"/>
              <a:gd name="connsiteY62" fmla="*/ 335630 h 3107091"/>
              <a:gd name="connsiteX63" fmla="*/ 2048561 w 2416628"/>
              <a:gd name="connsiteY63" fmla="*/ 209630 h 3107091"/>
              <a:gd name="connsiteX64" fmla="*/ 1922561 w 2416628"/>
              <a:gd name="connsiteY64" fmla="*/ 83630 h 3107091"/>
              <a:gd name="connsiteX65" fmla="*/ 0 w 2416628"/>
              <a:gd name="connsiteY65" fmla="*/ 0 h 3107091"/>
              <a:gd name="connsiteX66" fmla="*/ 2416628 w 2416628"/>
              <a:gd name="connsiteY66" fmla="*/ 179345 h 3107091"/>
              <a:gd name="connsiteX67" fmla="*/ 2416628 w 2416628"/>
              <a:gd name="connsiteY67" fmla="*/ 3107091 h 3107091"/>
              <a:gd name="connsiteX68" fmla="*/ 0 w 2416628"/>
              <a:gd name="connsiteY68" fmla="*/ 3107091 h 3107091"/>
              <a:gd name="connsiteX69" fmla="*/ 0 w 2416628"/>
              <a:gd name="connsiteY69" fmla="*/ 0 h 3107091"/>
              <a:gd name="connsiteX0" fmla="*/ 861337 w 2416628"/>
              <a:gd name="connsiteY0" fmla="*/ 2823866 h 3120045"/>
              <a:gd name="connsiteX1" fmla="*/ 735337 w 2416628"/>
              <a:gd name="connsiteY1" fmla="*/ 2949866 h 3120045"/>
              <a:gd name="connsiteX2" fmla="*/ 861337 w 2416628"/>
              <a:gd name="connsiteY2" fmla="*/ 3075866 h 3120045"/>
              <a:gd name="connsiteX3" fmla="*/ 987337 w 2416628"/>
              <a:gd name="connsiteY3" fmla="*/ 2949866 h 3120045"/>
              <a:gd name="connsiteX4" fmla="*/ 861337 w 2416628"/>
              <a:gd name="connsiteY4" fmla="*/ 2823866 h 3120045"/>
              <a:gd name="connsiteX5" fmla="*/ 1683066 w 2416628"/>
              <a:gd name="connsiteY5" fmla="*/ 2553583 h 3120045"/>
              <a:gd name="connsiteX6" fmla="*/ 1557066 w 2416628"/>
              <a:gd name="connsiteY6" fmla="*/ 2679583 h 3120045"/>
              <a:gd name="connsiteX7" fmla="*/ 1683066 w 2416628"/>
              <a:gd name="connsiteY7" fmla="*/ 2805583 h 3120045"/>
              <a:gd name="connsiteX8" fmla="*/ 1809066 w 2416628"/>
              <a:gd name="connsiteY8" fmla="*/ 2679583 h 3120045"/>
              <a:gd name="connsiteX9" fmla="*/ 1683066 w 2416628"/>
              <a:gd name="connsiteY9" fmla="*/ 2553583 h 3120045"/>
              <a:gd name="connsiteX10" fmla="*/ 1185108 w 2416628"/>
              <a:gd name="connsiteY10" fmla="*/ 2508026 h 3120045"/>
              <a:gd name="connsiteX11" fmla="*/ 1059108 w 2416628"/>
              <a:gd name="connsiteY11" fmla="*/ 2634026 h 3120045"/>
              <a:gd name="connsiteX12" fmla="*/ 1185108 w 2416628"/>
              <a:gd name="connsiteY12" fmla="*/ 2760026 h 3120045"/>
              <a:gd name="connsiteX13" fmla="*/ 1311108 w 2416628"/>
              <a:gd name="connsiteY13" fmla="*/ 2634026 h 3120045"/>
              <a:gd name="connsiteX14" fmla="*/ 1185108 w 2416628"/>
              <a:gd name="connsiteY14" fmla="*/ 2508026 h 3120045"/>
              <a:gd name="connsiteX15" fmla="*/ 387202 w 2416628"/>
              <a:gd name="connsiteY15" fmla="*/ 2214932 h 3120045"/>
              <a:gd name="connsiteX16" fmla="*/ 261202 w 2416628"/>
              <a:gd name="connsiteY16" fmla="*/ 2340932 h 3120045"/>
              <a:gd name="connsiteX17" fmla="*/ 387202 w 2416628"/>
              <a:gd name="connsiteY17" fmla="*/ 2466932 h 3120045"/>
              <a:gd name="connsiteX18" fmla="*/ 513202 w 2416628"/>
              <a:gd name="connsiteY18" fmla="*/ 2340932 h 3120045"/>
              <a:gd name="connsiteX19" fmla="*/ 387202 w 2416628"/>
              <a:gd name="connsiteY19" fmla="*/ 2214932 h 3120045"/>
              <a:gd name="connsiteX20" fmla="*/ 2065532 w 2416628"/>
              <a:gd name="connsiteY20" fmla="*/ 1931158 h 3120045"/>
              <a:gd name="connsiteX21" fmla="*/ 1939532 w 2416628"/>
              <a:gd name="connsiteY21" fmla="*/ 2057158 h 3120045"/>
              <a:gd name="connsiteX22" fmla="*/ 2065532 w 2416628"/>
              <a:gd name="connsiteY22" fmla="*/ 2183158 h 3120045"/>
              <a:gd name="connsiteX23" fmla="*/ 2191532 w 2416628"/>
              <a:gd name="connsiteY23" fmla="*/ 2057158 h 3120045"/>
              <a:gd name="connsiteX24" fmla="*/ 2065532 w 2416628"/>
              <a:gd name="connsiteY24" fmla="*/ 1931158 h 3120045"/>
              <a:gd name="connsiteX25" fmla="*/ 1188799 w 2416628"/>
              <a:gd name="connsiteY25" fmla="*/ 1931158 h 3120045"/>
              <a:gd name="connsiteX26" fmla="*/ 1062799 w 2416628"/>
              <a:gd name="connsiteY26" fmla="*/ 2057158 h 3120045"/>
              <a:gd name="connsiteX27" fmla="*/ 1188799 w 2416628"/>
              <a:gd name="connsiteY27" fmla="*/ 2183158 h 3120045"/>
              <a:gd name="connsiteX28" fmla="*/ 1314799 w 2416628"/>
              <a:gd name="connsiteY28" fmla="*/ 2057158 h 3120045"/>
              <a:gd name="connsiteX29" fmla="*/ 1188799 w 2416628"/>
              <a:gd name="connsiteY29" fmla="*/ 1931158 h 3120045"/>
              <a:gd name="connsiteX30" fmla="*/ 513201 w 2416628"/>
              <a:gd name="connsiteY30" fmla="*/ 1598205 h 3120045"/>
              <a:gd name="connsiteX31" fmla="*/ 387201 w 2416628"/>
              <a:gd name="connsiteY31" fmla="*/ 1724205 h 3120045"/>
              <a:gd name="connsiteX32" fmla="*/ 513201 w 2416628"/>
              <a:gd name="connsiteY32" fmla="*/ 1850205 h 3120045"/>
              <a:gd name="connsiteX33" fmla="*/ 639201 w 2416628"/>
              <a:gd name="connsiteY33" fmla="*/ 1724205 h 3120045"/>
              <a:gd name="connsiteX34" fmla="*/ 513201 w 2416628"/>
              <a:gd name="connsiteY34" fmla="*/ 1598205 h 3120045"/>
              <a:gd name="connsiteX35" fmla="*/ 1500604 w 2416628"/>
              <a:gd name="connsiteY35" fmla="*/ 1321041 h 3120045"/>
              <a:gd name="connsiteX36" fmla="*/ 1374604 w 2416628"/>
              <a:gd name="connsiteY36" fmla="*/ 1447041 h 3120045"/>
              <a:gd name="connsiteX37" fmla="*/ 1500604 w 2416628"/>
              <a:gd name="connsiteY37" fmla="*/ 1573041 h 3120045"/>
              <a:gd name="connsiteX38" fmla="*/ 1626604 w 2416628"/>
              <a:gd name="connsiteY38" fmla="*/ 1447041 h 3120045"/>
              <a:gd name="connsiteX39" fmla="*/ 1500604 w 2416628"/>
              <a:gd name="connsiteY39" fmla="*/ 1321041 h 3120045"/>
              <a:gd name="connsiteX40" fmla="*/ 2048561 w 2416628"/>
              <a:gd name="connsiteY40" fmla="*/ 1001825 h 3120045"/>
              <a:gd name="connsiteX41" fmla="*/ 1922561 w 2416628"/>
              <a:gd name="connsiteY41" fmla="*/ 1127825 h 3120045"/>
              <a:gd name="connsiteX42" fmla="*/ 2048561 w 2416628"/>
              <a:gd name="connsiteY42" fmla="*/ 1253825 h 3120045"/>
              <a:gd name="connsiteX43" fmla="*/ 2174561 w 2416628"/>
              <a:gd name="connsiteY43" fmla="*/ 1127825 h 3120045"/>
              <a:gd name="connsiteX44" fmla="*/ 2048561 w 2416628"/>
              <a:gd name="connsiteY44" fmla="*/ 1001825 h 3120045"/>
              <a:gd name="connsiteX45" fmla="*/ 531863 w 2416628"/>
              <a:gd name="connsiteY45" fmla="*/ 694641 h 3120045"/>
              <a:gd name="connsiteX46" fmla="*/ 405863 w 2416628"/>
              <a:gd name="connsiteY46" fmla="*/ 820641 h 3120045"/>
              <a:gd name="connsiteX47" fmla="*/ 531863 w 2416628"/>
              <a:gd name="connsiteY47" fmla="*/ 946641 h 3120045"/>
              <a:gd name="connsiteX48" fmla="*/ 657863 w 2416628"/>
              <a:gd name="connsiteY48" fmla="*/ 820641 h 3120045"/>
              <a:gd name="connsiteX49" fmla="*/ 531863 w 2416628"/>
              <a:gd name="connsiteY49" fmla="*/ 694641 h 3120045"/>
              <a:gd name="connsiteX50" fmla="*/ 1188799 w 2416628"/>
              <a:gd name="connsiteY50" fmla="*/ 396604 h 3120045"/>
              <a:gd name="connsiteX51" fmla="*/ 1062799 w 2416628"/>
              <a:gd name="connsiteY51" fmla="*/ 522604 h 3120045"/>
              <a:gd name="connsiteX52" fmla="*/ 1188799 w 2416628"/>
              <a:gd name="connsiteY52" fmla="*/ 648604 h 3120045"/>
              <a:gd name="connsiteX53" fmla="*/ 1314799 w 2416628"/>
              <a:gd name="connsiteY53" fmla="*/ 522604 h 3120045"/>
              <a:gd name="connsiteX54" fmla="*/ 1188799 w 2416628"/>
              <a:gd name="connsiteY54" fmla="*/ 396604 h 3120045"/>
              <a:gd name="connsiteX55" fmla="*/ 410250 w 2416628"/>
              <a:gd name="connsiteY55" fmla="*/ 101797 h 3120045"/>
              <a:gd name="connsiteX56" fmla="*/ 284250 w 2416628"/>
              <a:gd name="connsiteY56" fmla="*/ 227797 h 3120045"/>
              <a:gd name="connsiteX57" fmla="*/ 410250 w 2416628"/>
              <a:gd name="connsiteY57" fmla="*/ 353797 h 3120045"/>
              <a:gd name="connsiteX58" fmla="*/ 536250 w 2416628"/>
              <a:gd name="connsiteY58" fmla="*/ 227797 h 3120045"/>
              <a:gd name="connsiteX59" fmla="*/ 410250 w 2416628"/>
              <a:gd name="connsiteY59" fmla="*/ 101797 h 3120045"/>
              <a:gd name="connsiteX60" fmla="*/ 1922561 w 2416628"/>
              <a:gd name="connsiteY60" fmla="*/ 96584 h 3120045"/>
              <a:gd name="connsiteX61" fmla="*/ 1796561 w 2416628"/>
              <a:gd name="connsiteY61" fmla="*/ 222584 h 3120045"/>
              <a:gd name="connsiteX62" fmla="*/ 1922561 w 2416628"/>
              <a:gd name="connsiteY62" fmla="*/ 348584 h 3120045"/>
              <a:gd name="connsiteX63" fmla="*/ 2048561 w 2416628"/>
              <a:gd name="connsiteY63" fmla="*/ 222584 h 3120045"/>
              <a:gd name="connsiteX64" fmla="*/ 1922561 w 2416628"/>
              <a:gd name="connsiteY64" fmla="*/ 96584 h 3120045"/>
              <a:gd name="connsiteX65" fmla="*/ 0 w 2416628"/>
              <a:gd name="connsiteY65" fmla="*/ 12954 h 3120045"/>
              <a:gd name="connsiteX66" fmla="*/ 2416628 w 2416628"/>
              <a:gd name="connsiteY66" fmla="*/ 0 h 3120045"/>
              <a:gd name="connsiteX67" fmla="*/ 2416628 w 2416628"/>
              <a:gd name="connsiteY67" fmla="*/ 3120045 h 3120045"/>
              <a:gd name="connsiteX68" fmla="*/ 0 w 2416628"/>
              <a:gd name="connsiteY68" fmla="*/ 3120045 h 3120045"/>
              <a:gd name="connsiteX69" fmla="*/ 0 w 2416628"/>
              <a:gd name="connsiteY69" fmla="*/ 12954 h 3120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2416628" h="3120045">
                <a:moveTo>
                  <a:pt x="861337" y="2823866"/>
                </a:moveTo>
                <a:cubicBezTo>
                  <a:pt x="791749" y="2823866"/>
                  <a:pt x="735337" y="2880278"/>
                  <a:pt x="735337" y="2949866"/>
                </a:cubicBezTo>
                <a:cubicBezTo>
                  <a:pt x="735337" y="3019454"/>
                  <a:pt x="791749" y="3075866"/>
                  <a:pt x="861337" y="3075866"/>
                </a:cubicBezTo>
                <a:cubicBezTo>
                  <a:pt x="930925" y="3075866"/>
                  <a:pt x="987337" y="3019454"/>
                  <a:pt x="987337" y="2949866"/>
                </a:cubicBezTo>
                <a:cubicBezTo>
                  <a:pt x="987337" y="2880278"/>
                  <a:pt x="930925" y="2823866"/>
                  <a:pt x="861337" y="2823866"/>
                </a:cubicBezTo>
                <a:close/>
                <a:moveTo>
                  <a:pt x="1683066" y="2553583"/>
                </a:moveTo>
                <a:cubicBezTo>
                  <a:pt x="1613478" y="2553583"/>
                  <a:pt x="1557066" y="2609995"/>
                  <a:pt x="1557066" y="2679583"/>
                </a:cubicBezTo>
                <a:cubicBezTo>
                  <a:pt x="1557066" y="2749171"/>
                  <a:pt x="1613478" y="2805583"/>
                  <a:pt x="1683066" y="2805583"/>
                </a:cubicBezTo>
                <a:cubicBezTo>
                  <a:pt x="1752654" y="2805583"/>
                  <a:pt x="1809066" y="2749171"/>
                  <a:pt x="1809066" y="2679583"/>
                </a:cubicBezTo>
                <a:cubicBezTo>
                  <a:pt x="1809066" y="2609995"/>
                  <a:pt x="1752654" y="2553583"/>
                  <a:pt x="1683066" y="2553583"/>
                </a:cubicBezTo>
                <a:close/>
                <a:moveTo>
                  <a:pt x="1185108" y="2508026"/>
                </a:moveTo>
                <a:cubicBezTo>
                  <a:pt x="1115520" y="2508026"/>
                  <a:pt x="1059108" y="2564438"/>
                  <a:pt x="1059108" y="2634026"/>
                </a:cubicBezTo>
                <a:cubicBezTo>
                  <a:pt x="1059108" y="2703614"/>
                  <a:pt x="1115520" y="2760026"/>
                  <a:pt x="1185108" y="2760026"/>
                </a:cubicBezTo>
                <a:cubicBezTo>
                  <a:pt x="1254696" y="2760026"/>
                  <a:pt x="1311108" y="2703614"/>
                  <a:pt x="1311108" y="2634026"/>
                </a:cubicBezTo>
                <a:cubicBezTo>
                  <a:pt x="1311108" y="2564438"/>
                  <a:pt x="1254696" y="2508026"/>
                  <a:pt x="1185108" y="2508026"/>
                </a:cubicBezTo>
                <a:close/>
                <a:moveTo>
                  <a:pt x="387202" y="2214932"/>
                </a:moveTo>
                <a:cubicBezTo>
                  <a:pt x="317614" y="2214932"/>
                  <a:pt x="261202" y="2271344"/>
                  <a:pt x="261202" y="2340932"/>
                </a:cubicBezTo>
                <a:cubicBezTo>
                  <a:pt x="261202" y="2410520"/>
                  <a:pt x="317614" y="2466932"/>
                  <a:pt x="387202" y="2466932"/>
                </a:cubicBezTo>
                <a:cubicBezTo>
                  <a:pt x="456789" y="2466932"/>
                  <a:pt x="513202" y="2410520"/>
                  <a:pt x="513202" y="2340932"/>
                </a:cubicBezTo>
                <a:cubicBezTo>
                  <a:pt x="513202" y="2271344"/>
                  <a:pt x="456789" y="2214932"/>
                  <a:pt x="387202" y="2214932"/>
                </a:cubicBezTo>
                <a:close/>
                <a:moveTo>
                  <a:pt x="2065532" y="1931158"/>
                </a:moveTo>
                <a:cubicBezTo>
                  <a:pt x="1995944" y="1931158"/>
                  <a:pt x="1939532" y="1987570"/>
                  <a:pt x="1939532" y="2057158"/>
                </a:cubicBezTo>
                <a:cubicBezTo>
                  <a:pt x="1939532" y="2126746"/>
                  <a:pt x="1995944" y="2183158"/>
                  <a:pt x="2065532" y="2183158"/>
                </a:cubicBezTo>
                <a:cubicBezTo>
                  <a:pt x="2135120" y="2183158"/>
                  <a:pt x="2191532" y="2126746"/>
                  <a:pt x="2191532" y="2057158"/>
                </a:cubicBezTo>
                <a:cubicBezTo>
                  <a:pt x="2191532" y="1987570"/>
                  <a:pt x="2135120" y="1931158"/>
                  <a:pt x="2065532" y="1931158"/>
                </a:cubicBezTo>
                <a:close/>
                <a:moveTo>
                  <a:pt x="1188799" y="1931158"/>
                </a:moveTo>
                <a:cubicBezTo>
                  <a:pt x="1119211" y="1931158"/>
                  <a:pt x="1062799" y="1987570"/>
                  <a:pt x="1062799" y="2057158"/>
                </a:cubicBezTo>
                <a:cubicBezTo>
                  <a:pt x="1062799" y="2126746"/>
                  <a:pt x="1119211" y="2183158"/>
                  <a:pt x="1188799" y="2183158"/>
                </a:cubicBezTo>
                <a:cubicBezTo>
                  <a:pt x="1258387" y="2183158"/>
                  <a:pt x="1314799" y="2126746"/>
                  <a:pt x="1314799" y="2057158"/>
                </a:cubicBezTo>
                <a:cubicBezTo>
                  <a:pt x="1314799" y="1987570"/>
                  <a:pt x="1258387" y="1931158"/>
                  <a:pt x="1188799" y="1931158"/>
                </a:cubicBezTo>
                <a:close/>
                <a:moveTo>
                  <a:pt x="513201" y="1598205"/>
                </a:moveTo>
                <a:cubicBezTo>
                  <a:pt x="443613" y="1598205"/>
                  <a:pt x="387201" y="1654617"/>
                  <a:pt x="387201" y="1724205"/>
                </a:cubicBezTo>
                <a:cubicBezTo>
                  <a:pt x="387201" y="1793793"/>
                  <a:pt x="443613" y="1850205"/>
                  <a:pt x="513201" y="1850205"/>
                </a:cubicBezTo>
                <a:cubicBezTo>
                  <a:pt x="582789" y="1850205"/>
                  <a:pt x="639201" y="1793793"/>
                  <a:pt x="639201" y="1724205"/>
                </a:cubicBezTo>
                <a:cubicBezTo>
                  <a:pt x="639201" y="1654617"/>
                  <a:pt x="582789" y="1598205"/>
                  <a:pt x="513201" y="1598205"/>
                </a:cubicBezTo>
                <a:close/>
                <a:moveTo>
                  <a:pt x="1500604" y="1321041"/>
                </a:moveTo>
                <a:cubicBezTo>
                  <a:pt x="1431016" y="1321041"/>
                  <a:pt x="1374604" y="1377453"/>
                  <a:pt x="1374604" y="1447041"/>
                </a:cubicBezTo>
                <a:cubicBezTo>
                  <a:pt x="1374604" y="1516629"/>
                  <a:pt x="1431016" y="1573041"/>
                  <a:pt x="1500604" y="1573041"/>
                </a:cubicBezTo>
                <a:cubicBezTo>
                  <a:pt x="1570192" y="1573041"/>
                  <a:pt x="1626604" y="1516629"/>
                  <a:pt x="1626604" y="1447041"/>
                </a:cubicBezTo>
                <a:cubicBezTo>
                  <a:pt x="1626604" y="1377453"/>
                  <a:pt x="1570192" y="1321041"/>
                  <a:pt x="1500604" y="1321041"/>
                </a:cubicBezTo>
                <a:close/>
                <a:moveTo>
                  <a:pt x="2048561" y="1001825"/>
                </a:moveTo>
                <a:cubicBezTo>
                  <a:pt x="1978973" y="1001825"/>
                  <a:pt x="1922561" y="1058237"/>
                  <a:pt x="1922561" y="1127825"/>
                </a:cubicBezTo>
                <a:cubicBezTo>
                  <a:pt x="1922561" y="1197413"/>
                  <a:pt x="1978973" y="1253825"/>
                  <a:pt x="2048561" y="1253825"/>
                </a:cubicBezTo>
                <a:cubicBezTo>
                  <a:pt x="2118149" y="1253825"/>
                  <a:pt x="2174561" y="1197413"/>
                  <a:pt x="2174561" y="1127825"/>
                </a:cubicBezTo>
                <a:cubicBezTo>
                  <a:pt x="2174561" y="1058237"/>
                  <a:pt x="2118149" y="1001825"/>
                  <a:pt x="2048561" y="1001825"/>
                </a:cubicBezTo>
                <a:close/>
                <a:moveTo>
                  <a:pt x="531863" y="694641"/>
                </a:moveTo>
                <a:cubicBezTo>
                  <a:pt x="462275" y="694641"/>
                  <a:pt x="405863" y="751053"/>
                  <a:pt x="405863" y="820641"/>
                </a:cubicBezTo>
                <a:cubicBezTo>
                  <a:pt x="405863" y="890229"/>
                  <a:pt x="462275" y="946641"/>
                  <a:pt x="531863" y="946641"/>
                </a:cubicBezTo>
                <a:cubicBezTo>
                  <a:pt x="601451" y="946641"/>
                  <a:pt x="657863" y="890229"/>
                  <a:pt x="657863" y="820641"/>
                </a:cubicBezTo>
                <a:cubicBezTo>
                  <a:pt x="657863" y="751053"/>
                  <a:pt x="601451" y="694641"/>
                  <a:pt x="531863" y="694641"/>
                </a:cubicBezTo>
                <a:close/>
                <a:moveTo>
                  <a:pt x="1188799" y="396604"/>
                </a:moveTo>
                <a:cubicBezTo>
                  <a:pt x="1119211" y="396604"/>
                  <a:pt x="1062799" y="453016"/>
                  <a:pt x="1062799" y="522604"/>
                </a:cubicBezTo>
                <a:cubicBezTo>
                  <a:pt x="1062799" y="592192"/>
                  <a:pt x="1119211" y="648604"/>
                  <a:pt x="1188799" y="648604"/>
                </a:cubicBezTo>
                <a:cubicBezTo>
                  <a:pt x="1258387" y="648604"/>
                  <a:pt x="1314799" y="592192"/>
                  <a:pt x="1314799" y="522604"/>
                </a:cubicBezTo>
                <a:cubicBezTo>
                  <a:pt x="1314799" y="453016"/>
                  <a:pt x="1258387" y="396604"/>
                  <a:pt x="1188799" y="396604"/>
                </a:cubicBezTo>
                <a:close/>
                <a:moveTo>
                  <a:pt x="410250" y="101797"/>
                </a:moveTo>
                <a:cubicBezTo>
                  <a:pt x="340662" y="101797"/>
                  <a:pt x="284250" y="158209"/>
                  <a:pt x="284250" y="227797"/>
                </a:cubicBezTo>
                <a:cubicBezTo>
                  <a:pt x="284250" y="297385"/>
                  <a:pt x="340662" y="353797"/>
                  <a:pt x="410250" y="353797"/>
                </a:cubicBezTo>
                <a:cubicBezTo>
                  <a:pt x="479838" y="353797"/>
                  <a:pt x="536250" y="297385"/>
                  <a:pt x="536250" y="227797"/>
                </a:cubicBezTo>
                <a:cubicBezTo>
                  <a:pt x="536250" y="158209"/>
                  <a:pt x="479838" y="101797"/>
                  <a:pt x="410250" y="101797"/>
                </a:cubicBezTo>
                <a:close/>
                <a:moveTo>
                  <a:pt x="1922561" y="96584"/>
                </a:moveTo>
                <a:cubicBezTo>
                  <a:pt x="1852973" y="96584"/>
                  <a:pt x="1796561" y="152996"/>
                  <a:pt x="1796561" y="222584"/>
                </a:cubicBezTo>
                <a:cubicBezTo>
                  <a:pt x="1796561" y="292172"/>
                  <a:pt x="1852973" y="348584"/>
                  <a:pt x="1922561" y="348584"/>
                </a:cubicBezTo>
                <a:cubicBezTo>
                  <a:pt x="1992149" y="348584"/>
                  <a:pt x="2048561" y="292172"/>
                  <a:pt x="2048561" y="222584"/>
                </a:cubicBezTo>
                <a:cubicBezTo>
                  <a:pt x="2048561" y="152996"/>
                  <a:pt x="1992149" y="96584"/>
                  <a:pt x="1922561" y="96584"/>
                </a:cubicBezTo>
                <a:close/>
                <a:moveTo>
                  <a:pt x="0" y="12954"/>
                </a:moveTo>
                <a:lnTo>
                  <a:pt x="2416628" y="0"/>
                </a:lnTo>
                <a:lnTo>
                  <a:pt x="2416628" y="3120045"/>
                </a:lnTo>
                <a:lnTo>
                  <a:pt x="0" y="3120045"/>
                </a:lnTo>
                <a:lnTo>
                  <a:pt x="0" y="12954"/>
                </a:lnTo>
                <a:close/>
              </a:path>
            </a:pathLst>
          </a:custGeom>
          <a:solidFill>
            <a:srgbClr val="5E5642">
              <a:alpha val="89804"/>
            </a:srgbClr>
          </a:solidFill>
          <a:ln>
            <a:noFill/>
          </a:ln>
          <a:effectLst>
            <a:outerShdw blurRad="50800" dist="50800" dir="5400000" sx="101000" sy="101000" algn="ctr" rotWithShape="0">
              <a:prstClr val="black">
                <a:alpha val="41000"/>
              </a:prstClr>
            </a:outerShdw>
          </a:effectLst>
          <a:scene3d>
            <a:camera prst="orthographicFront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37" name="SMALL SCROLL">
            <a:extLst>
              <a:ext uri="{FF2B5EF4-FFF2-40B4-BE49-F238E27FC236}">
                <a16:creationId xmlns:a16="http://schemas.microsoft.com/office/drawing/2014/main" id="{E1FAB6FC-99F0-4932-A244-7F201E3D149C}"/>
              </a:ext>
            </a:extLst>
          </p:cNvPr>
          <p:cNvGrpSpPr/>
          <p:nvPr/>
        </p:nvGrpSpPr>
        <p:grpSpPr>
          <a:xfrm rot="21261554">
            <a:off x="4994953" y="5957976"/>
            <a:ext cx="932517" cy="184022"/>
            <a:chOff x="12453710" y="2558353"/>
            <a:chExt cx="1322387" cy="294562"/>
          </a:xfrm>
        </p:grpSpPr>
        <p:pic>
          <p:nvPicPr>
            <p:cNvPr id="38" name="Picture 4">
              <a:extLst>
                <a:ext uri="{FF2B5EF4-FFF2-40B4-BE49-F238E27FC236}">
                  <a16:creationId xmlns:a16="http://schemas.microsoft.com/office/drawing/2014/main" id="{784EFE32-05F0-4F29-AF42-0B00698F80BE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t="-4"/>
            <a:stretch/>
          </p:blipFill>
          <p:spPr bwMode="auto">
            <a:xfrm>
              <a:off x="12453710" y="2558353"/>
              <a:ext cx="1322387" cy="282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46BC005F-89F7-4EA6-9103-2CD23ABE49E1}"/>
                </a:ext>
              </a:extLst>
            </p:cNvPr>
            <p:cNvGrpSpPr/>
            <p:nvPr/>
          </p:nvGrpSpPr>
          <p:grpSpPr>
            <a:xfrm>
              <a:off x="12676483" y="2578608"/>
              <a:ext cx="837194" cy="274307"/>
              <a:chOff x="12676483" y="2578608"/>
              <a:chExt cx="837194" cy="274307"/>
            </a:xfrm>
          </p:grpSpPr>
          <p:sp>
            <p:nvSpPr>
              <p:cNvPr id="40" name="Rectangle 39">
                <a:extLst>
                  <a:ext uri="{FF2B5EF4-FFF2-40B4-BE49-F238E27FC236}">
                    <a16:creationId xmlns:a16="http://schemas.microsoft.com/office/drawing/2014/main" id="{2088C5CE-C739-457C-B1C7-A687C28F41CC}"/>
                  </a:ext>
                </a:extLst>
              </p:cNvPr>
              <p:cNvSpPr/>
              <p:nvPr/>
            </p:nvSpPr>
            <p:spPr>
              <a:xfrm>
                <a:off x="12713060" y="2578608"/>
                <a:ext cx="749956" cy="112866"/>
              </a:xfrm>
              <a:prstGeom prst="rect">
                <a:avLst/>
              </a:prstGeom>
              <a:solidFill>
                <a:srgbClr val="F9B67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41" name="Straight Connector 40">
                <a:extLst>
                  <a:ext uri="{FF2B5EF4-FFF2-40B4-BE49-F238E27FC236}">
                    <a16:creationId xmlns:a16="http://schemas.microsoft.com/office/drawing/2014/main" id="{B8BED759-0088-4099-BD01-C3F5D91B0929}"/>
                  </a:ext>
                </a:extLst>
              </p:cNvPr>
              <p:cNvCxnSpPr/>
              <p:nvPr/>
            </p:nvCxnSpPr>
            <p:spPr>
              <a:xfrm flipV="1">
                <a:off x="12676483" y="2840699"/>
                <a:ext cx="837194" cy="12216"/>
              </a:xfrm>
              <a:prstGeom prst="line">
                <a:avLst/>
              </a:prstGeom>
              <a:ln w="28575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4BB1D5C0-FB54-4852-BA30-303A5DA18BF2}"/>
              </a:ext>
            </a:extLst>
          </p:cNvPr>
          <p:cNvSpPr/>
          <p:nvPr/>
        </p:nvSpPr>
        <p:spPr>
          <a:xfrm>
            <a:off x="177286" y="175863"/>
            <a:ext cx="11588817" cy="2518052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" name="FORWARD DOOR OPEN Rectangle 17">
            <a:extLst>
              <a:ext uri="{FF2B5EF4-FFF2-40B4-BE49-F238E27FC236}">
                <a16:creationId xmlns:a16="http://schemas.microsoft.com/office/drawing/2014/main" id="{157B96FB-DF51-4514-A87B-27C28FA6EDC7}"/>
              </a:ext>
            </a:extLst>
          </p:cNvPr>
          <p:cNvSpPr/>
          <p:nvPr/>
        </p:nvSpPr>
        <p:spPr>
          <a:xfrm flipH="1">
            <a:off x="6447190" y="2974557"/>
            <a:ext cx="1040811" cy="3071632"/>
          </a:xfrm>
          <a:custGeom>
            <a:avLst/>
            <a:gdLst>
              <a:gd name="connsiteX0" fmla="*/ 0 w 1409335"/>
              <a:gd name="connsiteY0" fmla="*/ 0 h 3083984"/>
              <a:gd name="connsiteX1" fmla="*/ 1409335 w 1409335"/>
              <a:gd name="connsiteY1" fmla="*/ 0 h 3083984"/>
              <a:gd name="connsiteX2" fmla="*/ 1409335 w 1409335"/>
              <a:gd name="connsiteY2" fmla="*/ 3083984 h 3083984"/>
              <a:gd name="connsiteX3" fmla="*/ 0 w 1409335"/>
              <a:gd name="connsiteY3" fmla="*/ 3083984 h 3083984"/>
              <a:gd name="connsiteX4" fmla="*/ 0 w 1409335"/>
              <a:gd name="connsiteY4" fmla="*/ 0 h 3083984"/>
              <a:gd name="connsiteX0" fmla="*/ 11875 w 1409335"/>
              <a:gd name="connsiteY0" fmla="*/ 0 h 3262114"/>
              <a:gd name="connsiteX1" fmla="*/ 1409335 w 1409335"/>
              <a:gd name="connsiteY1" fmla="*/ 178130 h 3262114"/>
              <a:gd name="connsiteX2" fmla="*/ 1409335 w 1409335"/>
              <a:gd name="connsiteY2" fmla="*/ 3262114 h 3262114"/>
              <a:gd name="connsiteX3" fmla="*/ 0 w 1409335"/>
              <a:gd name="connsiteY3" fmla="*/ 3262114 h 3262114"/>
              <a:gd name="connsiteX4" fmla="*/ 11875 w 1409335"/>
              <a:gd name="connsiteY4" fmla="*/ 0 h 3262114"/>
              <a:gd name="connsiteX0" fmla="*/ 1143 w 1398603"/>
              <a:gd name="connsiteY0" fmla="*/ 0 h 3487745"/>
              <a:gd name="connsiteX1" fmla="*/ 1398603 w 1398603"/>
              <a:gd name="connsiteY1" fmla="*/ 178130 h 3487745"/>
              <a:gd name="connsiteX2" fmla="*/ 1398603 w 1398603"/>
              <a:gd name="connsiteY2" fmla="*/ 3262114 h 3487745"/>
              <a:gd name="connsiteX3" fmla="*/ 1143 w 1398603"/>
              <a:gd name="connsiteY3" fmla="*/ 3487745 h 3487745"/>
              <a:gd name="connsiteX4" fmla="*/ 1143 w 1398603"/>
              <a:gd name="connsiteY4" fmla="*/ 0 h 3487745"/>
              <a:gd name="connsiteX0" fmla="*/ 1143 w 1398603"/>
              <a:gd name="connsiteY0" fmla="*/ 0 h 3611386"/>
              <a:gd name="connsiteX1" fmla="*/ 1398603 w 1398603"/>
              <a:gd name="connsiteY1" fmla="*/ 301771 h 3611386"/>
              <a:gd name="connsiteX2" fmla="*/ 1398603 w 1398603"/>
              <a:gd name="connsiteY2" fmla="*/ 3385755 h 3611386"/>
              <a:gd name="connsiteX3" fmla="*/ 1143 w 1398603"/>
              <a:gd name="connsiteY3" fmla="*/ 3611386 h 3611386"/>
              <a:gd name="connsiteX4" fmla="*/ 1143 w 1398603"/>
              <a:gd name="connsiteY4" fmla="*/ 0 h 3611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8603" h="3611386">
                <a:moveTo>
                  <a:pt x="1143" y="0"/>
                </a:moveTo>
                <a:lnTo>
                  <a:pt x="1398603" y="301771"/>
                </a:lnTo>
                <a:lnTo>
                  <a:pt x="1398603" y="3385755"/>
                </a:lnTo>
                <a:lnTo>
                  <a:pt x="1143" y="3611386"/>
                </a:lnTo>
                <a:cubicBezTo>
                  <a:pt x="5101" y="2524015"/>
                  <a:pt x="-2815" y="1087371"/>
                  <a:pt x="1143" y="0"/>
                </a:cubicBezTo>
                <a:close/>
              </a:path>
            </a:pathLst>
          </a:custGeom>
          <a:blipFill dpi="0" rotWithShape="1"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scene3d>
            <a:camera prst="orthographicFront">
              <a:rot lat="0" lon="3899935" rev="0"/>
            </a:camera>
            <a:lightRig rig="threePt" dir="t"/>
          </a:scene3d>
          <a:sp3d extrusionH="69850">
            <a:extrusionClr>
              <a:schemeClr val="tx1">
                <a:lumMod val="85000"/>
                <a:lumOff val="1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sp>
        <p:nvSpPr>
          <p:cNvPr id="44" name="RIGHT DOOR OPEN Rectangle 17">
            <a:extLst>
              <a:ext uri="{FF2B5EF4-FFF2-40B4-BE49-F238E27FC236}">
                <a16:creationId xmlns:a16="http://schemas.microsoft.com/office/drawing/2014/main" id="{C85C1E60-BE30-4FF0-B693-FE01DFED0C3A}"/>
              </a:ext>
            </a:extLst>
          </p:cNvPr>
          <p:cNvSpPr/>
          <p:nvPr/>
        </p:nvSpPr>
        <p:spPr>
          <a:xfrm flipH="1">
            <a:off x="10579564" y="2877494"/>
            <a:ext cx="1420422" cy="3807263"/>
          </a:xfrm>
          <a:custGeom>
            <a:avLst/>
            <a:gdLst>
              <a:gd name="connsiteX0" fmla="*/ 0 w 1409335"/>
              <a:gd name="connsiteY0" fmla="*/ 0 h 3083984"/>
              <a:gd name="connsiteX1" fmla="*/ 1409335 w 1409335"/>
              <a:gd name="connsiteY1" fmla="*/ 0 h 3083984"/>
              <a:gd name="connsiteX2" fmla="*/ 1409335 w 1409335"/>
              <a:gd name="connsiteY2" fmla="*/ 3083984 h 3083984"/>
              <a:gd name="connsiteX3" fmla="*/ 0 w 1409335"/>
              <a:gd name="connsiteY3" fmla="*/ 3083984 h 3083984"/>
              <a:gd name="connsiteX4" fmla="*/ 0 w 1409335"/>
              <a:gd name="connsiteY4" fmla="*/ 0 h 3083984"/>
              <a:gd name="connsiteX0" fmla="*/ 11875 w 1409335"/>
              <a:gd name="connsiteY0" fmla="*/ 0 h 3262114"/>
              <a:gd name="connsiteX1" fmla="*/ 1409335 w 1409335"/>
              <a:gd name="connsiteY1" fmla="*/ 178130 h 3262114"/>
              <a:gd name="connsiteX2" fmla="*/ 1409335 w 1409335"/>
              <a:gd name="connsiteY2" fmla="*/ 3262114 h 3262114"/>
              <a:gd name="connsiteX3" fmla="*/ 0 w 1409335"/>
              <a:gd name="connsiteY3" fmla="*/ 3262114 h 3262114"/>
              <a:gd name="connsiteX4" fmla="*/ 11875 w 1409335"/>
              <a:gd name="connsiteY4" fmla="*/ 0 h 3262114"/>
              <a:gd name="connsiteX0" fmla="*/ 1143 w 1398603"/>
              <a:gd name="connsiteY0" fmla="*/ 0 h 3487745"/>
              <a:gd name="connsiteX1" fmla="*/ 1398603 w 1398603"/>
              <a:gd name="connsiteY1" fmla="*/ 178130 h 3487745"/>
              <a:gd name="connsiteX2" fmla="*/ 1398603 w 1398603"/>
              <a:gd name="connsiteY2" fmla="*/ 3262114 h 3487745"/>
              <a:gd name="connsiteX3" fmla="*/ 1143 w 1398603"/>
              <a:gd name="connsiteY3" fmla="*/ 3487745 h 3487745"/>
              <a:gd name="connsiteX4" fmla="*/ 1143 w 1398603"/>
              <a:gd name="connsiteY4" fmla="*/ 0 h 3487745"/>
              <a:gd name="connsiteX0" fmla="*/ 1143 w 1398603"/>
              <a:gd name="connsiteY0" fmla="*/ 0 h 3611386"/>
              <a:gd name="connsiteX1" fmla="*/ 1398603 w 1398603"/>
              <a:gd name="connsiteY1" fmla="*/ 301771 h 3611386"/>
              <a:gd name="connsiteX2" fmla="*/ 1398603 w 1398603"/>
              <a:gd name="connsiteY2" fmla="*/ 3385755 h 3611386"/>
              <a:gd name="connsiteX3" fmla="*/ 1143 w 1398603"/>
              <a:gd name="connsiteY3" fmla="*/ 3611386 h 3611386"/>
              <a:gd name="connsiteX4" fmla="*/ 1143 w 1398603"/>
              <a:gd name="connsiteY4" fmla="*/ 0 h 3611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8603" h="3611386">
                <a:moveTo>
                  <a:pt x="1143" y="0"/>
                </a:moveTo>
                <a:lnTo>
                  <a:pt x="1398603" y="301771"/>
                </a:lnTo>
                <a:lnTo>
                  <a:pt x="1398603" y="3385755"/>
                </a:lnTo>
                <a:lnTo>
                  <a:pt x="1143" y="3611386"/>
                </a:lnTo>
                <a:cubicBezTo>
                  <a:pt x="5101" y="2524015"/>
                  <a:pt x="-2815" y="1087371"/>
                  <a:pt x="1143" y="0"/>
                </a:cubicBezTo>
                <a:close/>
              </a:path>
            </a:pathLst>
          </a:custGeom>
          <a:blipFill dpi="0" rotWithShape="1"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scene3d>
            <a:camera prst="orthographicFront">
              <a:rot lat="0" lon="3899935" rev="0"/>
            </a:camera>
            <a:lightRig rig="threePt" dir="t"/>
          </a:scene3d>
          <a:sp3d extrusionH="101600">
            <a:extrusionClr>
              <a:schemeClr val="tx1">
                <a:lumMod val="85000"/>
                <a:lumOff val="1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sp>
        <p:nvSpPr>
          <p:cNvPr id="23" name="BIG TEXT SCROLL Vertical Scroll 411">
            <a:extLst>
              <a:ext uri="{FF2B5EF4-FFF2-40B4-BE49-F238E27FC236}">
                <a16:creationId xmlns:a16="http://schemas.microsoft.com/office/drawing/2014/main" id="{76D43666-D72E-45CD-BA51-9BDBC700DFC9}"/>
              </a:ext>
            </a:extLst>
          </p:cNvPr>
          <p:cNvSpPr/>
          <p:nvPr/>
        </p:nvSpPr>
        <p:spPr>
          <a:xfrm>
            <a:off x="4823645" y="2753284"/>
            <a:ext cx="2745670" cy="3434373"/>
          </a:xfrm>
          <a:prstGeom prst="verticalScroll">
            <a:avLst>
              <a:gd name="adj" fmla="val 5654"/>
            </a:avLst>
          </a:prstGeom>
          <a:solidFill>
            <a:srgbClr val="FFCC99"/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0" b="1" dirty="0">
                <a:solidFill>
                  <a:srgbClr val="5E5642"/>
                </a:solidFill>
                <a:latin typeface="Comic Sans MS" panose="030F0702030302020204" pitchFamily="66" charset="0"/>
              </a:rPr>
              <a:t>WTLYARWFMEKSOPICBHKWSTQOUFBTLIKJRAGUSLHYCWIMTQANJZRSONAIDNWOSIEOSEPLAXRGFSPIUNAPRTVOBTTAFJZGYDMKLWOHDRUBATSQLPBXCLHOMKBACM</a:t>
            </a:r>
          </a:p>
        </p:txBody>
      </p:sp>
      <p:sp>
        <p:nvSpPr>
          <p:cNvPr id="42" name="H BIG Freeform: Shape 41">
            <a:extLst>
              <a:ext uri="{FF2B5EF4-FFF2-40B4-BE49-F238E27FC236}">
                <a16:creationId xmlns:a16="http://schemas.microsoft.com/office/drawing/2014/main" id="{33B9CAD1-1B2B-4A99-898D-0C6EA407D665}"/>
              </a:ext>
            </a:extLst>
          </p:cNvPr>
          <p:cNvSpPr/>
          <p:nvPr/>
        </p:nvSpPr>
        <p:spPr>
          <a:xfrm>
            <a:off x="4988166" y="2916924"/>
            <a:ext cx="2416628" cy="3107092"/>
          </a:xfrm>
          <a:custGeom>
            <a:avLst/>
            <a:gdLst>
              <a:gd name="connsiteX0" fmla="*/ 571699 w 2416628"/>
              <a:gd name="connsiteY0" fmla="*/ 2828229 h 3107092"/>
              <a:gd name="connsiteX1" fmla="*/ 445735 w 2416628"/>
              <a:gd name="connsiteY1" fmla="*/ 2954193 h 3107092"/>
              <a:gd name="connsiteX2" fmla="*/ 571699 w 2416628"/>
              <a:gd name="connsiteY2" fmla="*/ 3080157 h 3107092"/>
              <a:gd name="connsiteX3" fmla="*/ 697662 w 2416628"/>
              <a:gd name="connsiteY3" fmla="*/ 2954193 h 3107092"/>
              <a:gd name="connsiteX4" fmla="*/ 571699 w 2416628"/>
              <a:gd name="connsiteY4" fmla="*/ 2828229 h 3107092"/>
              <a:gd name="connsiteX5" fmla="*/ 1492558 w 2416628"/>
              <a:gd name="connsiteY5" fmla="*/ 2828228 h 3107092"/>
              <a:gd name="connsiteX6" fmla="*/ 1366594 w 2416628"/>
              <a:gd name="connsiteY6" fmla="*/ 2954192 h 3107092"/>
              <a:gd name="connsiteX7" fmla="*/ 1492558 w 2416628"/>
              <a:gd name="connsiteY7" fmla="*/ 3080156 h 3107092"/>
              <a:gd name="connsiteX8" fmla="*/ 1618522 w 2416628"/>
              <a:gd name="connsiteY8" fmla="*/ 2954192 h 3107092"/>
              <a:gd name="connsiteX9" fmla="*/ 1492558 w 2416628"/>
              <a:gd name="connsiteY9" fmla="*/ 2828228 h 3107092"/>
              <a:gd name="connsiteX10" fmla="*/ 399603 w 2416628"/>
              <a:gd name="connsiteY10" fmla="*/ 2216478 h 3107092"/>
              <a:gd name="connsiteX11" fmla="*/ 273639 w 2416628"/>
              <a:gd name="connsiteY11" fmla="*/ 2342442 h 3107092"/>
              <a:gd name="connsiteX12" fmla="*/ 399603 w 2416628"/>
              <a:gd name="connsiteY12" fmla="*/ 2468406 h 3107092"/>
              <a:gd name="connsiteX13" fmla="*/ 525567 w 2416628"/>
              <a:gd name="connsiteY13" fmla="*/ 2342442 h 3107092"/>
              <a:gd name="connsiteX14" fmla="*/ 399603 w 2416628"/>
              <a:gd name="connsiteY14" fmla="*/ 2216478 h 3107092"/>
              <a:gd name="connsiteX15" fmla="*/ 2047046 w 2416628"/>
              <a:gd name="connsiteY15" fmla="*/ 1929040 h 3107092"/>
              <a:gd name="connsiteX16" fmla="*/ 1921082 w 2416628"/>
              <a:gd name="connsiteY16" fmla="*/ 2055004 h 3107092"/>
              <a:gd name="connsiteX17" fmla="*/ 2047046 w 2416628"/>
              <a:gd name="connsiteY17" fmla="*/ 2180968 h 3107092"/>
              <a:gd name="connsiteX18" fmla="*/ 2173010 w 2416628"/>
              <a:gd name="connsiteY18" fmla="*/ 2055004 h 3107092"/>
              <a:gd name="connsiteX19" fmla="*/ 2047046 w 2416628"/>
              <a:gd name="connsiteY19" fmla="*/ 1929040 h 3107092"/>
              <a:gd name="connsiteX20" fmla="*/ 879529 w 2416628"/>
              <a:gd name="connsiteY20" fmla="*/ 1601087 h 3107092"/>
              <a:gd name="connsiteX21" fmla="*/ 753565 w 2416628"/>
              <a:gd name="connsiteY21" fmla="*/ 1727051 h 3107092"/>
              <a:gd name="connsiteX22" fmla="*/ 879529 w 2416628"/>
              <a:gd name="connsiteY22" fmla="*/ 1853015 h 3107092"/>
              <a:gd name="connsiteX23" fmla="*/ 1005493 w 2416628"/>
              <a:gd name="connsiteY23" fmla="*/ 1727051 h 3107092"/>
              <a:gd name="connsiteX24" fmla="*/ 879529 w 2416628"/>
              <a:gd name="connsiteY24" fmla="*/ 1601087 h 3107092"/>
              <a:gd name="connsiteX25" fmla="*/ 401091 w 2416628"/>
              <a:gd name="connsiteY25" fmla="*/ 1600948 h 3107092"/>
              <a:gd name="connsiteX26" fmla="*/ 275128 w 2416628"/>
              <a:gd name="connsiteY26" fmla="*/ 1726912 h 3107092"/>
              <a:gd name="connsiteX27" fmla="*/ 401091 w 2416628"/>
              <a:gd name="connsiteY27" fmla="*/ 1852876 h 3107092"/>
              <a:gd name="connsiteX28" fmla="*/ 527055 w 2416628"/>
              <a:gd name="connsiteY28" fmla="*/ 1726912 h 3107092"/>
              <a:gd name="connsiteX29" fmla="*/ 401091 w 2416628"/>
              <a:gd name="connsiteY29" fmla="*/ 1600948 h 3107092"/>
              <a:gd name="connsiteX30" fmla="*/ 1518349 w 2416628"/>
              <a:gd name="connsiteY30" fmla="*/ 1313487 h 3107092"/>
              <a:gd name="connsiteX31" fmla="*/ 1392385 w 2416628"/>
              <a:gd name="connsiteY31" fmla="*/ 1439451 h 3107092"/>
              <a:gd name="connsiteX32" fmla="*/ 1518349 w 2416628"/>
              <a:gd name="connsiteY32" fmla="*/ 1565415 h 3107092"/>
              <a:gd name="connsiteX33" fmla="*/ 1644313 w 2416628"/>
              <a:gd name="connsiteY33" fmla="*/ 1439451 h 3107092"/>
              <a:gd name="connsiteX34" fmla="*/ 1518349 w 2416628"/>
              <a:gd name="connsiteY34" fmla="*/ 1313487 h 3107092"/>
              <a:gd name="connsiteX35" fmla="*/ 399603 w 2416628"/>
              <a:gd name="connsiteY35" fmla="*/ 1301618 h 3107092"/>
              <a:gd name="connsiteX36" fmla="*/ 273639 w 2416628"/>
              <a:gd name="connsiteY36" fmla="*/ 1427582 h 3107092"/>
              <a:gd name="connsiteX37" fmla="*/ 399603 w 2416628"/>
              <a:gd name="connsiteY37" fmla="*/ 1553546 h 3107092"/>
              <a:gd name="connsiteX38" fmla="*/ 525567 w 2416628"/>
              <a:gd name="connsiteY38" fmla="*/ 1427582 h 3107092"/>
              <a:gd name="connsiteX39" fmla="*/ 399603 w 2416628"/>
              <a:gd name="connsiteY39" fmla="*/ 1301618 h 3107092"/>
              <a:gd name="connsiteX40" fmla="*/ 1878273 w 2416628"/>
              <a:gd name="connsiteY40" fmla="*/ 1002916 h 3107092"/>
              <a:gd name="connsiteX41" fmla="*/ 1752309 w 2416628"/>
              <a:gd name="connsiteY41" fmla="*/ 1128880 h 3107092"/>
              <a:gd name="connsiteX42" fmla="*/ 1878273 w 2416628"/>
              <a:gd name="connsiteY42" fmla="*/ 1254844 h 3107092"/>
              <a:gd name="connsiteX43" fmla="*/ 2004237 w 2416628"/>
              <a:gd name="connsiteY43" fmla="*/ 1128880 h 3107092"/>
              <a:gd name="connsiteX44" fmla="*/ 1878273 w 2416628"/>
              <a:gd name="connsiteY44" fmla="*/ 1002916 h 3107092"/>
              <a:gd name="connsiteX45" fmla="*/ 879529 w 2416628"/>
              <a:gd name="connsiteY45" fmla="*/ 1002916 h 3107092"/>
              <a:gd name="connsiteX46" fmla="*/ 753565 w 2416628"/>
              <a:gd name="connsiteY46" fmla="*/ 1128880 h 3107092"/>
              <a:gd name="connsiteX47" fmla="*/ 879529 w 2416628"/>
              <a:gd name="connsiteY47" fmla="*/ 1254844 h 3107092"/>
              <a:gd name="connsiteX48" fmla="*/ 1005493 w 2416628"/>
              <a:gd name="connsiteY48" fmla="*/ 1128880 h 3107092"/>
              <a:gd name="connsiteX49" fmla="*/ 879529 w 2416628"/>
              <a:gd name="connsiteY49" fmla="*/ 1002916 h 3107092"/>
              <a:gd name="connsiteX50" fmla="*/ 1502369 w 2416628"/>
              <a:gd name="connsiteY50" fmla="*/ 692621 h 3107092"/>
              <a:gd name="connsiteX51" fmla="*/ 1376405 w 2416628"/>
              <a:gd name="connsiteY51" fmla="*/ 818585 h 3107092"/>
              <a:gd name="connsiteX52" fmla="*/ 1502369 w 2416628"/>
              <a:gd name="connsiteY52" fmla="*/ 944549 h 3107092"/>
              <a:gd name="connsiteX53" fmla="*/ 1628333 w 2416628"/>
              <a:gd name="connsiteY53" fmla="*/ 818585 h 3107092"/>
              <a:gd name="connsiteX54" fmla="*/ 1502369 w 2416628"/>
              <a:gd name="connsiteY54" fmla="*/ 692621 h 3107092"/>
              <a:gd name="connsiteX55" fmla="*/ 216039 w 2416628"/>
              <a:gd name="connsiteY55" fmla="*/ 414859 h 3107092"/>
              <a:gd name="connsiteX56" fmla="*/ 90075 w 2416628"/>
              <a:gd name="connsiteY56" fmla="*/ 540823 h 3107092"/>
              <a:gd name="connsiteX57" fmla="*/ 216039 w 2416628"/>
              <a:gd name="connsiteY57" fmla="*/ 666787 h 3107092"/>
              <a:gd name="connsiteX58" fmla="*/ 342003 w 2416628"/>
              <a:gd name="connsiteY58" fmla="*/ 540823 h 3107092"/>
              <a:gd name="connsiteX59" fmla="*/ 216039 w 2416628"/>
              <a:gd name="connsiteY59" fmla="*/ 414859 h 3107092"/>
              <a:gd name="connsiteX60" fmla="*/ 1522791 w 2416628"/>
              <a:gd name="connsiteY60" fmla="*/ 80244 h 3107092"/>
              <a:gd name="connsiteX61" fmla="*/ 1396827 w 2416628"/>
              <a:gd name="connsiteY61" fmla="*/ 206208 h 3107092"/>
              <a:gd name="connsiteX62" fmla="*/ 1522791 w 2416628"/>
              <a:gd name="connsiteY62" fmla="*/ 332172 h 3107092"/>
              <a:gd name="connsiteX63" fmla="*/ 1648755 w 2416628"/>
              <a:gd name="connsiteY63" fmla="*/ 206208 h 3107092"/>
              <a:gd name="connsiteX64" fmla="*/ 1522791 w 2416628"/>
              <a:gd name="connsiteY64" fmla="*/ 80244 h 3107092"/>
              <a:gd name="connsiteX65" fmla="*/ 0 w 2416628"/>
              <a:gd name="connsiteY65" fmla="*/ 0 h 3107092"/>
              <a:gd name="connsiteX66" fmla="*/ 2416628 w 2416628"/>
              <a:gd name="connsiteY66" fmla="*/ 0 h 3107092"/>
              <a:gd name="connsiteX67" fmla="*/ 2416628 w 2416628"/>
              <a:gd name="connsiteY67" fmla="*/ 3107092 h 3107092"/>
              <a:gd name="connsiteX68" fmla="*/ 0 w 2416628"/>
              <a:gd name="connsiteY68" fmla="*/ 3107092 h 3107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2416628" h="3107092">
                <a:moveTo>
                  <a:pt x="571699" y="2828229"/>
                </a:moveTo>
                <a:cubicBezTo>
                  <a:pt x="502131" y="2828229"/>
                  <a:pt x="445735" y="2884625"/>
                  <a:pt x="445735" y="2954193"/>
                </a:cubicBezTo>
                <a:cubicBezTo>
                  <a:pt x="445735" y="3023761"/>
                  <a:pt x="502131" y="3080157"/>
                  <a:pt x="571699" y="3080157"/>
                </a:cubicBezTo>
                <a:cubicBezTo>
                  <a:pt x="641266" y="3080157"/>
                  <a:pt x="697662" y="3023761"/>
                  <a:pt x="697662" y="2954193"/>
                </a:cubicBezTo>
                <a:cubicBezTo>
                  <a:pt x="697662" y="2884625"/>
                  <a:pt x="641266" y="2828229"/>
                  <a:pt x="571699" y="2828229"/>
                </a:cubicBezTo>
                <a:close/>
                <a:moveTo>
                  <a:pt x="1492558" y="2828228"/>
                </a:moveTo>
                <a:cubicBezTo>
                  <a:pt x="1422990" y="2828228"/>
                  <a:pt x="1366594" y="2884624"/>
                  <a:pt x="1366594" y="2954192"/>
                </a:cubicBezTo>
                <a:cubicBezTo>
                  <a:pt x="1366594" y="3023760"/>
                  <a:pt x="1422990" y="3080156"/>
                  <a:pt x="1492558" y="3080156"/>
                </a:cubicBezTo>
                <a:cubicBezTo>
                  <a:pt x="1562126" y="3080156"/>
                  <a:pt x="1618522" y="3023760"/>
                  <a:pt x="1618522" y="2954192"/>
                </a:cubicBezTo>
                <a:cubicBezTo>
                  <a:pt x="1618522" y="2884624"/>
                  <a:pt x="1562126" y="2828228"/>
                  <a:pt x="1492558" y="2828228"/>
                </a:cubicBezTo>
                <a:close/>
                <a:moveTo>
                  <a:pt x="399603" y="2216478"/>
                </a:moveTo>
                <a:cubicBezTo>
                  <a:pt x="330035" y="2216478"/>
                  <a:pt x="273639" y="2272874"/>
                  <a:pt x="273639" y="2342442"/>
                </a:cubicBezTo>
                <a:cubicBezTo>
                  <a:pt x="273639" y="2412010"/>
                  <a:pt x="330035" y="2468406"/>
                  <a:pt x="399603" y="2468406"/>
                </a:cubicBezTo>
                <a:cubicBezTo>
                  <a:pt x="469171" y="2468406"/>
                  <a:pt x="525567" y="2412010"/>
                  <a:pt x="525567" y="2342442"/>
                </a:cubicBezTo>
                <a:cubicBezTo>
                  <a:pt x="525567" y="2272874"/>
                  <a:pt x="469171" y="2216478"/>
                  <a:pt x="399603" y="2216478"/>
                </a:cubicBezTo>
                <a:close/>
                <a:moveTo>
                  <a:pt x="2047046" y="1929040"/>
                </a:moveTo>
                <a:cubicBezTo>
                  <a:pt x="1977478" y="1929040"/>
                  <a:pt x="1921082" y="1985436"/>
                  <a:pt x="1921082" y="2055004"/>
                </a:cubicBezTo>
                <a:cubicBezTo>
                  <a:pt x="1921082" y="2124572"/>
                  <a:pt x="1977478" y="2180968"/>
                  <a:pt x="2047046" y="2180968"/>
                </a:cubicBezTo>
                <a:cubicBezTo>
                  <a:pt x="2116614" y="2180968"/>
                  <a:pt x="2173010" y="2124572"/>
                  <a:pt x="2173010" y="2055004"/>
                </a:cubicBezTo>
                <a:cubicBezTo>
                  <a:pt x="2173010" y="1985436"/>
                  <a:pt x="2116614" y="1929040"/>
                  <a:pt x="2047046" y="1929040"/>
                </a:cubicBezTo>
                <a:close/>
                <a:moveTo>
                  <a:pt x="879529" y="1601087"/>
                </a:moveTo>
                <a:cubicBezTo>
                  <a:pt x="809961" y="1601087"/>
                  <a:pt x="753565" y="1657483"/>
                  <a:pt x="753565" y="1727051"/>
                </a:cubicBezTo>
                <a:cubicBezTo>
                  <a:pt x="753565" y="1796619"/>
                  <a:pt x="809961" y="1853015"/>
                  <a:pt x="879529" y="1853015"/>
                </a:cubicBezTo>
                <a:cubicBezTo>
                  <a:pt x="949097" y="1853015"/>
                  <a:pt x="1005493" y="1796619"/>
                  <a:pt x="1005493" y="1727051"/>
                </a:cubicBezTo>
                <a:cubicBezTo>
                  <a:pt x="1005493" y="1657483"/>
                  <a:pt x="949097" y="1601087"/>
                  <a:pt x="879529" y="1601087"/>
                </a:cubicBezTo>
                <a:close/>
                <a:moveTo>
                  <a:pt x="401091" y="1600948"/>
                </a:moveTo>
                <a:cubicBezTo>
                  <a:pt x="331523" y="1600948"/>
                  <a:pt x="275128" y="1657344"/>
                  <a:pt x="275128" y="1726912"/>
                </a:cubicBezTo>
                <a:cubicBezTo>
                  <a:pt x="275128" y="1796480"/>
                  <a:pt x="331523" y="1852876"/>
                  <a:pt x="401091" y="1852876"/>
                </a:cubicBezTo>
                <a:cubicBezTo>
                  <a:pt x="470659" y="1852876"/>
                  <a:pt x="527055" y="1796480"/>
                  <a:pt x="527055" y="1726912"/>
                </a:cubicBezTo>
                <a:cubicBezTo>
                  <a:pt x="527055" y="1657344"/>
                  <a:pt x="470659" y="1600948"/>
                  <a:pt x="401091" y="1600948"/>
                </a:cubicBezTo>
                <a:close/>
                <a:moveTo>
                  <a:pt x="1518349" y="1313487"/>
                </a:moveTo>
                <a:cubicBezTo>
                  <a:pt x="1448781" y="1313487"/>
                  <a:pt x="1392385" y="1369883"/>
                  <a:pt x="1392385" y="1439451"/>
                </a:cubicBezTo>
                <a:cubicBezTo>
                  <a:pt x="1392385" y="1509019"/>
                  <a:pt x="1448781" y="1565415"/>
                  <a:pt x="1518349" y="1565415"/>
                </a:cubicBezTo>
                <a:cubicBezTo>
                  <a:pt x="1587917" y="1565415"/>
                  <a:pt x="1644313" y="1509019"/>
                  <a:pt x="1644313" y="1439451"/>
                </a:cubicBezTo>
                <a:cubicBezTo>
                  <a:pt x="1644313" y="1369883"/>
                  <a:pt x="1587917" y="1313487"/>
                  <a:pt x="1518349" y="1313487"/>
                </a:cubicBezTo>
                <a:close/>
                <a:moveTo>
                  <a:pt x="399603" y="1301618"/>
                </a:moveTo>
                <a:cubicBezTo>
                  <a:pt x="330035" y="1301618"/>
                  <a:pt x="273639" y="1358014"/>
                  <a:pt x="273639" y="1427582"/>
                </a:cubicBezTo>
                <a:cubicBezTo>
                  <a:pt x="273639" y="1497150"/>
                  <a:pt x="330035" y="1553546"/>
                  <a:pt x="399603" y="1553546"/>
                </a:cubicBezTo>
                <a:cubicBezTo>
                  <a:pt x="469171" y="1553546"/>
                  <a:pt x="525567" y="1497150"/>
                  <a:pt x="525567" y="1427582"/>
                </a:cubicBezTo>
                <a:cubicBezTo>
                  <a:pt x="525567" y="1358014"/>
                  <a:pt x="469171" y="1301618"/>
                  <a:pt x="399603" y="1301618"/>
                </a:cubicBezTo>
                <a:close/>
                <a:moveTo>
                  <a:pt x="1878273" y="1002916"/>
                </a:moveTo>
                <a:cubicBezTo>
                  <a:pt x="1808705" y="1002916"/>
                  <a:pt x="1752309" y="1059312"/>
                  <a:pt x="1752309" y="1128880"/>
                </a:cubicBezTo>
                <a:cubicBezTo>
                  <a:pt x="1752309" y="1198448"/>
                  <a:pt x="1808705" y="1254844"/>
                  <a:pt x="1878273" y="1254844"/>
                </a:cubicBezTo>
                <a:cubicBezTo>
                  <a:pt x="1947841" y="1254844"/>
                  <a:pt x="2004237" y="1198448"/>
                  <a:pt x="2004237" y="1128880"/>
                </a:cubicBezTo>
                <a:cubicBezTo>
                  <a:pt x="2004237" y="1059312"/>
                  <a:pt x="1947841" y="1002916"/>
                  <a:pt x="1878273" y="1002916"/>
                </a:cubicBezTo>
                <a:close/>
                <a:moveTo>
                  <a:pt x="879529" y="1002916"/>
                </a:moveTo>
                <a:cubicBezTo>
                  <a:pt x="809961" y="1002916"/>
                  <a:pt x="753565" y="1059312"/>
                  <a:pt x="753565" y="1128880"/>
                </a:cubicBezTo>
                <a:cubicBezTo>
                  <a:pt x="753565" y="1198448"/>
                  <a:pt x="809961" y="1254844"/>
                  <a:pt x="879529" y="1254844"/>
                </a:cubicBezTo>
                <a:cubicBezTo>
                  <a:pt x="949097" y="1254844"/>
                  <a:pt x="1005493" y="1198448"/>
                  <a:pt x="1005493" y="1128880"/>
                </a:cubicBezTo>
                <a:cubicBezTo>
                  <a:pt x="1005493" y="1059312"/>
                  <a:pt x="949097" y="1002916"/>
                  <a:pt x="879529" y="1002916"/>
                </a:cubicBezTo>
                <a:close/>
                <a:moveTo>
                  <a:pt x="1502369" y="692621"/>
                </a:moveTo>
                <a:cubicBezTo>
                  <a:pt x="1432801" y="692621"/>
                  <a:pt x="1376405" y="749017"/>
                  <a:pt x="1376405" y="818585"/>
                </a:cubicBezTo>
                <a:cubicBezTo>
                  <a:pt x="1376405" y="888153"/>
                  <a:pt x="1432801" y="944549"/>
                  <a:pt x="1502369" y="944549"/>
                </a:cubicBezTo>
                <a:cubicBezTo>
                  <a:pt x="1571937" y="944549"/>
                  <a:pt x="1628333" y="888153"/>
                  <a:pt x="1628333" y="818585"/>
                </a:cubicBezTo>
                <a:cubicBezTo>
                  <a:pt x="1628333" y="749017"/>
                  <a:pt x="1571937" y="692621"/>
                  <a:pt x="1502369" y="692621"/>
                </a:cubicBezTo>
                <a:close/>
                <a:moveTo>
                  <a:pt x="216039" y="414859"/>
                </a:moveTo>
                <a:cubicBezTo>
                  <a:pt x="146471" y="414859"/>
                  <a:pt x="90075" y="471255"/>
                  <a:pt x="90075" y="540823"/>
                </a:cubicBezTo>
                <a:cubicBezTo>
                  <a:pt x="90075" y="610391"/>
                  <a:pt x="146471" y="666787"/>
                  <a:pt x="216039" y="666787"/>
                </a:cubicBezTo>
                <a:cubicBezTo>
                  <a:pt x="285607" y="666787"/>
                  <a:pt x="342003" y="610391"/>
                  <a:pt x="342003" y="540823"/>
                </a:cubicBezTo>
                <a:cubicBezTo>
                  <a:pt x="342003" y="471255"/>
                  <a:pt x="285607" y="414859"/>
                  <a:pt x="216039" y="414859"/>
                </a:cubicBezTo>
                <a:close/>
                <a:moveTo>
                  <a:pt x="1522791" y="80244"/>
                </a:moveTo>
                <a:cubicBezTo>
                  <a:pt x="1453223" y="80244"/>
                  <a:pt x="1396827" y="136640"/>
                  <a:pt x="1396827" y="206208"/>
                </a:cubicBezTo>
                <a:cubicBezTo>
                  <a:pt x="1396827" y="275776"/>
                  <a:pt x="1453223" y="332172"/>
                  <a:pt x="1522791" y="332172"/>
                </a:cubicBezTo>
                <a:cubicBezTo>
                  <a:pt x="1592359" y="332172"/>
                  <a:pt x="1648755" y="275776"/>
                  <a:pt x="1648755" y="206208"/>
                </a:cubicBezTo>
                <a:cubicBezTo>
                  <a:pt x="1648755" y="136640"/>
                  <a:pt x="1592359" y="80244"/>
                  <a:pt x="1522791" y="80244"/>
                </a:cubicBezTo>
                <a:close/>
                <a:moveTo>
                  <a:pt x="0" y="0"/>
                </a:moveTo>
                <a:lnTo>
                  <a:pt x="2416628" y="0"/>
                </a:lnTo>
                <a:lnTo>
                  <a:pt x="2416628" y="3107092"/>
                </a:lnTo>
                <a:lnTo>
                  <a:pt x="0" y="3107092"/>
                </a:lnTo>
                <a:close/>
              </a:path>
            </a:pathLst>
          </a:custGeom>
          <a:solidFill>
            <a:srgbClr val="5E5642">
              <a:alpha val="8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" name="G BIG Freeform: Shape 29">
            <a:extLst>
              <a:ext uri="{FF2B5EF4-FFF2-40B4-BE49-F238E27FC236}">
                <a16:creationId xmlns:a16="http://schemas.microsoft.com/office/drawing/2014/main" id="{8415E299-899B-494D-AB1C-97FD9E4CD6A7}"/>
              </a:ext>
            </a:extLst>
          </p:cNvPr>
          <p:cNvSpPr/>
          <p:nvPr/>
        </p:nvSpPr>
        <p:spPr>
          <a:xfrm>
            <a:off x="5011316" y="2940074"/>
            <a:ext cx="2416629" cy="3107093"/>
          </a:xfrm>
          <a:custGeom>
            <a:avLst/>
            <a:gdLst>
              <a:gd name="connsiteX0" fmla="*/ 451893 w 2416629"/>
              <a:gd name="connsiteY0" fmla="*/ 2510932 h 3107093"/>
              <a:gd name="connsiteX1" fmla="*/ 325929 w 2416629"/>
              <a:gd name="connsiteY1" fmla="*/ 2636896 h 3107093"/>
              <a:gd name="connsiteX2" fmla="*/ 451893 w 2416629"/>
              <a:gd name="connsiteY2" fmla="*/ 2762860 h 3107093"/>
              <a:gd name="connsiteX3" fmla="*/ 577857 w 2416629"/>
              <a:gd name="connsiteY3" fmla="*/ 2636896 h 3107093"/>
              <a:gd name="connsiteX4" fmla="*/ 451893 w 2416629"/>
              <a:gd name="connsiteY4" fmla="*/ 2510932 h 3107093"/>
              <a:gd name="connsiteX5" fmla="*/ 218629 w 2416629"/>
              <a:gd name="connsiteY5" fmla="*/ 2185361 h 3107093"/>
              <a:gd name="connsiteX6" fmla="*/ 92665 w 2416629"/>
              <a:gd name="connsiteY6" fmla="*/ 2311325 h 3107093"/>
              <a:gd name="connsiteX7" fmla="*/ 218629 w 2416629"/>
              <a:gd name="connsiteY7" fmla="*/ 2437289 h 3107093"/>
              <a:gd name="connsiteX8" fmla="*/ 344593 w 2416629"/>
              <a:gd name="connsiteY8" fmla="*/ 2311325 h 3107093"/>
              <a:gd name="connsiteX9" fmla="*/ 218629 w 2416629"/>
              <a:gd name="connsiteY9" fmla="*/ 2185361 h 3107093"/>
              <a:gd name="connsiteX10" fmla="*/ 1046318 w 2416629"/>
              <a:gd name="connsiteY10" fmla="*/ 1905897 h 3107093"/>
              <a:gd name="connsiteX11" fmla="*/ 920354 w 2416629"/>
              <a:gd name="connsiteY11" fmla="*/ 2031861 h 3107093"/>
              <a:gd name="connsiteX12" fmla="*/ 1046318 w 2416629"/>
              <a:gd name="connsiteY12" fmla="*/ 2157825 h 3107093"/>
              <a:gd name="connsiteX13" fmla="*/ 1172282 w 2416629"/>
              <a:gd name="connsiteY13" fmla="*/ 2031861 h 3107093"/>
              <a:gd name="connsiteX14" fmla="*/ 1046318 w 2416629"/>
              <a:gd name="connsiteY14" fmla="*/ 1905897 h 3107093"/>
              <a:gd name="connsiteX15" fmla="*/ 1070555 w 2416629"/>
              <a:gd name="connsiteY15" fmla="*/ 1603731 h 3107093"/>
              <a:gd name="connsiteX16" fmla="*/ 944591 w 2416629"/>
              <a:gd name="connsiteY16" fmla="*/ 1729695 h 3107093"/>
              <a:gd name="connsiteX17" fmla="*/ 1070555 w 2416629"/>
              <a:gd name="connsiteY17" fmla="*/ 1855659 h 3107093"/>
              <a:gd name="connsiteX18" fmla="*/ 1196519 w 2416629"/>
              <a:gd name="connsiteY18" fmla="*/ 1729695 h 3107093"/>
              <a:gd name="connsiteX19" fmla="*/ 1070555 w 2416629"/>
              <a:gd name="connsiteY19" fmla="*/ 1603731 h 3107093"/>
              <a:gd name="connsiteX20" fmla="*/ 587188 w 2416629"/>
              <a:gd name="connsiteY20" fmla="*/ 1308238 h 3107093"/>
              <a:gd name="connsiteX21" fmla="*/ 461224 w 2416629"/>
              <a:gd name="connsiteY21" fmla="*/ 1434202 h 3107093"/>
              <a:gd name="connsiteX22" fmla="*/ 587188 w 2416629"/>
              <a:gd name="connsiteY22" fmla="*/ 1560166 h 3107093"/>
              <a:gd name="connsiteX23" fmla="*/ 713152 w 2416629"/>
              <a:gd name="connsiteY23" fmla="*/ 1434202 h 3107093"/>
              <a:gd name="connsiteX24" fmla="*/ 587188 w 2416629"/>
              <a:gd name="connsiteY24" fmla="*/ 1308238 h 3107093"/>
              <a:gd name="connsiteX25" fmla="*/ 1490536 w 2416629"/>
              <a:gd name="connsiteY25" fmla="*/ 1294174 h 3107093"/>
              <a:gd name="connsiteX26" fmla="*/ 1364572 w 2416629"/>
              <a:gd name="connsiteY26" fmla="*/ 1420138 h 3107093"/>
              <a:gd name="connsiteX27" fmla="*/ 1490536 w 2416629"/>
              <a:gd name="connsiteY27" fmla="*/ 1546102 h 3107093"/>
              <a:gd name="connsiteX28" fmla="*/ 1616500 w 2416629"/>
              <a:gd name="connsiteY28" fmla="*/ 1420138 h 3107093"/>
              <a:gd name="connsiteX29" fmla="*/ 1490536 w 2416629"/>
              <a:gd name="connsiteY29" fmla="*/ 1294174 h 3107093"/>
              <a:gd name="connsiteX30" fmla="*/ 1081414 w 2416629"/>
              <a:gd name="connsiteY30" fmla="*/ 986795 h 3107093"/>
              <a:gd name="connsiteX31" fmla="*/ 955450 w 2416629"/>
              <a:gd name="connsiteY31" fmla="*/ 1112759 h 3107093"/>
              <a:gd name="connsiteX32" fmla="*/ 1081414 w 2416629"/>
              <a:gd name="connsiteY32" fmla="*/ 1238723 h 3107093"/>
              <a:gd name="connsiteX33" fmla="*/ 1207378 w 2416629"/>
              <a:gd name="connsiteY33" fmla="*/ 1112759 h 3107093"/>
              <a:gd name="connsiteX34" fmla="*/ 1081414 w 2416629"/>
              <a:gd name="connsiteY34" fmla="*/ 986795 h 3107093"/>
              <a:gd name="connsiteX35" fmla="*/ 344594 w 2416629"/>
              <a:gd name="connsiteY35" fmla="*/ 670573 h 3107093"/>
              <a:gd name="connsiteX36" fmla="*/ 218630 w 2416629"/>
              <a:gd name="connsiteY36" fmla="*/ 796537 h 3107093"/>
              <a:gd name="connsiteX37" fmla="*/ 344594 w 2416629"/>
              <a:gd name="connsiteY37" fmla="*/ 922501 h 3107093"/>
              <a:gd name="connsiteX38" fmla="*/ 470558 w 2416629"/>
              <a:gd name="connsiteY38" fmla="*/ 796537 h 3107093"/>
              <a:gd name="connsiteX39" fmla="*/ 344594 w 2416629"/>
              <a:gd name="connsiteY39" fmla="*/ 670573 h 3107093"/>
              <a:gd name="connsiteX40" fmla="*/ 713152 w 2416629"/>
              <a:gd name="connsiteY40" fmla="*/ 670572 h 3107093"/>
              <a:gd name="connsiteX41" fmla="*/ 587188 w 2416629"/>
              <a:gd name="connsiteY41" fmla="*/ 796536 h 3107093"/>
              <a:gd name="connsiteX42" fmla="*/ 713152 w 2416629"/>
              <a:gd name="connsiteY42" fmla="*/ 922501 h 3107093"/>
              <a:gd name="connsiteX43" fmla="*/ 839116 w 2416629"/>
              <a:gd name="connsiteY43" fmla="*/ 796536 h 3107093"/>
              <a:gd name="connsiteX44" fmla="*/ 713152 w 2416629"/>
              <a:gd name="connsiteY44" fmla="*/ 670572 h 3107093"/>
              <a:gd name="connsiteX45" fmla="*/ 587189 w 2416629"/>
              <a:gd name="connsiteY45" fmla="*/ 89979 h 3107093"/>
              <a:gd name="connsiteX46" fmla="*/ 461226 w 2416629"/>
              <a:gd name="connsiteY46" fmla="*/ 215943 h 3107093"/>
              <a:gd name="connsiteX47" fmla="*/ 587189 w 2416629"/>
              <a:gd name="connsiteY47" fmla="*/ 341907 h 3107093"/>
              <a:gd name="connsiteX48" fmla="*/ 713153 w 2416629"/>
              <a:gd name="connsiteY48" fmla="*/ 215943 h 3107093"/>
              <a:gd name="connsiteX49" fmla="*/ 587189 w 2416629"/>
              <a:gd name="connsiteY49" fmla="*/ 89979 h 3107093"/>
              <a:gd name="connsiteX50" fmla="*/ 1887249 w 2416629"/>
              <a:gd name="connsiteY50" fmla="*/ 57257 h 3107093"/>
              <a:gd name="connsiteX51" fmla="*/ 1761285 w 2416629"/>
              <a:gd name="connsiteY51" fmla="*/ 183221 h 3107093"/>
              <a:gd name="connsiteX52" fmla="*/ 1887249 w 2416629"/>
              <a:gd name="connsiteY52" fmla="*/ 309185 h 3107093"/>
              <a:gd name="connsiteX53" fmla="*/ 2013213 w 2416629"/>
              <a:gd name="connsiteY53" fmla="*/ 183221 h 3107093"/>
              <a:gd name="connsiteX54" fmla="*/ 1887249 w 2416629"/>
              <a:gd name="connsiteY54" fmla="*/ 57257 h 3107093"/>
              <a:gd name="connsiteX55" fmla="*/ 0 w 2416629"/>
              <a:gd name="connsiteY55" fmla="*/ 0 h 3107093"/>
              <a:gd name="connsiteX56" fmla="*/ 2416629 w 2416629"/>
              <a:gd name="connsiteY56" fmla="*/ 0 h 3107093"/>
              <a:gd name="connsiteX57" fmla="*/ 2416629 w 2416629"/>
              <a:gd name="connsiteY57" fmla="*/ 3107093 h 3107093"/>
              <a:gd name="connsiteX58" fmla="*/ 0 w 2416629"/>
              <a:gd name="connsiteY58" fmla="*/ 3107093 h 3107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416629" h="3107093">
                <a:moveTo>
                  <a:pt x="451893" y="2510932"/>
                </a:moveTo>
                <a:cubicBezTo>
                  <a:pt x="382325" y="2510932"/>
                  <a:pt x="325929" y="2567328"/>
                  <a:pt x="325929" y="2636896"/>
                </a:cubicBezTo>
                <a:cubicBezTo>
                  <a:pt x="325929" y="2706464"/>
                  <a:pt x="382325" y="2762860"/>
                  <a:pt x="451893" y="2762860"/>
                </a:cubicBezTo>
                <a:cubicBezTo>
                  <a:pt x="521461" y="2762860"/>
                  <a:pt x="577857" y="2706464"/>
                  <a:pt x="577857" y="2636896"/>
                </a:cubicBezTo>
                <a:cubicBezTo>
                  <a:pt x="577857" y="2567328"/>
                  <a:pt x="521461" y="2510932"/>
                  <a:pt x="451893" y="2510932"/>
                </a:cubicBezTo>
                <a:close/>
                <a:moveTo>
                  <a:pt x="218629" y="2185361"/>
                </a:moveTo>
                <a:cubicBezTo>
                  <a:pt x="149061" y="2185361"/>
                  <a:pt x="92665" y="2241757"/>
                  <a:pt x="92665" y="2311325"/>
                </a:cubicBezTo>
                <a:cubicBezTo>
                  <a:pt x="92665" y="2380893"/>
                  <a:pt x="149061" y="2437289"/>
                  <a:pt x="218629" y="2437289"/>
                </a:cubicBezTo>
                <a:cubicBezTo>
                  <a:pt x="288197" y="2437289"/>
                  <a:pt x="344593" y="2380893"/>
                  <a:pt x="344593" y="2311325"/>
                </a:cubicBezTo>
                <a:cubicBezTo>
                  <a:pt x="344593" y="2241757"/>
                  <a:pt x="288197" y="2185361"/>
                  <a:pt x="218629" y="2185361"/>
                </a:cubicBezTo>
                <a:close/>
                <a:moveTo>
                  <a:pt x="1046318" y="1905897"/>
                </a:moveTo>
                <a:cubicBezTo>
                  <a:pt x="976750" y="1905897"/>
                  <a:pt x="920354" y="1962293"/>
                  <a:pt x="920354" y="2031861"/>
                </a:cubicBezTo>
                <a:cubicBezTo>
                  <a:pt x="920354" y="2101429"/>
                  <a:pt x="976750" y="2157825"/>
                  <a:pt x="1046318" y="2157825"/>
                </a:cubicBezTo>
                <a:cubicBezTo>
                  <a:pt x="1115886" y="2157825"/>
                  <a:pt x="1172282" y="2101429"/>
                  <a:pt x="1172282" y="2031861"/>
                </a:cubicBezTo>
                <a:cubicBezTo>
                  <a:pt x="1172282" y="1962293"/>
                  <a:pt x="1115886" y="1905897"/>
                  <a:pt x="1046318" y="1905897"/>
                </a:cubicBezTo>
                <a:close/>
                <a:moveTo>
                  <a:pt x="1070555" y="1603731"/>
                </a:moveTo>
                <a:cubicBezTo>
                  <a:pt x="1000987" y="1603731"/>
                  <a:pt x="944591" y="1660127"/>
                  <a:pt x="944591" y="1729695"/>
                </a:cubicBezTo>
                <a:cubicBezTo>
                  <a:pt x="944591" y="1799263"/>
                  <a:pt x="1000987" y="1855659"/>
                  <a:pt x="1070555" y="1855659"/>
                </a:cubicBezTo>
                <a:cubicBezTo>
                  <a:pt x="1140123" y="1855659"/>
                  <a:pt x="1196519" y="1799263"/>
                  <a:pt x="1196519" y="1729695"/>
                </a:cubicBezTo>
                <a:cubicBezTo>
                  <a:pt x="1196519" y="1660127"/>
                  <a:pt x="1140123" y="1603731"/>
                  <a:pt x="1070555" y="1603731"/>
                </a:cubicBezTo>
                <a:close/>
                <a:moveTo>
                  <a:pt x="587188" y="1308238"/>
                </a:moveTo>
                <a:cubicBezTo>
                  <a:pt x="517620" y="1308238"/>
                  <a:pt x="461224" y="1364634"/>
                  <a:pt x="461224" y="1434202"/>
                </a:cubicBezTo>
                <a:cubicBezTo>
                  <a:pt x="461224" y="1503770"/>
                  <a:pt x="517620" y="1560166"/>
                  <a:pt x="587188" y="1560166"/>
                </a:cubicBezTo>
                <a:cubicBezTo>
                  <a:pt x="656756" y="1560166"/>
                  <a:pt x="713152" y="1503770"/>
                  <a:pt x="713152" y="1434202"/>
                </a:cubicBezTo>
                <a:cubicBezTo>
                  <a:pt x="713152" y="1364634"/>
                  <a:pt x="656756" y="1308238"/>
                  <a:pt x="587188" y="1308238"/>
                </a:cubicBezTo>
                <a:close/>
                <a:moveTo>
                  <a:pt x="1490536" y="1294174"/>
                </a:moveTo>
                <a:cubicBezTo>
                  <a:pt x="1420968" y="1294174"/>
                  <a:pt x="1364572" y="1350570"/>
                  <a:pt x="1364572" y="1420138"/>
                </a:cubicBezTo>
                <a:cubicBezTo>
                  <a:pt x="1364572" y="1489706"/>
                  <a:pt x="1420968" y="1546102"/>
                  <a:pt x="1490536" y="1546102"/>
                </a:cubicBezTo>
                <a:cubicBezTo>
                  <a:pt x="1560104" y="1546102"/>
                  <a:pt x="1616500" y="1489706"/>
                  <a:pt x="1616500" y="1420138"/>
                </a:cubicBezTo>
                <a:cubicBezTo>
                  <a:pt x="1616500" y="1350570"/>
                  <a:pt x="1560104" y="1294174"/>
                  <a:pt x="1490536" y="1294174"/>
                </a:cubicBezTo>
                <a:close/>
                <a:moveTo>
                  <a:pt x="1081414" y="986795"/>
                </a:moveTo>
                <a:cubicBezTo>
                  <a:pt x="1011846" y="986795"/>
                  <a:pt x="955450" y="1043191"/>
                  <a:pt x="955450" y="1112759"/>
                </a:cubicBezTo>
                <a:cubicBezTo>
                  <a:pt x="955450" y="1182327"/>
                  <a:pt x="1011846" y="1238723"/>
                  <a:pt x="1081414" y="1238723"/>
                </a:cubicBezTo>
                <a:cubicBezTo>
                  <a:pt x="1150982" y="1238723"/>
                  <a:pt x="1207378" y="1182327"/>
                  <a:pt x="1207378" y="1112759"/>
                </a:cubicBezTo>
                <a:cubicBezTo>
                  <a:pt x="1207378" y="1043191"/>
                  <a:pt x="1150982" y="986795"/>
                  <a:pt x="1081414" y="986795"/>
                </a:cubicBezTo>
                <a:close/>
                <a:moveTo>
                  <a:pt x="344594" y="670573"/>
                </a:moveTo>
                <a:cubicBezTo>
                  <a:pt x="275026" y="670573"/>
                  <a:pt x="218630" y="726969"/>
                  <a:pt x="218630" y="796537"/>
                </a:cubicBezTo>
                <a:cubicBezTo>
                  <a:pt x="218630" y="866106"/>
                  <a:pt x="275026" y="922501"/>
                  <a:pt x="344594" y="922501"/>
                </a:cubicBezTo>
                <a:cubicBezTo>
                  <a:pt x="414161" y="922501"/>
                  <a:pt x="470558" y="866106"/>
                  <a:pt x="470558" y="796537"/>
                </a:cubicBezTo>
                <a:cubicBezTo>
                  <a:pt x="470558" y="726969"/>
                  <a:pt x="414161" y="670573"/>
                  <a:pt x="344594" y="670573"/>
                </a:cubicBezTo>
                <a:close/>
                <a:moveTo>
                  <a:pt x="713152" y="670572"/>
                </a:moveTo>
                <a:cubicBezTo>
                  <a:pt x="643584" y="670572"/>
                  <a:pt x="587188" y="726969"/>
                  <a:pt x="587188" y="796536"/>
                </a:cubicBezTo>
                <a:cubicBezTo>
                  <a:pt x="587188" y="866104"/>
                  <a:pt x="643584" y="922501"/>
                  <a:pt x="713152" y="922501"/>
                </a:cubicBezTo>
                <a:cubicBezTo>
                  <a:pt x="782720" y="922501"/>
                  <a:pt x="839116" y="866104"/>
                  <a:pt x="839116" y="796536"/>
                </a:cubicBezTo>
                <a:cubicBezTo>
                  <a:pt x="839116" y="726969"/>
                  <a:pt x="782720" y="670572"/>
                  <a:pt x="713152" y="670572"/>
                </a:cubicBezTo>
                <a:close/>
                <a:moveTo>
                  <a:pt x="587189" y="89979"/>
                </a:moveTo>
                <a:cubicBezTo>
                  <a:pt x="517622" y="89979"/>
                  <a:pt x="461226" y="146375"/>
                  <a:pt x="461226" y="215943"/>
                </a:cubicBezTo>
                <a:cubicBezTo>
                  <a:pt x="461226" y="285511"/>
                  <a:pt x="517622" y="341907"/>
                  <a:pt x="587189" y="341907"/>
                </a:cubicBezTo>
                <a:cubicBezTo>
                  <a:pt x="656757" y="341907"/>
                  <a:pt x="713153" y="285511"/>
                  <a:pt x="713153" y="215943"/>
                </a:cubicBezTo>
                <a:cubicBezTo>
                  <a:pt x="713153" y="146375"/>
                  <a:pt x="656757" y="89979"/>
                  <a:pt x="587189" y="89979"/>
                </a:cubicBezTo>
                <a:close/>
                <a:moveTo>
                  <a:pt x="1887249" y="57257"/>
                </a:moveTo>
                <a:cubicBezTo>
                  <a:pt x="1817681" y="57257"/>
                  <a:pt x="1761285" y="113653"/>
                  <a:pt x="1761285" y="183221"/>
                </a:cubicBezTo>
                <a:cubicBezTo>
                  <a:pt x="1761285" y="252789"/>
                  <a:pt x="1817681" y="309185"/>
                  <a:pt x="1887249" y="309185"/>
                </a:cubicBezTo>
                <a:cubicBezTo>
                  <a:pt x="1956817" y="309185"/>
                  <a:pt x="2013213" y="252789"/>
                  <a:pt x="2013213" y="183221"/>
                </a:cubicBezTo>
                <a:cubicBezTo>
                  <a:pt x="2013213" y="113653"/>
                  <a:pt x="1956817" y="57257"/>
                  <a:pt x="1887249" y="57257"/>
                </a:cubicBezTo>
                <a:close/>
                <a:moveTo>
                  <a:pt x="0" y="0"/>
                </a:moveTo>
                <a:lnTo>
                  <a:pt x="2416629" y="0"/>
                </a:lnTo>
                <a:lnTo>
                  <a:pt x="2416629" y="3107093"/>
                </a:lnTo>
                <a:lnTo>
                  <a:pt x="0" y="3107093"/>
                </a:lnTo>
                <a:close/>
              </a:path>
            </a:pathLst>
          </a:custGeom>
          <a:solidFill>
            <a:srgbClr val="5E5642">
              <a:alpha val="8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0" name="F BIG 2Freeform: Shape 49">
            <a:extLst>
              <a:ext uri="{FF2B5EF4-FFF2-40B4-BE49-F238E27FC236}">
                <a16:creationId xmlns:a16="http://schemas.microsoft.com/office/drawing/2014/main" id="{71036584-1BA7-4A87-90DF-7907C568D031}"/>
              </a:ext>
            </a:extLst>
          </p:cNvPr>
          <p:cNvSpPr/>
          <p:nvPr/>
        </p:nvSpPr>
        <p:spPr>
          <a:xfrm>
            <a:off x="4991860" y="2927829"/>
            <a:ext cx="2404067" cy="3119338"/>
          </a:xfrm>
          <a:custGeom>
            <a:avLst/>
            <a:gdLst>
              <a:gd name="connsiteX0" fmla="*/ 2021093 w 2404067"/>
              <a:gd name="connsiteY0" fmla="*/ 2818460 h 3119338"/>
              <a:gd name="connsiteX1" fmla="*/ 1895093 w 2404067"/>
              <a:gd name="connsiteY1" fmla="*/ 2944460 h 3119338"/>
              <a:gd name="connsiteX2" fmla="*/ 2021093 w 2404067"/>
              <a:gd name="connsiteY2" fmla="*/ 3070460 h 3119338"/>
              <a:gd name="connsiteX3" fmla="*/ 2147093 w 2404067"/>
              <a:gd name="connsiteY3" fmla="*/ 2944460 h 3119338"/>
              <a:gd name="connsiteX4" fmla="*/ 2021093 w 2404067"/>
              <a:gd name="connsiteY4" fmla="*/ 2818460 h 3119338"/>
              <a:gd name="connsiteX5" fmla="*/ 1328033 w 2404067"/>
              <a:gd name="connsiteY5" fmla="*/ 2511820 h 3119338"/>
              <a:gd name="connsiteX6" fmla="*/ 1202033 w 2404067"/>
              <a:gd name="connsiteY6" fmla="*/ 2637820 h 3119338"/>
              <a:gd name="connsiteX7" fmla="*/ 1328033 w 2404067"/>
              <a:gd name="connsiteY7" fmla="*/ 2763820 h 3119338"/>
              <a:gd name="connsiteX8" fmla="*/ 1454033 w 2404067"/>
              <a:gd name="connsiteY8" fmla="*/ 2637820 h 3119338"/>
              <a:gd name="connsiteX9" fmla="*/ 1328033 w 2404067"/>
              <a:gd name="connsiteY9" fmla="*/ 2511820 h 3119338"/>
              <a:gd name="connsiteX10" fmla="*/ 878417 w 2404067"/>
              <a:gd name="connsiteY10" fmla="*/ 2216872 h 3119338"/>
              <a:gd name="connsiteX11" fmla="*/ 752417 w 2404067"/>
              <a:gd name="connsiteY11" fmla="*/ 2342872 h 3119338"/>
              <a:gd name="connsiteX12" fmla="*/ 878417 w 2404067"/>
              <a:gd name="connsiteY12" fmla="*/ 2468872 h 3119338"/>
              <a:gd name="connsiteX13" fmla="*/ 1004417 w 2404067"/>
              <a:gd name="connsiteY13" fmla="*/ 2342872 h 3119338"/>
              <a:gd name="connsiteX14" fmla="*/ 878417 w 2404067"/>
              <a:gd name="connsiteY14" fmla="*/ 2216872 h 3119338"/>
              <a:gd name="connsiteX15" fmla="*/ 1505634 w 2404067"/>
              <a:gd name="connsiteY15" fmla="*/ 1904303 h 3119338"/>
              <a:gd name="connsiteX16" fmla="*/ 1379634 w 2404067"/>
              <a:gd name="connsiteY16" fmla="*/ 2030303 h 3119338"/>
              <a:gd name="connsiteX17" fmla="*/ 1505634 w 2404067"/>
              <a:gd name="connsiteY17" fmla="*/ 2156303 h 3119338"/>
              <a:gd name="connsiteX18" fmla="*/ 1631634 w 2404067"/>
              <a:gd name="connsiteY18" fmla="*/ 2030303 h 3119338"/>
              <a:gd name="connsiteX19" fmla="*/ 1505634 w 2404067"/>
              <a:gd name="connsiteY19" fmla="*/ 1904303 h 3119338"/>
              <a:gd name="connsiteX20" fmla="*/ 477826 w 2404067"/>
              <a:gd name="connsiteY20" fmla="*/ 1904303 h 3119338"/>
              <a:gd name="connsiteX21" fmla="*/ 351826 w 2404067"/>
              <a:gd name="connsiteY21" fmla="*/ 2030303 h 3119338"/>
              <a:gd name="connsiteX22" fmla="*/ 477826 w 2404067"/>
              <a:gd name="connsiteY22" fmla="*/ 2156303 h 3119338"/>
              <a:gd name="connsiteX23" fmla="*/ 603826 w 2404067"/>
              <a:gd name="connsiteY23" fmla="*/ 2030303 h 3119338"/>
              <a:gd name="connsiteX24" fmla="*/ 477826 w 2404067"/>
              <a:gd name="connsiteY24" fmla="*/ 1904303 h 3119338"/>
              <a:gd name="connsiteX25" fmla="*/ 878417 w 2404067"/>
              <a:gd name="connsiteY25" fmla="*/ 1626160 h 3119338"/>
              <a:gd name="connsiteX26" fmla="*/ 752417 w 2404067"/>
              <a:gd name="connsiteY26" fmla="*/ 1752160 h 3119338"/>
              <a:gd name="connsiteX27" fmla="*/ 878417 w 2404067"/>
              <a:gd name="connsiteY27" fmla="*/ 1878160 h 3119338"/>
              <a:gd name="connsiteX28" fmla="*/ 1004417 w 2404067"/>
              <a:gd name="connsiteY28" fmla="*/ 1752160 h 3119338"/>
              <a:gd name="connsiteX29" fmla="*/ 878417 w 2404067"/>
              <a:gd name="connsiteY29" fmla="*/ 1626160 h 3119338"/>
              <a:gd name="connsiteX30" fmla="*/ 1683031 w 2404067"/>
              <a:gd name="connsiteY30" fmla="*/ 1296585 h 3119338"/>
              <a:gd name="connsiteX31" fmla="*/ 1557031 w 2404067"/>
              <a:gd name="connsiteY31" fmla="*/ 1422585 h 3119338"/>
              <a:gd name="connsiteX32" fmla="*/ 1683031 w 2404067"/>
              <a:gd name="connsiteY32" fmla="*/ 1548585 h 3119338"/>
              <a:gd name="connsiteX33" fmla="*/ 1809031 w 2404067"/>
              <a:gd name="connsiteY33" fmla="*/ 1422585 h 3119338"/>
              <a:gd name="connsiteX34" fmla="*/ 1683031 w 2404067"/>
              <a:gd name="connsiteY34" fmla="*/ 1296585 h 3119338"/>
              <a:gd name="connsiteX35" fmla="*/ 728693 w 2404067"/>
              <a:gd name="connsiteY35" fmla="*/ 1296585 h 3119338"/>
              <a:gd name="connsiteX36" fmla="*/ 602693 w 2404067"/>
              <a:gd name="connsiteY36" fmla="*/ 1422585 h 3119338"/>
              <a:gd name="connsiteX37" fmla="*/ 728693 w 2404067"/>
              <a:gd name="connsiteY37" fmla="*/ 1548585 h 3119338"/>
              <a:gd name="connsiteX38" fmla="*/ 854693 w 2404067"/>
              <a:gd name="connsiteY38" fmla="*/ 1422585 h 3119338"/>
              <a:gd name="connsiteX39" fmla="*/ 728693 w 2404067"/>
              <a:gd name="connsiteY39" fmla="*/ 1296585 h 3119338"/>
              <a:gd name="connsiteX40" fmla="*/ 1253634 w 2404067"/>
              <a:gd name="connsiteY40" fmla="*/ 941268 h 3119338"/>
              <a:gd name="connsiteX41" fmla="*/ 1127634 w 2404067"/>
              <a:gd name="connsiteY41" fmla="*/ 1067268 h 3119338"/>
              <a:gd name="connsiteX42" fmla="*/ 1253634 w 2404067"/>
              <a:gd name="connsiteY42" fmla="*/ 1193268 h 3119338"/>
              <a:gd name="connsiteX43" fmla="*/ 1379634 w 2404067"/>
              <a:gd name="connsiteY43" fmla="*/ 1067268 h 3119338"/>
              <a:gd name="connsiteX44" fmla="*/ 1253634 w 2404067"/>
              <a:gd name="connsiteY44" fmla="*/ 941268 h 3119338"/>
              <a:gd name="connsiteX45" fmla="*/ 682837 w 2404067"/>
              <a:gd name="connsiteY45" fmla="*/ 687080 h 3119338"/>
              <a:gd name="connsiteX46" fmla="*/ 556837 w 2404067"/>
              <a:gd name="connsiteY46" fmla="*/ 813080 h 3119338"/>
              <a:gd name="connsiteX47" fmla="*/ 682837 w 2404067"/>
              <a:gd name="connsiteY47" fmla="*/ 939080 h 3119338"/>
              <a:gd name="connsiteX48" fmla="*/ 808837 w 2404067"/>
              <a:gd name="connsiteY48" fmla="*/ 813080 h 3119338"/>
              <a:gd name="connsiteX49" fmla="*/ 682837 w 2404067"/>
              <a:gd name="connsiteY49" fmla="*/ 687080 h 3119338"/>
              <a:gd name="connsiteX50" fmla="*/ 1616693 w 2404067"/>
              <a:gd name="connsiteY50" fmla="*/ 406951 h 3119338"/>
              <a:gd name="connsiteX51" fmla="*/ 1490693 w 2404067"/>
              <a:gd name="connsiteY51" fmla="*/ 532951 h 3119338"/>
              <a:gd name="connsiteX52" fmla="*/ 1616693 w 2404067"/>
              <a:gd name="connsiteY52" fmla="*/ 658951 h 3119338"/>
              <a:gd name="connsiteX53" fmla="*/ 1742693 w 2404067"/>
              <a:gd name="connsiteY53" fmla="*/ 532951 h 3119338"/>
              <a:gd name="connsiteX54" fmla="*/ 1616693 w 2404067"/>
              <a:gd name="connsiteY54" fmla="*/ 406951 h 3119338"/>
              <a:gd name="connsiteX55" fmla="*/ 1895093 w 2404067"/>
              <a:gd name="connsiteY55" fmla="*/ 71551 h 3119338"/>
              <a:gd name="connsiteX56" fmla="*/ 1769093 w 2404067"/>
              <a:gd name="connsiteY56" fmla="*/ 197551 h 3119338"/>
              <a:gd name="connsiteX57" fmla="*/ 1895093 w 2404067"/>
              <a:gd name="connsiteY57" fmla="*/ 323551 h 3119338"/>
              <a:gd name="connsiteX58" fmla="*/ 2021093 w 2404067"/>
              <a:gd name="connsiteY58" fmla="*/ 197551 h 3119338"/>
              <a:gd name="connsiteX59" fmla="*/ 1895093 w 2404067"/>
              <a:gd name="connsiteY59" fmla="*/ 71551 h 3119338"/>
              <a:gd name="connsiteX60" fmla="*/ 430837 w 2404067"/>
              <a:gd name="connsiteY60" fmla="*/ 71551 h 3119338"/>
              <a:gd name="connsiteX61" fmla="*/ 304837 w 2404067"/>
              <a:gd name="connsiteY61" fmla="*/ 197551 h 3119338"/>
              <a:gd name="connsiteX62" fmla="*/ 430837 w 2404067"/>
              <a:gd name="connsiteY62" fmla="*/ 323551 h 3119338"/>
              <a:gd name="connsiteX63" fmla="*/ 556837 w 2404067"/>
              <a:gd name="connsiteY63" fmla="*/ 197551 h 3119338"/>
              <a:gd name="connsiteX64" fmla="*/ 430837 w 2404067"/>
              <a:gd name="connsiteY64" fmla="*/ 71551 h 3119338"/>
              <a:gd name="connsiteX65" fmla="*/ 0 w 2404067"/>
              <a:gd name="connsiteY65" fmla="*/ 0 h 3119338"/>
              <a:gd name="connsiteX66" fmla="*/ 2404067 w 2404067"/>
              <a:gd name="connsiteY66" fmla="*/ 0 h 3119338"/>
              <a:gd name="connsiteX67" fmla="*/ 2404067 w 2404067"/>
              <a:gd name="connsiteY67" fmla="*/ 3119338 h 3119338"/>
              <a:gd name="connsiteX68" fmla="*/ 0 w 2404067"/>
              <a:gd name="connsiteY68" fmla="*/ 3119338 h 31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2404067" h="3119338">
                <a:moveTo>
                  <a:pt x="2021093" y="2818460"/>
                </a:moveTo>
                <a:cubicBezTo>
                  <a:pt x="1951505" y="2818460"/>
                  <a:pt x="1895093" y="2874872"/>
                  <a:pt x="1895093" y="2944460"/>
                </a:cubicBezTo>
                <a:cubicBezTo>
                  <a:pt x="1895093" y="3014048"/>
                  <a:pt x="1951505" y="3070460"/>
                  <a:pt x="2021093" y="3070460"/>
                </a:cubicBezTo>
                <a:cubicBezTo>
                  <a:pt x="2090681" y="3070460"/>
                  <a:pt x="2147093" y="3014048"/>
                  <a:pt x="2147093" y="2944460"/>
                </a:cubicBezTo>
                <a:cubicBezTo>
                  <a:pt x="2147093" y="2874872"/>
                  <a:pt x="2090681" y="2818460"/>
                  <a:pt x="2021093" y="2818460"/>
                </a:cubicBezTo>
                <a:close/>
                <a:moveTo>
                  <a:pt x="1328033" y="2511820"/>
                </a:moveTo>
                <a:cubicBezTo>
                  <a:pt x="1258445" y="2511820"/>
                  <a:pt x="1202033" y="2568232"/>
                  <a:pt x="1202033" y="2637820"/>
                </a:cubicBezTo>
                <a:cubicBezTo>
                  <a:pt x="1202033" y="2707408"/>
                  <a:pt x="1258445" y="2763820"/>
                  <a:pt x="1328033" y="2763820"/>
                </a:cubicBezTo>
                <a:cubicBezTo>
                  <a:pt x="1397621" y="2763820"/>
                  <a:pt x="1454033" y="2707408"/>
                  <a:pt x="1454033" y="2637820"/>
                </a:cubicBezTo>
                <a:cubicBezTo>
                  <a:pt x="1454033" y="2568232"/>
                  <a:pt x="1397621" y="2511820"/>
                  <a:pt x="1328033" y="2511820"/>
                </a:cubicBezTo>
                <a:close/>
                <a:moveTo>
                  <a:pt x="878417" y="2216872"/>
                </a:moveTo>
                <a:cubicBezTo>
                  <a:pt x="808829" y="2216872"/>
                  <a:pt x="752417" y="2273284"/>
                  <a:pt x="752417" y="2342872"/>
                </a:cubicBezTo>
                <a:cubicBezTo>
                  <a:pt x="752417" y="2412460"/>
                  <a:pt x="808829" y="2468872"/>
                  <a:pt x="878417" y="2468872"/>
                </a:cubicBezTo>
                <a:cubicBezTo>
                  <a:pt x="948005" y="2468872"/>
                  <a:pt x="1004417" y="2412460"/>
                  <a:pt x="1004417" y="2342872"/>
                </a:cubicBezTo>
                <a:cubicBezTo>
                  <a:pt x="1004417" y="2273284"/>
                  <a:pt x="948005" y="2216872"/>
                  <a:pt x="878417" y="2216872"/>
                </a:cubicBezTo>
                <a:close/>
                <a:moveTo>
                  <a:pt x="1505634" y="1904303"/>
                </a:moveTo>
                <a:cubicBezTo>
                  <a:pt x="1436046" y="1904303"/>
                  <a:pt x="1379634" y="1960715"/>
                  <a:pt x="1379634" y="2030303"/>
                </a:cubicBezTo>
                <a:cubicBezTo>
                  <a:pt x="1379634" y="2099891"/>
                  <a:pt x="1436046" y="2156303"/>
                  <a:pt x="1505634" y="2156303"/>
                </a:cubicBezTo>
                <a:cubicBezTo>
                  <a:pt x="1575222" y="2156303"/>
                  <a:pt x="1631634" y="2099891"/>
                  <a:pt x="1631634" y="2030303"/>
                </a:cubicBezTo>
                <a:cubicBezTo>
                  <a:pt x="1631634" y="1960715"/>
                  <a:pt x="1575222" y="1904303"/>
                  <a:pt x="1505634" y="1904303"/>
                </a:cubicBezTo>
                <a:close/>
                <a:moveTo>
                  <a:pt x="477826" y="1904303"/>
                </a:moveTo>
                <a:cubicBezTo>
                  <a:pt x="408238" y="1904303"/>
                  <a:pt x="351826" y="1960715"/>
                  <a:pt x="351826" y="2030303"/>
                </a:cubicBezTo>
                <a:cubicBezTo>
                  <a:pt x="351826" y="2099891"/>
                  <a:pt x="408238" y="2156303"/>
                  <a:pt x="477826" y="2156303"/>
                </a:cubicBezTo>
                <a:cubicBezTo>
                  <a:pt x="547414" y="2156303"/>
                  <a:pt x="603826" y="2099891"/>
                  <a:pt x="603826" y="2030303"/>
                </a:cubicBezTo>
                <a:cubicBezTo>
                  <a:pt x="603826" y="1960715"/>
                  <a:pt x="547414" y="1904303"/>
                  <a:pt x="477826" y="1904303"/>
                </a:cubicBezTo>
                <a:close/>
                <a:moveTo>
                  <a:pt x="878417" y="1626160"/>
                </a:moveTo>
                <a:cubicBezTo>
                  <a:pt x="808829" y="1626160"/>
                  <a:pt x="752417" y="1682572"/>
                  <a:pt x="752417" y="1752160"/>
                </a:cubicBezTo>
                <a:cubicBezTo>
                  <a:pt x="752417" y="1821748"/>
                  <a:pt x="808829" y="1878160"/>
                  <a:pt x="878417" y="1878160"/>
                </a:cubicBezTo>
                <a:cubicBezTo>
                  <a:pt x="948005" y="1878160"/>
                  <a:pt x="1004417" y="1821748"/>
                  <a:pt x="1004417" y="1752160"/>
                </a:cubicBezTo>
                <a:cubicBezTo>
                  <a:pt x="1004417" y="1682572"/>
                  <a:pt x="948005" y="1626160"/>
                  <a:pt x="878417" y="1626160"/>
                </a:cubicBezTo>
                <a:close/>
                <a:moveTo>
                  <a:pt x="1683031" y="1296585"/>
                </a:moveTo>
                <a:cubicBezTo>
                  <a:pt x="1613443" y="1296585"/>
                  <a:pt x="1557031" y="1352997"/>
                  <a:pt x="1557031" y="1422585"/>
                </a:cubicBezTo>
                <a:cubicBezTo>
                  <a:pt x="1557031" y="1492173"/>
                  <a:pt x="1613443" y="1548585"/>
                  <a:pt x="1683031" y="1548585"/>
                </a:cubicBezTo>
                <a:cubicBezTo>
                  <a:pt x="1752619" y="1548585"/>
                  <a:pt x="1809031" y="1492173"/>
                  <a:pt x="1809031" y="1422585"/>
                </a:cubicBezTo>
                <a:cubicBezTo>
                  <a:pt x="1809031" y="1352997"/>
                  <a:pt x="1752619" y="1296585"/>
                  <a:pt x="1683031" y="1296585"/>
                </a:cubicBezTo>
                <a:close/>
                <a:moveTo>
                  <a:pt x="728693" y="1296585"/>
                </a:moveTo>
                <a:cubicBezTo>
                  <a:pt x="659105" y="1296585"/>
                  <a:pt x="602693" y="1352997"/>
                  <a:pt x="602693" y="1422585"/>
                </a:cubicBezTo>
                <a:cubicBezTo>
                  <a:pt x="602693" y="1492173"/>
                  <a:pt x="659105" y="1548585"/>
                  <a:pt x="728693" y="1548585"/>
                </a:cubicBezTo>
                <a:cubicBezTo>
                  <a:pt x="798281" y="1548585"/>
                  <a:pt x="854693" y="1492173"/>
                  <a:pt x="854693" y="1422585"/>
                </a:cubicBezTo>
                <a:cubicBezTo>
                  <a:pt x="854693" y="1352997"/>
                  <a:pt x="798281" y="1296585"/>
                  <a:pt x="728693" y="1296585"/>
                </a:cubicBezTo>
                <a:close/>
                <a:moveTo>
                  <a:pt x="1253634" y="941268"/>
                </a:moveTo>
                <a:cubicBezTo>
                  <a:pt x="1184046" y="941268"/>
                  <a:pt x="1127634" y="997680"/>
                  <a:pt x="1127634" y="1067268"/>
                </a:cubicBezTo>
                <a:cubicBezTo>
                  <a:pt x="1127634" y="1136856"/>
                  <a:pt x="1184046" y="1193268"/>
                  <a:pt x="1253634" y="1193268"/>
                </a:cubicBezTo>
                <a:cubicBezTo>
                  <a:pt x="1323222" y="1193268"/>
                  <a:pt x="1379634" y="1136856"/>
                  <a:pt x="1379634" y="1067268"/>
                </a:cubicBezTo>
                <a:cubicBezTo>
                  <a:pt x="1379634" y="997680"/>
                  <a:pt x="1323222" y="941268"/>
                  <a:pt x="1253634" y="941268"/>
                </a:cubicBezTo>
                <a:close/>
                <a:moveTo>
                  <a:pt x="682837" y="687080"/>
                </a:moveTo>
                <a:cubicBezTo>
                  <a:pt x="613249" y="687080"/>
                  <a:pt x="556837" y="743492"/>
                  <a:pt x="556837" y="813080"/>
                </a:cubicBezTo>
                <a:cubicBezTo>
                  <a:pt x="556837" y="882668"/>
                  <a:pt x="613249" y="939080"/>
                  <a:pt x="682837" y="939080"/>
                </a:cubicBezTo>
                <a:cubicBezTo>
                  <a:pt x="752425" y="939080"/>
                  <a:pt x="808837" y="882668"/>
                  <a:pt x="808837" y="813080"/>
                </a:cubicBezTo>
                <a:cubicBezTo>
                  <a:pt x="808837" y="743492"/>
                  <a:pt x="752425" y="687080"/>
                  <a:pt x="682837" y="687080"/>
                </a:cubicBezTo>
                <a:close/>
                <a:moveTo>
                  <a:pt x="1616693" y="406951"/>
                </a:moveTo>
                <a:cubicBezTo>
                  <a:pt x="1547105" y="406951"/>
                  <a:pt x="1490693" y="463363"/>
                  <a:pt x="1490693" y="532951"/>
                </a:cubicBezTo>
                <a:cubicBezTo>
                  <a:pt x="1490693" y="602539"/>
                  <a:pt x="1547105" y="658951"/>
                  <a:pt x="1616693" y="658951"/>
                </a:cubicBezTo>
                <a:cubicBezTo>
                  <a:pt x="1686281" y="658951"/>
                  <a:pt x="1742693" y="602539"/>
                  <a:pt x="1742693" y="532951"/>
                </a:cubicBezTo>
                <a:cubicBezTo>
                  <a:pt x="1742693" y="463363"/>
                  <a:pt x="1686281" y="406951"/>
                  <a:pt x="1616693" y="406951"/>
                </a:cubicBezTo>
                <a:close/>
                <a:moveTo>
                  <a:pt x="1895093" y="71551"/>
                </a:moveTo>
                <a:cubicBezTo>
                  <a:pt x="1825505" y="71551"/>
                  <a:pt x="1769093" y="127963"/>
                  <a:pt x="1769093" y="197551"/>
                </a:cubicBezTo>
                <a:cubicBezTo>
                  <a:pt x="1769093" y="267139"/>
                  <a:pt x="1825505" y="323551"/>
                  <a:pt x="1895093" y="323551"/>
                </a:cubicBezTo>
                <a:cubicBezTo>
                  <a:pt x="1964681" y="323551"/>
                  <a:pt x="2021093" y="267139"/>
                  <a:pt x="2021093" y="197551"/>
                </a:cubicBezTo>
                <a:cubicBezTo>
                  <a:pt x="2021093" y="127963"/>
                  <a:pt x="1964681" y="71551"/>
                  <a:pt x="1895093" y="71551"/>
                </a:cubicBezTo>
                <a:close/>
                <a:moveTo>
                  <a:pt x="430837" y="71551"/>
                </a:moveTo>
                <a:cubicBezTo>
                  <a:pt x="361249" y="71551"/>
                  <a:pt x="304837" y="127963"/>
                  <a:pt x="304837" y="197551"/>
                </a:cubicBezTo>
                <a:cubicBezTo>
                  <a:pt x="304837" y="267139"/>
                  <a:pt x="361249" y="323551"/>
                  <a:pt x="430837" y="323551"/>
                </a:cubicBezTo>
                <a:cubicBezTo>
                  <a:pt x="500425" y="323551"/>
                  <a:pt x="556837" y="267139"/>
                  <a:pt x="556837" y="197551"/>
                </a:cubicBezTo>
                <a:cubicBezTo>
                  <a:pt x="556837" y="127963"/>
                  <a:pt x="500425" y="71551"/>
                  <a:pt x="430837" y="71551"/>
                </a:cubicBezTo>
                <a:close/>
                <a:moveTo>
                  <a:pt x="0" y="0"/>
                </a:moveTo>
                <a:lnTo>
                  <a:pt x="2404067" y="0"/>
                </a:lnTo>
                <a:lnTo>
                  <a:pt x="2404067" y="3119338"/>
                </a:lnTo>
                <a:lnTo>
                  <a:pt x="0" y="3119338"/>
                </a:lnTo>
                <a:close/>
              </a:path>
            </a:pathLst>
          </a:custGeom>
          <a:solidFill>
            <a:srgbClr val="5E5642">
              <a:alpha val="8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" name="E BIG Freeform: Shape 31">
            <a:extLst>
              <a:ext uri="{FF2B5EF4-FFF2-40B4-BE49-F238E27FC236}">
                <a16:creationId xmlns:a16="http://schemas.microsoft.com/office/drawing/2014/main" id="{D9528D7D-FAD6-4DA7-8217-EA2B7237DE6B}"/>
              </a:ext>
            </a:extLst>
          </p:cNvPr>
          <p:cNvSpPr/>
          <p:nvPr/>
        </p:nvSpPr>
        <p:spPr>
          <a:xfrm>
            <a:off x="4988166" y="2916924"/>
            <a:ext cx="2416629" cy="3107093"/>
          </a:xfrm>
          <a:custGeom>
            <a:avLst/>
            <a:gdLst>
              <a:gd name="connsiteX0" fmla="*/ 392300 w 2416629"/>
              <a:gd name="connsiteY0" fmla="*/ 2811964 h 3107093"/>
              <a:gd name="connsiteX1" fmla="*/ 266336 w 2416629"/>
              <a:gd name="connsiteY1" fmla="*/ 2937928 h 3107093"/>
              <a:gd name="connsiteX2" fmla="*/ 392300 w 2416629"/>
              <a:gd name="connsiteY2" fmla="*/ 3063892 h 3107093"/>
              <a:gd name="connsiteX3" fmla="*/ 518264 w 2416629"/>
              <a:gd name="connsiteY3" fmla="*/ 2937928 h 3107093"/>
              <a:gd name="connsiteX4" fmla="*/ 392300 w 2416629"/>
              <a:gd name="connsiteY4" fmla="*/ 2811964 h 3107093"/>
              <a:gd name="connsiteX5" fmla="*/ 1934546 w 2416629"/>
              <a:gd name="connsiteY5" fmla="*/ 2223796 h 3107093"/>
              <a:gd name="connsiteX6" fmla="*/ 1808582 w 2416629"/>
              <a:gd name="connsiteY6" fmla="*/ 2349760 h 3107093"/>
              <a:gd name="connsiteX7" fmla="*/ 1934546 w 2416629"/>
              <a:gd name="connsiteY7" fmla="*/ 2475724 h 3107093"/>
              <a:gd name="connsiteX8" fmla="*/ 2060510 w 2416629"/>
              <a:gd name="connsiteY8" fmla="*/ 2349760 h 3107093"/>
              <a:gd name="connsiteX9" fmla="*/ 1934546 w 2416629"/>
              <a:gd name="connsiteY9" fmla="*/ 2223796 h 3107093"/>
              <a:gd name="connsiteX10" fmla="*/ 1083659 w 2416629"/>
              <a:gd name="connsiteY10" fmla="*/ 2223796 h 3107093"/>
              <a:gd name="connsiteX11" fmla="*/ 957695 w 2416629"/>
              <a:gd name="connsiteY11" fmla="*/ 2349760 h 3107093"/>
              <a:gd name="connsiteX12" fmla="*/ 1083659 w 2416629"/>
              <a:gd name="connsiteY12" fmla="*/ 2475724 h 3107093"/>
              <a:gd name="connsiteX13" fmla="*/ 1209623 w 2416629"/>
              <a:gd name="connsiteY13" fmla="*/ 2349760 h 3107093"/>
              <a:gd name="connsiteX14" fmla="*/ 1083659 w 2416629"/>
              <a:gd name="connsiteY14" fmla="*/ 2223796 h 3107093"/>
              <a:gd name="connsiteX15" fmla="*/ 197384 w 2416629"/>
              <a:gd name="connsiteY15" fmla="*/ 1919922 h 3107093"/>
              <a:gd name="connsiteX16" fmla="*/ 71420 w 2416629"/>
              <a:gd name="connsiteY16" fmla="*/ 2045886 h 3107093"/>
              <a:gd name="connsiteX17" fmla="*/ 197384 w 2416629"/>
              <a:gd name="connsiteY17" fmla="*/ 2171850 h 3107093"/>
              <a:gd name="connsiteX18" fmla="*/ 323348 w 2416629"/>
              <a:gd name="connsiteY18" fmla="*/ 2045886 h 3107093"/>
              <a:gd name="connsiteX19" fmla="*/ 197384 w 2416629"/>
              <a:gd name="connsiteY19" fmla="*/ 1919922 h 3107093"/>
              <a:gd name="connsiteX20" fmla="*/ 1333069 w 2416629"/>
              <a:gd name="connsiteY20" fmla="*/ 1592427 h 3107093"/>
              <a:gd name="connsiteX21" fmla="*/ 1207105 w 2416629"/>
              <a:gd name="connsiteY21" fmla="*/ 1718391 h 3107093"/>
              <a:gd name="connsiteX22" fmla="*/ 1333069 w 2416629"/>
              <a:gd name="connsiteY22" fmla="*/ 1844355 h 3107093"/>
              <a:gd name="connsiteX23" fmla="*/ 1459033 w 2416629"/>
              <a:gd name="connsiteY23" fmla="*/ 1718391 h 3107093"/>
              <a:gd name="connsiteX24" fmla="*/ 1333069 w 2416629"/>
              <a:gd name="connsiteY24" fmla="*/ 1592427 h 3107093"/>
              <a:gd name="connsiteX25" fmla="*/ 594139 w 2416629"/>
              <a:gd name="connsiteY25" fmla="*/ 1314026 h 3107093"/>
              <a:gd name="connsiteX26" fmla="*/ 468175 w 2416629"/>
              <a:gd name="connsiteY26" fmla="*/ 1439990 h 3107093"/>
              <a:gd name="connsiteX27" fmla="*/ 594139 w 2416629"/>
              <a:gd name="connsiteY27" fmla="*/ 1565954 h 3107093"/>
              <a:gd name="connsiteX28" fmla="*/ 720103 w 2416629"/>
              <a:gd name="connsiteY28" fmla="*/ 1439990 h 3107093"/>
              <a:gd name="connsiteX29" fmla="*/ 594139 w 2416629"/>
              <a:gd name="connsiteY29" fmla="*/ 1314026 h 3107093"/>
              <a:gd name="connsiteX30" fmla="*/ 2060510 w 2416629"/>
              <a:gd name="connsiteY30" fmla="*/ 992161 h 3107093"/>
              <a:gd name="connsiteX31" fmla="*/ 1934546 w 2416629"/>
              <a:gd name="connsiteY31" fmla="*/ 1118125 h 3107093"/>
              <a:gd name="connsiteX32" fmla="*/ 2060510 w 2416629"/>
              <a:gd name="connsiteY32" fmla="*/ 1244089 h 3107093"/>
              <a:gd name="connsiteX33" fmla="*/ 2186474 w 2416629"/>
              <a:gd name="connsiteY33" fmla="*/ 1118125 h 3107093"/>
              <a:gd name="connsiteX34" fmla="*/ 2060510 w 2416629"/>
              <a:gd name="connsiteY34" fmla="*/ 992161 h 3107093"/>
              <a:gd name="connsiteX35" fmla="*/ 1657626 w 2416629"/>
              <a:gd name="connsiteY35" fmla="*/ 713797 h 3107093"/>
              <a:gd name="connsiteX36" fmla="*/ 1531662 w 2416629"/>
              <a:gd name="connsiteY36" fmla="*/ 839761 h 3107093"/>
              <a:gd name="connsiteX37" fmla="*/ 1657626 w 2416629"/>
              <a:gd name="connsiteY37" fmla="*/ 965725 h 3107093"/>
              <a:gd name="connsiteX38" fmla="*/ 1783590 w 2416629"/>
              <a:gd name="connsiteY38" fmla="*/ 839761 h 3107093"/>
              <a:gd name="connsiteX39" fmla="*/ 1657626 w 2416629"/>
              <a:gd name="connsiteY39" fmla="*/ 713797 h 3107093"/>
              <a:gd name="connsiteX40" fmla="*/ 197384 w 2416629"/>
              <a:gd name="connsiteY40" fmla="*/ 713796 h 3107093"/>
              <a:gd name="connsiteX41" fmla="*/ 71420 w 2416629"/>
              <a:gd name="connsiteY41" fmla="*/ 839760 h 3107093"/>
              <a:gd name="connsiteX42" fmla="*/ 197384 w 2416629"/>
              <a:gd name="connsiteY42" fmla="*/ 965724 h 3107093"/>
              <a:gd name="connsiteX43" fmla="*/ 323348 w 2416629"/>
              <a:gd name="connsiteY43" fmla="*/ 839760 h 3107093"/>
              <a:gd name="connsiteX44" fmla="*/ 197384 w 2416629"/>
              <a:gd name="connsiteY44" fmla="*/ 713796 h 3107093"/>
              <a:gd name="connsiteX45" fmla="*/ 1001662 w 2416629"/>
              <a:gd name="connsiteY45" fmla="*/ 408997 h 3107093"/>
              <a:gd name="connsiteX46" fmla="*/ 875698 w 2416629"/>
              <a:gd name="connsiteY46" fmla="*/ 534961 h 3107093"/>
              <a:gd name="connsiteX47" fmla="*/ 1001662 w 2416629"/>
              <a:gd name="connsiteY47" fmla="*/ 660925 h 3107093"/>
              <a:gd name="connsiteX48" fmla="*/ 1127626 w 2416629"/>
              <a:gd name="connsiteY48" fmla="*/ 534961 h 3107093"/>
              <a:gd name="connsiteX49" fmla="*/ 1001662 w 2416629"/>
              <a:gd name="connsiteY49" fmla="*/ 408997 h 3107093"/>
              <a:gd name="connsiteX50" fmla="*/ 1505819 w 2416629"/>
              <a:gd name="connsiteY50" fmla="*/ 77762 h 3107093"/>
              <a:gd name="connsiteX51" fmla="*/ 1379855 w 2416629"/>
              <a:gd name="connsiteY51" fmla="*/ 203726 h 3107093"/>
              <a:gd name="connsiteX52" fmla="*/ 1505819 w 2416629"/>
              <a:gd name="connsiteY52" fmla="*/ 329690 h 3107093"/>
              <a:gd name="connsiteX53" fmla="*/ 1631783 w 2416629"/>
              <a:gd name="connsiteY53" fmla="*/ 203726 h 3107093"/>
              <a:gd name="connsiteX54" fmla="*/ 1505819 w 2416629"/>
              <a:gd name="connsiteY54" fmla="*/ 77762 h 3107093"/>
              <a:gd name="connsiteX55" fmla="*/ 0 w 2416629"/>
              <a:gd name="connsiteY55" fmla="*/ 0 h 3107093"/>
              <a:gd name="connsiteX56" fmla="*/ 2416629 w 2416629"/>
              <a:gd name="connsiteY56" fmla="*/ 0 h 3107093"/>
              <a:gd name="connsiteX57" fmla="*/ 2416629 w 2416629"/>
              <a:gd name="connsiteY57" fmla="*/ 3107093 h 3107093"/>
              <a:gd name="connsiteX58" fmla="*/ 0 w 2416629"/>
              <a:gd name="connsiteY58" fmla="*/ 3107093 h 3107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416629" h="3107093">
                <a:moveTo>
                  <a:pt x="392300" y="2811964"/>
                </a:moveTo>
                <a:cubicBezTo>
                  <a:pt x="322732" y="2811964"/>
                  <a:pt x="266336" y="2868360"/>
                  <a:pt x="266336" y="2937928"/>
                </a:cubicBezTo>
                <a:cubicBezTo>
                  <a:pt x="266336" y="3007496"/>
                  <a:pt x="322732" y="3063892"/>
                  <a:pt x="392300" y="3063892"/>
                </a:cubicBezTo>
                <a:cubicBezTo>
                  <a:pt x="461868" y="3063892"/>
                  <a:pt x="518264" y="3007496"/>
                  <a:pt x="518264" y="2937928"/>
                </a:cubicBezTo>
                <a:cubicBezTo>
                  <a:pt x="518264" y="2868360"/>
                  <a:pt x="461868" y="2811964"/>
                  <a:pt x="392300" y="2811964"/>
                </a:cubicBezTo>
                <a:close/>
                <a:moveTo>
                  <a:pt x="1934546" y="2223796"/>
                </a:moveTo>
                <a:cubicBezTo>
                  <a:pt x="1864978" y="2223796"/>
                  <a:pt x="1808582" y="2280192"/>
                  <a:pt x="1808582" y="2349760"/>
                </a:cubicBezTo>
                <a:cubicBezTo>
                  <a:pt x="1808582" y="2419328"/>
                  <a:pt x="1864978" y="2475724"/>
                  <a:pt x="1934546" y="2475724"/>
                </a:cubicBezTo>
                <a:cubicBezTo>
                  <a:pt x="2004114" y="2475724"/>
                  <a:pt x="2060510" y="2419328"/>
                  <a:pt x="2060510" y="2349760"/>
                </a:cubicBezTo>
                <a:cubicBezTo>
                  <a:pt x="2060510" y="2280192"/>
                  <a:pt x="2004114" y="2223796"/>
                  <a:pt x="1934546" y="2223796"/>
                </a:cubicBezTo>
                <a:close/>
                <a:moveTo>
                  <a:pt x="1083659" y="2223796"/>
                </a:moveTo>
                <a:cubicBezTo>
                  <a:pt x="1014091" y="2223796"/>
                  <a:pt x="957695" y="2280192"/>
                  <a:pt x="957695" y="2349760"/>
                </a:cubicBezTo>
                <a:cubicBezTo>
                  <a:pt x="957695" y="2419328"/>
                  <a:pt x="1014091" y="2475724"/>
                  <a:pt x="1083659" y="2475724"/>
                </a:cubicBezTo>
                <a:cubicBezTo>
                  <a:pt x="1153227" y="2475724"/>
                  <a:pt x="1209623" y="2419328"/>
                  <a:pt x="1209623" y="2349760"/>
                </a:cubicBezTo>
                <a:cubicBezTo>
                  <a:pt x="1209623" y="2280192"/>
                  <a:pt x="1153227" y="2223796"/>
                  <a:pt x="1083659" y="2223796"/>
                </a:cubicBezTo>
                <a:close/>
                <a:moveTo>
                  <a:pt x="197384" y="1919922"/>
                </a:moveTo>
                <a:cubicBezTo>
                  <a:pt x="127816" y="1919922"/>
                  <a:pt x="71420" y="1976318"/>
                  <a:pt x="71420" y="2045886"/>
                </a:cubicBezTo>
                <a:cubicBezTo>
                  <a:pt x="71420" y="2115454"/>
                  <a:pt x="127816" y="2171850"/>
                  <a:pt x="197384" y="2171850"/>
                </a:cubicBezTo>
                <a:cubicBezTo>
                  <a:pt x="266952" y="2171850"/>
                  <a:pt x="323348" y="2115454"/>
                  <a:pt x="323348" y="2045886"/>
                </a:cubicBezTo>
                <a:cubicBezTo>
                  <a:pt x="323348" y="1976318"/>
                  <a:pt x="266952" y="1919922"/>
                  <a:pt x="197384" y="1919922"/>
                </a:cubicBezTo>
                <a:close/>
                <a:moveTo>
                  <a:pt x="1333069" y="1592427"/>
                </a:moveTo>
                <a:cubicBezTo>
                  <a:pt x="1263501" y="1592427"/>
                  <a:pt x="1207105" y="1648823"/>
                  <a:pt x="1207105" y="1718391"/>
                </a:cubicBezTo>
                <a:cubicBezTo>
                  <a:pt x="1207105" y="1787959"/>
                  <a:pt x="1263501" y="1844355"/>
                  <a:pt x="1333069" y="1844355"/>
                </a:cubicBezTo>
                <a:cubicBezTo>
                  <a:pt x="1402637" y="1844355"/>
                  <a:pt x="1459033" y="1787959"/>
                  <a:pt x="1459033" y="1718391"/>
                </a:cubicBezTo>
                <a:cubicBezTo>
                  <a:pt x="1459033" y="1648823"/>
                  <a:pt x="1402637" y="1592427"/>
                  <a:pt x="1333069" y="1592427"/>
                </a:cubicBezTo>
                <a:close/>
                <a:moveTo>
                  <a:pt x="594139" y="1314026"/>
                </a:moveTo>
                <a:cubicBezTo>
                  <a:pt x="524571" y="1314026"/>
                  <a:pt x="468175" y="1370422"/>
                  <a:pt x="468175" y="1439990"/>
                </a:cubicBezTo>
                <a:cubicBezTo>
                  <a:pt x="468175" y="1509558"/>
                  <a:pt x="524571" y="1565954"/>
                  <a:pt x="594139" y="1565954"/>
                </a:cubicBezTo>
                <a:cubicBezTo>
                  <a:pt x="663707" y="1565954"/>
                  <a:pt x="720103" y="1509558"/>
                  <a:pt x="720103" y="1439990"/>
                </a:cubicBezTo>
                <a:cubicBezTo>
                  <a:pt x="720103" y="1370422"/>
                  <a:pt x="663707" y="1314026"/>
                  <a:pt x="594139" y="1314026"/>
                </a:cubicBezTo>
                <a:close/>
                <a:moveTo>
                  <a:pt x="2060510" y="992161"/>
                </a:moveTo>
                <a:cubicBezTo>
                  <a:pt x="1990942" y="992161"/>
                  <a:pt x="1934546" y="1048557"/>
                  <a:pt x="1934546" y="1118125"/>
                </a:cubicBezTo>
                <a:cubicBezTo>
                  <a:pt x="1934546" y="1187693"/>
                  <a:pt x="1990942" y="1244089"/>
                  <a:pt x="2060510" y="1244089"/>
                </a:cubicBezTo>
                <a:cubicBezTo>
                  <a:pt x="2130078" y="1244089"/>
                  <a:pt x="2186474" y="1187693"/>
                  <a:pt x="2186474" y="1118125"/>
                </a:cubicBezTo>
                <a:cubicBezTo>
                  <a:pt x="2186474" y="1048557"/>
                  <a:pt x="2130078" y="992161"/>
                  <a:pt x="2060510" y="992161"/>
                </a:cubicBezTo>
                <a:close/>
                <a:moveTo>
                  <a:pt x="1657626" y="713797"/>
                </a:moveTo>
                <a:cubicBezTo>
                  <a:pt x="1588058" y="713797"/>
                  <a:pt x="1531662" y="770193"/>
                  <a:pt x="1531662" y="839761"/>
                </a:cubicBezTo>
                <a:cubicBezTo>
                  <a:pt x="1531662" y="909329"/>
                  <a:pt x="1588058" y="965725"/>
                  <a:pt x="1657626" y="965725"/>
                </a:cubicBezTo>
                <a:cubicBezTo>
                  <a:pt x="1727194" y="965725"/>
                  <a:pt x="1783590" y="909329"/>
                  <a:pt x="1783590" y="839761"/>
                </a:cubicBezTo>
                <a:cubicBezTo>
                  <a:pt x="1783590" y="770193"/>
                  <a:pt x="1727194" y="713797"/>
                  <a:pt x="1657626" y="713797"/>
                </a:cubicBezTo>
                <a:close/>
                <a:moveTo>
                  <a:pt x="197384" y="713796"/>
                </a:moveTo>
                <a:cubicBezTo>
                  <a:pt x="127816" y="713796"/>
                  <a:pt x="71420" y="770192"/>
                  <a:pt x="71420" y="839760"/>
                </a:cubicBezTo>
                <a:cubicBezTo>
                  <a:pt x="71420" y="909328"/>
                  <a:pt x="127816" y="965724"/>
                  <a:pt x="197384" y="965724"/>
                </a:cubicBezTo>
                <a:cubicBezTo>
                  <a:pt x="266952" y="965724"/>
                  <a:pt x="323348" y="909328"/>
                  <a:pt x="323348" y="839760"/>
                </a:cubicBezTo>
                <a:cubicBezTo>
                  <a:pt x="323348" y="770192"/>
                  <a:pt x="266952" y="713796"/>
                  <a:pt x="197384" y="713796"/>
                </a:cubicBezTo>
                <a:close/>
                <a:moveTo>
                  <a:pt x="1001662" y="408997"/>
                </a:moveTo>
                <a:cubicBezTo>
                  <a:pt x="932094" y="408997"/>
                  <a:pt x="875698" y="465393"/>
                  <a:pt x="875698" y="534961"/>
                </a:cubicBezTo>
                <a:cubicBezTo>
                  <a:pt x="875698" y="604529"/>
                  <a:pt x="932094" y="660925"/>
                  <a:pt x="1001662" y="660925"/>
                </a:cubicBezTo>
                <a:cubicBezTo>
                  <a:pt x="1071230" y="660925"/>
                  <a:pt x="1127626" y="604529"/>
                  <a:pt x="1127626" y="534961"/>
                </a:cubicBezTo>
                <a:cubicBezTo>
                  <a:pt x="1127626" y="465393"/>
                  <a:pt x="1071230" y="408997"/>
                  <a:pt x="1001662" y="408997"/>
                </a:cubicBezTo>
                <a:close/>
                <a:moveTo>
                  <a:pt x="1505819" y="77762"/>
                </a:moveTo>
                <a:cubicBezTo>
                  <a:pt x="1436251" y="77762"/>
                  <a:pt x="1379855" y="134158"/>
                  <a:pt x="1379855" y="203726"/>
                </a:cubicBezTo>
                <a:cubicBezTo>
                  <a:pt x="1379855" y="273294"/>
                  <a:pt x="1436251" y="329690"/>
                  <a:pt x="1505819" y="329690"/>
                </a:cubicBezTo>
                <a:cubicBezTo>
                  <a:pt x="1575387" y="329690"/>
                  <a:pt x="1631783" y="273294"/>
                  <a:pt x="1631783" y="203726"/>
                </a:cubicBezTo>
                <a:cubicBezTo>
                  <a:pt x="1631783" y="134158"/>
                  <a:pt x="1575387" y="77762"/>
                  <a:pt x="1505819" y="77762"/>
                </a:cubicBezTo>
                <a:close/>
                <a:moveTo>
                  <a:pt x="0" y="0"/>
                </a:moveTo>
                <a:lnTo>
                  <a:pt x="2416629" y="0"/>
                </a:lnTo>
                <a:lnTo>
                  <a:pt x="2416629" y="3107093"/>
                </a:lnTo>
                <a:lnTo>
                  <a:pt x="0" y="3107093"/>
                </a:lnTo>
                <a:close/>
              </a:path>
            </a:pathLst>
          </a:custGeom>
          <a:solidFill>
            <a:srgbClr val="5E5642">
              <a:alpha val="8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" name="D BIG Freeform: Shape 32">
            <a:extLst>
              <a:ext uri="{FF2B5EF4-FFF2-40B4-BE49-F238E27FC236}">
                <a16:creationId xmlns:a16="http://schemas.microsoft.com/office/drawing/2014/main" id="{D81067A4-53BB-421B-8A0E-60B222E766C7}"/>
              </a:ext>
            </a:extLst>
          </p:cNvPr>
          <p:cNvSpPr/>
          <p:nvPr/>
        </p:nvSpPr>
        <p:spPr>
          <a:xfrm>
            <a:off x="4988166" y="2916924"/>
            <a:ext cx="2416629" cy="3107093"/>
          </a:xfrm>
          <a:custGeom>
            <a:avLst/>
            <a:gdLst>
              <a:gd name="connsiteX0" fmla="*/ 885407 w 2416629"/>
              <a:gd name="connsiteY0" fmla="*/ 2809911 h 3107093"/>
              <a:gd name="connsiteX1" fmla="*/ 759443 w 2416629"/>
              <a:gd name="connsiteY1" fmla="*/ 2935875 h 3107093"/>
              <a:gd name="connsiteX2" fmla="*/ 885407 w 2416629"/>
              <a:gd name="connsiteY2" fmla="*/ 3061839 h 3107093"/>
              <a:gd name="connsiteX3" fmla="*/ 1011371 w 2416629"/>
              <a:gd name="connsiteY3" fmla="*/ 2935875 h 3107093"/>
              <a:gd name="connsiteX4" fmla="*/ 885407 w 2416629"/>
              <a:gd name="connsiteY4" fmla="*/ 2809911 h 3107093"/>
              <a:gd name="connsiteX5" fmla="*/ 432750 w 2416629"/>
              <a:gd name="connsiteY5" fmla="*/ 2535292 h 3107093"/>
              <a:gd name="connsiteX6" fmla="*/ 306786 w 2416629"/>
              <a:gd name="connsiteY6" fmla="*/ 2661256 h 3107093"/>
              <a:gd name="connsiteX7" fmla="*/ 432750 w 2416629"/>
              <a:gd name="connsiteY7" fmla="*/ 2787220 h 3107093"/>
              <a:gd name="connsiteX8" fmla="*/ 558714 w 2416629"/>
              <a:gd name="connsiteY8" fmla="*/ 2661256 h 3107093"/>
              <a:gd name="connsiteX9" fmla="*/ 432750 w 2416629"/>
              <a:gd name="connsiteY9" fmla="*/ 2535292 h 3107093"/>
              <a:gd name="connsiteX10" fmla="*/ 1657925 w 2416629"/>
              <a:gd name="connsiteY10" fmla="*/ 2535291 h 3107093"/>
              <a:gd name="connsiteX11" fmla="*/ 1531961 w 2416629"/>
              <a:gd name="connsiteY11" fmla="*/ 2661255 h 3107093"/>
              <a:gd name="connsiteX12" fmla="*/ 1657925 w 2416629"/>
              <a:gd name="connsiteY12" fmla="*/ 2787219 h 3107093"/>
              <a:gd name="connsiteX13" fmla="*/ 1783889 w 2416629"/>
              <a:gd name="connsiteY13" fmla="*/ 2661255 h 3107093"/>
              <a:gd name="connsiteX14" fmla="*/ 1657925 w 2416629"/>
              <a:gd name="connsiteY14" fmla="*/ 2535291 h 3107093"/>
              <a:gd name="connsiteX15" fmla="*/ 1259735 w 2416629"/>
              <a:gd name="connsiteY15" fmla="*/ 2233854 h 3107093"/>
              <a:gd name="connsiteX16" fmla="*/ 1133771 w 2416629"/>
              <a:gd name="connsiteY16" fmla="*/ 2359818 h 3107093"/>
              <a:gd name="connsiteX17" fmla="*/ 1259735 w 2416629"/>
              <a:gd name="connsiteY17" fmla="*/ 2485782 h 3107093"/>
              <a:gd name="connsiteX18" fmla="*/ 1385699 w 2416629"/>
              <a:gd name="connsiteY18" fmla="*/ 2359818 h 3107093"/>
              <a:gd name="connsiteX19" fmla="*/ 1259735 w 2416629"/>
              <a:gd name="connsiteY19" fmla="*/ 2233854 h 3107093"/>
              <a:gd name="connsiteX20" fmla="*/ 2038880 w 2416629"/>
              <a:gd name="connsiteY20" fmla="*/ 1908689 h 3107093"/>
              <a:gd name="connsiteX21" fmla="*/ 1912916 w 2416629"/>
              <a:gd name="connsiteY21" fmla="*/ 2034653 h 3107093"/>
              <a:gd name="connsiteX22" fmla="*/ 2038880 w 2416629"/>
              <a:gd name="connsiteY22" fmla="*/ 2160617 h 3107093"/>
              <a:gd name="connsiteX23" fmla="*/ 2164844 w 2416629"/>
              <a:gd name="connsiteY23" fmla="*/ 2034653 h 3107093"/>
              <a:gd name="connsiteX24" fmla="*/ 2038880 w 2416629"/>
              <a:gd name="connsiteY24" fmla="*/ 1908689 h 3107093"/>
              <a:gd name="connsiteX25" fmla="*/ 633480 w 2416629"/>
              <a:gd name="connsiteY25" fmla="*/ 1908689 h 3107093"/>
              <a:gd name="connsiteX26" fmla="*/ 507516 w 2416629"/>
              <a:gd name="connsiteY26" fmla="*/ 2034653 h 3107093"/>
              <a:gd name="connsiteX27" fmla="*/ 633480 w 2416629"/>
              <a:gd name="connsiteY27" fmla="*/ 2160617 h 3107093"/>
              <a:gd name="connsiteX28" fmla="*/ 759444 w 2416629"/>
              <a:gd name="connsiteY28" fmla="*/ 2034653 h 3107093"/>
              <a:gd name="connsiteX29" fmla="*/ 633480 w 2416629"/>
              <a:gd name="connsiteY29" fmla="*/ 1908689 h 3107093"/>
              <a:gd name="connsiteX30" fmla="*/ 1334278 w 2416629"/>
              <a:gd name="connsiteY30" fmla="*/ 1610623 h 3107093"/>
              <a:gd name="connsiteX31" fmla="*/ 1208314 w 2416629"/>
              <a:gd name="connsiteY31" fmla="*/ 1736587 h 3107093"/>
              <a:gd name="connsiteX32" fmla="*/ 1334278 w 2416629"/>
              <a:gd name="connsiteY32" fmla="*/ 1862551 h 3107093"/>
              <a:gd name="connsiteX33" fmla="*/ 1460242 w 2416629"/>
              <a:gd name="connsiteY33" fmla="*/ 1736587 h 3107093"/>
              <a:gd name="connsiteX34" fmla="*/ 1334278 w 2416629"/>
              <a:gd name="connsiteY34" fmla="*/ 1610623 h 3107093"/>
              <a:gd name="connsiteX35" fmla="*/ 400265 w 2416629"/>
              <a:gd name="connsiteY35" fmla="*/ 1287104 h 3107093"/>
              <a:gd name="connsiteX36" fmla="*/ 274301 w 2416629"/>
              <a:gd name="connsiteY36" fmla="*/ 1413068 h 3107093"/>
              <a:gd name="connsiteX37" fmla="*/ 400265 w 2416629"/>
              <a:gd name="connsiteY37" fmla="*/ 1539032 h 3107093"/>
              <a:gd name="connsiteX38" fmla="*/ 526229 w 2416629"/>
              <a:gd name="connsiteY38" fmla="*/ 1413068 h 3107093"/>
              <a:gd name="connsiteX39" fmla="*/ 400265 w 2416629"/>
              <a:gd name="connsiteY39" fmla="*/ 1287104 h 3107093"/>
              <a:gd name="connsiteX40" fmla="*/ 1435791 w 2416629"/>
              <a:gd name="connsiteY40" fmla="*/ 986959 h 3107093"/>
              <a:gd name="connsiteX41" fmla="*/ 1309827 w 2416629"/>
              <a:gd name="connsiteY41" fmla="*/ 1112923 h 3107093"/>
              <a:gd name="connsiteX42" fmla="*/ 1435791 w 2416629"/>
              <a:gd name="connsiteY42" fmla="*/ 1238887 h 3107093"/>
              <a:gd name="connsiteX43" fmla="*/ 1561755 w 2416629"/>
              <a:gd name="connsiteY43" fmla="*/ 1112923 h 3107093"/>
              <a:gd name="connsiteX44" fmla="*/ 1435791 w 2416629"/>
              <a:gd name="connsiteY44" fmla="*/ 986959 h 3107093"/>
              <a:gd name="connsiteX45" fmla="*/ 821370 w 2416629"/>
              <a:gd name="connsiteY45" fmla="*/ 390337 h 3107093"/>
              <a:gd name="connsiteX46" fmla="*/ 695406 w 2416629"/>
              <a:gd name="connsiteY46" fmla="*/ 516301 h 3107093"/>
              <a:gd name="connsiteX47" fmla="*/ 821370 w 2416629"/>
              <a:gd name="connsiteY47" fmla="*/ 642265 h 3107093"/>
              <a:gd name="connsiteX48" fmla="*/ 947334 w 2416629"/>
              <a:gd name="connsiteY48" fmla="*/ 516301 h 3107093"/>
              <a:gd name="connsiteX49" fmla="*/ 821370 w 2416629"/>
              <a:gd name="connsiteY49" fmla="*/ 390337 h 3107093"/>
              <a:gd name="connsiteX50" fmla="*/ 2038881 w 2416629"/>
              <a:gd name="connsiteY50" fmla="*/ 116091 h 3107093"/>
              <a:gd name="connsiteX51" fmla="*/ 1912917 w 2416629"/>
              <a:gd name="connsiteY51" fmla="*/ 242055 h 3107093"/>
              <a:gd name="connsiteX52" fmla="*/ 2038881 w 2416629"/>
              <a:gd name="connsiteY52" fmla="*/ 368019 h 3107093"/>
              <a:gd name="connsiteX53" fmla="*/ 2164845 w 2416629"/>
              <a:gd name="connsiteY53" fmla="*/ 242055 h 3107093"/>
              <a:gd name="connsiteX54" fmla="*/ 2038881 w 2416629"/>
              <a:gd name="connsiteY54" fmla="*/ 116091 h 3107093"/>
              <a:gd name="connsiteX55" fmla="*/ 431778 w 2416629"/>
              <a:gd name="connsiteY55" fmla="*/ 47671 h 3107093"/>
              <a:gd name="connsiteX56" fmla="*/ 305814 w 2416629"/>
              <a:gd name="connsiteY56" fmla="*/ 173635 h 3107093"/>
              <a:gd name="connsiteX57" fmla="*/ 431778 w 2416629"/>
              <a:gd name="connsiteY57" fmla="*/ 299599 h 3107093"/>
              <a:gd name="connsiteX58" fmla="*/ 557742 w 2416629"/>
              <a:gd name="connsiteY58" fmla="*/ 173635 h 3107093"/>
              <a:gd name="connsiteX59" fmla="*/ 431778 w 2416629"/>
              <a:gd name="connsiteY59" fmla="*/ 47671 h 3107093"/>
              <a:gd name="connsiteX60" fmla="*/ 0 w 2416629"/>
              <a:gd name="connsiteY60" fmla="*/ 0 h 3107093"/>
              <a:gd name="connsiteX61" fmla="*/ 2416629 w 2416629"/>
              <a:gd name="connsiteY61" fmla="*/ 0 h 3107093"/>
              <a:gd name="connsiteX62" fmla="*/ 2416629 w 2416629"/>
              <a:gd name="connsiteY62" fmla="*/ 3107093 h 3107093"/>
              <a:gd name="connsiteX63" fmla="*/ 0 w 2416629"/>
              <a:gd name="connsiteY63" fmla="*/ 3107093 h 3107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416629" h="3107093">
                <a:moveTo>
                  <a:pt x="885407" y="2809911"/>
                </a:moveTo>
                <a:cubicBezTo>
                  <a:pt x="815839" y="2809911"/>
                  <a:pt x="759443" y="2866307"/>
                  <a:pt x="759443" y="2935875"/>
                </a:cubicBezTo>
                <a:cubicBezTo>
                  <a:pt x="759443" y="3005443"/>
                  <a:pt x="815839" y="3061839"/>
                  <a:pt x="885407" y="3061839"/>
                </a:cubicBezTo>
                <a:cubicBezTo>
                  <a:pt x="954975" y="3061839"/>
                  <a:pt x="1011371" y="3005443"/>
                  <a:pt x="1011371" y="2935875"/>
                </a:cubicBezTo>
                <a:cubicBezTo>
                  <a:pt x="1011371" y="2866307"/>
                  <a:pt x="954975" y="2809911"/>
                  <a:pt x="885407" y="2809911"/>
                </a:cubicBezTo>
                <a:close/>
                <a:moveTo>
                  <a:pt x="432750" y="2535292"/>
                </a:moveTo>
                <a:cubicBezTo>
                  <a:pt x="363182" y="2535292"/>
                  <a:pt x="306786" y="2591688"/>
                  <a:pt x="306786" y="2661256"/>
                </a:cubicBezTo>
                <a:cubicBezTo>
                  <a:pt x="306786" y="2730824"/>
                  <a:pt x="363182" y="2787220"/>
                  <a:pt x="432750" y="2787220"/>
                </a:cubicBezTo>
                <a:cubicBezTo>
                  <a:pt x="502318" y="2787220"/>
                  <a:pt x="558714" y="2730824"/>
                  <a:pt x="558714" y="2661256"/>
                </a:cubicBezTo>
                <a:cubicBezTo>
                  <a:pt x="558714" y="2591688"/>
                  <a:pt x="502318" y="2535292"/>
                  <a:pt x="432750" y="2535292"/>
                </a:cubicBezTo>
                <a:close/>
                <a:moveTo>
                  <a:pt x="1657925" y="2535291"/>
                </a:moveTo>
                <a:cubicBezTo>
                  <a:pt x="1588357" y="2535291"/>
                  <a:pt x="1531961" y="2591687"/>
                  <a:pt x="1531961" y="2661255"/>
                </a:cubicBezTo>
                <a:cubicBezTo>
                  <a:pt x="1531961" y="2730823"/>
                  <a:pt x="1588357" y="2787219"/>
                  <a:pt x="1657925" y="2787219"/>
                </a:cubicBezTo>
                <a:cubicBezTo>
                  <a:pt x="1727493" y="2787219"/>
                  <a:pt x="1783889" y="2730823"/>
                  <a:pt x="1783889" y="2661255"/>
                </a:cubicBezTo>
                <a:cubicBezTo>
                  <a:pt x="1783889" y="2591687"/>
                  <a:pt x="1727493" y="2535291"/>
                  <a:pt x="1657925" y="2535291"/>
                </a:cubicBezTo>
                <a:close/>
                <a:moveTo>
                  <a:pt x="1259735" y="2233854"/>
                </a:moveTo>
                <a:cubicBezTo>
                  <a:pt x="1190167" y="2233854"/>
                  <a:pt x="1133771" y="2290250"/>
                  <a:pt x="1133771" y="2359818"/>
                </a:cubicBezTo>
                <a:cubicBezTo>
                  <a:pt x="1133771" y="2429386"/>
                  <a:pt x="1190167" y="2485782"/>
                  <a:pt x="1259735" y="2485782"/>
                </a:cubicBezTo>
                <a:cubicBezTo>
                  <a:pt x="1329303" y="2485782"/>
                  <a:pt x="1385699" y="2429386"/>
                  <a:pt x="1385699" y="2359818"/>
                </a:cubicBezTo>
                <a:cubicBezTo>
                  <a:pt x="1385699" y="2290250"/>
                  <a:pt x="1329303" y="2233854"/>
                  <a:pt x="1259735" y="2233854"/>
                </a:cubicBezTo>
                <a:close/>
                <a:moveTo>
                  <a:pt x="2038880" y="1908689"/>
                </a:moveTo>
                <a:cubicBezTo>
                  <a:pt x="1969312" y="1908689"/>
                  <a:pt x="1912916" y="1965085"/>
                  <a:pt x="1912916" y="2034653"/>
                </a:cubicBezTo>
                <a:cubicBezTo>
                  <a:pt x="1912916" y="2104221"/>
                  <a:pt x="1969312" y="2160617"/>
                  <a:pt x="2038880" y="2160617"/>
                </a:cubicBezTo>
                <a:cubicBezTo>
                  <a:pt x="2108448" y="2160617"/>
                  <a:pt x="2164844" y="2104221"/>
                  <a:pt x="2164844" y="2034653"/>
                </a:cubicBezTo>
                <a:cubicBezTo>
                  <a:pt x="2164844" y="1965085"/>
                  <a:pt x="2108448" y="1908689"/>
                  <a:pt x="2038880" y="1908689"/>
                </a:cubicBezTo>
                <a:close/>
                <a:moveTo>
                  <a:pt x="633480" y="1908689"/>
                </a:moveTo>
                <a:cubicBezTo>
                  <a:pt x="563912" y="1908689"/>
                  <a:pt x="507516" y="1965085"/>
                  <a:pt x="507516" y="2034653"/>
                </a:cubicBezTo>
                <a:cubicBezTo>
                  <a:pt x="507516" y="2104221"/>
                  <a:pt x="563912" y="2160617"/>
                  <a:pt x="633480" y="2160617"/>
                </a:cubicBezTo>
                <a:cubicBezTo>
                  <a:pt x="703048" y="2160617"/>
                  <a:pt x="759444" y="2104221"/>
                  <a:pt x="759444" y="2034653"/>
                </a:cubicBezTo>
                <a:cubicBezTo>
                  <a:pt x="759444" y="1965085"/>
                  <a:pt x="703048" y="1908689"/>
                  <a:pt x="633480" y="1908689"/>
                </a:cubicBezTo>
                <a:close/>
                <a:moveTo>
                  <a:pt x="1334278" y="1610623"/>
                </a:moveTo>
                <a:cubicBezTo>
                  <a:pt x="1264710" y="1610623"/>
                  <a:pt x="1208314" y="1667019"/>
                  <a:pt x="1208314" y="1736587"/>
                </a:cubicBezTo>
                <a:cubicBezTo>
                  <a:pt x="1208314" y="1806155"/>
                  <a:pt x="1264710" y="1862551"/>
                  <a:pt x="1334278" y="1862551"/>
                </a:cubicBezTo>
                <a:cubicBezTo>
                  <a:pt x="1403846" y="1862551"/>
                  <a:pt x="1460242" y="1806155"/>
                  <a:pt x="1460242" y="1736587"/>
                </a:cubicBezTo>
                <a:cubicBezTo>
                  <a:pt x="1460242" y="1667019"/>
                  <a:pt x="1403846" y="1610623"/>
                  <a:pt x="1334278" y="1610623"/>
                </a:cubicBezTo>
                <a:close/>
                <a:moveTo>
                  <a:pt x="400265" y="1287104"/>
                </a:moveTo>
                <a:cubicBezTo>
                  <a:pt x="330697" y="1287104"/>
                  <a:pt x="274301" y="1343500"/>
                  <a:pt x="274301" y="1413068"/>
                </a:cubicBezTo>
                <a:cubicBezTo>
                  <a:pt x="274301" y="1482636"/>
                  <a:pt x="330697" y="1539032"/>
                  <a:pt x="400265" y="1539032"/>
                </a:cubicBezTo>
                <a:cubicBezTo>
                  <a:pt x="469833" y="1539032"/>
                  <a:pt x="526229" y="1482636"/>
                  <a:pt x="526229" y="1413068"/>
                </a:cubicBezTo>
                <a:cubicBezTo>
                  <a:pt x="526229" y="1343500"/>
                  <a:pt x="469833" y="1287104"/>
                  <a:pt x="400265" y="1287104"/>
                </a:cubicBezTo>
                <a:close/>
                <a:moveTo>
                  <a:pt x="1435791" y="986959"/>
                </a:moveTo>
                <a:cubicBezTo>
                  <a:pt x="1366223" y="986959"/>
                  <a:pt x="1309827" y="1043355"/>
                  <a:pt x="1309827" y="1112923"/>
                </a:cubicBezTo>
                <a:cubicBezTo>
                  <a:pt x="1309827" y="1182491"/>
                  <a:pt x="1366223" y="1238887"/>
                  <a:pt x="1435791" y="1238887"/>
                </a:cubicBezTo>
                <a:cubicBezTo>
                  <a:pt x="1505359" y="1238887"/>
                  <a:pt x="1561755" y="1182491"/>
                  <a:pt x="1561755" y="1112923"/>
                </a:cubicBezTo>
                <a:cubicBezTo>
                  <a:pt x="1561755" y="1043355"/>
                  <a:pt x="1505359" y="986959"/>
                  <a:pt x="1435791" y="986959"/>
                </a:cubicBezTo>
                <a:close/>
                <a:moveTo>
                  <a:pt x="821370" y="390337"/>
                </a:moveTo>
                <a:cubicBezTo>
                  <a:pt x="751802" y="390337"/>
                  <a:pt x="695406" y="446733"/>
                  <a:pt x="695406" y="516301"/>
                </a:cubicBezTo>
                <a:cubicBezTo>
                  <a:pt x="695406" y="585869"/>
                  <a:pt x="751802" y="642265"/>
                  <a:pt x="821370" y="642265"/>
                </a:cubicBezTo>
                <a:cubicBezTo>
                  <a:pt x="890938" y="642265"/>
                  <a:pt x="947334" y="585869"/>
                  <a:pt x="947334" y="516301"/>
                </a:cubicBezTo>
                <a:cubicBezTo>
                  <a:pt x="947334" y="446733"/>
                  <a:pt x="890938" y="390337"/>
                  <a:pt x="821370" y="390337"/>
                </a:cubicBezTo>
                <a:close/>
                <a:moveTo>
                  <a:pt x="2038881" y="116091"/>
                </a:moveTo>
                <a:cubicBezTo>
                  <a:pt x="1969313" y="116091"/>
                  <a:pt x="1912917" y="172487"/>
                  <a:pt x="1912917" y="242055"/>
                </a:cubicBezTo>
                <a:cubicBezTo>
                  <a:pt x="1912917" y="311623"/>
                  <a:pt x="1969313" y="368019"/>
                  <a:pt x="2038881" y="368019"/>
                </a:cubicBezTo>
                <a:cubicBezTo>
                  <a:pt x="2108449" y="368019"/>
                  <a:pt x="2164845" y="311623"/>
                  <a:pt x="2164845" y="242055"/>
                </a:cubicBezTo>
                <a:cubicBezTo>
                  <a:pt x="2164845" y="172487"/>
                  <a:pt x="2108449" y="116091"/>
                  <a:pt x="2038881" y="116091"/>
                </a:cubicBezTo>
                <a:close/>
                <a:moveTo>
                  <a:pt x="431778" y="47671"/>
                </a:moveTo>
                <a:cubicBezTo>
                  <a:pt x="362210" y="47671"/>
                  <a:pt x="305814" y="104067"/>
                  <a:pt x="305814" y="173635"/>
                </a:cubicBezTo>
                <a:cubicBezTo>
                  <a:pt x="305814" y="243203"/>
                  <a:pt x="362210" y="299599"/>
                  <a:pt x="431778" y="299599"/>
                </a:cubicBezTo>
                <a:cubicBezTo>
                  <a:pt x="501346" y="299599"/>
                  <a:pt x="557742" y="243203"/>
                  <a:pt x="557742" y="173635"/>
                </a:cubicBezTo>
                <a:cubicBezTo>
                  <a:pt x="557742" y="104067"/>
                  <a:pt x="501346" y="47671"/>
                  <a:pt x="431778" y="47671"/>
                </a:cubicBezTo>
                <a:close/>
                <a:moveTo>
                  <a:pt x="0" y="0"/>
                </a:moveTo>
                <a:lnTo>
                  <a:pt x="2416629" y="0"/>
                </a:lnTo>
                <a:lnTo>
                  <a:pt x="2416629" y="3107093"/>
                </a:lnTo>
                <a:lnTo>
                  <a:pt x="0" y="3107093"/>
                </a:lnTo>
                <a:close/>
              </a:path>
            </a:pathLst>
          </a:custGeom>
          <a:solidFill>
            <a:srgbClr val="5E5642">
              <a:alpha val="8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" name="C BIG Freeform: Shape 33">
            <a:extLst>
              <a:ext uri="{FF2B5EF4-FFF2-40B4-BE49-F238E27FC236}">
                <a16:creationId xmlns:a16="http://schemas.microsoft.com/office/drawing/2014/main" id="{C2C63C8D-AC4A-4EA6-A174-5063002FF77E}"/>
              </a:ext>
            </a:extLst>
          </p:cNvPr>
          <p:cNvSpPr/>
          <p:nvPr/>
        </p:nvSpPr>
        <p:spPr>
          <a:xfrm>
            <a:off x="4988166" y="2916924"/>
            <a:ext cx="2416629" cy="3107093"/>
          </a:xfrm>
          <a:custGeom>
            <a:avLst/>
            <a:gdLst>
              <a:gd name="connsiteX0" fmla="*/ 1017381 w 2416629"/>
              <a:gd name="connsiteY0" fmla="*/ 2811935 h 3107093"/>
              <a:gd name="connsiteX1" fmla="*/ 891417 w 2416629"/>
              <a:gd name="connsiteY1" fmla="*/ 2937899 h 3107093"/>
              <a:gd name="connsiteX2" fmla="*/ 1017381 w 2416629"/>
              <a:gd name="connsiteY2" fmla="*/ 3063863 h 3107093"/>
              <a:gd name="connsiteX3" fmla="*/ 1143345 w 2416629"/>
              <a:gd name="connsiteY3" fmla="*/ 2937899 h 3107093"/>
              <a:gd name="connsiteX4" fmla="*/ 1017381 w 2416629"/>
              <a:gd name="connsiteY4" fmla="*/ 2811935 h 3107093"/>
              <a:gd name="connsiteX5" fmla="*/ 1591041 w 2416629"/>
              <a:gd name="connsiteY5" fmla="*/ 2239887 h 3107093"/>
              <a:gd name="connsiteX6" fmla="*/ 1465077 w 2416629"/>
              <a:gd name="connsiteY6" fmla="*/ 2365851 h 3107093"/>
              <a:gd name="connsiteX7" fmla="*/ 1591041 w 2416629"/>
              <a:gd name="connsiteY7" fmla="*/ 2491815 h 3107093"/>
              <a:gd name="connsiteX8" fmla="*/ 1717005 w 2416629"/>
              <a:gd name="connsiteY8" fmla="*/ 2365851 h 3107093"/>
              <a:gd name="connsiteX9" fmla="*/ 1591041 w 2416629"/>
              <a:gd name="connsiteY9" fmla="*/ 2239887 h 3107093"/>
              <a:gd name="connsiteX10" fmla="*/ 891418 w 2416629"/>
              <a:gd name="connsiteY10" fmla="*/ 2216887 h 3107093"/>
              <a:gd name="connsiteX11" fmla="*/ 765454 w 2416629"/>
              <a:gd name="connsiteY11" fmla="*/ 2342851 h 3107093"/>
              <a:gd name="connsiteX12" fmla="*/ 891418 w 2416629"/>
              <a:gd name="connsiteY12" fmla="*/ 2468815 h 3107093"/>
              <a:gd name="connsiteX13" fmla="*/ 1017382 w 2416629"/>
              <a:gd name="connsiteY13" fmla="*/ 2342851 h 3107093"/>
              <a:gd name="connsiteX14" fmla="*/ 891418 w 2416629"/>
              <a:gd name="connsiteY14" fmla="*/ 2216887 h 3107093"/>
              <a:gd name="connsiteX15" fmla="*/ 452007 w 2416629"/>
              <a:gd name="connsiteY15" fmla="*/ 1898819 h 3107093"/>
              <a:gd name="connsiteX16" fmla="*/ 326043 w 2416629"/>
              <a:gd name="connsiteY16" fmla="*/ 2024783 h 3107093"/>
              <a:gd name="connsiteX17" fmla="*/ 452007 w 2416629"/>
              <a:gd name="connsiteY17" fmla="*/ 2150747 h 3107093"/>
              <a:gd name="connsiteX18" fmla="*/ 577971 w 2416629"/>
              <a:gd name="connsiteY18" fmla="*/ 2024783 h 3107093"/>
              <a:gd name="connsiteX19" fmla="*/ 452007 w 2416629"/>
              <a:gd name="connsiteY19" fmla="*/ 1898819 h 3107093"/>
              <a:gd name="connsiteX20" fmla="*/ 1182059 w 2416629"/>
              <a:gd name="connsiteY20" fmla="*/ 1605388 h 3107093"/>
              <a:gd name="connsiteX21" fmla="*/ 1056095 w 2416629"/>
              <a:gd name="connsiteY21" fmla="*/ 1731352 h 3107093"/>
              <a:gd name="connsiteX22" fmla="*/ 1182059 w 2416629"/>
              <a:gd name="connsiteY22" fmla="*/ 1857316 h 3107093"/>
              <a:gd name="connsiteX23" fmla="*/ 1308023 w 2416629"/>
              <a:gd name="connsiteY23" fmla="*/ 1731352 h 3107093"/>
              <a:gd name="connsiteX24" fmla="*/ 1182059 w 2416629"/>
              <a:gd name="connsiteY24" fmla="*/ 1605388 h 3107093"/>
              <a:gd name="connsiteX25" fmla="*/ 217353 w 2416629"/>
              <a:gd name="connsiteY25" fmla="*/ 1604846 h 3107093"/>
              <a:gd name="connsiteX26" fmla="*/ 91389 w 2416629"/>
              <a:gd name="connsiteY26" fmla="*/ 1730810 h 3107093"/>
              <a:gd name="connsiteX27" fmla="*/ 217353 w 2416629"/>
              <a:gd name="connsiteY27" fmla="*/ 1856774 h 3107093"/>
              <a:gd name="connsiteX28" fmla="*/ 343317 w 2416629"/>
              <a:gd name="connsiteY28" fmla="*/ 1730810 h 3107093"/>
              <a:gd name="connsiteX29" fmla="*/ 217353 w 2416629"/>
              <a:gd name="connsiteY29" fmla="*/ 1604846 h 3107093"/>
              <a:gd name="connsiteX30" fmla="*/ 972042 w 2416629"/>
              <a:gd name="connsiteY30" fmla="*/ 1305591 h 3107093"/>
              <a:gd name="connsiteX31" fmla="*/ 846078 w 2416629"/>
              <a:gd name="connsiteY31" fmla="*/ 1431555 h 3107093"/>
              <a:gd name="connsiteX32" fmla="*/ 972042 w 2416629"/>
              <a:gd name="connsiteY32" fmla="*/ 1557519 h 3107093"/>
              <a:gd name="connsiteX33" fmla="*/ 1098006 w 2416629"/>
              <a:gd name="connsiteY33" fmla="*/ 1431555 h 3107093"/>
              <a:gd name="connsiteX34" fmla="*/ 972042 w 2416629"/>
              <a:gd name="connsiteY34" fmla="*/ 1305591 h 3107093"/>
              <a:gd name="connsiteX35" fmla="*/ 1485164 w 2416629"/>
              <a:gd name="connsiteY35" fmla="*/ 1296261 h 3107093"/>
              <a:gd name="connsiteX36" fmla="*/ 1359200 w 2416629"/>
              <a:gd name="connsiteY36" fmla="*/ 1422225 h 3107093"/>
              <a:gd name="connsiteX37" fmla="*/ 1485164 w 2416629"/>
              <a:gd name="connsiteY37" fmla="*/ 1548189 h 3107093"/>
              <a:gd name="connsiteX38" fmla="*/ 1611128 w 2416629"/>
              <a:gd name="connsiteY38" fmla="*/ 1422225 h 3107093"/>
              <a:gd name="connsiteX39" fmla="*/ 1485164 w 2416629"/>
              <a:gd name="connsiteY39" fmla="*/ 1296261 h 3107093"/>
              <a:gd name="connsiteX40" fmla="*/ 1810883 w 2416629"/>
              <a:gd name="connsiteY40" fmla="*/ 1006461 h 3107093"/>
              <a:gd name="connsiteX41" fmla="*/ 1684919 w 2416629"/>
              <a:gd name="connsiteY41" fmla="*/ 1132425 h 3107093"/>
              <a:gd name="connsiteX42" fmla="*/ 1810883 w 2416629"/>
              <a:gd name="connsiteY42" fmla="*/ 1258389 h 3107093"/>
              <a:gd name="connsiteX43" fmla="*/ 1936847 w 2416629"/>
              <a:gd name="connsiteY43" fmla="*/ 1132425 h 3107093"/>
              <a:gd name="connsiteX44" fmla="*/ 1810883 w 2416629"/>
              <a:gd name="connsiteY44" fmla="*/ 1006461 h 3107093"/>
              <a:gd name="connsiteX45" fmla="*/ 477639 w 2416629"/>
              <a:gd name="connsiteY45" fmla="*/ 984414 h 3107093"/>
              <a:gd name="connsiteX46" fmla="*/ 351675 w 2416629"/>
              <a:gd name="connsiteY46" fmla="*/ 1110378 h 3107093"/>
              <a:gd name="connsiteX47" fmla="*/ 477639 w 2416629"/>
              <a:gd name="connsiteY47" fmla="*/ 1236342 h 3107093"/>
              <a:gd name="connsiteX48" fmla="*/ 603603 w 2416629"/>
              <a:gd name="connsiteY48" fmla="*/ 1110378 h 3107093"/>
              <a:gd name="connsiteX49" fmla="*/ 477639 w 2416629"/>
              <a:gd name="connsiteY49" fmla="*/ 984414 h 3107093"/>
              <a:gd name="connsiteX50" fmla="*/ 351676 w 2416629"/>
              <a:gd name="connsiteY50" fmla="*/ 687871 h 3107093"/>
              <a:gd name="connsiteX51" fmla="*/ 225712 w 2416629"/>
              <a:gd name="connsiteY51" fmla="*/ 813835 h 3107093"/>
              <a:gd name="connsiteX52" fmla="*/ 351676 w 2416629"/>
              <a:gd name="connsiteY52" fmla="*/ 939799 h 3107093"/>
              <a:gd name="connsiteX53" fmla="*/ 477640 w 2416629"/>
              <a:gd name="connsiteY53" fmla="*/ 813835 h 3107093"/>
              <a:gd name="connsiteX54" fmla="*/ 351676 w 2416629"/>
              <a:gd name="connsiteY54" fmla="*/ 687871 h 3107093"/>
              <a:gd name="connsiteX55" fmla="*/ 589440 w 2416629"/>
              <a:gd name="connsiteY55" fmla="*/ 93816 h 3107093"/>
              <a:gd name="connsiteX56" fmla="*/ 463476 w 2416629"/>
              <a:gd name="connsiteY56" fmla="*/ 219780 h 3107093"/>
              <a:gd name="connsiteX57" fmla="*/ 589440 w 2416629"/>
              <a:gd name="connsiteY57" fmla="*/ 345744 h 3107093"/>
              <a:gd name="connsiteX58" fmla="*/ 715404 w 2416629"/>
              <a:gd name="connsiteY58" fmla="*/ 219780 h 3107093"/>
              <a:gd name="connsiteX59" fmla="*/ 589440 w 2416629"/>
              <a:gd name="connsiteY59" fmla="*/ 93816 h 3107093"/>
              <a:gd name="connsiteX60" fmla="*/ 1895338 w 2416629"/>
              <a:gd name="connsiteY60" fmla="*/ 66892 h 3107093"/>
              <a:gd name="connsiteX61" fmla="*/ 1769374 w 2416629"/>
              <a:gd name="connsiteY61" fmla="*/ 192856 h 3107093"/>
              <a:gd name="connsiteX62" fmla="*/ 1895338 w 2416629"/>
              <a:gd name="connsiteY62" fmla="*/ 318820 h 3107093"/>
              <a:gd name="connsiteX63" fmla="*/ 2021302 w 2416629"/>
              <a:gd name="connsiteY63" fmla="*/ 192856 h 3107093"/>
              <a:gd name="connsiteX64" fmla="*/ 1895338 w 2416629"/>
              <a:gd name="connsiteY64" fmla="*/ 66892 h 3107093"/>
              <a:gd name="connsiteX65" fmla="*/ 0 w 2416629"/>
              <a:gd name="connsiteY65" fmla="*/ 0 h 3107093"/>
              <a:gd name="connsiteX66" fmla="*/ 2416629 w 2416629"/>
              <a:gd name="connsiteY66" fmla="*/ 0 h 3107093"/>
              <a:gd name="connsiteX67" fmla="*/ 2416629 w 2416629"/>
              <a:gd name="connsiteY67" fmla="*/ 3107093 h 3107093"/>
              <a:gd name="connsiteX68" fmla="*/ 0 w 2416629"/>
              <a:gd name="connsiteY68" fmla="*/ 3107093 h 3107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2416629" h="3107093">
                <a:moveTo>
                  <a:pt x="1017381" y="2811935"/>
                </a:moveTo>
                <a:cubicBezTo>
                  <a:pt x="947813" y="2811935"/>
                  <a:pt x="891417" y="2868331"/>
                  <a:pt x="891417" y="2937899"/>
                </a:cubicBezTo>
                <a:cubicBezTo>
                  <a:pt x="891417" y="3007467"/>
                  <a:pt x="947813" y="3063863"/>
                  <a:pt x="1017381" y="3063863"/>
                </a:cubicBezTo>
                <a:cubicBezTo>
                  <a:pt x="1086949" y="3063863"/>
                  <a:pt x="1143345" y="3007467"/>
                  <a:pt x="1143345" y="2937899"/>
                </a:cubicBezTo>
                <a:cubicBezTo>
                  <a:pt x="1143345" y="2868331"/>
                  <a:pt x="1086949" y="2811935"/>
                  <a:pt x="1017381" y="2811935"/>
                </a:cubicBezTo>
                <a:close/>
                <a:moveTo>
                  <a:pt x="1591041" y="2239887"/>
                </a:moveTo>
                <a:cubicBezTo>
                  <a:pt x="1521473" y="2239887"/>
                  <a:pt x="1465077" y="2296283"/>
                  <a:pt x="1465077" y="2365851"/>
                </a:cubicBezTo>
                <a:cubicBezTo>
                  <a:pt x="1465077" y="2435419"/>
                  <a:pt x="1521473" y="2491815"/>
                  <a:pt x="1591041" y="2491815"/>
                </a:cubicBezTo>
                <a:cubicBezTo>
                  <a:pt x="1660609" y="2491815"/>
                  <a:pt x="1717005" y="2435419"/>
                  <a:pt x="1717005" y="2365851"/>
                </a:cubicBezTo>
                <a:cubicBezTo>
                  <a:pt x="1717005" y="2296283"/>
                  <a:pt x="1660609" y="2239887"/>
                  <a:pt x="1591041" y="2239887"/>
                </a:cubicBezTo>
                <a:close/>
                <a:moveTo>
                  <a:pt x="891418" y="2216887"/>
                </a:moveTo>
                <a:cubicBezTo>
                  <a:pt x="821850" y="2216887"/>
                  <a:pt x="765454" y="2273283"/>
                  <a:pt x="765454" y="2342851"/>
                </a:cubicBezTo>
                <a:cubicBezTo>
                  <a:pt x="765454" y="2412419"/>
                  <a:pt x="821850" y="2468815"/>
                  <a:pt x="891418" y="2468815"/>
                </a:cubicBezTo>
                <a:cubicBezTo>
                  <a:pt x="960986" y="2468815"/>
                  <a:pt x="1017382" y="2412419"/>
                  <a:pt x="1017382" y="2342851"/>
                </a:cubicBezTo>
                <a:cubicBezTo>
                  <a:pt x="1017382" y="2273283"/>
                  <a:pt x="960986" y="2216887"/>
                  <a:pt x="891418" y="2216887"/>
                </a:cubicBezTo>
                <a:close/>
                <a:moveTo>
                  <a:pt x="452007" y="1898819"/>
                </a:moveTo>
                <a:cubicBezTo>
                  <a:pt x="382439" y="1898819"/>
                  <a:pt x="326043" y="1955215"/>
                  <a:pt x="326043" y="2024783"/>
                </a:cubicBezTo>
                <a:cubicBezTo>
                  <a:pt x="326043" y="2094351"/>
                  <a:pt x="382439" y="2150747"/>
                  <a:pt x="452007" y="2150747"/>
                </a:cubicBezTo>
                <a:cubicBezTo>
                  <a:pt x="521575" y="2150747"/>
                  <a:pt x="577971" y="2094351"/>
                  <a:pt x="577971" y="2024783"/>
                </a:cubicBezTo>
                <a:cubicBezTo>
                  <a:pt x="577971" y="1955215"/>
                  <a:pt x="521575" y="1898819"/>
                  <a:pt x="452007" y="1898819"/>
                </a:cubicBezTo>
                <a:close/>
                <a:moveTo>
                  <a:pt x="1182059" y="1605388"/>
                </a:moveTo>
                <a:cubicBezTo>
                  <a:pt x="1112491" y="1605388"/>
                  <a:pt x="1056095" y="1661784"/>
                  <a:pt x="1056095" y="1731352"/>
                </a:cubicBezTo>
                <a:cubicBezTo>
                  <a:pt x="1056095" y="1800920"/>
                  <a:pt x="1112491" y="1857316"/>
                  <a:pt x="1182059" y="1857316"/>
                </a:cubicBezTo>
                <a:cubicBezTo>
                  <a:pt x="1251627" y="1857316"/>
                  <a:pt x="1308023" y="1800920"/>
                  <a:pt x="1308023" y="1731352"/>
                </a:cubicBezTo>
                <a:cubicBezTo>
                  <a:pt x="1308023" y="1661784"/>
                  <a:pt x="1251627" y="1605388"/>
                  <a:pt x="1182059" y="1605388"/>
                </a:cubicBezTo>
                <a:close/>
                <a:moveTo>
                  <a:pt x="217353" y="1604846"/>
                </a:moveTo>
                <a:cubicBezTo>
                  <a:pt x="147785" y="1604846"/>
                  <a:pt x="91389" y="1661242"/>
                  <a:pt x="91389" y="1730810"/>
                </a:cubicBezTo>
                <a:cubicBezTo>
                  <a:pt x="91389" y="1800378"/>
                  <a:pt x="147785" y="1856774"/>
                  <a:pt x="217353" y="1856774"/>
                </a:cubicBezTo>
                <a:cubicBezTo>
                  <a:pt x="286921" y="1856774"/>
                  <a:pt x="343317" y="1800378"/>
                  <a:pt x="343317" y="1730810"/>
                </a:cubicBezTo>
                <a:cubicBezTo>
                  <a:pt x="343317" y="1661242"/>
                  <a:pt x="286921" y="1604846"/>
                  <a:pt x="217353" y="1604846"/>
                </a:cubicBezTo>
                <a:close/>
                <a:moveTo>
                  <a:pt x="972042" y="1305591"/>
                </a:moveTo>
                <a:cubicBezTo>
                  <a:pt x="902474" y="1305591"/>
                  <a:pt x="846078" y="1361987"/>
                  <a:pt x="846078" y="1431555"/>
                </a:cubicBezTo>
                <a:cubicBezTo>
                  <a:pt x="846078" y="1501123"/>
                  <a:pt x="902474" y="1557519"/>
                  <a:pt x="972042" y="1557519"/>
                </a:cubicBezTo>
                <a:cubicBezTo>
                  <a:pt x="1041610" y="1557519"/>
                  <a:pt x="1098006" y="1501123"/>
                  <a:pt x="1098006" y="1431555"/>
                </a:cubicBezTo>
                <a:cubicBezTo>
                  <a:pt x="1098006" y="1361987"/>
                  <a:pt x="1041610" y="1305591"/>
                  <a:pt x="972042" y="1305591"/>
                </a:cubicBezTo>
                <a:close/>
                <a:moveTo>
                  <a:pt x="1485164" y="1296261"/>
                </a:moveTo>
                <a:cubicBezTo>
                  <a:pt x="1415596" y="1296261"/>
                  <a:pt x="1359200" y="1352657"/>
                  <a:pt x="1359200" y="1422225"/>
                </a:cubicBezTo>
                <a:cubicBezTo>
                  <a:pt x="1359200" y="1491793"/>
                  <a:pt x="1415596" y="1548189"/>
                  <a:pt x="1485164" y="1548189"/>
                </a:cubicBezTo>
                <a:cubicBezTo>
                  <a:pt x="1554732" y="1548189"/>
                  <a:pt x="1611128" y="1491793"/>
                  <a:pt x="1611128" y="1422225"/>
                </a:cubicBezTo>
                <a:cubicBezTo>
                  <a:pt x="1611128" y="1352657"/>
                  <a:pt x="1554732" y="1296261"/>
                  <a:pt x="1485164" y="1296261"/>
                </a:cubicBezTo>
                <a:close/>
                <a:moveTo>
                  <a:pt x="1810883" y="1006461"/>
                </a:moveTo>
                <a:cubicBezTo>
                  <a:pt x="1741315" y="1006461"/>
                  <a:pt x="1684919" y="1062857"/>
                  <a:pt x="1684919" y="1132425"/>
                </a:cubicBezTo>
                <a:cubicBezTo>
                  <a:pt x="1684919" y="1201993"/>
                  <a:pt x="1741315" y="1258389"/>
                  <a:pt x="1810883" y="1258389"/>
                </a:cubicBezTo>
                <a:cubicBezTo>
                  <a:pt x="1880451" y="1258389"/>
                  <a:pt x="1936847" y="1201993"/>
                  <a:pt x="1936847" y="1132425"/>
                </a:cubicBezTo>
                <a:cubicBezTo>
                  <a:pt x="1936847" y="1062857"/>
                  <a:pt x="1880451" y="1006461"/>
                  <a:pt x="1810883" y="1006461"/>
                </a:cubicBezTo>
                <a:close/>
                <a:moveTo>
                  <a:pt x="477639" y="984414"/>
                </a:moveTo>
                <a:cubicBezTo>
                  <a:pt x="408071" y="984414"/>
                  <a:pt x="351675" y="1040810"/>
                  <a:pt x="351675" y="1110378"/>
                </a:cubicBezTo>
                <a:cubicBezTo>
                  <a:pt x="351675" y="1179946"/>
                  <a:pt x="408071" y="1236342"/>
                  <a:pt x="477639" y="1236342"/>
                </a:cubicBezTo>
                <a:cubicBezTo>
                  <a:pt x="547207" y="1236342"/>
                  <a:pt x="603603" y="1179946"/>
                  <a:pt x="603603" y="1110378"/>
                </a:cubicBezTo>
                <a:cubicBezTo>
                  <a:pt x="603603" y="1040810"/>
                  <a:pt x="547207" y="984414"/>
                  <a:pt x="477639" y="984414"/>
                </a:cubicBezTo>
                <a:close/>
                <a:moveTo>
                  <a:pt x="351676" y="687871"/>
                </a:moveTo>
                <a:cubicBezTo>
                  <a:pt x="282108" y="687871"/>
                  <a:pt x="225712" y="744267"/>
                  <a:pt x="225712" y="813835"/>
                </a:cubicBezTo>
                <a:cubicBezTo>
                  <a:pt x="225712" y="883403"/>
                  <a:pt x="282108" y="939799"/>
                  <a:pt x="351676" y="939799"/>
                </a:cubicBezTo>
                <a:cubicBezTo>
                  <a:pt x="421244" y="939799"/>
                  <a:pt x="477640" y="883403"/>
                  <a:pt x="477640" y="813835"/>
                </a:cubicBezTo>
                <a:cubicBezTo>
                  <a:pt x="477640" y="744267"/>
                  <a:pt x="421244" y="687871"/>
                  <a:pt x="351676" y="687871"/>
                </a:cubicBezTo>
                <a:close/>
                <a:moveTo>
                  <a:pt x="589440" y="93816"/>
                </a:moveTo>
                <a:cubicBezTo>
                  <a:pt x="519872" y="93816"/>
                  <a:pt x="463476" y="150212"/>
                  <a:pt x="463476" y="219780"/>
                </a:cubicBezTo>
                <a:cubicBezTo>
                  <a:pt x="463476" y="289348"/>
                  <a:pt x="519872" y="345744"/>
                  <a:pt x="589440" y="345744"/>
                </a:cubicBezTo>
                <a:cubicBezTo>
                  <a:pt x="659008" y="345744"/>
                  <a:pt x="715404" y="289348"/>
                  <a:pt x="715404" y="219780"/>
                </a:cubicBezTo>
                <a:cubicBezTo>
                  <a:pt x="715404" y="150212"/>
                  <a:pt x="659008" y="93816"/>
                  <a:pt x="589440" y="93816"/>
                </a:cubicBezTo>
                <a:close/>
                <a:moveTo>
                  <a:pt x="1895338" y="66892"/>
                </a:moveTo>
                <a:cubicBezTo>
                  <a:pt x="1825770" y="66892"/>
                  <a:pt x="1769374" y="123288"/>
                  <a:pt x="1769374" y="192856"/>
                </a:cubicBezTo>
                <a:cubicBezTo>
                  <a:pt x="1769374" y="262424"/>
                  <a:pt x="1825770" y="318820"/>
                  <a:pt x="1895338" y="318820"/>
                </a:cubicBezTo>
                <a:cubicBezTo>
                  <a:pt x="1964906" y="318820"/>
                  <a:pt x="2021302" y="262424"/>
                  <a:pt x="2021302" y="192856"/>
                </a:cubicBezTo>
                <a:cubicBezTo>
                  <a:pt x="2021302" y="123288"/>
                  <a:pt x="1964906" y="66892"/>
                  <a:pt x="1895338" y="66892"/>
                </a:cubicBezTo>
                <a:close/>
                <a:moveTo>
                  <a:pt x="0" y="0"/>
                </a:moveTo>
                <a:lnTo>
                  <a:pt x="2416629" y="0"/>
                </a:lnTo>
                <a:lnTo>
                  <a:pt x="2416629" y="3107093"/>
                </a:lnTo>
                <a:lnTo>
                  <a:pt x="0" y="3107093"/>
                </a:lnTo>
                <a:close/>
              </a:path>
            </a:pathLst>
          </a:custGeom>
          <a:solidFill>
            <a:srgbClr val="5E5642">
              <a:alpha val="8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5" name="B BIG Freeform: Shape 34">
            <a:extLst>
              <a:ext uri="{FF2B5EF4-FFF2-40B4-BE49-F238E27FC236}">
                <a16:creationId xmlns:a16="http://schemas.microsoft.com/office/drawing/2014/main" id="{737CC865-C04B-4F36-BDDA-ABEE7F4A3971}"/>
              </a:ext>
            </a:extLst>
          </p:cNvPr>
          <p:cNvSpPr/>
          <p:nvPr/>
        </p:nvSpPr>
        <p:spPr>
          <a:xfrm>
            <a:off x="4988166" y="2916924"/>
            <a:ext cx="2416629" cy="3107093"/>
          </a:xfrm>
          <a:custGeom>
            <a:avLst/>
            <a:gdLst>
              <a:gd name="connsiteX0" fmla="*/ 587404 w 2416629"/>
              <a:gd name="connsiteY0" fmla="*/ 2837960 h 3107093"/>
              <a:gd name="connsiteX1" fmla="*/ 461440 w 2416629"/>
              <a:gd name="connsiteY1" fmla="*/ 2963924 h 3107093"/>
              <a:gd name="connsiteX2" fmla="*/ 587404 w 2416629"/>
              <a:gd name="connsiteY2" fmla="*/ 3089888 h 3107093"/>
              <a:gd name="connsiteX3" fmla="*/ 713368 w 2416629"/>
              <a:gd name="connsiteY3" fmla="*/ 2963924 h 3107093"/>
              <a:gd name="connsiteX4" fmla="*/ 587404 w 2416629"/>
              <a:gd name="connsiteY4" fmla="*/ 2837960 h 3107093"/>
              <a:gd name="connsiteX5" fmla="*/ 2057746 w 2416629"/>
              <a:gd name="connsiteY5" fmla="*/ 2531147 h 3107093"/>
              <a:gd name="connsiteX6" fmla="*/ 1931782 w 2416629"/>
              <a:gd name="connsiteY6" fmla="*/ 2657111 h 3107093"/>
              <a:gd name="connsiteX7" fmla="*/ 2057746 w 2416629"/>
              <a:gd name="connsiteY7" fmla="*/ 2783075 h 3107093"/>
              <a:gd name="connsiteX8" fmla="*/ 2183710 w 2416629"/>
              <a:gd name="connsiteY8" fmla="*/ 2657111 h 3107093"/>
              <a:gd name="connsiteX9" fmla="*/ 2057746 w 2416629"/>
              <a:gd name="connsiteY9" fmla="*/ 2531147 h 3107093"/>
              <a:gd name="connsiteX10" fmla="*/ 977989 w 2416629"/>
              <a:gd name="connsiteY10" fmla="*/ 2518450 h 3107093"/>
              <a:gd name="connsiteX11" fmla="*/ 852025 w 2416629"/>
              <a:gd name="connsiteY11" fmla="*/ 2644414 h 3107093"/>
              <a:gd name="connsiteX12" fmla="*/ 977989 w 2416629"/>
              <a:gd name="connsiteY12" fmla="*/ 2770378 h 3107093"/>
              <a:gd name="connsiteX13" fmla="*/ 1103953 w 2416629"/>
              <a:gd name="connsiteY13" fmla="*/ 2644414 h 3107093"/>
              <a:gd name="connsiteX14" fmla="*/ 977989 w 2416629"/>
              <a:gd name="connsiteY14" fmla="*/ 2518450 h 3107093"/>
              <a:gd name="connsiteX15" fmla="*/ 564372 w 2416629"/>
              <a:gd name="connsiteY15" fmla="*/ 2226225 h 3107093"/>
              <a:gd name="connsiteX16" fmla="*/ 438408 w 2416629"/>
              <a:gd name="connsiteY16" fmla="*/ 2352189 h 3107093"/>
              <a:gd name="connsiteX17" fmla="*/ 564372 w 2416629"/>
              <a:gd name="connsiteY17" fmla="*/ 2478153 h 3107093"/>
              <a:gd name="connsiteX18" fmla="*/ 690336 w 2416629"/>
              <a:gd name="connsiteY18" fmla="*/ 2352189 h 3107093"/>
              <a:gd name="connsiteX19" fmla="*/ 564372 w 2416629"/>
              <a:gd name="connsiteY19" fmla="*/ 2226225 h 3107093"/>
              <a:gd name="connsiteX20" fmla="*/ 1498541 w 2416629"/>
              <a:gd name="connsiteY20" fmla="*/ 1910528 h 3107093"/>
              <a:gd name="connsiteX21" fmla="*/ 1372577 w 2416629"/>
              <a:gd name="connsiteY21" fmla="*/ 2036492 h 3107093"/>
              <a:gd name="connsiteX22" fmla="*/ 1498541 w 2416629"/>
              <a:gd name="connsiteY22" fmla="*/ 2162456 h 3107093"/>
              <a:gd name="connsiteX23" fmla="*/ 1624505 w 2416629"/>
              <a:gd name="connsiteY23" fmla="*/ 2036492 h 3107093"/>
              <a:gd name="connsiteX24" fmla="*/ 1498541 w 2416629"/>
              <a:gd name="connsiteY24" fmla="*/ 1910528 h 3107093"/>
              <a:gd name="connsiteX25" fmla="*/ 913385 w 2416629"/>
              <a:gd name="connsiteY25" fmla="*/ 1624389 h 3107093"/>
              <a:gd name="connsiteX26" fmla="*/ 787421 w 2416629"/>
              <a:gd name="connsiteY26" fmla="*/ 1750353 h 3107093"/>
              <a:gd name="connsiteX27" fmla="*/ 913385 w 2416629"/>
              <a:gd name="connsiteY27" fmla="*/ 1876317 h 3107093"/>
              <a:gd name="connsiteX28" fmla="*/ 1039349 w 2416629"/>
              <a:gd name="connsiteY28" fmla="*/ 1750353 h 3107093"/>
              <a:gd name="connsiteX29" fmla="*/ 913385 w 2416629"/>
              <a:gd name="connsiteY29" fmla="*/ 1624389 h 3107093"/>
              <a:gd name="connsiteX30" fmla="*/ 1460651 w 2416629"/>
              <a:gd name="connsiteY30" fmla="*/ 1320281 h 3107093"/>
              <a:gd name="connsiteX31" fmla="*/ 1334687 w 2416629"/>
              <a:gd name="connsiteY31" fmla="*/ 1446245 h 3107093"/>
              <a:gd name="connsiteX32" fmla="*/ 1460651 w 2416629"/>
              <a:gd name="connsiteY32" fmla="*/ 1572209 h 3107093"/>
              <a:gd name="connsiteX33" fmla="*/ 1586615 w 2416629"/>
              <a:gd name="connsiteY33" fmla="*/ 1446245 h 3107093"/>
              <a:gd name="connsiteX34" fmla="*/ 1460651 w 2416629"/>
              <a:gd name="connsiteY34" fmla="*/ 1320281 h 3107093"/>
              <a:gd name="connsiteX35" fmla="*/ 587404 w 2416629"/>
              <a:gd name="connsiteY35" fmla="*/ 1306813 h 3107093"/>
              <a:gd name="connsiteX36" fmla="*/ 461440 w 2416629"/>
              <a:gd name="connsiteY36" fmla="*/ 1432777 h 3107093"/>
              <a:gd name="connsiteX37" fmla="*/ 587404 w 2416629"/>
              <a:gd name="connsiteY37" fmla="*/ 1558741 h 3107093"/>
              <a:gd name="connsiteX38" fmla="*/ 713368 w 2416629"/>
              <a:gd name="connsiteY38" fmla="*/ 1432777 h 3107093"/>
              <a:gd name="connsiteX39" fmla="*/ 587404 w 2416629"/>
              <a:gd name="connsiteY39" fmla="*/ 1306813 h 3107093"/>
              <a:gd name="connsiteX40" fmla="*/ 1174553 w 2416629"/>
              <a:gd name="connsiteY40" fmla="*/ 698617 h 3107093"/>
              <a:gd name="connsiteX41" fmla="*/ 1048589 w 2416629"/>
              <a:gd name="connsiteY41" fmla="*/ 824581 h 3107093"/>
              <a:gd name="connsiteX42" fmla="*/ 1174553 w 2416629"/>
              <a:gd name="connsiteY42" fmla="*/ 950546 h 3107093"/>
              <a:gd name="connsiteX43" fmla="*/ 1300517 w 2416629"/>
              <a:gd name="connsiteY43" fmla="*/ 824581 h 3107093"/>
              <a:gd name="connsiteX44" fmla="*/ 1174553 w 2416629"/>
              <a:gd name="connsiteY44" fmla="*/ 698617 h 3107093"/>
              <a:gd name="connsiteX45" fmla="*/ 1871838 w 2416629"/>
              <a:gd name="connsiteY45" fmla="*/ 688754 h 3107093"/>
              <a:gd name="connsiteX46" fmla="*/ 1745874 w 2416629"/>
              <a:gd name="connsiteY46" fmla="*/ 814718 h 3107093"/>
              <a:gd name="connsiteX47" fmla="*/ 1871838 w 2416629"/>
              <a:gd name="connsiteY47" fmla="*/ 940683 h 3107093"/>
              <a:gd name="connsiteX48" fmla="*/ 1997802 w 2416629"/>
              <a:gd name="connsiteY48" fmla="*/ 814718 h 3107093"/>
              <a:gd name="connsiteX49" fmla="*/ 1871838 w 2416629"/>
              <a:gd name="connsiteY49" fmla="*/ 688754 h 3107093"/>
              <a:gd name="connsiteX50" fmla="*/ 539173 w 2416629"/>
              <a:gd name="connsiteY50" fmla="*/ 361626 h 3107093"/>
              <a:gd name="connsiteX51" fmla="*/ 413209 w 2416629"/>
              <a:gd name="connsiteY51" fmla="*/ 487590 h 3107093"/>
              <a:gd name="connsiteX52" fmla="*/ 539173 w 2416629"/>
              <a:gd name="connsiteY52" fmla="*/ 613553 h 3107093"/>
              <a:gd name="connsiteX53" fmla="*/ 665137 w 2416629"/>
              <a:gd name="connsiteY53" fmla="*/ 487590 h 3107093"/>
              <a:gd name="connsiteX54" fmla="*/ 539173 w 2416629"/>
              <a:gd name="connsiteY54" fmla="*/ 361626 h 3107093"/>
              <a:gd name="connsiteX55" fmla="*/ 1741137 w 2416629"/>
              <a:gd name="connsiteY55" fmla="*/ 107673 h 3107093"/>
              <a:gd name="connsiteX56" fmla="*/ 1615173 w 2416629"/>
              <a:gd name="connsiteY56" fmla="*/ 233637 h 3107093"/>
              <a:gd name="connsiteX57" fmla="*/ 1741137 w 2416629"/>
              <a:gd name="connsiteY57" fmla="*/ 359601 h 3107093"/>
              <a:gd name="connsiteX58" fmla="*/ 1867101 w 2416629"/>
              <a:gd name="connsiteY58" fmla="*/ 233637 h 3107093"/>
              <a:gd name="connsiteX59" fmla="*/ 1741137 w 2416629"/>
              <a:gd name="connsiteY59" fmla="*/ 107673 h 3107093"/>
              <a:gd name="connsiteX60" fmla="*/ 0 w 2416629"/>
              <a:gd name="connsiteY60" fmla="*/ 0 h 3107093"/>
              <a:gd name="connsiteX61" fmla="*/ 2416629 w 2416629"/>
              <a:gd name="connsiteY61" fmla="*/ 0 h 3107093"/>
              <a:gd name="connsiteX62" fmla="*/ 2416629 w 2416629"/>
              <a:gd name="connsiteY62" fmla="*/ 3107093 h 3107093"/>
              <a:gd name="connsiteX63" fmla="*/ 0 w 2416629"/>
              <a:gd name="connsiteY63" fmla="*/ 3107093 h 3107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416629" h="3107093">
                <a:moveTo>
                  <a:pt x="587404" y="2837960"/>
                </a:moveTo>
                <a:cubicBezTo>
                  <a:pt x="517836" y="2837960"/>
                  <a:pt x="461440" y="2894356"/>
                  <a:pt x="461440" y="2963924"/>
                </a:cubicBezTo>
                <a:cubicBezTo>
                  <a:pt x="461440" y="3033492"/>
                  <a:pt x="517836" y="3089888"/>
                  <a:pt x="587404" y="3089888"/>
                </a:cubicBezTo>
                <a:cubicBezTo>
                  <a:pt x="656972" y="3089888"/>
                  <a:pt x="713368" y="3033492"/>
                  <a:pt x="713368" y="2963924"/>
                </a:cubicBezTo>
                <a:cubicBezTo>
                  <a:pt x="713368" y="2894356"/>
                  <a:pt x="656972" y="2837960"/>
                  <a:pt x="587404" y="2837960"/>
                </a:cubicBezTo>
                <a:close/>
                <a:moveTo>
                  <a:pt x="2057746" y="2531147"/>
                </a:moveTo>
                <a:cubicBezTo>
                  <a:pt x="1988178" y="2531147"/>
                  <a:pt x="1931782" y="2587543"/>
                  <a:pt x="1931782" y="2657111"/>
                </a:cubicBezTo>
                <a:cubicBezTo>
                  <a:pt x="1931782" y="2726679"/>
                  <a:pt x="1988178" y="2783075"/>
                  <a:pt x="2057746" y="2783075"/>
                </a:cubicBezTo>
                <a:cubicBezTo>
                  <a:pt x="2127314" y="2783075"/>
                  <a:pt x="2183710" y="2726679"/>
                  <a:pt x="2183710" y="2657111"/>
                </a:cubicBezTo>
                <a:cubicBezTo>
                  <a:pt x="2183710" y="2587543"/>
                  <a:pt x="2127314" y="2531147"/>
                  <a:pt x="2057746" y="2531147"/>
                </a:cubicBezTo>
                <a:close/>
                <a:moveTo>
                  <a:pt x="977989" y="2518450"/>
                </a:moveTo>
                <a:cubicBezTo>
                  <a:pt x="908421" y="2518450"/>
                  <a:pt x="852025" y="2574846"/>
                  <a:pt x="852025" y="2644414"/>
                </a:cubicBezTo>
                <a:cubicBezTo>
                  <a:pt x="852025" y="2713982"/>
                  <a:pt x="908421" y="2770378"/>
                  <a:pt x="977989" y="2770378"/>
                </a:cubicBezTo>
                <a:cubicBezTo>
                  <a:pt x="1047557" y="2770378"/>
                  <a:pt x="1103953" y="2713982"/>
                  <a:pt x="1103953" y="2644414"/>
                </a:cubicBezTo>
                <a:cubicBezTo>
                  <a:pt x="1103953" y="2574846"/>
                  <a:pt x="1047557" y="2518450"/>
                  <a:pt x="977989" y="2518450"/>
                </a:cubicBezTo>
                <a:close/>
                <a:moveTo>
                  <a:pt x="564372" y="2226225"/>
                </a:moveTo>
                <a:cubicBezTo>
                  <a:pt x="494804" y="2226225"/>
                  <a:pt x="438408" y="2282621"/>
                  <a:pt x="438408" y="2352189"/>
                </a:cubicBezTo>
                <a:cubicBezTo>
                  <a:pt x="438408" y="2421757"/>
                  <a:pt x="494804" y="2478153"/>
                  <a:pt x="564372" y="2478153"/>
                </a:cubicBezTo>
                <a:cubicBezTo>
                  <a:pt x="633940" y="2478153"/>
                  <a:pt x="690336" y="2421757"/>
                  <a:pt x="690336" y="2352189"/>
                </a:cubicBezTo>
                <a:cubicBezTo>
                  <a:pt x="690336" y="2282621"/>
                  <a:pt x="633940" y="2226225"/>
                  <a:pt x="564372" y="2226225"/>
                </a:cubicBezTo>
                <a:close/>
                <a:moveTo>
                  <a:pt x="1498541" y="1910528"/>
                </a:moveTo>
                <a:cubicBezTo>
                  <a:pt x="1428973" y="1910528"/>
                  <a:pt x="1372577" y="1966924"/>
                  <a:pt x="1372577" y="2036492"/>
                </a:cubicBezTo>
                <a:cubicBezTo>
                  <a:pt x="1372577" y="2106060"/>
                  <a:pt x="1428973" y="2162456"/>
                  <a:pt x="1498541" y="2162456"/>
                </a:cubicBezTo>
                <a:cubicBezTo>
                  <a:pt x="1568109" y="2162456"/>
                  <a:pt x="1624505" y="2106060"/>
                  <a:pt x="1624505" y="2036492"/>
                </a:cubicBezTo>
                <a:cubicBezTo>
                  <a:pt x="1624505" y="1966924"/>
                  <a:pt x="1568109" y="1910528"/>
                  <a:pt x="1498541" y="1910528"/>
                </a:cubicBezTo>
                <a:close/>
                <a:moveTo>
                  <a:pt x="913385" y="1624389"/>
                </a:moveTo>
                <a:cubicBezTo>
                  <a:pt x="843817" y="1624389"/>
                  <a:pt x="787421" y="1680785"/>
                  <a:pt x="787421" y="1750353"/>
                </a:cubicBezTo>
                <a:cubicBezTo>
                  <a:pt x="787421" y="1819921"/>
                  <a:pt x="843817" y="1876317"/>
                  <a:pt x="913385" y="1876317"/>
                </a:cubicBezTo>
                <a:cubicBezTo>
                  <a:pt x="982953" y="1876317"/>
                  <a:pt x="1039349" y="1819921"/>
                  <a:pt x="1039349" y="1750353"/>
                </a:cubicBezTo>
                <a:cubicBezTo>
                  <a:pt x="1039349" y="1680785"/>
                  <a:pt x="982953" y="1624389"/>
                  <a:pt x="913385" y="1624389"/>
                </a:cubicBezTo>
                <a:close/>
                <a:moveTo>
                  <a:pt x="1460651" y="1320281"/>
                </a:moveTo>
                <a:cubicBezTo>
                  <a:pt x="1391083" y="1320281"/>
                  <a:pt x="1334687" y="1376677"/>
                  <a:pt x="1334687" y="1446245"/>
                </a:cubicBezTo>
                <a:cubicBezTo>
                  <a:pt x="1334687" y="1515814"/>
                  <a:pt x="1391083" y="1572209"/>
                  <a:pt x="1460651" y="1572209"/>
                </a:cubicBezTo>
                <a:cubicBezTo>
                  <a:pt x="1530219" y="1572209"/>
                  <a:pt x="1586615" y="1515814"/>
                  <a:pt x="1586615" y="1446245"/>
                </a:cubicBezTo>
                <a:cubicBezTo>
                  <a:pt x="1586615" y="1376677"/>
                  <a:pt x="1530219" y="1320281"/>
                  <a:pt x="1460651" y="1320281"/>
                </a:cubicBezTo>
                <a:close/>
                <a:moveTo>
                  <a:pt x="587404" y="1306813"/>
                </a:moveTo>
                <a:cubicBezTo>
                  <a:pt x="517836" y="1306813"/>
                  <a:pt x="461440" y="1363209"/>
                  <a:pt x="461440" y="1432777"/>
                </a:cubicBezTo>
                <a:cubicBezTo>
                  <a:pt x="461440" y="1502345"/>
                  <a:pt x="517836" y="1558741"/>
                  <a:pt x="587404" y="1558741"/>
                </a:cubicBezTo>
                <a:cubicBezTo>
                  <a:pt x="656972" y="1558741"/>
                  <a:pt x="713368" y="1502345"/>
                  <a:pt x="713368" y="1432777"/>
                </a:cubicBezTo>
                <a:cubicBezTo>
                  <a:pt x="713368" y="1363209"/>
                  <a:pt x="656972" y="1306813"/>
                  <a:pt x="587404" y="1306813"/>
                </a:cubicBezTo>
                <a:close/>
                <a:moveTo>
                  <a:pt x="1174553" y="698617"/>
                </a:moveTo>
                <a:cubicBezTo>
                  <a:pt x="1104985" y="698617"/>
                  <a:pt x="1048589" y="755013"/>
                  <a:pt x="1048589" y="824581"/>
                </a:cubicBezTo>
                <a:cubicBezTo>
                  <a:pt x="1048589" y="894150"/>
                  <a:pt x="1104985" y="950546"/>
                  <a:pt x="1174553" y="950546"/>
                </a:cubicBezTo>
                <a:cubicBezTo>
                  <a:pt x="1244121" y="950546"/>
                  <a:pt x="1300517" y="894150"/>
                  <a:pt x="1300517" y="824581"/>
                </a:cubicBezTo>
                <a:cubicBezTo>
                  <a:pt x="1300517" y="755013"/>
                  <a:pt x="1244121" y="698617"/>
                  <a:pt x="1174553" y="698617"/>
                </a:cubicBezTo>
                <a:close/>
                <a:moveTo>
                  <a:pt x="1871838" y="688754"/>
                </a:moveTo>
                <a:cubicBezTo>
                  <a:pt x="1802270" y="688754"/>
                  <a:pt x="1745874" y="745150"/>
                  <a:pt x="1745874" y="814718"/>
                </a:cubicBezTo>
                <a:cubicBezTo>
                  <a:pt x="1745874" y="884286"/>
                  <a:pt x="1802270" y="940683"/>
                  <a:pt x="1871838" y="940683"/>
                </a:cubicBezTo>
                <a:cubicBezTo>
                  <a:pt x="1941406" y="940683"/>
                  <a:pt x="1997802" y="884286"/>
                  <a:pt x="1997802" y="814718"/>
                </a:cubicBezTo>
                <a:cubicBezTo>
                  <a:pt x="1997802" y="745150"/>
                  <a:pt x="1941406" y="688754"/>
                  <a:pt x="1871838" y="688754"/>
                </a:cubicBezTo>
                <a:close/>
                <a:moveTo>
                  <a:pt x="539173" y="361626"/>
                </a:moveTo>
                <a:cubicBezTo>
                  <a:pt x="469605" y="361626"/>
                  <a:pt x="413209" y="418022"/>
                  <a:pt x="413209" y="487590"/>
                </a:cubicBezTo>
                <a:cubicBezTo>
                  <a:pt x="413209" y="557158"/>
                  <a:pt x="469605" y="613553"/>
                  <a:pt x="539173" y="613553"/>
                </a:cubicBezTo>
                <a:cubicBezTo>
                  <a:pt x="608741" y="613553"/>
                  <a:pt x="665137" y="557158"/>
                  <a:pt x="665137" y="487590"/>
                </a:cubicBezTo>
                <a:cubicBezTo>
                  <a:pt x="665137" y="418022"/>
                  <a:pt x="608741" y="361626"/>
                  <a:pt x="539173" y="361626"/>
                </a:cubicBezTo>
                <a:close/>
                <a:moveTo>
                  <a:pt x="1741137" y="107673"/>
                </a:moveTo>
                <a:cubicBezTo>
                  <a:pt x="1671569" y="107673"/>
                  <a:pt x="1615173" y="164069"/>
                  <a:pt x="1615173" y="233637"/>
                </a:cubicBezTo>
                <a:cubicBezTo>
                  <a:pt x="1615173" y="303205"/>
                  <a:pt x="1671569" y="359601"/>
                  <a:pt x="1741137" y="359601"/>
                </a:cubicBezTo>
                <a:cubicBezTo>
                  <a:pt x="1810705" y="359601"/>
                  <a:pt x="1867101" y="303205"/>
                  <a:pt x="1867101" y="233637"/>
                </a:cubicBezTo>
                <a:cubicBezTo>
                  <a:pt x="1867101" y="164069"/>
                  <a:pt x="1810705" y="107673"/>
                  <a:pt x="1741137" y="107673"/>
                </a:cubicBezTo>
                <a:close/>
                <a:moveTo>
                  <a:pt x="0" y="0"/>
                </a:moveTo>
                <a:lnTo>
                  <a:pt x="2416629" y="0"/>
                </a:lnTo>
                <a:lnTo>
                  <a:pt x="2416629" y="3107093"/>
                </a:lnTo>
                <a:lnTo>
                  <a:pt x="0" y="3107093"/>
                </a:lnTo>
                <a:close/>
              </a:path>
            </a:pathLst>
          </a:custGeom>
          <a:solidFill>
            <a:srgbClr val="5E5642">
              <a:alpha val="8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6" name="A BIG Freeform: Shape 35">
            <a:extLst>
              <a:ext uri="{FF2B5EF4-FFF2-40B4-BE49-F238E27FC236}">
                <a16:creationId xmlns:a16="http://schemas.microsoft.com/office/drawing/2014/main" id="{F4B31F51-3439-4DFD-8FF4-F41B7B43DED1}"/>
              </a:ext>
            </a:extLst>
          </p:cNvPr>
          <p:cNvSpPr/>
          <p:nvPr/>
        </p:nvSpPr>
        <p:spPr>
          <a:xfrm>
            <a:off x="4988166" y="2916924"/>
            <a:ext cx="2416629" cy="3107093"/>
          </a:xfrm>
          <a:custGeom>
            <a:avLst/>
            <a:gdLst>
              <a:gd name="connsiteX0" fmla="*/ 883562 w 2416629"/>
              <a:gd name="connsiteY0" fmla="*/ 2819682 h 3107093"/>
              <a:gd name="connsiteX1" fmla="*/ 757598 w 2416629"/>
              <a:gd name="connsiteY1" fmla="*/ 2945646 h 3107093"/>
              <a:gd name="connsiteX2" fmla="*/ 883562 w 2416629"/>
              <a:gd name="connsiteY2" fmla="*/ 3071610 h 3107093"/>
              <a:gd name="connsiteX3" fmla="*/ 1009526 w 2416629"/>
              <a:gd name="connsiteY3" fmla="*/ 2945646 h 3107093"/>
              <a:gd name="connsiteX4" fmla="*/ 883562 w 2416629"/>
              <a:gd name="connsiteY4" fmla="*/ 2819682 h 3107093"/>
              <a:gd name="connsiteX5" fmla="*/ 1396933 w 2416629"/>
              <a:gd name="connsiteY5" fmla="*/ 2232328 h 3107093"/>
              <a:gd name="connsiteX6" fmla="*/ 1270969 w 2416629"/>
              <a:gd name="connsiteY6" fmla="*/ 2358292 h 3107093"/>
              <a:gd name="connsiteX7" fmla="*/ 1396933 w 2416629"/>
              <a:gd name="connsiteY7" fmla="*/ 2484256 h 3107093"/>
              <a:gd name="connsiteX8" fmla="*/ 1522897 w 2416629"/>
              <a:gd name="connsiteY8" fmla="*/ 2358292 h 3107093"/>
              <a:gd name="connsiteX9" fmla="*/ 1396933 w 2416629"/>
              <a:gd name="connsiteY9" fmla="*/ 2232328 h 3107093"/>
              <a:gd name="connsiteX10" fmla="*/ 2169189 w 2416629"/>
              <a:gd name="connsiteY10" fmla="*/ 2210559 h 3107093"/>
              <a:gd name="connsiteX11" fmla="*/ 2043225 w 2416629"/>
              <a:gd name="connsiteY11" fmla="*/ 2336523 h 3107093"/>
              <a:gd name="connsiteX12" fmla="*/ 2169189 w 2416629"/>
              <a:gd name="connsiteY12" fmla="*/ 2462487 h 3107093"/>
              <a:gd name="connsiteX13" fmla="*/ 2295153 w 2416629"/>
              <a:gd name="connsiteY13" fmla="*/ 2336523 h 3107093"/>
              <a:gd name="connsiteX14" fmla="*/ 2169189 w 2416629"/>
              <a:gd name="connsiteY14" fmla="*/ 2210559 h 3107093"/>
              <a:gd name="connsiteX15" fmla="*/ 831363 w 2416629"/>
              <a:gd name="connsiteY15" fmla="*/ 1913795 h 3107093"/>
              <a:gd name="connsiteX16" fmla="*/ 705399 w 2416629"/>
              <a:gd name="connsiteY16" fmla="*/ 2039759 h 3107093"/>
              <a:gd name="connsiteX17" fmla="*/ 831363 w 2416629"/>
              <a:gd name="connsiteY17" fmla="*/ 2165723 h 3107093"/>
              <a:gd name="connsiteX18" fmla="*/ 957327 w 2416629"/>
              <a:gd name="connsiteY18" fmla="*/ 2039759 h 3107093"/>
              <a:gd name="connsiteX19" fmla="*/ 831363 w 2416629"/>
              <a:gd name="connsiteY19" fmla="*/ 1913795 h 3107093"/>
              <a:gd name="connsiteX20" fmla="*/ 1310132 w 2416629"/>
              <a:gd name="connsiteY20" fmla="*/ 1609491 h 3107093"/>
              <a:gd name="connsiteX21" fmla="*/ 1184168 w 2416629"/>
              <a:gd name="connsiteY21" fmla="*/ 1735455 h 3107093"/>
              <a:gd name="connsiteX22" fmla="*/ 1310132 w 2416629"/>
              <a:gd name="connsiteY22" fmla="*/ 1861419 h 3107093"/>
              <a:gd name="connsiteX23" fmla="*/ 1436096 w 2416629"/>
              <a:gd name="connsiteY23" fmla="*/ 1735455 h 3107093"/>
              <a:gd name="connsiteX24" fmla="*/ 1310132 w 2416629"/>
              <a:gd name="connsiteY24" fmla="*/ 1609491 h 3107093"/>
              <a:gd name="connsiteX25" fmla="*/ 499612 w 2416629"/>
              <a:gd name="connsiteY25" fmla="*/ 1586106 h 3107093"/>
              <a:gd name="connsiteX26" fmla="*/ 373648 w 2416629"/>
              <a:gd name="connsiteY26" fmla="*/ 1712070 h 3107093"/>
              <a:gd name="connsiteX27" fmla="*/ 499612 w 2416629"/>
              <a:gd name="connsiteY27" fmla="*/ 1838034 h 3107093"/>
              <a:gd name="connsiteX28" fmla="*/ 625576 w 2416629"/>
              <a:gd name="connsiteY28" fmla="*/ 1712070 h 3107093"/>
              <a:gd name="connsiteX29" fmla="*/ 499612 w 2416629"/>
              <a:gd name="connsiteY29" fmla="*/ 1586106 h 3107093"/>
              <a:gd name="connsiteX30" fmla="*/ 1931183 w 2416629"/>
              <a:gd name="connsiteY30" fmla="*/ 1314026 h 3107093"/>
              <a:gd name="connsiteX31" fmla="*/ 1805219 w 2416629"/>
              <a:gd name="connsiteY31" fmla="*/ 1439990 h 3107093"/>
              <a:gd name="connsiteX32" fmla="*/ 1931183 w 2416629"/>
              <a:gd name="connsiteY32" fmla="*/ 1565954 h 3107093"/>
              <a:gd name="connsiteX33" fmla="*/ 2057147 w 2416629"/>
              <a:gd name="connsiteY33" fmla="*/ 1439990 h 3107093"/>
              <a:gd name="connsiteX34" fmla="*/ 1931183 w 2416629"/>
              <a:gd name="connsiteY34" fmla="*/ 1314026 h 3107093"/>
              <a:gd name="connsiteX35" fmla="*/ 629395 w 2416629"/>
              <a:gd name="connsiteY35" fmla="*/ 972426 h 3107093"/>
              <a:gd name="connsiteX36" fmla="*/ 503431 w 2416629"/>
              <a:gd name="connsiteY36" fmla="*/ 1098390 h 3107093"/>
              <a:gd name="connsiteX37" fmla="*/ 629395 w 2416629"/>
              <a:gd name="connsiteY37" fmla="*/ 1224354 h 3107093"/>
              <a:gd name="connsiteX38" fmla="*/ 755359 w 2416629"/>
              <a:gd name="connsiteY38" fmla="*/ 1098390 h 3107093"/>
              <a:gd name="connsiteX39" fmla="*/ 629395 w 2416629"/>
              <a:gd name="connsiteY39" fmla="*/ 972426 h 3107093"/>
              <a:gd name="connsiteX40" fmla="*/ 1120701 w 2416629"/>
              <a:gd name="connsiteY40" fmla="*/ 686293 h 3107093"/>
              <a:gd name="connsiteX41" fmla="*/ 994737 w 2416629"/>
              <a:gd name="connsiteY41" fmla="*/ 812257 h 3107093"/>
              <a:gd name="connsiteX42" fmla="*/ 1120701 w 2416629"/>
              <a:gd name="connsiteY42" fmla="*/ 938221 h 3107093"/>
              <a:gd name="connsiteX43" fmla="*/ 1246665 w 2416629"/>
              <a:gd name="connsiteY43" fmla="*/ 812257 h 3107093"/>
              <a:gd name="connsiteX44" fmla="*/ 1120701 w 2416629"/>
              <a:gd name="connsiteY44" fmla="*/ 686293 h 3107093"/>
              <a:gd name="connsiteX45" fmla="*/ 499612 w 2416629"/>
              <a:gd name="connsiteY45" fmla="*/ 384587 h 3107093"/>
              <a:gd name="connsiteX46" fmla="*/ 373648 w 2416629"/>
              <a:gd name="connsiteY46" fmla="*/ 510551 h 3107093"/>
              <a:gd name="connsiteX47" fmla="*/ 499612 w 2416629"/>
              <a:gd name="connsiteY47" fmla="*/ 636515 h 3107093"/>
              <a:gd name="connsiteX48" fmla="*/ 625576 w 2416629"/>
              <a:gd name="connsiteY48" fmla="*/ 510551 h 3107093"/>
              <a:gd name="connsiteX49" fmla="*/ 499612 w 2416629"/>
              <a:gd name="connsiteY49" fmla="*/ 384587 h 3107093"/>
              <a:gd name="connsiteX50" fmla="*/ 887663 w 2416629"/>
              <a:gd name="connsiteY50" fmla="*/ 82358 h 3107093"/>
              <a:gd name="connsiteX51" fmla="*/ 761699 w 2416629"/>
              <a:gd name="connsiteY51" fmla="*/ 208322 h 3107093"/>
              <a:gd name="connsiteX52" fmla="*/ 887663 w 2416629"/>
              <a:gd name="connsiteY52" fmla="*/ 334286 h 3107093"/>
              <a:gd name="connsiteX53" fmla="*/ 1013627 w 2416629"/>
              <a:gd name="connsiteY53" fmla="*/ 208322 h 3107093"/>
              <a:gd name="connsiteX54" fmla="*/ 887663 w 2416629"/>
              <a:gd name="connsiteY54" fmla="*/ 82358 h 3107093"/>
              <a:gd name="connsiteX55" fmla="*/ 1696153 w 2416629"/>
              <a:gd name="connsiteY55" fmla="*/ 78242 h 3107093"/>
              <a:gd name="connsiteX56" fmla="*/ 1570189 w 2416629"/>
              <a:gd name="connsiteY56" fmla="*/ 204206 h 3107093"/>
              <a:gd name="connsiteX57" fmla="*/ 1696153 w 2416629"/>
              <a:gd name="connsiteY57" fmla="*/ 330170 h 3107093"/>
              <a:gd name="connsiteX58" fmla="*/ 1822117 w 2416629"/>
              <a:gd name="connsiteY58" fmla="*/ 204206 h 3107093"/>
              <a:gd name="connsiteX59" fmla="*/ 1696153 w 2416629"/>
              <a:gd name="connsiteY59" fmla="*/ 78242 h 3107093"/>
              <a:gd name="connsiteX60" fmla="*/ 0 w 2416629"/>
              <a:gd name="connsiteY60" fmla="*/ 0 h 3107093"/>
              <a:gd name="connsiteX61" fmla="*/ 2416629 w 2416629"/>
              <a:gd name="connsiteY61" fmla="*/ 0 h 3107093"/>
              <a:gd name="connsiteX62" fmla="*/ 2416629 w 2416629"/>
              <a:gd name="connsiteY62" fmla="*/ 3107093 h 3107093"/>
              <a:gd name="connsiteX63" fmla="*/ 0 w 2416629"/>
              <a:gd name="connsiteY63" fmla="*/ 3107093 h 3107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416629" h="3107093">
                <a:moveTo>
                  <a:pt x="883562" y="2819682"/>
                </a:moveTo>
                <a:cubicBezTo>
                  <a:pt x="813994" y="2819682"/>
                  <a:pt x="757598" y="2876078"/>
                  <a:pt x="757598" y="2945646"/>
                </a:cubicBezTo>
                <a:cubicBezTo>
                  <a:pt x="757598" y="3015214"/>
                  <a:pt x="813994" y="3071610"/>
                  <a:pt x="883562" y="3071610"/>
                </a:cubicBezTo>
                <a:cubicBezTo>
                  <a:pt x="953130" y="3071610"/>
                  <a:pt x="1009526" y="3015214"/>
                  <a:pt x="1009526" y="2945646"/>
                </a:cubicBezTo>
                <a:cubicBezTo>
                  <a:pt x="1009526" y="2876078"/>
                  <a:pt x="953130" y="2819682"/>
                  <a:pt x="883562" y="2819682"/>
                </a:cubicBezTo>
                <a:close/>
                <a:moveTo>
                  <a:pt x="1396933" y="2232328"/>
                </a:moveTo>
                <a:cubicBezTo>
                  <a:pt x="1327365" y="2232328"/>
                  <a:pt x="1270969" y="2288724"/>
                  <a:pt x="1270969" y="2358292"/>
                </a:cubicBezTo>
                <a:cubicBezTo>
                  <a:pt x="1270969" y="2427860"/>
                  <a:pt x="1327365" y="2484256"/>
                  <a:pt x="1396933" y="2484256"/>
                </a:cubicBezTo>
                <a:cubicBezTo>
                  <a:pt x="1466501" y="2484256"/>
                  <a:pt x="1522897" y="2427860"/>
                  <a:pt x="1522897" y="2358292"/>
                </a:cubicBezTo>
                <a:cubicBezTo>
                  <a:pt x="1522897" y="2288724"/>
                  <a:pt x="1466501" y="2232328"/>
                  <a:pt x="1396933" y="2232328"/>
                </a:cubicBezTo>
                <a:close/>
                <a:moveTo>
                  <a:pt x="2169189" y="2210559"/>
                </a:moveTo>
                <a:cubicBezTo>
                  <a:pt x="2099621" y="2210559"/>
                  <a:pt x="2043225" y="2266955"/>
                  <a:pt x="2043225" y="2336523"/>
                </a:cubicBezTo>
                <a:cubicBezTo>
                  <a:pt x="2043225" y="2406091"/>
                  <a:pt x="2099621" y="2462487"/>
                  <a:pt x="2169189" y="2462487"/>
                </a:cubicBezTo>
                <a:cubicBezTo>
                  <a:pt x="2238757" y="2462487"/>
                  <a:pt x="2295153" y="2406091"/>
                  <a:pt x="2295153" y="2336523"/>
                </a:cubicBezTo>
                <a:cubicBezTo>
                  <a:pt x="2295153" y="2266955"/>
                  <a:pt x="2238757" y="2210559"/>
                  <a:pt x="2169189" y="2210559"/>
                </a:cubicBezTo>
                <a:close/>
                <a:moveTo>
                  <a:pt x="831363" y="1913795"/>
                </a:moveTo>
                <a:cubicBezTo>
                  <a:pt x="761795" y="1913795"/>
                  <a:pt x="705399" y="1970191"/>
                  <a:pt x="705399" y="2039759"/>
                </a:cubicBezTo>
                <a:cubicBezTo>
                  <a:pt x="705399" y="2109327"/>
                  <a:pt x="761795" y="2165723"/>
                  <a:pt x="831363" y="2165723"/>
                </a:cubicBezTo>
                <a:cubicBezTo>
                  <a:pt x="900931" y="2165723"/>
                  <a:pt x="957327" y="2109327"/>
                  <a:pt x="957327" y="2039759"/>
                </a:cubicBezTo>
                <a:cubicBezTo>
                  <a:pt x="957327" y="1970191"/>
                  <a:pt x="900931" y="1913795"/>
                  <a:pt x="831363" y="1913795"/>
                </a:cubicBezTo>
                <a:close/>
                <a:moveTo>
                  <a:pt x="1310132" y="1609491"/>
                </a:moveTo>
                <a:cubicBezTo>
                  <a:pt x="1240564" y="1609491"/>
                  <a:pt x="1184168" y="1665887"/>
                  <a:pt x="1184168" y="1735455"/>
                </a:cubicBezTo>
                <a:cubicBezTo>
                  <a:pt x="1184168" y="1805023"/>
                  <a:pt x="1240564" y="1861419"/>
                  <a:pt x="1310132" y="1861419"/>
                </a:cubicBezTo>
                <a:cubicBezTo>
                  <a:pt x="1379700" y="1861419"/>
                  <a:pt x="1436096" y="1805023"/>
                  <a:pt x="1436096" y="1735455"/>
                </a:cubicBezTo>
                <a:cubicBezTo>
                  <a:pt x="1436096" y="1665887"/>
                  <a:pt x="1379700" y="1609491"/>
                  <a:pt x="1310132" y="1609491"/>
                </a:cubicBezTo>
                <a:close/>
                <a:moveTo>
                  <a:pt x="499612" y="1586106"/>
                </a:moveTo>
                <a:cubicBezTo>
                  <a:pt x="430044" y="1586106"/>
                  <a:pt x="373648" y="1642502"/>
                  <a:pt x="373648" y="1712070"/>
                </a:cubicBezTo>
                <a:cubicBezTo>
                  <a:pt x="373648" y="1781638"/>
                  <a:pt x="430044" y="1838034"/>
                  <a:pt x="499612" y="1838034"/>
                </a:cubicBezTo>
                <a:cubicBezTo>
                  <a:pt x="569180" y="1838034"/>
                  <a:pt x="625576" y="1781638"/>
                  <a:pt x="625576" y="1712070"/>
                </a:cubicBezTo>
                <a:cubicBezTo>
                  <a:pt x="625576" y="1642502"/>
                  <a:pt x="569180" y="1586106"/>
                  <a:pt x="499612" y="1586106"/>
                </a:cubicBezTo>
                <a:close/>
                <a:moveTo>
                  <a:pt x="1931183" y="1314026"/>
                </a:moveTo>
                <a:cubicBezTo>
                  <a:pt x="1861615" y="1314026"/>
                  <a:pt x="1805219" y="1370422"/>
                  <a:pt x="1805219" y="1439990"/>
                </a:cubicBezTo>
                <a:cubicBezTo>
                  <a:pt x="1805219" y="1509558"/>
                  <a:pt x="1861615" y="1565954"/>
                  <a:pt x="1931183" y="1565954"/>
                </a:cubicBezTo>
                <a:cubicBezTo>
                  <a:pt x="2000751" y="1565954"/>
                  <a:pt x="2057147" y="1509558"/>
                  <a:pt x="2057147" y="1439990"/>
                </a:cubicBezTo>
                <a:cubicBezTo>
                  <a:pt x="2057147" y="1370422"/>
                  <a:pt x="2000751" y="1314026"/>
                  <a:pt x="1931183" y="1314026"/>
                </a:cubicBezTo>
                <a:close/>
                <a:moveTo>
                  <a:pt x="629395" y="972426"/>
                </a:moveTo>
                <a:cubicBezTo>
                  <a:pt x="559827" y="972426"/>
                  <a:pt x="503431" y="1028822"/>
                  <a:pt x="503431" y="1098390"/>
                </a:cubicBezTo>
                <a:cubicBezTo>
                  <a:pt x="503431" y="1167958"/>
                  <a:pt x="559827" y="1224354"/>
                  <a:pt x="629395" y="1224354"/>
                </a:cubicBezTo>
                <a:cubicBezTo>
                  <a:pt x="698963" y="1224354"/>
                  <a:pt x="755359" y="1167958"/>
                  <a:pt x="755359" y="1098390"/>
                </a:cubicBezTo>
                <a:cubicBezTo>
                  <a:pt x="755359" y="1028822"/>
                  <a:pt x="698963" y="972426"/>
                  <a:pt x="629395" y="972426"/>
                </a:cubicBezTo>
                <a:close/>
                <a:moveTo>
                  <a:pt x="1120701" y="686293"/>
                </a:moveTo>
                <a:cubicBezTo>
                  <a:pt x="1051133" y="686293"/>
                  <a:pt x="994737" y="742689"/>
                  <a:pt x="994737" y="812257"/>
                </a:cubicBezTo>
                <a:cubicBezTo>
                  <a:pt x="994737" y="881825"/>
                  <a:pt x="1051133" y="938221"/>
                  <a:pt x="1120701" y="938221"/>
                </a:cubicBezTo>
                <a:cubicBezTo>
                  <a:pt x="1190269" y="938221"/>
                  <a:pt x="1246665" y="881825"/>
                  <a:pt x="1246665" y="812257"/>
                </a:cubicBezTo>
                <a:cubicBezTo>
                  <a:pt x="1246665" y="742689"/>
                  <a:pt x="1190269" y="686293"/>
                  <a:pt x="1120701" y="686293"/>
                </a:cubicBezTo>
                <a:close/>
                <a:moveTo>
                  <a:pt x="499612" y="384587"/>
                </a:moveTo>
                <a:cubicBezTo>
                  <a:pt x="430044" y="384587"/>
                  <a:pt x="373648" y="440983"/>
                  <a:pt x="373648" y="510551"/>
                </a:cubicBezTo>
                <a:cubicBezTo>
                  <a:pt x="373648" y="580119"/>
                  <a:pt x="430044" y="636515"/>
                  <a:pt x="499612" y="636515"/>
                </a:cubicBezTo>
                <a:cubicBezTo>
                  <a:pt x="569180" y="636515"/>
                  <a:pt x="625576" y="580119"/>
                  <a:pt x="625576" y="510551"/>
                </a:cubicBezTo>
                <a:cubicBezTo>
                  <a:pt x="625576" y="440983"/>
                  <a:pt x="569180" y="384587"/>
                  <a:pt x="499612" y="384587"/>
                </a:cubicBezTo>
                <a:close/>
                <a:moveTo>
                  <a:pt x="887663" y="82358"/>
                </a:moveTo>
                <a:cubicBezTo>
                  <a:pt x="818095" y="82358"/>
                  <a:pt x="761699" y="138754"/>
                  <a:pt x="761699" y="208322"/>
                </a:cubicBezTo>
                <a:cubicBezTo>
                  <a:pt x="761699" y="277890"/>
                  <a:pt x="818095" y="334286"/>
                  <a:pt x="887663" y="334286"/>
                </a:cubicBezTo>
                <a:cubicBezTo>
                  <a:pt x="957231" y="334286"/>
                  <a:pt x="1013627" y="277890"/>
                  <a:pt x="1013627" y="208322"/>
                </a:cubicBezTo>
                <a:cubicBezTo>
                  <a:pt x="1013627" y="138754"/>
                  <a:pt x="957231" y="82358"/>
                  <a:pt x="887663" y="82358"/>
                </a:cubicBezTo>
                <a:close/>
                <a:moveTo>
                  <a:pt x="1696153" y="78242"/>
                </a:moveTo>
                <a:cubicBezTo>
                  <a:pt x="1626585" y="78242"/>
                  <a:pt x="1570189" y="134638"/>
                  <a:pt x="1570189" y="204206"/>
                </a:cubicBezTo>
                <a:cubicBezTo>
                  <a:pt x="1570189" y="273774"/>
                  <a:pt x="1626585" y="330170"/>
                  <a:pt x="1696153" y="330170"/>
                </a:cubicBezTo>
                <a:cubicBezTo>
                  <a:pt x="1765721" y="330170"/>
                  <a:pt x="1822117" y="273774"/>
                  <a:pt x="1822117" y="204206"/>
                </a:cubicBezTo>
                <a:cubicBezTo>
                  <a:pt x="1822117" y="134638"/>
                  <a:pt x="1765721" y="78242"/>
                  <a:pt x="1696153" y="78242"/>
                </a:cubicBezTo>
                <a:close/>
                <a:moveTo>
                  <a:pt x="0" y="0"/>
                </a:moveTo>
                <a:lnTo>
                  <a:pt x="2416629" y="0"/>
                </a:lnTo>
                <a:lnTo>
                  <a:pt x="2416629" y="3107093"/>
                </a:lnTo>
                <a:lnTo>
                  <a:pt x="0" y="3107093"/>
                </a:lnTo>
                <a:close/>
              </a:path>
            </a:pathLst>
          </a:custGeom>
          <a:solidFill>
            <a:srgbClr val="5E5642">
              <a:alpha val="8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9" name="SMALL TEXT SCROLL Vertical Scroll 411">
            <a:extLst>
              <a:ext uri="{FF2B5EF4-FFF2-40B4-BE49-F238E27FC236}">
                <a16:creationId xmlns:a16="http://schemas.microsoft.com/office/drawing/2014/main" id="{5599F71C-CFAD-46A1-823F-B63C94DC93FD}"/>
              </a:ext>
            </a:extLst>
          </p:cNvPr>
          <p:cNvSpPr/>
          <p:nvPr/>
        </p:nvSpPr>
        <p:spPr>
          <a:xfrm>
            <a:off x="5248959" y="3211859"/>
            <a:ext cx="1882780" cy="2424443"/>
          </a:xfrm>
          <a:prstGeom prst="verticalScroll">
            <a:avLst>
              <a:gd name="adj" fmla="val 5654"/>
            </a:avLst>
          </a:prstGeom>
          <a:solidFill>
            <a:srgbClr val="FFCC99"/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0" b="1" dirty="0">
                <a:solidFill>
                  <a:srgbClr val="5E5642"/>
                </a:solidFill>
                <a:latin typeface="Comic Sans MS" panose="030F0702030302020204" pitchFamily="66" charset="0"/>
              </a:rPr>
              <a:t>JUST BREAK THE CODE</a:t>
            </a:r>
          </a:p>
        </p:txBody>
      </p:sp>
    </p:spTree>
    <p:extLst>
      <p:ext uri="{BB962C8B-B14F-4D97-AF65-F5344CB8AC3E}">
        <p14:creationId xmlns:p14="http://schemas.microsoft.com/office/powerpoint/2010/main" val="3019832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500">
        <p14:warp dir="i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9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" fill="hold">
                      <p:stCondLst>
                        <p:cond delay="0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2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2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2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2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40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" fill="hold">
                      <p:stCondLst>
                        <p:cond delay="0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4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5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5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5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seq concurrent="1" nextAc="seek">
              <p:cTn id="54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" fill="hold">
                      <p:stCondLst>
                        <p:cond delay="0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4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6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6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6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68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9" fill="hold">
                      <p:stCondLst>
                        <p:cond delay="0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4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7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7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8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8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4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9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9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9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9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96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7" fill="hold">
                      <p:stCondLst>
                        <p:cond delay="0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4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0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0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110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" fill="hold">
                      <p:stCondLst>
                        <p:cond delay="0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1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" presetID="24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2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2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2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2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124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5" fill="hold">
                      <p:stCondLst>
                        <p:cond delay="0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42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8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9" dur="10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10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42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6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7" dur="10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0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2"/>
                  </p:tgtEl>
                </p:cond>
              </p:nextCondLst>
            </p:seq>
            <p:seq concurrent="1" nextAc="seek">
              <p:cTn id="140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1" fill="hold">
                      <p:stCondLst>
                        <p:cond delay="0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42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4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5" dur="10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10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148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9" fill="hold">
                      <p:stCondLst>
                        <p:cond delay="0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42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2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3" dur="1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1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156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7" fill="hold">
                      <p:stCondLst>
                        <p:cond delay="0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42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0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1" dur="10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10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seq concurrent="1" nextAc="seek">
              <p:cTn id="164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5" fill="hold">
                      <p:stCondLst>
                        <p:cond delay="0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42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8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9" dur="10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10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1" presetID="24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8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8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8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8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186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7" fill="hold">
                      <p:stCondLst>
                        <p:cond delay="0"/>
                      </p:stCondLst>
                      <p:childTnLst>
                        <p:par>
                          <p:cTn id="188" fill="hold">
                            <p:stCondLst>
                              <p:cond delay="0"/>
                            </p:stCondLst>
                            <p:childTnLst>
                              <p:par>
                                <p:cTn id="189" presetID="42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0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1" dur="1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1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194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5" fill="hold">
                      <p:stCondLst>
                        <p:cond delay="0"/>
                      </p:stCondLst>
                      <p:childTnLst>
                        <p:par>
                          <p:cTn id="196" fill="hold">
                            <p:stCondLst>
                              <p:cond delay="0"/>
                            </p:stCondLst>
                            <p:childTnLst>
                              <p:par>
                                <p:cTn id="197" presetID="1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9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3" presetID="24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0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20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20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20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208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9" fill="hold">
                      <p:stCondLst>
                        <p:cond delay="0"/>
                      </p:stCondLst>
                      <p:childTnLst>
                        <p:par>
                          <p:cTn id="210" fill="hold">
                            <p:stCondLst>
                              <p:cond delay="0"/>
                            </p:stCondLst>
                            <p:childTnLst>
                              <p:par>
                                <p:cTn id="211" presetID="42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2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3" dur="10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4" dur="10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  <p:seq concurrent="1" nextAc="seek">
              <p:cTn id="216" restart="whenNotActive" fill="hold" evtFilter="cancelBubble" nodeType="interactiveSeq">
                <p:stCondLst>
                  <p:cond evt="onClick" delay="0">
                    <p:tgtEl>
                      <p:spTgt spid="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7" fill="hold">
                      <p:stCondLst>
                        <p:cond delay="0"/>
                      </p:stCondLst>
                      <p:childTnLst>
                        <p:par>
                          <p:cTn id="218" fill="hold">
                            <p:stCondLst>
                              <p:cond delay="0"/>
                            </p:stCondLst>
                            <p:childTnLst>
                              <p:par>
                                <p:cTn id="219" presetID="3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20" dur="10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1" dur="10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" dur="10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23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"/>
                  </p:tgtEl>
                </p:cond>
              </p:nextCondLst>
            </p:seq>
            <p:seq concurrent="1" nextAc="seek">
              <p:cTn id="225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6" fill="hold">
                      <p:stCondLst>
                        <p:cond delay="0"/>
                      </p:stCondLst>
                      <p:childTnLst>
                        <p:par>
                          <p:cTn id="227" fill="hold">
                            <p:stCondLst>
                              <p:cond delay="0"/>
                            </p:stCondLst>
                            <p:childTnLst>
                              <p:par>
                                <p:cTn id="228" presetID="3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29" dur="10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10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10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32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</p:childTnLst>
        </p:cTn>
      </p:par>
    </p:tnLst>
    <p:bldLst>
      <p:bldP spid="9" grpId="0" animBg="1"/>
      <p:bldP spid="17" grpId="0" animBg="1"/>
      <p:bldP spid="18" grpId="0" animBg="1"/>
      <p:bldP spid="20" grpId="0" animBg="1"/>
      <p:bldP spid="24" grpId="0" animBg="1"/>
      <p:bldP spid="51" grpId="0" animBg="1"/>
      <p:bldP spid="22" grpId="0" animBg="1"/>
      <p:bldP spid="25" grpId="0" animBg="1"/>
      <p:bldP spid="27" grpId="0" animBg="1"/>
      <p:bldP spid="28" grpId="0" animBg="1"/>
      <p:bldP spid="45" grpId="0" animBg="1"/>
      <p:bldP spid="2" grpId="0" animBg="1"/>
      <p:bldP spid="43" grpId="0" animBg="1"/>
      <p:bldP spid="44" grpId="0" animBg="1"/>
      <p:bldP spid="23" grpId="0" animBg="1"/>
      <p:bldP spid="23" grpId="1" animBg="1"/>
      <p:bldP spid="42" grpId="0" animBg="1"/>
      <p:bldP spid="42" grpId="1" animBg="1"/>
      <p:bldP spid="30" grpId="0" animBg="1"/>
      <p:bldP spid="30" grpId="1" animBg="1"/>
      <p:bldP spid="50" grpId="0" animBg="1"/>
      <p:bldP spid="50" grpId="1" animBg="1"/>
      <p:bldP spid="32" grpId="0" animBg="1"/>
      <p:bldP spid="32" grpId="1" animBg="1"/>
      <p:bldP spid="33" grpId="0" animBg="1"/>
      <p:bldP spid="33" grpId="1" animBg="1"/>
      <p:bldP spid="34" grpId="0" animBg="1"/>
      <p:bldP spid="34" grpId="1" animBg="1"/>
      <p:bldP spid="35" grpId="0" animBg="1"/>
      <p:bldP spid="35" grpId="1" animBg="1"/>
      <p:bldP spid="36" grpId="0" animBg="1"/>
      <p:bldP spid="36" grpId="1" animBg="1"/>
      <p:bldP spid="49" grpId="0" animBg="1"/>
      <p:bldP spid="49" grpId="1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" name="Monster link Freeform: Shape 12">
            <a:hlinkClick r:id="rId5" action="ppaction://hlinksldjump"/>
            <a:extLst>
              <a:ext uri="{FF2B5EF4-FFF2-40B4-BE49-F238E27FC236}">
                <a16:creationId xmlns:a16="http://schemas.microsoft.com/office/drawing/2014/main" id="{D0CAB8AF-6321-4885-815B-7DFECE8357B5}"/>
              </a:ext>
            </a:extLst>
          </p:cNvPr>
          <p:cNvSpPr/>
          <p:nvPr/>
        </p:nvSpPr>
        <p:spPr>
          <a:xfrm>
            <a:off x="9925272" y="3237570"/>
            <a:ext cx="948042" cy="2991436"/>
          </a:xfrm>
          <a:custGeom>
            <a:avLst/>
            <a:gdLst>
              <a:gd name="connsiteX0" fmla="*/ 1160584 w 1160584"/>
              <a:gd name="connsiteY0" fmla="*/ 3001107 h 3118338"/>
              <a:gd name="connsiteX1" fmla="*/ 140677 w 1160584"/>
              <a:gd name="connsiteY1" fmla="*/ 3118338 h 3118338"/>
              <a:gd name="connsiteX2" fmla="*/ 0 w 1160584"/>
              <a:gd name="connsiteY2" fmla="*/ 0 h 3118338"/>
              <a:gd name="connsiteX3" fmla="*/ 1066800 w 1160584"/>
              <a:gd name="connsiteY3" fmla="*/ 35169 h 3118338"/>
              <a:gd name="connsiteX4" fmla="*/ 1160584 w 1160584"/>
              <a:gd name="connsiteY4" fmla="*/ 3001107 h 3118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0584" h="3118338">
                <a:moveTo>
                  <a:pt x="1160584" y="3001107"/>
                </a:moveTo>
                <a:lnTo>
                  <a:pt x="140677" y="3118338"/>
                </a:lnTo>
                <a:lnTo>
                  <a:pt x="0" y="0"/>
                </a:lnTo>
                <a:lnTo>
                  <a:pt x="1066800" y="35169"/>
                </a:lnTo>
                <a:lnTo>
                  <a:pt x="1160584" y="3001107"/>
                </a:lnTo>
                <a:close/>
              </a:path>
            </a:pathLst>
          </a:cu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6" name="restart link Freeform: Shape 12">
            <a:hlinkClick r:id="rId6" action="ppaction://hlinksldjump"/>
            <a:extLst>
              <a:ext uri="{FF2B5EF4-FFF2-40B4-BE49-F238E27FC236}">
                <a16:creationId xmlns:a16="http://schemas.microsoft.com/office/drawing/2014/main" id="{95DA6856-A35B-4B95-8E96-E640D9D2F383}"/>
              </a:ext>
            </a:extLst>
          </p:cNvPr>
          <p:cNvSpPr/>
          <p:nvPr/>
        </p:nvSpPr>
        <p:spPr>
          <a:xfrm>
            <a:off x="5555865" y="3429000"/>
            <a:ext cx="1160584" cy="2424442"/>
          </a:xfrm>
          <a:custGeom>
            <a:avLst/>
            <a:gdLst>
              <a:gd name="connsiteX0" fmla="*/ 1160584 w 1160584"/>
              <a:gd name="connsiteY0" fmla="*/ 3001107 h 3118338"/>
              <a:gd name="connsiteX1" fmla="*/ 140677 w 1160584"/>
              <a:gd name="connsiteY1" fmla="*/ 3118338 h 3118338"/>
              <a:gd name="connsiteX2" fmla="*/ 0 w 1160584"/>
              <a:gd name="connsiteY2" fmla="*/ 0 h 3118338"/>
              <a:gd name="connsiteX3" fmla="*/ 1066800 w 1160584"/>
              <a:gd name="connsiteY3" fmla="*/ 35169 h 3118338"/>
              <a:gd name="connsiteX4" fmla="*/ 1160584 w 1160584"/>
              <a:gd name="connsiteY4" fmla="*/ 3001107 h 3118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0584" h="3118338">
                <a:moveTo>
                  <a:pt x="1160584" y="3001107"/>
                </a:moveTo>
                <a:lnTo>
                  <a:pt x="140677" y="3118338"/>
                </a:lnTo>
                <a:lnTo>
                  <a:pt x="0" y="0"/>
                </a:lnTo>
                <a:lnTo>
                  <a:pt x="1066800" y="35169"/>
                </a:lnTo>
                <a:lnTo>
                  <a:pt x="1160584" y="3001107"/>
                </a:lnTo>
                <a:close/>
              </a:path>
            </a:pathLst>
          </a:cu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7" name="next slide link Freeform: Shape 12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723729BF-90D9-47CC-896B-56119BC6960E}"/>
              </a:ext>
            </a:extLst>
          </p:cNvPr>
          <p:cNvSpPr/>
          <p:nvPr/>
        </p:nvSpPr>
        <p:spPr>
          <a:xfrm>
            <a:off x="1394873" y="3136575"/>
            <a:ext cx="1040811" cy="3002586"/>
          </a:xfrm>
          <a:custGeom>
            <a:avLst/>
            <a:gdLst>
              <a:gd name="connsiteX0" fmla="*/ 1160584 w 1160584"/>
              <a:gd name="connsiteY0" fmla="*/ 3001107 h 3118338"/>
              <a:gd name="connsiteX1" fmla="*/ 140677 w 1160584"/>
              <a:gd name="connsiteY1" fmla="*/ 3118338 h 3118338"/>
              <a:gd name="connsiteX2" fmla="*/ 0 w 1160584"/>
              <a:gd name="connsiteY2" fmla="*/ 0 h 3118338"/>
              <a:gd name="connsiteX3" fmla="*/ 1066800 w 1160584"/>
              <a:gd name="connsiteY3" fmla="*/ 35169 h 3118338"/>
              <a:gd name="connsiteX4" fmla="*/ 1160584 w 1160584"/>
              <a:gd name="connsiteY4" fmla="*/ 3001107 h 3118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0584" h="3118338">
                <a:moveTo>
                  <a:pt x="1160584" y="3001107"/>
                </a:moveTo>
                <a:lnTo>
                  <a:pt x="140677" y="3118338"/>
                </a:lnTo>
                <a:lnTo>
                  <a:pt x="0" y="0"/>
                </a:lnTo>
                <a:lnTo>
                  <a:pt x="1066800" y="35169"/>
                </a:lnTo>
                <a:lnTo>
                  <a:pt x="1160584" y="3001107"/>
                </a:lnTo>
                <a:close/>
              </a:path>
            </a:pathLst>
          </a:cu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51" name="bottom sand Freeform: Shape 44">
            <a:extLst>
              <a:ext uri="{FF2B5EF4-FFF2-40B4-BE49-F238E27FC236}">
                <a16:creationId xmlns:a16="http://schemas.microsoft.com/office/drawing/2014/main" id="{FFEC19C4-98F8-4D2D-91D1-CDAE00650365}"/>
              </a:ext>
            </a:extLst>
          </p:cNvPr>
          <p:cNvSpPr/>
          <p:nvPr/>
        </p:nvSpPr>
        <p:spPr>
          <a:xfrm>
            <a:off x="8411291" y="4890738"/>
            <a:ext cx="401042" cy="376033"/>
          </a:xfrm>
          <a:custGeom>
            <a:avLst/>
            <a:gdLst>
              <a:gd name="connsiteX0" fmla="*/ 200521 w 401042"/>
              <a:gd name="connsiteY0" fmla="*/ 0 h 376033"/>
              <a:gd name="connsiteX1" fmla="*/ 329913 w 401042"/>
              <a:gd name="connsiteY1" fmla="*/ 100259 h 376033"/>
              <a:gd name="connsiteX2" fmla="*/ 401042 w 401042"/>
              <a:gd name="connsiteY2" fmla="*/ 100259 h 376033"/>
              <a:gd name="connsiteX3" fmla="*/ 401042 w 401042"/>
              <a:gd name="connsiteY3" fmla="*/ 155373 h 376033"/>
              <a:gd name="connsiteX4" fmla="*/ 401042 w 401042"/>
              <a:gd name="connsiteY4" fmla="*/ 376033 h 376033"/>
              <a:gd name="connsiteX5" fmla="*/ 0 w 401042"/>
              <a:gd name="connsiteY5" fmla="*/ 376033 h 376033"/>
              <a:gd name="connsiteX6" fmla="*/ 0 w 401042"/>
              <a:gd name="connsiteY6" fmla="*/ 155373 h 376033"/>
              <a:gd name="connsiteX7" fmla="*/ 0 w 401042"/>
              <a:gd name="connsiteY7" fmla="*/ 100259 h 376033"/>
              <a:gd name="connsiteX8" fmla="*/ 71129 w 401042"/>
              <a:gd name="connsiteY8" fmla="*/ 100259 h 376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1042" h="376033">
                <a:moveTo>
                  <a:pt x="200521" y="0"/>
                </a:moveTo>
                <a:lnTo>
                  <a:pt x="329913" y="100259"/>
                </a:lnTo>
                <a:lnTo>
                  <a:pt x="401042" y="100259"/>
                </a:lnTo>
                <a:lnTo>
                  <a:pt x="401042" y="155373"/>
                </a:lnTo>
                <a:lnTo>
                  <a:pt x="401042" y="376033"/>
                </a:lnTo>
                <a:lnTo>
                  <a:pt x="0" y="376033"/>
                </a:lnTo>
                <a:lnTo>
                  <a:pt x="0" y="155373"/>
                </a:lnTo>
                <a:lnTo>
                  <a:pt x="0" y="100259"/>
                </a:lnTo>
                <a:lnTo>
                  <a:pt x="71129" y="100259"/>
                </a:lnTo>
                <a:close/>
              </a:path>
            </a:pathLst>
          </a:custGeom>
          <a:solidFill>
            <a:srgbClr val="D3BB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52" name="Top sand Freeform Shape 24">
            <a:extLst>
              <a:ext uri="{FF2B5EF4-FFF2-40B4-BE49-F238E27FC236}">
                <a16:creationId xmlns:a16="http://schemas.microsoft.com/office/drawing/2014/main" id="{E3B27125-139D-4A13-B2DF-22A32B9E59B5}"/>
              </a:ext>
            </a:extLst>
          </p:cNvPr>
          <p:cNvSpPr/>
          <p:nvPr/>
        </p:nvSpPr>
        <p:spPr>
          <a:xfrm>
            <a:off x="8424392" y="4130520"/>
            <a:ext cx="397008" cy="300910"/>
          </a:xfrm>
          <a:prstGeom prst="rect">
            <a:avLst/>
          </a:prstGeom>
          <a:solidFill>
            <a:srgbClr val="D3BB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253" name="Straight Connector 252">
            <a:extLst>
              <a:ext uri="{FF2B5EF4-FFF2-40B4-BE49-F238E27FC236}">
                <a16:creationId xmlns:a16="http://schemas.microsoft.com/office/drawing/2014/main" id="{88118AF9-601D-4A3D-AFA8-4C5CBB4BAE92}"/>
              </a:ext>
            </a:extLst>
          </p:cNvPr>
          <p:cNvCxnSpPr>
            <a:cxnSpLocks/>
          </p:cNvCxnSpPr>
          <p:nvPr/>
        </p:nvCxnSpPr>
        <p:spPr>
          <a:xfrm>
            <a:off x="8611812" y="4426235"/>
            <a:ext cx="0" cy="476705"/>
          </a:xfrm>
          <a:prstGeom prst="line">
            <a:avLst/>
          </a:prstGeom>
          <a:ln w="14605">
            <a:solidFill>
              <a:srgbClr val="D3BB7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 useBgFill="1">
        <p:nvSpPr>
          <p:cNvPr id="254" name="bottom cover Rectangle 31">
            <a:extLst>
              <a:ext uri="{FF2B5EF4-FFF2-40B4-BE49-F238E27FC236}">
                <a16:creationId xmlns:a16="http://schemas.microsoft.com/office/drawing/2014/main" id="{E4CED08E-2D20-45D6-AC61-847D15E140D2}"/>
              </a:ext>
            </a:extLst>
          </p:cNvPr>
          <p:cNvSpPr/>
          <p:nvPr/>
        </p:nvSpPr>
        <p:spPr>
          <a:xfrm>
            <a:off x="8374029" y="4969145"/>
            <a:ext cx="497735" cy="32986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55" name="Group 254">
            <a:extLst>
              <a:ext uri="{FF2B5EF4-FFF2-40B4-BE49-F238E27FC236}">
                <a16:creationId xmlns:a16="http://schemas.microsoft.com/office/drawing/2014/main" id="{DE4FAE85-F2B7-4537-A1A9-82597928A9C3}"/>
              </a:ext>
            </a:extLst>
          </p:cNvPr>
          <p:cNvGrpSpPr/>
          <p:nvPr/>
        </p:nvGrpSpPr>
        <p:grpSpPr>
          <a:xfrm>
            <a:off x="8263848" y="3849779"/>
            <a:ext cx="695929" cy="1168632"/>
            <a:chOff x="7535667" y="1855269"/>
            <a:chExt cx="695929" cy="1168632"/>
          </a:xfrm>
        </p:grpSpPr>
        <p:grpSp>
          <p:nvGrpSpPr>
            <p:cNvPr id="256" name="Group 255">
              <a:extLst>
                <a:ext uri="{FF2B5EF4-FFF2-40B4-BE49-F238E27FC236}">
                  <a16:creationId xmlns:a16="http://schemas.microsoft.com/office/drawing/2014/main" id="{32BA93DF-9D91-464E-A404-D6DAB893BE07}"/>
                </a:ext>
              </a:extLst>
            </p:cNvPr>
            <p:cNvGrpSpPr/>
            <p:nvPr/>
          </p:nvGrpSpPr>
          <p:grpSpPr>
            <a:xfrm>
              <a:off x="7621833" y="1899288"/>
              <a:ext cx="497735" cy="1056235"/>
              <a:chOff x="7621833" y="1899288"/>
              <a:chExt cx="497735" cy="1056235"/>
            </a:xfrm>
          </p:grpSpPr>
          <p:sp useBgFill="1"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E09CDB44-0950-446C-A559-D6F1BF8D43E6}"/>
                  </a:ext>
                </a:extLst>
              </p:cNvPr>
              <p:cNvSpPr/>
              <p:nvPr/>
            </p:nvSpPr>
            <p:spPr>
              <a:xfrm>
                <a:off x="7621833" y="1899288"/>
                <a:ext cx="497735" cy="1056235"/>
              </a:xfrm>
              <a:custGeom>
                <a:avLst/>
                <a:gdLst>
                  <a:gd name="connsiteX0" fmla="*/ 259594 w 497735"/>
                  <a:gd name="connsiteY0" fmla="*/ 31768 h 1056235"/>
                  <a:gd name="connsiteX1" fmla="*/ 120464 w 497735"/>
                  <a:gd name="connsiteY1" fmla="*/ 86873 h 1056235"/>
                  <a:gd name="connsiteX2" fmla="*/ 116549 w 497735"/>
                  <a:gd name="connsiteY2" fmla="*/ 363518 h 1056235"/>
                  <a:gd name="connsiteX3" fmla="*/ 191650 w 497735"/>
                  <a:gd name="connsiteY3" fmla="*/ 455569 h 1056235"/>
                  <a:gd name="connsiteX4" fmla="*/ 234629 w 497735"/>
                  <a:gd name="connsiteY4" fmla="*/ 531137 h 1056235"/>
                  <a:gd name="connsiteX5" fmla="*/ 191652 w 497735"/>
                  <a:gd name="connsiteY5" fmla="*/ 606701 h 1056235"/>
                  <a:gd name="connsiteX6" fmla="*/ 116551 w 497735"/>
                  <a:gd name="connsiteY6" fmla="*/ 698751 h 1056235"/>
                  <a:gd name="connsiteX7" fmla="*/ 120466 w 497735"/>
                  <a:gd name="connsiteY7" fmla="*/ 975396 h 1056235"/>
                  <a:gd name="connsiteX8" fmla="*/ 397104 w 497735"/>
                  <a:gd name="connsiteY8" fmla="*/ 971018 h 1056235"/>
                  <a:gd name="connsiteX9" fmla="*/ 397104 w 497735"/>
                  <a:gd name="connsiteY9" fmla="*/ 971017 h 1056235"/>
                  <a:gd name="connsiteX10" fmla="*/ 393189 w 497735"/>
                  <a:gd name="connsiteY10" fmla="*/ 694372 h 1056235"/>
                  <a:gd name="connsiteX11" fmla="*/ 315518 w 497735"/>
                  <a:gd name="connsiteY11" fmla="*/ 604741 h 1056235"/>
                  <a:gd name="connsiteX12" fmla="*/ 270764 w 497735"/>
                  <a:gd name="connsiteY12" fmla="*/ 531133 h 1056235"/>
                  <a:gd name="connsiteX13" fmla="*/ 315515 w 497735"/>
                  <a:gd name="connsiteY13" fmla="*/ 457529 h 1056235"/>
                  <a:gd name="connsiteX14" fmla="*/ 393187 w 497735"/>
                  <a:gd name="connsiteY14" fmla="*/ 367897 h 1056235"/>
                  <a:gd name="connsiteX15" fmla="*/ 397102 w 497735"/>
                  <a:gd name="connsiteY15" fmla="*/ 91253 h 1056235"/>
                  <a:gd name="connsiteX16" fmla="*/ 397102 w 497735"/>
                  <a:gd name="connsiteY16" fmla="*/ 91252 h 1056235"/>
                  <a:gd name="connsiteX17" fmla="*/ 259594 w 497735"/>
                  <a:gd name="connsiteY17" fmla="*/ 31768 h 1056235"/>
                  <a:gd name="connsiteX18" fmla="*/ 0 w 497735"/>
                  <a:gd name="connsiteY18" fmla="*/ 0 h 1056235"/>
                  <a:gd name="connsiteX19" fmla="*/ 497735 w 497735"/>
                  <a:gd name="connsiteY19" fmla="*/ 0 h 1056235"/>
                  <a:gd name="connsiteX20" fmla="*/ 497735 w 497735"/>
                  <a:gd name="connsiteY20" fmla="*/ 1056235 h 1056235"/>
                  <a:gd name="connsiteX21" fmla="*/ 0 w 497735"/>
                  <a:gd name="connsiteY21" fmla="*/ 1056235 h 1056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97735" h="1056235">
                    <a:moveTo>
                      <a:pt x="259594" y="31768"/>
                    </a:moveTo>
                    <a:cubicBezTo>
                      <a:pt x="209533" y="30975"/>
                      <a:pt x="159201" y="49281"/>
                      <a:pt x="120464" y="86873"/>
                    </a:cubicBezTo>
                    <a:cubicBezTo>
                      <a:pt x="42992" y="162058"/>
                      <a:pt x="41239" y="285916"/>
                      <a:pt x="116549" y="363518"/>
                    </a:cubicBezTo>
                    <a:cubicBezTo>
                      <a:pt x="144026" y="391831"/>
                      <a:pt x="169060" y="422514"/>
                      <a:pt x="191650" y="455569"/>
                    </a:cubicBezTo>
                    <a:lnTo>
                      <a:pt x="234629" y="531137"/>
                    </a:lnTo>
                    <a:lnTo>
                      <a:pt x="191652" y="606701"/>
                    </a:lnTo>
                    <a:cubicBezTo>
                      <a:pt x="169061" y="639756"/>
                      <a:pt x="144028" y="670439"/>
                      <a:pt x="116551" y="698751"/>
                    </a:cubicBezTo>
                    <a:cubicBezTo>
                      <a:pt x="41241" y="776353"/>
                      <a:pt x="42994" y="900212"/>
                      <a:pt x="120466" y="975396"/>
                    </a:cubicBezTo>
                    <a:cubicBezTo>
                      <a:pt x="197939" y="1050581"/>
                      <a:pt x="321794" y="1048621"/>
                      <a:pt x="397104" y="971018"/>
                    </a:cubicBezTo>
                    <a:lnTo>
                      <a:pt x="397104" y="971017"/>
                    </a:lnTo>
                    <a:cubicBezTo>
                      <a:pt x="472414" y="893415"/>
                      <a:pt x="470662" y="769556"/>
                      <a:pt x="393189" y="694372"/>
                    </a:cubicBezTo>
                    <a:cubicBezTo>
                      <a:pt x="364923" y="666942"/>
                      <a:pt x="339033" y="637065"/>
                      <a:pt x="315518" y="604741"/>
                    </a:cubicBezTo>
                    <a:lnTo>
                      <a:pt x="270764" y="531133"/>
                    </a:lnTo>
                    <a:lnTo>
                      <a:pt x="315515" y="457529"/>
                    </a:lnTo>
                    <a:cubicBezTo>
                      <a:pt x="339031" y="425205"/>
                      <a:pt x="364922" y="395328"/>
                      <a:pt x="393187" y="367897"/>
                    </a:cubicBezTo>
                    <a:cubicBezTo>
                      <a:pt x="470659" y="292713"/>
                      <a:pt x="472412" y="168855"/>
                      <a:pt x="397102" y="91253"/>
                    </a:cubicBezTo>
                    <a:lnTo>
                      <a:pt x="397102" y="91252"/>
                    </a:lnTo>
                    <a:cubicBezTo>
                      <a:pt x="359447" y="52451"/>
                      <a:pt x="309656" y="32560"/>
                      <a:pt x="259594" y="31768"/>
                    </a:cubicBezTo>
                    <a:close/>
                    <a:moveTo>
                      <a:pt x="0" y="0"/>
                    </a:moveTo>
                    <a:lnTo>
                      <a:pt x="497735" y="0"/>
                    </a:lnTo>
                    <a:lnTo>
                      <a:pt x="497735" y="1056235"/>
                    </a:lnTo>
                    <a:lnTo>
                      <a:pt x="0" y="1056235"/>
                    </a:lnTo>
                    <a:close/>
                  </a:path>
                </a:pathLst>
              </a:custGeom>
              <a:ln w="6350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04DEED28-8647-4F29-9ACE-069FF8C03DEE}"/>
                  </a:ext>
                </a:extLst>
              </p:cNvPr>
              <p:cNvSpPr/>
              <p:nvPr/>
            </p:nvSpPr>
            <p:spPr>
              <a:xfrm>
                <a:off x="7706615" y="2003583"/>
                <a:ext cx="138820" cy="188205"/>
              </a:xfrm>
              <a:custGeom>
                <a:avLst/>
                <a:gdLst>
                  <a:gd name="connsiteX0" fmla="*/ 107576 w 311972"/>
                  <a:gd name="connsiteY0" fmla="*/ 0 h 527124"/>
                  <a:gd name="connsiteX1" fmla="*/ 311972 w 311972"/>
                  <a:gd name="connsiteY1" fmla="*/ 0 h 527124"/>
                  <a:gd name="connsiteX2" fmla="*/ 279699 w 311972"/>
                  <a:gd name="connsiteY2" fmla="*/ 279698 h 527124"/>
                  <a:gd name="connsiteX3" fmla="*/ 258183 w 311972"/>
                  <a:gd name="connsiteY3" fmla="*/ 473336 h 527124"/>
                  <a:gd name="connsiteX4" fmla="*/ 268941 w 311972"/>
                  <a:gd name="connsiteY4" fmla="*/ 516367 h 527124"/>
                  <a:gd name="connsiteX5" fmla="*/ 32273 w 311972"/>
                  <a:gd name="connsiteY5" fmla="*/ 527124 h 527124"/>
                  <a:gd name="connsiteX6" fmla="*/ 0 w 311972"/>
                  <a:gd name="connsiteY6" fmla="*/ 387275 h 527124"/>
                  <a:gd name="connsiteX7" fmla="*/ 0 w 311972"/>
                  <a:gd name="connsiteY7" fmla="*/ 236668 h 527124"/>
                  <a:gd name="connsiteX8" fmla="*/ 53788 w 311972"/>
                  <a:gd name="connsiteY8" fmla="*/ 86061 h 527124"/>
                  <a:gd name="connsiteX9" fmla="*/ 107576 w 311972"/>
                  <a:gd name="connsiteY9" fmla="*/ 0 h 527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972" h="527124">
                    <a:moveTo>
                      <a:pt x="107576" y="0"/>
                    </a:moveTo>
                    <a:lnTo>
                      <a:pt x="311972" y="0"/>
                    </a:lnTo>
                    <a:lnTo>
                      <a:pt x="279699" y="279698"/>
                    </a:lnTo>
                    <a:lnTo>
                      <a:pt x="258183" y="473336"/>
                    </a:lnTo>
                    <a:lnTo>
                      <a:pt x="268941" y="516367"/>
                    </a:lnTo>
                    <a:lnTo>
                      <a:pt x="32273" y="527124"/>
                    </a:lnTo>
                    <a:lnTo>
                      <a:pt x="0" y="387275"/>
                    </a:lnTo>
                    <a:lnTo>
                      <a:pt x="0" y="236668"/>
                    </a:lnTo>
                    <a:lnTo>
                      <a:pt x="53788" y="86061"/>
                    </a:lnTo>
                    <a:lnTo>
                      <a:pt x="107576" y="0"/>
                    </a:lnTo>
                    <a:close/>
                  </a:path>
                </a:pathLst>
              </a:custGeom>
              <a:solidFill>
                <a:srgbClr val="F2F2F2">
                  <a:alpha val="65098"/>
                </a:srgbClr>
              </a:solidFill>
              <a:ln>
                <a:noFill/>
              </a:ln>
              <a:effectLst>
                <a:glow rad="63500">
                  <a:schemeClr val="bg1"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D3CB9D56-7D94-49B6-A763-31243FD17E1F}"/>
                  </a:ext>
                </a:extLst>
              </p:cNvPr>
              <p:cNvSpPr/>
              <p:nvPr/>
            </p:nvSpPr>
            <p:spPr>
              <a:xfrm rot="10361334">
                <a:off x="7697259" y="2521931"/>
                <a:ext cx="164312" cy="281043"/>
              </a:xfrm>
              <a:custGeom>
                <a:avLst/>
                <a:gdLst>
                  <a:gd name="connsiteX0" fmla="*/ 201316 w 698664"/>
                  <a:gd name="connsiteY0" fmla="*/ 33810 h 1193123"/>
                  <a:gd name="connsiteX1" fmla="*/ 670042 w 698664"/>
                  <a:gd name="connsiteY1" fmla="*/ 41494 h 1193123"/>
                  <a:gd name="connsiteX2" fmla="*/ 623938 w 698664"/>
                  <a:gd name="connsiteY2" fmla="*/ 295067 h 1193123"/>
                  <a:gd name="connsiteX3" fmla="*/ 431837 w 698664"/>
                  <a:gd name="connsiteY3" fmla="*/ 686953 h 1193123"/>
                  <a:gd name="connsiteX4" fmla="*/ 255104 w 698664"/>
                  <a:gd name="connsiteY4" fmla="*/ 886738 h 1193123"/>
                  <a:gd name="connsiteX5" fmla="*/ 109108 w 698664"/>
                  <a:gd name="connsiteY5" fmla="*/ 1109575 h 1193123"/>
                  <a:gd name="connsiteX6" fmla="*/ 1531 w 698664"/>
                  <a:gd name="connsiteY6" fmla="*/ 1186415 h 1193123"/>
                  <a:gd name="connsiteX7" fmla="*/ 55320 w 698664"/>
                  <a:gd name="connsiteY7" fmla="*/ 955894 h 1193123"/>
                  <a:gd name="connsiteX8" fmla="*/ 185948 w 698664"/>
                  <a:gd name="connsiteY8" fmla="*/ 371907 h 1193123"/>
                  <a:gd name="connsiteX9" fmla="*/ 201316 w 698664"/>
                  <a:gd name="connsiteY9" fmla="*/ 33810 h 1193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98664" h="1193123">
                    <a:moveTo>
                      <a:pt x="201316" y="33810"/>
                    </a:moveTo>
                    <a:cubicBezTo>
                      <a:pt x="281998" y="-21259"/>
                      <a:pt x="599605" y="-2049"/>
                      <a:pt x="670042" y="41494"/>
                    </a:cubicBezTo>
                    <a:cubicBezTo>
                      <a:pt x="740479" y="85037"/>
                      <a:pt x="663639" y="187491"/>
                      <a:pt x="623938" y="295067"/>
                    </a:cubicBezTo>
                    <a:cubicBezTo>
                      <a:pt x="584237" y="402644"/>
                      <a:pt x="493309" y="588341"/>
                      <a:pt x="431837" y="686953"/>
                    </a:cubicBezTo>
                    <a:cubicBezTo>
                      <a:pt x="370365" y="785565"/>
                      <a:pt x="308892" y="816301"/>
                      <a:pt x="255104" y="886738"/>
                    </a:cubicBezTo>
                    <a:cubicBezTo>
                      <a:pt x="201316" y="957175"/>
                      <a:pt x="151370" y="1059629"/>
                      <a:pt x="109108" y="1109575"/>
                    </a:cubicBezTo>
                    <a:cubicBezTo>
                      <a:pt x="66846" y="1159521"/>
                      <a:pt x="10496" y="1212028"/>
                      <a:pt x="1531" y="1186415"/>
                    </a:cubicBezTo>
                    <a:cubicBezTo>
                      <a:pt x="-7434" y="1160802"/>
                      <a:pt x="24584" y="1091645"/>
                      <a:pt x="55320" y="955894"/>
                    </a:cubicBezTo>
                    <a:cubicBezTo>
                      <a:pt x="86056" y="820143"/>
                      <a:pt x="160335" y="528149"/>
                      <a:pt x="185948" y="371907"/>
                    </a:cubicBezTo>
                    <a:cubicBezTo>
                      <a:pt x="211561" y="215665"/>
                      <a:pt x="120634" y="88879"/>
                      <a:pt x="201316" y="33810"/>
                    </a:cubicBezTo>
                    <a:close/>
                  </a:path>
                </a:pathLst>
              </a:custGeom>
              <a:solidFill>
                <a:srgbClr val="F2F2F2">
                  <a:alpha val="64706"/>
                </a:srgbClr>
              </a:solidFill>
              <a:ln>
                <a:noFill/>
              </a:ln>
              <a:effectLst>
                <a:glow rad="63500">
                  <a:schemeClr val="bg1"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3" name="Moon 262">
                <a:extLst>
                  <a:ext uri="{FF2B5EF4-FFF2-40B4-BE49-F238E27FC236}">
                    <a16:creationId xmlns:a16="http://schemas.microsoft.com/office/drawing/2014/main" id="{373EA7A1-ED20-464A-B8DD-15C5A943B913}"/>
                  </a:ext>
                </a:extLst>
              </p:cNvPr>
              <p:cNvSpPr/>
              <p:nvPr/>
            </p:nvSpPr>
            <p:spPr>
              <a:xfrm rot="10800000">
                <a:off x="7903646" y="1980438"/>
                <a:ext cx="138819" cy="304047"/>
              </a:xfrm>
              <a:prstGeom prst="moon">
                <a:avLst/>
              </a:prstGeom>
              <a:solidFill>
                <a:srgbClr val="F2F2F2">
                  <a:alpha val="65098"/>
                </a:srgbClr>
              </a:solidFill>
              <a:ln>
                <a:noFill/>
              </a:ln>
              <a:effectLst>
                <a:glow rad="63500">
                  <a:schemeClr val="bg1"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4" name="Moon 263">
                <a:extLst>
                  <a:ext uri="{FF2B5EF4-FFF2-40B4-BE49-F238E27FC236}">
                    <a16:creationId xmlns:a16="http://schemas.microsoft.com/office/drawing/2014/main" id="{67C310C2-3CDD-42AD-A526-21E3554848CF}"/>
                  </a:ext>
                </a:extLst>
              </p:cNvPr>
              <p:cNvSpPr/>
              <p:nvPr/>
            </p:nvSpPr>
            <p:spPr>
              <a:xfrm rot="10800000">
                <a:off x="7985236" y="2647687"/>
                <a:ext cx="62675" cy="182182"/>
              </a:xfrm>
              <a:prstGeom prst="moon">
                <a:avLst/>
              </a:prstGeom>
              <a:solidFill>
                <a:srgbClr val="F2F2F2">
                  <a:alpha val="65098"/>
                </a:srgbClr>
              </a:solidFill>
              <a:ln>
                <a:noFill/>
              </a:ln>
              <a:effectLst>
                <a:glow rad="63500">
                  <a:schemeClr val="bg1"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57" name="Group 256">
              <a:extLst>
                <a:ext uri="{FF2B5EF4-FFF2-40B4-BE49-F238E27FC236}">
                  <a16:creationId xmlns:a16="http://schemas.microsoft.com/office/drawing/2014/main" id="{45597C2D-887A-4721-A51B-C71738005672}"/>
                </a:ext>
              </a:extLst>
            </p:cNvPr>
            <p:cNvGrpSpPr/>
            <p:nvPr/>
          </p:nvGrpSpPr>
          <p:grpSpPr>
            <a:xfrm>
              <a:off x="7535667" y="1855269"/>
              <a:ext cx="695929" cy="1168632"/>
              <a:chOff x="5602353" y="2521703"/>
              <a:chExt cx="695929" cy="1168632"/>
            </a:xfrm>
          </p:grpSpPr>
          <p:pic>
            <p:nvPicPr>
              <p:cNvPr id="258" name="Picture 257" descr="A picture containing sandglass, object&#10;&#10;Description automatically generated">
                <a:extLst>
                  <a:ext uri="{FF2B5EF4-FFF2-40B4-BE49-F238E27FC236}">
                    <a16:creationId xmlns:a16="http://schemas.microsoft.com/office/drawing/2014/main" id="{B5745C3E-79B2-4931-AA11-D33800EB7E59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7">
                <a:extLst>
                  <a:ext uri="{BEBA8EAE-BF5A-486C-A8C5-ECC9F3942E4B}">
                    <a14:imgProps xmlns:a14="http://schemas.microsoft.com/office/drawing/2010/main">
                      <a14:imgLayer r:embed="rId8">
                        <a14:imgEffect>
                          <a14:backgroundRemoval t="9815" b="90000" l="10000" r="90000">
                            <a14:foregroundMark x1="28300" y1="10833" x2="45400" y2="9444"/>
                            <a14:foregroundMark x1="45400" y1="9444" x2="61300" y2="10185"/>
                            <a14:foregroundMark x1="61300" y1="10185" x2="68900" y2="9815"/>
                            <a14:foregroundMark x1="68900" y1="9815" x2="69000" y2="9815"/>
                            <a14:backgroundMark x1="36900" y1="19537" x2="35300" y2="26759"/>
                            <a14:backgroundMark x1="35300" y1="26759" x2="35700" y2="31019"/>
                            <a14:backgroundMark x1="63400" y1="17870" x2="65000" y2="24630"/>
                            <a14:backgroundMark x1="65000" y1="24630" x2="64100" y2="31389"/>
                            <a14:backgroundMark x1="35300" y1="62778" x2="36100" y2="75741"/>
                            <a14:backgroundMark x1="65300" y1="62778" x2="62800" y2="76296"/>
                            <a14:backgroundMark x1="42200" y1="7222" x2="50400" y2="7037"/>
                            <a14:backgroundMark x1="50400" y1="7037" x2="54800" y2="7037"/>
                            <a14:backgroundMark x1="74600" y1="83981" x2="70000" y2="85741"/>
                            <a14:backgroundMark x1="68400" y1="85556" x2="67800" y2="85556"/>
                            <a14:backgroundMark x1="68400" y1="85556" x2="68400" y2="85556"/>
                            <a14:backgroundMark x1="84000" y1="76759" x2="84000" y2="76759"/>
                            <a14:backgroundMark x1="70000" y1="85741" x2="67100" y2="86111"/>
                            <a14:backgroundMark x1="68400" y1="85185" x2="66700" y2="85556"/>
                            <a14:backgroundMark x1="48900" y1="16111" x2="42400" y2="30741"/>
                            <a14:backgroundMark x1="42400" y1="30741" x2="56900" y2="35833"/>
                            <a14:backgroundMark x1="56900" y1="35833" x2="59400" y2="19167"/>
                            <a14:backgroundMark x1="59400" y1="19167" x2="44200" y2="17963"/>
                            <a14:backgroundMark x1="44200" y1="17963" x2="44100" y2="18148"/>
                            <a14:backgroundMark x1="48900" y1="63426" x2="58300" y2="75185"/>
                            <a14:backgroundMark x1="58300" y1="75185" x2="60300" y2="72407"/>
                            <a14:backgroundMark x1="45800" y1="68426" x2="46800" y2="75833"/>
                            <a14:backgroundMark x1="61300" y1="73796" x2="57300" y2="77500"/>
                            <a14:backgroundMark x1="62700" y1="73796" x2="56900" y2="77778"/>
                            <a14:backgroundMark x1="56600" y1="79167" x2="60300" y2="77130"/>
                            <a14:backgroundMark x1="38400" y1="68704" x2="43500" y2="71759"/>
                            <a14:backgroundMark x1="40800" y1="17778" x2="56100" y2="16574"/>
                            <a14:backgroundMark x1="56100" y1="16574" x2="59000" y2="18148"/>
                            <a14:backgroundMark x1="44500" y1="15093" x2="41100" y2="17778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26238" t="16726" r="26129" b="12095"/>
              <a:stretch/>
            </p:blipFill>
            <p:spPr>
              <a:xfrm>
                <a:off x="5607783" y="2658150"/>
                <a:ext cx="690499" cy="1032185"/>
              </a:xfrm>
              <a:prstGeom prst="rect">
                <a:avLst/>
              </a:prstGeom>
            </p:spPr>
          </p:pic>
          <p:pic>
            <p:nvPicPr>
              <p:cNvPr id="259" name="Picture 258" descr="A picture containing sandglass, object&#10;&#10;Description automatically generated">
                <a:extLst>
                  <a:ext uri="{FF2B5EF4-FFF2-40B4-BE49-F238E27FC236}">
                    <a16:creationId xmlns:a16="http://schemas.microsoft.com/office/drawing/2014/main" id="{D8839522-A31E-4FF7-A8EB-E329DFDCD50C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7">
                <a:extLst>
                  <a:ext uri="{BEBA8EAE-BF5A-486C-A8C5-ECC9F3942E4B}">
                    <a14:imgProps xmlns:a14="http://schemas.microsoft.com/office/drawing/2010/main">
                      <a14:imgLayer r:embed="rId8">
                        <a14:imgEffect>
                          <a14:backgroundRemoval t="9815" b="90000" l="10000" r="90000">
                            <a14:foregroundMark x1="28300" y1="10833" x2="45400" y2="9444"/>
                            <a14:foregroundMark x1="45400" y1="9444" x2="61300" y2="10185"/>
                            <a14:foregroundMark x1="61300" y1="10185" x2="68900" y2="9815"/>
                            <a14:foregroundMark x1="68900" y1="9815" x2="69000" y2="9815"/>
                            <a14:backgroundMark x1="36900" y1="19537" x2="35300" y2="26759"/>
                            <a14:backgroundMark x1="35300" y1="26759" x2="35700" y2="31019"/>
                            <a14:backgroundMark x1="63400" y1="17870" x2="65000" y2="24630"/>
                            <a14:backgroundMark x1="65000" y1="24630" x2="64100" y2="31389"/>
                            <a14:backgroundMark x1="35300" y1="62778" x2="36100" y2="75741"/>
                            <a14:backgroundMark x1="65300" y1="62778" x2="62800" y2="76296"/>
                            <a14:backgroundMark x1="42200" y1="7222" x2="50400" y2="7037"/>
                            <a14:backgroundMark x1="50400" y1="7037" x2="54800" y2="7037"/>
                            <a14:backgroundMark x1="74600" y1="83981" x2="70000" y2="85741"/>
                            <a14:backgroundMark x1="68400" y1="85556" x2="67800" y2="85556"/>
                            <a14:backgroundMark x1="68400" y1="85556" x2="68400" y2="85556"/>
                            <a14:backgroundMark x1="84000" y1="76759" x2="84000" y2="76759"/>
                            <a14:backgroundMark x1="70000" y1="85741" x2="67100" y2="86111"/>
                            <a14:backgroundMark x1="68400" y1="85185" x2="66700" y2="85556"/>
                            <a14:backgroundMark x1="48900" y1="16111" x2="42400" y2="30741"/>
                            <a14:backgroundMark x1="42400" y1="30741" x2="56900" y2="35833"/>
                            <a14:backgroundMark x1="56900" y1="35833" x2="59400" y2="19167"/>
                            <a14:backgroundMark x1="59400" y1="19167" x2="44200" y2="17963"/>
                            <a14:backgroundMark x1="44200" y1="17963" x2="44100" y2="18148"/>
                            <a14:backgroundMark x1="48900" y1="63426" x2="58300" y2="75185"/>
                            <a14:backgroundMark x1="58300" y1="75185" x2="60300" y2="72407"/>
                            <a14:backgroundMark x1="45800" y1="68426" x2="46800" y2="75833"/>
                            <a14:backgroundMark x1="61300" y1="73796" x2="57300" y2="77500"/>
                            <a14:backgroundMark x1="62700" y1="73796" x2="56900" y2="77778"/>
                            <a14:backgroundMark x1="56600" y1="79167" x2="60300" y2="77130"/>
                            <a14:backgroundMark x1="38400" y1="68704" x2="43500" y2="71759"/>
                            <a14:backgroundMark x1="40800" y1="17778" x2="56100" y2="16574"/>
                            <a14:backgroundMark x1="56100" y1="16574" x2="59000" y2="18148"/>
                            <a14:backgroundMark x1="44500" y1="15093" x2="41100" y2="17778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26238" t="78845" r="26129" b="12095"/>
              <a:stretch/>
            </p:blipFill>
            <p:spPr>
              <a:xfrm rot="10800000">
                <a:off x="5602353" y="2521703"/>
                <a:ext cx="690499" cy="131387"/>
              </a:xfrm>
              <a:prstGeom prst="rect">
                <a:avLst/>
              </a:prstGeom>
            </p:spPr>
          </p:pic>
        </p:grpSp>
      </p:grpSp>
      <p:grpSp>
        <p:nvGrpSpPr>
          <p:cNvPr id="179" name="Group 178">
            <a:extLst>
              <a:ext uri="{FF2B5EF4-FFF2-40B4-BE49-F238E27FC236}">
                <a16:creationId xmlns:a16="http://schemas.microsoft.com/office/drawing/2014/main" id="{2ABCB56C-4281-4862-8D9C-9BED2B6DBEA3}"/>
              </a:ext>
            </a:extLst>
          </p:cNvPr>
          <p:cNvGrpSpPr/>
          <p:nvPr/>
        </p:nvGrpSpPr>
        <p:grpSpPr>
          <a:xfrm>
            <a:off x="8223300" y="4978542"/>
            <a:ext cx="785474" cy="464900"/>
            <a:chOff x="8193675" y="3394363"/>
            <a:chExt cx="785474" cy="464900"/>
          </a:xfrm>
        </p:grpSpPr>
        <p:grpSp>
          <p:nvGrpSpPr>
            <p:cNvPr id="180" name="Group 179">
              <a:extLst>
                <a:ext uri="{FF2B5EF4-FFF2-40B4-BE49-F238E27FC236}">
                  <a16:creationId xmlns:a16="http://schemas.microsoft.com/office/drawing/2014/main" id="{7BA46852-9B0B-48C8-9933-285F7BCDF9E9}"/>
                </a:ext>
              </a:extLst>
            </p:cNvPr>
            <p:cNvGrpSpPr/>
            <p:nvPr/>
          </p:nvGrpSpPr>
          <p:grpSpPr>
            <a:xfrm rot="21389668">
              <a:off x="8554254" y="3473507"/>
              <a:ext cx="178041" cy="385756"/>
              <a:chOff x="8530382" y="3496574"/>
              <a:chExt cx="178041" cy="385756"/>
            </a:xfrm>
          </p:grpSpPr>
          <p:sp>
            <p:nvSpPr>
              <p:cNvPr id="182" name="Rectangle 181">
                <a:extLst>
                  <a:ext uri="{FF2B5EF4-FFF2-40B4-BE49-F238E27FC236}">
                    <a16:creationId xmlns:a16="http://schemas.microsoft.com/office/drawing/2014/main" id="{E04B0CB6-1793-4077-BBDE-841B6B8EBAB9}"/>
                  </a:ext>
                </a:extLst>
              </p:cNvPr>
              <p:cNvSpPr/>
              <p:nvPr/>
            </p:nvSpPr>
            <p:spPr>
              <a:xfrm>
                <a:off x="8530382" y="3511306"/>
                <a:ext cx="131924" cy="371024"/>
              </a:xfrm>
              <a:prstGeom prst="rect">
                <a:avLst/>
              </a:prstGeom>
              <a:blipFill>
                <a:blip r:embed="rId9"/>
                <a:tile tx="0" ty="0" sx="100000" sy="100000" flip="none" algn="tl"/>
              </a:blipFill>
              <a:ln>
                <a:noFill/>
              </a:ln>
              <a:effectLst>
                <a:outerShdw blurRad="50800" dist="63500" sx="106000" sy="106000" algn="l" rotWithShape="0">
                  <a:prstClr val="black">
                    <a:alpha val="53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871DA74B-200B-4A66-A245-8E3E1D113D5C}"/>
                  </a:ext>
                </a:extLst>
              </p:cNvPr>
              <p:cNvSpPr/>
              <p:nvPr/>
            </p:nvSpPr>
            <p:spPr>
              <a:xfrm>
                <a:off x="8672423" y="3496574"/>
                <a:ext cx="36000" cy="371024"/>
              </a:xfrm>
              <a:custGeom>
                <a:avLst/>
                <a:gdLst>
                  <a:gd name="connsiteX0" fmla="*/ 0 w 86264"/>
                  <a:gd name="connsiteY0" fmla="*/ 0 h 402566"/>
                  <a:gd name="connsiteX1" fmla="*/ 0 w 86264"/>
                  <a:gd name="connsiteY1" fmla="*/ 0 h 402566"/>
                  <a:gd name="connsiteX2" fmla="*/ 86264 w 86264"/>
                  <a:gd name="connsiteY2" fmla="*/ 0 h 402566"/>
                  <a:gd name="connsiteX3" fmla="*/ 0 w 86264"/>
                  <a:gd name="connsiteY3" fmla="*/ 402566 h 402566"/>
                  <a:gd name="connsiteX4" fmla="*/ 0 w 86264"/>
                  <a:gd name="connsiteY4" fmla="*/ 0 h 402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264" h="402566">
                    <a:moveTo>
                      <a:pt x="0" y="0"/>
                    </a:moveTo>
                    <a:lnTo>
                      <a:pt x="0" y="0"/>
                    </a:lnTo>
                    <a:lnTo>
                      <a:pt x="86264" y="0"/>
                    </a:lnTo>
                    <a:lnTo>
                      <a:pt x="0" y="402566"/>
                    </a:lnTo>
                    <a:lnTo>
                      <a:pt x="0" y="0"/>
                    </a:lnTo>
                    <a:close/>
                  </a:path>
                </a:pathLst>
              </a:custGeom>
              <a:blipFill>
                <a:blip r:embed="rId9"/>
                <a:tile tx="0" ty="0" sx="100000" sy="100000" flip="none" algn="tl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81" name="Cube 180">
              <a:extLst>
                <a:ext uri="{FF2B5EF4-FFF2-40B4-BE49-F238E27FC236}">
                  <a16:creationId xmlns:a16="http://schemas.microsoft.com/office/drawing/2014/main" id="{B1D92C05-52CD-4A86-9046-C83A0610EB7E}"/>
                </a:ext>
              </a:extLst>
            </p:cNvPr>
            <p:cNvSpPr/>
            <p:nvPr/>
          </p:nvSpPr>
          <p:spPr>
            <a:xfrm>
              <a:off x="8193675" y="3394363"/>
              <a:ext cx="785474" cy="93851"/>
            </a:xfrm>
            <a:prstGeom prst="cube">
              <a:avLst/>
            </a:prstGeom>
            <a:blipFill>
              <a:blip r:embed="rId9"/>
              <a:tile tx="0" ty="0" sx="100000" sy="100000" flip="none" algn="tl"/>
            </a:blipFill>
            <a:ln>
              <a:noFill/>
            </a:ln>
            <a:effectLst>
              <a:outerShdw blurRad="50800" dist="76200" dir="5400000" sx="105000" sy="105000" algn="t" rotWithShape="0">
                <a:prstClr val="black">
                  <a:alpha val="5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222" name="last bat Picture 221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9E1798E7-4610-433C-BDF0-9EAD43CA3CB1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209746" y="1884593"/>
            <a:ext cx="1755829" cy="1098006"/>
          </a:xfrm>
          <a:prstGeom prst="rect">
            <a:avLst/>
          </a:prstGeom>
          <a:ln>
            <a:noFill/>
          </a:ln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</p:pic>
      <p:sp useBgFill="1">
        <p:nvSpPr>
          <p:cNvPr id="177" name="Rectangle 176">
            <a:extLst>
              <a:ext uri="{FF2B5EF4-FFF2-40B4-BE49-F238E27FC236}">
                <a16:creationId xmlns:a16="http://schemas.microsoft.com/office/drawing/2014/main" id="{05C29D34-D07B-477C-92CF-C2DAF28AB4D1}"/>
              </a:ext>
            </a:extLst>
          </p:cNvPr>
          <p:cNvSpPr/>
          <p:nvPr/>
        </p:nvSpPr>
        <p:spPr>
          <a:xfrm>
            <a:off x="1012099" y="1712729"/>
            <a:ext cx="2222712" cy="5202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78" name="Rectangle 177">
            <a:extLst>
              <a:ext uri="{FF2B5EF4-FFF2-40B4-BE49-F238E27FC236}">
                <a16:creationId xmlns:a16="http://schemas.microsoft.com/office/drawing/2014/main" id="{A82733CD-7833-4502-9891-9A3C9F31BB52}"/>
              </a:ext>
            </a:extLst>
          </p:cNvPr>
          <p:cNvSpPr/>
          <p:nvPr/>
        </p:nvSpPr>
        <p:spPr>
          <a:xfrm>
            <a:off x="1012099" y="1712729"/>
            <a:ext cx="2222712" cy="5202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10" name="Rectangle 109">
            <a:extLst>
              <a:ext uri="{FF2B5EF4-FFF2-40B4-BE49-F238E27FC236}">
                <a16:creationId xmlns:a16="http://schemas.microsoft.com/office/drawing/2014/main" id="{5A7C97EC-AE1E-47F6-A2DB-9F1CF2711589}"/>
              </a:ext>
            </a:extLst>
          </p:cNvPr>
          <p:cNvSpPr/>
          <p:nvPr/>
        </p:nvSpPr>
        <p:spPr>
          <a:xfrm>
            <a:off x="1174515" y="1835439"/>
            <a:ext cx="1932158" cy="44631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11" name="Rectangle 110">
            <a:extLst>
              <a:ext uri="{FF2B5EF4-FFF2-40B4-BE49-F238E27FC236}">
                <a16:creationId xmlns:a16="http://schemas.microsoft.com/office/drawing/2014/main" id="{0D88FDFD-0C4C-45B8-B342-D74FF01296CC}"/>
              </a:ext>
            </a:extLst>
          </p:cNvPr>
          <p:cNvSpPr/>
          <p:nvPr/>
        </p:nvSpPr>
        <p:spPr>
          <a:xfrm>
            <a:off x="1012099" y="1712729"/>
            <a:ext cx="2222712" cy="5202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12" name="Rectangle 111">
            <a:extLst>
              <a:ext uri="{FF2B5EF4-FFF2-40B4-BE49-F238E27FC236}">
                <a16:creationId xmlns:a16="http://schemas.microsoft.com/office/drawing/2014/main" id="{07AD0D94-E582-4A4A-BDFB-8849BE4D79F7}"/>
              </a:ext>
            </a:extLst>
          </p:cNvPr>
          <p:cNvSpPr/>
          <p:nvPr/>
        </p:nvSpPr>
        <p:spPr>
          <a:xfrm>
            <a:off x="1012099" y="1712729"/>
            <a:ext cx="2222712" cy="5202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13" name="Rectangle 112">
            <a:extLst>
              <a:ext uri="{FF2B5EF4-FFF2-40B4-BE49-F238E27FC236}">
                <a16:creationId xmlns:a16="http://schemas.microsoft.com/office/drawing/2014/main" id="{6ED604D2-C5D9-4FBA-9B67-BDA286157B86}"/>
              </a:ext>
            </a:extLst>
          </p:cNvPr>
          <p:cNvSpPr/>
          <p:nvPr/>
        </p:nvSpPr>
        <p:spPr>
          <a:xfrm>
            <a:off x="1012099" y="1712729"/>
            <a:ext cx="2222712" cy="5202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14" name="Rectangle 113">
            <a:extLst>
              <a:ext uri="{FF2B5EF4-FFF2-40B4-BE49-F238E27FC236}">
                <a16:creationId xmlns:a16="http://schemas.microsoft.com/office/drawing/2014/main" id="{88CE487B-949E-4135-84DB-368DE13F349D}"/>
              </a:ext>
            </a:extLst>
          </p:cNvPr>
          <p:cNvSpPr/>
          <p:nvPr/>
        </p:nvSpPr>
        <p:spPr>
          <a:xfrm>
            <a:off x="1012099" y="1712729"/>
            <a:ext cx="2222712" cy="5202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15" name="Rectangle 114">
            <a:extLst>
              <a:ext uri="{FF2B5EF4-FFF2-40B4-BE49-F238E27FC236}">
                <a16:creationId xmlns:a16="http://schemas.microsoft.com/office/drawing/2014/main" id="{0847C216-183A-4230-B6E3-4582811340B4}"/>
              </a:ext>
            </a:extLst>
          </p:cNvPr>
          <p:cNvSpPr/>
          <p:nvPr/>
        </p:nvSpPr>
        <p:spPr>
          <a:xfrm>
            <a:off x="1012099" y="1712729"/>
            <a:ext cx="2222712" cy="5202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16" name="Rectangle 115">
            <a:extLst>
              <a:ext uri="{FF2B5EF4-FFF2-40B4-BE49-F238E27FC236}">
                <a16:creationId xmlns:a16="http://schemas.microsoft.com/office/drawing/2014/main" id="{73A1ED9F-7A3C-41CC-BF6A-8F2E54B875E5}"/>
              </a:ext>
            </a:extLst>
          </p:cNvPr>
          <p:cNvSpPr/>
          <p:nvPr/>
        </p:nvSpPr>
        <p:spPr>
          <a:xfrm>
            <a:off x="1012099" y="1712729"/>
            <a:ext cx="2222712" cy="5202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17" name="Rectangle 116">
            <a:extLst>
              <a:ext uri="{FF2B5EF4-FFF2-40B4-BE49-F238E27FC236}">
                <a16:creationId xmlns:a16="http://schemas.microsoft.com/office/drawing/2014/main" id="{C7E69BA0-70B3-4882-BC00-566585728E91}"/>
              </a:ext>
            </a:extLst>
          </p:cNvPr>
          <p:cNvSpPr/>
          <p:nvPr/>
        </p:nvSpPr>
        <p:spPr>
          <a:xfrm>
            <a:off x="1012099" y="1712729"/>
            <a:ext cx="2222712" cy="5202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18" name="Rectangle 117">
            <a:extLst>
              <a:ext uri="{FF2B5EF4-FFF2-40B4-BE49-F238E27FC236}">
                <a16:creationId xmlns:a16="http://schemas.microsoft.com/office/drawing/2014/main" id="{12E12978-8E8A-4930-B853-E566EA2F2A1B}"/>
              </a:ext>
            </a:extLst>
          </p:cNvPr>
          <p:cNvSpPr/>
          <p:nvPr/>
        </p:nvSpPr>
        <p:spPr>
          <a:xfrm>
            <a:off x="1012099" y="1712729"/>
            <a:ext cx="2222712" cy="5202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19" name="Rectangle 118">
            <a:extLst>
              <a:ext uri="{FF2B5EF4-FFF2-40B4-BE49-F238E27FC236}">
                <a16:creationId xmlns:a16="http://schemas.microsoft.com/office/drawing/2014/main" id="{54C850A1-D1EF-4A34-B4A2-7A36D0FFA7E0}"/>
              </a:ext>
            </a:extLst>
          </p:cNvPr>
          <p:cNvSpPr/>
          <p:nvPr/>
        </p:nvSpPr>
        <p:spPr>
          <a:xfrm>
            <a:off x="1012099" y="1712729"/>
            <a:ext cx="2222712" cy="5202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20" name="Rectangle 119">
            <a:extLst>
              <a:ext uri="{FF2B5EF4-FFF2-40B4-BE49-F238E27FC236}">
                <a16:creationId xmlns:a16="http://schemas.microsoft.com/office/drawing/2014/main" id="{7C2E2F80-1F20-4F76-8397-0579536ED7A0}"/>
              </a:ext>
            </a:extLst>
          </p:cNvPr>
          <p:cNvSpPr/>
          <p:nvPr/>
        </p:nvSpPr>
        <p:spPr>
          <a:xfrm>
            <a:off x="1012099" y="1712729"/>
            <a:ext cx="2222712" cy="5202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21" name="Rectangle 120">
            <a:extLst>
              <a:ext uri="{FF2B5EF4-FFF2-40B4-BE49-F238E27FC236}">
                <a16:creationId xmlns:a16="http://schemas.microsoft.com/office/drawing/2014/main" id="{EEA66BE9-DD30-4469-8830-EB26070A8698}"/>
              </a:ext>
            </a:extLst>
          </p:cNvPr>
          <p:cNvSpPr/>
          <p:nvPr/>
        </p:nvSpPr>
        <p:spPr>
          <a:xfrm>
            <a:off x="1012099" y="1712729"/>
            <a:ext cx="2222712" cy="5202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22" name="Rectangle 121">
            <a:extLst>
              <a:ext uri="{FF2B5EF4-FFF2-40B4-BE49-F238E27FC236}">
                <a16:creationId xmlns:a16="http://schemas.microsoft.com/office/drawing/2014/main" id="{C87F3D76-C524-4091-B9BC-4AE32446C997}"/>
              </a:ext>
            </a:extLst>
          </p:cNvPr>
          <p:cNvSpPr/>
          <p:nvPr/>
        </p:nvSpPr>
        <p:spPr>
          <a:xfrm>
            <a:off x="1012099" y="1712729"/>
            <a:ext cx="2222712" cy="5202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23" name="Rectangle 122">
            <a:extLst>
              <a:ext uri="{FF2B5EF4-FFF2-40B4-BE49-F238E27FC236}">
                <a16:creationId xmlns:a16="http://schemas.microsoft.com/office/drawing/2014/main" id="{03722C5B-AEB6-4040-BF64-B906242ACEFF}"/>
              </a:ext>
            </a:extLst>
          </p:cNvPr>
          <p:cNvSpPr/>
          <p:nvPr/>
        </p:nvSpPr>
        <p:spPr>
          <a:xfrm>
            <a:off x="1012099" y="1712729"/>
            <a:ext cx="2222712" cy="5202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24" name="Rectangle 123">
            <a:extLst>
              <a:ext uri="{FF2B5EF4-FFF2-40B4-BE49-F238E27FC236}">
                <a16:creationId xmlns:a16="http://schemas.microsoft.com/office/drawing/2014/main" id="{1BBEF140-2805-4B45-81DD-236D06D99F17}"/>
              </a:ext>
            </a:extLst>
          </p:cNvPr>
          <p:cNvSpPr/>
          <p:nvPr/>
        </p:nvSpPr>
        <p:spPr>
          <a:xfrm>
            <a:off x="1012099" y="1712729"/>
            <a:ext cx="2222712" cy="5202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25" name="Rectangle 124">
            <a:extLst>
              <a:ext uri="{FF2B5EF4-FFF2-40B4-BE49-F238E27FC236}">
                <a16:creationId xmlns:a16="http://schemas.microsoft.com/office/drawing/2014/main" id="{A132F849-AF38-4BF6-B0C0-A4ADFBB9B07B}"/>
              </a:ext>
            </a:extLst>
          </p:cNvPr>
          <p:cNvSpPr/>
          <p:nvPr/>
        </p:nvSpPr>
        <p:spPr>
          <a:xfrm>
            <a:off x="1012099" y="1712729"/>
            <a:ext cx="2222712" cy="5202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26" name="Rectangle 125">
            <a:extLst>
              <a:ext uri="{FF2B5EF4-FFF2-40B4-BE49-F238E27FC236}">
                <a16:creationId xmlns:a16="http://schemas.microsoft.com/office/drawing/2014/main" id="{B1776F80-C7CB-4354-9F60-A58EC5BD16C4}"/>
              </a:ext>
            </a:extLst>
          </p:cNvPr>
          <p:cNvSpPr/>
          <p:nvPr/>
        </p:nvSpPr>
        <p:spPr>
          <a:xfrm>
            <a:off x="1012099" y="1712729"/>
            <a:ext cx="2222712" cy="5202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27" name="Rectangle 126">
            <a:extLst>
              <a:ext uri="{FF2B5EF4-FFF2-40B4-BE49-F238E27FC236}">
                <a16:creationId xmlns:a16="http://schemas.microsoft.com/office/drawing/2014/main" id="{CD4C24AB-E965-4494-A9E8-B59CFB5D4F7E}"/>
              </a:ext>
            </a:extLst>
          </p:cNvPr>
          <p:cNvSpPr/>
          <p:nvPr/>
        </p:nvSpPr>
        <p:spPr>
          <a:xfrm>
            <a:off x="1012099" y="1712729"/>
            <a:ext cx="2222712" cy="5202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28" name="Rectangle 127">
            <a:extLst>
              <a:ext uri="{FF2B5EF4-FFF2-40B4-BE49-F238E27FC236}">
                <a16:creationId xmlns:a16="http://schemas.microsoft.com/office/drawing/2014/main" id="{70B11690-49E6-47CA-91D9-3541144B48AF}"/>
              </a:ext>
            </a:extLst>
          </p:cNvPr>
          <p:cNvSpPr/>
          <p:nvPr/>
        </p:nvSpPr>
        <p:spPr>
          <a:xfrm>
            <a:off x="1012099" y="1712729"/>
            <a:ext cx="2222712" cy="5202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29" name="Rectangle 128">
            <a:extLst>
              <a:ext uri="{FF2B5EF4-FFF2-40B4-BE49-F238E27FC236}">
                <a16:creationId xmlns:a16="http://schemas.microsoft.com/office/drawing/2014/main" id="{3B990D08-86C9-41DF-9979-9B1C0B0F2931}"/>
              </a:ext>
            </a:extLst>
          </p:cNvPr>
          <p:cNvSpPr/>
          <p:nvPr/>
        </p:nvSpPr>
        <p:spPr>
          <a:xfrm>
            <a:off x="1012099" y="1712729"/>
            <a:ext cx="2222712" cy="5202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30" name="Rectangle 129">
            <a:extLst>
              <a:ext uri="{FF2B5EF4-FFF2-40B4-BE49-F238E27FC236}">
                <a16:creationId xmlns:a16="http://schemas.microsoft.com/office/drawing/2014/main" id="{D1A811ED-D762-4C15-95E3-8A43641B8B33}"/>
              </a:ext>
            </a:extLst>
          </p:cNvPr>
          <p:cNvSpPr/>
          <p:nvPr/>
        </p:nvSpPr>
        <p:spPr>
          <a:xfrm>
            <a:off x="1012099" y="1712729"/>
            <a:ext cx="2222712" cy="5202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31" name="Rectangle 130">
            <a:extLst>
              <a:ext uri="{FF2B5EF4-FFF2-40B4-BE49-F238E27FC236}">
                <a16:creationId xmlns:a16="http://schemas.microsoft.com/office/drawing/2014/main" id="{0D4AA860-4DB5-4BDF-A8E2-898C6BAD99F2}"/>
              </a:ext>
            </a:extLst>
          </p:cNvPr>
          <p:cNvSpPr/>
          <p:nvPr/>
        </p:nvSpPr>
        <p:spPr>
          <a:xfrm>
            <a:off x="1012099" y="1712729"/>
            <a:ext cx="2222712" cy="5202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32" name="Rectangle 131">
            <a:extLst>
              <a:ext uri="{FF2B5EF4-FFF2-40B4-BE49-F238E27FC236}">
                <a16:creationId xmlns:a16="http://schemas.microsoft.com/office/drawing/2014/main" id="{43FAE8CE-990A-44E1-A4D4-B3B16BC01F0B}"/>
              </a:ext>
            </a:extLst>
          </p:cNvPr>
          <p:cNvSpPr/>
          <p:nvPr/>
        </p:nvSpPr>
        <p:spPr>
          <a:xfrm>
            <a:off x="1012099" y="1712729"/>
            <a:ext cx="2222712" cy="5202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33" name="Rectangle 132">
            <a:extLst>
              <a:ext uri="{FF2B5EF4-FFF2-40B4-BE49-F238E27FC236}">
                <a16:creationId xmlns:a16="http://schemas.microsoft.com/office/drawing/2014/main" id="{C6670073-AA82-41A1-B6D1-A47A8AEFFB87}"/>
              </a:ext>
            </a:extLst>
          </p:cNvPr>
          <p:cNvSpPr/>
          <p:nvPr/>
        </p:nvSpPr>
        <p:spPr>
          <a:xfrm>
            <a:off x="1012099" y="1712729"/>
            <a:ext cx="2222712" cy="5202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34" name="Rectangle 133">
            <a:extLst>
              <a:ext uri="{FF2B5EF4-FFF2-40B4-BE49-F238E27FC236}">
                <a16:creationId xmlns:a16="http://schemas.microsoft.com/office/drawing/2014/main" id="{579A4FF3-1532-4EFA-9967-F9FA0CADD485}"/>
              </a:ext>
            </a:extLst>
          </p:cNvPr>
          <p:cNvSpPr/>
          <p:nvPr/>
        </p:nvSpPr>
        <p:spPr>
          <a:xfrm>
            <a:off x="1012099" y="1712729"/>
            <a:ext cx="2222712" cy="5202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35" name="Rectangle 134">
            <a:extLst>
              <a:ext uri="{FF2B5EF4-FFF2-40B4-BE49-F238E27FC236}">
                <a16:creationId xmlns:a16="http://schemas.microsoft.com/office/drawing/2014/main" id="{6D9C4D46-CF4C-4E45-B489-BDE60458C8E6}"/>
              </a:ext>
            </a:extLst>
          </p:cNvPr>
          <p:cNvSpPr/>
          <p:nvPr/>
        </p:nvSpPr>
        <p:spPr>
          <a:xfrm>
            <a:off x="1012099" y="1712729"/>
            <a:ext cx="2222712" cy="5202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36" name="Rectangle 135">
            <a:extLst>
              <a:ext uri="{FF2B5EF4-FFF2-40B4-BE49-F238E27FC236}">
                <a16:creationId xmlns:a16="http://schemas.microsoft.com/office/drawing/2014/main" id="{C2024BB8-93AF-485A-AF87-F0DA00158FC2}"/>
              </a:ext>
            </a:extLst>
          </p:cNvPr>
          <p:cNvSpPr/>
          <p:nvPr/>
        </p:nvSpPr>
        <p:spPr>
          <a:xfrm>
            <a:off x="1012099" y="1712729"/>
            <a:ext cx="2222712" cy="5202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37" name="Rectangle 136">
            <a:extLst>
              <a:ext uri="{FF2B5EF4-FFF2-40B4-BE49-F238E27FC236}">
                <a16:creationId xmlns:a16="http://schemas.microsoft.com/office/drawing/2014/main" id="{CEA0E96C-3131-4711-A7B8-9B02404E2564}"/>
              </a:ext>
            </a:extLst>
          </p:cNvPr>
          <p:cNvSpPr/>
          <p:nvPr/>
        </p:nvSpPr>
        <p:spPr>
          <a:xfrm>
            <a:off x="1012099" y="1712729"/>
            <a:ext cx="2222712" cy="5202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38" name="Rectangle 137">
            <a:extLst>
              <a:ext uri="{FF2B5EF4-FFF2-40B4-BE49-F238E27FC236}">
                <a16:creationId xmlns:a16="http://schemas.microsoft.com/office/drawing/2014/main" id="{080166AF-EBB9-4A5B-BFD1-B0E27BA0B089}"/>
              </a:ext>
            </a:extLst>
          </p:cNvPr>
          <p:cNvSpPr/>
          <p:nvPr/>
        </p:nvSpPr>
        <p:spPr>
          <a:xfrm>
            <a:off x="1012099" y="1712729"/>
            <a:ext cx="2222712" cy="5202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39" name="Rectangle 138">
            <a:extLst>
              <a:ext uri="{FF2B5EF4-FFF2-40B4-BE49-F238E27FC236}">
                <a16:creationId xmlns:a16="http://schemas.microsoft.com/office/drawing/2014/main" id="{82B92B7A-4080-4B48-B19E-F325028CC0F9}"/>
              </a:ext>
            </a:extLst>
          </p:cNvPr>
          <p:cNvSpPr/>
          <p:nvPr/>
        </p:nvSpPr>
        <p:spPr>
          <a:xfrm>
            <a:off x="1012099" y="1712729"/>
            <a:ext cx="2222712" cy="5202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40" name="Rectangle 139">
            <a:extLst>
              <a:ext uri="{FF2B5EF4-FFF2-40B4-BE49-F238E27FC236}">
                <a16:creationId xmlns:a16="http://schemas.microsoft.com/office/drawing/2014/main" id="{2EABECF2-506C-45E0-BB68-6330E89096B9}"/>
              </a:ext>
            </a:extLst>
          </p:cNvPr>
          <p:cNvSpPr/>
          <p:nvPr/>
        </p:nvSpPr>
        <p:spPr>
          <a:xfrm>
            <a:off x="1012099" y="1712729"/>
            <a:ext cx="2222712" cy="5202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42" name="Rectangle 141">
            <a:extLst>
              <a:ext uri="{FF2B5EF4-FFF2-40B4-BE49-F238E27FC236}">
                <a16:creationId xmlns:a16="http://schemas.microsoft.com/office/drawing/2014/main" id="{588D5A1C-565B-47AC-8222-1557FEE4B0D7}"/>
              </a:ext>
            </a:extLst>
          </p:cNvPr>
          <p:cNvSpPr/>
          <p:nvPr/>
        </p:nvSpPr>
        <p:spPr>
          <a:xfrm>
            <a:off x="1012099" y="1712729"/>
            <a:ext cx="2222712" cy="5202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43" name="Rectangle 142">
            <a:extLst>
              <a:ext uri="{FF2B5EF4-FFF2-40B4-BE49-F238E27FC236}">
                <a16:creationId xmlns:a16="http://schemas.microsoft.com/office/drawing/2014/main" id="{20CE25AC-88B2-4FB8-B367-BF380C9A5A77}"/>
              </a:ext>
            </a:extLst>
          </p:cNvPr>
          <p:cNvSpPr/>
          <p:nvPr/>
        </p:nvSpPr>
        <p:spPr>
          <a:xfrm>
            <a:off x="1012099" y="1712729"/>
            <a:ext cx="2222712" cy="5202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44" name="Rectangle 143">
            <a:extLst>
              <a:ext uri="{FF2B5EF4-FFF2-40B4-BE49-F238E27FC236}">
                <a16:creationId xmlns:a16="http://schemas.microsoft.com/office/drawing/2014/main" id="{01CF7B43-8B42-4641-8CE5-CD499847D796}"/>
              </a:ext>
            </a:extLst>
          </p:cNvPr>
          <p:cNvSpPr/>
          <p:nvPr/>
        </p:nvSpPr>
        <p:spPr>
          <a:xfrm>
            <a:off x="1012099" y="1712729"/>
            <a:ext cx="2222712" cy="5202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45" name="Rectangle 144">
            <a:extLst>
              <a:ext uri="{FF2B5EF4-FFF2-40B4-BE49-F238E27FC236}">
                <a16:creationId xmlns:a16="http://schemas.microsoft.com/office/drawing/2014/main" id="{3EBFD690-67A6-4598-B70A-BDB0C391D6EC}"/>
              </a:ext>
            </a:extLst>
          </p:cNvPr>
          <p:cNvSpPr/>
          <p:nvPr/>
        </p:nvSpPr>
        <p:spPr>
          <a:xfrm>
            <a:off x="1012099" y="1712729"/>
            <a:ext cx="2222712" cy="5202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46" name="Rectangle 145">
            <a:extLst>
              <a:ext uri="{FF2B5EF4-FFF2-40B4-BE49-F238E27FC236}">
                <a16:creationId xmlns:a16="http://schemas.microsoft.com/office/drawing/2014/main" id="{6AE7A3B5-994D-446D-9BD1-E5A91AC2CE4E}"/>
              </a:ext>
            </a:extLst>
          </p:cNvPr>
          <p:cNvSpPr/>
          <p:nvPr/>
        </p:nvSpPr>
        <p:spPr>
          <a:xfrm>
            <a:off x="1012099" y="1712729"/>
            <a:ext cx="2222712" cy="5202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47" name="Rectangle 146">
            <a:extLst>
              <a:ext uri="{FF2B5EF4-FFF2-40B4-BE49-F238E27FC236}">
                <a16:creationId xmlns:a16="http://schemas.microsoft.com/office/drawing/2014/main" id="{B3FF655B-6CDE-4484-8AEB-A2762EA3D785}"/>
              </a:ext>
            </a:extLst>
          </p:cNvPr>
          <p:cNvSpPr/>
          <p:nvPr/>
        </p:nvSpPr>
        <p:spPr>
          <a:xfrm>
            <a:off x="1012099" y="1712729"/>
            <a:ext cx="2222712" cy="5202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48" name="Rectangle 147">
            <a:extLst>
              <a:ext uri="{FF2B5EF4-FFF2-40B4-BE49-F238E27FC236}">
                <a16:creationId xmlns:a16="http://schemas.microsoft.com/office/drawing/2014/main" id="{EEC06535-A373-407F-80F6-FECEC26646B0}"/>
              </a:ext>
            </a:extLst>
          </p:cNvPr>
          <p:cNvSpPr/>
          <p:nvPr/>
        </p:nvSpPr>
        <p:spPr>
          <a:xfrm>
            <a:off x="1012099" y="1712729"/>
            <a:ext cx="2222712" cy="5202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49" name="Rectangle 148">
            <a:extLst>
              <a:ext uri="{FF2B5EF4-FFF2-40B4-BE49-F238E27FC236}">
                <a16:creationId xmlns:a16="http://schemas.microsoft.com/office/drawing/2014/main" id="{9D140FDA-20E2-47D4-973E-207EBF7990FE}"/>
              </a:ext>
            </a:extLst>
          </p:cNvPr>
          <p:cNvSpPr/>
          <p:nvPr/>
        </p:nvSpPr>
        <p:spPr>
          <a:xfrm>
            <a:off x="1012099" y="1712729"/>
            <a:ext cx="2222712" cy="5202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50" name="Rectangle 149">
            <a:extLst>
              <a:ext uri="{FF2B5EF4-FFF2-40B4-BE49-F238E27FC236}">
                <a16:creationId xmlns:a16="http://schemas.microsoft.com/office/drawing/2014/main" id="{E6563AB3-D28B-47A4-954B-98BEAABC59D1}"/>
              </a:ext>
            </a:extLst>
          </p:cNvPr>
          <p:cNvSpPr/>
          <p:nvPr/>
        </p:nvSpPr>
        <p:spPr>
          <a:xfrm>
            <a:off x="1012099" y="1712729"/>
            <a:ext cx="2222712" cy="5202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51" name="Rectangle 150">
            <a:extLst>
              <a:ext uri="{FF2B5EF4-FFF2-40B4-BE49-F238E27FC236}">
                <a16:creationId xmlns:a16="http://schemas.microsoft.com/office/drawing/2014/main" id="{EBEE0F28-CE24-46DB-BEDF-AAB6DB0B9993}"/>
              </a:ext>
            </a:extLst>
          </p:cNvPr>
          <p:cNvSpPr/>
          <p:nvPr/>
        </p:nvSpPr>
        <p:spPr>
          <a:xfrm>
            <a:off x="1012099" y="1712729"/>
            <a:ext cx="2222712" cy="5202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52" name="Rectangle 151">
            <a:extLst>
              <a:ext uri="{FF2B5EF4-FFF2-40B4-BE49-F238E27FC236}">
                <a16:creationId xmlns:a16="http://schemas.microsoft.com/office/drawing/2014/main" id="{A6DC6272-61FE-4357-9D2B-906B7E910CF3}"/>
              </a:ext>
            </a:extLst>
          </p:cNvPr>
          <p:cNvSpPr/>
          <p:nvPr/>
        </p:nvSpPr>
        <p:spPr>
          <a:xfrm>
            <a:off x="1012099" y="1712729"/>
            <a:ext cx="2222712" cy="5202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53" name="Rectangle 152">
            <a:extLst>
              <a:ext uri="{FF2B5EF4-FFF2-40B4-BE49-F238E27FC236}">
                <a16:creationId xmlns:a16="http://schemas.microsoft.com/office/drawing/2014/main" id="{B86FDBE1-8D43-4FFC-8630-C8D64B200080}"/>
              </a:ext>
            </a:extLst>
          </p:cNvPr>
          <p:cNvSpPr/>
          <p:nvPr/>
        </p:nvSpPr>
        <p:spPr>
          <a:xfrm>
            <a:off x="1012099" y="1712729"/>
            <a:ext cx="2222712" cy="5202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54" name="Rectangle 153">
            <a:extLst>
              <a:ext uri="{FF2B5EF4-FFF2-40B4-BE49-F238E27FC236}">
                <a16:creationId xmlns:a16="http://schemas.microsoft.com/office/drawing/2014/main" id="{AAAF00B2-675A-4B82-9D79-2B7758CC0AFC}"/>
              </a:ext>
            </a:extLst>
          </p:cNvPr>
          <p:cNvSpPr/>
          <p:nvPr/>
        </p:nvSpPr>
        <p:spPr>
          <a:xfrm>
            <a:off x="1012099" y="1712729"/>
            <a:ext cx="2222712" cy="5202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55" name="Rectangle 154">
            <a:extLst>
              <a:ext uri="{FF2B5EF4-FFF2-40B4-BE49-F238E27FC236}">
                <a16:creationId xmlns:a16="http://schemas.microsoft.com/office/drawing/2014/main" id="{620B08A9-3EAC-42F4-91EF-3C2A4B6A9E58}"/>
              </a:ext>
            </a:extLst>
          </p:cNvPr>
          <p:cNvSpPr/>
          <p:nvPr/>
        </p:nvSpPr>
        <p:spPr>
          <a:xfrm>
            <a:off x="1012099" y="1712729"/>
            <a:ext cx="2222712" cy="5202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56" name="Rectangle 155">
            <a:extLst>
              <a:ext uri="{FF2B5EF4-FFF2-40B4-BE49-F238E27FC236}">
                <a16:creationId xmlns:a16="http://schemas.microsoft.com/office/drawing/2014/main" id="{FEDCE25E-8FA5-4C7B-BC46-98184C425710}"/>
              </a:ext>
            </a:extLst>
          </p:cNvPr>
          <p:cNvSpPr/>
          <p:nvPr/>
        </p:nvSpPr>
        <p:spPr>
          <a:xfrm>
            <a:off x="1012099" y="1712729"/>
            <a:ext cx="2222712" cy="5202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57" name="Rectangle 156">
            <a:extLst>
              <a:ext uri="{FF2B5EF4-FFF2-40B4-BE49-F238E27FC236}">
                <a16:creationId xmlns:a16="http://schemas.microsoft.com/office/drawing/2014/main" id="{88BBA3A0-8EC4-47AD-8221-F26DCC56DDB0}"/>
              </a:ext>
            </a:extLst>
          </p:cNvPr>
          <p:cNvSpPr/>
          <p:nvPr/>
        </p:nvSpPr>
        <p:spPr>
          <a:xfrm>
            <a:off x="1012099" y="1712729"/>
            <a:ext cx="2222712" cy="5202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58" name="Rectangle 157">
            <a:extLst>
              <a:ext uri="{FF2B5EF4-FFF2-40B4-BE49-F238E27FC236}">
                <a16:creationId xmlns:a16="http://schemas.microsoft.com/office/drawing/2014/main" id="{D0B40F24-3E68-45A3-B848-4D920177645C}"/>
              </a:ext>
            </a:extLst>
          </p:cNvPr>
          <p:cNvSpPr/>
          <p:nvPr/>
        </p:nvSpPr>
        <p:spPr>
          <a:xfrm>
            <a:off x="1012099" y="1712729"/>
            <a:ext cx="2222712" cy="5202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59" name="Rectangle 158">
            <a:extLst>
              <a:ext uri="{FF2B5EF4-FFF2-40B4-BE49-F238E27FC236}">
                <a16:creationId xmlns:a16="http://schemas.microsoft.com/office/drawing/2014/main" id="{13D44142-A1E0-48A7-8E22-88E6345E6EBF}"/>
              </a:ext>
            </a:extLst>
          </p:cNvPr>
          <p:cNvSpPr/>
          <p:nvPr/>
        </p:nvSpPr>
        <p:spPr>
          <a:xfrm>
            <a:off x="1012099" y="1712729"/>
            <a:ext cx="2222712" cy="5202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60" name="Rectangle 159">
            <a:extLst>
              <a:ext uri="{FF2B5EF4-FFF2-40B4-BE49-F238E27FC236}">
                <a16:creationId xmlns:a16="http://schemas.microsoft.com/office/drawing/2014/main" id="{D77D32E4-FD7B-487A-8005-23C2B32747AF}"/>
              </a:ext>
            </a:extLst>
          </p:cNvPr>
          <p:cNvSpPr/>
          <p:nvPr/>
        </p:nvSpPr>
        <p:spPr>
          <a:xfrm>
            <a:off x="1012099" y="1712729"/>
            <a:ext cx="2222712" cy="5202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61" name="Rectangle 160">
            <a:extLst>
              <a:ext uri="{FF2B5EF4-FFF2-40B4-BE49-F238E27FC236}">
                <a16:creationId xmlns:a16="http://schemas.microsoft.com/office/drawing/2014/main" id="{905E745B-0180-4CE4-921F-732A33E4B949}"/>
              </a:ext>
            </a:extLst>
          </p:cNvPr>
          <p:cNvSpPr/>
          <p:nvPr/>
        </p:nvSpPr>
        <p:spPr>
          <a:xfrm>
            <a:off x="1012099" y="1712729"/>
            <a:ext cx="2222712" cy="5202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62" name="Rectangle 161">
            <a:extLst>
              <a:ext uri="{FF2B5EF4-FFF2-40B4-BE49-F238E27FC236}">
                <a16:creationId xmlns:a16="http://schemas.microsoft.com/office/drawing/2014/main" id="{1BA7D634-87C3-4B8B-B91B-CF488BD0AA6B}"/>
              </a:ext>
            </a:extLst>
          </p:cNvPr>
          <p:cNvSpPr/>
          <p:nvPr/>
        </p:nvSpPr>
        <p:spPr>
          <a:xfrm>
            <a:off x="1012099" y="1712729"/>
            <a:ext cx="2222712" cy="5202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63" name="Rectangle 162">
            <a:extLst>
              <a:ext uri="{FF2B5EF4-FFF2-40B4-BE49-F238E27FC236}">
                <a16:creationId xmlns:a16="http://schemas.microsoft.com/office/drawing/2014/main" id="{0FC60F9E-A5FF-4E23-998E-6A360F303488}"/>
              </a:ext>
            </a:extLst>
          </p:cNvPr>
          <p:cNvSpPr/>
          <p:nvPr/>
        </p:nvSpPr>
        <p:spPr>
          <a:xfrm>
            <a:off x="1012099" y="1712729"/>
            <a:ext cx="2222712" cy="5202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64" name="Rectangle 163">
            <a:extLst>
              <a:ext uri="{FF2B5EF4-FFF2-40B4-BE49-F238E27FC236}">
                <a16:creationId xmlns:a16="http://schemas.microsoft.com/office/drawing/2014/main" id="{D4A3CC11-611F-4AD9-B296-2A128795C207}"/>
              </a:ext>
            </a:extLst>
          </p:cNvPr>
          <p:cNvSpPr/>
          <p:nvPr/>
        </p:nvSpPr>
        <p:spPr>
          <a:xfrm>
            <a:off x="1012099" y="1712729"/>
            <a:ext cx="2222712" cy="5202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65" name="Rectangle 164">
            <a:extLst>
              <a:ext uri="{FF2B5EF4-FFF2-40B4-BE49-F238E27FC236}">
                <a16:creationId xmlns:a16="http://schemas.microsoft.com/office/drawing/2014/main" id="{9E1B422D-F520-407A-BD3D-AA9824A2AA11}"/>
              </a:ext>
            </a:extLst>
          </p:cNvPr>
          <p:cNvSpPr/>
          <p:nvPr/>
        </p:nvSpPr>
        <p:spPr>
          <a:xfrm>
            <a:off x="1012099" y="1712729"/>
            <a:ext cx="2222712" cy="5202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67" name="Rectangle 166">
            <a:extLst>
              <a:ext uri="{FF2B5EF4-FFF2-40B4-BE49-F238E27FC236}">
                <a16:creationId xmlns:a16="http://schemas.microsoft.com/office/drawing/2014/main" id="{C6BFE6C1-3D19-4306-B271-A70D8D14E7EF}"/>
              </a:ext>
            </a:extLst>
          </p:cNvPr>
          <p:cNvSpPr/>
          <p:nvPr/>
        </p:nvSpPr>
        <p:spPr>
          <a:xfrm>
            <a:off x="1012099" y="1712729"/>
            <a:ext cx="2222712" cy="5202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68" name="Rectangle 167">
            <a:extLst>
              <a:ext uri="{FF2B5EF4-FFF2-40B4-BE49-F238E27FC236}">
                <a16:creationId xmlns:a16="http://schemas.microsoft.com/office/drawing/2014/main" id="{D9E7A06B-14F1-4488-BEAC-88DEBFD99DB7}"/>
              </a:ext>
            </a:extLst>
          </p:cNvPr>
          <p:cNvSpPr/>
          <p:nvPr/>
        </p:nvSpPr>
        <p:spPr>
          <a:xfrm>
            <a:off x="1012099" y="1712729"/>
            <a:ext cx="2222712" cy="5202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69" name="Rectangle 168">
            <a:extLst>
              <a:ext uri="{FF2B5EF4-FFF2-40B4-BE49-F238E27FC236}">
                <a16:creationId xmlns:a16="http://schemas.microsoft.com/office/drawing/2014/main" id="{D12E8922-3085-4C50-9D10-FA37D746B1A5}"/>
              </a:ext>
            </a:extLst>
          </p:cNvPr>
          <p:cNvSpPr/>
          <p:nvPr/>
        </p:nvSpPr>
        <p:spPr>
          <a:xfrm>
            <a:off x="1012099" y="1712729"/>
            <a:ext cx="2222712" cy="5202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72" name="Rectangle 171">
            <a:extLst>
              <a:ext uri="{FF2B5EF4-FFF2-40B4-BE49-F238E27FC236}">
                <a16:creationId xmlns:a16="http://schemas.microsoft.com/office/drawing/2014/main" id="{AF959105-9893-4B74-B826-23B5DF74BD7A}"/>
              </a:ext>
            </a:extLst>
          </p:cNvPr>
          <p:cNvSpPr/>
          <p:nvPr/>
        </p:nvSpPr>
        <p:spPr>
          <a:xfrm>
            <a:off x="1012099" y="1712729"/>
            <a:ext cx="2222712" cy="5202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73" name="Rectangle 172">
            <a:extLst>
              <a:ext uri="{FF2B5EF4-FFF2-40B4-BE49-F238E27FC236}">
                <a16:creationId xmlns:a16="http://schemas.microsoft.com/office/drawing/2014/main" id="{0A10E368-8871-4310-942F-AD6A02EA1594}"/>
              </a:ext>
            </a:extLst>
          </p:cNvPr>
          <p:cNvSpPr/>
          <p:nvPr/>
        </p:nvSpPr>
        <p:spPr>
          <a:xfrm>
            <a:off x="1012099" y="1712729"/>
            <a:ext cx="2222712" cy="5202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74" name="Rectangle 173">
            <a:extLst>
              <a:ext uri="{FF2B5EF4-FFF2-40B4-BE49-F238E27FC236}">
                <a16:creationId xmlns:a16="http://schemas.microsoft.com/office/drawing/2014/main" id="{BEEE6EB6-414B-40B7-972B-8054C073A8AA}"/>
              </a:ext>
            </a:extLst>
          </p:cNvPr>
          <p:cNvSpPr/>
          <p:nvPr/>
        </p:nvSpPr>
        <p:spPr>
          <a:xfrm>
            <a:off x="1012099" y="1712729"/>
            <a:ext cx="2222712" cy="5202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75" name="Rectangle 174">
            <a:extLst>
              <a:ext uri="{FF2B5EF4-FFF2-40B4-BE49-F238E27FC236}">
                <a16:creationId xmlns:a16="http://schemas.microsoft.com/office/drawing/2014/main" id="{6EC3F826-0707-4855-9A0E-0CCE422860B0}"/>
              </a:ext>
            </a:extLst>
          </p:cNvPr>
          <p:cNvSpPr/>
          <p:nvPr/>
        </p:nvSpPr>
        <p:spPr>
          <a:xfrm>
            <a:off x="1012099" y="1712729"/>
            <a:ext cx="2222712" cy="5202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76" name="Rectangle 175">
            <a:extLst>
              <a:ext uri="{FF2B5EF4-FFF2-40B4-BE49-F238E27FC236}">
                <a16:creationId xmlns:a16="http://schemas.microsoft.com/office/drawing/2014/main" id="{DB248A98-FED7-4B85-885E-6AE2C42FD015}"/>
              </a:ext>
            </a:extLst>
          </p:cNvPr>
          <p:cNvSpPr/>
          <p:nvPr/>
        </p:nvSpPr>
        <p:spPr>
          <a:xfrm>
            <a:off x="1012099" y="1712729"/>
            <a:ext cx="2222712" cy="5202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0" name="FORWARD DOOR CLOSED Picture 6" descr="A picture containing wooden, old&#10;&#10;Description automatically generated">
            <a:extLst>
              <a:ext uri="{FF2B5EF4-FFF2-40B4-BE49-F238E27FC236}">
                <a16:creationId xmlns:a16="http://schemas.microsoft.com/office/drawing/2014/main" id="{08B82AF9-0908-4D9E-B515-A59390B55ACF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12"/>
              </a:ext>
            </a:extLst>
          </a:blip>
          <a:srcRect/>
          <a:stretch/>
        </p:blipFill>
        <p:spPr>
          <a:xfrm>
            <a:off x="5293102" y="3147373"/>
            <a:ext cx="1558656" cy="2797001"/>
          </a:xfrm>
          <a:prstGeom prst="rect">
            <a:avLst/>
          </a:prstGeom>
          <a:effectLst>
            <a:softEdge rad="31750"/>
          </a:effectLst>
          <a:scene3d>
            <a:camera prst="orthographicFront">
              <a:rot lat="0" lon="20099960" rev="0"/>
            </a:camera>
            <a:lightRig rig="threePt" dir="t"/>
          </a:scene3d>
          <a:sp3d extrusionH="101600" prstMaterial="dkEdge">
            <a:extrusionClr>
              <a:schemeClr val="tx1">
                <a:lumMod val="85000"/>
                <a:lumOff val="15000"/>
              </a:schemeClr>
            </a:extrusionClr>
          </a:sp3d>
        </p:spPr>
      </p:pic>
      <p:sp>
        <p:nvSpPr>
          <p:cNvPr id="171" name="LEFT DOOR CLOSEDRectangle 8">
            <a:extLst>
              <a:ext uri="{FF2B5EF4-FFF2-40B4-BE49-F238E27FC236}">
                <a16:creationId xmlns:a16="http://schemas.microsoft.com/office/drawing/2014/main" id="{E607A99C-A77F-4198-8BE8-4620E120BDF4}"/>
              </a:ext>
            </a:extLst>
          </p:cNvPr>
          <p:cNvSpPr/>
          <p:nvPr/>
        </p:nvSpPr>
        <p:spPr>
          <a:xfrm>
            <a:off x="1221782" y="2978555"/>
            <a:ext cx="1420424" cy="3477948"/>
          </a:xfrm>
          <a:custGeom>
            <a:avLst/>
            <a:gdLst>
              <a:gd name="connsiteX0" fmla="*/ 0 w 1185791"/>
              <a:gd name="connsiteY0" fmla="*/ 0 h 2569102"/>
              <a:gd name="connsiteX1" fmla="*/ 1185791 w 1185791"/>
              <a:gd name="connsiteY1" fmla="*/ 0 h 2569102"/>
              <a:gd name="connsiteX2" fmla="*/ 1185791 w 1185791"/>
              <a:gd name="connsiteY2" fmla="*/ 2569102 h 2569102"/>
              <a:gd name="connsiteX3" fmla="*/ 0 w 1185791"/>
              <a:gd name="connsiteY3" fmla="*/ 2569102 h 2569102"/>
              <a:gd name="connsiteX4" fmla="*/ 0 w 1185791"/>
              <a:gd name="connsiteY4" fmla="*/ 0 h 2569102"/>
              <a:gd name="connsiteX0" fmla="*/ 0 w 1185791"/>
              <a:gd name="connsiteY0" fmla="*/ 0 h 2811698"/>
              <a:gd name="connsiteX1" fmla="*/ 1185791 w 1185791"/>
              <a:gd name="connsiteY1" fmla="*/ 0 h 2811698"/>
              <a:gd name="connsiteX2" fmla="*/ 1185791 w 1185791"/>
              <a:gd name="connsiteY2" fmla="*/ 2569102 h 2811698"/>
              <a:gd name="connsiteX3" fmla="*/ 55983 w 1185791"/>
              <a:gd name="connsiteY3" fmla="*/ 2811698 h 2811698"/>
              <a:gd name="connsiteX4" fmla="*/ 0 w 1185791"/>
              <a:gd name="connsiteY4" fmla="*/ 0 h 2811698"/>
              <a:gd name="connsiteX0" fmla="*/ 0 w 1195122"/>
              <a:gd name="connsiteY0" fmla="*/ 0 h 2886342"/>
              <a:gd name="connsiteX1" fmla="*/ 1195122 w 1195122"/>
              <a:gd name="connsiteY1" fmla="*/ 74644 h 2886342"/>
              <a:gd name="connsiteX2" fmla="*/ 1195122 w 1195122"/>
              <a:gd name="connsiteY2" fmla="*/ 264374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  <a:gd name="connsiteX0" fmla="*/ 0 w 1195122"/>
              <a:gd name="connsiteY0" fmla="*/ 0 h 2886342"/>
              <a:gd name="connsiteX1" fmla="*/ 1195122 w 1195122"/>
              <a:gd name="connsiteY1" fmla="*/ 134615 h 2886342"/>
              <a:gd name="connsiteX2" fmla="*/ 1195122 w 1195122"/>
              <a:gd name="connsiteY2" fmla="*/ 264374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  <a:gd name="connsiteX0" fmla="*/ 0 w 1195122"/>
              <a:gd name="connsiteY0" fmla="*/ 0 h 2886342"/>
              <a:gd name="connsiteX1" fmla="*/ 1195122 w 1195122"/>
              <a:gd name="connsiteY1" fmla="*/ 134615 h 2886342"/>
              <a:gd name="connsiteX2" fmla="*/ 1195122 w 1195122"/>
              <a:gd name="connsiteY2" fmla="*/ 262375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5122" h="2886342">
                <a:moveTo>
                  <a:pt x="0" y="0"/>
                </a:moveTo>
                <a:lnTo>
                  <a:pt x="1195122" y="134615"/>
                </a:lnTo>
                <a:lnTo>
                  <a:pt x="1195122" y="2623756"/>
                </a:lnTo>
                <a:lnTo>
                  <a:pt x="65314" y="2886342"/>
                </a:lnTo>
                <a:lnTo>
                  <a:pt x="0" y="0"/>
                </a:lnTo>
                <a:close/>
              </a:path>
            </a:pathLst>
          </a:custGeom>
          <a:blipFill dpi="0" rotWithShape="1">
            <a:blip r:embed="rId1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scene3d>
            <a:camera prst="orthographicFront">
              <a:rot lat="0" lon="20099993" rev="0"/>
            </a:camera>
            <a:lightRig rig="threePt" dir="t"/>
          </a:scene3d>
          <a:sp3d extrusionH="139700">
            <a:extrusionClr>
              <a:schemeClr val="tx1"/>
            </a:extrusionClr>
            <a:contourClr>
              <a:schemeClr val="bg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5" name="LEFT DOOR OPEN Rectangle 17">
            <a:extLst>
              <a:ext uri="{FF2B5EF4-FFF2-40B4-BE49-F238E27FC236}">
                <a16:creationId xmlns:a16="http://schemas.microsoft.com/office/drawing/2014/main" id="{635563DA-4622-423F-A5E5-E60FE6A7EE82}"/>
              </a:ext>
            </a:extLst>
          </p:cNvPr>
          <p:cNvSpPr/>
          <p:nvPr/>
        </p:nvSpPr>
        <p:spPr>
          <a:xfrm flipH="1">
            <a:off x="2225320" y="2877494"/>
            <a:ext cx="1398603" cy="3468620"/>
          </a:xfrm>
          <a:custGeom>
            <a:avLst/>
            <a:gdLst>
              <a:gd name="connsiteX0" fmla="*/ 0 w 1409335"/>
              <a:gd name="connsiteY0" fmla="*/ 0 h 3083984"/>
              <a:gd name="connsiteX1" fmla="*/ 1409335 w 1409335"/>
              <a:gd name="connsiteY1" fmla="*/ 0 h 3083984"/>
              <a:gd name="connsiteX2" fmla="*/ 1409335 w 1409335"/>
              <a:gd name="connsiteY2" fmla="*/ 3083984 h 3083984"/>
              <a:gd name="connsiteX3" fmla="*/ 0 w 1409335"/>
              <a:gd name="connsiteY3" fmla="*/ 3083984 h 3083984"/>
              <a:gd name="connsiteX4" fmla="*/ 0 w 1409335"/>
              <a:gd name="connsiteY4" fmla="*/ 0 h 3083984"/>
              <a:gd name="connsiteX0" fmla="*/ 11875 w 1409335"/>
              <a:gd name="connsiteY0" fmla="*/ 0 h 3262114"/>
              <a:gd name="connsiteX1" fmla="*/ 1409335 w 1409335"/>
              <a:gd name="connsiteY1" fmla="*/ 178130 h 3262114"/>
              <a:gd name="connsiteX2" fmla="*/ 1409335 w 1409335"/>
              <a:gd name="connsiteY2" fmla="*/ 3262114 h 3262114"/>
              <a:gd name="connsiteX3" fmla="*/ 0 w 1409335"/>
              <a:gd name="connsiteY3" fmla="*/ 3262114 h 3262114"/>
              <a:gd name="connsiteX4" fmla="*/ 11875 w 1409335"/>
              <a:gd name="connsiteY4" fmla="*/ 0 h 3262114"/>
              <a:gd name="connsiteX0" fmla="*/ 1143 w 1398603"/>
              <a:gd name="connsiteY0" fmla="*/ 0 h 3487745"/>
              <a:gd name="connsiteX1" fmla="*/ 1398603 w 1398603"/>
              <a:gd name="connsiteY1" fmla="*/ 178130 h 3487745"/>
              <a:gd name="connsiteX2" fmla="*/ 1398603 w 1398603"/>
              <a:gd name="connsiteY2" fmla="*/ 3262114 h 3487745"/>
              <a:gd name="connsiteX3" fmla="*/ 1143 w 1398603"/>
              <a:gd name="connsiteY3" fmla="*/ 3487745 h 3487745"/>
              <a:gd name="connsiteX4" fmla="*/ 1143 w 1398603"/>
              <a:gd name="connsiteY4" fmla="*/ 0 h 3487745"/>
              <a:gd name="connsiteX0" fmla="*/ 1143 w 1398603"/>
              <a:gd name="connsiteY0" fmla="*/ 0 h 3611386"/>
              <a:gd name="connsiteX1" fmla="*/ 1398603 w 1398603"/>
              <a:gd name="connsiteY1" fmla="*/ 301771 h 3611386"/>
              <a:gd name="connsiteX2" fmla="*/ 1398603 w 1398603"/>
              <a:gd name="connsiteY2" fmla="*/ 3385755 h 3611386"/>
              <a:gd name="connsiteX3" fmla="*/ 1143 w 1398603"/>
              <a:gd name="connsiteY3" fmla="*/ 3611386 h 3611386"/>
              <a:gd name="connsiteX4" fmla="*/ 1143 w 1398603"/>
              <a:gd name="connsiteY4" fmla="*/ 0 h 3611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8603" h="3611386">
                <a:moveTo>
                  <a:pt x="1143" y="0"/>
                </a:moveTo>
                <a:lnTo>
                  <a:pt x="1398603" y="301771"/>
                </a:lnTo>
                <a:lnTo>
                  <a:pt x="1398603" y="3385755"/>
                </a:lnTo>
                <a:lnTo>
                  <a:pt x="1143" y="3611386"/>
                </a:lnTo>
                <a:cubicBezTo>
                  <a:pt x="5101" y="2524015"/>
                  <a:pt x="-2815" y="1087371"/>
                  <a:pt x="1143" y="0"/>
                </a:cubicBezTo>
                <a:close/>
              </a:path>
            </a:pathLst>
          </a:custGeom>
          <a:blipFill dpi="0" rotWithShape="1">
            <a:blip r:embed="rId1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scene3d>
            <a:camera prst="orthographicFront">
              <a:rot lat="0" lon="3899935" rev="0"/>
            </a:camera>
            <a:lightRig rig="threePt" dir="t"/>
          </a:scene3d>
          <a:sp3d extrusionH="101600">
            <a:extrusionClr>
              <a:schemeClr val="tx1">
                <a:lumMod val="75000"/>
                <a:lumOff val="2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6" name="FORWARD DOOR OPEN Rectangle 17">
            <a:extLst>
              <a:ext uri="{FF2B5EF4-FFF2-40B4-BE49-F238E27FC236}">
                <a16:creationId xmlns:a16="http://schemas.microsoft.com/office/drawing/2014/main" id="{A838EEC5-8621-4B11-A38A-9F7EA93539F9}"/>
              </a:ext>
            </a:extLst>
          </p:cNvPr>
          <p:cNvSpPr/>
          <p:nvPr/>
        </p:nvSpPr>
        <p:spPr>
          <a:xfrm flipH="1">
            <a:off x="6488707" y="2911304"/>
            <a:ext cx="1040811" cy="3071632"/>
          </a:xfrm>
          <a:custGeom>
            <a:avLst/>
            <a:gdLst>
              <a:gd name="connsiteX0" fmla="*/ 0 w 1409335"/>
              <a:gd name="connsiteY0" fmla="*/ 0 h 3083984"/>
              <a:gd name="connsiteX1" fmla="*/ 1409335 w 1409335"/>
              <a:gd name="connsiteY1" fmla="*/ 0 h 3083984"/>
              <a:gd name="connsiteX2" fmla="*/ 1409335 w 1409335"/>
              <a:gd name="connsiteY2" fmla="*/ 3083984 h 3083984"/>
              <a:gd name="connsiteX3" fmla="*/ 0 w 1409335"/>
              <a:gd name="connsiteY3" fmla="*/ 3083984 h 3083984"/>
              <a:gd name="connsiteX4" fmla="*/ 0 w 1409335"/>
              <a:gd name="connsiteY4" fmla="*/ 0 h 3083984"/>
              <a:gd name="connsiteX0" fmla="*/ 11875 w 1409335"/>
              <a:gd name="connsiteY0" fmla="*/ 0 h 3262114"/>
              <a:gd name="connsiteX1" fmla="*/ 1409335 w 1409335"/>
              <a:gd name="connsiteY1" fmla="*/ 178130 h 3262114"/>
              <a:gd name="connsiteX2" fmla="*/ 1409335 w 1409335"/>
              <a:gd name="connsiteY2" fmla="*/ 3262114 h 3262114"/>
              <a:gd name="connsiteX3" fmla="*/ 0 w 1409335"/>
              <a:gd name="connsiteY3" fmla="*/ 3262114 h 3262114"/>
              <a:gd name="connsiteX4" fmla="*/ 11875 w 1409335"/>
              <a:gd name="connsiteY4" fmla="*/ 0 h 3262114"/>
              <a:gd name="connsiteX0" fmla="*/ 1143 w 1398603"/>
              <a:gd name="connsiteY0" fmla="*/ 0 h 3487745"/>
              <a:gd name="connsiteX1" fmla="*/ 1398603 w 1398603"/>
              <a:gd name="connsiteY1" fmla="*/ 178130 h 3487745"/>
              <a:gd name="connsiteX2" fmla="*/ 1398603 w 1398603"/>
              <a:gd name="connsiteY2" fmla="*/ 3262114 h 3487745"/>
              <a:gd name="connsiteX3" fmla="*/ 1143 w 1398603"/>
              <a:gd name="connsiteY3" fmla="*/ 3487745 h 3487745"/>
              <a:gd name="connsiteX4" fmla="*/ 1143 w 1398603"/>
              <a:gd name="connsiteY4" fmla="*/ 0 h 3487745"/>
              <a:gd name="connsiteX0" fmla="*/ 1143 w 1398603"/>
              <a:gd name="connsiteY0" fmla="*/ 0 h 3611386"/>
              <a:gd name="connsiteX1" fmla="*/ 1398603 w 1398603"/>
              <a:gd name="connsiteY1" fmla="*/ 301771 h 3611386"/>
              <a:gd name="connsiteX2" fmla="*/ 1398603 w 1398603"/>
              <a:gd name="connsiteY2" fmla="*/ 3385755 h 3611386"/>
              <a:gd name="connsiteX3" fmla="*/ 1143 w 1398603"/>
              <a:gd name="connsiteY3" fmla="*/ 3611386 h 3611386"/>
              <a:gd name="connsiteX4" fmla="*/ 1143 w 1398603"/>
              <a:gd name="connsiteY4" fmla="*/ 0 h 3611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8603" h="3611386">
                <a:moveTo>
                  <a:pt x="1143" y="0"/>
                </a:moveTo>
                <a:lnTo>
                  <a:pt x="1398603" y="301771"/>
                </a:lnTo>
                <a:lnTo>
                  <a:pt x="1398603" y="3385755"/>
                </a:lnTo>
                <a:lnTo>
                  <a:pt x="1143" y="3611386"/>
                </a:lnTo>
                <a:cubicBezTo>
                  <a:pt x="5101" y="2524015"/>
                  <a:pt x="-2815" y="1087371"/>
                  <a:pt x="1143" y="0"/>
                </a:cubicBezTo>
                <a:close/>
              </a:path>
            </a:pathLst>
          </a:custGeom>
          <a:blipFill dpi="0" rotWithShape="1"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3757" b="-7865"/>
            </a:stretch>
          </a:blipFill>
          <a:ln>
            <a:noFill/>
          </a:ln>
          <a:scene3d>
            <a:camera prst="orthographicFront">
              <a:rot lat="0" lon="3899935" rev="0"/>
            </a:camera>
            <a:lightRig rig="threePt" dir="t"/>
          </a:scene3d>
          <a:sp3d extrusionH="69850">
            <a:extrusionClr>
              <a:schemeClr val="tx1">
                <a:lumMod val="85000"/>
                <a:lumOff val="1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17" name="RIGHT DOOR CLOSED">
            <a:extLst>
              <a:ext uri="{FF2B5EF4-FFF2-40B4-BE49-F238E27FC236}">
                <a16:creationId xmlns:a16="http://schemas.microsoft.com/office/drawing/2014/main" id="{BD76CB58-9545-4500-B005-DACC9DC4D0A0}"/>
              </a:ext>
            </a:extLst>
          </p:cNvPr>
          <p:cNvGrpSpPr/>
          <p:nvPr/>
        </p:nvGrpSpPr>
        <p:grpSpPr>
          <a:xfrm>
            <a:off x="9776882" y="3163078"/>
            <a:ext cx="1282838" cy="3312827"/>
            <a:chOff x="9415578" y="1214203"/>
            <a:chExt cx="1282838" cy="3312827"/>
          </a:xfrm>
        </p:grpSpPr>
        <p:sp>
          <p:nvSpPr>
            <p:cNvPr id="218" name="LEFT DOOR CLOSEDRectangle 8">
              <a:extLst>
                <a:ext uri="{FF2B5EF4-FFF2-40B4-BE49-F238E27FC236}">
                  <a16:creationId xmlns:a16="http://schemas.microsoft.com/office/drawing/2014/main" id="{A9B9704A-2937-43C4-8C57-A435368551C7}"/>
                </a:ext>
              </a:extLst>
            </p:cNvPr>
            <p:cNvSpPr/>
            <p:nvPr/>
          </p:nvSpPr>
          <p:spPr>
            <a:xfrm>
              <a:off x="9415578" y="1235170"/>
              <a:ext cx="1282838" cy="3275203"/>
            </a:xfrm>
            <a:custGeom>
              <a:avLst/>
              <a:gdLst>
                <a:gd name="connsiteX0" fmla="*/ 0 w 1185791"/>
                <a:gd name="connsiteY0" fmla="*/ 0 h 2569102"/>
                <a:gd name="connsiteX1" fmla="*/ 1185791 w 1185791"/>
                <a:gd name="connsiteY1" fmla="*/ 0 h 2569102"/>
                <a:gd name="connsiteX2" fmla="*/ 1185791 w 1185791"/>
                <a:gd name="connsiteY2" fmla="*/ 2569102 h 2569102"/>
                <a:gd name="connsiteX3" fmla="*/ 0 w 1185791"/>
                <a:gd name="connsiteY3" fmla="*/ 2569102 h 2569102"/>
                <a:gd name="connsiteX4" fmla="*/ 0 w 1185791"/>
                <a:gd name="connsiteY4" fmla="*/ 0 h 2569102"/>
                <a:gd name="connsiteX0" fmla="*/ 0 w 1185791"/>
                <a:gd name="connsiteY0" fmla="*/ 0 h 2811698"/>
                <a:gd name="connsiteX1" fmla="*/ 1185791 w 1185791"/>
                <a:gd name="connsiteY1" fmla="*/ 0 h 2811698"/>
                <a:gd name="connsiteX2" fmla="*/ 1185791 w 1185791"/>
                <a:gd name="connsiteY2" fmla="*/ 2569102 h 2811698"/>
                <a:gd name="connsiteX3" fmla="*/ 55983 w 1185791"/>
                <a:gd name="connsiteY3" fmla="*/ 2811698 h 2811698"/>
                <a:gd name="connsiteX4" fmla="*/ 0 w 1185791"/>
                <a:gd name="connsiteY4" fmla="*/ 0 h 2811698"/>
                <a:gd name="connsiteX0" fmla="*/ 0 w 1195122"/>
                <a:gd name="connsiteY0" fmla="*/ 0 h 2886342"/>
                <a:gd name="connsiteX1" fmla="*/ 1195122 w 1195122"/>
                <a:gd name="connsiteY1" fmla="*/ 74644 h 2886342"/>
                <a:gd name="connsiteX2" fmla="*/ 1195122 w 1195122"/>
                <a:gd name="connsiteY2" fmla="*/ 2643746 h 2886342"/>
                <a:gd name="connsiteX3" fmla="*/ 65314 w 1195122"/>
                <a:gd name="connsiteY3" fmla="*/ 2886342 h 2886342"/>
                <a:gd name="connsiteX4" fmla="*/ 0 w 1195122"/>
                <a:gd name="connsiteY4" fmla="*/ 0 h 2886342"/>
                <a:gd name="connsiteX0" fmla="*/ 0 w 1195122"/>
                <a:gd name="connsiteY0" fmla="*/ 0 h 2886342"/>
                <a:gd name="connsiteX1" fmla="*/ 1195122 w 1195122"/>
                <a:gd name="connsiteY1" fmla="*/ 134615 h 2886342"/>
                <a:gd name="connsiteX2" fmla="*/ 1195122 w 1195122"/>
                <a:gd name="connsiteY2" fmla="*/ 2643746 h 2886342"/>
                <a:gd name="connsiteX3" fmla="*/ 65314 w 1195122"/>
                <a:gd name="connsiteY3" fmla="*/ 2886342 h 2886342"/>
                <a:gd name="connsiteX4" fmla="*/ 0 w 1195122"/>
                <a:gd name="connsiteY4" fmla="*/ 0 h 2886342"/>
                <a:gd name="connsiteX0" fmla="*/ 0 w 1195122"/>
                <a:gd name="connsiteY0" fmla="*/ 0 h 2886342"/>
                <a:gd name="connsiteX1" fmla="*/ 1195122 w 1195122"/>
                <a:gd name="connsiteY1" fmla="*/ 134615 h 2886342"/>
                <a:gd name="connsiteX2" fmla="*/ 1195122 w 1195122"/>
                <a:gd name="connsiteY2" fmla="*/ 2623756 h 2886342"/>
                <a:gd name="connsiteX3" fmla="*/ 65314 w 1195122"/>
                <a:gd name="connsiteY3" fmla="*/ 2886342 h 2886342"/>
                <a:gd name="connsiteX4" fmla="*/ 0 w 1195122"/>
                <a:gd name="connsiteY4" fmla="*/ 0 h 2886342"/>
                <a:gd name="connsiteX0" fmla="*/ 0 w 1195122"/>
                <a:gd name="connsiteY0" fmla="*/ 0 h 2623756"/>
                <a:gd name="connsiteX1" fmla="*/ 1195122 w 1195122"/>
                <a:gd name="connsiteY1" fmla="*/ 134615 h 2623756"/>
                <a:gd name="connsiteX2" fmla="*/ 1195122 w 1195122"/>
                <a:gd name="connsiteY2" fmla="*/ 2623756 h 2623756"/>
                <a:gd name="connsiteX3" fmla="*/ 380626 w 1195122"/>
                <a:gd name="connsiteY3" fmla="*/ 2385074 h 2623756"/>
                <a:gd name="connsiteX4" fmla="*/ 0 w 1195122"/>
                <a:gd name="connsiteY4" fmla="*/ 0 h 2623756"/>
                <a:gd name="connsiteX0" fmla="*/ 0 w 1195122"/>
                <a:gd name="connsiteY0" fmla="*/ 0 h 2623756"/>
                <a:gd name="connsiteX1" fmla="*/ 1195122 w 1195122"/>
                <a:gd name="connsiteY1" fmla="*/ 134615 h 2623756"/>
                <a:gd name="connsiteX2" fmla="*/ 1195122 w 1195122"/>
                <a:gd name="connsiteY2" fmla="*/ 2623756 h 2623756"/>
                <a:gd name="connsiteX3" fmla="*/ 115763 w 1195122"/>
                <a:gd name="connsiteY3" fmla="*/ 2453429 h 2623756"/>
                <a:gd name="connsiteX4" fmla="*/ 0 w 1195122"/>
                <a:gd name="connsiteY4" fmla="*/ 0 h 2623756"/>
                <a:gd name="connsiteX0" fmla="*/ 60812 w 1079359"/>
                <a:gd name="connsiteY0" fmla="*/ 0 h 2555401"/>
                <a:gd name="connsiteX1" fmla="*/ 1079359 w 1079359"/>
                <a:gd name="connsiteY1" fmla="*/ 66260 h 2555401"/>
                <a:gd name="connsiteX2" fmla="*/ 1079359 w 1079359"/>
                <a:gd name="connsiteY2" fmla="*/ 2555401 h 2555401"/>
                <a:gd name="connsiteX3" fmla="*/ 0 w 1079359"/>
                <a:gd name="connsiteY3" fmla="*/ 2385074 h 2555401"/>
                <a:gd name="connsiteX4" fmla="*/ 60812 w 1079359"/>
                <a:gd name="connsiteY4" fmla="*/ 0 h 2555401"/>
                <a:gd name="connsiteX0" fmla="*/ 212162 w 1079359"/>
                <a:gd name="connsiteY0" fmla="*/ 184374 h 2489141"/>
                <a:gd name="connsiteX1" fmla="*/ 1079359 w 1079359"/>
                <a:gd name="connsiteY1" fmla="*/ 0 h 2489141"/>
                <a:gd name="connsiteX2" fmla="*/ 1079359 w 1079359"/>
                <a:gd name="connsiteY2" fmla="*/ 2489141 h 2489141"/>
                <a:gd name="connsiteX3" fmla="*/ 0 w 1079359"/>
                <a:gd name="connsiteY3" fmla="*/ 2318814 h 2489141"/>
                <a:gd name="connsiteX4" fmla="*/ 212162 w 1079359"/>
                <a:gd name="connsiteY4" fmla="*/ 184374 h 2489141"/>
                <a:gd name="connsiteX0" fmla="*/ 22975 w 1079359"/>
                <a:gd name="connsiteY0" fmla="*/ 47665 h 2489141"/>
                <a:gd name="connsiteX1" fmla="*/ 1079359 w 1079359"/>
                <a:gd name="connsiteY1" fmla="*/ 0 h 2489141"/>
                <a:gd name="connsiteX2" fmla="*/ 1079359 w 1079359"/>
                <a:gd name="connsiteY2" fmla="*/ 2489141 h 2489141"/>
                <a:gd name="connsiteX3" fmla="*/ 0 w 1079359"/>
                <a:gd name="connsiteY3" fmla="*/ 2318814 h 2489141"/>
                <a:gd name="connsiteX4" fmla="*/ 22975 w 1079359"/>
                <a:gd name="connsiteY4" fmla="*/ 47665 h 248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9359" h="2489141">
                  <a:moveTo>
                    <a:pt x="22975" y="47665"/>
                  </a:moveTo>
                  <a:lnTo>
                    <a:pt x="1079359" y="0"/>
                  </a:lnTo>
                  <a:lnTo>
                    <a:pt x="1079359" y="2489141"/>
                  </a:lnTo>
                  <a:lnTo>
                    <a:pt x="0" y="2318814"/>
                  </a:lnTo>
                  <a:lnTo>
                    <a:pt x="22975" y="47665"/>
                  </a:lnTo>
                  <a:close/>
                </a:path>
              </a:pathLst>
            </a:custGeom>
            <a:blipFill dpi="0" rotWithShape="1"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  <a:scene3d>
              <a:camera prst="orthographicFront">
                <a:rot lat="0" lon="20099993" rev="0"/>
              </a:camera>
              <a:lightRig rig="threePt" dir="t"/>
            </a:scene3d>
            <a:sp3d extrusionH="19050">
              <a:extrusionClr>
                <a:schemeClr val="tx1"/>
              </a:extrusionClr>
              <a:contourClr>
                <a:schemeClr val="bg1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7BD5E816-8B73-40C3-B2B5-37B259F1373A}"/>
                </a:ext>
              </a:extLst>
            </p:cNvPr>
            <p:cNvSpPr/>
            <p:nvPr/>
          </p:nvSpPr>
          <p:spPr>
            <a:xfrm>
              <a:off x="10613036" y="1214203"/>
              <a:ext cx="14990" cy="3312827"/>
            </a:xfrm>
            <a:custGeom>
              <a:avLst/>
              <a:gdLst>
                <a:gd name="connsiteX0" fmla="*/ 0 w 14990"/>
                <a:gd name="connsiteY0" fmla="*/ 0 h 3312827"/>
                <a:gd name="connsiteX1" fmla="*/ 14990 w 14990"/>
                <a:gd name="connsiteY1" fmla="*/ 3312827 h 33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990" h="3312827">
                  <a:moveTo>
                    <a:pt x="0" y="0"/>
                  </a:moveTo>
                  <a:cubicBezTo>
                    <a:pt x="4997" y="1104276"/>
                    <a:pt x="9993" y="2208551"/>
                    <a:pt x="14990" y="3312827"/>
                  </a:cubicBez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20" name="RIGHT DOOR OPEN Rectangle 17">
            <a:extLst>
              <a:ext uri="{FF2B5EF4-FFF2-40B4-BE49-F238E27FC236}">
                <a16:creationId xmlns:a16="http://schemas.microsoft.com/office/drawing/2014/main" id="{39F773CF-A9B8-4332-AD58-63CAF5E6ACD5}"/>
              </a:ext>
            </a:extLst>
          </p:cNvPr>
          <p:cNvSpPr/>
          <p:nvPr/>
        </p:nvSpPr>
        <p:spPr>
          <a:xfrm flipH="1">
            <a:off x="10579564" y="2877494"/>
            <a:ext cx="1420422" cy="3807263"/>
          </a:xfrm>
          <a:custGeom>
            <a:avLst/>
            <a:gdLst>
              <a:gd name="connsiteX0" fmla="*/ 0 w 1409335"/>
              <a:gd name="connsiteY0" fmla="*/ 0 h 3083984"/>
              <a:gd name="connsiteX1" fmla="*/ 1409335 w 1409335"/>
              <a:gd name="connsiteY1" fmla="*/ 0 h 3083984"/>
              <a:gd name="connsiteX2" fmla="*/ 1409335 w 1409335"/>
              <a:gd name="connsiteY2" fmla="*/ 3083984 h 3083984"/>
              <a:gd name="connsiteX3" fmla="*/ 0 w 1409335"/>
              <a:gd name="connsiteY3" fmla="*/ 3083984 h 3083984"/>
              <a:gd name="connsiteX4" fmla="*/ 0 w 1409335"/>
              <a:gd name="connsiteY4" fmla="*/ 0 h 3083984"/>
              <a:gd name="connsiteX0" fmla="*/ 11875 w 1409335"/>
              <a:gd name="connsiteY0" fmla="*/ 0 h 3262114"/>
              <a:gd name="connsiteX1" fmla="*/ 1409335 w 1409335"/>
              <a:gd name="connsiteY1" fmla="*/ 178130 h 3262114"/>
              <a:gd name="connsiteX2" fmla="*/ 1409335 w 1409335"/>
              <a:gd name="connsiteY2" fmla="*/ 3262114 h 3262114"/>
              <a:gd name="connsiteX3" fmla="*/ 0 w 1409335"/>
              <a:gd name="connsiteY3" fmla="*/ 3262114 h 3262114"/>
              <a:gd name="connsiteX4" fmla="*/ 11875 w 1409335"/>
              <a:gd name="connsiteY4" fmla="*/ 0 h 3262114"/>
              <a:gd name="connsiteX0" fmla="*/ 1143 w 1398603"/>
              <a:gd name="connsiteY0" fmla="*/ 0 h 3487745"/>
              <a:gd name="connsiteX1" fmla="*/ 1398603 w 1398603"/>
              <a:gd name="connsiteY1" fmla="*/ 178130 h 3487745"/>
              <a:gd name="connsiteX2" fmla="*/ 1398603 w 1398603"/>
              <a:gd name="connsiteY2" fmla="*/ 3262114 h 3487745"/>
              <a:gd name="connsiteX3" fmla="*/ 1143 w 1398603"/>
              <a:gd name="connsiteY3" fmla="*/ 3487745 h 3487745"/>
              <a:gd name="connsiteX4" fmla="*/ 1143 w 1398603"/>
              <a:gd name="connsiteY4" fmla="*/ 0 h 3487745"/>
              <a:gd name="connsiteX0" fmla="*/ 1143 w 1398603"/>
              <a:gd name="connsiteY0" fmla="*/ 0 h 3611386"/>
              <a:gd name="connsiteX1" fmla="*/ 1398603 w 1398603"/>
              <a:gd name="connsiteY1" fmla="*/ 301771 h 3611386"/>
              <a:gd name="connsiteX2" fmla="*/ 1398603 w 1398603"/>
              <a:gd name="connsiteY2" fmla="*/ 3385755 h 3611386"/>
              <a:gd name="connsiteX3" fmla="*/ 1143 w 1398603"/>
              <a:gd name="connsiteY3" fmla="*/ 3611386 h 3611386"/>
              <a:gd name="connsiteX4" fmla="*/ 1143 w 1398603"/>
              <a:gd name="connsiteY4" fmla="*/ 0 h 3611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8603" h="3611386">
                <a:moveTo>
                  <a:pt x="1143" y="0"/>
                </a:moveTo>
                <a:lnTo>
                  <a:pt x="1398603" y="301771"/>
                </a:lnTo>
                <a:lnTo>
                  <a:pt x="1398603" y="3385755"/>
                </a:lnTo>
                <a:lnTo>
                  <a:pt x="1143" y="3611386"/>
                </a:lnTo>
                <a:cubicBezTo>
                  <a:pt x="5101" y="2524015"/>
                  <a:pt x="-2815" y="1087371"/>
                  <a:pt x="1143" y="0"/>
                </a:cubicBezTo>
                <a:close/>
              </a:path>
            </a:pathLst>
          </a:custGeom>
          <a:blipFill dpi="0" rotWithShape="1"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3757" b="-7865"/>
            </a:stretch>
          </a:blipFill>
          <a:ln>
            <a:noFill/>
          </a:ln>
          <a:scene3d>
            <a:camera prst="orthographicFront">
              <a:rot lat="0" lon="3899935" rev="0"/>
            </a:camera>
            <a:lightRig rig="threePt" dir="t"/>
          </a:scene3d>
          <a:sp3d extrusionH="101600">
            <a:extrusionClr>
              <a:schemeClr val="tx1">
                <a:lumMod val="85000"/>
                <a:lumOff val="1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98" name="Picture 197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4E98D87E-5AC1-4A55-B631-EF1D0C06707A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134978" y="605697"/>
            <a:ext cx="1678723" cy="1711910"/>
          </a:xfrm>
          <a:prstGeom prst="rect">
            <a:avLst/>
          </a:prstGeom>
          <a:effectLst/>
        </p:spPr>
      </p:pic>
      <p:pic>
        <p:nvPicPr>
          <p:cNvPr id="221" name="Picture 220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406DE8E8-35BE-4E45-B635-BB53243BBF11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89330" y="725241"/>
            <a:ext cx="1678723" cy="1414086"/>
          </a:xfrm>
          <a:prstGeom prst="rect">
            <a:avLst/>
          </a:prstGeom>
          <a:effectLst/>
        </p:spPr>
      </p:pic>
      <p:pic>
        <p:nvPicPr>
          <p:cNvPr id="224" name="Picture 223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66066C0F-0F87-46A5-97F5-818B8E6A0CC7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8346435" y="1276583"/>
            <a:ext cx="1678723" cy="1711910"/>
          </a:xfrm>
          <a:prstGeom prst="rect">
            <a:avLst/>
          </a:prstGeom>
          <a:effectLst/>
        </p:spPr>
      </p:pic>
      <p:pic>
        <p:nvPicPr>
          <p:cNvPr id="225" name="Picture 224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026511C4-2AFE-4D7D-8F50-5E9D65AC664C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329819" y="1588887"/>
            <a:ext cx="1678723" cy="1414086"/>
          </a:xfrm>
          <a:prstGeom prst="rect">
            <a:avLst/>
          </a:prstGeom>
          <a:effectLst/>
        </p:spPr>
      </p:pic>
      <p:pic>
        <p:nvPicPr>
          <p:cNvPr id="227" name="Picture 226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2F7FC105-7A6B-43EE-B02C-677DEE89FB4A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074891" y="2842947"/>
            <a:ext cx="1678723" cy="1414086"/>
          </a:xfrm>
          <a:prstGeom prst="rect">
            <a:avLst/>
          </a:prstGeom>
          <a:effectLst/>
        </p:spPr>
      </p:pic>
      <p:pic>
        <p:nvPicPr>
          <p:cNvPr id="228" name="Picture 227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39624F56-4E81-45B8-8BC5-C950B70432C4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939437" y="3071965"/>
            <a:ext cx="1678723" cy="1711910"/>
          </a:xfrm>
          <a:prstGeom prst="rect">
            <a:avLst/>
          </a:prstGeom>
          <a:effectLst/>
        </p:spPr>
      </p:pic>
      <p:pic>
        <p:nvPicPr>
          <p:cNvPr id="229" name="Picture 228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C604C627-4918-46F4-9DFD-BBF2AE804B1E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8408" y="2818532"/>
            <a:ext cx="1678723" cy="1414086"/>
          </a:xfrm>
          <a:prstGeom prst="rect">
            <a:avLst/>
          </a:prstGeom>
          <a:effectLst/>
        </p:spPr>
      </p:pic>
      <p:pic>
        <p:nvPicPr>
          <p:cNvPr id="231" name="Picture 230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B7D4F5F8-DF50-45DF-8132-B10D33CB7DEA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298147" y="3525575"/>
            <a:ext cx="1678723" cy="1711910"/>
          </a:xfrm>
          <a:prstGeom prst="rect">
            <a:avLst/>
          </a:prstGeom>
          <a:effectLst/>
        </p:spPr>
      </p:pic>
      <p:pic>
        <p:nvPicPr>
          <p:cNvPr id="232" name="Picture 231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0EB0000B-42B4-4DCE-A99E-2A6C50E0DF56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6488707" y="1042648"/>
            <a:ext cx="1678723" cy="1711910"/>
          </a:xfrm>
          <a:prstGeom prst="rect">
            <a:avLst/>
          </a:prstGeom>
          <a:effectLst/>
        </p:spPr>
      </p:pic>
      <p:pic>
        <p:nvPicPr>
          <p:cNvPr id="234" name="Picture 233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024D9A3A-5680-49BC-8997-3AB9B67B3CB4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211744" y="4785660"/>
            <a:ext cx="1678723" cy="1711910"/>
          </a:xfrm>
          <a:prstGeom prst="rect">
            <a:avLst/>
          </a:prstGeom>
          <a:effectLst/>
        </p:spPr>
      </p:pic>
      <p:pic>
        <p:nvPicPr>
          <p:cNvPr id="235" name="Picture 234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E87C6062-5FFB-47FC-9A45-157299B0B5CD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38689" y="4257033"/>
            <a:ext cx="1678723" cy="1414086"/>
          </a:xfrm>
          <a:prstGeom prst="rect">
            <a:avLst/>
          </a:prstGeom>
          <a:effectLst/>
        </p:spPr>
      </p:pic>
      <p:pic>
        <p:nvPicPr>
          <p:cNvPr id="236" name="Picture 235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47BFCB85-CBF9-4D77-911A-9024F32A90B0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378976" y="4051681"/>
            <a:ext cx="1678723" cy="1711910"/>
          </a:xfrm>
          <a:prstGeom prst="rect">
            <a:avLst/>
          </a:prstGeom>
          <a:effectLst/>
        </p:spPr>
      </p:pic>
      <p:pic>
        <p:nvPicPr>
          <p:cNvPr id="237" name="Picture 236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3FE96D9D-EE43-487F-B7F0-F79E9B4C730B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1577" y="1983626"/>
            <a:ext cx="1678723" cy="1414086"/>
          </a:xfrm>
          <a:prstGeom prst="rect">
            <a:avLst/>
          </a:prstGeom>
          <a:effectLst/>
        </p:spPr>
      </p:pic>
      <p:pic>
        <p:nvPicPr>
          <p:cNvPr id="238" name="Picture 237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D76DD8AE-D60E-4D6C-8F13-0918CEFD8649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936" y="4035241"/>
            <a:ext cx="1678723" cy="1414086"/>
          </a:xfrm>
          <a:prstGeom prst="rect">
            <a:avLst/>
          </a:prstGeom>
          <a:effectLst/>
        </p:spPr>
      </p:pic>
      <p:pic>
        <p:nvPicPr>
          <p:cNvPr id="240" name="Picture 239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E5A25219-5E15-41E7-98E4-FD8C775540A8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58793" y="5139066"/>
            <a:ext cx="1678721" cy="1098006"/>
          </a:xfrm>
          <a:prstGeom prst="rect">
            <a:avLst/>
          </a:prstGeom>
          <a:effectLst/>
        </p:spPr>
      </p:pic>
      <p:pic>
        <p:nvPicPr>
          <p:cNvPr id="241" name="Picture 240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217BBE83-761F-4DDC-B770-62C766EF69B2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38688" y="3695138"/>
            <a:ext cx="1678721" cy="1098006"/>
          </a:xfrm>
          <a:prstGeom prst="rect">
            <a:avLst/>
          </a:prstGeom>
          <a:effectLst/>
        </p:spPr>
      </p:pic>
      <p:pic>
        <p:nvPicPr>
          <p:cNvPr id="243" name="Picture 242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67BB25A8-6655-463C-B6FC-41785A7E1420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363454" y="4161763"/>
            <a:ext cx="1678723" cy="1414086"/>
          </a:xfrm>
          <a:prstGeom prst="rect">
            <a:avLst/>
          </a:prstGeom>
          <a:effectLst/>
        </p:spPr>
      </p:pic>
      <p:pic>
        <p:nvPicPr>
          <p:cNvPr id="246" name="Picture 245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B90489A7-DBC3-40F9-9D17-BD72BF4B700B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608342" y="1683576"/>
            <a:ext cx="1678723" cy="1414086"/>
          </a:xfrm>
          <a:prstGeom prst="rect">
            <a:avLst/>
          </a:prstGeom>
          <a:effectLst/>
        </p:spPr>
      </p:pic>
      <p:pic>
        <p:nvPicPr>
          <p:cNvPr id="247" name="Picture 246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E1CF781A-46AF-42E2-A8EE-E25CA0F1F305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6407079" y="2165416"/>
            <a:ext cx="1678723" cy="1711910"/>
          </a:xfrm>
          <a:prstGeom prst="rect">
            <a:avLst/>
          </a:prstGeom>
          <a:effectLst/>
        </p:spPr>
      </p:pic>
      <p:pic>
        <p:nvPicPr>
          <p:cNvPr id="248" name="Picture 247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963F26EF-F9D1-4CDD-B17F-E81183EF5059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170551" y="3124027"/>
            <a:ext cx="1678723" cy="1711910"/>
          </a:xfrm>
          <a:prstGeom prst="rect">
            <a:avLst/>
          </a:prstGeom>
          <a:effectLst/>
        </p:spPr>
      </p:pic>
      <p:pic>
        <p:nvPicPr>
          <p:cNvPr id="249" name="Picture 248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14312E3C-14A4-447A-90AC-AA4E43AA2511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398286" y="4278688"/>
            <a:ext cx="1678721" cy="1098006"/>
          </a:xfrm>
          <a:prstGeom prst="rect">
            <a:avLst/>
          </a:prstGeom>
          <a:effectLst/>
        </p:spPr>
      </p:pic>
      <p:pic>
        <p:nvPicPr>
          <p:cNvPr id="250" name="Picture 249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8164C064-11D4-48FC-A382-6F99E87546C6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43362" y="4264152"/>
            <a:ext cx="1678721" cy="1098006"/>
          </a:xfrm>
          <a:prstGeom prst="rect">
            <a:avLst/>
          </a:prstGeom>
          <a:effectLst/>
        </p:spPr>
      </p:pic>
      <p:pic>
        <p:nvPicPr>
          <p:cNvPr id="74" name="Picture 73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5CB1C862-ED40-4C03-81A4-1B1302A83207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942550" y="327755"/>
            <a:ext cx="1678723" cy="1711910"/>
          </a:xfrm>
          <a:prstGeom prst="rect">
            <a:avLst/>
          </a:prstGeom>
          <a:effectLst/>
        </p:spPr>
      </p:pic>
      <p:pic>
        <p:nvPicPr>
          <p:cNvPr id="75" name="Picture 74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DAC227BF-A7EE-490F-BE2F-DF7DB7B5EEA3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7154007" y="998641"/>
            <a:ext cx="1678723" cy="1711910"/>
          </a:xfrm>
          <a:prstGeom prst="rect">
            <a:avLst/>
          </a:prstGeom>
          <a:effectLst/>
        </p:spPr>
      </p:pic>
      <p:pic>
        <p:nvPicPr>
          <p:cNvPr id="77" name="Picture 76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6E81FB22-4AE7-480F-8A7A-1F2520F90723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6747009" y="2794023"/>
            <a:ext cx="1678723" cy="1711910"/>
          </a:xfrm>
          <a:prstGeom prst="rect">
            <a:avLst/>
          </a:prstGeom>
          <a:effectLst/>
        </p:spPr>
      </p:pic>
      <p:pic>
        <p:nvPicPr>
          <p:cNvPr id="80" name="Picture 79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8EDE61CC-9C3E-4E08-9F39-C41178BA0913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70808" y="2970932"/>
            <a:ext cx="1678723" cy="1414086"/>
          </a:xfrm>
          <a:prstGeom prst="rect">
            <a:avLst/>
          </a:prstGeom>
          <a:effectLst/>
        </p:spPr>
      </p:pic>
      <p:pic>
        <p:nvPicPr>
          <p:cNvPr id="81" name="Picture 80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805B2F2D-0F62-4CC9-8093-F103065EC584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03977" y="2136026"/>
            <a:ext cx="1678723" cy="1414086"/>
          </a:xfrm>
          <a:prstGeom prst="rect">
            <a:avLst/>
          </a:prstGeom>
          <a:effectLst/>
        </p:spPr>
      </p:pic>
      <p:pic>
        <p:nvPicPr>
          <p:cNvPr id="82" name="Picture 81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36DDF8FE-1F6B-4C19-A8B5-8B268492FC9C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8336" y="4187641"/>
            <a:ext cx="1678723" cy="1414086"/>
          </a:xfrm>
          <a:prstGeom prst="rect">
            <a:avLst/>
          </a:prstGeom>
          <a:effectLst/>
        </p:spPr>
      </p:pic>
      <p:pic>
        <p:nvPicPr>
          <p:cNvPr id="84" name="Picture 83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86843E07-C35B-4B3B-A087-FC75633425C8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70764" y="3237579"/>
            <a:ext cx="1678723" cy="1414086"/>
          </a:xfrm>
          <a:prstGeom prst="rect">
            <a:avLst/>
          </a:prstGeom>
          <a:effectLst/>
        </p:spPr>
      </p:pic>
      <p:pic>
        <p:nvPicPr>
          <p:cNvPr id="85" name="Picture 84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108DD808-3826-4EFE-87B2-410E9000797B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56970" y="2636431"/>
            <a:ext cx="1678723" cy="1414086"/>
          </a:xfrm>
          <a:prstGeom prst="rect">
            <a:avLst/>
          </a:prstGeom>
          <a:effectLst/>
        </p:spPr>
      </p:pic>
      <p:pic>
        <p:nvPicPr>
          <p:cNvPr id="86" name="Picture 85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3BBCD66B-7A0F-4013-B34C-EA6B15B2F0A2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91088" y="3847538"/>
            <a:ext cx="1678721" cy="1098006"/>
          </a:xfrm>
          <a:prstGeom prst="rect">
            <a:avLst/>
          </a:prstGeom>
          <a:effectLst/>
        </p:spPr>
      </p:pic>
      <p:pic>
        <p:nvPicPr>
          <p:cNvPr id="90" name="Picture 89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7AD52741-5A3A-4A4B-9D95-E7E6B5E13C31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23139" y="1504451"/>
            <a:ext cx="1678723" cy="1414086"/>
          </a:xfrm>
          <a:prstGeom prst="rect">
            <a:avLst/>
          </a:prstGeom>
          <a:effectLst/>
        </p:spPr>
      </p:pic>
      <p:pic>
        <p:nvPicPr>
          <p:cNvPr id="91" name="Picture 90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3529C007-6057-4646-919C-777D0FC8F061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78049" y="427867"/>
            <a:ext cx="1678723" cy="1414086"/>
          </a:xfrm>
          <a:prstGeom prst="rect">
            <a:avLst/>
          </a:prstGeom>
          <a:effectLst/>
        </p:spPr>
      </p:pic>
      <p:pic>
        <p:nvPicPr>
          <p:cNvPr id="92" name="Picture 91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E0D3FF6D-EC9E-4B72-8DBE-3689E5CB4B70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30493" y="313620"/>
            <a:ext cx="1678723" cy="1414086"/>
          </a:xfrm>
          <a:prstGeom prst="rect">
            <a:avLst/>
          </a:prstGeom>
          <a:effectLst/>
        </p:spPr>
      </p:pic>
      <p:pic>
        <p:nvPicPr>
          <p:cNvPr id="95" name="Picture 94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94BDC934-7433-4FFB-A85E-53535BFEBF10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330449" y="580267"/>
            <a:ext cx="1678723" cy="1414086"/>
          </a:xfrm>
          <a:prstGeom prst="rect">
            <a:avLst/>
          </a:prstGeom>
          <a:effectLst/>
        </p:spPr>
      </p:pic>
      <p:pic>
        <p:nvPicPr>
          <p:cNvPr id="96" name="Picture 95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7C1792B0-93AA-4B98-85BC-DC29E68DE3D9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400558" y="1884500"/>
            <a:ext cx="1678723" cy="1414086"/>
          </a:xfrm>
          <a:prstGeom prst="rect">
            <a:avLst/>
          </a:prstGeom>
          <a:effectLst/>
        </p:spPr>
      </p:pic>
      <p:pic>
        <p:nvPicPr>
          <p:cNvPr id="97" name="Picture 96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BB86401F-019F-4584-9035-5A898671F08D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58076" y="2011022"/>
            <a:ext cx="1678723" cy="1414086"/>
          </a:xfrm>
          <a:prstGeom prst="rect">
            <a:avLst/>
          </a:prstGeom>
          <a:effectLst/>
        </p:spPr>
      </p:pic>
      <p:pic>
        <p:nvPicPr>
          <p:cNvPr id="98" name="Picture 97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5F519B0E-68C9-4B11-9DAB-1DC458F94B54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712986" y="934438"/>
            <a:ext cx="1678723" cy="1414086"/>
          </a:xfrm>
          <a:prstGeom prst="rect">
            <a:avLst/>
          </a:prstGeom>
          <a:effectLst/>
        </p:spPr>
      </p:pic>
      <p:pic>
        <p:nvPicPr>
          <p:cNvPr id="99" name="Picture 98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0EF4DFBD-157C-4691-849A-E70921B5DC31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5430" y="820191"/>
            <a:ext cx="1678723" cy="1414086"/>
          </a:xfrm>
          <a:prstGeom prst="rect">
            <a:avLst/>
          </a:prstGeom>
          <a:effectLst/>
        </p:spPr>
      </p:pic>
      <p:pic>
        <p:nvPicPr>
          <p:cNvPr id="100" name="Picture 99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9A45793E-2CAB-49FE-8D2B-A153733B518A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52958" y="2036900"/>
            <a:ext cx="1678723" cy="1414086"/>
          </a:xfrm>
          <a:prstGeom prst="rect">
            <a:avLst/>
          </a:prstGeom>
          <a:effectLst/>
        </p:spPr>
      </p:pic>
      <p:pic>
        <p:nvPicPr>
          <p:cNvPr id="102" name="Picture 101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09A6D600-ADDF-4D59-B777-E4B1DA4384D4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865386" y="1086838"/>
            <a:ext cx="1678723" cy="1414086"/>
          </a:xfrm>
          <a:prstGeom prst="rect">
            <a:avLst/>
          </a:prstGeom>
          <a:effectLst/>
        </p:spPr>
      </p:pic>
      <p:pic>
        <p:nvPicPr>
          <p:cNvPr id="103" name="Picture 102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9C23285F-C8F9-402E-BF4B-644BE6F95D70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2015753" y="968989"/>
            <a:ext cx="1678723" cy="1711910"/>
          </a:xfrm>
          <a:prstGeom prst="rect">
            <a:avLst/>
          </a:prstGeom>
          <a:effectLst/>
        </p:spPr>
      </p:pic>
      <p:pic>
        <p:nvPicPr>
          <p:cNvPr id="107" name="Picture 106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89745079-2A39-43C5-A99F-4FAB9FDC992D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3979374" y="983491"/>
            <a:ext cx="1678723" cy="1711910"/>
          </a:xfrm>
          <a:prstGeom prst="rect">
            <a:avLst/>
          </a:prstGeom>
          <a:effectLst/>
        </p:spPr>
      </p:pic>
      <p:pic>
        <p:nvPicPr>
          <p:cNvPr id="108" name="Picture 107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C37FD7B4-C0B6-47A0-9F1D-B7FBDC61E3D0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6433217" y="268598"/>
            <a:ext cx="1678723" cy="1711910"/>
          </a:xfrm>
          <a:prstGeom prst="rect">
            <a:avLst/>
          </a:prstGeom>
          <a:effectLst/>
        </p:spPr>
      </p:pic>
      <p:pic>
        <p:nvPicPr>
          <p:cNvPr id="109" name="Picture 108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092E0E74-FE63-44F6-91C7-05113B5FCB4F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4644674" y="939484"/>
            <a:ext cx="1678723" cy="1711910"/>
          </a:xfrm>
          <a:prstGeom prst="rect">
            <a:avLst/>
          </a:prstGeom>
          <a:effectLst/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0C7016FF-1CF7-41D0-9C07-7F6B0E1CF0C9}"/>
              </a:ext>
            </a:extLst>
          </p:cNvPr>
          <p:cNvSpPr/>
          <p:nvPr/>
        </p:nvSpPr>
        <p:spPr>
          <a:xfrm>
            <a:off x="9390" y="-18789"/>
            <a:ext cx="12192000" cy="6858000"/>
          </a:xfrm>
          <a:prstGeom prst="rect">
            <a:avLst/>
          </a:prstGeom>
          <a:solidFill>
            <a:srgbClr val="D0CECE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6" name="Picture 75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AE399688-CDFC-42B3-B07D-1BE4B5B2CD53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8466501" y="2111735"/>
            <a:ext cx="1678723" cy="1711910"/>
          </a:xfrm>
          <a:prstGeom prst="rect">
            <a:avLst/>
          </a:prstGeom>
          <a:effectLst/>
        </p:spPr>
      </p:pic>
      <p:pic>
        <p:nvPicPr>
          <p:cNvPr id="83" name="Picture 82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D72CDAD8-3E12-4142-A089-1995AE3DE6A4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15854" y="4314163"/>
            <a:ext cx="1678723" cy="1414086"/>
          </a:xfrm>
          <a:prstGeom prst="rect">
            <a:avLst/>
          </a:prstGeom>
          <a:effectLst/>
        </p:spPr>
      </p:pic>
      <p:pic>
        <p:nvPicPr>
          <p:cNvPr id="88" name="Picture 87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5045AAE7-A8DC-454D-B163-5C5B09AE9008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760742" y="1835976"/>
            <a:ext cx="1678723" cy="1414086"/>
          </a:xfrm>
          <a:prstGeom prst="rect">
            <a:avLst/>
          </a:prstGeom>
          <a:effectLst/>
        </p:spPr>
      </p:pic>
      <p:pic>
        <p:nvPicPr>
          <p:cNvPr id="94" name="Picture 93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CC8A8DA7-FD30-4AE1-97C0-12878BE1446E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275539" y="1656851"/>
            <a:ext cx="1678723" cy="1414086"/>
          </a:xfrm>
          <a:prstGeom prst="rect">
            <a:avLst/>
          </a:prstGeom>
          <a:effectLst/>
        </p:spPr>
      </p:pic>
      <p:pic>
        <p:nvPicPr>
          <p:cNvPr id="104" name="Picture 103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683E63E8-8C1C-40F5-84A3-5C9A0A40A23D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1539704" y="2752969"/>
            <a:ext cx="1678723" cy="1711910"/>
          </a:xfrm>
          <a:prstGeom prst="rect">
            <a:avLst/>
          </a:prstGeom>
          <a:effectLst/>
        </p:spPr>
      </p:pic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7F10522C-6B88-4DC4-8B2F-0ED585F2D6B4}"/>
              </a:ext>
            </a:extLst>
          </p:cNvPr>
          <p:cNvSpPr/>
          <p:nvPr/>
        </p:nvSpPr>
        <p:spPr>
          <a:xfrm>
            <a:off x="18154" y="-13295"/>
            <a:ext cx="12191999" cy="6858000"/>
          </a:xfrm>
          <a:custGeom>
            <a:avLst/>
            <a:gdLst>
              <a:gd name="connsiteX0" fmla="*/ 6766559 w 12191999"/>
              <a:gd name="connsiteY0" fmla="*/ 3151992 h 6858000"/>
              <a:gd name="connsiteX1" fmla="*/ 5432611 w 12191999"/>
              <a:gd name="connsiteY1" fmla="*/ 3184265 h 6858000"/>
              <a:gd name="connsiteX2" fmla="*/ 5368066 w 12191999"/>
              <a:gd name="connsiteY2" fmla="*/ 5938221 h 6858000"/>
              <a:gd name="connsiteX3" fmla="*/ 6831105 w 12191999"/>
              <a:gd name="connsiteY3" fmla="*/ 5981252 h 6858000"/>
              <a:gd name="connsiteX4" fmla="*/ 11015830 w 12191999"/>
              <a:gd name="connsiteY4" fmla="*/ 3119719 h 6858000"/>
              <a:gd name="connsiteX5" fmla="*/ 9821731 w 12191999"/>
              <a:gd name="connsiteY5" fmla="*/ 3205779 h 6858000"/>
              <a:gd name="connsiteX6" fmla="*/ 9897034 w 12191999"/>
              <a:gd name="connsiteY6" fmla="*/ 6325496 h 6858000"/>
              <a:gd name="connsiteX7" fmla="*/ 11080375 w 12191999"/>
              <a:gd name="connsiteY7" fmla="*/ 6745045 h 6858000"/>
              <a:gd name="connsiteX8" fmla="*/ 1430766 w 12191999"/>
              <a:gd name="connsiteY8" fmla="*/ 2947595 h 6858000"/>
              <a:gd name="connsiteX9" fmla="*/ 1441524 w 12191999"/>
              <a:gd name="connsiteY9" fmla="*/ 6325496 h 6858000"/>
              <a:gd name="connsiteX10" fmla="*/ 1441524 w 12191999"/>
              <a:gd name="connsiteY10" fmla="*/ 6465346 h 6858000"/>
              <a:gd name="connsiteX11" fmla="*/ 1430766 w 12191999"/>
              <a:gd name="connsiteY11" fmla="*/ 6540649 h 6858000"/>
              <a:gd name="connsiteX12" fmla="*/ 2689411 w 12191999"/>
              <a:gd name="connsiteY12" fmla="*/ 6142616 h 6858000"/>
              <a:gd name="connsiteX13" fmla="*/ 2614107 w 12191999"/>
              <a:gd name="connsiteY13" fmla="*/ 3087445 h 6858000"/>
              <a:gd name="connsiteX14" fmla="*/ 0 w 12191999"/>
              <a:gd name="connsiteY14" fmla="*/ 0 h 6858000"/>
              <a:gd name="connsiteX15" fmla="*/ 12191999 w 12191999"/>
              <a:gd name="connsiteY15" fmla="*/ 0 h 6858000"/>
              <a:gd name="connsiteX16" fmla="*/ 12191999 w 12191999"/>
              <a:gd name="connsiteY16" fmla="*/ 6858000 h 6858000"/>
              <a:gd name="connsiteX17" fmla="*/ 0 w 12191999"/>
              <a:gd name="connsiteY1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2191999" h="6858000">
                <a:moveTo>
                  <a:pt x="6766559" y="3151992"/>
                </a:moveTo>
                <a:lnTo>
                  <a:pt x="5432611" y="3184265"/>
                </a:lnTo>
                <a:lnTo>
                  <a:pt x="5368066" y="5938221"/>
                </a:lnTo>
                <a:lnTo>
                  <a:pt x="6831105" y="5981252"/>
                </a:lnTo>
                <a:close/>
                <a:moveTo>
                  <a:pt x="11015830" y="3119719"/>
                </a:moveTo>
                <a:lnTo>
                  <a:pt x="9821731" y="3205779"/>
                </a:lnTo>
                <a:lnTo>
                  <a:pt x="9897034" y="6325496"/>
                </a:lnTo>
                <a:lnTo>
                  <a:pt x="11080375" y="6745045"/>
                </a:lnTo>
                <a:close/>
                <a:moveTo>
                  <a:pt x="1430766" y="2947595"/>
                </a:moveTo>
                <a:lnTo>
                  <a:pt x="1441524" y="6325496"/>
                </a:lnTo>
                <a:lnTo>
                  <a:pt x="1441524" y="6465346"/>
                </a:lnTo>
                <a:lnTo>
                  <a:pt x="1430766" y="6540649"/>
                </a:lnTo>
                <a:lnTo>
                  <a:pt x="2689411" y="6142616"/>
                </a:lnTo>
                <a:lnTo>
                  <a:pt x="2614107" y="3087445"/>
                </a:lnTo>
                <a:close/>
                <a:moveTo>
                  <a:pt x="0" y="0"/>
                </a:moveTo>
                <a:lnTo>
                  <a:pt x="12191999" y="0"/>
                </a:lnTo>
                <a:lnTo>
                  <a:pt x="12191999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D0CECE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26" name="Picture 225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C5570117-E4E3-43EE-8E19-0057E96C42F2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9658929" y="2389677"/>
            <a:ext cx="1678723" cy="1711910"/>
          </a:xfrm>
          <a:prstGeom prst="rect">
            <a:avLst/>
          </a:prstGeom>
          <a:effectLst/>
        </p:spPr>
      </p:pic>
      <p:pic>
        <p:nvPicPr>
          <p:cNvPr id="230" name="Picture 229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008AF680-214C-43EF-BE85-E5CEB78B54BA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720113" y="445355"/>
            <a:ext cx="1678723" cy="1414086"/>
          </a:xfrm>
          <a:prstGeom prst="rect">
            <a:avLst/>
          </a:prstGeom>
          <a:effectLst/>
        </p:spPr>
      </p:pic>
      <p:pic>
        <p:nvPicPr>
          <p:cNvPr id="245" name="Picture 244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4D2791E9-8934-4E11-AE82-863249DA430E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4922963" y="725241"/>
            <a:ext cx="2220530" cy="1414086"/>
          </a:xfrm>
          <a:prstGeom prst="rect">
            <a:avLst/>
          </a:prstGeom>
          <a:effectLst/>
        </p:spPr>
      </p:pic>
      <p:pic>
        <p:nvPicPr>
          <p:cNvPr id="78" name="Picture 77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B3B4DEE7-C95A-4FF6-BEA9-E972E1A8A3CB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695379" y="3204980"/>
            <a:ext cx="1678723" cy="1711910"/>
          </a:xfrm>
          <a:prstGeom prst="rect">
            <a:avLst/>
          </a:prstGeom>
          <a:effectLst/>
        </p:spPr>
      </p:pic>
      <p:pic>
        <p:nvPicPr>
          <p:cNvPr id="87" name="Picture 86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7850AD26-9EE4-4BA9-96CE-040CA778D2B4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5075363" y="877641"/>
            <a:ext cx="2220530" cy="1414086"/>
          </a:xfrm>
          <a:prstGeom prst="rect">
            <a:avLst/>
          </a:prstGeom>
          <a:effectLst/>
        </p:spPr>
      </p:pic>
      <p:pic>
        <p:nvPicPr>
          <p:cNvPr id="93" name="Picture 92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256C8AEC-8363-46B8-8E7B-F0E8318C3771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21" y="1530329"/>
            <a:ext cx="1678723" cy="1414086"/>
          </a:xfrm>
          <a:prstGeom prst="rect">
            <a:avLst/>
          </a:prstGeom>
          <a:effectLst/>
        </p:spPr>
      </p:pic>
      <p:pic>
        <p:nvPicPr>
          <p:cNvPr id="101" name="Picture 100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46BEEF27-F4D5-4CFE-BDBD-12E26822B8DB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810476" y="2163422"/>
            <a:ext cx="1678723" cy="1414086"/>
          </a:xfrm>
          <a:prstGeom prst="rect">
            <a:avLst/>
          </a:prstGeom>
          <a:effectLst/>
        </p:spPr>
      </p:pic>
      <p:pic>
        <p:nvPicPr>
          <p:cNvPr id="106" name="Picture 105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7EA9075B-00E6-4203-BBD1-62EE366F9030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5837102" y="1217426"/>
            <a:ext cx="1678723" cy="1711910"/>
          </a:xfrm>
          <a:prstGeom prst="rect">
            <a:avLst/>
          </a:prstGeom>
          <a:effectLst/>
        </p:spPr>
      </p:pic>
      <p:grpSp>
        <p:nvGrpSpPr>
          <p:cNvPr id="272" name="SMALL SCROLL">
            <a:extLst>
              <a:ext uri="{FF2B5EF4-FFF2-40B4-BE49-F238E27FC236}">
                <a16:creationId xmlns:a16="http://schemas.microsoft.com/office/drawing/2014/main" id="{5D61F24C-FDB3-4427-8CDE-1BF05C9C16F2}"/>
              </a:ext>
            </a:extLst>
          </p:cNvPr>
          <p:cNvGrpSpPr/>
          <p:nvPr/>
        </p:nvGrpSpPr>
        <p:grpSpPr>
          <a:xfrm rot="21261554">
            <a:off x="2086593" y="6224326"/>
            <a:ext cx="932517" cy="184022"/>
            <a:chOff x="12453710" y="2558353"/>
            <a:chExt cx="1322387" cy="294562"/>
          </a:xfrm>
        </p:grpSpPr>
        <p:pic>
          <p:nvPicPr>
            <p:cNvPr id="273" name="Picture 4">
              <a:extLst>
                <a:ext uri="{FF2B5EF4-FFF2-40B4-BE49-F238E27FC236}">
                  <a16:creationId xmlns:a16="http://schemas.microsoft.com/office/drawing/2014/main" id="{D9CE8533-7057-49D9-BABE-EE040A0F535B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5" cstate="screen">
              <a:extLst>
                <a:ext uri="{BEBA8EAE-BF5A-486C-A8C5-ECC9F3942E4B}">
                  <a14:imgProps xmlns:a14="http://schemas.microsoft.com/office/drawing/2010/main">
                    <a14:imgLayer r:embed="rId16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 t="-4"/>
            <a:stretch/>
          </p:blipFill>
          <p:spPr bwMode="auto">
            <a:xfrm>
              <a:off x="12453710" y="2558353"/>
              <a:ext cx="1322387" cy="282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74" name="Group 273">
              <a:extLst>
                <a:ext uri="{FF2B5EF4-FFF2-40B4-BE49-F238E27FC236}">
                  <a16:creationId xmlns:a16="http://schemas.microsoft.com/office/drawing/2014/main" id="{5BCC83BD-4CC8-4D2B-93B2-442E63978977}"/>
                </a:ext>
              </a:extLst>
            </p:cNvPr>
            <p:cNvGrpSpPr/>
            <p:nvPr/>
          </p:nvGrpSpPr>
          <p:grpSpPr>
            <a:xfrm>
              <a:off x="12676483" y="2578608"/>
              <a:ext cx="837194" cy="274307"/>
              <a:chOff x="12676483" y="2578608"/>
              <a:chExt cx="837194" cy="274307"/>
            </a:xfrm>
          </p:grpSpPr>
          <p:sp>
            <p:nvSpPr>
              <p:cNvPr id="275" name="Rectangle 274">
                <a:extLst>
                  <a:ext uri="{FF2B5EF4-FFF2-40B4-BE49-F238E27FC236}">
                    <a16:creationId xmlns:a16="http://schemas.microsoft.com/office/drawing/2014/main" id="{90C76CAA-5A16-4653-A469-C41E99666742}"/>
                  </a:ext>
                </a:extLst>
              </p:cNvPr>
              <p:cNvSpPr/>
              <p:nvPr/>
            </p:nvSpPr>
            <p:spPr>
              <a:xfrm>
                <a:off x="12713060" y="2578608"/>
                <a:ext cx="749956" cy="112866"/>
              </a:xfrm>
              <a:prstGeom prst="rect">
                <a:avLst/>
              </a:prstGeom>
              <a:solidFill>
                <a:srgbClr val="F9B67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276" name="Straight Connector 275">
                <a:extLst>
                  <a:ext uri="{FF2B5EF4-FFF2-40B4-BE49-F238E27FC236}">
                    <a16:creationId xmlns:a16="http://schemas.microsoft.com/office/drawing/2014/main" id="{A1C3E4DD-AEEC-4ABE-9710-25EC6A999587}"/>
                  </a:ext>
                </a:extLst>
              </p:cNvPr>
              <p:cNvCxnSpPr/>
              <p:nvPr/>
            </p:nvCxnSpPr>
            <p:spPr>
              <a:xfrm flipV="1">
                <a:off x="12676483" y="2840699"/>
                <a:ext cx="837194" cy="12216"/>
              </a:xfrm>
              <a:prstGeom prst="line">
                <a:avLst/>
              </a:prstGeom>
              <a:ln w="28575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pic>
        <p:nvPicPr>
          <p:cNvPr id="233" name="Picture 232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431B46C4-5F2D-4CC2-981E-2E938E06D857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04570" y="2484031"/>
            <a:ext cx="1678723" cy="1414086"/>
          </a:xfrm>
          <a:prstGeom prst="rect">
            <a:avLst/>
          </a:prstGeom>
          <a:effectLst/>
        </p:spPr>
      </p:pic>
      <p:pic>
        <p:nvPicPr>
          <p:cNvPr id="242" name="Picture 241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4FFF375B-9398-4953-88BB-068FFD6E074C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51997" y="3490877"/>
            <a:ext cx="1678723" cy="1414086"/>
          </a:xfrm>
          <a:prstGeom prst="rect">
            <a:avLst/>
          </a:prstGeom>
          <a:effectLst/>
        </p:spPr>
      </p:pic>
      <p:pic>
        <p:nvPicPr>
          <p:cNvPr id="79" name="Picture 78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25492312-BD2E-4E20-A5B0-C7479F69933A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57686" y="3373380"/>
            <a:ext cx="1678723" cy="1711910"/>
          </a:xfrm>
          <a:prstGeom prst="rect">
            <a:avLst/>
          </a:prstGeom>
          <a:effectLst/>
        </p:spPr>
      </p:pic>
      <p:pic>
        <p:nvPicPr>
          <p:cNvPr id="89" name="Picture 88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5E3AD130-4D1A-438F-9E41-FB5E8022FD08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34379" y="1377929"/>
            <a:ext cx="1678723" cy="1414086"/>
          </a:xfrm>
          <a:prstGeom prst="rect">
            <a:avLst/>
          </a:prstGeom>
          <a:effectLst/>
        </p:spPr>
      </p:pic>
      <p:pic>
        <p:nvPicPr>
          <p:cNvPr id="105" name="Picture 104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A76376C1-CA99-439F-9D64-A5A88758BC90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986494" y="3610925"/>
            <a:ext cx="1678723" cy="1711910"/>
          </a:xfrm>
          <a:prstGeom prst="rect">
            <a:avLst/>
          </a:prstGeom>
          <a:effectLst/>
        </p:spPr>
      </p:pic>
      <p:sp>
        <p:nvSpPr>
          <p:cNvPr id="271" name="BIG TEXT SCROLL Vertical Scroll 411">
            <a:extLst>
              <a:ext uri="{FF2B5EF4-FFF2-40B4-BE49-F238E27FC236}">
                <a16:creationId xmlns:a16="http://schemas.microsoft.com/office/drawing/2014/main" id="{700D435A-7D9D-4ABA-A6A0-C82161AAD854}"/>
              </a:ext>
            </a:extLst>
          </p:cNvPr>
          <p:cNvSpPr/>
          <p:nvPr/>
        </p:nvSpPr>
        <p:spPr>
          <a:xfrm>
            <a:off x="5049678" y="1907223"/>
            <a:ext cx="3020699" cy="4183491"/>
          </a:xfrm>
          <a:prstGeom prst="verticalScroll">
            <a:avLst>
              <a:gd name="adj" fmla="val 5654"/>
            </a:avLst>
          </a:prstGeom>
          <a:solidFill>
            <a:srgbClr val="FFCC99"/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" rIns="54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5E5642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CLICK ON THE BATS TO SEND THEM BACK TO THE PLACE FROM WHENCE THEY CAME.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5E5642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APART FROM ONE THAT WILL REMAIN TO POINT TOWARDS THE WAY.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1" i="0" u="none" strike="noStrike" kern="1200" cap="none" spc="0" normalizeH="0" baseline="0" noProof="0" dirty="0">
              <a:ln>
                <a:noFill/>
              </a:ln>
              <a:solidFill>
                <a:srgbClr val="5E5642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5E5642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TO START, CLICK ON THE HOURGLASS, FOR TIME IT HAS A LIMIT.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1" i="0" u="none" strike="noStrike" kern="1200" cap="none" spc="0" normalizeH="0" baseline="0" noProof="0" dirty="0">
              <a:ln>
                <a:noFill/>
              </a:ln>
              <a:solidFill>
                <a:srgbClr val="5E5642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5E5642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TO CLEAR SUFFICIENT BATS BAR ONE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5E5642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YOU ONLY HAVE A MINUTE.</a:t>
            </a:r>
          </a:p>
        </p:txBody>
      </p:sp>
      <p:pic>
        <p:nvPicPr>
          <p:cNvPr id="244" name="Picture 243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0C85AF80-CAA2-4D1F-B80C-C179ACC7F00B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418364" y="3085179"/>
            <a:ext cx="1678723" cy="1414086"/>
          </a:xfrm>
          <a:prstGeom prst="rect">
            <a:avLst/>
          </a:prstGeom>
          <a:effectLst/>
        </p:spPr>
      </p:pic>
      <p:grpSp>
        <p:nvGrpSpPr>
          <p:cNvPr id="277" name="Group 276">
            <a:extLst>
              <a:ext uri="{FF2B5EF4-FFF2-40B4-BE49-F238E27FC236}">
                <a16:creationId xmlns:a16="http://schemas.microsoft.com/office/drawing/2014/main" id="{5FEAE185-1119-4EAA-91D8-9C1E952C80BA}"/>
              </a:ext>
            </a:extLst>
          </p:cNvPr>
          <p:cNvGrpSpPr/>
          <p:nvPr/>
        </p:nvGrpSpPr>
        <p:grpSpPr>
          <a:xfrm>
            <a:off x="8251383" y="3849779"/>
            <a:ext cx="695929" cy="1168632"/>
            <a:chOff x="5762808" y="2036774"/>
            <a:chExt cx="695929" cy="1168632"/>
          </a:xfrm>
        </p:grpSpPr>
        <p:grpSp>
          <p:nvGrpSpPr>
            <p:cNvPr id="278" name="Group 277">
              <a:extLst>
                <a:ext uri="{FF2B5EF4-FFF2-40B4-BE49-F238E27FC236}">
                  <a16:creationId xmlns:a16="http://schemas.microsoft.com/office/drawing/2014/main" id="{4A82282E-32A8-4AEA-ACF8-8FD2351FEC8D}"/>
                </a:ext>
              </a:extLst>
            </p:cNvPr>
            <p:cNvGrpSpPr/>
            <p:nvPr/>
          </p:nvGrpSpPr>
          <p:grpSpPr>
            <a:xfrm>
              <a:off x="5842506" y="2091871"/>
              <a:ext cx="497735" cy="1056235"/>
              <a:chOff x="5842506" y="2091871"/>
              <a:chExt cx="497735" cy="1056235"/>
            </a:xfrm>
          </p:grpSpPr>
          <p:sp>
            <p:nvSpPr>
              <p:cNvPr id="282" name="Rectangle 281">
                <a:extLst>
                  <a:ext uri="{FF2B5EF4-FFF2-40B4-BE49-F238E27FC236}">
                    <a16:creationId xmlns:a16="http://schemas.microsoft.com/office/drawing/2014/main" id="{B1182D0A-FD7B-4047-8E24-E687D32375F5}"/>
                  </a:ext>
                </a:extLst>
              </p:cNvPr>
              <p:cNvSpPr/>
              <p:nvPr/>
            </p:nvSpPr>
            <p:spPr>
              <a:xfrm>
                <a:off x="5882637" y="2852267"/>
                <a:ext cx="426725" cy="288524"/>
              </a:xfrm>
              <a:prstGeom prst="rect">
                <a:avLst/>
              </a:prstGeom>
              <a:solidFill>
                <a:srgbClr val="D3BB7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 useBgFill="1"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33FA5BA4-68B8-46E6-8898-D37EE0FA4020}"/>
                  </a:ext>
                </a:extLst>
              </p:cNvPr>
              <p:cNvSpPr/>
              <p:nvPr/>
            </p:nvSpPr>
            <p:spPr>
              <a:xfrm>
                <a:off x="5842506" y="2091871"/>
                <a:ext cx="497735" cy="1056235"/>
              </a:xfrm>
              <a:custGeom>
                <a:avLst/>
                <a:gdLst>
                  <a:gd name="connsiteX0" fmla="*/ 259594 w 497735"/>
                  <a:gd name="connsiteY0" fmla="*/ 31768 h 1056235"/>
                  <a:gd name="connsiteX1" fmla="*/ 120464 w 497735"/>
                  <a:gd name="connsiteY1" fmla="*/ 86873 h 1056235"/>
                  <a:gd name="connsiteX2" fmla="*/ 116549 w 497735"/>
                  <a:gd name="connsiteY2" fmla="*/ 363518 h 1056235"/>
                  <a:gd name="connsiteX3" fmla="*/ 191650 w 497735"/>
                  <a:gd name="connsiteY3" fmla="*/ 455569 h 1056235"/>
                  <a:gd name="connsiteX4" fmla="*/ 234629 w 497735"/>
                  <a:gd name="connsiteY4" fmla="*/ 531137 h 1056235"/>
                  <a:gd name="connsiteX5" fmla="*/ 191652 w 497735"/>
                  <a:gd name="connsiteY5" fmla="*/ 606701 h 1056235"/>
                  <a:gd name="connsiteX6" fmla="*/ 116551 w 497735"/>
                  <a:gd name="connsiteY6" fmla="*/ 698751 h 1056235"/>
                  <a:gd name="connsiteX7" fmla="*/ 120466 w 497735"/>
                  <a:gd name="connsiteY7" fmla="*/ 975396 h 1056235"/>
                  <a:gd name="connsiteX8" fmla="*/ 397104 w 497735"/>
                  <a:gd name="connsiteY8" fmla="*/ 971018 h 1056235"/>
                  <a:gd name="connsiteX9" fmla="*/ 397104 w 497735"/>
                  <a:gd name="connsiteY9" fmla="*/ 971017 h 1056235"/>
                  <a:gd name="connsiteX10" fmla="*/ 393189 w 497735"/>
                  <a:gd name="connsiteY10" fmla="*/ 694372 h 1056235"/>
                  <a:gd name="connsiteX11" fmla="*/ 315518 w 497735"/>
                  <a:gd name="connsiteY11" fmla="*/ 604741 h 1056235"/>
                  <a:gd name="connsiteX12" fmla="*/ 270764 w 497735"/>
                  <a:gd name="connsiteY12" fmla="*/ 531133 h 1056235"/>
                  <a:gd name="connsiteX13" fmla="*/ 315515 w 497735"/>
                  <a:gd name="connsiteY13" fmla="*/ 457529 h 1056235"/>
                  <a:gd name="connsiteX14" fmla="*/ 393187 w 497735"/>
                  <a:gd name="connsiteY14" fmla="*/ 367897 h 1056235"/>
                  <a:gd name="connsiteX15" fmla="*/ 397102 w 497735"/>
                  <a:gd name="connsiteY15" fmla="*/ 91253 h 1056235"/>
                  <a:gd name="connsiteX16" fmla="*/ 397102 w 497735"/>
                  <a:gd name="connsiteY16" fmla="*/ 91252 h 1056235"/>
                  <a:gd name="connsiteX17" fmla="*/ 259594 w 497735"/>
                  <a:gd name="connsiteY17" fmla="*/ 31768 h 1056235"/>
                  <a:gd name="connsiteX18" fmla="*/ 0 w 497735"/>
                  <a:gd name="connsiteY18" fmla="*/ 0 h 1056235"/>
                  <a:gd name="connsiteX19" fmla="*/ 497735 w 497735"/>
                  <a:gd name="connsiteY19" fmla="*/ 0 h 1056235"/>
                  <a:gd name="connsiteX20" fmla="*/ 497735 w 497735"/>
                  <a:gd name="connsiteY20" fmla="*/ 1056235 h 1056235"/>
                  <a:gd name="connsiteX21" fmla="*/ 0 w 497735"/>
                  <a:gd name="connsiteY21" fmla="*/ 1056235 h 1056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97735" h="1056235">
                    <a:moveTo>
                      <a:pt x="259594" y="31768"/>
                    </a:moveTo>
                    <a:cubicBezTo>
                      <a:pt x="209533" y="30975"/>
                      <a:pt x="159201" y="49281"/>
                      <a:pt x="120464" y="86873"/>
                    </a:cubicBezTo>
                    <a:cubicBezTo>
                      <a:pt x="42992" y="162058"/>
                      <a:pt x="41239" y="285916"/>
                      <a:pt x="116549" y="363518"/>
                    </a:cubicBezTo>
                    <a:cubicBezTo>
                      <a:pt x="144026" y="391831"/>
                      <a:pt x="169060" y="422514"/>
                      <a:pt x="191650" y="455569"/>
                    </a:cubicBezTo>
                    <a:lnTo>
                      <a:pt x="234629" y="531137"/>
                    </a:lnTo>
                    <a:lnTo>
                      <a:pt x="191652" y="606701"/>
                    </a:lnTo>
                    <a:cubicBezTo>
                      <a:pt x="169061" y="639756"/>
                      <a:pt x="144028" y="670439"/>
                      <a:pt x="116551" y="698751"/>
                    </a:cubicBezTo>
                    <a:cubicBezTo>
                      <a:pt x="41241" y="776353"/>
                      <a:pt x="42994" y="900212"/>
                      <a:pt x="120466" y="975396"/>
                    </a:cubicBezTo>
                    <a:cubicBezTo>
                      <a:pt x="197939" y="1050581"/>
                      <a:pt x="321794" y="1048621"/>
                      <a:pt x="397104" y="971018"/>
                    </a:cubicBezTo>
                    <a:lnTo>
                      <a:pt x="397104" y="971017"/>
                    </a:lnTo>
                    <a:cubicBezTo>
                      <a:pt x="472414" y="893415"/>
                      <a:pt x="470662" y="769556"/>
                      <a:pt x="393189" y="694372"/>
                    </a:cubicBezTo>
                    <a:cubicBezTo>
                      <a:pt x="364923" y="666942"/>
                      <a:pt x="339033" y="637065"/>
                      <a:pt x="315518" y="604741"/>
                    </a:cubicBezTo>
                    <a:lnTo>
                      <a:pt x="270764" y="531133"/>
                    </a:lnTo>
                    <a:lnTo>
                      <a:pt x="315515" y="457529"/>
                    </a:lnTo>
                    <a:cubicBezTo>
                      <a:pt x="339031" y="425205"/>
                      <a:pt x="364922" y="395328"/>
                      <a:pt x="393187" y="367897"/>
                    </a:cubicBezTo>
                    <a:cubicBezTo>
                      <a:pt x="470659" y="292713"/>
                      <a:pt x="472412" y="168855"/>
                      <a:pt x="397102" y="91253"/>
                    </a:cubicBezTo>
                    <a:lnTo>
                      <a:pt x="397102" y="91252"/>
                    </a:lnTo>
                    <a:cubicBezTo>
                      <a:pt x="359447" y="52451"/>
                      <a:pt x="309656" y="32560"/>
                      <a:pt x="259594" y="31768"/>
                    </a:cubicBezTo>
                    <a:close/>
                    <a:moveTo>
                      <a:pt x="0" y="0"/>
                    </a:moveTo>
                    <a:lnTo>
                      <a:pt x="497735" y="0"/>
                    </a:lnTo>
                    <a:lnTo>
                      <a:pt x="497735" y="1056235"/>
                    </a:lnTo>
                    <a:lnTo>
                      <a:pt x="0" y="1056235"/>
                    </a:lnTo>
                    <a:close/>
                  </a:path>
                </a:pathLst>
              </a:custGeom>
              <a:ln w="6350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BFEEA6CD-FAED-42C0-A3C3-C1164B54426C}"/>
                  </a:ext>
                </a:extLst>
              </p:cNvPr>
              <p:cNvSpPr/>
              <p:nvPr/>
            </p:nvSpPr>
            <p:spPr>
              <a:xfrm>
                <a:off x="5922561" y="2201844"/>
                <a:ext cx="138820" cy="188205"/>
              </a:xfrm>
              <a:custGeom>
                <a:avLst/>
                <a:gdLst>
                  <a:gd name="connsiteX0" fmla="*/ 107576 w 311972"/>
                  <a:gd name="connsiteY0" fmla="*/ 0 h 527124"/>
                  <a:gd name="connsiteX1" fmla="*/ 311972 w 311972"/>
                  <a:gd name="connsiteY1" fmla="*/ 0 h 527124"/>
                  <a:gd name="connsiteX2" fmla="*/ 279699 w 311972"/>
                  <a:gd name="connsiteY2" fmla="*/ 279698 h 527124"/>
                  <a:gd name="connsiteX3" fmla="*/ 258183 w 311972"/>
                  <a:gd name="connsiteY3" fmla="*/ 473336 h 527124"/>
                  <a:gd name="connsiteX4" fmla="*/ 268941 w 311972"/>
                  <a:gd name="connsiteY4" fmla="*/ 516367 h 527124"/>
                  <a:gd name="connsiteX5" fmla="*/ 32273 w 311972"/>
                  <a:gd name="connsiteY5" fmla="*/ 527124 h 527124"/>
                  <a:gd name="connsiteX6" fmla="*/ 0 w 311972"/>
                  <a:gd name="connsiteY6" fmla="*/ 387275 h 527124"/>
                  <a:gd name="connsiteX7" fmla="*/ 0 w 311972"/>
                  <a:gd name="connsiteY7" fmla="*/ 236668 h 527124"/>
                  <a:gd name="connsiteX8" fmla="*/ 53788 w 311972"/>
                  <a:gd name="connsiteY8" fmla="*/ 86061 h 527124"/>
                  <a:gd name="connsiteX9" fmla="*/ 107576 w 311972"/>
                  <a:gd name="connsiteY9" fmla="*/ 0 h 527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972" h="527124">
                    <a:moveTo>
                      <a:pt x="107576" y="0"/>
                    </a:moveTo>
                    <a:lnTo>
                      <a:pt x="311972" y="0"/>
                    </a:lnTo>
                    <a:lnTo>
                      <a:pt x="279699" y="279698"/>
                    </a:lnTo>
                    <a:lnTo>
                      <a:pt x="258183" y="473336"/>
                    </a:lnTo>
                    <a:lnTo>
                      <a:pt x="268941" y="516367"/>
                    </a:lnTo>
                    <a:lnTo>
                      <a:pt x="32273" y="527124"/>
                    </a:lnTo>
                    <a:lnTo>
                      <a:pt x="0" y="387275"/>
                    </a:lnTo>
                    <a:lnTo>
                      <a:pt x="0" y="236668"/>
                    </a:lnTo>
                    <a:lnTo>
                      <a:pt x="53788" y="86061"/>
                    </a:lnTo>
                    <a:lnTo>
                      <a:pt x="107576" y="0"/>
                    </a:lnTo>
                    <a:close/>
                  </a:path>
                </a:pathLst>
              </a:custGeom>
              <a:solidFill>
                <a:srgbClr val="F2F2F2">
                  <a:alpha val="65098"/>
                </a:srgbClr>
              </a:solidFill>
              <a:ln>
                <a:noFill/>
              </a:ln>
              <a:effectLst>
                <a:glow rad="63500">
                  <a:schemeClr val="bg1"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C7DB49B0-1ED1-4CFD-8E52-BBAAE1A16893}"/>
                  </a:ext>
                </a:extLst>
              </p:cNvPr>
              <p:cNvSpPr/>
              <p:nvPr/>
            </p:nvSpPr>
            <p:spPr>
              <a:xfrm rot="10800000">
                <a:off x="5927868" y="2700138"/>
                <a:ext cx="164312" cy="281043"/>
              </a:xfrm>
              <a:custGeom>
                <a:avLst/>
                <a:gdLst>
                  <a:gd name="connsiteX0" fmla="*/ 201316 w 698664"/>
                  <a:gd name="connsiteY0" fmla="*/ 33810 h 1193123"/>
                  <a:gd name="connsiteX1" fmla="*/ 670042 w 698664"/>
                  <a:gd name="connsiteY1" fmla="*/ 41494 h 1193123"/>
                  <a:gd name="connsiteX2" fmla="*/ 623938 w 698664"/>
                  <a:gd name="connsiteY2" fmla="*/ 295067 h 1193123"/>
                  <a:gd name="connsiteX3" fmla="*/ 431837 w 698664"/>
                  <a:gd name="connsiteY3" fmla="*/ 686953 h 1193123"/>
                  <a:gd name="connsiteX4" fmla="*/ 255104 w 698664"/>
                  <a:gd name="connsiteY4" fmla="*/ 886738 h 1193123"/>
                  <a:gd name="connsiteX5" fmla="*/ 109108 w 698664"/>
                  <a:gd name="connsiteY5" fmla="*/ 1109575 h 1193123"/>
                  <a:gd name="connsiteX6" fmla="*/ 1531 w 698664"/>
                  <a:gd name="connsiteY6" fmla="*/ 1186415 h 1193123"/>
                  <a:gd name="connsiteX7" fmla="*/ 55320 w 698664"/>
                  <a:gd name="connsiteY7" fmla="*/ 955894 h 1193123"/>
                  <a:gd name="connsiteX8" fmla="*/ 185948 w 698664"/>
                  <a:gd name="connsiteY8" fmla="*/ 371907 h 1193123"/>
                  <a:gd name="connsiteX9" fmla="*/ 201316 w 698664"/>
                  <a:gd name="connsiteY9" fmla="*/ 33810 h 1193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98664" h="1193123">
                    <a:moveTo>
                      <a:pt x="201316" y="33810"/>
                    </a:moveTo>
                    <a:cubicBezTo>
                      <a:pt x="281998" y="-21259"/>
                      <a:pt x="599605" y="-2049"/>
                      <a:pt x="670042" y="41494"/>
                    </a:cubicBezTo>
                    <a:cubicBezTo>
                      <a:pt x="740479" y="85037"/>
                      <a:pt x="663639" y="187491"/>
                      <a:pt x="623938" y="295067"/>
                    </a:cubicBezTo>
                    <a:cubicBezTo>
                      <a:pt x="584237" y="402644"/>
                      <a:pt x="493309" y="588341"/>
                      <a:pt x="431837" y="686953"/>
                    </a:cubicBezTo>
                    <a:cubicBezTo>
                      <a:pt x="370365" y="785565"/>
                      <a:pt x="308892" y="816301"/>
                      <a:pt x="255104" y="886738"/>
                    </a:cubicBezTo>
                    <a:cubicBezTo>
                      <a:pt x="201316" y="957175"/>
                      <a:pt x="151370" y="1059629"/>
                      <a:pt x="109108" y="1109575"/>
                    </a:cubicBezTo>
                    <a:cubicBezTo>
                      <a:pt x="66846" y="1159521"/>
                      <a:pt x="10496" y="1212028"/>
                      <a:pt x="1531" y="1186415"/>
                    </a:cubicBezTo>
                    <a:cubicBezTo>
                      <a:pt x="-7434" y="1160802"/>
                      <a:pt x="24584" y="1091645"/>
                      <a:pt x="55320" y="955894"/>
                    </a:cubicBezTo>
                    <a:cubicBezTo>
                      <a:pt x="86056" y="820143"/>
                      <a:pt x="160335" y="528149"/>
                      <a:pt x="185948" y="371907"/>
                    </a:cubicBezTo>
                    <a:cubicBezTo>
                      <a:pt x="211561" y="215665"/>
                      <a:pt x="120634" y="88879"/>
                      <a:pt x="201316" y="33810"/>
                    </a:cubicBezTo>
                    <a:close/>
                  </a:path>
                </a:pathLst>
              </a:custGeom>
              <a:solidFill>
                <a:srgbClr val="F2F2F2">
                  <a:alpha val="64706"/>
                </a:srgbClr>
              </a:solidFill>
              <a:ln>
                <a:noFill/>
              </a:ln>
              <a:effectLst>
                <a:glow rad="63500">
                  <a:schemeClr val="bg1"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6" name="Moon 285">
                <a:extLst>
                  <a:ext uri="{FF2B5EF4-FFF2-40B4-BE49-F238E27FC236}">
                    <a16:creationId xmlns:a16="http://schemas.microsoft.com/office/drawing/2014/main" id="{711CA88F-9C97-45D5-9A4F-51E05A3FE89D}"/>
                  </a:ext>
                </a:extLst>
              </p:cNvPr>
              <p:cNvSpPr/>
              <p:nvPr/>
            </p:nvSpPr>
            <p:spPr>
              <a:xfrm rot="10800000">
                <a:off x="6130620" y="2148987"/>
                <a:ext cx="138819" cy="304047"/>
              </a:xfrm>
              <a:prstGeom prst="moon">
                <a:avLst/>
              </a:prstGeom>
              <a:solidFill>
                <a:srgbClr val="F2F2F2">
                  <a:alpha val="65098"/>
                </a:srgbClr>
              </a:solidFill>
              <a:ln>
                <a:noFill/>
              </a:ln>
              <a:effectLst>
                <a:glow rad="63500">
                  <a:schemeClr val="bg1"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7" name="Moon 286">
                <a:extLst>
                  <a:ext uri="{FF2B5EF4-FFF2-40B4-BE49-F238E27FC236}">
                    <a16:creationId xmlns:a16="http://schemas.microsoft.com/office/drawing/2014/main" id="{88A65CC0-024D-438A-BD7F-0482976E2189}"/>
                  </a:ext>
                </a:extLst>
              </p:cNvPr>
              <p:cNvSpPr/>
              <p:nvPr/>
            </p:nvSpPr>
            <p:spPr>
              <a:xfrm rot="10800000">
                <a:off x="6195878" y="2838262"/>
                <a:ext cx="81581" cy="216282"/>
              </a:xfrm>
              <a:prstGeom prst="moon">
                <a:avLst/>
              </a:prstGeom>
              <a:solidFill>
                <a:srgbClr val="F2F2F2">
                  <a:alpha val="65098"/>
                </a:srgbClr>
              </a:solidFill>
              <a:ln>
                <a:noFill/>
              </a:ln>
              <a:effectLst>
                <a:glow rad="63500">
                  <a:schemeClr val="bg1"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79" name="Group 278">
              <a:extLst>
                <a:ext uri="{FF2B5EF4-FFF2-40B4-BE49-F238E27FC236}">
                  <a16:creationId xmlns:a16="http://schemas.microsoft.com/office/drawing/2014/main" id="{29AF4966-1AF3-45F5-A866-0FFE8D829B74}"/>
                </a:ext>
              </a:extLst>
            </p:cNvPr>
            <p:cNvGrpSpPr/>
            <p:nvPr/>
          </p:nvGrpSpPr>
          <p:grpSpPr>
            <a:xfrm>
              <a:off x="5762808" y="2036774"/>
              <a:ext cx="695929" cy="1168632"/>
              <a:chOff x="5602353" y="2521703"/>
              <a:chExt cx="695929" cy="1168632"/>
            </a:xfrm>
          </p:grpSpPr>
          <p:pic>
            <p:nvPicPr>
              <p:cNvPr id="280" name="Picture 279" descr="A picture containing sandglass, object&#10;&#10;Description automatically generated">
                <a:extLst>
                  <a:ext uri="{FF2B5EF4-FFF2-40B4-BE49-F238E27FC236}">
                    <a16:creationId xmlns:a16="http://schemas.microsoft.com/office/drawing/2014/main" id="{66CAFA67-8816-481B-9CFF-390F3FD099C3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7">
                <a:extLst>
                  <a:ext uri="{BEBA8EAE-BF5A-486C-A8C5-ECC9F3942E4B}">
                    <a14:imgProps xmlns:a14="http://schemas.microsoft.com/office/drawing/2010/main">
                      <a14:imgLayer r:embed="rId8">
                        <a14:imgEffect>
                          <a14:backgroundRemoval t="9815" b="90000" l="10000" r="90000">
                            <a14:foregroundMark x1="28300" y1="10833" x2="45400" y2="9444"/>
                            <a14:foregroundMark x1="45400" y1="9444" x2="61300" y2="10185"/>
                            <a14:foregroundMark x1="61300" y1="10185" x2="68900" y2="9815"/>
                            <a14:foregroundMark x1="68900" y1="9815" x2="69000" y2="9815"/>
                            <a14:backgroundMark x1="36900" y1="19537" x2="35300" y2="26759"/>
                            <a14:backgroundMark x1="35300" y1="26759" x2="35700" y2="31019"/>
                            <a14:backgroundMark x1="63400" y1="17870" x2="65000" y2="24630"/>
                            <a14:backgroundMark x1="65000" y1="24630" x2="64100" y2="31389"/>
                            <a14:backgroundMark x1="35300" y1="62778" x2="36100" y2="75741"/>
                            <a14:backgroundMark x1="65300" y1="62778" x2="62800" y2="76296"/>
                            <a14:backgroundMark x1="42200" y1="7222" x2="50400" y2="7037"/>
                            <a14:backgroundMark x1="50400" y1="7037" x2="54800" y2="7037"/>
                            <a14:backgroundMark x1="74600" y1="83981" x2="70000" y2="85741"/>
                            <a14:backgroundMark x1="68400" y1="85556" x2="67800" y2="85556"/>
                            <a14:backgroundMark x1="68400" y1="85556" x2="68400" y2="85556"/>
                            <a14:backgroundMark x1="84000" y1="76759" x2="84000" y2="76759"/>
                            <a14:backgroundMark x1="70000" y1="85741" x2="67100" y2="86111"/>
                            <a14:backgroundMark x1="68400" y1="85185" x2="66700" y2="85556"/>
                            <a14:backgroundMark x1="48900" y1="16111" x2="42400" y2="30741"/>
                            <a14:backgroundMark x1="42400" y1="30741" x2="56900" y2="35833"/>
                            <a14:backgroundMark x1="56900" y1="35833" x2="59400" y2="19167"/>
                            <a14:backgroundMark x1="59400" y1="19167" x2="44200" y2="17963"/>
                            <a14:backgroundMark x1="44200" y1="17963" x2="44100" y2="18148"/>
                            <a14:backgroundMark x1="48900" y1="63426" x2="58300" y2="75185"/>
                            <a14:backgroundMark x1="58300" y1="75185" x2="60300" y2="72407"/>
                            <a14:backgroundMark x1="45800" y1="68426" x2="46800" y2="75833"/>
                            <a14:backgroundMark x1="61300" y1="73796" x2="57300" y2="77500"/>
                            <a14:backgroundMark x1="62700" y1="73796" x2="56900" y2="77778"/>
                            <a14:backgroundMark x1="56600" y1="79167" x2="60300" y2="77130"/>
                            <a14:backgroundMark x1="38400" y1="68704" x2="43500" y2="71759"/>
                            <a14:backgroundMark x1="40800" y1="17778" x2="56100" y2="16574"/>
                            <a14:backgroundMark x1="56100" y1="16574" x2="59000" y2="18148"/>
                            <a14:backgroundMark x1="44500" y1="15093" x2="41100" y2="17778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26238" t="16726" r="26129" b="12095"/>
              <a:stretch/>
            </p:blipFill>
            <p:spPr>
              <a:xfrm>
                <a:off x="5607783" y="2658150"/>
                <a:ext cx="690499" cy="1032185"/>
              </a:xfrm>
              <a:prstGeom prst="rect">
                <a:avLst/>
              </a:prstGeom>
            </p:spPr>
          </p:pic>
          <p:pic>
            <p:nvPicPr>
              <p:cNvPr id="281" name="Picture 280" descr="A picture containing sandglass, object&#10;&#10;Description automatically generated">
                <a:extLst>
                  <a:ext uri="{FF2B5EF4-FFF2-40B4-BE49-F238E27FC236}">
                    <a16:creationId xmlns:a16="http://schemas.microsoft.com/office/drawing/2014/main" id="{06383724-85C1-4F2E-980C-84686630D322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7">
                <a:extLst>
                  <a:ext uri="{BEBA8EAE-BF5A-486C-A8C5-ECC9F3942E4B}">
                    <a14:imgProps xmlns:a14="http://schemas.microsoft.com/office/drawing/2010/main">
                      <a14:imgLayer r:embed="rId8">
                        <a14:imgEffect>
                          <a14:backgroundRemoval t="9815" b="90000" l="10000" r="90000">
                            <a14:foregroundMark x1="28300" y1="10833" x2="45400" y2="9444"/>
                            <a14:foregroundMark x1="45400" y1="9444" x2="61300" y2="10185"/>
                            <a14:foregroundMark x1="61300" y1="10185" x2="68900" y2="9815"/>
                            <a14:foregroundMark x1="68900" y1="9815" x2="69000" y2="9815"/>
                            <a14:backgroundMark x1="36900" y1="19537" x2="35300" y2="26759"/>
                            <a14:backgroundMark x1="35300" y1="26759" x2="35700" y2="31019"/>
                            <a14:backgroundMark x1="63400" y1="17870" x2="65000" y2="24630"/>
                            <a14:backgroundMark x1="65000" y1="24630" x2="64100" y2="31389"/>
                            <a14:backgroundMark x1="35300" y1="62778" x2="36100" y2="75741"/>
                            <a14:backgroundMark x1="65300" y1="62778" x2="62800" y2="76296"/>
                            <a14:backgroundMark x1="42200" y1="7222" x2="50400" y2="7037"/>
                            <a14:backgroundMark x1="50400" y1="7037" x2="54800" y2="7037"/>
                            <a14:backgroundMark x1="74600" y1="83981" x2="70000" y2="85741"/>
                            <a14:backgroundMark x1="68400" y1="85556" x2="67800" y2="85556"/>
                            <a14:backgroundMark x1="68400" y1="85556" x2="68400" y2="85556"/>
                            <a14:backgroundMark x1="84000" y1="76759" x2="84000" y2="76759"/>
                            <a14:backgroundMark x1="70000" y1="85741" x2="67100" y2="86111"/>
                            <a14:backgroundMark x1="68400" y1="85185" x2="66700" y2="85556"/>
                            <a14:backgroundMark x1="48900" y1="16111" x2="42400" y2="30741"/>
                            <a14:backgroundMark x1="42400" y1="30741" x2="56900" y2="35833"/>
                            <a14:backgroundMark x1="56900" y1="35833" x2="59400" y2="19167"/>
                            <a14:backgroundMark x1="59400" y1="19167" x2="44200" y2="17963"/>
                            <a14:backgroundMark x1="44200" y1="17963" x2="44100" y2="18148"/>
                            <a14:backgroundMark x1="48900" y1="63426" x2="58300" y2="75185"/>
                            <a14:backgroundMark x1="58300" y1="75185" x2="60300" y2="72407"/>
                            <a14:backgroundMark x1="45800" y1="68426" x2="46800" y2="75833"/>
                            <a14:backgroundMark x1="61300" y1="73796" x2="57300" y2="77500"/>
                            <a14:backgroundMark x1="62700" y1="73796" x2="56900" y2="77778"/>
                            <a14:backgroundMark x1="56600" y1="79167" x2="60300" y2="77130"/>
                            <a14:backgroundMark x1="38400" y1="68704" x2="43500" y2="71759"/>
                            <a14:backgroundMark x1="40800" y1="17778" x2="56100" y2="16574"/>
                            <a14:backgroundMark x1="56100" y1="16574" x2="59000" y2="18148"/>
                            <a14:backgroundMark x1="44500" y1="15093" x2="41100" y2="17778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26238" t="78845" r="26129" b="12095"/>
              <a:stretch/>
            </p:blipFill>
            <p:spPr>
              <a:xfrm rot="10800000">
                <a:off x="5602353" y="2521703"/>
                <a:ext cx="690499" cy="131387"/>
              </a:xfrm>
              <a:prstGeom prst="rect">
                <a:avLst/>
              </a:prstGeom>
            </p:spPr>
          </p:pic>
        </p:grpSp>
      </p:grpSp>
      <p:pic>
        <p:nvPicPr>
          <p:cNvPr id="239" name="Picture 238" descr="A picture containing bat, transport, power saw&#10;&#10;Description automatically generated">
            <a:extLst>
              <a:ext uri="{FF2B5EF4-FFF2-40B4-BE49-F238E27FC236}">
                <a16:creationId xmlns:a16="http://schemas.microsoft.com/office/drawing/2014/main" id="{9B0B542B-1569-4250-AA77-320664E79409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181511" y="4804004"/>
            <a:ext cx="1755829" cy="1098006"/>
          </a:xfrm>
          <a:prstGeom prst="rect">
            <a:avLst/>
          </a:prstGeom>
          <a:effectLst/>
        </p:spPr>
      </p:pic>
    </p:spTree>
    <p:extLst>
      <p:ext uri="{BB962C8B-B14F-4D97-AF65-F5344CB8AC3E}">
        <p14:creationId xmlns:p14="http://schemas.microsoft.com/office/powerpoint/2010/main" val="30165136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53" presetClass="entr" presetSubtype="52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53" presetClass="entr" presetSubtype="52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at screec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0" presetID="53" presetClass="entr" presetSubtype="528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53" presetClass="entr" presetSubtype="52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53" presetClass="entr" presetSubtype="528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53" presetClass="entr" presetSubtype="528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at screec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5" presetID="53" presetClass="entr" presetSubtype="528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at screec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2" presetID="53" presetClass="entr" presetSubtype="528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53" presetClass="entr" presetSubtype="528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10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at screec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3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10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0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10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10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" dur="1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4" presetID="53" presetClass="entr" presetSubtype="528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8" dur="10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1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53" presetClass="entr" presetSubtype="528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3" dur="1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1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5" dur="10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6" dur="1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8" presetID="53" presetClass="entr" presetSubtype="528" fill="hold" nodeType="withEffect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0" dur="1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1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2" dur="10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at screec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53" presetClass="entr" presetSubtype="528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1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10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2" presetID="53" presetClass="entr" presetSubtype="528" fill="hold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4" dur="10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10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6" dur="10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7" dur="10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10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" presetID="53" presetClass="entr" presetSubtype="528" fill="hold" nodeType="withEffect">
                                  <p:stCondLst>
                                    <p:cond delay="43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1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3" dur="10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4" dur="1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1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6" presetID="53" presetClass="entr" presetSubtype="528" fill="hold" nodeType="withEffect">
                                  <p:stCondLst>
                                    <p:cond delay="660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8" dur="1000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1000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0" dur="10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1" dur="1000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3" presetID="53" presetClass="entr" presetSubtype="528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5" dur="1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1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7" dur="10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8" dur="1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0" presetID="53" presetClass="entr" presetSubtype="528" fill="hold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4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5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7" presetID="53" presetClass="entr" presetSubtype="528" fill="hold" nodeType="withEffect">
                                  <p:stCondLst>
                                    <p:cond delay="730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9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1" dur="1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2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4" presetID="53" presetClass="entr" presetSubtype="528" fill="hold" nodeType="withEffect">
                                  <p:stCondLst>
                                    <p:cond delay="730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6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8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9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1" presetID="53" presetClass="entr" presetSubtype="528" fill="hold" nodeType="withEffect">
                                  <p:stCondLst>
                                    <p:cond delay="1080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3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5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6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at screec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98" presetID="53" presetClass="entr" presetSubtype="528" fill="hold" nodeType="withEffect">
                                  <p:stCondLst>
                                    <p:cond delay="1110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0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2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3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5" presetID="53" presetClass="entr" presetSubtype="528" fill="hold" nodeType="withEffect">
                                  <p:stCondLst>
                                    <p:cond delay="1250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7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9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0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2" presetID="53" presetClass="entr" presetSubtype="528" fill="hold" nodeType="withEffect">
                                  <p:stCondLst>
                                    <p:cond delay="118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6" dur="10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7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9" presetID="53" presetClass="entr" presetSubtype="528" fill="hold" nodeType="withEffect">
                                  <p:stCondLst>
                                    <p:cond delay="660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1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3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4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6" presetID="53" presetClass="entr" presetSubtype="528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8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0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1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3" presetID="53" presetClass="entr" presetSubtype="528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5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7" dur="1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8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9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0" presetID="53" presetClass="entr" presetSubtype="528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2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4" dur="1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5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7" presetID="53" presetClass="entr" presetSubtype="528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9" dur="10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0" dur="10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1" dur="1000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2" dur="10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10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at screec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54" presetID="53" presetClass="entr" presetSubtype="528" fill="hold" nodeType="withEffect">
                                  <p:stCondLst>
                                    <p:cond delay="65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6" dur="1000" fill="hold"/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7" dur="1000" fill="hold"/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8" dur="1000"/>
                                        <p:tgtEl>
                                          <p:spTgt spid="2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9" dur="1000" fill="hold"/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1000" fill="hold"/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1" presetID="53" presetClass="entr" presetSubtype="528" fill="hold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3" dur="10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10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5" dur="10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6" dur="10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10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8" presetID="53" presetClass="entr" presetSubtype="528" fill="hold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0" dur="1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1" dur="1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2" dur="10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3" dur="1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4" dur="1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5" presetID="53" presetClass="entr" presetSubtype="528" fill="hold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7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9" dur="1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0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1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at screec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82" presetID="53" presetClass="entr" presetSubtype="528" fill="hold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4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5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6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7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9" presetID="53" presetClass="entr" presetSubtype="528" fill="hold" nodeType="withEffect">
                                  <p:stCondLst>
                                    <p:cond delay="650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1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2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3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4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5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6" presetID="53" presetClass="entr" presetSubtype="528" fill="hold" nodeType="withEffect">
                                  <p:stCondLst>
                                    <p:cond delay="71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8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0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1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3" presetID="53" presetClass="entr" presetSubtype="528" fill="hold" nodeType="withEffect">
                                  <p:stCondLst>
                                    <p:cond delay="12200"/>
                                  </p:stCondLst>
                                  <p:childTnLst>
                                    <p:set>
                                      <p:cBhvr>
                                        <p:cTn id="3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5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6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7" dur="10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8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9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0" presetID="53" presetClass="entr" presetSubtype="528" fill="hold" nodeType="withEffect">
                                  <p:stCondLst>
                                    <p:cond delay="1360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2" dur="1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3" dur="1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4" dur="1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5" dur="1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6" dur="1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at screec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17" presetID="53" presetClass="entr" presetSubtype="528" fill="hold" nodeType="withEffect">
                                  <p:stCondLst>
                                    <p:cond delay="12900"/>
                                  </p:stCondLst>
                                  <p:childTnLs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9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0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1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2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3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4" presetID="53" presetClass="entr" presetSubtype="528" fill="hold" nodeType="withEffect">
                                  <p:stCondLst>
                                    <p:cond delay="6100"/>
                                  </p:stCondLst>
                                  <p:childTnLs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6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7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8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9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0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1" presetID="53" presetClass="entr" presetSubtype="528" fill="hold" nodeType="withEffect">
                                  <p:stCondLst>
                                    <p:cond delay="820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3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4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5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6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8" presetID="53" presetClass="entr" presetSubtype="528" fill="hold" nodeType="withEffect">
                                  <p:stCondLst>
                                    <p:cond delay="91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0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1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2" dur="1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3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5" presetID="53" presetClass="entr" presetSubtype="528" fill="hold" nodeType="withEffect">
                                  <p:stCondLst>
                                    <p:cond delay="910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7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8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9" dur="1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0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1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2" presetID="53" presetClass="entr" presetSubtype="528" fill="hold" nodeType="withEffect">
                                  <p:stCondLst>
                                    <p:cond delay="10500"/>
                                  </p:stCondLst>
                                  <p:childTnLst>
                                    <p:set>
                                      <p:cBhvr>
                                        <p:cTn id="3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4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5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6" dur="1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7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8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9" presetID="53" presetClass="entr" presetSubtype="528" fill="hold" nodeType="withEffect">
                                  <p:stCondLst>
                                    <p:cond delay="1210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1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2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3" dur="10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4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5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6" presetID="53" presetClass="entr" presetSubtype="528" fill="hold" nodeType="withEffect">
                                  <p:stCondLst>
                                    <p:cond delay="15900"/>
                                  </p:stCondLst>
                                  <p:childTnLs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8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9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0" dur="10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1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2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at screec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3" presetID="53" presetClass="entr" presetSubtype="528" fill="hold" nodeType="withEffect">
                                  <p:stCondLst>
                                    <p:cond delay="17300"/>
                                  </p:stCondLst>
                                  <p:childTnLst>
                                    <p:set>
                                      <p:cBhvr>
                                        <p:cTn id="3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5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6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7" dur="10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8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9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0" presetID="53" presetClass="entr" presetSubtype="528" fill="hold" nodeType="withEffect">
                                  <p:stCondLst>
                                    <p:cond delay="166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2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3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4" dur="10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5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6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7" presetID="53" presetClass="entr" presetSubtype="528" fill="hold" nodeType="withEffect">
                                  <p:stCondLst>
                                    <p:cond delay="9800"/>
                                  </p:stCondLst>
                                  <p:childTnLst>
                                    <p:set>
                                      <p:cBhvr>
                                        <p:cTn id="3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9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0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1" dur="10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2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3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4" presetID="53" presetClass="entr" presetSubtype="528" fill="hold" nodeType="withEffect">
                                  <p:stCondLst>
                                    <p:cond delay="9800"/>
                                  </p:stCondLst>
                                  <p:childTnLst>
                                    <p:set>
                                      <p:cBhvr>
                                        <p:cTn id="3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6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8" dur="10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9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0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1" presetID="53" presetClass="entr" presetSubtype="52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set>
                                      <p:cBhvr>
                                        <p:cTn id="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3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4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5" dur="1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6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7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at screec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08" presetID="53" presetClass="entr" presetSubtype="52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set>
                                      <p:cBhvr>
                                        <p:cTn id="4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0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1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2" dur="10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3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4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5" presetID="53" presetClass="entr" presetSubtype="528" fill="hold" nodeType="withEffect">
                                  <p:stCondLst>
                                    <p:cond delay="1020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7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8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9" dur="10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0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1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2" presetID="53" presetClass="entr" presetSubtype="528" fill="hold" nodeType="withEffect">
                                  <p:stCondLst>
                                    <p:cond delay="14100"/>
                                  </p:stCondLst>
                                  <p:childTnLst>
                                    <p:set>
                                      <p:cBhvr>
                                        <p:cTn id="4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4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5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6" dur="10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7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8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9" presetID="53" presetClass="entr" presetSubtype="528" fill="hold" nodeType="withEffect">
                                  <p:stCondLst>
                                    <p:cond delay="1670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1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2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3" dur="1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4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5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6" presetID="53" presetClass="entr" presetSubtype="528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4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8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9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0" dur="10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1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2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3" presetID="53" presetClass="entr" presetSubtype="528" fill="hold" nodeType="withEffect">
                                  <p:stCondLst>
                                    <p:cond delay="9100"/>
                                  </p:stCondLst>
                                  <p:childTnLst>
                                    <p:set>
                                      <p:cBhvr>
                                        <p:cTn id="4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5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6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7" dur="10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8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9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at screec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50" presetID="53" presetClass="entr" presetSubtype="528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2" dur="1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3" dur="1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4" dur="10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5" dur="1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6" dur="1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7" presetID="53" presetClass="entr" presetSubtype="528" fill="hold" nodeType="withEffect">
                                  <p:stCondLst>
                                    <p:cond delay="7500"/>
                                  </p:stCondLst>
                                  <p:childTnLst>
                                    <p:set>
                                      <p:cBhvr>
                                        <p:cTn id="4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9" dur="10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0" dur="10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1" dur="10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2" dur="10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3" dur="10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4" presetID="0" presetClass="path" presetSubtype="0" repeatCount="indefinite" accel="50000" decel="5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0.00013 -0.00463 L -0.00013 -0.00463 C -0.00286 -0.00578 -0.00547 -0.00648 -0.00807 -0.00787 C -0.0099 -0.00879 -0.01159 -0.01064 -0.01341 -0.01088 L -0.02487 -0.0125 C -0.0375 -0.01689 -0.03073 -0.01527 -0.04518 -0.01713 C -0.04935 -0.01666 -0.05352 -0.01689 -0.05755 -0.01574 C -0.06081 -0.01481 -0.06146 -0.01111 -0.06367 -0.00787 C -0.06562 -0.00509 -0.06771 -0.00347 -0.06992 -0.00162 C -0.07435 0.0088 -0.07148 0.00278 -0.07878 0.01575 L -0.08138 0.02037 L -0.0849 0.02662 C -0.08516 0.02825 -0.08542 0.02987 -0.08581 0.03149 C -0.08646 0.0338 -0.08958 0.04075 -0.09023 0.04237 C -0.09323 0.05 -0.09049 0.04445 -0.09466 0.05186 C -0.09518 0.05602 -0.09531 0.06042 -0.09635 0.06436 C -0.0974 0.06806 -0.09844 0.07107 -0.09896 0.07524 C -0.09935 0.07848 -0.09948 0.08149 -0.09987 0.08473 C -0.10013 0.08635 -0.10052 0.08774 -0.10078 0.08936 C -0.10117 0.0919 -0.1013 0.09468 -0.10169 0.09723 C -0.10195 0.10348 -0.10221 0.10973 -0.1026 0.11598 C -0.10286 0.12338 -0.10312 0.13079 -0.10339 0.13797 C -0.10365 0.14283 -0.10404 0.14746 -0.1043 0.15209 C -0.10456 0.15741 -0.10469 0.16274 -0.10521 0.16783 C -0.10651 0.18125 -0.10651 0.17662 -0.10781 0.18496 C -0.1082 0.18704 -0.10833 0.18936 -0.10872 0.19144 C -0.11016 0.20047 -0.10911 0.19121 -0.11055 0.20232 C -0.11094 0.20556 -0.11133 0.21158 -0.11224 0.21482 C -0.11276 0.21667 -0.11354 0.21783 -0.11406 0.21968 C -0.11445 0.22107 -0.11432 0.22292 -0.11484 0.22431 C -0.11589 0.22639 -0.11719 0.22755 -0.11849 0.22894 C -0.12396 0.23588 -0.122 0.23426 -0.1263 0.23681 C -0.12995 0.23635 -0.13346 0.23635 -0.13698 0.23519 C -0.14167 0.2338 -0.13958 0.23218 -0.14219 0.22732 C -0.14323 0.22547 -0.14466 0.22431 -0.14583 0.22269 C -0.147 0.21968 -0.14792 0.21621 -0.14935 0.2132 C -0.15039 0.21088 -0.15195 0.2095 -0.15286 0.20695 C -0.15716 0.19537 -0.15156 0.20973 -0.15729 0.19769 C -0.15794 0.19607 -0.1582 0.19422 -0.15898 0.19283 C -0.16003 0.19098 -0.16159 0.19028 -0.1625 0.1882 C -0.16458 0.1838 -0.16641 0.17917 -0.16784 0.17408 C -0.16992 0.16644 -0.16862 0.16945 -0.17135 0.16459 C -0.17331 0.15116 -0.17096 0.16575 -0.17396 0.15209 C -0.17474 0.14908 -0.175 0.14561 -0.17578 0.14283 C -0.17721 0.1375 -0.17878 0.13241 -0.18021 0.12709 C -0.18294 0.11644 -0.17878 0.12825 -0.18281 0.1176 C -0.18333 0.11412 -0.18464 0.10417 -0.18542 0.10186 L -0.18724 0.09723 C -0.18763 0.09468 -0.18828 0.08912 -0.18906 0.08635 C -0.1901 0.08195 -0.19154 0.07801 -0.19258 0.07362 C -0.1931 0.07107 -0.19375 0.06852 -0.19427 0.06598 C -0.19466 0.06389 -0.19531 0.05718 -0.19609 0.05487 C -0.19714 0.05162 -0.19844 0.04862 -0.19961 0.04561 C -0.20013 0.04399 -0.20065 0.04213 -0.2013 0.04075 L -0.20846 0.02825 C -0.20964 0.02616 -0.21055 0.02338 -0.21198 0.022 C -0.21341 0.02037 -0.21497 0.01899 -0.21641 0.01737 C -0.21732 0.01598 -0.21797 0.01366 -0.21901 0.0125 C -0.22057 0.01088 -0.22279 0.01135 -0.22435 0.0095 C -0.22513 0.00834 -0.22591 0.00672 -0.22695 0.00625 C -0.22956 0.0051 -0.23229 0.00533 -0.2349 0.00463 C -0.23672 0.0044 -0.23841 0.00371 -0.24023 0.00325 C -0.24401 0.00371 -0.24792 0.00371 -0.25169 0.00463 C -0.25378 0.00533 -0.25573 0.00695 -0.25781 0.00787 C -0.25898 0.00834 -0.26016 0.0088 -0.26133 0.0095 C -0.26536 0.01412 -0.26328 0.01112 -0.26758 0.01875 C -0.26836 0.02037 -0.26953 0.02176 -0.27018 0.02362 L -0.27552 0.03774 C -0.27578 0.04121 -0.27578 0.04514 -0.2763 0.04862 C -0.27669 0.05047 -0.2776 0.05162 -0.27812 0.05325 C -0.27852 0.05487 -0.27865 0.05649 -0.27904 0.05811 C -0.28294 0.07732 -0.28047 0.06436 -0.28255 0.07524 C -0.28281 0.08056 -0.28294 0.08588 -0.28346 0.09098 C -0.28385 0.09514 -0.28477 0.09931 -0.28516 0.10348 C -0.28659 0.11621 -0.28698 0.12269 -0.28789 0.13496 C -0.28815 0.147 -0.28841 0.15903 -0.28867 0.17107 C -0.28906 0.18565 -0.28906 0.20024 -0.28958 0.21482 C -0.28971 0.21806 -0.2901 0.22107 -0.29049 0.22431 C -0.29102 0.22987 -0.29232 0.24028 -0.2931 0.24468 C -0.29466 0.25301 -0.29557 0.2588 -0.29844 0.26667 C -0.30234 0.27732 -0.2974 0.26436 -0.30378 0.27917 C -0.3043 0.28079 -0.30469 0.28264 -0.30547 0.2838 C -0.30703 0.28635 -0.31081 0.29005 -0.31081 0.29005 C -0.31289 0.28959 -0.31497 0.28959 -0.31693 0.28866 C -0.32057 0.28681 -0.32044 0.28496 -0.32318 0.28079 C -0.32448 0.27848 -0.32617 0.27662 -0.32747 0.27454 C -0.33294 0.26598 -0.32747 0.27315 -0.33281 0.26667 C -0.34154 0.24607 -0.33034 0.27107 -0.33815 0.25718 C -0.33919 0.25533 -0.33984 0.25301 -0.34075 0.25093 C -0.34154 0.24931 -0.34258 0.24769 -0.34336 0.2463 C -0.34518 0.23704 -0.34388 0.24306 -0.34779 0.22894 C -0.34844 0.22686 -0.34922 0.225 -0.34961 0.22269 C -0.35156 0.2088 -0.34961 0.2132 -0.35312 0.20695 C -0.35339 0.20394 -0.35365 0.2007 -0.35404 0.19769 C -0.35443 0.19399 -0.35521 0.19028 -0.35573 0.18658 C -0.35742 0.1757 -0.35586 0.18473 -0.35755 0.1757 C -0.35781 0.17107 -0.35794 0.16621 -0.35846 0.16158 C -0.35872 0.15834 -0.35964 0.15533 -0.36016 0.15209 L -0.36107 0.14746 C -0.36211 0.13403 -0.36211 0.13357 -0.36367 0.1176 C -0.36393 0.11505 -0.36419 0.11227 -0.36458 0.10973 C -0.36484 0.10811 -0.36523 0.10672 -0.36549 0.1051 C -0.36589 0.10209 -0.36602 0.09885 -0.36641 0.09561 C -0.3668 0.0919 -0.36758 0.08843 -0.3681 0.08473 C -0.36875 0.08056 -0.36888 0.07616 -0.36992 0.07223 C -0.3707 0.06852 -0.37174 0.06482 -0.37253 0.06112 C -0.37539 0.04815 -0.37044 0.06737 -0.37513 0.04862 C -0.37565 0.04653 -0.37617 0.04422 -0.37695 0.04237 C -0.37825 0.03936 -0.38008 0.0375 -0.38138 0.0345 C -0.38229 0.03241 -0.38294 0.02987 -0.38398 0.02825 C -0.38555 0.0257 -0.38724 0.02292 -0.38932 0.022 L -0.39635 0.01875 C -0.40638 0.02037 -0.41641 0.02153 -0.4263 0.02362 C -0.42878 0.02408 -0.43112 0.02547 -0.43346 0.02662 C -0.43607 0.02801 -0.44141 0.03149 -0.44141 0.03149 C -0.45781 0.05093 -0.44271 0.03241 -0.45365 0.047 C -0.4569 0.05139 -0.45716 0.05024 -0.46081 0.05649 C -0.46146 0.05787 -0.46185 0.05973 -0.4625 0.06112 C -0.46367 0.06343 -0.4651 0.06505 -0.46602 0.06737 C -0.46719 0.07037 -0.46771 0.07385 -0.46875 0.07686 C -0.47005 0.08079 -0.47161 0.08426 -0.47318 0.08774 C -0.47552 0.10047 -0.47174 0.08125 -0.47747 0.10348 C -0.47865 0.10764 -0.4793 0.11181 -0.48021 0.11598 C -0.48099 0.11968 -0.4819 0.12338 -0.48281 0.12709 C -0.48333 0.12917 -0.48411 0.13125 -0.48464 0.13334 C -0.48529 0.13635 -0.48568 0.13959 -0.48633 0.14283 C -0.48737 0.147 -0.48919 0.1507 -0.48984 0.15533 C -0.49049 0.1595 -0.49075 0.16366 -0.49167 0.16783 C -0.49206 0.16968 -0.49297 0.17084 -0.49336 0.17246 C -0.49466 0.17709 -0.49583 0.18195 -0.49687 0.18658 C -0.50807 0.23704 -0.49531 0.18681 -0.50573 0.22107 C -0.51016 0.23588 -0.50404 0.22223 -0.51107 0.24005 C -0.51797 0.25764 -0.50833 0.22547 -0.51719 0.25417 C -0.51771 0.25556 -0.51771 0.25741 -0.5181 0.2588 C -0.52253 0.27315 -0.52005 0.26366 -0.52435 0.27292 C -0.52643 0.27755 -0.52812 0.28287 -0.53047 0.28704 C -0.53333 0.29213 -0.53984 0.29931 -0.54375 0.30278 C -0.54453 0.30348 -0.54544 0.30371 -0.54635 0.30417 C -0.54753 0.3051 -0.5487 0.30649 -0.54987 0.30741 C -0.5513 0.30857 -0.55286 0.3095 -0.5543 0.31065 C -0.56237 0.3088 -0.56003 0.30996 -0.56758 0.30579 C -0.56927 0.30487 -0.57122 0.30417 -0.57279 0.30278 C -0.57565 0.3 -0.57799 0.2963 -0.58073 0.29329 L -0.58516 0.28866 C -0.59336 0.26667 -0.57943 0.30325 -0.58958 0.27917 C -0.59062 0.27662 -0.59128 0.27385 -0.59219 0.2713 C -0.59336 0.26806 -0.59466 0.26528 -0.5957 0.26181 C -0.60417 0.23542 -0.59727 0.25672 -0.60195 0.23519 C -0.6026 0.23195 -0.60391 0.22917 -0.60456 0.22593 C -0.60625 0.2176 -0.60781 0.20926 -0.60898 0.2007 C -0.60924 0.19862 -0.60964 0.19653 -0.6099 0.19445 C -0.61471 0.14792 -0.60885 0.19769 -0.61341 0.1632 C -0.61497 0.1507 -0.61354 0.1595 -0.6151 0.15047 C -0.61667 0.12709 -0.61523 0.14584 -0.61784 0.12223 C -0.61823 0.11922 -0.61836 0.11598 -0.61875 0.11297 C -0.61914 0.1088 -0.61992 0.10463 -0.62044 0.10047 C -0.62083 0.09769 -0.62083 0.09514 -0.62135 0.0926 C -0.62174 0.09028 -0.62253 0.08843 -0.62305 0.08635 C -0.6237 0.08195 -0.62409 0.07755 -0.62578 0.07362 C -0.62734 0.07014 -0.62943 0.0676 -0.63099 0.06436 C -0.63503 0.05625 -0.62995 0.06204 -0.63633 0.05649 C -0.63698 0.05487 -0.63724 0.05301 -0.63815 0.05186 C -0.64258 0.04561 -0.64531 0.04491 -0.65052 0.04237 C -0.65286 0.04121 -0.65521 0.04028 -0.65755 0.03912 C -0.66784 0.04075 -0.67812 0.04121 -0.68841 0.04399 C -0.68893 0.04399 -0.70052 0.0507 -0.70339 0.05325 C -0.70495 0.05463 -0.70638 0.05625 -0.70781 0.05811 C -0.70885 0.05926 -0.7095 0.06135 -0.71042 0.06274 C -0.71276 0.06644 -0.71523 0.06991 -0.71758 0.07362 C -0.72057 0.07871 -0.72695 0.09306 -0.72721 0.09422 C -0.72812 0.09723 -0.72891 0.10047 -0.72982 0.10348 C -0.73073 0.10625 -0.73177 0.10857 -0.73255 0.11135 C -0.73294 0.11274 -0.73294 0.11459 -0.73333 0.11598 C -0.73385 0.11783 -0.73477 0.11899 -0.73516 0.12084 C -0.73841 0.1338 -0.73503 0.12686 -0.73867 0.13334 C -0.73932 0.13681 -0.74049 0.14283 -0.74128 0.14584 C -0.74232 0.14908 -0.74388 0.15186 -0.74492 0.15533 C -0.74557 0.15764 -0.74583 0.16065 -0.74661 0.1632 C -0.75104 0.17732 -0.74753 0.16366 -0.75104 0.17246 C -0.75208 0.175 -0.7526 0.17801 -0.75365 0.18033 C -0.75443 0.18218 -0.7556 0.18334 -0.75638 0.18496 C -0.75885 0.19051 -0.75755 0.19051 -0.76081 0.19607 C -0.76185 0.19792 -0.76315 0.19908 -0.76432 0.2007 C -0.76849 0.20718 -0.7651 0.2044 -0.76953 0.20695 C -0.77044 0.20811 -0.77122 0.2095 -0.77227 0.21019 C -0.77513 0.21181 -0.78099 0.2132 -0.78099 0.2132 C -0.78424 0.21274 -0.78763 0.21343 -0.79075 0.21181 C -0.79284 0.21065 -0.79453 0.20811 -0.79609 0.20556 C -0.79661 0.2044 -0.79727 0.20348 -0.79779 0.20232 C -0.80964 0.17431 -0.7944 0.20903 -0.80404 0.18496 C -0.80443 0.1838 -0.80521 0.18287 -0.80573 0.18195 C -0.80638 0.1794 -0.8069 0.17662 -0.80755 0.17408 C -0.80781 0.17246 -0.80794 0.17084 -0.80833 0.16945 C -0.80911 0.16713 -0.81042 0.16551 -0.81107 0.1632 C -0.81211 0.15903 -0.81276 0.15463 -0.81367 0.15047 C -0.81458 0.14676 -0.81549 0.14329 -0.81628 0.13959 C -0.82148 0.11598 -0.81575 0.14144 -0.81901 0.12385 C -0.81953 0.1213 -0.82018 0.11875 -0.8207 0.11598 C -0.82135 0.11297 -0.82174 0.10973 -0.82253 0.10672 C -0.82292 0.10487 -0.82383 0.10371 -0.82422 0.10186 C -0.82474 0.10047 -0.82474 0.09862 -0.82513 0.09723 C -0.82565 0.09561 -0.82643 0.09422 -0.82695 0.0926 C -0.8276 0.09051 -0.82799 0.0882 -0.82865 0.08635 C -0.82917 0.08496 -0.82995 0.08426 -0.83047 0.08311 C -0.83112 0.08125 -0.83151 0.07871 -0.83216 0.07686 C -0.83294 0.075 -0.83411 0.07385 -0.8349 0.07223 C -0.83555 0.07061 -0.83594 0.06875 -0.83659 0.06737 C -0.83854 0.06366 -0.84115 0.06088 -0.84284 0.05649 C -0.84492 0.0507 -0.84622 0.04676 -0.84987 0.04237 C -0.85078 0.04121 -0.85182 0.04051 -0.85247 0.03912 C -0.85352 0.03727 -0.85417 0.03473 -0.85521 0.03287 C -0.85625 0.03102 -0.86016 0.02755 -0.86133 0.02662 C -0.86224 0.02593 -0.86315 0.02593 -0.86393 0.025 C -0.86497 0.02431 -0.86562 0.02269 -0.86667 0.022 C -0.86771 0.02107 -0.86901 0.02107 -0.87018 0.02037 C -0.87734 0.01667 -0.86693 0.01968 -0.88255 0.01737 C -0.89102 0.01343 -0.88216 0.01713 -0.89922 0.01412 C -0.91198 0.01204 -0.89648 0.0125 -0.91068 0.0125 " pathEditMode="relative" ptsTypes="AAAAAAAAAAAAAAAAAAAAAAAAAAAAAAAAAAAAAAAAAAAAAAAAAAAAAAAAAAAAAAAAAAAAAAAAAAAAAAAAAAAAAAAAAAAAAAAAAAAAAAAAAAAAAAAAAAAAAAAAAAAAAAAAAAAAAAAAAAAAAAAAAAAAAAAAAAAAAAAAAAAAAAAAAAAAAAAAAAAAAAAAAAAAAAAAAAAAAAAAAAAAAAAAAAAAAAAAAA">
                                      <p:cBhvr>
                                        <p:cTn id="465" dur="8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66" presetID="0" presetClass="path" presetSubtype="0" repeatCount="indefinite" accel="50000" decel="5000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Motion origin="layout" path="M 4.79167E-6 3.46945E-17 L 4.79167E-6 0.00023 C -0.00248 -0.00116 -0.00469 -0.00185 -0.00704 -0.00324 C -0.0086 -0.00417 -0.01003 -0.00602 -0.01159 -0.00625 L -0.02162 -0.00787 C -0.03256 -0.01227 -0.0267 -0.01065 -0.0392 -0.0125 C -0.04284 -0.01204 -0.04649 -0.01227 -0.05 -0.01111 C -0.05274 -0.01019 -0.05339 -0.00648 -0.05534 -0.00324 C -0.05704 -0.00046 -0.05873 0.00116 -0.06068 0.00301 C -0.06459 0.01343 -0.06211 0.00741 -0.06836 0.02037 L -0.07071 0.025 L -0.0737 0.03125 C -0.07396 0.03287 -0.07422 0.03449 -0.07448 0.03611 C -0.07513 0.03843 -0.07774 0.04537 -0.07839 0.04699 C -0.08099 0.05463 -0.07852 0.04907 -0.08217 0.05648 C -0.08269 0.06065 -0.08282 0.06505 -0.08373 0.06898 C -0.08464 0.07269 -0.08542 0.07569 -0.08594 0.07986 C -0.08633 0.0831 -0.08633 0.08611 -0.08672 0.08935 C -0.08698 0.09097 -0.08724 0.09236 -0.0875 0.09398 C -0.0879 0.09653 -0.08803 0.09931 -0.08829 0.10185 C -0.08855 0.1081 -0.08881 0.11435 -0.08907 0.1206 C -0.08933 0.12801 -0.08959 0.13542 -0.08985 0.14259 C -0.08998 0.14745 -0.09037 0.15208 -0.09063 0.15671 C -0.09076 0.16204 -0.09089 0.16736 -0.09141 0.17245 C -0.09245 0.18588 -0.09245 0.18125 -0.09362 0.18958 C -0.09402 0.19167 -0.09415 0.19398 -0.09441 0.19606 C -0.09571 0.20509 -0.0948 0.19583 -0.09597 0.20694 C -0.09636 0.21019 -0.09675 0.2162 -0.09753 0.21944 C -0.09792 0.2213 -0.09857 0.22245 -0.09909 0.22431 C -0.09935 0.22569 -0.09922 0.22755 -0.09974 0.22894 C -0.10066 0.23102 -0.10183 0.23218 -0.10287 0.23356 C -0.10769 0.24051 -0.10599 0.23889 -0.10964 0.24144 C -0.1129 0.24097 -0.11589 0.24097 -0.11902 0.23981 C -0.12305 0.23843 -0.12123 0.23681 -0.12344 0.23194 C -0.12435 0.23009 -0.12566 0.22894 -0.1267 0.22731 C -0.12774 0.22431 -0.12852 0.22083 -0.12969 0.21782 C -0.1306 0.21551 -0.13204 0.21412 -0.13282 0.21157 C -0.13646 0.2 -0.13165 0.21435 -0.13659 0.20231 C -0.13724 0.20069 -0.13737 0.19884 -0.13816 0.19745 C -0.13894 0.1956 -0.14037 0.19491 -0.14115 0.19282 C -0.14297 0.18843 -0.14454 0.1838 -0.14584 0.1787 C -0.14766 0.17106 -0.14649 0.17407 -0.14883 0.16921 C -0.15053 0.15579 -0.14844 0.17037 -0.15105 0.15671 C -0.15183 0.1537 -0.15196 0.15023 -0.15274 0.14745 C -0.15391 0.14213 -0.15534 0.13704 -0.15652 0.13171 C -0.15886 0.12106 -0.15534 0.13287 -0.15886 0.12222 C -0.15925 0.11875 -0.16042 0.1088 -0.16107 0.10648 L -0.16263 0.10185 C -0.16303 0.09931 -0.16355 0.09375 -0.1642 0.09097 C -0.16511 0.08657 -0.16641 0.08264 -0.16732 0.07824 C -0.16771 0.07569 -0.16836 0.07315 -0.16875 0.0706 C -0.16915 0.06852 -0.16967 0.06181 -0.17032 0.05949 C -0.17123 0.05625 -0.1724 0.05324 -0.17344 0.05023 C -0.17383 0.04861 -0.17435 0.04676 -0.17487 0.04537 L -0.18112 0.03287 C -0.18217 0.03079 -0.18295 0.02801 -0.18412 0.02662 C -0.18542 0.025 -0.18672 0.02361 -0.18803 0.02199 C -0.18881 0.0206 -0.18933 0.01829 -0.19024 0.01713 C -0.19154 0.01551 -0.19349 0.01597 -0.19493 0.01412 C -0.19558 0.01296 -0.19623 0.01134 -0.19714 0.01088 C -0.19935 0.00972 -0.20183 0.00995 -0.20404 0.00926 C -0.2056 0.00903 -0.20717 0.00833 -0.20873 0.00787 C -0.21198 0.00833 -0.21537 0.00833 -0.21862 0.00926 C -0.22045 0.00995 -0.22214 0.01157 -0.22396 0.0125 C -0.225 0.01296 -0.22605 0.01343 -0.22696 0.01412 C -0.23047 0.01875 -0.22865 0.01574 -0.23243 0.02338 C -0.23308 0.025 -0.23412 0.02639 -0.23477 0.02824 L -0.23933 0.04236 C -0.23959 0.04583 -0.23959 0.04977 -0.23998 0.05324 C -0.24037 0.05509 -0.24115 0.05625 -0.24167 0.05787 C -0.24193 0.05949 -0.24206 0.06111 -0.24245 0.06273 C -0.24584 0.08194 -0.24362 0.06898 -0.24545 0.07986 C -0.24571 0.08519 -0.24584 0.09051 -0.24623 0.0956 C -0.24662 0.09977 -0.2474 0.10394 -0.24766 0.1081 C -0.24896 0.12083 -0.24935 0.12731 -0.25013 0.13958 C -0.25027 0.15162 -0.25053 0.16366 -0.25079 0.17569 C -0.25118 0.19028 -0.25118 0.20486 -0.25157 0.21944 C -0.2517 0.22269 -0.25196 0.22569 -0.25235 0.22894 C -0.25287 0.23449 -0.25391 0.24491 -0.25456 0.24931 C -0.25599 0.25764 -0.25678 0.26343 -0.25925 0.2713 C -0.26263 0.28194 -0.25834 0.26898 -0.26394 0.2838 C -0.26433 0.28542 -0.26472 0.28727 -0.26537 0.28843 C -0.26667 0.29097 -0.27006 0.29468 -0.27006 0.29491 C -0.27188 0.29421 -0.27357 0.29421 -0.27527 0.29329 C -0.27852 0.29144 -0.27839 0.28958 -0.28073 0.28542 C -0.28191 0.2831 -0.28334 0.28125 -0.28451 0.27917 C -0.2892 0.2706 -0.28451 0.27778 -0.28907 0.2713 C -0.29675 0.25069 -0.28698 0.27569 -0.29375 0.26181 C -0.29467 0.25995 -0.29519 0.25764 -0.29597 0.25556 C -0.29675 0.25394 -0.29766 0.25231 -0.29831 0.25093 C -0.29987 0.24167 -0.2987 0.24769 -0.30209 0.23356 C -0.30274 0.23148 -0.30339 0.22963 -0.30378 0.22731 C -0.30547 0.21343 -0.30378 0.21782 -0.30678 0.21157 C -0.30704 0.20856 -0.30717 0.20532 -0.30756 0.20231 C -0.30795 0.19861 -0.3086 0.19491 -0.30899 0.1912 C -0.31055 0.18032 -0.30912 0.18935 -0.31068 0.18032 C -0.31081 0.17569 -0.31094 0.17083 -0.31146 0.1662 C -0.31159 0.16296 -0.31237 0.15995 -0.3129 0.15671 L -0.31368 0.15208 C -0.31459 0.13866 -0.31459 0.13819 -0.31589 0.12222 C -0.31615 0.11968 -0.31641 0.1169 -0.31667 0.11435 C -0.31693 0.11273 -0.31732 0.11134 -0.31758 0.10972 C -0.31784 0.10671 -0.31797 0.10347 -0.31836 0.10023 C -0.31862 0.09653 -0.31928 0.09306 -0.3198 0.08935 C -0.32032 0.08519 -0.32045 0.08079 -0.32136 0.07685 C -0.32201 0.07315 -0.32292 0.06944 -0.32357 0.06574 C -0.32618 0.05278 -0.32188 0.07199 -0.32592 0.05324 C -0.32631 0.05116 -0.32683 0.04884 -0.32748 0.04699 C -0.32865 0.04398 -0.33021 0.04213 -0.33138 0.03912 C -0.33217 0.03704 -0.33269 0.03449 -0.3336 0.03287 C -0.3349 0.03032 -0.33646 0.02755 -0.33829 0.02662 L -0.34428 0.02338 C -0.353 0.025 -0.36172 0.02616 -0.37032 0.02824 C -0.37253 0.0287 -0.37448 0.03009 -0.37657 0.03125 C -0.37878 0.03264 -0.38347 0.03611 -0.38347 0.03634 C -0.39779 0.05556 -0.38464 0.03704 -0.39415 0.05162 C -0.39688 0.05602 -0.39714 0.05486 -0.4004 0.06111 C -0.40092 0.0625 -0.40131 0.06435 -0.40183 0.06574 C -0.40287 0.06806 -0.40404 0.06968 -0.40482 0.07199 C -0.40586 0.075 -0.40638 0.07847 -0.4073 0.08148 C -0.40834 0.08542 -0.40977 0.08889 -0.41107 0.09236 C -0.41316 0.10509 -0.4099 0.08588 -0.41485 0.1081 C -0.41589 0.11227 -0.41641 0.11644 -0.41719 0.1206 C -0.41784 0.12431 -0.41862 0.12801 -0.41941 0.13171 C -0.41993 0.1338 -0.42058 0.13588 -0.4211 0.13796 C -0.42162 0.14097 -0.42201 0.14421 -0.42253 0.14745 C -0.42344 0.15162 -0.425 0.15532 -0.42553 0.15995 C -0.42618 0.16412 -0.42631 0.16829 -0.42709 0.17245 C -0.42748 0.17431 -0.42826 0.17546 -0.42865 0.17708 C -0.42969 0.18171 -0.43073 0.18657 -0.43165 0.1912 C -0.44141 0.24167 -0.43034 0.19144 -0.43933 0.22569 C -0.44323 0.24051 -0.4379 0.22685 -0.44402 0.24468 C -0.45 0.26227 -0.44167 0.23009 -0.44935 0.2588 C -0.44974 0.26019 -0.44974 0.26204 -0.45013 0.26343 C -0.45391 0.27778 -0.45183 0.26829 -0.4556 0.27755 C -0.4573 0.28218 -0.45886 0.2875 -0.46081 0.29167 C -0.46342 0.29676 -0.46902 0.30394 -0.4724 0.30741 C -0.47305 0.3081 -0.47383 0.30833 -0.47461 0.3088 C -0.47566 0.30972 -0.4767 0.31111 -0.47774 0.31204 C -0.47891 0.31319 -0.48034 0.31412 -0.48152 0.31528 C -0.48855 0.31343 -0.48659 0.31458 -0.4931 0.31042 C -0.49454 0.30949 -0.49623 0.3088 -0.49766 0.30741 C -0.50013 0.30463 -0.50222 0.30093 -0.50456 0.29792 L -0.50834 0.29329 C -0.5155 0.2713 -0.50339 0.30787 -0.51224 0.2838 C -0.51316 0.28125 -0.51368 0.27847 -0.51446 0.27593 C -0.5155 0.27269 -0.51667 0.26991 -0.51758 0.26644 C -0.52487 0.24005 -0.51888 0.26134 -0.52292 0.23981 C -0.52357 0.23657 -0.52461 0.2338 -0.52527 0.23056 C -0.5267 0.22222 -0.52813 0.21389 -0.52904 0.20532 C -0.5293 0.20324 -0.52969 0.20116 -0.52982 0.19907 C -0.53412 0.15255 -0.52891 0.20231 -0.53295 0.16782 C -0.53425 0.15532 -0.53308 0.16412 -0.53438 0.15509 C -0.53581 0.13171 -0.53451 0.15046 -0.53672 0.12685 C -0.53711 0.12384 -0.53724 0.1206 -0.5375 0.11759 C -0.5379 0.11343 -0.53855 0.10926 -0.53907 0.10509 C -0.53933 0.10231 -0.53933 0.09977 -0.53985 0.09722 C -0.54011 0.09491 -0.54089 0.09306 -0.54128 0.09097 C -0.54193 0.08657 -0.54219 0.08218 -0.54362 0.07824 C -0.54506 0.07477 -0.54688 0.07222 -0.54818 0.06898 C -0.5517 0.06088 -0.54727 0.06667 -0.55287 0.06111 C -0.55339 0.05949 -0.55365 0.05764 -0.55443 0.05648 C -0.55821 0.05023 -0.56068 0.04954 -0.56511 0.04699 C -0.56719 0.04583 -0.56928 0.04491 -0.57123 0.04375 C -0.58021 0.04537 -0.5892 0.04583 -0.59805 0.04861 C -0.59857 0.04861 -0.6086 0.05532 -0.61107 0.05787 C -0.6125 0.05926 -0.61368 0.06088 -0.61498 0.06273 C -0.61589 0.06389 -0.61641 0.06597 -0.61719 0.06736 C -0.61928 0.07106 -0.62136 0.07454 -0.62344 0.07824 C -0.62605 0.08333 -0.63165 0.09769 -0.63178 0.09884 C -0.63256 0.10185 -0.63334 0.10509 -0.63412 0.1081 C -0.6349 0.11088 -0.63581 0.11319 -0.63646 0.11597 C -0.63672 0.11736 -0.63672 0.11921 -0.63711 0.1206 C -0.63763 0.12245 -0.63842 0.12361 -0.63868 0.12546 C -0.64154 0.13843 -0.63855 0.13148 -0.6418 0.13796 C -0.64232 0.14144 -0.64336 0.14745 -0.64402 0.15046 C -0.64493 0.1537 -0.64623 0.15648 -0.64714 0.15995 C -0.64779 0.16227 -0.64805 0.16528 -0.6487 0.16782 C -0.65248 0.18194 -0.64948 0.16829 -0.65248 0.17708 C -0.65339 0.17963 -0.65391 0.18264 -0.65482 0.18495 C -0.65547 0.18681 -0.65638 0.18796 -0.65704 0.18958 C -0.65925 0.19514 -0.65821 0.19514 -0.66094 0.20069 C -0.66185 0.20255 -0.66303 0.2037 -0.66407 0.20532 C -0.66771 0.21181 -0.66459 0.20903 -0.66862 0.21157 C -0.66928 0.21273 -0.66993 0.21412 -0.67097 0.21481 C -0.67331 0.21644 -0.67839 0.21782 -0.67839 0.21806 C -0.68138 0.21736 -0.68425 0.21806 -0.68685 0.21644 C -0.68881 0.21528 -0.69024 0.21273 -0.69154 0.21019 C -0.69206 0.20903 -0.69271 0.2081 -0.6931 0.20694 C -0.70339 0.17894 -0.69024 0.21366 -0.69844 0.18958 C -0.69883 0.18843 -0.69961 0.1875 -0.7 0.18657 C -0.70053 0.18403 -0.70092 0.18125 -0.70157 0.1787 C -0.70183 0.17708 -0.70196 0.17546 -0.70222 0.17407 C -0.70287 0.17176 -0.70404 0.17014 -0.70456 0.16782 C -0.7056 0.16366 -0.70612 0.15926 -0.70678 0.15509 C -0.70769 0.15139 -0.70847 0.14792 -0.70912 0.14421 C -0.71355 0.1206 -0.7086 0.14606 -0.71146 0.12847 C -0.71198 0.12593 -0.71263 0.12338 -0.7129 0.1206 C -0.71355 0.11759 -0.71394 0.11435 -0.71459 0.11134 C -0.71498 0.10949 -0.71563 0.10833 -0.71615 0.10648 C -0.71654 0.10509 -0.71654 0.10324 -0.71693 0.10185 C -0.71719 0.10023 -0.71784 0.09884 -0.71849 0.09722 C -0.71902 0.09514 -0.71928 0.09282 -0.7198 0.09097 C -0.72045 0.08958 -0.7211 0.08889 -0.72136 0.08773 C -0.72201 0.08588 -0.7224 0.08333 -0.72305 0.08148 C -0.72357 0.07963 -0.72474 0.07847 -0.7254 0.07685 C -0.72579 0.07523 -0.72618 0.07338 -0.72683 0.07199 C -0.72839 0.06829 -0.73086 0.06551 -0.73217 0.06111 C -0.73412 0.05532 -0.73516 0.05139 -0.73842 0.04699 C -0.7392 0.04583 -0.74011 0.04514 -0.74063 0.04375 C -0.74154 0.0419 -0.74206 0.03935 -0.74297 0.0375 C -0.74388 0.03565 -0.74727 0.03218 -0.74831 0.03125 C -0.74909 0.03056 -0.74987 0.03056 -0.75066 0.02963 C -0.75157 0.02894 -0.75209 0.02731 -0.753 0.02662 C -0.75378 0.02569 -0.75482 0.02569 -0.75586 0.025 C -0.76211 0.0213 -0.75326 0.02431 -0.76667 0.02199 C -0.77396 0.01806 -0.76628 0.02176 -0.78112 0.01875 C -0.79219 0.01667 -0.77878 0.01713 -0.79115 0.01713 " pathEditMode="relative" rAng="0" ptsTypes="AAAAAAAAAAAAAAAAAAAAAAAAAAAAAAAAAAAAAAAAAAAAAAAAAAAAAAAAAAAAAAAAAAAAAAAAAAAAAAAAAAAAAAAAAAAAAAAAAAAAAAAAAAAAAAAAAAAAAAAAAAAAAAAAAAAAAAAAAAAAAAAAAAAAAAAAAAAAAAAAAAAAAAAAAAAAAAAAAAAAAAAAAAAAAAAAAAAAAAAAAAAAAAAAAAAAAAAAAA">
                                      <p:cBhvr>
                                        <p:cTn id="467" dur="80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557" y="15139"/>
                                    </p:animMotion>
                                  </p:childTnLst>
                                </p:cTn>
                              </p:par>
                              <p:par>
                                <p:cTn id="468" presetID="0" presetClass="path" presetSubtype="0" repeatCount="indefinite" accel="50000" decel="5000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animMotion origin="layout" path="M 0.73073 -0.03912 L 0.73073 -0.03889 C 0.72787 -0.04028 0.72513 -0.04097 0.7224 -0.04236 C 0.72058 -0.04328 0.71875 -0.04514 0.71693 -0.04537 L 0.70508 -0.04699 C 0.69219 -0.05139 0.69922 -0.04977 0.68425 -0.05162 C 0.67995 -0.05116 0.67566 -0.05139 0.67149 -0.05023 C 0.66823 -0.0493 0.66745 -0.0456 0.66524 -0.04236 C 0.66329 -0.03958 0.66107 -0.03796 0.65873 -0.03611 C 0.65417 -0.02569 0.65717 -0.03171 0.64961 -0.01875 L 0.64688 -0.01412 L 0.64336 -0.00787 C 0.6431 -0.00625 0.64284 -0.00463 0.64245 -0.00301 C 0.6418 -0.00069 0.63855 0.00625 0.6379 0.00787 C 0.63477 0.01551 0.6375 0.00996 0.63334 0.01736 C 0.63269 0.02153 0.63256 0.02593 0.63165 0.02986 C 0.63047 0.03357 0.62943 0.03658 0.62891 0.04074 C 0.62852 0.04398 0.62839 0.04699 0.62787 0.05023 C 0.62761 0.05185 0.62735 0.05324 0.62709 0.05486 C 0.62657 0.05741 0.62644 0.06019 0.62605 0.06273 C 0.62579 0.06898 0.62553 0.07523 0.62527 0.08148 C 0.62487 0.08889 0.62461 0.0963 0.62435 0.10347 C 0.62409 0.10834 0.6237 0.11297 0.62331 0.11759 C 0.62305 0.12292 0.62292 0.12824 0.62253 0.13334 C 0.6211 0.14676 0.6211 0.14213 0.6198 0.15047 C 0.61941 0.15255 0.61928 0.15486 0.61888 0.15695 C 0.61745 0.16597 0.61836 0.15672 0.61693 0.16783 C 0.61654 0.17107 0.61615 0.17709 0.61524 0.18033 C 0.61472 0.18218 0.61381 0.18334 0.61329 0.18519 C 0.61303 0.18658 0.61316 0.18843 0.61263 0.18982 C 0.61146 0.1919 0.61016 0.19306 0.60873 0.19445 C 0.60326 0.20139 0.60521 0.19977 0.60079 0.20232 C 0.59701 0.20185 0.59336 0.20185 0.58972 0.2007 C 0.5849 0.19931 0.58698 0.19769 0.58451 0.19283 C 0.58334 0.19097 0.58191 0.18982 0.5806 0.1882 C 0.57956 0.18519 0.57852 0.18172 0.57709 0.17871 C 0.57592 0.17639 0.57435 0.175 0.57344 0.17246 C 0.56902 0.16088 0.57487 0.17523 0.56888 0.1632 C 0.5681 0.16158 0.56784 0.15972 0.56719 0.15834 C 0.56602 0.15648 0.56446 0.15579 0.56342 0.15371 C 0.56133 0.14931 0.55951 0.14468 0.55808 0.13959 C 0.55586 0.13195 0.55717 0.13496 0.55443 0.13009 C 0.55235 0.11667 0.55482 0.13125 0.5517 0.11759 C 0.55092 0.11459 0.55066 0.11111 0.54987 0.10834 C 0.54844 0.10301 0.54675 0.09792 0.54532 0.09259 C 0.54245 0.08195 0.54675 0.09375 0.54258 0.0831 C 0.54206 0.07963 0.54076 0.06968 0.53985 0.06736 L 0.53803 0.06273 C 0.53763 0.06019 0.53698 0.05463 0.5362 0.05185 C 0.53503 0.04746 0.5336 0.04352 0.53256 0.03912 C 0.53191 0.03658 0.53138 0.03403 0.53086 0.03148 C 0.53034 0.0294 0.52969 0.02269 0.52891 0.02037 C 0.52787 0.01713 0.52657 0.01412 0.52527 0.01111 C 0.52474 0.00949 0.52422 0.00764 0.52357 0.00625 L 0.51615 -0.00625 C 0.51498 -0.00833 0.51407 -0.01111 0.5125 -0.0125 C 0.51107 -0.01412 0.50951 -0.01551 0.50795 -0.01713 C 0.50717 -0.01852 0.50638 -0.02083 0.50534 -0.02199 C 0.50365 -0.02361 0.50144 -0.02315 0.49987 -0.025 C 0.49896 -0.02616 0.49818 -0.02778 0.49714 -0.02824 C 0.49454 -0.0294 0.49167 -0.02916 0.48894 -0.02986 C 0.48711 -0.03009 0.48542 -0.03078 0.4836 -0.03125 C 0.47956 -0.03078 0.47566 -0.03078 0.47175 -0.02986 C 0.46954 -0.02916 0.46745 -0.02754 0.46537 -0.02662 C 0.4642 -0.02616 0.46303 -0.02569 0.46185 -0.025 C 0.45756 -0.02037 0.4599 -0.02338 0.45534 -0.01574 C 0.45456 -0.01412 0.45326 -0.01273 0.45261 -0.01088 L 0.44727 0.00324 C 0.44688 0.00672 0.44688 0.01065 0.44636 0.01412 C 0.44597 0.01597 0.44506 0.01713 0.44454 0.01875 C 0.44415 0.02037 0.44402 0.02199 0.44349 0.02361 C 0.43959 0.04283 0.44206 0.02986 0.43998 0.04074 C 0.43972 0.04607 0.43959 0.05139 0.43894 0.05648 C 0.43855 0.06065 0.43777 0.06482 0.43724 0.06898 C 0.43581 0.08172 0.43542 0.0882 0.43438 0.10047 C 0.43412 0.1125 0.43386 0.12454 0.4336 0.13658 C 0.43334 0.15116 0.43334 0.16574 0.43269 0.18033 C 0.43256 0.18357 0.43217 0.18658 0.43178 0.18982 C 0.43112 0.19537 0.42995 0.20579 0.42904 0.21019 C 0.42748 0.21852 0.42644 0.22431 0.4237 0.23218 C 0.41954 0.24283 0.42461 0.22986 0.4181 0.24468 C 0.41758 0.2463 0.41706 0.24815 0.41641 0.24931 C 0.41472 0.25185 0.41081 0.25556 0.41081 0.25579 C 0.40873 0.25509 0.40665 0.25509 0.40456 0.25417 C 0.40079 0.25232 0.40092 0.25047 0.39805 0.2463 C 0.39688 0.24398 0.39506 0.24213 0.39375 0.24005 C 0.38803 0.23148 0.39375 0.23866 0.38816 0.23218 C 0.37917 0.21158 0.39076 0.23658 0.38282 0.22269 C 0.38165 0.22084 0.38099 0.21852 0.38008 0.21644 C 0.37917 0.21482 0.37826 0.2132 0.37735 0.21181 C 0.37553 0.20255 0.37683 0.20857 0.37279 0.19445 C 0.37214 0.19236 0.37123 0.19051 0.37097 0.1882 C 0.36888 0.17431 0.37097 0.17871 0.36732 0.17246 C 0.36706 0.16945 0.36667 0.16621 0.36641 0.1632 C 0.36602 0.15949 0.36511 0.15579 0.36459 0.15209 C 0.3629 0.14121 0.36446 0.15023 0.36277 0.14121 C 0.3625 0.13658 0.36237 0.13172 0.36172 0.12709 C 0.36159 0.12384 0.36068 0.12084 0.36003 0.11759 L 0.35912 0.11297 C 0.35808 0.09954 0.35808 0.09908 0.35652 0.0831 C 0.35625 0.08056 0.35599 0.07778 0.35547 0.07523 C 0.35521 0.07361 0.35482 0.07222 0.35456 0.0706 C 0.35417 0.06759 0.35404 0.06435 0.35365 0.06111 C 0.35326 0.05741 0.35235 0.05394 0.35196 0.05023 C 0.35131 0.04607 0.35118 0.04167 0.35 0.03773 C 0.34922 0.03403 0.34818 0.03033 0.34727 0.02662 C 0.34441 0.01366 0.34961 0.03287 0.34467 0.01412 C 0.34415 0.01204 0.34362 0.00972 0.34271 0.00787 C 0.34141 0.00486 0.33959 0.00301 0.33816 -2.22222E-6 C 0.33737 -0.00208 0.33659 -0.00463 0.33555 -0.00625 C 0.33399 -0.00879 0.3323 -0.01157 0.33008 -0.0125 L 0.32292 -0.01574 C 0.3125 -0.01412 0.30209 -0.01296 0.29206 -0.01088 C 0.28946 -0.01041 0.28711 -0.00903 0.28464 -0.00787 C 0.28204 -0.00648 0.27644 -0.00301 0.27644 -0.00278 C 0.25951 0.01644 0.27513 -0.00208 0.26381 0.0125 C 0.26055 0.0169 0.26029 0.01574 0.25638 0.02199 C 0.25586 0.02338 0.25547 0.02523 0.25469 0.02662 C 0.25365 0.02894 0.25209 0.03056 0.25118 0.03287 C 0.24987 0.03588 0.24935 0.03935 0.24831 0.04236 C 0.24688 0.0463 0.24532 0.04977 0.24375 0.05324 C 0.24141 0.06597 0.24519 0.04676 0.23933 0.06898 C 0.23816 0.07315 0.23737 0.07732 0.23659 0.08148 C 0.23568 0.08519 0.23477 0.08889 0.23386 0.09259 C 0.23334 0.09468 0.23243 0.09676 0.23204 0.09884 C 0.23125 0.10185 0.23086 0.10509 0.23021 0.10834 C 0.22917 0.1125 0.22735 0.11621 0.22657 0.12084 C 0.22592 0.125 0.22566 0.12917 0.22474 0.13334 C 0.22435 0.13519 0.22331 0.13634 0.22292 0.13797 C 0.22162 0.14259 0.22045 0.14746 0.21941 0.15209 C 0.20795 0.20255 0.22097 0.15232 0.21029 0.18658 C 0.20573 0.20139 0.21198 0.18773 0.20482 0.20556 C 0.19766 0.22315 0.20756 0.19097 0.19857 0.21968 C 0.19792 0.22107 0.19792 0.22292 0.19753 0.22431 C 0.19297 0.23866 0.19558 0.22917 0.19115 0.23843 C 0.18907 0.24306 0.18711 0.24838 0.18477 0.25255 C 0.18178 0.25764 0.17513 0.26482 0.1711 0.26829 C 0.17032 0.26898 0.16941 0.26922 0.16849 0.26968 C 0.16732 0.2706 0.16602 0.27199 0.16485 0.27292 C 0.16329 0.27408 0.16172 0.275 0.16029 0.27616 C 0.15196 0.27431 0.15443 0.27547 0.14662 0.2713 C 0.14493 0.27037 0.14284 0.26968 0.14115 0.26829 C 0.13829 0.26551 0.13594 0.26181 0.13308 0.2588 L 0.12852 0.25417 C 0.12006 0.23218 0.13438 0.26875 0.12396 0.24468 C 0.12292 0.24213 0.12214 0.23935 0.12136 0.23681 C 0.12006 0.23357 0.11875 0.23079 0.11758 0.22732 C 0.10899 0.20093 0.11602 0.22222 0.1112 0.2007 C 0.11055 0.19746 0.10925 0.19468 0.1086 0.19144 C 0.10678 0.1831 0.10508 0.17477 0.10404 0.16621 C 0.10365 0.16412 0.10326 0.16204 0.103 0.15996 C 0.09805 0.11343 0.10417 0.1632 0.09948 0.12871 C 0.09792 0.11621 0.09935 0.125 0.09779 0.11597 C 0.0961 0.09259 0.09766 0.11134 0.09493 0.08773 C 0.09454 0.08472 0.09441 0.08148 0.09388 0.07847 C 0.09349 0.07431 0.09271 0.07014 0.09219 0.06597 C 0.0918 0.0632 0.0918 0.06065 0.09128 0.0581 C 0.09076 0.05579 0.09011 0.05394 0.08946 0.05185 C 0.08881 0.04746 0.08842 0.04306 0.08672 0.03912 C 0.08516 0.03565 0.08295 0.0331 0.08125 0.02986 C 0.07722 0.02176 0.08243 0.02755 0.07592 0.02199 C 0.07513 0.02037 0.07487 0.01852 0.07396 0.01736 C 0.06941 0.01111 0.06667 0.01042 0.06133 0.00787 C 0.05886 0.00672 0.05638 0.00579 0.05404 0.00463 C 0.04336 0.00625 0.03282 0.00672 0.02227 0.00949 C 0.02162 0.00949 0.00977 0.01621 0.00691 0.01875 C 0.00521 0.02014 0.00378 0.02176 0.00222 0.02361 C 0.00118 0.02477 0.00053 0.02685 -0.00039 0.02824 C -0.00273 0.03195 -0.00533 0.03542 -0.00768 0.03912 C -0.0108 0.04422 -0.01731 0.05857 -0.0177 0.05972 C -0.01862 0.06273 -0.01953 0.06597 -0.02031 0.06898 C -0.02135 0.07176 -0.02239 0.07408 -0.02317 0.07685 C -0.02356 0.07824 -0.02356 0.08009 -0.02408 0.08148 C -0.02447 0.08334 -0.02552 0.08449 -0.02591 0.08634 C -0.02916 0.09931 -0.02578 0.09236 -0.02942 0.09884 C -0.0302 0.10232 -0.03138 0.10834 -0.03216 0.11134 C -0.0332 0.11459 -0.03489 0.11736 -0.03593 0.12084 C -0.03658 0.12315 -0.03684 0.12616 -0.03763 0.12871 C -0.04218 0.14283 -0.03867 0.12917 -0.04218 0.13797 C -0.04335 0.14051 -0.04375 0.14352 -0.04492 0.14584 C -0.0457 0.14769 -0.04687 0.14884 -0.04778 0.15047 C -0.05026 0.15602 -0.04882 0.15602 -0.05234 0.16158 C -0.05325 0.16343 -0.05468 0.16459 -0.05585 0.16621 C -0.06028 0.17269 -0.05664 0.16991 -0.06119 0.17246 C -0.06223 0.17361 -0.06289 0.175 -0.06406 0.1757 C -0.06705 0.17732 -0.07304 0.17871 -0.07304 0.17894 C -0.07643 0.17824 -0.07981 0.17894 -0.08307 0.17732 C -0.08515 0.17616 -0.08697 0.17361 -0.08867 0.17107 C -0.08906 0.16991 -0.08971 0.16898 -0.09036 0.16783 C -0.10247 0.13982 -0.08684 0.17454 -0.09674 0.15047 C -0.09713 0.14931 -0.09804 0.14838 -0.09856 0.14746 C -0.09908 0.14491 -0.09973 0.14213 -0.10039 0.13959 C -0.10065 0.13797 -0.10078 0.13634 -0.10117 0.13496 C -0.10195 0.13264 -0.10338 0.13102 -0.1039 0.12871 C -0.10507 0.12454 -0.10572 0.12014 -0.10664 0.11597 C -0.10768 0.11227 -0.10846 0.1088 -0.10937 0.10509 C -0.11471 0.08148 -0.10872 0.10695 -0.11223 0.08935 C -0.11276 0.08681 -0.11328 0.08426 -0.11393 0.08148 C -0.11458 0.07847 -0.11497 0.07523 -0.11575 0.07222 C -0.11614 0.07037 -0.11718 0.06922 -0.11757 0.06736 C -0.11796 0.06597 -0.11796 0.06412 -0.11848 0.06273 C -0.11901 0.06111 -0.11979 0.05972 -0.12031 0.0581 C -0.12096 0.05602 -0.12135 0.05371 -0.12213 0.05185 C -0.12252 0.05047 -0.1233 0.04977 -0.12395 0.04861 C -0.12473 0.04676 -0.125 0.04422 -0.12565 0.04236 C -0.12656 0.04051 -0.1276 0.03935 -0.12851 0.03773 C -0.12916 0.03611 -0.12968 0.03426 -0.13007 0.03287 C -0.13216 0.02917 -0.13489 0.02639 -0.13671 0.02199 C -0.1388 0.01621 -0.13997 0.01227 -0.14401 0.00787 C -0.14479 0.00672 -0.14596 0.00602 -0.14648 0.00463 C -0.14765 0.00278 -0.14843 0.00023 -0.14934 -0.00162 C -0.15039 -0.00347 -0.15442 -0.00694 -0.15559 -0.00787 C -0.15664 -0.00856 -0.15755 -0.00856 -0.15846 -0.00949 C -0.15937 -0.01018 -0.16002 -0.0118 -0.16119 -0.0125 C -0.16223 -0.01342 -0.16341 -0.01342 -0.16471 -0.01412 C -0.17213 -0.01782 -0.16145 -0.01481 -0.17747 -0.01713 C -0.18606 -0.02106 -0.17695 -0.01736 -0.19453 -0.02037 C -0.20768 -0.02245 -0.19166 -0.02199 -0.20638 -0.02199 " pathEditMode="relative" rAng="0" ptsTypes="AAAAAAAAAAAAAAAAAAAAAAAAAAAAAAAAAAAAAAAAAAAAAAAAAAAAAAAAAAAAAAAAAAAAAAAAAAAAAAAAAAAAAAAAAAAAAAAAAAAAAAAAAAAAAAAAAAAAAAAAAAAAAAAAAAAAAAAAAAAAAAAAAAAAAAAAAAAAAAAAAAAAAAAAAAAAAAAAAAAAAAAAAAAAAAAAAAAAAAAAAAAAAAAAAAAAAAAAAA">
                                      <p:cBhvr>
                                        <p:cTn id="469" dur="8000" spd="-100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862" y="15139"/>
                                    </p:animMotion>
                                  </p:childTnLst>
                                </p:cTn>
                              </p:par>
                              <p:par>
                                <p:cTn id="470" presetID="0" presetClass="path" presetSubtype="0" repeatCount="indefinite" accel="50000" decel="5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0.00013 -0.00463 L -0.00013 -0.0044 C -0.00287 -0.00579 -0.00547 -0.00648 -0.00808 -0.00787 C -0.0099 -0.0088 -0.01159 -0.01065 -0.01341 -0.01088 L -0.02487 -0.0125 C -0.0375 -0.0169 -0.03073 -0.01528 -0.04518 -0.01713 C -0.04935 -0.01667 -0.05352 -0.0169 -0.05755 -0.01574 C -0.06081 -0.01482 -0.06146 -0.01111 -0.06367 -0.00787 C -0.06563 -0.00509 -0.06771 -0.00347 -0.06992 -0.00162 C -0.07435 0.00879 -0.07149 0.00278 -0.07878 0.01574 L -0.08138 0.02037 L -0.0849 0.02662 C -0.08516 0.02824 -0.08542 0.02986 -0.08581 0.03148 C -0.08646 0.03379 -0.08959 0.04074 -0.09024 0.04236 C -0.09323 0.05 -0.0905 0.04444 -0.09466 0.05185 C -0.09518 0.05602 -0.09531 0.06041 -0.09636 0.06435 C -0.0974 0.06805 -0.09844 0.07106 -0.09896 0.07523 C -0.09935 0.07847 -0.09948 0.08148 -0.09987 0.08472 C -0.10013 0.08634 -0.10052 0.08773 -0.10078 0.08935 C -0.10117 0.0919 -0.1013 0.09467 -0.10169 0.09722 C -0.10196 0.10347 -0.10222 0.10972 -0.10261 0.11597 C -0.10287 0.12338 -0.10313 0.13079 -0.10339 0.13796 C -0.10365 0.14282 -0.10404 0.14745 -0.1043 0.15208 C -0.10456 0.15741 -0.10469 0.16273 -0.10521 0.16782 C -0.10651 0.18125 -0.10651 0.17662 -0.10781 0.18495 C -0.10821 0.18704 -0.10834 0.18935 -0.10873 0.19143 C -0.11016 0.20046 -0.10912 0.1912 -0.11055 0.20231 C -0.11094 0.20555 -0.11133 0.21157 -0.11224 0.21481 C -0.11276 0.21666 -0.11354 0.21782 -0.11406 0.21967 C -0.11446 0.22106 -0.11433 0.22291 -0.11485 0.2243 C -0.11589 0.22639 -0.11719 0.22754 -0.11849 0.22893 C -0.12396 0.23588 -0.12201 0.23426 -0.1263 0.2368 C -0.12995 0.23634 -0.13347 0.23634 -0.13698 0.23518 C -0.14167 0.23379 -0.13959 0.23217 -0.14219 0.22731 C -0.14323 0.22546 -0.14466 0.2243 -0.14584 0.22268 C -0.14701 0.21967 -0.14792 0.2162 -0.14935 0.21319 C -0.15039 0.21088 -0.15196 0.20949 -0.15287 0.20694 C -0.15716 0.19537 -0.15156 0.20972 -0.15729 0.19768 C -0.15794 0.19606 -0.15821 0.19421 -0.15899 0.19282 C -0.16003 0.19097 -0.16159 0.19028 -0.1625 0.18819 C -0.16459 0.18379 -0.16641 0.17916 -0.16784 0.17407 C -0.16992 0.16643 -0.16862 0.16944 -0.17136 0.16458 C -0.17331 0.15116 -0.17097 0.16574 -0.17396 0.15208 C -0.17474 0.14907 -0.175 0.1456 -0.17578 0.14282 C -0.17722 0.1375 -0.17878 0.13241 -0.18021 0.12708 C -0.18294 0.11643 -0.17878 0.12824 -0.18281 0.11759 C -0.18334 0.11412 -0.18464 0.10416 -0.18542 0.10185 L -0.18724 0.09722 C -0.18763 0.09467 -0.18828 0.08912 -0.18906 0.08634 C -0.19011 0.08194 -0.19154 0.07801 -0.19258 0.07361 C -0.1931 0.07106 -0.19375 0.06852 -0.19427 0.06597 C -0.19466 0.06389 -0.19531 0.05717 -0.1961 0.05486 C -0.19714 0.05162 -0.19844 0.04861 -0.19961 0.0456 C -0.20013 0.04398 -0.20065 0.04213 -0.2013 0.04074 L -0.20847 0.02824 C -0.20964 0.02616 -0.21055 0.02338 -0.21198 0.02199 C -0.21341 0.02037 -0.21498 0.01898 -0.21641 0.01736 C -0.21732 0.01597 -0.21797 0.01366 -0.21901 0.0125 C -0.22058 0.01088 -0.22279 0.01134 -0.22435 0.00949 C -0.22513 0.00833 -0.22591 0.00671 -0.22696 0.00625 C -0.22956 0.00509 -0.23229 0.00532 -0.2349 0.00463 C -0.23672 0.0044 -0.23841 0.0037 -0.24024 0.00324 C -0.24401 0.0037 -0.24792 0.0037 -0.25169 0.00463 C -0.25378 0.00532 -0.25573 0.00694 -0.25781 0.00787 C -0.25899 0.00833 -0.26016 0.00879 -0.26133 0.00949 C -0.26537 0.01412 -0.26328 0.01111 -0.26758 0.01875 C -0.26836 0.02037 -0.26953 0.02176 -0.27018 0.02361 L -0.27552 0.03773 C -0.27578 0.0412 -0.27578 0.04514 -0.2763 0.04861 C -0.27669 0.05046 -0.27761 0.05162 -0.27813 0.05324 C -0.27852 0.05486 -0.27865 0.05648 -0.27904 0.0581 C -0.28294 0.07731 -0.28047 0.06435 -0.28255 0.07523 C -0.28281 0.08055 -0.28294 0.08588 -0.28347 0.09097 C -0.28386 0.09514 -0.28477 0.0993 -0.28516 0.10347 C -0.28659 0.1162 -0.28698 0.12268 -0.28789 0.13495 C -0.28815 0.14699 -0.28841 0.15903 -0.28867 0.17106 C -0.28906 0.18565 -0.28906 0.20023 -0.28959 0.21481 C -0.28972 0.21805 -0.29011 0.22106 -0.2905 0.2243 C -0.29102 0.22986 -0.29232 0.24028 -0.2931 0.24467 C -0.29466 0.25301 -0.29558 0.25879 -0.29844 0.26666 C -0.30235 0.27731 -0.2974 0.26435 -0.30378 0.27916 C -0.3043 0.28079 -0.30469 0.28264 -0.30547 0.28379 C -0.30703 0.28634 -0.31081 0.29004 -0.31081 0.29028 C -0.31289 0.28958 -0.31498 0.28958 -0.31693 0.28866 C -0.32058 0.2868 -0.32044 0.28495 -0.32318 0.28079 C -0.32448 0.27847 -0.32617 0.27662 -0.32748 0.27454 C -0.33294 0.26597 -0.32748 0.27315 -0.33281 0.26666 C -0.34154 0.24606 -0.33034 0.27106 -0.33815 0.25717 C -0.33919 0.25532 -0.33985 0.25301 -0.34076 0.25092 C -0.34154 0.2493 -0.34258 0.24768 -0.34336 0.24629 C -0.34518 0.23704 -0.34388 0.24305 -0.34779 0.22893 C -0.34844 0.22685 -0.34922 0.225 -0.34961 0.22268 C -0.35156 0.20879 -0.34961 0.21319 -0.35313 0.20694 C -0.35339 0.20393 -0.35365 0.20069 -0.35404 0.19768 C -0.35443 0.19398 -0.35521 0.19028 -0.35573 0.18657 C -0.35742 0.17569 -0.35586 0.18472 -0.35755 0.17569 C -0.35781 0.17106 -0.35794 0.1662 -0.35847 0.16157 C -0.35873 0.15833 -0.35964 0.15532 -0.36016 0.15208 L -0.36107 0.14745 C -0.36211 0.13403 -0.36211 0.13356 -0.36367 0.11759 C -0.36393 0.11504 -0.36419 0.11227 -0.36459 0.10972 C -0.36485 0.1081 -0.36524 0.10671 -0.3655 0.10509 C -0.36589 0.10208 -0.36602 0.09884 -0.36641 0.0956 C -0.3668 0.0919 -0.36758 0.08842 -0.3681 0.08472 C -0.36875 0.08055 -0.36888 0.07616 -0.36992 0.07222 C -0.37071 0.06852 -0.37175 0.06481 -0.37253 0.06111 C -0.37539 0.04815 -0.37044 0.06736 -0.37513 0.04861 C -0.37565 0.04653 -0.37617 0.04421 -0.37696 0.04236 C -0.37826 0.03935 -0.38008 0.0375 -0.38138 0.03449 C -0.38229 0.03241 -0.38294 0.02986 -0.38399 0.02824 C -0.38555 0.02569 -0.38724 0.02291 -0.38933 0.02199 L -0.39636 0.01875 C -0.40638 0.02037 -0.41641 0.02153 -0.4263 0.02361 C -0.42878 0.02407 -0.43112 0.02546 -0.43347 0.02662 C -0.43607 0.02801 -0.44141 0.03148 -0.44141 0.03171 C -0.45781 0.05092 -0.44271 0.03241 -0.45365 0.04699 C -0.4569 0.05139 -0.45716 0.05023 -0.46081 0.05648 C -0.46146 0.05787 -0.46185 0.05972 -0.4625 0.06111 C -0.46367 0.06342 -0.46511 0.06504 -0.46602 0.06736 C -0.46719 0.07037 -0.46771 0.07384 -0.46875 0.07685 C -0.47005 0.08079 -0.47162 0.08426 -0.47318 0.08773 C -0.47552 0.10046 -0.47175 0.08125 -0.47748 0.10347 C -0.47865 0.10764 -0.4793 0.1118 -0.48021 0.11597 C -0.48099 0.11967 -0.4819 0.12338 -0.48281 0.12708 C -0.48334 0.12916 -0.48412 0.13125 -0.48464 0.13333 C -0.48529 0.13634 -0.48568 0.13958 -0.48633 0.14282 C -0.48737 0.14699 -0.48919 0.15069 -0.48985 0.15532 C -0.4905 0.15949 -0.49076 0.16366 -0.49167 0.16782 C -0.49206 0.16967 -0.49297 0.17083 -0.49336 0.17245 C -0.49466 0.17708 -0.49584 0.18194 -0.49688 0.18657 C -0.50808 0.23704 -0.49531 0.1868 -0.50573 0.22106 C -0.51016 0.23588 -0.50404 0.22222 -0.51107 0.24004 C -0.51797 0.25764 -0.50834 0.22546 -0.51719 0.25416 C -0.51771 0.25555 -0.51771 0.25741 -0.5181 0.25879 C -0.52253 0.27315 -0.52005 0.26366 -0.52435 0.27291 C -0.52643 0.27754 -0.52813 0.28287 -0.53047 0.28704 C -0.53334 0.29213 -0.53985 0.2993 -0.54375 0.30278 C -0.54453 0.30347 -0.54544 0.3037 -0.54636 0.30416 C -0.54753 0.30509 -0.5487 0.30648 -0.54987 0.30741 C -0.5513 0.30856 -0.55287 0.30949 -0.5543 0.31065 C -0.56237 0.30879 -0.56003 0.30995 -0.56758 0.30579 C -0.56927 0.30486 -0.57123 0.30416 -0.57279 0.30278 C -0.57565 0.3 -0.578 0.29629 -0.58073 0.29329 L -0.58516 0.28866 C -0.59336 0.26666 -0.57943 0.30324 -0.58959 0.27916 C -0.59063 0.27662 -0.59128 0.27384 -0.59219 0.27129 C -0.59336 0.26805 -0.59466 0.26528 -0.59571 0.2618 C -0.60417 0.23541 -0.59727 0.25671 -0.60196 0.23518 C -0.60261 0.23194 -0.60391 0.22916 -0.60456 0.22592 C -0.60625 0.21759 -0.60781 0.20926 -0.60899 0.20069 C -0.60925 0.19861 -0.60964 0.19653 -0.6099 0.19444 C -0.61472 0.14791 -0.60886 0.19768 -0.61341 0.16319 C -0.61498 0.15069 -0.61354 0.15949 -0.61511 0.15046 C -0.61667 0.12708 -0.61524 0.14583 -0.61784 0.12222 C -0.61823 0.11921 -0.61836 0.11597 -0.61875 0.11296 C -0.61914 0.10879 -0.61992 0.10463 -0.62044 0.10046 C -0.62084 0.09768 -0.62084 0.09514 -0.62136 0.09259 C -0.62175 0.09028 -0.62253 0.08842 -0.62305 0.08634 C -0.6237 0.08194 -0.62409 0.07754 -0.62578 0.07361 C -0.62735 0.07014 -0.62943 0.06759 -0.63099 0.06435 C -0.63503 0.05625 -0.62995 0.06204 -0.63633 0.05648 C -0.63698 0.05486 -0.63724 0.05301 -0.63815 0.05185 C -0.64258 0.0456 -0.64531 0.04491 -0.65052 0.04236 C -0.65287 0.0412 -0.65521 0.04028 -0.65755 0.03912 C -0.66784 0.04074 -0.67813 0.0412 -0.68841 0.04398 C -0.68893 0.04398 -0.70052 0.05069 -0.70339 0.05324 C -0.70495 0.05463 -0.70638 0.05625 -0.70781 0.0581 C -0.70886 0.05926 -0.70951 0.06134 -0.71042 0.06273 C -0.71276 0.06643 -0.71524 0.06991 -0.71758 0.07361 C -0.72058 0.0787 -0.72696 0.09305 -0.72722 0.09421 C -0.72813 0.09722 -0.72891 0.10046 -0.72982 0.10347 C -0.73073 0.10625 -0.73177 0.10856 -0.73255 0.11134 C -0.73294 0.11273 -0.73294 0.11458 -0.73334 0.11597 C -0.73386 0.11782 -0.73477 0.11898 -0.73516 0.12083 C -0.73841 0.13379 -0.73503 0.12685 -0.73867 0.13333 C -0.73933 0.1368 -0.7405 0.14282 -0.74128 0.14583 C -0.74232 0.14907 -0.74388 0.15185 -0.74492 0.15532 C -0.74558 0.15764 -0.74584 0.16065 -0.74662 0.16319 C -0.75104 0.17731 -0.74753 0.16366 -0.75104 0.17245 C -0.75209 0.175 -0.75261 0.17801 -0.75365 0.18032 C -0.75443 0.18217 -0.7556 0.18333 -0.75638 0.18495 C -0.75886 0.19051 -0.75755 0.19051 -0.76081 0.19606 C -0.76185 0.19791 -0.76315 0.19907 -0.76433 0.20069 C -0.76849 0.20717 -0.76511 0.2044 -0.76953 0.20694 C -0.77044 0.2081 -0.77123 0.20949 -0.77227 0.21018 C -0.77513 0.2118 -0.78099 0.21319 -0.78099 0.21342 C -0.78425 0.21273 -0.78763 0.21342 -0.79076 0.2118 C -0.79284 0.21065 -0.79453 0.2081 -0.7961 0.20555 C -0.79662 0.2044 -0.79727 0.20347 -0.79779 0.20231 C -0.80964 0.1743 -0.7944 0.20903 -0.80404 0.18495 C -0.80443 0.18379 -0.80521 0.18287 -0.80573 0.18194 C -0.80638 0.1794 -0.8069 0.17662 -0.80755 0.17407 C -0.80781 0.17245 -0.80794 0.17083 -0.80834 0.16944 C -0.80912 0.16713 -0.81042 0.16551 -0.81107 0.16319 C -0.81211 0.15903 -0.81276 0.15463 -0.81367 0.15046 C -0.81459 0.14676 -0.8155 0.14329 -0.81628 0.13958 C -0.82149 0.11597 -0.81576 0.14143 -0.81901 0.12384 C -0.81953 0.12129 -0.82018 0.11875 -0.82071 0.11597 C -0.82136 0.11296 -0.82175 0.10972 -0.82253 0.10671 C -0.82292 0.10486 -0.82383 0.1037 -0.82422 0.10185 C -0.82474 0.10046 -0.82474 0.09861 -0.82513 0.09722 C -0.82565 0.0956 -0.82643 0.09421 -0.82696 0.09259 C -0.82761 0.09051 -0.828 0.08819 -0.82865 0.08634 C -0.82917 0.08495 -0.82995 0.08426 -0.83047 0.0831 C -0.83112 0.08125 -0.83151 0.0787 -0.83216 0.07685 C -0.83294 0.075 -0.83412 0.07384 -0.8349 0.07222 C -0.83555 0.0706 -0.83594 0.06875 -0.83659 0.06736 C -0.83854 0.06366 -0.84115 0.06088 -0.84284 0.05648 C -0.84492 0.05069 -0.84623 0.04676 -0.84987 0.04236 C -0.85078 0.0412 -0.85183 0.04051 -0.85248 0.03912 C -0.85352 0.03727 -0.85417 0.03472 -0.85521 0.03287 C -0.85625 0.03102 -0.86016 0.02754 -0.86133 0.02662 C -0.86211 0.02592 -0.86302 0.02592 -0.86393 0.025 C -0.86498 0.0243 -0.8655 0.02268 -0.86667 0.02199 C -0.86771 0.02106 -0.86901 0.02106 -0.87018 0.02037 C -0.87735 0.01666 -0.8668 0.01967 -0.88255 0.01736 C -0.89102 0.01342 -0.8819 0.01713 -0.89922 0.01412 C -0.91198 0.01204 -0.89649 0.0125 -0.91068 0.0125 " pathEditMode="relative" rAng="0" ptsTypes="AAAAAAAAAAAAAAAAAAAAAAAAAAAAAAAAAAAAAAAAAAAAAAAAAAAAAAAAAAAAAAAAAAAAAAAAAAAAAAAAAAAAAAAAAAAAAAAAAAAAAAAAAAAAAAAAAAAAAAAAAAAAAAAAAAAAAAAAAAAAAAAAAAAAAAAAAAAAAAAAAAAAAAAAAAAAAAAAAAAAAAAAAAAAAAAAAAAAAAAAAAAAAAAAAAAAAAAAAA">
                                      <p:cBhvr>
                                        <p:cTn id="471" dur="8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5534" y="15139"/>
                                    </p:animMotion>
                                  </p:childTnLst>
                                </p:cTn>
                              </p:par>
                              <p:par>
                                <p:cTn id="472" presetID="0" presetClass="path" presetSubtype="0" repeatCount="indefinite" accel="50000" decel="5000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animMotion origin="layout" path="M 0.73073 -0.03912 L 0.73073 -0.03889 C 0.72774 -0.04028 0.72487 -0.04097 0.72201 -0.04236 C 0.72006 -0.04328 0.71823 -0.04514 0.71628 -0.04537 L 0.70378 -0.04699 C 0.69011 -0.05139 0.69753 -0.04977 0.68177 -0.05162 C 0.67722 -0.05115 0.67279 -0.05139 0.66836 -0.05023 C 0.66485 -0.0493 0.66407 -0.0456 0.66172 -0.04236 C 0.65964 -0.03958 0.6573 -0.03796 0.65495 -0.03611 C 0.65013 -0.02569 0.65326 -0.03171 0.64532 -0.01875 L 0.64245 -0.01412 L 0.63868 -0.00787 C 0.63842 -0.00625 0.63815 -0.00463 0.63776 -0.00301 C 0.63698 -0.00069 0.6336 0.00625 0.63295 0.00787 C 0.62969 0.01551 0.63256 0.00996 0.62813 0.01736 C 0.62748 0.02153 0.62735 0.02593 0.62631 0.02986 C 0.62513 0.03357 0.62396 0.03658 0.62344 0.04074 C 0.62305 0.04398 0.62292 0.04699 0.6224 0.05023 C 0.62214 0.05185 0.62175 0.05324 0.62149 0.05486 C 0.62097 0.05741 0.62084 0.06019 0.62045 0.06273 C 0.62019 0.06898 0.61993 0.07523 0.61953 0.08148 C 0.61914 0.08889 0.61888 0.0963 0.61862 0.10347 C 0.61836 0.10834 0.61797 0.11297 0.61758 0.1176 C 0.61732 0.12292 0.61719 0.12824 0.61667 0.13334 C 0.61524 0.14676 0.61524 0.14213 0.61381 0.15047 C 0.61342 0.15255 0.61328 0.15486 0.61289 0.15695 C 0.61133 0.16597 0.61237 0.15672 0.61081 0.16783 C 0.61042 0.17107 0.61003 0.17709 0.60899 0.18033 C 0.60847 0.18218 0.60756 0.18334 0.60703 0.18519 C 0.60664 0.18658 0.60677 0.18843 0.60625 0.18982 C 0.60508 0.1919 0.60365 0.19306 0.60222 0.19445 C 0.59636 0.20139 0.59844 0.19977 0.59375 0.20232 C 0.58985 0.20185 0.58594 0.20185 0.58217 0.2007 C 0.57709 0.19931 0.5793 0.19769 0.57657 0.19283 C 0.57539 0.19097 0.57383 0.18982 0.57253 0.1882 C 0.57136 0.18519 0.57032 0.18172 0.56875 0.17871 C 0.56758 0.17639 0.56589 0.175 0.56498 0.17246 C 0.56029 0.16088 0.56641 0.17523 0.56016 0.1632 C 0.55938 0.16158 0.55912 0.15972 0.55834 0.15834 C 0.55717 0.15648 0.55547 0.15579 0.55443 0.15371 C 0.55222 0.14931 0.55026 0.14468 0.5487 0.13959 C 0.54649 0.13195 0.54779 0.13496 0.54493 0.1301 C 0.54271 0.11667 0.54532 0.13125 0.54206 0.1176 C 0.54115 0.11459 0.54089 0.11111 0.54011 0.10834 C 0.53855 0.10301 0.53685 0.09792 0.53529 0.0926 C 0.5323 0.08195 0.53685 0.09375 0.53243 0.0831 C 0.5319 0.07963 0.53047 0.06968 0.52956 0.06736 L 0.52761 0.06273 C 0.52722 0.06019 0.52657 0.05463 0.52565 0.05185 C 0.52448 0.04746 0.52292 0.04352 0.52188 0.03912 C 0.52123 0.03658 0.52058 0.03403 0.52006 0.03148 C 0.51953 0.0294 0.51888 0.02269 0.51797 0.02037 C 0.51693 0.01713 0.5155 0.01412 0.5142 0.01111 C 0.51368 0.00949 0.51302 0.00764 0.51237 0.00625 L 0.50456 -0.00625 C 0.50339 -0.00833 0.50235 -0.01111 0.50078 -0.0125 C 0.49922 -0.01412 0.49753 -0.01551 0.49597 -0.01713 C 0.49506 -0.01852 0.49427 -0.02083 0.4931 -0.02199 C 0.49141 -0.02361 0.48907 -0.02315 0.48737 -0.025 C 0.48646 -0.02615 0.48568 -0.02778 0.48451 -0.02824 C 0.48177 -0.0294 0.47878 -0.02916 0.47592 -0.02986 C 0.47396 -0.03009 0.47214 -0.03078 0.47019 -0.03125 C 0.46602 -0.03078 0.46185 -0.03078 0.45769 -0.02986 C 0.45547 -0.02916 0.45326 -0.02754 0.45105 -0.02662 C 0.44974 -0.02615 0.44857 -0.02569 0.44727 -0.025 C 0.44284 -0.02037 0.44519 -0.02338 0.4405 -0.01574 C 0.43959 -0.01412 0.43828 -0.01273 0.43763 -0.01088 L 0.4319 0.00324 C 0.43151 0.00672 0.43151 0.01065 0.43099 0.01412 C 0.4306 0.01597 0.42956 0.01713 0.42904 0.01875 C 0.42865 0.02037 0.42852 0.02199 0.428 0.02361 C 0.42383 0.04283 0.42644 0.02986 0.42422 0.04074 C 0.42396 0.04607 0.42383 0.05139 0.42318 0.05648 C 0.42279 0.06065 0.42188 0.06482 0.42136 0.06898 C 0.4198 0.08172 0.4194 0.0882 0.41836 0.10047 C 0.4181 0.1125 0.41784 0.12454 0.41758 0.13658 C 0.41719 0.15116 0.41719 0.16574 0.41654 0.18033 C 0.41641 0.18357 0.41602 0.18658 0.41563 0.18982 C 0.41498 0.19537 0.41368 0.20579 0.41276 0.21019 C 0.41107 0.21852 0.41003 0.22431 0.40703 0.23218 C 0.40274 0.24283 0.40808 0.22986 0.40118 0.24468 C 0.40065 0.2463 0.40013 0.24815 0.39935 0.24931 C 0.39766 0.25185 0.39349 0.25556 0.39349 0.25579 C 0.39128 0.2551 0.38907 0.2551 0.38685 0.25417 C 0.38295 0.25232 0.38308 0.25047 0.38008 0.2463 C 0.37878 0.24398 0.37683 0.24213 0.37552 0.24005 C 0.36953 0.23148 0.37552 0.23866 0.36967 0.23218 C 0.36016 0.21158 0.3724 0.23658 0.36394 0.22269 C 0.36276 0.22084 0.36211 0.21852 0.36107 0.21644 C 0.36016 0.21482 0.35912 0.2132 0.35821 0.21181 C 0.35625 0.20255 0.35769 0.20857 0.35339 0.19445 C 0.35274 0.19236 0.35183 0.19051 0.35144 0.1882 C 0.34935 0.17431 0.35144 0.17871 0.34766 0.17246 C 0.3474 0.16945 0.34701 0.16621 0.34662 0.1632 C 0.34623 0.15949 0.34532 0.15579 0.3448 0.15209 C 0.34297 0.14121 0.34467 0.15023 0.34284 0.14121 C 0.34258 0.13658 0.34245 0.13172 0.3418 0.12709 C 0.34154 0.12385 0.34063 0.12084 0.33998 0.1176 L 0.33907 0.11297 C 0.33789 0.09954 0.33789 0.09908 0.3362 0.0831 C 0.33594 0.08056 0.33568 0.07778 0.33516 0.07523 C 0.3349 0.07361 0.33451 0.07222 0.33425 0.0706 C 0.33373 0.0676 0.3336 0.06435 0.33321 0.06111 C 0.33282 0.05741 0.3319 0.05394 0.33138 0.05023 C 0.33073 0.04607 0.3306 0.04167 0.32943 0.03773 C 0.32852 0.03403 0.32748 0.03033 0.32657 0.02662 C 0.32344 0.01366 0.32891 0.03287 0.3237 0.01412 C 0.32318 0.01204 0.32266 0.00972 0.32175 0.00787 C 0.32032 0.00486 0.31836 0.00301 0.31693 -2.59259E-6 C 0.31602 -0.00208 0.31524 -0.00463 0.3142 -0.00625 C 0.3125 -0.00879 0.31068 -0.01157 0.30834 -0.0125 L 0.30078 -0.01574 C 0.28985 -0.01412 0.27891 -0.01296 0.26823 -0.01088 C 0.2655 -0.01041 0.26302 -0.00903 0.26042 -0.00787 C 0.25769 -0.00648 0.25183 -0.00301 0.25183 -0.00278 C 0.23399 0.01644 0.25039 -0.00208 0.23855 0.0125 C 0.23503 0.0169 0.23477 0.01574 0.23073 0.02199 C 0.23008 0.02338 0.22969 0.02523 0.22891 0.02662 C 0.22774 0.02894 0.22618 0.03056 0.22513 0.03287 C 0.22383 0.03588 0.22331 0.03935 0.22214 0.04236 C 0.22071 0.0463 0.21901 0.04977 0.21732 0.05324 C 0.21485 0.06597 0.21888 0.04676 0.21276 0.06898 C 0.21146 0.07315 0.21068 0.07732 0.20977 0.08148 C 0.20886 0.08519 0.20795 0.08889 0.2069 0.0926 C 0.20638 0.09468 0.20547 0.09676 0.20495 0.09885 C 0.20417 0.10185 0.20378 0.1051 0.20313 0.10834 C 0.20196 0.1125 0.2 0.11621 0.19922 0.12084 C 0.19857 0.125 0.19831 0.12917 0.19727 0.13334 C 0.19688 0.13519 0.19584 0.13635 0.19545 0.13797 C 0.19401 0.1426 0.19284 0.14746 0.19167 0.15209 C 0.17956 0.20255 0.19336 0.15232 0.18203 0.18658 C 0.17722 0.20139 0.18386 0.18773 0.17631 0.20556 C 0.16875 0.22315 0.17917 0.19097 0.16967 0.21968 C 0.16901 0.22107 0.16901 0.22292 0.16862 0.22431 C 0.16381 0.23866 0.16654 0.22917 0.16185 0.23843 C 0.15964 0.24306 0.15769 0.24838 0.15521 0.25255 C 0.15209 0.25764 0.14506 0.26482 0.14076 0.26829 C 0.13998 0.26898 0.13894 0.26922 0.13802 0.26968 C 0.13672 0.2706 0.13542 0.27199 0.13412 0.27292 C 0.13256 0.27408 0.13086 0.275 0.1293 0.27616 C 0.12058 0.27431 0.12318 0.27547 0.11498 0.2713 C 0.11315 0.27037 0.11094 0.26968 0.10925 0.26829 C 0.10612 0.26551 0.10365 0.26181 0.10065 0.2588 L 0.09584 0.25417 C 0.08698 0.23218 0.10209 0.26875 0.09102 0.24468 C 0.08998 0.24213 0.0892 0.23935 0.08828 0.23681 C 0.08698 0.23357 0.08555 0.23079 0.08438 0.22732 C 0.07526 0.20093 0.08269 0.22222 0.07761 0.2007 C 0.07696 0.19746 0.07552 0.19468 0.07487 0.19144 C 0.07292 0.1831 0.07123 0.17477 0.07006 0.16621 C 0.06967 0.16412 0.06927 0.16204 0.06901 0.15996 C 0.06381 0.11343 0.07019 0.1632 0.06524 0.12871 C 0.06355 0.11621 0.06511 0.125 0.06342 0.11597 C 0.06172 0.0926 0.06328 0.11135 0.06042 0.08773 C 0.06003 0.08472 0.0599 0.08148 0.05938 0.07847 C 0.05899 0.07431 0.05808 0.07014 0.05756 0.06597 C 0.05717 0.0632 0.05717 0.06065 0.05664 0.0581 C 0.05612 0.05579 0.05534 0.05394 0.05469 0.05185 C 0.05404 0.04746 0.05365 0.04306 0.05183 0.03912 C 0.05013 0.03565 0.04779 0.0331 0.0461 0.02986 C 0.0418 0.02176 0.04727 0.02755 0.04037 0.02199 C 0.03959 0.02037 0.03933 0.01852 0.03842 0.01736 C 0.0336 0.01111 0.0306 0.01042 0.025 0.00787 C 0.0224 0.00672 0.0198 0.00579 0.01732 0.00463 C 0.00612 0.00625 -0.00507 0.00672 -0.01614 0.00949 C -0.01679 0.00949 -0.02929 0.01621 -0.03242 0.01875 C -0.03411 0.02014 -0.03567 0.02176 -0.03724 0.02361 C -0.03841 0.02477 -0.03906 0.02685 -0.0401 0.02824 C -0.04257 0.03195 -0.04531 0.03542 -0.04778 0.03912 C -0.05104 0.04422 -0.05794 0.05857 -0.05833 0.05972 C -0.05924 0.06273 -0.06015 0.06597 -0.06106 0.06898 C -0.06211 0.07176 -0.06328 0.07408 -0.06406 0.07685 C -0.06445 0.07824 -0.06445 0.0801 -0.06497 0.08148 C -0.06549 0.08334 -0.06653 0.08449 -0.06692 0.08635 C -0.07044 0.09931 -0.06679 0.09236 -0.0707 0.09885 C -0.07148 0.10232 -0.07265 0.10834 -0.07356 0.11135 C -0.07461 0.11459 -0.07643 0.11736 -0.07747 0.12084 C -0.07825 0.12315 -0.07851 0.12616 -0.07929 0.12871 C -0.08411 0.14283 -0.08033 0.12917 -0.08411 0.13797 C -0.08528 0.14051 -0.0858 0.14352 -0.08698 0.14584 C -0.08776 0.14769 -0.08906 0.14885 -0.08997 0.15047 C -0.09257 0.15602 -0.09114 0.15602 -0.09479 0.16158 C -0.09583 0.16343 -0.09726 0.16459 -0.09856 0.16621 C -0.10312 0.17269 -0.09935 0.16991 -0.10416 0.17246 C -0.1052 0.17361 -0.10599 0.175 -0.10716 0.1757 C -0.11028 0.17732 -0.11666 0.17871 -0.11666 0.17894 C -0.12018 0.17824 -0.12382 0.17894 -0.12721 0.17732 C -0.12942 0.17616 -0.13138 0.17361 -0.13307 0.17107 C -0.13359 0.16991 -0.13424 0.16898 -0.13489 0.16783 C -0.14765 0.13982 -0.13125 0.17454 -0.14166 0.15047 C -0.14205 0.14931 -0.14297 0.14838 -0.14349 0.14746 C -0.14414 0.14491 -0.14479 0.14213 -0.14544 0.13959 C -0.1457 0.13797 -0.14583 0.13635 -0.14635 0.13496 C -0.14713 0.13264 -0.14856 0.13102 -0.14922 0.12871 C -0.15039 0.12454 -0.15117 0.12014 -0.15208 0.11597 C -0.15312 0.11227 -0.15403 0.1088 -0.15494 0.1051 C -0.16054 0.08148 -0.15429 0.10695 -0.15794 0.08935 C -0.15846 0.08681 -0.15911 0.08426 -0.15976 0.08148 C -0.16041 0.07847 -0.1608 0.07523 -0.16172 0.07222 C -0.16211 0.07037 -0.16315 0.06922 -0.16354 0.06736 C -0.16406 0.06597 -0.16406 0.06412 -0.16458 0.06273 C -0.1651 0.06111 -0.16588 0.05972 -0.16653 0.0581 C -0.16718 0.05602 -0.16757 0.05371 -0.16836 0.05185 C -0.16888 0.05047 -0.16979 0.04977 -0.17031 0.04861 C -0.17109 0.04676 -0.17148 0.04422 -0.17213 0.04236 C -0.17304 0.04051 -0.17422 0.03935 -0.17513 0.03773 C -0.17578 0.03611 -0.1763 0.03426 -0.17695 0.03287 C -0.17903 0.02917 -0.1819 0.02639 -0.18372 0.02199 C -0.18606 0.01621 -0.18737 0.01227 -0.1914 0.00787 C -0.19231 0.00672 -0.19349 0.00602 -0.19414 0.00463 C -0.19531 0.00278 -0.19609 0.00023 -0.19713 -0.00162 C -0.1983 -0.00347 -0.20247 -0.00694 -0.20377 -0.00787 C -0.20481 -0.00856 -0.20573 -0.00856 -0.20664 -0.00949 C -0.20781 -0.01018 -0.20846 -0.0118 -0.20963 -0.0125 C -0.21067 -0.01342 -0.21211 -0.01342 -0.21341 -0.01412 C -0.22122 -0.01782 -0.20989 -0.01481 -0.22682 -0.01713 C -0.23606 -0.02106 -0.2263 -0.01736 -0.24492 -0.02037 C -0.25872 -0.02245 -0.24192 -0.02199 -0.25729 -0.02199 " pathEditMode="relative" rAng="0" ptsTypes="AAAAAAAAAAAAAAAAAAAAAAAAAAAAAAAAAAAAAAAAAAAAAAAAAAAAAAAAAAAAAAAAAAAAAAAAAAAAAAAAAAAAAAAAAAAAAAAAAAAAAAAAAAAAAAAAAAAAAAAAAAAAAAAAAAAAAAAAAAAAAAAAAAAAAAAAAAAAAAAAAAAAAAAAAAAAAAAAAAAAAAAAAAAAAAAAAAAAAAAAAAAAAAAAAAAAAAAAAA">
                                      <p:cBhvr>
                                        <p:cTn id="473" dur="8000" spd="-1000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401" y="15139"/>
                                    </p:animMotion>
                                  </p:childTnLst>
                                </p:cTn>
                              </p:par>
                              <p:par>
                                <p:cTn id="474" presetID="0" presetClass="path" presetSubtype="0" repeatCount="indefinite" accel="50000" decel="5000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animMotion origin="layout" path="M -1.875E-6 4.44444E-6 L -1.875E-6 0.00023 C -0.00234 -0.00116 -0.00456 -0.00186 -0.00677 -0.00325 C -0.00833 -0.00417 -0.00976 -0.00602 -0.0112 -0.00625 L -0.02096 -0.00787 C -0.03151 -0.01227 -0.02591 -0.01065 -0.03802 -0.0125 C -0.04153 -0.01204 -0.04505 -0.01227 -0.04844 -0.01112 C -0.05117 -0.01019 -0.05182 -0.00649 -0.05364 -0.00325 C -0.05534 -0.00047 -0.05703 0.00115 -0.05885 0.003 C -0.06263 0.01342 -0.06015 0.0074 -0.0664 0.02037 L -0.06862 0.025 L -0.07148 0.03125 C -0.07174 0.03287 -0.072 0.03449 -0.07226 0.03611 C -0.07278 0.03842 -0.07552 0.04537 -0.07604 0.04699 C -0.07851 0.05463 -0.0763 0.04907 -0.07982 0.05648 C -0.08021 0.06064 -0.08034 0.06504 -0.08112 0.06898 C -0.08203 0.07268 -0.08294 0.07569 -0.08333 0.07986 C -0.08372 0.0831 -0.08385 0.08611 -0.08411 0.08935 C -0.08437 0.09097 -0.08463 0.09236 -0.08489 0.09398 C -0.08528 0.09652 -0.08528 0.0993 -0.08568 0.10185 C -0.08594 0.1081 -0.08607 0.11435 -0.08646 0.1206 C -0.08672 0.128 -0.08685 0.13541 -0.08711 0.14259 C -0.08737 0.14745 -0.08763 0.15208 -0.08789 0.15671 C -0.08815 0.16203 -0.08815 0.16736 -0.08867 0.17245 C -0.08971 0.18588 -0.08971 0.18125 -0.09088 0.18958 C -0.09114 0.19166 -0.09127 0.19398 -0.09166 0.19606 C -0.09284 0.20509 -0.09193 0.19583 -0.0931 0.20694 C -0.09349 0.21018 -0.09375 0.2162 -0.09453 0.21944 C -0.09505 0.22129 -0.0957 0.22245 -0.09609 0.2243 C -0.09648 0.22569 -0.09635 0.22754 -0.09674 0.22893 C -0.09765 0.23101 -0.0987 0.23217 -0.09987 0.23356 C -0.10443 0.2405 -0.10286 0.23888 -0.10638 0.24143 C -0.1095 0.24097 -0.1125 0.24097 -0.11536 0.23981 C -0.1194 0.23842 -0.11758 0.2368 -0.11979 0.23194 C -0.1207 0.23009 -0.12187 0.22893 -0.12291 0.22731 C -0.12383 0.2243 -0.12461 0.22083 -0.12591 0.21782 C -0.12669 0.2155 -0.12799 0.21412 -0.12877 0.21157 C -0.13242 0.2 -0.12773 0.21435 -0.13255 0.20231 C -0.13307 0.20069 -0.13333 0.19884 -0.13398 0.19745 C -0.13489 0.1956 -0.1362 0.1949 -0.13698 0.19282 C -0.13867 0.18842 -0.14023 0.18379 -0.1414 0.1787 C -0.14323 0.17106 -0.14206 0.17407 -0.1444 0.16921 C -0.14609 0.15578 -0.14401 0.17037 -0.14661 0.15671 C -0.14726 0.1537 -0.14752 0.15023 -0.14818 0.14745 C -0.14935 0.14213 -0.15065 0.13703 -0.15182 0.13171 C -0.15416 0.12106 -0.15065 0.13287 -0.15403 0.12222 C -0.15456 0.11875 -0.1556 0.10879 -0.15625 0.10648 L -0.15781 0.10185 C -0.15807 0.0993 -0.15872 0.09375 -0.15937 0.09097 C -0.16015 0.08657 -0.16146 0.08263 -0.16224 0.07824 C -0.16276 0.07569 -0.16328 0.07314 -0.16367 0.0706 C -0.16406 0.06851 -0.16458 0.0618 -0.16523 0.05949 C -0.16614 0.05625 -0.16719 0.05324 -0.16823 0.05023 C -0.16862 0.04861 -0.16914 0.04675 -0.16966 0.04537 L -0.17565 0.03287 C -0.17669 0.03078 -0.17747 0.028 -0.17864 0.02662 C -0.17982 0.025 -0.18112 0.02361 -0.18242 0.02199 C -0.1832 0.0206 -0.18372 0.01828 -0.18463 0.01713 C -0.18594 0.0155 -0.18776 0.01597 -0.18906 0.01412 C -0.18971 0.01296 -0.19036 0.01134 -0.19127 0.01088 C -0.19349 0.00972 -0.19583 0.00995 -0.19791 0.00925 C -0.19948 0.00902 -0.20091 0.00833 -0.20247 0.00787 C -0.2056 0.00833 -0.20898 0.00833 -0.21211 0.00925 C -0.21393 0.00995 -0.21549 0.01157 -0.21732 0.0125 C -0.21823 0.01296 -0.21927 0.01342 -0.22031 0.01412 C -0.2237 0.01875 -0.22187 0.01574 -0.22552 0.02338 C -0.22617 0.025 -0.22721 0.02638 -0.22773 0.02824 L -0.23216 0.04236 C -0.23242 0.04583 -0.23242 0.04976 -0.23281 0.05324 C -0.2332 0.05509 -0.23398 0.05625 -0.23437 0.05787 C -0.23476 0.05949 -0.23489 0.06111 -0.23515 0.06273 C -0.23841 0.08194 -0.23633 0.06898 -0.23815 0.07986 C -0.23841 0.08518 -0.23841 0.0905 -0.23893 0.0956 C -0.23919 0.09976 -0.23997 0.10393 -0.24036 0.1081 C -0.24153 0.12083 -0.24193 0.12731 -0.24258 0.13958 C -0.24284 0.15162 -0.2431 0.16365 -0.24336 0.17569 C -0.24362 0.19027 -0.24362 0.20486 -0.24401 0.21944 C -0.24414 0.22268 -0.24453 0.22569 -0.24479 0.22893 C -0.24531 0.23449 -0.24635 0.2449 -0.247 0.2493 C -0.24831 0.25763 -0.24909 0.26342 -0.25156 0.27129 C -0.25482 0.28194 -0.25065 0.26898 -0.25599 0.28379 C -0.25651 0.28541 -0.25677 0.28726 -0.25742 0.28842 C -0.25872 0.29097 -0.26198 0.29467 -0.26198 0.2949 C -0.26367 0.29421 -0.26549 0.29421 -0.26706 0.29328 C -0.27018 0.29143 -0.27005 0.28958 -0.27239 0.28541 C -0.27344 0.2831 -0.27487 0.28125 -0.27604 0.27916 C -0.2806 0.2706 -0.27604 0.27777 -0.28047 0.27129 C -0.28789 0.25069 -0.27838 0.27569 -0.28502 0.2618 C -0.28594 0.25995 -0.28646 0.25763 -0.28724 0.25555 C -0.28789 0.25393 -0.2888 0.25231 -0.28945 0.25092 C -0.29088 0.24166 -0.28984 0.24768 -0.2931 0.23356 C -0.29362 0.23148 -0.2944 0.22963 -0.29466 0.22731 C -0.29635 0.21342 -0.29466 0.21782 -0.29765 0.21157 C -0.29791 0.20856 -0.29804 0.20532 -0.29844 0.20231 C -0.2987 0.19861 -0.29935 0.1949 -0.29987 0.1912 C -0.3013 0.18032 -0.3 0.18935 -0.3013 0.18032 C -0.30156 0.17569 -0.30169 0.17083 -0.30208 0.1662 C -0.30234 0.16296 -0.30312 0.15995 -0.30351 0.15671 L -0.30429 0.15208 C -0.30521 0.13865 -0.30521 0.13819 -0.30651 0.12222 C -0.30677 0.11967 -0.3069 0.11689 -0.30729 0.11435 C -0.30755 0.11273 -0.30781 0.11134 -0.30807 0.10972 C -0.30833 0.10671 -0.30846 0.10347 -0.30885 0.10023 C -0.30911 0.09652 -0.30976 0.09305 -0.31028 0.08935 C -0.31081 0.08518 -0.31094 0.08078 -0.31185 0.07685 C -0.3125 0.07314 -0.31328 0.06944 -0.31393 0.06574 C -0.3164 0.05277 -0.31224 0.07199 -0.31614 0.05324 C -0.31666 0.05115 -0.31706 0.04884 -0.31771 0.04699 C -0.31888 0.04398 -0.32031 0.04213 -0.32148 0.03912 C -0.32226 0.03703 -0.32278 0.03449 -0.3237 0.03287 C -0.325 0.03032 -0.32643 0.02754 -0.32812 0.02662 L -0.33411 0.02338 C -0.34258 0.025 -0.35104 0.02615 -0.35937 0.02824 C -0.36146 0.0287 -0.36341 0.03009 -0.36536 0.03125 C -0.36758 0.03263 -0.372 0.03611 -0.372 0.03634 C -0.38594 0.05555 -0.37318 0.03703 -0.38242 0.05162 C -0.38515 0.05601 -0.38528 0.05486 -0.38841 0.06111 C -0.38893 0.0625 -0.38932 0.06435 -0.38984 0.06574 C -0.39088 0.06805 -0.39206 0.06967 -0.39284 0.07199 C -0.39375 0.075 -0.39427 0.07847 -0.39505 0.08148 C -0.39622 0.08541 -0.39752 0.08888 -0.39883 0.09236 C -0.40078 0.10509 -0.39765 0.08588 -0.40247 0.1081 C -0.40338 0.11226 -0.40403 0.11643 -0.40482 0.1206 C -0.40547 0.1243 -0.40625 0.128 -0.4069 0.13171 C -0.40742 0.13379 -0.40807 0.13588 -0.40846 0.13796 C -0.40898 0.14097 -0.40937 0.14421 -0.40989 0.14745 C -0.41081 0.15162 -0.41237 0.15532 -0.41289 0.15995 C -0.41341 0.16412 -0.41367 0.16828 -0.41445 0.17245 C -0.41471 0.1743 -0.41549 0.17546 -0.41588 0.17708 C -0.41693 0.18171 -0.41797 0.18657 -0.41875 0.1912 C -0.42825 0.24166 -0.41745 0.19143 -0.4263 0.22569 C -0.42995 0.2405 -0.42487 0.22685 -0.43073 0.24467 C -0.43659 0.26226 -0.42851 0.23009 -0.43594 0.25879 C -0.43633 0.26018 -0.43633 0.26203 -0.43672 0.26342 C -0.44049 0.27777 -0.43841 0.26828 -0.44193 0.27754 C -0.44375 0.28217 -0.44518 0.2875 -0.44713 0.29166 C -0.44961 0.29675 -0.45508 0.30393 -0.45833 0.3074 C -0.45898 0.3081 -0.45976 0.30833 -0.46054 0.30879 C -0.46146 0.30972 -0.4625 0.31111 -0.46354 0.31203 C -0.46471 0.31319 -0.46601 0.31412 -0.46719 0.31527 C -0.47409 0.31342 -0.472 0.31458 -0.47838 0.31041 C -0.47982 0.30949 -0.48151 0.30879 -0.48281 0.3074 C -0.48515 0.30463 -0.48724 0.30092 -0.48945 0.29791 L -0.49323 0.29328 C -0.50013 0.27129 -0.48841 0.30787 -0.497 0.28379 C -0.49778 0.28125 -0.49844 0.27847 -0.49922 0.27592 C -0.50013 0.27268 -0.5013 0.2699 -0.50208 0.26643 C -0.50924 0.24004 -0.50338 0.26134 -0.50742 0.23981 C -0.50794 0.23657 -0.50898 0.23379 -0.50963 0.23055 C -0.51107 0.22222 -0.51237 0.21388 -0.51328 0.20532 C -0.51354 0.20324 -0.51393 0.20115 -0.51406 0.19907 C -0.5181 0.15254 -0.51315 0.20231 -0.51706 0.16782 C -0.51836 0.15532 -0.51719 0.16412 -0.51849 0.15509 C -0.51979 0.13171 -0.51862 0.15046 -0.52083 0.12685 C -0.52109 0.12384 -0.52122 0.1206 -0.52161 0.11759 C -0.52187 0.11342 -0.52252 0.10925 -0.52291 0.10509 C -0.52331 0.10231 -0.52331 0.09976 -0.5237 0.09722 C -0.52409 0.0949 -0.52474 0.09305 -0.52513 0.09097 C -0.52578 0.08657 -0.52604 0.08217 -0.52747 0.07824 C -0.52877 0.07476 -0.5306 0.07222 -0.5319 0.06898 C -0.53528 0.06088 -0.53099 0.06666 -0.53633 0.06111 C -0.53698 0.05949 -0.53711 0.05763 -0.53789 0.05648 C -0.54166 0.05023 -0.54388 0.04953 -0.54831 0.04699 C -0.55026 0.04583 -0.55234 0.0449 -0.55429 0.04375 C -0.56289 0.04537 -0.57161 0.04583 -0.58034 0.04861 C -0.58073 0.04861 -0.59049 0.05532 -0.59284 0.05787 C -0.59427 0.05925 -0.59544 0.06088 -0.59661 0.06273 C -0.59752 0.06388 -0.59804 0.06597 -0.59883 0.06736 C -0.60078 0.07106 -0.60286 0.07453 -0.60482 0.07824 C -0.60729 0.08333 -0.61263 0.09768 -0.61289 0.09884 C -0.6138 0.10185 -0.61445 0.10509 -0.61523 0.1081 C -0.61588 0.11088 -0.61666 0.11319 -0.61745 0.11597 C -0.61784 0.11736 -0.61784 0.11921 -0.6181 0.1206 C -0.61862 0.12245 -0.6194 0.12361 -0.61966 0.12546 C -0.62239 0.13842 -0.61953 0.13148 -0.62265 0.13796 C -0.62318 0.14143 -0.62409 0.14745 -0.62474 0.15046 C -0.62578 0.1537 -0.62708 0.15648 -0.62786 0.15995 C -0.62838 0.16226 -0.62851 0.16527 -0.62916 0.16782 C -0.63294 0.18194 -0.63008 0.16828 -0.63294 0.17708 C -0.63398 0.17963 -0.63437 0.18263 -0.63528 0.18495 C -0.63594 0.1868 -0.63672 0.18796 -0.63737 0.18958 C -0.63971 0.19513 -0.63854 0.19513 -0.64114 0.20069 C -0.64219 0.20254 -0.64323 0.2037 -0.64427 0.20532 C -0.64778 0.2118 -0.64479 0.20902 -0.6487 0.21157 C -0.64922 0.21273 -0.64987 0.21412 -0.65091 0.21481 C -0.65312 0.21643 -0.65807 0.21782 -0.65807 0.21805 C -0.66107 0.21736 -0.66393 0.21805 -0.66627 0.21643 C -0.66836 0.21527 -0.66979 0.21273 -0.67083 0.21018 C -0.67122 0.20902 -0.672 0.2081 -0.67252 0.20694 C -0.68242 0.17893 -0.66966 0.21365 -0.67747 0.18958 C -0.67786 0.18842 -0.67877 0.1875 -0.67916 0.18657 C -0.67956 0.18402 -0.67995 0.18125 -0.68073 0.1787 C -0.68099 0.17708 -0.68099 0.17546 -0.68125 0.17407 C -0.68177 0.17175 -0.68307 0.17013 -0.68346 0.16782 C -0.6845 0.16365 -0.68515 0.15925 -0.68568 0.15509 C -0.68659 0.15138 -0.68737 0.14791 -0.68789 0.14421 C -0.69219 0.1206 -0.68737 0.14606 -0.6901 0.12847 C -0.69075 0.12592 -0.6914 0.12338 -0.69153 0.1206 C -0.69219 0.11759 -0.69271 0.11435 -0.69336 0.11134 C -0.69362 0.10949 -0.69427 0.10833 -0.69479 0.10648 C -0.69518 0.10509 -0.69518 0.10324 -0.69557 0.10185 C -0.6957 0.10023 -0.69635 0.09884 -0.697 0.09722 C -0.69765 0.09513 -0.69778 0.09282 -0.69831 0.09097 C -0.69896 0.08958 -0.69961 0.08888 -0.69987 0.08773 C -0.70039 0.08588 -0.70091 0.08333 -0.70143 0.08148 C -0.70195 0.07963 -0.70312 0.07847 -0.70377 0.07685 C -0.70403 0.07523 -0.70443 0.07338 -0.70521 0.07199 C -0.70664 0.06828 -0.70898 0.0655 -0.71028 0.06111 C -0.71224 0.05532 -0.71328 0.05138 -0.7164 0.04699 C -0.71719 0.04583 -0.71797 0.04513 -0.71862 0.04375 C -0.7194 0.04189 -0.71992 0.03935 -0.7207 0.0375 C -0.72161 0.03564 -0.72487 0.03217 -0.72591 0.03125 C -0.72669 0.03055 -0.72747 0.03055 -0.72812 0.02963 C -0.72903 0.02893 -0.72956 0.02731 -0.73047 0.02662 C -0.73125 0.02569 -0.73242 0.02569 -0.73333 0.025 C -0.73945 0.02129 -0.7306 0.0243 -0.74375 0.02199 C -0.75091 0.01805 -0.74349 0.02175 -0.75781 0.01875 C -0.76862 0.01666 -0.7556 0.01713 -0.76758 0.01713 " pathEditMode="relative" rAng="0" ptsTypes="AAAAAAAAAAAAAAAAAAAAAAAAAAAAAAAAAAAAAAAAAAAAAAAAAAAAAAAAAAAAAAAAAAAAAAAAAAAAAAAAAAAAAAAAAAAAAAAAAAAAAAAAAAAAAAAAAAAAAAAAAAAAAAAAAAAAAAAAAAAAAAAAAAAAAAAAAAAAAAAAAAAAAAAAAAAAAAAAAAAAAAAAAAAAAAAAAAAAAAAAAAAAAAAAAAAAAAAAAA">
                                      <p:cBhvr>
                                        <p:cTn id="475" dur="8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8385" y="15139"/>
                                    </p:animMotion>
                                  </p:childTnLst>
                                </p:cTn>
                              </p:par>
                              <p:par>
                                <p:cTn id="476" presetID="0" presetClass="path" presetSubtype="0" repeatCount="indefinite" accel="50000" decel="5000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animMotion origin="layout" path="M 0.73073 -0.03912 L 0.73073 -0.03889 C 0.72787 -0.04028 0.72526 -0.04097 0.72266 -0.04236 C 0.72084 -0.04329 0.71915 -0.04514 0.71732 -0.04537 L 0.70586 -0.04699 C 0.69323 -0.05139 0.7 -0.04977 0.68555 -0.05162 C 0.68138 -0.05116 0.67722 -0.05139 0.67318 -0.05023 C 0.66993 -0.04931 0.66928 -0.0456 0.66706 -0.04236 C 0.66511 -0.03958 0.66303 -0.03796 0.66081 -0.03611 C 0.65638 -0.0257 0.65925 -0.03171 0.65196 -0.01875 L 0.64935 -0.01412 L 0.64584 -0.00787 C 0.64558 -0.00625 0.64532 -0.00463 0.64493 -0.00301 C 0.64428 -0.0007 0.64115 0.00625 0.6405 0.00787 C 0.6375 0.01551 0.64024 0.00995 0.63607 0.01736 C 0.63555 0.02153 0.63542 0.02592 0.63438 0.02986 C 0.63334 0.03356 0.6323 0.03657 0.63178 0.04074 C 0.63138 0.04398 0.63125 0.04699 0.63086 0.05023 C 0.6306 0.05185 0.63021 0.05324 0.62995 0.05486 C 0.62956 0.05741 0.62943 0.06018 0.62904 0.06273 C 0.62878 0.06898 0.62852 0.07523 0.62813 0.08148 C 0.62787 0.08889 0.62761 0.0963 0.62735 0.10347 C 0.62709 0.10833 0.6267 0.11296 0.62644 0.11759 C 0.62618 0.12292 0.62605 0.12824 0.62553 0.13333 C 0.62422 0.14676 0.62422 0.14213 0.62292 0.15046 C 0.62253 0.15255 0.6224 0.15486 0.62201 0.15694 C 0.62058 0.16597 0.62162 0.15671 0.62019 0.16782 C 0.6198 0.17106 0.61941 0.17708 0.61849 0.18032 C 0.61797 0.18217 0.61719 0.18333 0.61667 0.18518 C 0.61628 0.18657 0.61641 0.18842 0.61589 0.18981 C 0.61485 0.1919 0.61355 0.19305 0.61224 0.19444 C 0.60678 0.20139 0.60873 0.19977 0.60443 0.20231 C 0.60079 0.20185 0.59727 0.20185 0.59375 0.20069 C 0.58907 0.1993 0.59115 0.19768 0.58855 0.19282 C 0.5875 0.19097 0.58607 0.18981 0.5849 0.18819 C 0.58373 0.18518 0.58282 0.18171 0.58138 0.1787 C 0.58034 0.17639 0.57878 0.175 0.57787 0.17245 C 0.57357 0.16088 0.57917 0.17523 0.57344 0.16319 C 0.57279 0.16157 0.57253 0.15972 0.57175 0.15833 C 0.57071 0.15648 0.56915 0.15579 0.56823 0.1537 C 0.56615 0.1493 0.56433 0.14467 0.5629 0.13958 C 0.56081 0.13194 0.56211 0.13495 0.55938 0.13009 C 0.55743 0.11667 0.55977 0.13125 0.55678 0.11759 C 0.55599 0.11458 0.55573 0.11111 0.55495 0.10833 C 0.55352 0.10301 0.55196 0.09792 0.55053 0.09259 C 0.54779 0.08194 0.55196 0.09375 0.54792 0.0831 C 0.5474 0.07963 0.5461 0.06967 0.54532 0.06736 L 0.54349 0.06273 C 0.5431 0.06018 0.54245 0.05463 0.54167 0.05185 C 0.54063 0.04745 0.5392 0.04352 0.53816 0.03912 C 0.53763 0.03657 0.53698 0.03403 0.53646 0.03148 C 0.53607 0.0294 0.53542 0.02268 0.53464 0.02037 C 0.5336 0.01713 0.5323 0.01412 0.53112 0.01111 C 0.5306 0.00949 0.53008 0.00764 0.52943 0.00625 L 0.52227 -0.00625 C 0.5211 -0.00833 0.52019 -0.01111 0.51875 -0.0125 C 0.51732 -0.01412 0.51576 -0.01551 0.51433 -0.01713 C 0.51342 -0.01852 0.51276 -0.02083 0.51172 -0.02199 C 0.51016 -0.02361 0.50795 -0.02315 0.50638 -0.025 C 0.5056 -0.02616 0.50482 -0.02778 0.50378 -0.02824 C 0.50118 -0.0294 0.49844 -0.02917 0.49584 -0.02986 C 0.49401 -0.03009 0.49232 -0.03079 0.4905 -0.03125 C 0.48672 -0.03079 0.48282 -0.03079 0.47904 -0.02986 C 0.47696 -0.02917 0.475 -0.02755 0.47292 -0.02662 C 0.47175 -0.02616 0.47058 -0.0257 0.46941 -0.025 C 0.46537 -0.02037 0.46745 -0.02338 0.46316 -0.01574 C 0.46237 -0.01412 0.4612 -0.01273 0.46055 -0.01088 L 0.45521 0.00324 C 0.45495 0.00671 0.45495 0.01065 0.45443 0.01412 C 0.45404 0.01597 0.45313 0.01713 0.45261 0.01875 C 0.45222 0.02037 0.45209 0.02199 0.4517 0.02361 C 0.44779 0.04282 0.45026 0.02986 0.44818 0.04074 C 0.44792 0.04606 0.44779 0.05139 0.44727 0.05648 C 0.44688 0.06065 0.44597 0.06481 0.44558 0.06898 C 0.44415 0.08171 0.44375 0.08819 0.44284 0.10046 C 0.44258 0.1125 0.44232 0.12454 0.44206 0.13657 C 0.44167 0.15116 0.44167 0.16574 0.44115 0.18032 C 0.44102 0.18356 0.44063 0.18657 0.44024 0.18981 C 0.43972 0.19537 0.43842 0.20579 0.43763 0.21018 C 0.43607 0.21852 0.43516 0.2243 0.4323 0.23217 C 0.42839 0.24282 0.43334 0.22986 0.42696 0.24467 C 0.42644 0.2463 0.42605 0.24815 0.42526 0.2493 C 0.4237 0.25185 0.41993 0.25555 0.41993 0.25579 C 0.41784 0.25509 0.41576 0.25509 0.41381 0.25417 C 0.41016 0.25231 0.41029 0.25046 0.40756 0.2463 C 0.40625 0.24398 0.40456 0.24213 0.40326 0.24005 C 0.39779 0.23148 0.40326 0.23866 0.39792 0.23217 C 0.3892 0.21157 0.4004 0.23657 0.39258 0.22268 C 0.39154 0.22083 0.39089 0.21852 0.38998 0.21643 C 0.3892 0.21481 0.38816 0.21319 0.38737 0.2118 C 0.38555 0.20255 0.38685 0.20856 0.38295 0.19444 C 0.3823 0.19236 0.38151 0.19051 0.38112 0.18819 C 0.37917 0.1743 0.38112 0.1787 0.37761 0.17245 C 0.37735 0.16944 0.37709 0.1662 0.3767 0.16319 C 0.37631 0.15949 0.37553 0.15579 0.375 0.15208 C 0.37331 0.1412 0.37487 0.15023 0.37318 0.1412 C 0.37292 0.13657 0.37279 0.13171 0.37227 0.12708 C 0.37201 0.12384 0.3711 0.12083 0.37058 0.11759 L 0.36967 0.11296 C 0.36862 0.09954 0.36862 0.09907 0.36706 0.0831 C 0.3668 0.08055 0.36654 0.07778 0.36615 0.07523 C 0.36589 0.07361 0.3655 0.07222 0.36524 0.0706 C 0.36485 0.06759 0.36472 0.06435 0.36433 0.06111 C 0.36394 0.05741 0.36316 0.05393 0.36263 0.05023 C 0.36198 0.04606 0.36185 0.04167 0.36081 0.03773 C 0.36003 0.03403 0.35899 0.03032 0.35821 0.02662 C 0.35534 0.01366 0.36029 0.03287 0.3556 0.01412 C 0.35508 0.01204 0.35456 0.00972 0.35378 0.00787 C 0.35248 0.00486 0.35066 0.00301 0.34935 1.11111E-6 C 0.34844 -0.00208 0.34779 -0.00463 0.34675 -0.00625 C 0.34519 -0.0088 0.34349 -0.01158 0.34141 -0.0125 L 0.33438 -0.01574 C 0.32435 -0.01412 0.31433 -0.01296 0.30443 -0.01088 C 0.30196 -0.01042 0.29961 -0.00903 0.29727 -0.00787 C 0.29467 -0.00648 0.28933 -0.00301 0.28933 -0.00278 C 0.27292 0.01643 0.28803 -0.00208 0.27709 0.0125 C 0.27383 0.0169 0.27357 0.01574 0.26993 0.02199 C 0.26928 0.02338 0.26888 0.02523 0.26823 0.02662 C 0.26706 0.02893 0.26563 0.03055 0.26472 0.03287 C 0.26355 0.03588 0.26303 0.03935 0.26198 0.04236 C 0.26068 0.0463 0.25912 0.04977 0.25756 0.05324 C 0.25521 0.06597 0.25899 0.04676 0.25326 0.06898 C 0.25209 0.07315 0.25144 0.07731 0.25053 0.08148 C 0.24974 0.08518 0.24883 0.08889 0.24792 0.09259 C 0.2474 0.09467 0.24662 0.09676 0.2461 0.09884 C 0.24545 0.10185 0.24506 0.10509 0.24441 0.10833 C 0.24336 0.1125 0.24154 0.1162 0.24089 0.12083 C 0.24024 0.125 0.23998 0.12917 0.23907 0.13333 C 0.23868 0.13518 0.23776 0.13634 0.23737 0.13796 C 0.23607 0.14259 0.2349 0.14745 0.23386 0.15208 C 0.22266 0.20255 0.23542 0.15231 0.225 0.18657 C 0.22058 0.20139 0.2267 0.18773 0.21967 0.20555 C 0.21276 0.22315 0.2224 0.19097 0.21355 0.21967 C 0.21303 0.22106 0.21303 0.22292 0.21263 0.2243 C 0.20821 0.23866 0.21068 0.22917 0.20638 0.23842 C 0.2043 0.24305 0.20261 0.24838 0.20026 0.25255 C 0.1974 0.25764 0.19089 0.26481 0.18698 0.26829 C 0.1862 0.26898 0.18529 0.26921 0.18438 0.26967 C 0.18321 0.2706 0.18204 0.27199 0.18086 0.27292 C 0.17943 0.27407 0.17787 0.275 0.17644 0.27616 C 0.16836 0.2743 0.17071 0.27546 0.16316 0.2713 C 0.16146 0.27037 0.15951 0.26967 0.15795 0.26829 C 0.15508 0.26551 0.15274 0.2618 0.15 0.2588 L 0.14558 0.25417 C 0.13737 0.23217 0.15131 0.26875 0.14115 0.24467 C 0.14011 0.24213 0.13946 0.23935 0.13855 0.2368 C 0.13737 0.23356 0.13607 0.23079 0.13503 0.22731 C 0.12657 0.20092 0.13347 0.22222 0.12878 0.20069 C 0.12813 0.19745 0.12683 0.19467 0.12618 0.19143 C 0.12448 0.1831 0.12292 0.17477 0.12175 0.1662 C 0.12149 0.16412 0.1211 0.16204 0.12084 0.15995 C 0.11602 0.11342 0.12188 0.16319 0.11732 0.1287 C 0.11576 0.1162 0.11719 0.125 0.11563 0.11597 C 0.11407 0.09259 0.1155 0.11134 0.1129 0.08773 C 0.1125 0.08472 0.11237 0.08148 0.11198 0.07847 C 0.11159 0.0743 0.11081 0.07014 0.11029 0.06597 C 0.1099 0.06319 0.1099 0.06065 0.10938 0.0581 C 0.10899 0.05579 0.10821 0.05393 0.10769 0.05185 C 0.10704 0.04745 0.10665 0.04305 0.10495 0.03912 C 0.10339 0.03565 0.10131 0.0331 0.09974 0.02986 C 0.09571 0.02176 0.10079 0.02755 0.09441 0.02199 C 0.09375 0.02037 0.09349 0.01852 0.09258 0.01736 C 0.08816 0.01111 0.08542 0.01042 0.08034 0.00787 C 0.07787 0.00671 0.07553 0.00579 0.07318 0.00463 C 0.0629 0.00625 0.05261 0.00671 0.04232 0.00949 C 0.0418 0.00949 0.03021 0.0162 0.02735 0.01875 C 0.02579 0.02014 0.02435 0.02176 0.02292 0.02361 C 0.02188 0.02477 0.02123 0.02685 0.02032 0.02824 C 0.01797 0.03194 0.0155 0.03542 0.01316 0.03912 C 0.01016 0.04421 0.00378 0.05856 0.00352 0.05972 C 0.00261 0.06273 0.00183 0.06597 0.00092 0.06898 C -4.375E-6 0.07176 -0.00104 0.07407 -0.00182 0.07685 C -0.00221 0.07824 -0.00221 0.08009 -0.0026 0.08148 C -0.00312 0.08333 -0.00403 0.08449 -0.00442 0.08634 C -0.00768 0.0993 -0.00429 0.09236 -0.00794 0.09884 C -0.00859 0.10231 -0.00976 0.10833 -0.01054 0.11134 C -0.01158 0.11458 -0.01315 0.11736 -0.01419 0.12083 C -0.01484 0.12315 -0.0151 0.12616 -0.01588 0.1287 C -0.02031 0.14282 -0.01679 0.12917 -0.02031 0.13796 C -0.02135 0.14051 -0.02187 0.14352 -0.02291 0.14583 C -0.02369 0.14768 -0.02487 0.14884 -0.02565 0.15046 C -0.02812 0.15602 -0.02682 0.15602 -0.03007 0.16157 C -0.03112 0.16342 -0.03242 0.16458 -0.03359 0.1662 C -0.03776 0.17268 -0.03437 0.16991 -0.0388 0.17245 C -0.03971 0.17361 -0.04049 0.175 -0.04153 0.17569 C -0.0444 0.17731 -0.05026 0.1787 -0.05026 0.17893 C -0.05351 0.17824 -0.0569 0.17893 -0.06002 0.17731 C -0.0621 0.17616 -0.0638 0.17361 -0.06536 0.17106 C -0.06588 0.16991 -0.06653 0.16898 -0.06705 0.16782 C -0.0789 0.13981 -0.06367 0.17454 -0.07317 0.15046 C -0.07356 0.1493 -0.07447 0.14838 -0.075 0.14745 C -0.07565 0.14491 -0.07617 0.14213 -0.07682 0.13958 C -0.07708 0.13796 -0.07721 0.13634 -0.0776 0.13495 C -0.07838 0.13264 -0.07955 0.13102 -0.0802 0.1287 C -0.08125 0.12454 -0.0819 0.12014 -0.08294 0.11597 C -0.08385 0.11227 -0.08476 0.1088 -0.08554 0.10509 C -0.09062 0.08148 -0.08502 0.10694 -0.08815 0.08935 C -0.08867 0.0868 -0.08932 0.08426 -0.08984 0.08148 C -0.09049 0.07847 -0.09088 0.07523 -0.09179 0.07222 C -0.09218 0.07037 -0.09309 0.06921 -0.09349 0.06736 C -0.09401 0.06597 -0.09401 0.06412 -0.0944 0.06273 C -0.09492 0.06111 -0.0957 0.05972 -0.09622 0.0581 C -0.09674 0.05602 -0.09713 0.0537 -0.09778 0.05185 C -0.0983 0.05046 -0.09895 0.04977 -0.09974 0.04861 C -0.10039 0.04676 -0.10078 0.04421 -0.10143 0.04236 C -0.10221 0.04051 -0.10338 0.03935 -0.10416 0.03773 C -0.10481 0.03611 -0.1052 0.03426 -0.10559 0.03287 C -0.10755 0.02917 -0.11041 0.02639 -0.1121 0.02199 C -0.11406 0.0162 -0.11523 0.01227 -0.11914 0.00787 C -0.12005 0.00671 -0.12109 0.00602 -0.12174 0.00463 C -0.12278 0.00278 -0.12343 0.00023 -0.12447 -0.00162 C -0.12526 -0.00347 -0.12942 -0.00695 -0.13046 -0.00787 C -0.13138 -0.00857 -0.13229 -0.00857 -0.1332 -0.00949 C -0.13411 -0.01019 -0.13463 -0.01181 -0.1358 -0.0125 C -0.13684 -0.01343 -0.13802 -0.01343 -0.13919 -0.01412 C -0.14648 -0.01783 -0.13593 -0.01482 -0.15169 -0.01713 C -0.16015 -0.02107 -0.15104 -0.01736 -0.16836 -0.02037 C -0.18112 -0.02245 -0.16562 -0.02199 -0.17981 -0.02199 " pathEditMode="relative" rAng="0" ptsTypes="AAAAAAAAAAAAAAAAAAAAAAAAAAAAAAAAAAAAAAAAAAAAAAAAAAAAAAAAAAAAAAAAAAAAAAAAAAAAAAAAAAAAAAAAAAAAAAAAAAAAAAAAAAAAAAAAAAAAAAAAAAAAAAAAAAAAAAAAAAAAAAAAAAAAAAAAAAAAAAAAAAAAAAAAAAAAAAAAAAAAAAAAAAAAAAAAAAAAAAAAAAAAAAAAAAAAAAAAAA">
                                      <p:cBhvr>
                                        <p:cTn id="477" dur="8000" spd="-1000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5534" y="15139"/>
                                    </p:animMotion>
                                  </p:childTnLst>
                                </p:cTn>
                              </p:par>
                              <p:par>
                                <p:cTn id="478" presetID="0" presetClass="path" presetSubtype="0" repeatCount="indefinite" accel="24000" decel="52000" autoRev="1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Motion origin="layout" path="M 0.00156 0.25972 L 0.00156 0.25995 C 0.00468 0.25925 0.00794 0.25833 0.01119 0.25787 C 0.01692 0.25671 0.02734 0.25601 0.03242 0.25578 C 0.04114 0.25532 0.05 0.25509 0.05885 0.25463 L 0.07382 0.25277 L 0.08177 0.25162 C 0.08385 0.25138 0.08593 0.25069 0.08802 0.25069 C 0.09622 0.25023 0.10442 0.25 0.11263 0.24976 C 0.16106 0.24745 0.08658 0.24953 0.18763 0.24768 C 0.19323 0.24722 0.21145 0.24583 0.21588 0.24583 C 0.23593 0.24583 0.25586 0.24629 0.27591 0.24652 C 0.27708 0.24699 0.27812 0.24722 0.27942 0.24768 C 0.28033 0.24791 0.28138 0.24791 0.28216 0.24861 C 0.2832 0.25046 0.28333 0.25277 0.28385 0.25463 C 0.28515 0.25949 0.28437 0.25671 0.28567 0.26296 C 0.28515 0.26851 0.28541 0.2743 0.28463 0.28009 C 0.28385 0.28796 0.28385 0.28425 0.28112 0.28819 C 0.27981 0.29004 0.27916 0.29259 0.2776 0.29421 C 0.27031 0.30254 0.27786 0.29444 0.27044 0.30138 C 0.26823 0.30347 0.26692 0.30694 0.26354 0.3074 C 0.24765 0.30972 0.25416 0.30856 0.24414 0.31041 C 0.24062 0.3118 0.23724 0.31365 0.23359 0.31435 C 0.22734 0.31597 0.23059 0.31527 0.22382 0.31643 C 0.21432 0.32083 0.22252 0.31782 0.20442 0.31944 C 0.2026 0.31967 0.20091 0.32037 0.19908 0.3206 C 0.19713 0.32083 0.19505 0.32106 0.19296 0.32152 C 0.18906 0.32222 0.18203 0.32361 0.1789 0.32453 C 0.17656 0.32546 0.17395 0.32546 0.17174 0.32662 L 0.16471 0.33078 C 0.16132 0.33263 0.16145 0.3324 0.15859 0.33472 C 0.15742 0.33564 0.15625 0.3368 0.15507 0.33773 C 0.15325 0.33912 0.14974 0.34189 0.14974 0.34213 C 0.1427 0.35277 0.15182 0.33935 0.14362 0.34907 C 0.14166 0.35115 0.14179 0.35231 0.14088 0.35486 C 0.14036 0.35671 0.13971 0.35833 0.13919 0.35995 C 0.13945 0.3625 0.13932 0.36504 0.13997 0.36713 C 0.14231 0.37384 0.14231 0.37268 0.14622 0.3743 C 0.15742 0.37916 0.15143 0.37754 0.16028 0.37939 C 0.16119 0.37963 0.16211 0.37986 0.16302 0.38032 C 0.16419 0.38101 0.16523 0.38194 0.16653 0.38217 C 0.16653 0.3824 0.17539 0.38472 0.17708 0.38541 C 0.18359 0.38726 0.17942 0.38611 0.18945 0.38842 C 0.19088 0.38865 0.19231 0.38912 0.19388 0.38935 C 0.20716 0.3912 0.20559 0.3912 0.22474 0.39143 L 0.32708 0.39236 C 0.32877 0.39282 0.33059 0.39328 0.33229 0.39351 C 0.33463 0.39375 0.33684 0.39375 0.33945 0.39444 C 0.34088 0.3949 0.34218 0.39583 0.34388 0.39652 C 0.34544 0.39722 0.34752 0.39745 0.34921 0.39861 C 0.35286 0.40138 0.35078 0.4 0.35533 0.40254 C 0.35625 0.4037 0.35729 0.40439 0.35781 0.40555 C 0.35833 0.40648 0.35833 0.40763 0.35885 0.40856 C 0.35963 0.41018 0.36067 0.41134 0.36145 0.41273 L 0.36328 0.42268 L 0.36419 0.42777 C 0.3638 0.43333 0.36393 0.43865 0.36328 0.44421 C 0.36302 0.44629 0.36237 0.44814 0.36145 0.45023 C 0.36093 0.45138 0.36054 0.453 0.35963 0.45416 C 0.35781 0.45694 0.35377 0.46111 0.35078 0.46319 C 0.34974 0.46412 0.34856 0.46458 0.34726 0.46527 C 0.34401 0.46921 0.34752 0.46574 0.34296 0.46828 C 0.3414 0.46921 0.3401 0.4706 0.33841 0.47152 C 0.33763 0.47199 0.33307 0.47407 0.33151 0.47453 C 0.33007 0.475 0.32851 0.475 0.32708 0.47546 C 0.32604 0.47569 0.32526 0.47615 0.32448 0.47638 C 0.32278 0.47685 0.32122 0.47708 0.32005 0.47754 C 0.3177 0.478 0.31536 0.47916 0.31289 0.47963 L 0.30234 0.48148 C 0.30052 0.48194 0.29882 0.48217 0.297 0.48263 L 0.29075 0.48356 C 0.28737 0.48425 0.28385 0.48472 0.28033 0.48541 C 0.27513 0.4868 0.27552 0.4868 0.26979 0.48773 C 0.26705 0.48796 0.26445 0.48819 0.26184 0.48865 C 0.2595 0.48888 0.25716 0.48935 0.25468 0.48981 C 0.25 0.49027 0.24531 0.49027 0.24062 0.4905 C 0.23854 0.49097 0.23645 0.4912 0.2345 0.49166 C 0.23294 0.49189 0.23151 0.49236 0.23007 0.49259 C 0.22825 0.49305 0.22656 0.49351 0.22474 0.49375 C 0.22265 0.49398 0.22057 0.49444 0.21862 0.49467 C 0.21627 0.49513 0.2138 0.49513 0.21145 0.4956 C 0.20651 0.49675 0.2095 0.49652 0.20533 0.49768 C 0.2039 0.49814 0.20234 0.49838 0.20091 0.49884 C 0.19974 0.49953 0.19856 0.50023 0.19739 0.50069 C 0.19349 0.50277 0.19101 0.503 0.18763 0.50694 C 0.18489 0.50995 0.18645 0.5081 0.18333 0.51296 C 0.18684 0.53726 0.18255 0.51828 0.18684 0.528 C 0.18724 0.52893 0.18724 0.53009 0.18763 0.53101 C 0.1888 0.53333 0.19257 0.53518 0.19388 0.53611 C 0.19479 0.53703 0.19557 0.53773 0.19648 0.53819 C 0.19765 0.53912 0.19895 0.53958 0.2 0.54027 C 0.20091 0.54074 0.20169 0.54166 0.20273 0.54236 C 0.20351 0.54282 0.20442 0.54282 0.20533 0.54328 C 0.20586 0.54351 0.21549 0.54861 0.2177 0.5493 C 0.21914 0.55 0.22057 0.55 0.22213 0.55046 C 0.2233 0.55069 0.22448 0.55115 0.22565 0.55138 C 0.22682 0.55208 0.22786 0.553 0.22916 0.55347 C 0.24101 0.55856 0.24101 0.55763 0.25468 0.56157 C 0.25677 0.56226 0.25885 0.56296 0.26093 0.56342 C 0.26289 0.56412 0.2651 0.56412 0.26705 0.56458 C 0.26953 0.56527 0.27187 0.56597 0.27421 0.56666 C 0.27617 0.56736 0.27812 0.56805 0.28033 0.56851 C 0.28294 0.56921 0.28567 0.56921 0.28828 0.56967 C 0.28997 0.5699 0.29179 0.57013 0.29349 0.5706 C 0.29622 0.57129 0.29882 0.57222 0.30156 0.57268 C 0.3039 0.57314 0.30612 0.57314 0.30859 0.57361 L 0.32096 0.57569 L 0.32799 0.57662 C 0.33007 0.57708 0.33203 0.57754 0.33411 0.57777 C 0.33945 0.57824 0.34479 0.57847 0.35 0.5787 C 0.35351 0.57893 0.39101 0.58055 0.4039 0.58171 C 0.40911 0.58217 0.41198 0.5831 0.41705 0.58379 C 0.42005 0.58425 0.42304 0.58449 0.42591 0.58472 C 0.43398 0.58703 0.42513 0.58495 0.4401 0.5868 C 0.44153 0.58703 0.44296 0.5875 0.4444 0.58796 C 0.44648 0.58819 0.45546 0.58935 0.45768 0.58981 C 0.45976 0.5905 0.46184 0.5912 0.46393 0.59189 C 0.46992 0.59375 0.46497 0.59189 0.47005 0.59375 C 0.47148 0.5956 0.47278 0.59675 0.47356 0.59884 C 0.47408 0.60023 0.47421 0.60162 0.47448 0.603 C 0.47421 0.60856 0.47408 0.61388 0.47356 0.61921 C 0.47343 0.62129 0.47148 0.62476 0.47096 0.62638 C 0.47031 0.628 0.46966 0.62963 0.46914 0.63125 C 0.46875 0.63263 0.46875 0.63425 0.46823 0.63541 C 0.46783 0.63657 0.46705 0.6375 0.46653 0.63842 C 0.4651 0.64351 0.46627 0.64027 0.46302 0.6456 C 0.46237 0.64652 0.46184 0.64768 0.46119 0.64861 C 0.46002 0.65023 0.45573 0.65416 0.45507 0.65463 C 0.45338 0.65578 0.4513 0.65555 0.44974 0.65671 C 0.44804 0.6581 0.44635 0.65949 0.4444 0.66088 C 0.44362 0.66134 0.4427 0.66134 0.44179 0.6618 C 0.44088 0.66226 0.4401 0.66319 0.43919 0.66388 C 0.43632 0.6655 0.43333 0.66713 0.43033 0.66875 C 0.42916 0.66944 0.42812 0.6706 0.42682 0.67083 L 0.41627 0.67384 C 0.41393 0.67453 0.41145 0.67476 0.40911 0.67592 C 0.40273 0.67893 0.40625 0.67754 0.39856 0.67986 C 0.39205 0.68495 0.40091 0.6787 0.38711 0.68402 C 0.38541 0.68472 0.38424 0.68611 0.38268 0.68703 C 0.3819 0.6875 0.38086 0.68773 0.38007 0.68819 C 0.36497 0.69583 0.38333 0.68726 0.37031 0.69328 C 0.3664 0.69768 0.37109 0.69282 0.36588 0.69629 C 0.35586 0.70254 0.36367 0.69791 0.35885 0.70231 C 0.35807 0.703 0.35703 0.70347 0.35625 0.70416 C 0.35429 0.70625 0.35078 0.71041 0.35078 0.71064 C 0.3513 0.71944 0.34974 0.725 0.35351 0.73171 C 0.35507 0.73425 0.35885 0.73588 0.36067 0.73773 C 0.36119 0.73842 0.36171 0.73935 0.36237 0.73958 C 0.36315 0.74027 0.36419 0.7405 0.3651 0.74074 C 0.36653 0.74143 0.36796 0.74213 0.3694 0.74282 C 0.37122 0.74351 0.37304 0.74398 0.37474 0.74467 C 0.37656 0.7456 0.37825 0.74699 0.38007 0.74768 C 0.38268 0.74884 0.38528 0.74976 0.38802 0.75092 L 0.39062 0.75185 C 0.39244 0.75254 0.39414 0.75347 0.39596 0.75393 C 0.3983 0.75463 0.40065 0.75532 0.40299 0.75601 C 0.4039 0.75625 0.40468 0.75671 0.40559 0.75694 C 0.40703 0.7574 0.40859 0.7574 0.41002 0.75787 C 0.41744 0.76018 0.42461 0.76319 0.43216 0.76504 C 0.43359 0.76527 0.43502 0.76574 0.43645 0.76597 C 0.44062 0.76666 0.44479 0.76713 0.44882 0.76805 C 0.45273 0.76875 0.45651 0.77013 0.46028 0.77106 C 0.46237 0.77152 0.46445 0.77175 0.46653 0.77222 C 0.47825 0.7743 0.46458 0.77245 0.48411 0.7743 C 0.48737 0.77453 0.49062 0.775 0.49388 0.775 L 0.57239 0.77615 C 0.59817 0.77893 0.58528 0.77777 0.61119 0.77939 L 0.68346 0.77824 C 0.69205 0.778 0.70052 0.77754 0.70911 0.77708 L 0.74244 0.77615 C 0.74596 0.77592 0.74895 0.77569 0.75247 0.775 C 0.7569 0.7743 0.76106 0.77291 0.76562 0.77222 L 0.7707 0.77106 C 0.77721 0.76875 0.76953 0.77175 0.77708 0.76805 C 0.77773 0.76759 0.77877 0.76736 0.77981 0.76713 C 0.78671 0.75902 0.78437 0.76273 0.78776 0.75694 C 0.79218 0.74074 0.79127 0.74675 0.78932 0.72037 C 0.78932 0.71898 0.78828 0.71782 0.78776 0.71643 C 0.78684 0.71481 0.78632 0.71319 0.7858 0.71134 C 0.78528 0.70995 0.78463 0.70879 0.78424 0.70717 C 0.78385 0.70648 0.78372 0.70509 0.78333 0.70416 C 0.78216 0.70162 0.78033 0.69791 0.77773 0.69629 C 0.77721 0.6956 0.77617 0.6956 0.77526 0.69513 C 0.77408 0.69467 0.77304 0.69328 0.77174 0.69328 L 0.59088 0.69213 C 0.56106 0.68912 0.58033 0.69166 0.56627 0.68912 C 0.56419 0.68865 0.56211 0.68865 0.56002 0.68819 L 0.54687 0.68495 C 0.5414 0.68287 0.54687 0.68495 0.53802 0.6831 C 0.53684 0.68287 0.53554 0.6824 0.5345 0.68194 C 0.52864 0.67754 0.53554 0.68263 0.52656 0.678 C 0.51731 0.67338 0.51823 0.67338 0.51067 0.66666 C 0.5095 0.66597 0.50794 0.66504 0.50716 0.66388 L 0.50442 0.65972 C 0.50312 0.65532 0.50221 0.65347 0.50442 0.64768 C 0.50533 0.64537 0.50742 0.64421 0.50885 0.64259 C 0.51302 0.63773 0.51224 0.63819 0.5194 0.63356 C 0.52031 0.63287 0.52122 0.63263 0.52213 0.6324 C 0.52448 0.63032 0.52669 0.628 0.52916 0.62638 C 0.5302 0.62569 0.53164 0.62592 0.53268 0.62546 C 0.53372 0.62453 0.53424 0.62291 0.53528 0.62222 C 0.53658 0.62129 0.53815 0.62083 0.53958 0.62037 C 0.54244 0.61921 0.54505 0.61828 0.54765 0.61713 C 0.54921 0.61666 0.55065 0.61574 0.55195 0.61527 C 0.55325 0.61481 0.55429 0.61458 0.55559 0.61412 C 0.55716 0.61365 0.55833 0.6125 0.56002 0.61203 C 0.56328 0.61111 0.5664 0.61088 0.56979 0.61018 C 0.5707 0.60995 0.57135 0.60949 0.57239 0.60902 C 0.58658 0.60486 0.58242 0.60555 0.59257 0.60393 C 0.60169 0.60069 0.59648 0.60231 0.61028 0.6 C 0.61471 0.5993 0.61927 0.59884 0.62343 0.59814 C 0.62487 0.59768 0.62643 0.59722 0.62786 0.59699 C 0.63099 0.59652 0.63385 0.59629 0.63684 0.59583 C 0.64557 0.59351 0.63698 0.5956 0.6552 0.59375 C 0.65768 0.59375 0.66002 0.59305 0.66224 0.59305 C 0.6677 0.59259 0.67278 0.59236 0.67812 0.59189 C 0.68216 0.59166 0.68593 0.5912 0.68945 0.59097 C 0.69049 0.5905 0.69153 0.59004 0.69244 0.58981 C 0.69492 0.58912 0.69961 0.58842 0.70208 0.58796 C 0.70299 0.5875 0.7039 0.58703 0.70455 0.5868 C 0.70716 0.58611 0.71523 0.58402 0.71627 0.58379 C 0.71809 0.58333 0.72031 0.58333 0.72226 0.58287 C 0.72356 0.5824 0.72474 0.58194 0.72578 0.58171 C 0.72838 0.58125 0.73125 0.58125 0.73372 0.58078 C 0.73476 0.58032 0.73541 0.57986 0.73645 0.57986 C 0.73893 0.57916 0.74388 0.57824 0.74596 0.57777 C 0.74739 0.57708 0.74856 0.57615 0.74948 0.57569 C 0.75494 0.57314 0.74934 0.57685 0.75664 0.57268 C 0.75755 0.57222 0.75846 0.57106 0.7595 0.5706 C 0.76015 0.57013 0.76106 0.57013 0.76211 0.56967 C 0.76302 0.56898 0.76367 0.56805 0.76471 0.56759 C 0.76562 0.56689 0.76705 0.5662 0.76823 0.5655 C 0.76875 0.56458 0.76914 0.56342 0.76966 0.5625 C 0.7707 0.56134 0.772 0.56064 0.77265 0.55949 C 0.77721 0.55162 0.76966 0.56064 0.77526 0.55439 C 0.77981 0.54189 0.77825 0.54791 0.77981 0.53611 C 0.77929 0.52708 0.77968 0.51805 0.77877 0.50879 C 0.77864 0.50763 0.77721 0.50694 0.77708 0.50578 C 0.77369 0.49838 0.78125 0.50763 0.76966 0.4956 C 0.76901 0.49467 0.7677 0.49375 0.76653 0.49259 C 0.76562 0.49213 0.76549 0.4912 0.76471 0.4905 C 0.76145 0.48796 0.76106 0.48888 0.75755 0.48773 C 0.75494 0.4868 0.75247 0.48495 0.74948 0.48472 C 0.72864 0.48217 0.73789 0.4831 0.72122 0.48148 C 0.71067 0.47939 0.72057 0.48125 0.70208 0.47963 C 0.67031 0.47662 0.73737 0.48101 0.66862 0.47754 C 0.66354 0.47731 0.65859 0.47662 0.65364 0.47638 L 0.56354 0.47453 L 0.55651 0.47338 C 0.55325 0.47314 0.55 0.47291 0.54687 0.47245 L 0.53802 0.47152 C 0.53125 0.46875 0.53906 0.47152 0.52474 0.46944 C 0.52382 0.46921 0.52304 0.46875 0.52213 0.46828 C 0.52031 0.46782 0.51862 0.46782 0.51679 0.46736 C 0.51328 0.46643 0.50963 0.46574 0.50625 0.46435 C 0.50533 0.46412 0.50442 0.46365 0.50351 0.46319 C 0.50182 0.46273 0.5 0.46273 0.4983 0.46226 C 0.49739 0.46203 0.49661 0.46157 0.49557 0.46134 C 0.49336 0.46088 0.49088 0.46064 0.48854 0.46018 C 0.48658 0.45949 0.4845 0.45856 0.48242 0.4581 C 0.47278 0.45648 0.47682 0.4581 0.46823 0.45625 C 0.46705 0.45601 0.46601 0.45532 0.46471 0.45509 C 0.46184 0.45486 0.45885 0.45463 0.45599 0.45416 C 0.45416 0.45393 0.45234 0.45347 0.45065 0.45324 C 0.44791 0.45254 0.43984 0.45138 0.43737 0.45115 C 0.43333 0.45069 0.42916 0.45046 0.425 0.45023 C 0.42421 0.44976 0.4233 0.4493 0.42239 0.44907 C 0.41393 0.44722 0.40221 0.44745 0.39505 0.44722 L 0.30559 0.44814 C 0.30156 0.44814 0.297 0.44884 0.2927 0.44907 L 0.27148 0.45115 C 0.25976 0.45092 0.24791 0.45069 0.23619 0.45023 C 0.23528 0.45023 0.23437 0.44976 0.23359 0.44907 C 0.23086 0.44722 0.22916 0.44259 0.22734 0.44004 C 0.22656 0.43865 0.22565 0.43726 0.22474 0.43588 C 0.22369 0.43449 0.22226 0.43333 0.22122 0.43194 C 0.22018 0.43032 0.21953 0.42847 0.21862 0.42685 C 0.2177 0.42546 0.21679 0.4243 0.21588 0.42268 C 0.21224 0.41643 0.21432 0.41944 0.21145 0.41365 C 0.21067 0.41203 0.20976 0.41041 0.20885 0.40856 C 0.20833 0.40625 0.20768 0.40393 0.20703 0.40162 C 0.20651 0.39953 0.20586 0.39745 0.20533 0.39537 C 0.20507 0.39444 0.20455 0.39351 0.20442 0.39236 C 0.20338 0.38495 0.20403 0.38842 0.20273 0.38217 C 0.20299 0.37847 0.20273 0.37476 0.20351 0.37129 C 0.2039 0.36967 0.20546 0.36875 0.20625 0.36713 C 0.20872 0.3618 0.20703 0.36273 0.20976 0.3581 C 0.21015 0.35717 0.21093 0.35671 0.21145 0.35601 C 0.21211 0.35509 0.21263 0.35393 0.21328 0.353 C 0.21666 0.34814 0.22083 0.34629 0.22565 0.34282 C 0.22708 0.34189 0.22864 0.34097 0.23007 0.33981 C 0.23086 0.33912 0.23177 0.33842 0.23268 0.33773 C 0.23346 0.33726 0.2345 0.33726 0.23528 0.3368 C 0.23763 0.33541 0.24075 0.33263 0.24323 0.33171 C 0.24987 0.32916 0.24908 0.33032 0.25468 0.3287 C 0.25559 0.32824 0.25651 0.328 0.25742 0.32754 C 0.25911 0.32708 0.26093 0.32708 0.26263 0.32662 C 0.26419 0.32638 0.26562 0.32592 0.26705 0.32569 C 0.26927 0.325 0.27174 0.32407 0.27421 0.32361 C 0.27565 0.32338 0.27708 0.32291 0.27851 0.32245 C 0.27942 0.32245 0.28033 0.32175 0.28112 0.32152 C 0.2832 0.32106 0.28515 0.32083 0.28737 0.3206 C 0.28828 0.32037 0.28919 0.3199 0.28997 0.31944 C 0.29153 0.31898 0.29296 0.31898 0.29427 0.31851 C 0.2957 0.31805 0.29674 0.31689 0.29778 0.31643 C 0.30078 0.31574 0.3039 0.31574 0.30664 0.3155 L 0.31901 0.3125 C 0.32122 0.3118 0.32382 0.31111 0.32604 0.31041 C 0.32851 0.30995 0.33059 0.30972 0.33333 0.30925 C 0.33815 0.3081 0.33684 0.3081 0.34388 0.3074 L 0.36419 0.30532 L 0.37382 0.30439 C 0.37682 0.30393 0.37968 0.30347 0.38268 0.30347 L 0.40117 0.30231 C 0.40559 0.30208 0.41002 0.30162 0.41445 0.30138 C 0.46471 0.29884 0.46588 0.2993 0.5177 0.29838 L 0.52382 0.29722 C 0.52656 0.29699 0.52916 0.29675 0.53177 0.29629 C 0.53307 0.29606 0.53411 0.29537 0.53528 0.29537 C 0.53737 0.2949 0.53945 0.29467 0.54153 0.29421 C 0.54466 0.29375 0.54804 0.29351 0.55117 0.29328 C 0.55377 0.29282 0.55651 0.29259 0.55911 0.29213 C 0.56158 0.29189 0.5638 0.29166 0.56627 0.2912 C 0.56731 0.29097 0.56862 0.29027 0.56979 0.29027 C 0.57135 0.28981 0.57317 0.28958 0.575 0.28912 C 0.58242 0.28634 0.57096 0.2905 0.58737 0.28703 C 0.58906 0.2868 0.59088 0.28541 0.59257 0.28518 C 0.60065 0.28379 0.59687 0.28449 0.60416 0.2831 C 0.60625 0.28217 0.60768 0.28148 0.61028 0.28101 C 0.61224 0.28078 0.61432 0.28055 0.61653 0.28009 C 0.6177 0.27986 0.61888 0.27939 0.61979 0.27893 C 0.62213 0.2787 0.62421 0.27847 0.62617 0.278 C 0.63645 0.27407 0.61823 0.28078 0.64804 0.27384 C 0.65442 0.27268 0.65117 0.27314 0.65794 0.27199 C 0.66367 0.26967 0.6582 0.27152 0.66862 0.2699 C 0.67005 0.26967 0.67135 0.26921 0.67278 0.26898 C 0.67539 0.26851 0.67773 0.26828 0.67994 0.26805 C 0.68125 0.26759 0.68242 0.26713 0.68346 0.26689 C 0.68489 0.26643 0.68645 0.26643 0.68802 0.26597 C 0.68893 0.2655 0.68945 0.26527 0.69049 0.26481 C 0.69205 0.26435 0.69349 0.26319 0.69505 0.26296 C 0.69687 0.2625 0.71171 0.26088 0.71263 0.26088 C 0.71497 0.26018 0.71718 0.25902 0.71979 0.25879 C 0.73619 0.25717 0.72682 0.25787 0.74804 0.25671 C 0.76002 0.25463 0.74492 0.25717 0.76211 0.25463 C 0.76718 0.25416 0.76914 0.25324 0.77421 0.25162 C 0.77421 0.25185 0.78125 0.24976 0.78125 0.25 L 0.78684 0.24768 C 0.78971 0.24652 0.78841 0.24652 0.79036 0.24652 L 0.79036 0.24675 " pathEditMode="relative" rAng="0" ptsTypes="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">
                                      <p:cBhvr>
                                        <p:cTn id="479" dur="200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466" y="25278"/>
                                    </p:animMotion>
                                  </p:childTnLst>
                                </p:cTn>
                              </p:par>
                              <p:par>
                                <p:cTn id="480" presetID="0" presetClass="path" presetSubtype="0" repeatCount="indefinite" accel="50000" decel="50000" fill="hold" nodeType="withEffect">
                                  <p:stCondLst>
                                    <p:cond delay="2900"/>
                                  </p:stCondLst>
                                  <p:childTnLst>
                                    <p:animMotion origin="layout" path="M 0.00248 -0.00671 L 0.00248 -0.00671 C -0.03685 -0.00995 -0.0194 -0.00926 -0.08581 -0.00671 C -0.0914 -0.00648 -0.1 -0.00533 -0.10612 -0.0037 C -0.10755 -0.00324 -0.10911 -0.00255 -0.11055 -0.00208 C -0.11224 -0.00139 -0.11406 -0.00116 -0.11588 -0.00046 C -0.11823 0.00046 -0.12292 0.00278 -0.12292 0.00278 C -0.1289 0.00972 -0.12669 0.00625 -0.12995 0.01204 C -0.13021 0.01366 -0.13034 0.01528 -0.13086 0.0169 C -0.13125 0.01805 -0.13229 0.01852 -0.13255 0.01991 C -0.1332 0.02245 -0.1332 0.02523 -0.13346 0.02778 C -0.1332 0.03241 -0.13281 0.04143 -0.13177 0.04653 C -0.1289 0.05949 -0.13125 0.04768 -0.12812 0.05602 C -0.12747 0.05787 -0.12695 0.06018 -0.12643 0.06227 C -0.12604 0.06389 -0.12617 0.06574 -0.12552 0.0669 C -0.1237 0.07106 -0.12135 0.0743 -0.1194 0.07801 C -0.11693 0.08241 -0.11693 0.08287 -0.11406 0.08588 C -0.11289 0.08704 -0.11172 0.08773 -0.11055 0.08889 C -0.10963 0.08981 -0.10885 0.0912 -0.10794 0.09213 C -0.1056 0.09398 -0.10312 0.09398 -0.10078 0.09514 C -0.09818 0.09653 -0.09557 0.09838 -0.09284 0.1 L -0.09023 0.10139 L -0.08763 0.10301 C -0.08698 0.10509 -0.08646 0.10741 -0.08581 0.10926 C -0.08086 0.12477 -0.08763 0.10139 -0.08229 0.12037 C -0.08255 0.12454 -0.08255 0.12893 -0.0832 0.13287 C -0.08372 0.13611 -0.0862 0.13657 -0.08763 0.1375 C -0.09297 0.1412 -0.09349 0.14236 -0.1 0.14537 C -0.10169 0.1463 -0.10351 0.14653 -0.10521 0.14699 C -0.10703 0.14815 -0.10872 0.14907 -0.11055 0.15023 C -0.12122 0.15579 -0.12799 0.15116 -0.14232 0.15023 C -0.15286 0.1493 -0.16276 0.14861 -0.17318 0.14699 C -0.17617 0.14653 -0.17903 0.1456 -0.18203 0.14537 L -0.25521 0.14375 C -0.25703 0.14329 -0.25872 0.14259 -0.26055 0.14236 C -0.26836 0.14074 -0.26953 0.14143 -0.27643 0.13912 C -0.2776 0.13866 -0.27877 0.13819 -0.27995 0.1375 C -0.2806 0.13449 -0.28125 0.13148 -0.28177 0.12824 C -0.28229 0.12407 -0.28242 0.11944 -0.28346 0.11551 L -0.28528 0.10926 C -0.28555 0.10671 -0.28581 0.10417 -0.28607 0.10139 C -0.28633 0.1 -0.28698 0.09838 -0.28698 0.09676 C -0.28698 0.07801 -0.28737 0.08588 -0.28437 0.07639 C -0.28372 0.0743 -0.28346 0.07199 -0.28255 0.07014 C -0.2819 0.06875 -0.28086 0.06805 -0.27995 0.0669 C -0.27943 0.06551 -0.2789 0.06366 -0.27812 0.06227 C -0.27552 0.05764 -0.27083 0.05231 -0.26758 0.04977 C -0.26653 0.04884 -0.26523 0.04884 -0.26406 0.04815 C -0.26315 0.04768 -0.26224 0.04722 -0.26146 0.04653 C -0.25937 0.04514 -0.25742 0.04282 -0.25521 0.0419 C -0.25065 0.04005 -0.24583 0.03935 -0.24114 0.03866 C -0.22383 0.03634 -0.23346 0.0375 -0.21198 0.03565 C -0.21028 0.03518 -0.20846 0.03472 -0.20677 0.03403 C -0.2043 0.0331 -0.19961 0.03102 -0.19961 0.03102 C -0.19362 0.02361 -0.19505 0.02824 -0.19349 0.01991 C -0.19401 0.01412 -0.19453 0.00833 -0.19518 0.00278 C -0.19544 0.00116 -0.1957 -0.00046 -0.19609 -0.00208 C -0.19713 -0.00556 -0.19883 -0.00903 -0.20052 -0.01134 C -0.2013 -0.01273 -0.20234 -0.01343 -0.20312 -0.01458 C -0.20677 -0.01968 -0.20299 -0.01667 -0.20846 -0.02245 C -0.21458 -0.0287 -0.21393 -0.02801 -0.21901 -0.03033 C -0.22969 -0.02986 -0.24023 -0.02963 -0.25078 -0.0287 C -0.25234 -0.02847 -0.25377 -0.02708 -0.25521 -0.02708 C -0.26784 -0.02708 -0.2806 -0.02824 -0.29323 -0.0287 C -0.29726 -0.02917 -0.30143 -0.02917 -0.3056 -0.03033 C -0.30794 -0.03079 -0.31015 -0.03287 -0.31263 -0.03333 C -0.3181 -0.03449 -0.32383 -0.03449 -0.32943 -0.03495 C -0.33346 -0.03542 -0.33763 -0.03611 -0.34167 -0.03658 C -0.4638 -0.03426 -0.39752 -0.05347 -0.42995 -0.03195 C -0.43086 -0.03125 -0.43177 -0.03079 -0.43255 -0.03033 C -0.43893 -0.01528 -0.4306 -0.0331 -0.44049 -0.01921 C -0.44167 -0.01759 -0.44219 -0.01482 -0.44323 -0.01296 C -0.44427 -0.01111 -0.44557 -0.00995 -0.44674 -0.00833 C -0.44713 -0.00648 -0.44857 0.00116 -0.44844 0.00278 C -0.44831 0.00741 -0.44792 0.0125 -0.44674 0.0169 C -0.44596 0.01944 -0.44453 0.0213 -0.44323 0.02315 C -0.43489 0.03356 -0.4362 0.03125 -0.42825 0.03565 C -0.42734 0.03611 -0.42643 0.0368 -0.42552 0.03727 C -0.4194 0.03935 -0.41302 0.04028 -0.40703 0.04352 L -0.39818 0.04815 C -0.397 0.04884 -0.39583 0.04907 -0.39466 0.04977 C -0.39023 0.05231 -0.38594 0.05555 -0.38138 0.05764 C -0.37708 0.05972 -0.37252 0.06042 -0.36823 0.06227 C -0.36706 0.06273 -0.36575 0.06319 -0.36471 0.06389 C -0.35989 0.0669 -0.35521 0.07014 -0.35052 0.07315 C -0.34961 0.07384 -0.3487 0.07407 -0.34792 0.07477 C -0.34609 0.07616 -0.3444 0.07801 -0.34258 0.07963 C -0.34206 0.08055 -0.34101 0.08125 -0.34088 0.08264 C -0.34023 0.08935 -0.34193 0.08935 -0.3444 0.09051 C -0.34557 0.0912 -0.34674 0.09167 -0.34792 0.09213 C -0.35573 0.09514 -0.35482 0.09398 -0.3664 0.09514 C -0.37305 0.09768 -0.37435 0.09838 -0.3832 0.09838 C -0.38971 0.09838 -0.39609 0.09722 -0.4026 0.09676 C -0.40677 0.09583 -0.41094 0.09537 -0.41497 0.09375 C -0.41953 0.09167 -0.42539 0.08889 -0.42995 0.08727 C -0.43203 0.0868 -0.43411 0.08634 -0.43607 0.08588 C -0.43971 0.0838 -0.4431 0.08125 -0.44674 0.07963 L -0.45638 0.07477 C -0.45729 0.0743 -0.4582 0.07384 -0.45911 0.07315 C -0.46028 0.07245 -0.46146 0.0713 -0.46263 0.07014 C -0.46354 0.06921 -0.46432 0.06782 -0.46523 0.0669 C -0.46693 0.06574 -0.46888 0.06528 -0.47057 0.06389 C -0.47226 0.06227 -0.47409 0.06088 -0.47578 0.05903 C -0.47773 0.05717 -0.4793 0.05463 -0.48112 0.05278 C -0.4819 0.05208 -0.48294 0.05185 -0.48372 0.05139 C -0.48581 0.04977 -0.48789 0.04815 -0.48997 0.04653 C -0.49401 0.03935 -0.4888 0.04768 -0.49531 0.0419 C -0.49596 0.0412 -0.49635 0.03958 -0.497 0.03866 C -0.49805 0.0375 -0.49935 0.0368 -0.50052 0.03565 C -0.5026 0.03356 -0.50482 0.03171 -0.50677 0.0294 C -0.50768 0.02801 -0.50846 0.02616 -0.50937 0.02454 C -0.51015 0.02338 -0.5112 0.02268 -0.51198 0.02153 C -0.5164 0.01505 -0.51263 0.01805 -0.51732 0.01528 C -0.51953 0.00972 -0.52031 0.0088 -0.52174 0.00278 C -0.52239 -0.00046 -0.52344 -0.00671 -0.52344 -0.00671 C -0.52318 -0.0125 -0.52331 -0.01829 -0.52265 -0.02408 C -0.52213 -0.02755 -0.51693 -0.02986 -0.5164 -0.03033 C -0.51549 -0.03102 -0.51471 -0.03264 -0.5138 -0.03333 C -0.50937 -0.03727 -0.51002 -0.03588 -0.50586 -0.0382 C -0.50403 -0.03912 -0.50234 -0.04028 -0.50052 -0.0412 C -0.49909 -0.0419 -0.49752 -0.04213 -0.49609 -0.04283 C -0.49414 -0.04375 -0.49075 -0.04653 -0.48906 -0.04745 C -0.48815 -0.04815 -0.48737 -0.04861 -0.48646 -0.04908 C -0.4862 -0.0507 -0.48555 -0.05208 -0.48555 -0.0537 C -0.48581 -0.06111 -0.48633 -0.06852 -0.48737 -0.0757 C -0.4875 -0.07708 -0.48854 -0.07778 -0.48906 -0.07894 C -0.48971 -0.08033 -0.4901 -0.08218 -0.49088 -0.08357 C -0.49153 -0.08495 -0.49258 -0.08588 -0.49349 -0.08681 C -0.49831 -0.09051 -0.49909 -0.08958 -0.50403 -0.09144 C -0.50521 -0.0919 -0.50638 -0.09259 -0.50755 -0.09306 C -0.51966 -0.09259 -0.53177 -0.09144 -0.54375 -0.09144 C -0.55885 -0.09144 -0.58867 -0.09352 -0.6056 -0.09468 L -0.68854 -0.09306 C -0.68945 -0.09306 -0.68906 -0.08982 -0.68932 -0.08843 C -0.68984 -0.08611 -0.69049 -0.08403 -0.69114 -0.08195 C -0.69088 -0.07431 -0.69167 -0.06597 -0.69023 -0.05857 C -0.6888 -0.05046 -0.68515 -0.05046 -0.68229 -0.04607 C -0.68047 -0.04306 -0.67877 -0.03958 -0.67708 -0.03658 C -0.67643 -0.03542 -0.67591 -0.03426 -0.67526 -0.03333 C -0.67409 -0.03195 -0.67278 -0.03056 -0.67174 -0.0287 C -0.67044 -0.02639 -0.66927 -0.02361 -0.66823 -0.02083 C -0.66445 -0.01181 -0.66523 -0.01435 -0.6638 -0.00671 C -0.66601 -0.00278 -0.6664 -0.00046 -0.66992 -0.00046 C -0.69818 -0.00046 -0.72643 -0.00162 -0.75469 -0.00208 C -0.75703 -0.00301 -0.75937 -0.0044 -0.76172 -0.00509 C -0.77005 -0.00764 -0.77825 -0.00833 -0.78646 -0.01134 C -0.78971 -0.01273 -0.79284 -0.01482 -0.79609 -0.0162 C -0.8026 -0.01898 -0.80351 -0.01921 -0.80937 -0.02083 C -0.81979 -0.02824 -0.80677 -0.01921 -0.81992 -0.02708 C -0.82239 -0.02847 -0.82461 -0.03033 -0.82708 -0.03195 C -0.83685 -0.03796 -0.83906 -0.03843 -0.84726 -0.04445 C -0.84961 -0.04607 -0.85456 -0.04977 -0.85703 -0.05232 C -0.85833 -0.05347 -0.86055 -0.05602 -0.86146 -0.05857 C -0.86211 -0.06042 -0.86263 -0.06273 -0.86315 -0.06482 C -0.86393 -0.06783 -0.86523 -0.07361 -0.86588 -0.07732 C -0.86614 -0.0794 -0.8664 -0.08148 -0.86667 -0.08357 C -0.8664 -0.08773 -0.86653 -0.09213 -0.86588 -0.09607 C -0.86523 -0.10023 -0.86107 -0.10579 -0.85963 -0.10718 C -0.85833 -0.10857 -0.85664 -0.1088 -0.85521 -0.11019 C -0.85403 -0.11158 -0.85299 -0.11389 -0.85169 -0.11505 C -0.85065 -0.11597 -0.84935 -0.1162 -0.84818 -0.11644 C -0.84531 -0.11759 -0.84219 -0.11806 -0.83932 -0.11968 C -0.83854 -0.12014 -0.83763 -0.12107 -0.83672 -0.1213 C -0.8332 -0.12199 -0.82969 -0.12222 -0.82617 -0.12292 L -0.76875 -0.1213 C -0.76758 -0.1213 -0.7664 -0.11991 -0.76523 -0.11968 C -0.76263 -0.11898 -0.76002 -0.11875 -0.75729 -0.11806 C -0.75078 -0.11875 -0.7444 -0.11875 -0.73789 -0.11968 C -0.73698 -0.11991 -0.73542 -0.11968 -0.73528 -0.1213 C -0.73398 -0.13658 -0.73463 -0.13912 -0.7388 -0.14792 C -0.73932 -0.14908 -0.73984 -0.15023 -0.74049 -0.15116 C -0.7414 -0.15185 -0.74232 -0.15208 -0.74323 -0.15255 C -0.7444 -0.15463 -0.74518 -0.15787 -0.74674 -0.1588 C -0.74765 -0.15949 -0.74857 -0.15972 -0.74935 -0.16042 C -0.75182 -0.1625 -0.75403 -0.16505 -0.75638 -0.16667 C -0.75781 -0.16759 -0.75937 -0.16783 -0.76081 -0.16829 C -0.76836 -0.1713 -0.75989 -0.16875 -0.77057 -0.17153 C -0.77187 -0.17245 -0.77578 -0.17523 -0.7776 -0.17616 C -0.77903 -0.17685 -0.7806 -0.17708 -0.78203 -0.17778 C -0.78294 -0.17824 -0.78372 -0.17894 -0.78463 -0.1794 C -0.78672 -0.18033 -0.7888 -0.18102 -0.79088 -0.18241 C -0.80143 -0.18958 -0.79088 -0.18565 -0.80143 -0.18866 C -0.80208 -0.18982 -0.80286 -0.19051 -0.80325 -0.1919 C -0.80403 -0.19491 -0.80495 -0.20116 -0.80495 -0.20116 C -0.80469 -0.21065 -0.80521 -0.22037 -0.80403 -0.2294 C -0.80338 -0.23449 -0.80013 -0.23611 -0.79792 -0.23727 C -0.79674 -0.23796 -0.79557 -0.2382 -0.7944 -0.23889 C -0.79258 -0.23982 -0.79088 -0.2412 -0.78906 -0.24213 C -0.78763 -0.24283 -0.7862 -0.24306 -0.78463 -0.24352 C -0.78099 -0.24514 -0.77903 -0.24676 -0.775 -0.24676 L -0.65495 -0.24838 L -0.65052 -0.25 C -0.64883 -0.25046 -0.647 -0.25093 -0.64531 -0.25139 C -0.64062 -0.25301 -0.64297 -0.25255 -0.63906 -0.25463 C -0.63789 -0.25509 -0.63672 -0.25533 -0.63555 -0.25625 C -0.63437 -0.25695 -0.6332 -0.25857 -0.63203 -0.25926 C -0.6306 -0.26019 -0.62903 -0.26019 -0.6276 -0.26088 C -0.62669 -0.26134 -0.62591 -0.26204 -0.625 -0.2625 C -0.62292 -0.26343 -0.62083 -0.26458 -0.61875 -0.26551 C -0.61732 -0.2662 -0.61588 -0.26667 -0.61432 -0.26713 C -0.61315 -0.26829 -0.61211 -0.26945 -0.61081 -0.27037 C -0.60976 -0.27107 -0.60846 -0.27107 -0.60729 -0.27176 C -0.59935 -0.27801 -0.61146 -0.27269 -0.60026 -0.27662 C -0.59818 -0.27801 -0.59622 -0.27986 -0.59414 -0.28125 C -0.59167 -0.28287 -0.58724 -0.28472 -0.58437 -0.28588 C -0.5832 -0.28704 -0.58203 -0.2882 -0.58086 -0.28912 C -0.57995 -0.28982 -0.57903 -0.29005 -0.57825 -0.29074 C -0.57135 -0.29676 -0.57956 -0.29144 -0.57292 -0.29537 C -0.572 -0.29653 -0.57122 -0.29769 -0.57031 -0.29861 C -0.5694 -0.29931 -0.56836 -0.29931 -0.56758 -0.3 C -0.56159 -0.30648 -0.5707 -0.30023 -0.56315 -0.30486 C -0.56289 -0.30509 -0.55885 -0.30949 -0.55872 -0.31111 C -0.5582 -0.32222 -0.55989 -0.32477 -0.56315 -0.3331 C -0.56406 -0.33519 -0.56471 -0.33773 -0.56588 -0.33935 C -0.56653 -0.34028 -0.56771 -0.34028 -0.56849 -0.34097 C -0.57161 -0.34329 -0.57773 -0.34977 -0.58177 -0.35185 C -0.5832 -0.35255 -0.58463 -0.35301 -0.5862 -0.35347 C -0.58932 -0.35625 -0.58932 -0.35648 -0.59232 -0.3581 C -0.59349 -0.3588 -0.59466 -0.35903 -0.59583 -0.35972 C -0.59713 -0.36042 -0.59818 -0.36181 -0.59935 -0.36273 C -0.60443 -0.36667 -0.59961 -0.36158 -0.60469 -0.36759 C -0.60312 -0.37894 -0.60469 -0.37222 -0.59765 -0.38472 L -0.59323 -0.39259 C -0.59258 -0.39375 -0.59219 -0.39491 -0.5914 -0.39583 C -0.59049 -0.39676 -0.58958 -0.39769 -0.5888 -0.39884 C -0.58867 -0.39908 -0.58476 -0.40833 -0.58346 -0.40995 C -0.58242 -0.41111 -0.58112 -0.41181 -0.57995 -0.41296 C -0.57903 -0.41389 -0.57825 -0.41528 -0.57734 -0.4162 C -0.57526 -0.41806 -0.57318 -0.41898 -0.57109 -0.42083 C -0.56966 -0.42222 -0.56823 -0.42431 -0.56667 -0.4257 C -0.56588 -0.42639 -0.56497 -0.42662 -0.56406 -0.42708 C -0.56107 -0.42917 -0.5582 -0.43148 -0.55521 -0.43333 C -0.55417 -0.43426 -0.55286 -0.43426 -0.55169 -0.43495 C -0.55052 -0.43588 -0.54948 -0.4375 -0.54818 -0.4382 C -0.54674 -0.43889 -0.54531 -0.43935 -0.54375 -0.43958 C -0.53932 -0.44097 -0.53203 -0.44259 -0.52786 -0.44283 C -0.51354 -0.44375 -0.49909 -0.44398 -0.48463 -0.44445 L -0.46614 -0.44607 C -0.46263 -0.4463 -0.45911 -0.44699 -0.4556 -0.44745 L -0.44323 -0.44908 C -0.44114 -0.45023 -0.43906 -0.45116 -0.43698 -0.45232 C -0.43528 -0.45324 -0.43346 -0.4544 -0.43177 -0.45533 C -0.43021 -0.45602 -0.42877 -0.45625 -0.42734 -0.45695 C -0.42578 -0.45787 -0.42435 -0.45926 -0.42292 -0.46019 C -0.42122 -0.46111 -0.41836 -0.46181 -0.41667 -0.4632 C -0.41445 -0.46528 -0.41393 -0.46667 -0.41237 -0.46945 C -0.4125 -0.47222 -0.41276 -0.48264 -0.41406 -0.48681 C -0.4151 -0.49005 -0.4164 -0.49306 -0.41758 -0.49607 C -0.41823 -0.49769 -0.41862 -0.49954 -0.4194 -0.50093 C -0.42109 -0.50394 -0.42318 -0.50671 -0.42461 -0.51019 C -0.42617 -0.51389 -0.42786 -0.51852 -0.42995 -0.5213 C -0.43138 -0.52315 -0.43294 -0.52431 -0.43437 -0.52593 C -0.43971 -0.53241 -0.43568 -0.52963 -0.4414 -0.53218 C -0.44792 -0.53912 -0.44362 -0.53588 -0.45117 -0.53843 C -0.45377 -0.53958 -0.45638 -0.54074 -0.45911 -0.54167 C -0.46302 -0.54306 -0.47539 -0.54607 -0.47669 -0.5463 C -0.48177 -0.54931 -0.47747 -0.54699 -0.48555 -0.54954 C -0.49648 -0.55278 -0.48125 -0.54954 -0.49883 -0.55255 C -0.50716 -0.55556 -0.49909 -0.55301 -0.51028 -0.55579 C -0.51198 -0.55625 -0.5138 -0.55695 -0.51549 -0.55741 C -0.5194 -0.5581 -0.52318 -0.55833 -0.52695 -0.55903 C -0.53359 -0.56181 -0.52799 -0.55949 -0.53763 -0.56204 C -0.55104 -0.56551 -0.53255 -0.5625 -0.55872 -0.56528 L -0.56497 -0.56667 C -0.56732 -0.56736 -0.56966 -0.56759 -0.572 -0.56829 C -0.57292 -0.56852 -0.5737 -0.56968 -0.57461 -0.56991 C -0.57695 -0.5706 -0.57943 -0.57083 -0.58177 -0.57153 C -0.58372 -0.57199 -0.58581 -0.57269 -0.58789 -0.57315 C -0.59284 -0.57384 -0.59792 -0.57408 -0.60286 -0.57454 C -0.60794 -0.57755 -0.60482 -0.57616 -0.61354 -0.57778 L -0.62226 -0.5794 C -0.63216 -0.58079 -0.64049 -0.58171 -0.65052 -0.58241 L -0.67617 -0.58403 L -0.797 -0.58704 C -0.81055 -0.58658 -0.82409 -0.58658 -0.83763 -0.58565 C -0.84375 -0.58519 -0.85612 -0.58241 -0.85612 -0.58241 L -0.85612 -0.58241 " pathEditMode="relative" ptsTypes="AAAAAAAAAAAAAAAAAAAAAAAAAAAAAAAAAAAAAAAAAAAAAAAAAAAAAAAAAAAAAAAAAAAAAAAAAAAAAAAAAAAAAAAAAAAAAAAAAAAAAAAAAAAAAAAAAAAAAAAAAAAAAAAAAAAAAAAAAAAAAAAAAAAAAAAAAAAAAAAAAAAAAAAAAAAAAAAAAAAAAAAAAAAAAAAAAAAAAAAAAAAAAAAAAAAAAAAAAAAAAAAAAAAAAAAAAAAAAAAAAAAAAAAAAAAAAAAAAAAAAAAAAAAAAAAAAAAAA">
                                      <p:cBhvr>
                                        <p:cTn id="481" dur="2000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82" presetID="0" presetClass="path" presetSubtype="0" repeatCount="indefinite" accel="50000" decel="5000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Motion origin="layout" path="M 0.00716 -0.00186 L 0.00716 -0.00162 C 0.00976 -0.00278 0.01237 -0.00417 0.0151 -0.0051 C 0.022 -0.00718 0.0345 -0.00811 0.03984 -0.00811 L 0.18893 -0.00973 L 0.21797 -0.01274 C 0.22305 -0.01343 0.22799 -0.01366 0.23294 -0.01436 C 0.24492 -0.01621 0.24752 -0.01667 0.2612 -0.0176 L 0.29922 -0.01922 L 0.31146 -0.02061 C 0.33398 -0.02431 0.29739 -0.01991 0.33008 -0.02385 C 0.35755 -0.02709 0.33216 -0.02361 0.36276 -0.02686 C 0.39518 -0.03056 0.34258 -0.02662 0.39974 -0.0301 C 0.40859 -0.03149 0.41953 -0.03311 0.42799 -0.03311 C 0.43268 -0.03311 0.43737 -0.03218 0.44206 -0.03172 C 0.44805 -0.02454 0.44062 -0.03287 0.45 -0.02547 C 0.45156 -0.02431 0.45677 -0.01667 0.45716 -0.01598 C 0.46068 -0.00949 0.45716 -0.01111 0.46068 -0.00186 L 0.46237 0.00277 C 0.46263 0.00555 0.46302 0.0081 0.46328 0.01064 C 0.46354 0.01389 0.4638 0.01689 0.46419 0.02014 C 0.46445 0.02222 0.46471 0.0243 0.4651 0.02639 C 0.46471 0.03889 0.46497 0.05162 0.46419 0.06412 C 0.46393 0.06689 0.46159 0.0699 0.46068 0.07199 C 0.46002 0.07338 0.45976 0.07546 0.45885 0.07662 C 0.45677 0.07916 0.45417 0.08078 0.45182 0.08287 C 0.44713 0.08703 0.44961 0.08541 0.44479 0.0875 C 0.43659 0.0949 0.44023 0.09282 0.43411 0.09537 C 0.43333 0.09652 0.43242 0.09768 0.43151 0.09861 C 0.43008 0.09976 0.42669 0.10092 0.42539 0.10162 C 0.42357 0.10254 0.42187 0.10393 0.42005 0.10486 C 0.4125 0.10879 0.42096 0.10324 0.4112 0.10949 C 0.40976 0.11041 0.4082 0.11157 0.40677 0.11273 C 0.4056 0.11365 0.40456 0.11504 0.40325 0.11574 C 0.4013 0.11713 0.39922 0.11805 0.39713 0.11898 C 0.39466 0.12014 0.39167 0.12129 0.38919 0.12199 C 0.38711 0.12268 0.38502 0.12291 0.38294 0.12361 C 0.38086 0.12453 0.3789 0.12569 0.37682 0.12685 C 0.37565 0.12731 0.37448 0.12801 0.37331 0.12847 C 0.36953 0.12916 0.36562 0.12939 0.36185 0.12986 C 0.35885 0.13032 0.35599 0.13101 0.35299 0.13148 L 0.3362 0.13472 C 0.32187 0.13541 0.30742 0.13564 0.29297 0.13611 C 0.19792 0.13379 0.25677 0.13912 0.22591 0.1331 C 0.22305 0.1324 0.22005 0.13217 0.21706 0.13148 C 0.21471 0.13101 0.21237 0.13032 0.21002 0.12986 L 0.19154 0.12685 C 0.19036 0.12639 0.18919 0.12569 0.18802 0.12523 C 0.17786 0.12199 0.18568 0.12523 0.17747 0.12199 C 0.17617 0.12152 0.175 0.12106 0.17383 0.1206 C 0.17213 0.11967 0.17044 0.11828 0.16862 0.11736 C 0.15911 0.11319 0.16706 0.11805 0.15976 0.11435 C 0.14805 0.1081 0.15976 0.11435 0.15091 0.10787 C 0.14922 0.10671 0.14726 0.10625 0.1457 0.10486 C 0.14336 0.10277 0.14114 0.09953 0.13854 0.09861 C 0.13737 0.09814 0.13203 0.09629 0.1306 0.09537 C 0.12943 0.09467 0.12838 0.09305 0.12708 0.09236 C 0.12565 0.09143 0.12422 0.09143 0.12265 0.09074 C 0.11771 0.08842 0.12252 0.08958 0.11654 0.0875 C 0.11445 0.0868 0.11237 0.08657 0.11042 0.08611 C 0.10586 0.08449 0.10742 0.08379 0.10247 0.08287 C 0.09896 0.08217 0.09531 0.08194 0.0918 0.08125 C 0.08971 0.08101 0.08776 0.08032 0.08568 0.07963 C 0.08476 0.07916 0.08398 0.07847 0.08307 0.07824 C 0.06693 0.07407 0.04492 0.07777 0.0319 0.07824 C 0.02318 0.08194 0.03515 0.07708 0.01953 0.08125 C 0.01862 0.08148 0.01771 0.0824 0.0168 0.08287 C 0.01484 0.08379 0.01185 0.08426 0.00976 0.08611 C 0.00885 0.0868 0.00807 0.08819 0.00716 0.08912 C 0.00625 0.08981 0.00534 0.09004 0.00443 0.09074 C 0.00026 0.09444 0.00026 0.0956 -0.00339 0.10023 C -0.00755 0.10509 -0.01107 0.1081 -0.01406 0.11574 L -0.01758 0.12523 C -0.01784 0.12731 -0.01797 0.12963 -0.01849 0.13148 C -0.01888 0.13287 -0.01979 0.13333 -0.02018 0.13472 C -0.02096 0.13657 -0.02149 0.13865 -0.02201 0.14097 C -0.0224 0.14236 -0.02266 0.14398 -0.02292 0.1456 C -0.02448 0.15694 -0.02305 0.15023 -0.02461 0.16296 C -0.02487 0.16458 -0.02526 0.16597 -0.02552 0.16759 C -0.02669 0.1824 -0.02708 0.18171 -0.02552 0.20046 C -0.02526 0.2037 -0.02435 0.20671 -0.0237 0.20995 C -0.02344 0.21157 -0.02344 0.21319 -0.02292 0.21458 C -0.02227 0.2162 -0.02162 0.21759 -0.0211 0.21944 C -0.0207 0.22083 -0.0207 0.22268 -0.02018 0.22407 C -0.01979 0.22523 -0.01901 0.22615 -0.01849 0.22731 C -0.01628 0.23194 -0.01745 0.23148 -0.01498 0.23495 C -0.01237 0.23889 -0.00938 0.24189 -0.00703 0.24606 C -0.00638 0.24699 -0.00586 0.24838 -0.00521 0.24884 C -0.00352 0.25092 -0.00169 0.25254 0.00013 0.25393 C 0.0069 0.25926 -0.00274 0.24976 0.00716 0.25833 C 0.01107 0.26203 0.00872 0.26203 0.01328 0.26481 C 0.01471 0.26574 0.01627 0.26597 0.01771 0.26643 C 0.03385 0.26481 0.03086 0.26597 0.04154 0.26319 C 0.04336 0.26273 0.04505 0.2625 0.04687 0.26157 C 0.04844 0.26111 0.05286 0.2574 0.0539 0.25694 C 0.05482 0.25625 0.05573 0.25625 0.05651 0.25509 C 0.05755 0.25463 0.0582 0.25301 0.05924 0.25208 C 0.06055 0.25139 0.06211 0.25092 0.06354 0.25069 C 0.06966 0.24351 0.06693 0.2456 0.07148 0.24282 C 0.0832 0.22731 0.06497 0.25092 0.08034 0.23356 C 0.08281 0.23055 0.08463 0.22592 0.08737 0.22407 C 0.09088 0.22152 0.09219 0.22083 0.09531 0.21782 C 0.09687 0.2162 0.09831 0.21458 0.09974 0.21319 C 0.10091 0.21203 0.10221 0.21111 0.10325 0.20995 C 0.10417 0.20902 0.10495 0.20764 0.10599 0.20671 C 0.10937 0.20393 0.11354 0.20301 0.11654 0.19907 C 0.11771 0.19745 0.11875 0.19537 0.12005 0.19421 C 0.12226 0.19259 0.125 0.19305 0.12708 0.1912 C 0.12825 0.19004 0.12943 0.18865 0.1306 0.18796 C 0.13268 0.18703 0.13476 0.18703 0.13685 0.18634 C 0.14245 0.18495 0.14101 0.18541 0.1457 0.18333 C 0.16068 0.18449 0.16055 0.1824 0.17122 0.18796 C 0.17396 0.18935 0.17669 0.19051 0.17917 0.19259 C 0.18034 0.19375 0.18151 0.1949 0.18268 0.19583 C 0.1862 0.19814 0.19336 0.20208 0.19336 0.20231 C 0.19583 0.20509 0.1957 0.20555 0.19857 0.20671 C 0.20065 0.20764 0.20364 0.2081 0.2056 0.20995 C 0.20781 0.2118 0.20976 0.21412 0.21185 0.2162 C 0.21276 0.21713 0.21354 0.21851 0.21445 0.21944 C 0.21536 0.22014 0.21627 0.22037 0.21706 0.22083 C 0.22721 0.23426 0.21276 0.21574 0.22591 0.23032 C 0.22669 0.23101 0.22708 0.23264 0.22773 0.23356 C 0.23021 0.23703 0.23021 0.23657 0.23294 0.23819 C 0.2362 0.24375 0.23333 0.23935 0.23828 0.24444 C 0.24127 0.24745 0.24427 0.25046 0.24713 0.25393 C 0.24883 0.25601 0.25065 0.25787 0.25247 0.26018 C 0.25364 0.26157 0.25469 0.26365 0.25599 0.26481 C 0.25677 0.26574 0.25781 0.26574 0.25859 0.26643 C 0.26224 0.26967 0.26029 0.26875 0.26302 0.27268 C 0.2651 0.27569 0.26862 0.2787 0.27096 0.28055 C 0.27174 0.28125 0.27265 0.28148 0.27357 0.28217 C 0.27565 0.28449 0.27851 0.28796 0.2806 0.29004 C 0.28151 0.29074 0.28242 0.29097 0.28333 0.29143 C 0.28476 0.29259 0.28633 0.29351 0.28776 0.29467 C 0.2901 0.29652 0.29232 0.29953 0.29479 0.30092 C 0.30091 0.30463 0.29336 0.29976 0.30091 0.30555 C 0.30182 0.30625 0.30273 0.30648 0.30364 0.30717 C 0.30482 0.3081 0.30586 0.30949 0.30716 0.31041 C 0.3082 0.31111 0.3095 0.31134 0.31068 0.3118 C 0.31276 0.31296 0.31471 0.31389 0.3168 0.31504 C 0.31771 0.31551 0.31862 0.3162 0.3194 0.31666 C 0.32096 0.31736 0.32239 0.31759 0.32383 0.31828 C 0.32956 0.31782 0.3444 0.31713 0.35208 0.31504 C 0.35299 0.31481 0.3539 0.31389 0.35482 0.31342 C 0.35768 0.31203 0.36081 0.31134 0.36354 0.30879 C 0.36471 0.30764 0.36588 0.30648 0.36706 0.30555 C 0.36797 0.30509 0.36888 0.30463 0.36979 0.30416 C 0.37265 0.30208 0.37552 0.29953 0.37851 0.29768 C 0.37943 0.29722 0.38034 0.29699 0.38125 0.29629 C 0.38242 0.29537 0.38346 0.29375 0.38476 0.29305 C 0.38646 0.29213 0.38828 0.29213 0.3901 0.29143 C 0.3914 0.29051 0.39531 0.28773 0.39713 0.2868 L 0.40417 0.28356 C 0.4112 0.28426 0.41823 0.28426 0.42539 0.28518 C 0.4263 0.28541 0.42708 0.28634 0.42799 0.2868 C 0.42917 0.2875 0.43034 0.28796 0.43151 0.28842 C 0.43893 0.29722 0.43529 0.29189 0.44206 0.30416 C 0.44531 0.30972 0.44453 0.3081 0.44739 0.31504 C 0.44805 0.31666 0.4487 0.31805 0.44922 0.31967 C 0.44961 0.32129 0.44961 0.32291 0.45 0.32453 C 0.45052 0.32615 0.4513 0.32754 0.45182 0.32916 C 0.45247 0.33125 0.45299 0.33333 0.45351 0.33541 C 0.4539 0.33703 0.45404 0.33865 0.45443 0.34004 C 0.45495 0.34189 0.4556 0.34328 0.45625 0.3449 C 0.45768 0.3581 0.45612 0.34768 0.45885 0.35902 C 0.45976 0.36273 0.46002 0.36597 0.46068 0.3699 C 0.46094 0.37152 0.4612 0.37314 0.46146 0.37476 C 0.4612 0.3824 0.46107 0.39027 0.46068 0.39814 C 0.46055 0.40023 0.46029 0.40254 0.45976 0.40439 C 0.45937 0.40578 0.45846 0.40648 0.45794 0.40764 C 0.45234 0.42014 0.46107 0.40324 0.45351 0.41851 C 0.45273 0.42037 0.45195 0.42199 0.45091 0.42338 C 0.44922 0.42523 0.44739 0.42639 0.44557 0.42801 C 0.44466 0.42893 0.44388 0.43032 0.44297 0.43125 C 0.43594 0.43796 0.43997 0.43402 0.43502 0.4375 C 0.43502 0.43773 0.42643 0.44398 0.42357 0.44537 C 0.42005 0.44699 0.4164 0.44791 0.41302 0.45 C 0.41211 0.45046 0.41133 0.45139 0.41029 0.45162 C 0.40534 0.45231 0.40039 0.45254 0.39531 0.45301 C 0.37682 0.45208 0.3582 0.45185 0.33971 0.45 C 0.33789 0.44976 0.33633 0.44768 0.3345 0.44676 C 0.32643 0.44328 0.33607 0.44768 0.32213 0.44051 C 0.31836 0.43865 0.31823 0.43912 0.31419 0.4375 C 0.31302 0.43703 0.31185 0.43634 0.31068 0.43588 C 0.30911 0.43518 0.30768 0.43495 0.30625 0.43426 C 0.30208 0.4324 0.29805 0.43009 0.29388 0.42801 C 0.29271 0.42731 0.29154 0.42685 0.29036 0.42639 C 0.28854 0.42592 0.28685 0.42569 0.28502 0.42476 C 0.2832 0.42407 0.28164 0.42245 0.27982 0.42176 L 0.27187 0.41851 C 0.26549 0.41296 0.27096 0.41713 0.26211 0.41389 C 0.2612 0.41365 0.26042 0.4125 0.2595 0.41226 C 0.2569 0.41157 0.25417 0.41134 0.25156 0.41064 C 0.22213 0.41203 0.21745 0.39166 0.21094 0.41851 C 0.20924 0.42569 0.2112 0.42129 0.20833 0.42639 C 0.20573 0.44004 0.20703 0.43264 0.20482 0.44838 C 0.20443 0.45046 0.20404 0.45254 0.2039 0.45463 C 0.2026 0.46828 0.20338 0.46111 0.2013 0.47662 C 0.20065 0.48125 0.19961 0.48842 0.19857 0.49236 C 0.19805 0.49444 0.19752 0.49652 0.19687 0.49861 C 0.19635 0.50023 0.1957 0.50185 0.19505 0.50324 C 0.19427 0.50509 0.19336 0.50648 0.19245 0.5081 C 0.19206 0.50949 0.19219 0.51134 0.19154 0.51273 C 0.19062 0.51481 0.18919 0.51597 0.18802 0.51736 C 0.18711 0.51851 0.18633 0.5199 0.18542 0.5206 C 0.18281 0.52222 0.17708 0.52407 0.17383 0.52523 L 0.11471 0.52361 C 0.1138 0.52361 0.11302 0.52245 0.11211 0.52222 C 0.11068 0.52152 0.10924 0.52106 0.10768 0.5206 C 0.09583 0.50995 0.11341 0.525 0.09974 0.51597 C 0.09883 0.51527 0.09805 0.51365 0.09713 0.51273 C 0.09635 0.51203 0.09531 0.5118 0.09453 0.51111 C 0.09323 0.51018 0.09219 0.50879 0.09101 0.5081 C 0.0875 0.50578 0.08398 0.50347 0.08034 0.50185 C 0.07825 0.50069 0.07617 0.5 0.07422 0.49861 C 0.07292 0.49791 0.07187 0.49629 0.0707 0.49537 C 0.06927 0.49467 0.06771 0.49467 0.06627 0.49398 C 0.06445 0.49305 0.06276 0.49143 0.06094 0.49074 C 0.05547 0.48842 0.0431 0.48796 0.03984 0.48773 C 0.03502 0.48657 0.03047 0.48426 0.02565 0.48449 C -0.01693 0.48634 0.00156 0.48518 -0.02995 0.48773 C -0.0362 0.49143 -0.03373 0.48889 -0.03789 0.49398 C -0.03841 0.49537 -0.03893 0.49722 -0.03958 0.49861 C -0.04128 0.50208 -0.04284 0.50347 -0.04492 0.50648 C -0.04557 0.5074 -0.0461 0.50856 -0.04675 0.50949 C -0.04701 0.51018 -0.05182 0.51666 -0.05287 0.51736 C -0.05456 0.51875 -0.05664 0.51875 -0.0582 0.5206 C -0.05899 0.52152 -0.05977 0.52314 -0.06081 0.52361 C -0.06224 0.52453 -0.0638 0.52453 -0.06524 0.52523 C -0.06706 0.52615 -0.06875 0.52731 -0.07044 0.52847 L -0.07318 0.53009 C -0.07956 0.52893 -0.08633 0.52963 -0.09258 0.52685 C -0.09453 0.52592 -0.0961 0.52222 -0.09701 0.51898 C -0.10091 0.50486 -0.09909 0.51041 -0.10221 0.50185 C -0.10261 0.49907 -0.10274 0.49652 -0.10313 0.49398 C -0.10365 0.49143 -0.1056 0.48518 -0.10664 0.48287 C -0.10742 0.48125 -0.10846 0.47986 -0.10938 0.47824 C -0.11263 0.47106 -0.1099 0.47176 -0.11641 0.46412 L -0.12435 0.45463 C -0.12813 0.44444 -0.12344 0.45463 -0.12956 0.44838 C -0.13073 0.44722 -0.13125 0.44514 -0.13229 0.44375 C -0.13451 0.44027 -0.1349 0.44051 -0.1375 0.43889 C -0.14219 0.43078 -0.13555 0.44236 -0.14284 0.43125 C -0.14557 0.42708 -0.14753 0.42176 -0.14987 0.41713 C -0.15039 0.41597 -0.15104 0.41504 -0.15169 0.41389 C -0.15274 0.40787 -0.153 0.40509 -0.15612 0.39976 C -0.1569 0.39814 -0.15794 0.39676 -0.15873 0.39514 C -0.15938 0.39351 -0.1599 0.39189 -0.16055 0.39027 C -0.16133 0.38819 -0.16237 0.38634 -0.16315 0.38402 C -0.1638 0.38217 -0.16419 0.37986 -0.16485 0.37777 C -0.1655 0.37615 -0.16615 0.37476 -0.16667 0.37314 C -0.16732 0.3706 -0.16784 0.36782 -0.16849 0.36527 C -0.16992 0.35926 -0.17005 0.35926 -0.17201 0.35416 C -0.17227 0.35277 -0.17253 0.35115 -0.17279 0.34953 C -0.17422 0.34398 -0.17461 0.34328 -0.17643 0.33865 C -0.17669 0.33703 -0.17695 0.33541 -0.17721 0.33379 C -0.17865 0.32731 -0.17969 0.32291 -0.18164 0.31666 C -0.18216 0.31504 -0.18294 0.31365 -0.18346 0.3118 C -0.18425 0.30879 -0.18438 0.30555 -0.18516 0.30254 C -0.18555 0.30115 -0.18646 0.30046 -0.18698 0.2993 C -0.18802 0.29699 -0.1888 0.29421 -0.18958 0.29143 C -0.19037 0.28889 -0.19076 0.28634 -0.19141 0.28356 C -0.19193 0.28148 -0.19258 0.27939 -0.1931 0.27731 C -0.19349 0.27476 -0.19349 0.27199 -0.19401 0.26944 C -0.1944 0.26782 -0.19544 0.26666 -0.19583 0.26481 C -0.20091 0.24051 -0.19245 0.27176 -0.19844 0.25069 C -0.1987 0.24699 -0.19896 0.24328 -0.19935 0.23981 C -0.19948 0.23773 -0.20013 0.23564 -0.20013 0.23356 C -0.20013 0.21828 -0.19987 0.20324 -0.19935 0.18796 C -0.19922 0.18588 -0.19883 0.18379 -0.19844 0.18171 C -0.19766 0.17708 -0.19583 0.16921 -0.19492 0.16597 C -0.19414 0.16365 -0.1931 0.1618 -0.19232 0.15972 C -0.18998 0.14791 -0.19297 0.1625 -0.18958 0.15023 C -0.18919 0.14884 -0.18919 0.14699 -0.18867 0.1456 C -0.18802 0.14328 -0.18685 0.14143 -0.18607 0.13935 C -0.18451 0.13518 -0.1832 0.13101 -0.18164 0.12685 C -0.18112 0.12523 -0.18034 0.12384 -0.17995 0.12199 C -0.1793 0.11944 -0.17904 0.11643 -0.17813 0.11435 C -0.17669 0.11064 -0.17279 0.10486 -0.17279 0.10509 C -0.17083 0.09398 -0.17344 0.10555 -0.17018 0.09699 C -0.16953 0.09514 -0.16927 0.09259 -0.16849 0.09074 C -0.16745 0.08865 -0.16602 0.08773 -0.16485 0.08611 C -0.16432 0.08495 -0.16367 0.08402 -0.16315 0.08287 C -0.16224 0.07777 -0.16146 0.07245 -0.15873 0.06875 C -0.15755 0.06713 -0.15625 0.06574 -0.15521 0.06412 C -0.15391 0.06203 -0.15287 0.05972 -0.15169 0.05787 C -0.15026 0.05555 -0.1487 0.0537 -0.14727 0.05139 C -0.14362 0.04583 -0.14557 0.04699 -0.14115 0.04213 C -0.13998 0.04074 -0.1388 0.03981 -0.1375 0.03889 C -0.13672 0.03819 -0.13568 0.03819 -0.1349 0.03726 C -0.13307 0.03564 -0.13164 0.0324 -0.12956 0.03101 C -0.11419 0.02199 -0.13346 0.03356 -0.11992 0.02476 C -0.1181 0.02361 -0.11641 0.02199 -0.11458 0.02176 L -0.10755 0.02014 C -0.10261 0.01713 -0.10391 0.01782 -0.0961 0.01551 C -0.09427 0.01481 -0.09258 0.01435 -0.09076 0.01389 C -0.08789 0.01319 -0.0849 0.01296 -0.08203 0.01226 C -0.075 0.01088 -0.07422 0.00972 -0.06615 0.00902 C -0.05143 0.00833 -0.03672 0.0081 -0.02201 0.00764 C -0.01966 0.00694 -0.01719 0.00671 -0.01498 0.00601 C -0.01406 0.00578 -0.01315 0.00463 -0.01224 0.00439 C 0.00286 -0.00047 -0.01107 0.00555 -0.00169 0.00139 C 0.00273 -0.00672 -0.003 0.00277 0.00273 -0.00348 C 0.00338 -0.00417 0.00377 -0.00579 0.00443 -0.00649 C 0.00534 -0.00741 0.00625 -0.00741 0.00716 -0.00811 C 0.00781 -0.00857 0.00833 -0.00926 0.00885 -0.00973 L 0.00885 -0.00949 " pathEditMode="relative" rAng="0" ptsTypes="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">
                                      <p:cBhvr>
                                        <p:cTn id="483" dur="9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26" y="25023"/>
                                    </p:animMotion>
                                  </p:childTnLst>
                                </p:cTn>
                              </p:par>
                              <p:par>
                                <p:cTn id="484" presetID="0" presetClass="path" presetSubtype="0" repeatCount="indefinite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0.00377 0.00695 L -0.00377 0.00695 C -0.00872 0.00533 -0.0138 0.00417 -0.01875 0.00232 C -0.02083 0.00139 -0.02278 -0.00023 -0.025 -0.00092 C -0.0332 -0.00347 -0.04961 -0.00717 -0.04961 -0.00717 L -0.12825 -0.00555 C -0.13502 -0.00532 -0.14857 -0.00254 -0.14857 -0.00254 C -0.1582 0.00093 -0.16862 0.00486 -0.17851 0.00695 C -0.18568 0.00857 -0.19661 0.00949 -0.20325 0.01019 C -0.21002 0.01158 -0.2168 0.0125 -0.22357 0.01482 C -0.22721 0.01621 -0.23073 0.01852 -0.23411 0.02107 C -0.23724 0.02338 -0.24271 0.03033 -0.24557 0.03357 C -0.24961 0.04352 -0.25091 0.0456 -0.25351 0.05718 C -0.25573 0.0669 -0.25963 0.08704 -0.25963 0.08704 C -0.25937 0.09421 -0.25976 0.10185 -0.25885 0.1088 C -0.25781 0.11667 -0.25299 0.12431 -0.25 0.1294 C -0.24726 0.1338 -0.24219 0.14167 -0.23854 0.14491 C -0.23515 0.14792 -0.23177 0.15185 -0.22799 0.15278 C -0.21836 0.15509 -0.20846 0.15394 -0.19883 0.1544 C -0.15182 0.15162 -0.19049 0.15486 -0.13437 0.14653 L -0.05143 0.13565 L -0.00286 0.13704 C -0.00013 0.1375 0.00209 0.14167 0.00417 0.14491 C 0.00886 0.15232 0.01354 0.15972 0.01745 0.16852 C 0.02448 0.18426 0.02695 0.20324 0.0306 0.22176 C 0.03216 0.25162 0.0349 0.24815 0.00768 0.26574 C -0.00234 0.27222 -0.01354 0.27176 -0.02409 0.27523 C -0.025 0.27546 -0.02578 0.27662 -0.02669 0.27685 C -0.03672 0.27778 -0.04674 0.27778 -0.05677 0.27824 C -0.07838 0.27546 -0.10286 0.27107 -0.12474 0.27199 C -0.13971 0.27269 -0.15469 0.27523 -0.16966 0.27685 C -0.17669 0.28357 -0.18463 0.2882 -0.19088 0.29722 C -0.20573 0.31829 -0.20599 0.33171 -0.21211 0.36134 C -0.21263 0.36991 -0.21419 0.37824 -0.2138 0.38658 C -0.21289 0.40671 -0.20664 0.43287 -0.19791 0.44607 C -0.1944 0.45162 -0.18906 0.45139 -0.18463 0.45394 C -0.16471 0.45023 -0.14453 0.44815 -0.12474 0.44306 C -0.11393 0.44028 -0.10338 0.43565 -0.09297 0.43056 C -0.08424 0.42616 -0.07617 0.41759 -0.06732 0.41482 C -0.0569 0.41134 -0.04609 0.41273 -0.03555 0.41158 C -0.01028 0.41621 0.01328 0.39722 0.02357 0.4382 C 0.02552 0.4463 0.02591 0.45509 0.02709 0.46343 C 0.02539 0.47384 0.02617 0.48727 0.02188 0.49468 C 0.01641 0.50417 0.00794 0.50579 0.00065 0.5088 C -0.00599 0.51158 -0.01289 0.51134 -0.01966 0.51204 C -0.03086 0.51343 -0.04206 0.51412 -0.05325 0.51528 C -0.06289 0.51459 -0.07265 0.51459 -0.08229 0.51366 C -0.1401 0.50741 -0.09101 0.51134 -0.12734 0.50579 C -0.13255 0.50486 -0.13789 0.50463 -0.14323 0.50417 L -0.14935 0.50255 C -0.15117 0.50209 -0.15286 0.50139 -0.15469 0.50116 C -0.1612 0.49931 -0.16758 0.49699 -0.17409 0.4963 L -0.18906 0.49468 C -0.18971 0.49329 -0.19088 0.4919 -0.19088 0.49005 C -0.19088 0.46505 -0.18815 0.45417 -0.17318 0.44144 C -0.16328 0.43287 -0.15208 0.43102 -0.1414 0.4257 C -0.14049 0.42523 -0.13971 0.42431 -0.1388 0.42408 C -0.12122 0.42269 -0.10351 0.42199 -0.08581 0.42107 C -0.00026 0.43009 -0.03594 0.43009 0.02097 0.42732 C 0.02188 0.42685 0.02279 0.42662 0.02357 0.4257 C 0.03789 0.4125 0.04024 0.41065 0.05182 0.3882 C 0.05651 0.37894 0.07409 0.33773 0.07748 0.32685 C 0.08347 0.30718 0.08828 0.27153 0.09154 0.25162 C 0.09336 0.21042 0.09636 0.20324 0.08451 0.16065 C 0.08203 0.15209 0.078 0.14398 0.07305 0.14028 C 0.06667 0.13565 0.05951 0.1382 0.05274 0.13704 L -0.04609 0.14815 C -0.06289 0.1507 -0.07956 0.15579 -0.09648 0.15764 C -0.11406 0.15949 -0.13177 0.15857 -0.14935 0.15903 C -0.18424 0.1507 -0.19557 0.15371 -0.22526 0.1294 C -0.23112 0.12454 -0.23594 0.11667 -0.24114 0.11042 C -0.24258 0.10463 -0.24557 0.09954 -0.24557 0.09329 C -0.24557 0.08148 -0.24427 0.06921 -0.24114 0.0588 C -0.23906 0.05139 -0.23437 0.04746 -0.2306 0.04306 C -0.2164 0.02662 -0.19596 0.01111 -0.18034 0.00371 C -0.16966 -0.00116 -0.15859 -0.00301 -0.14765 -0.00555 C -0.13828 -0.00787 -0.12877 -0.00879 -0.1194 -0.01018 L -0.07083 -0.00879 C -0.06081 -0.00833 -0.05091 -0.00717 -0.04088 -0.00717 C -0.02734 -0.00717 -0.00026 -0.00879 -0.00026 -0.00879 L 0.00065 -0.00879 " pathEditMode="relative" ptsTypes="AAAAAAAAAAAAAAAAAAAAAAAAAAAAAAAAAAAAAAAAAAAAAAAAAAAAAAAAAAAAAAAAAAAAAAAAAAAAAAAAA">
                                      <p:cBhvr>
                                        <p:cTn id="485" dur="70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86" presetID="0" presetClass="path" presetSubtype="0" repeatCount="indefinite" accel="50000" decel="50000" fill="hold" nodeType="withEffect">
                                  <p:stCondLst>
                                    <p:cond delay="4400"/>
                                  </p:stCondLst>
                                  <p:childTnLst>
                                    <p:animMotion origin="layout" path="M 0.11002 0.08356 L 0.11002 0.08356 C 0.07565 0.07963 0.05872 0.05648 0.03763 0.10231 C 0.03437 0.10972 0.03411 0.12014 0.03242 0.12916 C 0.03411 0.14213 0.03554 0.15532 0.03763 0.16828 C 0.04622 0.22129 0.04075 0.17268 0.04479 0.21227 C 0.0345 0.24791 0.02695 0.29815 -0.00209 0.30324 C -0.01693 0.30578 -0.03112 0.2912 -0.04532 0.28287 C -0.05769 0.27546 -0.06927 0.26458 -0.08138 0.25602 C -0.09727 0.24514 -0.11315 0.23518 -0.12904 0.22477 C -0.13529 0.22847 -0.14219 0.22916 -0.14766 0.23565 C -0.15847 0.24884 -0.15638 0.31319 -0.15729 0.31574 C -0.17058 0.35139 -0.21927 0.34676 -0.23412 0.34861 C -0.28633 0.34375 -0.28907 0.35 -0.34089 0.31736 C -0.34545 0.31435 -0.34844 0.30694 -0.35235 0.30162 C -0.35495 0.2875 -0.35782 0.27731 -0.33646 0.27338 C -0.30482 0.26759 -0.24115 0.27662 -0.24115 0.27662 C -0.23177 0.27338 -0.21888 0.28032 -0.21289 0.26713 C -0.20808 0.25648 -0.21211 0.23356 -0.21914 0.22778 C -0.2349 0.21481 -0.25378 0.22153 -0.2711 0.21852 C -0.32578 0.22639 -0.31992 0.22801 -0.39818 0.21528 C -0.40899 0.21366 -0.4194 0.20694 -0.42995 0.20278 C -0.43464 0.19606 -0.44219 0.19259 -0.44401 0.18241 C -0.4543 0.12477 -0.40756 0.14444 -0.39649 0.14328 C -0.34427 0.16597 -0.32631 0.17616 -0.26758 0.18866 C -0.2474 0.19305 -0.22709 0.19282 -0.20677 0.19491 C -0.19766 0.18171 -0.16381 0.14375 -0.17852 0.10879 C -0.18659 0.08935 -0.20469 0.09537 -0.21823 0.09305 C -0.26133 0.08541 -0.34792 0.07893 -0.34792 0.07893 C -0.36081 0.07407 -0.37591 0.07824 -0.38672 0.06481 C -0.39141 0.05903 -0.38815 0.04004 -0.38321 0.03495 C -0.36446 0.01504 -0.34206 0.00879 -0.32149 -0.00417 C -0.29519 0.00139 -0.21289 0.02037 -0.18998 0.01782 C -0.18568 0.01713 -0.18529 0.00509 -0.18295 -0.00116 C -0.18854 -0.01991 -0.18867 -0.04884 -0.19961 -0.05764 C -0.21927 -0.07315 -0.24284 -0.05926 -0.26407 -0.06551 C -0.2944 -0.07408 -0.32409 -0.08935 -0.35404 -0.10139 C -0.34948 -0.18403 -0.35547 -0.16991 -0.25964 -0.1956 C -0.23894 -0.20116 -0.09232 -0.13912 -0.08854 -0.1375 C -0.08464 -0.13287 -0.07591 -0.13148 -0.07709 -0.12338 C -0.07878 -0.11111 -0.08854 -0.10834 -0.09375 -0.1 C -0.09792 -0.09329 -0.10144 -0.08519 -0.10521 -0.07801 C -0.09701 -0.06134 -0.09193 -0.03727 -0.0806 -0.02778 C -0.06354 -0.01343 -0.0431 -0.01945 -0.025 -0.01042 C -0.01433 -0.00533 -0.00495 0.00625 0.00508 0.01458 C 0.00273 0.02453 0.00351 0.04004 -0.00209 0.04444 C -0.03282 0.06805 -0.06237 0.05903 -0.09375 0.05532 C -0.10144 0.06435 -0.12019 0.07986 -0.09115 0.10231 C -0.08269 0.10879 -0.00091 0.13356 0.02005 0.14004 C 0.01354 0.15463 0.01054 0.17778 0.00065 0.18403 C -0.01628 0.19444 -0.03529 0.18333 -0.05326 0.18565 C -0.06185 0.18657 -0.07032 0.19074 -0.07878 0.19328 C -0.07904 0.20903 -0.08672 0.23078 -0.07969 0.24051 C -0.05977 0.26782 0.02565 0.29352 0.0483 0.30162 C 0.04648 0.30949 0.04765 0.32338 0.04297 0.32523 C 0.00768 0.33935 -0.06472 0.34699 -0.06472 0.34699 C -0.0849 0.38287 -0.08672 0.37847 -0.01354 0.38171 L 0.26705 0.36597 C 0.28619 0.36227 0.30547 0.36018 0.32448 0.35486 C 0.33372 0.35231 0.34453 0.35301 0.35182 0.34236 C 0.3569 0.33472 0.35468 0.31944 0.35625 0.30787 C 0.35117 0.30208 0.347 0.29305 0.34114 0.29074 C 0.30247 0.27361 0.25468 0.29467 0.22383 0.24977 C 0.20716 0.22569 0.26302 0.2169 0.28385 0.20741 C 0.3013 0.19953 0.33763 0.19815 0.33763 0.19815 C 0.33984 0.19097 0.35755 0.14884 0.34466 0.13541 C 0.31914 0.1081 0.21354 0.0993 0.20351 0.09768 C 0.20508 0.08727 0.20299 0.07268 0.20794 0.06643 C 0.24544 0.01782 0.27148 0.0294 0.31562 0.02708 C 0.32291 0.01713 0.33411 0.0125 0.33763 -0.00278 C 0.35247 -0.06667 0.31341 -0.06597 0.29271 -0.06852 C 0.2569 -0.07315 0.22083 -0.0706 0.18502 -0.07176 C 0.07448 -0.11875 0.09466 -0.05903 0.07291 -0.13611 C 0.16718 -0.15185 0.13867 -0.16621 0.23528 -0.09213 C 0.23932 -0.08889 0.24114 -0.08056 0.24414 -0.07477 C 0.24466 -0.05972 0.24869 -0.04375 0.24583 -0.0294 C 0.24153 -0.00764 0.23307 0.01134 0.22383 0.02708 C 0.21744 0.03819 0.20846 0.04375 0.2 0.04907 C 0.17942 0.0618 0.17174 0.06134 0.15325 0.06319 C 0.14648 0.06574 0.13971 0.06828 0.13294 0.07106 C 0.12734 0.07338 0.12187 0.07708 0.11614 0.07893 C 0.10651 0.08217 0.10494 0.08194 0.09856 0.08194 L 0.09856 0.08194 " pathEditMode="relative" ptsTypes="AAAAAAAAAAAAAAAAAAAAAAAAAAAAAAAAAAAAAAAAAAAAAAAAAAAAAAAAAAAAAAAAAAAAAAAAAAAAAAAAAAA">
                                      <p:cBhvr>
                                        <p:cTn id="487" dur="220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88" presetID="0" presetClass="path" presetSubtype="0" repeatCount="indefinite" accel="17000" decel="2100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animMotion origin="layout" path="M 0.00221 -0.00024 L 0.00221 4.81481E-6 C -0.0142 0.00254 -0.00886 0.00231 -0.03308 -0.00024 C -0.03451 -0.00047 -0.03594 -0.00139 -0.03737 -0.00186 C -0.04128 -0.00255 -0.04506 -0.00301 -0.04896 -0.00325 L -0.09219 -0.00649 L -0.10092 -0.00811 C -0.103 -0.00857 -0.10508 -0.00926 -0.10717 -0.00973 C -0.11094 -0.01019 -0.11472 -0.01065 -0.11862 -0.01112 C -0.12006 -0.01204 -0.12149 -0.0125 -0.12305 -0.01274 C -0.12618 -0.01343 -0.12956 -0.01343 -0.13269 -0.01436 C -0.13451 -0.01482 -0.13803 -0.0176 -0.13803 -0.01713 C -0.14128 -0.02616 -0.13907 -0.01875 -0.14063 -0.03311 C -0.14089 -0.03473 -0.14128 -0.03635 -0.14154 -0.03797 C -0.14193 -0.04005 -0.14219 -0.04213 -0.14245 -0.04422 C -0.1431 -0.06598 -0.14245 -0.06436 -0.14415 -0.07871 C -0.1448 -0.08334 -0.14493 -0.08612 -0.14688 -0.08959 C -0.14896 -0.09352 -0.14961 -0.09237 -0.15209 -0.09445 C -0.15339 -0.09538 -0.15443 -0.09676 -0.1556 -0.09746 C -0.15678 -0.09815 -0.15808 -0.09838 -0.15925 -0.09908 C -0.16042 -0.09977 -0.16146 -0.10139 -0.16277 -0.10209 C -0.16498 -0.10348 -0.1698 -0.10533 -0.1698 -0.1051 C -0.17461 -0.11112 -0.17045 -0.10718 -0.17865 -0.10996 C -0.17956 -0.11042 -0.18034 -0.11112 -0.18125 -0.11158 C -0.18269 -0.11227 -0.18412 -0.11274 -0.18568 -0.1132 C -0.19271 -0.11204 -0.19441 -0.11297 -0.19974 -0.10996 C -0.20157 -0.10903 -0.20326 -0.10764 -0.20508 -0.10695 C -0.20625 -0.10649 -0.20743 -0.10602 -0.2086 -0.10533 C -0.20977 -0.1044 -0.21094 -0.10301 -0.21211 -0.10209 C -0.21329 -0.10139 -0.21446 -0.10116 -0.21563 -0.1007 C -0.21654 -0.10024 -0.21745 -0.09931 -0.21823 -0.09908 C -0.22006 -0.09838 -0.22188 -0.09792 -0.22357 -0.09746 C -0.23607 -0.09399 -0.23256 -0.09584 -0.25274 -0.09445 C -0.25417 -0.09329 -0.25573 -0.0926 -0.25717 -0.09121 C -0.25821 -0.09005 -0.25886 -0.08797 -0.25977 -0.08658 C -0.26316 -0.08125 -0.2625 -0.08241 -0.26589 -0.08033 C -0.27696 -0.06065 -0.26107 -0.08704 -0.27474 -0.07084 C -0.27566 -0.06968 -0.27644 -0.06829 -0.27735 -0.0676 C -0.27943 -0.06667 -0.28152 -0.06667 -0.2836 -0.06621 C -0.28698 -0.06505 -0.28842 -0.06436 -0.29154 -0.06297 C -0.29597 -0.06343 -0.3004 -0.06366 -0.30482 -0.06459 C -0.30625 -0.06482 -0.3099 -0.06829 -0.31094 -0.06922 C -0.31185 -0.07014 -0.31263 -0.07176 -0.31355 -0.07246 C -0.31524 -0.07338 -0.31706 -0.07338 -0.31888 -0.07385 C -0.32409 -0.07871 -0.32071 -0.07616 -0.32683 -0.07871 C -0.328 -0.07917 -0.32917 -0.07963 -0.33034 -0.08033 C -0.33125 -0.08079 -0.33204 -0.08149 -0.33295 -0.08172 C -0.33477 -0.08241 -0.33646 -0.08288 -0.33829 -0.08334 C -0.34649 -0.08288 -0.35482 -0.08264 -0.36303 -0.08172 C -0.36576 -0.08149 -0.36902 -0.07987 -0.37188 -0.07871 C -0.37878 -0.07038 -0.36967 -0.08033 -0.378 -0.07385 C -0.38165 -0.07107 -0.38529 -0.06852 -0.38855 -0.06459 C -0.38946 -0.06343 -0.39024 -0.06227 -0.39128 -0.06135 C -0.39297 -0.05996 -0.3948 -0.05973 -0.39649 -0.05834 C -0.39935 -0.05579 -0.40183 -0.05371 -0.40443 -0.0507 C -0.40873 -0.04514 -0.40339 -0.04885 -0.40886 -0.04561 C -0.41055 -0.04283 -0.41211 -0.03982 -0.4142 -0.03797 C -0.41524 -0.03681 -0.41654 -0.03681 -0.41771 -0.03635 C -0.41862 -0.03519 -0.41941 -0.03403 -0.42032 -0.03311 C -0.42123 -0.03241 -0.42214 -0.03241 -0.42305 -0.03149 C -0.4237 -0.03079 -0.42409 -0.02917 -0.42474 -0.02871 C -0.42592 -0.02709 -0.42995 -0.02593 -0.43086 -0.02524 C -0.43217 -0.02454 -0.43321 -0.02315 -0.43451 -0.02223 C -0.43711 -0.02038 -0.43972 -0.01852 -0.44245 -0.0176 C -0.44883 -0.01528 -0.44532 -0.01621 -0.453 -0.01436 C -0.45834 -0.01482 -0.46368 -0.01482 -0.46888 -0.01598 C -0.46967 -0.01621 -0.47019 -0.01783 -0.47058 -0.01899 C -0.47253 -0.02408 -0.47266 -0.02778 -0.47422 -0.03311 C -0.47461 -0.03496 -0.4754 -0.03635 -0.47592 -0.03797 C -0.47657 -0.04422 -0.4767 -0.04792 -0.47774 -0.05348 C -0.47774 -0.05348 -0.47995 -0.06528 -0.48034 -0.0676 C -0.4806 -0.06922 -0.48099 -0.07084 -0.48125 -0.07246 L -0.48204 -0.08033 C -0.48178 -0.09121 -0.48191 -0.10232 -0.48125 -0.1132 C -0.48073 -0.12061 -0.47956 -0.11899 -0.47683 -0.12107 C -0.47566 -0.122 -0.47448 -0.12315 -0.47331 -0.12408 C -0.46498 -0.13056 -0.46693 -0.1294 -0.46094 -0.13195 C -0.45352 -0.14075 -0.46537 -0.12709 -0.45209 -0.13982 C -0.45027 -0.14167 -0.44883 -0.14491 -0.44675 -0.14607 C -0.4431 -0.14838 -0.44493 -0.14676 -0.44154 -0.15093 C -0.44089 -0.15301 -0.4405 -0.1551 -0.43972 -0.15718 C -0.43659 -0.16482 -0.43711 -0.15834 -0.43529 -0.16806 C -0.4336 -0.17709 -0.43347 -0.18241 -0.43269 -0.19167 C -0.43295 -0.21088 -0.43321 -0.23033 -0.4336 -0.24977 C -0.43399 -0.2669 -0.43438 -0.272 -0.43529 -0.28727 C -0.43503 -0.30093 -0.43529 -0.31459 -0.43451 -0.32825 C -0.43438 -0.3301 -0.43334 -0.33149 -0.43269 -0.33288 C -0.43165 -0.33519 -0.43034 -0.33704 -0.42917 -0.33913 C -0.42722 -0.3426 -0.42631 -0.34468 -0.42383 -0.347 C -0.42305 -0.34769 -0.42214 -0.34792 -0.42123 -0.34862 C -0.41459 -0.35625 -0.42266 -0.3463 -0.41589 -0.35649 C -0.41407 -0.35926 -0.41185 -0.36065 -0.40977 -0.36274 L -0.40352 -0.37362 C -0.40274 -0.37524 -0.4017 -0.37663 -0.40092 -0.37825 C -0.4 -0.38033 -0.39922 -0.38264 -0.39831 -0.38473 C -0.39779 -0.38565 -0.39701 -0.38658 -0.39649 -0.38774 C -0.39388 -0.39329 -0.39336 -0.39538 -0.39128 -0.40186 C -0.38816 -0.42408 -0.39115 -0.40649 -0.38763 -0.42061 C -0.38737 -0.42223 -0.38711 -0.42385 -0.38685 -0.42547 C -0.38646 -0.42755 -0.38646 -0.42963 -0.38594 -0.43172 C -0.38555 -0.43334 -0.38464 -0.43473 -0.38412 -0.43635 C -0.38047 -0.44977 -0.38946 -0.42778 -0.37969 -0.45371 C -0.37917 -0.45533 -0.37865 -0.45695 -0.378 -0.45834 C -0.37683 -0.46112 -0.37553 -0.46343 -0.37448 -0.46621 C -0.37214 -0.47246 -0.37305 -0.47616 -0.36823 -0.48033 C -0.36706 -0.48149 -0.36589 -0.48218 -0.36472 -0.48357 C -0.36355 -0.48496 -0.3625 -0.48681 -0.3612 -0.4882 C -0.36042 -0.48889 -0.35951 -0.48913 -0.3586 -0.48982 C -0.35013 -0.49538 -0.35756 -0.49098 -0.35157 -0.49445 C -0.34506 -0.49399 -0.33855 -0.49375 -0.33217 -0.49283 C -0.3306 -0.4926 -0.32917 -0.49167 -0.32774 -0.49121 C -0.32331 -0.49051 -0.31888 -0.49028 -0.31446 -0.48982 C -0.30183 -0.48218 -0.3155 -0.48982 -0.28099 -0.48982 C -0.26094 -0.48982 -0.24089 -0.48866 -0.22097 -0.4882 C -0.21902 -0.48588 -0.21797 -0.48519 -0.21654 -0.48195 C -0.21446 -0.47732 -0.21537 -0.47732 -0.21303 -0.47408 C -0.21055 -0.47061 -0.21055 -0.47107 -0.20769 -0.46945 C -0.20717 -0.46829 -0.20665 -0.4669 -0.20599 -0.46621 C -0.20105 -0.46227 -0.19831 -0.46158 -0.19362 -0.45996 C -0.19245 -0.4588 -0.19128 -0.45741 -0.19011 -0.45672 C -0.18724 -0.45533 -0.18412 -0.45463 -0.18125 -0.45371 C -0.17396 -0.45116 -0.17826 -0.45232 -0.16797 -0.45047 C -0.1655 -0.44954 -0.15964 -0.44746 -0.15743 -0.44746 C -0.15066 -0.44746 -0.14388 -0.44838 -0.13711 -0.44885 C -0.13477 -0.44954 -0.13243 -0.44977 -0.13008 -0.45047 C -0.12917 -0.45093 -0.12839 -0.45163 -0.12748 -0.45209 C -0.12566 -0.45278 -0.12383 -0.45301 -0.12214 -0.45371 C -0.12097 -0.45417 -0.1198 -0.45463 -0.11862 -0.45533 C -0.11602 -0.45625 -0.11329 -0.45695 -0.11068 -0.45834 C -0.11055 -0.45834 -0.10469 -0.46274 -0.10365 -0.46297 C -0.1004 -0.46389 -0.09714 -0.46413 -0.09388 -0.46459 C -0.09245 -0.46528 -0.09089 -0.46551 -0.08946 -0.46621 C -0.08855 -0.46667 -0.08777 -0.46783 -0.08685 -0.46783 C -0.08412 -0.46783 -0.07709 -0.46621 -0.07357 -0.46459 C -0.07175 -0.46366 -0.07006 -0.4625 -0.06836 -0.46158 C -0.06745 -0.46088 -0.06667 -0.46065 -0.06563 -0.45996 C -0.06459 -0.4588 -0.06329 -0.45764 -0.06211 -0.45672 C -0.06133 -0.45625 -0.06042 -0.45579 -0.05951 -0.45533 C -0.05743 -0.45417 -0.05534 -0.45348 -0.05326 -0.45209 C -0.05209 -0.45139 -0.05105 -0.44977 -0.04974 -0.44885 C -0.04102 -0.44375 -0.0448 -0.44746 -0.03659 -0.44422 C -0.03451 -0.44352 -0.03243 -0.4419 -0.03034 -0.44121 C -0.02839 -0.44028 -0.02631 -0.44005 -0.02422 -0.43959 C -0.0224 -0.43913 -0.02071 -0.43843 -0.01888 -0.43797 C -0.01094 -0.43843 -0.003 -0.4382 0.00494 -0.43959 C 0.00677 -0.43982 0.00846 -0.44167 0.01015 -0.4426 C 0.01132 -0.44329 0.01263 -0.44352 0.0138 -0.44422 C 0.01562 -0.44561 0.01718 -0.44769 0.01901 -0.44885 C 0.02109 -0.45024 0.02317 -0.4507 0.02526 -0.45209 C 0.03541 -0.45926 0.0289 -0.45625 0.03671 -0.46297 C 0.04283 -0.46852 0.03502 -0.45788 0.04466 -0.46945 C 0.05091 -0.47686 0.04335 -0.47223 0.05078 -0.4757 C 0.05169 -0.47663 0.0526 -0.47778 0.05338 -0.47871 C 0.05468 -0.48033 0.05572 -0.48218 0.05703 -0.48357 C 0.05872 -0.48519 0.06054 -0.48635 0.06223 -0.4882 C 0.06354 -0.48959 0.06458 -0.49144 0.06575 -0.49283 C 0.06809 -0.49561 0.07057 -0.49792 0.07291 -0.5007 C 0.07552 -0.50394 0.07773 -0.50834 0.08085 -0.51019 C 0.08164 -0.51065 0.08268 -0.51088 0.08346 -0.51181 C 0.08593 -0.51413 0.08828 -0.51667 0.09049 -0.51945 C 0.09166 -0.52107 0.0927 -0.52292 0.09401 -0.52431 C 0.09479 -0.525 0.09583 -0.52524 0.09674 -0.52593 C 0.09791 -0.52732 0.09908 -0.52894 0.10026 -0.53056 C 0.10117 -0.53195 0.10182 -0.53426 0.10286 -0.53519 C 0.1164 -0.54908 0.09583 -0.52315 0.10989 -0.54005 C 0.11458 -0.54538 0.10781 -0.54538 0.11875 -0.54931 C 0.12291 -0.55093 0.12369 -0.5507 0.1276 -0.55417 C 0.12903 -0.55556 0.13033 -0.55764 0.13203 -0.5588 C 0.13359 -0.55996 0.13554 -0.55973 0.13723 -0.56042 C 0.13815 -0.56065 0.13906 -0.56135 0.13997 -0.56181 C 0.14401 -0.56135 0.1483 -0.56204 0.15221 -0.56042 C 0.15429 -0.5595 0.15559 -0.55579 0.15755 -0.55417 C 0.16054 -0.55139 0.16328 -0.54838 0.1664 -0.5463 C 0.16783 -0.54514 0.1694 -0.54445 0.17083 -0.54306 C 0.17421 -0.53982 0.17851 -0.53357 0.18138 -0.52894 C 0.1832 -0.52593 0.18489 -0.52269 0.18671 -0.51945 C 0.1875 -0.51806 0.18867 -0.51667 0.18932 -0.51482 L 0.19114 -0.51019 C 0.1914 -0.50857 0.19166 -0.50695 0.19192 -0.50533 C 0.19492 -0.48588 0.19257 -0.49908 0.19466 -0.4882 C 0.19375 -0.47987 0.19296 -0.47153 0.19192 -0.46297 C 0.19166 -0.46088 0.19153 -0.4588 0.19114 -0.45672 C 0.19062 -0.4551 0.18984 -0.45371 0.18932 -0.45209 C 0.18645 -0.44329 0.18893 -0.44838 0.1858 -0.4426 C 0.18541 -0.43797 0.18489 -0.43172 0.18398 -0.42709 C 0.18346 -0.42431 0.18281 -0.42176 0.18229 -0.41922 C 0.18541 -0.37084 0.18138 -0.40556 0.1858 -0.38612 C 0.18645 -0.38311 0.18645 -0.3794 0.1875 -0.37686 C 0.18919 -0.37246 0.19192 -0.36991 0.19375 -0.36575 C 0.19466 -0.36366 0.19531 -0.36135 0.19635 -0.3595 C 0.19713 -0.35811 0.19804 -0.35718 0.19908 -0.35649 C 0.19987 -0.35556 0.20078 -0.35556 0.20169 -0.35487 C 0.2026 -0.35394 0.20338 -0.35255 0.20429 -0.35163 C 0.20781 -0.34885 0.21145 -0.34676 0.21484 -0.34375 C 0.2233 -0.33635 0.2194 -0.33843 0.22643 -0.33588 C 0.23346 -0.32963 0.2276 -0.33426 0.24049 -0.32825 C 0.24466 -0.32616 0.24869 -0.32408 0.25286 -0.32176 C 0.25377 -0.3213 0.25455 -0.32084 0.25546 -0.32038 C 0.2608 -0.31667 0.26601 -0.3125 0.27135 -0.30926 C 0.27317 -0.30834 0.27487 -0.30741 0.27669 -0.30625 C 0.27877 -0.30463 0.28072 -0.30255 0.28281 -0.30139 C 0.28489 -0.30047 0.28697 -0.30047 0.28906 -0.3 C 0.29075 -0.29769 0.29218 -0.29445 0.29427 -0.29352 C 0.2996 -0.29167 0.29726 -0.29283 0.30143 -0.29051 C 0.30221 -0.28936 0.30312 -0.2882 0.30403 -0.28727 C 0.3052 -0.28612 0.30651 -0.28565 0.30755 -0.28426 C 0.30833 -0.28311 0.30872 -0.28102 0.30937 -0.2794 C 0.30898 -0.27477 0.30937 -0.26968 0.30846 -0.26528 C 0.30559 -0.25278 0.30351 -0.25232 0.29869 -0.24491 C 0.29804 -0.24399 0.29765 -0.24283 0.297 -0.2419 C 0.29388 -0.2375 0.28997 -0.23496 0.28632 -0.23241 C 0.28333 -0.22709 0.28593 -0.23056 0.28112 -0.22778 C 0.27239 -0.22246 0.28098 -0.22616 0.27226 -0.22292 C 0.27109 -0.222 0.26992 -0.22061 0.26875 -0.21991 C 0.2664 -0.21829 0.26471 -0.21852 0.2625 -0.21667 C 0.26158 -0.21598 0.2608 -0.21459 0.25989 -0.21366 C 0.25872 -0.21042 0.25625 -0.20788 0.25638 -0.20417 C 0.25664 -0.19746 0.25651 -0.19051 0.25729 -0.1838 C 0.25742 -0.18195 0.25846 -0.18056 0.25898 -0.17917 C 0.26328 -0.16852 0.25976 -0.17639 0.26523 -0.16806 C 0.2664 -0.16621 0.26744 -0.16366 0.26875 -0.16181 C 0.27122 -0.15788 0.27382 -0.15417 0.27669 -0.15093 C 0.2776 -0.14977 0.27851 -0.14885 0.27929 -0.14769 C 0.2802 -0.1463 0.28098 -0.14445 0.2819 -0.14306 C 0.2845 -0.13913 0.2871 -0.13542 0.28984 -0.13195 C 0.29075 -0.13102 0.29179 -0.1301 0.29257 -0.12894 C 0.29466 -0.12547 0.29869 -0.11783 0.29869 -0.1176 C 0.30026 -0.1044 0.30052 -0.10487 0.29869 -0.08496 C 0.29856 -0.0838 0.29752 -0.08288 0.297 -0.08172 C 0.29479 -0.07014 0.29817 -0.08565 0.29257 -0.07084 C 0.2914 -0.0676 0.29049 -0.06413 0.28906 -0.06135 C 0.28737 -0.05857 0.28658 -0.05741 0.28554 -0.05348 C 0.28502 -0.05209 0.28515 -0.05024 0.28463 -0.04885 C 0.28359 -0.0463 0.28098 -0.04237 0.27929 -0.04098 C 0.27721 -0.03913 0.27382 -0.03704 0.27135 -0.03635 C 0.26875 -0.03565 0.26601 -0.03519 0.26341 -0.03473 C 0.24987 -0.03565 0.24335 -0.03519 0.23164 -0.03797 C 0.23007 -0.0382 0.22382 -0.04028 0.222 -0.04098 C 0.22109 -0.04144 0.22018 -0.04237 0.21927 -0.0426 C 0.21731 -0.04329 0.21523 -0.04352 0.21315 -0.04422 C 0.20729 -0.04352 0.2013 -0.04399 0.19544 -0.0426 C 0.1944 -0.04237 0.19375 -0.04051 0.19283 -0.03936 C 0.19166 -0.03797 0.19049 -0.03635 0.18932 -0.03473 C 0.18841 -0.03357 0.18763 -0.03241 0.18671 -0.03149 C 0.18229 -0.02778 0.18554 -0.03288 0.18138 -0.02686 C 0.18072 -0.02593 0.1802 -0.02477 0.17955 -0.02385 C 0.17851 -0.022 0.17721 -0.02084 0.17604 -0.01899 C 0.17513 -0.0176 0.17447 -0.01551 0.17343 -0.01436 C 0.17265 -0.01343 0.17161 -0.01343 0.17083 -0.01274 C 0.16002 -0.0044 0.17343 -0.01436 0.16458 -0.00649 C 0.16223 -0.0044 0.15911 -0.0044 0.15664 -0.00325 C 0.15572 -0.00301 0.15494 -0.00209 0.15403 -0.00186 C 0.15143 -0.00093 0.14869 -0.0007 0.14609 -0.00024 C 0.13815 -0.00116 0.1302 -0.00186 0.12226 -0.00325 C 0.11927 -0.00394 0.11341 -0.00649 0.11341 -0.00649 C 0.11197 -0.00764 0.11054 -0.00857 0.10898 -0.00973 C 0.1082 -0.01019 0.10729 -0.01065 0.10638 -0.01112 C 0.10221 -0.01436 0.10403 -0.01413 0.10026 -0.01598 C 0.09335 -0.01922 0.09414 -0.01875 0.08789 -0.02061 C 0.08046 -0.02038 0.07317 -0.01991 0.06575 -0.01899 C 0.06484 -0.01899 0.06406 -0.01783 0.06315 -0.0176 C 0.06054 -0.01667 0.05781 -0.01644 0.0552 -0.01598 C 0.04765 -0.0125 0.05286 -0.01482 0.03932 -0.01112 C 0.03723 -0.01065 0.03528 -0.00996 0.0332 -0.00973 C 0.01666 -0.00788 0.02369 -0.00926 0.01197 -0.00649 L 0.00664 -0.00325 L 0.00221 -0.00024 Z " pathEditMode="relative" rAng="0" ptsTypes="AAAAAAAAAAAAAAAAAAAAAAAAAAAAAAAAAAAAAAAAAAAAAAAAAAAAAAAAAAAAAAAAAAAAAAAAAAAAAAAAAAAAAAAAAAAAAAAAAAAAAAAAAAAAAAAAAAAAAAAAAAAAAAAAAAAAAAAAAAAAAAAAAAAAAAAAAAAAAAAAAAAAAAAAAAAAAAAAAAAAAAAAAAAAAAAAAAAAAAAAAAAAAAAAAAAAAAAAAAAAAAAAAAAAAAAAAAAAAAAAAAAAAAAAAAAAAAAAAAAAAAAAAAA">
                                      <p:cBhvr>
                                        <p:cTn id="489" dur="110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854" y="-27986"/>
                                    </p:animMotion>
                                  </p:childTnLst>
                                </p:cTn>
                              </p:par>
                              <p:par>
                                <p:cTn id="490" presetID="0" presetClass="path" presetSubtype="0" repeatCount="indefinite" accel="5000" decel="21000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animMotion origin="layout" path="M 0.0069 -0.00069 L 0.0069 -0.00069 C 0.03294 -0.01111 0.01029 -0.00301 0.06953 -0.00555 C 0.09466 -0.00648 0.08698 -0.00694 0.10833 -0.00856 L 0.13216 -0.01018 C 0.13398 -0.01065 0.13568 -0.01134 0.1375 -0.0118 C 0.17695 -0.02106 0.25117 -0.0118 0.26276 -0.0118 L 0.27695 -0.01018 L 0.29896 -0.00694 C 0.30377 -0.00532 0.31094 -0.00301 0.31575 -0.00069 C 0.31667 -0.00046 0.31745 0.00047 0.31836 0.0007 C 0.32096 0.00209 0.3237 0.00278 0.3263 0.00394 C 0.32747 0.0044 0.32864 0.00486 0.32982 0.00556 C 0.33073 0.00602 0.33164 0.00672 0.33242 0.00718 C 0.33398 0.00764 0.33542 0.0081 0.33685 0.00857 C 0.33776 0.00972 0.33893 0.01019 0.33958 0.01181 C 0.34127 0.01597 0.3431 0.02338 0.34401 0.02894 C 0.34427 0.03102 0.34466 0.0331 0.34479 0.03542 C 0.34518 0.03843 0.34531 0.04167 0.3457 0.04468 C 0.34622 0.04792 0.347 0.05093 0.34752 0.05417 C 0.34779 0.05625 0.34805 0.05834 0.34831 0.06042 C 0.34805 0.06922 0.34805 0.07824 0.34752 0.08704 C 0.34739 0.08866 0.34713 0.09028 0.34661 0.09167 C 0.34622 0.09306 0.34531 0.09375 0.34479 0.09491 C 0.34414 0.0963 0.34401 0.09861 0.3431 0.09954 C 0.34154 0.10139 0.33958 0.10162 0.33776 0.10278 C 0.33268 0.10579 0.33763 0.10324 0.32982 0.10579 C 0.32695 0.10695 0.325 0.10857 0.32187 0.10903 C 0.31745 0.10972 0.31302 0.11019 0.30872 0.11065 C 0.30456 0.11019 0.30039 0.11019 0.29635 0.10903 C 0.29453 0.10857 0.29101 0.10579 0.29101 0.10579 C 0.29036 0.1044 0.2901 0.10232 0.28919 0.10116 C 0.28854 0.10023 0.28737 0.10047 0.28659 0.09954 C 0.28476 0.09769 0.28307 0.09537 0.28125 0.09329 L 0.27864 0.09028 C 0.27773 0.08912 0.27682 0.0882 0.27604 0.08704 C 0.27487 0.08542 0.2737 0.0838 0.27252 0.08241 C 0.26276 0.07153 0.27539 0.08797 0.26536 0.07454 C 0.26419 0.0713 0.26341 0.06783 0.26185 0.06505 C 0.26133 0.06412 0.26068 0.0632 0.26016 0.06204 C 0.2569 0.0544 0.2569 0.05371 0.25482 0.0463 C 0.25456 0.04422 0.25443 0.04213 0.25391 0.04005 C 0.25208 0.03102 0.25234 0.03681 0.2513 0.02894 C 0.24831 0.0081 0.25221 0.03264 0.24948 0.01482 C 0.24896 0.01135 0.24831 0.00764 0.24779 0.00394 C 0.24713 -0.00115 0.247 -0.00671 0.24596 -0.0118 C 0.2457 -0.01342 0.24531 -0.01481 0.24518 -0.01643 C 0.24453 -0.0206 0.24388 -0.02477 0.24336 -0.02893 C 0.2431 -0.03171 0.24284 -0.03426 0.24245 -0.0368 C 0.24232 -0.03842 0.2418 -0.04004 0.24167 -0.04143 C 0.24127 -0.04352 0.24114 -0.04583 0.24075 -0.04791 C 0.24036 -0.04953 0.23958 -0.05092 0.23893 -0.05254 C 0.23867 -0.05509 0.23854 -0.05787 0.23802 -0.06041 C 0.23776 -0.06203 0.23672 -0.06319 0.23633 -0.06504 C 0.23607 -0.06643 0.23463 -0.07847 0.23372 -0.0824 C 0.23255 -0.08657 0.23099 -0.09051 0.23008 -0.0949 C 0.22982 -0.09653 0.22969 -0.09815 0.2293 -0.09953 C 0.22877 -0.10115 0.22799 -0.10254 0.22747 -0.1044 C 0.22617 -0.10833 0.22513 -0.11273 0.22396 -0.1169 L 0.22213 -0.12315 C 0.22161 -0.12523 0.22122 -0.12754 0.22044 -0.1294 C 0.21953 -0.13148 0.21862 -0.13356 0.21784 -0.13565 C 0.21719 -0.13727 0.2168 -0.13912 0.21601 -0.14028 C 0.21523 -0.14166 0.21419 -0.14236 0.21341 -0.14352 C 0.21302 -0.14514 0.21302 -0.14676 0.2125 -0.14815 C 0.21094 -0.15231 0.20924 -0.15324 0.20716 -0.15602 C 0.20677 -0.15671 0.19987 -0.1662 0.19752 -0.16852 C 0.19635 -0.16967 0.19505 -0.17037 0.19401 -0.17176 C 0.18906 -0.17754 0.1957 -0.17268 0.18958 -0.17639 L 0.18164 -0.18588 C 0.18073 -0.1868 0.17969 -0.18773 0.17891 -0.18889 C 0.17812 -0.19051 0.17721 -0.19236 0.1763 -0.19375 C 0.17252 -0.1993 0.17448 -0.19398 0.17096 -0.20162 C 0.17031 -0.20301 0.16992 -0.20486 0.16927 -0.20625 C 0.16706 -0.21111 0.16758 -0.20764 0.16575 -0.21412 C 0.16497 -0.21666 0.16432 -0.22268 0.16393 -0.225 C 0.16367 -0.22662 0.16328 -0.22824 0.16302 -0.22986 C 0.16276 -0.23194 0.1625 -0.23403 0.16224 -0.23611 C 0.16198 -0.23773 0.16146 -0.23912 0.16133 -0.24074 C 0.15976 -0.25324 0.1612 -0.24653 0.1595 -0.2581 C 0.15937 -0.25949 0.15898 -0.26111 0.15872 -0.26273 C 0.15833 -0.26736 0.15807 -0.27222 0.15781 -0.27685 C 0.15729 -0.28287 0.15664 -0.28819 0.15599 -0.29398 C 0.15482 -0.32291 0.1543 -0.32453 0.15599 -0.36157 C 0.15612 -0.36481 0.15716 -0.36782 0.15781 -0.37083 C 0.15807 -0.37245 0.15846 -0.37407 0.15872 -0.37569 C 0.15937 -0.38032 0.15924 -0.3831 0.16133 -0.38657 C 0.16211 -0.38796 0.16302 -0.38865 0.16393 -0.38981 C 0.16458 -0.39143 0.16497 -0.39305 0.16575 -0.39444 C 0.16641 -0.39583 0.16771 -0.39606 0.16836 -0.39768 C 0.16901 -0.39884 0.16862 -0.40115 0.16927 -0.40231 C 0.17161 -0.40648 0.17487 -0.40903 0.17721 -0.41319 C 0.18242 -0.42245 0.17409 -0.4081 0.18242 -0.42106 C 0.18763 -0.42916 0.18385 -0.42615 0.18867 -0.42893 C 0.19414 -0.43865 0.18802 -0.4287 0.1957 -0.43842 C 0.2 -0.44375 0.19466 -0.43981 0.20013 -0.44305 C 0.20195 -0.44514 0.20391 -0.44676 0.20547 -0.4493 C 0.20664 -0.45139 0.20768 -0.4537 0.20898 -0.45555 C 0.21029 -0.4574 0.21185 -0.45879 0.21341 -0.46041 C 0.21667 -0.46365 0.21641 -0.46319 0.21953 -0.46504 C 0.22018 -0.4662 0.22057 -0.46736 0.22135 -0.46828 C 0.22357 -0.4706 0.22591 -0.47291 0.22838 -0.47453 C 0.23164 -0.47639 0.23294 -0.47685 0.23633 -0.48078 C 0.23789 -0.48264 0.23906 -0.48541 0.24075 -0.48703 C 0.24349 -0.48958 0.247 -0.48981 0.24948 -0.49328 C 0.2543 -0.49977 0.25169 -0.49699 0.25742 -0.50115 C 0.25872 -0.50324 0.25963 -0.50578 0.26107 -0.5074 C 0.26198 -0.50856 0.26354 -0.50787 0.26458 -0.50903 C 0.26536 -0.50995 0.26549 -0.5125 0.26627 -0.51365 C 0.26732 -0.51528 0.26875 -0.51551 0.26979 -0.5169 C 0.27057 -0.51759 0.27096 -0.51898 0.27161 -0.5199 C 0.27279 -0.52153 0.27396 -0.52315 0.27513 -0.52453 C 0.27682 -0.52685 0.27891 -0.52824 0.28047 -0.53102 C 0.28099 -0.53194 0.28151 -0.5331 0.28216 -0.53403 C 0.28437 -0.53703 0.28502 -0.53657 0.28659 -0.54028 C 0.28789 -0.54328 0.28893 -0.54653 0.2901 -0.54977 L 0.29193 -0.5544 C 0.29219 -0.55602 0.29258 -0.55764 0.29284 -0.55926 C 0.29505 -0.57291 0.29245 -0.55879 0.29453 -0.57014 C 0.29427 -0.5868 0.29414 -0.6037 0.29362 -0.62037 C 0.29362 -0.62106 0.29232 -0.63009 0.29193 -0.63125 C 0.29141 -0.63264 0.29062 -0.63333 0.2901 -0.63449 C 0.28463 -0.64676 0.29245 -0.63194 0.28568 -0.64236 C 0.28346 -0.6456 0.28229 -0.64953 0.27956 -0.65162 C 0.27838 -0.65254 0.27721 -0.65278 0.27604 -0.65324 C 0.27513 -0.65486 0.27448 -0.65694 0.27331 -0.65787 C 0.27226 -0.65903 0.27096 -0.65903 0.26979 -0.65949 C 0.26888 -0.65995 0.2681 -0.66065 0.26719 -0.66111 C 0.26224 -0.66296 0.25716 -0.66342 0.25221 -0.66435 C 0.25078 -0.66481 0.24922 -0.66528 0.24779 -0.66574 C 0.24687 -0.6662 0.24609 -0.66713 0.24518 -0.66736 C 0.23958 -0.66828 0.23398 -0.66852 0.22838 -0.66898 L 0.22044 -0.6706 C 0.21836 -0.67106 0.21627 -0.67153 0.21419 -0.67199 C 0.21002 -0.67315 0.20234 -0.67477 0.19831 -0.67523 C 0.19245 -0.67592 0.18659 -0.67615 0.18073 -0.67685 L 0.1737 -0.67847 C 0.17161 -0.67893 0.16953 -0.67963 0.16745 -0.67986 C 0.16302 -0.68055 0.15859 -0.68078 0.1543 -0.68148 C 0.15104 -0.68194 0.14779 -0.6824 0.14453 -0.6831 C 0.14193 -0.68356 0.13919 -0.68403 0.13659 -0.68472 C 0.13424 -0.68518 0.1319 -0.68588 0.12956 -0.68611 C 0.12578 -0.6868 0.12187 -0.68703 0.1181 -0.68773 C 0.09531 -0.69166 0.1207 -0.68727 0.10742 -0.69097 C 0.10482 -0.69166 0.10221 -0.6919 0.09948 -0.69236 C 0.0987 -0.6919 0.09766 -0.69166 0.09687 -0.69097 C 0.09232 -0.68588 0.0957 -0.67523 0.09596 -0.66736 C 0.09544 -0.66643 0.09505 -0.66435 0.09427 -0.66435 C 0.09245 -0.66389 0.09075 -0.66528 0.08893 -0.66574 C 0.07526 -0.6706 0.09375 -0.66435 0.08281 -0.66898 C 0.07982 -0.67014 0.07695 -0.67153 0.07396 -0.67199 C 0.07096 -0.67268 0.0681 -0.67291 0.0651 -0.67361 C 0.06107 -0.67453 0.0569 -0.67546 0.05273 -0.67685 C 0.05104 -0.67731 0.04922 -0.67801 0.04752 -0.67847 C 0.04219 -0.67963 0.03685 -0.68009 0.03164 -0.68148 C 0.02956 -0.68194 0.02747 -0.68264 0.02539 -0.6831 C 0.01185 -0.68518 -0.00521 -0.68541 -0.01784 -0.68611 L -0.07513 -0.68472 C -0.08255 -0.68426 -0.08984 -0.68217 -0.09727 -0.68148 L -0.11484 -0.67986 C -0.11576 -0.6794 -0.11667 -0.6787 -0.11758 -0.67847 C -0.12357 -0.67639 -0.12734 -0.67731 -0.13346 -0.67361 C -0.13958 -0.6699 -0.13216 -0.6743 -0.14401 -0.66898 C -0.15221 -0.66528 -0.13763 -0.66967 -0.15287 -0.66574 C -0.16081 -0.66018 -0.15352 -0.66458 -0.1625 -0.66111 C -0.16341 -0.66065 -0.16432 -0.65995 -0.16511 -0.65949 C -0.16667 -0.65879 -0.1681 -0.65856 -0.16953 -0.65787 C -0.17044 -0.65764 -0.17136 -0.65671 -0.17227 -0.65648 C -0.17422 -0.65578 -0.1763 -0.65555 -0.17839 -0.65486 C -0.18073 -0.65393 -0.18307 -0.65231 -0.18542 -0.65162 C -0.18932 -0.65046 -0.19141 -0.65 -0.19518 -0.64861 C -0.19636 -0.64815 -0.19753 -0.64745 -0.1987 -0.64699 C -0.20052 -0.64467 -0.20274 -0.64259 -0.20404 -0.63912 C -0.20729 -0.63009 -0.20716 -0.62731 -0.20925 -0.61875 C -0.20977 -0.61666 -0.21042 -0.61458 -0.21107 -0.6125 C -0.21302 -0.59537 -0.21055 -0.61319 -0.21367 -0.59838 C -0.21732 -0.58125 -0.21146 -0.60324 -0.21641 -0.58588 C -0.21667 -0.5831 -0.2168 -0.58055 -0.21719 -0.57801 C -0.21758 -0.57569 -0.21849 -0.57384 -0.21901 -0.57176 C -0.21966 -0.56921 -0.22031 -0.56666 -0.2207 -0.56389 C -0.22123 -0.56134 -0.22123 -0.55856 -0.22162 -0.55602 C -0.22331 -0.54398 -0.22175 -0.55972 -0.22344 -0.54514 C -0.2237 -0.5419 -0.22396 -0.53865 -0.22422 -0.53565 C -0.22344 -0.5199 -0.22266 -0.50416 -0.22162 -0.48865 C -0.22149 -0.48634 -0.22149 -0.48403 -0.2207 -0.4824 C -0.21992 -0.48009 -0.21823 -0.4794 -0.21719 -0.47754 C -0.21654 -0.47615 -0.21615 -0.4743 -0.2155 -0.47291 C -0.21211 -0.46597 -0.21159 -0.46666 -0.20755 -0.46041 C -0.20664 -0.45879 -0.20586 -0.45694 -0.20482 -0.45555 C -0.20404 -0.45463 -0.20313 -0.45463 -0.20221 -0.45416 C -0.19987 -0.45254 -0.1974 -0.45139 -0.19518 -0.4493 C -0.19323 -0.44768 -0.19193 -0.44421 -0.18984 -0.44305 C -0.18724 -0.44143 -0.18451 -0.44028 -0.1819 -0.43842 C -0.18099 -0.43773 -0.18034 -0.43588 -0.1793 -0.43518 C -0.17435 -0.43217 -0.16927 -0.43032 -0.16432 -0.42731 L -0.15899 -0.4243 C -0.15807 -0.42384 -0.15729 -0.42291 -0.15638 -0.42268 L -0.15104 -0.42106 C -0.14961 -0.4206 -0.14818 -0.4199 -0.14662 -0.41944 C -0.14076 -0.41828 -0.1349 -0.41666 -0.12904 -0.41643 L -0.0849 -0.41481 C 0.0125 -0.4169 0.00312 -0.41759 0.12422 -0.41481 C 0.12604 -0.41481 0.12773 -0.41365 0.12956 -0.41319 C 0.13307 -0.4125 0.13659 -0.4118 0.1401 -0.4118 C 0.15716 -0.41088 0.17422 -0.41065 0.19127 -0.41018 C 0.21393 -0.40602 0.19062 -0.40995 0.23724 -0.40694 C 0.24193 -0.40671 0.24661 -0.40602 0.2513 -0.40555 C 0.2556 -0.4044 0.25937 -0.4037 0.26367 -0.40231 C 0.26641 -0.40139 0.26732 -0.40069 0.26979 -0.39907 C 0.27448 -0.39097 0.27292 -0.39537 0.2707 -0.37245 C 0.27057 -0.3706 0.2694 -0.36944 0.26901 -0.36782 C 0.2681 -0.36458 0.26719 -0.35787 0.26536 -0.35532 C 0.26406 -0.35324 0.26263 -0.35185 0.26107 -0.35046 C 0.24609 -0.33842 0.20768 -0.34583 0.20716 -0.34583 C 0.20625 -0.34467 0.20521 -0.34421 0.20456 -0.34259 C 0.20391 -0.34143 0.20417 -0.33935 0.20364 -0.33796 C 0.20299 -0.33565 0.20195 -0.33379 0.20104 -0.33171 C 0.20078 -0.32847 0.20052 -0.32546 0.20013 -0.32222 C 0.19987 -0.3206 0.19935 -0.31921 0.19922 -0.31759 C 0.19883 -0.31296 0.1987 -0.3081 0.19831 -0.30347 C 0.19805 -0.28055 0.19831 -0.2574 0.19752 -0.23449 C 0.19739 -0.23125 0.19635 -0.22824 0.1957 -0.225 C 0.19466 -0.21967 0.19336 -0.20972 0.19036 -0.20625 C 0.18542 -0.20023 0.18529 -0.19953 0.17982 -0.19537 C 0.17904 -0.19467 0.17812 -0.19421 0.17721 -0.19375 C 0.17174 -0.19097 0.16445 -0.18912 0.1595 -0.18889 L 0.1013 -0.1875 C 0.09974 -0.1831 0.09896 -0.18148 0.09779 -0.17639 C 0.09596 -0.16852 0.09596 -0.16713 0.09518 -0.15926 C 0.09479 -0.14768 0.09479 -0.13611 0.09427 -0.12477 C 0.09414 -0.12222 0.09258 -0.11666 0.09154 -0.11528 C 0.09088 -0.11412 0.08984 -0.11435 0.08893 -0.11365 C 0.08802 -0.11296 0.08737 -0.11088 0.08633 -0.11065 C 0.08307 -0.10926 0.07982 -0.10949 0.07656 -0.10903 C 0.0737 -0.10787 0.07057 -0.10764 0.06784 -0.10578 L 0.0625 -0.10278 C 0.06159 -0.10162 0.06068 -0.10092 0.05989 -0.09953 C 0.05833 -0.09722 0.05703 -0.09398 0.05547 -0.09166 L 0.05195 -0.08703 C 0.04987 -0.07592 0.05247 -0.08958 0.04922 -0.07615 C 0.04883 -0.07453 0.0487 -0.07291 0.04831 -0.07129 C 0.04779 -0.06921 0.047 -0.06736 0.04661 -0.06504 C 0.04622 -0.06296 0.04609 -0.06088 0.0457 -0.05879 C 0.04518 -0.05555 0.04453 -0.05254 0.04401 -0.0493 C 0.04362 -0.04791 0.04375 -0.04583 0.0431 -0.04467 L 0.04036 -0.04004 C 0.03984 -0.0368 0.03932 -0.03287 0.03776 -0.03055 C 0.03711 -0.02963 0.03594 -0.02963 0.03516 -0.02893 C 0.03398 -0.02801 0.03281 -0.02685 0.03164 -0.02592 C 0.0263 -0.02639 0.02096 -0.02662 0.01575 -0.02731 C 0.01445 -0.02754 0.01341 -0.02847 0.01224 -0.02893 C 0.00143 -0.03287 0.01159 -0.02847 0.00338 -0.03217 C 0.00078 -0.03171 -0.00195 -0.03171 -0.00456 -0.03055 C -0.00729 -0.0294 -0.00742 -0.02685 -0.00807 -0.02268 C -0.00846 -0.0206 -0.00873 -0.01852 -0.00899 -0.01643 C -0.00873 -0.00648 -0.00859 0.00347 -0.00807 0.01343 C -0.00794 0.01597 -0.00781 0.01875 -0.00716 0.0213 C -0.0069 0.02246 -0.00599 0.02315 -0.00547 0.02431 C -0.00456 0.02639 -0.00391 0.02871 -0.00287 0.03056 C -0.00169 0.03264 0.00208 0.03588 0.00338 0.03681 C 0.00729 0.04005 0.00963 0.04121 0.01393 0.04306 C 0.01536 0.04375 0.01693 0.04398 0.01836 0.04468 C 0.0293 0.05 0.01732 0.04676 0.03242 0.04954 C 0.03489 0.05047 0.03711 0.05209 0.03958 0.05255 C 0.05456 0.0551 0.04596 0.05371 0.0651 0.05579 C 0.07891 0.05463 0.09284 0.05463 0.10664 0.05255 C 0.12357 0.05023 0.11484 0.04977 0.12422 0.04468 C 0.12656 0.04352 0.12891 0.0426 0.13125 0.04167 C 0.13919 0.03449 0.12943 0.04306 0.14193 0.0338 C 0.1431 0.03287 0.14427 0.03148 0.14544 0.03056 C 0.14622 0.02986 0.14726 0.02963 0.14805 0.02894 C 0.15104 0.02662 0.15404 0.02431 0.1569 0.0213 C 0.16536 0.01227 0.15755 0.01667 0.16484 0.01343 C 0.16536 0.01181 0.16575 0.00972 0.16667 0.00857 C 0.16992 0.0044 0.17435 0.00278 0.17721 -0.00231 C 0.17956 -0.00648 0.18008 -0.00764 0.18333 -0.0118 C 0.18568 -0.01458 0.18802 -0.0169 0.19036 -0.01967 C 0.19453 -0.03078 0.18919 -0.01736 0.1957 -0.02893 C 0.19648 -0.03032 0.19674 -0.0324 0.19752 -0.03379 C 0.19857 -0.03565 0.19987 -0.0368 0.20104 -0.03842 C 0.20521 -0.04953 0.19974 -0.03611 0.20625 -0.04791 C 0.20703 -0.04907 0.20742 -0.05092 0.20807 -0.05254 C 0.20976 -0.05671 0.21133 -0.06111 0.21341 -0.06504 C 0.21432 -0.0669 0.21575 -0.06828 0.21693 -0.06967 C 0.22396 -0.08865 0.21654 -0.07014 0.22487 -0.08703 C 0.22552 -0.08842 0.22591 -0.09028 0.22656 -0.09166 C 0.22734 -0.09352 0.22838 -0.09467 0.2293 -0.09653 C 0.23021 -0.09838 0.23099 -0.10069 0.2319 -0.10278 C 0.23268 -0.1044 0.23372 -0.10578 0.2345 -0.1074 C 0.23646 -0.11157 0.23828 -0.11551 0.23984 -0.1199 C 0.24075 -0.12268 0.24141 -0.12546 0.24245 -0.12778 C 0.24349 -0.13009 0.24492 -0.13171 0.24596 -0.13403 L 0.24948 -0.1419 C 0.25117 -0.15046 0.24935 -0.14352 0.25391 -0.15301 C 0.25469 -0.1544 0.25495 -0.15625 0.25573 -0.15764 C 0.25651 -0.15903 0.25755 -0.15949 0.25833 -0.16065 C 0.26146 -0.16574 0.26367 -0.17222 0.26719 -0.17639 C 0.2681 -0.17754 0.26901 -0.17847 0.26979 -0.17963 C 0.27617 -0.18889 0.2681 -0.17963 0.27695 -0.19051 C 0.27825 -0.19236 0.27982 -0.19352 0.28125 -0.19537 C 0.28255 -0.19676 0.28359 -0.19861 0.28489 -0.2 C 0.28568 -0.20069 0.28659 -0.20092 0.2875 -0.20162 C 0.28932 -0.20301 0.29101 -0.20486 0.29284 -0.20625 C 0.29453 -0.2074 0.29622 -0.20856 0.29805 -0.20949 C 0.30417 -0.2125 0.30469 -0.21227 0.31042 -0.21412 L 0.35547 -0.21088 C 0.35664 -0.21088 0.35781 -0.20972 0.35898 -0.20949 C 0.36146 -0.20856 0.37044 -0.20717 0.37487 -0.20463 C 0.39883 -0.19051 0.37109 -0.20555 0.39336 -0.19375 C 0.39596 -0.19051 0.39635 -0.18981 0.39961 -0.1875 C 0.40039 -0.1868 0.4013 -0.18634 0.40221 -0.18588 C 0.40273 -0.18472 0.40325 -0.18356 0.40391 -0.18264 C 0.40508 -0.18102 0.41042 -0.17546 0.41107 -0.17477 C 0.4194 -0.16736 0.41146 -0.17662 0.41979 -0.16713 C 0.42344 -0.16296 0.42708 -0.15903 0.43047 -0.1544 C 0.43164 -0.15301 0.43268 -0.15115 0.43398 -0.14977 C 0.43529 -0.14838 0.43685 -0.14768 0.43841 -0.14653 C 0.4401 -0.14352 0.44154 -0.13958 0.44362 -0.13727 C 0.44505 -0.13565 0.447 -0.13356 0.44805 -0.13102 C 0.44883 -0.12893 0.44896 -0.12639 0.44987 -0.12477 C 0.45143 -0.12129 0.45404 -0.11921 0.45508 -0.11528 C 0.46081 -0.09514 0.45169 -0.12639 0.46042 -0.10115 C 0.46185 -0.09722 0.46276 -0.09259 0.46393 -0.08865 C 0.46445 -0.08703 0.46523 -0.08565 0.46575 -0.08379 C 0.46614 -0.0824 0.46614 -0.08055 0.46667 -0.07916 C 0.46797 -0.07477 0.46953 -0.07083 0.47096 -0.06666 C 0.47187 -0.06134 0.47252 -0.05602 0.4737 -0.05092 C 0.47409 -0.0493 0.475 -0.04791 0.47539 -0.04629 C 0.47578 -0.04467 0.47591 -0.04305 0.4763 -0.04143 C 0.47708 -0.03796 0.47812 -0.03426 0.47891 -0.03055 C 0.47969 -0.02708 0.48138 -0.0162 0.48164 -0.01481 C 0.4819 -0.00393 0.48255 0.00718 0.48255 0.01806 C 0.48255 0.02963 0.48216 0.04097 0.48164 0.05255 C 0.48151 0.05463 0.48112 0.05695 0.48073 0.0588 C 0.47956 0.06435 0.47812 0.06829 0.4763 0.07292 C 0.47552 0.075 0.47474 0.07732 0.4737 0.07917 C 0.472 0.08218 0.47005 0.08426 0.46836 0.08704 C 0.46601 0.09121 0.46745 0.0919 0.46484 0.09491 C 0.4638 0.0963 0.46237 0.09676 0.46133 0.09815 C 0.45013 0.11088 0.45651 0.10718 0.44896 0.11065 C 0.44752 0.1132 0.44544 0.11713 0.44362 0.11852 C 0.44206 0.11968 0.4401 0.11945 0.43841 0.11991 C 0.4345 0.12269 0.43086 0.12616 0.42695 0.12778 C 0.42578 0.12847 0.42448 0.12871 0.42331 0.1294 C 0.41419 0.13565 0.42539 0.1301 0.41627 0.13403 C 0.40586 0.14468 0.41471 0.1375 0.40391 0.1419 C 0.40208 0.14283 0.40039 0.14398 0.3987 0.14514 C 0.39779 0.1456 0.39687 0.1463 0.39596 0.14676 C 0.39427 0.14722 0.39245 0.14769 0.39075 0.14815 C 0.38841 0.14908 0.38607 0.15093 0.38372 0.15139 L 0.37656 0.15301 C 0.37161 0.15579 0.37487 0.15417 0.36693 0.15764 C 0.36458 0.1588 0.36224 0.16019 0.35989 0.16088 L 0.35456 0.16227 C 0.35312 0.16273 0.35156 0.1632 0.35013 0.16389 C 0.34831 0.16482 0.34661 0.16644 0.34479 0.16713 C 0.34141 0.16806 0.33776 0.16806 0.33424 0.16875 C 0.32422 0.16806 0.31419 0.16806 0.3043 0.16713 C 0.30338 0.1669 0.30247 0.16597 0.30156 0.16551 L 0.29453 0.16227 C 0.29362 0.16135 0.29284 0.15996 0.29193 0.15926 C 0.28203 0.15047 0.29857 0.1676 0.28568 0.15463 C 0.28476 0.15347 0.28398 0.15232 0.28307 0.15139 C 0.28229 0.1507 0.28125 0.15047 0.28047 0.14977 C 0.27943 0.14908 0.27877 0.14746 0.27773 0.14676 C 0.26562 0.13588 0.28203 0.15255 0.2681 0.13889 C 0.26719 0.13797 0.26641 0.13658 0.26536 0.13565 C 0.26315 0.13357 0.26068 0.13148 0.25833 0.1294 C 0.25716 0.12847 0.25599 0.12755 0.25482 0.12639 C 0.25156 0.12246 0.24909 0.11922 0.24518 0.1169 C 0.24427 0.11644 0.24336 0.11597 0.24245 0.11528 C 0.23489 0.10949 0.24258 0.11435 0.23633 0.11065 C 0.23568 0.10949 0.23529 0.1081 0.2345 0.10741 C 0.23177 0.1051 0.22864 0.10417 0.22578 0.10278 C 0.22487 0.10232 0.22396 0.10162 0.22305 0.10116 C 0.21536 0.09722 0.22331 0.10185 0.21693 0.09815 C 0.20872 0.09977 0.21159 0.09954 0.20807 0.09954 L 0.20807 0.09954 " pathEditMode="relative" ptsTypes="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">
                                      <p:cBhvr>
                                        <p:cTn id="491" dur="1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92" presetID="0" presetClass="path" presetSubtype="0" repeatCount="indefinite" decel="2800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Motion origin="layout" path="M -0.02721 -0.01505 L -0.02721 -0.01482 C -0.05977 -0.01829 -0.04531 -0.01759 -0.1 -0.01505 C -0.10456 -0.01482 -0.11159 -0.01366 -0.11667 -0.01204 C -0.11784 -0.01157 -0.11914 -0.01088 -0.12018 -0.01042 C -0.12174 -0.00972 -0.12318 -0.00949 -0.12474 -0.0088 C -0.12656 -0.00787 -0.13047 -0.00556 -0.13047 -0.00532 C -0.13542 0.00139 -0.13346 -0.00208 -0.1362 0.0037 C -0.13646 0.00532 -0.13646 0.00694 -0.13698 0.00856 C -0.13724 0.00972 -0.13815 0.01018 -0.13841 0.01157 C -0.1388 0.01412 -0.1388 0.0169 -0.13906 0.01944 C -0.1388 0.02407 -0.13867 0.0331 -0.13776 0.03819 C -0.13542 0.05116 -0.13724 0.03935 -0.13477 0.04768 C -0.13411 0.04954 -0.13372 0.05185 -0.13333 0.05393 C -0.13307 0.05555 -0.1332 0.05741 -0.13255 0.05856 C -0.13099 0.06273 -0.12917 0.06597 -0.1276 0.06968 C -0.12552 0.07407 -0.12552 0.07454 -0.12318 0.07755 C -0.12227 0.0787 -0.12122 0.0794 -0.12018 0.08055 C -0.11953 0.08148 -0.11888 0.08287 -0.1181 0.0838 C -0.11628 0.08565 -0.11419 0.08565 -0.11224 0.0868 C -0.11016 0.08819 -0.10794 0.09005 -0.10573 0.09167 L -0.10352 0.09305 L -0.10143 0.09468 C -0.10078 0.09676 -0.10052 0.09907 -0.1 0.10093 C -0.09583 0.11643 -0.10143 0.09305 -0.09701 0.11204 C -0.09727 0.1162 -0.09727 0.1206 -0.09779 0.12454 C -0.09818 0.12778 -0.10026 0.12824 -0.10143 0.12917 C -0.10586 0.13287 -0.10625 0.13403 -0.11159 0.13704 C -0.11302 0.13796 -0.11445 0.13819 -0.11589 0.13866 C -0.11732 0.13981 -0.11875 0.14074 -0.12018 0.1419 C -0.12904 0.14745 -0.13464 0.14282 -0.14648 0.1419 C -0.15508 0.14097 -0.16328 0.14028 -0.17174 0.13866 C -0.17422 0.13819 -0.17669 0.13727 -0.17904 0.13704 L -0.23932 0.13542 C -0.24076 0.13495 -0.24206 0.13426 -0.24362 0.13403 C -0.25013 0.13241 -0.25104 0.1331 -0.25664 0.13079 C -0.25768 0.13032 -0.25859 0.12986 -0.25964 0.12917 C -0.26016 0.12616 -0.26068 0.12315 -0.26107 0.11991 C -0.26146 0.11574 -0.26159 0.11111 -0.2625 0.10718 L -0.26393 0.10093 C -0.26419 0.09838 -0.26432 0.09583 -0.26458 0.09305 C -0.26484 0.09167 -0.26536 0.09005 -0.26536 0.08843 C -0.26536 0.06968 -0.26576 0.07755 -0.26328 0.06805 C -0.26263 0.06597 -0.2625 0.06366 -0.26172 0.0618 C -0.26107 0.06042 -0.26042 0.05972 -0.25964 0.05856 C -0.25911 0.05718 -0.25872 0.05532 -0.25807 0.05393 C -0.25586 0.0493 -0.25208 0.04398 -0.24948 0.04143 C -0.24857 0.04051 -0.2474 0.04051 -0.24648 0.03981 C -0.2457 0.03935 -0.24492 0.03889 -0.2444 0.03819 C -0.24258 0.0368 -0.24102 0.03449 -0.23932 0.03356 C -0.23555 0.03171 -0.23151 0.03102 -0.22773 0.03032 C -0.21341 0.02801 -0.22135 0.02917 -0.20378 0.02731 C -0.20234 0.02685 -0.20078 0.02639 -0.19935 0.02569 C -0.1974 0.02477 -0.19349 0.02268 -0.19349 0.02292 C -0.18854 0.01528 -0.18984 0.01991 -0.18841 0.01157 C -0.18893 0.00579 -0.18932 7.40741E-7 -0.18984 -0.00556 C -0.1901 -0.00718 -0.19036 -0.0088 -0.19063 -0.01042 C -0.19141 -0.01389 -0.19297 -0.01736 -0.19427 -0.01968 C -0.19492 -0.02107 -0.19583 -0.02176 -0.19635 -0.02292 C -0.19935 -0.02801 -0.19622 -0.025 -0.20078 -0.03079 C -0.20586 -0.03704 -0.20534 -0.03634 -0.20938 -0.03866 C -0.21823 -0.0382 -0.22695 -0.03796 -0.23555 -0.03704 C -0.23685 -0.03681 -0.23802 -0.03542 -0.23932 -0.03542 C -0.24961 -0.03542 -0.26016 -0.03657 -0.27044 -0.03704 C -0.27383 -0.0375 -0.27734 -0.0375 -0.2806 -0.03866 C -0.28268 -0.03912 -0.28438 -0.0412 -0.28646 -0.04167 C -0.29089 -0.04282 -0.2957 -0.04282 -0.30026 -0.04329 C -0.30365 -0.04375 -0.30703 -0.04445 -0.31029 -0.04491 C -0.41068 -0.04259 -0.35625 -0.06181 -0.38294 -0.04028 C -0.38359 -0.03958 -0.38438 -0.03912 -0.38503 -0.03866 C -0.39036 -0.02361 -0.38346 -0.04144 -0.39154 -0.02755 C -0.39258 -0.02593 -0.39297 -0.02315 -0.39388 -0.0213 C -0.39466 -0.01945 -0.39583 -0.01829 -0.39674 -0.01667 C -0.39701 -0.01482 -0.39818 -0.00718 -0.39818 -0.00556 C -0.39805 -0.00093 -0.39766 0.00417 -0.39674 0.00856 C -0.39609 0.01111 -0.39492 0.01296 -0.39388 0.01481 C -0.38698 0.02523 -0.38815 0.02292 -0.38151 0.02731 C -0.38073 0.02778 -0.38008 0.02847 -0.3793 0.02893 C -0.37422 0.03102 -0.36901 0.03194 -0.36406 0.03518 L -0.35677 0.03981 C -0.35586 0.04051 -0.35482 0.04074 -0.35391 0.04143 C -0.35026 0.04398 -0.34674 0.04722 -0.34297 0.0493 C -0.33945 0.05139 -0.33568 0.05208 -0.33216 0.05393 C -0.33125 0.0544 -0.33008 0.05486 -0.3293 0.05555 C -0.32539 0.05856 -0.32148 0.0618 -0.31771 0.06481 C -0.31693 0.06551 -0.31615 0.06574 -0.31536 0.06643 C -0.31393 0.06782 -0.31263 0.06968 -0.31107 0.0713 C -0.31068 0.07222 -0.3099 0.07292 -0.30977 0.0743 C -0.30911 0.08102 -0.31055 0.08102 -0.31263 0.08218 C -0.31354 0.08287 -0.31458 0.08333 -0.31536 0.0838 C -0.32188 0.0868 -0.32109 0.08565 -0.33073 0.0868 C -0.3362 0.08935 -0.33711 0.09005 -0.34453 0.09005 C -0.34987 0.09005 -0.35508 0.08889 -0.36042 0.08843 C -0.36393 0.0875 -0.36719 0.08704 -0.37057 0.08542 C -0.37435 0.08333 -0.37917 0.08055 -0.38294 0.07893 C -0.38464 0.07847 -0.38633 0.07801 -0.38802 0.07755 C -0.39102 0.07546 -0.39375 0.07292 -0.39674 0.0713 L -0.40469 0.06643 C -0.40534 0.06597 -0.40612 0.06551 -0.4069 0.06481 C -0.40781 0.06412 -0.40885 0.06296 -0.40977 0.0618 C -0.41055 0.06088 -0.4112 0.05949 -0.41198 0.05856 C -0.41328 0.05741 -0.41497 0.05694 -0.41628 0.05555 C -0.41771 0.05393 -0.41914 0.05255 -0.4207 0.05069 C -0.42214 0.04884 -0.42357 0.0463 -0.425 0.04444 C -0.42565 0.04375 -0.42656 0.04352 -0.42708 0.04305 C -0.42891 0.04143 -0.4306 0.03981 -0.43229 0.03819 C -0.43555 0.03102 -0.43138 0.03935 -0.43672 0.03356 C -0.43724 0.03287 -0.43763 0.03125 -0.43802 0.03032 C -0.43893 0.02917 -0.43997 0.02847 -0.44089 0.02731 C -0.44271 0.02523 -0.44453 0.02338 -0.44609 0.02106 C -0.44688 0.01968 -0.44753 0.01782 -0.44831 0.0162 C -0.44883 0.01505 -0.44974 0.01435 -0.45039 0.01319 C -0.45391 0.00671 -0.45091 0.00972 -0.45469 0.00694 C -0.45664 0.00139 -0.45716 0.00046 -0.45846 -0.00556 C -0.45898 -0.0088 -0.45977 -0.01505 -0.45977 -0.01482 C -0.45951 -0.02083 -0.45964 -0.02662 -0.45924 -0.03241 C -0.45872 -0.03588 -0.45443 -0.0382 -0.45391 -0.03866 C -0.45326 -0.03935 -0.4526 -0.04097 -0.45182 -0.04167 C -0.44831 -0.0456 -0.4487 -0.04421 -0.44544 -0.04653 C -0.44388 -0.04745 -0.44245 -0.04861 -0.44089 -0.04954 C -0.43984 -0.05023 -0.43841 -0.05046 -0.43737 -0.05116 C -0.43568 -0.05208 -0.43294 -0.05486 -0.43151 -0.05579 C -0.43073 -0.05648 -0.43008 -0.05695 -0.42943 -0.05741 C -0.42917 -0.05903 -0.42865 -0.06042 -0.42865 -0.06204 C -0.42891 -0.06945 -0.4293 -0.07685 -0.43008 -0.08403 C -0.43021 -0.08542 -0.43112 -0.08611 -0.43151 -0.08727 C -0.43216 -0.08866 -0.43229 -0.09051 -0.43307 -0.0919 C -0.43359 -0.09329 -0.43451 -0.09421 -0.43516 -0.09514 C -0.43919 -0.09884 -0.43984 -0.09792 -0.44388 -0.09977 C -0.44479 -0.10023 -0.44583 -0.10093 -0.44674 -0.10139 C -0.45677 -0.10093 -0.46667 -0.09977 -0.47643 -0.09977 C -0.48893 -0.09977 -0.51354 -0.10185 -0.52734 -0.10301 L -0.59557 -0.10139 C -0.59635 -0.10139 -0.59596 -0.09815 -0.59622 -0.09676 C -0.59661 -0.09445 -0.59714 -0.09236 -0.59779 -0.09028 C -0.59753 -0.08264 -0.59805 -0.07431 -0.59701 -0.0669 C -0.5957 -0.0588 -0.59271 -0.0588 -0.59036 -0.0544 C -0.58893 -0.05139 -0.5875 -0.04792 -0.5862 -0.04491 C -0.58555 -0.04375 -0.58516 -0.04259 -0.58464 -0.04167 C -0.58372 -0.04028 -0.58255 -0.03889 -0.58164 -0.03704 C -0.58073 -0.03472 -0.57969 -0.03195 -0.57891 -0.02917 C -0.57578 -0.02014 -0.5763 -0.02269 -0.57526 -0.01505 C -0.57708 -0.01111 -0.57734 -0.0088 -0.58021 -0.0088 C -0.60339 -0.0088 -0.62669 -0.00995 -0.64987 -0.01042 C -0.65208 -0.01134 -0.65378 -0.01273 -0.65573 -0.01343 C -0.66263 -0.01597 -0.66927 -0.01667 -0.67617 -0.01968 C -0.67878 -0.02107 -0.68138 -0.02315 -0.68398 -0.02454 C -0.68932 -0.02732 -0.6901 -0.02755 -0.69492 -0.02917 C -0.70339 -0.03657 -0.69284 -0.02755 -0.70352 -0.03542 C -0.70547 -0.03681 -0.70729 -0.03866 -0.70938 -0.04028 C -0.71745 -0.0463 -0.71927 -0.04676 -0.72591 -0.05278 C -0.72799 -0.0544 -0.7319 -0.0581 -0.73398 -0.06065 C -0.73503 -0.06181 -0.73685 -0.06435 -0.73763 -0.0669 C -0.73815 -0.06875 -0.73867 -0.07107 -0.73906 -0.07315 C -0.73971 -0.07616 -0.74076 -0.08195 -0.74128 -0.08565 C -0.74154 -0.08773 -0.7418 -0.08982 -0.74193 -0.0919 C -0.7418 -0.09607 -0.74193 -0.10046 -0.74128 -0.1044 C -0.74076 -0.10857 -0.73737 -0.11412 -0.7362 -0.11551 C -0.73503 -0.1169 -0.73372 -0.11713 -0.73255 -0.11852 C -0.73151 -0.11991 -0.73073 -0.12222 -0.72956 -0.12338 C -0.72878 -0.12431 -0.72773 -0.12454 -0.72669 -0.12477 C -0.72435 -0.12593 -0.72188 -0.12639 -0.71953 -0.12801 C -0.71875 -0.12847 -0.71797 -0.1294 -0.71732 -0.12963 C -0.71445 -0.13032 -0.71159 -0.13056 -0.70859 -0.13125 L -0.66146 -0.12963 C -0.66055 -0.12963 -0.65964 -0.12824 -0.65859 -0.12801 C -0.65651 -0.12732 -0.65443 -0.12708 -0.65221 -0.12639 C -0.64674 -0.12708 -0.64141 -0.12708 -0.63607 -0.12801 C -0.63542 -0.12824 -0.63411 -0.12801 -0.63398 -0.12963 C -0.63294 -0.14491 -0.63346 -0.14745 -0.63685 -0.15625 C -0.63737 -0.15741 -0.63776 -0.15857 -0.63828 -0.15949 C -0.63906 -0.16019 -0.63984 -0.16042 -0.64049 -0.16088 C -0.64141 -0.16296 -0.64206 -0.1662 -0.64349 -0.16713 C -0.64427 -0.16782 -0.64492 -0.16806 -0.64557 -0.16875 C -0.64753 -0.17083 -0.64948 -0.17338 -0.65143 -0.175 C -0.65247 -0.17593 -0.65378 -0.17616 -0.65508 -0.17662 C -0.6612 -0.17963 -0.6543 -0.17708 -0.66302 -0.17986 C -0.66406 -0.18079 -0.66732 -0.18357 -0.66875 -0.18449 C -0.66992 -0.18519 -0.67135 -0.18542 -0.6724 -0.18611 C -0.67318 -0.18657 -0.67383 -0.18727 -0.67461 -0.18773 C -0.6763 -0.18866 -0.67786 -0.18935 -0.67969 -0.19074 C -0.68841 -0.19792 -0.67969 -0.19398 -0.68841 -0.19699 C -0.68893 -0.19815 -0.68945 -0.19884 -0.68984 -0.20023 C -0.69049 -0.20324 -0.69128 -0.20949 -0.69128 -0.20926 C -0.69102 -0.21898 -0.69154 -0.2287 -0.69049 -0.23773 C -0.6901 -0.24282 -0.68724 -0.24445 -0.68542 -0.2456 C -0.68464 -0.2463 -0.68359 -0.24653 -0.68255 -0.24722 C -0.68099 -0.24815 -0.67969 -0.24954 -0.67826 -0.25046 C -0.67695 -0.25116 -0.67591 -0.25139 -0.67461 -0.25185 C -0.67148 -0.25347 -0.66992 -0.25509 -0.66667 -0.25509 L -0.56797 -0.25671 L -0.56432 -0.25833 C -0.56289 -0.2588 -0.56146 -0.25926 -0.56003 -0.25972 C -0.55612 -0.26134 -0.55807 -0.26088 -0.55482 -0.26296 C -0.55391 -0.26343 -0.55299 -0.26366 -0.55195 -0.26458 C -0.55104 -0.26528 -0.55 -0.2669 -0.54922 -0.26759 C -0.54792 -0.26852 -0.54661 -0.26852 -0.54544 -0.26921 C -0.54466 -0.26968 -0.54401 -0.27037 -0.54336 -0.27083 C -0.54154 -0.27176 -0.53984 -0.27292 -0.53828 -0.27384 C -0.53698 -0.27454 -0.53581 -0.275 -0.53451 -0.27546 C -0.53359 -0.27662 -0.53281 -0.27778 -0.53164 -0.2787 C -0.53073 -0.2794 -0.52982 -0.2794 -0.52878 -0.28009 C -0.52214 -0.28634 -0.53216 -0.28102 -0.52292 -0.28495 C -0.52135 -0.28634 -0.51966 -0.2882 -0.51797 -0.28958 C -0.51589 -0.2912 -0.51224 -0.29306 -0.5099 -0.29421 C -0.50885 -0.29537 -0.50807 -0.29653 -0.50703 -0.29745 C -0.50625 -0.29815 -0.5056 -0.29838 -0.50495 -0.29907 C -0.49922 -0.30509 -0.50586 -0.29977 -0.50039 -0.3037 C -0.49974 -0.30486 -0.49909 -0.30602 -0.49831 -0.30695 C -0.49753 -0.30764 -0.49674 -0.30764 -0.49609 -0.30833 C -0.49115 -0.31482 -0.4987 -0.30857 -0.49245 -0.3132 C -0.49219 -0.31343 -0.48893 -0.31782 -0.4888 -0.31945 C -0.48841 -0.33056 -0.48971 -0.3331 -0.49245 -0.34144 C -0.49323 -0.34352 -0.49375 -0.34607 -0.49479 -0.34769 C -0.49518 -0.34861 -0.49622 -0.34861 -0.49688 -0.34931 C -0.49948 -0.35162 -0.50443 -0.3581 -0.50781 -0.36019 C -0.50885 -0.36088 -0.51016 -0.36134 -0.51133 -0.36181 C -0.51393 -0.36458 -0.51393 -0.36482 -0.51654 -0.36644 C -0.51745 -0.36713 -0.51836 -0.36736 -0.51927 -0.36806 C -0.52044 -0.36875 -0.52135 -0.37014 -0.52214 -0.37107 C -0.52643 -0.375 -0.5224 -0.36991 -0.52669 -0.37593 C -0.52526 -0.38727 -0.52669 -0.38056 -0.52083 -0.39306 L -0.51719 -0.40093 C -0.51667 -0.40208 -0.51641 -0.40324 -0.51576 -0.40417 C -0.51497 -0.40509 -0.51419 -0.40602 -0.51354 -0.40718 C -0.51354 -0.40741 -0.51029 -0.41667 -0.50911 -0.41829 C -0.50833 -0.41945 -0.50729 -0.42014 -0.50625 -0.4213 C -0.5056 -0.42222 -0.50495 -0.42361 -0.50417 -0.42454 C -0.50247 -0.42639 -0.50065 -0.42732 -0.49896 -0.42917 C -0.49779 -0.43056 -0.49661 -0.43264 -0.49531 -0.43403 C -0.49479 -0.43472 -0.49401 -0.43495 -0.49323 -0.43542 C -0.49076 -0.4375 -0.48841 -0.43982 -0.48594 -0.44167 C -0.48503 -0.44259 -0.48398 -0.44259 -0.48307 -0.44329 C -0.48203 -0.44421 -0.48112 -0.44583 -0.48021 -0.44653 C -0.47891 -0.44722 -0.47786 -0.44769 -0.47643 -0.44792 C -0.47292 -0.44931 -0.46693 -0.45093 -0.46341 -0.45116 C -0.45156 -0.45208 -0.43984 -0.45232 -0.42786 -0.45278 L -0.41276 -0.4544 C -0.40977 -0.45463 -0.4069 -0.45532 -0.40404 -0.45579 L -0.39388 -0.45741 C -0.39206 -0.45857 -0.39049 -0.45949 -0.3888 -0.46065 C -0.38737 -0.46157 -0.38581 -0.46273 -0.38438 -0.46366 C -0.38333 -0.46435 -0.3819 -0.46458 -0.38073 -0.46528 C -0.37956 -0.4662 -0.37826 -0.46759 -0.37721 -0.46852 C -0.37578 -0.46945 -0.37344 -0.47014 -0.37201 -0.47153 C -0.37018 -0.47361 -0.36966 -0.475 -0.36849 -0.47778 C -0.36862 -0.48056 -0.36875 -0.49097 -0.36979 -0.49514 C -0.3707 -0.49838 -0.37188 -0.50139 -0.37266 -0.5044 C -0.37331 -0.50602 -0.37357 -0.50787 -0.37422 -0.50926 C -0.37565 -0.51227 -0.37734 -0.51505 -0.37852 -0.51852 C -0.37982 -0.52222 -0.38112 -0.52685 -0.38294 -0.52963 C -0.38411 -0.53148 -0.38542 -0.53264 -0.38659 -0.53426 C -0.39102 -0.54074 -0.38763 -0.53796 -0.39232 -0.54051 C -0.39766 -0.54745 -0.39427 -0.54421 -0.40039 -0.54676 C -0.40247 -0.54792 -0.40469 -0.54907 -0.4069 -0.55 C -0.41016 -0.55139 -0.42031 -0.5544 -0.42135 -0.55463 C -0.42552 -0.55764 -0.42201 -0.55532 -0.42865 -0.55787 C -0.43763 -0.56111 -0.42513 -0.55787 -0.43958 -0.56088 C -0.44635 -0.56389 -0.43984 -0.56134 -0.44896 -0.56412 C -0.45039 -0.56458 -0.45182 -0.56528 -0.45326 -0.56574 C -0.45651 -0.56644 -0.45951 -0.56667 -0.46263 -0.56736 C -0.4681 -0.57014 -0.46354 -0.56782 -0.47148 -0.57037 C -0.48255 -0.57384 -0.46732 -0.57083 -0.4888 -0.57361 L -0.49401 -0.575 C -0.49583 -0.5757 -0.49779 -0.57593 -0.49974 -0.57662 C -0.50039 -0.57685 -0.50117 -0.57801 -0.50195 -0.57824 C -0.50378 -0.57894 -0.50586 -0.57917 -0.50781 -0.57986 C -0.50938 -0.58032 -0.51107 -0.58102 -0.51276 -0.58148 C -0.5168 -0.58218 -0.52109 -0.58241 -0.52513 -0.58287 C -0.5293 -0.58588 -0.52669 -0.58449 -0.53385 -0.58611 L -0.54102 -0.58773 C -0.54922 -0.58912 -0.55612 -0.59005 -0.56432 -0.59074 L -0.58542 -0.59236 L -0.68464 -0.59537 C -0.69583 -0.59491 -0.7069 -0.59491 -0.71797 -0.59398 C -0.72305 -0.59352 -0.73333 -0.59074 -0.73333 -0.59051 L -0.73333 -0.59074 " pathEditMode="relative" rAng="0" ptsTypes="AAAAAAAAAAAAAAAAAAAAAAAAAAAAAAAAAAAAAAAAAAAAAAAAAAAAAAAAAAAAAAAAAAAAAAAAAAAAAAAAAAAAAAAAAAAAAAAAAAAAAAAAAAAAAAAAAAAAAAAAAAAAAAAAAAAAAAAAAAAAAAAAAAAAAAAAAAAAAAAAAAAAAAAAAAAAAAAAAAAAAAAAAAAAAAAAAAAAAAAAAAAAAAAAAAAAAAAAAAAAAAAAAAAAAAAAAAAAAAAAAAAAAAAAAAAAAAAAAAAAAAAAAAAAAAAAAAAAA">
                                      <p:cBhvr>
                                        <p:cTn id="493" dur="15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742" y="-21042"/>
                                    </p:animMotion>
                                  </p:childTnLst>
                                </p:cTn>
                              </p:par>
                              <p:par>
                                <p:cTn id="494" presetID="0" presetClass="path" presetSubtype="0" repeatCount="indefinite" accel="24000" decel="52000" autoRev="1" fill="hold" nodeType="withEffect">
                                  <p:stCondLst>
                                    <p:cond delay="5900"/>
                                  </p:stCondLst>
                                  <p:childTnLst>
                                    <p:animMotion origin="layout" path="M -0.02982 -0.26991 L -0.02982 -0.26967 C -0.02669 -0.27083 -0.02344 -0.27199 -0.02018 -0.27292 C -0.01445 -0.27454 -0.00404 -0.27569 0.00104 -0.27616 C 0.00977 -0.27685 0.01862 -0.27708 0.02747 -0.27778 L 0.04245 -0.28079 L 0.05026 -0.28241 C 0.05247 -0.28287 0.05456 -0.2838 0.05664 -0.28403 C 0.06484 -0.28472 0.07305 -0.28495 0.08125 -0.28542 C 0.12969 -0.28912 0.05521 -0.28588 0.15625 -0.28866 C 0.16185 -0.28935 0.17995 -0.29167 0.18438 -0.29167 C 0.20456 -0.29167 0.22448 -0.29074 0.24453 -0.29028 C 0.2457 -0.28958 0.24674 -0.28935 0.24805 -0.28866 C 0.24896 -0.28819 0.25 -0.28842 0.25078 -0.28704 C 0.25182 -0.28449 0.25195 -0.28079 0.25247 -0.27778 C 0.25378 -0.27037 0.25299 -0.27454 0.2543 -0.26505 C 0.25378 -0.25625 0.25404 -0.24722 0.25326 -0.23842 C 0.25247 -0.22616 0.25247 -0.23194 0.24974 -0.22592 C 0.24844 -0.22292 0.24779 -0.21921 0.24622 -0.21643 C 0.23893 -0.20347 0.24648 -0.2162 0.23906 -0.20555 C 0.23685 -0.20208 0.23555 -0.19676 0.23216 -0.19606 C 0.21628 -0.19259 0.22279 -0.19444 0.21276 -0.19143 C 0.20924 -0.18935 0.20586 -0.18634 0.20221 -0.18518 C 0.19596 -0.18287 0.19922 -0.18403 0.19245 -0.18194 C 0.18294 -0.17523 0.19115 -0.18009 0.17305 -0.17731 C 0.17109 -0.17708 0.16953 -0.17616 0.16758 -0.17569 C 0.16576 -0.17523 0.16354 -0.17477 0.16159 -0.17407 C 0.15768 -0.17315 0.15039 -0.17083 0.14753 -0.16944 C 0.14518 -0.16829 0.14232 -0.16829 0.14036 -0.1662 L 0.13333 -0.15995 C 0.12969 -0.15694 0.12982 -0.15741 0.12721 -0.1537 C 0.12578 -0.15231 0.12487 -0.15046 0.1237 -0.14907 C 0.12161 -0.14699 0.1181 -0.14282 0.1181 -0.14259 C 0.11133 -0.12592 0.12044 -0.14653 0.11224 -0.13171 C 0.11003 -0.12847 0.11016 -0.12639 0.10951 -0.12245 C 0.10898 -0.11967 0.10833 -0.11713 0.10781 -0.11458 C 0.10807 -0.11088 0.10794 -0.10694 0.10859 -0.10347 C 0.11094 -0.09305 0.11094 -0.09514 0.11484 -0.09259 C 0.12578 -0.08495 0.12005 -0.08727 0.12891 -0.08472 C 0.12969 -0.08426 0.13047 -0.0838 0.13164 -0.0831 C 0.13281 -0.08217 0.13372 -0.08079 0.13516 -0.08009 C 0.13516 -0.07986 0.14401 -0.07616 0.1457 -0.07523 C 0.15221 -0.07245 0.14805 -0.07407 0.15794 -0.0706 C 0.15938 -0.07014 0.16094 -0.06944 0.16237 -0.06898 C 0.17565 -0.06643 0.17409 -0.06643 0.19336 -0.06597 L 0.2957 -0.06435 C 0.2974 -0.06389 0.29922 -0.06319 0.30091 -0.06273 C 0.30326 -0.06227 0.30547 -0.06227 0.30807 -0.06111 C 0.30951 -0.06065 0.31081 -0.05903 0.3125 -0.0581 C 0.31406 -0.05694 0.31615 -0.05671 0.31784 -0.05486 C 0.32148 -0.05046 0.3194 -0.05255 0.32396 -0.04861 C 0.32487 -0.04699 0.32591 -0.04583 0.32643 -0.04398 C 0.32695 -0.04259 0.32695 -0.04074 0.32747 -0.03935 C 0.32826 -0.03704 0.3293 -0.03495 0.32995 -0.03287 L 0.33177 -0.01736 L 0.33281 -0.00949 C 0.33229 -0.00116 0.33255 0.00741 0.33177 0.01574 C 0.33151 0.01898 0.33099 0.02199 0.32995 0.025 C 0.32956 0.02708 0.32917 0.0294 0.32826 0.03125 C 0.32643 0.03565 0.3224 0.04213 0.3194 0.04537 C 0.31836 0.04676 0.31719 0.04745 0.31589 0.04861 C 0.31263 0.05463 0.31615 0.04931 0.31159 0.05324 C 0.31003 0.05463 0.30872 0.05671 0.30703 0.0581 C 0.30625 0.0588 0.30169 0.06204 0.30013 0.06273 C 0.2987 0.06343 0.29714 0.06366 0.2957 0.06435 C 0.29466 0.06458 0.29388 0.06551 0.2931 0.06574 C 0.29141 0.06644 0.28984 0.0669 0.28867 0.06736 C 0.28633 0.06829 0.28398 0.06991 0.28151 0.0706 L 0.27096 0.07361 C 0.26914 0.07431 0.26745 0.07477 0.26563 0.07523 L 0.25938 0.07685 C 0.25599 0.07778 0.25247 0.0787 0.24896 0.07986 C 0.24375 0.08171 0.24414 0.08171 0.23841 0.0831 C 0.23568 0.0838 0.23307 0.08403 0.23047 0.08472 C 0.22813 0.08519 0.22578 0.08588 0.22331 0.08634 C 0.21862 0.08704 0.21393 0.08727 0.20924 0.08773 C 0.20716 0.08843 0.20508 0.08866 0.20313 0.08935 C 0.20156 0.08982 0.20013 0.09051 0.1987 0.09097 C 0.19688 0.09144 0.19518 0.09213 0.19336 0.09259 C 0.19128 0.09306 0.18919 0.09352 0.18724 0.09398 C 0.1849 0.09468 0.18242 0.09491 0.17995 0.0956 C 0.17513 0.09722 0.17813 0.09699 0.17383 0.09884 C 0.17253 0.09954 0.17083 0.09977 0.16953 0.10046 C 0.16823 0.10139 0.16706 0.10255 0.16602 0.10347 C 0.16198 0.10648 0.15951 0.10695 0.15625 0.11296 C 0.15352 0.11783 0.15495 0.11482 0.15195 0.12222 C 0.15534 0.15995 0.15091 0.13079 0.15534 0.14583 C 0.15586 0.14722 0.15586 0.14908 0.15625 0.15046 C 0.15742 0.15394 0.1612 0.15695 0.16237 0.15833 C 0.16328 0.15949 0.16419 0.16065 0.1651 0.16158 C 0.16615 0.16273 0.16758 0.16343 0.16849 0.16458 C 0.16953 0.16551 0.17031 0.1669 0.17135 0.16783 C 0.17214 0.16852 0.17305 0.16875 0.17383 0.16945 C 0.17435 0.16968 0.18398 0.17755 0.18633 0.1787 C 0.18776 0.17963 0.18919 0.17986 0.19076 0.18033 C 0.19193 0.18079 0.1931 0.18148 0.19427 0.18195 C 0.19544 0.18287 0.19648 0.18426 0.19779 0.18495 C 0.20964 0.19306 0.20964 0.19144 0.22331 0.19769 C 0.22539 0.19861 0.22747 0.2 0.22956 0.2007 C 0.23151 0.20162 0.23372 0.20162 0.23568 0.20232 C 0.23815 0.20324 0.24049 0.2044 0.24284 0.20556 C 0.24479 0.20648 0.24674 0.20787 0.24896 0.20857 C 0.25156 0.20949 0.2543 0.20949 0.2569 0.21019 C 0.25859 0.21065 0.26042 0.21111 0.26211 0.21181 C 0.26484 0.21273 0.26745 0.21412 0.27018 0.21482 C 0.27253 0.21551 0.27474 0.21574 0.27721 0.21644 L 0.28958 0.21968 L 0.29661 0.22107 C 0.2987 0.22153 0.30065 0.22245 0.30273 0.22269 C 0.30807 0.22338 0.31341 0.22384 0.31862 0.22431 C 0.32214 0.22454 0.35951 0.22708 0.37253 0.22894 C 0.3776 0.22963 0.3806 0.23102 0.38568 0.23218 C 0.38867 0.23264 0.39167 0.2331 0.39453 0.23357 C 0.4026 0.23727 0.39375 0.2338 0.40872 0.23681 C 0.4099 0.23704 0.41133 0.23796 0.41289 0.23843 C 0.41484 0.23889 0.42396 0.24074 0.42617 0.24144 C 0.42839 0.24236 0.43047 0.24375 0.43255 0.24468 C 0.43854 0.24769 0.43359 0.24468 0.43867 0.24769 C 0.4401 0.25023 0.44128 0.25208 0.44219 0.25556 C 0.44271 0.25764 0.44271 0.25972 0.4431 0.26181 C 0.44271 0.27037 0.44271 0.2787 0.44219 0.28704 C 0.44206 0.29028 0.4401 0.2956 0.43958 0.29792 C 0.4388 0.30046 0.43815 0.30324 0.43763 0.30579 C 0.43724 0.30787 0.43724 0.31019 0.43672 0.31204 C 0.43646 0.31389 0.43555 0.31528 0.43503 0.3169 C 0.43359 0.32454 0.43477 0.31945 0.43151 0.32778 C 0.43099 0.3294 0.43047 0.33102 0.42969 0.33241 C 0.42852 0.33519 0.42435 0.3412 0.42357 0.3419 C 0.42201 0.34352 0.41992 0.34329 0.41836 0.34514 C 0.41641 0.34722 0.41484 0.34954 0.41289 0.35139 C 0.41224 0.35208 0.41133 0.35208 0.41042 0.35278 C 0.40938 0.3537 0.40872 0.35509 0.40781 0.35602 C 0.40482 0.3588 0.40182 0.36134 0.3987 0.36389 C 0.39779 0.36482 0.39674 0.36644 0.39518 0.3669 L 0.38464 0.37176 C 0.38255 0.37269 0.38008 0.37315 0.3776 0.37477 C 0.37135 0.3794 0.37487 0.37732 0.36693 0.38102 C 0.36055 0.38889 0.36953 0.37917 0.35573 0.3875 C 0.35391 0.38843 0.35273 0.39074 0.35117 0.39213 C 0.35039 0.39283 0.34948 0.39306 0.3487 0.39375 C 0.33359 0.40556 0.35195 0.39236 0.3388 0.40162 C 0.33503 0.40857 0.33958 0.40116 0.33451 0.40625 C 0.32448 0.4162 0.33229 0.4088 0.32747 0.41574 C 0.32669 0.4169 0.32565 0.41759 0.32487 0.41875 C 0.32292 0.42176 0.3194 0.42824 0.3194 0.42847 C 0.31992 0.44236 0.31836 0.4507 0.32214 0.46111 C 0.3237 0.46528 0.32747 0.46759 0.3293 0.4706 C 0.32969 0.47153 0.33021 0.47292 0.33099 0.47361 C 0.33177 0.47454 0.33281 0.47477 0.33372 0.47523 C 0.33503 0.47616 0.33659 0.47732 0.33802 0.47847 C 0.33984 0.4794 0.34167 0.48033 0.34336 0.48148 C 0.34518 0.48287 0.34688 0.48495 0.3487 0.48611 C 0.35117 0.48796 0.35391 0.48935 0.35651 0.49097 L 0.35924 0.49259 C 0.36107 0.49352 0.36276 0.49491 0.36458 0.4956 C 0.36693 0.49676 0.36901 0.49769 0.37148 0.49884 C 0.37253 0.49931 0.37305 0.5 0.37409 0.50023 C 0.37552 0.50093 0.37708 0.50116 0.37852 0.50185 C 0.38607 0.50533 0.39323 0.51019 0.40078 0.51296 C 0.40221 0.51343 0.40365 0.51412 0.40482 0.51435 C 0.40924 0.51551 0.41341 0.5162 0.41745 0.51759 C 0.42135 0.51875 0.425 0.52083 0.42891 0.52222 C 0.43099 0.52292 0.43307 0.52338 0.43503 0.52384 C 0.44674 0.52708 0.43307 0.52431 0.45273 0.52708 C 0.45599 0.52755 0.45924 0.52847 0.4625 0.52847 L 0.54102 0.53009 C 0.5668 0.53426 0.55391 0.53264 0.57982 0.53495 L 0.65208 0.53333 C 0.66068 0.5331 0.66914 0.53218 0.67773 0.53171 L 0.71107 0.53009 C 0.71458 0.52963 0.71758 0.5294 0.72109 0.52847 C 0.72552 0.52732 0.72969 0.52523 0.73424 0.52384 L 0.73932 0.52222 C 0.74583 0.51852 0.73815 0.52338 0.7457 0.51759 C 0.74635 0.5169 0.7474 0.51644 0.74844 0.51597 C 0.75534 0.5037 0.75299 0.50926 0.75638 0.50023 C 0.76081 0.47523 0.7599 0.48449 0.75794 0.44375 C 0.75794 0.44144 0.7569 0.43982 0.75638 0.4375 C 0.75547 0.43495 0.75495 0.43241 0.75443 0.42986 C 0.75391 0.42755 0.75326 0.4257 0.75286 0.42338 C 0.75247 0.42199 0.75234 0.42014 0.75195 0.41875 C 0.75078 0.41482 0.74896 0.40903 0.74635 0.40625 C 0.74583 0.40533 0.74479 0.40533 0.74388 0.40463 C 0.74271 0.4037 0.74167 0.40162 0.74036 0.40162 L 0.55951 0.4 C 0.52969 0.39514 0.54896 0.39908 0.5349 0.39514 C 0.53281 0.39468 0.53073 0.39445 0.52865 0.39375 L 0.51549 0.38889 C 0.51003 0.38565 0.51549 0.38866 0.50664 0.38588 C 0.50547 0.38542 0.50417 0.38472 0.50313 0.38426 C 0.49727 0.37732 0.50417 0.38519 0.49518 0.37801 C 0.48594 0.37083 0.48685 0.37083 0.4793 0.36065 C 0.47813 0.35926 0.47656 0.3581 0.47578 0.35602 L 0.47305 0.34977 C 0.47174 0.34283 0.47083 0.34005 0.47305 0.33102 C 0.47396 0.32755 0.47604 0.3257 0.47747 0.32315 C 0.48164 0.31574 0.48086 0.31644 0.48802 0.30903 C 0.48893 0.3081 0.48984 0.30787 0.49076 0.30741 C 0.4931 0.30417 0.49531 0.3007 0.49779 0.29792 C 0.49883 0.29699 0.50026 0.29745 0.5013 0.29653 C 0.50234 0.29537 0.50286 0.29283 0.50391 0.29167 C 0.50521 0.29028 0.50677 0.28958 0.5082 0.28866 C 0.51107 0.28681 0.51367 0.28565 0.51628 0.2838 C 0.51784 0.28287 0.51927 0.28171 0.52057 0.28079 C 0.52188 0.28009 0.52292 0.27986 0.52422 0.27917 C 0.52578 0.27824 0.52695 0.27662 0.52865 0.27593 C 0.5319 0.27454 0.53503 0.27408 0.53841 0.27292 C 0.53932 0.27245 0.53997 0.27176 0.54102 0.2713 C 0.55521 0.26458 0.55104 0.26597 0.5612 0.26343 C 0.57031 0.2581 0.5651 0.26065 0.57891 0.25718 C 0.58333 0.25602 0.58789 0.25556 0.59206 0.25417 C 0.59349 0.25347 0.59505 0.25278 0.59648 0.25255 C 0.59961 0.25185 0.60247 0.25139 0.60547 0.25093 C 0.61419 0.24699 0.6056 0.25046 0.62383 0.24769 C 0.6263 0.24745 0.62865 0.24653 0.63086 0.2463 C 0.63633 0.2456 0.64141 0.24537 0.64674 0.24468 C 0.65078 0.24421 0.65456 0.24352 0.65807 0.24306 C 0.65911 0.24259 0.66016 0.2419 0.66107 0.24144 C 0.66354 0.24051 0.66823 0.23912 0.6707 0.23843 C 0.67161 0.23796 0.67253 0.23727 0.67318 0.23681 C 0.67578 0.23565 0.68385 0.23241 0.6849 0.23218 C 0.68672 0.23148 0.68893 0.23125 0.69089 0.23056 C 0.69219 0.23009 0.69336 0.2294 0.6944 0.22894 C 0.69701 0.22824 0.69987 0.22801 0.70234 0.22732 C 0.70339 0.22685 0.70404 0.22616 0.70508 0.22593 C 0.70755 0.22477 0.7125 0.22338 0.71458 0.22269 C 0.71602 0.22176 0.71719 0.22037 0.7181 0.21968 C 0.72357 0.21551 0.71797 0.2213 0.72526 0.21482 C 0.72617 0.21412 0.72708 0.2125 0.72813 0.21181 C 0.72878 0.21088 0.72969 0.21088 0.73073 0.21019 C 0.73164 0.20926 0.73229 0.20787 0.73333 0.20695 C 0.73424 0.20579 0.73568 0.20486 0.73685 0.20394 C 0.73737 0.20232 0.73776 0.2007 0.73828 0.19908 C 0.73932 0.19745 0.74063 0.1963 0.74128 0.19445 C 0.74583 0.18218 0.73828 0.1963 0.74388 0.18658 C 0.74844 0.16713 0.74688 0.17662 0.74844 0.15833 C 0.74792 0.14421 0.74831 0.13009 0.7474 0.11597 C 0.74727 0.11412 0.74583 0.11296 0.7457 0.11134 C 0.74232 0.09977 0.74987 0.11412 0.73828 0.0956 C 0.73763 0.09398 0.73633 0.09259 0.73516 0.09097 C 0.73424 0.09005 0.73411 0.08866 0.73333 0.08773 C 0.73008 0.0838 0.72969 0.08495 0.72617 0.0831 C 0.72357 0.08171 0.72109 0.07894 0.7181 0.07847 C 0.69727 0.07454 0.70651 0.07616 0.68984 0.07361 C 0.6793 0.07037 0.68919 0.07315 0.6707 0.0706 C 0.63893 0.0662 0.70599 0.07292 0.63724 0.06736 C 0.63216 0.06713 0.62721 0.06597 0.62227 0.06574 L 0.53216 0.06273 L 0.52513 0.06111 C 0.52188 0.06065 0.51862 0.06019 0.51549 0.05949 L 0.50664 0.0581 C 0.49987 0.05394 0.50768 0.05833 0.49336 0.05486 C 0.49245 0.05463 0.49167 0.0537 0.49076 0.05324 C 0.48893 0.05255 0.48724 0.05232 0.48542 0.05162 C 0.4819 0.05023 0.47826 0.04908 0.47487 0.04699 C 0.47396 0.04653 0.47305 0.04583 0.47214 0.04537 C 0.47044 0.04468 0.46862 0.04468 0.46693 0.04398 C 0.46602 0.04352 0.46523 0.04259 0.46419 0.04236 C 0.46198 0.04167 0.45951 0.0412 0.45716 0.04074 C 0.45521 0.03958 0.45313 0.0382 0.45091 0.0375 C 0.44128 0.03495 0.44531 0.03727 0.43672 0.03449 C 0.43555 0.03403 0.43464 0.0331 0.4332 0.03287 C 0.43047 0.03218 0.42747 0.03195 0.42448 0.03125 C 0.42279 0.03102 0.42096 0.03033 0.41927 0.02986 C 0.41641 0.02894 0.40833 0.02708 0.40586 0.02662 C 0.40182 0.02593 0.39779 0.0257 0.39362 0.025 C 0.39271 0.02454 0.39167 0.02384 0.39102 0.02338 C 0.38255 0.0206 0.37083 0.02083 0.36354 0.02037 L 0.27422 0.02199 C 0.27018 0.02199 0.26563 0.02292 0.26133 0.02338 L 0.2401 0.02662 C 0.22839 0.02616 0.21654 0.02593 0.20482 0.025 C 0.20391 0.025 0.20299 0.02431 0.20221 0.02338 C 0.19948 0.02037 0.19779 0.01343 0.19596 0.00949 C 0.19518 0.00718 0.19427 0.00509 0.19336 0.00301 C 0.19232 0.00093 0.19089 -0.00092 0.18984 -0.00324 C 0.1888 -0.00555 0.18815 -0.00856 0.18724 -0.01111 C 0.18633 -0.01319 0.18542 -0.01505 0.18438 -0.01736 C 0.18086 -0.02708 0.18294 -0.02245 0.17995 -0.03148 C 0.17917 -0.03403 0.17839 -0.03657 0.17734 -0.03935 C 0.17682 -0.04282 0.1763 -0.04653 0.17565 -0.05023 C 0.17513 -0.05347 0.17435 -0.05648 0.17383 -0.05972 C 0.17357 -0.06111 0.17305 -0.06273 0.17305 -0.06435 C 0.17201 -0.07592 0.17253 -0.0706 0.17135 -0.08009 C 0.17161 -0.08588 0.17135 -0.09167 0.17214 -0.09722 C 0.17253 -0.09977 0.17409 -0.10116 0.17487 -0.10347 C 0.17734 -0.1118 0.17565 -0.11042 0.17839 -0.11759 C 0.17865 -0.11898 0.17943 -0.11967 0.17995 -0.12083 C 0.1806 -0.12222 0.18112 -0.12407 0.1819 -0.12546 C 0.18516 -0.13287 0.18945 -0.13588 0.19427 -0.1412 C 0.1957 -0.14282 0.19727 -0.14421 0.1987 -0.14583 C 0.19948 -0.14699 0.20039 -0.14815 0.2013 -0.14907 C 0.20208 -0.14977 0.20313 -0.14977 0.20391 -0.15069 C 0.20625 -0.15255 0.20938 -0.15694 0.21185 -0.15856 C 0.21849 -0.16227 0.21771 -0.16065 0.22331 -0.16319 C 0.22422 -0.16366 0.22513 -0.16435 0.22604 -0.16481 C 0.22773 -0.16551 0.22956 -0.16574 0.23125 -0.1662 C 0.23281 -0.16667 0.23424 -0.16736 0.23568 -0.16782 C 0.23789 -0.16875 0.24036 -0.17014 0.24284 -0.17106 C 0.24427 -0.17153 0.2457 -0.17199 0.24714 -0.17268 C 0.24805 -0.17292 0.24896 -0.17384 0.24974 -0.17407 C 0.25182 -0.17477 0.25378 -0.17523 0.25599 -0.17569 C 0.2569 -0.17616 0.25781 -0.17685 0.25859 -0.17731 C 0.26016 -0.17801 0.26159 -0.17801 0.26289 -0.17893 C 0.26432 -0.17963 0.26536 -0.18148 0.26641 -0.18194 C 0.2694 -0.1831 0.27253 -0.1831 0.27526 -0.18356 L 0.28763 -0.18819 C 0.28984 -0.18912 0.29245 -0.19051 0.29466 -0.19143 C 0.29714 -0.19213 0.29922 -0.19236 0.30195 -0.19305 C 0.30677 -0.19514 0.30547 -0.19491 0.3125 -0.19606 L 0.33281 -0.1993 L 0.34232 -0.20069 C 0.34544 -0.20139 0.34818 -0.20208 0.35117 -0.20231 L 0.36979 -0.20393 C 0.37409 -0.2044 0.37852 -0.20509 0.38307 -0.20555 C 0.4332 -0.20926 0.43451 -0.2088 0.48633 -0.21018 L 0.49245 -0.2118 C 0.49518 -0.21227 0.49779 -0.21273 0.50039 -0.21342 C 0.50169 -0.21366 0.50273 -0.21458 0.50391 -0.21481 C 0.50599 -0.21551 0.50807 -0.21597 0.51016 -0.21643 C 0.51328 -0.21713 0.51667 -0.21759 0.51979 -0.21805 C 0.5224 -0.21852 0.52513 -0.21898 0.52773 -0.21967 C 0.53021 -0.22014 0.53242 -0.2206 0.5349 -0.2213 C 0.53594 -0.22153 0.53724 -0.22245 0.53841 -0.22268 C 0.53997 -0.22338 0.5418 -0.22384 0.54362 -0.2243 C 0.55104 -0.2287 0.53958 -0.22222 0.55599 -0.22755 C 0.55768 -0.22801 0.55951 -0.23009 0.5612 -0.23055 C 0.56927 -0.23264 0.56549 -0.23148 0.57279 -0.2338 C 0.57487 -0.23518 0.5763 -0.23611 0.57891 -0.2368 C 0.58086 -0.2375 0.58294 -0.23773 0.58516 -0.23842 C 0.58633 -0.23889 0.5875 -0.23958 0.58841 -0.24005 C 0.59076 -0.24074 0.59284 -0.24097 0.59479 -0.24167 C 0.60508 -0.24768 0.58685 -0.23727 0.61667 -0.24792 C 0.62305 -0.25 0.61979 -0.24907 0.62656 -0.25092 C 0.63229 -0.2544 0.62682 -0.25162 0.63724 -0.25417 C 0.63867 -0.25463 0.63997 -0.25532 0.64141 -0.25579 C 0.64401 -0.25625 0.64635 -0.25671 0.64857 -0.25717 C 0.64987 -0.25787 0.65104 -0.25833 0.65208 -0.2588 C 0.65352 -0.25949 0.65508 -0.25972 0.65664 -0.26042 C 0.65755 -0.26088 0.65807 -0.26134 0.65911 -0.26204 C 0.66068 -0.26296 0.66211 -0.26458 0.66367 -0.26505 C 0.66549 -0.26574 0.68034 -0.26805 0.68125 -0.26829 C 0.68359 -0.26921 0.68581 -0.27106 0.68841 -0.2713 C 0.70482 -0.27384 0.69544 -0.27268 0.71667 -0.27454 C 0.72865 -0.27801 0.71354 -0.27384 0.73073 -0.27778 C 0.73581 -0.2787 0.73776 -0.28009 0.74284 -0.28241 C 0.74284 -0.28217 0.74987 -0.28542 0.74987 -0.28518 L 0.75547 -0.28866 C 0.75833 -0.29028 0.75703 -0.29028 0.75898 -0.29028 L 0.75898 -0.29005 " pathEditMode="relative" rAng="0" ptsTypes="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">
                                      <p:cBhvr>
                                        <p:cTn id="495" dur="20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466" y="39144"/>
                                    </p:animMotion>
                                  </p:childTnLst>
                                </p:cTn>
                              </p:par>
                              <p:par>
                                <p:cTn id="496" presetID="0" presetClass="path" presetSubtype="0" repeatCount="indefinite" decel="16000" fill="hold" nodeType="withEffect">
                                  <p:stCondLst>
                                    <p:cond delay="5400"/>
                                  </p:stCondLst>
                                  <p:childTnLst>
                                    <p:animMotion origin="layout" path="M 0.73073 -0.03913 L 0.73073 -0.03889 C 0.728 -0.04028 0.72566 -0.04098 0.72331 -0.04237 C 0.72162 -0.04329 0.72006 -0.04514 0.71836 -0.04538 L 0.70795 -0.047 C 0.69649 -0.05139 0.70261 -0.04977 0.68946 -0.05163 C 0.68568 -0.05116 0.68177 -0.05139 0.67813 -0.05024 C 0.67513 -0.04931 0.67461 -0.04561 0.67253 -0.04237 C 0.67071 -0.03959 0.66888 -0.03797 0.6668 -0.03612 C 0.66276 -0.0257 0.66537 -0.03172 0.65873 -0.01875 L 0.65638 -0.01413 L 0.65313 -0.00788 C 0.653 -0.00625 0.65274 -0.00463 0.65235 -0.00301 C 0.6517 -0.0007 0.64896 0.00625 0.64831 0.00787 C 0.64558 0.0155 0.64805 0.00995 0.64427 0.01736 C 0.64375 0.02152 0.64362 0.02592 0.64271 0.02986 C 0.6418 0.03356 0.64076 0.03657 0.64037 0.04074 C 0.63998 0.04398 0.63985 0.04699 0.63946 0.05023 C 0.63933 0.05185 0.63894 0.05324 0.63868 0.05486 C 0.63829 0.0574 0.63816 0.06018 0.63789 0.06273 C 0.63763 0.06898 0.63737 0.07523 0.63698 0.08148 C 0.63672 0.08888 0.63659 0.09629 0.63633 0.10347 C 0.63607 0.10833 0.63568 0.11296 0.63542 0.11759 C 0.63529 0.12291 0.63516 0.12824 0.63464 0.13333 C 0.63347 0.14675 0.63347 0.14212 0.6323 0.15046 C 0.63191 0.15254 0.63177 0.15486 0.63138 0.15694 C 0.63008 0.16597 0.63112 0.15671 0.62982 0.16782 C 0.62943 0.17106 0.62904 0.17708 0.62826 0.18032 C 0.62774 0.18217 0.62709 0.18333 0.62657 0.18518 C 0.62618 0.18657 0.62631 0.18842 0.62579 0.18981 C 0.62487 0.19189 0.6237 0.19305 0.62253 0.19444 C 0.61758 0.20138 0.61927 0.19976 0.61537 0.20231 C 0.61211 0.20185 0.60886 0.20185 0.6056 0.20069 C 0.60131 0.1993 0.60326 0.19768 0.60092 0.19282 C 0.59987 0.19097 0.59857 0.18981 0.59753 0.18819 C 0.59649 0.18518 0.59571 0.18171 0.59441 0.1787 C 0.59336 0.17638 0.59193 0.175 0.59115 0.17245 C 0.58724 0.16087 0.59232 0.17523 0.58711 0.16319 C 0.58646 0.16157 0.5862 0.15972 0.58555 0.15833 C 0.58464 0.15648 0.58321 0.15578 0.5823 0.1537 C 0.58047 0.1493 0.57878 0.14467 0.57748 0.13958 C 0.57552 0.13194 0.5767 0.13495 0.57422 0.13009 C 0.57253 0.11666 0.57461 0.13125 0.57188 0.11759 C 0.57123 0.11458 0.57097 0.11111 0.57019 0.10833 C 0.56888 0.103 0.56745 0.09791 0.56615 0.09259 C 0.56368 0.08194 0.56745 0.09375 0.56381 0.0831 C 0.56329 0.07962 0.56211 0.06967 0.56146 0.06736 L 0.55977 0.06273 C 0.55938 0.06018 0.55886 0.05462 0.55808 0.05185 C 0.55717 0.04745 0.55586 0.04351 0.55495 0.03912 C 0.55443 0.03657 0.55378 0.03402 0.55339 0.03148 C 0.553 0.02939 0.55235 0.02268 0.5517 0.02037 C 0.55079 0.01712 0.54948 0.01412 0.54844 0.01111 C 0.54805 0.00949 0.54753 0.00763 0.54688 0.00625 L 0.54037 -0.00625 C 0.53933 -0.00834 0.53855 -0.01112 0.53724 -0.0125 C 0.53581 -0.01413 0.53451 -0.01551 0.53308 -0.01713 C 0.5323 -0.01852 0.53177 -0.02084 0.53073 -0.022 C 0.5293 -0.02362 0.52735 -0.02315 0.52592 -0.025 C 0.52513 -0.02616 0.52448 -0.02778 0.52357 -0.02825 C 0.5211 -0.0294 0.51862 -0.02917 0.51628 -0.02987 C 0.51459 -0.0301 0.51302 -0.03079 0.51133 -0.03125 C 0.50795 -0.03079 0.50443 -0.03079 0.50092 -0.02987 C 0.49909 -0.02917 0.49727 -0.02755 0.49532 -0.02663 C 0.49427 -0.02616 0.49323 -0.0257 0.49219 -0.025 C 0.48842 -0.02038 0.49037 -0.02338 0.48646 -0.01575 C 0.48568 -0.01413 0.48464 -0.01274 0.48412 -0.01088 L 0.47917 0.00324 C 0.47891 0.00671 0.47891 0.01064 0.47852 0.01412 C 0.47813 0.01597 0.47722 0.01712 0.47683 0.01875 C 0.47644 0.02037 0.47631 0.02199 0.47592 0.02361 C 0.4724 0.04282 0.47461 0.02986 0.47279 0.04074 C 0.47253 0.04606 0.4724 0.05138 0.47188 0.05648 C 0.47162 0.06064 0.47071 0.06481 0.47045 0.06898 C 0.46901 0.08171 0.46875 0.08819 0.46784 0.10046 C 0.46771 0.1125 0.46745 0.12453 0.46719 0.13657 C 0.4668 0.15115 0.4668 0.16574 0.46628 0.18032 C 0.46628 0.18356 0.46589 0.18657 0.4655 0.18981 C 0.46498 0.19537 0.46381 0.20578 0.46316 0.21018 C 0.46172 0.21851 0.46094 0.2243 0.45821 0.23217 C 0.45469 0.24282 0.45925 0.22986 0.45339 0.24467 C 0.45287 0.24629 0.45261 0.24814 0.45183 0.2493 C 0.45039 0.25185 0.44701 0.25555 0.44701 0.25578 C 0.44506 0.25509 0.44323 0.25509 0.44141 0.25416 C 0.43802 0.25231 0.43816 0.25046 0.43568 0.24629 C 0.43451 0.24398 0.43295 0.24212 0.43177 0.24004 C 0.42683 0.23148 0.43177 0.23865 0.42683 0.23217 C 0.41888 0.21157 0.42917 0.23657 0.42201 0.22268 C 0.4211 0.22083 0.42045 0.21851 0.41967 0.21643 C 0.41888 0.21481 0.41797 0.21319 0.41732 0.2118 C 0.41563 0.20254 0.4168 0.20856 0.41316 0.19444 C 0.41263 0.19236 0.41185 0.1905 0.41159 0.18819 C 0.40977 0.1743 0.41159 0.1787 0.40834 0.17245 C 0.40808 0.16944 0.40782 0.1662 0.40756 0.16319 C 0.40717 0.15949 0.40638 0.15578 0.40599 0.15208 C 0.40443 0.1412 0.40586 0.15023 0.4043 0.1412 C 0.40404 0.13657 0.40391 0.13171 0.40352 0.12708 C 0.40326 0.12384 0.40235 0.12083 0.40196 0.11759 L 0.40105 0.11296 C 0.40013 0.09953 0.40013 0.09907 0.3987 0.0831 C 0.39844 0.08055 0.39818 0.07777 0.39792 0.07523 C 0.39766 0.07361 0.39727 0.07222 0.39701 0.0706 C 0.39675 0.06759 0.39662 0.06435 0.39623 0.06111 C 0.39584 0.0574 0.39519 0.05393 0.39467 0.05023 C 0.39414 0.04606 0.39401 0.04166 0.39297 0.03773 C 0.39232 0.03402 0.39141 0.03032 0.39063 0.02662 C 0.38802 0.01365 0.39258 0.03287 0.38829 0.01412 C 0.38776 0.01203 0.38737 0.00972 0.38659 0.00787 C 0.38542 0.00486 0.38373 0.003 0.38256 4.81481E-6 C 0.38177 -0.00209 0.38112 -0.00463 0.38021 -0.00625 C 0.37878 -0.0088 0.37722 -0.01158 0.37526 -0.0125 L 0.36888 -0.01575 C 0.35977 -0.01413 0.35052 -0.01297 0.34154 -0.01088 C 0.33933 -0.01042 0.33711 -0.00903 0.33503 -0.00788 C 0.33269 -0.00649 0.32774 -0.00301 0.32774 -0.00278 C 0.31276 0.01643 0.32657 -0.00209 0.31654 0.0125 C 0.31368 0.01689 0.31342 0.01574 0.31003 0.02199 C 0.30951 0.02337 0.30912 0.02523 0.30847 0.02662 C 0.30743 0.02893 0.30612 0.03055 0.30534 0.03287 C 0.30417 0.03587 0.30378 0.03935 0.30287 0.04236 C 0.30157 0.04629 0.30013 0.04976 0.2987 0.05324 C 0.29662 0.06597 0.30013 0.04675 0.2948 0.06898 C 0.29375 0.07314 0.29323 0.07731 0.29232 0.08148 C 0.29167 0.08518 0.29076 0.08888 0.28998 0.09259 C 0.28946 0.09467 0.28881 0.09675 0.28829 0.09884 C 0.28776 0.10185 0.28737 0.10509 0.28672 0.10833 C 0.28581 0.1125 0.28412 0.1162 0.2836 0.12083 C 0.28295 0.125 0.28269 0.12916 0.28191 0.13333 C 0.28151 0.13518 0.28073 0.13634 0.28034 0.13796 C 0.27917 0.14259 0.27813 0.14745 0.27709 0.15208 C 0.26693 0.20254 0.27852 0.15231 0.26901 0.18657 C 0.26498 0.20138 0.27058 0.18773 0.2642 0.20555 C 0.25795 0.22314 0.26667 0.19097 0.2586 0.21967 C 0.25808 0.22106 0.25808 0.22291 0.25782 0.2243 C 0.25378 0.23865 0.25599 0.22916 0.25209 0.23842 C 0.25013 0.24305 0.24857 0.24837 0.24649 0.25254 C 0.24388 0.25763 0.23789 0.26481 0.23438 0.26828 C 0.2336 0.26898 0.23282 0.26921 0.23204 0.26967 C 0.23086 0.2706 0.22982 0.27199 0.22878 0.27291 C 0.22748 0.27407 0.22605 0.275 0.22474 0.27615 C 0.21732 0.2743 0.21954 0.27546 0.21263 0.27129 C 0.21107 0.27037 0.20925 0.26967 0.20782 0.26828 C 0.20521 0.2655 0.20313 0.2618 0.20066 0.25879 L 0.19662 0.25416 C 0.18907 0.23217 0.20183 0.26875 0.19245 0.24467 C 0.19154 0.24212 0.19102 0.23935 0.19011 0.2368 C 0.18907 0.23356 0.18789 0.23078 0.18698 0.22731 C 0.17917 0.20092 0.18555 0.22222 0.18125 0.20069 C 0.1806 0.19745 0.17943 0.19467 0.17891 0.19143 C 0.17735 0.1831 0.17592 0.17476 0.17474 0.1662 C 0.17461 0.16412 0.17422 0.16203 0.17396 0.15995 C 0.16954 0.11342 0.17487 0.16319 0.17071 0.1287 C 0.16927 0.1162 0.17071 0.125 0.16927 0.11597 C 0.16784 0.09259 0.16914 0.11134 0.16667 0.08773 C 0.16641 0.08472 0.16628 0.08148 0.16589 0.07847 C 0.1655 0.0743 0.16485 0.07013 0.16433 0.06597 C 0.16394 0.06319 0.16394 0.06064 0.16355 0.0581 C 0.16316 0.05578 0.1625 0.05393 0.16198 0.05185 C 0.16133 0.04745 0.16107 0.04305 0.15951 0.03912 C 0.15808 0.03564 0.15612 0.0331 0.15469 0.02986 C 0.15105 0.02175 0.15573 0.02754 0.14987 0.02199 C 0.14922 0.02037 0.14896 0.01851 0.14818 0.01736 C 0.14414 0.01111 0.14167 0.01041 0.13698 0.00787 C 0.13477 0.00671 0.13256 0.00578 0.13047 0.00462 C 0.1211 0.00625 0.11172 0.00671 0.10235 0.00949 C 0.10183 0.00949 0.09128 0.0162 0.08868 0.01875 C 0.08724 0.02013 0.08594 0.02175 0.08464 0.02361 C 0.0836 0.02476 0.08308 0.02685 0.08217 0.02824 C 0.08008 0.03194 0.07787 0.03541 0.07566 0.03912 C 0.07292 0.04421 0.06719 0.05856 0.06693 0.05972 C 0.06602 0.06273 0.06537 0.06597 0.06446 0.06898 C 0.06368 0.07175 0.06276 0.07407 0.06198 0.07685 C 0.06172 0.07824 0.06172 0.08009 0.06133 0.08148 C 0.06081 0.08333 0.06003 0.08449 0.05964 0.08634 C 0.05664 0.0993 0.05977 0.09236 0.05638 0.09884 C 0.05586 0.10231 0.05482 0.10833 0.05404 0.11134 C 0.05313 0.11458 0.0517 0.11736 0.05079 0.12083 C 0.05013 0.12314 0.04987 0.12615 0.04922 0.1287 C 0.04519 0.14282 0.04831 0.12916 0.04519 0.13796 C 0.04414 0.1405 0.04375 0.14351 0.04271 0.14583 C 0.04206 0.14768 0.04102 0.14884 0.04024 0.15046 C 0.03802 0.15601 0.0392 0.15601 0.0362 0.16157 C 0.03529 0.16342 0.03412 0.16458 0.03308 0.1662 C 0.02917 0.17268 0.0323 0.1699 0.02826 0.17245 C 0.02748 0.17361 0.0267 0.175 0.02579 0.17569 C 0.02318 0.17731 0.01784 0.1787 0.01784 0.17893 C 0.01485 0.17824 0.01172 0.17893 0.00886 0.17731 C 0.00704 0.17615 0.00547 0.17361 0.00404 0.17106 C 0.00352 0.1699 0.003 0.16898 0.00248 0.16782 C -0.00833 0.13981 0.0056 0.17453 -0.00312 0.15046 C -0.00351 0.1493 -0.00429 0.14837 -0.00481 0.14745 C -0.00533 0.1449 -0.00586 0.14212 -0.00638 0.13958 C -0.00664 0.13796 -0.00677 0.13634 -0.00703 0.13495 C -0.00781 0.13263 -0.00898 0.13101 -0.00937 0.1287 C -0.01054 0.12453 -0.01106 0.12013 -0.01184 0.11597 C -0.01289 0.11226 -0.01354 0.10879 -0.01432 0.10509 C -0.01888 0.08148 -0.0138 0.10694 -0.01666 0.08935 C -0.01731 0.0868 -0.01783 0.08425 -0.01823 0.08148 C -0.01875 0.07847 -0.01927 0.07523 -0.02005 0.07222 C -0.02031 0.07037 -0.02122 0.06921 -0.02161 0.06736 C -0.02213 0.06597 -0.02213 0.06412 -0.02252 0.06273 C -0.02278 0.06111 -0.02369 0.05972 -0.02421 0.0581 C -0.02461 0.05601 -0.02487 0.0537 -0.02552 0.05185 C -0.02604 0.05046 -0.02669 0.04976 -0.02721 0.04861 C -0.02786 0.04675 -0.02825 0.04421 -0.0289 0.04236 C -0.02955 0.0405 -0.03073 0.03935 -0.03138 0.03773 C -0.0319 0.03611 -0.03229 0.03425 -0.03268 0.03287 C -0.03437 0.02916 -0.03711 0.02638 -0.03854 0.02199 C -0.04049 0.0162 -0.0414 0.01226 -0.04505 0.00787 C -0.04583 0.00671 -0.04687 0.00601 -0.04739 0.00462 C -0.0483 0.00277 -0.04895 0.00023 -0.05 -0.00163 C -0.05052 -0.00348 -0.05442 -0.00695 -0.05546 -0.00788 C -0.05612 -0.00857 -0.0569 -0.00857 -0.05794 -0.0095 C -0.05872 -0.01019 -0.05924 -0.01181 -0.06028 -0.0125 C -0.06119 -0.01343 -0.06237 -0.01343 -0.06341 -0.01413 C -0.07005 -0.01783 -0.06041 -0.01482 -0.07474 -0.01713 C -0.08242 -0.02107 -0.07421 -0.01737 -0.08984 -0.02038 C -0.10156 -0.02246 -0.08737 -0.022 -0.10039 -0.022 " pathEditMode="relative" rAng="0" ptsTypes="AAAAAAAAAAAAAAAAAAAAAAAAAAAAAAAAAAAAAAAAAAAAAAAAAAAAAAAAAAAAAAAAAAAAAAAAAAAAAAAAAAAAAAAAAAAAAAAAAAAAAAAAAAAAAAAAAAAAAAAAAAAAAAAAAAAAAAAAAAAAAAAAAAAAAAAAAAAAAAAAAAAAAAAAAAAAAAAAAAAAAAAAAAAAAAAAAAAAAAAAAAAAAAAAAAAAAAAAAA">
                                      <p:cBhvr>
                                        <p:cTn id="497" dur="9000" spd="-100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1563" y="15139"/>
                                    </p:animMotion>
                                  </p:childTnLst>
                                </p:cTn>
                              </p:par>
                              <p:par>
                                <p:cTn id="498" presetID="0" presetClass="path" presetSubtype="0" repeatCount="indefinite" accel="50000" decel="50000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animMotion origin="layout" path="M -0.00547 -0.01019 L -0.00547 -0.00973 C -0.00781 -0.00834 -0.01029 -0.00718 -0.0125 -0.00533 C -0.02058 0.00115 -0.00886 -0.00579 -0.01875 0.00092 C -0.01979 0.00185 -0.0211 0.00185 -0.02227 0.00254 C -0.02396 0.00324 -0.02578 0.00486 -0.02748 0.00555 C -0.0319 0.0074 -0.02995 0.00625 -0.03373 0.00879 L -0.08659 0.00694 C -0.08763 0.00694 -0.08841 0.00625 -0.08933 0.00555 C -0.0905 0.00509 -0.09167 0.00439 -0.09284 0.00393 C -0.0961 0.00324 -0.09935 0.00324 -0.10248 0.00254 C -0.10456 0.00208 -0.10664 0.00138 -0.10873 0.00092 C -0.11159 0.00023 -0.11459 4.44444E-6 -0.11758 -0.00047 C -0.12852 -0.00301 -0.11797 -0.00093 -0.1263 -0.00394 C -0.12839 -0.00463 -0.13047 -0.00463 -0.13255 -0.00533 C -0.13425 -0.00579 -0.1362 -0.00649 -0.13776 -0.00695 C -0.14089 -0.00787 -0.1444 -0.0095 -0.14753 -0.01019 C -0.1513 -0.01065 -0.15521 -0.01135 -0.15899 -0.01158 C -0.16107 -0.0125 -0.16315 -0.01389 -0.16524 -0.01459 C -0.16966 -0.01667 -0.17383 -0.01667 -0.17839 -0.01806 C -0.1819 -0.01875 -0.18906 -0.02107 -0.18906 -0.02107 L -0.25169 -0.01945 C -0.25261 -0.01945 -0.25339 -0.01806 -0.2543 -0.01806 C -0.25808 -0.0169 -0.26198 -0.0169 -0.26576 -0.01621 C -0.26693 -0.01575 -0.2681 -0.01551 -0.26927 -0.01459 C -0.27018 -0.01436 -0.27097 -0.01366 -0.27188 -0.0132 C -0.27396 -0.0125 -0.27604 -0.01204 -0.27813 -0.01158 C -0.27982 -0.01065 -0.28164 -0.00903 -0.28347 -0.00834 C -0.2931 -0.00487 -0.28933 -0.00695 -0.29492 -0.00394 L -0.33373 -0.00533 C -0.33464 -0.00533 -0.33542 -0.00649 -0.33633 -0.00695 C -0.3375 -0.00764 -0.33867 -0.00834 -0.33985 -0.00834 C -0.34844 -0.01135 -0.34206 -0.0088 -0.3513 -0.01158 C -0.35443 -0.0125 -0.36094 -0.01667 -0.36276 -0.01806 C -0.36433 -0.01922 -0.36589 -0.01968 -0.36719 -0.02107 C -0.36914 -0.02269 -0.37253 -0.02732 -0.37253 -0.02709 C -0.37318 -0.02894 -0.37357 -0.03079 -0.37435 -0.03195 C -0.37643 -0.03542 -0.38138 -0.04167 -0.38138 -0.04121 C -0.38555 -0.05255 -0.38008 -0.03912 -0.38659 -0.0507 C -0.38763 -0.05255 -0.38841 -0.0551 -0.38933 -0.05695 C -0.39349 -0.06598 -0.38841 -0.05325 -0.39284 -0.06482 C -0.39479 -0.08218 -0.39232 -0.06412 -0.39544 -0.07894 C -0.39584 -0.08102 -0.39597 -0.08334 -0.39636 -0.08519 C -0.39688 -0.08797 -0.39753 -0.09051 -0.39818 -0.09306 C -0.40104 -0.11922 -0.39688 -0.08727 -0.40078 -0.10556 C -0.4013 -0.10811 -0.40117 -0.11088 -0.40169 -0.11343 C -0.40209 -0.11621 -0.40287 -0.11875 -0.40339 -0.1213 C -0.40378 -0.12338 -0.40404 -0.12547 -0.4043 -0.12755 C -0.40482 -0.13125 -0.40547 -0.13496 -0.40612 -0.13866 C -0.40834 -0.15209 -0.40508 -0.12987 -0.40873 -0.1544 C -0.40938 -0.15857 -0.40977 -0.16274 -0.41042 -0.1669 C -0.41068 -0.16852 -0.41107 -0.16991 -0.41133 -0.17153 C -0.41172 -0.17408 -0.41185 -0.17686 -0.41224 -0.1794 C -0.4125 -0.18102 -0.41289 -0.18241 -0.41315 -0.18403 C -0.41354 -0.18658 -0.41367 -0.18936 -0.41393 -0.1919 C -0.41367 -0.2051 -0.4138 -0.21806 -0.41315 -0.23125 C -0.41289 -0.2345 -0.41263 -0.2382 -0.41133 -0.24051 L -0.40964 -0.24375 C -0.40873 -0.24977 -0.4086 -0.25186 -0.4069 -0.25787 C -0.40651 -0.2595 -0.40573 -0.26088 -0.40521 -0.2625 C -0.40482 -0.26459 -0.40495 -0.26713 -0.4043 -0.26875 C -0.40052 -0.27801 -0.39857 -0.2794 -0.39375 -0.2845 C -0.3931 -0.28612 -0.39284 -0.2882 -0.39193 -0.28912 C -0.39089 -0.29028 -0.38959 -0.29005 -0.38841 -0.29098 C -0.38724 -0.29167 -0.38607 -0.29306 -0.3849 -0.29399 C -0.38347 -0.29514 -0.3819 -0.29584 -0.38047 -0.297 C -0.37956 -0.29792 -0.37878 -0.29931 -0.37787 -0.30024 C -0.37669 -0.30093 -0.37552 -0.30116 -0.37435 -0.30162 C -0.37344 -0.30209 -0.37253 -0.30278 -0.37162 -0.30325 C -0.36953 -0.3044 -0.36745 -0.30533 -0.3655 -0.30649 C -0.35352 -0.31343 -0.37071 -0.30533 -0.35404 -0.31274 C -0.34805 -0.31806 -0.35274 -0.31459 -0.34427 -0.31737 C -0.33464 -0.32061 -0.34779 -0.31737 -0.33633 -0.32061 C -0.32956 -0.32246 -0.32513 -0.32269 -0.31784 -0.32362 C -0.31107 -0.32315 -0.3043 -0.32292 -0.29753 -0.32223 C -0.29076 -0.3213 -0.29701 -0.32037 -0.29141 -0.31899 C -0.28815 -0.31806 -0.27266 -0.31621 -0.27018 -0.31575 C -0.25 -0.31274 -0.27513 -0.31575 -0.24636 -0.31274 C -0.24375 -0.3132 -0.24102 -0.3132 -0.23841 -0.31436 C -0.23737 -0.31482 -0.23672 -0.31667 -0.23581 -0.31737 C -0.23412 -0.31875 -0.23229 -0.31945 -0.23047 -0.32061 C -0.22617 -0.32315 -0.22878 -0.32176 -0.22253 -0.32362 C -0.22162 -0.32431 -0.22084 -0.32477 -0.21992 -0.32524 C -0.21641 -0.32686 -0.21276 -0.32755 -0.20925 -0.32848 C -0.20899 -0.32987 -0.20886 -0.33172 -0.20847 -0.33311 C -0.20651 -0.33889 -0.20287 -0.34445 -0.20052 -0.34885 C -0.19961 -0.35047 -0.19896 -0.35255 -0.19779 -0.35348 C -0.19662 -0.35463 -0.19544 -0.35533 -0.19427 -0.35672 C -0.19271 -0.35857 -0.19141 -0.36088 -0.18985 -0.36297 C -0.18815 -0.36505 -0.18633 -0.3669 -0.18464 -0.36922 C -0.18334 -0.37061 -0.18229 -0.37246 -0.18112 -0.37385 C -0.17761 -0.37778 -0.17383 -0.38079 -0.17044 -0.38496 C -0.16953 -0.38588 -0.16875 -0.38704 -0.16784 -0.38797 C -0.15794 -0.39676 -0.17448 -0.37963 -0.16159 -0.3926 C -0.15729 -0.39723 -0.16055 -0.39491 -0.15547 -0.40047 C -0.15169 -0.40463 -0.15169 -0.40301 -0.14753 -0.40672 C -0.1461 -0.40811 -0.14453 -0.40996 -0.1431 -0.41158 C -0.14128 -0.41366 -0.13998 -0.41667 -0.13776 -0.41783 L -0.13516 -0.41945 C -0.13425 -0.42084 -0.1336 -0.42292 -0.13255 -0.42408 C -0.13177 -0.425 -0.13086 -0.425 -0.12982 -0.4257 C -0.12891 -0.42639 -0.12813 -0.42778 -0.12722 -0.42871 C -0.12552 -0.43056 -0.12357 -0.43149 -0.12188 -0.43357 C -0.12097 -0.43473 -0.12031 -0.43681 -0.11927 -0.4382 C -0.11745 -0.44051 -0.11524 -0.44167 -0.11315 -0.44283 C -0.11055 -0.4463 -0.1069 -0.45139 -0.1043 -0.45394 C -0.09766 -0.46019 -0.10209 -0.45371 -0.09636 -0.46019 C -0.09505 -0.46158 -0.09414 -0.46366 -0.09284 -0.46482 C -0.09141 -0.46621 -0.08985 -0.4669 -0.08841 -0.46806 C -0.08724 -0.46899 -0.08607 -0.47037 -0.0849 -0.47107 C -0.08255 -0.47246 -0.07995 -0.47223 -0.07787 -0.47431 C -0.06888 -0.48218 -0.07956 -0.47338 -0.07071 -0.47894 C -0.06862 -0.48033 -0.06667 -0.48218 -0.06459 -0.48357 C -0.06198 -0.48542 -0.05925 -0.48681 -0.05664 -0.48843 L -0.0513 -0.49144 C -0.05052 -0.49213 -0.04961 -0.4926 -0.0487 -0.49306 C -0.04753 -0.49352 -0.04636 -0.49399 -0.04518 -0.49468 C -0.0362 -0.5 -0.04492 -0.49537 -0.03724 -0.50093 C -0.03203 -0.50463 -0.03294 -0.50325 -0.02839 -0.50556 C -0.02748 -0.50602 -0.02669 -0.50672 -0.02578 -0.50718 C -0.02461 -0.50787 -0.02344 -0.50811 -0.02227 -0.5088 C -0.02044 -0.50973 -0.01875 -0.51088 -0.01693 -0.51181 C -0.01602 -0.5125 -0.01524 -0.51297 -0.01433 -0.51343 C -0.01315 -0.51389 -0.01198 -0.51459 -0.01081 -0.51505 C -0.00899 -0.51575 -0.00716 -0.51598 -0.00547 -0.51667 C -0.00456 -0.5169 -0.00378 -0.51783 -0.00287 -0.51829 C -0.00104 -0.51875 0.00078 -0.51899 0.00247 -0.51968 C 0.00482 -0.52061 0.00716 -0.52246 0.0095 -0.52292 C 0.01224 -0.52338 0.01484 -0.52385 0.01745 -0.52454 C 0.01901 -0.52477 0.02044 -0.5257 0.02187 -0.52593 C 0.02448 -0.52662 0.02721 -0.52709 0.02982 -0.52755 C 0.0319 -0.52801 0.03398 -0.52871 0.03594 -0.52917 C 0.03776 -0.52963 0.03945 -0.53056 0.04127 -0.53079 C 0.04752 -0.53149 0.05364 -0.53172 0.05976 -0.53218 L 0.14453 -0.53079 C 0.14661 -0.53056 0.14857 -0.52963 0.15065 -0.52917 C 0.15338 -0.52848 0.15599 -0.52801 0.15846 -0.52755 C 0.16146 -0.52593 0.16146 -0.52639 0.1638 -0.52292 C 0.16458 -0.522 0.1651 -0.52061 0.16575 -0.51968 C 0.16653 -0.51852 0.16758 -0.51783 0.16836 -0.51667 C 0.16914 -0.51528 0.16992 -0.51343 0.17096 -0.51181 C 0.17187 -0.51065 0.17278 -0.50996 0.1737 -0.5088 C 0.17487 -0.50695 0.17721 -0.50255 0.17721 -0.50232 C 0.17773 -0.49931 0.17747 -0.49537 0.1789 -0.49306 C 0.1806 -0.48982 0.18424 -0.48287 0.18685 -0.48056 C 0.18854 -0.47917 0.19036 -0.47848 0.19219 -0.47732 C 0.19726 -0.47037 0.19479 -0.47292 0.2026 -0.46806 C 0.21601 -0.45973 0.20937 -0.46389 0.2194 -0.45857 C 0.22044 -0.45811 0.22122 -0.45741 0.22213 -0.45695 C 0.22396 -0.45625 0.22552 -0.45602 0.22747 -0.45533 C 0.23346 -0.45186 0.22604 -0.45602 0.2345 -0.45232 C 0.23541 -0.45186 0.2362 -0.45093 0.23724 -0.4507 C 0.24036 -0.45 0.24362 -0.44977 0.24674 -0.44908 C 0.24804 -0.44862 0.24909 -0.44815 0.25039 -0.44769 C 0.2513 -0.44723 0.25208 -0.44653 0.25286 -0.44607 C 0.25442 -0.44537 0.25599 -0.44514 0.25742 -0.44445 C 0.26497 -0.44144 0.25651 -0.44399 0.26719 -0.44121 C 0.2681 -0.44028 0.26888 -0.43889 0.26966 -0.4382 C 0.27786 -0.43195 0.27265 -0.43866 0.28112 -0.43033 C 0.28437 -0.42732 0.28789 -0.41991 0.2901 -0.41621 C 0.29075 -0.41528 0.2914 -0.41436 0.29179 -0.4132 C 0.29323 -0.40857 0.29427 -0.40741 0.29544 -0.40209 C 0.297 -0.39537 0.29857 -0.38866 0.29987 -0.38172 C 0.30013 -0.3801 0.30039 -0.37871 0.30065 -0.37709 C 0.30091 -0.375 0.30117 -0.37269 0.30156 -0.37084 C 0.30208 -0.36806 0.30286 -0.36551 0.30312 -0.36297 C 0.3039 -0.35973 0.30508 -0.35348 0.30508 -0.35325 C 0.30547 -0.34977 0.30547 -0.34607 0.30599 -0.3426 C 0.30625 -0.34028 0.30664 -0.33843 0.3069 -0.33635 C 0.30729 -0.33149 0.30742 -0.32686 0.30768 -0.32223 C 0.30898 -0.30325 0.3082 -0.31621 0.3095 -0.30024 C 0.31067 -0.28704 0.30963 -0.29306 0.31133 -0.2845 C 0.31302 -0.25602 0.31081 -0.29121 0.3138 -0.25 C 0.31432 -0.24584 0.31445 -0.24167 0.31484 -0.2375 C 0.3151 -0.2338 0.31536 -0.2301 0.31575 -0.22639 C 0.31601 -0.22176 0.31614 -0.2169 0.31653 -0.21227 C 0.31679 -0.20973 0.31732 -0.20718 0.31745 -0.2044 C 0.31758 -0.19977 0.3181 -0.19514 0.31836 -0.19028 C 0.31836 -0.1794 0.31875 -0.16829 0.31914 -0.15741 C 0.31914 -0.15371 0.32018 -0.15024 0.32018 -0.14653 C 0.32018 -0.11829 0.31966 -0.09005 0.31914 -0.06181 C 0.31914 -0.05556 0.3181 -0.00602 0.31745 0.00555 C 0.31692 0.0118 0.31614 0.01828 0.31575 0.02453 C 0.31536 0.03101 0.31523 0.03819 0.31484 0.0449 C 0.31458 0.04629 0.31419 0.04791 0.3138 0.0493 C 0.31107 0.07222 0.31341 0.05833 0.31133 0.0699 C 0.31081 0.07523 0.31081 0.08055 0.31041 0.08564 C 0.31028 0.0875 0.30768 0.09768 0.30768 0.09814 C 0.3039 0.13888 0.30664 0.125 0.30312 0.14189 C 0.30299 0.1456 0.30234 0.14907 0.30234 0.15324 C 0.30169 0.17986 0.30195 0.20092 0.30065 0.22685 C 0.30052 0.23009 0.30013 0.2331 0.29987 0.23634 C 0.29831 0.25324 0.29974 0.24166 0.297 0.25972 C 0.29687 0.2618 0.297 0.26435 0.29635 0.26597 C 0.29557 0.26759 0.29505 0.26898 0.29453 0.27083 C 0.29401 0.27222 0.29427 0.27407 0.29362 0.27546 C 0.29297 0.27685 0.29179 0.27777 0.29101 0.2787 C 0.2901 0.27939 0.28919 0.27963 0.28841 0.28009 C 0.28633 0.28125 0.28411 0.28263 0.28216 0.28333 C 0.27864 0.28472 0.27161 0.28657 0.27161 0.2868 C 0.2651 0.28588 0.25859 0.28588 0.25208 0.28495 C 0.25065 0.28472 0.24752 0.28263 0.24596 0.28171 C 0.24479 0.28009 0.24362 0.27847 0.24219 0.27708 C 0.24153 0.27592 0.24062 0.27523 0.23984 0.27384 C 0.2362 0.26759 0.2375 0.2662 0.2345 0.25833 C 0.23229 0.25231 0.22982 0.24675 0.22747 0.24097 C 0.22604 0.23726 0.22474 0.23333 0.22304 0.23009 C 0.22135 0.22638 0.2194 0.22291 0.21771 0.21898 C 0.21692 0.21713 0.21666 0.21481 0.21601 0.21273 C 0.21484 0.20902 0.21354 0.20555 0.2125 0.20185 C 0.21094 0.19652 0.20976 0.19097 0.20794 0.18611 C 0.20716 0.18356 0.20612 0.18078 0.20547 0.17824 C 0.20469 0.17569 0.20416 0.17268 0.20364 0.17037 C 0.20221 0.16435 0.20182 0.16435 0.20013 0.15949 C 0.19778 0.13402 0.20143 0.15995 0.19648 0.14675 C 0.19583 0.1449 0.19609 0.14259 0.1957 0.1405 C 0.19505 0.13773 0.19453 0.13518 0.19388 0.13263 C 0.19336 0.13032 0.19258 0.12847 0.19219 0.12615 C 0.19049 0.11828 0.19192 0.12199 0.19036 0.11527 C 0.18958 0.11226 0.18854 0.10925 0.18776 0.10601 C 0.18203 0.08379 0.18945 0.11041 0.18424 0.09166 C 0.18008 0.05833 0.18515 0.0905 0.17982 0.07152 C 0.17929 0.06967 0.17929 0.06736 0.1789 0.06504 C 0.17812 0.05995 0.17786 0.05995 0.1763 0.05416 C 0.17591 0.05162 0.17526 0.04606 0.17448 0.04328 C 0.17161 0.03217 0.172 0.03356 0.16914 0.02615 C 0.16836 0.02129 0.16836 0.02083 0.16653 0.01666 C 0.16575 0.01481 0.16458 0.01342 0.1638 0.0118 C 0.16328 0.01041 0.16302 0.00856 0.16224 0.00694 C 0.16002 0.00393 0.15612 4.44444E-6 0.15338 -0.00232 C 0.15234 -0.00278 0.15156 -0.00348 0.15065 -0.00394 C 0.147 -0.00278 0.14362 -0.00186 0.1401 -0.00047 C 0.13919 -0.00047 0.13828 0.00023 0.1375 0.00092 C 0.13633 0.00185 0.13567 0.00324 0.13476 0.00393 C 0.13333 0.00555 0.13177 0.00694 0.13047 0.00879 C 0.12877 0.01041 0.1276 0.01296 0.12604 0.01481 C 0.12487 0.01643 0.12344 0.01689 0.12252 0.01828 C 0.12109 0.01967 0.12018 0.02268 0.11888 0.02453 C 0.11367 0.0324 0.11771 0.0206 0.11015 0.03842 C 0.10924 0.04074 0.10833 0.04259 0.10742 0.0449 C 0.10286 0.05648 0.10573 0.05115 0.10221 0.05717 C 0.10156 0.06018 0.10117 0.06296 0.10039 0.06504 C 0.1 0.06666 0.09909 0.06689 0.0987 0.06851 C 0.09817 0.0699 0.09817 0.07152 0.09778 0.07291 C 0.09726 0.07523 0.09648 0.07708 0.09596 0.07939 C 0.09557 0.08078 0.09557 0.08263 0.09518 0.08379 C 0.0944 0.0868 0.09323 0.08912 0.09245 0.09166 C 0.09206 0.09351 0.09206 0.09513 0.09153 0.09652 C 0.09114 0.09838 0.09023 0.09953 0.08984 0.10138 C 0.08906 0.10439 0.0888 0.1074 0.08802 0.11088 C 0.08698 0.11527 0.08554 0.12013 0.0845 0.125 C 0.08385 0.128 0.08346 0.13101 0.08281 0.13402 C 0.0819 0.13819 0.08099 0.14259 0.08008 0.14675 C 0.07982 0.14838 0.07942 0.14976 0.07929 0.15162 C 0.0789 0.15347 0.0789 0.15578 0.07838 0.15763 C 0.07773 0.15995 0.07656 0.1618 0.07565 0.16412 C 0.07383 0.18125 0.07617 0.16296 0.07304 0.17824 C 0.07265 0.18009 0.07252 0.1824 0.07213 0.18425 C 0.07161 0.18796 0.07096 0.19189 0.07044 0.1956 C 0.07005 0.19814 0.07005 0.20092 0.06953 0.20324 C 0.06888 0.20625 0.06771 0.20856 0.06692 0.21111 C 0.06627 0.21481 0.06562 0.21851 0.0651 0.22222 C 0.06484 0.2243 0.06471 0.22638 0.06419 0.22847 C 0.0638 0.22986 0.06302 0.23055 0.0625 0.23148 C 0.06224 0.2331 0.06224 0.23518 0.06159 0.23634 C 0.0612 0.23703 0.05547 0.23935 0.05547 0.23958 C 0.05156 0.23888 0.04778 0.23865 0.04388 0.23773 C 0.04297 0.23773 0.04219 0.23657 0.04127 0.23634 C 0.03958 0.23564 0.03776 0.23518 0.03594 0.23472 C 0.03047 0.225 0.03841 0.23819 0.03164 0.23009 C 0.0306 0.2287 0.02995 0.22662 0.0289 0.22523 C 0.02786 0.22384 0.02656 0.22314 0.02539 0.22222 C 0.02487 0.2206 0.02435 0.21875 0.0237 0.21736 C 0.01666 0.20509 0.02317 0.2199 0.01745 0.2081 C 0.01315 0.19884 0.01679 0.20416 0.01224 0.19861 C 0.01146 0.19444 0.01054 0.18981 0.0095 0.18611 C 0.00872 0.1831 0.00781 0.18055 0.0069 0.17824 C 0.00482 0.15277 0.00768 0.17685 0.00429 0.1625 C 0.00312 0.1581 0.00299 0.14907 0.00247 0.14537 C 0.00208 0.14189 0.00104 0.13888 0.00065 0.13588 C 2.29167E-6 0.128 -0.00052 0.12361 -0.00104 0.11527 C -0.00143 0.11088 -0.00156 0.10601 -0.00196 0.10138 C -0.00222 0.09814 -0.00261 0.09513 -0.00287 0.09166 C -0.00313 0.08842 -0.00339 0.08425 -0.00365 0.08078 C -0.00391 0.07824 -0.0043 0.07569 -0.00456 0.07291 C -0.0056 0.0618 -0.0056 0.05347 -0.00729 0.04143 C -0.00755 0.03958 -0.00794 0.03773 -0.00808 0.03541 C -0.00847 0.03171 -0.0086 0.028 -0.00899 0.02453 C -0.01016 0.01342 -0.00951 0.02245 -0.01081 0.01342 C -0.01224 0.00254 -0.01055 0.00879 -0.01341 0.00092 C -0.01589 -0.01204 -0.01419 -0.00579 -0.01875 -0.01806 L -0.02044 -0.02246 C -0.0211 -0.02408 -0.02136 -0.02639 -0.02227 -0.02732 C -0.02344 -0.02894 -0.02448 -0.03056 -0.02578 -0.03195 C -0.02656 -0.03311 -0.02748 -0.03311 -0.02839 -0.0338 C -0.0293 -0.03519 -0.02995 -0.03727 -0.03112 -0.0382 C -0.03308 -0.04051 -0.03776 -0.04468 -0.04076 -0.04607 C -0.04219 -0.047 -0.04375 -0.047 -0.04518 -0.04769 C -0.0461 -0.04792 -0.04688 -0.04885 -0.04779 -0.04954 C -0.05417 -0.05255 -0.04844 -0.04908 -0.05573 -0.05255 C -0.05664 -0.05301 -0.05755 -0.05371 -0.05847 -0.05394 C -0.06133 -0.05556 -0.06328 -0.05602 -0.06641 -0.05695 L -0.11667 -0.05556 C -0.14492 -0.0544 -0.13594 -0.05672 -0.15013 -0.05255 L -0.15547 -0.04954 L -0.15547 -0.04908 " pathEditMode="relative" rAng="0" ptsTypes="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">
                                      <p:cBhvr>
                                        <p:cTn id="499" dur="14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141" y="-11250"/>
                                    </p:animMotion>
                                  </p:childTnLst>
                                </p:cTn>
                              </p:par>
                              <p:par>
                                <p:cTn id="500" presetID="0" presetClass="path" presetSubtype="0" repeatCount="indefinite" accel="50000" decel="50000" fill="hold" nodeType="withEffect">
                                  <p:stCondLst>
                                    <p:cond delay="7800"/>
                                  </p:stCondLst>
                                  <p:childTnLst>
                                    <p:animMotion origin="layout" path="M 0.73073 -0.03912 L 0.73073 -0.03889 C 0.72786 -0.04027 0.72513 -0.04097 0.72239 -0.04236 C 0.72057 -0.04328 0.71875 -0.04514 0.71693 -0.04537 L 0.70508 -0.04699 C 0.69219 -0.05139 0.69922 -0.04976 0.68424 -0.05162 C 0.67995 -0.05115 0.67565 -0.05139 0.67148 -0.05023 C 0.66823 -0.0493 0.66745 -0.0456 0.66523 -0.04236 C 0.66328 -0.03958 0.66107 -0.03796 0.65872 -0.03611 C 0.65417 -0.02569 0.65716 -0.03171 0.64961 -0.01875 L 0.64687 -0.01412 L 0.64336 -0.00787 C 0.6431 -0.00625 0.64284 -0.00463 0.64245 -0.00301 C 0.6418 -0.00069 0.63854 0.00625 0.63789 0.00787 C 0.63476 0.01551 0.6375 0.00996 0.63333 0.01736 C 0.63268 0.02153 0.63255 0.02593 0.63164 0.02986 C 0.63047 0.03357 0.62943 0.03658 0.62891 0.04074 C 0.62851 0.04399 0.62838 0.04699 0.62786 0.05024 C 0.6276 0.05186 0.62734 0.05324 0.62708 0.05486 C 0.62656 0.05741 0.62643 0.06019 0.62604 0.06274 C 0.62578 0.06899 0.62552 0.07524 0.62526 0.08149 C 0.62487 0.08889 0.62461 0.0963 0.62435 0.10348 C 0.62409 0.10834 0.6237 0.11297 0.62331 0.1176 C 0.62305 0.12292 0.62292 0.12824 0.62253 0.13334 C 0.62109 0.14676 0.62109 0.14213 0.61979 0.15047 C 0.6194 0.15255 0.61927 0.15486 0.61888 0.15695 C 0.61745 0.16598 0.61836 0.15672 0.61693 0.16783 C 0.61654 0.17107 0.61614 0.17709 0.61523 0.18033 C 0.61471 0.18218 0.6138 0.18334 0.61328 0.18519 C 0.61302 0.18658 0.61315 0.18843 0.61263 0.18982 C 0.61146 0.1919 0.61016 0.19306 0.60872 0.19445 C 0.60325 0.20139 0.60521 0.19977 0.60078 0.20232 C 0.597 0.20186 0.59336 0.20186 0.58971 0.2007 C 0.58489 0.19931 0.58698 0.19769 0.5845 0.19283 C 0.58333 0.19098 0.5819 0.18982 0.5806 0.1882 C 0.57956 0.18519 0.57851 0.18172 0.57708 0.17871 C 0.57591 0.17639 0.57435 0.175 0.57344 0.17246 C 0.56901 0.16088 0.57487 0.17524 0.56888 0.1632 C 0.5681 0.16158 0.56784 0.15973 0.56719 0.15834 C 0.56601 0.15649 0.56445 0.15579 0.56341 0.15371 C 0.56133 0.14931 0.5595 0.14468 0.55807 0.13959 C 0.55586 0.13195 0.55716 0.13496 0.55443 0.1301 C 0.55234 0.11667 0.55482 0.13125 0.55169 0.1176 C 0.55091 0.11459 0.55065 0.11111 0.54987 0.10834 C 0.54844 0.10301 0.54674 0.09792 0.54531 0.0926 C 0.54245 0.08195 0.54674 0.09375 0.54258 0.08311 C 0.54206 0.07963 0.54075 0.06968 0.53984 0.06736 L 0.53802 0.06274 C 0.53763 0.06019 0.53698 0.05463 0.5362 0.05186 C 0.53503 0.04746 0.53359 0.04352 0.53255 0.03912 C 0.5319 0.03658 0.53138 0.03403 0.53086 0.03149 C 0.53034 0.0294 0.52969 0.02269 0.52891 0.02037 C 0.52786 0.01713 0.52656 0.01412 0.52526 0.01111 C 0.52474 0.00949 0.52422 0.00764 0.52357 0.00625 L 0.51614 -0.00625 C 0.51497 -0.00833 0.51406 -0.01111 0.5125 -0.0125 C 0.51107 -0.01412 0.5095 -0.01551 0.50794 -0.01713 C 0.50716 -0.01851 0.50638 -0.02083 0.50534 -0.02199 C 0.50364 -0.02361 0.50143 -0.02314 0.49987 -0.025 C 0.49896 -0.02615 0.49818 -0.02777 0.49713 -0.02824 C 0.49453 -0.02939 0.49167 -0.02916 0.48893 -0.02986 C 0.48711 -0.03009 0.48542 -0.03078 0.48359 -0.03125 C 0.47956 -0.03078 0.47565 -0.03078 0.47174 -0.02986 C 0.46953 -0.02916 0.46745 -0.02754 0.46536 -0.02662 C 0.46419 -0.02615 0.46302 -0.02569 0.46185 -0.025 C 0.45755 -0.02037 0.45989 -0.02338 0.45534 -0.01574 C 0.45456 -0.01412 0.45325 -0.01273 0.4526 -0.01088 L 0.44726 0.00324 C 0.44687 0.00672 0.44687 0.01065 0.44635 0.01412 C 0.44596 0.01598 0.44505 0.01713 0.44453 0.01875 C 0.44414 0.02037 0.44401 0.02199 0.44349 0.02361 C 0.43958 0.04283 0.44206 0.02986 0.43997 0.04074 C 0.43971 0.04607 0.43958 0.05139 0.43893 0.05649 C 0.43854 0.06065 0.43776 0.06482 0.43724 0.06899 C 0.43581 0.08172 0.43542 0.0882 0.43437 0.10047 C 0.43411 0.1125 0.43385 0.12454 0.43359 0.13658 C 0.43333 0.15116 0.43333 0.16574 0.43268 0.18033 C 0.43255 0.18357 0.43216 0.18658 0.43177 0.18982 C 0.43112 0.19537 0.42995 0.20579 0.42904 0.21019 C 0.42747 0.21852 0.42643 0.22431 0.4237 0.23218 C 0.41953 0.24283 0.42461 0.22986 0.4181 0.24468 C 0.41758 0.2463 0.41706 0.24815 0.41641 0.24931 C 0.41471 0.25186 0.41081 0.25556 0.41081 0.25579 C 0.40872 0.2551 0.40664 0.2551 0.40456 0.25417 C 0.40078 0.25232 0.40091 0.25047 0.39805 0.2463 C 0.39687 0.24399 0.39505 0.24213 0.39375 0.24005 C 0.38802 0.23149 0.39375 0.23866 0.38815 0.23218 C 0.37917 0.21158 0.39075 0.23658 0.38281 0.22269 C 0.38164 0.22084 0.38099 0.21852 0.38008 0.21644 C 0.37917 0.21482 0.37825 0.2132 0.37734 0.21181 C 0.37552 0.20255 0.37682 0.20857 0.37279 0.19445 C 0.37213 0.19236 0.37122 0.19051 0.37096 0.1882 C 0.36888 0.17431 0.37096 0.17871 0.36732 0.17246 C 0.36706 0.16945 0.36667 0.16621 0.36641 0.1632 C 0.36601 0.15949 0.3651 0.15579 0.36458 0.15209 C 0.36289 0.14121 0.36445 0.15024 0.36276 0.14121 C 0.3625 0.13658 0.36237 0.13172 0.36172 0.12709 C 0.36159 0.12385 0.36068 0.12084 0.36003 0.1176 L 0.35911 0.11297 C 0.35807 0.09954 0.35807 0.09908 0.35651 0.08311 C 0.35625 0.08056 0.35599 0.07778 0.35547 0.07524 C 0.35521 0.07361 0.35482 0.07223 0.35456 0.07061 C 0.35417 0.0676 0.35404 0.06436 0.35364 0.06111 C 0.35325 0.05741 0.35234 0.05394 0.35195 0.05024 C 0.3513 0.04607 0.35117 0.04167 0.35 0.03774 C 0.34922 0.03403 0.34818 0.03033 0.34726 0.02662 C 0.3444 0.01366 0.34961 0.03287 0.34466 0.01412 C 0.34414 0.01204 0.34362 0.00973 0.34271 0.00787 C 0.34141 0.00486 0.33958 0.00301 0.33815 -3.7037E-6 C 0.33737 -0.00208 0.33659 -0.00463 0.33555 -0.00625 C 0.33398 -0.00879 0.33229 -0.01157 0.33008 -0.0125 L 0.32292 -0.01574 C 0.3125 -0.01412 0.30208 -0.01296 0.29206 -0.01088 C 0.28945 -0.01041 0.28711 -0.00902 0.28463 -0.00787 C 0.28203 -0.00648 0.27643 -0.00301 0.27643 -0.00277 C 0.2595 0.01644 0.27513 -0.00208 0.2638 0.0125 C 0.26055 0.0169 0.26029 0.01574 0.25638 0.02199 C 0.25586 0.02338 0.25547 0.02524 0.25469 0.02662 C 0.25364 0.02894 0.25208 0.03056 0.25117 0.03287 C 0.24987 0.03588 0.24935 0.03936 0.24831 0.04236 C 0.24687 0.0463 0.24531 0.04977 0.24375 0.05324 C 0.24141 0.06598 0.24518 0.04676 0.23932 0.06899 C 0.23815 0.07315 0.23737 0.07732 0.23659 0.08149 C 0.23568 0.08519 0.23476 0.08889 0.23385 0.0926 C 0.23333 0.09468 0.23242 0.09676 0.23203 0.09885 C 0.23125 0.10186 0.23086 0.1051 0.23021 0.10834 C 0.22917 0.1125 0.22734 0.11621 0.22656 0.12084 C 0.22591 0.125 0.22565 0.12917 0.22474 0.13334 C 0.22435 0.13519 0.22331 0.13635 0.22292 0.13797 C 0.22161 0.1426 0.22044 0.14746 0.2194 0.15209 C 0.20794 0.20255 0.22096 0.15232 0.21029 0.18658 C 0.20573 0.20139 0.21198 0.18774 0.20482 0.20556 C 0.19766 0.22315 0.20755 0.19098 0.19857 0.21968 C 0.19792 0.22107 0.19792 0.22292 0.19753 0.22431 C 0.19297 0.23866 0.19557 0.22917 0.19114 0.23843 C 0.18906 0.24306 0.18711 0.24838 0.18476 0.25255 C 0.18177 0.25764 0.17513 0.26482 0.17109 0.26829 C 0.17031 0.26899 0.1694 0.26922 0.16849 0.26968 C 0.16732 0.27061 0.16601 0.27199 0.16484 0.27292 C 0.16328 0.27408 0.16172 0.275 0.16029 0.27616 C 0.15195 0.27431 0.15443 0.27547 0.14661 0.2713 C 0.14492 0.27037 0.14284 0.26968 0.14114 0.26829 C 0.13828 0.26551 0.13594 0.26181 0.13307 0.2588 L 0.12851 0.25417 C 0.12005 0.23218 0.13437 0.26875 0.12396 0.24468 C 0.12292 0.24213 0.12213 0.23936 0.12135 0.23681 C 0.12005 0.23357 0.11875 0.23079 0.11758 0.22732 C 0.10898 0.20093 0.11601 0.22223 0.1112 0.2007 C 0.11055 0.19746 0.10924 0.19468 0.10859 0.19144 C 0.10677 0.18311 0.10508 0.17477 0.10404 0.16621 C 0.10364 0.16412 0.10325 0.16204 0.10299 0.15996 C 0.09805 0.11343 0.10417 0.1632 0.09948 0.12871 C 0.09792 0.11621 0.09935 0.125 0.09779 0.11598 C 0.09609 0.0926 0.09766 0.11135 0.09492 0.08774 C 0.09453 0.08473 0.0944 0.08149 0.09388 0.07848 C 0.09349 0.07431 0.09271 0.07014 0.09219 0.06598 C 0.0918 0.0632 0.0918 0.06065 0.09128 0.05811 C 0.09075 0.05579 0.0901 0.05394 0.08945 0.05186 C 0.0888 0.04746 0.08841 0.04306 0.08672 0.03912 C 0.08516 0.03565 0.08294 0.03311 0.08125 0.02986 C 0.07721 0.02176 0.08242 0.02755 0.07591 0.02199 C 0.07513 0.02037 0.07487 0.01852 0.07396 0.01736 C 0.0694 0.01111 0.06667 0.01042 0.06133 0.00787 C 0.05885 0.00672 0.05638 0.00579 0.05404 0.00463 C 0.04336 0.00625 0.03281 0.00672 0.02226 0.00949 C 0.02161 0.00949 0.00976 0.01621 0.0069 0.01875 C 0.00521 0.02014 0.00378 0.02176 0.00221 0.02361 C 0.00117 0.02477 0.00052 0.02686 -0.00039 0.02824 C -0.00274 0.03195 -0.00534 0.03542 -0.00768 0.03912 C -0.01081 0.04422 -0.01732 0.05857 -0.01771 0.05973 C -0.01862 0.06274 -0.01953 0.06598 -0.02031 0.06899 C -0.02136 0.07176 -0.0224 0.07408 -0.02318 0.07686 C -0.02357 0.07824 -0.02357 0.0801 -0.02409 0.08149 C -0.02448 0.08334 -0.02552 0.08449 -0.02591 0.08635 C -0.02917 0.09931 -0.02578 0.09236 -0.02943 0.09885 C -0.03021 0.10232 -0.03138 0.10834 -0.03216 0.11135 C -0.0332 0.11459 -0.0349 0.11736 -0.03594 0.12084 C -0.03659 0.12315 -0.03685 0.12616 -0.03763 0.12871 C -0.04219 0.14283 -0.03867 0.12917 -0.04219 0.13797 C -0.04336 0.14051 -0.04375 0.14352 -0.04492 0.14584 C -0.0457 0.14769 -0.04688 0.14885 -0.04779 0.15047 C -0.05026 0.15602 -0.04883 0.15602 -0.05234 0.16158 C -0.05326 0.16343 -0.05469 0.16459 -0.05586 0.16621 C -0.06029 0.17269 -0.05664 0.16991 -0.0612 0.17246 C -0.06224 0.17361 -0.06289 0.175 -0.06406 0.1757 C -0.06706 0.17732 -0.07305 0.17871 -0.07305 0.17894 C -0.07643 0.17824 -0.07982 0.17894 -0.08307 0.17732 C -0.08516 0.17616 -0.08698 0.17361 -0.08867 0.17107 C -0.08906 0.16991 -0.08971 0.16899 -0.09037 0.16783 C -0.10247 0.13982 -0.08685 0.17454 -0.09675 0.15047 C -0.09714 0.14931 -0.09805 0.14838 -0.09857 0.14746 C -0.09909 0.14491 -0.09974 0.14213 -0.10039 0.13959 C -0.10065 0.13797 -0.10078 0.13635 -0.10117 0.13496 C -0.10195 0.13264 -0.10339 0.13102 -0.10391 0.12871 C -0.10508 0.12454 -0.10573 0.12014 -0.10664 0.11598 C -0.10768 0.11227 -0.10846 0.1088 -0.10938 0.1051 C -0.11471 0.08149 -0.10872 0.10695 -0.11224 0.08936 C -0.11276 0.08681 -0.11328 0.08426 -0.11393 0.08149 C -0.11458 0.07848 -0.11497 0.07524 -0.11576 0.07223 C -0.11615 0.07037 -0.11719 0.06922 -0.11758 0.06736 C -0.11797 0.06598 -0.11797 0.06412 -0.11849 0.06274 C -0.11901 0.06111 -0.11979 0.05973 -0.12031 0.05811 C -0.12096 0.05602 -0.12136 0.05371 -0.12214 0.05186 C -0.12253 0.05047 -0.12331 0.04977 -0.12396 0.04861 C -0.12474 0.04676 -0.125 0.04422 -0.12565 0.04236 C -0.12656 0.04051 -0.12761 0.03936 -0.12852 0.03774 C -0.12917 0.03611 -0.12969 0.03426 -0.13008 0.03287 C -0.13216 0.02917 -0.1349 0.02639 -0.13672 0.02199 C -0.1388 0.01621 -0.13997 0.01227 -0.14401 0.00787 C -0.14479 0.00672 -0.14596 0.00602 -0.14649 0.00463 C -0.14766 0.00278 -0.14844 0.00024 -0.14935 -0.00162 C -0.15039 -0.00347 -0.15443 -0.00694 -0.1556 -0.00787 C -0.15664 -0.00856 -0.15755 -0.00856 -0.15846 -0.00949 C -0.15938 -0.01018 -0.16003 -0.0118 -0.1612 -0.0125 C -0.16224 -0.01342 -0.16341 -0.01342 -0.16471 -0.01412 C -0.17214 -0.01782 -0.16146 -0.01481 -0.17747 -0.01713 C -0.18607 -0.02106 -0.17695 -0.01736 -0.19453 -0.02037 C -0.20768 -0.02245 -0.19167 -0.02199 -0.20638 -0.02199 " pathEditMode="relative" rAng="0" ptsTypes="AAAAAAAAAAAAAAAAAAAAAAAAAAAAAAAAAAAAAAAAAAAAAAAAAAAAAAAAAAAAAAAAAAAAAAAAAAAAAAAAAAAAAAAAAAAAAAAAAAAAAAAAAAAAAAAAAAAAAAAAAAAAAAAAAAAAAAAAAAAAAAAAAAAAAAAAAAAAAAAAAAAAAAAAAAAAAAAAAAAAAAAAAAAAAAAAAAAAAAAAAAAAAAAAAAAAAAAAAA">
                                      <p:cBhvr>
                                        <p:cTn id="501" dur="8000" spd="-100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862" y="15139"/>
                                    </p:animMotion>
                                  </p:childTnLst>
                                </p:cTn>
                              </p:par>
                              <p:par>
                                <p:cTn id="502" presetID="0" presetClass="path" presetSubtype="0" repeatCount="indefinite" accel="24000" decel="52000" autoRev="1" fill="hold" nodeType="withEffect">
                                  <p:stCondLst>
                                    <p:cond delay="6500"/>
                                  </p:stCondLst>
                                  <p:childTnLst>
                                    <p:animMotion origin="layout" path="M -0.06172 -0.12199 L -0.06172 -0.12176 C -0.0586 -0.12222 -0.05534 -0.12269 -0.05209 -0.12292 C -0.04636 -0.12361 -0.03594 -0.12384 -0.03086 -0.12408 C -0.02214 -0.12431 -0.01328 -0.12431 -0.00443 -0.12454 L 0.01054 -0.12547 L 0.01849 -0.12616 C 0.02057 -0.12616 0.02265 -0.12662 0.02474 -0.12662 C 0.03294 -0.12685 0.04114 -0.12685 0.04935 -0.12709 C 0.09778 -0.12824 0.0233 -0.12709 0.12435 -0.12801 C 0.12994 -0.12824 0.14817 -0.12894 0.1526 -0.12894 C 0.17265 -0.12894 0.19257 -0.12871 0.21263 -0.12871 C 0.2138 -0.12847 0.21484 -0.12824 0.21614 -0.12801 C 0.21705 -0.12801 0.2181 -0.12801 0.21888 -0.12755 C 0.21992 -0.12662 0.22005 -0.12547 0.22057 -0.12454 C 0.22187 -0.12222 0.22109 -0.12361 0.22239 -0.12037 C 0.22187 -0.11759 0.22213 -0.11482 0.22135 -0.11181 C 0.22057 -0.10787 0.22057 -0.10972 0.21783 -0.10764 C 0.21653 -0.10672 0.21588 -0.10556 0.21432 -0.10463 C 0.20703 -0.10047 0.21458 -0.10463 0.20716 -0.10116 C 0.20494 -0.1 0.20364 -0.09838 0.20026 -0.09815 C 0.18437 -0.09699 0.19088 -0.09746 0.18086 -0.09653 C 0.17734 -0.09584 0.17395 -0.09491 0.17031 -0.09468 C 0.16406 -0.09375 0.16731 -0.09422 0.16054 -0.09352 C 0.15104 -0.09144 0.15924 -0.09283 0.14114 -0.09213 C 0.13932 -0.0919 0.13763 -0.09167 0.1358 -0.09144 C 0.13385 -0.09144 0.13177 -0.09121 0.12968 -0.09097 C 0.12578 -0.09074 0.11875 -0.09005 0.11562 -0.08959 C 0.11328 -0.08912 0.11067 -0.08912 0.10846 -0.08843 L 0.10143 -0.08634 C 0.09804 -0.08542 0.09817 -0.08542 0.09531 -0.08426 C 0.09414 -0.0838 0.09297 -0.08334 0.09179 -0.08287 C 0.08997 -0.08218 0.08645 -0.08079 0.08645 -0.08056 C 0.07942 -0.07523 0.08854 -0.08195 0.08033 -0.07709 C 0.07838 -0.07616 0.07851 -0.07547 0.0776 -0.07431 C 0.07708 -0.07338 0.07643 -0.07246 0.07591 -0.07176 C 0.07617 -0.07037 0.07604 -0.06922 0.07669 -0.06806 C 0.07903 -0.06459 0.07903 -0.06528 0.08294 -0.06435 C 0.09414 -0.06204 0.08815 -0.06273 0.097 -0.06181 C 0.09791 -0.06181 0.09882 -0.06158 0.09974 -0.06134 C 0.10091 -0.06111 0.10195 -0.06065 0.10325 -0.06042 C 0.10325 -0.06019 0.11211 -0.05926 0.1138 -0.0588 C 0.12031 -0.05787 0.11614 -0.05857 0.12617 -0.05741 C 0.1276 -0.05718 0.12903 -0.05695 0.1306 -0.05695 C 0.14388 -0.05602 0.14231 -0.05602 0.16145 -0.05579 L 0.2638 -0.05533 C 0.26549 -0.05509 0.26731 -0.05486 0.26901 -0.05486 C 0.27135 -0.05463 0.27356 -0.05463 0.27617 -0.0544 C 0.2776 -0.05417 0.2789 -0.05371 0.2806 -0.05324 C 0.28216 -0.05301 0.28424 -0.05278 0.28593 -0.05232 C 0.28958 -0.05093 0.2875 -0.05162 0.29205 -0.05023 C 0.29297 -0.04977 0.29401 -0.04931 0.29453 -0.04884 C 0.29505 -0.04838 0.29505 -0.04769 0.29557 -0.04722 C 0.29635 -0.0463 0.29739 -0.04584 0.29817 -0.04514 L 0.3 -0.04005 L 0.30091 -0.0375 C 0.30052 -0.03472 0.30065 -0.03218 0.3 -0.0294 C 0.29974 -0.02824 0.29908 -0.02732 0.29817 -0.02639 C 0.29765 -0.0257 0.29726 -0.02477 0.29635 -0.02431 C 0.29453 -0.02292 0.29049 -0.02084 0.2875 -0.01968 C 0.28645 -0.01922 0.28528 -0.01898 0.28398 -0.01875 C 0.28073 -0.01667 0.28424 -0.01852 0.27968 -0.01713 C 0.27812 -0.01667 0.27682 -0.01597 0.27513 -0.01551 C 0.27435 -0.01528 0.26979 -0.01435 0.26823 -0.01412 C 0.26679 -0.01389 0.26523 -0.01389 0.2638 -0.01366 C 0.26276 -0.01343 0.26198 -0.0132 0.26119 -0.0132 C 0.2595 -0.01297 0.25794 -0.01273 0.25677 -0.0125 C 0.25442 -0.01227 0.25208 -0.01181 0.24961 -0.01158 L 0.23906 -0.01065 C 0.23724 -0.01042 0.23554 -0.01019 0.23372 -0.00996 L 0.22747 -0.00949 C 0.22408 -0.00926 0.22057 -0.00903 0.21705 -0.00857 C 0.21185 -0.00787 0.21224 -0.00787 0.20651 -0.00741 C 0.20377 -0.00741 0.20117 -0.00718 0.19856 -0.00695 C 0.19622 -0.00695 0.19388 -0.00672 0.1914 -0.00648 C 0.18672 -0.00625 0.18203 -0.00625 0.17734 -0.00602 C 0.17526 -0.00579 0.17317 -0.00579 0.17122 -0.00556 C 0.16966 -0.00533 0.16823 -0.00509 0.16679 -0.00486 C 0.16497 -0.00463 0.16328 -0.0044 0.16145 -0.0044 C 0.15937 -0.00417 0.15729 -0.00394 0.15533 -0.00394 C 0.15299 -0.00371 0.15052 -0.00371 0.14817 -0.00347 C 0.14323 -0.00278 0.14622 -0.00301 0.14205 -0.00232 C 0.14062 -0.00209 0.13906 -0.00209 0.13763 -0.00185 C 0.13645 -0.00139 0.13528 -0.00116 0.13411 -0.00093 C 0.1302 0.00023 0.12773 0.00023 0.12435 0.00231 C 0.12161 0.0037 0.12317 0.00278 0.12005 0.00532 C 0.12356 0.01759 0.11927 0.00787 0.12356 0.01273 C 0.12395 0.01319 0.12395 0.01389 0.12435 0.01435 C 0.12552 0.01551 0.12929 0.01643 0.1306 0.0169 C 0.13151 0.01736 0.13229 0.01782 0.1332 0.01805 C 0.13437 0.01852 0.13567 0.01875 0.13672 0.01898 C 0.13763 0.01921 0.13841 0.01967 0.13945 0.02014 C 0.14023 0.02037 0.14114 0.02037 0.14205 0.0206 C 0.14257 0.0206 0.15221 0.02315 0.15442 0.02361 C 0.15586 0.02384 0.15729 0.02384 0.15885 0.02407 C 0.16002 0.0243 0.16119 0.02453 0.16237 0.02453 C 0.16354 0.025 0.16458 0.02546 0.16588 0.02569 C 0.17773 0.02824 0.17773 0.02778 0.1914 0.02963 C 0.19349 0.03009 0.19557 0.03032 0.19765 0.03055 C 0.19961 0.03102 0.20182 0.03102 0.20377 0.03125 C 0.20625 0.03148 0.20859 0.03194 0.21093 0.03217 C 0.21289 0.03264 0.21484 0.03287 0.21705 0.0331 C 0.21966 0.03356 0.22239 0.03356 0.225 0.03379 C 0.22669 0.03379 0.22851 0.03403 0.2302 0.03426 C 0.23294 0.03449 0.23554 0.03495 0.23828 0.03518 C 0.24062 0.03541 0.24283 0.03541 0.24531 0.03565 L 0.25768 0.0368 L 0.26471 0.03727 C 0.26679 0.0375 0.26875 0.03773 0.27083 0.03796 C 0.27617 0.03819 0.28151 0.03819 0.28672 0.03842 C 0.29023 0.03842 0.32773 0.03935 0.34062 0.03981 C 0.34583 0.04004 0.34869 0.04051 0.35377 0.04097 C 0.35677 0.0412 0.35976 0.0412 0.36263 0.04143 C 0.3707 0.04259 0.36185 0.04143 0.37682 0.04236 C 0.37825 0.04259 0.37968 0.04282 0.38112 0.04305 C 0.3832 0.04305 0.39218 0.04375 0.3944 0.04398 C 0.39648 0.04421 0.39856 0.04467 0.40065 0.04491 C 0.40664 0.04583 0.40169 0.04491 0.40677 0.04583 C 0.4082 0.04676 0.4095 0.04745 0.41028 0.04838 C 0.4108 0.04907 0.41093 0.04977 0.41119 0.05046 C 0.41093 0.05324 0.4108 0.05602 0.41028 0.05879 C 0.41015 0.05972 0.4082 0.06157 0.40768 0.06227 C 0.40703 0.06319 0.40638 0.06389 0.40586 0.06481 C 0.40547 0.06551 0.40547 0.0662 0.40494 0.0669 C 0.40455 0.06736 0.40377 0.06782 0.40325 0.06828 C 0.40182 0.07083 0.40299 0.06921 0.39974 0.07199 C 0.39908 0.07245 0.39856 0.07291 0.39791 0.07338 C 0.39674 0.0743 0.39244 0.07616 0.39179 0.07639 C 0.3901 0.07708 0.38802 0.07685 0.38645 0.07754 C 0.38476 0.07824 0.38307 0.07893 0.38112 0.07963 C 0.38033 0.07986 0.37942 0.07986 0.37851 0.08009 C 0.3776 0.08032 0.37682 0.08078 0.37591 0.08125 C 0.37304 0.08194 0.37005 0.08287 0.36705 0.08356 C 0.36588 0.08403 0.36484 0.08449 0.36354 0.08472 L 0.35299 0.08611 C 0.35065 0.08657 0.34804 0.08657 0.34583 0.08727 C 0.33945 0.08866 0.34297 0.08796 0.33515 0.08912 C 0.32877 0.09166 0.33763 0.08866 0.32382 0.0912 C 0.32213 0.09166 0.32096 0.09236 0.3194 0.09282 C 0.31862 0.09305 0.31757 0.09305 0.31679 0.09328 C 0.30169 0.09722 0.32005 0.09282 0.30703 0.09583 C 0.30312 0.09815 0.30781 0.0956 0.3026 0.09745 C 0.29257 0.10069 0.30039 0.09838 0.29557 0.10046 C 0.29479 0.10092 0.29375 0.10116 0.29297 0.10139 C 0.29101 0.10254 0.2875 0.10463 0.2875 0.10486 C 0.28802 0.10903 0.28645 0.1118 0.29023 0.11528 C 0.29179 0.11643 0.29557 0.11736 0.29739 0.11828 C 0.29791 0.11875 0.29843 0.11921 0.29908 0.11921 C 0.29987 0.11967 0.30091 0.11967 0.30182 0.11991 C 0.30325 0.12014 0.30468 0.1206 0.30612 0.12083 C 0.30794 0.12129 0.30976 0.12153 0.31145 0.12176 C 0.31328 0.12222 0.31497 0.12291 0.31679 0.12338 C 0.3194 0.12384 0.322 0.1243 0.32474 0.125 L 0.32734 0.12546 C 0.32916 0.12569 0.33086 0.12616 0.33268 0.12639 C 0.33502 0.12685 0.33724 0.12708 0.33971 0.12754 C 0.34062 0.12754 0.34127 0.12778 0.34231 0.12801 C 0.34375 0.12824 0.34531 0.12824 0.34661 0.12847 C 0.35416 0.12963 0.36132 0.13102 0.36888 0.13194 C 0.37031 0.13217 0.37174 0.13241 0.37317 0.13241 C 0.37734 0.13287 0.38151 0.1331 0.38554 0.13356 C 0.38945 0.13379 0.39323 0.13449 0.397 0.13495 C 0.39908 0.13518 0.40117 0.13541 0.40325 0.13565 C 0.41497 0.13657 0.4013 0.13565 0.42083 0.13657 C 0.42408 0.1368 0.42734 0.13703 0.4306 0.13703 L 0.50911 0.1375 C 0.53489 0.13889 0.522 0.13842 0.54791 0.13935 L 0.62018 0.13866 C 0.62877 0.13842 0.63724 0.13819 0.64583 0.13796 L 0.67916 0.1375 C 0.68268 0.1375 0.68567 0.13727 0.68919 0.13703 C 0.69362 0.13657 0.69778 0.13588 0.70234 0.13565 L 0.70742 0.13495 C 0.71393 0.13379 0.70625 0.13541 0.7138 0.13356 C 0.71445 0.13333 0.71549 0.1331 0.71653 0.1331 C 0.72343 0.12893 0.72109 0.13078 0.72448 0.12801 C 0.7289 0.11991 0.72799 0.12291 0.72604 0.10949 C 0.72604 0.10879 0.725 0.10833 0.72448 0.10764 C 0.72356 0.10671 0.72304 0.10602 0.72252 0.10509 C 0.722 0.1044 0.72135 0.1037 0.72096 0.10301 C 0.72057 0.10254 0.72044 0.10185 0.72005 0.10139 C 0.71888 0.10023 0.71705 0.09838 0.71445 0.09745 C 0.71393 0.09699 0.71289 0.09699 0.71198 0.09676 C 0.7108 0.09653 0.70976 0.09583 0.70846 0.09583 L 0.5276 0.09537 C 0.49778 0.09375 0.51705 0.09514 0.50299 0.09375 C 0.50091 0.09352 0.49882 0.09352 0.49674 0.09328 L 0.48359 0.09166 C 0.47812 0.09074 0.48359 0.09166 0.47474 0.09074 C 0.47356 0.09074 0.47226 0.09051 0.47122 0.09028 C 0.46536 0.08796 0.47226 0.09051 0.46328 0.08819 C 0.45403 0.08588 0.45494 0.08588 0.44739 0.08264 C 0.44622 0.08217 0.44466 0.08171 0.44388 0.08125 L 0.44114 0.07916 C 0.43984 0.07685 0.43893 0.07592 0.44114 0.07291 C 0.44205 0.07176 0.44414 0.07129 0.44557 0.07037 C 0.44974 0.06805 0.44895 0.06828 0.45612 0.06597 C 0.45703 0.06551 0.45794 0.06551 0.45885 0.06528 C 0.46119 0.06435 0.46341 0.06319 0.46588 0.06227 C 0.46692 0.06203 0.46836 0.06203 0.4694 0.0618 C 0.47044 0.06134 0.47096 0.06065 0.472 0.06018 C 0.4733 0.05972 0.47487 0.05949 0.4763 0.05926 C 0.47916 0.05879 0.48177 0.05833 0.48437 0.05764 C 0.48593 0.05741 0.48737 0.05694 0.48867 0.05671 C 0.48997 0.05648 0.49101 0.05625 0.49231 0.05602 C 0.49388 0.05578 0.49505 0.05532 0.49674 0.05509 C 0.5 0.05463 0.50312 0.0544 0.50651 0.05416 C 0.50742 0.05393 0.50807 0.0537 0.50911 0.05347 C 0.5233 0.05139 0.51914 0.05185 0.52929 0.05092 C 0.53841 0.0493 0.5332 0.05023 0.547 0.04907 C 0.55143 0.04861 0.55599 0.04838 0.56015 0.04815 C 0.56158 0.04791 0.56315 0.04768 0.56458 0.04745 C 0.5677 0.04722 0.57057 0.04722 0.57356 0.04699 C 0.58229 0.04583 0.57369 0.04676 0.59192 0.04583 C 0.5944 0.04583 0.59674 0.0456 0.59895 0.0456 C 0.60442 0.04537 0.6095 0.04514 0.61484 0.04491 C 0.61888 0.04491 0.62265 0.04467 0.62617 0.04444 C 0.62721 0.04421 0.62825 0.04398 0.62916 0.04398 C 0.63164 0.04352 0.63632 0.04328 0.6388 0.04305 C 0.63971 0.04282 0.64062 0.04259 0.64127 0.04236 C 0.64388 0.04213 0.65195 0.04097 0.65299 0.04097 C 0.65481 0.04074 0.65703 0.04074 0.65898 0.04051 C 0.66028 0.04028 0.66145 0.04004 0.6625 0.03981 C 0.6651 0.03958 0.66797 0.03958 0.67044 0.03935 C 0.67148 0.03912 0.67213 0.03889 0.67317 0.03889 C 0.67565 0.03866 0.6806 0.03819 0.68268 0.03796 C 0.68411 0.0375 0.68528 0.03703 0.68619 0.0368 C 0.69166 0.03541 0.68606 0.0375 0.69336 0.03518 C 0.69427 0.03495 0.69518 0.03449 0.69622 0.03426 C 0.69687 0.03403 0.69778 0.03403 0.69882 0.03379 C 0.69974 0.03333 0.70039 0.03287 0.70143 0.03264 C 0.70234 0.03241 0.70377 0.03194 0.70494 0.03171 C 0.70547 0.03125 0.70586 0.03055 0.70638 0.03009 C 0.70742 0.02963 0.70872 0.02916 0.70937 0.0287 C 0.71393 0.02477 0.70638 0.02916 0.71198 0.02616 C 0.71653 0.01991 0.71497 0.02291 0.71653 0.0169 C 0.71601 0.01227 0.7164 0.00787 0.71549 0.00324 C 0.71536 0.00254 0.71393 0.00231 0.7138 0.00162 C 0.71041 -0.00209 0.71797 0.00254 0.70638 -0.00347 C 0.70573 -0.00394 0.70442 -0.0044 0.70325 -0.00486 C 0.70234 -0.00509 0.70221 -0.00579 0.70143 -0.00602 C 0.69817 -0.00741 0.69778 -0.00695 0.69427 -0.00741 C 0.69166 -0.00787 0.68919 -0.0088 0.68619 -0.00903 C 0.66536 -0.01019 0.67461 -0.00972 0.65794 -0.01065 C 0.64739 -0.01158 0.65729 -0.01065 0.6388 -0.01158 C 0.60703 -0.01297 0.67408 -0.01088 0.60533 -0.0125 C 0.60026 -0.01273 0.59531 -0.01297 0.59036 -0.0132 L 0.50026 -0.01412 L 0.49323 -0.01459 C 0.48997 -0.01482 0.48672 -0.01482 0.48359 -0.01505 L 0.47474 -0.01551 C 0.46797 -0.0169 0.47578 -0.01551 0.46145 -0.01667 C 0.46054 -0.01667 0.45976 -0.0169 0.45885 -0.01713 C 0.45703 -0.01736 0.45533 -0.01736 0.45351 -0.01759 C 0.45 -0.01806 0.44635 -0.01852 0.44297 -0.01922 C 0.44205 -0.01922 0.44114 -0.01945 0.44023 -0.01968 C 0.43854 -0.01991 0.43672 -0.01991 0.43502 -0.02014 C 0.43411 -0.02037 0.43333 -0.0206 0.43229 -0.0206 C 0.43007 -0.02084 0.4276 -0.02107 0.42526 -0.0213 C 0.4233 -0.02153 0.42122 -0.02199 0.41914 -0.02222 C 0.4095 -0.02315 0.41354 -0.02222 0.40494 -0.02315 C 0.40377 -0.02338 0.40273 -0.02361 0.40143 -0.02384 C 0.39856 -0.02384 0.39557 -0.02408 0.3927 -0.02431 C 0.39088 -0.02431 0.38906 -0.02454 0.38737 -0.02477 C 0.38463 -0.025 0.37656 -0.0257 0.37408 -0.0257 C 0.37005 -0.02616 0.36588 -0.02616 0.36172 -0.02639 C 0.36093 -0.02662 0.36002 -0.02685 0.35911 -0.02685 C 0.35065 -0.02778 0.33893 -0.02778 0.33177 -0.02778 L 0.24231 -0.02732 C 0.23828 -0.02732 0.23372 -0.02709 0.22942 -0.02685 L 0.2082 -0.0257 C 0.19648 -0.02593 0.18463 -0.02616 0.17291 -0.02639 C 0.172 -0.02639 0.17109 -0.02662 0.17031 -0.02685 C 0.16757 -0.02778 0.16588 -0.03009 0.16406 -0.03148 C 0.16328 -0.03218 0.16237 -0.03287 0.16145 -0.03357 C 0.16041 -0.03426 0.15898 -0.03472 0.15794 -0.03542 C 0.1569 -0.03634 0.15625 -0.03727 0.15533 -0.03797 C 0.15442 -0.03866 0.15351 -0.03935 0.1526 -0.04005 C 0.14895 -0.04329 0.15104 -0.04167 0.14817 -0.04468 C 0.14739 -0.04537 0.14648 -0.0463 0.14557 -0.04722 C 0.14505 -0.04838 0.1444 -0.04954 0.14375 -0.0507 C 0.14323 -0.05185 0.14257 -0.05278 0.14205 -0.05394 C 0.14179 -0.0544 0.14127 -0.05486 0.14114 -0.05533 C 0.1401 -0.05903 0.14075 -0.05741 0.13945 -0.06042 C 0.13971 -0.06227 0.13945 -0.06412 0.14023 -0.06597 C 0.14062 -0.06667 0.14218 -0.06736 0.14297 -0.06806 C 0.14544 -0.07084 0.14375 -0.07037 0.14648 -0.07269 C 0.14687 -0.07315 0.14765 -0.07338 0.14817 -0.07361 C 0.14882 -0.07408 0.14935 -0.07477 0.15 -0.07523 C 0.15338 -0.07755 0.15755 -0.07847 0.16237 -0.08033 C 0.1638 -0.08079 0.16536 -0.08125 0.16679 -0.08172 C 0.16757 -0.08218 0.16849 -0.08241 0.1694 -0.08287 C 0.17018 -0.0831 0.17122 -0.0831 0.172 -0.08334 C 0.17435 -0.08403 0.17747 -0.08542 0.17994 -0.08588 C 0.18658 -0.08704 0.1858 -0.08658 0.1914 -0.08727 C 0.19231 -0.0875 0.19323 -0.08773 0.19414 -0.08797 C 0.19583 -0.0882 0.19765 -0.0882 0.19935 -0.08843 C 0.20091 -0.08866 0.20234 -0.08889 0.20377 -0.08889 C 0.20599 -0.08935 0.20846 -0.08982 0.21093 -0.09005 C 0.21237 -0.09005 0.2138 -0.09028 0.21523 -0.09051 C 0.21614 -0.09051 0.21705 -0.09097 0.21783 -0.09097 C 0.21992 -0.09121 0.22187 -0.09144 0.22408 -0.09144 C 0.225 -0.09167 0.22591 -0.0919 0.22669 -0.09213 C 0.22825 -0.09236 0.22968 -0.09236 0.23099 -0.09259 C 0.23242 -0.09283 0.23346 -0.09329 0.2345 -0.09352 C 0.2375 -0.09398 0.24062 -0.09398 0.24336 -0.09398 L 0.25573 -0.0956 C 0.25794 -0.09584 0.26054 -0.0963 0.26276 -0.09653 C 0.26523 -0.09676 0.26731 -0.09699 0.27005 -0.09722 C 0.27487 -0.09769 0.27356 -0.09769 0.2806 -0.09815 L 0.30091 -0.09908 L 0.31054 -0.09954 C 0.31354 -0.09977 0.3164 -0.1 0.3194 -0.1 L 0.33789 -0.1007 C 0.34231 -0.1007 0.34661 -0.10093 0.35117 -0.10116 C 0.40143 -0.10232 0.4026 -0.10209 0.45442 -0.10255 L 0.46054 -0.10324 C 0.46328 -0.10324 0.46588 -0.10347 0.46849 -0.10371 C 0.46979 -0.10371 0.47083 -0.10417 0.472 -0.10417 C 0.47408 -0.1044 0.47617 -0.1044 0.47825 -0.10463 C 0.48138 -0.10486 0.48476 -0.10509 0.48789 -0.10509 C 0.49049 -0.10533 0.49323 -0.10556 0.49583 -0.10579 C 0.4983 -0.10579 0.50052 -0.10602 0.50299 -0.10625 C 0.50403 -0.10625 0.50533 -0.10672 0.50651 -0.10672 C 0.50807 -0.10695 0.50989 -0.10695 0.51172 -0.10718 C 0.51914 -0.1088 0.50768 -0.10648 0.52408 -0.10834 C 0.52578 -0.10857 0.5276 -0.10926 0.52929 -0.10926 C 0.53737 -0.10996 0.53359 -0.10972 0.54088 -0.11042 C 0.54297 -0.11088 0.5444 -0.11111 0.547 -0.11134 C 0.54895 -0.11158 0.55104 -0.11158 0.55325 -0.11181 C 0.55442 -0.11204 0.5556 -0.11227 0.55651 -0.1125 C 0.55885 -0.1125 0.56093 -0.11273 0.56289 -0.11297 C 0.57317 -0.11482 0.55494 -0.11158 0.58476 -0.11505 C 0.59114 -0.11551 0.58789 -0.11528 0.59466 -0.11597 C 0.60039 -0.11713 0.59492 -0.11621 0.60533 -0.1169 C 0.60677 -0.11713 0.60807 -0.11736 0.6095 -0.11736 C 0.61211 -0.11759 0.61445 -0.11783 0.61666 -0.11783 C 0.61797 -0.11806 0.61914 -0.11829 0.62018 -0.11852 C 0.62161 -0.11875 0.62317 -0.11875 0.62474 -0.11898 C 0.62565 -0.11922 0.62617 -0.11922 0.62721 -0.11945 C 0.62877 -0.11968 0.6302 -0.12037 0.63177 -0.12037 C 0.63359 -0.1206 0.64843 -0.12153 0.64935 -0.12153 C 0.65169 -0.12176 0.6539 -0.12246 0.65651 -0.12246 C 0.67291 -0.12338 0.66354 -0.12292 0.68476 -0.12361 C 0.69674 -0.12454 0.68164 -0.12338 0.69882 -0.12454 C 0.7039 -0.12477 0.70586 -0.12523 0.71093 -0.12616 C 0.71093 -0.12593 0.71797 -0.12709 0.71797 -0.12685 L 0.72356 -0.12801 C 0.72643 -0.12871 0.72513 -0.12871 0.72708 -0.12871 L 0.72708 -0.12847 " pathEditMode="relative" rAng="0" ptsTypes="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">
                                      <p:cBhvr>
                                        <p:cTn id="503" dur="200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466" y="12708"/>
                                    </p:animMotion>
                                  </p:childTnLst>
                                </p:cTn>
                              </p:par>
                              <p:par>
                                <p:cTn id="504" presetID="0" presetClass="path" presetSubtype="0" repeatCount="indefinite" decel="7000" fill="hold" nodeType="withEffect">
                                  <p:stCondLst>
                                    <p:cond delay="8900"/>
                                  </p:stCondLst>
                                  <p:childTnLst>
                                    <p:animMotion origin="layout" path="M -0.00703 -0.00903 L -0.00703 -0.0088 C 0.00781 -0.00949 0.04453 -0.00972 0.06523 -0.01227 C 0.07174 -0.01296 0.07812 -0.01505 0.08463 -0.01528 L 0.11562 -0.01667 L 0.11562 -0.01644 " pathEditMode="relative" rAng="0" ptsTypes="AAAAAA">
                                      <p:cBhvr>
                                        <p:cTn id="505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133" y="-370"/>
                                    </p:animMotion>
                                  </p:childTnLst>
                                </p:cTn>
                              </p:par>
                              <p:par>
                                <p:cTn id="506" presetID="0" presetClass="path" presetSubtype="0" repeatCount="indefinite" decel="7000" fill="hold" nodeType="withEffect">
                                  <p:stCondLst>
                                    <p:cond delay="7900"/>
                                  </p:stCondLst>
                                  <p:childTnLst>
                                    <p:animMotion origin="layout" path="M -0.00703 -0.00903 L -0.00703 -0.0088 C 0.00782 -0.00949 0.04454 -0.00972 0.06524 -0.01227 C 0.07175 -0.01296 0.07813 -0.01505 0.08464 -0.01528 L 0.11563 -0.01667 L 0.11563 -0.01644 " pathEditMode="relative" rAng="0" ptsTypes="AAAAAA">
                                      <p:cBhvr>
                                        <p:cTn id="507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133" y="-370"/>
                                    </p:animMotion>
                                  </p:childTnLst>
                                </p:cTn>
                              </p:par>
                              <p:par>
                                <p:cTn id="508" presetID="0" presetClass="path" presetSubtype="0" repeatCount="indefinite" accel="50000" decel="50000" fill="hold" nodeType="withEffect">
                                  <p:stCondLst>
                                    <p:cond delay="8800"/>
                                  </p:stCondLst>
                                  <p:childTnLst>
                                    <p:animMotion origin="layout" path="M 4.79167E-6 -4.81481E-6 L 4.79167E-6 -4.81481E-6 C 0.0026 -0.00069 0.0052 -0.00138 0.00794 -0.00185 C 0.01484 -0.003 0.02734 -0.00347 0.03268 -0.00347 L 0.18177 -0.00439 L 0.2108 -0.00601 C 0.21588 -0.00648 0.22083 -0.00648 0.22578 -0.00694 C 0.23776 -0.00787 0.24036 -0.00833 0.25403 -0.00879 L 0.29205 -0.00972 L 0.30429 -0.01041 C 0.32682 -0.0125 0.29023 -0.00995 0.32291 -0.01226 C 0.35039 -0.01388 0.325 -0.01203 0.35559 -0.01388 C 0.38802 -0.01574 0.33541 -0.01365 0.39257 -0.0155 C 0.40143 -0.01643 0.41237 -0.01712 0.42083 -0.01712 C 0.42552 -0.01712 0.4302 -0.01666 0.43489 -0.01643 C 0.44088 -0.0125 0.43346 -0.01712 0.44283 -0.01296 C 0.4444 -0.0125 0.4496 -0.00833 0.45 -0.00787 C 0.45351 -0.00439 0.45 -0.00509 0.45351 -4.81481E-6 L 0.4552 0.00255 C 0.45546 0.00394 0.45585 0.00533 0.45612 0.00672 C 0.45638 0.00857 0.45664 0.01019 0.45703 0.01204 C 0.45729 0.0132 0.45755 0.01436 0.45794 0.01551 C 0.45755 0.02223 0.45781 0.02917 0.45703 0.03612 C 0.45677 0.03774 0.45442 0.03936 0.45351 0.04051 C 0.45286 0.04121 0.4526 0.04237 0.45169 0.04306 C 0.4496 0.04445 0.447 0.04514 0.44466 0.0463 C 0.43997 0.04862 0.44244 0.04769 0.43763 0.04885 C 0.42942 0.05301 0.43307 0.05186 0.42695 0.05325 C 0.42617 0.05394 0.42526 0.05463 0.42434 0.0551 C 0.42291 0.05556 0.41953 0.05625 0.41822 0.05672 C 0.4164 0.05718 0.41471 0.05788 0.41289 0.05857 C 0.40533 0.06065 0.4138 0.05764 0.40403 0.06112 C 0.4026 0.06158 0.40104 0.06204 0.3996 0.06274 C 0.39843 0.0632 0.39739 0.06413 0.39609 0.06436 C 0.39414 0.06528 0.39205 0.06575 0.38997 0.06621 C 0.3875 0.0669 0.3845 0.06737 0.38203 0.06783 C 0.37994 0.06829 0.37786 0.06829 0.37578 0.06875 C 0.37369 0.06922 0.37174 0.06991 0.36966 0.07061 C 0.36848 0.07084 0.36731 0.07107 0.36614 0.0713 C 0.36237 0.07176 0.35846 0.072 0.35468 0.07223 C 0.35169 0.07246 0.34882 0.07292 0.34583 0.07315 L 0.32903 0.07477 C 0.31471 0.07524 0.30026 0.07547 0.2858 0.0757 C 0.19075 0.07431 0.2496 0.07732 0.21875 0.07385 C 0.21588 0.07362 0.21289 0.07338 0.20989 0.07315 C 0.20755 0.07292 0.2052 0.07246 0.20286 0.07223 L 0.18437 0.07061 C 0.1832 0.07038 0.18203 0.06991 0.18085 0.06968 C 0.1707 0.06783 0.17851 0.06968 0.17031 0.06783 C 0.16901 0.0676 0.16783 0.06737 0.16666 0.06713 C 0.16497 0.06667 0.16328 0.06575 0.16145 0.06528 C 0.15195 0.06297 0.15989 0.06575 0.1526 0.06366 C 0.14088 0.06019 0.1526 0.06366 0.14375 0.06019 C 0.14205 0.0595 0.1401 0.05926 0.13854 0.05857 C 0.13619 0.05741 0.13398 0.05556 0.13138 0.0551 C 0.1302 0.05487 0.12487 0.05371 0.12343 0.05325 C 0.12226 0.05278 0.12122 0.05209 0.11992 0.05163 C 0.11848 0.05116 0.11705 0.05116 0.11549 0.0507 C 0.11054 0.04954 0.11536 0.05 0.10937 0.04885 C 0.10729 0.04862 0.1052 0.04838 0.10325 0.04815 C 0.09869 0.04723 0.10026 0.047 0.09531 0.0463 C 0.09179 0.04607 0.08815 0.04584 0.08463 0.04561 C 0.08255 0.04538 0.08059 0.04491 0.07851 0.04468 C 0.0776 0.04445 0.07682 0.04399 0.07591 0.04375 C 0.05976 0.04167 0.03776 0.04352 0.02473 0.04375 C 0.01601 0.04584 0.02799 0.04329 0.01237 0.04561 C 0.01145 0.04561 0.01054 0.04607 0.00963 0.0463 C 0.00768 0.047 0.00468 0.04723 0.0026 0.04815 C 0.00169 0.04862 0.00091 0.04931 4.79167E-6 0.04977 C -0.00092 0.05024 -0.00183 0.05024 -0.00274 0.0507 C -0.00691 0.05278 -0.00691 0.05348 -0.01055 0.05602 C -0.01472 0.05857 -0.01823 0.06019 -0.02123 0.06436 L -0.02474 0.06968 C -0.025 0.07084 -0.02513 0.072 -0.02566 0.07315 C -0.02605 0.07385 -0.02696 0.07408 -0.02735 0.07477 C -0.02813 0.07593 -0.02865 0.07709 -0.02917 0.07825 C -0.02956 0.07894 -0.02982 0.07987 -0.03008 0.08079 C -0.03165 0.08704 -0.03021 0.08334 -0.03178 0.09028 C -0.03204 0.09121 -0.03243 0.0919 -0.03269 0.09283 C -0.03386 0.10093 -0.03425 0.1007 -0.03269 0.11088 C -0.03243 0.11274 -0.03152 0.11436 -0.03086 0.11621 C -0.0306 0.1169 -0.0306 0.11783 -0.03008 0.11875 C -0.02943 0.11945 -0.02878 0.12038 -0.02826 0.1213 C -0.02787 0.122 -0.02787 0.12315 -0.02735 0.12385 C -0.02696 0.12454 -0.02618 0.125 -0.02566 0.1257 C -0.02344 0.12825 -0.02461 0.12801 -0.02214 0.12987 C -0.01954 0.13195 -0.01654 0.13357 -0.0142 0.13588 C -0.01355 0.13635 -0.01303 0.13727 -0.01237 0.1375 C -0.01068 0.13866 -0.00886 0.13959 -0.00704 0.14028 C -0.00027 0.14329 -0.0099 0.13797 4.79167E-6 0.14283 C 0.0039 0.14468 0.00156 0.14468 0.00612 0.1463 C 0.00755 0.14676 0.00911 0.14676 0.01054 0.14723 C 0.02669 0.1463 0.02369 0.147 0.03437 0.14538 C 0.03619 0.14514 0.03789 0.14491 0.03971 0.14468 C 0.04127 0.14422 0.0457 0.14237 0.04674 0.1419 C 0.04765 0.14167 0.04856 0.14144 0.04934 0.14098 C 0.05039 0.14075 0.05104 0.13982 0.05208 0.13936 C 0.05338 0.13889 0.05494 0.13866 0.05638 0.13843 C 0.0625 0.1345 0.05976 0.13565 0.06432 0.13426 C 0.07604 0.1257 0.05781 0.13866 0.07317 0.12917 C 0.07565 0.12732 0.07747 0.125 0.0802 0.12385 C 0.08372 0.12246 0.08502 0.122 0.08815 0.12038 C 0.08971 0.11945 0.09114 0.11875 0.09257 0.11783 C 0.09375 0.11737 0.09505 0.11667 0.09609 0.11621 C 0.097 0.11551 0.09778 0.11482 0.09882 0.11436 C 0.10221 0.11274 0.10638 0.11227 0.10937 0.11019 C 0.11054 0.10926 0.11158 0.10811 0.11289 0.10741 C 0.1151 0.10649 0.11783 0.10695 0.11992 0.10579 C 0.12109 0.1051 0.12226 0.1044 0.12343 0.10417 C 0.12552 0.10348 0.1276 0.10348 0.12968 0.10325 C 0.13528 0.10232 0.13385 0.10255 0.13854 0.10163 C 0.15351 0.10209 0.15338 0.10093 0.16406 0.10417 C 0.16679 0.10487 0.16953 0.10556 0.172 0.10649 C 0.17317 0.10718 0.17434 0.10788 0.17552 0.10834 C 0.17903 0.10973 0.18619 0.11181 0.18619 0.11204 C 0.18867 0.11343 0.18854 0.11366 0.1914 0.11436 C 0.19348 0.11482 0.19648 0.11505 0.19843 0.11621 C 0.20065 0.11713 0.2026 0.11852 0.20468 0.11945 C 0.20559 0.12014 0.20638 0.12084 0.20729 0.1213 C 0.2082 0.12176 0.20911 0.12176 0.20989 0.122 C 0.22005 0.1294 0.20559 0.11922 0.21875 0.12732 C 0.21953 0.12778 0.21992 0.12848 0.22057 0.12917 C 0.22304 0.13102 0.22304 0.13079 0.22578 0.13172 C 0.22903 0.13473 0.22617 0.13218 0.23112 0.13496 C 0.23411 0.13681 0.2371 0.13843 0.23997 0.14028 C 0.24166 0.14144 0.24348 0.14237 0.24531 0.14375 C 0.24648 0.14468 0.24752 0.14561 0.24882 0.1463 C 0.2496 0.14676 0.25065 0.14676 0.25143 0.14723 C 0.25507 0.14885 0.25312 0.14838 0.25585 0.15047 C 0.25794 0.15209 0.26145 0.15394 0.2638 0.15487 C 0.26458 0.15533 0.26549 0.15533 0.2664 0.15579 C 0.26848 0.15695 0.27135 0.15903 0.27343 0.15996 C 0.27434 0.16042 0.27526 0.16065 0.27617 0.16088 C 0.2776 0.16158 0.27916 0.16204 0.28059 0.1625 C 0.28294 0.16366 0.28515 0.16528 0.28763 0.16598 C 0.29375 0.16806 0.28619 0.16551 0.29375 0.16852 C 0.29466 0.16899 0.29557 0.16899 0.29648 0.16945 C 0.29765 0.16991 0.29869 0.17084 0.3 0.1713 C 0.30104 0.17153 0.30234 0.17176 0.30351 0.172 C 0.30559 0.17269 0.30755 0.17315 0.30963 0.17385 C 0.31054 0.17408 0.31145 0.17431 0.31223 0.17477 C 0.3138 0.175 0.31523 0.17524 0.31666 0.17547 C 0.32239 0.17524 0.33723 0.175 0.34492 0.17385 C 0.34583 0.17362 0.34674 0.17315 0.34765 0.17292 C 0.35052 0.17223 0.35364 0.17176 0.35638 0.17038 C 0.35755 0.16968 0.35872 0.16899 0.35989 0.16852 C 0.3608 0.16829 0.36171 0.16806 0.36263 0.16783 C 0.36549 0.16667 0.36835 0.16528 0.37135 0.16436 C 0.37226 0.16413 0.37317 0.16389 0.37408 0.16343 C 0.37526 0.16297 0.3763 0.16204 0.3776 0.16181 C 0.37929 0.16112 0.38112 0.16112 0.38294 0.16088 C 0.38424 0.16042 0.38815 0.1588 0.38997 0.15834 L 0.397 0.15649 C 0.40403 0.15695 0.41106 0.15695 0.41822 0.15741 C 0.41914 0.15764 0.41992 0.15811 0.42083 0.15834 C 0.422 0.15857 0.42317 0.15903 0.42434 0.15926 C 0.43177 0.16413 0.42812 0.16112 0.43489 0.16783 C 0.43815 0.17084 0.43737 0.16991 0.44023 0.17385 C 0.44088 0.17477 0.44153 0.17547 0.44205 0.17639 C 0.44244 0.17732 0.44244 0.17801 0.44283 0.17894 C 0.44335 0.17987 0.44414 0.18056 0.44466 0.18149 C 0.44531 0.18264 0.44583 0.1838 0.44635 0.18496 C 0.44674 0.18588 0.44687 0.18681 0.44726 0.1875 C 0.44778 0.18843 0.44843 0.18936 0.44908 0.19028 C 0.45052 0.19746 0.44895 0.19167 0.45169 0.19792 C 0.4526 0.2 0.45286 0.20163 0.45351 0.20394 C 0.45377 0.20487 0.45403 0.20556 0.45429 0.20649 C 0.45403 0.21065 0.4539 0.21505 0.45351 0.21945 C 0.45338 0.22061 0.45312 0.22176 0.4526 0.22292 C 0.45221 0.22362 0.4513 0.22385 0.45078 0.22454 C 0.44518 0.23149 0.4539 0.22223 0.44635 0.23056 C 0.44557 0.23149 0.44479 0.23241 0.44375 0.23334 C 0.44205 0.23426 0.44023 0.23496 0.43841 0.23588 C 0.4375 0.23635 0.43671 0.23704 0.4358 0.2375 C 0.42877 0.24121 0.43281 0.23913 0.42786 0.24098 C 0.42786 0.24121 0.41927 0.24445 0.4164 0.24538 C 0.41289 0.2463 0.40924 0.24676 0.40585 0.24792 C 0.40494 0.24815 0.40416 0.24862 0.40312 0.24862 C 0.39817 0.24908 0.39322 0.24931 0.38815 0.24954 C 0.36966 0.24908 0.35104 0.24885 0.33255 0.24792 C 0.33072 0.24769 0.32916 0.24653 0.32734 0.24607 C 0.31927 0.24422 0.3289 0.24653 0.31497 0.2426 C 0.31119 0.24167 0.31106 0.2419 0.30703 0.24098 C 0.30585 0.24075 0.30468 0.24028 0.30351 0.24005 C 0.30195 0.23982 0.30052 0.23959 0.29908 0.23913 C 0.29492 0.2382 0.29088 0.23681 0.28671 0.23588 C 0.28554 0.23542 0.28437 0.23519 0.2832 0.23496 C 0.28138 0.23473 0.27968 0.2345 0.27786 0.23403 C 0.27604 0.23357 0.27447 0.23264 0.27265 0.23241 L 0.26471 0.23056 C 0.25833 0.22755 0.2638 0.22987 0.25494 0.22801 C 0.25403 0.22801 0.25325 0.22732 0.25234 0.22709 C 0.24973 0.22686 0.247 0.22663 0.2444 0.22616 C 0.21497 0.22709 0.21028 0.21575 0.20377 0.23056 C 0.20208 0.2345 0.20403 0.23218 0.20117 0.23496 C 0.19856 0.24237 0.19987 0.2382 0.19765 0.247 C 0.19726 0.24815 0.19687 0.24931 0.19674 0.25047 C 0.19544 0.25788 0.19622 0.25394 0.19414 0.2625 C 0.19348 0.26505 0.19244 0.26899 0.1914 0.27107 C 0.19088 0.27223 0.19036 0.27338 0.18971 0.27454 C 0.18919 0.27547 0.18854 0.27639 0.18789 0.27709 C 0.1871 0.27801 0.18619 0.27894 0.18528 0.27963 C 0.18489 0.28056 0.18502 0.28149 0.18437 0.28218 C 0.18346 0.28334 0.18203 0.28403 0.18085 0.28473 C 0.17994 0.28542 0.17916 0.28612 0.17825 0.28658 C 0.17565 0.2875 0.16992 0.28843 0.16666 0.28913 L 0.10755 0.2882 C 0.10664 0.2882 0.10585 0.2875 0.10494 0.2875 C 0.10351 0.28704 0.10208 0.28681 0.10052 0.28658 C 0.08867 0.28079 0.10625 0.28889 0.09257 0.28403 C 0.09166 0.28357 0.09088 0.28288 0.08997 0.28218 C 0.08919 0.28195 0.08815 0.28172 0.08737 0.28149 C 0.08606 0.28079 0.08502 0.2801 0.08385 0.27963 C 0.08033 0.27848 0.07682 0.27709 0.07317 0.27639 C 0.07109 0.2757 0.06901 0.27524 0.06705 0.27454 C 0.06575 0.27408 0.06471 0.27315 0.06354 0.27269 C 0.0621 0.27246 0.06054 0.27246 0.05911 0.272 C 0.05729 0.27153 0.05559 0.27061 0.05377 0.27014 C 0.0483 0.26899 0.03593 0.26875 0.03268 0.26852 C 0.02786 0.26783 0.0233 0.26667 0.01848 0.26667 C -0.02409 0.26783 -0.0056 0.26713 -0.03711 0.26852 C -0.04336 0.27061 -0.04089 0.26922 -0.04506 0.272 C -0.04558 0.27269 -0.0461 0.27385 -0.04675 0.27454 C -0.04844 0.27639 -0.05 0.27709 -0.05209 0.27894 C -0.05274 0.2794 -0.05326 0.27987 -0.05391 0.28056 C -0.05417 0.28079 -0.05899 0.2845 -0.06003 0.28473 C -0.06172 0.28565 -0.06381 0.28565 -0.06537 0.28658 C -0.06615 0.28704 -0.06693 0.28797 -0.06797 0.2882 C -0.06941 0.28866 -0.07097 0.28866 -0.0724 0.28913 C -0.07422 0.28959 -0.07592 0.29028 -0.07761 0.29098 L -0.08034 0.2919 C -0.08672 0.29121 -0.09349 0.29144 -0.09974 0.29005 C -0.1017 0.28959 -0.10326 0.2875 -0.10417 0.28565 C -0.10808 0.27801 -0.10625 0.28102 -0.10938 0.27639 C -0.10977 0.27477 -0.1099 0.27338 -0.11029 0.272 C -0.11081 0.27061 -0.11277 0.26713 -0.11381 0.26598 C -0.11459 0.26505 -0.11563 0.26413 -0.11654 0.26343 C -0.1198 0.2595 -0.11706 0.25973 -0.12357 0.25556 L -0.13152 0.25047 C -0.13529 0.24468 -0.1306 0.25047 -0.13672 0.247 C -0.1379 0.2463 -0.13842 0.24514 -0.13946 0.24445 C -0.14167 0.2426 -0.14206 0.2426 -0.14467 0.24167 C -0.14935 0.23727 -0.14271 0.24375 -0.15 0.2375 C -0.15274 0.23519 -0.15469 0.23241 -0.15704 0.22987 C -0.15756 0.22917 -0.15821 0.22871 -0.15886 0.22801 C -0.1599 0.22477 -0.16016 0.22315 -0.16329 0.22038 C -0.16407 0.21945 -0.16511 0.21852 -0.16589 0.21783 C -0.16654 0.2169 -0.16706 0.21598 -0.16771 0.21505 C -0.16849 0.21389 -0.16954 0.21297 -0.17032 0.21158 C -0.17097 0.21065 -0.17136 0.20926 -0.17201 0.20811 C -0.17266 0.20741 -0.17331 0.20649 -0.17383 0.20556 C -0.17448 0.20417 -0.175 0.20278 -0.17566 0.20139 C -0.17709 0.19815 -0.17722 0.19815 -0.17917 0.19514 C -0.17943 0.19445 -0.17969 0.19352 -0.17995 0.19283 C -0.18138 0.18959 -0.18178 0.18936 -0.1836 0.18681 C -0.18386 0.18588 -0.18412 0.18496 -0.18438 0.18403 C -0.18581 0.18056 -0.18685 0.17801 -0.18881 0.17477 C -0.18933 0.17385 -0.19011 0.17292 -0.19063 0.172 C -0.19141 0.17038 -0.19154 0.16852 -0.19232 0.1669 C -0.19271 0.16621 -0.19362 0.16575 -0.19415 0.16505 C -0.19519 0.16389 -0.19597 0.16227 -0.19675 0.16088 C -0.19753 0.1595 -0.19792 0.15811 -0.19857 0.15649 C -0.19909 0.15533 -0.19974 0.15417 -0.20027 0.15301 C -0.20066 0.15163 -0.20066 0.15024 -0.20118 0.14885 C -0.20157 0.14792 -0.20261 0.14723 -0.203 0.1463 C -0.20808 0.13288 -0.19961 0.15 -0.2056 0.13843 C -0.20586 0.13635 -0.20612 0.1345 -0.20652 0.13241 C -0.20665 0.13125 -0.2073 0.13033 -0.2073 0.12917 C -0.2073 0.12061 -0.20704 0.1125 -0.20652 0.10417 C -0.20638 0.10301 -0.20599 0.10186 -0.2056 0.1007 C -0.20482 0.09815 -0.203 0.09375 -0.20209 0.0919 C -0.20131 0.09075 -0.20027 0.08982 -0.19948 0.08866 C -0.19714 0.08218 -0.20013 0.09005 -0.19675 0.08334 C -0.19636 0.08264 -0.19636 0.08149 -0.19584 0.08079 C -0.19519 0.07963 -0.19402 0.07848 -0.19323 0.07732 C -0.19167 0.075 -0.19037 0.07292 -0.18881 0.07061 C -0.18829 0.06968 -0.1875 0.06899 -0.18711 0.06783 C -0.18646 0.06644 -0.1862 0.06482 -0.18529 0.06366 C -0.18386 0.06158 -0.17995 0.05857 -0.17995 0.05857 C -0.178 0.05255 -0.1806 0.0588 -0.17735 0.05417 C -0.1767 0.05301 -0.17644 0.05163 -0.17566 0.0507 C -0.17461 0.04954 -0.17318 0.04908 -0.17201 0.04815 C -0.17149 0.04746 -0.17084 0.047 -0.17032 0.0463 C -0.16941 0.04352 -0.16862 0.04075 -0.16589 0.03866 C -0.16472 0.03774 -0.16342 0.03704 -0.16237 0.03612 C -0.16107 0.03496 -0.16003 0.0338 -0.15886 0.03264 C -0.15743 0.03149 -0.15586 0.03033 -0.15443 0.02917 C -0.15079 0.02616 -0.15274 0.02663 -0.14831 0.02408 C -0.14714 0.02338 -0.14597 0.02269 -0.14467 0.02223 C -0.14388 0.022 -0.14284 0.022 -0.14206 0.0213 C -0.14024 0.02038 -0.13881 0.01875 -0.13672 0.01783 C -0.12136 0.01297 -0.14063 0.01945 -0.12709 0.01459 C -0.12527 0.01389 -0.12357 0.01297 -0.12175 0.01297 L -0.11472 0.01204 C -0.10977 0.01042 -0.11107 0.01065 -0.10326 0.0095 C -0.10144 0.00903 -0.09974 0.0088 -0.09792 0.00857 C -0.09506 0.00811 -0.09206 0.00811 -0.0892 0.00764 C -0.08217 0.00695 -0.08138 0.00625 -0.07331 0.00579 C -0.0586 0.00556 -0.04388 0.00533 -0.02917 0.0051 C -0.02683 0.00463 -0.02435 0.00463 -0.02214 0.00417 C -0.02123 0.00417 -0.02032 0.00348 -0.01941 0.00325 C -0.0043 0.0007 -0.01823 0.00394 -0.00886 0.00163 C -0.00443 -0.00277 -0.01016 0.00255 -0.00443 -0.00092 C -0.00378 -0.00138 -0.00339 -0.00231 -0.00274 -0.00254 C -0.00183 -0.00324 -0.00092 -0.00324 4.79167E-6 -0.00347 C 0.00065 -0.0037 0.00117 -0.00416 0.00169 -0.00439 L 0.00169 -0.00439 " pathEditMode="relative" rAng="0" ptsTypes="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">
                                      <p:cBhvr>
                                        <p:cTn id="509" dur="9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26" y="13727"/>
                                    </p:animMotion>
                                  </p:childTnLst>
                                </p:cTn>
                              </p:par>
                              <p:par>
                                <p:cTn id="510" presetID="0" presetClass="path" presetSubtype="0" repeatCount="indefinite" accel="50000" decel="50000" fill="hold" nodeType="withEffect">
                                  <p:stCondLst>
                                    <p:cond delay="9300"/>
                                  </p:stCondLst>
                                  <p:childTnLst>
                                    <p:animMotion origin="layout" path="M -1.04167E-6 4.07407E-6 L -1.04167E-6 0.00023 C 0.003 -0.00047 0.00612 -0.00139 0.00938 -0.00209 C 0.01745 -0.00348 0.03216 -0.00394 0.03841 -0.00394 L 0.2138 -0.0051 L 0.24792 -0.00695 C 0.25391 -0.00741 0.25977 -0.00764 0.2655 -0.00787 C 0.27969 -0.00926 0.28268 -0.00949 0.29883 -0.00996 L 0.34349 -0.01112 L 0.35794 -0.01204 C 0.38438 -0.01436 0.34141 -0.01158 0.37982 -0.01412 C 0.41211 -0.01621 0.38229 -0.01389 0.41823 -0.01598 C 0.45638 -0.01829 0.39453 -0.01598 0.46172 -0.01806 C 0.47214 -0.01899 0.48503 -0.01991 0.49492 -0.01991 C 0.50052 -0.01991 0.50599 -0.01945 0.51146 -0.01922 C 0.51849 -0.01459 0.50977 -0.01991 0.52083 -0.01505 C 0.52266 -0.01436 0.52878 -0.00949 0.5293 -0.00903 C 0.53346 -0.00487 0.5293 -0.00602 0.53346 4.07407E-6 L 0.53542 0.00301 C 0.53568 0.00486 0.5362 0.00648 0.53646 0.0081 C 0.53672 0.01018 0.53711 0.01203 0.5375 0.01412 C 0.53789 0.01551 0.53815 0.01689 0.53867 0.01805 C 0.53815 0.02615 0.53841 0.03426 0.5375 0.04236 C 0.53724 0.04421 0.53451 0.04606 0.53346 0.04745 C 0.53268 0.04838 0.53229 0.04976 0.53125 0.05046 C 0.52878 0.05208 0.52578 0.05301 0.52305 0.05439 C 0.51745 0.05717 0.52044 0.05601 0.51471 0.0574 C 0.50508 0.06226 0.50938 0.06088 0.50221 0.0625 C 0.5013 0.06319 0.50013 0.06388 0.49909 0.06458 C 0.4974 0.06527 0.49349 0.06597 0.49193 0.06643 C 0.48971 0.06713 0.48776 0.06805 0.48568 0.06851 C 0.47669 0.07106 0.48672 0.06759 0.47526 0.07152 C 0.47357 0.07222 0.47175 0.07291 0.47005 0.07361 C 0.46862 0.0743 0.46745 0.075 0.46589 0.07546 C 0.46354 0.07638 0.46107 0.07708 0.45873 0.07754 C 0.45573 0.07847 0.45221 0.07916 0.44935 0.07963 C 0.44688 0.08009 0.4444 0.08009 0.44193 0.08055 C 0.43958 0.08125 0.43724 0.08194 0.43477 0.08263 C 0.43333 0.08287 0.43203 0.08333 0.4306 0.08379 C 0.42617 0.08426 0.42162 0.08426 0.41719 0.08449 C 0.41367 0.08495 0.41029 0.08541 0.40677 0.08564 L 0.38698 0.08773 C 0.37018 0.08819 0.35313 0.08842 0.3362 0.08865 C 0.22435 0.08703 0.29362 0.09051 0.25729 0.08657 C 0.25391 0.08634 0.25039 0.08611 0.24688 0.08564 C 0.24414 0.08541 0.24141 0.08495 0.23854 0.08449 L 0.2168 0.08263 C 0.2155 0.0824 0.21406 0.08194 0.21276 0.08171 C 0.20078 0.07963 0.2099 0.08171 0.20026 0.07963 C 0.19883 0.07916 0.1974 0.07893 0.19596 0.0787 C 0.19401 0.07801 0.19206 0.07708 0.18984 0.07662 C 0.17878 0.07384 0.18802 0.07708 0.17943 0.07453 C 0.16576 0.0706 0.17943 0.07453 0.16901 0.07037 C 0.16706 0.06967 0.16471 0.06944 0.16289 0.06851 C 0.16016 0.06713 0.15755 0.06504 0.15456 0.06458 C 0.15313 0.06435 0.14688 0.06296 0.14518 0.0625 C 0.14375 0.06203 0.14258 0.06088 0.14102 0.06041 C 0.13932 0.05995 0.13763 0.05995 0.13581 0.05949 C 0.13008 0.0581 0.13568 0.05879 0.12865 0.0574 C 0.12617 0.05694 0.1237 0.05671 0.12149 0.05648 C 0.11602 0.05555 0.11797 0.05509 0.11211 0.05439 C 0.10794 0.05393 0.10365 0.05393 0.09948 0.05347 C 0.09714 0.05324 0.09479 0.05277 0.09232 0.05231 C 0.09128 0.05208 0.09037 0.05162 0.08932 0.05138 C 0.07031 0.04884 0.0444 0.05115 0.02904 0.05138 C 0.01888 0.05393 0.03294 0.05069 0.01458 0.05347 C 0.01341 0.05347 0.01237 0.05416 0.01133 0.05439 C 0.00899 0.05509 0.00547 0.05532 0.003 0.05648 C 0.00195 0.05694 0.00104 0.05787 -1.04167E-6 0.05833 C -0.00104 0.05879 -0.00221 0.05902 -0.00325 0.05949 C -0.00807 0.0618 -0.00807 0.0625 -0.01237 0.06551 C -0.01732 0.06875 -0.02148 0.0706 -0.025 0.07546 L -0.02917 0.08171 C -0.02943 0.08287 -0.02956 0.08449 -0.03021 0.08564 C -0.0306 0.08657 -0.03177 0.0868 -0.03216 0.08773 C -0.03307 0.08888 -0.03372 0.09027 -0.03437 0.09166 C -0.03476 0.09259 -0.03502 0.09375 -0.03542 0.09467 C -0.03724 0.10208 -0.03555 0.09768 -0.03737 0.10578 C -0.03763 0.10694 -0.03815 0.10787 -0.03841 0.10879 C -0.03984 0.11828 -0.04023 0.11782 -0.03841 0.12986 C -0.03815 0.13194 -0.03711 0.13402 -0.03633 0.13611 C -0.03594 0.13703 -0.03594 0.13819 -0.03542 0.13888 C -0.03463 0.14004 -0.03385 0.14097 -0.0332 0.14213 C -0.03281 0.14305 -0.03281 0.14421 -0.03216 0.14513 C -0.03177 0.14583 -0.03073 0.14652 -0.03021 0.14722 C -0.0276 0.15023 -0.02891 0.14976 -0.02604 0.15208 C -0.02292 0.15463 -0.0194 0.15648 -0.01667 0.15926 C -0.01588 0.15972 -0.01536 0.16064 -0.01458 0.16088 C -0.0125 0.16226 -0.01042 0.16342 -0.00833 0.16435 C -0.00026 0.16759 -0.01159 0.16157 -1.04167E-6 0.16713 C 0.00456 0.16944 0.00182 0.16944 0.00716 0.17129 C 0.00886 0.17176 0.01068 0.17199 0.01237 0.17222 C 0.03138 0.17129 0.02787 0.17199 0.04037 0.17013 C 0.04258 0.1699 0.04453 0.16967 0.04675 0.16921 C 0.04857 0.16875 0.05378 0.16643 0.05495 0.1662 C 0.05599 0.16574 0.05716 0.16574 0.05807 0.16504 C 0.05925 0.16481 0.06003 0.16365 0.0612 0.16296 C 0.06276 0.16273 0.06458 0.16226 0.06628 0.16226 C 0.07357 0.15763 0.07031 0.15879 0.07565 0.15717 C 0.08945 0.14722 0.06797 0.16226 0.08607 0.15115 C 0.08893 0.1493 0.09115 0.14629 0.09427 0.14513 C 0.09844 0.14351 0.1 0.14305 0.10365 0.14097 C 0.10547 0.14004 0.10716 0.13888 0.10886 0.13819 C 0.11029 0.13726 0.11185 0.1368 0.11302 0.13611 C 0.11406 0.13541 0.11498 0.13449 0.11628 0.13402 C 0.12018 0.13217 0.12513 0.13148 0.12865 0.12893 C 0.13008 0.12801 0.13125 0.12662 0.13281 0.12592 C 0.13542 0.12476 0.13854 0.12523 0.14102 0.12407 C 0.14245 0.12314 0.14375 0.12245 0.14518 0.12199 C 0.14766 0.12129 0.15013 0.12129 0.15248 0.12083 C 0.15912 0.1199 0.15742 0.12037 0.16289 0.11898 C 0.1806 0.11967 0.18034 0.11828 0.19297 0.12199 C 0.19623 0.12268 0.19935 0.12361 0.20234 0.12476 C 0.20365 0.12569 0.20508 0.12638 0.20638 0.12685 C 0.21055 0.12847 0.21901 0.13101 0.21901 0.13125 C 0.22188 0.13287 0.22175 0.1331 0.22513 0.13402 C 0.22761 0.13449 0.23112 0.13472 0.23333 0.13611 C 0.23594 0.13726 0.23828 0.13865 0.24076 0.14004 C 0.2418 0.14074 0.24271 0.14143 0.24375 0.14213 C 0.24492 0.14259 0.24596 0.14259 0.24688 0.14305 C 0.25886 0.15162 0.2418 0.13981 0.25729 0.14907 C 0.2582 0.14953 0.25859 0.15069 0.25938 0.15115 C 0.26237 0.15347 0.26237 0.15301 0.2655 0.15416 C 0.2694 0.15763 0.26602 0.15486 0.27188 0.1581 C 0.27539 0.16018 0.27891 0.16203 0.28229 0.16435 C 0.28425 0.16551 0.28633 0.16689 0.28854 0.16828 C 0.28984 0.16921 0.29115 0.1706 0.29271 0.17129 C 0.29362 0.17176 0.29479 0.17176 0.2957 0.17222 C 0.3 0.1743 0.29766 0.17384 0.30091 0.17638 C 0.30339 0.17801 0.30755 0.18009 0.31029 0.18125 C 0.3112 0.18171 0.31224 0.18194 0.31328 0.18217 C 0.31576 0.18379 0.31914 0.18611 0.32162 0.1875 C 0.32266 0.18796 0.3237 0.18796 0.32487 0.18842 C 0.32656 0.18912 0.32839 0.18958 0.33008 0.19051 C 0.33281 0.19166 0.33542 0.19351 0.33828 0.19444 C 0.34544 0.19676 0.33659 0.19375 0.34544 0.19745 C 0.34662 0.19791 0.34766 0.19791 0.3487 0.19838 C 0.35013 0.19907 0.3513 0.2 0.35287 0.20046 C 0.35404 0.20092 0.3556 0.20115 0.35703 0.20138 C 0.35938 0.20208 0.36172 0.20277 0.36419 0.20347 C 0.36524 0.2037 0.36628 0.20416 0.36719 0.20463 C 0.36901 0.20486 0.3707 0.20509 0.3724 0.20555 C 0.37917 0.20532 0.39662 0.20486 0.40573 0.20347 C 0.40677 0.20324 0.40781 0.20277 0.40886 0.20254 C 0.41224 0.20162 0.41589 0.20115 0.41914 0.19953 C 0.42057 0.19884 0.42188 0.19791 0.42331 0.19745 C 0.42435 0.19699 0.42539 0.19676 0.42656 0.19652 C 0.42982 0.19513 0.4332 0.19351 0.43672 0.19236 C 0.43789 0.19213 0.43893 0.19189 0.43998 0.19143 C 0.44141 0.19097 0.44258 0.18981 0.44414 0.18935 C 0.44609 0.18888 0.44831 0.18888 0.45039 0.18842 C 0.45195 0.18773 0.45651 0.18588 0.45873 0.18541 L 0.46693 0.18333 C 0.47526 0.18356 0.48346 0.18356 0.49193 0.18426 C 0.49297 0.18426 0.49388 0.18495 0.49492 0.18541 C 0.49636 0.18588 0.49766 0.18611 0.49909 0.18634 C 0.50781 0.19213 0.50352 0.18865 0.51146 0.19652 C 0.51537 0.2 0.51445 0.19907 0.51784 0.20347 C 0.51849 0.20463 0.51927 0.20532 0.51992 0.20648 C 0.52044 0.2074 0.52044 0.20856 0.52083 0.20949 C 0.52149 0.21064 0.5224 0.21157 0.52305 0.2125 C 0.5237 0.21388 0.52435 0.21527 0.525 0.21666 C 0.52539 0.21759 0.52565 0.21875 0.52604 0.21944 C 0.52669 0.22083 0.52748 0.22152 0.52826 0.22268 C 0.52982 0.23101 0.528 0.22453 0.53125 0.23171 C 0.53229 0.23402 0.53268 0.23588 0.53346 0.23865 C 0.53373 0.23981 0.53399 0.24074 0.53438 0.24189 C 0.53399 0.24676 0.53386 0.25185 0.53346 0.25694 C 0.5332 0.2581 0.53294 0.25972 0.53229 0.26088 C 0.5319 0.2618 0.53086 0.26226 0.53021 0.26273 C 0.52357 0.27083 0.53386 0.26018 0.525 0.2699 C 0.52409 0.27083 0.52318 0.27222 0.52188 0.27314 C 0.51992 0.2743 0.51784 0.275 0.51563 0.27592 C 0.51458 0.27638 0.51367 0.27754 0.51263 0.27801 C 0.5043 0.2824 0.50912 0.27986 0.50326 0.28217 C 0.50326 0.2824 0.4931 0.28634 0.48971 0.28726 C 0.48568 0.28819 0.48138 0.28888 0.47734 0.29004 C 0.4763 0.29051 0.47539 0.29097 0.47409 0.2912 C 0.46836 0.29166 0.4625 0.29166 0.45651 0.29213 C 0.43477 0.29143 0.41289 0.29143 0.39115 0.29004 C 0.38893 0.29004 0.38711 0.28865 0.38503 0.28796 C 0.37552 0.28588 0.38685 0.28865 0.37044 0.28402 C 0.36602 0.28287 0.36589 0.2831 0.36107 0.28217 C 0.35977 0.28171 0.35833 0.28125 0.35703 0.28101 C 0.35508 0.28055 0.35352 0.28055 0.35182 0.28009 C 0.34688 0.27893 0.34206 0.27708 0.33724 0.27592 C 0.33581 0.27546 0.33451 0.27523 0.33307 0.275 C 0.33099 0.27453 0.32891 0.27453 0.32682 0.27384 C 0.32461 0.27338 0.32279 0.27245 0.3207 0.27199 L 0.31133 0.2699 C 0.30378 0.26643 0.31029 0.26898 0.29987 0.26689 C 0.29883 0.26689 0.29792 0.26597 0.29675 0.26597 C 0.29375 0.26551 0.2905 0.26527 0.2875 0.26458 C 0.25287 0.26574 0.24727 0.25277 0.23971 0.2699 C 0.23763 0.27453 0.23998 0.27176 0.23659 0.275 C 0.23359 0.28379 0.23503 0.27893 0.23242 0.28912 C 0.23203 0.29051 0.23151 0.29166 0.23138 0.29305 C 0.22982 0.30185 0.23073 0.29722 0.22839 0.30717 C 0.22761 0.31018 0.2263 0.31481 0.22513 0.31736 C 0.22448 0.31875 0.22383 0.3199 0.22318 0.32129 C 0.22253 0.32245 0.22175 0.32338 0.22096 0.3243 C 0.22005 0.32546 0.21901 0.32638 0.21797 0.32754 C 0.21745 0.32824 0.21758 0.32939 0.2168 0.33032 C 0.21576 0.33171 0.21406 0.3324 0.21276 0.33333 C 0.21159 0.33402 0.21068 0.33495 0.20964 0.33541 C 0.20664 0.33657 0.19987 0.33773 0.19596 0.33842 L 0.12643 0.3375 C 0.12539 0.3375 0.12448 0.33657 0.12344 0.33657 C 0.12175 0.33611 0.12005 0.33564 0.11823 0.33541 C 0.1043 0.3287 0.125 0.33819 0.10886 0.3324 C 0.10781 0.33194 0.1069 0.33101 0.10586 0.33032 C 0.10495 0.32986 0.10365 0.32986 0.10274 0.32939 C 0.10117 0.3287 0.1 0.32777 0.09857 0.32754 C 0.09453 0.32592 0.09037 0.32453 0.08607 0.32338 C 0.08359 0.32268 0.08112 0.32222 0.07891 0.32129 C 0.07734 0.32083 0.07604 0.3199 0.07474 0.31921 C 0.07305 0.31875 0.07123 0.31875 0.06953 0.31828 C 0.06732 0.31782 0.06537 0.31666 0.06328 0.3162 C 0.05677 0.31481 0.04232 0.31458 0.03841 0.31435 C 0.03281 0.31365 0.02734 0.31203 0.02175 0.31226 C -0.02838 0.31342 -0.00664 0.31273 -0.04362 0.31435 C -0.05104 0.31666 -0.04805 0.31504 -0.05299 0.31828 C -0.05364 0.31921 -0.05417 0.32037 -0.05495 0.32129 C -0.05703 0.32361 -0.05885 0.32453 -0.06133 0.32638 C -0.06198 0.32708 -0.06263 0.32777 -0.06341 0.32824 C -0.06367 0.3287 -0.0694 0.33287 -0.07057 0.33333 C -0.07266 0.33426 -0.075 0.33426 -0.07682 0.33541 C -0.07786 0.33611 -0.07877 0.33703 -0.07995 0.3375 C -0.08164 0.33796 -0.08346 0.33796 -0.08516 0.33842 C -0.08724 0.33912 -0.08932 0.33981 -0.09127 0.34051 L -0.09453 0.34166 C -0.10195 0.34074 -0.11002 0.3412 -0.11732 0.33958 C -0.11966 0.33888 -0.12148 0.33657 -0.12252 0.33449 C -0.12708 0.32546 -0.125 0.32893 -0.12864 0.32338 C -0.12917 0.32152 -0.1293 0.3199 -0.12969 0.31828 C -0.13034 0.31666 -0.13268 0.31273 -0.13385 0.31134 C -0.13476 0.31018 -0.13594 0.30926 -0.13711 0.30833 C -0.14088 0.3037 -0.13763 0.30416 -0.14531 0.2993 L -0.15469 0.29305 C -0.15911 0.28657 -0.15364 0.29305 -0.16081 0.28912 C -0.16224 0.28842 -0.16276 0.28703 -0.16406 0.28611 C -0.16667 0.28379 -0.16706 0.28402 -0.17018 0.2831 C -0.17565 0.27777 -0.16784 0.28518 -0.17643 0.27801 C -0.17969 0.27546 -0.1819 0.27199 -0.18476 0.26898 C -0.18529 0.26828 -0.18607 0.26759 -0.18685 0.26689 C -0.18802 0.26319 -0.18841 0.26134 -0.19206 0.25787 C -0.19297 0.25694 -0.19414 0.25601 -0.19505 0.25463 C -0.19583 0.25393 -0.19648 0.25277 -0.19726 0.25185 C -0.19818 0.25023 -0.19935 0.2493 -0.20026 0.24768 C -0.20104 0.24652 -0.20156 0.24513 -0.20234 0.24375 C -0.20312 0.24282 -0.20391 0.24189 -0.20443 0.24074 C -0.20521 0.23912 -0.20586 0.23726 -0.20664 0.23564 C -0.20833 0.23194 -0.20846 0.23194 -0.21068 0.2287 C -0.21107 0.22777 -0.21133 0.22662 -0.21172 0.22569 C -0.21328 0.22199 -0.2138 0.22152 -0.21588 0.21875 C -0.21627 0.21759 -0.21654 0.21666 -0.2168 0.21551 C -0.21849 0.21134 -0.21979 0.20856 -0.222 0.20463 C -0.22266 0.20347 -0.22357 0.20254 -0.22422 0.20138 C -0.22513 0.19953 -0.22526 0.19745 -0.22617 0.19537 C -0.22669 0.19467 -0.22773 0.19421 -0.22838 0.19328 C -0.22956 0.19189 -0.23047 0.19004 -0.23138 0.18842 C -0.23229 0.1868 -0.23281 0.18495 -0.23359 0.18333 C -0.23411 0.18194 -0.23489 0.18055 -0.23555 0.17916 C -0.23607 0.17754 -0.23607 0.17592 -0.23659 0.17407 C -0.23711 0.17314 -0.23828 0.17245 -0.2388 0.17129 C -0.24479 0.15555 -0.23476 0.17569 -0.2418 0.16226 C -0.24219 0.15972 -0.24245 0.1574 -0.24284 0.15509 C -0.2431 0.15393 -0.24375 0.15254 -0.24375 0.15115 C -0.24375 0.14143 -0.24349 0.13171 -0.24284 0.12199 C -0.24271 0.1206 -0.24232 0.11921 -0.2418 0.11782 C -0.24088 0.11481 -0.2388 0.10995 -0.23763 0.10787 C -0.23672 0.10625 -0.23555 0.10509 -0.23463 0.1037 C -0.2319 0.09629 -0.23542 0.10555 -0.23138 0.09768 C -0.23099 0.09676 -0.23099 0.0956 -0.23034 0.09467 C -0.22956 0.09328 -0.22825 0.09213 -0.22721 0.09074 C -0.22539 0.08796 -0.22396 0.08541 -0.222 0.08263 C -0.22148 0.08171 -0.22057 0.08078 -0.22005 0.07963 C -0.21927 0.07801 -0.21901 0.07592 -0.21797 0.07453 C -0.21627 0.07222 -0.21172 0.06851 -0.21172 0.06875 C -0.20937 0.06157 -0.21237 0.06898 -0.20859 0.06342 C -0.20781 0.06226 -0.20755 0.06064 -0.20664 0.05949 C -0.20534 0.0581 -0.20364 0.05763 -0.20234 0.05648 C -0.20169 0.05578 -0.20091 0.05509 -0.20026 0.05439 C -0.19922 0.05115 -0.19831 0.04768 -0.19505 0.04537 C -0.19375 0.04421 -0.19219 0.04351 -0.19101 0.04236 C -0.18945 0.04097 -0.18828 0.03958 -0.18685 0.03842 C -0.18516 0.0368 -0.18333 0.03564 -0.18164 0.03426 C -0.17734 0.03055 -0.17969 0.03148 -0.17448 0.02824 C -0.17305 0.02731 -0.17174 0.02685 -0.17018 0.02615 C -0.16927 0.02569 -0.16797 0.02569 -0.16706 0.02523 C -0.16497 0.02407 -0.16328 0.02199 -0.16081 0.02106 C -0.14271 0.01527 -0.16536 0.02268 -0.14948 0.01713 C -0.14739 0.01643 -0.14531 0.01527 -0.14323 0.01527 L -0.13489 0.01412 C -0.12917 0.01226 -0.1306 0.01273 -0.12148 0.01111 C -0.11927 0.01064 -0.11732 0.01041 -0.11523 0.01018 C -0.11185 0.00972 -0.10833 0.00949 -0.10495 0.00902 C -0.09661 0.0081 -0.0957 0.0074 -0.0862 0.00694 C -0.06888 0.00648 -0.05156 0.00648 -0.03437 0.00601 C -0.03151 0.00578 -0.02864 0.00555 -0.02604 0.00509 C -0.025 0.00486 -0.02396 0.00416 -0.02279 0.00416 C -0.00508 0.00092 -0.02148 0.00486 -0.01042 0.00208 C -0.00521 -0.00301 -0.01198 0.00301 -0.00521 -0.00093 C -0.00443 -0.00139 -0.00404 -0.00255 -0.00325 -0.00301 C -0.00221 -0.00348 -0.00104 -0.00348 -1.04167E-6 -0.00394 C 0.00078 -0.00417 0.00143 -0.00463 0.00195 -0.0051 L 0.00195 -0.00487 " pathEditMode="relative" rAng="0" ptsTypes="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">
                                      <p:cBhvr>
                                        <p:cTn id="511" dur="90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740" y="16088"/>
                                    </p:animMotion>
                                  </p:childTnLst>
                                </p:cTn>
                              </p:par>
                              <p:par>
                                <p:cTn id="512" presetID="0" presetClass="path" presetSubtype="0" repeatCount="indefinite" accel="24000" decel="52000" autoRev="1" fill="hold" nodeType="withEffect">
                                  <p:stCondLst>
                                    <p:cond delay="5900"/>
                                  </p:stCondLst>
                                  <p:childTnLst>
                                    <p:animMotion origin="layout" path="M -0.0401 -0.16666 L -0.0401 -0.16643 C -0.03854 -0.16736 -0.03672 -0.16828 -0.03503 -0.16921 C -0.0319 -0.1706 -0.02643 -0.17152 -0.0237 -0.17199 C -0.01901 -0.17245 -0.01432 -0.17268 -0.00964 -0.17338 L -0.00156 -0.17592 L 0.0026 -0.17731 C 0.00378 -0.17777 0.00495 -0.17847 0.00599 -0.1787 C 0.01042 -0.17939 0.01471 -0.17963 0.01914 -0.17986 C 0.04505 -0.1831 0.00521 -0.18032 0.05924 -0.18264 C 0.06224 -0.18333 0.07188 -0.18518 0.07422 -0.18518 C 0.08503 -0.18518 0.09557 -0.18449 0.10638 -0.18402 C 0.1069 -0.18356 0.10755 -0.18333 0.1082 -0.18264 C 0.10872 -0.1824 0.10924 -0.1824 0.10964 -0.18125 C 0.11029 -0.17916 0.11029 -0.17592 0.11055 -0.17338 C 0.11133 -0.16689 0.11081 -0.1706 0.11159 -0.1625 C 0.11133 -0.15486 0.11146 -0.14699 0.11094 -0.13958 C 0.11055 -0.12893 0.11055 -0.13402 0.10911 -0.1287 C 0.10846 -0.12615 0.10807 -0.12314 0.10729 -0.1206 C 0.10339 -0.10949 0.10742 -0.12037 0.10339 -0.11134 C 0.10221 -0.10833 0.10156 -0.1037 0.09974 -0.10324 C 0.09128 -0.10023 0.09466 -0.10185 0.08932 -0.09907 C 0.0875 -0.09745 0.08568 -0.09467 0.08372 -0.09375 C 0.08034 -0.09189 0.08216 -0.09282 0.07852 -0.09097 C 0.07344 -0.08518 0.07786 -0.08935 0.0681 -0.08703 C 0.06706 -0.0868 0.06628 -0.08611 0.06523 -0.08564 C 0.06432 -0.08518 0.06302 -0.08472 0.06198 -0.08426 C 0.0599 -0.08333 0.05612 -0.08148 0.05456 -0.08032 C 0.05326 -0.07916 0.05169 -0.07916 0.05065 -0.07754 L 0.04701 -0.07199 C 0.04505 -0.06944 0.04505 -0.0699 0.04362 -0.06666 C 0.04297 -0.06551 0.04245 -0.06389 0.0418 -0.06273 C 0.04076 -0.06088 0.0388 -0.0574 0.0388 -0.05717 C 0.03516 -0.04282 0.0401 -0.06064 0.03568 -0.04791 C 0.03451 -0.04514 0.03464 -0.04328 0.03424 -0.03981 C 0.03398 -0.0375 0.03359 -0.03518 0.03333 -0.0331 C 0.03346 -0.02986 0.03333 -0.02662 0.03372 -0.02361 C 0.03503 -0.01458 0.03503 -0.01643 0.03711 -0.01412 C 0.04297 -0.00764 0.03984 -0.00972 0.04453 -0.0074 C 0.04505 -0.00694 0.04544 -0.00671 0.04609 -0.00602 C 0.04661 -0.00532 0.04714 -0.00416 0.04792 -0.00347 C 0.04792 -0.00324 0.0526 -3.33333E-6 0.05352 0.0007 C 0.05703 0.00301 0.05482 0.00162 0.06016 0.00463 C 0.06081 0.0051 0.06172 0.00579 0.0625 0.00602 C 0.06953 0.00834 0.06875 0.00834 0.07904 0.00857 L 0.13359 0.00996 C 0.13451 0.01042 0.13555 0.01111 0.13646 0.01135 C 0.13763 0.01181 0.13893 0.01181 0.14023 0.01273 C 0.14102 0.0132 0.14167 0.01459 0.14258 0.01551 C 0.14349 0.01644 0.14453 0.01667 0.14544 0.01829 C 0.1474 0.02199 0.14635 0.02014 0.1487 0.02361 C 0.14922 0.025 0.14974 0.02593 0.15 0.02755 C 0.15039 0.02871 0.15039 0.03033 0.15065 0.03148 C 0.15104 0.03357 0.15156 0.03542 0.15195 0.03704 L 0.15286 0.05047 L 0.15352 0.05718 C 0.15326 0.06436 0.15339 0.07176 0.15286 0.07894 C 0.15273 0.08172 0.15247 0.08426 0.15195 0.08681 C 0.15169 0.08866 0.15156 0.09074 0.15104 0.09213 C 0.15 0.09607 0.14792 0.10162 0.14635 0.1044 C 0.1457 0.10556 0.14518 0.10625 0.1444 0.10718 C 0.14271 0.11227 0.14453 0.10764 0.14219 0.11111 C 0.14128 0.11227 0.14063 0.11412 0.13971 0.11528 C 0.13932 0.11598 0.13685 0.11875 0.13607 0.11922 C 0.13529 0.11991 0.13438 0.12014 0.13359 0.12061 C 0.13307 0.12084 0.13268 0.12176 0.13229 0.12176 C 0.13138 0.12246 0.13047 0.12292 0.12995 0.12315 C 0.12865 0.12408 0.12734 0.12547 0.12604 0.12593 L 0.12044 0.12871 C 0.11953 0.12917 0.11862 0.12963 0.11758 0.1301 L 0.11419 0.13148 C 0.1125 0.13218 0.11055 0.13311 0.10872 0.13403 C 0.10586 0.13565 0.10612 0.13565 0.10313 0.13681 C 0.10156 0.13727 0.10026 0.1375 0.09883 0.1382 C 0.09753 0.13866 0.09635 0.13912 0.09505 0.13959 C 0.09245 0.14028 0.08997 0.14028 0.0875 0.14074 C 0.08633 0.14144 0.08529 0.14167 0.08424 0.14213 C 0.08333 0.1426 0.08268 0.14306 0.0819 0.14352 C 0.08086 0.14398 0.07995 0.14445 0.07904 0.14491 C 0.07786 0.14537 0.07682 0.14584 0.07578 0.14607 C 0.07448 0.14676 0.07318 0.14699 0.07188 0.14746 C 0.06927 0.14885 0.07083 0.14861 0.06862 0.15023 C 0.06784 0.15093 0.06693 0.15116 0.06628 0.15162 C 0.06563 0.15255 0.06497 0.15348 0.06445 0.1544 C 0.06224 0.15695 0.06094 0.15718 0.05924 0.1625 C 0.05768 0.16667 0.05846 0.16412 0.0569 0.17037 C 0.05872 0.20278 0.05638 0.17778 0.05872 0.19074 C 0.05898 0.1919 0.05898 0.19352 0.05924 0.19468 C 0.05977 0.19769 0.06185 0.20023 0.0625 0.20139 C 0.06289 0.20255 0.06341 0.20348 0.06393 0.20417 C 0.06445 0.20533 0.06523 0.20579 0.06576 0.20672 C 0.06628 0.20764 0.06667 0.2088 0.06732 0.20949 C 0.06771 0.21019 0.0681 0.21042 0.06862 0.21088 C 0.06888 0.21111 0.07396 0.21806 0.07526 0.21898 C 0.07604 0.21968 0.07682 0.21991 0.0776 0.22037 C 0.07826 0.22084 0.07891 0.2213 0.07943 0.22176 C 0.08008 0.22246 0.08073 0.22361 0.08138 0.22431 C 0.08763 0.23125 0.08763 0.22986 0.09505 0.23519 C 0.09609 0.23611 0.09727 0.23727 0.09831 0.23773 C 0.09935 0.23866 0.10052 0.23866 0.10156 0.23936 C 0.10286 0.24005 0.10417 0.24098 0.10547 0.24213 C 0.10651 0.24283 0.10755 0.24398 0.10872 0.24468 C 0.11003 0.24537 0.11159 0.24537 0.11289 0.24607 C 0.1138 0.2463 0.11484 0.24676 0.11576 0.24746 C 0.11719 0.24815 0.11862 0.24931 0.12005 0.25 C 0.12122 0.25047 0.1224 0.2507 0.12383 0.25139 L 0.13034 0.25417 L 0.13411 0.25533 C 0.13529 0.25579 0.13633 0.25648 0.13737 0.25672 C 0.14023 0.25741 0.1431 0.25764 0.14583 0.25811 C 0.14779 0.25834 0.16771 0.26042 0.17474 0.26204 C 0.17734 0.26273 0.17904 0.26389 0.18164 0.26482 C 0.18333 0.26528 0.1849 0.26574 0.18646 0.26621 C 0.19076 0.26922 0.18607 0.26621 0.19401 0.26898 C 0.19466 0.26898 0.19544 0.26991 0.19622 0.27037 C 0.19727 0.27061 0.20208 0.27223 0.20339 0.27292 C 0.20456 0.27361 0.2056 0.27477 0.20677 0.2757 C 0.2099 0.27824 0.20729 0.2757 0.21003 0.27824 C 0.21081 0.28033 0.21133 0.28195 0.21185 0.28496 C 0.21211 0.28681 0.21211 0.28866 0.21237 0.29028 C 0.21211 0.29769 0.21211 0.30486 0.21185 0.31204 C 0.21185 0.31482 0.21081 0.31945 0.21055 0.3213 C 0.21003 0.32361 0.20977 0.32593 0.20938 0.32824 C 0.20924 0.32986 0.20924 0.33195 0.20898 0.33357 C 0.20885 0.33519 0.20833 0.33635 0.20807 0.33773 C 0.20729 0.34422 0.20794 0.33982 0.20612 0.34699 C 0.20586 0.34838 0.2056 0.34977 0.20521 0.35116 C 0.20456 0.35348 0.20234 0.35857 0.20195 0.35926 C 0.20104 0.36065 0.2 0.36042 0.19909 0.36204 C 0.19805 0.36389 0.19727 0.36574 0.19622 0.36736 C 0.19583 0.36806 0.19544 0.36806 0.19492 0.36852 C 0.1944 0.36945 0.19401 0.37061 0.19349 0.3713 C 0.19193 0.37361 0.19036 0.37593 0.18867 0.37801 C 0.18815 0.37894 0.18763 0.38033 0.18672 0.38079 L 0.18112 0.38496 C 0.18008 0.38565 0.17865 0.38611 0.17734 0.3875 C 0.17409 0.39144 0.17591 0.38959 0.17174 0.39283 C 0.16823 0.39954 0.17305 0.39121 0.16576 0.39838 C 0.16471 0.39908 0.16406 0.40116 0.16328 0.40232 C 0.16289 0.40301 0.16237 0.40324 0.16198 0.40371 C 0.15391 0.41389 0.16367 0.40255 0.15664 0.41042 C 0.15469 0.41644 0.15703 0.41019 0.15443 0.41459 C 0.14896 0.42315 0.15326 0.41667 0.15065 0.42269 C 0.15026 0.42361 0.14961 0.42431 0.14922 0.42523 C 0.14818 0.42778 0.14635 0.43334 0.14635 0.43357 C 0.14661 0.44561 0.1457 0.45278 0.14779 0.46158 C 0.14857 0.46528 0.15065 0.46713 0.15156 0.46991 C 0.15182 0.47061 0.15208 0.47176 0.15247 0.47246 C 0.15286 0.47315 0.15352 0.47338 0.15391 0.47385 C 0.15469 0.47454 0.15547 0.4757 0.15625 0.47662 C 0.15716 0.47732 0.1582 0.47824 0.15911 0.47917 C 0.16003 0.48033 0.16094 0.48218 0.16198 0.48311 C 0.16328 0.48473 0.16471 0.48588 0.16615 0.48727 L 0.16758 0.48866 C 0.16862 0.48959 0.1694 0.49074 0.17044 0.49121 C 0.17174 0.49236 0.17279 0.49306 0.17409 0.49398 C 0.17474 0.49445 0.175 0.49514 0.17552 0.49537 C 0.1763 0.49584 0.17708 0.49607 0.17786 0.49676 C 0.1819 0.49954 0.18568 0.50394 0.18971 0.50625 C 0.19049 0.50672 0.19128 0.50718 0.19193 0.50741 C 0.19427 0.50834 0.19648 0.50903 0.1987 0.51019 C 0.20078 0.51111 0.20273 0.51297 0.20482 0.51412 C 0.20586 0.51482 0.20703 0.51528 0.20807 0.51551 C 0.21432 0.51829 0.20703 0.51598 0.21745 0.51829 C 0.21927 0.51875 0.22096 0.51945 0.22266 0.51945 L 0.26458 0.52084 C 0.27839 0.52454 0.27148 0.52315 0.28542 0.52523 L 0.32396 0.52361 C 0.32852 0.52361 0.33307 0.52269 0.33763 0.52223 L 0.35547 0.52084 C 0.35729 0.52061 0.35898 0.52037 0.36081 0.51945 C 0.36315 0.51852 0.36536 0.51667 0.36784 0.51551 L 0.37057 0.51412 C 0.37396 0.51088 0.36992 0.51528 0.37396 0.51019 C 0.37435 0.50949 0.37487 0.50926 0.37539 0.5088 C 0.37904 0.49815 0.37786 0.50301 0.37969 0.49537 C 0.38203 0.47385 0.38151 0.48172 0.38047 0.44676 C 0.38047 0.44468 0.37995 0.44329 0.37969 0.44144 C 0.37917 0.43912 0.37891 0.43704 0.37865 0.43473 C 0.37839 0.43287 0.37799 0.43125 0.37773 0.42917 C 0.3776 0.42801 0.37747 0.42639 0.37734 0.42523 C 0.37669 0.42176 0.37565 0.4169 0.37435 0.41459 C 0.37396 0.41366 0.37344 0.41366 0.37292 0.4132 C 0.3724 0.41227 0.37174 0.41042 0.37109 0.41042 L 0.27448 0.40903 C 0.25859 0.40486 0.26888 0.40834 0.26133 0.40486 C 0.26029 0.40463 0.25911 0.4044 0.25807 0.40371 L 0.25104 0.39954 C 0.24805 0.39676 0.25104 0.39931 0.24635 0.39699 C 0.2457 0.39653 0.24492 0.39607 0.2444 0.39561 C 0.24128 0.38959 0.24492 0.3963 0.24023 0.39028 C 0.23529 0.38403 0.23568 0.38403 0.23164 0.37523 C 0.23112 0.37408 0.23021 0.37315 0.22982 0.3713 L 0.22839 0.36598 C 0.2276 0.35996 0.22721 0.35764 0.22839 0.34977 C 0.22878 0.34676 0.22995 0.34537 0.23073 0.34306 C 0.23294 0.33681 0.23255 0.33727 0.23633 0.33102 C 0.23685 0.3301 0.23737 0.32986 0.23776 0.32963 C 0.23906 0.32686 0.24023 0.32385 0.24154 0.3213 C 0.24206 0.32061 0.24284 0.32107 0.24349 0.32014 C 0.24401 0.31922 0.24427 0.31713 0.24479 0.31598 C 0.24557 0.31482 0.24635 0.31436 0.24714 0.31343 C 0.2487 0.31181 0.25 0.31088 0.25143 0.30926 C 0.25221 0.30857 0.25299 0.30741 0.25378 0.30672 C 0.25443 0.30602 0.25495 0.30579 0.25573 0.30533 C 0.25651 0.3044 0.25716 0.30301 0.25807 0.30255 C 0.25977 0.30139 0.26146 0.30093 0.26328 0.3 C 0.2638 0.29954 0.26406 0.29885 0.26458 0.29861 C 0.27227 0.29283 0.27005 0.29398 0.27539 0.29167 C 0.28034 0.28727 0.27747 0.28936 0.2849 0.28635 C 0.28724 0.28542 0.28971 0.28496 0.29193 0.2838 C 0.29271 0.28311 0.29349 0.28264 0.29427 0.28241 C 0.29596 0.28172 0.29753 0.28148 0.29909 0.28102 C 0.30378 0.27755 0.29909 0.28056 0.30885 0.27824 C 0.31016 0.27801 0.31146 0.27732 0.31263 0.27709 C 0.31549 0.27639 0.31823 0.27616 0.32109 0.2757 C 0.32331 0.27523 0.32526 0.27454 0.32721 0.27431 C 0.32773 0.27385 0.32826 0.27315 0.32878 0.27292 C 0.33008 0.27199 0.33255 0.27084 0.33385 0.27037 C 0.33438 0.26991 0.3349 0.26922 0.33516 0.26898 C 0.33659 0.26783 0.34089 0.26505 0.34154 0.26482 C 0.34245 0.26436 0.34362 0.26412 0.34466 0.26343 C 0.34531 0.2632 0.34596 0.2625 0.34661 0.26204 C 0.34792 0.26158 0.34948 0.26135 0.35078 0.26065 C 0.3513 0.26042 0.35169 0.25973 0.35221 0.25949 C 0.35352 0.25857 0.35625 0.25741 0.35729 0.25672 C 0.35807 0.25602 0.35872 0.25486 0.35924 0.25417 C 0.36211 0.25047 0.35911 0.25556 0.36302 0.25 C 0.36354 0.24931 0.36406 0.24792 0.36458 0.24746 C 0.36484 0.24653 0.36536 0.24653 0.36589 0.24607 C 0.36641 0.24514 0.3668 0.24398 0.36732 0.24329 C 0.36784 0.24213 0.36862 0.24144 0.36927 0.24074 C 0.36953 0.23936 0.36966 0.23773 0.36992 0.23635 C 0.37057 0.23496 0.37122 0.23403 0.37161 0.23241 C 0.37396 0.22199 0.36992 0.23403 0.37292 0.2257 C 0.37539 0.20903 0.37461 0.21713 0.37539 0.20139 C 0.37513 0.18936 0.37539 0.17709 0.37487 0.16505 C 0.37474 0.16343 0.37396 0.1625 0.37396 0.16111 C 0.37214 0.15116 0.37617 0.16343 0.36992 0.14746 C 0.36966 0.14607 0.36888 0.14491 0.36836 0.14352 C 0.36784 0.14283 0.36771 0.14167 0.36732 0.14074 C 0.36563 0.13727 0.36536 0.13843 0.36354 0.13681 C 0.36211 0.13565 0.36081 0.13311 0.35924 0.13287 C 0.34805 0.1294 0.35299 0.13079 0.34414 0.12871 C 0.33854 0.12593 0.34375 0.12824 0.33385 0.12593 C 0.31693 0.12223 0.35273 0.12801 0.31602 0.12315 C 0.31328 0.12315 0.31068 0.12199 0.30807 0.12176 L 0.2599 0.11922 L 0.25612 0.11783 C 0.25443 0.1176 0.25273 0.11713 0.25104 0.11644 L 0.24635 0.11528 C 0.24271 0.11181 0.24688 0.11551 0.23919 0.1125 C 0.23867 0.11227 0.23828 0.11158 0.23776 0.11111 C 0.23685 0.11042 0.23594 0.11042 0.2349 0.10973 C 0.23307 0.10857 0.23112 0.10764 0.2293 0.10579 C 0.22878 0.10533 0.22839 0.10486 0.22786 0.1044 C 0.22695 0.10371 0.22604 0.10371 0.22513 0.10324 C 0.22461 0.10278 0.22422 0.10209 0.22357 0.10186 C 0.2224 0.10116 0.22109 0.1007 0.21992 0.10047 C 0.21888 0.09931 0.21771 0.09815 0.21654 0.09769 C 0.21133 0.09537 0.21354 0.09746 0.20898 0.09491 C 0.20833 0.09468 0.20781 0.09375 0.20703 0.09352 C 0.2056 0.09306 0.20404 0.09283 0.20247 0.09213 C 0.20156 0.09213 0.20052 0.09144 0.19961 0.09098 C 0.19805 0.09028 0.19375 0.08866 0.19245 0.0882 C 0.19036 0.08773 0.18815 0.0875 0.18594 0.08681 C 0.18542 0.08635 0.1849 0.08588 0.18451 0.08542 C 0.18008 0.08311 0.17383 0.08334 0.16992 0.08287 L 0.12214 0.08426 C 0.12005 0.08426 0.11758 0.08496 0.11523 0.08542 L 0.10391 0.0882 C 0.09766 0.08773 0.09141 0.08773 0.08516 0.08681 C 0.08464 0.08681 0.08411 0.08635 0.08372 0.08542 C 0.08229 0.08287 0.08138 0.07686 0.08034 0.07361 C 0.07995 0.07153 0.07943 0.06968 0.07904 0.06806 C 0.07839 0.06621 0.07773 0.06459 0.07708 0.0625 C 0.07656 0.06065 0.07617 0.05811 0.07578 0.05579 C 0.07526 0.05394 0.07474 0.05255 0.07422 0.05047 C 0.07227 0.04213 0.07344 0.04607 0.07188 0.0382 C 0.07148 0.03611 0.07096 0.03403 0.07044 0.03148 C 0.07018 0.02848 0.06992 0.02547 0.06953 0.02223 C 0.06927 0.01945 0.06888 0.0169 0.06862 0.01412 C 0.06849 0.01273 0.0681 0.01135 0.0681 0.00996 C 0.06758 -3.33333E-6 0.06784 0.00463 0.06732 -0.00347 C 0.06745 -0.00833 0.06732 -0.01342 0.06771 -0.01828 C 0.06784 -0.02037 0.06875 -0.02152 0.06914 -0.02361 C 0.07044 -0.03078 0.06953 -0.02963 0.07096 -0.03564 C 0.07109 -0.0368 0.07161 -0.0375 0.07188 -0.03842 C 0.07214 -0.03958 0.07253 -0.0412 0.07292 -0.04236 C 0.07461 -0.04884 0.07695 -0.05139 0.07943 -0.05602 C 0.08021 -0.0574 0.08112 -0.05856 0.0819 -0.05995 C 0.08229 -0.06088 0.08281 -0.06203 0.0832 -0.06273 C 0.08372 -0.06342 0.08424 -0.06342 0.08464 -0.06412 C 0.08594 -0.06574 0.0875 -0.06944 0.08893 -0.07083 C 0.09245 -0.07407 0.09206 -0.07268 0.09505 -0.075 C 0.09544 -0.07523 0.09596 -0.07592 0.09648 -0.07639 C 0.0974 -0.07685 0.09831 -0.07708 0.09922 -0.07754 C 0.10013 -0.07777 0.10078 -0.07847 0.10156 -0.07893 C 0.10273 -0.07963 0.10417 -0.08078 0.10547 -0.08171 C 0.10625 -0.08194 0.1069 -0.0824 0.10768 -0.0831 C 0.1082 -0.08333 0.10872 -0.08402 0.10911 -0.08426 C 0.11029 -0.08472 0.11133 -0.08518 0.1125 -0.08564 C 0.11289 -0.08611 0.11341 -0.08657 0.1138 -0.08703 C 0.11471 -0.08773 0.11549 -0.08773 0.11615 -0.08842 C 0.11693 -0.08912 0.11745 -0.09051 0.11797 -0.09097 C 0.11966 -0.09189 0.12122 -0.09189 0.12279 -0.09236 L 0.1293 -0.09629 C 0.13047 -0.09722 0.1319 -0.09838 0.13307 -0.09907 C 0.13438 -0.09977 0.13555 -0.1 0.13698 -0.10046 C 0.13958 -0.10231 0.13893 -0.10208 0.14258 -0.10324 L 0.15352 -0.10602 L 0.15859 -0.10717 C 0.16016 -0.10764 0.16172 -0.10833 0.16328 -0.10856 L 0.17318 -0.10995 C 0.17552 -0.11018 0.17786 -0.11088 0.18034 -0.11134 C 0.20703 -0.11458 0.20781 -0.11412 0.23542 -0.11527 L 0.23867 -0.11666 C 0.24023 -0.11713 0.24154 -0.11736 0.24297 -0.11805 C 0.24362 -0.11828 0.24414 -0.11898 0.24479 -0.11921 C 0.24596 -0.1199 0.24701 -0.12014 0.24818 -0.1206 C 0.24987 -0.12129 0.25169 -0.12152 0.25326 -0.12199 C 0.25469 -0.12245 0.25612 -0.12291 0.25755 -0.12338 C 0.25885 -0.12384 0.26003 -0.1243 0.26133 -0.12477 C 0.26198 -0.125 0.26263 -0.12592 0.26328 -0.12592 C 0.26406 -0.12662 0.2651 -0.12708 0.26602 -0.12731 C 0.27005 -0.13125 0.26393 -0.12569 0.27266 -0.13009 C 0.27357 -0.13055 0.27448 -0.1324 0.27539 -0.13287 C 0.27969 -0.13449 0.27773 -0.13356 0.28164 -0.13564 C 0.28268 -0.1368 0.28346 -0.1375 0.2849 -0.13819 C 0.28594 -0.13865 0.28698 -0.13889 0.28815 -0.13958 C 0.2888 -0.14004 0.28945 -0.14051 0.28997 -0.14097 C 0.29115 -0.14143 0.29232 -0.14166 0.29336 -0.14236 C 0.29883 -0.14745 0.28906 -0.13865 0.30508 -0.14768 C 0.30846 -0.14953 0.30677 -0.14861 0.31029 -0.15023 C 0.31341 -0.15324 0.31042 -0.15092 0.31602 -0.15301 C 0.3168 -0.15347 0.31745 -0.15416 0.31823 -0.15439 C 0.31966 -0.15486 0.32083 -0.15532 0.32214 -0.15555 C 0.32279 -0.15625 0.32344 -0.15671 0.32396 -0.15694 C 0.32474 -0.15764 0.32552 -0.15787 0.32643 -0.15833 C 0.32682 -0.15879 0.32721 -0.15926 0.32773 -0.15972 C 0.32852 -0.16064 0.3293 -0.16203 0.33008 -0.1625 C 0.33112 -0.16296 0.33906 -0.16504 0.33958 -0.16527 C 0.34076 -0.16597 0.34193 -0.16759 0.34336 -0.16782 C 0.35208 -0.1699 0.34714 -0.16898 0.35846 -0.1706 C 0.36484 -0.17361 0.35677 -0.1699 0.36589 -0.17338 C 0.36862 -0.17407 0.36966 -0.17546 0.3724 -0.17731 C 0.3724 -0.17708 0.37617 -0.17986 0.37617 -0.17963 L 0.37917 -0.18264 C 0.38073 -0.18402 0.37995 -0.18402 0.38099 -0.18402 L 0.38099 -0.18379 " pathEditMode="relative" rAng="0" ptsTypes="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">
                                      <p:cBhvr>
                                        <p:cTn id="513" dur="200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068" y="33657"/>
                                    </p:animMotion>
                                  </p:childTnLst>
                                </p:cTn>
                              </p:par>
                              <p:par>
                                <p:cTn id="514" presetID="0" presetClass="path" presetSubtype="0" repeatCount="indefinite" decel="28000" fill="hold" nodeType="withEffect">
                                  <p:stCondLst>
                                    <p:cond delay="10600"/>
                                  </p:stCondLst>
                                  <p:childTnLst>
                                    <p:animMotion origin="layout" path="M -8.33333E-7 0.31065 L -8.33333E-7 0.31111 C -0.02213 0.30787 -0.01237 0.30856 -0.04935 0.31065 C -0.05247 0.31111 -0.05729 0.31204 -0.06081 0.31343 C -0.06146 0.31366 -0.06237 0.31435 -0.06315 0.31505 C -0.06419 0.31574 -0.0651 0.31574 -0.06614 0.3162 C -0.06745 0.31713 -0.07018 0.31944 -0.07018 0.31968 C -0.07344 0.32569 -0.07213 0.32245 -0.07396 0.32731 C -0.07409 0.32893 -0.07422 0.33055 -0.07448 0.33171 C -0.07474 0.3331 -0.07539 0.33333 -0.07552 0.33449 C -0.07578 0.33657 -0.07578 0.33912 -0.07591 0.34167 C -0.07578 0.34583 -0.07565 0.3537 -0.075 0.35856 C -0.07344 0.36991 -0.07474 0.35949 -0.07305 0.3669 C -0.07266 0.36875 -0.07226 0.3706 -0.072 0.37245 C -0.07187 0.37407 -0.072 0.37569 -0.07161 0.37685 C -0.07057 0.38055 -0.06927 0.38333 -0.0681 0.38657 C -0.06667 0.39028 -0.06667 0.3912 -0.0651 0.39352 C -0.06458 0.39491 -0.0638 0.39537 -0.06315 0.3963 C -0.06276 0.39745 -0.06224 0.39861 -0.06172 0.39907 C -0.06042 0.40116 -0.05911 0.40116 -0.05768 0.40208 C -0.05625 0.40324 -0.05482 0.40509 -0.05338 0.40625 L -0.05182 0.40741 L -0.05039 0.40903 C -0.05 0.41088 -0.04974 0.41319 -0.04935 0.41458 C -0.04661 0.4287 -0.05039 0.40741 -0.04739 0.42454 C -0.04753 0.42824 -0.04753 0.43241 -0.04792 0.43588 C -0.04818 0.43866 -0.04961 0.43912 -0.05039 0.43981 C -0.05338 0.44329 -0.05364 0.44421 -0.05729 0.44699 C -0.0582 0.44792 -0.05924 0.44792 -0.06016 0.44861 C -0.0612 0.44954 -0.06224 0.45046 -0.06315 0.45116 C -0.06914 0.45625 -0.07292 0.45231 -0.08099 0.45116 C -0.08672 0.45046 -0.09232 0.44977 -0.09818 0.44861 C -0.09974 0.44792 -0.10143 0.44745 -0.10312 0.44699 L -0.14401 0.44537 C -0.14492 0.44514 -0.14583 0.44444 -0.14687 0.44421 C -0.1513 0.44282 -0.15195 0.44352 -0.15573 0.44143 C -0.15651 0.4412 -0.15703 0.44028 -0.15781 0.43981 C -0.15807 0.4375 -0.15846 0.43449 -0.15872 0.43171 C -0.15898 0.42801 -0.15911 0.42361 -0.15976 0.42037 L -0.16068 0.41458 C -0.16081 0.4125 -0.16094 0.40995 -0.1612 0.40741 C -0.16133 0.40625 -0.16172 0.40509 -0.16172 0.4037 C -0.16172 0.38657 -0.16185 0.39352 -0.16029 0.38518 C -0.15989 0.38333 -0.15976 0.38125 -0.15924 0.37963 C -0.15885 0.37824 -0.15833 0.37778 -0.15781 0.37685 C -0.15742 0.37569 -0.15716 0.37361 -0.15677 0.37245 C -0.15521 0.36829 -0.15273 0.36366 -0.15091 0.36111 C -0.15026 0.36065 -0.14948 0.36065 -0.14896 0.35995 C -0.14831 0.35949 -0.14779 0.35903 -0.14739 0.35856 C -0.14622 0.35741 -0.14518 0.35509 -0.14401 0.3544 C -0.14141 0.35255 -0.13867 0.35208 -0.13607 0.35139 C -0.12643 0.34907 -0.13177 0.35046 -0.11979 0.34861 C -0.11888 0.34815 -0.11784 0.34792 -0.11693 0.34745 C -0.11549 0.34653 -0.11289 0.34444 -0.11289 0.34491 C -0.1095 0.33796 -0.11042 0.34213 -0.1095 0.33449 C -0.10976 0.3294 -0.11003 0.32454 -0.11042 0.31944 C -0.11055 0.31782 -0.11081 0.3162 -0.11094 0.31505 C -0.11146 0.31204 -0.1125 0.3088 -0.11341 0.30671 C -0.1138 0.30532 -0.11445 0.30486 -0.11484 0.3037 C -0.11693 0.29907 -0.11471 0.30208 -0.11784 0.29653 C -0.12122 0.2912 -0.12096 0.29167 -0.1237 0.28958 C -0.12969 0.28981 -0.13555 0.29028 -0.14154 0.2912 C -0.14232 0.2912 -0.1431 0.29236 -0.14401 0.29236 C -0.15104 0.29236 -0.15807 0.29143 -0.1651 0.2912 C -0.16745 0.29051 -0.16979 0.29051 -0.172 0.28958 C -0.17344 0.28912 -0.17461 0.2875 -0.17604 0.2868 C -0.17904 0.28588 -0.18229 0.28588 -0.18542 0.28542 C -0.18776 0.28495 -0.18997 0.28426 -0.19219 0.28403 C -0.26029 0.28611 -0.22331 0.26875 -0.24154 0.28796 C -0.24193 0.28866 -0.24258 0.28912 -0.24297 0.28958 C -0.24648 0.30324 -0.2418 0.28704 -0.24739 0.29954 C -0.24805 0.30116 -0.24831 0.3037 -0.24896 0.30509 C -0.24948 0.30694 -0.25026 0.30787 -0.25091 0.30949 C -0.25104 0.31111 -0.25182 0.31782 -0.25182 0.31944 C -0.25169 0.32338 -0.25143 0.32824 -0.25091 0.33171 C -0.25039 0.33426 -0.24961 0.33588 -0.24896 0.3375 C -0.24427 0.34653 -0.24505 0.34491 -0.24049 0.34861 C -0.23997 0.34907 -0.23958 0.34977 -0.23906 0.35 C -0.23555 0.35208 -0.23203 0.35278 -0.22878 0.35579 L -0.2237 0.35995 C -0.22318 0.36065 -0.22239 0.36065 -0.22187 0.36111 C -0.2194 0.36366 -0.21693 0.36667 -0.21432 0.36829 C -0.21198 0.37037 -0.20937 0.37083 -0.20703 0.37245 C -0.20638 0.37315 -0.2056 0.37338 -0.20508 0.37407 C -0.20234 0.37685 -0.19987 0.37963 -0.19726 0.38241 C -0.19661 0.38287 -0.19609 0.38287 -0.1957 0.38356 C -0.19466 0.38495 -0.19375 0.38657 -0.19271 0.38796 C -0.19245 0.38912 -0.19193 0.38958 -0.1918 0.39074 C -0.19141 0.39653 -0.19232 0.39653 -0.19375 0.39792 C -0.1944 0.39861 -0.19505 0.39884 -0.1957 0.39907 C -0.2 0.40208 -0.19948 0.40116 -0.20599 0.40208 C -0.20976 0.4044 -0.21042 0.40509 -0.21536 0.40509 C -0.21901 0.40509 -0.22266 0.4037 -0.22617 0.4037 C -0.22851 0.40255 -0.23086 0.40231 -0.23307 0.40069 C -0.23568 0.39884 -0.23893 0.3963 -0.24154 0.39491 C -0.24258 0.39444 -0.24375 0.39421 -0.24492 0.39352 C -0.247 0.39167 -0.24883 0.38958 -0.25091 0.38796 L -0.25625 0.38356 C -0.25677 0.38333 -0.25729 0.38287 -0.25781 0.38241 C -0.25833 0.38171 -0.25911 0.38055 -0.25976 0.37963 C -0.26016 0.3787 -0.26068 0.37731 -0.2612 0.37685 C -0.26211 0.37569 -0.26328 0.37523 -0.26419 0.37407 C -0.2651 0.37245 -0.26614 0.3713 -0.26706 0.36968 C -0.2681 0.36829 -0.26901 0.36574 -0.27005 0.36412 C -0.27044 0.36343 -0.27109 0.36319 -0.27148 0.36273 C -0.27266 0.36111 -0.27383 0.35995 -0.275 0.35856 C -0.27721 0.35208 -0.27435 0.35949 -0.27799 0.3544 C -0.27838 0.3537 -0.27864 0.35231 -0.27891 0.35139 C -0.27943 0.35046 -0.28021 0.34977 -0.28086 0.34861 C -0.28203 0.34653 -0.28333 0.34514 -0.28437 0.34282 C -0.28489 0.34167 -0.28529 0.34028 -0.28581 0.33866 C -0.2862 0.33773 -0.28685 0.33704 -0.28724 0.33611 C -0.28971 0.33032 -0.28763 0.3331 -0.29023 0.33055 C -0.29154 0.32569 -0.29193 0.32454 -0.29271 0.31944 C -0.2931 0.3162 -0.29362 0.31065 -0.29362 0.31111 C -0.29349 0.30579 -0.29362 0.30046 -0.29323 0.29537 C -0.29297 0.29213 -0.28997 0.28981 -0.28971 0.28958 C -0.28919 0.28912 -0.2888 0.2875 -0.28828 0.2868 C -0.28581 0.28333 -0.2862 0.28449 -0.28385 0.28241 C -0.28281 0.28194 -0.2819 0.28055 -0.28086 0.27986 C -0.28008 0.2794 -0.27917 0.27917 -0.27838 0.27824 C -0.27734 0.27755 -0.27539 0.275 -0.27448 0.27454 C -0.27396 0.27361 -0.27357 0.27315 -0.27305 0.27292 C -0.27292 0.2713 -0.27253 0.26991 -0.27253 0.26875 C -0.27266 0.26204 -0.27305 0.25532 -0.27357 0.24907 C -0.27357 0.24768 -0.27422 0.24699 -0.27448 0.24606 C -0.27487 0.24491 -0.275 0.24282 -0.27552 0.24167 C -0.27591 0.24051 -0.27643 0.23981 -0.27695 0.23912 C -0.27969 0.23565 -0.28008 0.23657 -0.28281 0.23495 C -0.28346 0.23449 -0.28424 0.23356 -0.28476 0.23333 C -0.29154 0.23356 -0.29831 0.23495 -0.30495 0.23495 C -0.31341 0.23495 -0.33008 0.2331 -0.33945 0.23194 L -0.38581 0.23333 C -0.38633 0.23333 -0.38607 0.23611 -0.3862 0.2375 C -0.38659 0.23958 -0.38698 0.24143 -0.38737 0.24329 C -0.38711 0.25023 -0.3875 0.25741 -0.38672 0.26435 C -0.38594 0.27153 -0.38385 0.27153 -0.38229 0.27569 C -0.38138 0.27824 -0.38034 0.28125 -0.37943 0.28403 C -0.37904 0.28495 -0.37878 0.28611 -0.37838 0.2868 C -0.37773 0.28796 -0.37708 0.28912 -0.37643 0.2912 C -0.37578 0.29282 -0.375 0.29537 -0.37448 0.29792 C -0.37239 0.30625 -0.37279 0.3037 -0.372 0.31065 C -0.37318 0.31435 -0.37344 0.3162 -0.37539 0.3162 C -0.39114 0.3162 -0.40703 0.31528 -0.42279 0.31505 C -0.42409 0.31412 -0.42539 0.31273 -0.42669 0.31227 C -0.43138 0.30995 -0.43594 0.30949 -0.44049 0.30671 C -0.44232 0.30532 -0.44401 0.3037 -0.44583 0.30231 C -0.44948 0.29977 -0.45 0.29954 -0.45325 0.29792 C -0.45898 0.29143 -0.45182 0.29954 -0.45911 0.29236 C -0.46042 0.2912 -0.46172 0.28958 -0.46302 0.28796 C -0.46862 0.28287 -0.46979 0.28241 -0.47435 0.27685 C -0.47565 0.27569 -0.47838 0.27222 -0.47982 0.26991 C -0.48047 0.26875 -0.48177 0.26667 -0.48229 0.26435 C -0.48268 0.2625 -0.48294 0.26065 -0.4832 0.2588 C -0.48359 0.25602 -0.48437 0.25069 -0.48476 0.24745 C -0.48489 0.24537 -0.48503 0.24375 -0.48516 0.24167 C -0.48503 0.23796 -0.48516 0.23449 -0.48476 0.23079 C -0.48437 0.22685 -0.48203 0.22199 -0.48125 0.2206 C -0.48047 0.21944 -0.47956 0.21944 -0.47878 0.21829 C -0.47812 0.2169 -0.4776 0.21481 -0.47682 0.21366 C -0.47617 0.21296 -0.47552 0.2125 -0.47487 0.2125 C -0.47331 0.21134 -0.47148 0.21111 -0.46992 0.20949 C -0.46953 0.20903 -0.46901 0.20833 -0.46849 0.20833 C -0.46654 0.20764 -0.46458 0.20741 -0.4625 0.20671 L -0.4306 0.20833 C -0.42995 0.20833 -0.4293 0.20949 -0.42864 0.20949 C -0.42721 0.20995 -0.42578 0.21042 -0.42422 0.21111 C -0.42057 0.21042 -0.41693 0.21042 -0.41328 0.20949 C -0.41289 0.20949 -0.41198 0.20949 -0.41185 0.20833 C -0.4112 0.19421 -0.41159 0.19213 -0.41393 0.18449 C -0.41419 0.1831 -0.41445 0.18218 -0.41484 0.18125 C -0.41536 0.18079 -0.41588 0.18079 -0.41641 0.17986 C -0.41693 0.17824 -0.41745 0.17523 -0.41836 0.17454 C -0.41888 0.17361 -0.41927 0.17361 -0.41966 0.17315 C -0.42109 0.1713 -0.42239 0.16875 -0.4237 0.16759 C -0.42448 0.16667 -0.42539 0.1662 -0.42617 0.1662 C -0.43034 0.16319 -0.42565 0.16574 -0.43164 0.16319 C -0.43229 0.16227 -0.4345 0.15995 -0.43555 0.1588 C -0.43633 0.15833 -0.43724 0.15833 -0.43802 0.15764 C -0.43854 0.15694 -0.43893 0.15648 -0.43945 0.15602 C -0.44062 0.15532 -0.44167 0.1544 -0.44297 0.15324 C -0.44883 0.14676 -0.44297 0.15046 -0.44883 0.14745 C -0.44922 0.14676 -0.44961 0.14606 -0.44987 0.14491 C -0.45026 0.14213 -0.45078 0.13657 -0.45078 0.13704 C -0.45065 0.12824 -0.45091 0.11944 -0.45026 0.11134 C -0.45 0.10671 -0.44805 0.10532 -0.44687 0.10417 C -0.44622 0.1037 -0.44557 0.10324 -0.44492 0.10278 C -0.44388 0.10208 -0.44297 0.10069 -0.44193 0.1 C -0.44114 0.0993 -0.44036 0.09907 -0.43945 0.09861 C -0.43737 0.09699 -0.43633 0.0956 -0.43411 0.0956 L -0.36706 0.09421 L -0.36458 0.09282 C -0.36367 0.09236 -0.36263 0.0919 -0.36159 0.09143 C -0.35911 0.09005 -0.36042 0.09074 -0.35807 0.08866 C -0.35755 0.08819 -0.35677 0.08819 -0.35625 0.08704 C -0.35547 0.08657 -0.35495 0.08495 -0.3543 0.08449 C -0.35351 0.0838 -0.35247 0.0838 -0.35182 0.0831 C -0.35117 0.08241 -0.35078 0.08194 -0.35039 0.08148 C -0.34922 0.08079 -0.34792 0.07963 -0.34687 0.0787 C -0.34609 0.07824 -0.34518 0.07778 -0.34453 0.07755 C -0.34375 0.07616 -0.34323 0.07523 -0.34245 0.07454 C -0.34193 0.07384 -0.34114 0.07384 -0.34049 0.07315 C -0.33607 0.06759 -0.34284 0.07245 -0.33659 0.06875 C -0.33542 0.06759 -0.33437 0.0662 -0.33307 0.06481 C -0.33177 0.06319 -0.3293 0.06157 -0.32773 0.06065 C -0.32695 0.05949 -0.32643 0.05856 -0.32578 0.05787 C -0.32513 0.05694 -0.32474 0.05694 -0.32435 0.05648 C -0.32044 0.05069 -0.325 0.05579 -0.32122 0.05208 C -0.32083 0.05116 -0.32031 0.05023 -0.31979 0.0493 C -0.31927 0.04861 -0.31875 0.04861 -0.31836 0.04815 C -0.31497 0.04213 -0.32005 0.04768 -0.31575 0.04375 C -0.31562 0.04329 -0.31341 0.03935 -0.31341 0.03819 C -0.31315 0.02824 -0.31393 0.02569 -0.31575 0.01829 C -0.31628 0.01643 -0.31667 0.01412 -0.31745 0.01273 C -0.31771 0.01204 -0.31836 0.01204 -0.31888 0.01157 C -0.32057 0.00926 -0.32396 0.00324 -0.3263 0.00162 C -0.32695 0.00069 -0.32786 0.00046 -0.32864 0.00023 C -0.33047 -0.00232 -0.33047 -0.00255 -0.33216 -0.00417 C -0.33281 -0.00463 -0.33346 -0.00463 -0.33411 -0.00556 C -0.33476 -0.00625 -0.33542 -0.00764 -0.33607 -0.0081 C -0.33893 -0.01181 -0.3362 -0.00718 -0.33906 -0.0125 C -0.33815 -0.02269 -0.33906 -0.0169 -0.33516 -0.02801 L -0.33255 -0.03472 C -0.33229 -0.03588 -0.33203 -0.03727 -0.33164 -0.03796 C -0.33112 -0.03843 -0.3306 -0.03958 -0.33021 -0.04051 C -0.33008 -0.04074 -0.32786 -0.04931 -0.32721 -0.05046 C -0.32669 -0.05162 -0.32591 -0.05208 -0.32513 -0.05301 C -0.32474 -0.05417 -0.32435 -0.05532 -0.3237 -0.05602 C -0.32266 -0.05787 -0.32135 -0.0588 -0.32031 -0.06042 C -0.3194 -0.06157 -0.31875 -0.06343 -0.31784 -0.06458 C -0.31745 -0.06528 -0.31693 -0.06551 -0.31628 -0.06597 C -0.31471 -0.06759 -0.31315 -0.06991 -0.31146 -0.0713 C -0.31081 -0.07245 -0.31003 -0.07245 -0.3095 -0.07292 C -0.30872 -0.07384 -0.3082 -0.07523 -0.30755 -0.07593 C -0.30664 -0.07639 -0.30586 -0.07685 -0.30495 -0.07708 C -0.3026 -0.07847 -0.29844 -0.07986 -0.29609 -0.07986 C -0.28815 -0.08079 -0.28008 -0.08102 -0.272 -0.08148 L -0.26172 -0.08287 C -0.25976 -0.08287 -0.25781 -0.08357 -0.25586 -0.08426 L -0.24896 -0.08542 C -0.24766 -0.08681 -0.24661 -0.08727 -0.24544 -0.08843 C -0.2444 -0.08912 -0.24349 -0.09051 -0.24258 -0.09097 C -0.2418 -0.09167 -0.24088 -0.0919 -0.23997 -0.09259 C -0.23919 -0.09352 -0.23828 -0.09468 -0.23763 -0.09537 C -0.23659 -0.0963 -0.23503 -0.09676 -0.23411 -0.09815 C -0.23281 -0.1 -0.23255 -0.10139 -0.23177 -0.10347 C -0.23177 -0.10625 -0.2319 -0.11551 -0.23255 -0.11921 C -0.2332 -0.12222 -0.23398 -0.12477 -0.2345 -0.12755 C -0.23489 -0.12917 -0.23529 -0.13079 -0.23555 -0.13218 C -0.23646 -0.13472 -0.23776 -0.13727 -0.23854 -0.14051 C -0.23945 -0.14352 -0.24036 -0.14792 -0.24154 -0.15046 C -0.24232 -0.15185 -0.24323 -0.15278 -0.24388 -0.1544 C -0.247 -0.16019 -0.24466 -0.15787 -0.24792 -0.15995 C -0.25143 -0.1662 -0.24909 -0.16343 -0.25325 -0.16551 C -0.25469 -0.16667 -0.25625 -0.16759 -0.25781 -0.16875 C -0.26003 -0.16991 -0.2668 -0.17245 -0.26758 -0.17269 C -0.27044 -0.17546 -0.26797 -0.17338 -0.27253 -0.17546 C -0.27864 -0.17847 -0.27005 -0.17546 -0.27995 -0.17824 C -0.2845 -0.18102 -0.28008 -0.17847 -0.28633 -0.18102 C -0.28724 -0.18171 -0.28828 -0.18218 -0.28919 -0.18264 C -0.29141 -0.18333 -0.29349 -0.18357 -0.29557 -0.18426 C -0.29935 -0.18681 -0.29622 -0.18449 -0.30156 -0.18681 C -0.30911 -0.18982 -0.29883 -0.18727 -0.31341 -0.18982 L -0.31693 -0.19097 C -0.3181 -0.19167 -0.3194 -0.19167 -0.32083 -0.19213 C -0.32122 -0.19259 -0.32174 -0.19352 -0.32226 -0.19375 C -0.32357 -0.19421 -0.32487 -0.19468 -0.3263 -0.19537 C -0.32734 -0.1956 -0.32838 -0.1963 -0.32969 -0.19676 C -0.33242 -0.19722 -0.33529 -0.19745 -0.33802 -0.19792 C -0.34088 -0.20046 -0.33906 -0.19931 -0.34401 -0.20093 L -0.34883 -0.20208 C -0.3543 -0.20347 -0.35898 -0.2044 -0.36458 -0.20509 L -0.37891 -0.20648 L -0.44635 -0.2088 C -0.45391 -0.2088 -0.46133 -0.2088 -0.46901 -0.20764 C -0.47239 -0.20764 -0.4793 -0.20509 -0.4793 -0.20463 L -0.4793 -0.20509 " pathEditMode="relative" rAng="0" ptsTypes="AAAAAAAAAAAAAAAAAAAAAAAAAAAAAAAAAAAAAAAAAAAAAAAAAAAAAAAAAAAAAAAAAAAAAAAAAAAAAAAAAAAAAAAAAAAAAAAAAAAAAAAAAAAAAAAAAAAAAAAAAAAAAAAAAAAAAAAAAAAAAAAAAAAAAAAAAAAAAAAAAAAAAAAAAAAAAAAAAAAAAAAAAAAAAAAAAAAAAAAAAAAAAAAAAAAAAAAAAAAAAAAAAAAAAAAAAAAAAAAAAAAAAAAAAAAAAAAAAAAAAAAAAAAAAAAAAAAAA">
                                      <p:cBhvr>
                                        <p:cTn id="515" dur="15000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4258" y="-18819"/>
                                    </p:animMotion>
                                  </p:childTnLst>
                                </p:cTn>
                              </p:par>
                              <p:par>
                                <p:cTn id="516" presetID="0" presetClass="path" presetSubtype="0" repeatCount="indefinite" decel="28000" fill="hold" nodeType="withEffect">
                                  <p:stCondLst>
                                    <p:cond delay="9700"/>
                                  </p:stCondLst>
                                  <p:childTnLst>
                                    <p:animMotion origin="layout" path="M 2.08333E-7 0.31042 L 2.08333E-7 0.31112 C -0.02214 0.30787 -0.01237 0.30834 -0.04935 0.31042 C -0.05247 0.31112 -0.05729 0.31204 -0.06081 0.31343 C -0.06146 0.31366 -0.06237 0.31436 -0.06315 0.31482 C -0.06419 0.31574 -0.0651 0.31574 -0.06615 0.31621 C -0.06745 0.3169 -0.07018 0.31945 -0.07018 0.31968 C -0.07344 0.32547 -0.07214 0.32223 -0.07396 0.32732 C -0.07409 0.32871 -0.07422 0.33056 -0.07448 0.33172 C -0.07474 0.33287 -0.07539 0.33334 -0.07552 0.33449 C -0.07578 0.33658 -0.07578 0.33912 -0.07591 0.34144 C -0.07578 0.34561 -0.07565 0.35371 -0.075 0.35834 C -0.07344 0.36991 -0.07474 0.35949 -0.07305 0.3669 C -0.07266 0.36875 -0.07227 0.37061 -0.07201 0.37246 C -0.07188 0.37408 -0.07201 0.3757 -0.07161 0.37686 C -0.07057 0.38056 -0.06927 0.38334 -0.0681 0.38658 C -0.06667 0.39028 -0.06667 0.39121 -0.0651 0.39352 C -0.06458 0.39491 -0.0638 0.39537 -0.06315 0.3963 C -0.06276 0.39746 -0.06224 0.39862 -0.06172 0.39908 C -0.06042 0.40116 -0.05911 0.40116 -0.05768 0.40209 C -0.05625 0.40324 -0.05482 0.4051 -0.05339 0.40625 L -0.05182 0.40741 L -0.05039 0.40903 C -0.05 0.41088 -0.04974 0.4132 -0.04935 0.41459 C -0.04661 0.42871 -0.05039 0.40741 -0.0474 0.42454 C -0.04753 0.42824 -0.04753 0.43241 -0.04792 0.43588 C -0.04818 0.43866 -0.04961 0.43912 -0.05039 0.43982 C -0.05339 0.44329 -0.05365 0.44422 -0.05729 0.44699 C -0.0582 0.44792 -0.05924 0.44792 -0.06016 0.44862 C -0.0612 0.44954 -0.06224 0.45047 -0.06315 0.45116 C -0.06914 0.45625 -0.07292 0.45232 -0.08099 0.45116 C -0.08672 0.45047 -0.09232 0.44977 -0.09818 0.44862 C -0.09974 0.44792 -0.10143 0.44746 -0.10313 0.44699 L -0.14401 0.44537 C -0.14492 0.44514 -0.14583 0.44445 -0.14688 0.44422 C -0.1513 0.44283 -0.15195 0.44352 -0.15573 0.44144 C -0.15651 0.44121 -0.15703 0.44028 -0.15781 0.43982 C -0.15807 0.4375 -0.15846 0.43449 -0.15872 0.43172 C -0.15898 0.42801 -0.15911 0.42362 -0.15977 0.42037 L -0.16068 0.41459 C -0.16081 0.4125 -0.16094 0.40996 -0.1612 0.40741 C -0.16133 0.40625 -0.16172 0.4051 -0.16172 0.40371 C -0.16172 0.38658 -0.16185 0.39352 -0.16029 0.38519 C -0.1599 0.38334 -0.15977 0.38125 -0.15924 0.37963 C -0.15885 0.37824 -0.15833 0.37778 -0.15781 0.37686 C -0.15742 0.3757 -0.15716 0.37362 -0.15677 0.37246 C -0.15521 0.36829 -0.15273 0.36366 -0.15091 0.36112 C -0.15026 0.36042 -0.14948 0.36042 -0.14896 0.35996 C -0.14831 0.35949 -0.14779 0.35903 -0.1474 0.35834 C -0.14622 0.35741 -0.14518 0.3551 -0.14401 0.35417 C -0.14141 0.35255 -0.13867 0.35209 -0.13607 0.35116 C -0.12643 0.34885 -0.13177 0.35047 -0.11979 0.34862 C -0.11888 0.34792 -0.11784 0.34769 -0.11693 0.34746 C -0.11549 0.34653 -0.11289 0.34445 -0.11289 0.34468 C -0.10951 0.33797 -0.11042 0.34213 -0.10951 0.33449 C -0.10977 0.3294 -0.11003 0.32431 -0.11042 0.31945 C -0.11055 0.31783 -0.11081 0.31621 -0.11094 0.31482 C -0.11146 0.31204 -0.1125 0.3088 -0.11341 0.30672 C -0.1138 0.3051 -0.11445 0.30487 -0.11484 0.30371 C -0.11693 0.29885 -0.11471 0.30186 -0.11784 0.29653 C -0.12122 0.29121 -0.12096 0.29144 -0.1237 0.28959 C -0.12969 0.28982 -0.13555 0.29028 -0.14154 0.29121 C -0.14232 0.29121 -0.1431 0.29237 -0.14401 0.29237 C -0.15104 0.29237 -0.15807 0.29121 -0.1651 0.29121 C -0.16745 0.29028 -0.16979 0.29028 -0.17201 0.28959 C -0.17344 0.28912 -0.17461 0.2875 -0.17604 0.28681 C -0.17904 0.28588 -0.18229 0.28588 -0.18542 0.28542 C -0.18776 0.28496 -0.18997 0.28426 -0.19219 0.2838 C -0.26029 0.28588 -0.22331 0.26875 -0.24154 0.28797 C -0.24193 0.28866 -0.24258 0.28912 -0.24297 0.28959 C -0.24648 0.30301 -0.2418 0.28704 -0.2474 0.29954 C -0.24805 0.30093 -0.24831 0.30371 -0.24896 0.3051 C -0.24948 0.30695 -0.25026 0.30787 -0.25091 0.30926 C -0.25104 0.31112 -0.25182 0.31783 -0.25182 0.31945 C -0.25169 0.32315 -0.25143 0.32824 -0.25091 0.33172 C -0.25039 0.33403 -0.24961 0.33588 -0.24896 0.33727 C -0.24427 0.34653 -0.24505 0.34468 -0.24049 0.34862 C -0.23997 0.34885 -0.23958 0.34977 -0.23906 0.34977 C -0.23555 0.35209 -0.23203 0.35278 -0.22878 0.35579 L -0.2237 0.35996 C -0.22318 0.36042 -0.2224 0.36042 -0.22188 0.36112 C -0.2194 0.36366 -0.21693 0.36667 -0.21432 0.36829 C -0.21198 0.37037 -0.20938 0.37084 -0.20703 0.37246 C -0.20638 0.37315 -0.2056 0.37338 -0.20508 0.37408 C -0.20234 0.37686 -0.19987 0.37963 -0.19727 0.38241 C -0.19661 0.38287 -0.19609 0.38287 -0.1957 0.38357 C -0.19466 0.38496 -0.19375 0.38658 -0.19271 0.38797 C -0.19245 0.38912 -0.19193 0.38959 -0.1918 0.39074 C -0.19141 0.39653 -0.19232 0.39653 -0.19375 0.39792 C -0.1944 0.39862 -0.19505 0.39885 -0.1957 0.39908 C -0.2 0.40209 -0.19948 0.40116 -0.20599 0.40209 C -0.20977 0.4044 -0.21042 0.4051 -0.21536 0.4051 C -0.21901 0.4051 -0.22266 0.40371 -0.22617 0.40371 C -0.22852 0.40255 -0.23086 0.40232 -0.23307 0.4007 C -0.23568 0.39885 -0.23893 0.3963 -0.24154 0.39491 C -0.24258 0.39445 -0.24375 0.39422 -0.24492 0.39352 C -0.24701 0.39167 -0.24883 0.38959 -0.25091 0.38797 L -0.25625 0.38357 C -0.25677 0.38334 -0.25729 0.38287 -0.25781 0.38241 C -0.25833 0.38172 -0.25911 0.38056 -0.25977 0.37963 C -0.26016 0.37871 -0.26068 0.37732 -0.2612 0.37686 C -0.26211 0.3757 -0.26328 0.37524 -0.26419 0.37408 C -0.2651 0.37246 -0.26615 0.3713 -0.26706 0.36968 C -0.2681 0.36829 -0.26901 0.36574 -0.27005 0.36389 C -0.27044 0.36343 -0.27109 0.3632 -0.27148 0.36274 C -0.27266 0.36112 -0.27383 0.35996 -0.275 0.35834 C -0.27721 0.35209 -0.27435 0.35949 -0.27799 0.35417 C -0.27839 0.35371 -0.27865 0.35209 -0.27891 0.35116 C -0.27943 0.35047 -0.28021 0.34977 -0.28086 0.34862 C -0.28203 0.34653 -0.28333 0.34514 -0.28438 0.3426 C -0.2849 0.34144 -0.28529 0.34028 -0.28581 0.33866 C -0.2862 0.33774 -0.28685 0.33704 -0.28724 0.33612 C -0.28971 0.33033 -0.28763 0.33287 -0.29023 0.33056 C -0.29154 0.32547 -0.29193 0.32431 -0.29271 0.31945 C -0.2931 0.31621 -0.29362 0.31042 -0.29362 0.31112 C -0.29349 0.30579 -0.29362 0.30047 -0.29323 0.29537 C -0.29297 0.29213 -0.28997 0.28982 -0.28971 0.28959 C -0.28919 0.28912 -0.2888 0.2875 -0.28828 0.28681 C -0.28581 0.28334 -0.2862 0.28449 -0.28385 0.28241 C -0.28281 0.28172 -0.2819 0.28056 -0.28086 0.27963 C -0.28008 0.2794 -0.27917 0.27917 -0.27839 0.27824 C -0.27734 0.27732 -0.27539 0.275 -0.27448 0.27431 C -0.27396 0.27362 -0.27357 0.27315 -0.27305 0.27292 C -0.27292 0.27107 -0.27253 0.26991 -0.27253 0.26875 C -0.27266 0.26204 -0.27305 0.25533 -0.27357 0.24908 C -0.27357 0.24769 -0.27422 0.24699 -0.27448 0.24607 C -0.27487 0.24491 -0.275 0.24283 -0.27552 0.24167 C -0.27591 0.24051 -0.27643 0.23982 -0.27695 0.23912 C -0.27969 0.23565 -0.28008 0.23658 -0.28281 0.23496 C -0.28346 0.23449 -0.28424 0.23357 -0.28477 0.23334 C -0.29154 0.23357 -0.29831 0.23496 -0.30495 0.23496 C -0.31341 0.23496 -0.33008 0.23311 -0.33945 0.23195 L -0.38581 0.23334 C -0.38633 0.23334 -0.38607 0.23612 -0.3862 0.2375 C -0.38659 0.23959 -0.38698 0.24144 -0.38737 0.24329 C -0.38711 0.25024 -0.3875 0.25741 -0.38672 0.26436 C -0.38594 0.27153 -0.38385 0.27153 -0.38229 0.2757 C -0.38138 0.27824 -0.38034 0.28125 -0.37943 0.2838 C -0.37904 0.28496 -0.37878 0.28588 -0.37839 0.28681 C -0.37773 0.28797 -0.37708 0.28912 -0.37643 0.29121 C -0.37578 0.29283 -0.375 0.29537 -0.37448 0.29769 C -0.3724 0.30625 -0.37279 0.30371 -0.37201 0.31042 C -0.37318 0.31436 -0.37344 0.31621 -0.37539 0.31621 C -0.39115 0.31621 -0.40703 0.31528 -0.42279 0.31482 C -0.42409 0.31412 -0.42539 0.3125 -0.42669 0.31227 C -0.43138 0.30996 -0.43594 0.30926 -0.44049 0.30672 C -0.44232 0.3051 -0.44401 0.30371 -0.44583 0.30209 C -0.44948 0.29977 -0.45 0.29954 -0.45326 0.29769 C -0.45898 0.29121 -0.45182 0.29954 -0.45911 0.29237 C -0.46042 0.29121 -0.46172 0.28959 -0.46302 0.28797 C -0.46862 0.28264 -0.46979 0.28241 -0.47435 0.27686 C -0.47565 0.2757 -0.47839 0.27199 -0.47982 0.26991 C -0.48047 0.26875 -0.48177 0.26667 -0.48229 0.26436 C -0.48268 0.2625 -0.48294 0.26065 -0.4832 0.2588 C -0.48359 0.25602 -0.48438 0.2507 -0.48477 0.24746 C -0.4849 0.24537 -0.48503 0.24375 -0.48516 0.24167 C -0.48503 0.23797 -0.48516 0.23449 -0.48477 0.23079 C -0.48438 0.22686 -0.48203 0.22199 -0.48125 0.22061 C -0.48047 0.21945 -0.47956 0.21945 -0.47878 0.21829 C -0.47813 0.2169 -0.4776 0.21482 -0.47682 0.21366 C -0.47617 0.21297 -0.47552 0.2125 -0.47487 0.2125 C -0.47331 0.21135 -0.47148 0.21112 -0.46992 0.20949 C -0.46953 0.20903 -0.46901 0.20834 -0.46849 0.20834 C -0.46654 0.20764 -0.46458 0.20741 -0.4625 0.20672 L -0.4306 0.20834 C -0.42995 0.20834 -0.4293 0.20949 -0.42865 0.20949 C -0.42721 0.20996 -0.42578 0.21042 -0.42422 0.21112 C -0.42057 0.21042 -0.41693 0.21042 -0.41328 0.20949 C -0.41289 0.20949 -0.41198 0.20949 -0.41185 0.20834 C -0.4112 0.19422 -0.41159 0.19213 -0.41393 0.18449 C -0.41419 0.18311 -0.41445 0.18218 -0.41484 0.18125 C -0.41536 0.18079 -0.41589 0.18079 -0.41641 0.17987 C -0.41693 0.17824 -0.41745 0.17524 -0.41836 0.17454 C -0.41888 0.17362 -0.41927 0.17362 -0.41966 0.17315 C -0.42109 0.1713 -0.4224 0.16875 -0.4237 0.1676 C -0.42448 0.16667 -0.42539 0.16621 -0.42617 0.16621 C -0.43034 0.1632 -0.42565 0.16574 -0.43164 0.1632 C -0.43229 0.16227 -0.43451 0.15996 -0.43555 0.1588 C -0.43633 0.15834 -0.43724 0.15834 -0.43802 0.15764 C -0.43854 0.15695 -0.43893 0.15649 -0.43945 0.15602 C -0.44063 0.15533 -0.44167 0.1544 -0.44297 0.15324 C -0.44883 0.14676 -0.44297 0.15047 -0.44883 0.14746 C -0.44922 0.14676 -0.44961 0.14607 -0.44987 0.14491 C -0.45026 0.14213 -0.45078 0.13658 -0.45078 0.13704 C -0.45065 0.12824 -0.45091 0.11945 -0.45026 0.11135 C -0.45 0.10672 -0.44805 0.10533 -0.44688 0.10417 C -0.44622 0.10371 -0.44557 0.10324 -0.44492 0.10278 C -0.44388 0.10209 -0.44297 0.1007 -0.44193 0.1 C -0.44115 0.09931 -0.44036 0.09908 -0.43945 0.09862 C -0.43737 0.09699 -0.43633 0.09561 -0.43411 0.09561 L -0.36706 0.09422 L -0.36458 0.09283 C -0.36367 0.09237 -0.36263 0.0919 -0.36159 0.09144 C -0.35911 0.09005 -0.36042 0.09074 -0.35807 0.08866 C -0.35755 0.0882 -0.35677 0.0882 -0.35625 0.08704 C -0.35547 0.08658 -0.35495 0.08496 -0.3543 0.08449 C -0.35352 0.0838 -0.35247 0.0838 -0.35182 0.08311 C -0.35117 0.08241 -0.35078 0.08195 -0.35039 0.08149 C -0.34922 0.08079 -0.34792 0.07963 -0.34688 0.07871 C -0.34609 0.07824 -0.34518 0.07778 -0.34453 0.07755 C -0.34375 0.07616 -0.34323 0.07524 -0.34245 0.07454 C -0.34193 0.07385 -0.34115 0.07385 -0.34049 0.07315 C -0.33607 0.0676 -0.34284 0.07246 -0.33659 0.06875 C -0.33542 0.0676 -0.33438 0.06621 -0.33307 0.06482 C -0.33177 0.0632 -0.3293 0.06158 -0.32773 0.06065 C -0.32695 0.05949 -0.32643 0.05857 -0.32578 0.05787 C -0.32513 0.05695 -0.32474 0.05695 -0.32435 0.05649 C -0.32044 0.0507 -0.325 0.05579 -0.32122 0.05209 C -0.32083 0.05116 -0.32031 0.05024 -0.31979 0.04931 C -0.31927 0.04862 -0.31875 0.04862 -0.31836 0.04815 C -0.31497 0.04213 -0.32005 0.04769 -0.31576 0.04375 C -0.31563 0.04329 -0.31341 0.03936 -0.31341 0.0382 C -0.31315 0.02824 -0.31393 0.0257 -0.31576 0.01829 C -0.31628 0.01644 -0.31667 0.01412 -0.31745 0.01274 C -0.31771 0.01204 -0.31836 0.01204 -0.31888 0.01158 C -0.32057 0.00926 -0.32396 0.00324 -0.3263 0.00162 C -0.32695 0.0007 -0.32786 0.00047 -0.32865 0.00024 C -0.33047 -0.00231 -0.33047 -0.00254 -0.33216 -0.00416 C -0.33281 -0.00463 -0.33346 -0.00463 -0.33411 -0.00555 C -0.33477 -0.00625 -0.33542 -0.00763 -0.33607 -0.0081 C -0.33893 -0.0118 -0.3362 -0.00717 -0.33906 -0.0125 C -0.33815 -0.02268 -0.33906 -0.01689 -0.33516 -0.02801 L -0.33255 -0.03472 C -0.33229 -0.03588 -0.33203 -0.03726 -0.33164 -0.03796 C -0.33112 -0.03842 -0.3306 -0.03958 -0.33021 -0.04051 C -0.33008 -0.04074 -0.32786 -0.0493 -0.32721 -0.05046 C -0.32669 -0.05162 -0.32591 -0.05208 -0.32513 -0.05301 C -0.32474 -0.05416 -0.32435 -0.05532 -0.3237 -0.05601 C -0.32266 -0.05787 -0.32135 -0.05879 -0.32031 -0.06041 C -0.3194 -0.06157 -0.31875 -0.06342 -0.31784 -0.06458 C -0.31745 -0.06527 -0.31693 -0.06551 -0.31628 -0.06597 C -0.31471 -0.06759 -0.31315 -0.0699 -0.31146 -0.07129 C -0.31081 -0.07245 -0.31003 -0.07245 -0.30951 -0.07291 C -0.30872 -0.07384 -0.3082 -0.07523 -0.30755 -0.07592 C -0.30664 -0.07638 -0.30586 -0.07685 -0.30495 -0.07708 C -0.3026 -0.07847 -0.29844 -0.07986 -0.29609 -0.07986 C -0.28815 -0.08078 -0.28008 -0.08101 -0.27201 -0.08148 L -0.26172 -0.08287 C -0.25977 -0.08287 -0.25781 -0.08356 -0.25586 -0.08426 L -0.24896 -0.08541 C -0.24766 -0.0868 -0.24661 -0.08726 -0.24544 -0.08842 C -0.2444 -0.08912 -0.24349 -0.09051 -0.24258 -0.09097 C -0.2418 -0.09166 -0.24089 -0.09189 -0.23997 -0.09259 C -0.23919 -0.09351 -0.23828 -0.09467 -0.23763 -0.09537 C -0.23659 -0.09629 -0.23503 -0.09676 -0.23411 -0.09814 C -0.23281 -0.1 -0.23255 -0.10138 -0.23177 -0.10347 C -0.23177 -0.10625 -0.2319 -0.11551 -0.23255 -0.11921 C -0.2332 -0.12222 -0.23398 -0.12476 -0.23451 -0.12754 C -0.2349 -0.12916 -0.23529 -0.13078 -0.23555 -0.13217 C -0.23646 -0.13472 -0.23776 -0.13726 -0.23854 -0.14051 C -0.23945 -0.14351 -0.24036 -0.14791 -0.24154 -0.15046 C -0.24232 -0.15185 -0.24323 -0.15277 -0.24388 -0.15439 C -0.24701 -0.16018 -0.24466 -0.15787 -0.24792 -0.15995 C -0.25143 -0.1662 -0.24909 -0.16342 -0.25326 -0.16551 C -0.25469 -0.16666 -0.25625 -0.16759 -0.25781 -0.16875 C -0.26003 -0.1699 -0.2668 -0.17245 -0.26758 -0.17268 C -0.27044 -0.17546 -0.26797 -0.17338 -0.27253 -0.17546 C -0.27865 -0.17847 -0.27005 -0.17546 -0.27995 -0.17824 C -0.28451 -0.18101 -0.28008 -0.17847 -0.28633 -0.18101 C -0.28724 -0.18171 -0.28828 -0.18217 -0.28919 -0.18263 C -0.29141 -0.18333 -0.29349 -0.18356 -0.29557 -0.18426 C -0.29935 -0.1868 -0.29622 -0.18449 -0.30156 -0.1868 C -0.30911 -0.18981 -0.29883 -0.18726 -0.31341 -0.18981 L -0.31693 -0.19097 C -0.3181 -0.19166 -0.3194 -0.19166 -0.32083 -0.19213 C -0.32122 -0.19259 -0.32174 -0.19351 -0.32227 -0.19375 C -0.32357 -0.19421 -0.32487 -0.19467 -0.3263 -0.19537 C -0.32734 -0.1956 -0.32839 -0.19629 -0.32969 -0.19676 C -0.33242 -0.19722 -0.33529 -0.19745 -0.33802 -0.19791 C -0.34089 -0.20046 -0.33906 -0.1993 -0.34401 -0.20092 L -0.34883 -0.20208 C -0.3543 -0.20347 -0.35898 -0.20439 -0.36458 -0.20509 L -0.37891 -0.20648 L -0.44635 -0.20879 C -0.45391 -0.20879 -0.46133 -0.20879 -0.46901 -0.20763 C -0.4724 -0.20763 -0.4793 -0.20509 -0.4793 -0.20463 L -0.4793 -0.20509 " pathEditMode="relative" rAng="0" ptsTypes="AAAAAAAAAAAAAAAAAAAAAAAAAAAAAAAAAAAAAAAAAAAAAAAAAAAAAAAAAAAAAAAAAAAAAAAAAAAAAAAAAAAAAAAAAAAAAAAAAAAAAAAAAAAAAAAAAAAAAAAAAAAAAAAAAAAAAAAAAAAAAAAAAAAAAAAAAAAAAAAAAAAAAAAAAAAAAAAAAAAAAAAAAAAAAAAAAAAAAAAAAAAAAAAAAAAAAAAAAAAAAAAAAAAAAAAAAAAAAAAAAAAAAAAAAAAAAAAAAAAAAAAAAAAAAAAAAAAAA">
                                      <p:cBhvr>
                                        <p:cTn id="517" dur="20000" fill="hold"/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4258" y="-18819"/>
                                    </p:animMotion>
                                  </p:childTnLst>
                                </p:cTn>
                              </p:par>
                              <p:par>
                                <p:cTn id="518" presetID="0" presetClass="path" presetSubtype="0" repeatCount="indefinite" decel="7000" fill="hold" nodeType="withEffect">
                                  <p:stCondLst>
                                    <p:cond delay="10600"/>
                                  </p:stCondLst>
                                  <p:childTnLst>
                                    <p:animMotion origin="layout" path="M -4.79167E-6 4.81481E-6 L -4.79167E-6 0.00046 C 0.02566 -0.00093 0.08946 -0.00139 0.1254 -0.00625 C 0.13659 -0.00741 0.14766 -0.01135 0.15899 -0.01181 L 0.21277 -0.01436 L 0.21277 -0.01413 " pathEditMode="relative" rAng="0" ptsTypes="AAAAAA">
                                      <p:cBhvr>
                                        <p:cTn id="519" dur="30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638" y="-694"/>
                                    </p:animMotion>
                                  </p:childTnLst>
                                </p:cTn>
                              </p:par>
                              <p:par>
                                <p:cTn id="520" presetID="0" presetClass="path" presetSubtype="0" repeatCount="indefinite" decel="7000" fill="hold" nodeType="withEffect">
                                  <p:stCondLst>
                                    <p:cond delay="10600"/>
                                  </p:stCondLst>
                                  <p:childTnLst>
                                    <p:animMotion origin="layout" path="M 6.25E-7 -1.85185E-6 L 6.25E-7 0.00046 C 0.02565 -0.00092 0.08945 -0.00139 0.12539 -0.00625 C 0.13672 -0.00741 0.14779 -0.01134 0.15898 -0.0118 L 0.21289 -0.01435 L 0.21289 -0.01412 " pathEditMode="relative" rAng="0" ptsTypes="AAAAAA">
                                      <p:cBhvr>
                                        <p:cTn id="521" dur="3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638" y="-694"/>
                                    </p:animMotion>
                                  </p:childTnLst>
                                </p:cTn>
                              </p:par>
                              <p:par>
                                <p:cTn id="522" presetID="0" presetClass="path" presetSubtype="0" repeatCount="indefinite" accel="50000" decel="50000" fill="hold" nodeType="withEffect">
                                  <p:stCondLst>
                                    <p:cond delay="11100"/>
                                  </p:stCondLst>
                                  <p:childTnLst>
                                    <p:animMotion origin="layout" path="M -3.54167E-6 -4.07407E-6 L -3.54167E-6 0.00024 C -0.00273 -0.00115 -0.0052 -0.00185 -0.00781 -0.00324 C -0.00963 -0.00416 -0.01119 -0.00601 -0.01302 -0.00625 L -0.02422 -0.00787 C -0.03645 -0.01226 -0.02994 -0.01064 -0.04401 -0.0125 C -0.04804 -0.01203 -0.05208 -0.01226 -0.05599 -0.01111 C -0.05924 -0.01018 -0.05989 -0.00648 -0.06198 -0.00324 C -0.06393 -0.00046 -0.06601 0.00116 -0.0681 0.00301 C -0.07239 0.01343 -0.06966 0.00741 -0.07669 0.02037 L -0.07929 0.025 L -0.08268 0.03125 C -0.08294 0.03287 -0.0832 0.03449 -0.08359 0.03612 C -0.08424 0.03843 -0.08724 0.04537 -0.08789 0.04699 C -0.09088 0.05463 -0.08815 0.04908 -0.09218 0.05649 C -0.0927 0.06065 -0.09283 0.06505 -0.09388 0.06899 C -0.09492 0.07269 -0.09596 0.0757 -0.09648 0.07987 C -0.09674 0.08311 -0.09687 0.08612 -0.09726 0.08936 C -0.09752 0.09098 -0.09791 0.09237 -0.09817 0.09399 C -0.09856 0.09653 -0.09869 0.09931 -0.09908 0.10186 C -0.09935 0.10811 -0.09961 0.11436 -0.1 0.12061 C -0.10026 0.12801 -0.10052 0.13542 -0.10078 0.1426 C -0.10104 0.14746 -0.10143 0.15209 -0.10156 0.15672 C -0.10182 0.16204 -0.10195 0.16737 -0.10247 0.17246 C -0.10377 0.18588 -0.10377 0.18125 -0.10507 0.18959 C -0.10547 0.19167 -0.1056 0.19399 -0.10599 0.19607 C -0.10729 0.2051 -0.10638 0.19584 -0.10768 0.20695 C -0.10807 0.21019 -0.10846 0.21621 -0.10937 0.21945 C -0.10989 0.2213 -0.11067 0.22246 -0.11119 0.22431 C -0.11158 0.2257 -0.11145 0.22755 -0.11185 0.22894 C -0.11289 0.23102 -0.11419 0.23218 -0.11549 0.23357 C -0.12083 0.24051 -0.11888 0.23889 -0.12304 0.24144 C -0.12669 0.24098 -0.13007 0.24098 -0.13346 0.23982 C -0.13802 0.23843 -0.13606 0.23681 -0.13854 0.23195 C -0.13958 0.2301 -0.14101 0.22894 -0.14205 0.22732 C -0.14323 0.22431 -0.14414 0.22084 -0.14557 0.21783 C -0.14661 0.21551 -0.14804 0.21412 -0.14895 0.21158 C -0.15312 0.2 -0.14765 0.21436 -0.15325 0.20232 C -0.1539 0.2007 -0.15416 0.19885 -0.15494 0.19746 C -0.15599 0.19561 -0.15742 0.19491 -0.15833 0.19283 C -0.16041 0.18843 -0.16224 0.1838 -0.16354 0.17871 C -0.16562 0.17107 -0.16432 0.17408 -0.16705 0.16922 C -0.16888 0.15579 -0.16666 0.17037 -0.16953 0.15672 C -0.17031 0.15371 -0.17057 0.15024 -0.17135 0.14746 C -0.17265 0.14213 -0.17422 0.13704 -0.17565 0.13172 C -0.17825 0.12107 -0.17422 0.13287 -0.17812 0.12223 C -0.17864 0.11875 -0.17994 0.1088 -0.18073 0.10649 L -0.18255 0.10186 C -0.18281 0.09931 -0.18346 0.09375 -0.18424 0.09098 C -0.18528 0.08658 -0.18672 0.08264 -0.18776 0.07824 C -0.18815 0.0757 -0.1888 0.07315 -0.18932 0.07061 C -0.18971 0.06852 -0.19036 0.06181 -0.19114 0.05949 C -0.19218 0.05625 -0.19336 0.05324 -0.19453 0.05024 C -0.19505 0.04862 -0.19557 0.04676 -0.19622 0.04537 L -0.20312 0.03287 C -0.20429 0.03079 -0.2052 0.02801 -0.20664 0.02662 C -0.20807 0.025 -0.2095 0.02362 -0.21093 0.02199 C -0.21185 0.02061 -0.2125 0.01829 -0.21341 0.01713 C -0.21497 0.01551 -0.21718 0.01598 -0.21862 0.01412 C -0.2194 0.01297 -0.22018 0.01135 -0.22122 0.01088 C -0.22369 0.00973 -0.22643 0.00996 -0.2289 0.00926 C -0.23073 0.00903 -0.23242 0.00834 -0.23411 0.00787 C -0.23789 0.00834 -0.24166 0.00834 -0.24531 0.00926 C -0.24739 0.00996 -0.24922 0.01158 -0.2513 0.0125 C -0.25247 0.01297 -0.25364 0.01343 -0.25468 0.01412 C -0.25872 0.01875 -0.25664 0.01574 -0.2608 0.02338 C -0.26158 0.025 -0.26276 0.02639 -0.26341 0.02824 L -0.26862 0.04237 C -0.26888 0.04584 -0.26888 0.04977 -0.26927 0.05324 C -0.26966 0.0551 -0.27057 0.05625 -0.27109 0.05787 C -0.27148 0.05949 -0.27161 0.06112 -0.272 0.06274 C -0.27578 0.08195 -0.27343 0.06899 -0.27539 0.07987 C -0.27565 0.08519 -0.27578 0.09051 -0.2763 0.09561 C -0.27669 0.09977 -0.2776 0.10394 -0.27799 0.10811 C -0.27929 0.12084 -0.27968 0.12732 -0.2806 0.13959 C -0.28086 0.15162 -0.28112 0.16366 -0.28138 0.1757 C -0.28177 0.19028 -0.28177 0.20487 -0.28229 0.21945 C -0.28242 0.22269 -0.28281 0.2257 -0.2832 0.22894 C -0.28372 0.23449 -0.28489 0.24491 -0.28567 0.24931 C -0.28724 0.25764 -0.28815 0.26343 -0.29088 0.2713 C -0.29466 0.28195 -0.28984 0.26899 -0.29609 0.2838 C -0.29661 0.28542 -0.297 0.28727 -0.29778 0.28843 C -0.29935 0.29098 -0.30299 0.29468 -0.30299 0.29491 C -0.30494 0.29422 -0.30703 0.29422 -0.30898 0.29329 C -0.3125 0.29144 -0.31237 0.28959 -0.31497 0.28542 C -0.31627 0.28311 -0.31797 0.28125 -0.31927 0.27917 C -0.32461 0.27061 -0.31927 0.27778 -0.32448 0.2713 C -0.33294 0.2507 -0.322 0.2757 -0.32968 0.26181 C -0.3306 0.25996 -0.33125 0.25764 -0.33216 0.25556 C -0.33294 0.25394 -0.33398 0.25232 -0.33476 0.25093 C -0.33645 0.24167 -0.33515 0.24769 -0.33906 0.23357 C -0.33971 0.23149 -0.34036 0.22963 -0.34075 0.22732 C -0.3427 0.21343 -0.34075 0.21783 -0.34427 0.21158 C -0.34453 0.20857 -0.34479 0.20533 -0.34505 0.20232 C -0.34544 0.19862 -0.34622 0.19491 -0.34674 0.19121 C -0.34843 0.18033 -0.34687 0.18936 -0.34856 0.18033 C -0.34882 0.1757 -0.34895 0.17084 -0.34948 0.16621 C -0.34974 0.16297 -0.35052 0.15996 -0.35104 0.15672 L -0.35195 0.15209 C -0.35299 0.13866 -0.35299 0.1382 -0.35455 0.12223 C -0.35481 0.11968 -0.35507 0.1169 -0.35533 0.11436 C -0.3556 0.11274 -0.35599 0.11135 -0.35625 0.10973 C -0.35664 0.10672 -0.35677 0.10348 -0.35716 0.10024 C -0.35755 0.09653 -0.35833 0.09306 -0.35885 0.08936 C -0.3595 0.08519 -0.35963 0.08079 -0.36054 0.07686 C -0.36132 0.07315 -0.36237 0.06945 -0.36315 0.06574 C -0.36588 0.05278 -0.36106 0.07199 -0.36562 0.05324 C -0.36614 0.05116 -0.36666 0.04885 -0.36744 0.04699 C -0.36875 0.04399 -0.37044 0.04213 -0.37174 0.03912 C -0.37265 0.03704 -0.3733 0.03449 -0.37435 0.03287 C -0.37578 0.03033 -0.37747 0.02755 -0.37955 0.02662 L -0.38632 0.02338 C -0.39609 0.025 -0.40586 0.02616 -0.41562 0.02824 C -0.41797 0.02871 -0.42031 0.0301 -0.42252 0.03125 C -0.42513 0.03264 -0.43033 0.03612 -0.43033 0.03635 C -0.44635 0.05556 -0.43151 0.03704 -0.44218 0.05162 C -0.44544 0.05602 -0.4457 0.05487 -0.44922 0.06112 C -0.44987 0.0625 -0.45026 0.06436 -0.45091 0.06574 C -0.45195 0.06806 -0.45338 0.06968 -0.45429 0.07199 C -0.45547 0.075 -0.45599 0.07848 -0.4569 0.08149 C -0.4582 0.08542 -0.45976 0.08889 -0.46132 0.09237 C -0.46354 0.1051 -0.45989 0.08588 -0.46549 0.10811 C -0.46666 0.11227 -0.46718 0.11644 -0.4681 0.12061 C -0.46888 0.12431 -0.46979 0.12801 -0.4707 0.13172 C -0.47122 0.1338 -0.47187 0.13588 -0.47239 0.13797 C -0.47304 0.14098 -0.47343 0.14422 -0.47408 0.14746 C -0.47513 0.15162 -0.47695 0.15533 -0.47747 0.15996 C -0.47812 0.16412 -0.47838 0.16829 -0.47929 0.17246 C -0.47968 0.17431 -0.4806 0.17547 -0.48099 0.17709 C -0.48216 0.18172 -0.48333 0.18658 -0.48437 0.19121 C -0.49531 0.24167 -0.48281 0.19144 -0.49297 0.2257 C -0.49726 0.24051 -0.4914 0.22686 -0.49817 0.24468 C -0.50494 0.26227 -0.49557 0.2301 -0.50416 0.2588 C -0.50468 0.26019 -0.50468 0.26204 -0.50507 0.26343 C -0.50937 0.27778 -0.50703 0.26829 -0.51119 0.27755 C -0.51315 0.28218 -0.51484 0.2875 -0.51718 0.29167 C -0.51992 0.29676 -0.5263 0.30394 -0.53007 0.30741 C -0.53086 0.30811 -0.53177 0.30834 -0.53268 0.3088 C -0.53372 0.30973 -0.53489 0.31112 -0.53606 0.31204 C -0.5375 0.3132 -0.53893 0.31412 -0.54036 0.31528 C -0.54817 0.31343 -0.54596 0.31459 -0.55325 0.31042 C -0.55494 0.30949 -0.5569 0.3088 -0.55833 0.30741 C -0.56119 0.30463 -0.56341 0.30093 -0.56614 0.29792 L -0.57044 0.29329 C -0.57838 0.2713 -0.56484 0.30787 -0.57474 0.2838 C -0.57578 0.28125 -0.57643 0.27848 -0.57734 0.27593 C -0.57838 0.27269 -0.57968 0.26991 -0.58073 0.26644 C -0.58893 0.24005 -0.58229 0.26135 -0.58685 0.23982 C -0.5875 0.23658 -0.58867 0.2338 -0.58932 0.23056 C -0.59101 0.22223 -0.59257 0.21389 -0.59362 0.20533 C -0.59388 0.20324 -0.59427 0.20116 -0.59453 0.19908 C -0.59922 0.15255 -0.59362 0.20232 -0.59804 0.16783 C -0.59948 0.15533 -0.59817 0.16412 -0.59961 0.1551 C -0.60117 0.13172 -0.59974 0.15047 -0.60234 0.12686 C -0.60273 0.12385 -0.60286 0.12061 -0.60325 0.1176 C -0.60364 0.11343 -0.60429 0.10926 -0.60481 0.1051 C -0.6052 0.10232 -0.6052 0.09977 -0.60573 0.09723 C -0.60612 0.09491 -0.6069 0.09306 -0.60742 0.09098 C -0.60807 0.08658 -0.60846 0.08218 -0.61002 0.07824 C -0.61158 0.07477 -0.61367 0.07223 -0.6151 0.06899 C -0.61901 0.06088 -0.61406 0.06667 -0.62031 0.06112 C -0.62096 0.05949 -0.62122 0.05764 -0.62213 0.05649 C -0.62643 0.05024 -0.62916 0.04954 -0.63411 0.04699 C -0.63645 0.04584 -0.6388 0.04491 -0.64101 0.04375 C -0.65104 0.04537 -0.66106 0.04584 -0.67109 0.04862 C -0.67161 0.04862 -0.68294 0.05533 -0.68567 0.05787 C -0.68724 0.05926 -0.68867 0.06088 -0.68997 0.06274 C -0.69101 0.06389 -0.69166 0.06598 -0.69257 0.06737 C -0.69492 0.07107 -0.69726 0.07454 -0.69961 0.07824 C -0.70247 0.08334 -0.70872 0.09769 -0.70898 0.09885 C -0.70989 0.10186 -0.71054 0.1051 -0.71145 0.10811 C -0.71237 0.11088 -0.71341 0.1132 -0.71419 0.11598 C -0.71458 0.11737 -0.71458 0.11922 -0.71497 0.12061 C -0.71536 0.12246 -0.71627 0.12362 -0.71666 0.12547 C -0.71992 0.13843 -0.71653 0.13149 -0.72018 0.13797 C -0.7207 0.14144 -0.72187 0.14746 -0.72265 0.15047 C -0.72369 0.15371 -0.72526 0.15649 -0.72617 0.15996 C -0.72682 0.16227 -0.72708 0.16528 -0.72786 0.16783 C -0.73216 0.18195 -0.72877 0.16829 -0.73216 0.17709 C -0.7332 0.17963 -0.73372 0.18264 -0.73476 0.18496 C -0.73554 0.18681 -0.73658 0.18797 -0.73737 0.18959 C -0.73984 0.19514 -0.73854 0.19514 -0.74166 0.2007 C -0.7427 0.20255 -0.74401 0.20371 -0.74518 0.20533 C -0.74922 0.21181 -0.74583 0.20903 -0.75026 0.21158 C -0.75104 0.21274 -0.75182 0.21412 -0.75286 0.21482 C -0.75573 0.21644 -0.76132 0.21783 -0.76132 0.21806 C -0.76458 0.21737 -0.76783 0.21806 -0.77096 0.21644 C -0.77291 0.21528 -0.77461 0.21274 -0.77617 0.21019 C -0.77656 0.20903 -0.77721 0.20811 -0.77773 0.20695 C -0.78932 0.17894 -0.77448 0.21366 -0.78372 0.18959 C -0.78411 0.18843 -0.78502 0.1875 -0.78554 0.18658 C -0.78606 0.18403 -0.78645 0.18125 -0.78724 0.17871 C -0.7875 0.17709 -0.78763 0.17547 -0.78789 0.17408 C -0.78867 0.17176 -0.7901 0.17014 -0.79062 0.16783 C -0.79166 0.16366 -0.79231 0.15926 -0.7931 0.1551 C -0.79414 0.15139 -0.79505 0.14792 -0.7957 0.14422 C -0.80078 0.12061 -0.79518 0.14607 -0.7983 0.12848 C -0.79895 0.12593 -0.79961 0.12338 -0.8 0.12061 C -0.80065 0.1176 -0.80117 0.11436 -0.80182 0.11135 C -0.80221 0.10949 -0.80286 0.10834 -0.80338 0.10649 C -0.8039 0.1051 -0.8039 0.10324 -0.80429 0.10186 C -0.80468 0.10024 -0.80547 0.09885 -0.80612 0.09723 C -0.80664 0.09514 -0.8069 0.09283 -0.80755 0.09098 C -0.8082 0.08959 -0.80898 0.08889 -0.80937 0.08774 C -0.81002 0.08588 -0.81054 0.08334 -0.81119 0.08149 C -0.81172 0.07963 -0.81302 0.07848 -0.8138 0.07686 C -0.81432 0.07524 -0.81471 0.07338 -0.81549 0.07199 C -0.81718 0.06829 -0.81992 0.06551 -0.82148 0.06112 C -0.82356 0.05533 -0.82474 0.05139 -0.82838 0.04699 C -0.82916 0.04584 -0.83034 0.04514 -0.83099 0.04375 C -0.8319 0.0419 -0.83255 0.03936 -0.83359 0.0375 C -0.8345 0.03565 -0.83841 0.03218 -0.83958 0.03125 C -0.84036 0.03056 -0.84127 0.03056 -0.84205 0.02963 C -0.8431 0.02894 -0.84362 0.02732 -0.84479 0.02662 C -0.84583 0.0257 -0.84713 0.0257 -0.84817 0.025 C -0.8552 0.0213 -0.84492 0.02431 -0.86028 0.02199 C -0.86849 0.01806 -0.85989 0.02176 -0.87656 0.01875 C -0.88893 0.01667 -0.87382 0.01713 -0.88776 0.01713 " pathEditMode="relative" rAng="0" ptsTypes="AAAAAAAAAAAAAAAAAAAAAAAAAAAAAAAAAAAAAAAAAAAAAAAAAAAAAAAAAAAAAAAAAAAAAAAAAAAAAAAAAAAAAAAAAAAAAAAAAAAAAAAAAAAAAAAAAAAAAAAAAAAAAAAAAAAAAAAAAAAAAAAAAAAAAAAAAAAAAAAAAAAAAAAAAAAAAAAAAAAAAAAAAAAAAAAAAAAAAAAAAAAAAAAAAAAAAAAAAA">
                                      <p:cBhvr>
                                        <p:cTn id="523" dur="8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4388" y="15139"/>
                                    </p:animMotion>
                                  </p:childTnLst>
                                </p:cTn>
                              </p:par>
                              <p:par>
                                <p:cTn id="524" presetID="0" presetClass="path" presetSubtype="0" repeatCount="indefinite" accel="50000" decel="50000" fill="hold" nodeType="withEffect">
                                  <p:stCondLst>
                                    <p:cond delay="12200"/>
                                  </p:stCondLst>
                                  <p:childTnLst>
                                    <p:animMotion origin="layout" path="M 1.04167E-6 -3.7037E-7 L 1.04167E-6 0.00023 C -0.00234 -0.00116 -0.00443 -0.00185 -0.00638 -0.00324 C -0.00781 -0.00417 -0.00925 -0.00602 -0.01068 -0.00625 L -0.01953 -0.00787 C -0.02943 -0.01227 -0.02409 -0.01065 -0.03529 -0.0125 C -0.03867 -0.01204 -0.04193 -0.01227 -0.04505 -0.01111 C -0.04753 -0.01018 -0.04818 -0.00648 -0.04987 -0.00324 C -0.05156 -0.00046 -0.053 0.00116 -0.05469 0.00301 C -0.05833 0.01343 -0.05599 0.00741 -0.06172 0.02037 L -0.06367 0.025 L -0.06654 0.03125 C -0.06667 0.03287 -0.06693 0.03449 -0.06706 0.03611 C -0.06771 0.03843 -0.07005 0.04537 -0.07057 0.04699 C -0.07292 0.05463 -0.07083 0.04907 -0.07409 0.05648 C -0.07448 0.06065 -0.07461 0.06505 -0.07539 0.06898 C -0.0763 0.07269 -0.07708 0.07569 -0.07747 0.07986 C -0.07774 0.0831 -0.07774 0.08611 -0.07813 0.08935 C -0.07852 0.09097 -0.07865 0.09236 -0.07891 0.09398 C -0.07917 0.09653 -0.0793 0.09931 -0.07956 0.10185 C -0.07982 0.1081 -0.07995 0.11435 -0.08021 0.1206 C -0.08047 0.12801 -0.08073 0.13542 -0.08099 0.14259 C -0.08099 0.14745 -0.08138 0.15208 -0.08164 0.15671 C -0.0819 0.16204 -0.0819 0.16736 -0.08229 0.17245 C -0.08333 0.18588 -0.08333 0.18125 -0.08438 0.18958 C -0.08477 0.19167 -0.08477 0.19398 -0.08503 0.19607 C -0.0862 0.20509 -0.08542 0.19583 -0.08646 0.20694 C -0.08685 0.21019 -0.08711 0.2162 -0.08789 0.21944 C -0.08815 0.2213 -0.0888 0.22245 -0.08919 0.22431 C -0.08958 0.22569 -0.08932 0.22755 -0.08984 0.22894 C -0.09063 0.23102 -0.09167 0.23218 -0.09271 0.23357 C -0.09701 0.24051 -0.09544 0.23889 -0.0987 0.24144 C -0.10169 0.24097 -0.10443 0.24097 -0.10716 0.23982 C -0.11081 0.23843 -0.10925 0.23681 -0.1112 0.23194 C -0.11198 0.23009 -0.11315 0.22894 -0.11406 0.22732 C -0.11497 0.22431 -0.11576 0.22083 -0.1168 0.21782 C -0.11758 0.21551 -0.11888 0.21412 -0.11966 0.21157 C -0.12292 0.2 -0.11849 0.21435 -0.12305 0.20232 C -0.1237 0.20069 -0.1237 0.19884 -0.12448 0.19745 C -0.12513 0.1956 -0.12643 0.19491 -0.12708 0.19282 C -0.12878 0.18843 -0.13021 0.1838 -0.13151 0.1787 C -0.13294 0.17107 -0.1319 0.17407 -0.13399 0.16921 C -0.13555 0.15579 -0.13386 0.17037 -0.13607 0.15671 C -0.13672 0.1537 -0.13685 0.15023 -0.13763 0.14745 C -0.13854 0.14213 -0.13984 0.13704 -0.14102 0.13171 C -0.1431 0.12107 -0.13984 0.13287 -0.1431 0.12222 C -0.14336 0.11875 -0.1444 0.1088 -0.14505 0.10648 L -0.14649 0.10185 C -0.14675 0.09931 -0.14727 0.09375 -0.14792 0.09097 C -0.1487 0.08657 -0.14987 0.08264 -0.15065 0.07824 C -0.15117 0.07569 -0.15156 0.07315 -0.15208 0.0706 C -0.15234 0.06852 -0.15274 0.06181 -0.15339 0.05949 C -0.15417 0.05625 -0.15521 0.05324 -0.15612 0.05023 C -0.15651 0.04861 -0.15703 0.04676 -0.15742 0.04537 L -0.16315 0.03287 C -0.16419 0.03079 -0.16471 0.02801 -0.16576 0.02662 C -0.16693 0.025 -0.1681 0.02361 -0.1694 0.02199 C -0.17005 0.0206 -0.17044 0.01829 -0.17136 0.01713 C -0.17253 0.01551 -0.17422 0.01597 -0.17552 0.01412 C -0.17604 0.01296 -0.17669 0.01134 -0.17761 0.01088 C -0.17956 0.00972 -0.18177 0.00995 -0.18386 0.00926 C -0.18516 0.00903 -0.18659 0.00833 -0.18789 0.00787 C -0.19089 0.00833 -0.19388 0.00833 -0.19688 0.00926 C -0.19844 0.00995 -0.2 0.01157 -0.20169 0.0125 C -0.20261 0.01296 -0.20352 0.01343 -0.2043 0.01412 C -0.20755 0.01875 -0.20599 0.01574 -0.20938 0.02338 C -0.2099 0.025 -0.21081 0.02639 -0.21133 0.02824 L -0.21563 0.04236 C -0.21576 0.04583 -0.21576 0.04977 -0.21602 0.05324 C -0.21641 0.05509 -0.21706 0.05625 -0.21758 0.05787 C -0.21784 0.05949 -0.21797 0.06111 -0.21823 0.06273 C -0.22136 0.08194 -0.2194 0.06898 -0.22096 0.07986 C -0.22122 0.08519 -0.22136 0.09051 -0.22175 0.0956 C -0.22201 0.09977 -0.22279 0.10394 -0.22292 0.1081 C -0.22422 0.12083 -0.22448 0.12732 -0.22526 0.13958 C -0.22526 0.15162 -0.22552 0.16366 -0.22578 0.17569 C -0.22617 0.19028 -0.22617 0.20486 -0.22643 0.21944 C -0.22656 0.22269 -0.22682 0.22569 -0.22721 0.22894 C -0.22761 0.23449 -0.22865 0.24491 -0.22917 0.24931 C -0.23047 0.25764 -0.23112 0.26343 -0.23346 0.2713 C -0.23646 0.28194 -0.23255 0.26898 -0.23776 0.2838 C -0.23815 0.28542 -0.23828 0.28727 -0.23906 0.28843 C -0.24011 0.29097 -0.2431 0.29468 -0.2431 0.29491 C -0.24492 0.29421 -0.24649 0.29421 -0.24779 0.29329 C -0.25078 0.29144 -0.25078 0.28958 -0.25274 0.28542 C -0.25391 0.2831 -0.25508 0.28125 -0.25612 0.27917 C -0.26042 0.2706 -0.25612 0.27778 -0.26042 0.2713 C -0.26719 0.25069 -0.25833 0.27569 -0.26458 0.26181 C -0.26524 0.25995 -0.26576 0.25764 -0.26654 0.25556 C -0.26719 0.25394 -0.26797 0.25232 -0.26862 0.25093 C -0.26992 0.24167 -0.26888 0.24769 -0.27201 0.23357 C -0.27253 0.23148 -0.27331 0.22963 -0.27344 0.22732 C -0.27513 0.21343 -0.27344 0.21782 -0.27617 0.21157 C -0.27656 0.20857 -0.27669 0.20532 -0.27695 0.20232 C -0.27721 0.19861 -0.27787 0.19491 -0.27813 0.1912 C -0.27956 0.18032 -0.27826 0.18935 -0.27969 0.18032 C -0.27995 0.17569 -0.28008 0.17083 -0.28047 0.1662 C -0.28047 0.16296 -0.28138 0.15995 -0.28164 0.15671 L -0.28242 0.15208 C -0.28333 0.13866 -0.28333 0.13819 -0.28438 0.12222 C -0.28477 0.11968 -0.2849 0.1169 -0.28516 0.11435 C -0.28529 0.11273 -0.28581 0.11134 -0.28594 0.10972 C -0.28633 0.10671 -0.28633 0.10347 -0.28672 0.10023 C -0.28685 0.09653 -0.2875 0.09306 -0.28789 0.08935 C -0.28841 0.08519 -0.28867 0.08079 -0.28932 0.07685 C -0.28997 0.07315 -0.29076 0.06944 -0.29128 0.06574 C -0.29362 0.05278 -0.28984 0.07199 -0.29349 0.05324 C -0.29388 0.05116 -0.2944 0.04884 -0.29492 0.04699 C -0.29583 0.04398 -0.2974 0.04213 -0.29831 0.03912 C -0.29922 0.03704 -0.29961 0.03449 -0.30039 0.03287 C -0.30156 0.03032 -0.303 0.02755 -0.30456 0.02662 L -0.3099 0.02338 C -0.31797 0.025 -0.32578 0.02616 -0.33333 0.02824 C -0.33542 0.0287 -0.33724 0.03009 -0.33906 0.03125 C -0.34115 0.03264 -0.34531 0.03611 -0.34531 0.03634 C -0.35807 0.05556 -0.34636 0.03704 -0.35482 0.05162 C -0.35742 0.05602 -0.35768 0.05486 -0.36042 0.06111 C -0.36094 0.0625 -0.36133 0.06435 -0.36172 0.06574 C -0.36263 0.06806 -0.3638 0.06968 -0.36445 0.07199 C -0.36537 0.075 -0.36589 0.07847 -0.3668 0.08148 C -0.36771 0.08542 -0.36888 0.08889 -0.37005 0.09236 C -0.37201 0.10509 -0.36901 0.08588 -0.37344 0.1081 C -0.37435 0.11227 -0.37487 0.11644 -0.37565 0.1206 C -0.37617 0.12431 -0.37682 0.12801 -0.37761 0.13171 C -0.378 0.1338 -0.37865 0.13588 -0.37904 0.13796 C -0.37956 0.14097 -0.38008 0.14421 -0.38047 0.14745 C -0.38125 0.15162 -0.38255 0.15532 -0.38307 0.15995 C -0.38372 0.16412 -0.38372 0.16829 -0.38464 0.17245 C -0.3849 0.17431 -0.38555 0.17546 -0.38607 0.17708 C -0.38685 0.18171 -0.38776 0.18657 -0.38854 0.1912 C -0.3974 0.24167 -0.38737 0.19144 -0.39557 0.22569 C -0.39896 0.24051 -0.39427 0.22685 -0.39974 0.24468 C -0.40508 0.26227 -0.39766 0.23009 -0.40456 0.2588 C -0.40482 0.26019 -0.40482 0.26204 -0.40521 0.26343 C -0.40859 0.27778 -0.40677 0.26829 -0.41016 0.27755 C -0.41172 0.28218 -0.41315 0.2875 -0.41484 0.29167 C -0.41732 0.29676 -0.4224 0.30394 -0.42526 0.30741 C -0.42591 0.3081 -0.42669 0.30833 -0.42734 0.3088 C -0.42826 0.30972 -0.42917 0.31111 -0.43008 0.31204 C -0.43125 0.31319 -0.43242 0.31412 -0.43346 0.31528 C -0.43984 0.31343 -0.43802 0.31458 -0.44388 0.31042 C -0.44518 0.30949 -0.44675 0.3088 -0.44805 0.30741 C -0.45026 0.30463 -0.45208 0.30093 -0.4543 0.29792 L -0.45755 0.29329 C -0.46419 0.2713 -0.45313 0.30787 -0.46107 0.2838 C -0.46198 0.28125 -0.46237 0.27847 -0.46328 0.27593 C -0.46419 0.27269 -0.46511 0.26991 -0.46589 0.26644 C -0.47266 0.24005 -0.46706 0.26134 -0.4707 0.23982 C -0.47136 0.23657 -0.4724 0.2338 -0.47279 0.23056 C -0.47422 0.22222 -0.47539 0.21389 -0.47643 0.20532 C -0.47643 0.20324 -0.47695 0.20116 -0.47695 0.19907 C -0.48099 0.15255 -0.47617 0.20232 -0.47982 0.16782 C -0.48099 0.15532 -0.47995 0.16412 -0.48112 0.15509 C -0.48242 0.13171 -0.48112 0.15046 -0.4832 0.12685 C -0.48359 0.12384 -0.48359 0.1206 -0.48386 0.11759 C -0.48438 0.11343 -0.48477 0.10926 -0.48529 0.10509 C -0.48555 0.10232 -0.48555 0.09977 -0.48594 0.09722 C -0.48633 0.09491 -0.48698 0.09306 -0.48724 0.09097 C -0.48802 0.08657 -0.48815 0.08218 -0.48932 0.07824 C -0.49063 0.07477 -0.49232 0.07222 -0.49349 0.06898 C -0.49662 0.06088 -0.49284 0.06667 -0.49779 0.06111 C -0.49831 0.05949 -0.49857 0.05764 -0.49922 0.05648 C -0.50261 0.05023 -0.50482 0.04954 -0.50872 0.04699 C -0.51055 0.04583 -0.5125 0.04491 -0.51419 0.04375 C -0.52227 0.04537 -0.53047 0.04583 -0.53841 0.04861 C -0.5388 0.04861 -0.54792 0.05532 -0.55013 0.05787 C -0.55143 0.05926 -0.55247 0.06088 -0.55378 0.06273 C -0.55443 0.06389 -0.55495 0.06597 -0.5556 0.06736 C -0.55742 0.07107 -0.55938 0.07454 -0.5612 0.07824 C -0.56354 0.08333 -0.56862 0.09769 -0.56875 0.09884 C -0.5694 0.10185 -0.57018 0.10509 -0.57083 0.1081 C -0.57162 0.11088 -0.5724 0.11319 -0.57292 0.11597 C -0.57318 0.11736 -0.57318 0.11921 -0.57357 0.1206 C -0.57396 0.12245 -0.57474 0.12361 -0.57487 0.12546 C -0.57747 0.13843 -0.57487 0.13148 -0.57774 0.13796 C -0.57826 0.14144 -0.57917 0.14745 -0.57969 0.15046 C -0.5806 0.1537 -0.58177 0.15648 -0.58255 0.15995 C -0.58307 0.16227 -0.58333 0.16528 -0.58399 0.16782 C -0.58737 0.18194 -0.58464 0.16829 -0.58737 0.17708 C -0.58815 0.17963 -0.58867 0.18264 -0.58945 0.18495 C -0.59011 0.18681 -0.59089 0.18796 -0.59141 0.18958 C -0.59349 0.19514 -0.59245 0.19514 -0.59492 0.20069 C -0.59583 0.20255 -0.59688 0.2037 -0.59779 0.20532 C -0.60104 0.21181 -0.59831 0.20903 -0.60195 0.21157 C -0.60247 0.21273 -0.60313 0.21412 -0.60404 0.21482 C -0.60612 0.21644 -0.61068 0.21782 -0.61068 0.21806 C -0.61341 0.21736 -0.61602 0.21806 -0.61836 0.21644 C -0.62005 0.21528 -0.62136 0.21273 -0.62253 0.21019 C -0.62305 0.20903 -0.62357 0.2081 -0.62396 0.20694 C -0.6332 0.17894 -0.62136 0.21366 -0.62878 0.18958 C -0.62904 0.18843 -0.62982 0.1875 -0.63008 0.18657 C -0.6306 0.18403 -0.63099 0.18125 -0.63151 0.1787 C -0.63177 0.17708 -0.6319 0.17546 -0.63216 0.17407 C -0.63268 0.17176 -0.63372 0.17014 -0.63425 0.16782 C -0.63516 0.16366 -0.63568 0.15926 -0.6362 0.15509 C -0.63711 0.15139 -0.63776 0.14792 -0.63828 0.14421 C -0.64232 0.1206 -0.63789 0.14607 -0.6405 0.12847 C -0.64089 0.12593 -0.64154 0.12338 -0.6418 0.1206 C -0.64232 0.11759 -0.64271 0.11435 -0.64323 0.11134 C -0.64362 0.10949 -0.64414 0.10833 -0.64466 0.10648 C -0.64505 0.10509 -0.64505 0.10324 -0.64531 0.10185 C -0.64557 0.10023 -0.64622 0.09884 -0.64675 0.09722 C -0.64727 0.09514 -0.64753 0.09282 -0.64792 0.09097 C -0.64857 0.08958 -0.64909 0.08889 -0.64935 0.08773 C -0.65 0.08588 -0.65026 0.08333 -0.65091 0.08148 C -0.6513 0.07963 -0.65234 0.07847 -0.653 0.07685 C -0.65339 0.07523 -0.65365 0.07338 -0.6543 0.07199 C -0.6556 0.06829 -0.65781 0.06551 -0.65899 0.06111 C -0.66068 0.05532 -0.66159 0.05139 -0.66458 0.04699 C -0.66524 0.04583 -0.66615 0.04514 -0.66654 0.04375 C -0.66745 0.0419 -0.66784 0.03935 -0.66862 0.0375 C -0.66953 0.03565 -0.67253 0.03218 -0.67344 0.03125 C -0.67422 0.03056 -0.67487 0.03056 -0.67565 0.02963 C -0.67643 0.02894 -0.67682 0.02732 -0.67774 0.02662 C -0.67839 0.02569 -0.6793 0.02569 -0.68034 0.025 C -0.68594 0.0213 -0.678 0.02431 -0.68998 0.02199 C -0.69662 0.01806 -0.68971 0.02176 -0.703 0.01875 C -0.71302 0.01667 -0.70091 0.01713 -0.71211 0.01713 " pathEditMode="relative" rAng="0" ptsTypes="AAAAAAAAAAAAAAAAAAAAAAAAAAAAAAAAAAAAAAAAAAAAAAAAAAAAAAAAAAAAAAAAAAAAAAAAAAAAAAAAAAAAAAAAAAAAAAAAAAAAAAAAAAAAAAAAAAAAAAAAAAAAAAAAAAAAAAAAAAAAAAAAAAAAAAAAAAAAAAAAAAAAAAAAAAAAAAAAAAAAAAAAAAAAAAAAAAAAAAAAAAAAAAAAAAAAAAAAAA">
                                      <p:cBhvr>
                                        <p:cTn id="525" dur="9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612" y="15139"/>
                                    </p:animMotion>
                                  </p:childTnLst>
                                </p:cTn>
                              </p:par>
                              <p:par>
                                <p:cTn id="526" presetID="0" presetClass="path" presetSubtype="0" repeatCount="indefinite" accel="50000" decel="50000" fill="hold" nodeType="withEffect">
                                  <p:stCondLst>
                                    <p:cond delay="11800"/>
                                  </p:stCondLst>
                                  <p:childTnLst>
                                    <p:animMotion origin="layout" path="M -1.04167E-6 7.40741E-7 L -1.04167E-6 0.00023 C -0.00247 -0.00116 -0.00482 -0.00185 -0.00716 -0.00324 C -0.00885 -0.00417 -0.01029 -0.00602 -0.01198 -0.00625 L -0.02226 -0.00787 C -0.03346 -0.01227 -0.02747 -0.01065 -0.04036 -0.0125 C -0.04414 -0.01204 -0.04792 -0.01227 -0.05143 -0.01111 C -0.05443 -0.01019 -0.05495 -0.00648 -0.0569 -0.00324 C -0.05872 -0.00046 -0.06055 0.00116 -0.0625 0.00301 C -0.06654 0.01343 -0.06393 0.00741 -0.07044 0.02037 L -0.07279 0.025 L -0.07591 0.03125 C -0.07617 0.03287 -0.07643 0.03449 -0.07682 0.03611 C -0.07734 0.03843 -0.08021 0.04537 -0.08073 0.04699 C -0.08346 0.05463 -0.08099 0.04907 -0.08476 0.05648 C -0.08516 0.06065 -0.08529 0.06505 -0.0862 0.06898 C -0.08711 0.07268 -0.08802 0.07569 -0.08854 0.07986 C -0.08893 0.0831 -0.08906 0.08611 -0.08932 0.08935 C -0.08958 0.09097 -0.08997 0.09236 -0.09023 0.09398 C -0.09049 0.09653 -0.09062 0.0993 -0.09101 0.10185 C -0.09127 0.1081 -0.09141 0.11435 -0.0918 0.1206 C -0.09206 0.12801 -0.09232 0.13542 -0.09245 0.14259 C -0.09271 0.14745 -0.0931 0.15208 -0.09336 0.15671 C -0.09362 0.16204 -0.09362 0.16736 -0.09414 0.17245 C -0.09531 0.18588 -0.09531 0.18125 -0.09648 0.18958 C -0.09687 0.19167 -0.097 0.19398 -0.09726 0.19606 C -0.09857 0.20509 -0.09766 0.19583 -0.09896 0.20694 C -0.09922 0.21018 -0.09961 0.2162 -0.10039 0.21944 C -0.10091 0.2213 -0.10156 0.22245 -0.10208 0.2243 C -0.10247 0.22569 -0.10234 0.22755 -0.10273 0.22893 C -0.10364 0.23102 -0.10482 0.23218 -0.10599 0.23356 C -0.11094 0.24051 -0.10924 0.23889 -0.11302 0.24143 C -0.11627 0.24097 -0.1194 0.24097 -0.12252 0.23981 C -0.12682 0.23843 -0.12487 0.2368 -0.12721 0.23194 C -0.12812 0.23009 -0.12943 0.22893 -0.13047 0.22731 C -0.13151 0.2243 -0.13242 0.22083 -0.13372 0.21782 C -0.13463 0.21551 -0.13594 0.21412 -0.13685 0.21157 C -0.14062 0.2 -0.13568 0.21435 -0.14075 0.20231 C -0.14141 0.20069 -0.14154 0.19884 -0.14232 0.19745 C -0.14323 0.1956 -0.14466 0.19491 -0.14544 0.19282 C -0.14726 0.18843 -0.14896 0.1838 -0.15026 0.1787 C -0.15208 0.17106 -0.15091 0.17407 -0.15338 0.16921 C -0.15508 0.15579 -0.15299 0.17037 -0.15573 0.15671 C -0.15638 0.1537 -0.15664 0.15023 -0.15729 0.14745 C -0.15859 0.14213 -0.16002 0.13704 -0.16133 0.13171 C -0.1638 0.12106 -0.16002 0.13287 -0.16367 0.12222 C -0.16406 0.11875 -0.16523 0.1088 -0.16601 0.10648 L -0.16758 0.10185 C -0.16797 0.0993 -0.16849 0.09375 -0.16927 0.09097 C -0.17018 0.08657 -0.17148 0.08264 -0.17239 0.07824 C -0.17279 0.07569 -0.17344 0.07315 -0.17383 0.0706 C -0.17422 0.06852 -0.17487 0.0618 -0.17552 0.05949 C -0.17643 0.05625 -0.1776 0.05324 -0.17864 0.05023 C -0.17917 0.04861 -0.17956 0.04676 -0.18021 0.04537 L -0.18659 0.03287 C -0.18763 0.03079 -0.18841 0.02801 -0.18971 0.02662 C -0.19101 0.025 -0.19245 0.02361 -0.19375 0.02199 C -0.19453 0.0206 -0.19505 0.01829 -0.19609 0.01713 C -0.19739 0.01551 -0.19948 0.01597 -0.20078 0.01412 C -0.20156 0.01296 -0.20221 0.01134 -0.20312 0.01088 C -0.20547 0.00972 -0.20794 0.00995 -0.21029 0.00926 C -0.21185 0.00903 -0.21341 0.00833 -0.21497 0.00787 C -0.21836 0.00833 -0.22187 0.00833 -0.22526 0.00926 C -0.22721 0.00995 -0.22891 0.01157 -0.23073 0.0125 C -0.23177 0.01296 -0.23281 0.01343 -0.23398 0.01412 C -0.2375 0.01875 -0.23568 0.01574 -0.23945 0.02338 C -0.24023 0.025 -0.24127 0.02639 -0.2418 0.02824 L -0.24661 0.04236 C -0.24687 0.04583 -0.24687 0.04977 -0.24726 0.05324 C -0.24766 0.05509 -0.24844 0.05625 -0.24896 0.05787 C -0.24935 0.05949 -0.24948 0.06111 -0.24974 0.06273 C -0.25325 0.08194 -0.25104 0.06898 -0.25286 0.07986 C -0.25312 0.08518 -0.25325 0.09051 -0.25377 0.0956 C -0.25404 0.09977 -0.25495 0.10393 -0.25521 0.1081 C -0.25651 0.12083 -0.2569 0.12731 -0.25768 0.13958 C -0.25794 0.15162 -0.2582 0.16366 -0.25846 0.17569 C -0.25872 0.19028 -0.25872 0.20486 -0.25924 0.21944 C -0.25937 0.22268 -0.25963 0.22569 -0.26002 0.22893 C -0.26055 0.23449 -0.26172 0.24491 -0.26237 0.2493 C -0.2638 0.25764 -0.26458 0.26343 -0.26719 0.2713 C -0.2707 0.28194 -0.26627 0.26898 -0.27187 0.2838 C -0.27239 0.28542 -0.27279 0.28727 -0.27344 0.28843 C -0.27487 0.29097 -0.27825 0.29468 -0.27825 0.29491 C -0.28008 0.29421 -0.2819 0.29421 -0.28372 0.29329 C -0.28698 0.29143 -0.28685 0.28958 -0.28932 0.28542 C -0.29049 0.2831 -0.29193 0.28125 -0.2931 0.27917 C -0.29805 0.2706 -0.2931 0.27778 -0.29792 0.2713 C -0.30573 0.25069 -0.2957 0.27569 -0.30273 0.2618 C -0.30364 0.25995 -0.30417 0.25764 -0.30508 0.25555 C -0.30573 0.25393 -0.30664 0.25231 -0.30742 0.25093 C -0.30898 0.24167 -0.30781 0.24768 -0.31133 0.23356 C -0.31185 0.23148 -0.31263 0.22963 -0.31302 0.22731 C -0.31471 0.21343 -0.31302 0.21782 -0.31614 0.21157 C -0.31641 0.20856 -0.31654 0.20532 -0.31693 0.20231 C -0.31732 0.19861 -0.31797 0.19491 -0.31849 0.1912 C -0.31992 0.18032 -0.31862 0.18935 -0.32005 0.18032 C -0.32031 0.17569 -0.32044 0.17083 -0.32083 0.1662 C -0.32109 0.16296 -0.32187 0.15995 -0.32239 0.15671 L -0.32318 0.15208 C -0.32422 0.13866 -0.32422 0.13819 -0.32552 0.12222 C -0.32578 0.11968 -0.32604 0.1169 -0.32643 0.11435 C -0.32656 0.11273 -0.32695 0.11134 -0.32721 0.10972 C -0.32747 0.10671 -0.3276 0.10347 -0.32799 0.10023 C -0.32838 0.09653 -0.32904 0.09305 -0.32956 0.08935 C -0.33008 0.08518 -0.33021 0.08079 -0.33112 0.07685 C -0.3319 0.07315 -0.33281 0.06944 -0.33346 0.06574 C -0.33607 0.05278 -0.33164 0.07199 -0.33581 0.05324 C -0.33633 0.05116 -0.33672 0.04884 -0.3375 0.04699 C -0.33867 0.04398 -0.34023 0.04213 -0.34141 0.03912 C -0.34219 0.03704 -0.34284 0.03449 -0.34375 0.03287 C -0.34518 0.03032 -0.34661 0.02755 -0.34857 0.02662 L -0.35482 0.02338 C -0.3638 0.025 -0.37279 0.02616 -0.38164 0.02824 C -0.38385 0.0287 -0.38594 0.03009 -0.38802 0.03125 C -0.39036 0.03264 -0.39518 0.03611 -0.39518 0.03634 C -0.40989 0.05555 -0.39635 0.03704 -0.40612 0.05162 C -0.40898 0.05602 -0.40924 0.05486 -0.4125 0.06111 C -0.41315 0.0625 -0.41341 0.06435 -0.41406 0.06574 C -0.4151 0.06805 -0.41641 0.06968 -0.41719 0.07199 C -0.41823 0.075 -0.41875 0.07847 -0.41966 0.08148 C -0.42083 0.08542 -0.42213 0.08889 -0.42357 0.09236 C -0.42565 0.10509 -0.42226 0.08588 -0.42747 0.1081 C -0.42851 0.11227 -0.42904 0.11643 -0.42995 0.1206 C -0.4306 0.1243 -0.43138 0.12801 -0.43216 0.13171 C -0.43268 0.1338 -0.43333 0.13588 -0.43385 0.13796 C -0.43437 0.14097 -0.43476 0.14421 -0.43542 0.14745 C -0.43633 0.15162 -0.43789 0.15532 -0.43854 0.15995 C -0.43906 0.16412 -0.43932 0.16829 -0.4401 0.17245 C -0.44049 0.1743 -0.44127 0.17546 -0.44167 0.17708 C -0.44284 0.18171 -0.44388 0.18657 -0.44479 0.1912 C -0.45482 0.24167 -0.44336 0.19143 -0.45273 0.22569 C -0.45664 0.24051 -0.45117 0.22685 -0.45755 0.24468 C -0.46367 0.26227 -0.45508 0.23009 -0.46302 0.2588 C -0.46341 0.26018 -0.46341 0.26204 -0.4638 0.26343 C -0.46784 0.27778 -0.46562 0.26829 -0.4694 0.27755 C -0.47122 0.28218 -0.47279 0.2875 -0.47487 0.29167 C -0.47747 0.29676 -0.48333 0.30393 -0.48672 0.30741 C -0.4875 0.3081 -0.48828 0.30833 -0.48906 0.3088 C -0.4901 0.30972 -0.49114 0.31111 -0.49232 0.31204 C -0.49349 0.31319 -0.49492 0.31412 -0.49622 0.31528 C -0.50351 0.31343 -0.5013 0.31458 -0.50807 0.31042 C -0.50963 0.30949 -0.51133 0.3088 -0.51276 0.30741 C -0.51536 0.30463 -0.51745 0.30093 -0.51992 0.29792 L -0.52383 0.29329 C -0.53125 0.2713 -0.51875 0.30787 -0.52786 0.2838 C -0.52877 0.28125 -0.5293 0.27847 -0.53021 0.27593 C -0.53125 0.27268 -0.53242 0.26991 -0.53333 0.26643 C -0.54088 0.24005 -0.53463 0.26134 -0.53893 0.23981 C -0.53945 0.23657 -0.54062 0.2338 -0.54127 0.23055 C -0.54271 0.22222 -0.54414 0.21389 -0.54518 0.20532 C -0.54544 0.20324 -0.54583 0.20116 -0.54596 0.19907 C -0.55026 0.15255 -0.54505 0.20231 -0.54909 0.16782 C -0.55052 0.15532 -0.54922 0.16412 -0.55065 0.15509 C -0.55208 0.13171 -0.55078 0.15046 -0.55312 0.12685 C -0.55351 0.12384 -0.55351 0.1206 -0.55391 0.11759 C -0.5543 0.11343 -0.55495 0.10926 -0.55547 0.10509 C -0.55586 0.10231 -0.55586 0.09977 -0.55625 0.09722 C -0.55664 0.09491 -0.55729 0.09305 -0.55781 0.09097 C -0.55833 0.08657 -0.55872 0.08218 -0.56029 0.07824 C -0.56159 0.07477 -0.56354 0.07222 -0.56484 0.06898 C -0.56849 0.06088 -0.56393 0.06667 -0.56966 0.06111 C -0.57031 0.05949 -0.57044 0.05764 -0.57135 0.05648 C -0.57526 0.05023 -0.57773 0.04954 -0.58242 0.04699 C -0.5845 0.04583 -0.58659 0.04491 -0.58867 0.04375 C -0.59792 0.04537 -0.60703 0.04583 -0.61627 0.04861 C -0.6168 0.04861 -0.62708 0.05532 -0.62969 0.05787 C -0.63112 0.05926 -0.63242 0.06088 -0.63372 0.06273 C -0.63463 0.06389 -0.63516 0.06597 -0.63594 0.06736 C -0.63815 0.07106 -0.64036 0.07454 -0.64245 0.07824 C -0.64505 0.08333 -0.65078 0.09768 -0.65104 0.09884 C -0.65182 0.10185 -0.6526 0.10509 -0.65338 0.1081 C -0.65417 0.11088 -0.65508 0.11319 -0.65586 0.11597 C -0.65612 0.11736 -0.65612 0.11921 -0.65651 0.1206 C -0.65703 0.12245 -0.65781 0.12361 -0.6582 0.12546 C -0.66107 0.13843 -0.65807 0.13148 -0.66133 0.13796 C -0.66185 0.14143 -0.66289 0.14745 -0.66367 0.15046 C -0.66458 0.1537 -0.66601 0.15648 -0.66693 0.15995 C -0.66745 0.16227 -0.66771 0.16528 -0.66836 0.16782 C -0.67239 0.18194 -0.66927 0.16829 -0.67239 0.17708 C -0.67331 0.17963 -0.67383 0.18264 -0.67474 0.18495 C -0.67539 0.1868 -0.67643 0.18796 -0.67721 0.18958 C -0.67943 0.19514 -0.67825 0.19514 -0.68112 0.20069 C -0.68203 0.20255 -0.6832 0.2037 -0.68424 0.20532 C -0.68802 0.2118 -0.68489 0.20903 -0.68893 0.21157 C -0.68958 0.21273 -0.69036 0.21412 -0.69141 0.21481 C -0.69388 0.21643 -0.69909 0.21782 -0.69909 0.21805 C -0.70208 0.21736 -0.70508 0.21805 -0.70781 0.21643 C -0.70976 0.21528 -0.71133 0.21273 -0.71263 0.21018 C -0.71302 0.20903 -0.7138 0.2081 -0.71419 0.20694 C -0.72487 0.17893 -0.7112 0.21366 -0.71966 0.18958 C -0.72005 0.18843 -0.72083 0.1875 -0.72135 0.18657 C -0.72174 0.18403 -0.72226 0.18125 -0.72292 0.1787 C -0.72318 0.17708 -0.72331 0.17546 -0.72357 0.17407 C -0.72422 0.17176 -0.72552 0.17014 -0.72604 0.16782 C -0.72708 0.16366 -0.7276 0.15926 -0.72838 0.15509 C -0.7293 0.15139 -0.73008 0.14792 -0.7306 0.14421 C -0.73529 0.1206 -0.73021 0.14606 -0.73307 0.12847 C -0.73372 0.12593 -0.73424 0.12338 -0.73463 0.1206 C -0.73516 0.11759 -0.73568 0.11435 -0.73633 0.11134 C -0.73672 0.10949 -0.73737 0.10833 -0.73789 0.10648 C -0.73841 0.10509 -0.73841 0.10324 -0.73867 0.10185 C -0.73906 0.10023 -0.73971 0.09884 -0.74036 0.09722 C -0.74088 0.09514 -0.74114 0.09282 -0.7418 0.09097 C -0.74232 0.08958 -0.74297 0.08889 -0.74336 0.08773 C -0.74401 0.08588 -0.7444 0.08333 -0.74505 0.08148 C -0.74557 0.07963 -0.74674 0.07847 -0.74739 0.07685 C -0.74792 0.07523 -0.74831 0.07338 -0.74896 0.07199 C -0.75065 0.06829 -0.75299 0.06551 -0.75443 0.06111 C -0.75638 0.05532 -0.75755 0.05139 -0.76081 0.04699 C -0.76172 0.04583 -0.76263 0.04514 -0.76315 0.04375 C -0.76393 0.0419 -0.76458 0.03935 -0.76549 0.0375 C -0.76641 0.03565 -0.76992 0.03218 -0.77096 0.03125 C -0.77174 0.03055 -0.77253 0.03055 -0.77331 0.02963 C -0.77422 0.02893 -0.77474 0.02731 -0.77578 0.02662 C -0.77669 0.02569 -0.77786 0.02569 -0.77891 0.025 C -0.78529 0.0213 -0.77591 0.0243 -0.78997 0.02199 C -0.79753 0.01805 -0.78945 0.02176 -0.80495 0.01875 C -0.81628 0.01667 -0.80247 0.01713 -0.81523 0.01713 " pathEditMode="relative" rAng="0" ptsTypes="AAAAAAAAAAAAAAAAAAAAAAAAAAAAAAAAAAAAAAAAAAAAAAAAAAAAAAAAAAAAAAAAAAAAAAAAAAAAAAAAAAAAAAAAAAAAAAAAAAAAAAAAAAAAAAAAAAAAAAAAAAAAAAAAAAAAAAAAAAAAAAAAAAAAAAAAAAAAAAAAAAAAAAAAAAAAAAAAAAAAAAAAAAAAAAAAAAAAAAAAAAAAAAAAAAAAAAAAAA">
                                      <p:cBhvr>
                                        <p:cTn id="527" dur="8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768" y="15139"/>
                                    </p:animMotion>
                                  </p:childTnLst>
                                </p:cTn>
                              </p:par>
                              <p:par>
                                <p:cTn id="528" presetID="0" presetClass="path" presetSubtype="0" repeatCount="indefinite" accel="50000" decel="50000" fill="hold" nodeType="withEffect">
                                  <p:stCondLst>
                                    <p:cond delay="10500"/>
                                  </p:stCondLst>
                                  <p:childTnLst>
                                    <p:animMotion origin="layout" path="M 4.375E-6 4.07407E-6 L 4.375E-6 0.00023 C -0.00222 -0.00116 -0.00417 -0.00186 -0.00612 -0.00324 C -0.00756 -0.00417 -0.00873 -0.00602 -0.01003 -0.00625 L -0.01875 -0.00787 C -0.02813 -0.01227 -0.02318 -0.01065 -0.03399 -0.0125 C -0.03711 -0.01204 -0.04024 -0.01227 -0.04323 -0.01112 C -0.04571 -0.01019 -0.04623 -0.00649 -0.04792 -0.00324 C -0.04935 -0.00047 -0.05092 0.00115 -0.05248 0.00301 C -0.05586 0.01342 -0.05365 0.0074 -0.05925 0.02037 L -0.0612 0.025 L -0.06381 0.03125 C -0.06394 0.03287 -0.0642 0.03449 -0.06446 0.03611 C -0.06498 0.03842 -0.06732 0.04537 -0.06784 0.04699 C -0.07006 0.05463 -0.0681 0.04907 -0.07123 0.05648 C -0.07149 0.06064 -0.07162 0.06504 -0.0724 0.06898 C -0.07318 0.07268 -0.07396 0.07569 -0.07435 0.07986 C -0.07461 0.0831 -0.07474 0.08611 -0.075 0.08935 C -0.07526 0.09097 -0.07553 0.09236 -0.07566 0.09398 C -0.07605 0.09652 -0.07605 0.0993 -0.07644 0.10185 C -0.0767 0.1081 -0.07683 0.11435 -0.07709 0.1206 C -0.07735 0.12801 -0.07748 0.13541 -0.07774 0.14259 C -0.07787 0.14745 -0.07813 0.15208 -0.07839 0.15671 C -0.07865 0.16203 -0.07865 0.16736 -0.07904 0.17245 C -0.07995 0.18588 -0.07995 0.18125 -0.08099 0.18958 C -0.08125 0.19166 -0.08138 0.19398 -0.08178 0.19606 C -0.08282 0.20509 -0.08204 0.19583 -0.08308 0.20694 C -0.08334 0.21018 -0.0836 0.2162 -0.08425 0.21944 C -0.08477 0.22129 -0.08529 0.22245 -0.08568 0.2243 C -0.08607 0.22569 -0.08594 0.22754 -0.08633 0.22893 C -0.08711 0.23101 -0.08803 0.23217 -0.08907 0.23356 C -0.0931 0.24051 -0.09167 0.23888 -0.09493 0.24143 C -0.09766 0.24097 -0.10026 0.24097 -0.10287 0.23981 C -0.10651 0.23842 -0.10482 0.2368 -0.10678 0.23194 C -0.10769 0.23009 -0.10873 0.22893 -0.10964 0.22731 C -0.11042 0.2243 -0.11107 0.22083 -0.11224 0.21782 C -0.11303 0.21551 -0.11407 0.21412 -0.11485 0.21157 C -0.1181 0.2 -0.11394 0.21435 -0.11823 0.20231 C -0.11862 0.20069 -0.11888 0.19884 -0.11941 0.19745 C -0.12032 0.1956 -0.12149 0.1949 -0.12214 0.19282 C -0.1237 0.18842 -0.125 0.18379 -0.12605 0.1787 C -0.12774 0.17106 -0.1267 0.17407 -0.12878 0.16921 C -0.13021 0.15578 -0.12839 0.17037 -0.13073 0.15671 C -0.13125 0.1537 -0.13151 0.15023 -0.13217 0.14745 C -0.13321 0.14213 -0.13425 0.13703 -0.13542 0.13171 C -0.1375 0.12106 -0.13425 0.13287 -0.13737 0.12222 C -0.13776 0.11875 -0.13868 0.10879 -0.13933 0.10648 L -0.14076 0.10185 C -0.14089 0.0993 -0.14154 0.09375 -0.14206 0.09097 C -0.14284 0.08657 -0.14388 0.08263 -0.14467 0.07824 C -0.14506 0.07569 -0.14558 0.07314 -0.14597 0.0706 C -0.14623 0.06851 -0.14675 0.0618 -0.14727 0.05949 C -0.14818 0.05625 -0.14909 0.05324 -0.15 0.05023 C -0.15026 0.04861 -0.15079 0.04676 -0.15131 0.04537 L -0.15664 0.03287 C -0.15756 0.03078 -0.15821 0.02801 -0.15925 0.02662 C -0.16029 0.025 -0.16146 0.02361 -0.16263 0.02199 C -0.16329 0.0206 -0.16381 0.01828 -0.16459 0.01713 C -0.16576 0.01551 -0.16732 0.01597 -0.16849 0.01412 C -0.16914 0.01296 -0.16967 0.01134 -0.17058 0.01088 C -0.17253 0.00972 -0.17461 0.00995 -0.17644 0.00926 C -0.17787 0.00902 -0.17904 0.00833 -0.18047 0.00787 C -0.18334 0.00833 -0.18633 0.00833 -0.18907 0.00926 C -0.19076 0.00995 -0.19206 0.01157 -0.19375 0.0125 C -0.19454 0.01296 -0.19545 0.01342 -0.19636 0.01412 C -0.19935 0.01875 -0.19779 0.01574 -0.20105 0.02338 C -0.20157 0.025 -0.20248 0.02638 -0.203 0.02824 L -0.20691 0.04236 C -0.20717 0.04583 -0.20717 0.04976 -0.20756 0.05324 C -0.20782 0.05509 -0.2086 0.05625 -0.20886 0.05787 C -0.20925 0.05949 -0.20938 0.06111 -0.20964 0.06273 C -0.21263 0.08194 -0.21068 0.06898 -0.21237 0.07986 C -0.21263 0.08518 -0.21263 0.09051 -0.21316 0.0956 C -0.21316 0.09976 -0.21394 0.10393 -0.2142 0.1081 C -0.21524 0.12083 -0.21576 0.12731 -0.21628 0.13958 C -0.21641 0.15162 -0.21667 0.16365 -0.21693 0.17569 C -0.21719 0.19027 -0.21719 0.20486 -0.21745 0.21944 C -0.21758 0.22268 -0.21797 0.22569 -0.21823 0.22893 C -0.21862 0.23449 -0.21954 0.2449 -0.22032 0.2493 C -0.22149 0.25763 -0.22201 0.26342 -0.22435 0.27129 C -0.22709 0.28194 -0.22344 0.26898 -0.22813 0.28379 C -0.22865 0.28541 -0.22891 0.28726 -0.22956 0.28842 C -0.2306 0.29097 -0.2336 0.29467 -0.2336 0.2949 C -0.23503 0.29421 -0.23659 0.29421 -0.23816 0.29328 C -0.24089 0.29143 -0.24076 0.28958 -0.24284 0.28541 C -0.24375 0.2831 -0.24506 0.28125 -0.2461 0.27916 C -0.25013 0.2706 -0.2461 0.27777 -0.25013 0.27129 C -0.25664 0.25069 -0.24818 0.27569 -0.25417 0.2618 C -0.25482 0.25995 -0.25534 0.25763 -0.25599 0.25555 C -0.25664 0.25393 -0.25743 0.25231 -0.25795 0.25092 C -0.25938 0.24166 -0.25847 0.24768 -0.2612 0.23356 C -0.26172 0.23148 -0.2625 0.22963 -0.26276 0.22731 C -0.2642 0.21342 -0.26276 0.21782 -0.26537 0.21157 C -0.2655 0.20856 -0.26563 0.20532 -0.26602 0.20231 C -0.26628 0.19861 -0.2668 0.1949 -0.26732 0.1912 C -0.26849 0.18032 -0.26745 0.18935 -0.26849 0.18032 C -0.26875 0.17569 -0.26888 0.17083 -0.26928 0.1662 C -0.26954 0.16296 -0.27019 0.15995 -0.27058 0.15671 L -0.27136 0.15208 C -0.27201 0.13865 -0.27201 0.13819 -0.27318 0.12222 C -0.27344 0.11967 -0.27357 0.11689 -0.27383 0.11435 C -0.27409 0.11273 -0.27435 0.11134 -0.27461 0.10972 C -0.27487 0.10671 -0.275 0.10347 -0.27539 0.10023 C -0.27566 0.09652 -0.27605 0.09305 -0.27657 0.08935 C -0.27709 0.08518 -0.27709 0.08078 -0.278 0.07685 C -0.27852 0.07314 -0.27917 0.06944 -0.27995 0.06574 C -0.28204 0.05277 -0.27826 0.07199 -0.28178 0.05324 C -0.2823 0.05115 -0.28256 0.04884 -0.28321 0.04699 C -0.28425 0.04398 -0.28555 0.04213 -0.28659 0.03912 C -0.28724 0.03703 -0.28776 0.03449 -0.28855 0.03287 C -0.28972 0.03032 -0.29089 0.02754 -0.29258 0.02662 L -0.29779 0.02338 C -0.30547 0.025 -0.31289 0.02615 -0.32032 0.02824 C -0.32214 0.0287 -0.32396 0.03009 -0.32566 0.03125 C -0.32761 0.03263 -0.33164 0.03611 -0.33164 0.03634 C -0.34401 0.05555 -0.33256 0.03703 -0.34089 0.05162 C -0.34323 0.05601 -0.34336 0.05486 -0.34623 0.06111 C -0.34662 0.0625 -0.34701 0.06435 -0.3474 0.06574 C -0.34844 0.06805 -0.34948 0.06967 -0.35013 0.07199 C -0.35092 0.075 -0.35144 0.07847 -0.35209 0.08148 C -0.35313 0.08541 -0.3543 0.08888 -0.35547 0.09236 C -0.35717 0.10509 -0.35443 0.08588 -0.35873 0.1081 C -0.35951 0.11226 -0.36016 0.11643 -0.36081 0.1206 C -0.36133 0.1243 -0.36211 0.12801 -0.36263 0.13171 C -0.36316 0.13379 -0.36368 0.13588 -0.36407 0.13796 C -0.36446 0.14097 -0.36485 0.14421 -0.36537 0.14745 C -0.36615 0.15162 -0.36758 0.15532 -0.36797 0.15995 C -0.36849 0.16412 -0.36875 0.16828 -0.36941 0.17245 C -0.36967 0.1743 -0.37032 0.17546 -0.37071 0.17708 C -0.37162 0.18171 -0.37253 0.18657 -0.37318 0.1912 C -0.38164 0.24166 -0.37201 0.19143 -0.37995 0.22569 C -0.38321 0.24051 -0.37865 0.22685 -0.38386 0.24467 C -0.38907 0.26226 -0.38191 0.23009 -0.38855 0.25879 C -0.38894 0.26018 -0.38894 0.26203 -0.3892 0.26342 C -0.39258 0.27777 -0.39076 0.26828 -0.39388 0.27754 C -0.39545 0.28217 -0.39675 0.2875 -0.39857 0.29166 C -0.40066 0.29676 -0.4056 0.30393 -0.40847 0.3074 C -0.40912 0.3081 -0.40977 0.30833 -0.41042 0.30879 C -0.41133 0.30972 -0.41224 0.31111 -0.41316 0.31203 C -0.4142 0.31319 -0.41537 0.31412 -0.41641 0.31527 C -0.42253 0.31342 -0.42071 0.31458 -0.42631 0.31041 C -0.42761 0.30949 -0.42917 0.30879 -0.43034 0.3074 C -0.43243 0.30463 -0.43425 0.30092 -0.4362 0.29791 L -0.43959 0.29328 C -0.44571 0.27129 -0.43529 0.30787 -0.44297 0.28379 C -0.44362 0.28125 -0.44428 0.27847 -0.44493 0.27592 C -0.44571 0.27268 -0.44675 0.2699 -0.44753 0.26643 C -0.45391 0.24004 -0.44857 0.26134 -0.45235 0.23981 C -0.45287 0.23657 -0.45365 0.23379 -0.45417 0.23055 C -0.45547 0.22222 -0.45678 0.21388 -0.45743 0.20532 C -0.45769 0.20324 -0.45808 0.20115 -0.45821 0.19907 C -0.46172 0.15254 -0.4573 0.20231 -0.46094 0.16782 C -0.46198 0.15532 -0.46107 0.16412 -0.46211 0.15509 C -0.46329 0.13171 -0.46224 0.15046 -0.4642 0.12685 C -0.46446 0.12384 -0.46459 0.1206 -0.46498 0.11759 C -0.46524 0.11342 -0.46563 0.10926 -0.46602 0.10509 C -0.46641 0.10231 -0.46641 0.09976 -0.46667 0.09722 C -0.46706 0.0949 -0.46771 0.09305 -0.46797 0.09097 C -0.46862 0.08657 -0.46888 0.08217 -0.47006 0.07824 C -0.47123 0.07476 -0.47292 0.07222 -0.47409 0.06898 C -0.47709 0.06088 -0.47331 0.06666 -0.47813 0.06111 C -0.47852 0.05949 -0.47865 0.05763 -0.47943 0.05648 C -0.48269 0.05023 -0.48477 0.04953 -0.48868 0.04699 C -0.4905 0.04583 -0.49232 0.0449 -0.49401 0.04375 C -0.5017 0.04537 -0.50938 0.04583 -0.51719 0.04861 C -0.51758 0.04861 -0.52631 0.05532 -0.52839 0.05787 C -0.52956 0.05926 -0.5306 0.06088 -0.53164 0.06273 C -0.53256 0.06388 -0.53295 0.06597 -0.53373 0.06736 C -0.53542 0.07106 -0.53724 0.07453 -0.53907 0.07824 C -0.54128 0.08333 -0.54597 0.09768 -0.54623 0.09884 C -0.54701 0.10185 -0.54766 0.10509 -0.54831 0.1081 C -0.54883 0.11088 -0.54961 0.11319 -0.55026 0.11597 C -0.55066 0.11736 -0.55066 0.11921 -0.55092 0.1206 C -0.55131 0.12245 -0.55196 0.12361 -0.55222 0.12546 C -0.55469 0.13842 -0.55209 0.13148 -0.55495 0.13796 C -0.55534 0.14143 -0.55625 0.14745 -0.55678 0.15046 C -0.55769 0.1537 -0.55886 0.15648 -0.55951 0.15995 C -0.56003 0.16226 -0.56016 0.16527 -0.56068 0.16782 C -0.56407 0.18194 -0.56159 0.16828 -0.56407 0.17708 C -0.56498 0.17963 -0.56537 0.18263 -0.56615 0.18495 C -0.5668 0.1868 -0.56745 0.18796 -0.56797 0.18958 C -0.57006 0.19513 -0.56901 0.19513 -0.57136 0.20069 C -0.57227 0.20254 -0.57331 0.2037 -0.57422 0.20532 C -0.57735 0.2118 -0.57461 0.20902 -0.57813 0.21157 C -0.57852 0.21273 -0.57904 0.21412 -0.58008 0.21481 C -0.58204 0.21643 -0.58646 0.21782 -0.58646 0.21805 C -0.5892 0.21736 -0.59167 0.21805 -0.59375 0.21643 C -0.59558 0.21527 -0.59688 0.21273 -0.59779 0.21018 C -0.59805 0.20902 -0.59883 0.2081 -0.59935 0.20694 C -0.60821 0.17893 -0.59675 0.21365 -0.60378 0.18958 C -0.60417 0.18842 -0.60495 0.1875 -0.60521 0.18657 C -0.6056 0.18402 -0.60599 0.18125 -0.60664 0.1787 C -0.60691 0.17708 -0.60691 0.17546 -0.60717 0.17407 C -0.60756 0.17176 -0.60873 0.17013 -0.60912 0.16782 C -0.61003 0.16365 -0.61055 0.15926 -0.61107 0.15509 C -0.61185 0.15138 -0.61263 0.14791 -0.61303 0.14421 C -0.61693 0.1206 -0.61263 0.14606 -0.61498 0.12847 C -0.61563 0.12592 -0.61615 0.12338 -0.61628 0.1206 C -0.61693 0.11759 -0.61732 0.11435 -0.61797 0.11134 C -0.6181 0.10949 -0.61875 0.10833 -0.61914 0.10648 C -0.61954 0.10509 -0.61954 0.10324 -0.61993 0.10185 C -0.62006 0.10023 -0.62058 0.09884 -0.62123 0.09722 C -0.62175 0.09513 -0.62188 0.09282 -0.62227 0.09097 C -0.62279 0.08958 -0.62331 0.08888 -0.62357 0.08773 C -0.62409 0.08588 -0.62448 0.08333 -0.625 0.08148 C -0.6254 0.07963 -0.62644 0.07847 -0.62709 0.07685 C -0.62735 0.07523 -0.62761 0.07338 -0.62839 0.07199 C -0.62956 0.06828 -0.63178 0.06551 -0.63282 0.06111 C -0.63464 0.05532 -0.63555 0.05138 -0.63829 0.04699 C -0.63907 0.04583 -0.63972 0.04513 -0.64024 0.04375 C -0.64102 0.04189 -0.64141 0.03935 -0.64219 0.0375 C -0.64297 0.03564 -0.64584 0.03217 -0.64675 0.03125 C -0.64753 0.03055 -0.64818 0.03055 -0.6487 0.02963 C -0.64961 0.02893 -0.65 0.02731 -0.65092 0.02662 C -0.65157 0.02569 -0.65261 0.02569 -0.65339 0.025 C -0.65886 0.02129 -0.65092 0.0243 -0.66263 0.02199 C -0.66901 0.01805 -0.6625 0.02176 -0.67526 0.01875 C -0.6849 0.01666 -0.67331 0.01713 -0.68399 0.01713 " pathEditMode="relative" rAng="0" ptsTypes="AAAAAAAAAAAAAAAAAAAAAAAAAAAAAAAAAAAAAAAAAAAAAAAAAAAAAAAAAAAAAAAAAAAAAAAAAAAAAAAAAAAAAAAAAAAAAAAAAAAAAAAAAAAAAAAAAAAAAAAAAAAAAAAAAAAAAAAAAAAAAAAAAAAAAAAAAAAAAAAAAAAAAAAAAAAAAAAAAAAAAAAAAAAAAAAAAAAAAAAAAAAAAAAAAAAAAAAAAA">
                                      <p:cBhvr>
                                        <p:cTn id="529" dur="8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4206" y="15139"/>
                                    </p:animMotion>
                                  </p:childTnLst>
                                </p:cTn>
                              </p:par>
                              <p:par>
                                <p:cTn id="530" presetID="0" presetClass="path" presetSubtype="0" repeatCount="indefinite" accel="50000" decel="50000" fill="hold" nodeType="withEffect">
                                  <p:stCondLst>
                                    <p:cond delay="12100"/>
                                  </p:stCondLst>
                                  <p:childTnLst>
                                    <p:animMotion origin="layout" path="M 0.00248 -0.00671 L 0.00248 -0.00648 C -0.03685 -0.00995 -0.0194 -0.00926 -0.08581 -0.00671 C -0.0914 -0.00648 -0.1 -0.00532 -0.10612 -0.0037 C -0.10755 -0.00324 -0.10911 -0.00255 -0.11055 -0.00208 C -0.11224 -0.00139 -0.11406 -0.00116 -0.11588 -0.00046 C -0.11823 0.00046 -0.12292 0.00278 -0.12292 0.00301 C -0.1289 0.00972 -0.12669 0.00625 -0.12995 0.01204 C -0.13021 0.01366 -0.13034 0.01528 -0.13086 0.0169 C -0.13125 0.01806 -0.13229 0.01852 -0.13255 0.01991 C -0.1332 0.02245 -0.1332 0.02523 -0.13346 0.02778 C -0.1332 0.03241 -0.13281 0.04143 -0.13177 0.04653 C -0.1289 0.05949 -0.13125 0.04768 -0.12812 0.05602 C -0.12747 0.05787 -0.12695 0.06018 -0.12643 0.06227 C -0.12604 0.06389 -0.12617 0.06574 -0.12552 0.0669 C -0.1237 0.07106 -0.12135 0.07431 -0.1194 0.07801 C -0.11693 0.08241 -0.11693 0.08287 -0.11406 0.08588 C -0.11289 0.08704 -0.11172 0.08773 -0.11055 0.08889 C -0.10963 0.08981 -0.10885 0.0912 -0.10794 0.09213 C -0.1056 0.09398 -0.10312 0.09398 -0.10078 0.09514 C -0.09818 0.09653 -0.09557 0.09838 -0.09284 0.1 L -0.09023 0.10139 L -0.08763 0.10301 C -0.08698 0.10509 -0.08646 0.10741 -0.08581 0.10926 C -0.08086 0.12477 -0.08763 0.10139 -0.08229 0.12037 C -0.08255 0.12454 -0.08255 0.12893 -0.0832 0.13287 C -0.08372 0.13611 -0.0862 0.13657 -0.08763 0.1375 C -0.09297 0.1412 -0.09349 0.14236 -0.1 0.14537 C -0.10169 0.1463 -0.10351 0.14653 -0.10521 0.14699 C -0.10703 0.14815 -0.10872 0.14907 -0.11055 0.15023 C -0.12122 0.15579 -0.12799 0.15116 -0.14232 0.15023 C -0.15286 0.14931 -0.16276 0.14861 -0.17318 0.14699 C -0.17617 0.14653 -0.17904 0.1456 -0.18203 0.14537 L -0.25521 0.14375 C -0.25703 0.14329 -0.25872 0.14259 -0.26055 0.14236 C -0.26836 0.14074 -0.26953 0.14143 -0.27643 0.13912 C -0.2776 0.13866 -0.27877 0.13819 -0.27995 0.1375 C -0.2806 0.13449 -0.28125 0.13148 -0.28177 0.12824 C -0.28229 0.12407 -0.28242 0.11944 -0.28346 0.11551 L -0.28529 0.10926 C -0.28555 0.10671 -0.28581 0.10417 -0.28607 0.10139 C -0.28633 0.1 -0.28698 0.09838 -0.28698 0.09676 C -0.28698 0.07801 -0.28737 0.08588 -0.28437 0.07639 C -0.28372 0.07431 -0.28346 0.07199 -0.28255 0.07014 C -0.2819 0.06875 -0.28086 0.06806 -0.27995 0.0669 C -0.27943 0.06551 -0.2789 0.06366 -0.27812 0.06227 C -0.27552 0.05764 -0.27083 0.05231 -0.26758 0.04977 C -0.26654 0.04884 -0.26523 0.04884 -0.26406 0.04815 C -0.26315 0.04768 -0.26224 0.04722 -0.26146 0.04653 C -0.25937 0.04514 -0.25742 0.04282 -0.25521 0.0419 C -0.25065 0.04005 -0.24583 0.03935 -0.24114 0.03866 C -0.22383 0.03634 -0.23346 0.0375 -0.21198 0.03565 C -0.21029 0.03518 -0.20846 0.03472 -0.20677 0.03403 C -0.2043 0.0331 -0.19961 0.03102 -0.19961 0.03125 C -0.19362 0.02361 -0.19505 0.02824 -0.19349 0.01991 C -0.19401 0.01412 -0.19453 0.00833 -0.19518 0.00278 C -0.19544 0.00116 -0.1957 -0.00046 -0.19609 -0.00208 C -0.19713 -0.00556 -0.19883 -0.00903 -0.20052 -0.01134 C -0.2013 -0.01273 -0.20234 -0.01343 -0.20312 -0.01458 C -0.20677 -0.01968 -0.20299 -0.01667 -0.20846 -0.02245 C -0.21458 -0.0287 -0.21393 -0.02801 -0.21901 -0.03032 C -0.22969 -0.02986 -0.24023 -0.02963 -0.25078 -0.0287 C -0.25234 -0.02847 -0.25377 -0.02708 -0.25521 -0.02708 C -0.26784 -0.02708 -0.2806 -0.02824 -0.29323 -0.0287 C -0.29726 -0.02917 -0.30143 -0.02917 -0.3056 -0.03032 C -0.30794 -0.03079 -0.31015 -0.03287 -0.31263 -0.03333 C -0.3181 -0.03449 -0.32383 -0.03449 -0.32943 -0.03495 C -0.33346 -0.03542 -0.33763 -0.03611 -0.34167 -0.03657 C -0.4638 -0.03426 -0.39752 -0.05347 -0.42995 -0.03194 C -0.43086 -0.03125 -0.43177 -0.03079 -0.43255 -0.03032 C -0.43893 -0.01528 -0.4306 -0.0331 -0.44049 -0.01921 C -0.44167 -0.01759 -0.44219 -0.01482 -0.44323 -0.01296 C -0.44427 -0.01111 -0.44557 -0.00995 -0.44674 -0.00833 C -0.44713 -0.00648 -0.44857 0.00116 -0.44844 0.00278 C -0.44831 0.00741 -0.44792 0.0125 -0.44674 0.0169 C -0.44596 0.01944 -0.44453 0.0213 -0.44323 0.02315 C -0.43489 0.03356 -0.4362 0.03125 -0.42825 0.03565 C -0.42734 0.03611 -0.42643 0.03681 -0.42552 0.03727 C -0.4194 0.03935 -0.41302 0.04028 -0.40703 0.04352 L -0.39818 0.04815 C -0.397 0.04884 -0.39583 0.04907 -0.39466 0.04977 C -0.39023 0.05231 -0.38594 0.05556 -0.38138 0.05764 C -0.37708 0.05972 -0.37252 0.06042 -0.36823 0.06227 C -0.36706 0.06273 -0.36575 0.06319 -0.36471 0.06389 C -0.35989 0.0669 -0.35521 0.07014 -0.35052 0.07315 C -0.34961 0.07384 -0.3487 0.07407 -0.34792 0.07477 C -0.34609 0.07616 -0.3444 0.07801 -0.34258 0.07963 C -0.34206 0.08056 -0.34101 0.08125 -0.34088 0.08264 C -0.34023 0.08935 -0.34193 0.08935 -0.3444 0.09051 C -0.34557 0.0912 -0.34674 0.09167 -0.34792 0.09213 C -0.35573 0.09514 -0.35482 0.09398 -0.3664 0.09514 C -0.37305 0.09768 -0.37435 0.09838 -0.3832 0.09838 C -0.38971 0.09838 -0.39609 0.09722 -0.4026 0.09676 C -0.40677 0.09583 -0.41094 0.09537 -0.41497 0.09375 C -0.41953 0.09167 -0.42539 0.08889 -0.42995 0.08727 C -0.43203 0.08681 -0.43411 0.08634 -0.43607 0.08588 C -0.43971 0.0838 -0.4431 0.08125 -0.44674 0.07963 L -0.45638 0.07477 C -0.45729 0.07431 -0.4582 0.07384 -0.45911 0.07315 C -0.46029 0.07245 -0.46146 0.0713 -0.46263 0.07014 C -0.46354 0.06921 -0.46432 0.06782 -0.46523 0.0669 C -0.46693 0.06574 -0.46888 0.06528 -0.47057 0.06389 C -0.47226 0.06227 -0.47409 0.06088 -0.47578 0.05903 C -0.47773 0.05718 -0.4793 0.05463 -0.48112 0.05278 C -0.4819 0.05208 -0.48294 0.05185 -0.48372 0.05139 C -0.48581 0.04977 -0.48789 0.04815 -0.48997 0.04653 C -0.49401 0.03935 -0.4888 0.04768 -0.49531 0.0419 C -0.49596 0.0412 -0.49635 0.03958 -0.497 0.03866 C -0.49805 0.0375 -0.49935 0.03681 -0.50052 0.03565 C -0.5026 0.03356 -0.50482 0.03171 -0.50677 0.0294 C -0.50768 0.02801 -0.50846 0.02616 -0.50937 0.02454 C -0.51015 0.02338 -0.5112 0.02268 -0.51198 0.02153 C -0.5164 0.01505 -0.51263 0.01806 -0.51732 0.01528 C -0.51953 0.00972 -0.52031 0.0088 -0.52174 0.00278 C -0.52239 -0.00046 -0.52344 -0.00671 -0.52344 -0.00648 C -0.52318 -0.0125 -0.52331 -0.01829 -0.52265 -0.02407 C -0.52213 -0.02755 -0.51693 -0.02986 -0.5164 -0.03032 C -0.51549 -0.03102 -0.51471 -0.03264 -0.5138 -0.03333 C -0.50937 -0.03727 -0.51002 -0.03588 -0.50586 -0.03819 C -0.50404 -0.03912 -0.50234 -0.04028 -0.50052 -0.0412 C -0.49909 -0.0419 -0.49752 -0.04213 -0.49609 -0.04282 C -0.49414 -0.04375 -0.49075 -0.04653 -0.48906 -0.04745 C -0.48815 -0.04815 -0.48737 -0.04861 -0.48646 -0.04907 C -0.4862 -0.05069 -0.48555 -0.05208 -0.48555 -0.0537 C -0.48581 -0.06111 -0.48633 -0.06852 -0.48737 -0.07569 C -0.4875 -0.07708 -0.48854 -0.07778 -0.48906 -0.07894 C -0.48971 -0.08032 -0.4901 -0.08218 -0.49088 -0.08357 C -0.49154 -0.08495 -0.49258 -0.08588 -0.49349 -0.08681 C -0.49831 -0.09051 -0.49909 -0.08958 -0.50404 -0.09144 C -0.50521 -0.0919 -0.50638 -0.09259 -0.50755 -0.09306 C -0.51966 -0.09259 -0.53177 -0.09144 -0.54375 -0.09144 C -0.55885 -0.09144 -0.58867 -0.09352 -0.6056 -0.09468 L -0.68854 -0.09306 C -0.68945 -0.09306 -0.68906 -0.08982 -0.68932 -0.08843 C -0.68984 -0.08611 -0.69049 -0.08403 -0.69114 -0.08194 C -0.69088 -0.07431 -0.69167 -0.06597 -0.69023 -0.05857 C -0.6888 -0.05046 -0.68515 -0.05046 -0.68229 -0.04607 C -0.68047 -0.04306 -0.67877 -0.03958 -0.67708 -0.03657 C -0.67643 -0.03542 -0.67591 -0.03426 -0.67526 -0.03333 C -0.67409 -0.03194 -0.67279 -0.03056 -0.67174 -0.0287 C -0.67044 -0.02639 -0.66927 -0.02361 -0.66823 -0.02083 C -0.66445 -0.01181 -0.66523 -0.01435 -0.6638 -0.00671 C -0.66601 -0.00278 -0.6664 -0.00046 -0.66992 -0.00046 C -0.69818 -0.00046 -0.72643 -0.00162 -0.75469 -0.00208 C -0.75703 -0.00301 -0.75937 -0.0044 -0.76172 -0.00509 C -0.77005 -0.00764 -0.77825 -0.00833 -0.78646 -0.01134 C -0.78971 -0.01273 -0.79284 -0.01482 -0.79609 -0.0162 C -0.80247 -0.01898 -0.80338 -0.01921 -0.80937 -0.02083 C -0.81979 -0.02824 -0.80677 -0.01921 -0.81992 -0.02708 C -0.82226 -0.02847 -0.82461 -0.03032 -0.82708 -0.03194 C -0.83672 -0.03796 -0.83893 -0.03843 -0.84726 -0.04444 C -0.84961 -0.04607 -0.85456 -0.04977 -0.85703 -0.05232 C -0.85833 -0.05347 -0.86055 -0.05602 -0.86146 -0.05857 C -0.86211 -0.06042 -0.86263 -0.06273 -0.86315 -0.06482 C -0.86393 -0.06782 -0.86523 -0.07361 -0.86588 -0.07732 C -0.86614 -0.0794 -0.86641 -0.08148 -0.86667 -0.08357 C -0.86641 -0.08773 -0.86654 -0.09213 -0.86588 -0.09607 C -0.86523 -0.10023 -0.86107 -0.10579 -0.85963 -0.10718 C -0.85833 -0.10857 -0.85664 -0.1088 -0.85521 -0.11019 C -0.85404 -0.11157 -0.85299 -0.11389 -0.85169 -0.11505 C -0.85065 -0.11597 -0.84935 -0.1162 -0.84818 -0.11644 C -0.84518 -0.11759 -0.84219 -0.11806 -0.83932 -0.11968 C -0.83841 -0.12014 -0.8375 -0.12107 -0.83672 -0.1213 C -0.8332 -0.12199 -0.82969 -0.12222 -0.82604 -0.12292 L -0.76875 -0.1213 C -0.76758 -0.1213 -0.7664 -0.11991 -0.76523 -0.11968 C -0.76263 -0.11898 -0.76002 -0.11875 -0.75729 -0.11806 C -0.75078 -0.11875 -0.7444 -0.11875 -0.73789 -0.11968 C -0.73698 -0.11991 -0.73542 -0.11968 -0.73529 -0.1213 C -0.73398 -0.13657 -0.73463 -0.13912 -0.7388 -0.14792 C -0.73932 -0.14907 -0.73984 -0.15023 -0.74049 -0.15116 C -0.7414 -0.15185 -0.74232 -0.15208 -0.74323 -0.15255 C -0.7444 -0.15463 -0.74518 -0.15787 -0.74674 -0.1588 C -0.74765 -0.15949 -0.74857 -0.15972 -0.74935 -0.16042 C -0.75182 -0.1625 -0.75404 -0.16505 -0.75638 -0.16667 C -0.75781 -0.16759 -0.75937 -0.16782 -0.76081 -0.16829 C -0.76836 -0.1713 -0.75989 -0.16875 -0.77057 -0.17153 C -0.77187 -0.17245 -0.77578 -0.17523 -0.7776 -0.17616 C -0.77904 -0.17685 -0.7806 -0.17708 -0.78203 -0.17778 C -0.78294 -0.17824 -0.78372 -0.17894 -0.78463 -0.1794 C -0.78672 -0.18032 -0.78867 -0.18102 -0.79088 -0.18241 C -0.80143 -0.18958 -0.79088 -0.18565 -0.80143 -0.18889 C -0.80208 -0.18982 -0.80273 -0.19051 -0.80312 -0.1919 C -0.80404 -0.19491 -0.80495 -0.20116 -0.80495 -0.20093 C -0.80469 -0.21065 -0.80521 -0.22037 -0.80404 -0.2294 C -0.80338 -0.23449 -0.8 -0.23611 -0.79792 -0.23727 C -0.79674 -0.23796 -0.79557 -0.23819 -0.7944 -0.23889 C -0.79245 -0.23982 -0.79088 -0.2412 -0.78906 -0.24213 C -0.78763 -0.24282 -0.7862 -0.24306 -0.78463 -0.24352 C -0.78099 -0.24514 -0.77904 -0.24676 -0.775 -0.24676 L -0.65495 -0.24838 L -0.65052 -0.25 C -0.64883 -0.25046 -0.647 -0.25093 -0.64531 -0.25139 C -0.64062 -0.25301 -0.64297 -0.25255 -0.63906 -0.25463 C -0.63789 -0.25509 -0.63672 -0.25532 -0.63555 -0.25625 C -0.63437 -0.25694 -0.6332 -0.25857 -0.63203 -0.25926 C -0.6306 -0.26019 -0.62904 -0.26019 -0.6276 -0.26088 C -0.62669 -0.26134 -0.62591 -0.26204 -0.625 -0.2625 C -0.62292 -0.26343 -0.62083 -0.26458 -0.61875 -0.26551 C -0.61732 -0.2662 -0.61588 -0.26667 -0.61432 -0.26713 C -0.61315 -0.26829 -0.61211 -0.26944 -0.61081 -0.27037 C -0.60976 -0.27107 -0.60846 -0.27107 -0.60729 -0.27176 C -0.59935 -0.27801 -0.61146 -0.27269 -0.60026 -0.27662 C -0.59818 -0.27801 -0.59622 -0.27986 -0.59414 -0.28125 C -0.59167 -0.28287 -0.58724 -0.28472 -0.58437 -0.28588 C -0.5832 -0.28704 -0.58203 -0.28819 -0.58086 -0.28912 C -0.57995 -0.28982 -0.57904 -0.29005 -0.57825 -0.29074 C -0.57135 -0.29676 -0.57956 -0.29144 -0.57292 -0.29537 C -0.572 -0.29653 -0.57122 -0.29769 -0.57031 -0.29861 C -0.5694 -0.29931 -0.56836 -0.29931 -0.56758 -0.3 C -0.56159 -0.30648 -0.5707 -0.30023 -0.56315 -0.30486 C -0.56289 -0.30509 -0.55885 -0.30949 -0.55872 -0.31111 C -0.5582 -0.32222 -0.55989 -0.32477 -0.56315 -0.3331 C -0.56406 -0.33519 -0.56471 -0.33773 -0.56588 -0.33935 C -0.56654 -0.34028 -0.56771 -0.34028 -0.56849 -0.34097 C -0.57161 -0.34329 -0.57773 -0.34977 -0.58177 -0.35185 C -0.5832 -0.35255 -0.58463 -0.35301 -0.5862 -0.35347 C -0.58932 -0.35625 -0.58932 -0.35648 -0.59232 -0.35833 C -0.59349 -0.3588 -0.59466 -0.35903 -0.59583 -0.35972 C -0.59713 -0.36042 -0.59818 -0.36181 -0.59935 -0.36273 C -0.60443 -0.36667 -0.59961 -0.36157 -0.60469 -0.36759 C -0.60312 -0.37894 -0.60469 -0.37222 -0.59765 -0.38472 L -0.59323 -0.39259 C -0.59258 -0.39375 -0.59219 -0.39514 -0.5914 -0.39583 C -0.59049 -0.39676 -0.58958 -0.39769 -0.5888 -0.39884 C -0.58867 -0.39907 -0.58476 -0.40833 -0.58346 -0.40995 C -0.58242 -0.41111 -0.58112 -0.41181 -0.57995 -0.41296 C -0.57904 -0.41389 -0.57825 -0.41528 -0.57734 -0.4162 C -0.57526 -0.41806 -0.57318 -0.41898 -0.57109 -0.42083 C -0.56966 -0.42222 -0.56823 -0.42431 -0.56667 -0.42569 C -0.56588 -0.42639 -0.56497 -0.42662 -0.56406 -0.42708 C -0.56107 -0.42917 -0.5582 -0.43148 -0.55521 -0.43333 C -0.55417 -0.43426 -0.55286 -0.43426 -0.55169 -0.43495 C -0.55052 -0.43588 -0.54948 -0.4375 -0.54818 -0.43819 C -0.54674 -0.43889 -0.54531 -0.43935 -0.54375 -0.43958 C -0.53932 -0.44097 -0.53203 -0.44259 -0.52786 -0.44282 C -0.51354 -0.44375 -0.49909 -0.44398 -0.48463 -0.44444 L -0.46614 -0.44607 C -0.46263 -0.4463 -0.45911 -0.44699 -0.4556 -0.44745 L -0.44323 -0.44907 C -0.44114 -0.45023 -0.43906 -0.45116 -0.43698 -0.45232 C -0.43529 -0.45324 -0.43346 -0.4544 -0.43177 -0.45532 C -0.43034 -0.45602 -0.42877 -0.45625 -0.42734 -0.45694 C -0.42578 -0.45787 -0.42435 -0.45926 -0.42292 -0.46019 C -0.42122 -0.46111 -0.41836 -0.46181 -0.41667 -0.46319 C -0.41445 -0.46528 -0.41393 -0.46667 -0.41237 -0.46944 C -0.4125 -0.47222 -0.41276 -0.48264 -0.41406 -0.48681 C -0.4151 -0.49005 -0.4164 -0.49306 -0.41758 -0.49607 C -0.41823 -0.49769 -0.41862 -0.49954 -0.4194 -0.50093 C -0.42109 -0.50394 -0.42318 -0.50671 -0.42461 -0.51019 C -0.42617 -0.51389 -0.42786 -0.51852 -0.42995 -0.5213 C -0.43138 -0.52315 -0.43294 -0.52431 -0.43437 -0.52593 C -0.43971 -0.53241 -0.43568 -0.52963 -0.4414 -0.53218 C -0.44792 -0.53912 -0.44362 -0.53588 -0.45117 -0.53843 C -0.45377 -0.53958 -0.45638 -0.54074 -0.45911 -0.54167 C -0.46302 -0.54306 -0.47539 -0.54607 -0.47669 -0.5463 C -0.48177 -0.54931 -0.47747 -0.54699 -0.48555 -0.54954 C -0.49648 -0.55278 -0.48125 -0.54954 -0.49883 -0.55255 C -0.50716 -0.55556 -0.49909 -0.55301 -0.51029 -0.55579 C -0.51198 -0.55625 -0.5138 -0.55694 -0.51549 -0.55741 C -0.5194 -0.5581 -0.52318 -0.55833 -0.52695 -0.55903 C -0.53359 -0.56181 -0.52799 -0.55949 -0.53763 -0.56204 C -0.55104 -0.56551 -0.53255 -0.5625 -0.55872 -0.56528 L -0.56497 -0.56667 C -0.56732 -0.56736 -0.56966 -0.56759 -0.572 -0.56829 C -0.57292 -0.56852 -0.5737 -0.56968 -0.57461 -0.56991 C -0.57695 -0.5706 -0.57943 -0.57083 -0.58177 -0.57153 C -0.58372 -0.57199 -0.58581 -0.57269 -0.58789 -0.57315 C -0.59284 -0.57384 -0.59792 -0.57407 -0.60286 -0.57454 C -0.60794 -0.57755 -0.60482 -0.57616 -0.61354 -0.57778 L -0.62226 -0.5794 C -0.63216 -0.58079 -0.64049 -0.58171 -0.65052 -0.58241 L -0.67617 -0.58403 L -0.79687 -0.58704 C -0.81055 -0.58657 -0.82409 -0.58657 -0.8375 -0.58565 C -0.84362 -0.58519 -0.85612 -0.58241 -0.85612 -0.58218 L -0.85612 -0.58241 " pathEditMode="relative" rAng="0" ptsTypes="AAAAAAAAAAAAAAAAAAAAAAAAAAAAAAAAAAAAAAAAAAAAAAAAAAAAAAAAAAAAAAAAAAAAAAAAAAAAAAAAAAAAAAAAAAAAAAAAAAAAAAAAAAAAAAAAAAAAAAAAAAAAAAAAAAAAAAAAAAAAAAAAAAAAAAAAAAAAAAAAAAAAAAAAAAAAAAAAAAAAAAAAAAAAAAAAAAAAAAAAAAAAAAAAAAAAAAAAAAAAAAAAAAAAAAAAAAAAAAAAAAAAAAAAAAAAAAAAAAAAAAAAAAAAAAAAAAAAA">
                                      <p:cBhvr>
                                        <p:cTn id="531" dur="20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3464" y="-21042"/>
                                    </p:animMotion>
                                  </p:childTnLst>
                                </p:cTn>
                              </p:par>
                              <p:par>
                                <p:cTn id="532" presetID="0" presetClass="path" presetSubtype="0" repeatCount="indefinite" decel="28000" fill="hold" nodeType="withEffect">
                                  <p:stCondLst>
                                    <p:cond delay="11500"/>
                                  </p:stCondLst>
                                  <p:childTnLst>
                                    <p:animMotion origin="layout" path="M -4.375E-6 3.33333E-6 L -4.375E-6 0.00023 C -0.02591 -0.00324 -0.01445 -0.00255 -0.05781 3.33333E-6 C -0.06145 0.00023 -0.06705 0.00139 -0.07096 0.00301 C -0.072 0.00347 -0.07304 0.00416 -0.07382 0.00463 C -0.075 0.00532 -0.07617 0.00555 -0.07747 0.00625 C -0.0789 0.00717 -0.08203 0.00949 -0.08203 0.00972 C -0.08593 0.01643 -0.08437 0.01296 -0.08645 0.01875 C -0.08671 0.02037 -0.08671 0.02199 -0.0871 0.02361 C -0.08737 0.02477 -0.08802 0.02523 -0.08828 0.02662 C -0.08854 0.02916 -0.08854 0.03194 -0.0888 0.03449 C -0.08854 0.03912 -0.08841 0.04814 -0.08776 0.05324 C -0.08593 0.0662 -0.08737 0.05439 -0.08541 0.06273 C -0.08489 0.06458 -0.0845 0.06689 -0.08424 0.06898 C -0.08398 0.0706 -0.08411 0.07245 -0.08359 0.07361 C -0.08242 0.07777 -0.08099 0.08102 -0.07968 0.08472 C -0.07799 0.08912 -0.07799 0.08958 -0.07617 0.09259 C -0.07552 0.09375 -0.0746 0.09444 -0.07382 0.0956 C -0.0733 0.09652 -0.07278 0.09791 -0.07213 0.09884 C -0.0707 0.10069 -0.06901 0.10069 -0.06744 0.10185 C -0.06588 0.10324 -0.06406 0.10509 -0.06237 0.10671 L -0.06054 0.1081 L -0.05898 0.10972 C -0.05846 0.1118 -0.0582 0.11412 -0.05781 0.11597 C -0.05455 0.13148 -0.05898 0.1081 -0.05546 0.12708 C -0.05559 0.13125 -0.05559 0.13564 -0.05599 0.13958 C -0.05638 0.14282 -0.05794 0.14328 -0.05898 0.14421 C -0.0625 0.14791 -0.06276 0.14907 -0.06705 0.15208 C -0.06809 0.15301 -0.06927 0.15324 -0.07044 0.1537 C -0.07148 0.15486 -0.07265 0.15578 -0.07382 0.15694 C -0.08085 0.1625 -0.08528 0.15787 -0.09466 0.15694 C -0.10143 0.15602 -0.10794 0.15532 -0.11471 0.1537 C -0.11666 0.15324 -0.11862 0.15231 -0.12044 0.15208 L -0.16835 0.15046 C -0.1694 0.15 -0.17044 0.1493 -0.17174 0.14907 C -0.17682 0.14745 -0.1776 0.14814 -0.18203 0.14583 C -0.18294 0.14537 -0.18359 0.1449 -0.18437 0.14421 C -0.18489 0.1412 -0.18528 0.13819 -0.18554 0.13495 C -0.18593 0.13078 -0.18593 0.12615 -0.18671 0.12222 L -0.18789 0.11597 C -0.18802 0.11342 -0.18815 0.11088 -0.18841 0.1081 C -0.18854 0.10671 -0.18893 0.10509 -0.18893 0.10347 C -0.18893 0.08472 -0.18932 0.09259 -0.18737 0.0831 C -0.18684 0.08102 -0.18671 0.0787 -0.18606 0.07685 C -0.18554 0.07546 -0.18502 0.07477 -0.18437 0.07361 C -0.18398 0.07222 -0.18372 0.07037 -0.1832 0.06898 C -0.18138 0.06435 -0.17838 0.05902 -0.17643 0.05648 C -0.17565 0.05555 -0.17474 0.05555 -0.17395 0.05486 C -0.17343 0.05439 -0.17278 0.05393 -0.17239 0.05324 C -0.17083 0.05185 -0.16966 0.04953 -0.16835 0.04861 C -0.16536 0.04676 -0.1621 0.04606 -0.15911 0.04537 C -0.14778 0.04305 -0.15403 0.04421 -0.1401 0.04236 C -0.13893 0.04189 -0.13776 0.04143 -0.13658 0.04074 C -0.13502 0.03981 -0.1319 0.03773 -0.1319 0.03796 C -0.12799 0.03032 -0.12903 0.03495 -0.12799 0.02662 C -0.12838 0.02083 -0.12864 0.01504 -0.12903 0.00949 C -0.12929 0.00787 -0.12942 0.00625 -0.12968 0.00463 C -0.13033 0.00115 -0.13151 -0.00232 -0.13255 -0.00463 C -0.13307 -0.00602 -0.13385 -0.00672 -0.13424 -0.00787 C -0.13658 -0.01297 -0.13411 -0.00996 -0.13776 -0.01574 C -0.14179 -0.02199 -0.1414 -0.0213 -0.14453 -0.02361 C -0.15156 -0.02315 -0.15846 -0.02292 -0.16536 -0.02199 C -0.1664 -0.02176 -0.16731 -0.02037 -0.16835 -0.02037 C -0.17643 -0.02037 -0.18489 -0.02153 -0.19296 -0.02199 C -0.1957 -0.02246 -0.19843 -0.02246 -0.20104 -0.02361 C -0.20273 -0.02408 -0.20403 -0.02616 -0.20572 -0.02662 C -0.20924 -0.02778 -0.21302 -0.02778 -0.21666 -0.02824 C -0.2194 -0.02871 -0.222 -0.0294 -0.2246 -0.02986 C -0.30429 -0.02755 -0.26106 -0.04676 -0.28229 -0.02523 C -0.28281 -0.02454 -0.28333 -0.02408 -0.28385 -0.02361 C -0.28815 -0.00857 -0.28268 -0.02639 -0.28906 -0.0125 C -0.28984 -0.01088 -0.29023 -0.00811 -0.29088 -0.00625 C -0.29153 -0.0044 -0.29244 -0.00324 -0.29322 -0.00162 C -0.29335 0.00023 -0.29427 0.00787 -0.29427 0.00949 C -0.29427 0.01412 -0.29388 0.01921 -0.29322 0.02361 C -0.2927 0.02615 -0.29179 0.02801 -0.29088 0.02986 C -0.28541 0.04027 -0.28632 0.03796 -0.28112 0.04236 C -0.28046 0.04282 -0.27994 0.04352 -0.27929 0.04398 C -0.27526 0.04606 -0.27122 0.04699 -0.26731 0.05023 L -0.26145 0.05486 C -0.2608 0.05555 -0.25989 0.05578 -0.25924 0.05648 C -0.25625 0.05902 -0.25351 0.06227 -0.25052 0.06435 C -0.24778 0.06643 -0.24479 0.06713 -0.24192 0.06898 C -0.24127 0.06944 -0.24036 0.0699 -0.23971 0.0706 C -0.23658 0.07361 -0.23346 0.07685 -0.23046 0.07986 C -0.22981 0.08055 -0.22929 0.08078 -0.22864 0.08148 C -0.22747 0.08287 -0.22643 0.08472 -0.22526 0.08634 C -0.22487 0.08727 -0.22434 0.08796 -0.22421 0.08935 C -0.22369 0.09606 -0.22487 0.09606 -0.22643 0.09722 C -0.22721 0.09791 -0.22799 0.09838 -0.22864 0.09884 C -0.23385 0.10185 -0.2332 0.10069 -0.24088 0.10185 C -0.24518 0.10439 -0.24583 0.10509 -0.25182 0.10509 C -0.25599 0.10509 -0.26015 0.10393 -0.26432 0.10347 C -0.26718 0.10254 -0.26979 0.10208 -0.27239 0.10046 C -0.27539 0.09838 -0.27929 0.0956 -0.28229 0.09398 C -0.28359 0.09352 -0.28489 0.09305 -0.28632 0.09259 C -0.28867 0.09051 -0.29075 0.08796 -0.29322 0.08634 L -0.29947 0.08148 C -0.3 0.08102 -0.30065 0.08055 -0.3013 0.07986 C -0.30195 0.07916 -0.30273 0.07801 -0.30351 0.07685 C -0.30416 0.07592 -0.30468 0.07453 -0.3052 0.07361 C -0.30625 0.07245 -0.30768 0.07199 -0.30872 0.0706 C -0.30976 0.06898 -0.31093 0.06759 -0.31224 0.06574 C -0.31328 0.06389 -0.31445 0.06134 -0.31562 0.05949 C -0.31614 0.05879 -0.31679 0.05856 -0.31718 0.0581 C -0.31875 0.05648 -0.32005 0.05486 -0.32135 0.05324 C -0.32395 0.04606 -0.3207 0.05439 -0.32487 0.04861 C -0.32526 0.04791 -0.32565 0.04629 -0.32591 0.04537 C -0.32669 0.04421 -0.32747 0.04352 -0.32825 0.04236 C -0.32968 0.04027 -0.33112 0.03842 -0.33229 0.03611 C -0.33294 0.03472 -0.33346 0.03287 -0.33411 0.03125 C -0.3345 0.03009 -0.33528 0.02939 -0.33567 0.02824 C -0.33854 0.02176 -0.33619 0.02477 -0.33919 0.02199 C -0.34075 0.01643 -0.34114 0.01551 -0.34218 0.00949 C -0.34257 0.00625 -0.34322 3.33333E-6 -0.34322 0.00023 C -0.34296 -0.00579 -0.34309 -0.01158 -0.3427 -0.01736 C -0.34231 -0.02084 -0.33893 -0.02315 -0.33854 -0.02361 C -0.33802 -0.02431 -0.3375 -0.02593 -0.33684 -0.02662 C -0.33411 -0.03056 -0.33437 -0.02917 -0.33177 -0.03148 C -0.33059 -0.03241 -0.32942 -0.03357 -0.32825 -0.03449 C -0.32734 -0.03519 -0.32617 -0.03542 -0.32539 -0.03611 C -0.32408 -0.03704 -0.32187 -0.03982 -0.3207 -0.04074 C -0.32018 -0.04144 -0.31966 -0.0419 -0.31914 -0.04236 C -0.31888 -0.04398 -0.31849 -0.04537 -0.31849 -0.04699 C -0.31875 -0.0544 -0.31901 -0.06181 -0.31966 -0.06898 C -0.31979 -0.07037 -0.32044 -0.07107 -0.3207 -0.07223 C -0.32122 -0.07361 -0.32135 -0.07547 -0.322 -0.07686 C -0.32239 -0.07824 -0.32317 -0.07917 -0.32369 -0.0801 C -0.32682 -0.0838 -0.32734 -0.08287 -0.33059 -0.08473 C -0.33125 -0.08519 -0.33216 -0.08588 -0.33281 -0.08635 C -0.34075 -0.08588 -0.34869 -0.08473 -0.35638 -0.08473 C -0.36627 -0.08473 -0.3858 -0.08681 -0.39674 -0.08797 L -0.45091 -0.08635 C -0.45156 -0.08635 -0.45117 -0.08311 -0.45143 -0.08172 C -0.45169 -0.0794 -0.45208 -0.07732 -0.4526 -0.07523 C -0.45247 -0.0676 -0.45286 -0.05926 -0.45208 -0.05186 C -0.45104 -0.04375 -0.44856 -0.04375 -0.44674 -0.03936 C -0.44557 -0.03635 -0.44453 -0.03287 -0.44349 -0.02986 C -0.44296 -0.02871 -0.44257 -0.02755 -0.44218 -0.02662 C -0.44153 -0.02523 -0.44062 -0.02385 -0.43984 -0.02199 C -0.43906 -0.01968 -0.43828 -0.0169 -0.43763 -0.01412 C -0.43515 -0.0051 -0.43567 -0.00764 -0.43476 3.33333E-6 C -0.43619 0.00393 -0.43645 0.00625 -0.43867 0.00625 C -0.45716 0.00625 -0.47552 0.00509 -0.49401 0.00463 C -0.4957 0.0037 -0.497 0.00231 -0.49856 0.00162 C -0.50403 -0.00093 -0.50937 -0.00162 -0.51484 -0.00463 C -0.51692 -0.00602 -0.51901 -0.00811 -0.52109 -0.00949 C -0.52513 -0.01227 -0.52591 -0.0125 -0.52968 -0.01412 C -0.53645 -0.02153 -0.52799 -0.0125 -0.53645 -0.02037 C -0.53802 -0.02176 -0.53958 -0.02361 -0.54114 -0.02523 C -0.54752 -0.03125 -0.54895 -0.03172 -0.55429 -0.03773 C -0.55599 -0.03936 -0.55898 -0.04306 -0.56067 -0.04561 C -0.56145 -0.04676 -0.56302 -0.04931 -0.56354 -0.05186 C -0.56393 -0.05371 -0.56445 -0.05602 -0.56471 -0.05811 C -0.56523 -0.06111 -0.56601 -0.0669 -0.56653 -0.07061 C -0.56666 -0.07269 -0.56692 -0.07477 -0.56692 -0.07686 C -0.56692 -0.08102 -0.56692 -0.08542 -0.56653 -0.08936 C -0.56601 -0.09352 -0.56341 -0.09908 -0.5625 -0.10047 C -0.56145 -0.10186 -0.56054 -0.10209 -0.5595 -0.10348 C -0.55872 -0.10486 -0.55807 -0.10718 -0.55716 -0.10834 C -0.55651 -0.10926 -0.55572 -0.10949 -0.55494 -0.10973 C -0.55299 -0.11088 -0.55104 -0.11135 -0.54921 -0.11297 C -0.54856 -0.11343 -0.54804 -0.11436 -0.54739 -0.11459 C -0.54518 -0.11528 -0.54296 -0.11551 -0.54049 -0.11621 L -0.50312 -0.11459 C -0.50247 -0.11459 -0.50169 -0.1132 -0.50091 -0.11297 C -0.49921 -0.11227 -0.49752 -0.11204 -0.49583 -0.11135 C -0.49153 -0.11204 -0.48724 -0.11204 -0.48307 -0.11297 C -0.48255 -0.1132 -0.48151 -0.11297 -0.48138 -0.11459 C -0.48059 -0.12986 -0.48099 -0.13241 -0.48359 -0.14121 C -0.48411 -0.14236 -0.48437 -0.14352 -0.48476 -0.14445 C -0.48541 -0.14514 -0.48606 -0.14537 -0.48658 -0.14584 C -0.48724 -0.14792 -0.48776 -0.15116 -0.48893 -0.15209 C -0.48958 -0.15278 -0.4901 -0.15301 -0.49062 -0.15371 C -0.49205 -0.15579 -0.49362 -0.15834 -0.49518 -0.15996 C -0.49609 -0.16088 -0.497 -0.16111 -0.49804 -0.16158 C -0.50299 -0.16459 -0.49752 -0.16204 -0.50442 -0.16482 C -0.5052 -0.16574 -0.50781 -0.16852 -0.50898 -0.16945 C -0.50989 -0.17014 -0.51106 -0.17037 -0.51184 -0.17107 C -0.5125 -0.17153 -0.51302 -0.17223 -0.51354 -0.17269 C -0.51497 -0.17361 -0.51614 -0.17431 -0.51757 -0.1757 C -0.52447 -0.18287 -0.51757 -0.17894 -0.52447 -0.18218 C -0.525 -0.18311 -0.52539 -0.1838 -0.52565 -0.18519 C -0.52617 -0.1882 -0.52682 -0.19445 -0.52682 -0.19422 C -0.52656 -0.20394 -0.52708 -0.21366 -0.52617 -0.22269 C -0.52591 -0.22778 -0.52356 -0.2294 -0.52213 -0.23056 C -0.52148 -0.23125 -0.5207 -0.23148 -0.51992 -0.23218 C -0.51862 -0.23311 -0.51757 -0.23449 -0.51653 -0.23542 C -0.51549 -0.23611 -0.51458 -0.23635 -0.51354 -0.23681 C -0.51106 -0.23843 -0.50989 -0.24005 -0.50729 -0.24005 L -0.42903 -0.24167 L -0.42617 -0.24329 C -0.425 -0.24375 -0.42382 -0.24422 -0.42265 -0.24468 C -0.41966 -0.2463 -0.42109 -0.24584 -0.41862 -0.24792 C -0.41783 -0.24838 -0.41718 -0.24861 -0.41627 -0.24954 C -0.41562 -0.25023 -0.41471 -0.25186 -0.41419 -0.25255 C -0.41315 -0.25348 -0.4121 -0.25348 -0.41119 -0.25417 C -0.41054 -0.25463 -0.41002 -0.25533 -0.4095 -0.25579 C -0.40807 -0.25672 -0.40664 -0.25787 -0.40546 -0.2588 C -0.40442 -0.25949 -0.40351 -0.25996 -0.40247 -0.26042 C -0.40169 -0.26158 -0.40117 -0.26273 -0.40013 -0.26366 C -0.39947 -0.26436 -0.39869 -0.26436 -0.39791 -0.26505 C -0.3927 -0.2713 -0.40065 -0.26598 -0.39322 -0.26991 C -0.39205 -0.2713 -0.39062 -0.27315 -0.38932 -0.27454 C -0.38763 -0.27616 -0.38476 -0.27801 -0.38294 -0.27917 C -0.38216 -0.28033 -0.38151 -0.28148 -0.38072 -0.28241 C -0.38007 -0.28311 -0.37955 -0.28334 -0.37903 -0.28403 C -0.37447 -0.29005 -0.37968 -0.28473 -0.37539 -0.28866 C -0.37487 -0.28982 -0.37434 -0.29098 -0.37369 -0.2919 C -0.37317 -0.2926 -0.37252 -0.2926 -0.372 -0.29329 C -0.36809 -0.29977 -0.37408 -0.29352 -0.36914 -0.29815 C -0.36888 -0.29838 -0.36627 -0.30278 -0.36614 -0.3044 C -0.36588 -0.31551 -0.36692 -0.31806 -0.36914 -0.32639 C -0.36966 -0.32848 -0.37018 -0.33102 -0.37096 -0.33264 C -0.37122 -0.33357 -0.37213 -0.33357 -0.37265 -0.33426 C -0.37474 -0.33658 -0.37864 -0.34306 -0.38125 -0.34514 C -0.38216 -0.34584 -0.3832 -0.3463 -0.38411 -0.34676 C -0.38619 -0.34954 -0.38619 -0.34977 -0.38815 -0.35139 C -0.38893 -0.35209 -0.38971 -0.35232 -0.39036 -0.35301 C -0.39127 -0.35371 -0.39205 -0.3551 -0.3927 -0.35602 C -0.39609 -0.35996 -0.39283 -0.35486 -0.39622 -0.36088 C -0.39518 -0.37223 -0.39622 -0.36551 -0.39166 -0.37801 L -0.38867 -0.38588 C -0.38828 -0.38704 -0.38815 -0.38843 -0.38763 -0.38912 C -0.38697 -0.39005 -0.38632 -0.39098 -0.3858 -0.39213 C -0.3858 -0.39236 -0.3832 -0.40162 -0.38229 -0.40324 C -0.38164 -0.4044 -0.38085 -0.4051 -0.38007 -0.40625 C -0.37955 -0.40718 -0.37903 -0.40857 -0.37838 -0.40949 C -0.37708 -0.41135 -0.37565 -0.41227 -0.37421 -0.41412 C -0.3733 -0.41551 -0.37239 -0.4176 -0.37135 -0.41898 C -0.37096 -0.41968 -0.37031 -0.41991 -0.36966 -0.42037 C -0.3677 -0.42246 -0.36588 -0.42477 -0.36393 -0.42662 C -0.36315 -0.42755 -0.36237 -0.42755 -0.36171 -0.42824 C -0.3608 -0.42917 -0.36015 -0.43079 -0.35937 -0.43148 C -0.35833 -0.43218 -0.35755 -0.43264 -0.35638 -0.43287 C -0.35364 -0.43426 -0.34882 -0.43588 -0.34609 -0.43611 C -0.33671 -0.43704 -0.32734 -0.43727 -0.31783 -0.43773 L -0.30585 -0.43936 C -0.30351 -0.43959 -0.3013 -0.44028 -0.29895 -0.44074 L -0.29088 -0.44236 C -0.28945 -0.44352 -0.28828 -0.44445 -0.28684 -0.44561 C -0.2858 -0.44653 -0.2845 -0.44769 -0.28333 -0.44861 C -0.28255 -0.44931 -0.28138 -0.44954 -0.28046 -0.45023 C -0.27955 -0.45116 -0.27851 -0.45255 -0.27773 -0.45348 C -0.27656 -0.4544 -0.27474 -0.4551 -0.27356 -0.45648 C -0.27213 -0.45857 -0.27174 -0.45996 -0.27083 -0.46273 C -0.27083 -0.46551 -0.27096 -0.47593 -0.27174 -0.4801 C -0.27252 -0.48334 -0.27343 -0.48635 -0.27408 -0.48936 C -0.2746 -0.49098 -0.27474 -0.49283 -0.27526 -0.49422 C -0.27643 -0.49723 -0.27773 -0.5 -0.27877 -0.50348 C -0.27981 -0.50718 -0.28072 -0.51181 -0.28229 -0.51459 C -0.2832 -0.51644 -0.28424 -0.5176 -0.28515 -0.51922 C -0.28867 -0.5257 -0.28593 -0.52292 -0.28971 -0.52547 C -0.29388 -0.53241 -0.29127 -0.52917 -0.29609 -0.53172 C -0.29778 -0.53287 -0.29947 -0.53403 -0.3013 -0.53496 C -0.30377 -0.53635 -0.31184 -0.53936 -0.31276 -0.53959 C -0.31601 -0.5426 -0.31328 -0.54028 -0.31849 -0.54283 C -0.32565 -0.54607 -0.31575 -0.54283 -0.32721 -0.54584 C -0.33255 -0.54885 -0.32734 -0.5463 -0.33463 -0.54908 C -0.33567 -0.54954 -0.33684 -0.55023 -0.33802 -0.5507 C -0.34062 -0.55139 -0.34296 -0.55162 -0.34544 -0.55232 C -0.34974 -0.5551 -0.34622 -0.55278 -0.35247 -0.55533 C -0.36119 -0.5588 -0.34921 -0.55579 -0.36614 -0.55857 L -0.37031 -0.55996 C -0.37174 -0.56065 -0.3733 -0.56088 -0.37487 -0.56158 C -0.37539 -0.56181 -0.37604 -0.56297 -0.37669 -0.5632 C -0.37812 -0.56389 -0.37968 -0.56412 -0.38125 -0.56482 C -0.38255 -0.56528 -0.38385 -0.56598 -0.38515 -0.56644 C -0.38841 -0.56713 -0.39179 -0.56736 -0.39505 -0.56783 C -0.3983 -0.57084 -0.39622 -0.56945 -0.40195 -0.57107 L -0.40768 -0.57269 C -0.41419 -0.57408 -0.41966 -0.575 -0.42617 -0.5757 L -0.44283 -0.57732 L -0.52148 -0.58033 C -0.53033 -0.57986 -0.53919 -0.57986 -0.54804 -0.57894 C -0.55195 -0.57848 -0.56015 -0.5757 -0.56015 -0.57547 L -0.56015 -0.5757 " pathEditMode="relative" rAng="0" ptsTypes="AAAAAAAAAAAAAAAAAAAAAAAAAAAAAAAAAAAAAAAAAAAAAAAAAAAAAAAAAAAAAAAAAAAAAAAAAAAAAAAAAAAAAAAAAAAAAAAAAAAAAAAAAAAAAAAAAAAAAAAAAAAAAAAAAAAAAAAAAAAAAAAAAAAAAAAAAAAAAAAAAAAAAAAAAAAAAAAAAAAAAAAAAAAAAAAAAAAAAAAAAAAAAAAAAAAAAAAAAAAAAAAAAAAAAAAAAAAAAAAAAAAAAAAAAAAAAAAAAAAAAAAAAAAAAAAAAAAAA">
                                      <p:cBhvr>
                                        <p:cTn id="533" dur="13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346" y="-21042"/>
                                    </p:animMotion>
                                  </p:childTnLst>
                                </p:cTn>
                              </p:par>
                              <p:par>
                                <p:cTn id="534" presetID="0" presetClass="path" presetSubtype="0" repeatCount="indefinite" accel="50000" decel="50000" fill="hold" nodeType="withEffect">
                                  <p:stCondLst>
                                    <p:cond delay="14200"/>
                                  </p:stCondLst>
                                  <p:childTnLst>
                                    <p:animMotion origin="layout" path="M 0.73073 -0.03912 L 0.73073 -0.03889 C 0.72787 -0.04028 0.72526 -0.04097 0.72266 -0.04236 C 0.72084 -0.04329 0.71915 -0.04514 0.71732 -0.04537 L 0.70586 -0.04699 C 0.69323 -0.05139 0.7 -0.04977 0.68555 -0.05162 C 0.68138 -0.05116 0.67722 -0.05139 0.67318 -0.05023 C 0.66993 -0.04931 0.66928 -0.0456 0.66706 -0.04236 C 0.66511 -0.03958 0.66303 -0.03796 0.66081 -0.03611 C 0.65638 -0.0257 0.65925 -0.03171 0.65196 -0.01875 L 0.64935 -0.01412 L 0.64584 -0.00787 C 0.64558 -0.00625 0.64532 -0.00463 0.64493 -0.00301 C 0.64428 -0.0007 0.64115 0.00625 0.6405 0.00787 C 0.6375 0.01551 0.64024 0.00995 0.63607 0.01736 C 0.63555 0.02153 0.63542 0.02592 0.63438 0.02986 C 0.63334 0.03356 0.6323 0.03657 0.63178 0.04074 C 0.63138 0.04398 0.63125 0.04699 0.63086 0.05023 C 0.6306 0.05185 0.63021 0.05324 0.62995 0.05486 C 0.62956 0.05741 0.62943 0.06018 0.62904 0.06273 C 0.62878 0.06898 0.62852 0.07523 0.62813 0.08148 C 0.62787 0.08889 0.62761 0.0963 0.62735 0.10347 C 0.62709 0.10833 0.6267 0.11296 0.62644 0.11759 C 0.62618 0.12292 0.62605 0.12824 0.62553 0.13333 C 0.62422 0.14676 0.62422 0.14213 0.62292 0.15046 C 0.62253 0.15255 0.6224 0.15486 0.62201 0.15694 C 0.62058 0.16597 0.62162 0.15671 0.62019 0.16782 C 0.6198 0.17106 0.61941 0.17708 0.61849 0.18032 C 0.61797 0.18217 0.61719 0.18333 0.61667 0.18518 C 0.61628 0.18657 0.61641 0.18842 0.61589 0.18981 C 0.61485 0.1919 0.61355 0.19305 0.61224 0.19444 C 0.60678 0.20139 0.60873 0.19977 0.60443 0.20231 C 0.60079 0.20185 0.59727 0.20185 0.59375 0.20069 C 0.58907 0.1993 0.59115 0.19768 0.58855 0.19282 C 0.5875 0.19097 0.58607 0.18981 0.5849 0.18819 C 0.58373 0.18518 0.58282 0.18171 0.58138 0.1787 C 0.58034 0.17639 0.57878 0.175 0.57787 0.17245 C 0.57357 0.16088 0.57917 0.17523 0.57344 0.16319 C 0.57279 0.16157 0.57253 0.15972 0.57175 0.15833 C 0.57071 0.15648 0.56915 0.15579 0.56823 0.1537 C 0.56615 0.1493 0.56433 0.14467 0.5629 0.13958 C 0.56081 0.13194 0.56211 0.13495 0.55938 0.13009 C 0.55743 0.11667 0.55977 0.13125 0.55678 0.11759 C 0.55599 0.11458 0.55573 0.11111 0.55495 0.10833 C 0.55352 0.10301 0.55196 0.09792 0.55053 0.09259 C 0.54779 0.08194 0.55196 0.09375 0.54792 0.0831 C 0.5474 0.07963 0.5461 0.06967 0.54532 0.06736 L 0.54349 0.06273 C 0.5431 0.06018 0.54245 0.05463 0.54167 0.05185 C 0.54063 0.04745 0.5392 0.04352 0.53816 0.03912 C 0.53763 0.03657 0.53698 0.03403 0.53646 0.03148 C 0.53607 0.0294 0.53542 0.02268 0.53464 0.02037 C 0.5336 0.01713 0.5323 0.01412 0.53112 0.01111 C 0.5306 0.00949 0.53008 0.00764 0.52943 0.00625 L 0.52227 -0.00625 C 0.5211 -0.00833 0.52019 -0.01111 0.51875 -0.0125 C 0.51732 -0.01412 0.51576 -0.01551 0.51433 -0.01713 C 0.51342 -0.01852 0.51276 -0.02083 0.51172 -0.02199 C 0.51016 -0.02361 0.50795 -0.02315 0.50638 -0.025 C 0.5056 -0.02616 0.50482 -0.02778 0.50378 -0.02824 C 0.50118 -0.0294 0.49844 -0.02917 0.49584 -0.02986 C 0.49401 -0.03009 0.49232 -0.03079 0.4905 -0.03125 C 0.48672 -0.03079 0.48282 -0.03079 0.47904 -0.02986 C 0.47696 -0.02917 0.475 -0.02755 0.47292 -0.02662 C 0.47175 -0.02616 0.47058 -0.0257 0.46941 -0.025 C 0.46537 -0.02037 0.46745 -0.02338 0.46316 -0.01574 C 0.46237 -0.01412 0.4612 -0.01273 0.46055 -0.01088 L 0.45521 0.00324 C 0.45495 0.00671 0.45495 0.01065 0.45443 0.01412 C 0.45404 0.01597 0.45313 0.01713 0.45261 0.01875 C 0.45222 0.02037 0.45209 0.02199 0.4517 0.02361 C 0.44779 0.04282 0.45026 0.02986 0.44818 0.04074 C 0.44792 0.04606 0.44779 0.05139 0.44727 0.05648 C 0.44688 0.06065 0.44597 0.06481 0.44558 0.06898 C 0.44415 0.08171 0.44375 0.08819 0.44284 0.10046 C 0.44258 0.1125 0.44232 0.12454 0.44206 0.13657 C 0.44167 0.15116 0.44167 0.16574 0.44115 0.18032 C 0.44102 0.18356 0.44063 0.18657 0.44024 0.18981 C 0.43972 0.19537 0.43842 0.20579 0.43763 0.21018 C 0.43607 0.21852 0.43516 0.2243 0.4323 0.23217 C 0.42839 0.24282 0.43334 0.22986 0.42696 0.24467 C 0.42644 0.2463 0.42605 0.24815 0.42526 0.2493 C 0.4237 0.25185 0.41993 0.25555 0.41993 0.25579 C 0.41784 0.25509 0.41576 0.25509 0.41381 0.25417 C 0.41016 0.25231 0.41029 0.25046 0.40756 0.2463 C 0.40625 0.24398 0.40456 0.24213 0.40326 0.24005 C 0.39779 0.23148 0.40326 0.23866 0.39792 0.23217 C 0.3892 0.21157 0.4004 0.23657 0.39258 0.22268 C 0.39154 0.22083 0.39089 0.21852 0.38998 0.21643 C 0.3892 0.21481 0.38816 0.21319 0.38737 0.2118 C 0.38555 0.20255 0.38685 0.20856 0.38295 0.19444 C 0.3823 0.19236 0.38151 0.19051 0.38112 0.18819 C 0.37917 0.1743 0.38112 0.1787 0.37761 0.17245 C 0.37735 0.16944 0.37709 0.1662 0.3767 0.16319 C 0.37631 0.15949 0.37553 0.15579 0.375 0.15208 C 0.37331 0.1412 0.37487 0.15023 0.37318 0.1412 C 0.37292 0.13657 0.37279 0.13171 0.37227 0.12708 C 0.37201 0.12384 0.3711 0.12083 0.37058 0.11759 L 0.36967 0.11296 C 0.36862 0.09954 0.36862 0.09907 0.36706 0.0831 C 0.3668 0.08055 0.36654 0.07778 0.36615 0.07523 C 0.36589 0.07361 0.3655 0.07222 0.36524 0.0706 C 0.36485 0.06759 0.36472 0.06435 0.36433 0.06111 C 0.36394 0.05741 0.36316 0.05393 0.36263 0.05023 C 0.36198 0.04606 0.36185 0.04167 0.36081 0.03773 C 0.36003 0.03403 0.35899 0.03032 0.35821 0.02662 C 0.35534 0.01366 0.36029 0.03287 0.3556 0.01412 C 0.35508 0.01204 0.35456 0.00972 0.35378 0.00787 C 0.35248 0.00486 0.35066 0.00301 0.34935 1.11111E-6 C 0.34844 -0.00208 0.34779 -0.00463 0.34675 -0.00625 C 0.34519 -0.0088 0.34349 -0.01158 0.34141 -0.0125 L 0.33438 -0.01574 C 0.32435 -0.01412 0.31433 -0.01296 0.30443 -0.01088 C 0.30196 -0.01042 0.29961 -0.00903 0.29727 -0.00787 C 0.29467 -0.00648 0.28933 -0.00301 0.28933 -0.00278 C 0.27292 0.01643 0.28803 -0.00208 0.27709 0.0125 C 0.27383 0.0169 0.27357 0.01574 0.26993 0.02199 C 0.26928 0.02338 0.26888 0.02523 0.26823 0.02662 C 0.26706 0.02893 0.26563 0.03055 0.26472 0.03287 C 0.26355 0.03588 0.26303 0.03935 0.26198 0.04236 C 0.26068 0.0463 0.25912 0.04977 0.25756 0.05324 C 0.25521 0.06597 0.25899 0.04676 0.25326 0.06898 C 0.25209 0.07315 0.25144 0.07731 0.25053 0.08148 C 0.24974 0.08518 0.24883 0.08889 0.24792 0.09259 C 0.2474 0.09467 0.24662 0.09676 0.2461 0.09884 C 0.24545 0.10185 0.24506 0.10509 0.24441 0.10833 C 0.24336 0.1125 0.24154 0.1162 0.24089 0.12083 C 0.24024 0.125 0.23998 0.12917 0.23907 0.13333 C 0.23868 0.13518 0.23776 0.13634 0.23737 0.13796 C 0.23607 0.14259 0.2349 0.14745 0.23386 0.15208 C 0.22266 0.20255 0.23542 0.15231 0.225 0.18657 C 0.22058 0.20139 0.2267 0.18773 0.21967 0.20555 C 0.21276 0.22315 0.2224 0.19097 0.21355 0.21967 C 0.21303 0.22106 0.21303 0.22292 0.21263 0.2243 C 0.20821 0.23866 0.21068 0.22917 0.20638 0.23842 C 0.2043 0.24305 0.20261 0.24838 0.20026 0.25255 C 0.1974 0.25764 0.19089 0.26481 0.18698 0.26829 C 0.1862 0.26898 0.18529 0.26921 0.18438 0.26967 C 0.18321 0.2706 0.18204 0.27199 0.18086 0.27292 C 0.17943 0.27407 0.17787 0.275 0.17644 0.27616 C 0.16836 0.2743 0.17071 0.27546 0.16316 0.2713 C 0.16146 0.27037 0.15951 0.26967 0.15795 0.26829 C 0.15508 0.26551 0.15274 0.2618 0.15 0.2588 L 0.14558 0.25417 C 0.13737 0.23217 0.15131 0.26875 0.14115 0.24467 C 0.14011 0.24213 0.13946 0.23935 0.13855 0.2368 C 0.13737 0.23356 0.13607 0.23079 0.13503 0.22731 C 0.12657 0.20092 0.13347 0.22222 0.12878 0.20069 C 0.12813 0.19745 0.12683 0.19467 0.12618 0.19143 C 0.12448 0.1831 0.12292 0.17477 0.12175 0.1662 C 0.12149 0.16412 0.1211 0.16204 0.12084 0.15995 C 0.11602 0.11342 0.12188 0.16319 0.11732 0.1287 C 0.11576 0.1162 0.11719 0.125 0.11563 0.11597 C 0.11407 0.09259 0.1155 0.11134 0.1129 0.08773 C 0.1125 0.08472 0.11237 0.08148 0.11198 0.07847 C 0.11159 0.0743 0.11081 0.07014 0.11029 0.06597 C 0.1099 0.06319 0.1099 0.06065 0.10938 0.0581 C 0.10899 0.05579 0.10821 0.05393 0.10769 0.05185 C 0.10704 0.04745 0.10665 0.04305 0.10495 0.03912 C 0.10339 0.03565 0.10131 0.0331 0.09974 0.02986 C 0.09571 0.02176 0.10079 0.02755 0.09441 0.02199 C 0.09375 0.02037 0.09349 0.01852 0.09258 0.01736 C 0.08816 0.01111 0.08542 0.01042 0.08034 0.00787 C 0.07787 0.00671 0.07553 0.00579 0.07318 0.00463 C 0.0629 0.00625 0.05261 0.00671 0.04232 0.00949 C 0.0418 0.00949 0.03021 0.0162 0.02735 0.01875 C 0.02579 0.02014 0.02435 0.02176 0.02292 0.02361 C 0.02188 0.02477 0.02123 0.02685 0.02032 0.02824 C 0.01797 0.03194 0.0155 0.03542 0.01316 0.03912 C 0.01016 0.04421 0.00378 0.05856 0.00352 0.05972 C 0.00261 0.06273 0.00183 0.06597 0.00092 0.06898 C -4.375E-6 0.07176 -0.00104 0.07407 -0.00182 0.07685 C -0.00221 0.07824 -0.00221 0.08009 -0.0026 0.08148 C -0.00312 0.08333 -0.00403 0.08449 -0.00442 0.08634 C -0.00768 0.0993 -0.00429 0.09236 -0.00794 0.09884 C -0.00859 0.10231 -0.00976 0.10833 -0.01054 0.11134 C -0.01158 0.11458 -0.01315 0.11736 -0.01419 0.12083 C -0.01484 0.12315 -0.0151 0.12616 -0.01588 0.1287 C -0.02031 0.14282 -0.01679 0.12917 -0.02031 0.13796 C -0.02135 0.14051 -0.02187 0.14352 -0.02291 0.14583 C -0.02369 0.14768 -0.02487 0.14884 -0.02565 0.15046 C -0.02812 0.15602 -0.02682 0.15602 -0.03007 0.16157 C -0.03112 0.16342 -0.03242 0.16458 -0.03359 0.1662 C -0.03776 0.17268 -0.03437 0.16991 -0.0388 0.17245 C -0.03971 0.17361 -0.04049 0.175 -0.04153 0.17569 C -0.0444 0.17731 -0.05026 0.1787 -0.05026 0.17893 C -0.05351 0.17824 -0.0569 0.17893 -0.06002 0.17731 C -0.0621 0.17616 -0.0638 0.17361 -0.06536 0.17106 C -0.06588 0.16991 -0.06653 0.16898 -0.06705 0.16782 C -0.0789 0.13981 -0.06367 0.17454 -0.07317 0.15046 C -0.07356 0.1493 -0.07447 0.14838 -0.075 0.14745 C -0.07565 0.14491 -0.07617 0.14213 -0.07682 0.13958 C -0.07708 0.13796 -0.07721 0.13634 -0.0776 0.13495 C -0.07838 0.13264 -0.07955 0.13102 -0.0802 0.1287 C -0.08125 0.12454 -0.0819 0.12014 -0.08294 0.11597 C -0.08385 0.11227 -0.08476 0.1088 -0.08554 0.10509 C -0.09062 0.08148 -0.08502 0.10694 -0.08815 0.08935 C -0.08867 0.0868 -0.08932 0.08426 -0.08984 0.08148 C -0.09049 0.07847 -0.09088 0.07523 -0.09179 0.07222 C -0.09218 0.07037 -0.09309 0.06921 -0.09349 0.06736 C -0.09401 0.06597 -0.09401 0.06412 -0.0944 0.06273 C -0.09492 0.06111 -0.0957 0.05972 -0.09622 0.0581 C -0.09674 0.05602 -0.09713 0.0537 -0.09778 0.05185 C -0.0983 0.05046 -0.09895 0.04977 -0.09974 0.04861 C -0.10039 0.04676 -0.10078 0.04421 -0.10143 0.04236 C -0.10221 0.04051 -0.10338 0.03935 -0.10416 0.03773 C -0.10481 0.03611 -0.1052 0.03426 -0.10559 0.03287 C -0.10755 0.02917 -0.11041 0.02639 -0.1121 0.02199 C -0.11406 0.0162 -0.11523 0.01227 -0.11914 0.00787 C -0.12005 0.00671 -0.12109 0.00602 -0.12174 0.00463 C -0.12278 0.00278 -0.12343 0.00023 -0.12447 -0.00162 C -0.12526 -0.00347 -0.12942 -0.00695 -0.13046 -0.00787 C -0.13138 -0.00857 -0.13229 -0.00857 -0.1332 -0.00949 C -0.13411 -0.01019 -0.13463 -0.01181 -0.1358 -0.0125 C -0.13684 -0.01343 -0.13802 -0.01343 -0.13919 -0.01412 C -0.14648 -0.01783 -0.13593 -0.01482 -0.15169 -0.01713 C -0.16015 -0.02107 -0.15104 -0.01736 -0.16836 -0.02037 C -0.18112 -0.02245 -0.16562 -0.02199 -0.17981 -0.02199 " pathEditMode="relative" rAng="0" ptsTypes="AAAAAAAAAAAAAAAAAAAAAAAAAAAAAAAAAAAAAAAAAAAAAAAAAAAAAAAAAAAAAAAAAAAAAAAAAAAAAAAAAAAAAAAAAAAAAAAAAAAAAAAAAAAAAAAAAAAAAAAAAAAAAAAAAAAAAAAAAAAAAAAAAAAAAAAAAAAAAAAAAAAAAAAAAAAAAAAAAAAAAAAAAAAAAAAAAAAAAAAAAAAAAAAAAAAAAAAAAA">
                                      <p:cBhvr>
                                        <p:cTn id="535" dur="8000" spd="-100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5534" y="15139"/>
                                    </p:animMotion>
                                  </p:childTnLst>
                                </p:cTn>
                              </p:par>
                              <p:par>
                                <p:cTn id="536" presetID="0" presetClass="path" presetSubtype="0" repeatCount="indefinite" accel="24000" decel="52000" autoRev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Motion origin="layout" path="M -0.02982 -0.26991 L -0.02982 -0.26967 C -0.02669 -0.27083 -0.02344 -0.27199 -0.02018 -0.27292 C -0.01445 -0.27454 -0.00404 -0.27569 0.00104 -0.27616 C 0.00977 -0.27685 0.01862 -0.27708 0.02747 -0.27778 L 0.04245 -0.28079 L 0.05026 -0.28241 C 0.05247 -0.28287 0.05456 -0.2838 0.05664 -0.28403 C 0.06484 -0.28472 0.07305 -0.28495 0.08125 -0.28542 C 0.12969 -0.28912 0.05521 -0.28588 0.15625 -0.28866 C 0.16185 -0.28935 0.17995 -0.29167 0.18438 -0.29167 C 0.20456 -0.29167 0.22448 -0.29074 0.24453 -0.29028 C 0.2457 -0.28958 0.24674 -0.28935 0.24805 -0.28866 C 0.24896 -0.28819 0.25 -0.28842 0.25078 -0.28704 C 0.25182 -0.28449 0.25195 -0.28079 0.25247 -0.27778 C 0.25378 -0.27037 0.25299 -0.27454 0.2543 -0.26505 C 0.25378 -0.25625 0.25404 -0.24722 0.25326 -0.23842 C 0.25247 -0.22616 0.25247 -0.23194 0.24974 -0.22592 C 0.24844 -0.22292 0.24779 -0.21921 0.24622 -0.21643 C 0.23893 -0.20347 0.24648 -0.2162 0.23906 -0.20555 C 0.23685 -0.20208 0.23555 -0.19676 0.23216 -0.19606 C 0.21628 -0.19259 0.22279 -0.19444 0.21276 -0.19143 C 0.20924 -0.18935 0.20586 -0.18634 0.20221 -0.18518 C 0.19596 -0.18287 0.19922 -0.18403 0.19245 -0.18194 C 0.18294 -0.17523 0.19115 -0.18009 0.17305 -0.17731 C 0.17109 -0.17708 0.16953 -0.17616 0.16758 -0.17569 C 0.16576 -0.17523 0.16354 -0.17477 0.16159 -0.17407 C 0.15768 -0.17315 0.15039 -0.17083 0.14753 -0.16944 C 0.14518 -0.16829 0.14232 -0.16829 0.14036 -0.1662 L 0.13333 -0.15995 C 0.12969 -0.15694 0.12982 -0.15741 0.12721 -0.1537 C 0.12578 -0.15231 0.12487 -0.15046 0.1237 -0.14907 C 0.12161 -0.14699 0.1181 -0.14282 0.1181 -0.14259 C 0.11133 -0.12592 0.12044 -0.14653 0.11224 -0.13171 C 0.11003 -0.12847 0.11016 -0.12639 0.10951 -0.12245 C 0.10898 -0.11967 0.10833 -0.11713 0.10781 -0.11458 C 0.10807 -0.11088 0.10794 -0.10694 0.10859 -0.10347 C 0.11094 -0.09305 0.11094 -0.09514 0.11484 -0.09259 C 0.12578 -0.08495 0.12005 -0.08727 0.12891 -0.08472 C 0.12969 -0.08426 0.13047 -0.0838 0.13164 -0.0831 C 0.13281 -0.08217 0.13372 -0.08079 0.13516 -0.08009 C 0.13516 -0.07986 0.14401 -0.07616 0.1457 -0.07523 C 0.15221 -0.07245 0.14805 -0.07407 0.15794 -0.0706 C 0.15938 -0.07014 0.16094 -0.06944 0.16237 -0.06898 C 0.17565 -0.06643 0.17409 -0.06643 0.19336 -0.06597 L 0.2957 -0.06435 C 0.2974 -0.06389 0.29922 -0.06319 0.30091 -0.06273 C 0.30326 -0.06227 0.30547 -0.06227 0.30807 -0.06111 C 0.30951 -0.06065 0.31081 -0.05903 0.3125 -0.0581 C 0.31406 -0.05694 0.31615 -0.05671 0.31784 -0.05486 C 0.32148 -0.05046 0.3194 -0.05255 0.32396 -0.04861 C 0.32487 -0.04699 0.32591 -0.04583 0.32643 -0.04398 C 0.32695 -0.04259 0.32695 -0.04074 0.32747 -0.03935 C 0.32826 -0.03704 0.3293 -0.03495 0.32995 -0.03287 L 0.33177 -0.01736 L 0.33281 -0.00949 C 0.33229 -0.00116 0.33255 0.00741 0.33177 0.01574 C 0.33151 0.01898 0.33099 0.02199 0.32995 0.025 C 0.32956 0.02708 0.32917 0.0294 0.32826 0.03125 C 0.32643 0.03565 0.3224 0.04213 0.3194 0.04537 C 0.31836 0.04676 0.31719 0.04745 0.31589 0.04861 C 0.31263 0.05463 0.31615 0.04931 0.31159 0.05324 C 0.31003 0.05463 0.30872 0.05671 0.30703 0.0581 C 0.30625 0.0588 0.30169 0.06204 0.30013 0.06273 C 0.2987 0.06343 0.29714 0.06366 0.2957 0.06435 C 0.29466 0.06458 0.29388 0.06551 0.2931 0.06574 C 0.29141 0.06644 0.28984 0.0669 0.28867 0.06736 C 0.28633 0.06829 0.28398 0.06991 0.28151 0.0706 L 0.27096 0.07361 C 0.26914 0.07431 0.26745 0.07477 0.26563 0.07523 L 0.25938 0.07685 C 0.25599 0.07778 0.25247 0.0787 0.24896 0.07986 C 0.24375 0.08171 0.24414 0.08171 0.23841 0.0831 C 0.23568 0.0838 0.23307 0.08403 0.23047 0.08472 C 0.22813 0.08519 0.22578 0.08588 0.22331 0.08634 C 0.21862 0.08704 0.21393 0.08727 0.20924 0.08773 C 0.20716 0.08843 0.20508 0.08866 0.20313 0.08935 C 0.20156 0.08982 0.20013 0.09051 0.1987 0.09097 C 0.19688 0.09144 0.19518 0.09213 0.19336 0.09259 C 0.19128 0.09306 0.18919 0.09352 0.18724 0.09398 C 0.1849 0.09468 0.18242 0.09491 0.17995 0.0956 C 0.17513 0.09722 0.17813 0.09699 0.17383 0.09884 C 0.17253 0.09954 0.17083 0.09977 0.16953 0.10046 C 0.16823 0.10139 0.16706 0.10255 0.16602 0.10347 C 0.16198 0.10648 0.15951 0.10695 0.15625 0.11296 C 0.15352 0.11783 0.15495 0.11482 0.15195 0.12222 C 0.15534 0.15995 0.15091 0.13079 0.15534 0.14583 C 0.15586 0.14722 0.15586 0.14908 0.15625 0.15046 C 0.15742 0.15394 0.1612 0.15695 0.16237 0.15833 C 0.16328 0.15949 0.16419 0.16065 0.1651 0.16158 C 0.16615 0.16273 0.16758 0.16343 0.16849 0.16458 C 0.16953 0.16551 0.17031 0.1669 0.17135 0.16783 C 0.17214 0.16852 0.17305 0.16875 0.17383 0.16945 C 0.17435 0.16968 0.18398 0.17755 0.18633 0.1787 C 0.18776 0.17963 0.18919 0.17986 0.19076 0.18033 C 0.19193 0.18079 0.1931 0.18148 0.19427 0.18195 C 0.19544 0.18287 0.19648 0.18426 0.19779 0.18495 C 0.20964 0.19306 0.20964 0.19144 0.22331 0.19769 C 0.22539 0.19861 0.22747 0.2 0.22956 0.2007 C 0.23151 0.20162 0.23372 0.20162 0.23568 0.20232 C 0.23815 0.20324 0.24049 0.2044 0.24284 0.20556 C 0.24479 0.20648 0.24674 0.20787 0.24896 0.20857 C 0.25156 0.20949 0.2543 0.20949 0.2569 0.21019 C 0.25859 0.21065 0.26042 0.21111 0.26211 0.21181 C 0.26484 0.21273 0.26745 0.21412 0.27018 0.21482 C 0.27253 0.21551 0.27474 0.21574 0.27721 0.21644 L 0.28958 0.21968 L 0.29661 0.22107 C 0.2987 0.22153 0.30065 0.22245 0.30273 0.22269 C 0.30807 0.22338 0.31341 0.22384 0.31862 0.22431 C 0.32214 0.22454 0.35951 0.22708 0.37253 0.22894 C 0.3776 0.22963 0.3806 0.23102 0.38568 0.23218 C 0.38867 0.23264 0.39167 0.2331 0.39453 0.23357 C 0.4026 0.23727 0.39375 0.2338 0.40872 0.23681 C 0.4099 0.23704 0.41133 0.23796 0.41289 0.23843 C 0.41484 0.23889 0.42396 0.24074 0.42617 0.24144 C 0.42839 0.24236 0.43047 0.24375 0.43255 0.24468 C 0.43854 0.24769 0.43359 0.24468 0.43867 0.24769 C 0.4401 0.25023 0.44128 0.25208 0.44219 0.25556 C 0.44271 0.25764 0.44271 0.25972 0.4431 0.26181 C 0.44271 0.27037 0.44271 0.2787 0.44219 0.28704 C 0.44206 0.29028 0.4401 0.2956 0.43958 0.29792 C 0.4388 0.30046 0.43815 0.30324 0.43763 0.30579 C 0.43724 0.30787 0.43724 0.31019 0.43672 0.31204 C 0.43646 0.31389 0.43555 0.31528 0.43503 0.3169 C 0.43359 0.32454 0.43477 0.31945 0.43151 0.32778 C 0.43099 0.3294 0.43047 0.33102 0.42969 0.33241 C 0.42852 0.33519 0.42435 0.3412 0.42357 0.3419 C 0.42201 0.34352 0.41992 0.34329 0.41836 0.34514 C 0.41641 0.34722 0.41484 0.34954 0.41289 0.35139 C 0.41224 0.35208 0.41133 0.35208 0.41042 0.35278 C 0.40938 0.3537 0.40872 0.35509 0.40781 0.35602 C 0.40482 0.3588 0.40182 0.36134 0.3987 0.36389 C 0.39779 0.36482 0.39674 0.36644 0.39518 0.3669 L 0.38464 0.37176 C 0.38255 0.37269 0.38008 0.37315 0.3776 0.37477 C 0.37135 0.3794 0.37487 0.37732 0.36693 0.38102 C 0.36055 0.38889 0.36953 0.37917 0.35573 0.3875 C 0.35391 0.38843 0.35273 0.39074 0.35117 0.39213 C 0.35039 0.39283 0.34948 0.39306 0.3487 0.39375 C 0.33359 0.40556 0.35195 0.39236 0.3388 0.40162 C 0.33503 0.40857 0.33958 0.40116 0.33451 0.40625 C 0.32448 0.4162 0.33229 0.4088 0.32747 0.41574 C 0.32669 0.4169 0.32565 0.41759 0.32487 0.41875 C 0.32292 0.42176 0.3194 0.42824 0.3194 0.42847 C 0.31992 0.44236 0.31836 0.4507 0.32214 0.46111 C 0.3237 0.46528 0.32747 0.46759 0.3293 0.4706 C 0.32969 0.47153 0.33021 0.47292 0.33099 0.47361 C 0.33177 0.47454 0.33281 0.47477 0.33372 0.47523 C 0.33503 0.47616 0.33659 0.47732 0.33802 0.47847 C 0.33984 0.4794 0.34167 0.48033 0.34336 0.48148 C 0.34518 0.48287 0.34688 0.48495 0.3487 0.48611 C 0.35117 0.48796 0.35391 0.48935 0.35651 0.49097 L 0.35924 0.49259 C 0.36107 0.49352 0.36276 0.49491 0.36458 0.4956 C 0.36693 0.49676 0.36901 0.49769 0.37148 0.49884 C 0.37253 0.49931 0.37305 0.5 0.37409 0.50023 C 0.37552 0.50093 0.37708 0.50116 0.37852 0.50185 C 0.38607 0.50533 0.39323 0.51019 0.40078 0.51296 C 0.40221 0.51343 0.40365 0.51412 0.40482 0.51435 C 0.40924 0.51551 0.41341 0.5162 0.41745 0.51759 C 0.42135 0.51875 0.425 0.52083 0.42891 0.52222 C 0.43099 0.52292 0.43307 0.52338 0.43503 0.52384 C 0.44674 0.52708 0.43307 0.52431 0.45273 0.52708 C 0.45599 0.52755 0.45924 0.52847 0.4625 0.52847 L 0.54102 0.53009 C 0.5668 0.53426 0.55391 0.53264 0.57982 0.53495 L 0.65208 0.53333 C 0.66068 0.5331 0.66914 0.53218 0.67773 0.53171 L 0.71107 0.53009 C 0.71458 0.52963 0.71758 0.5294 0.72109 0.52847 C 0.72552 0.52732 0.72969 0.52523 0.73424 0.52384 L 0.73932 0.52222 C 0.74583 0.51852 0.73815 0.52338 0.7457 0.51759 C 0.74635 0.5169 0.7474 0.51644 0.74844 0.51597 C 0.75534 0.5037 0.75299 0.50926 0.75638 0.50023 C 0.76081 0.47523 0.7599 0.48449 0.75794 0.44375 C 0.75794 0.44144 0.7569 0.43982 0.75638 0.4375 C 0.75547 0.43495 0.75495 0.43241 0.75443 0.42986 C 0.75391 0.42755 0.75326 0.4257 0.75286 0.42338 C 0.75247 0.42199 0.75234 0.42014 0.75195 0.41875 C 0.75078 0.41482 0.74896 0.40903 0.74635 0.40625 C 0.74583 0.40533 0.74479 0.40533 0.74388 0.40463 C 0.74271 0.4037 0.74167 0.40162 0.74036 0.40162 L 0.55951 0.4 C 0.52969 0.39514 0.54896 0.39908 0.5349 0.39514 C 0.53281 0.39468 0.53073 0.39445 0.52865 0.39375 L 0.51549 0.38889 C 0.51003 0.38565 0.51549 0.38866 0.50664 0.38588 C 0.50547 0.38542 0.50417 0.38472 0.50313 0.38426 C 0.49727 0.37732 0.50417 0.38519 0.49518 0.37801 C 0.48594 0.37083 0.48685 0.37083 0.4793 0.36065 C 0.47813 0.35926 0.47656 0.3581 0.47578 0.35602 L 0.47305 0.34977 C 0.47174 0.34283 0.47083 0.34005 0.47305 0.33102 C 0.47396 0.32755 0.47604 0.3257 0.47747 0.32315 C 0.48164 0.31574 0.48086 0.31644 0.48802 0.30903 C 0.48893 0.3081 0.48984 0.30787 0.49076 0.30741 C 0.4931 0.30417 0.49531 0.3007 0.49779 0.29792 C 0.49883 0.29699 0.50026 0.29745 0.5013 0.29653 C 0.50234 0.29537 0.50286 0.29283 0.50391 0.29167 C 0.50521 0.29028 0.50677 0.28958 0.5082 0.28866 C 0.51107 0.28681 0.51367 0.28565 0.51628 0.2838 C 0.51784 0.28287 0.51927 0.28171 0.52057 0.28079 C 0.52188 0.28009 0.52292 0.27986 0.52422 0.27917 C 0.52578 0.27824 0.52695 0.27662 0.52865 0.27593 C 0.5319 0.27454 0.53503 0.27408 0.53841 0.27292 C 0.53932 0.27245 0.53997 0.27176 0.54102 0.2713 C 0.55521 0.26458 0.55104 0.26597 0.5612 0.26343 C 0.57031 0.2581 0.5651 0.26065 0.57891 0.25718 C 0.58333 0.25602 0.58789 0.25556 0.59206 0.25417 C 0.59349 0.25347 0.59505 0.25278 0.59648 0.25255 C 0.59961 0.25185 0.60247 0.25139 0.60547 0.25093 C 0.61419 0.24699 0.6056 0.25046 0.62383 0.24769 C 0.6263 0.24745 0.62865 0.24653 0.63086 0.2463 C 0.63633 0.2456 0.64141 0.24537 0.64674 0.24468 C 0.65078 0.24421 0.65456 0.24352 0.65807 0.24306 C 0.65911 0.24259 0.66016 0.2419 0.66107 0.24144 C 0.66354 0.24051 0.66823 0.23912 0.6707 0.23843 C 0.67161 0.23796 0.67253 0.23727 0.67318 0.23681 C 0.67578 0.23565 0.68385 0.23241 0.6849 0.23218 C 0.68672 0.23148 0.68893 0.23125 0.69089 0.23056 C 0.69219 0.23009 0.69336 0.2294 0.6944 0.22894 C 0.69701 0.22824 0.69987 0.22801 0.70234 0.22732 C 0.70339 0.22685 0.70404 0.22616 0.70508 0.22593 C 0.70755 0.22477 0.7125 0.22338 0.71458 0.22269 C 0.71602 0.22176 0.71719 0.22037 0.7181 0.21968 C 0.72357 0.21551 0.71797 0.2213 0.72526 0.21482 C 0.72617 0.21412 0.72708 0.2125 0.72813 0.21181 C 0.72878 0.21088 0.72969 0.21088 0.73073 0.21019 C 0.73164 0.20926 0.73229 0.20787 0.73333 0.20695 C 0.73424 0.20579 0.73568 0.20486 0.73685 0.20394 C 0.73737 0.20232 0.73776 0.2007 0.73828 0.19908 C 0.73932 0.19745 0.74063 0.1963 0.74128 0.19445 C 0.74583 0.18218 0.73828 0.1963 0.74388 0.18658 C 0.74844 0.16713 0.74688 0.17662 0.74844 0.15833 C 0.74792 0.14421 0.74831 0.13009 0.7474 0.11597 C 0.74727 0.11412 0.74583 0.11296 0.7457 0.11134 C 0.74232 0.09977 0.74987 0.11412 0.73828 0.0956 C 0.73763 0.09398 0.73633 0.09259 0.73516 0.09097 C 0.73424 0.09005 0.73411 0.08866 0.73333 0.08773 C 0.73008 0.0838 0.72969 0.08495 0.72617 0.0831 C 0.72357 0.08171 0.72109 0.07894 0.7181 0.07847 C 0.69727 0.07454 0.70651 0.07616 0.68984 0.07361 C 0.6793 0.07037 0.68919 0.07315 0.6707 0.0706 C 0.63893 0.0662 0.70599 0.07292 0.63724 0.06736 C 0.63216 0.06713 0.62721 0.06597 0.62227 0.06574 L 0.53216 0.06273 L 0.52513 0.06111 C 0.52188 0.06065 0.51862 0.06019 0.51549 0.05949 L 0.50664 0.0581 C 0.49987 0.05394 0.50768 0.05833 0.49336 0.05486 C 0.49245 0.05463 0.49167 0.0537 0.49076 0.05324 C 0.48893 0.05255 0.48724 0.05232 0.48542 0.05162 C 0.4819 0.05023 0.47826 0.04908 0.47487 0.04699 C 0.47396 0.04653 0.47305 0.04583 0.47214 0.04537 C 0.47044 0.04468 0.46862 0.04468 0.46693 0.04398 C 0.46602 0.04352 0.46523 0.04259 0.46419 0.04236 C 0.46198 0.04167 0.45951 0.0412 0.45716 0.04074 C 0.45521 0.03958 0.45313 0.0382 0.45091 0.0375 C 0.44128 0.03495 0.44531 0.03727 0.43672 0.03449 C 0.43555 0.03403 0.43464 0.0331 0.4332 0.03287 C 0.43047 0.03218 0.42747 0.03195 0.42448 0.03125 C 0.42279 0.03102 0.42096 0.03033 0.41927 0.02986 C 0.41641 0.02894 0.40833 0.02708 0.40586 0.02662 C 0.40182 0.02593 0.39779 0.0257 0.39362 0.025 C 0.39271 0.02454 0.39167 0.02384 0.39102 0.02338 C 0.38255 0.0206 0.37083 0.02083 0.36354 0.02037 L 0.27422 0.02199 C 0.27018 0.02199 0.26563 0.02292 0.26133 0.02338 L 0.2401 0.02662 C 0.22839 0.02616 0.21654 0.02593 0.20482 0.025 C 0.20391 0.025 0.20299 0.02431 0.20221 0.02338 C 0.19948 0.02037 0.19779 0.01343 0.19596 0.00949 C 0.19518 0.00718 0.19427 0.00509 0.19336 0.00301 C 0.19232 0.00093 0.19089 -0.00092 0.18984 -0.00324 C 0.1888 -0.00555 0.18815 -0.00856 0.18724 -0.01111 C 0.18633 -0.01319 0.18542 -0.01505 0.18438 -0.01736 C 0.18086 -0.02708 0.18294 -0.02245 0.17995 -0.03148 C 0.17917 -0.03403 0.17839 -0.03657 0.17734 -0.03935 C 0.17682 -0.04282 0.1763 -0.04653 0.17565 -0.05023 C 0.17513 -0.05347 0.17435 -0.05648 0.17383 -0.05972 C 0.17357 -0.06111 0.17305 -0.06273 0.17305 -0.06435 C 0.17201 -0.07592 0.17253 -0.0706 0.17135 -0.08009 C 0.17161 -0.08588 0.17135 -0.09167 0.17214 -0.09722 C 0.17253 -0.09977 0.17409 -0.10116 0.17487 -0.10347 C 0.17734 -0.1118 0.17565 -0.11042 0.17839 -0.11759 C 0.17865 -0.11898 0.17943 -0.11967 0.17995 -0.12083 C 0.1806 -0.12222 0.18112 -0.12407 0.1819 -0.12546 C 0.18516 -0.13287 0.18945 -0.13588 0.19427 -0.1412 C 0.1957 -0.14282 0.19727 -0.14421 0.1987 -0.14583 C 0.19948 -0.14699 0.20039 -0.14815 0.2013 -0.14907 C 0.20208 -0.14977 0.20313 -0.14977 0.20391 -0.15069 C 0.20625 -0.15255 0.20938 -0.15694 0.21185 -0.15856 C 0.21849 -0.16227 0.21771 -0.16065 0.22331 -0.16319 C 0.22422 -0.16366 0.22513 -0.16435 0.22604 -0.16481 C 0.22773 -0.16551 0.22956 -0.16574 0.23125 -0.1662 C 0.23281 -0.16667 0.23424 -0.16736 0.23568 -0.16782 C 0.23789 -0.16875 0.24036 -0.17014 0.24284 -0.17106 C 0.24427 -0.17153 0.2457 -0.17199 0.24714 -0.17268 C 0.24805 -0.17292 0.24896 -0.17384 0.24974 -0.17407 C 0.25182 -0.17477 0.25378 -0.17523 0.25599 -0.17569 C 0.2569 -0.17616 0.25781 -0.17685 0.25859 -0.17731 C 0.26016 -0.17801 0.26159 -0.17801 0.26289 -0.17893 C 0.26432 -0.17963 0.26536 -0.18148 0.26641 -0.18194 C 0.2694 -0.1831 0.27253 -0.1831 0.27526 -0.18356 L 0.28763 -0.18819 C 0.28984 -0.18912 0.29245 -0.19051 0.29466 -0.19143 C 0.29714 -0.19213 0.29922 -0.19236 0.30195 -0.19305 C 0.30677 -0.19514 0.30547 -0.19491 0.3125 -0.19606 L 0.33281 -0.1993 L 0.34232 -0.20069 C 0.34544 -0.20139 0.34818 -0.20208 0.35117 -0.20231 L 0.36979 -0.20393 C 0.37409 -0.2044 0.37852 -0.20509 0.38307 -0.20555 C 0.4332 -0.20926 0.43451 -0.2088 0.48633 -0.21018 L 0.49245 -0.2118 C 0.49518 -0.21227 0.49779 -0.21273 0.50039 -0.21342 C 0.50169 -0.21366 0.50273 -0.21458 0.50391 -0.21481 C 0.50599 -0.21551 0.50807 -0.21597 0.51016 -0.21643 C 0.51328 -0.21713 0.51667 -0.21759 0.51979 -0.21805 C 0.5224 -0.21852 0.52513 -0.21898 0.52773 -0.21967 C 0.53021 -0.22014 0.53242 -0.2206 0.5349 -0.2213 C 0.53594 -0.22153 0.53724 -0.22245 0.53841 -0.22268 C 0.53997 -0.22338 0.5418 -0.22384 0.54362 -0.2243 C 0.55104 -0.2287 0.53958 -0.22222 0.55599 -0.22755 C 0.55768 -0.22801 0.55951 -0.23009 0.5612 -0.23055 C 0.56927 -0.23264 0.56549 -0.23148 0.57279 -0.2338 C 0.57487 -0.23518 0.5763 -0.23611 0.57891 -0.2368 C 0.58086 -0.2375 0.58294 -0.23773 0.58516 -0.23842 C 0.58633 -0.23889 0.5875 -0.23958 0.58841 -0.24005 C 0.59076 -0.24074 0.59284 -0.24097 0.59479 -0.24167 C 0.60508 -0.24768 0.58685 -0.23727 0.61667 -0.24792 C 0.62305 -0.25 0.61979 -0.24907 0.62656 -0.25092 C 0.63229 -0.2544 0.62682 -0.25162 0.63724 -0.25417 C 0.63867 -0.25463 0.63997 -0.25532 0.64141 -0.25579 C 0.64401 -0.25625 0.64635 -0.25671 0.64857 -0.25717 C 0.64987 -0.25787 0.65104 -0.25833 0.65208 -0.2588 C 0.65352 -0.25949 0.65508 -0.25972 0.65664 -0.26042 C 0.65755 -0.26088 0.65807 -0.26134 0.65911 -0.26204 C 0.66068 -0.26296 0.66211 -0.26458 0.66367 -0.26505 C 0.66549 -0.26574 0.68034 -0.26805 0.68125 -0.26829 C 0.68359 -0.26921 0.68581 -0.27106 0.68841 -0.2713 C 0.70482 -0.27384 0.69544 -0.27268 0.71667 -0.27454 C 0.72865 -0.27801 0.71354 -0.27384 0.73073 -0.27778 C 0.73581 -0.2787 0.73776 -0.28009 0.74284 -0.28241 C 0.74284 -0.28217 0.74987 -0.28542 0.74987 -0.28518 L 0.75547 -0.28866 C 0.75833 -0.29028 0.75703 -0.29028 0.75898 -0.29028 L 0.75898 -0.29005 " pathEditMode="relative" rAng="0" ptsTypes="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">
                                      <p:cBhvr>
                                        <p:cTn id="537" dur="20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466" y="39144"/>
                                    </p:animMotion>
                                  </p:childTnLst>
                                </p:cTn>
                              </p:par>
                              <p:par>
                                <p:cTn id="538" presetID="0" presetClass="path" presetSubtype="0" repeatCount="indefinite" decel="16000" fill="hold" nodeType="withEffect">
                                  <p:stCondLst>
                                    <p:cond delay="12500"/>
                                  </p:stCondLst>
                                  <p:childTnLst>
                                    <p:animMotion origin="layout" path="M 0.73073 -0.03913 L 0.73073 -0.03889 C 0.728 -0.04028 0.72566 -0.04098 0.72331 -0.04237 C 0.72162 -0.04329 0.72006 -0.04514 0.71836 -0.04538 L 0.70795 -0.047 C 0.69649 -0.05139 0.70261 -0.04977 0.68946 -0.05163 C 0.68568 -0.05116 0.68177 -0.05139 0.67813 -0.05024 C 0.67513 -0.04931 0.67461 -0.04561 0.67253 -0.04237 C 0.67071 -0.03959 0.66888 -0.03797 0.6668 -0.03612 C 0.66276 -0.0257 0.66537 -0.03172 0.65873 -0.01875 L 0.65638 -0.01413 L 0.65313 -0.00788 C 0.653 -0.00625 0.65274 -0.00463 0.65235 -0.00301 C 0.6517 -0.0007 0.64896 0.00625 0.64831 0.00787 C 0.64558 0.0155 0.64805 0.00995 0.64427 0.01736 C 0.64375 0.02152 0.64362 0.02592 0.64271 0.02986 C 0.6418 0.03356 0.64076 0.03657 0.64037 0.04074 C 0.63998 0.04398 0.63985 0.04699 0.63946 0.05023 C 0.63933 0.05185 0.63894 0.05324 0.63868 0.05486 C 0.63829 0.0574 0.63816 0.06018 0.63789 0.06273 C 0.63763 0.06898 0.63737 0.07523 0.63698 0.08148 C 0.63672 0.08888 0.63659 0.09629 0.63633 0.10347 C 0.63607 0.10833 0.63568 0.11296 0.63542 0.11759 C 0.63529 0.12291 0.63516 0.12824 0.63464 0.13333 C 0.63347 0.14675 0.63347 0.14212 0.6323 0.15046 C 0.63191 0.15254 0.63177 0.15486 0.63138 0.15694 C 0.63008 0.16597 0.63112 0.15671 0.62982 0.16782 C 0.62943 0.17106 0.62904 0.17708 0.62826 0.18032 C 0.62774 0.18217 0.62709 0.18333 0.62657 0.18518 C 0.62618 0.18657 0.62631 0.18842 0.62579 0.18981 C 0.62487 0.19189 0.6237 0.19305 0.62253 0.19444 C 0.61758 0.20138 0.61927 0.19976 0.61537 0.20231 C 0.61211 0.20185 0.60886 0.20185 0.6056 0.20069 C 0.60131 0.1993 0.60326 0.19768 0.60092 0.19282 C 0.59987 0.19097 0.59857 0.18981 0.59753 0.18819 C 0.59649 0.18518 0.59571 0.18171 0.59441 0.1787 C 0.59336 0.17638 0.59193 0.175 0.59115 0.17245 C 0.58724 0.16087 0.59232 0.17523 0.58711 0.16319 C 0.58646 0.16157 0.5862 0.15972 0.58555 0.15833 C 0.58464 0.15648 0.58321 0.15578 0.5823 0.1537 C 0.58047 0.1493 0.57878 0.14467 0.57748 0.13958 C 0.57552 0.13194 0.5767 0.13495 0.57422 0.13009 C 0.57253 0.11666 0.57461 0.13125 0.57188 0.11759 C 0.57123 0.11458 0.57097 0.11111 0.57019 0.10833 C 0.56888 0.103 0.56745 0.09791 0.56615 0.09259 C 0.56368 0.08194 0.56745 0.09375 0.56381 0.0831 C 0.56329 0.07962 0.56211 0.06967 0.56146 0.06736 L 0.55977 0.06273 C 0.55938 0.06018 0.55886 0.05462 0.55808 0.05185 C 0.55717 0.04745 0.55586 0.04351 0.55495 0.03912 C 0.55443 0.03657 0.55378 0.03402 0.55339 0.03148 C 0.553 0.02939 0.55235 0.02268 0.5517 0.02037 C 0.55079 0.01712 0.54948 0.01412 0.54844 0.01111 C 0.54805 0.00949 0.54753 0.00763 0.54688 0.00625 L 0.54037 -0.00625 C 0.53933 -0.00834 0.53855 -0.01112 0.53724 -0.0125 C 0.53581 -0.01413 0.53451 -0.01551 0.53308 -0.01713 C 0.5323 -0.01852 0.53177 -0.02084 0.53073 -0.022 C 0.5293 -0.02362 0.52735 -0.02315 0.52592 -0.025 C 0.52513 -0.02616 0.52448 -0.02778 0.52357 -0.02825 C 0.5211 -0.0294 0.51862 -0.02917 0.51628 -0.02987 C 0.51459 -0.0301 0.51302 -0.03079 0.51133 -0.03125 C 0.50795 -0.03079 0.50443 -0.03079 0.50092 -0.02987 C 0.49909 -0.02917 0.49727 -0.02755 0.49532 -0.02663 C 0.49427 -0.02616 0.49323 -0.0257 0.49219 -0.025 C 0.48842 -0.02038 0.49037 -0.02338 0.48646 -0.01575 C 0.48568 -0.01413 0.48464 -0.01274 0.48412 -0.01088 L 0.47917 0.00324 C 0.47891 0.00671 0.47891 0.01064 0.47852 0.01412 C 0.47813 0.01597 0.47722 0.01712 0.47683 0.01875 C 0.47644 0.02037 0.47631 0.02199 0.47592 0.02361 C 0.4724 0.04282 0.47461 0.02986 0.47279 0.04074 C 0.47253 0.04606 0.4724 0.05138 0.47188 0.05648 C 0.47162 0.06064 0.47071 0.06481 0.47045 0.06898 C 0.46901 0.08171 0.46875 0.08819 0.46784 0.10046 C 0.46771 0.1125 0.46745 0.12453 0.46719 0.13657 C 0.4668 0.15115 0.4668 0.16574 0.46628 0.18032 C 0.46628 0.18356 0.46589 0.18657 0.4655 0.18981 C 0.46498 0.19537 0.46381 0.20578 0.46316 0.21018 C 0.46172 0.21851 0.46094 0.2243 0.45821 0.23217 C 0.45469 0.24282 0.45925 0.22986 0.45339 0.24467 C 0.45287 0.24629 0.45261 0.24814 0.45183 0.2493 C 0.45039 0.25185 0.44701 0.25555 0.44701 0.25578 C 0.44506 0.25509 0.44323 0.25509 0.44141 0.25416 C 0.43802 0.25231 0.43816 0.25046 0.43568 0.24629 C 0.43451 0.24398 0.43295 0.24212 0.43177 0.24004 C 0.42683 0.23148 0.43177 0.23865 0.42683 0.23217 C 0.41888 0.21157 0.42917 0.23657 0.42201 0.22268 C 0.4211 0.22083 0.42045 0.21851 0.41967 0.21643 C 0.41888 0.21481 0.41797 0.21319 0.41732 0.2118 C 0.41563 0.20254 0.4168 0.20856 0.41316 0.19444 C 0.41263 0.19236 0.41185 0.1905 0.41159 0.18819 C 0.40977 0.1743 0.41159 0.1787 0.40834 0.17245 C 0.40808 0.16944 0.40782 0.1662 0.40756 0.16319 C 0.40717 0.15949 0.40638 0.15578 0.40599 0.15208 C 0.40443 0.1412 0.40586 0.15023 0.4043 0.1412 C 0.40404 0.13657 0.40391 0.13171 0.40352 0.12708 C 0.40326 0.12384 0.40235 0.12083 0.40196 0.11759 L 0.40105 0.11296 C 0.40013 0.09953 0.40013 0.09907 0.3987 0.0831 C 0.39844 0.08055 0.39818 0.07777 0.39792 0.07523 C 0.39766 0.07361 0.39727 0.07222 0.39701 0.0706 C 0.39675 0.06759 0.39662 0.06435 0.39623 0.06111 C 0.39584 0.0574 0.39519 0.05393 0.39467 0.05023 C 0.39414 0.04606 0.39401 0.04166 0.39297 0.03773 C 0.39232 0.03402 0.39141 0.03032 0.39063 0.02662 C 0.38802 0.01365 0.39258 0.03287 0.38829 0.01412 C 0.38776 0.01203 0.38737 0.00972 0.38659 0.00787 C 0.38542 0.00486 0.38373 0.003 0.38256 4.81481E-6 C 0.38177 -0.00209 0.38112 -0.00463 0.38021 -0.00625 C 0.37878 -0.0088 0.37722 -0.01158 0.37526 -0.0125 L 0.36888 -0.01575 C 0.35977 -0.01413 0.35052 -0.01297 0.34154 -0.01088 C 0.33933 -0.01042 0.33711 -0.00903 0.33503 -0.00788 C 0.33269 -0.00649 0.32774 -0.00301 0.32774 -0.00278 C 0.31276 0.01643 0.32657 -0.00209 0.31654 0.0125 C 0.31368 0.01689 0.31342 0.01574 0.31003 0.02199 C 0.30951 0.02337 0.30912 0.02523 0.30847 0.02662 C 0.30743 0.02893 0.30612 0.03055 0.30534 0.03287 C 0.30417 0.03587 0.30378 0.03935 0.30287 0.04236 C 0.30157 0.04629 0.30013 0.04976 0.2987 0.05324 C 0.29662 0.06597 0.30013 0.04675 0.2948 0.06898 C 0.29375 0.07314 0.29323 0.07731 0.29232 0.08148 C 0.29167 0.08518 0.29076 0.08888 0.28998 0.09259 C 0.28946 0.09467 0.28881 0.09675 0.28829 0.09884 C 0.28776 0.10185 0.28737 0.10509 0.28672 0.10833 C 0.28581 0.1125 0.28412 0.1162 0.2836 0.12083 C 0.28295 0.125 0.28269 0.12916 0.28191 0.13333 C 0.28151 0.13518 0.28073 0.13634 0.28034 0.13796 C 0.27917 0.14259 0.27813 0.14745 0.27709 0.15208 C 0.26693 0.20254 0.27852 0.15231 0.26901 0.18657 C 0.26498 0.20138 0.27058 0.18773 0.2642 0.20555 C 0.25795 0.22314 0.26667 0.19097 0.2586 0.21967 C 0.25808 0.22106 0.25808 0.22291 0.25782 0.2243 C 0.25378 0.23865 0.25599 0.22916 0.25209 0.23842 C 0.25013 0.24305 0.24857 0.24837 0.24649 0.25254 C 0.24388 0.25763 0.23789 0.26481 0.23438 0.26828 C 0.2336 0.26898 0.23282 0.26921 0.23204 0.26967 C 0.23086 0.2706 0.22982 0.27199 0.22878 0.27291 C 0.22748 0.27407 0.22605 0.275 0.22474 0.27615 C 0.21732 0.2743 0.21954 0.27546 0.21263 0.27129 C 0.21107 0.27037 0.20925 0.26967 0.20782 0.26828 C 0.20521 0.2655 0.20313 0.2618 0.20066 0.25879 L 0.19662 0.25416 C 0.18907 0.23217 0.20183 0.26875 0.19245 0.24467 C 0.19154 0.24212 0.19102 0.23935 0.19011 0.2368 C 0.18907 0.23356 0.18789 0.23078 0.18698 0.22731 C 0.17917 0.20092 0.18555 0.22222 0.18125 0.20069 C 0.1806 0.19745 0.17943 0.19467 0.17891 0.19143 C 0.17735 0.1831 0.17592 0.17476 0.17474 0.1662 C 0.17461 0.16412 0.17422 0.16203 0.17396 0.15995 C 0.16954 0.11342 0.17487 0.16319 0.17071 0.1287 C 0.16927 0.1162 0.17071 0.125 0.16927 0.11597 C 0.16784 0.09259 0.16914 0.11134 0.16667 0.08773 C 0.16641 0.08472 0.16628 0.08148 0.16589 0.07847 C 0.1655 0.0743 0.16485 0.07013 0.16433 0.06597 C 0.16394 0.06319 0.16394 0.06064 0.16355 0.0581 C 0.16316 0.05578 0.1625 0.05393 0.16198 0.05185 C 0.16133 0.04745 0.16107 0.04305 0.15951 0.03912 C 0.15808 0.03564 0.15612 0.0331 0.15469 0.02986 C 0.15105 0.02175 0.15573 0.02754 0.14987 0.02199 C 0.14922 0.02037 0.14896 0.01851 0.14818 0.01736 C 0.14414 0.01111 0.14167 0.01041 0.13698 0.00787 C 0.13477 0.00671 0.13256 0.00578 0.13047 0.00462 C 0.1211 0.00625 0.11172 0.00671 0.10235 0.00949 C 0.10183 0.00949 0.09128 0.0162 0.08868 0.01875 C 0.08724 0.02013 0.08594 0.02175 0.08464 0.02361 C 0.0836 0.02476 0.08308 0.02685 0.08217 0.02824 C 0.08008 0.03194 0.07787 0.03541 0.07566 0.03912 C 0.07292 0.04421 0.06719 0.05856 0.06693 0.05972 C 0.06602 0.06273 0.06537 0.06597 0.06446 0.06898 C 0.06368 0.07175 0.06276 0.07407 0.06198 0.07685 C 0.06172 0.07824 0.06172 0.08009 0.06133 0.08148 C 0.06081 0.08333 0.06003 0.08449 0.05964 0.08634 C 0.05664 0.0993 0.05977 0.09236 0.05638 0.09884 C 0.05586 0.10231 0.05482 0.10833 0.05404 0.11134 C 0.05313 0.11458 0.0517 0.11736 0.05079 0.12083 C 0.05013 0.12314 0.04987 0.12615 0.04922 0.1287 C 0.04519 0.14282 0.04831 0.12916 0.04519 0.13796 C 0.04414 0.1405 0.04375 0.14351 0.04271 0.14583 C 0.04206 0.14768 0.04102 0.14884 0.04024 0.15046 C 0.03802 0.15601 0.0392 0.15601 0.0362 0.16157 C 0.03529 0.16342 0.03412 0.16458 0.03308 0.1662 C 0.02917 0.17268 0.0323 0.1699 0.02826 0.17245 C 0.02748 0.17361 0.0267 0.175 0.02579 0.17569 C 0.02318 0.17731 0.01784 0.1787 0.01784 0.17893 C 0.01485 0.17824 0.01172 0.17893 0.00886 0.17731 C 0.00704 0.17615 0.00547 0.17361 0.00404 0.17106 C 0.00352 0.1699 0.003 0.16898 0.00248 0.16782 C -0.00833 0.13981 0.0056 0.17453 -0.00312 0.15046 C -0.00351 0.1493 -0.00429 0.14837 -0.00481 0.14745 C -0.00533 0.1449 -0.00586 0.14212 -0.00638 0.13958 C -0.00664 0.13796 -0.00677 0.13634 -0.00703 0.13495 C -0.00781 0.13263 -0.00898 0.13101 -0.00937 0.1287 C -0.01054 0.12453 -0.01106 0.12013 -0.01184 0.11597 C -0.01289 0.11226 -0.01354 0.10879 -0.01432 0.10509 C -0.01888 0.08148 -0.0138 0.10694 -0.01666 0.08935 C -0.01731 0.0868 -0.01783 0.08425 -0.01823 0.08148 C -0.01875 0.07847 -0.01927 0.07523 -0.02005 0.07222 C -0.02031 0.07037 -0.02122 0.06921 -0.02161 0.06736 C -0.02213 0.06597 -0.02213 0.06412 -0.02252 0.06273 C -0.02278 0.06111 -0.02369 0.05972 -0.02421 0.0581 C -0.02461 0.05601 -0.02487 0.0537 -0.02552 0.05185 C -0.02604 0.05046 -0.02669 0.04976 -0.02721 0.04861 C -0.02786 0.04675 -0.02825 0.04421 -0.0289 0.04236 C -0.02955 0.0405 -0.03073 0.03935 -0.03138 0.03773 C -0.0319 0.03611 -0.03229 0.03425 -0.03268 0.03287 C -0.03437 0.02916 -0.03711 0.02638 -0.03854 0.02199 C -0.04049 0.0162 -0.0414 0.01226 -0.04505 0.00787 C -0.04583 0.00671 -0.04687 0.00601 -0.04739 0.00462 C -0.0483 0.00277 -0.04895 0.00023 -0.05 -0.00163 C -0.05052 -0.00348 -0.05442 -0.00695 -0.05546 -0.00788 C -0.05612 -0.00857 -0.0569 -0.00857 -0.05794 -0.0095 C -0.05872 -0.01019 -0.05924 -0.01181 -0.06028 -0.0125 C -0.06119 -0.01343 -0.06237 -0.01343 -0.06341 -0.01413 C -0.07005 -0.01783 -0.06041 -0.01482 -0.07474 -0.01713 C -0.08242 -0.02107 -0.07421 -0.01737 -0.08984 -0.02038 C -0.10156 -0.02246 -0.08737 -0.022 -0.10039 -0.022 " pathEditMode="relative" rAng="0" ptsTypes="AAAAAAAAAAAAAAAAAAAAAAAAAAAAAAAAAAAAAAAAAAAAAAAAAAAAAAAAAAAAAAAAAAAAAAAAAAAAAAAAAAAAAAAAAAAAAAAAAAAAAAAAAAAAAAAAAAAAAAAAAAAAAAAAAAAAAAAAAAAAAAAAAAAAAAAAAAAAAAAAAAAAAAAAAAAAAAAAAAAAAAAAAAAAAAAAAAAAAAAAAAAAAAAAAAAAAAAAAA">
                                      <p:cBhvr>
                                        <p:cTn id="539" dur="9000" spd="-100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1563" y="15139"/>
                                    </p:animMotion>
                                  </p:childTnLst>
                                </p:cTn>
                              </p:par>
                              <p:par>
                                <p:cTn id="540" presetID="0" presetClass="path" presetSubtype="0" repeatCount="indefinite" accel="50000" decel="50000" fill="hold" nodeType="withEffect">
                                  <p:stCondLst>
                                    <p:cond delay="10500"/>
                                  </p:stCondLst>
                                  <p:childTnLst>
                                    <p:animMotion origin="layout" path="M 0.73073 -0.03912 L 0.73073 -0.03889 C 0.72786 -0.04027 0.72513 -0.04097 0.72239 -0.04236 C 0.72057 -0.04328 0.71875 -0.04514 0.71693 -0.04537 L 0.70508 -0.04699 C 0.69219 -0.05139 0.69922 -0.04976 0.68424 -0.05162 C 0.67995 -0.05115 0.67565 -0.05139 0.67148 -0.05023 C 0.66823 -0.0493 0.66745 -0.0456 0.66523 -0.04236 C 0.66328 -0.03958 0.66107 -0.03796 0.65872 -0.03611 C 0.65417 -0.02569 0.65716 -0.03171 0.64961 -0.01875 L 0.64687 -0.01412 L 0.64336 -0.00787 C 0.6431 -0.00625 0.64284 -0.00463 0.64245 -0.00301 C 0.6418 -0.00069 0.63854 0.00625 0.63789 0.00787 C 0.63476 0.01551 0.6375 0.00996 0.63333 0.01736 C 0.63268 0.02153 0.63255 0.02593 0.63164 0.02986 C 0.63047 0.03357 0.62943 0.03658 0.62891 0.04074 C 0.62851 0.04399 0.62838 0.04699 0.62786 0.05024 C 0.6276 0.05186 0.62734 0.05324 0.62708 0.05486 C 0.62656 0.05741 0.62643 0.06019 0.62604 0.06274 C 0.62578 0.06899 0.62552 0.07524 0.62526 0.08149 C 0.62487 0.08889 0.62461 0.0963 0.62435 0.10348 C 0.62409 0.10834 0.6237 0.11297 0.62331 0.1176 C 0.62305 0.12292 0.62292 0.12824 0.62253 0.13334 C 0.62109 0.14676 0.62109 0.14213 0.61979 0.15047 C 0.6194 0.15255 0.61927 0.15486 0.61888 0.15695 C 0.61745 0.16598 0.61836 0.15672 0.61693 0.16783 C 0.61654 0.17107 0.61614 0.17709 0.61523 0.18033 C 0.61471 0.18218 0.6138 0.18334 0.61328 0.18519 C 0.61302 0.18658 0.61315 0.18843 0.61263 0.18982 C 0.61146 0.1919 0.61016 0.19306 0.60872 0.19445 C 0.60325 0.20139 0.60521 0.19977 0.60078 0.20232 C 0.597 0.20186 0.59336 0.20186 0.58971 0.2007 C 0.58489 0.19931 0.58698 0.19769 0.5845 0.19283 C 0.58333 0.19098 0.5819 0.18982 0.5806 0.1882 C 0.57956 0.18519 0.57851 0.18172 0.57708 0.17871 C 0.57591 0.17639 0.57435 0.175 0.57344 0.17246 C 0.56901 0.16088 0.57487 0.17524 0.56888 0.1632 C 0.5681 0.16158 0.56784 0.15973 0.56719 0.15834 C 0.56601 0.15649 0.56445 0.15579 0.56341 0.15371 C 0.56133 0.14931 0.5595 0.14468 0.55807 0.13959 C 0.55586 0.13195 0.55716 0.13496 0.55443 0.1301 C 0.55234 0.11667 0.55482 0.13125 0.55169 0.1176 C 0.55091 0.11459 0.55065 0.11111 0.54987 0.10834 C 0.54844 0.10301 0.54674 0.09792 0.54531 0.0926 C 0.54245 0.08195 0.54674 0.09375 0.54258 0.08311 C 0.54206 0.07963 0.54075 0.06968 0.53984 0.06736 L 0.53802 0.06274 C 0.53763 0.06019 0.53698 0.05463 0.5362 0.05186 C 0.53503 0.04746 0.53359 0.04352 0.53255 0.03912 C 0.5319 0.03658 0.53138 0.03403 0.53086 0.03149 C 0.53034 0.0294 0.52969 0.02269 0.52891 0.02037 C 0.52786 0.01713 0.52656 0.01412 0.52526 0.01111 C 0.52474 0.00949 0.52422 0.00764 0.52357 0.00625 L 0.51614 -0.00625 C 0.51497 -0.00833 0.51406 -0.01111 0.5125 -0.0125 C 0.51107 -0.01412 0.5095 -0.01551 0.50794 -0.01713 C 0.50716 -0.01851 0.50638 -0.02083 0.50534 -0.02199 C 0.50364 -0.02361 0.50143 -0.02314 0.49987 -0.025 C 0.49896 -0.02615 0.49818 -0.02777 0.49713 -0.02824 C 0.49453 -0.02939 0.49167 -0.02916 0.48893 -0.02986 C 0.48711 -0.03009 0.48542 -0.03078 0.48359 -0.03125 C 0.47956 -0.03078 0.47565 -0.03078 0.47174 -0.02986 C 0.46953 -0.02916 0.46745 -0.02754 0.46536 -0.02662 C 0.46419 -0.02615 0.46302 -0.02569 0.46185 -0.025 C 0.45755 -0.02037 0.45989 -0.02338 0.45534 -0.01574 C 0.45456 -0.01412 0.45325 -0.01273 0.4526 -0.01088 L 0.44726 0.00324 C 0.44687 0.00672 0.44687 0.01065 0.44635 0.01412 C 0.44596 0.01598 0.44505 0.01713 0.44453 0.01875 C 0.44414 0.02037 0.44401 0.02199 0.44349 0.02361 C 0.43958 0.04283 0.44206 0.02986 0.43997 0.04074 C 0.43971 0.04607 0.43958 0.05139 0.43893 0.05649 C 0.43854 0.06065 0.43776 0.06482 0.43724 0.06899 C 0.43581 0.08172 0.43542 0.0882 0.43437 0.10047 C 0.43411 0.1125 0.43385 0.12454 0.43359 0.13658 C 0.43333 0.15116 0.43333 0.16574 0.43268 0.18033 C 0.43255 0.18357 0.43216 0.18658 0.43177 0.18982 C 0.43112 0.19537 0.42995 0.20579 0.42904 0.21019 C 0.42747 0.21852 0.42643 0.22431 0.4237 0.23218 C 0.41953 0.24283 0.42461 0.22986 0.4181 0.24468 C 0.41758 0.2463 0.41706 0.24815 0.41641 0.24931 C 0.41471 0.25186 0.41081 0.25556 0.41081 0.25579 C 0.40872 0.2551 0.40664 0.2551 0.40456 0.25417 C 0.40078 0.25232 0.40091 0.25047 0.39805 0.2463 C 0.39687 0.24399 0.39505 0.24213 0.39375 0.24005 C 0.38802 0.23149 0.39375 0.23866 0.38815 0.23218 C 0.37917 0.21158 0.39075 0.23658 0.38281 0.22269 C 0.38164 0.22084 0.38099 0.21852 0.38008 0.21644 C 0.37917 0.21482 0.37825 0.2132 0.37734 0.21181 C 0.37552 0.20255 0.37682 0.20857 0.37279 0.19445 C 0.37213 0.19236 0.37122 0.19051 0.37096 0.1882 C 0.36888 0.17431 0.37096 0.17871 0.36732 0.17246 C 0.36706 0.16945 0.36667 0.16621 0.36641 0.1632 C 0.36601 0.15949 0.3651 0.15579 0.36458 0.15209 C 0.36289 0.14121 0.36445 0.15024 0.36276 0.14121 C 0.3625 0.13658 0.36237 0.13172 0.36172 0.12709 C 0.36159 0.12385 0.36068 0.12084 0.36003 0.1176 L 0.35911 0.11297 C 0.35807 0.09954 0.35807 0.09908 0.35651 0.08311 C 0.35625 0.08056 0.35599 0.07778 0.35547 0.07524 C 0.35521 0.07361 0.35482 0.07223 0.35456 0.07061 C 0.35417 0.0676 0.35404 0.06436 0.35364 0.06111 C 0.35325 0.05741 0.35234 0.05394 0.35195 0.05024 C 0.3513 0.04607 0.35117 0.04167 0.35 0.03774 C 0.34922 0.03403 0.34818 0.03033 0.34726 0.02662 C 0.3444 0.01366 0.34961 0.03287 0.34466 0.01412 C 0.34414 0.01204 0.34362 0.00973 0.34271 0.00787 C 0.34141 0.00486 0.33958 0.00301 0.33815 -3.7037E-6 C 0.33737 -0.00208 0.33659 -0.00463 0.33555 -0.00625 C 0.33398 -0.00879 0.33229 -0.01157 0.33008 -0.0125 L 0.32292 -0.01574 C 0.3125 -0.01412 0.30208 -0.01296 0.29206 -0.01088 C 0.28945 -0.01041 0.28711 -0.00902 0.28463 -0.00787 C 0.28203 -0.00648 0.27643 -0.00301 0.27643 -0.00277 C 0.2595 0.01644 0.27513 -0.00208 0.2638 0.0125 C 0.26055 0.0169 0.26029 0.01574 0.25638 0.02199 C 0.25586 0.02338 0.25547 0.02524 0.25469 0.02662 C 0.25364 0.02894 0.25208 0.03056 0.25117 0.03287 C 0.24987 0.03588 0.24935 0.03936 0.24831 0.04236 C 0.24687 0.0463 0.24531 0.04977 0.24375 0.05324 C 0.24141 0.06598 0.24518 0.04676 0.23932 0.06899 C 0.23815 0.07315 0.23737 0.07732 0.23659 0.08149 C 0.23568 0.08519 0.23476 0.08889 0.23385 0.0926 C 0.23333 0.09468 0.23242 0.09676 0.23203 0.09885 C 0.23125 0.10186 0.23086 0.1051 0.23021 0.10834 C 0.22917 0.1125 0.22734 0.11621 0.22656 0.12084 C 0.22591 0.125 0.22565 0.12917 0.22474 0.13334 C 0.22435 0.13519 0.22331 0.13635 0.22292 0.13797 C 0.22161 0.1426 0.22044 0.14746 0.2194 0.15209 C 0.20794 0.20255 0.22096 0.15232 0.21029 0.18658 C 0.20573 0.20139 0.21198 0.18774 0.20482 0.20556 C 0.19766 0.22315 0.20755 0.19098 0.19857 0.21968 C 0.19792 0.22107 0.19792 0.22292 0.19753 0.22431 C 0.19297 0.23866 0.19557 0.22917 0.19114 0.23843 C 0.18906 0.24306 0.18711 0.24838 0.18476 0.25255 C 0.18177 0.25764 0.17513 0.26482 0.17109 0.26829 C 0.17031 0.26899 0.1694 0.26922 0.16849 0.26968 C 0.16732 0.27061 0.16601 0.27199 0.16484 0.27292 C 0.16328 0.27408 0.16172 0.275 0.16029 0.27616 C 0.15195 0.27431 0.15443 0.27547 0.14661 0.2713 C 0.14492 0.27037 0.14284 0.26968 0.14114 0.26829 C 0.13828 0.26551 0.13594 0.26181 0.13307 0.2588 L 0.12851 0.25417 C 0.12005 0.23218 0.13437 0.26875 0.12396 0.24468 C 0.12292 0.24213 0.12213 0.23936 0.12135 0.23681 C 0.12005 0.23357 0.11875 0.23079 0.11758 0.22732 C 0.10898 0.20093 0.11601 0.22223 0.1112 0.2007 C 0.11055 0.19746 0.10924 0.19468 0.10859 0.19144 C 0.10677 0.18311 0.10508 0.17477 0.10404 0.16621 C 0.10364 0.16412 0.10325 0.16204 0.10299 0.15996 C 0.09805 0.11343 0.10417 0.1632 0.09948 0.12871 C 0.09792 0.11621 0.09935 0.125 0.09779 0.11598 C 0.09609 0.0926 0.09766 0.11135 0.09492 0.08774 C 0.09453 0.08473 0.0944 0.08149 0.09388 0.07848 C 0.09349 0.07431 0.09271 0.07014 0.09219 0.06598 C 0.0918 0.0632 0.0918 0.06065 0.09128 0.05811 C 0.09075 0.05579 0.0901 0.05394 0.08945 0.05186 C 0.0888 0.04746 0.08841 0.04306 0.08672 0.03912 C 0.08516 0.03565 0.08294 0.03311 0.08125 0.02986 C 0.07721 0.02176 0.08242 0.02755 0.07591 0.02199 C 0.07513 0.02037 0.07487 0.01852 0.07396 0.01736 C 0.0694 0.01111 0.06667 0.01042 0.06133 0.00787 C 0.05885 0.00672 0.05638 0.00579 0.05404 0.00463 C 0.04336 0.00625 0.03281 0.00672 0.02226 0.00949 C 0.02161 0.00949 0.00976 0.01621 0.0069 0.01875 C 0.00521 0.02014 0.00378 0.02176 0.00221 0.02361 C 0.00117 0.02477 0.00052 0.02686 -0.00039 0.02824 C -0.00274 0.03195 -0.00534 0.03542 -0.00768 0.03912 C -0.01081 0.04422 -0.01732 0.05857 -0.01771 0.05973 C -0.01862 0.06274 -0.01953 0.06598 -0.02031 0.06899 C -0.02136 0.07176 -0.0224 0.07408 -0.02318 0.07686 C -0.02357 0.07824 -0.02357 0.0801 -0.02409 0.08149 C -0.02448 0.08334 -0.02552 0.08449 -0.02591 0.08635 C -0.02917 0.09931 -0.02578 0.09236 -0.02943 0.09885 C -0.03021 0.10232 -0.03138 0.10834 -0.03216 0.11135 C -0.0332 0.11459 -0.0349 0.11736 -0.03594 0.12084 C -0.03659 0.12315 -0.03685 0.12616 -0.03763 0.12871 C -0.04219 0.14283 -0.03867 0.12917 -0.04219 0.13797 C -0.04336 0.14051 -0.04375 0.14352 -0.04492 0.14584 C -0.0457 0.14769 -0.04688 0.14885 -0.04779 0.15047 C -0.05026 0.15602 -0.04883 0.15602 -0.05234 0.16158 C -0.05326 0.16343 -0.05469 0.16459 -0.05586 0.16621 C -0.06029 0.17269 -0.05664 0.16991 -0.0612 0.17246 C -0.06224 0.17361 -0.06289 0.175 -0.06406 0.1757 C -0.06706 0.17732 -0.07305 0.17871 -0.07305 0.17894 C -0.07643 0.17824 -0.07982 0.17894 -0.08307 0.17732 C -0.08516 0.17616 -0.08698 0.17361 -0.08867 0.17107 C -0.08906 0.16991 -0.08971 0.16899 -0.09037 0.16783 C -0.10247 0.13982 -0.08685 0.17454 -0.09675 0.15047 C -0.09714 0.14931 -0.09805 0.14838 -0.09857 0.14746 C -0.09909 0.14491 -0.09974 0.14213 -0.10039 0.13959 C -0.10065 0.13797 -0.10078 0.13635 -0.10117 0.13496 C -0.10195 0.13264 -0.10339 0.13102 -0.10391 0.12871 C -0.10508 0.12454 -0.10573 0.12014 -0.10664 0.11598 C -0.10768 0.11227 -0.10846 0.1088 -0.10938 0.1051 C -0.11471 0.08149 -0.10872 0.10695 -0.11224 0.08936 C -0.11276 0.08681 -0.11328 0.08426 -0.11393 0.08149 C -0.11458 0.07848 -0.11497 0.07524 -0.11576 0.07223 C -0.11615 0.07037 -0.11719 0.06922 -0.11758 0.06736 C -0.11797 0.06598 -0.11797 0.06412 -0.11849 0.06274 C -0.11901 0.06111 -0.11979 0.05973 -0.12031 0.05811 C -0.12096 0.05602 -0.12136 0.05371 -0.12214 0.05186 C -0.12253 0.05047 -0.12331 0.04977 -0.12396 0.04861 C -0.12474 0.04676 -0.125 0.04422 -0.12565 0.04236 C -0.12656 0.04051 -0.12761 0.03936 -0.12852 0.03774 C -0.12917 0.03611 -0.12969 0.03426 -0.13008 0.03287 C -0.13216 0.02917 -0.1349 0.02639 -0.13672 0.02199 C -0.1388 0.01621 -0.13997 0.01227 -0.14401 0.00787 C -0.14479 0.00672 -0.14596 0.00602 -0.14649 0.00463 C -0.14766 0.00278 -0.14844 0.00024 -0.14935 -0.00162 C -0.15039 -0.00347 -0.15443 -0.00694 -0.1556 -0.00787 C -0.15664 -0.00856 -0.15755 -0.00856 -0.15846 -0.00949 C -0.15938 -0.01018 -0.16003 -0.0118 -0.1612 -0.0125 C -0.16224 -0.01342 -0.16341 -0.01342 -0.16471 -0.01412 C -0.17214 -0.01782 -0.16146 -0.01481 -0.17747 -0.01713 C -0.18607 -0.02106 -0.17695 -0.01736 -0.19453 -0.02037 C -0.20768 -0.02245 -0.19167 -0.02199 -0.20638 -0.02199 " pathEditMode="relative" rAng="0" ptsTypes="AAAAAAAAAAAAAAAAAAAAAAAAAAAAAAAAAAAAAAAAAAAAAAAAAAAAAAAAAAAAAAAAAAAAAAAAAAAAAAAAAAAAAAAAAAAAAAAAAAAAAAAAAAAAAAAAAAAAAAAAAAAAAAAAAAAAAAAAAAAAAAAAAAAAAAAAAAAAAAAAAAAAAAAAAAAAAAAAAAAAAAAAAAAAAAAAAAAAAAAAAAAAAAAAAAAAAAAAAA">
                                      <p:cBhvr>
                                        <p:cTn id="541" dur="10000" spd="-100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862" y="15139"/>
                                    </p:animMotion>
                                  </p:childTnLst>
                                </p:cTn>
                              </p:par>
                              <p:par>
                                <p:cTn id="542" presetID="0" presetClass="path" presetSubtype="0" repeatCount="indefinite" accel="24000" decel="52000" autoRev="1" fill="hold" nodeType="withEffect">
                                  <p:stCondLst>
                                    <p:cond delay="9900"/>
                                  </p:stCondLst>
                                  <p:childTnLst>
                                    <p:animMotion origin="layout" path="M -0.06172 -0.12199 L -0.06172 -0.12176 C -0.0586 -0.12222 -0.05534 -0.12269 -0.05209 -0.12292 C -0.04636 -0.12361 -0.03594 -0.12384 -0.03086 -0.12408 C -0.02214 -0.12431 -0.01328 -0.12431 -0.00443 -0.12454 L 0.01054 -0.12547 L 0.01849 -0.12616 C 0.02057 -0.12616 0.02265 -0.12662 0.02474 -0.12662 C 0.03294 -0.12685 0.04114 -0.12685 0.04935 -0.12709 C 0.09778 -0.12824 0.0233 -0.12709 0.12435 -0.12801 C 0.12994 -0.12824 0.14817 -0.12894 0.1526 -0.12894 C 0.17265 -0.12894 0.19257 -0.12871 0.21263 -0.12871 C 0.2138 -0.12847 0.21484 -0.12824 0.21614 -0.12801 C 0.21705 -0.12801 0.2181 -0.12801 0.21888 -0.12755 C 0.21992 -0.12662 0.22005 -0.12547 0.22057 -0.12454 C 0.22187 -0.12222 0.22109 -0.12361 0.22239 -0.12037 C 0.22187 -0.11759 0.22213 -0.11482 0.22135 -0.11181 C 0.22057 -0.10787 0.22057 -0.10972 0.21783 -0.10764 C 0.21653 -0.10672 0.21588 -0.10556 0.21432 -0.10463 C 0.20703 -0.10047 0.21458 -0.10463 0.20716 -0.10116 C 0.20494 -0.1 0.20364 -0.09838 0.20026 -0.09815 C 0.18437 -0.09699 0.19088 -0.09746 0.18086 -0.09653 C 0.17734 -0.09584 0.17395 -0.09491 0.17031 -0.09468 C 0.16406 -0.09375 0.16731 -0.09422 0.16054 -0.09352 C 0.15104 -0.09144 0.15924 -0.09283 0.14114 -0.09213 C 0.13932 -0.0919 0.13763 -0.09167 0.1358 -0.09144 C 0.13385 -0.09144 0.13177 -0.09121 0.12968 -0.09097 C 0.12578 -0.09074 0.11875 -0.09005 0.11562 -0.08959 C 0.11328 -0.08912 0.11067 -0.08912 0.10846 -0.08843 L 0.10143 -0.08634 C 0.09804 -0.08542 0.09817 -0.08542 0.09531 -0.08426 C 0.09414 -0.0838 0.09297 -0.08334 0.09179 -0.08287 C 0.08997 -0.08218 0.08645 -0.08079 0.08645 -0.08056 C 0.07942 -0.07523 0.08854 -0.08195 0.08033 -0.07709 C 0.07838 -0.07616 0.07851 -0.07547 0.0776 -0.07431 C 0.07708 -0.07338 0.07643 -0.07246 0.07591 -0.07176 C 0.07617 -0.07037 0.07604 -0.06922 0.07669 -0.06806 C 0.07903 -0.06459 0.07903 -0.06528 0.08294 -0.06435 C 0.09414 -0.06204 0.08815 -0.06273 0.097 -0.06181 C 0.09791 -0.06181 0.09882 -0.06158 0.09974 -0.06134 C 0.10091 -0.06111 0.10195 -0.06065 0.10325 -0.06042 C 0.10325 -0.06019 0.11211 -0.05926 0.1138 -0.0588 C 0.12031 -0.05787 0.11614 -0.05857 0.12617 -0.05741 C 0.1276 -0.05718 0.12903 -0.05695 0.1306 -0.05695 C 0.14388 -0.05602 0.14231 -0.05602 0.16145 -0.05579 L 0.2638 -0.05533 C 0.26549 -0.05509 0.26731 -0.05486 0.26901 -0.05486 C 0.27135 -0.05463 0.27356 -0.05463 0.27617 -0.0544 C 0.2776 -0.05417 0.2789 -0.05371 0.2806 -0.05324 C 0.28216 -0.05301 0.28424 -0.05278 0.28593 -0.05232 C 0.28958 -0.05093 0.2875 -0.05162 0.29205 -0.05023 C 0.29297 -0.04977 0.29401 -0.04931 0.29453 -0.04884 C 0.29505 -0.04838 0.29505 -0.04769 0.29557 -0.04722 C 0.29635 -0.0463 0.29739 -0.04584 0.29817 -0.04514 L 0.3 -0.04005 L 0.30091 -0.0375 C 0.30052 -0.03472 0.30065 -0.03218 0.3 -0.0294 C 0.29974 -0.02824 0.29908 -0.02732 0.29817 -0.02639 C 0.29765 -0.0257 0.29726 -0.02477 0.29635 -0.02431 C 0.29453 -0.02292 0.29049 -0.02084 0.2875 -0.01968 C 0.28645 -0.01922 0.28528 -0.01898 0.28398 -0.01875 C 0.28073 -0.01667 0.28424 -0.01852 0.27968 -0.01713 C 0.27812 -0.01667 0.27682 -0.01597 0.27513 -0.01551 C 0.27435 -0.01528 0.26979 -0.01435 0.26823 -0.01412 C 0.26679 -0.01389 0.26523 -0.01389 0.2638 -0.01366 C 0.26276 -0.01343 0.26198 -0.0132 0.26119 -0.0132 C 0.2595 -0.01297 0.25794 -0.01273 0.25677 -0.0125 C 0.25442 -0.01227 0.25208 -0.01181 0.24961 -0.01158 L 0.23906 -0.01065 C 0.23724 -0.01042 0.23554 -0.01019 0.23372 -0.00996 L 0.22747 -0.00949 C 0.22408 -0.00926 0.22057 -0.00903 0.21705 -0.00857 C 0.21185 -0.00787 0.21224 -0.00787 0.20651 -0.00741 C 0.20377 -0.00741 0.20117 -0.00718 0.19856 -0.00695 C 0.19622 -0.00695 0.19388 -0.00672 0.1914 -0.00648 C 0.18672 -0.00625 0.18203 -0.00625 0.17734 -0.00602 C 0.17526 -0.00579 0.17317 -0.00579 0.17122 -0.00556 C 0.16966 -0.00533 0.16823 -0.00509 0.16679 -0.00486 C 0.16497 -0.00463 0.16328 -0.0044 0.16145 -0.0044 C 0.15937 -0.00417 0.15729 -0.00394 0.15533 -0.00394 C 0.15299 -0.00371 0.15052 -0.00371 0.14817 -0.00347 C 0.14323 -0.00278 0.14622 -0.00301 0.14205 -0.00232 C 0.14062 -0.00209 0.13906 -0.00209 0.13763 -0.00185 C 0.13645 -0.00139 0.13528 -0.00116 0.13411 -0.00093 C 0.1302 0.00023 0.12773 0.00023 0.12435 0.00231 C 0.12161 0.0037 0.12317 0.00278 0.12005 0.00532 C 0.12356 0.01759 0.11927 0.00787 0.12356 0.01273 C 0.12395 0.01319 0.12395 0.01389 0.12435 0.01435 C 0.12552 0.01551 0.12929 0.01643 0.1306 0.0169 C 0.13151 0.01736 0.13229 0.01782 0.1332 0.01805 C 0.13437 0.01852 0.13567 0.01875 0.13672 0.01898 C 0.13763 0.01921 0.13841 0.01967 0.13945 0.02014 C 0.14023 0.02037 0.14114 0.02037 0.14205 0.0206 C 0.14257 0.0206 0.15221 0.02315 0.15442 0.02361 C 0.15586 0.02384 0.15729 0.02384 0.15885 0.02407 C 0.16002 0.0243 0.16119 0.02453 0.16237 0.02453 C 0.16354 0.025 0.16458 0.02546 0.16588 0.02569 C 0.17773 0.02824 0.17773 0.02778 0.1914 0.02963 C 0.19349 0.03009 0.19557 0.03032 0.19765 0.03055 C 0.19961 0.03102 0.20182 0.03102 0.20377 0.03125 C 0.20625 0.03148 0.20859 0.03194 0.21093 0.03217 C 0.21289 0.03264 0.21484 0.03287 0.21705 0.0331 C 0.21966 0.03356 0.22239 0.03356 0.225 0.03379 C 0.22669 0.03379 0.22851 0.03403 0.2302 0.03426 C 0.23294 0.03449 0.23554 0.03495 0.23828 0.03518 C 0.24062 0.03541 0.24283 0.03541 0.24531 0.03565 L 0.25768 0.0368 L 0.26471 0.03727 C 0.26679 0.0375 0.26875 0.03773 0.27083 0.03796 C 0.27617 0.03819 0.28151 0.03819 0.28672 0.03842 C 0.29023 0.03842 0.32773 0.03935 0.34062 0.03981 C 0.34583 0.04004 0.34869 0.04051 0.35377 0.04097 C 0.35677 0.0412 0.35976 0.0412 0.36263 0.04143 C 0.3707 0.04259 0.36185 0.04143 0.37682 0.04236 C 0.37825 0.04259 0.37968 0.04282 0.38112 0.04305 C 0.3832 0.04305 0.39218 0.04375 0.3944 0.04398 C 0.39648 0.04421 0.39856 0.04467 0.40065 0.04491 C 0.40664 0.04583 0.40169 0.04491 0.40677 0.04583 C 0.4082 0.04676 0.4095 0.04745 0.41028 0.04838 C 0.4108 0.04907 0.41093 0.04977 0.41119 0.05046 C 0.41093 0.05324 0.4108 0.05602 0.41028 0.05879 C 0.41015 0.05972 0.4082 0.06157 0.40768 0.06227 C 0.40703 0.06319 0.40638 0.06389 0.40586 0.06481 C 0.40547 0.06551 0.40547 0.0662 0.40494 0.0669 C 0.40455 0.06736 0.40377 0.06782 0.40325 0.06828 C 0.40182 0.07083 0.40299 0.06921 0.39974 0.07199 C 0.39908 0.07245 0.39856 0.07291 0.39791 0.07338 C 0.39674 0.0743 0.39244 0.07616 0.39179 0.07639 C 0.3901 0.07708 0.38802 0.07685 0.38645 0.07754 C 0.38476 0.07824 0.38307 0.07893 0.38112 0.07963 C 0.38033 0.07986 0.37942 0.07986 0.37851 0.08009 C 0.3776 0.08032 0.37682 0.08078 0.37591 0.08125 C 0.37304 0.08194 0.37005 0.08287 0.36705 0.08356 C 0.36588 0.08403 0.36484 0.08449 0.36354 0.08472 L 0.35299 0.08611 C 0.35065 0.08657 0.34804 0.08657 0.34583 0.08727 C 0.33945 0.08866 0.34297 0.08796 0.33515 0.08912 C 0.32877 0.09166 0.33763 0.08866 0.32382 0.0912 C 0.32213 0.09166 0.32096 0.09236 0.3194 0.09282 C 0.31862 0.09305 0.31757 0.09305 0.31679 0.09328 C 0.30169 0.09722 0.32005 0.09282 0.30703 0.09583 C 0.30312 0.09815 0.30781 0.0956 0.3026 0.09745 C 0.29257 0.10069 0.30039 0.09838 0.29557 0.10046 C 0.29479 0.10092 0.29375 0.10116 0.29297 0.10139 C 0.29101 0.10254 0.2875 0.10463 0.2875 0.10486 C 0.28802 0.10903 0.28645 0.1118 0.29023 0.11528 C 0.29179 0.11643 0.29557 0.11736 0.29739 0.11828 C 0.29791 0.11875 0.29843 0.11921 0.29908 0.11921 C 0.29987 0.11967 0.30091 0.11967 0.30182 0.11991 C 0.30325 0.12014 0.30468 0.1206 0.30612 0.12083 C 0.30794 0.12129 0.30976 0.12153 0.31145 0.12176 C 0.31328 0.12222 0.31497 0.12291 0.31679 0.12338 C 0.3194 0.12384 0.322 0.1243 0.32474 0.125 L 0.32734 0.12546 C 0.32916 0.12569 0.33086 0.12616 0.33268 0.12639 C 0.33502 0.12685 0.33724 0.12708 0.33971 0.12754 C 0.34062 0.12754 0.34127 0.12778 0.34231 0.12801 C 0.34375 0.12824 0.34531 0.12824 0.34661 0.12847 C 0.35416 0.12963 0.36132 0.13102 0.36888 0.13194 C 0.37031 0.13217 0.37174 0.13241 0.37317 0.13241 C 0.37734 0.13287 0.38151 0.1331 0.38554 0.13356 C 0.38945 0.13379 0.39323 0.13449 0.397 0.13495 C 0.39908 0.13518 0.40117 0.13541 0.40325 0.13565 C 0.41497 0.13657 0.4013 0.13565 0.42083 0.13657 C 0.42408 0.1368 0.42734 0.13703 0.4306 0.13703 L 0.50911 0.1375 C 0.53489 0.13889 0.522 0.13842 0.54791 0.13935 L 0.62018 0.13866 C 0.62877 0.13842 0.63724 0.13819 0.64583 0.13796 L 0.67916 0.1375 C 0.68268 0.1375 0.68567 0.13727 0.68919 0.13703 C 0.69362 0.13657 0.69778 0.13588 0.70234 0.13565 L 0.70742 0.13495 C 0.71393 0.13379 0.70625 0.13541 0.7138 0.13356 C 0.71445 0.13333 0.71549 0.1331 0.71653 0.1331 C 0.72343 0.12893 0.72109 0.13078 0.72448 0.12801 C 0.7289 0.11991 0.72799 0.12291 0.72604 0.10949 C 0.72604 0.10879 0.725 0.10833 0.72448 0.10764 C 0.72356 0.10671 0.72304 0.10602 0.72252 0.10509 C 0.722 0.1044 0.72135 0.1037 0.72096 0.10301 C 0.72057 0.10254 0.72044 0.10185 0.72005 0.10139 C 0.71888 0.10023 0.71705 0.09838 0.71445 0.09745 C 0.71393 0.09699 0.71289 0.09699 0.71198 0.09676 C 0.7108 0.09653 0.70976 0.09583 0.70846 0.09583 L 0.5276 0.09537 C 0.49778 0.09375 0.51705 0.09514 0.50299 0.09375 C 0.50091 0.09352 0.49882 0.09352 0.49674 0.09328 L 0.48359 0.09166 C 0.47812 0.09074 0.48359 0.09166 0.47474 0.09074 C 0.47356 0.09074 0.47226 0.09051 0.47122 0.09028 C 0.46536 0.08796 0.47226 0.09051 0.46328 0.08819 C 0.45403 0.08588 0.45494 0.08588 0.44739 0.08264 C 0.44622 0.08217 0.44466 0.08171 0.44388 0.08125 L 0.44114 0.07916 C 0.43984 0.07685 0.43893 0.07592 0.44114 0.07291 C 0.44205 0.07176 0.44414 0.07129 0.44557 0.07037 C 0.44974 0.06805 0.44895 0.06828 0.45612 0.06597 C 0.45703 0.06551 0.45794 0.06551 0.45885 0.06528 C 0.46119 0.06435 0.46341 0.06319 0.46588 0.06227 C 0.46692 0.06203 0.46836 0.06203 0.4694 0.0618 C 0.47044 0.06134 0.47096 0.06065 0.472 0.06018 C 0.4733 0.05972 0.47487 0.05949 0.4763 0.05926 C 0.47916 0.05879 0.48177 0.05833 0.48437 0.05764 C 0.48593 0.05741 0.48737 0.05694 0.48867 0.05671 C 0.48997 0.05648 0.49101 0.05625 0.49231 0.05602 C 0.49388 0.05578 0.49505 0.05532 0.49674 0.05509 C 0.5 0.05463 0.50312 0.0544 0.50651 0.05416 C 0.50742 0.05393 0.50807 0.0537 0.50911 0.05347 C 0.5233 0.05139 0.51914 0.05185 0.52929 0.05092 C 0.53841 0.0493 0.5332 0.05023 0.547 0.04907 C 0.55143 0.04861 0.55599 0.04838 0.56015 0.04815 C 0.56158 0.04791 0.56315 0.04768 0.56458 0.04745 C 0.5677 0.04722 0.57057 0.04722 0.57356 0.04699 C 0.58229 0.04583 0.57369 0.04676 0.59192 0.04583 C 0.5944 0.04583 0.59674 0.0456 0.59895 0.0456 C 0.60442 0.04537 0.6095 0.04514 0.61484 0.04491 C 0.61888 0.04491 0.62265 0.04467 0.62617 0.04444 C 0.62721 0.04421 0.62825 0.04398 0.62916 0.04398 C 0.63164 0.04352 0.63632 0.04328 0.6388 0.04305 C 0.63971 0.04282 0.64062 0.04259 0.64127 0.04236 C 0.64388 0.04213 0.65195 0.04097 0.65299 0.04097 C 0.65481 0.04074 0.65703 0.04074 0.65898 0.04051 C 0.66028 0.04028 0.66145 0.04004 0.6625 0.03981 C 0.6651 0.03958 0.66797 0.03958 0.67044 0.03935 C 0.67148 0.03912 0.67213 0.03889 0.67317 0.03889 C 0.67565 0.03866 0.6806 0.03819 0.68268 0.03796 C 0.68411 0.0375 0.68528 0.03703 0.68619 0.0368 C 0.69166 0.03541 0.68606 0.0375 0.69336 0.03518 C 0.69427 0.03495 0.69518 0.03449 0.69622 0.03426 C 0.69687 0.03403 0.69778 0.03403 0.69882 0.03379 C 0.69974 0.03333 0.70039 0.03287 0.70143 0.03264 C 0.70234 0.03241 0.70377 0.03194 0.70494 0.03171 C 0.70547 0.03125 0.70586 0.03055 0.70638 0.03009 C 0.70742 0.02963 0.70872 0.02916 0.70937 0.0287 C 0.71393 0.02477 0.70638 0.02916 0.71198 0.02616 C 0.71653 0.01991 0.71497 0.02291 0.71653 0.0169 C 0.71601 0.01227 0.7164 0.00787 0.71549 0.00324 C 0.71536 0.00254 0.71393 0.00231 0.7138 0.00162 C 0.71041 -0.00209 0.71797 0.00254 0.70638 -0.00347 C 0.70573 -0.00394 0.70442 -0.0044 0.70325 -0.00486 C 0.70234 -0.00509 0.70221 -0.00579 0.70143 -0.00602 C 0.69817 -0.00741 0.69778 -0.00695 0.69427 -0.00741 C 0.69166 -0.00787 0.68919 -0.0088 0.68619 -0.00903 C 0.66536 -0.01019 0.67461 -0.00972 0.65794 -0.01065 C 0.64739 -0.01158 0.65729 -0.01065 0.6388 -0.01158 C 0.60703 -0.01297 0.67408 -0.01088 0.60533 -0.0125 C 0.60026 -0.01273 0.59531 -0.01297 0.59036 -0.0132 L 0.50026 -0.01412 L 0.49323 -0.01459 C 0.48997 -0.01482 0.48672 -0.01482 0.48359 -0.01505 L 0.47474 -0.01551 C 0.46797 -0.0169 0.47578 -0.01551 0.46145 -0.01667 C 0.46054 -0.01667 0.45976 -0.0169 0.45885 -0.01713 C 0.45703 -0.01736 0.45533 -0.01736 0.45351 -0.01759 C 0.45 -0.01806 0.44635 -0.01852 0.44297 -0.01922 C 0.44205 -0.01922 0.44114 -0.01945 0.44023 -0.01968 C 0.43854 -0.01991 0.43672 -0.01991 0.43502 -0.02014 C 0.43411 -0.02037 0.43333 -0.0206 0.43229 -0.0206 C 0.43007 -0.02084 0.4276 -0.02107 0.42526 -0.0213 C 0.4233 -0.02153 0.42122 -0.02199 0.41914 -0.02222 C 0.4095 -0.02315 0.41354 -0.02222 0.40494 -0.02315 C 0.40377 -0.02338 0.40273 -0.02361 0.40143 -0.02384 C 0.39856 -0.02384 0.39557 -0.02408 0.3927 -0.02431 C 0.39088 -0.02431 0.38906 -0.02454 0.38737 -0.02477 C 0.38463 -0.025 0.37656 -0.0257 0.37408 -0.0257 C 0.37005 -0.02616 0.36588 -0.02616 0.36172 -0.02639 C 0.36093 -0.02662 0.36002 -0.02685 0.35911 -0.02685 C 0.35065 -0.02778 0.33893 -0.02778 0.33177 -0.02778 L 0.24231 -0.02732 C 0.23828 -0.02732 0.23372 -0.02709 0.22942 -0.02685 L 0.2082 -0.0257 C 0.19648 -0.02593 0.18463 -0.02616 0.17291 -0.02639 C 0.172 -0.02639 0.17109 -0.02662 0.17031 -0.02685 C 0.16757 -0.02778 0.16588 -0.03009 0.16406 -0.03148 C 0.16328 -0.03218 0.16237 -0.03287 0.16145 -0.03357 C 0.16041 -0.03426 0.15898 -0.03472 0.15794 -0.03542 C 0.1569 -0.03634 0.15625 -0.03727 0.15533 -0.03797 C 0.15442 -0.03866 0.15351 -0.03935 0.1526 -0.04005 C 0.14895 -0.04329 0.15104 -0.04167 0.14817 -0.04468 C 0.14739 -0.04537 0.14648 -0.0463 0.14557 -0.04722 C 0.14505 -0.04838 0.1444 -0.04954 0.14375 -0.0507 C 0.14323 -0.05185 0.14257 -0.05278 0.14205 -0.05394 C 0.14179 -0.0544 0.14127 -0.05486 0.14114 -0.05533 C 0.1401 -0.05903 0.14075 -0.05741 0.13945 -0.06042 C 0.13971 -0.06227 0.13945 -0.06412 0.14023 -0.06597 C 0.14062 -0.06667 0.14218 -0.06736 0.14297 -0.06806 C 0.14544 -0.07084 0.14375 -0.07037 0.14648 -0.07269 C 0.14687 -0.07315 0.14765 -0.07338 0.14817 -0.07361 C 0.14882 -0.07408 0.14935 -0.07477 0.15 -0.07523 C 0.15338 -0.07755 0.15755 -0.07847 0.16237 -0.08033 C 0.1638 -0.08079 0.16536 -0.08125 0.16679 -0.08172 C 0.16757 -0.08218 0.16849 -0.08241 0.1694 -0.08287 C 0.17018 -0.0831 0.17122 -0.0831 0.172 -0.08334 C 0.17435 -0.08403 0.17747 -0.08542 0.17994 -0.08588 C 0.18658 -0.08704 0.1858 -0.08658 0.1914 -0.08727 C 0.19231 -0.0875 0.19323 -0.08773 0.19414 -0.08797 C 0.19583 -0.0882 0.19765 -0.0882 0.19935 -0.08843 C 0.20091 -0.08866 0.20234 -0.08889 0.20377 -0.08889 C 0.20599 -0.08935 0.20846 -0.08982 0.21093 -0.09005 C 0.21237 -0.09005 0.2138 -0.09028 0.21523 -0.09051 C 0.21614 -0.09051 0.21705 -0.09097 0.21783 -0.09097 C 0.21992 -0.09121 0.22187 -0.09144 0.22408 -0.09144 C 0.225 -0.09167 0.22591 -0.0919 0.22669 -0.09213 C 0.22825 -0.09236 0.22968 -0.09236 0.23099 -0.09259 C 0.23242 -0.09283 0.23346 -0.09329 0.2345 -0.09352 C 0.2375 -0.09398 0.24062 -0.09398 0.24336 -0.09398 L 0.25573 -0.0956 C 0.25794 -0.09584 0.26054 -0.0963 0.26276 -0.09653 C 0.26523 -0.09676 0.26731 -0.09699 0.27005 -0.09722 C 0.27487 -0.09769 0.27356 -0.09769 0.2806 -0.09815 L 0.30091 -0.09908 L 0.31054 -0.09954 C 0.31354 -0.09977 0.3164 -0.1 0.3194 -0.1 L 0.33789 -0.1007 C 0.34231 -0.1007 0.34661 -0.10093 0.35117 -0.10116 C 0.40143 -0.10232 0.4026 -0.10209 0.45442 -0.10255 L 0.46054 -0.10324 C 0.46328 -0.10324 0.46588 -0.10347 0.46849 -0.10371 C 0.46979 -0.10371 0.47083 -0.10417 0.472 -0.10417 C 0.47408 -0.1044 0.47617 -0.1044 0.47825 -0.10463 C 0.48138 -0.10486 0.48476 -0.10509 0.48789 -0.10509 C 0.49049 -0.10533 0.49323 -0.10556 0.49583 -0.10579 C 0.4983 -0.10579 0.50052 -0.10602 0.50299 -0.10625 C 0.50403 -0.10625 0.50533 -0.10672 0.50651 -0.10672 C 0.50807 -0.10695 0.50989 -0.10695 0.51172 -0.10718 C 0.51914 -0.1088 0.50768 -0.10648 0.52408 -0.10834 C 0.52578 -0.10857 0.5276 -0.10926 0.52929 -0.10926 C 0.53737 -0.10996 0.53359 -0.10972 0.54088 -0.11042 C 0.54297 -0.11088 0.5444 -0.11111 0.547 -0.11134 C 0.54895 -0.11158 0.55104 -0.11158 0.55325 -0.11181 C 0.55442 -0.11204 0.5556 -0.11227 0.55651 -0.1125 C 0.55885 -0.1125 0.56093 -0.11273 0.56289 -0.11297 C 0.57317 -0.11482 0.55494 -0.11158 0.58476 -0.11505 C 0.59114 -0.11551 0.58789 -0.11528 0.59466 -0.11597 C 0.60039 -0.11713 0.59492 -0.11621 0.60533 -0.1169 C 0.60677 -0.11713 0.60807 -0.11736 0.6095 -0.11736 C 0.61211 -0.11759 0.61445 -0.11783 0.61666 -0.11783 C 0.61797 -0.11806 0.61914 -0.11829 0.62018 -0.11852 C 0.62161 -0.11875 0.62317 -0.11875 0.62474 -0.11898 C 0.62565 -0.11922 0.62617 -0.11922 0.62721 -0.11945 C 0.62877 -0.11968 0.6302 -0.12037 0.63177 -0.12037 C 0.63359 -0.1206 0.64843 -0.12153 0.64935 -0.12153 C 0.65169 -0.12176 0.6539 -0.12246 0.65651 -0.12246 C 0.67291 -0.12338 0.66354 -0.12292 0.68476 -0.12361 C 0.69674 -0.12454 0.68164 -0.12338 0.69882 -0.12454 C 0.7039 -0.12477 0.70586 -0.12523 0.71093 -0.12616 C 0.71093 -0.12593 0.71797 -0.12709 0.71797 -0.12685 L 0.72356 -0.12801 C 0.72643 -0.12871 0.72513 -0.12871 0.72708 -0.12871 L 0.72708 -0.12847 " pathEditMode="relative" rAng="0" ptsTypes="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">
                                      <p:cBhvr>
                                        <p:cTn id="543" dur="20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466" y="12708"/>
                                    </p:animMotion>
                                  </p:childTnLst>
                                </p:cTn>
                              </p:par>
                              <p:par>
                                <p:cTn id="544" presetID="0" presetClass="path" presetSubtype="0" repeatCount="indefinite" accel="50000" decel="50000" fill="hold" nodeType="withEffect">
                                  <p:stCondLst>
                                    <p:cond delay="10500"/>
                                  </p:stCondLst>
                                  <p:childTnLst>
                                    <p:animMotion origin="layout" path="M 0.08606 0.05995 L 0.08606 0.06018 C 0.06185 0.05602 0.04987 0.03287 0.03502 0.0787 C 0.03268 0.08611 0.03255 0.09653 0.03138 0.10556 C 0.03255 0.11852 0.03346 0.13171 0.03502 0.14468 C 0.04114 0.19768 0.03724 0.14907 0.03997 0.18866 C 0.03281 0.22431 0.02747 0.27454 0.0069 0.27963 C -0.00352 0.28218 -0.01355 0.26759 -0.0237 0.25926 C -0.0323 0.25185 -0.0405 0.24097 -0.04909 0.23241 C -0.06042 0.22153 -0.07162 0.21157 -0.08282 0.20116 C -0.08724 0.20486 -0.09206 0.20556 -0.09597 0.21204 C -0.10352 0.22523 -0.10209 0.28958 -0.10274 0.29213 C -0.11211 0.32778 -0.14649 0.32315 -0.15704 0.325 C -0.19401 0.32014 -0.19597 0.32639 -0.23256 0.29375 C -0.23581 0.29074 -0.23776 0.28333 -0.24063 0.27801 C -0.24245 0.26389 -0.24454 0.2537 -0.2293 0.24977 C -0.20704 0.24398 -0.16198 0.25301 -0.16198 0.25324 C -0.15547 0.24977 -0.14636 0.25671 -0.14206 0.24352 C -0.13868 0.23287 -0.14154 0.20995 -0.14649 0.20417 C -0.15756 0.1912 -0.17097 0.19792 -0.18321 0.19491 C -0.22188 0.20278 -0.21771 0.2044 -0.27305 0.19167 C -0.28073 0.19005 -0.28802 0.18333 -0.29558 0.17917 C -0.2987 0.17245 -0.30404 0.16898 -0.30534 0.1588 C -0.31263 0.10116 -0.27956 0.12083 -0.27175 0.11968 C -0.2349 0.14236 -0.22227 0.15255 -0.18073 0.16505 C -0.16641 0.16944 -0.15209 0.16921 -0.13776 0.1713 C -0.13125 0.1581 -0.1073 0.12014 -0.11771 0.08518 C -0.12344 0.06574 -0.1362 0.07176 -0.14584 0.06944 C -0.17631 0.06181 -0.2375 0.05532 -0.2375 0.05556 C -0.24662 0.05046 -0.2573 0.05463 -0.26485 0.0412 C -0.26823 0.03542 -0.26602 0.01643 -0.26237 0.01134 C -0.24922 -0.00857 -0.23334 -0.01482 -0.21875 -0.02778 C -0.20026 -0.02222 -0.14206 -0.00324 -0.12592 -0.00579 C -0.12279 -0.00648 -0.12253 -0.01852 -0.12084 -0.02477 C -0.12487 -0.04352 -0.125 -0.07245 -0.13269 -0.08125 C -0.14649 -0.09676 -0.16315 -0.08287 -0.17826 -0.08912 C -0.19974 -0.09769 -0.22058 -0.11296 -0.2418 -0.125 C -0.23855 -0.20764 -0.24284 -0.19352 -0.17513 -0.21921 C -0.16055 -0.22477 -0.0569 -0.16273 -0.05417 -0.16111 C -0.05144 -0.15648 -0.04519 -0.15509 -0.0461 -0.14699 C -0.04727 -0.13472 -0.05417 -0.13194 -0.05782 -0.12361 C -0.06081 -0.1169 -0.06329 -0.1088 -0.06602 -0.10162 C -0.06016 -0.08495 -0.05651 -0.06088 -0.04857 -0.05139 C -0.03659 -0.03704 -0.02201 -0.04306 -0.00925 -0.03403 C -0.0017 -0.02894 0.00494 -0.01736 0.01198 -0.00903 C 0.01028 0.00093 0.01093 0.01643 0.0069 0.02083 C -0.01472 0.04444 -0.03568 0.03542 -0.05782 0.03171 C -0.06329 0.04074 -0.07644 0.05625 -0.05599 0.0787 C -0.05013 0.08518 0.00768 0.10995 0.02252 0.11643 C 0.01796 0.13102 0.01588 0.15417 0.00885 0.16042 C -0.00313 0.17083 -0.01654 0.15972 -0.0293 0.16204 C -0.03529 0.16296 -0.04128 0.16713 -0.04727 0.16968 C -0.04753 0.18542 -0.05287 0.20718 -0.04792 0.2169 C -0.03386 0.24421 0.02643 0.26991 0.04244 0.27801 C 0.04114 0.28588 0.04205 0.29977 0.0388 0.30162 C 0.0138 0.31574 -0.03724 0.32338 -0.03724 0.32361 C -0.05157 0.35926 -0.05287 0.35486 -0.00118 0.3581 L 0.19713 0.34236 C 0.21067 0.33866 0.22421 0.33657 0.23776 0.33125 C 0.24414 0.3287 0.25182 0.3294 0.25703 0.31875 C 0.26067 0.31111 0.25898 0.29583 0.26028 0.28426 C 0.25651 0.27847 0.25364 0.26944 0.24948 0.26713 C 0.22213 0.25 0.18841 0.27106 0.16653 0.22616 C 0.15481 0.20208 0.19427 0.19329 0.20898 0.1838 C 0.22135 0.17593 0.247 0.17454 0.247 0.17477 C 0.24856 0.16736 0.26106 0.12523 0.25195 0.11181 C 0.23385 0.08449 0.15937 0.07569 0.15234 0.07407 C 0.15338 0.06366 0.15182 0.04907 0.15533 0.04282 C 0.1819 -0.00579 0.20026 0.00579 0.23138 0.00347 C 0.23658 -0.00648 0.24453 -0.01111 0.247 -0.02639 C 0.25755 -0.09028 0.22994 -0.08958 0.21523 -0.09213 C 0.18997 -0.09676 0.16445 -0.09421 0.13919 -0.09537 C 0.06106 -0.14236 0.07526 -0.08264 0.05989 -0.15972 C 0.12656 -0.17546 0.10638 -0.18982 0.17474 -0.11574 C 0.17747 -0.1125 0.17877 -0.10417 0.18099 -0.09838 C 0.18125 -0.08333 0.18411 -0.06736 0.18216 -0.05301 C 0.17916 -0.03125 0.17304 -0.01227 0.16653 0.00347 C 0.16198 0.01458 0.15573 0.02014 0.14974 0.02546 C 0.13515 0.03819 0.12981 0.03773 0.11666 0.03958 C 0.11185 0.04213 0.10716 0.04468 0.10234 0.04745 C 0.0983 0.04977 0.09453 0.05347 0.09049 0.05532 C 0.08359 0.05856 0.08255 0.05833 0.07799 0.05833 L 0.07799 0.05856 " pathEditMode="relative" rAng="0" ptsTypes="AAAAAAAAAAAAAAAAAAAAAAAAAAAAAAAAAAAAAAAAAAAAAAAAAAAAAAAAAAAAAAAAAAAAAAAAAAAAAAAAAAA">
                                      <p:cBhvr>
                                        <p:cTn id="545" dur="22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911" y="926"/>
                                    </p:animMotion>
                                  </p:childTnLst>
                                </p:cTn>
                              </p:par>
                              <p:par>
                                <p:cTn id="546" presetID="0" presetClass="path" presetSubtype="0" repeatCount="indefinite" decel="7000" fill="hold" nodeType="withEffect">
                                  <p:stCondLst>
                                    <p:cond delay="13400"/>
                                  </p:stCondLst>
                                  <p:childTnLst>
                                    <p:animMotion origin="layout" path="M 0.01758 -2.22222E-6 L 0.01758 0.00023 C 0.02787 -0.00046 0.05391 -0.00069 0.06849 -0.00324 C 0.07318 -0.00393 0.07774 -0.00602 0.0823 -0.00625 L 0.1043 -0.00764 L 0.1043 -0.00741 " pathEditMode="relative" rAng="0" ptsTypes="AAAAAA">
                                      <p:cBhvr>
                                        <p:cTn id="547" dur="2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336" y="-370"/>
                                    </p:animMotion>
                                  </p:childTnLst>
                                </p:cTn>
                              </p:par>
                              <p:par>
                                <p:cTn id="548" presetID="0" presetClass="path" presetSubtype="0" repeatCount="indefinite" accel="50000" decel="50000" fill="hold" nodeType="withEffect">
                                  <p:stCondLst>
                                    <p:cond delay="14800"/>
                                  </p:stCondLst>
                                  <p:childTnLst>
                                    <p:animMotion origin="layout" path="M 0.0944 0.03704 L 0.0944 0.03727 C 0.09661 0.03657 0.09883 0.03565 0.10117 0.03495 C 0.10677 0.03356 0.11718 0.0331 0.12161 0.0331 L 0.24557 0.03194 L 0.26966 0.03009 C 0.27396 0.02963 0.27812 0.0294 0.28203 0.02916 C 0.29218 0.02778 0.29427 0.02754 0.30573 0.02708 L 0.33724 0.02592 L 0.34739 0.025 C 0.36601 0.02268 0.3358 0.02546 0.36289 0.02291 C 0.38567 0.02083 0.36471 0.02315 0.38997 0.02106 C 0.41692 0.01875 0.3733 0.02106 0.4207 0.01898 C 0.42812 0.01805 0.43724 0.01713 0.44427 0.01713 C 0.44817 0.01713 0.45208 0.01759 0.45599 0.01782 C 0.46093 0.02245 0.45468 0.01713 0.4625 0.02199 C 0.4638 0.02268 0.4681 0.02754 0.46849 0.02801 C 0.47148 0.03217 0.46849 0.03102 0.47148 0.03704 L 0.47278 0.04004 C 0.47304 0.0419 0.4733 0.04352 0.47356 0.04514 C 0.47383 0.04722 0.47396 0.04907 0.47435 0.05116 C 0.47461 0.05254 0.47474 0.05393 0.47526 0.05509 C 0.47474 0.06319 0.475 0.07129 0.47435 0.0794 C 0.47409 0.08125 0.47213 0.0831 0.47148 0.08449 C 0.47083 0.08541 0.4707 0.0868 0.46992 0.0875 C 0.4681 0.08912 0.46601 0.09004 0.46419 0.09143 C 0.46015 0.09421 0.46237 0.09305 0.4582 0.09444 C 0.45143 0.0993 0.45442 0.09791 0.44948 0.09954 C 0.44883 0.10023 0.44791 0.10092 0.44713 0.10162 C 0.44596 0.10231 0.44323 0.10301 0.44205 0.10347 C 0.44049 0.10416 0.43919 0.10509 0.43776 0.10555 C 0.43138 0.1081 0.43841 0.10463 0.43034 0.10856 C 0.42916 0.10926 0.42786 0.10995 0.42669 0.11065 C 0.42565 0.11134 0.42487 0.11204 0.4237 0.1125 C 0.422 0.11342 0.42031 0.11412 0.41875 0.11458 C 0.41653 0.11551 0.41406 0.1162 0.41198 0.11666 C 0.41028 0.11713 0.40846 0.11713 0.40677 0.11759 C 0.40521 0.11829 0.40338 0.11898 0.40169 0.11967 C 0.40065 0.11991 0.39974 0.12037 0.39883 0.12083 C 0.39557 0.12129 0.39231 0.12129 0.38932 0.12153 C 0.38685 0.12199 0.3845 0.12245 0.38203 0.12268 L 0.36797 0.12477 C 0.35612 0.12523 0.34401 0.12546 0.33203 0.12569 C 0.25299 0.12407 0.30195 0.12754 0.2763 0.12361 C 0.27396 0.12338 0.27148 0.12315 0.26901 0.12268 C 0.26705 0.12245 0.2651 0.12199 0.26302 0.12153 L 0.24778 0.11967 C 0.24674 0.11944 0.24583 0.11898 0.24479 0.11875 C 0.23633 0.11666 0.24284 0.11875 0.23606 0.11666 C 0.23502 0.1162 0.23398 0.11597 0.23307 0.11574 C 0.23164 0.11504 0.23021 0.11412 0.22864 0.11366 C 0.22083 0.11088 0.22734 0.11412 0.22135 0.11157 C 0.21159 0.10764 0.22135 0.11157 0.21393 0.10741 C 0.21263 0.10671 0.21093 0.10648 0.20963 0.10555 C 0.20768 0.10416 0.20586 0.10208 0.20364 0.10162 C 0.20273 0.10139 0.1983 0.1 0.19713 0.09954 C 0.19609 0.09907 0.19518 0.09791 0.19414 0.09745 C 0.19297 0.09699 0.19179 0.09699 0.19049 0.09653 C 0.18646 0.09514 0.19036 0.09583 0.18541 0.09444 C 0.18372 0.09398 0.1819 0.09375 0.18034 0.09352 C 0.17656 0.09259 0.17786 0.09213 0.1737 0.09143 C 0.17083 0.09097 0.16771 0.09097 0.16484 0.09051 C 0.16315 0.09028 0.16146 0.08981 0.15976 0.08935 C 0.15898 0.08912 0.15833 0.08866 0.15768 0.08842 C 0.14414 0.08588 0.12591 0.08819 0.11497 0.08842 C 0.10794 0.09097 0.11784 0.08773 0.10481 0.09051 C 0.10403 0.09051 0.10325 0.0912 0.10247 0.09143 C 0.10078 0.09213 0.0983 0.09236 0.09661 0.09352 C 0.09583 0.09398 0.09518 0.09491 0.0944 0.09537 C 0.09375 0.09583 0.09297 0.09606 0.09218 0.09653 C 0.0888 0.09884 0.0888 0.09954 0.0858 0.10254 C 0.08216 0.10579 0.07929 0.10764 0.07682 0.1125 L 0.07383 0.11875 C 0.0737 0.11991 0.0737 0.12153 0.07317 0.12268 C 0.07291 0.12361 0.072 0.12384 0.07187 0.12477 C 0.07122 0.12592 0.0707 0.12731 0.07018 0.1287 C 0.07005 0.12963 0.06979 0.13079 0.0694 0.13171 C 0.0681 0.13912 0.0694 0.13472 0.0681 0.14282 C 0.06797 0.14398 0.06745 0.14491 0.06745 0.14583 C 0.06627 0.15532 0.06614 0.15486 0.06745 0.1669 C 0.06745 0.16898 0.06823 0.17106 0.06875 0.17315 C 0.06914 0.17407 0.06914 0.17523 0.0694 0.17592 C 0.07005 0.17708 0.0707 0.17801 0.07109 0.17916 C 0.07135 0.18009 0.07135 0.18125 0.07187 0.18217 C 0.072 0.18287 0.07278 0.18356 0.07317 0.18426 C 0.075 0.18727 0.07409 0.1868 0.07617 0.18912 C 0.07838 0.19166 0.08086 0.19352 0.08281 0.19629 C 0.08333 0.19676 0.08359 0.19768 0.08411 0.19791 C 0.08567 0.1993 0.08724 0.20046 0.08867 0.20139 C 0.0944 0.20463 0.08633 0.19861 0.0944 0.20416 C 0.09765 0.20648 0.0957 0.20648 0.09961 0.20833 C 0.10078 0.20879 0.10208 0.20903 0.10325 0.20926 C 0.11666 0.20833 0.11419 0.20903 0.12304 0.20717 C 0.12461 0.20694 0.12591 0.20671 0.1276 0.20625 C 0.1289 0.20579 0.13255 0.20347 0.13333 0.20324 C 0.13411 0.20278 0.13489 0.20278 0.13554 0.20208 C 0.13633 0.20185 0.13685 0.20069 0.13776 0.2 C 0.1388 0.19977 0.1401 0.1993 0.14127 0.1993 C 0.14648 0.19467 0.14414 0.19583 0.14791 0.19421 C 0.15768 0.18426 0.14258 0.1993 0.15534 0.18819 C 0.15729 0.18634 0.15885 0.18333 0.1612 0.18217 C 0.16406 0.18055 0.1651 0.18009 0.16771 0.17801 C 0.16901 0.17708 0.17018 0.17592 0.17148 0.17523 C 0.17239 0.1743 0.17356 0.17384 0.17435 0.17315 C 0.17513 0.17245 0.17578 0.17153 0.17656 0.17106 C 0.17942 0.16921 0.18294 0.16852 0.18541 0.16597 C 0.18646 0.16504 0.18724 0.16366 0.18828 0.16296 C 0.1901 0.1618 0.19245 0.16227 0.19414 0.16111 C 0.19518 0.16018 0.19609 0.15949 0.19713 0.15903 C 0.19883 0.15833 0.20052 0.15833 0.20234 0.15787 C 0.2069 0.15694 0.20573 0.15741 0.20963 0.15602 C 0.22213 0.15671 0.222 0.15532 0.23086 0.15903 C 0.23307 0.15972 0.23541 0.16065 0.2375 0.1618 C 0.23841 0.16273 0.23945 0.16342 0.24036 0.16389 C 0.24336 0.16551 0.24922 0.16805 0.24922 0.16829 C 0.2513 0.16991 0.25117 0.17014 0.25364 0.17106 C 0.25534 0.17153 0.25781 0.17176 0.2595 0.17315 C 0.26133 0.1743 0.26289 0.17569 0.26458 0.17708 C 0.26536 0.17778 0.26601 0.17847 0.26666 0.17916 C 0.26758 0.17963 0.26836 0.17963 0.26901 0.18009 C 0.27747 0.18866 0.26536 0.17685 0.2763 0.18611 C 0.27695 0.18657 0.27721 0.18773 0.27773 0.18819 C 0.27995 0.19051 0.27995 0.19004 0.28203 0.1912 C 0.28489 0.19467 0.28255 0.1919 0.28659 0.19514 C 0.28906 0.19722 0.29153 0.19907 0.29401 0.20139 C 0.29544 0.20254 0.29674 0.20393 0.29843 0.20532 C 0.29922 0.20625 0.30026 0.20764 0.3013 0.20833 C 0.30195 0.20879 0.30286 0.20879 0.30351 0.20926 C 0.30651 0.21134 0.30481 0.21088 0.30716 0.21342 C 0.30885 0.21504 0.31185 0.21713 0.3138 0.21829 C 0.31445 0.21875 0.31523 0.21898 0.31588 0.21921 C 0.31758 0.22083 0.32005 0.22315 0.32174 0.22454 C 0.32252 0.225 0.32317 0.225 0.32409 0.22546 C 0.32526 0.22616 0.32656 0.22662 0.32773 0.22754 C 0.32968 0.2287 0.33151 0.23055 0.33359 0.23148 C 0.33854 0.23379 0.33229 0.23079 0.33854 0.23449 C 0.33945 0.23495 0.34023 0.23495 0.34101 0.23541 C 0.34192 0.23611 0.34284 0.23704 0.34388 0.2375 C 0.34466 0.23796 0.34583 0.23819 0.34674 0.23842 C 0.34843 0.23912 0.35 0.23981 0.35195 0.24051 C 0.3526 0.24074 0.35325 0.2412 0.3539 0.24166 C 0.35521 0.2419 0.35638 0.24213 0.35768 0.24259 C 0.36237 0.24236 0.37474 0.2419 0.38125 0.24051 C 0.38203 0.24028 0.38268 0.23981 0.38333 0.23958 C 0.3858 0.23866 0.38841 0.23819 0.39062 0.23657 C 0.39166 0.23588 0.39258 0.23495 0.39362 0.23449 C 0.39427 0.23403 0.39505 0.23379 0.39596 0.23356 C 0.39817 0.23217 0.40065 0.23055 0.40312 0.2294 C 0.4039 0.22916 0.40455 0.22893 0.40534 0.22847 C 0.40651 0.22801 0.40716 0.22685 0.40833 0.22639 C 0.40963 0.22592 0.41133 0.22592 0.41276 0.22546 C 0.4138 0.22477 0.41705 0.22291 0.41875 0.22245 L 0.42448 0.22037 C 0.43034 0.2206 0.43606 0.2206 0.44205 0.22129 C 0.44284 0.22129 0.44349 0.22199 0.44427 0.22245 C 0.44518 0.22291 0.44622 0.22315 0.44713 0.22338 C 0.45338 0.22916 0.45026 0.22569 0.45599 0.23356 C 0.45859 0.23704 0.45794 0.23611 0.46041 0.24051 C 0.46093 0.24166 0.46146 0.24236 0.46185 0.24352 C 0.46237 0.24444 0.46237 0.2456 0.4625 0.24653 C 0.46302 0.24768 0.46367 0.24861 0.46419 0.24954 C 0.46458 0.25092 0.46497 0.25231 0.46549 0.2537 C 0.46575 0.25463 0.46601 0.25579 0.46614 0.25648 C 0.46666 0.25787 0.46718 0.25856 0.46784 0.25972 C 0.46888 0.26805 0.46758 0.26157 0.46992 0.26875 C 0.4707 0.27106 0.47083 0.27291 0.47148 0.27569 C 0.47161 0.27685 0.47187 0.27778 0.472 0.27893 C 0.47187 0.28379 0.47174 0.28889 0.47148 0.29398 C 0.47135 0.29514 0.47109 0.29676 0.4707 0.29791 C 0.47031 0.29884 0.46966 0.2993 0.46914 0.29977 C 0.46445 0.30787 0.47174 0.29722 0.46549 0.30694 C 0.46484 0.30787 0.46419 0.30926 0.46328 0.31018 C 0.46185 0.31134 0.46041 0.31204 0.45885 0.31296 C 0.45807 0.31342 0.45742 0.31458 0.45677 0.31504 C 0.45078 0.31944 0.45429 0.3169 0.45013 0.31921 C 0.45013 0.31944 0.44297 0.32338 0.44049 0.3243 C 0.43776 0.32523 0.43476 0.32592 0.43177 0.32708 C 0.43099 0.32754 0.43034 0.32801 0.42955 0.32824 C 0.42552 0.3287 0.42122 0.3287 0.41705 0.32916 C 0.40169 0.32847 0.38633 0.32847 0.37096 0.32708 C 0.36927 0.32708 0.36797 0.32569 0.36666 0.325 C 0.35989 0.32291 0.36797 0.32569 0.35625 0.32106 C 0.35325 0.31991 0.35312 0.32014 0.34961 0.31921 C 0.3487 0.31875 0.34765 0.31829 0.34674 0.31805 C 0.34544 0.31759 0.34427 0.31759 0.3431 0.31713 C 0.33971 0.31597 0.3362 0.31412 0.33281 0.31296 C 0.33177 0.3125 0.33086 0.31227 0.32995 0.31204 C 0.32838 0.31157 0.32682 0.31157 0.32552 0.31088 C 0.32383 0.31041 0.32252 0.30949 0.32109 0.30903 L 0.31458 0.30694 C 0.30911 0.30347 0.3138 0.30602 0.30638 0.30393 C 0.30573 0.30393 0.30508 0.30301 0.30416 0.30301 C 0.30208 0.30254 0.29987 0.30231 0.29765 0.30162 C 0.27317 0.30278 0.26914 0.28981 0.26393 0.30694 C 0.2625 0.31157 0.26406 0.30879 0.26172 0.31204 C 0.2595 0.32083 0.26067 0.31597 0.25885 0.32616 C 0.25846 0.32754 0.2582 0.3287 0.25807 0.33009 C 0.2569 0.33889 0.25755 0.33426 0.25586 0.34421 C 0.25534 0.34722 0.25442 0.35185 0.25364 0.3544 C 0.25312 0.35579 0.2526 0.35694 0.25221 0.35833 C 0.25169 0.35949 0.25117 0.36041 0.25065 0.36134 C 0.25 0.3625 0.24922 0.36342 0.24856 0.36458 C 0.24817 0.36528 0.2483 0.36643 0.24778 0.36736 C 0.247 0.36875 0.24583 0.36944 0.24479 0.37037 C 0.24401 0.37106 0.24336 0.37199 0.24271 0.37245 C 0.24049 0.37361 0.23567 0.37477 0.23307 0.37546 L 0.18385 0.37454 C 0.18307 0.37454 0.18242 0.37361 0.18177 0.37361 C 0.18047 0.37315 0.17929 0.37268 0.17799 0.37245 C 0.16823 0.36574 0.18281 0.37523 0.17148 0.36944 C 0.1707 0.36898 0.17005 0.36805 0.16927 0.36736 C 0.16875 0.3669 0.16771 0.3669 0.16705 0.36643 C 0.16601 0.36574 0.1651 0.36481 0.16419 0.36458 C 0.16133 0.36296 0.15833 0.36157 0.15534 0.36041 C 0.15351 0.35972 0.15182 0.35926 0.15026 0.35833 C 0.14909 0.35787 0.1483 0.35694 0.14726 0.35625 C 0.14609 0.35579 0.14479 0.35579 0.14362 0.35532 C 0.14205 0.35486 0.14062 0.3537 0.13932 0.35324 C 0.13463 0.35185 0.12448 0.35162 0.12161 0.35139 C 0.11771 0.35069 0.1138 0.34907 0.10976 0.3493 C 0.07448 0.35046 0.08984 0.34977 0.06367 0.35139 C 0.05846 0.3537 0.06054 0.35208 0.05716 0.35532 C 0.05651 0.35625 0.05625 0.35741 0.05573 0.35833 C 0.05416 0.36065 0.05286 0.36157 0.05117 0.36342 C 0.05078 0.36412 0.05026 0.36481 0.04974 0.36528 C 0.04948 0.36574 0.04557 0.36991 0.04466 0.37037 C 0.0431 0.37129 0.04153 0.37129 0.04023 0.37245 C 0.03945 0.37315 0.0388 0.37407 0.03802 0.37454 C 0.03685 0.375 0.03554 0.375 0.03437 0.37546 C 0.03281 0.37616 0.03138 0.37685 0.03008 0.37754 L 0.0276 0.3787 C 0.02252 0.37778 0.01666 0.37824 0.01159 0.37662 C 0.00989 0.37592 0.00872 0.37361 0.00794 0.37153 C 0.00468 0.3625 0.00625 0.36597 0.00364 0.36041 C 0.00325 0.35856 0.00325 0.35694 0.00286 0.35532 C 0.00247 0.3537 0.00065 0.34977 2.91667E-6 0.34838 C -0.00065 0.34722 -0.00157 0.34629 -0.00235 0.34537 C -0.00508 0.34074 -0.00274 0.3412 -0.00821 0.33634 L -0.01472 0.33009 C -0.01797 0.32361 -0.01407 0.33009 -0.01914 0.32616 C -0.02005 0.32546 -0.02058 0.32407 -0.02136 0.32315 C -0.02318 0.32083 -0.02357 0.32106 -0.02565 0.32014 C -0.02956 0.31481 -0.02409 0.32222 -0.03021 0.31504 C -0.03242 0.3125 -0.03399 0.30903 -0.03594 0.30602 C -0.03646 0.30532 -0.03698 0.30463 -0.0375 0.30393 C -0.03841 0.30023 -0.03854 0.29838 -0.04115 0.29491 C -0.0418 0.29398 -0.04271 0.29305 -0.04336 0.29166 C -0.04388 0.29097 -0.04427 0.28981 -0.04492 0.28889 C -0.04558 0.28727 -0.04636 0.28634 -0.04701 0.28472 C -0.04753 0.28356 -0.04792 0.28217 -0.04844 0.28079 C -0.04896 0.27986 -0.04948 0.27893 -0.05 0.27778 C -0.05052 0.27616 -0.05091 0.2743 -0.05144 0.27268 C -0.05261 0.26898 -0.05274 0.26898 -0.05443 0.26574 C -0.05456 0.26481 -0.05482 0.26366 -0.05508 0.26273 C -0.05625 0.25903 -0.05651 0.25856 -0.05808 0.25579 C -0.05834 0.25463 -0.05847 0.2537 -0.05873 0.25254 C -0.0599 0.24838 -0.06081 0.2456 -0.06237 0.24166 C -0.06289 0.24051 -0.06354 0.23958 -0.06394 0.23842 C -0.06459 0.23657 -0.06472 0.23449 -0.06537 0.23241 C -0.06563 0.23171 -0.06641 0.23125 -0.0668 0.23032 C -0.06771 0.22893 -0.06836 0.22708 -0.06901 0.22546 C -0.06966 0.22384 -0.06992 0.22199 -0.07058 0.22037 C -0.07097 0.21898 -0.07149 0.21759 -0.07188 0.2162 C -0.07227 0.21458 -0.07227 0.21296 -0.07266 0.21111 C -0.07305 0.21018 -0.07383 0.20949 -0.07422 0.20833 C -0.07839 0.19259 -0.07136 0.21273 -0.07644 0.1993 C -0.07657 0.19676 -0.07683 0.19444 -0.07709 0.19213 C -0.07722 0.19097 -0.07761 0.18958 -0.07761 0.18819 C -0.07761 0.17847 -0.07761 0.16875 -0.07709 0.15903 C -0.07709 0.15764 -0.0767 0.15625 -0.07644 0.15486 C -0.07578 0.15185 -0.07422 0.14699 -0.07344 0.14491 C -0.07279 0.14329 -0.07188 0.14213 -0.07123 0.14074 C -0.06927 0.13333 -0.07188 0.14259 -0.06901 0.13472 C -0.06862 0.13379 -0.06862 0.13264 -0.06823 0.13171 C -0.06771 0.13032 -0.0668 0.12916 -0.06615 0.12778 C -0.06485 0.125 -0.06367 0.12245 -0.06237 0.11967 C -0.06198 0.11875 -0.06133 0.11782 -0.06094 0.11666 C -0.06042 0.11504 -0.06029 0.11296 -0.05951 0.11157 C -0.05834 0.10926 -0.05508 0.10555 -0.05508 0.10579 C -0.05339 0.09861 -0.0556 0.10602 -0.05287 0.10046 C -0.05235 0.0993 -0.05209 0.09768 -0.05144 0.09653 C -0.05065 0.09514 -0.04948 0.09467 -0.04844 0.09352 C -0.04805 0.09282 -0.04753 0.09213 -0.04701 0.09143 C -0.04623 0.08819 -0.04558 0.08472 -0.04336 0.08241 C -0.04232 0.08125 -0.04128 0.08055 -0.04037 0.0794 C -0.03933 0.07801 -0.03854 0.07662 -0.0375 0.07546 C -0.03633 0.07384 -0.03503 0.07268 -0.03386 0.07129 C -0.03086 0.06759 -0.03242 0.06852 -0.02878 0.06528 C -0.02774 0.06435 -0.02696 0.06389 -0.02565 0.06319 C -0.025 0.06273 -0.02422 0.06273 -0.02357 0.06227 C -0.02201 0.06111 -0.02084 0.05903 -0.01914 0.0581 C -0.00638 0.05231 -0.0224 0.05972 -0.01107 0.05416 C -0.00964 0.05347 -0.00821 0.05231 -0.00664 0.05231 L -0.00078 0.05116 C 0.00325 0.0493 0.00221 0.04977 0.00872 0.04815 C 0.01028 0.04768 0.01159 0.04745 0.01302 0.04722 C 0.01549 0.04676 0.01797 0.04653 0.02031 0.04606 C 0.0263 0.04514 0.02695 0.04444 0.03359 0.04398 C 0.04583 0.04352 0.05807 0.04352 0.07018 0.04305 C 0.07226 0.04282 0.07435 0.04259 0.07617 0.04213 C 0.07682 0.0419 0.0776 0.0412 0.07838 0.0412 C 0.09088 0.03796 0.07929 0.0419 0.08724 0.03912 C 0.09088 0.03403 0.08606 0.04004 0.09088 0.03611 C 0.0914 0.03565 0.09166 0.03449 0.09218 0.03403 C 0.09297 0.03356 0.09375 0.03356 0.0944 0.0331 C 0.09505 0.03287 0.09557 0.03241 0.09583 0.03194 L 0.09583 0.03217 " pathEditMode="relative" rAng="0" ptsTypes="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">
                                      <p:cBhvr>
                                        <p:cTn id="549" dur="9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43" y="16088"/>
                                    </p:animMotion>
                                  </p:childTnLst>
                                </p:cTn>
                              </p:par>
                              <p:par>
                                <p:cTn id="550" presetID="0" presetClass="path" presetSubtype="0" repeatCount="indefinite" accel="24000" decel="52000" autoRev="1" fill="hold" nodeType="withEffect">
                                  <p:stCondLst>
                                    <p:cond delay="11300"/>
                                  </p:stCondLst>
                                  <p:childTnLst>
                                    <p:animMotion origin="layout" path="M 0.02227 -0.17152 L 0.02227 -0.17129 C 0.02331 -0.17222 0.02461 -0.17314 0.02578 -0.17407 C 0.028 -0.17546 0.0319 -0.17639 0.03373 -0.17685 C 0.03698 -0.17731 0.04037 -0.17754 0.04362 -0.17824 L 0.04935 -0.18078 L 0.05235 -0.18217 C 0.05313 -0.18264 0.05404 -0.18333 0.05469 -0.18356 C 0.05782 -0.18426 0.06081 -0.18449 0.06407 -0.18472 C 0.0823 -0.18796 0.05417 -0.18518 0.09232 -0.1875 C 0.0944 -0.18819 0.10131 -0.19004 0.103 -0.19004 C 0.11055 -0.19004 0.11797 -0.18935 0.12578 -0.18889 C 0.12605 -0.18842 0.12644 -0.18819 0.12696 -0.1875 C 0.12735 -0.18727 0.12774 -0.18727 0.128 -0.18611 C 0.12839 -0.18402 0.12839 -0.18078 0.12865 -0.17824 C 0.12917 -0.17176 0.12878 -0.17546 0.12943 -0.16736 C 0.12917 -0.15972 0.1293 -0.15185 0.12891 -0.14444 C 0.12865 -0.13379 0.12865 -0.13889 0.12761 -0.13356 C 0.12709 -0.13102 0.12696 -0.12801 0.12631 -0.12546 C 0.12357 -0.11435 0.12644 -0.12523 0.12357 -0.1162 C 0.12266 -0.11319 0.12227 -0.10856 0.12097 -0.1081 C 0.11498 -0.10509 0.11745 -0.10671 0.11355 -0.10393 C 0.11224 -0.10231 0.11094 -0.09953 0.10964 -0.09861 C 0.1073 -0.09676 0.10847 -0.09768 0.10599 -0.09583 C 0.10248 -0.09004 0.10547 -0.09421 0.0987 -0.09189 C 0.09792 -0.09166 0.0974 -0.09097 0.09662 -0.09051 C 0.09597 -0.09004 0.09506 -0.08958 0.09427 -0.08912 C 0.09284 -0.08819 0.09024 -0.08634 0.08907 -0.08518 C 0.08815 -0.08402 0.08711 -0.08402 0.08633 -0.0824 L 0.08373 -0.07685 C 0.0823 -0.0743 0.0823 -0.07477 0.08138 -0.07152 C 0.08086 -0.07037 0.08047 -0.06875 0.08008 -0.06759 C 0.0793 -0.06574 0.07787 -0.06227 0.07787 -0.06203 C 0.07539 -0.04768 0.07878 -0.06551 0.07565 -0.05277 C 0.07487 -0.05 0.075 -0.04814 0.07474 -0.04467 C 0.07448 -0.04236 0.07422 -0.04004 0.07409 -0.03796 C 0.07422 -0.03472 0.07409 -0.03148 0.07435 -0.02847 C 0.07526 -0.01944 0.07526 -0.02129 0.0767 -0.01898 C 0.08086 -0.0125 0.07865 -0.01458 0.08203 -0.01227 C 0.0823 -0.0118 0.08269 -0.01157 0.08308 -0.01088 C 0.08334 -0.01018 0.08386 -0.00902 0.08438 -0.00833 C 0.08438 -0.0081 0.08776 -0.00486 0.08842 -0.00416 C 0.09076 -0.00185 0.0892 -0.00324 0.09297 -0.00023 C 0.09349 0.00023 0.09414 0.00093 0.09467 0.00116 C 0.09961 0.00348 0.09909 0.00348 0.10638 0.00371 L 0.14493 0.0051 C 0.14558 0.00556 0.14636 0.00625 0.14701 0.00648 C 0.14766 0.00695 0.1487 0.00695 0.14961 0.00787 C 0.15013 0.00834 0.15065 0.00973 0.15131 0.01065 C 0.15196 0.01158 0.15274 0.01181 0.15326 0.01343 C 0.15469 0.01713 0.15391 0.01528 0.1556 0.01875 C 0.15599 0.02014 0.15638 0.02107 0.15651 0.02269 C 0.15677 0.02385 0.15677 0.02547 0.1569 0.02662 C 0.1573 0.02871 0.15756 0.03056 0.15795 0.03218 L 0.1586 0.04561 L 0.15899 0.05232 C 0.15873 0.05949 0.15886 0.0669 0.1586 0.07408 C 0.15847 0.07686 0.15821 0.0794 0.15795 0.08195 C 0.15769 0.0838 0.15756 0.08588 0.1573 0.08727 C 0.15651 0.09121 0.15508 0.09676 0.15391 0.09954 C 0.15339 0.1007 0.15313 0.10139 0.15261 0.10232 C 0.15144 0.10741 0.15274 0.10278 0.15092 0.10625 C 0.15026 0.10741 0.14987 0.10926 0.14922 0.11042 C 0.14896 0.11111 0.14714 0.11389 0.14662 0.11436 C 0.1461 0.11505 0.14545 0.11528 0.14493 0.11574 C 0.14453 0.11598 0.14427 0.1169 0.14401 0.1169 C 0.14336 0.1176 0.14271 0.11806 0.14232 0.11829 C 0.14141 0.11922 0.1405 0.12061 0.13959 0.12107 L 0.13555 0.12385 C 0.1349 0.12431 0.13425 0.12477 0.1336 0.12523 L 0.13125 0.12662 C 0.12995 0.12732 0.12865 0.12824 0.12735 0.12917 C 0.12526 0.13079 0.12552 0.13079 0.12331 0.13195 C 0.12227 0.13241 0.12136 0.13264 0.12032 0.13334 C 0.1194 0.1338 0.11862 0.13426 0.11771 0.13473 C 0.11589 0.13542 0.11407 0.13542 0.11224 0.13588 C 0.11159 0.13658 0.11081 0.13681 0.11003 0.13727 C 0.10938 0.13773 0.10899 0.1382 0.10834 0.13866 C 0.10769 0.13912 0.10703 0.13959 0.10638 0.14005 C 0.10547 0.14051 0.10482 0.14098 0.10404 0.14121 C 0.10313 0.1419 0.10222 0.14213 0.10131 0.1426 C 0.09935 0.14398 0.10065 0.14375 0.09896 0.14537 C 0.09844 0.14607 0.09779 0.1463 0.0974 0.14676 C 0.09688 0.14769 0.09636 0.14861 0.0961 0.14954 C 0.0944 0.15209 0.09362 0.15232 0.09232 0.15764 C 0.09128 0.16181 0.0918 0.15926 0.09076 0.16551 C 0.09206 0.19792 0.09037 0.17292 0.09206 0.18588 C 0.09219 0.18704 0.09219 0.18866 0.09232 0.18982 C 0.09271 0.19283 0.09427 0.19537 0.09467 0.19653 C 0.09493 0.19769 0.09532 0.19861 0.09571 0.19931 C 0.0961 0.20047 0.09662 0.20093 0.09688 0.20186 C 0.0974 0.20278 0.09753 0.20394 0.09805 0.20463 C 0.09831 0.20533 0.0987 0.20556 0.09896 0.20602 C 0.09922 0.20625 0.10274 0.2132 0.10365 0.21412 C 0.1043 0.21482 0.10482 0.21505 0.10534 0.21551 C 0.10586 0.21598 0.10625 0.21644 0.10664 0.2169 C 0.10717 0.2176 0.10756 0.21875 0.10795 0.21945 C 0.11237 0.22639 0.11237 0.225 0.11771 0.23033 C 0.11836 0.23125 0.11927 0.23241 0.11993 0.23287 C 0.12071 0.2338 0.12149 0.2338 0.12227 0.23449 C 0.12318 0.23519 0.12409 0.23611 0.12513 0.23727 C 0.12578 0.23797 0.12644 0.23912 0.12735 0.23982 C 0.12826 0.24051 0.12943 0.24051 0.13021 0.24121 C 0.13086 0.24144 0.13164 0.2419 0.1323 0.2426 C 0.13334 0.24329 0.13425 0.24445 0.13542 0.24514 C 0.13607 0.24561 0.13698 0.24584 0.13802 0.24653 L 0.14258 0.24931 L 0.14532 0.25047 C 0.1461 0.25093 0.14688 0.25162 0.14766 0.25186 C 0.14961 0.25255 0.15157 0.25278 0.15352 0.25324 C 0.15495 0.25348 0.16901 0.25556 0.17396 0.25718 C 0.17592 0.25787 0.17709 0.25903 0.17891 0.25996 C 0.18008 0.26042 0.18112 0.26088 0.1823 0.26135 C 0.18529 0.26436 0.18203 0.26135 0.1875 0.26412 C 0.18815 0.26412 0.18868 0.26505 0.1892 0.26551 C 0.18998 0.26574 0.19323 0.26736 0.19427 0.26806 C 0.19506 0.26875 0.19584 0.26991 0.19662 0.27084 C 0.19883 0.27338 0.19701 0.27084 0.19896 0.27338 C 0.19948 0.27547 0.19974 0.27709 0.20026 0.2801 C 0.20039 0.28195 0.20039 0.2838 0.20052 0.28542 C 0.20039 0.29283 0.20039 0.3 0.20026 0.30718 C 0.20026 0.30996 0.19948 0.31459 0.19922 0.31644 C 0.19896 0.31875 0.1987 0.32107 0.19844 0.32338 C 0.19844 0.325 0.19844 0.32709 0.19818 0.32871 C 0.19805 0.33033 0.19779 0.33148 0.19753 0.33287 C 0.19701 0.33936 0.1974 0.33496 0.1961 0.34213 C 0.19597 0.34352 0.19584 0.34491 0.19558 0.3463 C 0.19506 0.34861 0.19349 0.35371 0.19323 0.3544 C 0.19258 0.35579 0.19193 0.35556 0.19128 0.35718 C 0.1905 0.35903 0.18998 0.36088 0.1892 0.3625 C 0.18881 0.3632 0.18868 0.3632 0.18815 0.36366 C 0.18789 0.36459 0.1875 0.36574 0.18724 0.36644 C 0.1862 0.36875 0.18503 0.37107 0.18386 0.37315 C 0.18347 0.37408 0.18308 0.37547 0.18243 0.37593 L 0.17852 0.3801 C 0.17787 0.38079 0.1767 0.38125 0.17592 0.38264 C 0.17344 0.38658 0.17474 0.38473 0.17188 0.38797 C 0.1694 0.39468 0.17279 0.38635 0.16758 0.39352 C 0.16693 0.39422 0.16641 0.3963 0.16589 0.39746 C 0.16563 0.39815 0.16524 0.39838 0.16498 0.39885 C 0.15925 0.40903 0.16615 0.39769 0.1612 0.40556 C 0.1599 0.41158 0.16146 0.40533 0.15964 0.40973 C 0.15573 0.41829 0.15873 0.41181 0.1569 0.41783 C 0.15664 0.41875 0.15625 0.41945 0.15599 0.42037 C 0.15521 0.42292 0.15391 0.42848 0.15391 0.42871 C 0.15404 0.44074 0.15339 0.44792 0.15495 0.45672 C 0.15547 0.46042 0.1569 0.46227 0.15756 0.46505 C 0.15782 0.46574 0.15795 0.4669 0.15821 0.4676 C 0.1586 0.46829 0.15899 0.46852 0.15925 0.46898 C 0.1599 0.46968 0.16042 0.47084 0.16094 0.47176 C 0.16159 0.47246 0.16237 0.47338 0.16302 0.47431 C 0.16368 0.47547 0.16433 0.47732 0.16498 0.47824 C 0.16589 0.47986 0.16693 0.48102 0.16797 0.48241 L 0.16888 0.4838 C 0.16967 0.48473 0.17019 0.48588 0.17097 0.48635 C 0.17188 0.4875 0.17266 0.4882 0.17344 0.48912 C 0.17396 0.48959 0.17409 0.49028 0.17461 0.49051 C 0.17513 0.49098 0.17565 0.49121 0.17618 0.4919 C 0.17904 0.49468 0.18177 0.49908 0.18451 0.50139 C 0.18516 0.50186 0.18568 0.50232 0.1862 0.50255 C 0.18776 0.50348 0.18946 0.50417 0.19089 0.50533 C 0.19245 0.50625 0.19375 0.50811 0.19519 0.50926 C 0.19597 0.50996 0.19675 0.51042 0.19753 0.51065 C 0.20196 0.51343 0.19675 0.51111 0.20417 0.51343 C 0.20547 0.51389 0.20664 0.51459 0.20782 0.51459 L 0.2375 0.51598 C 0.24727 0.51968 0.24232 0.51829 0.25222 0.52037 L 0.27943 0.51875 C 0.28269 0.51875 0.28594 0.51783 0.28907 0.51736 L 0.3017 0.51598 C 0.303 0.51574 0.30417 0.51551 0.30547 0.51459 C 0.30717 0.51366 0.30873 0.51181 0.31042 0.51065 L 0.31237 0.50926 C 0.31485 0.50602 0.31198 0.51042 0.31485 0.50533 C 0.31498 0.50463 0.3155 0.5044 0.31576 0.50394 C 0.31836 0.49329 0.31745 0.49815 0.31875 0.49051 C 0.32058 0.46898 0.32006 0.47686 0.3194 0.4419 C 0.3194 0.43982 0.31901 0.43843 0.31875 0.43658 C 0.31849 0.43426 0.31823 0.43218 0.3181 0.42986 C 0.31797 0.42801 0.31758 0.42639 0.31745 0.42431 C 0.31745 0.42315 0.31732 0.42153 0.31719 0.42037 C 0.3168 0.4169 0.31602 0.41204 0.31498 0.40973 C 0.31485 0.4088 0.31446 0.4088 0.31407 0.40834 C 0.31368 0.40741 0.31315 0.40556 0.31276 0.40556 L 0.24453 0.40417 C 0.23321 0.4 0.2405 0.40348 0.23516 0.4 C 0.23451 0.39977 0.2336 0.39954 0.23295 0.39885 L 0.228 0.39468 C 0.22578 0.3919 0.228 0.39445 0.22461 0.39213 C 0.22422 0.39167 0.22357 0.39121 0.22318 0.39074 C 0.22097 0.38473 0.22357 0.39144 0.22032 0.38542 C 0.2168 0.37917 0.21706 0.37917 0.2142 0.37037 C 0.21381 0.36922 0.21328 0.36829 0.21289 0.36644 L 0.21198 0.36111 C 0.21133 0.3551 0.21107 0.35278 0.21198 0.34491 C 0.21211 0.3419 0.21302 0.34051 0.21355 0.3382 C 0.21511 0.33195 0.21485 0.33241 0.21758 0.32616 C 0.21784 0.32523 0.21823 0.325 0.21849 0.32477 C 0.21953 0.32199 0.22032 0.31898 0.22123 0.31644 C 0.22162 0.31574 0.22214 0.31621 0.22253 0.31528 C 0.22292 0.31436 0.22305 0.31227 0.22357 0.31111 C 0.22409 0.30996 0.22461 0.30949 0.22513 0.30857 C 0.22618 0.30695 0.22722 0.30602 0.22813 0.3044 C 0.22865 0.30371 0.2293 0.30255 0.22995 0.30186 C 0.23034 0.30116 0.2306 0.30093 0.23125 0.30047 C 0.23177 0.29954 0.2323 0.29815 0.23295 0.29769 C 0.23412 0.29653 0.23529 0.29607 0.23659 0.29514 C 0.23698 0.29468 0.23711 0.29398 0.2375 0.29375 C 0.24284 0.28797 0.24141 0.28912 0.24519 0.28681 C 0.24857 0.28241 0.24662 0.28449 0.25183 0.28148 C 0.25352 0.28056 0.25521 0.2801 0.2569 0.27894 C 0.25743 0.27824 0.25795 0.27778 0.25847 0.27755 C 0.25964 0.27686 0.26081 0.27662 0.26185 0.27616 C 0.26524 0.27269 0.26185 0.2757 0.26875 0.27338 C 0.2698 0.27315 0.27058 0.27246 0.27149 0.27223 C 0.27344 0.27153 0.27539 0.2713 0.27748 0.27084 C 0.27891 0.27037 0.28034 0.26968 0.28177 0.26945 C 0.28203 0.26898 0.28256 0.26829 0.28282 0.26806 C 0.28386 0.26713 0.28555 0.26598 0.28646 0.26551 C 0.28685 0.26505 0.28724 0.26436 0.28737 0.26412 C 0.28842 0.26297 0.29141 0.26019 0.2918 0.25996 C 0.29245 0.25949 0.29336 0.25926 0.29414 0.25857 C 0.29453 0.25834 0.29493 0.25764 0.29545 0.25718 C 0.29636 0.25672 0.29753 0.25648 0.29844 0.25579 C 0.2987 0.25556 0.29909 0.25486 0.29935 0.25463 C 0.30026 0.25371 0.30222 0.25255 0.303 0.25186 C 0.30352 0.25116 0.30391 0.25 0.30443 0.24931 C 0.30651 0.24561 0.3043 0.2507 0.30717 0.24514 C 0.30743 0.24445 0.30782 0.24306 0.30821 0.2426 C 0.30834 0.24167 0.30873 0.24167 0.30912 0.24121 C 0.30951 0.24028 0.30964 0.23912 0.31016 0.23843 C 0.31042 0.23727 0.31094 0.23658 0.31146 0.23588 C 0.31159 0.23449 0.31172 0.23287 0.31198 0.23148 C 0.31237 0.2301 0.31289 0.22917 0.31315 0.22755 C 0.31485 0.21713 0.31198 0.22917 0.31407 0.22084 C 0.31576 0.20417 0.31524 0.21227 0.31576 0.19653 C 0.31563 0.18449 0.31576 0.17223 0.3155 0.16019 C 0.31537 0.15857 0.31485 0.15764 0.31485 0.15625 C 0.31355 0.1463 0.31628 0.15857 0.31198 0.1426 C 0.31172 0.14121 0.3112 0.14005 0.31081 0.13866 C 0.31042 0.13797 0.31029 0.13681 0.31016 0.13588 C 0.30899 0.13241 0.30873 0.13357 0.30743 0.13195 C 0.30651 0.13079 0.30547 0.12824 0.30443 0.12801 C 0.29649 0.12454 0.3 0.12593 0.29362 0.12385 C 0.28972 0.12107 0.29349 0.12338 0.28646 0.12107 C 0.27448 0.11736 0.29974 0.12315 0.27383 0.11829 C 0.27188 0.11829 0.27006 0.11713 0.26823 0.1169 L 0.23412 0.11436 L 0.23151 0.11297 C 0.23034 0.11273 0.22917 0.11227 0.228 0.11158 L 0.22461 0.11042 C 0.22201 0.10695 0.22487 0.11065 0.21953 0.10764 C 0.21914 0.10741 0.21888 0.10672 0.21849 0.10625 C 0.21784 0.10556 0.21719 0.10556 0.21641 0.10486 C 0.21511 0.10371 0.21381 0.10278 0.21263 0.10093 C 0.21211 0.10047 0.21198 0.1 0.21146 0.09954 C 0.21081 0.09885 0.21029 0.09885 0.20964 0.09838 C 0.20925 0.09792 0.20899 0.09723 0.20847 0.09699 C 0.20769 0.0963 0.20677 0.09584 0.20599 0.09561 C 0.20521 0.09445 0.2043 0.09329 0.20352 0.09283 C 0.19974 0.09051 0.20144 0.0926 0.19818 0.09005 C 0.19779 0.08982 0.1974 0.08889 0.19675 0.08866 C 0.19584 0.0882 0.19467 0.08797 0.19362 0.08727 C 0.19297 0.08727 0.19219 0.08658 0.19154 0.08611 C 0.1905 0.08542 0.1875 0.0838 0.18646 0.08334 C 0.18503 0.08287 0.18347 0.08264 0.1819 0.08195 C 0.18151 0.08148 0.18112 0.08102 0.18086 0.08056 C 0.17787 0.07824 0.17331 0.07848 0.17058 0.07801 L 0.13672 0.0794 C 0.13542 0.0794 0.1336 0.0801 0.1319 0.08056 L 0.12383 0.08334 C 0.11953 0.08287 0.11511 0.08287 0.11068 0.08195 C 0.11029 0.08195 0.1099 0.08148 0.10964 0.08056 C 0.1086 0.07801 0.10795 0.07199 0.1073 0.06875 C 0.10703 0.06667 0.10664 0.06482 0.10638 0.0632 C 0.10586 0.06135 0.10547 0.05973 0.10495 0.05764 C 0.10456 0.05579 0.1043 0.05324 0.10404 0.05093 C 0.10365 0.04908 0.10326 0.04769 0.103 0.04561 C 0.10157 0.03727 0.10248 0.04121 0.10131 0.03334 C 0.10105 0.03125 0.10065 0.02917 0.10026 0.02662 C 0.1 0.02361 0.1 0.02061 0.09961 0.01736 C 0.09935 0.01459 0.09922 0.01204 0.09896 0.00926 C 0.09883 0.00787 0.0987 0.00648 0.0987 0.0051 C 0.09818 -0.00486 0.09844 -0.00023 0.09805 -0.00833 C 0.09805 -0.01319 0.09805 -0.01828 0.09831 -0.02314 C 0.09844 -0.02523 0.09909 -0.02639 0.09935 -0.02847 C 0.10026 -0.03564 0.09961 -0.03449 0.10065 -0.04051 C 0.10065 -0.04166 0.10118 -0.04236 0.10131 -0.04328 C 0.10144 -0.04444 0.10183 -0.04606 0.10196 -0.04722 C 0.10326 -0.0537 0.10482 -0.05625 0.10664 -0.06088 C 0.10717 -0.06227 0.10782 -0.06342 0.10834 -0.06481 C 0.1086 -0.06574 0.10899 -0.06689 0.10925 -0.06759 C 0.10964 -0.06828 0.11003 -0.06828 0.11029 -0.06898 C 0.1112 -0.0706 0.11224 -0.0743 0.11342 -0.07569 C 0.11589 -0.07893 0.1155 -0.07754 0.11771 -0.07986 C 0.11797 -0.08009 0.11836 -0.08078 0.11862 -0.08125 C 0.11927 -0.08171 0.11993 -0.08194 0.12058 -0.0824 C 0.12123 -0.08264 0.12175 -0.08333 0.12227 -0.08379 C 0.12318 -0.08449 0.12409 -0.08564 0.12513 -0.08657 C 0.12565 -0.0868 0.12605 -0.08727 0.12657 -0.08796 C 0.12696 -0.08819 0.12735 -0.08889 0.12761 -0.08912 C 0.12839 -0.08958 0.12917 -0.09004 0.12995 -0.09051 C 0.13021 -0.09097 0.1306 -0.09143 0.13086 -0.09189 C 0.13151 -0.09259 0.13217 -0.09259 0.13256 -0.09328 C 0.13308 -0.09398 0.13347 -0.09537 0.13386 -0.09583 C 0.13503 -0.09676 0.13607 -0.09676 0.13737 -0.09722 L 0.1418 -0.10115 C 0.14271 -0.10208 0.14375 -0.10324 0.14453 -0.10393 C 0.14545 -0.10463 0.14636 -0.10486 0.14727 -0.10532 C 0.14909 -0.10717 0.1487 -0.10694 0.15131 -0.1081 L 0.15899 -0.11088 L 0.1625 -0.11203 C 0.16368 -0.1125 0.16485 -0.11319 0.16589 -0.11342 L 0.17279 -0.11481 C 0.17461 -0.11504 0.17618 -0.11574 0.17787 -0.1162 C 0.19675 -0.11944 0.1974 -0.11898 0.21693 -0.12014 L 0.21914 -0.12152 C 0.22032 -0.12199 0.22123 -0.12222 0.22227 -0.12291 C 0.22266 -0.12314 0.22305 -0.12384 0.22357 -0.12407 C 0.22435 -0.12477 0.225 -0.125 0.22592 -0.12546 C 0.22709 -0.12615 0.22839 -0.12639 0.22943 -0.12685 C 0.23047 -0.12731 0.23151 -0.12777 0.23256 -0.12824 C 0.23347 -0.1287 0.23425 -0.12916 0.23516 -0.12963 C 0.23568 -0.12986 0.23607 -0.13078 0.23659 -0.13078 C 0.23711 -0.13148 0.23776 -0.13194 0.23842 -0.13217 C 0.24141 -0.13611 0.23698 -0.13055 0.24323 -0.13495 C 0.24388 -0.13541 0.24453 -0.13727 0.24519 -0.13773 C 0.24818 -0.13935 0.24675 -0.13842 0.24948 -0.14051 C 0.25026 -0.14166 0.25078 -0.14236 0.25183 -0.14305 C 0.25248 -0.14352 0.25326 -0.14375 0.25417 -0.14444 C 0.25456 -0.1449 0.25508 -0.14537 0.25547 -0.14583 C 0.25625 -0.14629 0.25703 -0.14652 0.25782 -0.14722 C 0.26172 -0.15231 0.25482 -0.14352 0.26602 -0.15254 C 0.26849 -0.15439 0.26719 -0.15347 0.2698 -0.15509 C 0.27201 -0.1581 0.2698 -0.15578 0.27383 -0.15787 C 0.27435 -0.15833 0.27487 -0.15902 0.27539 -0.15926 C 0.27644 -0.15972 0.27722 -0.16018 0.27813 -0.16041 C 0.27865 -0.16111 0.27904 -0.16157 0.27943 -0.1618 C 0.28008 -0.1625 0.2806 -0.16273 0.28125 -0.16319 C 0.28138 -0.16365 0.28177 -0.16412 0.28203 -0.16458 C 0.28269 -0.16551 0.28321 -0.16689 0.28386 -0.16736 C 0.28451 -0.16782 0.29011 -0.1699 0.2905 -0.17014 C 0.29128 -0.17083 0.29219 -0.17245 0.2931 -0.17268 C 0.29935 -0.17477 0.29584 -0.17384 0.30391 -0.17546 C 0.30834 -0.17847 0.30261 -0.17477 0.30912 -0.17824 C 0.31094 -0.17893 0.31172 -0.18032 0.31368 -0.18217 C 0.31368 -0.18194 0.31628 -0.18472 0.31628 -0.18449 L 0.31849 -0.1875 C 0.31953 -0.18889 0.31901 -0.18889 0.3198 -0.18889 L 0.3198 -0.18865 " pathEditMode="relative" rAng="0" ptsTypes="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">
                                      <p:cBhvr>
                                        <p:cTn id="551" dur="22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883" y="33657"/>
                                    </p:animMotion>
                                  </p:childTnLst>
                                </p:cTn>
                              </p:par>
                              <p:par>
                                <p:cTn id="552" presetID="0" presetClass="path" presetSubtype="0" repeatCount="indefinite" decel="16000" fill="hold" nodeType="withEffect">
                                  <p:stCondLst>
                                    <p:cond delay="11900"/>
                                  </p:stCondLst>
                                  <p:childTnLst>
                                    <p:animMotion origin="layout" path="M 0.73073 -0.03913 L 0.73073 -0.03889 C 0.728 -0.04028 0.72565 -0.04098 0.72331 -0.04237 C 0.72162 -0.04329 0.72005 -0.04514 0.71836 -0.04538 L 0.70795 -0.047 C 0.69649 -0.05139 0.70261 -0.04977 0.68946 -0.05163 C 0.68568 -0.05116 0.68177 -0.05139 0.67813 -0.05024 C 0.67513 -0.04931 0.67461 -0.04561 0.67253 -0.04237 C 0.67071 -0.03959 0.66888 -0.03797 0.6668 -0.03612 C 0.66276 -0.0257 0.66537 -0.03172 0.65873 -0.01875 L 0.65638 -0.01413 L 0.65313 -0.00788 C 0.653 -0.00625 0.65274 -0.00463 0.65235 -0.00301 C 0.6517 -0.0007 0.64896 0.00625 0.64831 0.00787 C 0.64558 0.0155 0.64805 0.00995 0.64427 0.01736 C 0.64375 0.02152 0.64362 0.02592 0.64271 0.02986 C 0.6418 0.03356 0.64076 0.03657 0.64037 0.04074 C 0.63998 0.04398 0.63985 0.04699 0.63946 0.05023 C 0.63933 0.05185 0.63893 0.05324 0.63867 0.05486 C 0.63828 0.0574 0.63815 0.06018 0.63789 0.06273 C 0.63763 0.06898 0.63737 0.07523 0.63698 0.08148 C 0.63672 0.08888 0.63659 0.09629 0.63633 0.10347 C 0.63607 0.10833 0.63568 0.11296 0.63542 0.11759 C 0.63529 0.12291 0.63516 0.12824 0.63464 0.13333 C 0.63347 0.14675 0.63347 0.14212 0.63229 0.15046 C 0.6319 0.15254 0.63177 0.15486 0.63138 0.15694 C 0.63008 0.16597 0.63112 0.15671 0.62982 0.16782 C 0.62943 0.17106 0.62904 0.17708 0.62826 0.18032 C 0.62774 0.18217 0.62709 0.18333 0.62657 0.18518 C 0.62617 0.18657 0.6263 0.18842 0.62578 0.18981 C 0.62487 0.19189 0.6237 0.19305 0.62253 0.19444 C 0.61758 0.20138 0.61927 0.19976 0.61537 0.20231 C 0.61211 0.20185 0.60886 0.20185 0.6056 0.20069 C 0.6013 0.1993 0.60326 0.19768 0.60091 0.19282 C 0.59987 0.19097 0.59857 0.18981 0.59753 0.18819 C 0.59649 0.18518 0.59571 0.18171 0.5944 0.1787 C 0.59336 0.17638 0.59193 0.175 0.59115 0.17245 C 0.58724 0.16087 0.59232 0.17523 0.58711 0.16319 C 0.58646 0.16157 0.5862 0.15972 0.58555 0.15833 C 0.58464 0.15648 0.58321 0.15578 0.58229 0.1537 C 0.58047 0.1493 0.57878 0.14467 0.57748 0.13958 C 0.57552 0.13194 0.5767 0.13495 0.57422 0.13009 C 0.57253 0.11666 0.57461 0.13125 0.57188 0.11759 C 0.57123 0.11458 0.57097 0.11111 0.57018 0.10833 C 0.56888 0.103 0.56745 0.09791 0.56615 0.09259 C 0.56367 0.08194 0.56745 0.09375 0.5638 0.0831 C 0.56328 0.07962 0.56211 0.06967 0.56146 0.06736 L 0.55977 0.06273 C 0.55938 0.06018 0.55886 0.05462 0.55808 0.05185 C 0.55716 0.04745 0.55586 0.04351 0.55495 0.03912 C 0.55443 0.03657 0.55378 0.03402 0.55339 0.03148 C 0.553 0.02939 0.55235 0.02268 0.5517 0.02037 C 0.55078 0.01712 0.54948 0.01412 0.54844 0.01111 C 0.54805 0.00949 0.54753 0.00763 0.54688 0.00625 L 0.54037 -0.00625 C 0.53933 -0.00834 0.53854 -0.01112 0.53724 -0.0125 C 0.53581 -0.01413 0.53451 -0.01551 0.53308 -0.01713 C 0.53229 -0.01852 0.53177 -0.02084 0.53073 -0.022 C 0.5293 -0.02362 0.52735 -0.02315 0.52591 -0.025 C 0.52513 -0.02616 0.52448 -0.02778 0.52357 -0.02825 C 0.5211 -0.0294 0.51862 -0.02917 0.51628 -0.02987 C 0.51459 -0.0301 0.51302 -0.03079 0.51133 -0.03125 C 0.50795 -0.03079 0.50443 -0.03079 0.50091 -0.02987 C 0.49909 -0.02917 0.49727 -0.02755 0.49532 -0.02663 C 0.49427 -0.02616 0.49323 -0.0257 0.49219 -0.025 C 0.48841 -0.02038 0.49037 -0.02338 0.48646 -0.01575 C 0.48568 -0.01413 0.48464 -0.01274 0.48412 -0.01088 L 0.47917 0.00324 C 0.47891 0.00671 0.47891 0.01064 0.47852 0.01412 C 0.47813 0.01597 0.47722 0.01712 0.47683 0.01875 C 0.47643 0.02037 0.4763 0.02199 0.47591 0.02361 C 0.4724 0.04282 0.47461 0.02986 0.47279 0.04074 C 0.47253 0.04606 0.4724 0.05138 0.47188 0.05648 C 0.47162 0.06064 0.47071 0.06481 0.47045 0.06898 C 0.46901 0.08171 0.46875 0.08819 0.46784 0.10046 C 0.46771 0.1125 0.46745 0.12453 0.46719 0.13657 C 0.4668 0.15115 0.4668 0.16574 0.46628 0.18032 C 0.46628 0.18356 0.46589 0.18657 0.4655 0.18981 C 0.46498 0.19537 0.4638 0.20578 0.46315 0.21018 C 0.46172 0.21851 0.46094 0.2243 0.45821 0.23217 C 0.45469 0.24282 0.45925 0.22986 0.45339 0.24467 C 0.45287 0.24629 0.45261 0.24814 0.45183 0.2493 C 0.45039 0.25185 0.44701 0.25555 0.44701 0.25578 C 0.44505 0.25509 0.44323 0.25509 0.44141 0.25416 C 0.43802 0.25231 0.43815 0.25046 0.43568 0.24629 C 0.43451 0.24398 0.43295 0.24212 0.43177 0.24004 C 0.4267 0.23148 0.43177 0.23865 0.4267 0.23217 C 0.41888 0.21157 0.42917 0.23657 0.42201 0.22268 C 0.4211 0.22083 0.42045 0.21851 0.41966 0.21643 C 0.41888 0.21481 0.41784 0.21319 0.41732 0.2118 C 0.4155 0.20254 0.4168 0.20856 0.41315 0.19444 C 0.4125 0.19236 0.41185 0.1905 0.41159 0.18819 C 0.40964 0.1743 0.41159 0.1787 0.40821 0.17245 C 0.40808 0.16944 0.40782 0.1662 0.40742 0.16319 C 0.40716 0.15949 0.40638 0.15578 0.40586 0.15208 C 0.40443 0.1412 0.40586 0.15023 0.4043 0.1412 C 0.40404 0.13657 0.40378 0.13171 0.40352 0.12708 C 0.40326 0.12384 0.40222 0.12083 0.40196 0.11759 L 0.40104 0.11296 C 0.4 0.09953 0.4 0.09907 0.39857 0.0831 C 0.39844 0.08055 0.39818 0.07777 0.39779 0.07523 C 0.39766 0.07361 0.39714 0.07222 0.39701 0.0706 C 0.39675 0.06759 0.39662 0.06435 0.39623 0.06111 C 0.39584 0.0574 0.39518 0.05393 0.39466 0.05023 C 0.39414 0.04606 0.39401 0.04166 0.39297 0.03773 C 0.39232 0.03402 0.39141 0.03032 0.3905 0.02662 C 0.38802 0.01365 0.39258 0.03287 0.38815 0.01412 C 0.38776 0.01203 0.38737 0.00972 0.38659 0.00787 C 0.38529 0.00486 0.38373 0.003 0.38255 4.81481E-6 C 0.38164 -0.00209 0.38112 -0.00463 0.38008 -0.00625 C 0.37865 -0.0088 0.37709 -0.01158 0.37526 -0.0125 L 0.36888 -0.01575 C 0.35977 -0.01413 0.35052 -0.01297 0.34154 -0.01088 C 0.33933 -0.01042 0.33711 -0.00903 0.33503 -0.00788 C 0.33268 -0.00649 0.32761 -0.00301 0.32761 -0.00278 C 0.31276 0.01643 0.32657 -0.00209 0.31654 0.0125 C 0.31367 0.01689 0.31341 0.01574 0.31003 0.02199 C 0.30951 0.02337 0.30912 0.02523 0.30847 0.02662 C 0.30742 0.02893 0.30612 0.03055 0.30534 0.03287 C 0.30417 0.03587 0.30378 0.03935 0.30287 0.04236 C 0.30157 0.04629 0.30013 0.04976 0.2987 0.05324 C 0.29662 0.06597 0.30013 0.04675 0.29479 0.06898 C 0.29375 0.07314 0.29323 0.07731 0.29232 0.08148 C 0.29167 0.08518 0.29076 0.08888 0.28998 0.09259 C 0.28946 0.09467 0.2888 0.09675 0.28828 0.09884 C 0.28776 0.10185 0.28737 0.10509 0.28672 0.10833 C 0.28581 0.1125 0.28412 0.1162 0.2836 0.12083 C 0.28295 0.125 0.28268 0.12916 0.2819 0.13333 C 0.28151 0.13518 0.28073 0.13634 0.28034 0.13796 C 0.27917 0.14259 0.27813 0.14745 0.27709 0.15208 C 0.26693 0.20254 0.27852 0.15231 0.26901 0.18657 C 0.26498 0.20138 0.27058 0.18773 0.2642 0.20555 C 0.25795 0.22314 0.26667 0.19097 0.2586 0.21967 C 0.25808 0.22106 0.25808 0.22291 0.25782 0.2243 C 0.25378 0.23865 0.25599 0.22916 0.25209 0.23842 C 0.25013 0.24305 0.24857 0.24837 0.24649 0.25254 C 0.24388 0.25763 0.23789 0.26481 0.23438 0.26828 C 0.2336 0.26898 0.23282 0.26921 0.23203 0.26967 C 0.23086 0.2706 0.22982 0.27199 0.22878 0.27291 C 0.22748 0.27407 0.22604 0.275 0.22474 0.27615 C 0.21732 0.2743 0.21953 0.27546 0.21263 0.27129 C 0.21107 0.27037 0.20925 0.26967 0.20782 0.26828 C 0.20521 0.2655 0.20313 0.2618 0.20065 0.25879 L 0.19662 0.25416 C 0.18907 0.23217 0.20183 0.26875 0.19245 0.24467 C 0.19154 0.24212 0.19102 0.23935 0.19011 0.2368 C 0.18907 0.23356 0.18789 0.23078 0.18698 0.22731 C 0.17917 0.20092 0.18555 0.22222 0.18125 0.20069 C 0.1806 0.19745 0.17943 0.19467 0.17891 0.19143 C 0.17735 0.1831 0.17591 0.17476 0.17474 0.1662 C 0.17461 0.16412 0.17422 0.16203 0.17396 0.15995 C 0.16953 0.11342 0.17487 0.16319 0.17071 0.1287 C 0.16927 0.1162 0.17071 0.125 0.16927 0.11597 C 0.16784 0.09259 0.16914 0.11134 0.16667 0.08773 C 0.16641 0.08472 0.16628 0.08148 0.16589 0.07847 C 0.1655 0.0743 0.16485 0.07013 0.1642 0.06597 C 0.1638 0.06319 0.1638 0.06064 0.16341 0.0581 C 0.16302 0.05578 0.1625 0.05393 0.16198 0.05185 C 0.1612 0.04745 0.16107 0.04305 0.15938 0.03912 C 0.15808 0.03564 0.15599 0.0331 0.15456 0.02986 C 0.15091 0.02175 0.15573 0.02754 0.14974 0.02199 C 0.14922 0.02037 0.14896 0.01851 0.14818 0.01736 C 0.14414 0.01111 0.14167 0.01041 0.13685 0.00787 C 0.13464 0.00671 0.13242 0.00578 0.13047 0.00462 C 0.12097 0.00625 0.11172 0.00671 0.10235 0.00949 C 0.10183 0.00949 0.09128 0.0162 0.08867 0.01875 C 0.08724 0.02013 0.08594 0.02175 0.08464 0.02361 C 0.0836 0.02476 0.08308 0.02685 0.08216 0.02824 C 0.08008 0.03194 0.07787 0.03541 0.07565 0.03912 C 0.07292 0.04421 0.06719 0.05856 0.06693 0.05972 C 0.06602 0.06273 0.06537 0.06597 0.06446 0.06898 C 0.06367 0.07175 0.06276 0.07407 0.06198 0.07685 C 0.06172 0.07824 0.06172 0.08009 0.06133 0.08148 C 0.06081 0.08333 0.06003 0.08449 0.05964 0.08634 C 0.05664 0.0993 0.05977 0.09236 0.05638 0.09884 C 0.05586 0.10231 0.05482 0.10833 0.05404 0.11134 C 0.05313 0.11458 0.0517 0.11736 0.05078 0.12083 C 0.05013 0.12314 0.04987 0.12615 0.04922 0.1287 C 0.04518 0.14282 0.04831 0.12916 0.04518 0.13796 C 0.04414 0.1405 0.04375 0.14351 0.04271 0.14583 C 0.04206 0.14768 0.04102 0.14884 0.04024 0.15046 C 0.03802 0.15601 0.0392 0.15601 0.0362 0.16157 C 0.03529 0.16342 0.03412 0.16458 0.03308 0.1662 C 0.02904 0.17268 0.03229 0.1699 0.02813 0.17245 C 0.02748 0.17361 0.0267 0.175 0.02578 0.17569 C 0.02318 0.17731 0.01784 0.1787 0.01784 0.17893 C 0.01485 0.17824 0.01172 0.17893 0.00873 0.17731 C 0.0069 0.17615 0.00547 0.17361 0.00404 0.17106 C 0.00339 0.1699 0.003 0.16898 0.00248 0.16782 C -0.00833 0.13981 0.0056 0.17453 -0.00312 0.15046 C -0.00351 0.1493 -0.00429 0.14837 -0.00482 0.14745 C -0.00534 0.1449 -0.00586 0.14212 -0.00638 0.13958 C -0.00664 0.13796 -0.00677 0.13634 -0.00703 0.13495 C -0.00781 0.13263 -0.00898 0.13101 -0.00937 0.1287 C -0.01054 0.12453 -0.01107 0.12013 -0.01185 0.11597 C -0.01289 0.11226 -0.01354 0.10879 -0.01432 0.10509 C -0.01888 0.08148 -0.0138 0.10694 -0.01666 0.08935 C -0.01732 0.0868 -0.01784 0.08425 -0.01823 0.08148 C -0.01875 0.07847 -0.01927 0.07523 -0.02005 0.07222 C -0.02031 0.07037 -0.02122 0.06921 -0.02161 0.06736 C -0.02213 0.06597 -0.02213 0.06412 -0.02252 0.06273 C -0.02278 0.06111 -0.0237 0.05972 -0.02422 0.0581 C -0.02461 0.05601 -0.02487 0.0537 -0.02552 0.05185 C -0.02604 0.05046 -0.02669 0.04976 -0.02721 0.04861 C -0.02786 0.04675 -0.02825 0.04421 -0.0289 0.04236 C -0.02955 0.0405 -0.03073 0.03935 -0.03138 0.03773 C -0.0319 0.03611 -0.03229 0.03425 -0.03268 0.03287 C -0.03437 0.02916 -0.03711 0.02638 -0.03854 0.02199 C -0.04062 0.0162 -0.0414 0.01226 -0.04505 0.00787 C -0.04583 0.00671 -0.047 0.00601 -0.04739 0.00462 C -0.0483 0.00277 -0.04896 0.00023 -0.05 -0.00163 C -0.05052 -0.00348 -0.05442 -0.00695 -0.05547 -0.00788 C -0.05612 -0.00857 -0.0569 -0.00857 -0.05794 -0.0095 C -0.05872 -0.01019 -0.05924 -0.01181 -0.06028 -0.0125 C -0.0612 -0.01343 -0.06237 -0.01343 -0.06341 -0.01413 C -0.07005 -0.01783 -0.06041 -0.01482 -0.07474 -0.01713 C -0.08242 -0.02107 -0.07422 -0.01737 -0.08984 -0.02038 C -0.10156 -0.02246 -0.08737 -0.022 -0.10039 -0.022 " pathEditMode="relative" rAng="0" ptsTypes="AAAAAAAAAAAAAAAAAAAAAAAAAAAAAAAAAAAAAAAAAAAAAAAAAAAAAAAAAAAAAAAAAAAAAAAAAAAAAAAAAAAAAAAAAAAAAAAAAAAAAAAAAAAAAAAAAAAAAAAAAAAAAAAAAAAAAAAAAAAAAAAAAAAAAAAAAAAAAAAAAAAAAAAAAAAAAAAAAAAAAAAAAAAAAAAAAAAAAAAAAAAAAAAAAAAAAAAAAA">
                                      <p:cBhvr>
                                        <p:cTn id="553" dur="9000" spd="-100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1563" y="15139"/>
                                    </p:animMotion>
                                  </p:childTnLst>
                                </p:cTn>
                              </p:par>
                              <p:par>
                                <p:cTn id="554" presetID="0" presetClass="path" presetSubtype="0" repeatCount="indefinite" accel="50000" decel="50000" fill="hold" nodeType="withEffect">
                                  <p:stCondLst>
                                    <p:cond delay="12500"/>
                                  </p:stCondLst>
                                  <p:childTnLst>
                                    <p:animMotion origin="layout" path="M 0.73073 -0.03912 L 0.73073 -0.03889 C 0.72786 -0.04027 0.72513 -0.04097 0.72239 -0.04236 C 0.72057 -0.04328 0.71875 -0.04514 0.71692 -0.04537 L 0.70508 -0.04699 C 0.69219 -0.05139 0.69922 -0.04976 0.68424 -0.05162 C 0.67995 -0.05115 0.67565 -0.05139 0.67148 -0.05023 C 0.66823 -0.0493 0.66745 -0.0456 0.66523 -0.04236 C 0.66328 -0.03958 0.66107 -0.03796 0.65872 -0.03611 C 0.65416 -0.02569 0.65716 -0.03171 0.64961 -0.01875 L 0.64687 -0.01412 L 0.64336 -0.00787 C 0.6431 -0.00625 0.64284 -0.00463 0.64245 -0.00301 C 0.64179 -0.00069 0.63854 0.00625 0.63789 0.00787 C 0.63476 0.01551 0.6375 0.00996 0.63333 0.01736 C 0.63268 0.02153 0.63255 0.02593 0.63164 0.02986 C 0.63047 0.03357 0.62942 0.03658 0.6289 0.04074 C 0.62851 0.04399 0.62838 0.04699 0.62786 0.05024 C 0.6276 0.05186 0.62734 0.05324 0.62708 0.05486 C 0.62656 0.05741 0.62643 0.06019 0.62604 0.06274 C 0.62578 0.06899 0.62552 0.07524 0.62526 0.08149 C 0.62487 0.08889 0.62461 0.0963 0.62435 0.10348 C 0.62409 0.10834 0.6237 0.11297 0.6233 0.1176 C 0.62304 0.12292 0.62291 0.12824 0.62252 0.13334 C 0.62109 0.14676 0.62109 0.14213 0.61979 0.15047 C 0.6194 0.15255 0.61927 0.15486 0.61888 0.15695 C 0.61745 0.16598 0.61836 0.15672 0.61692 0.16783 C 0.61653 0.17107 0.61614 0.17709 0.61523 0.18033 C 0.61471 0.18218 0.6138 0.18334 0.61328 0.18519 C 0.61302 0.18658 0.61315 0.18843 0.61263 0.18982 C 0.61146 0.1919 0.61015 0.19306 0.60872 0.19445 C 0.60325 0.20139 0.60521 0.19977 0.60078 0.20232 C 0.597 0.20186 0.59336 0.20186 0.58971 0.2007 C 0.58489 0.19931 0.58698 0.19769 0.5845 0.19283 C 0.58333 0.19098 0.5819 0.18982 0.5806 0.1882 C 0.57955 0.18519 0.57851 0.18172 0.57708 0.17871 C 0.57591 0.17639 0.57435 0.175 0.57344 0.17246 C 0.56901 0.16088 0.57487 0.17524 0.56888 0.1632 C 0.5681 0.16158 0.56784 0.15973 0.56719 0.15834 C 0.56601 0.15649 0.56445 0.15579 0.56341 0.15371 C 0.56133 0.14931 0.5595 0.14468 0.55807 0.13959 C 0.55586 0.13195 0.55716 0.13496 0.55442 0.1301 C 0.55234 0.11667 0.55482 0.13125 0.55169 0.1176 C 0.55091 0.11459 0.55065 0.11111 0.54987 0.10834 C 0.54844 0.10301 0.54674 0.09792 0.54531 0.0926 C 0.54245 0.08195 0.54674 0.09375 0.54258 0.08311 C 0.54205 0.07963 0.54075 0.06968 0.53984 0.06736 L 0.53802 0.06274 C 0.53763 0.06019 0.53698 0.05463 0.5362 0.05186 C 0.53502 0.04746 0.53359 0.04352 0.53255 0.03912 C 0.5319 0.03658 0.53138 0.03403 0.53086 0.03149 C 0.53034 0.0294 0.52969 0.02269 0.5289 0.02037 C 0.52786 0.01713 0.52656 0.01412 0.52526 0.01111 C 0.52474 0.00949 0.52422 0.00764 0.52357 0.00625 L 0.51614 -0.00625 C 0.51497 -0.00833 0.51406 -0.01111 0.5125 -0.0125 C 0.51107 -0.01412 0.5095 -0.01551 0.50794 -0.01713 C 0.50716 -0.01851 0.50638 -0.02083 0.50534 -0.02199 C 0.50364 -0.02361 0.50143 -0.02314 0.49987 -0.025 C 0.49896 -0.02615 0.49817 -0.02777 0.49713 -0.02824 C 0.49453 -0.02939 0.49166 -0.02916 0.48893 -0.02986 C 0.48711 -0.03009 0.48541 -0.03078 0.48359 -0.03125 C 0.47955 -0.03078 0.47565 -0.03078 0.47174 -0.02986 C 0.46953 -0.02916 0.46745 -0.02754 0.46536 -0.02662 C 0.46419 -0.02615 0.46302 -0.02569 0.46185 -0.025 C 0.45755 -0.02037 0.45989 -0.02338 0.45534 -0.01574 C 0.45455 -0.01412 0.45325 -0.01273 0.4526 -0.01088 L 0.44726 0.00324 C 0.44687 0.00672 0.44687 0.01065 0.44635 0.01412 C 0.44596 0.01598 0.44505 0.01713 0.44453 0.01875 C 0.44414 0.02037 0.44401 0.02199 0.44349 0.02361 C 0.43958 0.04283 0.44205 0.02986 0.43997 0.04074 C 0.43971 0.04607 0.43958 0.05139 0.43893 0.05649 C 0.43854 0.06065 0.43776 0.06482 0.43724 0.06899 C 0.4358 0.08172 0.43541 0.0882 0.43437 0.10047 C 0.43411 0.1125 0.43385 0.12454 0.43359 0.13658 C 0.43333 0.15116 0.43333 0.16574 0.43268 0.18033 C 0.43255 0.18357 0.43216 0.18658 0.43177 0.18982 C 0.43112 0.19537 0.42995 0.20579 0.42903 0.21019 C 0.42747 0.21852 0.42643 0.22431 0.4237 0.23218 C 0.41953 0.24283 0.42461 0.22986 0.4181 0.24468 C 0.41758 0.2463 0.41705 0.24815 0.4164 0.24931 C 0.41471 0.25186 0.4108 0.25556 0.4108 0.25579 C 0.40872 0.2551 0.40664 0.2551 0.40455 0.25417 C 0.40078 0.25232 0.40091 0.25047 0.39804 0.2463 C 0.39687 0.24399 0.39505 0.24213 0.39375 0.24005 C 0.38802 0.23149 0.39375 0.23866 0.38815 0.23218 C 0.37916 0.21158 0.39075 0.23658 0.38281 0.22269 C 0.38164 0.22084 0.38099 0.21852 0.38008 0.21644 C 0.37916 0.21482 0.37825 0.2132 0.37734 0.21181 C 0.37552 0.20255 0.37682 0.20857 0.37278 0.19445 C 0.37213 0.19236 0.37122 0.19051 0.37096 0.1882 C 0.36888 0.17431 0.37096 0.17871 0.36732 0.17246 C 0.36705 0.16945 0.36666 0.16621 0.3664 0.1632 C 0.36601 0.15949 0.3651 0.15579 0.36458 0.15209 C 0.36289 0.14121 0.36445 0.15024 0.36276 0.14121 C 0.3625 0.13658 0.36237 0.13172 0.36172 0.12709 C 0.36159 0.12385 0.36067 0.12084 0.36002 0.1176 L 0.35911 0.11297 C 0.35807 0.09954 0.35807 0.09908 0.35651 0.08311 C 0.35625 0.08056 0.35599 0.07778 0.35547 0.07524 C 0.35521 0.07361 0.35482 0.07223 0.35455 0.07061 C 0.35416 0.0676 0.35403 0.06436 0.35364 0.06111 C 0.35325 0.05741 0.35234 0.05394 0.35195 0.05024 C 0.3513 0.04607 0.35117 0.04167 0.35 0.03774 C 0.34922 0.03403 0.34817 0.03033 0.34726 0.02662 C 0.3444 0.01366 0.34961 0.03287 0.34466 0.01412 C 0.34414 0.01204 0.34362 0.00973 0.34271 0.00787 C 0.3414 0.00486 0.33958 0.00301 0.33815 -3.7037E-6 C 0.33737 -0.00208 0.33659 -0.00463 0.33554 -0.00625 C 0.33398 -0.00879 0.33229 -0.01157 0.33008 -0.0125 L 0.32291 -0.01574 C 0.3125 -0.01412 0.30208 -0.01296 0.29205 -0.01088 C 0.28945 -0.01041 0.28711 -0.00902 0.28463 -0.00787 C 0.28203 -0.00648 0.27643 -0.00301 0.27643 -0.00277 C 0.2595 0.01644 0.27513 -0.00208 0.2638 0.0125 C 0.26054 0.0169 0.26028 0.01574 0.25638 0.02199 C 0.25586 0.02338 0.25547 0.02524 0.25469 0.02662 C 0.25364 0.02894 0.25208 0.03056 0.25117 0.03287 C 0.24987 0.03588 0.24935 0.03936 0.2483 0.04236 C 0.24687 0.0463 0.24531 0.04977 0.24375 0.05324 C 0.2414 0.06598 0.24518 0.04676 0.23932 0.06899 C 0.23815 0.07315 0.23737 0.07732 0.23659 0.08149 C 0.23567 0.08519 0.23476 0.08889 0.23385 0.0926 C 0.23333 0.09468 0.23242 0.09676 0.23203 0.09885 C 0.23125 0.10186 0.23086 0.1051 0.23021 0.10834 C 0.22916 0.1125 0.22734 0.11621 0.22656 0.12084 C 0.22591 0.125 0.22565 0.12917 0.22474 0.13334 C 0.22435 0.13519 0.2233 0.13635 0.22291 0.13797 C 0.22161 0.1426 0.22044 0.14746 0.2194 0.15209 C 0.20794 0.20255 0.22096 0.15232 0.21028 0.18658 C 0.20573 0.20139 0.21198 0.18774 0.20482 0.20556 C 0.19765 0.22315 0.20755 0.19098 0.19857 0.21968 C 0.19791 0.22107 0.19791 0.22292 0.19752 0.22431 C 0.19297 0.23866 0.19557 0.22917 0.19114 0.23843 C 0.18906 0.24306 0.18711 0.24838 0.18476 0.25255 C 0.18177 0.25764 0.17513 0.26482 0.17109 0.26829 C 0.17031 0.26899 0.1694 0.26922 0.16849 0.26968 C 0.16732 0.27061 0.16601 0.27199 0.16484 0.27292 C 0.16328 0.27408 0.16172 0.275 0.16028 0.27616 C 0.15195 0.27431 0.15442 0.27547 0.14661 0.2713 C 0.14492 0.27037 0.14284 0.26968 0.14114 0.26829 C 0.13828 0.26551 0.13594 0.26181 0.13307 0.2588 L 0.12851 0.25417 C 0.12005 0.23218 0.13437 0.26875 0.12396 0.24468 C 0.12291 0.24213 0.12213 0.23936 0.12135 0.23681 C 0.12005 0.23357 0.11875 0.23079 0.11758 0.22732 C 0.10898 0.20093 0.11601 0.22223 0.1112 0.2007 C 0.11054 0.19746 0.10924 0.19468 0.10859 0.19144 C 0.10677 0.18311 0.10508 0.17477 0.10403 0.16621 C 0.10364 0.16412 0.10325 0.16204 0.10299 0.15996 C 0.09804 0.11343 0.10416 0.1632 0.09948 0.12871 C 0.09791 0.11621 0.09935 0.125 0.09778 0.11598 C 0.09609 0.0926 0.09765 0.11135 0.09492 0.08774 C 0.09453 0.08473 0.0944 0.08149 0.09388 0.07848 C 0.09349 0.07431 0.09271 0.07014 0.09219 0.06598 C 0.09179 0.0632 0.09179 0.06065 0.09127 0.05811 C 0.09075 0.05579 0.0901 0.05394 0.08945 0.05186 C 0.0888 0.04746 0.08841 0.04306 0.08672 0.03912 C 0.08515 0.03565 0.08294 0.03311 0.08125 0.02986 C 0.07721 0.02176 0.08242 0.02755 0.07591 0.02199 C 0.07513 0.02037 0.07487 0.01852 0.07396 0.01736 C 0.0694 0.01111 0.06666 0.01042 0.06133 0.00787 C 0.05885 0.00672 0.05638 0.00579 0.05403 0.00463 C 0.04336 0.00625 0.03281 0.00672 0.02226 0.00949 C 0.02161 0.00949 0.00976 0.01621 0.0069 0.01875 C 0.00521 0.02014 0.00377 0.02176 0.00221 0.02361 C 0.00117 0.02477 0.00052 0.02686 -0.00039 0.02824 C -0.00274 0.03195 -0.00534 0.03542 -0.00768 0.03912 C -0.01081 0.04422 -0.01732 0.05857 -0.01771 0.05973 C -0.01862 0.06274 -0.01953 0.06598 -0.02031 0.06899 C -0.02136 0.07176 -0.0224 0.07408 -0.02318 0.07686 C -0.02357 0.07824 -0.02357 0.0801 -0.02409 0.08149 C -0.02448 0.08334 -0.02552 0.08449 -0.02591 0.08635 C -0.02917 0.09931 -0.02578 0.09236 -0.02943 0.09885 C -0.03021 0.10232 -0.03138 0.10834 -0.03216 0.11135 C -0.03321 0.11459 -0.0349 0.11736 -0.03594 0.12084 C -0.03659 0.12315 -0.03685 0.12616 -0.03763 0.12871 C -0.04219 0.14283 -0.03867 0.12917 -0.04219 0.13797 C -0.04336 0.14051 -0.04375 0.14352 -0.04492 0.14584 C -0.04571 0.14769 -0.04688 0.14885 -0.04779 0.15047 C -0.05026 0.15602 -0.04883 0.15602 -0.05235 0.16158 C -0.05326 0.16343 -0.05469 0.16459 -0.05586 0.16621 C -0.06029 0.17269 -0.05664 0.16991 -0.0612 0.17246 C -0.06224 0.17361 -0.06289 0.175 -0.06406 0.1757 C -0.06706 0.17732 -0.07305 0.17871 -0.07305 0.17894 C -0.07643 0.17824 -0.07982 0.17894 -0.08308 0.17732 C -0.08516 0.17616 -0.08698 0.17361 -0.08867 0.17107 C -0.08906 0.16991 -0.08972 0.16899 -0.09037 0.16783 C -0.10248 0.13982 -0.08685 0.17454 -0.09675 0.15047 C -0.09714 0.14931 -0.09805 0.14838 -0.09857 0.14746 C -0.09909 0.14491 -0.09974 0.14213 -0.10039 0.13959 C -0.10065 0.13797 -0.10078 0.13635 -0.10117 0.13496 C -0.10196 0.13264 -0.10339 0.13102 -0.10391 0.12871 C -0.10508 0.12454 -0.10573 0.12014 -0.10664 0.11598 C -0.10768 0.11227 -0.10847 0.1088 -0.10938 0.1051 C -0.11472 0.08149 -0.10873 0.10695 -0.11224 0.08936 C -0.11276 0.08681 -0.11328 0.08426 -0.11393 0.08149 C -0.11459 0.07848 -0.11498 0.07524 -0.11576 0.07223 C -0.11615 0.07037 -0.11719 0.06922 -0.11758 0.06736 C -0.11797 0.06598 -0.11797 0.06412 -0.11849 0.06274 C -0.11901 0.06111 -0.11979 0.05973 -0.12031 0.05811 C -0.12097 0.05602 -0.12136 0.05371 -0.12214 0.05186 C -0.12253 0.05047 -0.12331 0.04977 -0.12396 0.04861 C -0.12474 0.04676 -0.125 0.04422 -0.12565 0.04236 C -0.12656 0.04051 -0.12761 0.03936 -0.12852 0.03774 C -0.12917 0.03611 -0.12969 0.03426 -0.13008 0.03287 C -0.13216 0.02917 -0.1349 0.02639 -0.13672 0.02199 C -0.1388 0.01621 -0.13998 0.01227 -0.14401 0.00787 C -0.14479 0.00672 -0.14597 0.00602 -0.14649 0.00463 C -0.14766 0.00278 -0.14844 0.00024 -0.14935 -0.00162 C -0.15039 -0.00347 -0.15443 -0.00694 -0.1556 -0.00787 C -0.15664 -0.00856 -0.15755 -0.00856 -0.15847 -0.00949 C -0.15938 -0.01018 -0.16003 -0.0118 -0.16107 -0.0125 C -0.16224 -0.01342 -0.16328 -0.01342 -0.16472 -0.01412 C -0.17214 -0.01782 -0.16133 -0.01481 -0.17735 -0.01713 C -0.18594 -0.02106 -0.17696 -0.01736 -0.19453 -0.02037 C -0.20768 -0.02245 -0.19167 -0.02199 -0.20638 -0.02199 " pathEditMode="relative" rAng="0" ptsTypes="AAAAAAAAAAAAAAAAAAAAAAAAAAAAAAAAAAAAAAAAAAAAAAAAAAAAAAAAAAAAAAAAAAAAAAAAAAAAAAAAAAAAAAAAAAAAAAAAAAAAAAAAAAAAAAAAAAAAAAAAAAAAAAAAAAAAAAAAAAAAAAAAAAAAAAAAAAAAAAAAAAAAAAAAAAAAAAAAAAAAAAAAAAAAAAAAAAAAAAAAAAAAAAAAAAAAAAAAAA">
                                      <p:cBhvr>
                                        <p:cTn id="555" dur="8000" spd="-100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862" y="15139"/>
                                    </p:animMotion>
                                  </p:childTnLst>
                                </p:cTn>
                              </p:par>
                              <p:par>
                                <p:cTn id="556" presetID="0" presetClass="path" presetSubtype="0" repeatCount="indefinite" accel="24000" decel="52000" autoRev="1" fill="hold" nodeType="withEffect">
                                  <p:stCondLst>
                                    <p:cond delay="11700"/>
                                  </p:stCondLst>
                                  <p:childTnLst>
                                    <p:animMotion origin="layout" path="M -0.06171 -0.12199 L -0.06171 -0.12176 C -0.05859 -0.12222 -0.05533 -0.12269 -0.05208 -0.12292 C -0.04635 -0.12361 -0.03593 -0.12384 -0.03085 -0.12407 C -0.02213 -0.12431 -0.01328 -0.12431 -0.00442 -0.12454 L 0.01055 -0.12546 L 0.01849 -0.12616 C 0.02058 -0.12616 0.02266 -0.12662 0.02474 -0.12662 C 0.03295 -0.12685 0.04115 -0.12685 0.04935 -0.12708 C 0.09779 -0.12824 0.02331 -0.12708 0.12435 -0.12801 C 0.12995 -0.12824 0.14818 -0.12894 0.15261 -0.12894 C 0.17266 -0.12894 0.19258 -0.1287 0.21264 -0.1287 C 0.21381 -0.12847 0.21485 -0.12824 0.21615 -0.12801 C 0.21706 -0.12801 0.2181 -0.12801 0.21889 -0.12755 C 0.21993 -0.12662 0.22006 -0.12546 0.22058 -0.12454 C 0.22188 -0.12222 0.2211 -0.12361 0.2224 -0.12037 C 0.22188 -0.11759 0.22214 -0.11482 0.22136 -0.11181 C 0.22058 -0.10787 0.22058 -0.10972 0.21784 -0.10764 C 0.21654 -0.10671 0.21589 -0.10556 0.21433 -0.10463 C 0.20704 -0.10046 0.21459 -0.10463 0.20717 -0.10116 C 0.20495 -0.1 0.20365 -0.09838 0.20027 -0.09815 C 0.18438 -0.09699 0.19089 -0.09745 0.18086 -0.09653 C 0.17735 -0.09583 0.17396 -0.09491 0.17032 -0.09468 C 0.16407 -0.09375 0.16732 -0.09421 0.16055 -0.09352 C 0.15105 -0.09144 0.15925 -0.09282 0.14115 -0.09213 C 0.13933 -0.0919 0.13764 -0.09167 0.13581 -0.09144 C 0.13386 -0.09144 0.13178 -0.0912 0.12969 -0.09097 C 0.12579 -0.09074 0.11875 -0.09005 0.11563 -0.08958 C 0.11329 -0.08912 0.11068 -0.08912 0.10847 -0.08843 L 0.10144 -0.08634 C 0.09805 -0.08542 0.09818 -0.08542 0.09532 -0.08426 C 0.09415 -0.0838 0.09297 -0.08333 0.0918 -0.08287 C 0.08998 -0.08218 0.08646 -0.08079 0.08646 -0.08056 C 0.07943 -0.07523 0.08855 -0.08195 0.08034 -0.07708 C 0.07839 -0.07616 0.07852 -0.07546 0.07761 -0.07431 C 0.07709 -0.07338 0.07644 -0.07245 0.07592 -0.07176 C 0.07618 -0.07037 0.07605 -0.06921 0.0767 -0.06806 C 0.07904 -0.06458 0.07904 -0.06528 0.08295 -0.06435 C 0.09415 -0.06204 0.08816 -0.06273 0.09701 -0.06181 C 0.09792 -0.06181 0.09883 -0.06157 0.09974 -0.06134 C 0.10092 -0.06111 0.10196 -0.06065 0.10326 -0.06042 C 0.10326 -0.06019 0.11211 -0.05926 0.11381 -0.0588 C 0.12032 -0.05787 0.11615 -0.05857 0.12618 -0.05741 C 0.12761 -0.05718 0.12904 -0.05695 0.1306 -0.05695 C 0.14389 -0.05602 0.14232 -0.05602 0.16146 -0.05579 L 0.26381 -0.05532 C 0.2655 -0.05509 0.26732 -0.05486 0.26902 -0.05486 C 0.27136 -0.05463 0.27357 -0.05463 0.27618 -0.0544 C 0.27761 -0.05417 0.27891 -0.0537 0.2806 -0.05324 C 0.28217 -0.05301 0.28425 -0.05278 0.28594 -0.05232 C 0.28959 -0.05093 0.2875 -0.05162 0.29206 -0.05023 C 0.29297 -0.04977 0.29402 -0.04931 0.29454 -0.04884 C 0.29506 -0.04838 0.29506 -0.04769 0.29558 -0.04722 C 0.29636 -0.0463 0.2974 -0.04583 0.29818 -0.04514 L 0.3 -0.04005 L 0.30092 -0.0375 C 0.30053 -0.03472 0.30066 -0.03218 0.3 -0.0294 C 0.29974 -0.02824 0.29909 -0.02732 0.29818 -0.02639 C 0.29766 -0.0257 0.29727 -0.02477 0.29636 -0.02431 C 0.29454 -0.02292 0.2905 -0.02083 0.2875 -0.01968 C 0.28646 -0.01921 0.28529 -0.01898 0.28399 -0.01875 C 0.28073 -0.01667 0.28425 -0.01852 0.27969 -0.01713 C 0.27813 -0.01667 0.27683 -0.01597 0.27514 -0.01551 C 0.27435 -0.01528 0.2698 -0.01435 0.26823 -0.01412 C 0.2668 -0.01389 0.26524 -0.01389 0.26381 -0.01366 C 0.26277 -0.01343 0.26198 -0.0132 0.2612 -0.0132 C 0.25951 -0.01296 0.25795 -0.01273 0.25678 -0.0125 C 0.25443 -0.01227 0.25209 -0.01181 0.24961 -0.01157 L 0.23907 -0.01065 C 0.23724 -0.01042 0.23555 -0.01019 0.23373 -0.00995 L 0.22748 -0.00949 C 0.22409 -0.00926 0.22058 -0.00903 0.21706 -0.00857 C 0.21185 -0.00787 0.21224 -0.00787 0.20652 -0.00741 C 0.20378 -0.00741 0.20118 -0.00718 0.19857 -0.00695 C 0.19623 -0.00695 0.19389 -0.00671 0.19141 -0.00648 C 0.18672 -0.00625 0.18204 -0.00625 0.17735 -0.00602 C 0.17527 -0.00579 0.17318 -0.00579 0.17123 -0.00556 C 0.16967 -0.00532 0.16823 -0.00509 0.1668 -0.00486 C 0.16498 -0.00463 0.16329 -0.0044 0.16146 -0.0044 C 0.15938 -0.00417 0.1573 -0.00394 0.15534 -0.00394 C 0.153 -0.0037 0.15053 -0.0037 0.14818 -0.00347 C 0.14323 -0.00278 0.14623 -0.00301 0.14206 -0.00232 C 0.14063 -0.00208 0.13907 -0.00208 0.13764 -0.00185 C 0.13646 -0.00139 0.13529 -0.00116 0.13412 -0.00093 C 0.13021 0.00023 0.12774 0.00023 0.12435 0.00231 C 0.12162 0.0037 0.12318 0.00278 0.12006 0.00532 C 0.12357 0.01759 0.11928 0.00787 0.12357 0.01273 C 0.12396 0.01319 0.12396 0.01389 0.12435 0.01435 C 0.12553 0.01551 0.1293 0.01643 0.1306 0.0169 C 0.13152 0.01736 0.1323 0.01782 0.13321 0.01805 C 0.13438 0.01852 0.13568 0.01875 0.13672 0.01898 C 0.13764 0.01921 0.13842 0.01968 0.13946 0.02014 C 0.14024 0.02037 0.14115 0.02037 0.14206 0.0206 C 0.14258 0.0206 0.15222 0.02315 0.15443 0.02361 C 0.15586 0.02384 0.1573 0.02384 0.15886 0.02407 C 0.16003 0.0243 0.1612 0.02454 0.16237 0.02454 C 0.16355 0.025 0.16459 0.02546 0.16589 0.02569 C 0.17774 0.02824 0.17774 0.02778 0.19141 0.02963 C 0.19349 0.03009 0.19558 0.03032 0.19766 0.03055 C 0.19961 0.03102 0.20183 0.03102 0.20378 0.03125 C 0.20625 0.03148 0.2086 0.03194 0.21094 0.03218 C 0.2129 0.03264 0.21485 0.03287 0.21706 0.0331 C 0.21967 0.03356 0.2224 0.03356 0.225 0.0338 C 0.2267 0.0338 0.22852 0.03403 0.23021 0.03426 C 0.23295 0.03449 0.23555 0.03495 0.23829 0.03518 C 0.24063 0.03542 0.24284 0.03542 0.24532 0.03565 L 0.25769 0.0368 L 0.26472 0.03727 C 0.2668 0.0375 0.26875 0.03773 0.27084 0.03796 C 0.27618 0.03819 0.28152 0.03819 0.28672 0.03843 C 0.29024 0.03843 0.32774 0.03935 0.34063 0.03981 C 0.34584 0.04005 0.3487 0.04051 0.35378 0.04097 C 0.35678 0.0412 0.35977 0.0412 0.36264 0.04143 C 0.37071 0.04259 0.36185 0.04143 0.37683 0.04236 C 0.37826 0.04259 0.37969 0.04282 0.38112 0.04305 C 0.38321 0.04305 0.39219 0.04375 0.39441 0.04398 C 0.39649 0.04421 0.39857 0.04468 0.40066 0.04491 C 0.40665 0.04583 0.4017 0.04491 0.40678 0.04583 C 0.40821 0.04676 0.40951 0.04745 0.41029 0.04838 C 0.41081 0.04907 0.41094 0.04977 0.4112 0.05046 C 0.41094 0.05324 0.41081 0.05602 0.41029 0.0588 C 0.41016 0.05972 0.40821 0.06157 0.40769 0.06227 C 0.40704 0.06319 0.40639 0.06389 0.40586 0.06481 C 0.40547 0.06551 0.40547 0.0662 0.40495 0.0669 C 0.40456 0.06736 0.40378 0.06782 0.40326 0.06829 C 0.40183 0.07083 0.403 0.06921 0.39974 0.07199 C 0.39909 0.07245 0.39857 0.07292 0.39792 0.07338 C 0.39675 0.0743 0.39245 0.07616 0.3918 0.07639 C 0.39011 0.07708 0.38803 0.07685 0.38646 0.07755 C 0.38477 0.07824 0.38308 0.07893 0.38112 0.07963 C 0.38034 0.07986 0.37943 0.07986 0.37852 0.08009 C 0.37761 0.08032 0.37683 0.08079 0.37592 0.08125 C 0.37305 0.08194 0.37006 0.08287 0.36693 0.08356 C 0.36589 0.08403 0.36485 0.08449 0.36342 0.08472 L 0.353 0.08611 C 0.35066 0.08657 0.34792 0.08657 0.34584 0.08727 C 0.33946 0.08866 0.34297 0.08796 0.33516 0.08912 C 0.32878 0.09167 0.33764 0.08866 0.32383 0.0912 C 0.32214 0.09167 0.32097 0.09236 0.31941 0.09282 C 0.31862 0.09305 0.31758 0.09305 0.3168 0.09329 C 0.3017 0.09722 0.32006 0.09282 0.30704 0.09583 C 0.30313 0.09815 0.30782 0.0956 0.30261 0.09745 C 0.29258 0.10069 0.3004 0.09838 0.29558 0.10046 C 0.2948 0.10093 0.29375 0.10116 0.29297 0.10139 C 0.29102 0.10255 0.2875 0.10463 0.2875 0.10486 C 0.28803 0.10903 0.28646 0.1118 0.29024 0.11528 C 0.2918 0.11643 0.29558 0.11736 0.2974 0.11829 C 0.29792 0.11875 0.29844 0.11921 0.29909 0.11921 C 0.29987 0.11968 0.30092 0.11968 0.30183 0.11991 C 0.30326 0.12014 0.30469 0.1206 0.30612 0.12083 C 0.30795 0.1213 0.30977 0.12153 0.31146 0.12176 C 0.31329 0.12222 0.31498 0.12292 0.3168 0.12338 C 0.31941 0.12384 0.32201 0.1243 0.32474 0.125 L 0.32735 0.12546 C 0.32917 0.12569 0.33086 0.12616 0.33269 0.12639 C 0.33503 0.12685 0.33724 0.12708 0.33972 0.12755 C 0.34063 0.12755 0.34128 0.12778 0.34232 0.12801 C 0.34375 0.12824 0.34532 0.12824 0.34662 0.12847 C 0.35404 0.12963 0.36133 0.13102 0.36889 0.13194 C 0.37032 0.13218 0.37175 0.13241 0.37318 0.13241 C 0.37735 0.13287 0.38152 0.1331 0.38555 0.13356 C 0.38946 0.1338 0.39323 0.13449 0.39701 0.13495 C 0.39909 0.13518 0.40118 0.13542 0.40326 0.13565 C 0.41498 0.13657 0.40131 0.13565 0.42084 0.13657 C 0.42409 0.1368 0.42735 0.13704 0.4306 0.13704 L 0.50912 0.1375 C 0.5349 0.13889 0.52201 0.13843 0.54792 0.13935 L 0.62019 0.13866 C 0.62878 0.13843 0.63724 0.13819 0.64584 0.13796 L 0.67917 0.1375 C 0.68269 0.1375 0.68568 0.13727 0.6892 0.13704 C 0.69362 0.13657 0.69779 0.13588 0.70235 0.13565 L 0.70743 0.13495 C 0.71394 0.1338 0.70625 0.13542 0.71381 0.13356 C 0.71446 0.13333 0.7155 0.1331 0.71654 0.1331 C 0.72344 0.12893 0.7211 0.13079 0.72448 0.12801 C 0.72891 0.11991 0.728 0.12292 0.72605 0.10949 C 0.72605 0.1088 0.725 0.10833 0.72448 0.10764 C 0.72357 0.10671 0.72305 0.10602 0.72253 0.10509 C 0.72201 0.1044 0.72136 0.1037 0.72097 0.10301 C 0.72058 0.10255 0.72045 0.10185 0.72006 0.10139 C 0.71889 0.10023 0.71706 0.09838 0.71446 0.09745 C 0.71394 0.09699 0.7129 0.09699 0.71198 0.09676 C 0.71081 0.09653 0.70977 0.09583 0.70847 0.09583 L 0.52761 0.09537 C 0.49779 0.09375 0.51706 0.09514 0.503 0.09375 C 0.50092 0.09352 0.49883 0.09352 0.49675 0.09329 L 0.4836 0.09167 C 0.47813 0.09074 0.4836 0.09167 0.47474 0.09074 C 0.47357 0.09074 0.47227 0.09051 0.47123 0.09028 C 0.46537 0.08796 0.47227 0.09051 0.46329 0.08819 C 0.45404 0.08588 0.45495 0.08588 0.4474 0.08264 C 0.44623 0.08218 0.44467 0.08171 0.44389 0.08125 L 0.44115 0.07917 C 0.43985 0.07685 0.43894 0.07593 0.44115 0.07292 C 0.44206 0.07176 0.44415 0.0713 0.44558 0.07037 C 0.44974 0.06805 0.44896 0.06829 0.45612 0.06597 C 0.45704 0.06551 0.45795 0.06551 0.45886 0.06528 C 0.4612 0.06435 0.46342 0.06319 0.46589 0.06227 C 0.46693 0.06204 0.46836 0.06204 0.46941 0.0618 C 0.47045 0.06134 0.47097 0.06065 0.47201 0.06018 C 0.47331 0.05972 0.47487 0.05949 0.47631 0.05926 C 0.47917 0.0588 0.48178 0.05833 0.48438 0.05764 C 0.48594 0.05741 0.48737 0.05694 0.48868 0.05671 C 0.48998 0.05648 0.49102 0.05625 0.49232 0.05602 C 0.49389 0.05579 0.49506 0.05532 0.49675 0.05509 C 0.5 0.05463 0.50313 0.0544 0.50652 0.05417 C 0.50743 0.05393 0.50808 0.0537 0.50912 0.05347 C 0.52331 0.05139 0.51915 0.05185 0.5293 0.05093 C 0.53842 0.0493 0.53321 0.05023 0.54701 0.04907 C 0.55144 0.04861 0.55599 0.04838 0.56016 0.04815 C 0.56159 0.04792 0.56316 0.04768 0.56459 0.04745 C 0.56771 0.04722 0.57058 0.04722 0.57357 0.04699 C 0.5823 0.04583 0.5737 0.04676 0.59193 0.04583 C 0.59441 0.04583 0.59675 0.0456 0.59896 0.0456 C 0.60443 0.04537 0.60951 0.04514 0.61485 0.04491 C 0.61889 0.04491 0.62266 0.04468 0.62618 0.04444 C 0.62722 0.04421 0.62826 0.04398 0.62917 0.04398 C 0.63165 0.04352 0.63633 0.04329 0.63881 0.04305 C 0.63972 0.04282 0.64063 0.04259 0.64128 0.04236 C 0.64389 0.04213 0.65196 0.04097 0.653 0.04097 C 0.65482 0.04074 0.65704 0.04074 0.65899 0.04051 C 0.66029 0.04028 0.66146 0.04005 0.6625 0.03981 C 0.66511 0.03958 0.66797 0.03958 0.67045 0.03935 C 0.67149 0.03912 0.67214 0.03889 0.67318 0.03889 C 0.67566 0.03866 0.6806 0.03819 0.68269 0.03796 C 0.68412 0.0375 0.68529 0.03704 0.6862 0.0368 C 0.69167 0.03542 0.68607 0.0375 0.69336 0.03518 C 0.69428 0.03495 0.69519 0.03449 0.69623 0.03426 C 0.69688 0.03403 0.69779 0.03403 0.69883 0.0338 C 0.69974 0.03333 0.7004 0.03287 0.70144 0.03264 C 0.70235 0.03241 0.70378 0.03194 0.70495 0.03171 C 0.70547 0.03125 0.70586 0.03055 0.70639 0.03009 C 0.70743 0.02963 0.70873 0.02917 0.70938 0.0287 C 0.71394 0.02477 0.70639 0.02917 0.71198 0.02616 C 0.71654 0.01991 0.71498 0.02292 0.71654 0.0169 C 0.71602 0.01227 0.71641 0.00787 0.7155 0.00324 C 0.71537 0.00255 0.71394 0.00231 0.71381 0.00162 C 0.71042 -0.00208 0.71797 0.00255 0.70639 -0.00347 C 0.70573 -0.00394 0.70443 -0.0044 0.70326 -0.00486 C 0.70235 -0.00509 0.70222 -0.00579 0.70144 -0.00602 C 0.69818 -0.00741 0.69779 -0.00695 0.69428 -0.00741 C 0.69167 -0.00787 0.6892 -0.0088 0.6862 -0.00903 C 0.66537 -0.01019 0.67461 -0.00972 0.65795 -0.01065 C 0.6474 -0.01157 0.6573 -0.01065 0.63881 -0.01157 C 0.60704 -0.01296 0.67409 -0.01088 0.60534 -0.0125 C 0.60027 -0.01273 0.59532 -0.01296 0.59037 -0.0132 L 0.50027 -0.01412 L 0.49323 -0.01458 C 0.48998 -0.01482 0.48672 -0.01482 0.4836 -0.01505 L 0.47474 -0.01551 C 0.46797 -0.0169 0.47579 -0.01551 0.46146 -0.01667 C 0.46055 -0.01667 0.45977 -0.0169 0.45886 -0.01713 C 0.45704 -0.01736 0.45534 -0.01736 0.45352 -0.01759 C 0.45 -0.01806 0.44636 -0.01852 0.44297 -0.01921 C 0.44206 -0.01921 0.44115 -0.01945 0.44024 -0.01968 C 0.43855 -0.01991 0.43672 -0.01991 0.43503 -0.02014 C 0.43412 -0.02037 0.43334 -0.0206 0.4323 -0.0206 C 0.43008 -0.02083 0.42761 -0.02107 0.42527 -0.0213 C 0.42331 -0.02153 0.42123 -0.02199 0.41915 -0.02222 C 0.40951 -0.02315 0.41355 -0.02222 0.40495 -0.02315 C 0.40378 -0.02338 0.40274 -0.02361 0.40144 -0.02384 C 0.39857 -0.02384 0.39558 -0.02407 0.39271 -0.02431 C 0.39089 -0.02431 0.38907 -0.02454 0.38737 -0.02477 C 0.38464 -0.025 0.37657 -0.0257 0.37409 -0.0257 C 0.37006 -0.02616 0.36589 -0.02616 0.36172 -0.02639 C 0.36081 -0.02662 0.36003 -0.02685 0.35912 -0.02685 C 0.35066 -0.02778 0.33894 -0.02778 0.33178 -0.02778 L 0.24232 -0.02732 C 0.23829 -0.02732 0.23373 -0.02708 0.22943 -0.02685 L 0.20821 -0.0257 C 0.19649 -0.02593 0.18464 -0.02616 0.17292 -0.02639 C 0.17201 -0.02639 0.1711 -0.02662 0.17032 -0.02685 C 0.16758 -0.02778 0.16589 -0.03009 0.16407 -0.03148 C 0.16329 -0.03218 0.16237 -0.03287 0.16146 -0.03357 C 0.16042 -0.03426 0.15899 -0.03472 0.15795 -0.03542 C 0.15691 -0.03634 0.15625 -0.03727 0.15534 -0.03796 C 0.15443 -0.03866 0.15352 -0.03935 0.15261 -0.04005 C 0.14896 -0.04329 0.15105 -0.04167 0.14818 -0.04468 C 0.1474 -0.04537 0.14649 -0.0463 0.14558 -0.04722 C 0.14506 -0.04838 0.14441 -0.04954 0.14375 -0.0507 C 0.14323 -0.05185 0.14258 -0.05278 0.14206 -0.05394 C 0.1418 -0.0544 0.14128 -0.05486 0.14115 -0.05532 C 0.14011 -0.05903 0.14076 -0.05741 0.13946 -0.06042 C 0.13972 -0.06227 0.13946 -0.06412 0.14024 -0.06597 C 0.14063 -0.06667 0.14219 -0.06736 0.14297 -0.06806 C 0.14545 -0.07083 0.14375 -0.07037 0.14649 -0.07269 C 0.14688 -0.07315 0.14766 -0.07338 0.14818 -0.07361 C 0.14883 -0.07407 0.14935 -0.07477 0.15 -0.07523 C 0.15339 -0.07755 0.15756 -0.07847 0.16237 -0.08032 C 0.16381 -0.08079 0.16537 -0.08125 0.1668 -0.08171 C 0.16758 -0.08218 0.16849 -0.08241 0.16941 -0.08287 C 0.17019 -0.0831 0.17123 -0.0831 0.17201 -0.08333 C 0.17435 -0.08403 0.17748 -0.08542 0.17995 -0.08588 C 0.18659 -0.08704 0.18581 -0.08657 0.19141 -0.08727 C 0.19232 -0.0875 0.19323 -0.08773 0.19415 -0.08796 C 0.19584 -0.0882 0.19766 -0.0882 0.19935 -0.08843 C 0.20092 -0.08866 0.20235 -0.08889 0.20378 -0.08889 C 0.20599 -0.08935 0.20847 -0.08982 0.21094 -0.09005 C 0.21237 -0.09005 0.21381 -0.09028 0.21524 -0.09051 C 0.21615 -0.09051 0.21706 -0.09097 0.21784 -0.09097 C 0.21993 -0.0912 0.22188 -0.09144 0.22409 -0.09144 C 0.225 -0.09167 0.22592 -0.0919 0.2267 -0.09213 C 0.22826 -0.09236 0.22969 -0.09236 0.23099 -0.09259 C 0.23243 -0.09282 0.23347 -0.09329 0.23451 -0.09352 C 0.2375 -0.09398 0.24063 -0.09398 0.24336 -0.09398 L 0.25573 -0.0956 C 0.25795 -0.09583 0.26055 -0.0963 0.26277 -0.09653 C 0.26524 -0.09676 0.26732 -0.09699 0.27006 -0.09722 C 0.27487 -0.09769 0.27357 -0.09769 0.2806 -0.09815 L 0.30092 -0.09907 L 0.31055 -0.09954 C 0.31355 -0.09977 0.31641 -0.1 0.31941 -0.1 L 0.3379 -0.1007 C 0.34232 -0.1007 0.34662 -0.10093 0.35118 -0.10116 C 0.40144 -0.10232 0.40261 -0.10208 0.45443 -0.10255 L 0.46055 -0.10324 C 0.46329 -0.10324 0.46589 -0.10347 0.46849 -0.1037 C 0.4698 -0.1037 0.47084 -0.10417 0.47201 -0.10417 C 0.47409 -0.1044 0.47618 -0.1044 0.47826 -0.10463 C 0.48139 -0.10486 0.48477 -0.10509 0.4879 -0.10509 C 0.4905 -0.10532 0.49323 -0.10556 0.49584 -0.10579 C 0.49831 -0.10579 0.50053 -0.10602 0.503 -0.10625 C 0.50404 -0.10625 0.50534 -0.10671 0.50652 -0.10671 C 0.50808 -0.10695 0.5099 -0.10695 0.51172 -0.10718 C 0.51915 -0.1088 0.50769 -0.10648 0.52409 -0.10833 C 0.52579 -0.10857 0.52761 -0.10926 0.5293 -0.10926 C 0.53737 -0.10995 0.5336 -0.10972 0.54089 -0.11042 C 0.54297 -0.11088 0.54441 -0.11111 0.54701 -0.11134 C 0.54896 -0.11157 0.55105 -0.11157 0.55326 -0.11181 C 0.55443 -0.11204 0.5556 -0.11227 0.55652 -0.1125 C 0.55886 -0.1125 0.56094 -0.11273 0.5629 -0.11296 C 0.57318 -0.11482 0.55495 -0.11157 0.58477 -0.11505 C 0.59115 -0.11551 0.5879 -0.11528 0.59467 -0.11597 C 0.6004 -0.11713 0.59493 -0.1162 0.60534 -0.1169 C 0.60678 -0.11713 0.60808 -0.11736 0.60951 -0.11736 C 0.61211 -0.11759 0.61446 -0.11782 0.61667 -0.11782 C 0.61797 -0.11806 0.61915 -0.11829 0.62019 -0.11852 C 0.62162 -0.11875 0.62318 -0.11875 0.62474 -0.11898 C 0.62566 -0.11921 0.62618 -0.11921 0.62722 -0.11945 C 0.62878 -0.11968 0.63021 -0.12037 0.63178 -0.12037 C 0.6336 -0.1206 0.64844 -0.12153 0.64935 -0.12153 C 0.6517 -0.12176 0.65391 -0.12245 0.65652 -0.12245 C 0.67292 -0.12338 0.66355 -0.12292 0.68477 -0.12361 C 0.69675 -0.12454 0.68165 -0.12338 0.69883 -0.12454 C 0.70391 -0.12477 0.70586 -0.12523 0.71094 -0.12616 C 0.71094 -0.12593 0.71797 -0.12708 0.71797 -0.12685 L 0.72357 -0.12801 C 0.72644 -0.1287 0.72514 -0.1287 0.72709 -0.1287 L 0.72709 -0.12847 " pathEditMode="relative" rAng="0" ptsTypes="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">
                                      <p:cBhvr>
                                        <p:cTn id="557" dur="20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466" y="12708"/>
                                    </p:animMotion>
                                  </p:childTnLst>
                                </p:cTn>
                              </p:par>
                              <p:par>
                                <p:cTn id="558" presetID="0" presetClass="path" presetSubtype="0" repeatCount="indefinite" accel="50000" decel="50000" fill="hold" nodeType="withEffect">
                                  <p:stCondLst>
                                    <p:cond delay="18100"/>
                                  </p:stCondLst>
                                  <p:childTnLst>
                                    <p:animMotion origin="layout" path="M 0.73073 -0.03912 L 0.73073 -0.03889 C 0.72787 -0.04028 0.72526 -0.04097 0.72266 -0.04236 C 0.72084 -0.04328 0.71914 -0.04514 0.71732 -0.04537 L 0.70586 -0.04699 C 0.69323 -0.05139 0.7 -0.04977 0.68555 -0.05162 C 0.68138 -0.05115 0.67722 -0.05139 0.67318 -0.05023 C 0.66992 -0.0493 0.66927 -0.0456 0.66706 -0.04236 C 0.66511 -0.03958 0.66302 -0.03796 0.66081 -0.03611 C 0.65638 -0.02569 0.65925 -0.03171 0.65196 -0.01875 L 0.64935 -0.01412 L 0.64584 -0.00787 C 0.64558 -0.00625 0.64532 -0.00463 0.64492 -0.00301 C 0.64427 -0.00069 0.64115 0.00625 0.6405 0.00787 C 0.6375 0.01551 0.64024 0.00996 0.63607 0.01736 C 0.63555 0.02153 0.63542 0.02593 0.63438 0.02986 C 0.63334 0.03357 0.63229 0.03658 0.63177 0.04074 C 0.63138 0.04398 0.63125 0.04699 0.63086 0.05023 C 0.6306 0.05185 0.63021 0.05324 0.62995 0.05486 C 0.62956 0.05741 0.62943 0.06019 0.62904 0.06273 C 0.62878 0.06898 0.62852 0.07523 0.62813 0.08148 C 0.62787 0.08889 0.62761 0.0963 0.62735 0.10347 C 0.62709 0.10834 0.6267 0.11297 0.62644 0.1176 C 0.62617 0.12292 0.62604 0.12824 0.62552 0.13334 C 0.62422 0.14676 0.62422 0.14213 0.62292 0.15047 C 0.62253 0.15255 0.6224 0.15486 0.62201 0.15695 C 0.62058 0.16597 0.62162 0.15672 0.62019 0.16783 C 0.61979 0.17107 0.6194 0.17709 0.61849 0.18033 C 0.61797 0.18218 0.61719 0.18334 0.61667 0.18519 C 0.61628 0.18658 0.61641 0.18843 0.61589 0.18982 C 0.61485 0.1919 0.61354 0.19306 0.61224 0.19445 C 0.60677 0.20139 0.60873 0.19977 0.60443 0.20232 C 0.60078 0.20185 0.59727 0.20185 0.59375 0.2007 C 0.58907 0.19931 0.59115 0.19769 0.58854 0.19283 C 0.5875 0.19097 0.58607 0.18982 0.5849 0.1882 C 0.58373 0.18519 0.58282 0.18172 0.58138 0.17871 C 0.58034 0.17639 0.57878 0.175 0.57787 0.17246 C 0.57357 0.16088 0.57917 0.17523 0.57344 0.1632 C 0.57279 0.16158 0.57253 0.15972 0.57175 0.15834 C 0.57071 0.15648 0.56914 0.15579 0.56823 0.15371 C 0.56615 0.14931 0.56433 0.14468 0.56289 0.13959 C 0.56081 0.13195 0.56211 0.13496 0.55938 0.1301 C 0.55742 0.11667 0.55977 0.13125 0.55677 0.1176 C 0.55599 0.11459 0.55573 0.11111 0.55495 0.10834 C 0.55352 0.10301 0.55196 0.09792 0.55052 0.0926 C 0.54779 0.08195 0.55196 0.09375 0.54792 0.0831 C 0.5474 0.07963 0.5461 0.06968 0.54532 0.06736 L 0.54349 0.06273 C 0.5431 0.06019 0.54245 0.05463 0.54167 0.05185 C 0.54063 0.04746 0.5392 0.04352 0.53815 0.03912 C 0.53763 0.03658 0.53698 0.03403 0.53646 0.03148 C 0.53607 0.0294 0.53542 0.02269 0.53464 0.02037 C 0.5336 0.01713 0.53229 0.01412 0.53112 0.01111 C 0.5306 0.00949 0.53008 0.00764 0.52943 0.00625 L 0.52227 -0.00625 C 0.5211 -0.00833 0.52019 -0.01111 0.51875 -0.0125 C 0.51732 -0.01412 0.51576 -0.01551 0.51433 -0.01713 C 0.51341 -0.01852 0.51276 -0.02083 0.51172 -0.02199 C 0.51016 -0.02361 0.50795 -0.02315 0.50638 -0.025 C 0.5056 -0.02615 0.50482 -0.02778 0.50378 -0.02824 C 0.50117 -0.0294 0.49844 -0.02916 0.49584 -0.02986 C 0.49401 -0.03009 0.49232 -0.03078 0.4905 -0.03125 C 0.48672 -0.03078 0.48282 -0.03078 0.47904 -0.02986 C 0.47696 -0.02916 0.475 -0.02754 0.47292 -0.02662 C 0.47175 -0.02615 0.47058 -0.02569 0.4694 -0.025 C 0.46537 -0.02037 0.46745 -0.02338 0.46315 -0.01574 C 0.46237 -0.01412 0.4612 -0.01273 0.46055 -0.01088 L 0.45521 0.00324 C 0.45495 0.00672 0.45495 0.01065 0.45443 0.01412 C 0.45404 0.01597 0.45313 0.01713 0.45261 0.01875 C 0.45222 0.02037 0.45209 0.02199 0.4517 0.02361 C 0.44779 0.04283 0.45026 0.02986 0.44818 0.04074 C 0.44792 0.04607 0.44779 0.05139 0.44727 0.05648 C 0.44688 0.06065 0.44597 0.06482 0.44558 0.06898 C 0.44414 0.08172 0.44375 0.0882 0.44284 0.10047 C 0.44258 0.1125 0.44232 0.12454 0.44206 0.13658 C 0.44167 0.15116 0.44167 0.16574 0.44115 0.18033 C 0.44102 0.18357 0.44063 0.18658 0.44024 0.18982 C 0.43972 0.19537 0.43841 0.20579 0.43763 0.21019 C 0.43607 0.21852 0.43516 0.22431 0.43229 0.23218 C 0.42839 0.24283 0.43334 0.22986 0.42696 0.24468 C 0.42644 0.2463 0.42604 0.24815 0.42526 0.24931 C 0.4237 0.25185 0.41992 0.25556 0.41992 0.25579 C 0.41784 0.2551 0.41576 0.2551 0.41381 0.25417 C 0.41016 0.25232 0.41029 0.25047 0.40756 0.2463 C 0.40625 0.24398 0.40456 0.24213 0.40326 0.24005 C 0.39779 0.23148 0.40326 0.23866 0.39792 0.23218 C 0.3892 0.21158 0.40039 0.23658 0.39258 0.22269 C 0.39154 0.22084 0.39089 0.21852 0.38998 0.21644 C 0.3892 0.21482 0.38815 0.2132 0.38737 0.21181 C 0.38555 0.20255 0.38685 0.20857 0.38295 0.19445 C 0.38229 0.19236 0.38151 0.19051 0.38112 0.1882 C 0.37917 0.17431 0.38112 0.17871 0.37761 0.17246 C 0.37735 0.16945 0.37709 0.16621 0.3767 0.1632 C 0.37631 0.15949 0.37552 0.15579 0.375 0.15209 C 0.37331 0.14121 0.37487 0.15023 0.37318 0.14121 C 0.37292 0.13658 0.37279 0.13172 0.37227 0.12709 C 0.37201 0.12385 0.3711 0.12084 0.37058 0.1176 L 0.36966 0.11297 C 0.36862 0.09954 0.36862 0.09908 0.36706 0.0831 C 0.3668 0.08056 0.36654 0.07778 0.36615 0.07523 C 0.36589 0.07361 0.3655 0.07222 0.36524 0.0706 C 0.36485 0.0676 0.36472 0.06435 0.36433 0.06111 C 0.36394 0.05741 0.36315 0.05394 0.36263 0.05023 C 0.36198 0.04607 0.36185 0.04167 0.36081 0.03773 C 0.36003 0.03403 0.35899 0.03033 0.35821 0.02662 C 0.35534 0.01366 0.36029 0.03287 0.3556 0.01412 C 0.35508 0.01204 0.35456 0.00972 0.35378 0.00787 C 0.35248 0.00486 0.35065 0.00301 0.34935 -2.59259E-6 C 0.34844 -0.00208 0.34779 -0.00463 0.34675 -0.00625 C 0.34519 -0.00879 0.34349 -0.01157 0.34141 -0.0125 L 0.33438 -0.01574 C 0.32435 -0.01412 0.31433 -0.01296 0.30443 -0.01088 C 0.30196 -0.01041 0.29961 -0.00903 0.29727 -0.00787 C 0.29466 -0.00648 0.28933 -0.00301 0.28933 -0.00278 C 0.27292 0.01644 0.28802 -0.00208 0.27709 0.0125 C 0.27383 0.0169 0.27357 0.01574 0.26992 0.02199 C 0.26927 0.02338 0.26888 0.02523 0.26823 0.02662 C 0.26706 0.02894 0.26563 0.03056 0.26472 0.03287 C 0.26354 0.03588 0.26302 0.03935 0.26198 0.04236 C 0.26068 0.0463 0.25912 0.04977 0.25756 0.05324 C 0.25521 0.06597 0.25899 0.04676 0.25326 0.06898 C 0.25209 0.07315 0.25144 0.07732 0.25052 0.08148 C 0.24974 0.08519 0.24883 0.08889 0.24792 0.0926 C 0.2474 0.09468 0.24662 0.09676 0.2461 0.09885 C 0.24545 0.10185 0.24506 0.1051 0.2444 0.10834 C 0.24336 0.1125 0.24154 0.11621 0.24089 0.12084 C 0.24024 0.125 0.23998 0.12917 0.23907 0.13334 C 0.23867 0.13519 0.23776 0.13635 0.23737 0.13797 C 0.23607 0.1426 0.2349 0.14746 0.23386 0.15209 C 0.22266 0.20255 0.23542 0.15232 0.225 0.18658 C 0.22058 0.20139 0.2267 0.18773 0.21966 0.20556 C 0.21276 0.22315 0.2224 0.19097 0.21354 0.21968 C 0.21302 0.22107 0.21302 0.22292 0.21263 0.22431 C 0.20821 0.23866 0.21068 0.22917 0.20638 0.23843 C 0.2043 0.24306 0.20261 0.24838 0.20026 0.25255 C 0.1974 0.25764 0.19089 0.26482 0.18698 0.26829 C 0.1862 0.26898 0.18529 0.26922 0.18438 0.26968 C 0.18321 0.2706 0.18203 0.27199 0.18086 0.27292 C 0.17943 0.27408 0.17787 0.275 0.17644 0.27616 C 0.16836 0.27431 0.17071 0.27547 0.16315 0.2713 C 0.16146 0.27037 0.15951 0.26968 0.15795 0.26829 C 0.15508 0.26551 0.15274 0.26181 0.15 0.2588 L 0.14558 0.25417 C 0.13737 0.23218 0.15131 0.26875 0.14115 0.24468 C 0.14011 0.24213 0.13946 0.23935 0.13854 0.23681 C 0.13737 0.23357 0.13607 0.23079 0.13503 0.22732 C 0.12657 0.20093 0.13347 0.22222 0.12878 0.2007 C 0.12813 0.19746 0.12683 0.19468 0.12617 0.19144 C 0.12448 0.1831 0.12292 0.17477 0.12175 0.16621 C 0.12149 0.16412 0.1211 0.16204 0.12084 0.15996 C 0.11602 0.11343 0.12188 0.1632 0.11732 0.12871 C 0.11576 0.11621 0.11719 0.125 0.11563 0.11597 C 0.11407 0.0926 0.1155 0.11135 0.11289 0.08773 C 0.1125 0.08472 0.11237 0.08148 0.11198 0.07847 C 0.11159 0.07431 0.11081 0.07014 0.11029 0.06597 C 0.1099 0.0632 0.1099 0.06065 0.10938 0.0581 C 0.10899 0.05579 0.10821 0.05394 0.10769 0.05185 C 0.10703 0.04746 0.10664 0.04306 0.10495 0.03912 C 0.10339 0.03565 0.10131 0.0331 0.09974 0.02986 C 0.09571 0.02176 0.10078 0.02755 0.0944 0.02199 C 0.09375 0.02037 0.09349 0.01852 0.09258 0.01736 C 0.08815 0.01111 0.08542 0.01042 0.08034 0.00787 C 0.07787 0.00672 0.07552 0.00579 0.07318 0.00463 C 0.06289 0.00625 0.05261 0.00672 0.04232 0.00949 C 0.0418 0.00949 0.03021 0.01621 0.02735 0.01875 C 0.02578 0.02014 0.02435 0.02176 0.02292 0.02361 C 0.02188 0.02477 0.02123 0.02685 0.02032 0.02824 C 0.01797 0.03195 0.0155 0.03542 0.01315 0.03912 C 0.01016 0.04422 0.00378 0.05857 0.00352 0.05972 C 0.00261 0.06273 0.00183 0.06597 0.00091 0.06898 C -2.91667E-6 0.07176 -0.00104 0.07408 -0.00182 0.07685 C -0.00221 0.07824 -0.00221 0.0801 -0.0026 0.08148 C -0.00312 0.08334 -0.00403 0.08449 -0.00442 0.08635 C -0.00768 0.09931 -0.00429 0.09236 -0.00794 0.09885 C -0.00859 0.10232 -0.00976 0.10834 -0.01054 0.11135 C -0.01159 0.11459 -0.01315 0.11736 -0.01419 0.12084 C -0.01484 0.12315 -0.0151 0.12616 -0.01588 0.12871 C -0.02031 0.14283 -0.01679 0.12917 -0.02031 0.13797 C -0.02135 0.14051 -0.02187 0.14352 -0.02291 0.14584 C -0.02369 0.14769 -0.02487 0.14885 -0.02565 0.15047 C -0.02812 0.15602 -0.02682 0.15602 -0.03008 0.16158 C -0.03112 0.16343 -0.03242 0.16459 -0.03359 0.16621 C -0.03776 0.17269 -0.03437 0.16991 -0.0388 0.17246 C -0.03971 0.17361 -0.04049 0.175 -0.04153 0.1757 C -0.0444 0.17732 -0.05026 0.17871 -0.05026 0.17894 C -0.05351 0.17824 -0.0569 0.17894 -0.06002 0.17732 C -0.06211 0.17616 -0.0638 0.17361 -0.06536 0.17107 C -0.06588 0.16991 -0.06653 0.16898 -0.06705 0.16783 C -0.0789 0.13982 -0.06367 0.17454 -0.07317 0.15047 C -0.07356 0.14931 -0.07448 0.14838 -0.075 0.14746 C -0.07565 0.14491 -0.07617 0.14213 -0.07682 0.13959 C -0.07708 0.13797 -0.07721 0.13635 -0.0776 0.13496 C -0.07838 0.13264 -0.07955 0.13102 -0.08021 0.12871 C -0.08125 0.12454 -0.0819 0.12014 -0.08294 0.11597 C -0.08385 0.11227 -0.08476 0.1088 -0.08554 0.1051 C -0.09062 0.08148 -0.08502 0.10695 -0.08815 0.08935 C -0.08867 0.08681 -0.08932 0.08426 -0.08984 0.08148 C -0.09049 0.07847 -0.09088 0.07523 -0.09179 0.07222 C -0.09218 0.07037 -0.0931 0.06922 -0.09349 0.06736 C -0.09401 0.06597 -0.09401 0.06412 -0.0944 0.06273 C -0.09492 0.06111 -0.0957 0.05972 -0.09622 0.0581 C -0.09674 0.05602 -0.09713 0.05371 -0.09778 0.05185 C -0.0983 0.05047 -0.09896 0.04977 -0.09974 0.04861 C -0.10039 0.04676 -0.10078 0.04422 -0.10143 0.04236 C -0.10221 0.04051 -0.10338 0.03935 -0.10416 0.03773 C -0.10481 0.03611 -0.10521 0.03426 -0.1056 0.03287 C -0.10755 0.02917 -0.11041 0.02639 -0.11211 0.02199 C -0.11406 0.01621 -0.11523 0.01227 -0.11914 0.00787 C -0.12005 0.00672 -0.12109 0.00602 -0.12174 0.00463 C -0.12265 0.00278 -0.12343 0.00023 -0.12448 -0.00162 C -0.12513 -0.00347 -0.12942 -0.00694 -0.13047 -0.00787 C -0.13125 -0.00856 -0.13216 -0.00856 -0.1332 -0.00949 C -0.13411 -0.01018 -0.13463 -0.0118 -0.1358 -0.0125 C -0.13685 -0.01342 -0.13802 -0.01342 -0.13919 -0.01412 C -0.14648 -0.01782 -0.13593 -0.01481 -0.15169 -0.01713 C -0.16015 -0.02106 -0.15091 -0.01736 -0.16836 -0.02037 C -0.18112 -0.02245 -0.16562 -0.02199 -0.17981 -0.02199 " pathEditMode="relative" rAng="0" ptsTypes="AAAAAAAAAAAAAAAAAAAAAAAAAAAAAAAAAAAAAAAAAAAAAAAAAAAAAAAAAAAAAAAAAAAAAAAAAAAAAAAAAAAAAAAAAAAAAAAAAAAAAAAAAAAAAAAAAAAAAAAAAAAAAAAAAAAAAAAAAAAAAAAAAAAAAAAAAAAAAAAAAAAAAAAAAAAAAAAAAAAAAAAAAAAAAAAAAAAAAAAAAAAAAAAAAAAAAAAAAA">
                                      <p:cBhvr>
                                        <p:cTn id="559" dur="8000" spd="-100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5534" y="15139"/>
                                    </p:animMotion>
                                  </p:childTnLst>
                                </p:cTn>
                              </p:par>
                              <p:par>
                                <p:cTn id="560" presetID="0" presetClass="path" presetSubtype="0" repeatCount="indefinite" decel="16000" fill="hold" nodeType="withEffect">
                                  <p:stCondLst>
                                    <p:cond delay="14700"/>
                                  </p:stCondLst>
                                  <p:childTnLst>
                                    <p:animMotion origin="layout" path="M 0.73073 -0.03912 L 0.73073 -0.03889 C 0.728 -0.04028 0.72565 -0.04097 0.72331 -0.04236 C 0.72162 -0.04329 0.72005 -0.04514 0.71836 -0.04537 L 0.70795 -0.04699 C 0.69649 -0.05139 0.70261 -0.04977 0.68946 -0.05162 C 0.68568 -0.05116 0.68177 -0.05139 0.67813 -0.05023 C 0.67513 -0.04931 0.67461 -0.0456 0.67253 -0.04236 C 0.67071 -0.03959 0.66888 -0.03797 0.6668 -0.03611 C 0.66276 -0.0257 0.66537 -0.03172 0.65873 -0.01875 L 0.65638 -0.01412 L 0.65313 -0.00787 C 0.653 -0.00625 0.65274 -0.00463 0.65235 -0.00301 C 0.6517 -0.0007 0.64896 0.00625 0.64831 0.00787 C 0.64558 0.01551 0.64805 0.00995 0.64427 0.01736 C 0.64375 0.02153 0.64362 0.02592 0.64271 0.02986 C 0.6418 0.03356 0.64076 0.03657 0.64037 0.04074 C 0.63998 0.04398 0.63985 0.04699 0.63946 0.05023 C 0.63933 0.05185 0.63893 0.05324 0.63867 0.05486 C 0.63828 0.0574 0.63815 0.06018 0.63789 0.06273 C 0.63763 0.06898 0.63737 0.07523 0.63698 0.08148 C 0.63672 0.08889 0.63659 0.09629 0.63633 0.10347 C 0.63607 0.10833 0.63568 0.11296 0.63542 0.11759 C 0.63529 0.12291 0.63516 0.12824 0.63464 0.13333 C 0.63347 0.14676 0.63347 0.14213 0.63229 0.15046 C 0.6319 0.15254 0.63177 0.15486 0.63138 0.15694 C 0.63008 0.16597 0.63112 0.15671 0.62982 0.16782 C 0.62943 0.17106 0.62904 0.17708 0.62826 0.18032 C 0.62774 0.18217 0.62709 0.18333 0.62657 0.18518 C 0.62617 0.18657 0.6263 0.18842 0.62578 0.18981 C 0.62487 0.1919 0.6237 0.19305 0.62253 0.19444 C 0.61758 0.20139 0.61927 0.19977 0.61537 0.20231 C 0.61211 0.20185 0.60886 0.20185 0.6056 0.20069 C 0.6013 0.1993 0.60326 0.19768 0.60091 0.19282 C 0.59987 0.19097 0.59857 0.18981 0.59753 0.18819 C 0.59649 0.18518 0.59571 0.18171 0.5944 0.1787 C 0.59336 0.17639 0.59193 0.175 0.59115 0.17245 C 0.58724 0.16088 0.59232 0.17523 0.58711 0.16319 C 0.58646 0.16157 0.5862 0.15972 0.58555 0.15833 C 0.58464 0.15648 0.58321 0.15578 0.58229 0.1537 C 0.58047 0.1493 0.57878 0.14467 0.57748 0.13958 C 0.57552 0.13194 0.5767 0.13495 0.57422 0.13009 C 0.57253 0.11666 0.57461 0.13125 0.57188 0.11759 C 0.57123 0.11458 0.57097 0.11111 0.57018 0.10833 C 0.56888 0.10301 0.56745 0.09791 0.56615 0.09259 C 0.56367 0.08194 0.56745 0.09375 0.5638 0.0831 C 0.56328 0.07963 0.56211 0.06967 0.56146 0.06736 L 0.55977 0.06273 C 0.55938 0.06018 0.55886 0.05463 0.55808 0.05185 C 0.55716 0.04745 0.55586 0.04352 0.55495 0.03912 C 0.55443 0.03657 0.55378 0.03403 0.55339 0.03148 C 0.553 0.0294 0.55235 0.02268 0.5517 0.02037 C 0.55078 0.01713 0.54948 0.01412 0.54844 0.01111 C 0.54805 0.00949 0.54753 0.00764 0.54688 0.00625 L 0.54037 -0.00625 C 0.53933 -0.00834 0.53854 -0.01111 0.53724 -0.0125 C 0.53581 -0.01412 0.53451 -0.01551 0.53308 -0.01713 C 0.53229 -0.01852 0.53177 -0.02084 0.53073 -0.02199 C 0.5293 -0.02361 0.52735 -0.02315 0.52591 -0.025 C 0.52513 -0.02616 0.52448 -0.02778 0.52357 -0.02824 C 0.5211 -0.0294 0.51862 -0.02917 0.51628 -0.02986 C 0.51459 -0.0301 0.51302 -0.03079 0.51133 -0.03125 C 0.50795 -0.03079 0.50443 -0.03079 0.50091 -0.02986 C 0.49909 -0.02917 0.49727 -0.02755 0.49532 -0.02662 C 0.49427 -0.02616 0.49323 -0.0257 0.49219 -0.025 C 0.48841 -0.02037 0.49037 -0.02338 0.48646 -0.01574 C 0.48568 -0.01412 0.48464 -0.01273 0.48412 -0.01088 L 0.47917 0.00324 C 0.47891 0.00671 0.47891 0.01065 0.47852 0.01412 C 0.47813 0.01597 0.47722 0.01713 0.47683 0.01875 C 0.47643 0.02037 0.4763 0.02199 0.47591 0.02361 C 0.4724 0.04282 0.47461 0.02986 0.47279 0.04074 C 0.47253 0.04606 0.4724 0.05139 0.47188 0.05648 C 0.47162 0.06065 0.47071 0.06481 0.47045 0.06898 C 0.46901 0.08171 0.46875 0.08819 0.46784 0.10046 C 0.46771 0.1125 0.46745 0.12453 0.46719 0.13657 C 0.4668 0.15115 0.4668 0.16574 0.46628 0.18032 C 0.46628 0.18356 0.46589 0.18657 0.4655 0.18981 C 0.46498 0.19537 0.4638 0.20578 0.46315 0.21018 C 0.46172 0.21852 0.46094 0.2243 0.45821 0.23217 C 0.45469 0.24282 0.45925 0.22986 0.45339 0.24467 C 0.45287 0.24629 0.45261 0.24815 0.45183 0.2493 C 0.45039 0.25185 0.44701 0.25555 0.44701 0.25578 C 0.44505 0.25509 0.44323 0.25509 0.44141 0.25416 C 0.43802 0.25231 0.43815 0.25046 0.43568 0.24629 C 0.43451 0.24398 0.43295 0.24213 0.43177 0.24004 C 0.4267 0.23148 0.43177 0.23865 0.4267 0.23217 C 0.41888 0.21157 0.42917 0.23657 0.42201 0.22268 C 0.4211 0.22083 0.42045 0.21852 0.41966 0.21643 C 0.41888 0.21481 0.41784 0.21319 0.41732 0.2118 C 0.4155 0.20254 0.4168 0.20856 0.41315 0.19444 C 0.4125 0.19236 0.41185 0.19051 0.41159 0.18819 C 0.40964 0.1743 0.41159 0.1787 0.40821 0.17245 C 0.40808 0.16944 0.40782 0.1662 0.40742 0.16319 C 0.40716 0.15949 0.40638 0.15578 0.40586 0.15208 C 0.40443 0.1412 0.40586 0.15023 0.4043 0.1412 C 0.40404 0.13657 0.40378 0.13171 0.40352 0.12708 C 0.40326 0.12384 0.40222 0.12083 0.40196 0.11759 L 0.40104 0.11296 C 0.4 0.09953 0.4 0.09907 0.39857 0.0831 C 0.39844 0.08055 0.39818 0.07778 0.39779 0.07523 C 0.39766 0.07361 0.39714 0.07222 0.39701 0.0706 C 0.39675 0.06759 0.39662 0.06435 0.39623 0.06111 C 0.39584 0.0574 0.39518 0.05393 0.39466 0.05023 C 0.39414 0.04606 0.39401 0.04166 0.39297 0.03773 C 0.39232 0.03403 0.39141 0.03032 0.3905 0.02662 C 0.38802 0.01365 0.39258 0.03287 0.38815 0.01412 C 0.38776 0.01203 0.38737 0.00972 0.38659 0.00787 C 0.38529 0.00486 0.38373 0.00301 0.38255 2.59259E-6 C 0.38164 -0.00209 0.38112 -0.00463 0.38008 -0.00625 C 0.37865 -0.0088 0.37709 -0.01158 0.37526 -0.0125 L 0.36888 -0.01574 C 0.35977 -0.01412 0.35052 -0.01297 0.34154 -0.01088 C 0.33933 -0.01042 0.33711 -0.00903 0.33503 -0.00787 C 0.33268 -0.00648 0.32761 -0.00301 0.32761 -0.00278 C 0.31276 0.01643 0.32657 -0.00209 0.31654 0.0125 C 0.31367 0.0169 0.31341 0.01574 0.31003 0.02199 C 0.30951 0.02338 0.30912 0.02523 0.30847 0.02662 C 0.30742 0.02893 0.30612 0.03055 0.30534 0.03287 C 0.30417 0.03588 0.30378 0.03935 0.30287 0.04236 C 0.30157 0.04629 0.30013 0.04977 0.2987 0.05324 C 0.29662 0.06597 0.30013 0.04676 0.29479 0.06898 C 0.29375 0.07315 0.29323 0.07731 0.29232 0.08148 C 0.29167 0.08518 0.29076 0.08889 0.28998 0.09259 C 0.28946 0.09467 0.2888 0.09676 0.28828 0.09884 C 0.28776 0.10185 0.28737 0.10509 0.28672 0.10833 C 0.28581 0.1125 0.28412 0.1162 0.2836 0.12083 C 0.28295 0.125 0.28268 0.12916 0.2819 0.13333 C 0.28151 0.13518 0.28073 0.13634 0.28034 0.13796 C 0.27917 0.14259 0.27813 0.14745 0.27709 0.15208 C 0.26693 0.20254 0.27852 0.15231 0.26901 0.18657 C 0.26498 0.20139 0.27058 0.18773 0.2642 0.20555 C 0.25795 0.22315 0.26667 0.19097 0.2586 0.21967 C 0.25808 0.22106 0.25808 0.22291 0.25782 0.2243 C 0.25378 0.23865 0.25599 0.22916 0.25209 0.23842 C 0.25013 0.24305 0.24857 0.24838 0.24649 0.25254 C 0.24388 0.25764 0.23789 0.26481 0.23438 0.26828 C 0.2336 0.26898 0.23282 0.26921 0.23203 0.26967 C 0.23086 0.2706 0.22982 0.27199 0.22878 0.27291 C 0.22748 0.27407 0.22604 0.275 0.22474 0.27615 C 0.21732 0.2743 0.21953 0.27546 0.21263 0.27129 C 0.21107 0.27037 0.20925 0.26967 0.20782 0.26828 C 0.20521 0.26551 0.20313 0.2618 0.20065 0.25879 L 0.19662 0.25416 C 0.18907 0.23217 0.20183 0.26875 0.19245 0.24467 C 0.19154 0.24213 0.19102 0.23935 0.19011 0.2368 C 0.18907 0.23356 0.18789 0.23078 0.18698 0.22731 C 0.17917 0.20092 0.18555 0.22222 0.18125 0.20069 C 0.1806 0.19745 0.17943 0.19467 0.17891 0.19143 C 0.17735 0.1831 0.17591 0.17477 0.17474 0.1662 C 0.17461 0.16412 0.17422 0.16203 0.17396 0.15995 C 0.16953 0.11342 0.17487 0.16319 0.17071 0.1287 C 0.16927 0.1162 0.17071 0.125 0.16927 0.11597 C 0.16784 0.09259 0.16914 0.11134 0.16667 0.08773 C 0.16641 0.08472 0.16628 0.08148 0.16589 0.07847 C 0.1655 0.0743 0.16485 0.07014 0.1642 0.06597 C 0.1638 0.06319 0.1638 0.06065 0.16341 0.0581 C 0.16302 0.05578 0.1625 0.05393 0.16198 0.05185 C 0.1612 0.04745 0.16107 0.04305 0.15938 0.03912 C 0.15808 0.03565 0.15599 0.0331 0.15456 0.02986 C 0.15091 0.02176 0.15573 0.02754 0.14974 0.02199 C 0.14922 0.02037 0.14896 0.01852 0.14818 0.01736 C 0.14414 0.01111 0.14167 0.01041 0.13685 0.00787 C 0.13464 0.00671 0.13242 0.00578 0.13047 0.00463 C 0.12097 0.00625 0.11172 0.00671 0.10235 0.00949 C 0.10183 0.00949 0.09128 0.0162 0.08867 0.01875 C 0.08724 0.02014 0.08594 0.02176 0.08464 0.02361 C 0.0836 0.02477 0.08308 0.02685 0.08216 0.02824 C 0.08008 0.03194 0.07787 0.03541 0.07565 0.03912 C 0.07292 0.04421 0.06719 0.05856 0.06693 0.05972 C 0.06602 0.06273 0.06537 0.06597 0.06446 0.06898 C 0.06367 0.07176 0.06276 0.07407 0.06198 0.07685 C 0.06172 0.07824 0.06172 0.08009 0.06133 0.08148 C 0.06081 0.08333 0.06003 0.08449 0.05964 0.08634 C 0.05664 0.0993 0.05977 0.09236 0.05638 0.09884 C 0.05586 0.10231 0.05482 0.10833 0.05404 0.11134 C 0.05313 0.11458 0.0517 0.11736 0.05078 0.12083 C 0.05013 0.12315 0.04987 0.12615 0.04922 0.1287 C 0.04518 0.14282 0.04831 0.12916 0.04518 0.13796 C 0.04414 0.14051 0.04375 0.14352 0.04271 0.14583 C 0.04206 0.14768 0.04102 0.14884 0.04024 0.15046 C 0.03802 0.15602 0.0392 0.15602 0.0362 0.16157 C 0.03529 0.16342 0.03412 0.16458 0.03308 0.1662 C 0.02904 0.17268 0.03229 0.1699 0.02813 0.17245 C 0.02748 0.17361 0.0267 0.175 0.02578 0.17569 C 0.02318 0.17731 0.01784 0.1787 0.01784 0.17893 C 0.01485 0.17824 0.01172 0.17893 0.00873 0.17731 C 0.0069 0.17615 0.00547 0.17361 0.00404 0.17106 C 0.00339 0.1699 0.003 0.16898 0.00248 0.16782 C -0.00833 0.13981 0.0056 0.17453 -0.00312 0.15046 C -0.00351 0.1493 -0.00429 0.14838 -0.00482 0.14745 C -0.00534 0.1449 -0.00586 0.14213 -0.00638 0.13958 C -0.00664 0.13796 -0.00677 0.13634 -0.00703 0.13495 C -0.00781 0.13264 -0.00898 0.13102 -0.00937 0.1287 C -0.01054 0.12453 -0.01107 0.12014 -0.01185 0.11597 C -0.01289 0.11227 -0.01354 0.10879 -0.01432 0.10509 C -0.01888 0.08148 -0.0138 0.10694 -0.01666 0.08935 C -0.01732 0.0868 -0.01784 0.08426 -0.01823 0.08148 C -0.01875 0.07847 -0.01927 0.07523 -0.02005 0.07222 C -0.02031 0.07037 -0.02122 0.06921 -0.02161 0.06736 C -0.02213 0.06597 -0.02213 0.06412 -0.02252 0.06273 C -0.02278 0.06111 -0.0237 0.05972 -0.02422 0.0581 C -0.02461 0.05602 -0.02487 0.0537 -0.02552 0.05185 C -0.02604 0.05046 -0.02669 0.04977 -0.02721 0.04861 C -0.02786 0.04676 -0.02825 0.04421 -0.0289 0.04236 C -0.02955 0.04051 -0.03073 0.03935 -0.03138 0.03773 C -0.0319 0.03611 -0.03229 0.03426 -0.03268 0.03287 C -0.03437 0.02916 -0.03711 0.02639 -0.03854 0.02199 C -0.04062 0.0162 -0.0414 0.01227 -0.04505 0.00787 C -0.04583 0.00671 -0.047 0.00602 -0.04739 0.00463 C -0.0483 0.00278 -0.04896 0.00023 -0.05 -0.00162 C -0.05052 -0.00347 -0.05442 -0.00695 -0.05547 -0.00787 C -0.05612 -0.00857 -0.0569 -0.00857 -0.05794 -0.00949 C -0.05872 -0.01019 -0.05924 -0.01181 -0.06028 -0.0125 C -0.0612 -0.01343 -0.06237 -0.01343 -0.06341 -0.01412 C -0.07005 -0.01783 -0.06041 -0.01482 -0.07474 -0.01713 C -0.08242 -0.02107 -0.07422 -0.01736 -0.08984 -0.02037 C -0.10156 -0.02246 -0.08737 -0.02199 -0.10039 -0.02199 " pathEditMode="relative" rAng="0" ptsTypes="AAAAAAAAAAAAAAAAAAAAAAAAAAAAAAAAAAAAAAAAAAAAAAAAAAAAAAAAAAAAAAAAAAAAAAAAAAAAAAAAAAAAAAAAAAAAAAAAAAAAAAAAAAAAAAAAAAAAAAAAAAAAAAAAAAAAAAAAAAAAAAAAAAAAAAAAAAAAAAAAAAAAAAAAAAAAAAAAAAAAAAAAAAAAAAAAAAAAAAAAAAAAAAAAAAAAAAAAAA">
                                      <p:cBhvr>
                                        <p:cTn id="561" dur="9000" spd="-100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1563" y="15139"/>
                                    </p:animMotion>
                                  </p:childTnLst>
                                </p:cTn>
                              </p:par>
                              <p:par>
                                <p:cTn id="562" presetID="0" presetClass="path" presetSubtype="0" repeatCount="indefinite" accel="50000" decel="50000" fill="hold" nodeType="withEffect">
                                  <p:stCondLst>
                                    <p:cond delay="18500"/>
                                  </p:stCondLst>
                                  <p:childTnLst>
                                    <p:animMotion origin="layout" path="M 0.73073 -0.03912 L 0.73073 -0.03889 C 0.72786 -0.04028 0.72513 -0.04098 0.72239 -0.04237 C 0.72057 -0.04329 0.71875 -0.04514 0.71692 -0.04537 L 0.70508 -0.04699 C 0.69219 -0.05139 0.69922 -0.04977 0.68424 -0.05162 C 0.67995 -0.05116 0.67565 -0.05139 0.67148 -0.05024 C 0.66823 -0.04931 0.66745 -0.04561 0.66523 -0.04237 C 0.66328 -0.03959 0.66107 -0.03797 0.65872 -0.03612 C 0.65416 -0.0257 0.65716 -0.03172 0.64961 -0.01875 L 0.64687 -0.01412 L 0.64336 -0.00787 C 0.6431 -0.00625 0.64284 -0.00463 0.64245 -0.00301 C 0.64179 -0.0007 0.63854 0.00625 0.63789 0.00787 C 0.63476 0.01551 0.6375 0.00995 0.63333 0.01736 C 0.63268 0.02152 0.63255 0.02592 0.63164 0.02986 C 0.63047 0.03356 0.62942 0.03657 0.6289 0.04074 C 0.62851 0.04398 0.62838 0.04699 0.62786 0.05023 C 0.6276 0.05185 0.62734 0.05324 0.62708 0.05486 C 0.62656 0.0574 0.62643 0.06018 0.62604 0.06273 C 0.62578 0.06898 0.62552 0.07523 0.62526 0.08148 C 0.62487 0.08888 0.62461 0.09629 0.62435 0.10347 C 0.62409 0.10833 0.6237 0.11296 0.6233 0.11759 C 0.62304 0.12291 0.62291 0.12824 0.62252 0.13333 C 0.62109 0.14676 0.62109 0.14213 0.61979 0.15046 C 0.6194 0.15254 0.61927 0.15486 0.61888 0.15694 C 0.61745 0.16597 0.61836 0.15671 0.61692 0.16782 C 0.61653 0.17106 0.61614 0.17708 0.61523 0.18032 C 0.61471 0.18217 0.6138 0.18333 0.61328 0.18518 C 0.61302 0.18657 0.61315 0.18842 0.61263 0.18981 C 0.61146 0.19189 0.61015 0.19305 0.60872 0.19444 C 0.60325 0.20138 0.60521 0.19976 0.60078 0.20231 C 0.597 0.20185 0.59336 0.20185 0.58971 0.20069 C 0.58489 0.1993 0.58698 0.19768 0.5845 0.19282 C 0.58333 0.19097 0.5819 0.18981 0.5806 0.18819 C 0.57955 0.18518 0.57851 0.18171 0.57708 0.1787 C 0.57591 0.17638 0.57435 0.175 0.57344 0.17245 C 0.56901 0.16088 0.57487 0.17523 0.56888 0.16319 C 0.5681 0.16157 0.56784 0.15972 0.56719 0.15833 C 0.56601 0.15648 0.56445 0.15578 0.56341 0.1537 C 0.56133 0.1493 0.5595 0.14467 0.55807 0.13958 C 0.55586 0.13194 0.55716 0.13495 0.55442 0.13009 C 0.55234 0.11666 0.55482 0.13125 0.55169 0.11759 C 0.55091 0.11458 0.55065 0.11111 0.54987 0.10833 C 0.54844 0.10301 0.54674 0.09791 0.54531 0.09259 C 0.54245 0.08194 0.54674 0.09375 0.54258 0.0831 C 0.54205 0.07963 0.54075 0.06967 0.53984 0.06736 L 0.53802 0.06273 C 0.53763 0.06018 0.53698 0.05463 0.5362 0.05185 C 0.53502 0.04745 0.53359 0.04351 0.53255 0.03912 C 0.5319 0.03657 0.53138 0.03402 0.53086 0.03148 C 0.53034 0.02939 0.52969 0.02268 0.5289 0.02037 C 0.52786 0.01713 0.52656 0.01412 0.52526 0.01111 C 0.52474 0.00949 0.52422 0.00763 0.52357 0.00625 L 0.51614 -0.00625 C 0.51497 -0.00834 0.51406 -0.01112 0.5125 -0.0125 C 0.51107 -0.01412 0.5095 -0.01551 0.50794 -0.01713 C 0.50716 -0.01852 0.50638 -0.02084 0.50534 -0.02199 C 0.50364 -0.02362 0.50143 -0.02315 0.49987 -0.025 C 0.49896 -0.02616 0.49817 -0.02778 0.49713 -0.02824 C 0.49453 -0.0294 0.49166 -0.02917 0.48893 -0.02987 C 0.48711 -0.0301 0.48541 -0.03079 0.48359 -0.03125 C 0.47955 -0.03079 0.47565 -0.03079 0.47174 -0.02987 C 0.46953 -0.02917 0.46745 -0.02755 0.46536 -0.02662 C 0.46419 -0.02616 0.46302 -0.0257 0.46185 -0.025 C 0.45755 -0.02037 0.45989 -0.02338 0.45534 -0.01574 C 0.45455 -0.01412 0.45325 -0.01274 0.4526 -0.01088 L 0.44726 0.00324 C 0.44687 0.00671 0.44687 0.01064 0.44635 0.01412 C 0.44596 0.01597 0.44505 0.01713 0.44453 0.01875 C 0.44414 0.02037 0.44401 0.02199 0.44349 0.02361 C 0.43958 0.04282 0.44205 0.02986 0.43997 0.04074 C 0.43971 0.04606 0.43958 0.05138 0.43893 0.05648 C 0.43854 0.06064 0.43776 0.06481 0.43724 0.06898 C 0.4358 0.08171 0.43541 0.08819 0.43437 0.10046 C 0.43411 0.1125 0.43385 0.12453 0.43359 0.13657 C 0.43333 0.15115 0.43333 0.16574 0.43268 0.18032 C 0.43255 0.18356 0.43216 0.18657 0.43177 0.18981 C 0.43112 0.19537 0.42995 0.20578 0.42903 0.21018 C 0.42747 0.21851 0.42643 0.2243 0.4237 0.23217 C 0.41953 0.24282 0.42461 0.22986 0.4181 0.24467 C 0.41758 0.24629 0.41705 0.24814 0.4164 0.2493 C 0.41471 0.25185 0.4108 0.25555 0.4108 0.25578 C 0.40872 0.25509 0.40664 0.25509 0.40455 0.25416 C 0.40078 0.25231 0.40091 0.25046 0.39804 0.24629 C 0.39687 0.24398 0.39505 0.24213 0.39375 0.24004 C 0.38802 0.23148 0.39375 0.23865 0.38815 0.23217 C 0.37916 0.21157 0.39075 0.23657 0.38281 0.22268 C 0.38164 0.22083 0.38099 0.21851 0.38008 0.21643 C 0.37916 0.21481 0.37825 0.21319 0.37734 0.2118 C 0.37552 0.20254 0.37682 0.20856 0.37278 0.19444 C 0.37213 0.19236 0.37122 0.19051 0.37096 0.18819 C 0.36888 0.1743 0.37096 0.1787 0.36732 0.17245 C 0.36705 0.16944 0.36666 0.1662 0.3664 0.16319 C 0.36601 0.15949 0.3651 0.15578 0.36458 0.15208 C 0.36289 0.1412 0.36445 0.15023 0.36276 0.1412 C 0.3625 0.13657 0.36237 0.13171 0.36172 0.12708 C 0.36159 0.12384 0.36067 0.12083 0.36002 0.11759 L 0.35911 0.11296 C 0.35807 0.09953 0.35807 0.09907 0.35651 0.0831 C 0.35625 0.08055 0.35599 0.07777 0.35547 0.07523 C 0.35521 0.07361 0.35482 0.07222 0.35455 0.0706 C 0.35416 0.06759 0.35403 0.06435 0.35364 0.06111 C 0.35325 0.0574 0.35234 0.05393 0.35195 0.05023 C 0.3513 0.04606 0.35117 0.04166 0.35 0.03773 C 0.34922 0.03402 0.34817 0.03032 0.34726 0.02662 C 0.3444 0.01365 0.34961 0.03287 0.34466 0.01412 C 0.34414 0.01203 0.34362 0.00972 0.34271 0.00787 C 0.3414 0.00486 0.33958 0.00301 0.33815 4.07407E-6 C 0.33737 -0.00209 0.33659 -0.00463 0.33554 -0.00625 C 0.33398 -0.0088 0.33229 -0.01158 0.33008 -0.0125 L 0.32291 -0.01574 C 0.3125 -0.01412 0.30208 -0.01297 0.29205 -0.01088 C 0.28945 -0.01042 0.28711 -0.00903 0.28463 -0.00787 C 0.28203 -0.00649 0.27643 -0.00301 0.27643 -0.00278 C 0.2595 0.01643 0.27513 -0.00209 0.2638 0.0125 C 0.26054 0.01689 0.26028 0.01574 0.25638 0.02199 C 0.25586 0.02338 0.25547 0.02523 0.25469 0.02662 C 0.25364 0.02893 0.25208 0.03055 0.25117 0.03287 C 0.24987 0.03588 0.24935 0.03935 0.2483 0.04236 C 0.24687 0.04629 0.24531 0.04976 0.24375 0.05324 C 0.2414 0.06597 0.24518 0.04676 0.23932 0.06898 C 0.23815 0.07314 0.23737 0.07731 0.23659 0.08148 C 0.23567 0.08518 0.23476 0.08888 0.23385 0.09259 C 0.23333 0.09467 0.23242 0.09676 0.23203 0.09884 C 0.23125 0.10185 0.23086 0.10509 0.23021 0.10833 C 0.22916 0.1125 0.22734 0.1162 0.22656 0.12083 C 0.22591 0.125 0.22565 0.12916 0.22474 0.13333 C 0.22435 0.13518 0.2233 0.13634 0.22291 0.13796 C 0.22161 0.14259 0.22044 0.14745 0.2194 0.15208 C 0.20794 0.20254 0.22096 0.15231 0.21028 0.18657 C 0.20573 0.20138 0.21198 0.18773 0.20482 0.20555 C 0.19765 0.22314 0.20755 0.19097 0.19857 0.21967 C 0.19791 0.22106 0.19791 0.22291 0.19752 0.2243 C 0.19297 0.23865 0.19557 0.22916 0.19114 0.23842 C 0.18906 0.24305 0.18711 0.24838 0.18476 0.25254 C 0.18177 0.25763 0.17513 0.26481 0.17109 0.26828 C 0.17031 0.26898 0.1694 0.26921 0.16849 0.26967 C 0.16732 0.2706 0.16601 0.27199 0.16484 0.27291 C 0.16328 0.27407 0.16172 0.275 0.16028 0.27615 C 0.15195 0.2743 0.15442 0.27546 0.14661 0.27129 C 0.14492 0.27037 0.14284 0.26967 0.14114 0.26828 C 0.13828 0.26551 0.13594 0.2618 0.13307 0.25879 L 0.12851 0.25416 C 0.12005 0.23217 0.13437 0.26875 0.12396 0.24467 C 0.12291 0.24213 0.12213 0.23935 0.12135 0.2368 C 0.12005 0.23356 0.11875 0.23078 0.11758 0.22731 C 0.10898 0.20092 0.11601 0.22222 0.1112 0.20069 C 0.11054 0.19745 0.10924 0.19467 0.10859 0.19143 C 0.10677 0.1831 0.10508 0.17476 0.10403 0.1662 C 0.10364 0.16412 0.10325 0.16203 0.10299 0.15995 C 0.09804 0.11342 0.10416 0.16319 0.09948 0.1287 C 0.09791 0.1162 0.09935 0.125 0.09778 0.11597 C 0.09609 0.09259 0.09765 0.11134 0.09492 0.08773 C 0.09453 0.08472 0.0944 0.08148 0.09388 0.07847 C 0.09349 0.0743 0.09271 0.07013 0.09219 0.06597 C 0.09179 0.06319 0.09179 0.06064 0.09127 0.0581 C 0.09075 0.05578 0.0901 0.05393 0.08945 0.05185 C 0.0888 0.04745 0.08841 0.04305 0.08672 0.03912 C 0.08515 0.03564 0.08294 0.0331 0.08125 0.02986 C 0.07721 0.02176 0.08242 0.02754 0.07591 0.02199 C 0.07513 0.02037 0.07487 0.01851 0.07396 0.01736 C 0.0694 0.01111 0.06666 0.01041 0.06133 0.00787 C 0.05885 0.00671 0.05638 0.00578 0.05403 0.00463 C 0.04336 0.00625 0.03281 0.00671 0.02226 0.00949 C 0.02161 0.00949 0.00976 0.0162 0.0069 0.01875 C 0.00521 0.02013 0.00377 0.02176 0.00221 0.02361 C 0.00117 0.02476 0.00052 0.02685 -0.00039 0.02824 C -0.00274 0.03194 -0.00534 0.03541 -0.00768 0.03912 C -0.01081 0.04421 -0.01732 0.05856 -0.01771 0.05972 C -0.01862 0.06273 -0.01953 0.06597 -0.02031 0.06898 C -0.02136 0.07176 -0.0224 0.07407 -0.02318 0.07685 C -0.02357 0.07824 -0.02357 0.08009 -0.02409 0.08148 C -0.02448 0.08333 -0.02552 0.08449 -0.02591 0.08634 C -0.02917 0.0993 -0.02578 0.09236 -0.02943 0.09884 C -0.03021 0.10231 -0.03138 0.10833 -0.03216 0.11134 C -0.03321 0.11458 -0.0349 0.11736 -0.03594 0.12083 C -0.03659 0.12314 -0.03685 0.12615 -0.03763 0.1287 C -0.04219 0.14282 -0.03867 0.12916 -0.04219 0.13796 C -0.04336 0.14051 -0.04375 0.14351 -0.04492 0.14583 C -0.04571 0.14768 -0.04688 0.14884 -0.04779 0.15046 C -0.05026 0.15601 -0.04883 0.15601 -0.05235 0.16157 C -0.05326 0.16342 -0.05469 0.16458 -0.05586 0.1662 C -0.06029 0.17268 -0.05664 0.1699 -0.0612 0.17245 C -0.06224 0.17361 -0.06289 0.175 -0.06406 0.17569 C -0.06706 0.17731 -0.07305 0.1787 -0.07305 0.17893 C -0.07643 0.17824 -0.07982 0.17893 -0.08308 0.17731 C -0.08516 0.17615 -0.08698 0.17361 -0.08867 0.17106 C -0.08906 0.1699 -0.08972 0.16898 -0.09037 0.16782 C -0.10248 0.13981 -0.08685 0.17453 -0.09675 0.15046 C -0.09714 0.1493 -0.09805 0.14838 -0.09857 0.14745 C -0.09909 0.1449 -0.09974 0.14213 -0.10039 0.13958 C -0.10065 0.13796 -0.10078 0.13634 -0.10117 0.13495 C -0.10196 0.13263 -0.10339 0.13101 -0.10391 0.1287 C -0.10508 0.12453 -0.10573 0.12013 -0.10664 0.11597 C -0.10768 0.11226 -0.10847 0.10879 -0.10938 0.10509 C -0.11472 0.08148 -0.10873 0.10694 -0.11224 0.08935 C -0.11276 0.0868 -0.11328 0.08426 -0.11393 0.08148 C -0.11459 0.07847 -0.11498 0.07523 -0.11576 0.07222 C -0.11615 0.07037 -0.11719 0.06921 -0.11758 0.06736 C -0.11797 0.06597 -0.11797 0.06412 -0.11849 0.06273 C -0.11901 0.06111 -0.11979 0.05972 -0.12031 0.0581 C -0.12097 0.05601 -0.12136 0.0537 -0.12214 0.05185 C -0.12253 0.05046 -0.12331 0.04976 -0.12396 0.04861 C -0.12474 0.04676 -0.125 0.04421 -0.12565 0.04236 C -0.12656 0.04051 -0.12761 0.03935 -0.12852 0.03773 C -0.12917 0.03611 -0.12969 0.03426 -0.13008 0.03287 C -0.13216 0.02916 -0.1349 0.02638 -0.13672 0.02199 C -0.1388 0.0162 -0.13998 0.01226 -0.14401 0.00787 C -0.14479 0.00671 -0.14597 0.00601 -0.14649 0.00463 C -0.14766 0.00277 -0.14844 0.00023 -0.14935 -0.00162 C -0.15039 -0.00348 -0.15443 -0.00695 -0.1556 -0.00787 C -0.15664 -0.00857 -0.15755 -0.00857 -0.15847 -0.00949 C -0.15938 -0.01019 -0.16003 -0.01181 -0.1612 -0.0125 C -0.16224 -0.01343 -0.16341 -0.01343 -0.16472 -0.01412 C -0.17214 -0.01783 -0.16146 -0.01482 -0.17735 -0.01713 C -0.18594 -0.02107 -0.17696 -0.01737 -0.19453 -0.02037 C -0.20768 -0.02246 -0.19167 -0.02199 -0.20638 -0.02199 " pathEditMode="relative" rAng="0" ptsTypes="AAAAAAAAAAAAAAAAAAAAAAAAAAAAAAAAAAAAAAAAAAAAAAAAAAAAAAAAAAAAAAAAAAAAAAAAAAAAAAAAAAAAAAAAAAAAAAAAAAAAAAAAAAAAAAAAAAAAAAAAAAAAAAAAAAAAAAAAAAAAAAAAAAAAAAAAAAAAAAAAAAAAAAAAAAAAAAAAAAAAAAAAAAAAAAAAAAAAAAAAAAAAAAAAAAAAAAAAAA">
                                      <p:cBhvr>
                                        <p:cTn id="563" dur="12000" spd="-100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862" y="15139"/>
                                    </p:animMotion>
                                  </p:childTnLst>
                                </p:cTn>
                              </p:par>
                              <p:par>
                                <p:cTn id="564" presetID="0" presetClass="path" presetSubtype="0" repeatCount="indefinite" accel="24000" decel="52000" autoRev="1" fill="hold" nodeType="withEffect">
                                  <p:stCondLst>
                                    <p:cond delay="15800"/>
                                  </p:stCondLst>
                                  <p:childTnLst>
                                    <p:animMotion origin="layout" path="M -0.06171 -0.12199 L -0.06171 -0.12176 C -0.05859 -0.12222 -0.05533 -0.12268 -0.05208 -0.12292 C -0.04635 -0.12361 -0.03593 -0.12384 -0.03085 -0.12407 C -0.02213 -0.1243 -0.01328 -0.1243 -0.00442 -0.12454 L 0.01055 -0.12546 L 0.01849 -0.12616 C 0.02058 -0.12616 0.02266 -0.12662 0.02474 -0.12662 C 0.03295 -0.12685 0.04115 -0.12685 0.04935 -0.12708 C 0.09779 -0.12824 0.02331 -0.12708 0.12435 -0.12801 C 0.12995 -0.12824 0.14818 -0.12893 0.15261 -0.12893 C 0.17266 -0.12893 0.19258 -0.1287 0.21264 -0.1287 C 0.21381 -0.12847 0.21485 -0.12824 0.21615 -0.12801 C 0.21706 -0.12801 0.2181 -0.12801 0.21889 -0.12754 C 0.21993 -0.12662 0.22006 -0.12546 0.22058 -0.12454 C 0.22188 -0.12222 0.2211 -0.12361 0.2224 -0.12037 C 0.22188 -0.11759 0.22214 -0.11481 0.22136 -0.1118 C 0.22058 -0.10787 0.22058 -0.10972 0.21784 -0.10764 C 0.21654 -0.10671 0.21589 -0.10555 0.21433 -0.10463 C 0.20704 -0.10046 0.21459 -0.10463 0.20717 -0.10116 C 0.20495 -0.1 0.20365 -0.09838 0.20027 -0.09815 C 0.18438 -0.09699 0.19089 -0.09745 0.18086 -0.09653 C 0.17735 -0.09583 0.17396 -0.09491 0.17032 -0.09467 C 0.16407 -0.09375 0.16732 -0.09421 0.16055 -0.09352 C 0.15105 -0.09143 0.15925 -0.09282 0.14115 -0.09213 C 0.13933 -0.0919 0.13764 -0.09167 0.13581 -0.09143 C 0.13386 -0.09143 0.13178 -0.0912 0.12969 -0.09097 C 0.12579 -0.09074 0.11875 -0.09004 0.11563 -0.08958 C 0.11329 -0.08912 0.11068 -0.08912 0.10847 -0.08842 L 0.10144 -0.08634 C 0.09805 -0.08542 0.09818 -0.08542 0.09532 -0.08426 C 0.09415 -0.08379 0.09297 -0.08333 0.0918 -0.08287 C 0.08998 -0.08217 0.08646 -0.08079 0.08646 -0.08055 C 0.07943 -0.07523 0.08855 -0.08194 0.08034 -0.07708 C 0.07839 -0.07616 0.07852 -0.07546 0.07761 -0.0743 C 0.07709 -0.07338 0.07644 -0.07245 0.07592 -0.07176 C 0.07618 -0.07037 0.07605 -0.06921 0.0767 -0.06805 C 0.07904 -0.06458 0.07904 -0.06528 0.08295 -0.06435 C 0.09415 -0.06204 0.08816 -0.06273 0.09701 -0.0618 C 0.09792 -0.0618 0.09883 -0.06157 0.09974 -0.06134 C 0.10092 -0.06111 0.10196 -0.06065 0.10326 -0.06042 C 0.10326 -0.06018 0.11211 -0.05926 0.11381 -0.05879 C 0.12032 -0.05787 0.11615 -0.05856 0.12618 -0.05741 C 0.12761 -0.05717 0.12904 -0.05694 0.1306 -0.05694 C 0.14389 -0.05602 0.14232 -0.05602 0.16146 -0.05579 L 0.26381 -0.05532 C 0.2655 -0.05509 0.26732 -0.05486 0.26902 -0.05486 C 0.27136 -0.05463 0.27357 -0.05463 0.27618 -0.0544 C 0.27761 -0.05417 0.27891 -0.0537 0.2806 -0.05324 C 0.28217 -0.05301 0.28425 -0.05278 0.28594 -0.05231 C 0.28959 -0.05092 0.2875 -0.05162 0.29206 -0.05023 C 0.29297 -0.04977 0.29402 -0.0493 0.29454 -0.04884 C 0.29506 -0.04838 0.29506 -0.04768 0.29558 -0.04722 C 0.29636 -0.04629 0.2974 -0.04583 0.29818 -0.04514 L 0.3 -0.04004 L 0.30092 -0.0375 C 0.30053 -0.03472 0.30066 -0.03217 0.3 -0.0294 C 0.29974 -0.02824 0.29909 -0.02731 0.29818 -0.02639 C 0.29766 -0.02569 0.29727 -0.02477 0.29636 -0.0243 C 0.29454 -0.02292 0.2905 -0.02083 0.2875 -0.01967 C 0.28646 -0.01921 0.28529 -0.01898 0.28399 -0.01875 C 0.28073 -0.01667 0.28425 -0.01852 0.27969 -0.01713 C 0.27813 -0.01667 0.27683 -0.01597 0.27514 -0.01551 C 0.27435 -0.01528 0.2698 -0.01435 0.26823 -0.01412 C 0.2668 -0.01389 0.26524 -0.01389 0.26381 -0.01366 C 0.26277 -0.01342 0.26198 -0.01319 0.2612 -0.01319 C 0.25951 -0.01296 0.25795 -0.01273 0.25678 -0.0125 C 0.25443 -0.01227 0.25209 -0.0118 0.24961 -0.01157 L 0.23907 -0.01065 C 0.23724 -0.01042 0.23555 -0.01018 0.23373 -0.00995 L 0.22748 -0.00949 C 0.22409 -0.00926 0.22058 -0.00903 0.21706 -0.00856 C 0.21185 -0.00787 0.21224 -0.00787 0.20652 -0.00741 C 0.20378 -0.00741 0.20118 -0.00717 0.19857 -0.00694 C 0.19623 -0.00694 0.19389 -0.00671 0.19141 -0.00648 C 0.18672 -0.00625 0.18204 -0.00625 0.17735 -0.00602 C 0.17527 -0.00579 0.17318 -0.00579 0.17123 -0.00555 C 0.16967 -0.00532 0.16823 -0.00509 0.1668 -0.00486 C 0.16498 -0.00463 0.16329 -0.0044 0.16146 -0.0044 C 0.15938 -0.00417 0.1573 -0.00393 0.15534 -0.00393 C 0.153 -0.0037 0.15053 -0.0037 0.14818 -0.00347 C 0.14323 -0.00278 0.14623 -0.00301 0.14206 -0.00231 C 0.14063 -0.00208 0.13907 -0.00208 0.13764 -0.00185 C 0.13646 -0.00139 0.13529 -0.00116 0.13412 -0.00092 C 0.13021 0.00023 0.12774 0.00023 0.12435 0.00232 C 0.12162 0.00371 0.12318 0.00278 0.12006 0.00533 C 0.12357 0.01759 0.11928 0.00787 0.12357 0.01273 C 0.12396 0.0132 0.12396 0.01389 0.12435 0.01435 C 0.12553 0.01551 0.1293 0.01644 0.1306 0.0169 C 0.13152 0.01736 0.1323 0.01783 0.13321 0.01806 C 0.13438 0.01852 0.13568 0.01875 0.13672 0.01898 C 0.13764 0.01921 0.13842 0.01968 0.13946 0.02014 C 0.14024 0.02037 0.14115 0.02037 0.14206 0.0206 C 0.14258 0.0206 0.15222 0.02315 0.15443 0.02361 C 0.15586 0.02384 0.1573 0.02384 0.15886 0.02408 C 0.16003 0.02431 0.1612 0.02454 0.16237 0.02454 C 0.16355 0.025 0.16459 0.02546 0.16589 0.0257 C 0.17774 0.02824 0.17774 0.02778 0.19141 0.02963 C 0.19349 0.03009 0.19558 0.03033 0.19766 0.03056 C 0.19961 0.03102 0.20183 0.03102 0.20378 0.03125 C 0.20625 0.03148 0.2086 0.03195 0.21094 0.03218 C 0.2129 0.03264 0.21485 0.03287 0.21706 0.0331 C 0.21967 0.03357 0.2224 0.03357 0.225 0.0338 C 0.2267 0.0338 0.22852 0.03403 0.23021 0.03426 C 0.23295 0.03449 0.23555 0.03496 0.23829 0.03519 C 0.24063 0.03542 0.24284 0.03542 0.24532 0.03565 L 0.25769 0.03681 L 0.26472 0.03727 C 0.2668 0.0375 0.26875 0.03773 0.27084 0.03796 C 0.27618 0.0382 0.28152 0.0382 0.28672 0.03843 C 0.29024 0.03843 0.32774 0.03935 0.34063 0.03982 C 0.34584 0.04005 0.3487 0.04051 0.35378 0.04097 C 0.35678 0.04121 0.35977 0.04121 0.36264 0.04144 C 0.37071 0.04259 0.36185 0.04144 0.37683 0.04236 C 0.37826 0.04259 0.37969 0.04283 0.38112 0.04306 C 0.38321 0.04306 0.39219 0.04375 0.39441 0.04398 C 0.39649 0.04421 0.39857 0.04468 0.40066 0.04491 C 0.40665 0.04583 0.4017 0.04491 0.40678 0.04583 C 0.40821 0.04676 0.40951 0.04746 0.41029 0.04838 C 0.41081 0.04908 0.41094 0.04977 0.4112 0.05046 C 0.41094 0.05324 0.41081 0.05602 0.41029 0.0588 C 0.41016 0.05972 0.40821 0.06158 0.40769 0.06227 C 0.40704 0.0632 0.40639 0.06389 0.40586 0.06482 C 0.40547 0.06551 0.40547 0.06621 0.40495 0.0669 C 0.40456 0.06736 0.40378 0.06783 0.40326 0.06829 C 0.40183 0.07083 0.403 0.06921 0.39974 0.07199 C 0.39909 0.07246 0.39857 0.07292 0.39792 0.07338 C 0.39675 0.07431 0.39245 0.07616 0.3918 0.07639 C 0.39011 0.07708 0.38803 0.07685 0.38646 0.07755 C 0.38477 0.07824 0.38308 0.07894 0.38112 0.07963 C 0.38034 0.07986 0.37943 0.07986 0.37852 0.08009 C 0.37761 0.08033 0.37683 0.08079 0.37592 0.08125 C 0.37305 0.08195 0.37006 0.08287 0.36706 0.08357 C 0.36589 0.08403 0.36485 0.08449 0.36355 0.08472 L 0.353 0.08611 C 0.35066 0.08658 0.34792 0.08658 0.34584 0.08727 C 0.33946 0.08866 0.34297 0.08796 0.33516 0.08912 C 0.32878 0.09167 0.33764 0.08866 0.32383 0.09121 C 0.32214 0.09167 0.32097 0.09236 0.31941 0.09283 C 0.31862 0.09306 0.31758 0.09306 0.3168 0.09329 C 0.3017 0.09722 0.32006 0.09283 0.30704 0.09583 C 0.30313 0.09815 0.30782 0.0956 0.30261 0.09746 C 0.29258 0.1007 0.3004 0.09838 0.29558 0.10046 C 0.2948 0.10093 0.29375 0.10116 0.29297 0.10139 C 0.29102 0.10255 0.2875 0.10463 0.2875 0.10486 C 0.28803 0.10903 0.28646 0.11181 0.29024 0.11528 C 0.2918 0.11644 0.29558 0.11736 0.2974 0.11829 C 0.29792 0.11875 0.29844 0.11921 0.29909 0.11921 C 0.29987 0.11968 0.30092 0.11968 0.30183 0.11991 C 0.30326 0.12014 0.30469 0.1206 0.30612 0.12083 C 0.30795 0.1213 0.30977 0.12153 0.31146 0.12176 C 0.31329 0.12222 0.31498 0.12292 0.3168 0.12338 C 0.31941 0.12384 0.32201 0.12431 0.32474 0.125 L 0.32735 0.12546 C 0.32917 0.1257 0.33086 0.12616 0.33269 0.12639 C 0.33503 0.12685 0.33724 0.12708 0.33972 0.12755 C 0.34063 0.12755 0.34128 0.12778 0.34232 0.12801 C 0.34375 0.12824 0.34532 0.12824 0.34662 0.12847 C 0.35404 0.12963 0.36133 0.13102 0.36889 0.13195 C 0.37032 0.13218 0.37175 0.13241 0.37318 0.13241 C 0.37735 0.13287 0.38152 0.1331 0.38555 0.13357 C 0.38946 0.1338 0.39323 0.13449 0.39701 0.13496 C 0.39909 0.13519 0.40118 0.13542 0.40326 0.13565 C 0.41498 0.13658 0.40131 0.13565 0.42084 0.13658 C 0.42409 0.13681 0.42735 0.13704 0.4306 0.13704 L 0.50912 0.1375 C 0.5349 0.13889 0.52201 0.13843 0.54792 0.13935 L 0.62019 0.13866 C 0.62878 0.13843 0.63724 0.1382 0.64584 0.13796 L 0.67917 0.1375 C 0.68269 0.1375 0.68568 0.13727 0.6892 0.13704 C 0.69362 0.13658 0.69779 0.13588 0.70235 0.13565 L 0.70743 0.13496 C 0.71394 0.1338 0.70625 0.13542 0.71381 0.13357 C 0.71446 0.13333 0.7155 0.1331 0.71654 0.1331 C 0.72344 0.12894 0.7211 0.13079 0.72448 0.12801 C 0.72891 0.11991 0.728 0.12292 0.72605 0.10949 C 0.72605 0.1088 0.725 0.10833 0.72448 0.10764 C 0.72357 0.10671 0.72305 0.10602 0.72253 0.10509 C 0.72201 0.1044 0.72136 0.10371 0.72097 0.10301 C 0.72058 0.10255 0.72045 0.10185 0.72006 0.10139 C 0.71889 0.10023 0.71706 0.09838 0.71446 0.09746 C 0.71394 0.09699 0.7129 0.09699 0.71198 0.09676 C 0.71081 0.09653 0.70977 0.09583 0.70847 0.09583 L 0.52761 0.09537 C 0.49779 0.09375 0.51706 0.09514 0.503 0.09375 C 0.50092 0.09352 0.49883 0.09352 0.49675 0.09329 L 0.4836 0.09167 C 0.47813 0.09074 0.4836 0.09167 0.47474 0.09074 C 0.47357 0.09074 0.47227 0.09051 0.47123 0.09028 C 0.46537 0.08796 0.47227 0.09051 0.46329 0.0882 C 0.45404 0.08588 0.45495 0.08588 0.4474 0.08264 C 0.44623 0.08218 0.44467 0.08171 0.44389 0.08125 L 0.44115 0.07917 C 0.43985 0.07685 0.43894 0.07593 0.44115 0.07292 C 0.44206 0.07176 0.44415 0.0713 0.44558 0.07037 C 0.44974 0.06806 0.44896 0.06829 0.45612 0.06597 C 0.45704 0.06551 0.45795 0.06551 0.45886 0.06528 C 0.4612 0.06435 0.46342 0.0632 0.46589 0.06227 C 0.46693 0.06204 0.46836 0.06204 0.46941 0.06181 C 0.47045 0.06134 0.47097 0.06065 0.47201 0.06019 C 0.47331 0.05972 0.47487 0.05949 0.47631 0.05926 C 0.47917 0.0588 0.48178 0.05833 0.48438 0.05764 C 0.48594 0.05741 0.48737 0.05695 0.48868 0.05671 C 0.48998 0.05648 0.49102 0.05625 0.49232 0.05602 C 0.49389 0.05579 0.49506 0.05533 0.49675 0.05509 C 0.5 0.05463 0.50313 0.0544 0.50652 0.05417 C 0.50743 0.05394 0.50808 0.05371 0.50912 0.05347 C 0.52331 0.05139 0.51915 0.05185 0.5293 0.05093 C 0.53842 0.04931 0.53321 0.05023 0.54701 0.04908 C 0.55144 0.04861 0.55599 0.04838 0.56016 0.04815 C 0.56159 0.04792 0.56316 0.04769 0.56459 0.04746 C 0.56771 0.04722 0.57058 0.04722 0.57357 0.04699 C 0.5823 0.04583 0.5737 0.04676 0.59193 0.04583 C 0.59441 0.04583 0.59675 0.0456 0.59896 0.0456 C 0.60443 0.04537 0.60951 0.04514 0.61485 0.04491 C 0.61889 0.04491 0.62266 0.04468 0.62618 0.04445 C 0.62722 0.04421 0.62826 0.04398 0.62917 0.04398 C 0.63165 0.04352 0.63633 0.04329 0.63881 0.04306 C 0.63972 0.04283 0.64063 0.04259 0.64128 0.04236 C 0.64389 0.04213 0.65196 0.04097 0.653 0.04097 C 0.65482 0.04074 0.65704 0.04074 0.65899 0.04051 C 0.66029 0.04028 0.66146 0.04005 0.6625 0.03982 C 0.66511 0.03958 0.66797 0.03958 0.67045 0.03935 C 0.67149 0.03912 0.67214 0.03889 0.67318 0.03889 C 0.67566 0.03866 0.6806 0.0382 0.68269 0.03796 C 0.68412 0.0375 0.68529 0.03704 0.6862 0.03681 C 0.69167 0.03542 0.68607 0.0375 0.69336 0.03519 C 0.69428 0.03496 0.69519 0.03449 0.69623 0.03426 C 0.69688 0.03403 0.69779 0.03403 0.69883 0.0338 C 0.69974 0.03333 0.7004 0.03287 0.70144 0.03264 C 0.70235 0.03241 0.70378 0.03195 0.70495 0.03171 C 0.70547 0.03125 0.70586 0.03056 0.70639 0.03009 C 0.70743 0.02963 0.70873 0.02917 0.70938 0.02871 C 0.71394 0.02477 0.70639 0.02917 0.71198 0.02616 C 0.71654 0.01991 0.71498 0.02292 0.71654 0.0169 C 0.71602 0.01227 0.71641 0.00787 0.7155 0.00324 C 0.71537 0.00255 0.71394 0.00232 0.71381 0.00162 C 0.71042 -0.00208 0.71797 0.00255 0.70639 -0.00347 C 0.70573 -0.00393 0.70443 -0.0044 0.70326 -0.00486 C 0.70235 -0.00509 0.70222 -0.00579 0.70144 -0.00602 C 0.69818 -0.00741 0.69779 -0.00694 0.69428 -0.00741 C 0.69167 -0.00787 0.6892 -0.00879 0.6862 -0.00903 C 0.66537 -0.01018 0.67461 -0.00972 0.65795 -0.01065 C 0.6474 -0.01157 0.6573 -0.01065 0.63881 -0.01157 C 0.60704 -0.01296 0.67409 -0.01088 0.60534 -0.0125 C 0.60027 -0.01273 0.59532 -0.01296 0.59037 -0.01319 L 0.50027 -0.01412 L 0.49323 -0.01458 C 0.48998 -0.01481 0.48672 -0.01481 0.4836 -0.01504 L 0.47474 -0.01551 C 0.46797 -0.0169 0.47579 -0.01551 0.46146 -0.01667 C 0.46055 -0.01667 0.45977 -0.0169 0.45886 -0.01713 C 0.45704 -0.01736 0.45534 -0.01736 0.45352 -0.01759 C 0.45 -0.01805 0.44636 -0.01852 0.44297 -0.01921 C 0.44206 -0.01921 0.44115 -0.01944 0.44024 -0.01967 C 0.43855 -0.01991 0.43672 -0.01991 0.43503 -0.02014 C 0.43412 -0.02037 0.43334 -0.0206 0.4323 -0.0206 C 0.43008 -0.02083 0.42761 -0.02106 0.42527 -0.02129 C 0.42331 -0.02153 0.42123 -0.02199 0.41915 -0.02222 C 0.40951 -0.02315 0.41355 -0.02222 0.40495 -0.02315 C 0.40378 -0.02338 0.40274 -0.02361 0.40144 -0.02384 C 0.39857 -0.02384 0.39558 -0.02407 0.39271 -0.0243 C 0.39089 -0.0243 0.38907 -0.02454 0.38737 -0.02477 C 0.38464 -0.025 0.37657 -0.02569 0.37409 -0.02569 C 0.37006 -0.02616 0.36589 -0.02616 0.36172 -0.02639 C 0.36094 -0.02662 0.36003 -0.02685 0.35912 -0.02685 C 0.35066 -0.02778 0.33894 -0.02778 0.33178 -0.02778 L 0.24232 -0.02731 C 0.23829 -0.02731 0.23373 -0.02708 0.22943 -0.02685 L 0.20821 -0.02569 C 0.19649 -0.02592 0.18464 -0.02616 0.17292 -0.02639 C 0.17201 -0.02639 0.1711 -0.02662 0.17032 -0.02685 C 0.16758 -0.02778 0.16589 -0.03009 0.16407 -0.03148 C 0.16329 -0.03217 0.16237 -0.03287 0.16146 -0.03356 C 0.16042 -0.03426 0.15899 -0.03472 0.15795 -0.03542 C 0.15691 -0.03634 0.15625 -0.03727 0.15534 -0.03796 C 0.15443 -0.03866 0.15352 -0.03935 0.15261 -0.04004 C 0.14896 -0.04329 0.15105 -0.04167 0.14818 -0.04467 C 0.1474 -0.04537 0.14649 -0.04629 0.14558 -0.04722 C 0.14506 -0.04838 0.14441 -0.04954 0.14375 -0.05069 C 0.14323 -0.05185 0.14258 -0.05278 0.14206 -0.05393 C 0.1418 -0.0544 0.14128 -0.05486 0.14115 -0.05532 C 0.14011 -0.05903 0.14076 -0.05741 0.13946 -0.06042 C 0.13972 -0.06227 0.13946 -0.06412 0.14024 -0.06597 C 0.14063 -0.06667 0.14219 -0.06736 0.14297 -0.06805 C 0.14545 -0.07083 0.14375 -0.07037 0.14649 -0.07268 C 0.14688 -0.07315 0.14766 -0.07338 0.14818 -0.07361 C 0.14883 -0.07407 0.14935 -0.07477 0.15 -0.07523 C 0.15339 -0.07754 0.15756 -0.07847 0.16237 -0.08032 C 0.16381 -0.08079 0.16537 -0.08125 0.1668 -0.08171 C 0.16758 -0.08217 0.16849 -0.08241 0.16941 -0.08287 C 0.17019 -0.0831 0.17123 -0.0831 0.17201 -0.08333 C 0.17435 -0.08403 0.17748 -0.08542 0.17995 -0.08588 C 0.18659 -0.08704 0.18581 -0.08657 0.19141 -0.08727 C 0.19232 -0.0875 0.19323 -0.08773 0.19415 -0.08796 C 0.19584 -0.08819 0.19766 -0.08819 0.19935 -0.08842 C 0.20092 -0.08866 0.20235 -0.08889 0.20378 -0.08889 C 0.20599 -0.08935 0.20847 -0.08981 0.21094 -0.09004 C 0.21237 -0.09004 0.21381 -0.09028 0.21524 -0.09051 C 0.21615 -0.09051 0.21706 -0.09097 0.21784 -0.09097 C 0.21993 -0.0912 0.22188 -0.09143 0.22409 -0.09143 C 0.225 -0.09167 0.22592 -0.0919 0.2267 -0.09213 C 0.22826 -0.09236 0.22969 -0.09236 0.23099 -0.09259 C 0.23243 -0.09282 0.23347 -0.09329 0.23451 -0.09352 C 0.2375 -0.09398 0.24063 -0.09398 0.24336 -0.09398 L 0.25573 -0.0956 C 0.25795 -0.09583 0.26055 -0.09629 0.26277 -0.09653 C 0.26524 -0.09676 0.26732 -0.09699 0.27006 -0.09722 C 0.27487 -0.09768 0.27357 -0.09768 0.2806 -0.09815 L 0.30092 -0.09907 L 0.31055 -0.09954 C 0.31355 -0.09977 0.31641 -0.1 0.31941 -0.1 L 0.3379 -0.10069 C 0.34232 -0.10069 0.34662 -0.10092 0.35118 -0.10116 C 0.40144 -0.10231 0.40261 -0.10208 0.45443 -0.10254 L 0.46055 -0.10324 C 0.46329 -0.10324 0.46589 -0.10347 0.46849 -0.1037 C 0.4698 -0.1037 0.47084 -0.10417 0.47201 -0.10417 C 0.47409 -0.1044 0.47618 -0.1044 0.47826 -0.10463 C 0.48139 -0.10486 0.48477 -0.10509 0.4879 -0.10509 C 0.4905 -0.10532 0.49323 -0.10555 0.49584 -0.10579 C 0.49831 -0.10579 0.50053 -0.10602 0.503 -0.10625 C 0.50404 -0.10625 0.50534 -0.10671 0.50652 -0.10671 C 0.50808 -0.10694 0.5099 -0.10694 0.51172 -0.10717 C 0.51915 -0.10879 0.50769 -0.10648 0.52409 -0.10833 C 0.52579 -0.10856 0.52761 -0.10926 0.5293 -0.10926 C 0.53737 -0.10995 0.5336 -0.10972 0.54089 -0.11042 C 0.54297 -0.11088 0.54441 -0.11111 0.54701 -0.11134 C 0.54896 -0.11157 0.55105 -0.11157 0.55326 -0.1118 C 0.55443 -0.11204 0.5556 -0.11227 0.55652 -0.1125 C 0.55886 -0.1125 0.56094 -0.11273 0.5629 -0.11296 C 0.57318 -0.11481 0.55495 -0.11157 0.58477 -0.11504 C 0.59115 -0.11551 0.5879 -0.11528 0.59467 -0.11597 C 0.6004 -0.11713 0.59493 -0.1162 0.60534 -0.1169 C 0.60678 -0.11713 0.60808 -0.11736 0.60951 -0.11736 C 0.61211 -0.11759 0.61446 -0.11782 0.61667 -0.11782 C 0.61797 -0.11805 0.61915 -0.11829 0.62019 -0.11852 C 0.62162 -0.11875 0.62318 -0.11875 0.62474 -0.11898 C 0.62566 -0.11921 0.62618 -0.11921 0.62722 -0.11944 C 0.62878 -0.11967 0.63021 -0.12037 0.63178 -0.12037 C 0.6336 -0.1206 0.64844 -0.12153 0.64935 -0.12153 C 0.6517 -0.12176 0.65391 -0.12245 0.65652 -0.12245 C 0.67292 -0.12338 0.66355 -0.12292 0.68477 -0.12361 C 0.69675 -0.12454 0.68165 -0.12338 0.69883 -0.12454 C 0.70391 -0.12477 0.70586 -0.12523 0.71094 -0.12616 C 0.71094 -0.12592 0.71797 -0.12708 0.71797 -0.12685 L 0.72357 -0.12801 C 0.72644 -0.1287 0.72514 -0.1287 0.72709 -0.1287 L 0.72709 -0.12847 " pathEditMode="relative" rAng="0" ptsTypes="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">
                                      <p:cBhvr>
                                        <p:cTn id="565" dur="20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466" y="12708"/>
                                    </p:animMotion>
                                  </p:childTnLst>
                                </p:cTn>
                              </p:par>
                              <p:par>
                                <p:cTn id="566" presetID="0" presetClass="path" presetSubtype="0" repeatCount="indefinite" decel="16000" fill="hold" nodeType="withEffect">
                                  <p:stCondLst>
                                    <p:cond delay="19800"/>
                                  </p:stCondLst>
                                  <p:childTnLst>
                                    <p:animMotion origin="layout" path="M 0.73073 -0.03912 L 0.73073 -0.03889 C 0.728 -0.04028 0.72566 -0.04097 0.72331 -0.04236 C 0.72162 -0.04329 0.72006 -0.04514 0.71836 -0.04537 L 0.70795 -0.04699 C 0.69649 -0.05139 0.70261 -0.04977 0.68946 -0.05162 C 0.68568 -0.05116 0.68177 -0.05139 0.67813 -0.05023 C 0.67513 -0.04931 0.67461 -0.0456 0.67253 -0.04236 C 0.67071 -0.03959 0.66888 -0.03797 0.6668 -0.03611 C 0.66276 -0.0257 0.66537 -0.03172 0.65873 -0.01875 L 0.65638 -0.01412 L 0.65313 -0.00787 C 0.653 -0.00625 0.65274 -0.00463 0.65235 -0.00301 C 0.6517 -0.0007 0.64896 0.00625 0.64831 0.00787 C 0.64558 0.01551 0.64805 0.00995 0.64427 0.01736 C 0.64375 0.02153 0.64362 0.02592 0.64271 0.02986 C 0.6418 0.03356 0.64076 0.03657 0.64037 0.04074 C 0.63998 0.04398 0.63985 0.04699 0.63946 0.05023 C 0.63933 0.05185 0.63894 0.05324 0.63868 0.05486 C 0.63829 0.05741 0.63816 0.06018 0.63789 0.06273 C 0.63763 0.06898 0.63737 0.07523 0.63698 0.08148 C 0.63672 0.08889 0.63659 0.09629 0.63633 0.10347 C 0.63607 0.10833 0.63568 0.11296 0.63542 0.11759 C 0.63529 0.12291 0.63516 0.12824 0.63464 0.13333 C 0.63347 0.14676 0.63347 0.14213 0.6323 0.15046 C 0.63191 0.15254 0.63177 0.15486 0.63138 0.15694 C 0.63008 0.16597 0.63112 0.15671 0.62982 0.16782 C 0.62943 0.17106 0.62904 0.17708 0.62826 0.18032 C 0.62774 0.18217 0.62709 0.18333 0.62657 0.18518 C 0.62618 0.18657 0.62631 0.18842 0.62579 0.18981 C 0.62487 0.1919 0.6237 0.19305 0.62253 0.19444 C 0.61758 0.20139 0.61927 0.19977 0.61537 0.20231 C 0.61211 0.20185 0.60886 0.20185 0.6056 0.20069 C 0.60131 0.1993 0.60326 0.19768 0.60092 0.19282 C 0.59987 0.19097 0.59857 0.18981 0.59753 0.18819 C 0.59649 0.18518 0.59571 0.18171 0.59441 0.1787 C 0.59336 0.17639 0.59193 0.175 0.59115 0.17245 C 0.58724 0.16088 0.59232 0.17523 0.58711 0.16319 C 0.58646 0.16157 0.5862 0.15972 0.58555 0.15833 C 0.58464 0.15648 0.58321 0.15578 0.5823 0.1537 C 0.58047 0.1493 0.57878 0.14467 0.57748 0.13958 C 0.57552 0.13194 0.5767 0.13495 0.57422 0.13009 C 0.57253 0.11666 0.57461 0.13125 0.57188 0.11759 C 0.57123 0.11458 0.57097 0.11111 0.57019 0.10833 C 0.56888 0.10301 0.56745 0.09791 0.56615 0.09259 C 0.56368 0.08194 0.56745 0.09375 0.56381 0.0831 C 0.56329 0.07963 0.56211 0.06967 0.56146 0.06736 L 0.55977 0.06273 C 0.55938 0.06018 0.55886 0.05463 0.55808 0.05185 C 0.55717 0.04745 0.55586 0.04352 0.55495 0.03912 C 0.55443 0.03657 0.55378 0.03403 0.55339 0.03148 C 0.553 0.0294 0.55235 0.02268 0.5517 0.02037 C 0.55079 0.01713 0.54948 0.01412 0.54844 0.01111 C 0.54805 0.00949 0.54753 0.00764 0.54688 0.00625 L 0.54037 -0.00625 C 0.53933 -0.00834 0.53855 -0.01111 0.53724 -0.0125 C 0.53581 -0.01412 0.53451 -0.01551 0.53308 -0.01713 C 0.5323 -0.01852 0.53177 -0.02084 0.53073 -0.02199 C 0.5293 -0.02361 0.52735 -0.02315 0.52592 -0.025 C 0.52513 -0.02616 0.52448 -0.02778 0.52357 -0.02824 C 0.5211 -0.0294 0.51862 -0.02917 0.51628 -0.02986 C 0.51459 -0.03009 0.51302 -0.03079 0.51133 -0.03125 C 0.50795 -0.03079 0.50443 -0.03079 0.50092 -0.02986 C 0.49909 -0.02917 0.49727 -0.02755 0.49532 -0.02662 C 0.49427 -0.02616 0.49323 -0.0257 0.49219 -0.025 C 0.48842 -0.02037 0.49037 -0.02338 0.48646 -0.01574 C 0.48568 -0.01412 0.48464 -0.01273 0.48412 -0.01088 L 0.47917 0.00324 C 0.47891 0.00671 0.47891 0.01065 0.47852 0.01412 C 0.47813 0.01597 0.47722 0.01713 0.47683 0.01875 C 0.47644 0.02037 0.47631 0.02199 0.47592 0.02361 C 0.4724 0.04282 0.47461 0.02986 0.47279 0.04074 C 0.47253 0.04606 0.4724 0.05139 0.47188 0.05648 C 0.47162 0.06065 0.47071 0.06481 0.47045 0.06898 C 0.46901 0.08171 0.46875 0.08819 0.46784 0.10046 C 0.46771 0.1125 0.46745 0.12453 0.46719 0.13657 C 0.4668 0.15116 0.4668 0.16574 0.46628 0.18032 C 0.46628 0.18356 0.46589 0.18657 0.4655 0.18981 C 0.46498 0.19537 0.46381 0.20578 0.46316 0.21018 C 0.46172 0.21852 0.46094 0.2243 0.45821 0.23217 C 0.45469 0.24282 0.45925 0.22986 0.45339 0.24467 C 0.45287 0.24629 0.45261 0.24815 0.45183 0.2493 C 0.45039 0.25185 0.44701 0.25555 0.44701 0.25578 C 0.44506 0.25509 0.44323 0.25509 0.44141 0.25416 C 0.43802 0.25231 0.43816 0.25046 0.43568 0.24629 C 0.43451 0.24398 0.43295 0.24213 0.43177 0.24004 C 0.42683 0.23148 0.43177 0.23866 0.42683 0.23217 C 0.41888 0.21157 0.42917 0.23657 0.42201 0.22268 C 0.4211 0.22083 0.42045 0.21852 0.41967 0.21643 C 0.41888 0.21481 0.41797 0.21319 0.41732 0.2118 C 0.41563 0.20254 0.4168 0.20856 0.41316 0.19444 C 0.41263 0.19236 0.41185 0.19051 0.41159 0.18819 C 0.40977 0.1743 0.41159 0.1787 0.40834 0.17245 C 0.40808 0.16944 0.40782 0.1662 0.40756 0.16319 C 0.40717 0.15949 0.40638 0.15578 0.40599 0.15208 C 0.40443 0.1412 0.40586 0.15023 0.4043 0.1412 C 0.40404 0.13657 0.40391 0.13171 0.40352 0.12708 C 0.40326 0.12384 0.40235 0.12083 0.40196 0.11759 L 0.40105 0.11296 C 0.40013 0.09953 0.40013 0.09907 0.3987 0.0831 C 0.39844 0.08055 0.39818 0.07778 0.39792 0.07523 C 0.39766 0.07361 0.39727 0.07222 0.39701 0.0706 C 0.39675 0.06759 0.39662 0.06435 0.39623 0.06111 C 0.39584 0.05741 0.39519 0.05393 0.39467 0.05023 C 0.39414 0.04606 0.39401 0.04166 0.39297 0.03773 C 0.39232 0.03403 0.39141 0.03032 0.39063 0.02662 C 0.38802 0.01366 0.39258 0.03287 0.38829 0.01412 C 0.38776 0.01203 0.38737 0.00972 0.38659 0.00787 C 0.38542 0.00486 0.38373 0.00301 0.38256 2.22222E-6 C 0.38177 -0.00209 0.38112 -0.00463 0.38021 -0.00625 C 0.37878 -0.0088 0.37722 -0.01158 0.37526 -0.0125 L 0.36888 -0.01574 C 0.35977 -0.01412 0.35052 -0.01297 0.34154 -0.01088 C 0.33933 -0.01042 0.33711 -0.00903 0.33503 -0.00787 C 0.33269 -0.00648 0.32761 -0.00301 0.32761 -0.00278 C 0.31276 0.01643 0.32657 -0.00209 0.31654 0.0125 C 0.31368 0.0169 0.31342 0.01574 0.31003 0.02199 C 0.30951 0.02338 0.30912 0.02523 0.30847 0.02662 C 0.30743 0.02893 0.30612 0.03055 0.30534 0.03287 C 0.30417 0.03588 0.30378 0.03935 0.30287 0.04236 C 0.30157 0.04629 0.30013 0.04977 0.2987 0.05324 C 0.29662 0.06597 0.30013 0.04676 0.2948 0.06898 C 0.29375 0.07315 0.29323 0.07731 0.29232 0.08148 C 0.29167 0.08518 0.29076 0.08889 0.28998 0.09259 C 0.28946 0.09467 0.28881 0.09676 0.28829 0.09884 C 0.28776 0.10185 0.28737 0.10509 0.28672 0.10833 C 0.28581 0.1125 0.28412 0.1162 0.2836 0.12083 C 0.28295 0.125 0.28269 0.12916 0.28191 0.13333 C 0.28151 0.13518 0.28073 0.13634 0.28034 0.13796 C 0.27917 0.14259 0.27813 0.14745 0.27709 0.15208 C 0.26693 0.20254 0.27852 0.15231 0.26901 0.18657 C 0.26498 0.20139 0.27058 0.18773 0.2642 0.20555 C 0.25795 0.22315 0.26667 0.19097 0.2586 0.21967 C 0.25808 0.22106 0.25808 0.22291 0.25782 0.2243 C 0.25378 0.23866 0.25599 0.22916 0.25209 0.23842 C 0.25013 0.24305 0.24857 0.24838 0.24649 0.25254 C 0.24388 0.25764 0.23789 0.26481 0.23438 0.26828 C 0.2336 0.26898 0.23282 0.26921 0.23204 0.26967 C 0.23086 0.2706 0.22982 0.27199 0.22878 0.27291 C 0.22748 0.27407 0.22605 0.275 0.22474 0.27616 C 0.21732 0.2743 0.21954 0.27546 0.21263 0.27129 C 0.21107 0.27037 0.20925 0.26967 0.20782 0.26828 C 0.20521 0.26551 0.20313 0.2618 0.20066 0.25879 L 0.19662 0.25416 C 0.18907 0.23217 0.20183 0.26875 0.19245 0.24467 C 0.19154 0.24213 0.19102 0.23935 0.19011 0.2368 C 0.18907 0.23356 0.18789 0.23078 0.18698 0.22731 C 0.17917 0.20092 0.18555 0.22222 0.18125 0.20069 C 0.1806 0.19745 0.17943 0.19467 0.17891 0.19143 C 0.17735 0.1831 0.17592 0.17477 0.17474 0.1662 C 0.17461 0.16412 0.17422 0.16203 0.17396 0.15995 C 0.16954 0.11342 0.17487 0.16319 0.17071 0.1287 C 0.16927 0.1162 0.17071 0.125 0.16927 0.11597 C 0.16784 0.09259 0.16914 0.11134 0.16667 0.08773 C 0.16641 0.08472 0.16628 0.08148 0.16589 0.07847 C 0.1655 0.0743 0.16485 0.07014 0.16433 0.06597 C 0.16394 0.06319 0.16394 0.06065 0.16355 0.0581 C 0.16316 0.05578 0.1625 0.05393 0.16198 0.05185 C 0.16133 0.04745 0.16107 0.04305 0.15951 0.03912 C 0.15808 0.03565 0.15612 0.0331 0.15469 0.02986 C 0.15105 0.02176 0.15573 0.02754 0.14987 0.02199 C 0.14922 0.02037 0.14896 0.01852 0.14818 0.01736 C 0.14414 0.01111 0.14167 0.01041 0.13698 0.00787 C 0.13477 0.00671 0.13256 0.00578 0.13047 0.00463 C 0.1211 0.00625 0.11172 0.00671 0.10235 0.00949 C 0.10183 0.00949 0.09128 0.0162 0.08868 0.01875 C 0.08724 0.02014 0.08594 0.02176 0.08464 0.02361 C 0.0836 0.02477 0.08308 0.02685 0.08217 0.02824 C 0.08008 0.03194 0.07787 0.03541 0.07566 0.03912 C 0.07292 0.04421 0.06719 0.05856 0.06693 0.05972 C 0.06602 0.06273 0.06537 0.06597 0.06446 0.06898 C 0.06368 0.07176 0.06276 0.07407 0.06198 0.07685 C 0.06172 0.07824 0.06172 0.08009 0.06133 0.08148 C 0.06081 0.08333 0.06003 0.08449 0.05964 0.08634 C 0.05664 0.0993 0.05977 0.09236 0.05638 0.09884 C 0.05586 0.10231 0.05482 0.10833 0.05404 0.11134 C 0.05313 0.11458 0.0517 0.11736 0.05079 0.12083 C 0.05013 0.12315 0.04987 0.12616 0.04922 0.1287 C 0.04519 0.14282 0.04831 0.12916 0.04519 0.13796 C 0.04414 0.14051 0.04375 0.14352 0.04271 0.14583 C 0.04206 0.14768 0.04102 0.14884 0.04024 0.15046 C 0.03802 0.15602 0.0392 0.15602 0.0362 0.16157 C 0.03529 0.16342 0.03412 0.16458 0.03308 0.1662 C 0.02917 0.17268 0.0323 0.16991 0.02826 0.17245 C 0.02748 0.17361 0.0267 0.175 0.02579 0.17569 C 0.02318 0.17731 0.01784 0.1787 0.01784 0.17893 C 0.01485 0.17824 0.01172 0.17893 0.00886 0.17731 C 0.00704 0.17616 0.00547 0.17361 0.00404 0.17106 C 0.00352 0.16991 0.003 0.16898 0.00248 0.16782 C -0.00833 0.13981 0.0056 0.17453 -0.00312 0.15046 C -0.00351 0.1493 -0.00429 0.14838 -0.00481 0.14745 C -0.00533 0.14491 -0.00586 0.14213 -0.00638 0.13958 C -0.00664 0.13796 -0.00677 0.13634 -0.00703 0.13495 C -0.00781 0.13264 -0.00898 0.13102 -0.00937 0.1287 C -0.01054 0.12453 -0.01106 0.12014 -0.01184 0.11597 C -0.01289 0.11227 -0.01354 0.10879 -0.01432 0.10509 C -0.01888 0.08148 -0.0138 0.10694 -0.01666 0.08935 C -0.01731 0.0868 -0.01783 0.08426 -0.01823 0.08148 C -0.01875 0.07847 -0.01927 0.07523 -0.02005 0.07222 C -0.02031 0.07037 -0.02122 0.06921 -0.02161 0.06736 C -0.02213 0.06597 -0.02213 0.06412 -0.02252 0.06273 C -0.02278 0.06111 -0.02369 0.05972 -0.02421 0.0581 C -0.02461 0.05602 -0.02487 0.0537 -0.02552 0.05185 C -0.02604 0.05046 -0.02669 0.04977 -0.02721 0.04861 C -0.02786 0.04676 -0.02825 0.04421 -0.0289 0.04236 C -0.02955 0.04051 -0.03073 0.03935 -0.03138 0.03773 C -0.0319 0.03611 -0.03229 0.03426 -0.03268 0.03287 C -0.03437 0.02916 -0.03711 0.02639 -0.03854 0.02199 C -0.04049 0.0162 -0.0414 0.01227 -0.04505 0.00787 C -0.04583 0.00671 -0.04687 0.00602 -0.04739 0.00463 C -0.0483 0.00278 -0.04895 0.00023 -0.05 -0.00162 C -0.05052 -0.00347 -0.05442 -0.00695 -0.05546 -0.00787 C -0.05612 -0.00857 -0.0569 -0.00857 -0.05794 -0.00949 C -0.05872 -0.01019 -0.05924 -0.01181 -0.06028 -0.0125 C -0.06119 -0.01343 -0.06237 -0.01343 -0.06341 -0.01412 C -0.07005 -0.01783 -0.06041 -0.01482 -0.07474 -0.01713 C -0.08242 -0.02107 -0.07421 -0.01736 -0.08984 -0.02037 C -0.10156 -0.02246 -0.08737 -0.02199 -0.10039 -0.02199 " pathEditMode="relative" rAng="0" ptsTypes="AAAAAAAAAAAAAAAAAAAAAAAAAAAAAAAAAAAAAAAAAAAAAAAAAAAAAAAAAAAAAAAAAAAAAAAAAAAAAAAAAAAAAAAAAAAAAAAAAAAAAAAAAAAAAAAAAAAAAAAAAAAAAAAAAAAAAAAAAAAAAAAAAAAAAAAAAAAAAAAAAAAAAAAAAAAAAAAAAAAAAAAAAAAAAAAAAAAAAAAAAAAAAAAAAAAAAAAAAA">
                                      <p:cBhvr>
                                        <p:cTn id="567" dur="9000" spd="-100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1563" y="15139"/>
                                    </p:animMotion>
                                  </p:childTnLst>
                                </p:cTn>
                              </p:par>
                              <p:par>
                                <p:cTn id="568" presetID="0" presetClass="path" presetSubtype="0" repeatCount="indefinite" accel="50000" decel="50000" fill="hold" nodeType="withEffect">
                                  <p:stCondLst>
                                    <p:cond delay="18200"/>
                                  </p:stCondLst>
                                  <p:childTnLst>
                                    <p:animMotion origin="layout" path="M 0.73073 -0.03912 L 0.73073 -0.03889 C 0.72786 -0.04028 0.72513 -0.04098 0.72239 -0.04236 C 0.72057 -0.04329 0.71875 -0.04514 0.71693 -0.04537 L 0.70508 -0.04699 C 0.69219 -0.05139 0.69922 -0.04977 0.68424 -0.05162 C 0.67995 -0.05116 0.67565 -0.05139 0.67148 -0.05024 C 0.66823 -0.04931 0.66745 -0.04561 0.66523 -0.04236 C 0.66328 -0.03959 0.66107 -0.03797 0.65872 -0.03611 C 0.65417 -0.0257 0.65716 -0.03172 0.64961 -0.01875 L 0.64687 -0.01412 L 0.64336 -0.00787 C 0.6431 -0.00625 0.64284 -0.00463 0.64245 -0.00301 C 0.6418 -0.0007 0.63854 0.00625 0.63789 0.00787 C 0.63476 0.01551 0.6375 0.00995 0.63333 0.01736 C 0.63268 0.02152 0.63255 0.02592 0.63164 0.02986 C 0.63047 0.03356 0.62943 0.03657 0.62891 0.04074 C 0.62851 0.04398 0.62838 0.04699 0.62786 0.05023 C 0.6276 0.05185 0.62734 0.05324 0.62708 0.05486 C 0.62656 0.0574 0.62643 0.06018 0.62604 0.06273 C 0.62578 0.06898 0.62552 0.07523 0.62526 0.08148 C 0.62487 0.08889 0.62461 0.09629 0.62435 0.10347 C 0.62409 0.10833 0.6237 0.11296 0.62331 0.11759 C 0.62305 0.12291 0.62292 0.12824 0.62253 0.13333 C 0.62109 0.14676 0.62109 0.14213 0.61979 0.15046 C 0.6194 0.15254 0.61927 0.15486 0.61888 0.15694 C 0.61745 0.16597 0.61836 0.15671 0.61693 0.16782 C 0.61654 0.17106 0.61614 0.17708 0.61523 0.18032 C 0.61471 0.18217 0.6138 0.18333 0.61328 0.18518 C 0.61302 0.18657 0.61315 0.18842 0.61263 0.18981 C 0.61146 0.19189 0.61016 0.19305 0.60872 0.19444 C 0.60325 0.20139 0.60521 0.19976 0.60078 0.20231 C 0.597 0.20185 0.59336 0.20185 0.58971 0.20069 C 0.58489 0.1993 0.58698 0.19768 0.5845 0.19282 C 0.58333 0.19097 0.5819 0.18981 0.5806 0.18819 C 0.57956 0.18518 0.57851 0.18171 0.57708 0.1787 C 0.57591 0.17639 0.57435 0.175 0.57344 0.17245 C 0.56901 0.16088 0.57487 0.17523 0.56888 0.16319 C 0.5681 0.16157 0.56784 0.15972 0.56719 0.15833 C 0.56601 0.15648 0.56445 0.15578 0.56341 0.1537 C 0.56133 0.1493 0.5595 0.14467 0.55807 0.13958 C 0.55586 0.13194 0.55716 0.13495 0.55443 0.13009 C 0.55234 0.11666 0.55482 0.13125 0.55169 0.11759 C 0.55091 0.11458 0.55065 0.11111 0.54987 0.10833 C 0.54844 0.10301 0.54674 0.09791 0.54531 0.09259 C 0.54245 0.08194 0.54674 0.09375 0.54258 0.0831 C 0.54206 0.07963 0.54075 0.06967 0.53984 0.06736 L 0.53802 0.06273 C 0.53763 0.06018 0.53698 0.05463 0.5362 0.05185 C 0.53503 0.04745 0.53359 0.04351 0.53255 0.03912 C 0.5319 0.03657 0.53138 0.03402 0.53086 0.03148 C 0.53034 0.02939 0.52969 0.02268 0.52891 0.02037 C 0.52786 0.01713 0.52656 0.01412 0.52526 0.01111 C 0.52474 0.00949 0.52422 0.00764 0.52357 0.00625 L 0.51614 -0.00625 C 0.51497 -0.00834 0.51406 -0.01111 0.5125 -0.0125 C 0.51107 -0.01412 0.5095 -0.01551 0.50794 -0.01713 C 0.50716 -0.01852 0.50638 -0.02084 0.50534 -0.02199 C 0.50364 -0.02361 0.50143 -0.02315 0.49987 -0.025 C 0.49896 -0.02616 0.49818 -0.02778 0.49713 -0.02824 C 0.49453 -0.0294 0.49167 -0.02917 0.48893 -0.02986 C 0.48711 -0.0301 0.48542 -0.03079 0.48359 -0.03125 C 0.47956 -0.03079 0.47565 -0.03079 0.47174 -0.02986 C 0.46953 -0.02917 0.46745 -0.02755 0.46536 -0.02662 C 0.46419 -0.02616 0.46302 -0.0257 0.46185 -0.025 C 0.45755 -0.02037 0.45989 -0.02338 0.45534 -0.01574 C 0.45456 -0.01412 0.45325 -0.01274 0.4526 -0.01088 L 0.44726 0.00324 C 0.44687 0.00671 0.44687 0.01064 0.44635 0.01412 C 0.44596 0.01597 0.44505 0.01713 0.44453 0.01875 C 0.44414 0.02037 0.44401 0.02199 0.44349 0.02361 C 0.43958 0.04282 0.44206 0.02986 0.43997 0.04074 C 0.43971 0.04606 0.43958 0.05139 0.43893 0.05648 C 0.43854 0.06064 0.43776 0.06481 0.43724 0.06898 C 0.43581 0.08171 0.43542 0.08819 0.43437 0.10046 C 0.43411 0.1125 0.43385 0.12453 0.43359 0.13657 C 0.43333 0.15115 0.43333 0.16574 0.43268 0.18032 C 0.43255 0.18356 0.43216 0.18657 0.43177 0.18981 C 0.43112 0.19537 0.42995 0.20578 0.42904 0.21018 C 0.42747 0.21851 0.42643 0.2243 0.4237 0.23217 C 0.41953 0.24282 0.42461 0.22986 0.4181 0.24467 C 0.41758 0.24629 0.41706 0.24814 0.41641 0.2493 C 0.41471 0.25185 0.41081 0.25555 0.41081 0.25578 C 0.40872 0.25509 0.40664 0.25509 0.40456 0.25416 C 0.40078 0.25231 0.40091 0.25046 0.39805 0.24629 C 0.39687 0.24398 0.39505 0.24213 0.39375 0.24004 C 0.38802 0.23148 0.39375 0.23865 0.38815 0.23217 C 0.37917 0.21157 0.39075 0.23657 0.38281 0.22268 C 0.38164 0.22083 0.38099 0.21851 0.38008 0.21643 C 0.37917 0.21481 0.37825 0.21319 0.37734 0.2118 C 0.37552 0.20254 0.37682 0.20856 0.37279 0.19444 C 0.37213 0.19236 0.37122 0.19051 0.37096 0.18819 C 0.36888 0.1743 0.37096 0.1787 0.36732 0.17245 C 0.36706 0.16944 0.36667 0.1662 0.36641 0.16319 C 0.36601 0.15949 0.3651 0.15578 0.36458 0.15208 C 0.36289 0.1412 0.36445 0.15023 0.36276 0.1412 C 0.3625 0.13657 0.36237 0.13171 0.36172 0.12708 C 0.36159 0.12384 0.36068 0.12083 0.36003 0.11759 L 0.35911 0.11296 C 0.35807 0.09953 0.35807 0.09907 0.35651 0.0831 C 0.35625 0.08055 0.35599 0.07777 0.35547 0.07523 C 0.35521 0.07361 0.35482 0.07222 0.35456 0.0706 C 0.35417 0.06759 0.35404 0.06435 0.35364 0.06111 C 0.35325 0.0574 0.35234 0.05393 0.35195 0.05023 C 0.3513 0.04606 0.35117 0.04166 0.35 0.03773 C 0.34922 0.03402 0.34818 0.03032 0.34726 0.02662 C 0.3444 0.01365 0.34961 0.03287 0.34466 0.01412 C 0.34414 0.01203 0.34362 0.00972 0.34271 0.00787 C 0.34141 0.00486 0.33958 0.00301 0.33815 3.7037E-6 C 0.33737 -0.00209 0.33659 -0.00463 0.33555 -0.00625 C 0.33398 -0.0088 0.33229 -0.01158 0.33008 -0.0125 L 0.32292 -0.01574 C 0.3125 -0.01412 0.30208 -0.01297 0.29206 -0.01088 C 0.28945 -0.01042 0.28711 -0.00903 0.28463 -0.00787 C 0.28203 -0.00649 0.27643 -0.00301 0.27643 -0.00278 C 0.2595 0.01643 0.27513 -0.00209 0.2638 0.0125 C 0.26055 0.01689 0.26029 0.01574 0.25638 0.02199 C 0.25586 0.02338 0.25547 0.02523 0.25469 0.02662 C 0.25364 0.02893 0.25208 0.03055 0.25117 0.03287 C 0.24987 0.03588 0.24935 0.03935 0.24831 0.04236 C 0.24687 0.04629 0.24531 0.04976 0.24375 0.05324 C 0.24141 0.06597 0.24518 0.04676 0.23932 0.06898 C 0.23815 0.07314 0.23737 0.07731 0.23659 0.08148 C 0.23568 0.08518 0.23476 0.08889 0.23385 0.09259 C 0.23333 0.09467 0.23242 0.09676 0.23203 0.09884 C 0.23125 0.10185 0.23086 0.10509 0.23021 0.10833 C 0.22917 0.1125 0.22734 0.1162 0.22656 0.12083 C 0.22591 0.125 0.22565 0.12916 0.22474 0.13333 C 0.22435 0.13518 0.22331 0.13634 0.22292 0.13796 C 0.22161 0.14259 0.22044 0.14745 0.2194 0.15208 C 0.20794 0.20254 0.22096 0.15231 0.21029 0.18657 C 0.20573 0.20139 0.21198 0.18773 0.20482 0.20555 C 0.19766 0.22314 0.20755 0.19097 0.19857 0.21967 C 0.19792 0.22106 0.19792 0.22291 0.19753 0.2243 C 0.19297 0.23865 0.19557 0.22916 0.19114 0.23842 C 0.18906 0.24305 0.18711 0.24838 0.18476 0.25254 C 0.18177 0.25764 0.17513 0.26481 0.17109 0.26828 C 0.17031 0.26898 0.1694 0.26921 0.16849 0.26967 C 0.16732 0.2706 0.16601 0.27199 0.16484 0.27291 C 0.16328 0.27407 0.16172 0.275 0.16029 0.27615 C 0.15195 0.2743 0.15443 0.27546 0.14661 0.27129 C 0.14492 0.27037 0.14284 0.26967 0.14114 0.26828 C 0.13828 0.26551 0.13594 0.2618 0.13307 0.25879 L 0.12851 0.25416 C 0.12005 0.23217 0.13437 0.26875 0.12396 0.24467 C 0.12292 0.24213 0.12213 0.23935 0.12135 0.2368 C 0.12005 0.23356 0.11875 0.23078 0.11758 0.22731 C 0.10898 0.20092 0.11601 0.22222 0.1112 0.20069 C 0.11055 0.19745 0.10924 0.19467 0.10859 0.19143 C 0.10677 0.1831 0.10508 0.17476 0.10404 0.1662 C 0.10364 0.16412 0.10325 0.16203 0.10299 0.15995 C 0.09805 0.11342 0.10417 0.16319 0.09948 0.1287 C 0.09792 0.1162 0.09935 0.125 0.09779 0.11597 C 0.09609 0.09259 0.09766 0.11134 0.09492 0.08773 C 0.09453 0.08472 0.0944 0.08148 0.09388 0.07847 C 0.09349 0.0743 0.09271 0.07014 0.09219 0.06597 C 0.0918 0.06319 0.0918 0.06064 0.09128 0.0581 C 0.09075 0.05578 0.0901 0.05393 0.08945 0.05185 C 0.0888 0.04745 0.08841 0.04305 0.08672 0.03912 C 0.08516 0.03564 0.08294 0.0331 0.08125 0.02986 C 0.07721 0.02176 0.08242 0.02754 0.07591 0.02199 C 0.07513 0.02037 0.07487 0.01851 0.07396 0.01736 C 0.0694 0.01111 0.06667 0.01041 0.06133 0.00787 C 0.05885 0.00671 0.05638 0.00578 0.05404 0.00463 C 0.04336 0.00625 0.03281 0.00671 0.02226 0.00949 C 0.02161 0.00949 0.00976 0.0162 0.0069 0.01875 C 0.00521 0.02014 0.00378 0.02176 0.00221 0.02361 C 0.00117 0.02476 0.00052 0.02685 -0.00039 0.02824 C -0.00274 0.03194 -0.00534 0.03541 -0.00768 0.03912 C -0.01081 0.04421 -0.01732 0.05856 -0.01771 0.05972 C -0.01862 0.06273 -0.01953 0.06597 -0.02031 0.06898 C -0.02136 0.07176 -0.0224 0.07407 -0.02318 0.07685 C -0.02357 0.07824 -0.02357 0.08009 -0.02409 0.08148 C -0.02448 0.08333 -0.02552 0.08449 -0.02591 0.08634 C -0.02917 0.0993 -0.02578 0.09236 -0.02943 0.09884 C -0.03021 0.10231 -0.03138 0.10833 -0.03216 0.11134 C -0.0332 0.11458 -0.0349 0.11736 -0.03594 0.12083 C -0.03659 0.12314 -0.03685 0.12615 -0.03763 0.1287 C -0.04219 0.14282 -0.03867 0.12916 -0.04219 0.13796 C -0.04336 0.14051 -0.04375 0.14351 -0.04492 0.14583 C -0.0457 0.14768 -0.04688 0.14884 -0.04779 0.15046 C -0.05026 0.15601 -0.04883 0.15601 -0.05234 0.16157 C -0.05326 0.16342 -0.05469 0.16458 -0.05586 0.1662 C -0.06029 0.17268 -0.05664 0.1699 -0.0612 0.17245 C -0.06224 0.17361 -0.06289 0.175 -0.06406 0.17569 C -0.06706 0.17731 -0.07305 0.1787 -0.07305 0.17893 C -0.07643 0.17824 -0.07982 0.17893 -0.08307 0.17731 C -0.08516 0.17615 -0.08698 0.17361 -0.08867 0.17106 C -0.08906 0.1699 -0.08971 0.16898 -0.09037 0.16782 C -0.10247 0.13981 -0.08685 0.17453 -0.09675 0.15046 C -0.09714 0.1493 -0.09805 0.14838 -0.09857 0.14745 C -0.09909 0.1449 -0.09974 0.14213 -0.10039 0.13958 C -0.10065 0.13796 -0.10078 0.13634 -0.10117 0.13495 C -0.10195 0.13264 -0.10339 0.13101 -0.10391 0.1287 C -0.10508 0.12453 -0.10573 0.12014 -0.10664 0.11597 C -0.10768 0.11226 -0.10846 0.10879 -0.10938 0.10509 C -0.11471 0.08148 -0.10872 0.10694 -0.11224 0.08935 C -0.11276 0.0868 -0.11328 0.08426 -0.11393 0.08148 C -0.11458 0.07847 -0.11497 0.07523 -0.11576 0.07222 C -0.11615 0.07037 -0.11719 0.06921 -0.11758 0.06736 C -0.11797 0.06597 -0.11797 0.06412 -0.11849 0.06273 C -0.11901 0.06111 -0.11979 0.05972 -0.12031 0.0581 C -0.12096 0.05601 -0.12136 0.0537 -0.12214 0.05185 C -0.12253 0.05046 -0.12331 0.04976 -0.12396 0.04861 C -0.12474 0.04676 -0.125 0.04421 -0.12565 0.04236 C -0.12656 0.04051 -0.12761 0.03935 -0.12852 0.03773 C -0.12917 0.03611 -0.12969 0.03426 -0.13008 0.03287 C -0.13216 0.02916 -0.1349 0.02639 -0.13672 0.02199 C -0.1388 0.0162 -0.13997 0.01226 -0.14401 0.00787 C -0.14479 0.00671 -0.14596 0.00601 -0.14649 0.00463 C -0.14766 0.00277 -0.14844 0.00023 -0.14935 -0.00162 C -0.15039 -0.00348 -0.15443 -0.00695 -0.1556 -0.00787 C -0.15664 -0.00857 -0.15755 -0.00857 -0.15846 -0.00949 C -0.15938 -0.01019 -0.16003 -0.01181 -0.1612 -0.0125 C -0.16224 -0.01343 -0.16341 -0.01343 -0.16471 -0.01412 C -0.17214 -0.01783 -0.16146 -0.01482 -0.17747 -0.01713 C -0.18607 -0.02107 -0.17695 -0.01736 -0.19453 -0.02037 C -0.20768 -0.02246 -0.19167 -0.02199 -0.20638 -0.02199 " pathEditMode="relative" rAng="0" ptsTypes="AAAAAAAAAAAAAAAAAAAAAAAAAAAAAAAAAAAAAAAAAAAAAAAAAAAAAAAAAAAAAAAAAAAAAAAAAAAAAAAAAAAAAAAAAAAAAAAAAAAAAAAAAAAAAAAAAAAAAAAAAAAAAAAAAAAAAAAAAAAAAAAAAAAAAAAAAAAAAAAAAAAAAAAAAAAAAAAAAAAAAAAAAAAAAAAAAAAAAAAAAAAAAAAAAAAAAAAAAA">
                                      <p:cBhvr>
                                        <p:cTn id="569" dur="8000" spd="-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862" y="15139"/>
                                    </p:animMotion>
                                  </p:childTnLst>
                                </p:cTn>
                              </p:par>
                              <p:par>
                                <p:cTn id="570" presetID="0" presetClass="path" presetSubtype="0" repeatCount="indefinite" accel="24000" decel="52000" autoRev="1" fill="hold" nodeType="withEffect">
                                  <p:stCondLst>
                                    <p:cond delay="15500"/>
                                  </p:stCondLst>
                                  <p:childTnLst>
                                    <p:animMotion origin="layout" path="M -0.06172 -0.12199 L -0.06172 -0.12176 C -0.0586 -0.12222 -0.05534 -0.12268 -0.05209 -0.12291 C -0.04636 -0.12361 -0.03594 -0.12384 -0.03086 -0.12407 C -0.02214 -0.1243 -0.01329 -0.1243 -0.00443 -0.12454 L 0.01054 -0.12546 L 0.01849 -0.12616 C 0.02057 -0.12616 0.02265 -0.12662 0.02474 -0.12662 C 0.03294 -0.12685 0.04114 -0.12685 0.04935 -0.12708 C 0.09778 -0.12824 0.0233 -0.12708 0.12435 -0.12801 C 0.12994 -0.12824 0.14817 -0.12893 0.1526 -0.12893 C 0.17265 -0.12893 0.19257 -0.1287 0.21263 -0.1287 C 0.2138 -0.12847 0.21484 -0.12824 0.21614 -0.12801 C 0.21705 -0.12801 0.2181 -0.12801 0.21888 -0.12754 C 0.21992 -0.12662 0.22005 -0.12546 0.22057 -0.12454 C 0.22187 -0.12222 0.22109 -0.12361 0.22239 -0.12037 C 0.22187 -0.11759 0.22213 -0.11481 0.22135 -0.1118 C 0.22057 -0.10787 0.22057 -0.10972 0.21783 -0.10764 C 0.21653 -0.10671 0.21588 -0.10555 0.21432 -0.10463 C 0.20703 -0.10046 0.21458 -0.10463 0.20716 -0.10116 C 0.20494 -0.1 0.20364 -0.09838 0.20026 -0.09815 C 0.18437 -0.09699 0.19088 -0.09745 0.18086 -0.09653 C 0.17734 -0.09583 0.17395 -0.09491 0.17031 -0.09467 C 0.16406 -0.09375 0.16731 -0.09421 0.16054 -0.09352 C 0.15104 -0.09143 0.15924 -0.09282 0.14114 -0.09213 C 0.13932 -0.0919 0.13763 -0.09166 0.1358 -0.09143 C 0.13385 -0.09143 0.13177 -0.0912 0.12968 -0.09097 C 0.12578 -0.09074 0.11875 -0.09004 0.11562 -0.08958 C 0.11328 -0.08912 0.11067 -0.08912 0.10846 -0.08842 L 0.10143 -0.08634 C 0.09804 -0.08541 0.09817 -0.08541 0.09531 -0.08426 C 0.09414 -0.08379 0.09296 -0.08333 0.09179 -0.08287 C 0.08997 -0.08217 0.08645 -0.08079 0.08645 -0.08055 C 0.07942 -0.07523 0.08854 -0.08194 0.08033 -0.07708 C 0.07838 -0.07616 0.07851 -0.07546 0.0776 -0.0743 C 0.07708 -0.07338 0.07643 -0.07245 0.07591 -0.07176 C 0.07617 -0.07037 0.07604 -0.06921 0.07669 -0.06805 C 0.07903 -0.06458 0.07903 -0.06528 0.08294 -0.06435 C 0.09414 -0.06204 0.08815 -0.06273 0.097 -0.0618 C 0.09791 -0.0618 0.09882 -0.06157 0.09974 -0.06134 C 0.10091 -0.06111 0.10195 -0.06065 0.10325 -0.06041 C 0.10325 -0.06018 0.11211 -0.05926 0.1138 -0.05879 C 0.12031 -0.05787 0.11614 -0.05856 0.12617 -0.05741 C 0.1276 -0.05717 0.12903 -0.05694 0.1306 -0.05694 C 0.14388 -0.05602 0.14231 -0.05602 0.16145 -0.05579 L 0.2638 -0.05532 C 0.26549 -0.05509 0.26731 -0.05486 0.26901 -0.05486 C 0.27135 -0.05463 0.27356 -0.05463 0.27617 -0.0544 C 0.2776 -0.05416 0.2789 -0.0537 0.2806 -0.05324 C 0.28216 -0.05301 0.28424 -0.05278 0.28593 -0.05231 C 0.28958 -0.05092 0.2875 -0.05162 0.29205 -0.05023 C 0.29296 -0.04977 0.29401 -0.0493 0.29453 -0.04884 C 0.29505 -0.04838 0.29505 -0.04768 0.29557 -0.04722 C 0.29635 -0.04629 0.29739 -0.04583 0.29817 -0.04514 L 0.3 -0.04004 L 0.30091 -0.0375 C 0.30052 -0.03472 0.30065 -0.03217 0.3 -0.0294 C 0.29974 -0.02824 0.29908 -0.02731 0.29817 -0.02639 C 0.29765 -0.02569 0.29726 -0.02477 0.29635 -0.0243 C 0.29453 -0.02291 0.29049 -0.02083 0.2875 -0.01967 C 0.28645 -0.01921 0.28528 -0.01898 0.28398 -0.01875 C 0.28073 -0.01666 0.28424 -0.01852 0.27968 -0.01713 C 0.27812 -0.01666 0.27682 -0.01597 0.27513 -0.01551 C 0.27435 -0.01528 0.26979 -0.01435 0.26823 -0.01412 C 0.26679 -0.01389 0.26523 -0.01389 0.2638 -0.01366 C 0.26276 -0.01342 0.26198 -0.01319 0.26119 -0.01319 C 0.2595 -0.01296 0.25794 -0.01273 0.25677 -0.0125 C 0.25442 -0.01227 0.25208 -0.0118 0.24961 -0.01157 L 0.23906 -0.01065 C 0.23724 -0.01041 0.23554 -0.01018 0.23372 -0.00995 L 0.22747 -0.00949 C 0.22408 -0.00926 0.22057 -0.00903 0.21705 -0.00856 C 0.21185 -0.00787 0.21224 -0.00787 0.20651 -0.00741 C 0.20377 -0.00741 0.20117 -0.00717 0.19856 -0.00694 C 0.19622 -0.00694 0.19388 -0.00671 0.1914 -0.00648 C 0.18671 -0.00625 0.18203 -0.00625 0.17734 -0.00602 C 0.17526 -0.00579 0.17317 -0.00579 0.17122 -0.00555 C 0.16966 -0.00532 0.16823 -0.00509 0.16679 -0.00486 C 0.16497 -0.00463 0.16328 -0.0044 0.16145 -0.0044 C 0.15937 -0.00416 0.15729 -0.00393 0.15533 -0.00393 C 0.15299 -0.0037 0.15052 -0.0037 0.14817 -0.00347 C 0.14323 -0.00278 0.14622 -0.00301 0.14205 -0.00231 C 0.14062 -0.00208 0.13906 -0.00208 0.13763 -0.00185 C 0.13645 -0.00139 0.13528 -0.00116 0.13411 -0.00092 C 0.1302 0.00023 0.12773 0.00023 0.12435 0.00232 C 0.12161 0.00371 0.12317 0.00278 0.12005 0.00533 C 0.12356 0.01759 0.11927 0.00787 0.12356 0.01273 C 0.12395 0.0132 0.12395 0.01389 0.12435 0.01435 C 0.12552 0.01551 0.12929 0.01644 0.1306 0.0169 C 0.13151 0.01736 0.13229 0.01783 0.1332 0.01806 C 0.13437 0.01852 0.13567 0.01875 0.13671 0.01898 C 0.13763 0.01921 0.13841 0.01968 0.13945 0.02014 C 0.14023 0.02037 0.14114 0.02037 0.14205 0.0206 C 0.14257 0.0206 0.15221 0.02315 0.15442 0.02361 C 0.15586 0.02384 0.15729 0.02384 0.15885 0.02408 C 0.16002 0.02431 0.16119 0.02454 0.16237 0.02454 C 0.16354 0.025 0.16458 0.02546 0.16588 0.0257 C 0.17773 0.02824 0.17773 0.02778 0.1914 0.02963 C 0.19349 0.03009 0.19557 0.03033 0.19765 0.03056 C 0.19961 0.03102 0.20182 0.03102 0.20377 0.03125 C 0.20625 0.03148 0.20859 0.03195 0.21093 0.03218 C 0.21289 0.03264 0.21484 0.03287 0.21705 0.0331 C 0.21966 0.03357 0.22239 0.03357 0.225 0.0338 C 0.22669 0.0338 0.22851 0.03403 0.2302 0.03426 C 0.23294 0.03449 0.23554 0.03496 0.23828 0.03519 C 0.24062 0.03542 0.24283 0.03542 0.24531 0.03565 L 0.25768 0.03681 L 0.26471 0.03727 C 0.26679 0.0375 0.26875 0.03773 0.27083 0.03796 C 0.27617 0.0382 0.28151 0.0382 0.28671 0.03843 C 0.29023 0.03843 0.32773 0.03935 0.34062 0.03982 C 0.34583 0.04005 0.34869 0.04051 0.35377 0.04097 C 0.35677 0.04121 0.35976 0.04121 0.36263 0.04144 C 0.3707 0.04259 0.36185 0.04144 0.37682 0.04236 C 0.37825 0.04259 0.37968 0.04283 0.38112 0.04306 C 0.3832 0.04306 0.39218 0.04375 0.3944 0.04398 C 0.39648 0.04421 0.39856 0.04468 0.40065 0.04491 C 0.40664 0.04584 0.40169 0.04491 0.40677 0.04584 C 0.4082 0.04676 0.4095 0.04746 0.41028 0.04838 C 0.4108 0.04908 0.41093 0.04977 0.41119 0.05046 C 0.41093 0.05324 0.4108 0.05602 0.41028 0.0588 C 0.41015 0.05972 0.4082 0.06158 0.40768 0.06227 C 0.40703 0.0632 0.40638 0.06389 0.40586 0.06482 C 0.40546 0.06551 0.40546 0.06621 0.40494 0.0669 C 0.40455 0.06736 0.40377 0.06783 0.40325 0.06829 C 0.40182 0.07084 0.40299 0.06921 0.39974 0.07199 C 0.39908 0.07246 0.39856 0.07292 0.39791 0.07338 C 0.39674 0.07431 0.39244 0.07616 0.39179 0.07639 C 0.3901 0.07709 0.38802 0.07685 0.38645 0.07755 C 0.38476 0.07824 0.38307 0.07894 0.38112 0.07963 C 0.38033 0.07986 0.37942 0.07986 0.37851 0.08009 C 0.3776 0.08033 0.37682 0.08079 0.37591 0.08125 C 0.37304 0.08195 0.37005 0.08287 0.36705 0.08357 C 0.36588 0.08403 0.36484 0.08449 0.36354 0.08472 L 0.35299 0.08611 C 0.35065 0.08658 0.34804 0.08658 0.34583 0.08727 C 0.33945 0.08866 0.34296 0.08796 0.33515 0.08912 C 0.32877 0.09167 0.33763 0.08866 0.32382 0.09121 C 0.32213 0.09167 0.32096 0.09236 0.3194 0.09283 C 0.31862 0.09306 0.31757 0.09306 0.31679 0.09329 C 0.30169 0.09722 0.32005 0.09283 0.30703 0.09584 C 0.30312 0.09815 0.30781 0.0956 0.3026 0.09746 C 0.29257 0.1007 0.30039 0.09838 0.29557 0.10046 C 0.29479 0.10093 0.29375 0.10116 0.29296 0.10139 C 0.29101 0.10255 0.2875 0.10463 0.2875 0.10486 C 0.28802 0.10903 0.28645 0.11181 0.29023 0.11528 C 0.29179 0.11644 0.29557 0.11736 0.29739 0.11829 C 0.29791 0.11875 0.29843 0.11921 0.29908 0.11921 C 0.29987 0.11968 0.30091 0.11968 0.30182 0.11991 C 0.30325 0.12014 0.30468 0.1206 0.30612 0.12084 C 0.30794 0.1213 0.30976 0.12153 0.31145 0.12176 C 0.31328 0.12222 0.31497 0.12292 0.31679 0.12338 C 0.3194 0.12384 0.322 0.12431 0.32474 0.125 L 0.32734 0.12546 C 0.32916 0.1257 0.33086 0.12616 0.33268 0.12639 C 0.33502 0.12685 0.33724 0.12709 0.33971 0.12755 C 0.34062 0.12755 0.34127 0.12778 0.34231 0.12801 C 0.34375 0.12824 0.34531 0.12824 0.34661 0.12847 C 0.35416 0.12963 0.36132 0.13102 0.36888 0.13195 C 0.37031 0.13218 0.37174 0.13241 0.37317 0.13241 C 0.37734 0.13287 0.38151 0.1331 0.38554 0.13357 C 0.38945 0.1338 0.39323 0.13449 0.397 0.13496 C 0.39908 0.13519 0.40117 0.13542 0.40325 0.13565 C 0.41497 0.13658 0.4013 0.13565 0.42083 0.13658 C 0.42408 0.13681 0.42734 0.13704 0.4306 0.13704 L 0.50911 0.1375 C 0.53489 0.13889 0.522 0.13843 0.54791 0.13935 L 0.62018 0.13866 C 0.62877 0.13843 0.63724 0.1382 0.64583 0.13796 L 0.67916 0.1375 C 0.68268 0.1375 0.68567 0.13727 0.68919 0.13704 C 0.69362 0.13658 0.69778 0.13588 0.70234 0.13565 L 0.70742 0.13496 C 0.71393 0.1338 0.70625 0.13542 0.7138 0.13357 C 0.71445 0.13334 0.71549 0.1331 0.71653 0.1331 C 0.72343 0.12894 0.72109 0.13079 0.72448 0.12801 C 0.7289 0.11991 0.72799 0.12292 0.72604 0.10949 C 0.72604 0.1088 0.725 0.10834 0.72448 0.10764 C 0.72356 0.10671 0.72304 0.10602 0.72252 0.10509 C 0.722 0.1044 0.72135 0.10371 0.72096 0.10301 C 0.72057 0.10255 0.72044 0.10185 0.72005 0.10139 C 0.71888 0.10023 0.71705 0.09838 0.71445 0.09746 C 0.71393 0.09699 0.71289 0.09699 0.71198 0.09676 C 0.7108 0.09653 0.70976 0.09584 0.70846 0.09584 L 0.5276 0.09537 C 0.49778 0.09375 0.51705 0.09514 0.50299 0.09375 C 0.50091 0.09352 0.49882 0.09352 0.49674 0.09329 L 0.48359 0.09167 C 0.47812 0.09074 0.48359 0.09167 0.47474 0.09074 C 0.47356 0.09074 0.47226 0.09051 0.47122 0.09028 C 0.46536 0.08796 0.47226 0.09051 0.46328 0.0882 C 0.45403 0.08588 0.45494 0.08588 0.44739 0.08264 C 0.44622 0.08218 0.44466 0.08171 0.44388 0.08125 L 0.44114 0.07917 C 0.43984 0.07685 0.43893 0.07593 0.44114 0.07292 C 0.44205 0.07176 0.44414 0.0713 0.44557 0.07037 C 0.44974 0.06806 0.44895 0.06829 0.45612 0.06597 C 0.45703 0.06551 0.45794 0.06551 0.45885 0.06528 C 0.46119 0.06435 0.46341 0.0632 0.46588 0.06227 C 0.46692 0.06204 0.46836 0.06204 0.4694 0.06181 C 0.47044 0.06134 0.47096 0.06065 0.472 0.06019 C 0.4733 0.05972 0.47487 0.05949 0.4763 0.05926 C 0.47916 0.0588 0.48177 0.05834 0.48437 0.05764 C 0.48593 0.05741 0.48737 0.05695 0.48867 0.05671 C 0.48997 0.05648 0.49101 0.05625 0.49231 0.05602 C 0.49388 0.05579 0.49505 0.05533 0.49674 0.05509 C 0.5 0.05463 0.50312 0.0544 0.50651 0.05417 C 0.50742 0.05394 0.50807 0.05371 0.50911 0.05347 C 0.5233 0.05139 0.51914 0.05185 0.52929 0.05093 C 0.53841 0.04931 0.5332 0.05023 0.547 0.04908 C 0.55143 0.04861 0.55599 0.04838 0.56015 0.04815 C 0.56158 0.04792 0.56315 0.04769 0.56458 0.04746 C 0.5677 0.04722 0.57057 0.04722 0.57356 0.04699 C 0.58229 0.04584 0.57369 0.04676 0.59192 0.04584 C 0.5944 0.04584 0.59674 0.0456 0.59895 0.0456 C 0.60442 0.04537 0.6095 0.04514 0.61484 0.04491 C 0.61888 0.04491 0.62265 0.04468 0.62617 0.04445 C 0.62721 0.04421 0.62825 0.04398 0.62916 0.04398 C 0.63164 0.04352 0.63632 0.04329 0.6388 0.04306 C 0.63971 0.04283 0.64062 0.04259 0.64127 0.04236 C 0.64388 0.04213 0.65195 0.04097 0.65299 0.04097 C 0.65481 0.04074 0.65703 0.04074 0.65898 0.04051 C 0.66028 0.04028 0.66145 0.04005 0.6625 0.03982 C 0.6651 0.03959 0.66796 0.03959 0.67044 0.03935 C 0.67148 0.03912 0.67213 0.03889 0.67317 0.03889 C 0.67565 0.03866 0.6806 0.0382 0.68268 0.03796 C 0.68411 0.0375 0.68528 0.03704 0.68619 0.03681 C 0.69166 0.03542 0.68606 0.0375 0.69336 0.03519 C 0.69427 0.03496 0.69518 0.03449 0.69622 0.03426 C 0.69687 0.03403 0.69778 0.03403 0.69882 0.0338 C 0.69974 0.03334 0.70039 0.03287 0.70143 0.03264 C 0.70234 0.03241 0.70377 0.03195 0.70494 0.03171 C 0.70546 0.03125 0.70586 0.03056 0.70638 0.03009 C 0.70742 0.02963 0.70872 0.02917 0.70937 0.02871 C 0.71393 0.02477 0.70638 0.02917 0.71198 0.02616 C 0.71653 0.01991 0.71497 0.02292 0.71653 0.0169 C 0.71601 0.01227 0.7164 0.00787 0.71549 0.00324 C 0.71536 0.00255 0.71393 0.00232 0.7138 0.00162 C 0.71041 -0.00208 0.71796 0.00255 0.70638 -0.00347 C 0.70573 -0.00393 0.70442 -0.0044 0.70325 -0.00486 C 0.70234 -0.00509 0.70221 -0.00579 0.70143 -0.00602 C 0.69817 -0.00741 0.69778 -0.00694 0.69427 -0.00741 C 0.69166 -0.00787 0.68919 -0.00879 0.68619 -0.00903 C 0.66536 -0.01018 0.67461 -0.00972 0.65794 -0.01065 C 0.64739 -0.01157 0.65729 -0.01065 0.6388 -0.01157 C 0.60703 -0.01296 0.67408 -0.01088 0.60533 -0.0125 C 0.60026 -0.01273 0.59531 -0.01296 0.59036 -0.01319 L 0.50026 -0.01412 L 0.49323 -0.01458 C 0.48997 -0.01481 0.48671 -0.01481 0.48359 -0.01504 L 0.47474 -0.01551 C 0.46796 -0.0169 0.47578 -0.01551 0.46145 -0.01666 C 0.46054 -0.01666 0.45976 -0.0169 0.45885 -0.01713 C 0.45703 -0.01736 0.45533 -0.01736 0.45351 -0.01759 C 0.45 -0.01805 0.44635 -0.01852 0.44296 -0.01921 C 0.44205 -0.01921 0.44114 -0.01944 0.44023 -0.01967 C 0.43854 -0.01991 0.43671 -0.01991 0.43502 -0.02014 C 0.43411 -0.02037 0.43333 -0.0206 0.43229 -0.0206 C 0.43007 -0.02083 0.4276 -0.02106 0.42526 -0.02129 C 0.4233 -0.02153 0.42122 -0.02199 0.41914 -0.02222 C 0.4095 -0.02315 0.41354 -0.02222 0.40494 -0.02315 C 0.40377 -0.02338 0.40273 -0.02361 0.40143 -0.02384 C 0.39856 -0.02384 0.39557 -0.02407 0.3927 -0.0243 C 0.39088 -0.0243 0.38906 -0.02454 0.38737 -0.02477 C 0.38463 -0.025 0.37656 -0.02569 0.37408 -0.02569 C 0.37005 -0.02616 0.36588 -0.02616 0.36171 -0.02639 C 0.36093 -0.02662 0.36002 -0.02685 0.35911 -0.02685 C 0.35065 -0.02778 0.33893 -0.02778 0.33177 -0.02778 L 0.24231 -0.02731 C 0.23828 -0.02731 0.23372 -0.02708 0.22942 -0.02685 L 0.2082 -0.02569 C 0.19648 -0.02592 0.18463 -0.02616 0.17291 -0.02639 C 0.172 -0.02639 0.17109 -0.02662 0.17031 -0.02685 C 0.16757 -0.02778 0.16588 -0.03009 0.16406 -0.03148 C 0.16328 -0.03217 0.16237 -0.03287 0.16145 -0.03356 C 0.16041 -0.03426 0.15898 -0.03472 0.15794 -0.03541 C 0.1569 -0.03634 0.15625 -0.03727 0.15533 -0.03796 C 0.15442 -0.03866 0.15351 -0.03935 0.1526 -0.04004 C 0.14895 -0.04329 0.15104 -0.04166 0.14817 -0.04467 C 0.14739 -0.04537 0.14648 -0.04629 0.14557 -0.04722 C 0.14505 -0.04838 0.1444 -0.04954 0.14375 -0.05069 C 0.14323 -0.05185 0.14257 -0.05278 0.14205 -0.05393 C 0.14179 -0.0544 0.14127 -0.05486 0.14114 -0.05532 C 0.1401 -0.05903 0.14075 -0.05741 0.13945 -0.06041 C 0.13971 -0.06227 0.13945 -0.06412 0.14023 -0.06597 C 0.14062 -0.06666 0.14218 -0.06736 0.14296 -0.06805 C 0.14544 -0.07083 0.14375 -0.07037 0.14648 -0.07268 C 0.14687 -0.07315 0.14765 -0.07338 0.14817 -0.07361 C 0.14882 -0.07407 0.14935 -0.07477 0.15 -0.07523 C 0.15338 -0.07754 0.15755 -0.07847 0.16237 -0.08032 C 0.1638 -0.08079 0.16536 -0.08125 0.16679 -0.08171 C 0.16757 -0.08217 0.16849 -0.08241 0.1694 -0.08287 C 0.17018 -0.0831 0.17122 -0.0831 0.172 -0.08333 C 0.17435 -0.08403 0.17747 -0.08541 0.17994 -0.08588 C 0.18658 -0.08704 0.1858 -0.08657 0.1914 -0.08727 C 0.19231 -0.0875 0.19323 -0.08773 0.19414 -0.08796 C 0.19583 -0.08819 0.19765 -0.08819 0.19935 -0.08842 C 0.20091 -0.08866 0.20234 -0.08889 0.20377 -0.08889 C 0.20599 -0.08935 0.20846 -0.08981 0.21093 -0.09004 C 0.21237 -0.09004 0.2138 -0.09028 0.21523 -0.09051 C 0.21614 -0.09051 0.21705 -0.09097 0.21783 -0.09097 C 0.21992 -0.0912 0.22187 -0.09143 0.22408 -0.09143 C 0.225 -0.09166 0.22591 -0.0919 0.22669 -0.09213 C 0.22825 -0.09236 0.22968 -0.09236 0.23099 -0.09259 C 0.23242 -0.09282 0.23346 -0.09329 0.2345 -0.09352 C 0.2375 -0.09398 0.24062 -0.09398 0.24336 -0.09398 L 0.25573 -0.0956 C 0.25794 -0.09583 0.26054 -0.09629 0.26276 -0.09653 C 0.26523 -0.09676 0.26731 -0.09699 0.27005 -0.09722 C 0.27487 -0.09768 0.27356 -0.09768 0.2806 -0.09815 L 0.30091 -0.09907 L 0.31054 -0.09954 C 0.31354 -0.09977 0.3164 -0.1 0.3194 -0.1 L 0.33789 -0.10069 C 0.34231 -0.10069 0.34661 -0.10092 0.35117 -0.10116 C 0.40143 -0.10231 0.4026 -0.10208 0.45442 -0.10254 L 0.46054 -0.10324 C 0.46328 -0.10324 0.46588 -0.10347 0.46849 -0.1037 C 0.46979 -0.1037 0.47083 -0.10416 0.472 -0.10416 C 0.47408 -0.1044 0.47617 -0.1044 0.47825 -0.10463 C 0.48138 -0.10486 0.48476 -0.10509 0.48789 -0.10509 C 0.49049 -0.10532 0.49323 -0.10555 0.49583 -0.10579 C 0.4983 -0.10579 0.50052 -0.10602 0.50299 -0.10625 C 0.50403 -0.10625 0.50533 -0.10671 0.50651 -0.10671 C 0.50807 -0.10694 0.50989 -0.10694 0.51171 -0.10717 C 0.51914 -0.10879 0.50768 -0.10648 0.52408 -0.10833 C 0.52578 -0.10856 0.5276 -0.10926 0.52929 -0.10926 C 0.53737 -0.10995 0.53359 -0.10972 0.54088 -0.11041 C 0.54296 -0.11088 0.5444 -0.11111 0.547 -0.11134 C 0.54895 -0.11157 0.55104 -0.11157 0.55325 -0.1118 C 0.55442 -0.11204 0.5556 -0.11227 0.55651 -0.1125 C 0.55885 -0.1125 0.56093 -0.11273 0.56289 -0.11296 C 0.57317 -0.11481 0.55494 -0.11157 0.58476 -0.11504 C 0.59114 -0.11551 0.58789 -0.11528 0.59466 -0.11597 C 0.60039 -0.11713 0.59492 -0.1162 0.60533 -0.1169 C 0.60677 -0.11713 0.60807 -0.11736 0.6095 -0.11736 C 0.61211 -0.11759 0.61445 -0.11782 0.61666 -0.11782 C 0.61796 -0.11805 0.61914 -0.11829 0.62018 -0.11852 C 0.62161 -0.11875 0.62317 -0.11875 0.62474 -0.11898 C 0.62565 -0.11921 0.62617 -0.11921 0.62721 -0.11944 C 0.62877 -0.11967 0.6302 -0.12037 0.63177 -0.12037 C 0.63359 -0.1206 0.64843 -0.12153 0.64935 -0.12153 C 0.65169 -0.12176 0.6539 -0.12245 0.65651 -0.12245 C 0.67291 -0.12338 0.66354 -0.12291 0.68476 -0.12361 C 0.69674 -0.12454 0.68164 -0.12338 0.69882 -0.12454 C 0.7039 -0.12477 0.70586 -0.12523 0.71093 -0.12616 C 0.71093 -0.12592 0.71796 -0.12708 0.71796 -0.12685 L 0.72356 -0.12801 C 0.72643 -0.1287 0.72513 -0.1287 0.72708 -0.1287 L 0.72708 -0.12847 " pathEditMode="relative" rAng="0" ptsTypes="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">
                                      <p:cBhvr>
                                        <p:cTn id="571" dur="2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466" y="12708"/>
                                    </p:animMotion>
                                  </p:childTnLst>
                                </p:cTn>
                              </p:par>
                              <p:par>
                                <p:cTn id="572" presetID="0" presetClass="path" presetSubtype="0" repeatCount="indefinite" accel="50000" decel="50000" fill="hold" nodeType="withEffect">
                                  <p:stCondLst>
                                    <p:cond delay="21900"/>
                                  </p:stCondLst>
                                  <p:childTnLst>
                                    <p:animMotion origin="layout" path="M 0.73073 -0.03913 L 0.73073 -0.03889 C 0.72787 -0.04028 0.72526 -0.04098 0.72266 -0.04237 C 0.72084 -0.04329 0.71915 -0.04514 0.71732 -0.04538 L 0.70586 -0.047 C 0.69323 -0.05139 0.7 -0.04977 0.68555 -0.05163 C 0.68138 -0.05116 0.67722 -0.05139 0.67318 -0.05024 C 0.66993 -0.04931 0.66928 -0.04561 0.66706 -0.04237 C 0.66511 -0.03959 0.66303 -0.03797 0.66081 -0.03612 C 0.65638 -0.0257 0.65925 -0.03172 0.65196 -0.01875 L 0.64935 -0.01413 L 0.64584 -0.00788 C 0.64558 -0.00625 0.64532 -0.00463 0.64493 -0.00301 C 0.64428 -0.0007 0.64115 0.00625 0.6405 0.00787 C 0.6375 0.0155 0.64024 0.00995 0.63607 0.01736 C 0.63555 0.02152 0.63542 0.02592 0.63438 0.02986 C 0.63334 0.03356 0.6323 0.03657 0.63178 0.04074 C 0.63138 0.04398 0.63125 0.04699 0.63086 0.05023 C 0.6306 0.05185 0.63021 0.05324 0.62995 0.05486 C 0.62956 0.0574 0.62943 0.06018 0.62904 0.06273 C 0.62878 0.06898 0.62852 0.07523 0.62813 0.08148 C 0.62787 0.08888 0.62761 0.09629 0.62735 0.10347 C 0.62709 0.10833 0.6267 0.11296 0.62644 0.11759 C 0.62618 0.12291 0.62605 0.12824 0.62553 0.13333 C 0.62422 0.14675 0.62422 0.14212 0.62292 0.15046 C 0.62253 0.15254 0.6224 0.15486 0.62201 0.15694 C 0.62058 0.16597 0.62162 0.15671 0.62019 0.16782 C 0.6198 0.17106 0.61941 0.17708 0.61849 0.18032 C 0.61797 0.18217 0.61719 0.18333 0.61667 0.18518 C 0.61628 0.18657 0.61641 0.18842 0.61589 0.18981 C 0.61485 0.19189 0.61355 0.19305 0.61224 0.19444 C 0.60678 0.20138 0.60873 0.19976 0.60443 0.20231 C 0.60079 0.20185 0.59727 0.20185 0.59375 0.20069 C 0.58907 0.1993 0.59115 0.19768 0.58855 0.19282 C 0.5875 0.19097 0.58607 0.18981 0.5849 0.18819 C 0.58373 0.18518 0.58282 0.18171 0.58138 0.1787 C 0.58034 0.17638 0.57878 0.175 0.57787 0.17245 C 0.57357 0.16087 0.57917 0.17523 0.57344 0.16319 C 0.57279 0.16157 0.57253 0.15972 0.57175 0.15833 C 0.57071 0.15648 0.56915 0.15578 0.56823 0.1537 C 0.56615 0.1493 0.56433 0.14467 0.5629 0.13958 C 0.56081 0.13194 0.56211 0.13495 0.55938 0.13009 C 0.55743 0.11666 0.55977 0.13125 0.55678 0.11759 C 0.55599 0.11458 0.55573 0.11111 0.55495 0.10833 C 0.55352 0.103 0.55196 0.09791 0.55053 0.09259 C 0.54779 0.08194 0.55196 0.09375 0.54792 0.0831 C 0.5474 0.07962 0.5461 0.06967 0.54532 0.06736 L 0.54349 0.06273 C 0.5431 0.06018 0.54245 0.05462 0.54167 0.05185 C 0.54063 0.04745 0.5392 0.04351 0.53816 0.03912 C 0.53763 0.03657 0.53698 0.03402 0.53646 0.03148 C 0.53607 0.02939 0.53542 0.02268 0.53464 0.02037 C 0.5336 0.01712 0.5323 0.01412 0.53112 0.01111 C 0.5306 0.00949 0.53008 0.00763 0.52943 0.00625 L 0.52227 -0.00625 C 0.5211 -0.00834 0.52019 -0.01112 0.51875 -0.0125 C 0.51732 -0.01413 0.51576 -0.01551 0.51433 -0.01713 C 0.51342 -0.01852 0.51276 -0.02084 0.51172 -0.022 C 0.51016 -0.02362 0.50795 -0.02315 0.50638 -0.025 C 0.5056 -0.02616 0.50482 -0.02778 0.50378 -0.02825 C 0.50118 -0.0294 0.49844 -0.02917 0.49584 -0.02987 C 0.49401 -0.0301 0.49232 -0.03079 0.4905 -0.03125 C 0.48672 -0.03079 0.48282 -0.03079 0.47904 -0.02987 C 0.47696 -0.02917 0.475 -0.02755 0.47292 -0.02663 C 0.47175 -0.02616 0.47058 -0.0257 0.46941 -0.025 C 0.46537 -0.02038 0.46745 -0.02338 0.46316 -0.01575 C 0.46237 -0.01413 0.4612 -0.01274 0.46055 -0.01088 L 0.45521 0.00324 C 0.45495 0.00671 0.45495 0.01064 0.45443 0.01412 C 0.45404 0.01597 0.45313 0.01712 0.45261 0.01875 C 0.45222 0.02037 0.45209 0.02199 0.4517 0.02361 C 0.44779 0.04282 0.45026 0.02986 0.44818 0.04074 C 0.44792 0.04606 0.44779 0.05138 0.44727 0.05648 C 0.44688 0.06064 0.44597 0.06481 0.44558 0.06898 C 0.44415 0.08171 0.44375 0.08819 0.44284 0.10046 C 0.44258 0.1125 0.44232 0.12453 0.44206 0.13657 C 0.44167 0.15115 0.44167 0.16574 0.44115 0.18032 C 0.44102 0.18356 0.44063 0.18657 0.44024 0.18981 C 0.43972 0.19537 0.43842 0.20578 0.43763 0.21018 C 0.43607 0.21851 0.43516 0.2243 0.4323 0.23217 C 0.42839 0.24282 0.43334 0.22986 0.42696 0.24467 C 0.42644 0.24629 0.42605 0.24814 0.42526 0.2493 C 0.4237 0.25185 0.41993 0.25555 0.41993 0.25578 C 0.41784 0.25509 0.41576 0.25509 0.41381 0.25416 C 0.41016 0.25231 0.41029 0.25046 0.40756 0.24629 C 0.40625 0.24398 0.40456 0.24212 0.40326 0.24004 C 0.39779 0.23148 0.40326 0.23865 0.39792 0.23217 C 0.3892 0.21157 0.4004 0.23657 0.39258 0.22268 C 0.39154 0.22083 0.39089 0.21851 0.38998 0.21643 C 0.3892 0.21481 0.38816 0.21319 0.38737 0.2118 C 0.38555 0.20254 0.38685 0.20856 0.38295 0.19444 C 0.3823 0.19236 0.38151 0.1905 0.38112 0.18819 C 0.37917 0.1743 0.38112 0.1787 0.37761 0.17245 C 0.37735 0.16944 0.37709 0.1662 0.3767 0.16319 C 0.37631 0.15949 0.37553 0.15578 0.375 0.15208 C 0.37331 0.1412 0.37487 0.15023 0.37318 0.1412 C 0.37292 0.13657 0.37279 0.13171 0.37227 0.12708 C 0.37201 0.12384 0.3711 0.12083 0.37058 0.11759 L 0.36967 0.11296 C 0.36862 0.09953 0.36862 0.09907 0.36706 0.0831 C 0.3668 0.08055 0.36654 0.07777 0.36615 0.07523 C 0.36589 0.07361 0.3655 0.07222 0.36524 0.0706 C 0.36485 0.06759 0.36472 0.06435 0.36433 0.06111 C 0.36394 0.0574 0.36316 0.05393 0.36263 0.05023 C 0.36198 0.04606 0.36185 0.04166 0.36081 0.03773 C 0.36003 0.03402 0.35899 0.03032 0.35821 0.02662 C 0.35534 0.01365 0.36029 0.03287 0.3556 0.01412 C 0.35508 0.01203 0.35456 0.00972 0.35378 0.00787 C 0.35248 0.00486 0.35066 0.003 0.34935 4.81481E-6 C 0.34844 -0.00209 0.34779 -0.00463 0.34675 -0.00625 C 0.34519 -0.0088 0.34349 -0.01158 0.34141 -0.0125 L 0.33438 -0.01575 C 0.32435 -0.01413 0.31433 -0.01297 0.30443 -0.01088 C 0.30196 -0.01042 0.29961 -0.00903 0.29727 -0.00788 C 0.29467 -0.00649 0.28933 -0.00301 0.28933 -0.00278 C 0.27292 0.01643 0.28803 -0.00209 0.27709 0.0125 C 0.27383 0.01689 0.27357 0.01574 0.26993 0.02199 C 0.26928 0.02337 0.26888 0.02523 0.26823 0.02662 C 0.26706 0.02893 0.26563 0.03055 0.26472 0.03287 C 0.26355 0.03587 0.26303 0.03935 0.26198 0.04236 C 0.26068 0.04629 0.25912 0.04976 0.25756 0.05324 C 0.25521 0.06597 0.25899 0.04675 0.25326 0.06898 C 0.25209 0.07314 0.25144 0.07731 0.25053 0.08148 C 0.24974 0.08518 0.24883 0.08888 0.24792 0.09259 C 0.2474 0.09467 0.24662 0.09675 0.2461 0.09884 C 0.24545 0.10185 0.24506 0.10509 0.24441 0.10833 C 0.24336 0.1125 0.24154 0.1162 0.24089 0.12083 C 0.24024 0.125 0.23998 0.12916 0.23907 0.13333 C 0.23868 0.13518 0.23776 0.13634 0.23737 0.13796 C 0.23607 0.14259 0.2349 0.14745 0.23386 0.15208 C 0.22266 0.20254 0.23542 0.15231 0.225 0.18657 C 0.22058 0.20138 0.2267 0.18773 0.21967 0.20555 C 0.21276 0.22314 0.2224 0.19097 0.21355 0.21967 C 0.21303 0.22106 0.21303 0.22291 0.21263 0.2243 C 0.20821 0.23865 0.21068 0.22916 0.20638 0.23842 C 0.2043 0.24305 0.20261 0.24837 0.20026 0.25254 C 0.1974 0.25763 0.19089 0.26481 0.18698 0.26828 C 0.1862 0.26898 0.18529 0.26921 0.18438 0.26967 C 0.18321 0.2706 0.18204 0.27199 0.18086 0.27291 C 0.17943 0.27407 0.17787 0.275 0.17644 0.27615 C 0.16836 0.2743 0.17071 0.27546 0.16316 0.27129 C 0.16146 0.27037 0.15951 0.26967 0.15795 0.26828 C 0.15508 0.2655 0.15274 0.2618 0.15 0.25879 L 0.14558 0.25416 C 0.13737 0.23217 0.15131 0.26875 0.14115 0.24467 C 0.14011 0.24212 0.13946 0.23935 0.13855 0.2368 C 0.13737 0.23356 0.13607 0.23078 0.13503 0.22731 C 0.12657 0.20092 0.13347 0.22222 0.12878 0.20069 C 0.12813 0.19745 0.12683 0.19467 0.12618 0.19143 C 0.12448 0.1831 0.12292 0.17476 0.12175 0.1662 C 0.12149 0.16412 0.1211 0.16203 0.12084 0.15995 C 0.11602 0.11342 0.12188 0.16319 0.11732 0.1287 C 0.11576 0.1162 0.11719 0.125 0.11563 0.11597 C 0.11407 0.09259 0.1155 0.11134 0.1129 0.08773 C 0.1125 0.08472 0.11237 0.08148 0.11198 0.07847 C 0.11159 0.0743 0.11081 0.07013 0.11029 0.06597 C 0.1099 0.06319 0.1099 0.06064 0.10938 0.0581 C 0.10899 0.05578 0.10821 0.05393 0.10769 0.05185 C 0.10704 0.04745 0.10665 0.04305 0.10495 0.03912 C 0.10339 0.03564 0.10131 0.0331 0.09974 0.02986 C 0.09571 0.02175 0.10079 0.02754 0.09441 0.02199 C 0.09375 0.02037 0.09349 0.01851 0.09258 0.01736 C 0.08816 0.01111 0.08542 0.01041 0.08034 0.00787 C 0.07787 0.00671 0.07553 0.00578 0.07318 0.00462 C 0.0629 0.00625 0.05261 0.00671 0.04232 0.00949 C 0.0418 0.00949 0.03021 0.0162 0.02735 0.01875 C 0.02579 0.02013 0.02435 0.02175 0.02292 0.02361 C 0.02188 0.02476 0.02123 0.02685 0.02032 0.02824 C 0.01797 0.03194 0.0155 0.03541 0.01316 0.03912 C 0.01016 0.04421 0.00378 0.05856 0.00352 0.05972 C 0.00261 0.06273 0.00183 0.06597 0.00092 0.06898 C -4.375E-6 0.07175 -0.00104 0.07407 -0.00182 0.07685 C -0.00221 0.07824 -0.00221 0.08009 -0.0026 0.08148 C -0.00312 0.08333 -0.00403 0.08449 -0.00442 0.08634 C -0.00768 0.0993 -0.00429 0.09236 -0.00794 0.09884 C -0.00859 0.10231 -0.00976 0.10833 -0.01054 0.11134 C -0.01158 0.11458 -0.01315 0.11736 -0.01419 0.12083 C -0.01484 0.12314 -0.0151 0.12615 -0.01588 0.1287 C -0.02031 0.14282 -0.01679 0.12916 -0.02031 0.13796 C -0.02135 0.1405 -0.02187 0.14351 -0.02291 0.14583 C -0.02369 0.14768 -0.02487 0.14884 -0.02565 0.15046 C -0.02812 0.15601 -0.02682 0.15601 -0.03007 0.16157 C -0.03112 0.16342 -0.03242 0.16458 -0.03359 0.1662 C -0.03776 0.17268 -0.03437 0.1699 -0.0388 0.17245 C -0.03971 0.17361 -0.04049 0.175 -0.04153 0.17569 C -0.0444 0.17731 -0.05026 0.1787 -0.05026 0.17893 C -0.05351 0.17824 -0.0569 0.17893 -0.06002 0.17731 C -0.0621 0.17615 -0.0638 0.17361 -0.06536 0.17106 C -0.06588 0.1699 -0.06653 0.16898 -0.06705 0.16782 C -0.0789 0.13981 -0.06367 0.17453 -0.07317 0.15046 C -0.07356 0.1493 -0.07447 0.14837 -0.075 0.14745 C -0.07565 0.1449 -0.07617 0.14212 -0.07682 0.13958 C -0.07708 0.13796 -0.07721 0.13634 -0.0776 0.13495 C -0.07838 0.13263 -0.07955 0.13101 -0.0802 0.1287 C -0.08125 0.12453 -0.0819 0.12013 -0.08294 0.11597 C -0.08385 0.11226 -0.08476 0.10879 -0.08554 0.10509 C -0.09062 0.08148 -0.08502 0.10694 -0.08815 0.08935 C -0.08867 0.0868 -0.08932 0.08425 -0.08984 0.08148 C -0.09049 0.07847 -0.09088 0.07523 -0.09179 0.07222 C -0.09218 0.07037 -0.09309 0.06921 -0.09349 0.06736 C -0.09401 0.06597 -0.09401 0.06412 -0.0944 0.06273 C -0.09492 0.06111 -0.0957 0.05972 -0.09622 0.0581 C -0.09674 0.05601 -0.09713 0.0537 -0.09778 0.05185 C -0.0983 0.05046 -0.09895 0.04976 -0.09974 0.04861 C -0.10039 0.04675 -0.10078 0.04421 -0.10143 0.04236 C -0.10221 0.0405 -0.10338 0.03935 -0.10416 0.03773 C -0.10481 0.03611 -0.1052 0.03425 -0.10559 0.03287 C -0.10755 0.02916 -0.11041 0.02638 -0.1121 0.02199 C -0.11406 0.0162 -0.11523 0.01226 -0.11914 0.00787 C -0.12005 0.00671 -0.12109 0.00601 -0.12174 0.00462 C -0.12278 0.00277 -0.12343 0.00023 -0.12447 -0.00163 C -0.12526 -0.00348 -0.12942 -0.00695 -0.13046 -0.00788 C -0.13138 -0.00857 -0.13229 -0.00857 -0.1332 -0.0095 C -0.13411 -0.01019 -0.13463 -0.01181 -0.1358 -0.0125 C -0.13684 -0.01343 -0.13802 -0.01343 -0.13919 -0.01413 C -0.14648 -0.01783 -0.13593 -0.01482 -0.15169 -0.01713 C -0.16015 -0.02107 -0.15104 -0.01737 -0.16835 -0.02038 C -0.18112 -0.02246 -0.16562 -0.022 -0.17981 -0.022 " pathEditMode="relative" rAng="0" ptsTypes="AAAAAAAAAAAAAAAAAAAAAAAAAAAAAAAAAAAAAAAAAAAAAAAAAAAAAAAAAAAAAAAAAAAAAAAAAAAAAAAAAAAAAAAAAAAAAAAAAAAAAAAAAAAAAAAAAAAAAAAAAAAAAAAAAAAAAAAAAAAAAAAAAAAAAAAAAAAAAAAAAAAAAAAAAAAAAAAAAAAAAAAAAAAAAAAAAAAAAAAAAAAAAAAAAAAAAAAAAA">
                                      <p:cBhvr>
                                        <p:cTn id="573" dur="8000" spd="-100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5534" y="15139"/>
                                    </p:animMotion>
                                  </p:childTnLst>
                                </p:cTn>
                              </p:par>
                              <p:par>
                                <p:cTn id="574" presetID="0" presetClass="path" presetSubtype="0" repeatCount="indefinite" decel="16000" fill="hold" nodeType="withEffect">
                                  <p:stCondLst>
                                    <p:cond delay="22900"/>
                                  </p:stCondLst>
                                  <p:childTnLst>
                                    <p:animMotion origin="layout" path="M 0.73073 -0.03912 L 0.73073 -0.03889 C 0.728 -0.04028 0.72566 -0.04097 0.72331 -0.04236 C 0.72162 -0.04329 0.72006 -0.04514 0.71836 -0.04537 L 0.70795 -0.04699 C 0.69649 -0.05139 0.70261 -0.04977 0.68946 -0.05162 C 0.68568 -0.05116 0.68177 -0.05139 0.67813 -0.05023 C 0.67513 -0.04931 0.67461 -0.0456 0.67253 -0.04236 C 0.67071 -0.03958 0.66888 -0.03796 0.6668 -0.03611 C 0.66276 -0.02569 0.66537 -0.03171 0.65873 -0.01875 L 0.65638 -0.01412 L 0.65313 -0.00787 C 0.653 -0.00625 0.65274 -0.00463 0.65235 -0.00301 C 0.6517 -0.00069 0.64896 0.00625 0.64831 0.00787 C 0.64558 0.01551 0.64805 0.00995 0.64427 0.01736 C 0.64375 0.02153 0.64362 0.02593 0.64271 0.02986 C 0.6418 0.03356 0.64076 0.03657 0.64037 0.04074 C 0.63998 0.04398 0.63985 0.04699 0.63946 0.05023 C 0.63933 0.05185 0.63894 0.05324 0.63868 0.05486 C 0.63829 0.05741 0.63816 0.06019 0.63789 0.06273 C 0.63763 0.06898 0.63737 0.07523 0.63698 0.08148 C 0.63672 0.08889 0.63659 0.0963 0.63633 0.10347 C 0.63607 0.10833 0.63568 0.11296 0.63542 0.11759 C 0.63529 0.12292 0.63516 0.12824 0.63464 0.13333 C 0.63347 0.14676 0.63347 0.14213 0.6323 0.15046 C 0.63191 0.15255 0.63177 0.15486 0.63138 0.15694 C 0.63008 0.16597 0.63112 0.15671 0.62982 0.16782 C 0.62943 0.17106 0.62904 0.17708 0.62826 0.18032 C 0.62774 0.18218 0.62709 0.18333 0.62657 0.18519 C 0.62618 0.18657 0.62631 0.18843 0.62579 0.18981 C 0.62487 0.1919 0.6237 0.19306 0.62253 0.19444 C 0.61758 0.20139 0.61927 0.19977 0.61537 0.20231 C 0.61211 0.20185 0.60886 0.20185 0.6056 0.20069 C 0.60131 0.19931 0.60326 0.19769 0.60092 0.19282 C 0.59987 0.19097 0.59857 0.18981 0.59753 0.18819 C 0.59649 0.18519 0.59571 0.18171 0.59441 0.1787 C 0.59336 0.17639 0.59193 0.175 0.59115 0.17245 C 0.58724 0.16088 0.59232 0.17523 0.58711 0.16319 C 0.58646 0.16157 0.5862 0.15972 0.58555 0.15833 C 0.58464 0.15648 0.58321 0.15579 0.5823 0.1537 C 0.58047 0.14931 0.57878 0.14468 0.57748 0.13958 C 0.57552 0.13194 0.5767 0.13495 0.57422 0.13009 C 0.57253 0.11667 0.57461 0.13125 0.57188 0.11759 C 0.57123 0.11458 0.57097 0.11111 0.57019 0.10833 C 0.56888 0.10301 0.56745 0.09792 0.56615 0.09259 C 0.56368 0.08194 0.56745 0.09375 0.56381 0.0831 C 0.56329 0.07963 0.56211 0.06968 0.56146 0.06736 L 0.55977 0.06273 C 0.55938 0.06019 0.55886 0.05463 0.55808 0.05185 C 0.55717 0.04745 0.55586 0.04352 0.55495 0.03912 C 0.55443 0.03657 0.55378 0.03403 0.55339 0.03148 C 0.553 0.0294 0.55235 0.02269 0.5517 0.02037 C 0.55079 0.01713 0.54948 0.01412 0.54844 0.01111 C 0.54805 0.00949 0.54753 0.00764 0.54688 0.00625 L 0.54037 -0.00625 C 0.53933 -0.00833 0.53855 -0.01111 0.53724 -0.0125 C 0.53581 -0.01412 0.53451 -0.01551 0.53308 -0.01713 C 0.5323 -0.01852 0.53177 -0.02083 0.53073 -0.02199 C 0.5293 -0.02361 0.52735 -0.02315 0.52592 -0.025 C 0.52513 -0.02616 0.52448 -0.02778 0.52357 -0.02824 C 0.5211 -0.0294 0.51862 -0.02917 0.51628 -0.02986 C 0.51459 -0.03009 0.51302 -0.03079 0.51133 -0.03125 C 0.50795 -0.03079 0.50443 -0.03079 0.50092 -0.02986 C 0.49909 -0.02917 0.49727 -0.02755 0.49532 -0.02662 C 0.49427 -0.02616 0.49323 -0.02569 0.49219 -0.025 C 0.48842 -0.02037 0.49037 -0.02338 0.48646 -0.01574 C 0.48568 -0.01412 0.48464 -0.01273 0.48412 -0.01088 L 0.47917 0.00324 C 0.47891 0.00671 0.47891 0.01065 0.47852 0.01412 C 0.47813 0.01597 0.47722 0.01713 0.47683 0.01875 C 0.47644 0.02037 0.47631 0.02199 0.47592 0.02361 C 0.4724 0.04282 0.47461 0.02986 0.47279 0.04074 C 0.47253 0.04606 0.4724 0.05139 0.47188 0.05648 C 0.47162 0.06065 0.47071 0.06481 0.47045 0.06898 C 0.46901 0.08171 0.46875 0.08819 0.46784 0.10046 C 0.46771 0.1125 0.46745 0.12454 0.46719 0.13657 C 0.4668 0.15116 0.4668 0.16574 0.46628 0.18032 C 0.46628 0.18356 0.46589 0.18657 0.4655 0.18981 C 0.46498 0.19537 0.46381 0.20579 0.46316 0.21019 C 0.46172 0.21852 0.46094 0.22431 0.45821 0.23218 C 0.45469 0.24282 0.45925 0.22986 0.45339 0.24468 C 0.45287 0.2463 0.45261 0.24815 0.45183 0.24931 C 0.45039 0.25185 0.44701 0.25556 0.44701 0.25579 C 0.44506 0.25509 0.44323 0.25509 0.44141 0.25417 C 0.43802 0.25231 0.43816 0.25046 0.43568 0.2463 C 0.43451 0.24398 0.43295 0.24213 0.43177 0.24005 C 0.42683 0.23148 0.43177 0.23866 0.42683 0.23218 C 0.41888 0.21157 0.42917 0.23657 0.42201 0.22269 C 0.4211 0.22083 0.42045 0.21852 0.41967 0.21644 C 0.41888 0.21481 0.41797 0.21319 0.41732 0.21181 C 0.41563 0.20255 0.4168 0.20856 0.41316 0.19444 C 0.41263 0.19236 0.41185 0.19051 0.41159 0.18819 C 0.40977 0.17431 0.41159 0.1787 0.40834 0.17245 C 0.40808 0.16944 0.40782 0.1662 0.40756 0.16319 C 0.40717 0.15949 0.40638 0.15579 0.40599 0.15208 C 0.40443 0.1412 0.40586 0.15023 0.4043 0.1412 C 0.40404 0.13657 0.40391 0.13171 0.40352 0.12708 C 0.40326 0.12384 0.40235 0.12083 0.40196 0.11759 L 0.40105 0.11296 C 0.40013 0.09954 0.40013 0.09907 0.3987 0.0831 C 0.39844 0.08056 0.39818 0.07778 0.39792 0.07523 C 0.39766 0.07361 0.39727 0.07222 0.39701 0.0706 C 0.39675 0.06759 0.39662 0.06435 0.39623 0.06111 C 0.39584 0.05741 0.39519 0.05394 0.39467 0.05023 C 0.39414 0.04606 0.39401 0.04167 0.39297 0.03773 C 0.39232 0.03403 0.39141 0.03032 0.39063 0.02662 C 0.38802 0.01366 0.39258 0.03287 0.38829 0.01412 C 0.38776 0.01204 0.38737 0.00972 0.38659 0.00787 C 0.38542 0.00486 0.38373 0.00301 0.38256 0 C 0.38177 -0.00208 0.38112 -0.00463 0.38021 -0.00625 C 0.37878 -0.0088 0.37722 -0.01157 0.37526 -0.0125 L 0.36888 -0.01574 C 0.35977 -0.01412 0.35052 -0.01296 0.34154 -0.01088 C 0.33933 -0.01042 0.33711 -0.00903 0.33503 -0.00787 C 0.33269 -0.00648 0.32761 -0.00301 0.32761 -0.00278 C 0.31276 0.01644 0.32657 -0.00208 0.31654 0.0125 C 0.31368 0.0169 0.31342 0.01574 0.31003 0.02199 C 0.30951 0.02338 0.30912 0.02523 0.30847 0.02662 C 0.30743 0.02894 0.30612 0.03056 0.30534 0.03287 C 0.30417 0.03588 0.30378 0.03935 0.30287 0.04236 C 0.30157 0.0463 0.30013 0.04977 0.2987 0.05324 C 0.29662 0.06597 0.30013 0.04676 0.2948 0.06898 C 0.29375 0.07315 0.29323 0.07731 0.29232 0.08148 C 0.29167 0.08519 0.29076 0.08889 0.28998 0.09259 C 0.28946 0.09468 0.28881 0.09676 0.28829 0.09884 C 0.28776 0.10185 0.28737 0.10509 0.28672 0.10833 C 0.28581 0.1125 0.28412 0.1162 0.2836 0.12083 C 0.28295 0.125 0.28269 0.12917 0.28191 0.13333 C 0.28151 0.13519 0.28073 0.13634 0.28034 0.13796 C 0.27917 0.14259 0.27813 0.14745 0.27709 0.15208 C 0.26693 0.20255 0.27852 0.15231 0.26901 0.18657 C 0.26498 0.20139 0.27058 0.18773 0.2642 0.20556 C 0.25795 0.22315 0.26667 0.19097 0.2586 0.21968 C 0.25808 0.22106 0.25808 0.22292 0.25782 0.22431 C 0.25378 0.23866 0.25599 0.22917 0.25209 0.23843 C 0.25013 0.24306 0.24857 0.24838 0.24649 0.25255 C 0.24388 0.25764 0.23789 0.26481 0.23438 0.26829 C 0.2336 0.26898 0.23282 0.26921 0.23204 0.26968 C 0.23086 0.2706 0.22982 0.27199 0.22878 0.27292 C 0.22748 0.27407 0.22605 0.275 0.22474 0.27616 C 0.21732 0.27431 0.21954 0.27546 0.21263 0.2713 C 0.21107 0.27037 0.20925 0.26968 0.20782 0.26829 C 0.20521 0.26551 0.20313 0.26181 0.20066 0.2588 L 0.19662 0.25417 C 0.18907 0.23218 0.20183 0.26875 0.19245 0.24468 C 0.19154 0.24213 0.19102 0.23935 0.19011 0.23681 C 0.18907 0.23356 0.18789 0.23079 0.18698 0.22731 C 0.17917 0.20093 0.18555 0.22222 0.18125 0.20069 C 0.1806 0.19745 0.17943 0.19468 0.17891 0.19144 C 0.17735 0.1831 0.17592 0.17477 0.17474 0.1662 C 0.17461 0.16412 0.17422 0.16204 0.17396 0.15995 C 0.16954 0.11343 0.17487 0.16319 0.17071 0.1287 C 0.16927 0.1162 0.17071 0.125 0.16927 0.11597 C 0.16784 0.09259 0.16914 0.11134 0.16667 0.08773 C 0.16641 0.08472 0.16628 0.08148 0.16589 0.07847 C 0.1655 0.07431 0.16485 0.07014 0.16433 0.06597 C 0.16394 0.06319 0.16394 0.06065 0.16355 0.0581 C 0.16316 0.05579 0.1625 0.05394 0.16198 0.05185 C 0.16133 0.04745 0.16107 0.04306 0.15951 0.03912 C 0.15808 0.03565 0.15612 0.0331 0.15469 0.02986 C 0.15105 0.02176 0.15573 0.02755 0.14987 0.02199 C 0.14922 0.02037 0.14896 0.01852 0.14818 0.01736 C 0.14414 0.01111 0.14167 0.01042 0.13698 0.00787 C 0.13477 0.00671 0.13256 0.00579 0.13047 0.00463 C 0.1211 0.00625 0.11172 0.00671 0.10235 0.00949 C 0.10183 0.00949 0.09128 0.0162 0.08868 0.01875 C 0.08724 0.02014 0.08594 0.02176 0.08464 0.02361 C 0.0836 0.02477 0.08308 0.02685 0.08217 0.02824 C 0.08008 0.03194 0.07787 0.03542 0.07566 0.03912 C 0.07292 0.04421 0.06719 0.05856 0.06693 0.05972 C 0.06602 0.06273 0.06537 0.06597 0.06446 0.06898 C 0.06368 0.07176 0.06276 0.07407 0.06198 0.07685 C 0.06172 0.07824 0.06172 0.08009 0.06133 0.08148 C 0.06081 0.08333 0.06003 0.08449 0.05964 0.08634 C 0.05664 0.09931 0.05977 0.09236 0.05638 0.09884 C 0.05586 0.10231 0.05482 0.10833 0.05404 0.11134 C 0.05313 0.11458 0.0517 0.11736 0.05079 0.12083 C 0.05013 0.12315 0.04987 0.12616 0.04922 0.1287 C 0.04519 0.14282 0.04831 0.12917 0.04519 0.13796 C 0.04414 0.14051 0.04375 0.14352 0.04271 0.14583 C 0.04206 0.14769 0.04102 0.14884 0.04024 0.15046 C 0.03802 0.15602 0.0392 0.15602 0.0362 0.16157 C 0.03529 0.16343 0.03412 0.16458 0.03308 0.1662 C 0.02917 0.17269 0.0323 0.16991 0.02826 0.17245 C 0.02748 0.17361 0.0267 0.175 0.02579 0.17569 C 0.02318 0.17731 0.01784 0.1787 0.01784 0.17894 C 0.01485 0.17824 0.01172 0.17894 0.00886 0.17731 C 0.00704 0.17616 0.00547 0.17361 0.00404 0.17106 C 0.00352 0.16991 0.003 0.16898 0.00248 0.16782 C -0.00833 0.13981 0.0056 0.17454 -0.00312 0.15046 C -0.00351 0.14931 -0.00429 0.14838 -0.00481 0.14745 C -0.00533 0.14491 -0.00586 0.14213 -0.00638 0.13958 C -0.00664 0.13796 -0.00677 0.13634 -0.00703 0.13495 C -0.00781 0.13264 -0.00898 0.13102 -0.00937 0.1287 C -0.01054 0.12454 -0.01106 0.12014 -0.01184 0.11597 C -0.01289 0.11227 -0.01354 0.1088 -0.01432 0.10509 C -0.01888 0.08148 -0.0138 0.10694 -0.01666 0.08935 C -0.01731 0.08681 -0.01783 0.08426 -0.01823 0.08148 C -0.01875 0.07847 -0.01927 0.07523 -0.02005 0.07222 C -0.02031 0.07037 -0.02122 0.06921 -0.02161 0.06736 C -0.02213 0.06597 -0.02213 0.06412 -0.02252 0.06273 C -0.02278 0.06111 -0.02369 0.05972 -0.02421 0.0581 C -0.02461 0.05602 -0.02487 0.0537 -0.02552 0.05185 C -0.02604 0.05046 -0.02669 0.04977 -0.02721 0.04861 C -0.02786 0.04676 -0.02825 0.04421 -0.0289 0.04236 C -0.02955 0.04051 -0.03073 0.03935 -0.03138 0.03773 C -0.0319 0.03611 -0.03229 0.03426 -0.03268 0.03287 C -0.03437 0.02917 -0.03711 0.02639 -0.03854 0.02199 C -0.04049 0.0162 -0.0414 0.01227 -0.04505 0.00787 C -0.04583 0.00671 -0.04687 0.00602 -0.04739 0.00463 C -0.0483 0.00278 -0.04895 0.00023 -0.05 -0.00162 C -0.05052 -0.00347 -0.05442 -0.00694 -0.05546 -0.00787 C -0.05612 -0.00856 -0.0569 -0.00856 -0.05794 -0.00949 C -0.05872 -0.01019 -0.05924 -0.01181 -0.06028 -0.0125 C -0.06119 -0.01343 -0.06237 -0.01343 -0.06341 -0.01412 C -0.07005 -0.01782 -0.06041 -0.01481 -0.07474 -0.01713 C -0.08242 -0.02106 -0.07421 -0.01736 -0.08984 -0.02037 C -0.10156 -0.02245 -0.08737 -0.02199 -0.10039 -0.02199 " pathEditMode="relative" rAng="0" ptsTypes="AAAAAAAAAAAAAAAAAAAAAAAAAAAAAAAAAAAAAAAAAAAAAAAAAAAAAAAAAAAAAAAAAAAAAAAAAAAAAAAAAAAAAAAAAAAAAAAAAAAAAAAAAAAAAAAAAAAAAAAAAAAAAAAAAAAAAAAAAAAAAAAAAAAAAAAAAAAAAAAAAAAAAAAAAAAAAAAAAAAAAAAAAAAAAAAAAAAAAAAAAAAAAAAAAAAAAAAAAA">
                                      <p:cBhvr>
                                        <p:cTn id="575" dur="9000" spd="-100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1563" y="15139"/>
                                    </p:animMotion>
                                  </p:childTnLst>
                                </p:cTn>
                              </p:par>
                              <p:par>
                                <p:cTn id="576" presetID="0" presetClass="path" presetSubtype="0" repeatCount="indefinite" accel="50000" decel="50000" fill="hold" nodeType="withEffect">
                                  <p:stCondLst>
                                    <p:cond delay="22200"/>
                                  </p:stCondLst>
                                  <p:childTnLst>
                                    <p:animMotion origin="layout" path="M 0.73073 -0.03912 L 0.73073 -0.03889 C 0.72786 -0.04028 0.72513 -0.04097 0.72239 -0.04236 C 0.72057 -0.04329 0.71875 -0.04514 0.71693 -0.04537 L 0.70508 -0.04699 C 0.69219 -0.05139 0.69922 -0.04977 0.68424 -0.05162 C 0.67995 -0.05116 0.67565 -0.05139 0.67148 -0.05023 C 0.66823 -0.04931 0.66745 -0.0456 0.66523 -0.04236 C 0.66328 -0.03958 0.66107 -0.03796 0.65872 -0.03611 C 0.65417 -0.0257 0.65716 -0.03171 0.64961 -0.01875 L 0.64687 -0.01412 L 0.64336 -0.00787 C 0.6431 -0.00625 0.64284 -0.00463 0.64245 -0.00301 C 0.6418 -0.0007 0.63854 0.00625 0.63789 0.00787 C 0.63476 0.01551 0.6375 0.00995 0.63333 0.01736 C 0.63268 0.02153 0.63255 0.02592 0.63164 0.02986 C 0.63047 0.03356 0.62943 0.03657 0.62891 0.04074 C 0.62851 0.04398 0.62838 0.04699 0.62786 0.05023 C 0.6276 0.05185 0.62734 0.05324 0.62708 0.05486 C 0.62656 0.05741 0.62643 0.06018 0.62604 0.06273 C 0.62578 0.06898 0.62552 0.07523 0.62526 0.08148 C 0.62487 0.08889 0.62461 0.09629 0.62435 0.10347 C 0.62409 0.10833 0.6237 0.11296 0.62331 0.11759 C 0.62305 0.12292 0.62292 0.12824 0.62253 0.13333 C 0.62109 0.14676 0.62109 0.14213 0.61979 0.15046 C 0.6194 0.15254 0.61927 0.15486 0.61888 0.15694 C 0.61745 0.16597 0.61836 0.15671 0.61693 0.16782 C 0.61654 0.17106 0.61614 0.17708 0.61523 0.18032 C 0.61471 0.18217 0.6138 0.18333 0.61328 0.18518 C 0.61302 0.18657 0.61315 0.18842 0.61263 0.18981 C 0.61146 0.1919 0.61016 0.19305 0.60872 0.19444 C 0.60325 0.20139 0.60521 0.19977 0.60078 0.20231 C 0.597 0.20185 0.59336 0.20185 0.58971 0.20069 C 0.58489 0.1993 0.58698 0.19768 0.5845 0.19282 C 0.58333 0.19097 0.5819 0.18981 0.5806 0.18819 C 0.57956 0.18518 0.57851 0.18171 0.57708 0.1787 C 0.57591 0.17639 0.57435 0.175 0.57344 0.17245 C 0.56901 0.16088 0.57487 0.17523 0.56888 0.16319 C 0.5681 0.16157 0.56784 0.15972 0.56719 0.15833 C 0.56601 0.15648 0.56445 0.15579 0.56341 0.1537 C 0.56133 0.1493 0.5595 0.14467 0.55807 0.13958 C 0.55586 0.13194 0.55716 0.13495 0.55443 0.13009 C 0.55234 0.11667 0.55482 0.13125 0.55169 0.11759 C 0.55091 0.11458 0.55065 0.11111 0.54987 0.10833 C 0.54844 0.10301 0.54674 0.09792 0.54531 0.09259 C 0.54245 0.08194 0.54674 0.09375 0.54258 0.0831 C 0.54206 0.07963 0.54075 0.06967 0.53984 0.06736 L 0.53802 0.06273 C 0.53763 0.06018 0.53698 0.05463 0.5362 0.05185 C 0.53503 0.04745 0.53359 0.04352 0.53255 0.03912 C 0.5319 0.03657 0.53138 0.03403 0.53086 0.03148 C 0.53034 0.0294 0.52969 0.02268 0.52891 0.02037 C 0.52786 0.01713 0.52656 0.01412 0.52526 0.01111 C 0.52474 0.00949 0.52422 0.00764 0.52357 0.00625 L 0.51614 -0.00625 C 0.51497 -0.00833 0.51406 -0.01111 0.5125 -0.0125 C 0.51107 -0.01412 0.5095 -0.01551 0.50794 -0.01713 C 0.50716 -0.01852 0.50638 -0.02083 0.50534 -0.02199 C 0.50364 -0.02361 0.50143 -0.02315 0.49987 -0.025 C 0.49896 -0.02616 0.49818 -0.02778 0.49713 -0.02824 C 0.49453 -0.0294 0.49167 -0.02917 0.48893 -0.02986 C 0.48711 -0.03009 0.48542 -0.03079 0.48359 -0.03125 C 0.47956 -0.03079 0.47565 -0.03079 0.47174 -0.02986 C 0.46953 -0.02917 0.46745 -0.02755 0.46536 -0.02662 C 0.46419 -0.02616 0.46302 -0.0257 0.46185 -0.025 C 0.45755 -0.02037 0.45989 -0.02338 0.45534 -0.01574 C 0.45456 -0.01412 0.45325 -0.01273 0.4526 -0.01088 L 0.44726 0.00324 C 0.44687 0.00671 0.44687 0.01065 0.44635 0.01412 C 0.44596 0.01597 0.44505 0.01713 0.44453 0.01875 C 0.44414 0.02037 0.44401 0.02199 0.44349 0.02361 C 0.43958 0.04282 0.44206 0.02986 0.43997 0.04074 C 0.43971 0.04606 0.43958 0.05139 0.43893 0.05648 C 0.43854 0.06065 0.43776 0.06481 0.43724 0.06898 C 0.43581 0.08171 0.43542 0.08819 0.43437 0.10046 C 0.43411 0.1125 0.43385 0.12454 0.43359 0.13657 C 0.43333 0.15116 0.43333 0.16574 0.43268 0.18032 C 0.43255 0.18356 0.43216 0.18657 0.43177 0.18981 C 0.43112 0.19537 0.42995 0.20579 0.42904 0.21018 C 0.42747 0.21852 0.42643 0.2243 0.4237 0.23217 C 0.41953 0.24282 0.42461 0.22986 0.4181 0.24467 C 0.41758 0.24629 0.41706 0.24815 0.41641 0.2493 C 0.41471 0.25185 0.41081 0.25555 0.41081 0.25579 C 0.40872 0.25509 0.40664 0.25509 0.40456 0.25417 C 0.40078 0.25231 0.40091 0.25046 0.39805 0.24629 C 0.39687 0.24398 0.39505 0.24213 0.39375 0.24004 C 0.38802 0.23148 0.39375 0.23866 0.38815 0.23217 C 0.37917 0.21157 0.39075 0.23657 0.38281 0.22268 C 0.38164 0.22083 0.38099 0.21852 0.38008 0.21643 C 0.37917 0.21481 0.37825 0.21319 0.37734 0.2118 C 0.37552 0.20254 0.37682 0.20856 0.37279 0.19444 C 0.37213 0.19236 0.37122 0.19051 0.37096 0.18819 C 0.36888 0.1743 0.37096 0.1787 0.36732 0.17245 C 0.36706 0.16944 0.36667 0.1662 0.36641 0.16319 C 0.36601 0.15949 0.3651 0.15579 0.36458 0.15208 C 0.36289 0.1412 0.36445 0.15023 0.36276 0.1412 C 0.3625 0.13657 0.36237 0.13171 0.36172 0.12708 C 0.36159 0.12384 0.36068 0.12083 0.36003 0.11759 L 0.35911 0.11296 C 0.35807 0.09954 0.35807 0.09907 0.35651 0.0831 C 0.35625 0.08055 0.35599 0.07778 0.35547 0.07523 C 0.35521 0.07361 0.35482 0.07222 0.35456 0.0706 C 0.35417 0.06759 0.35404 0.06435 0.35364 0.06111 C 0.35325 0.05741 0.35234 0.05393 0.35195 0.05023 C 0.3513 0.04606 0.35117 0.04167 0.35 0.03773 C 0.34922 0.03403 0.34818 0.03032 0.34726 0.02662 C 0.3444 0.01366 0.34961 0.03287 0.34466 0.01412 C 0.34414 0.01204 0.34362 0.00972 0.34271 0.00787 C 0.34141 0.00486 0.33958 0.00301 0.33815 1.48148E-6 C 0.33737 -0.00208 0.33659 -0.00463 0.33555 -0.00625 C 0.33398 -0.0088 0.33229 -0.01158 0.33008 -0.0125 L 0.32292 -0.01574 C 0.3125 -0.01412 0.30208 -0.01296 0.29206 -0.01088 C 0.28945 -0.01042 0.28711 -0.00903 0.28463 -0.00787 C 0.28203 -0.00648 0.27643 -0.00301 0.27643 -0.00278 C 0.2595 0.01643 0.27513 -0.00208 0.2638 0.0125 C 0.26055 0.0169 0.26029 0.01574 0.25638 0.02199 C 0.25586 0.02338 0.25547 0.02523 0.25469 0.02662 C 0.25364 0.02893 0.25208 0.03055 0.25117 0.03287 C 0.24987 0.03588 0.24935 0.03935 0.24831 0.04236 C 0.24687 0.04629 0.24531 0.04977 0.24375 0.05324 C 0.24141 0.06597 0.24518 0.04676 0.23932 0.06898 C 0.23815 0.07315 0.23737 0.07731 0.23659 0.08148 C 0.23568 0.08518 0.23476 0.08889 0.23385 0.09259 C 0.23333 0.09467 0.23242 0.09676 0.23203 0.09884 C 0.23125 0.10185 0.23086 0.10509 0.23021 0.10833 C 0.22917 0.1125 0.22734 0.1162 0.22656 0.12083 C 0.22591 0.125 0.22565 0.12917 0.22474 0.13333 C 0.22435 0.13518 0.22331 0.13634 0.22292 0.13796 C 0.22161 0.14259 0.22044 0.14745 0.2194 0.15208 C 0.20794 0.20254 0.22096 0.15231 0.21029 0.18657 C 0.20573 0.20139 0.21198 0.18773 0.20482 0.20555 C 0.19766 0.22315 0.20755 0.19097 0.19857 0.21967 C 0.19792 0.22106 0.19792 0.22292 0.19753 0.2243 C 0.19297 0.23866 0.19557 0.22917 0.19114 0.23842 C 0.18906 0.24305 0.18711 0.24838 0.18476 0.25254 C 0.18177 0.25764 0.17513 0.26481 0.17109 0.26829 C 0.17031 0.26898 0.1694 0.26921 0.16849 0.26967 C 0.16732 0.2706 0.16601 0.27199 0.16484 0.27292 C 0.16328 0.27407 0.16172 0.275 0.16029 0.27616 C 0.15195 0.2743 0.15443 0.27546 0.14661 0.27129 C 0.14492 0.27037 0.14284 0.26967 0.14114 0.26829 C 0.13828 0.26551 0.13594 0.2618 0.13307 0.25879 L 0.12851 0.25417 C 0.12005 0.23217 0.13437 0.26875 0.12396 0.24467 C 0.12292 0.24213 0.12213 0.23935 0.12135 0.2368 C 0.12005 0.23356 0.11875 0.23079 0.11758 0.22731 C 0.10898 0.20092 0.11601 0.22222 0.1112 0.20069 C 0.11055 0.19745 0.10924 0.19467 0.10859 0.19143 C 0.10677 0.1831 0.10508 0.17477 0.10404 0.1662 C 0.10364 0.16412 0.10325 0.16204 0.10299 0.15995 C 0.09805 0.11342 0.10417 0.16319 0.09948 0.1287 C 0.09792 0.1162 0.09935 0.125 0.09779 0.11597 C 0.09609 0.09259 0.09766 0.11134 0.09492 0.08773 C 0.09453 0.08472 0.0944 0.08148 0.09388 0.07847 C 0.09349 0.0743 0.09271 0.07014 0.09219 0.06597 C 0.0918 0.06319 0.0918 0.06065 0.09128 0.0581 C 0.09075 0.05579 0.0901 0.05393 0.08945 0.05185 C 0.0888 0.04745 0.08841 0.04305 0.08672 0.03912 C 0.08516 0.03565 0.08294 0.0331 0.08125 0.02986 C 0.07721 0.02176 0.08242 0.02754 0.07591 0.02199 C 0.07513 0.02037 0.07487 0.01852 0.07396 0.01736 C 0.0694 0.01111 0.06667 0.01042 0.06133 0.00787 C 0.05885 0.00671 0.05638 0.00579 0.05404 0.00463 C 0.04336 0.00625 0.03281 0.00671 0.02226 0.00949 C 0.02161 0.00949 0.00976 0.0162 0.0069 0.01875 C 0.00521 0.02014 0.00378 0.02176 0.00221 0.02361 C 0.00117 0.02477 0.00052 0.02685 -0.00039 0.02824 C -0.00274 0.03194 -0.00534 0.03542 -0.00768 0.03912 C -0.01081 0.04421 -0.01732 0.05856 -0.01771 0.05972 C -0.01862 0.06273 -0.01953 0.06597 -0.02031 0.06898 C -0.02136 0.07176 -0.0224 0.07407 -0.02318 0.07685 C -0.02357 0.07824 -0.02357 0.08009 -0.02409 0.08148 C -0.02448 0.08333 -0.02552 0.08449 -0.02591 0.08634 C -0.02917 0.0993 -0.02578 0.09236 -0.02943 0.09884 C -0.03021 0.10231 -0.03138 0.10833 -0.03216 0.11134 C -0.0332 0.11458 -0.0349 0.11736 -0.03594 0.12083 C -0.03659 0.12315 -0.03685 0.12616 -0.03763 0.1287 C -0.04219 0.14282 -0.03867 0.12917 -0.04219 0.13796 C -0.04336 0.14051 -0.04375 0.14352 -0.04492 0.14583 C -0.0457 0.14768 -0.04688 0.14884 -0.04779 0.15046 C -0.05026 0.15602 -0.04883 0.15602 -0.05234 0.16157 C -0.05326 0.16342 -0.05469 0.16458 -0.05586 0.1662 C -0.06029 0.17268 -0.05664 0.16991 -0.0612 0.17245 C -0.06224 0.17361 -0.06289 0.175 -0.06406 0.17569 C -0.06706 0.17731 -0.07305 0.1787 -0.07305 0.17893 C -0.07643 0.17824 -0.07982 0.17893 -0.08307 0.17731 C -0.08516 0.17616 -0.08698 0.17361 -0.08867 0.17106 C -0.08906 0.16991 -0.08971 0.16898 -0.09037 0.16782 C -0.10247 0.13981 -0.08685 0.17454 -0.09675 0.15046 C -0.09714 0.1493 -0.09805 0.14838 -0.09857 0.14745 C -0.09909 0.14491 -0.09974 0.14213 -0.10039 0.13958 C -0.10065 0.13796 -0.10078 0.13634 -0.10117 0.13495 C -0.10195 0.13264 -0.10339 0.13102 -0.10391 0.1287 C -0.10508 0.12454 -0.10573 0.12014 -0.10664 0.11597 C -0.10768 0.11227 -0.10846 0.10879 -0.10938 0.10509 C -0.11471 0.08148 -0.10872 0.10694 -0.11224 0.08935 C -0.11276 0.0868 -0.11328 0.08426 -0.11393 0.08148 C -0.11458 0.07847 -0.11497 0.07523 -0.11576 0.07222 C -0.11615 0.07037 -0.11719 0.06921 -0.11758 0.06736 C -0.11797 0.06597 -0.11797 0.06412 -0.11849 0.06273 C -0.11901 0.06111 -0.11979 0.05972 -0.12031 0.0581 C -0.12096 0.05602 -0.12136 0.0537 -0.12214 0.05185 C -0.12253 0.05046 -0.12331 0.04977 -0.12396 0.04861 C -0.12474 0.04676 -0.125 0.04421 -0.12565 0.04236 C -0.12656 0.04051 -0.12761 0.03935 -0.12852 0.03773 C -0.12917 0.03611 -0.12969 0.03426 -0.13008 0.03287 C -0.13216 0.02917 -0.1349 0.02639 -0.13672 0.02199 C -0.1388 0.0162 -0.13997 0.01227 -0.14401 0.00787 C -0.14479 0.00671 -0.14596 0.00602 -0.14649 0.00463 C -0.14766 0.00278 -0.14844 0.00023 -0.14935 -0.00162 C -0.15039 -0.00347 -0.15443 -0.00695 -0.1556 -0.00787 C -0.15664 -0.00857 -0.15755 -0.00857 -0.15846 -0.00949 C -0.15938 -0.01019 -0.16003 -0.01181 -0.1612 -0.0125 C -0.16224 -0.01343 -0.16341 -0.01343 -0.16471 -0.01412 C -0.17214 -0.01783 -0.16146 -0.01482 -0.17747 -0.01713 C -0.18607 -0.02107 -0.17695 -0.01736 -0.19453 -0.02037 C -0.20768 -0.02246 -0.19167 -0.02199 -0.20638 -0.02199 " pathEditMode="relative" rAng="0" ptsTypes="AAAAAAAAAAAAAAAAAAAAAAAAAAAAAAAAAAAAAAAAAAAAAAAAAAAAAAAAAAAAAAAAAAAAAAAAAAAAAAAAAAAAAAAAAAAAAAAAAAAAAAAAAAAAAAAAAAAAAAAAAAAAAAAAAAAAAAAAAAAAAAAAAAAAAAAAAAAAAAAAAAAAAAAAAAAAAAAAAAAAAAAAAAAAAAAAAAAAAAAAAAAAAAAAAAAAAAAAAA">
                                      <p:cBhvr>
                                        <p:cTn id="577" dur="10000" spd="-100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862" y="15139"/>
                                    </p:animMotion>
                                  </p:childTnLst>
                                </p:cTn>
                              </p:par>
                              <p:par>
                                <p:cTn id="578" presetID="0" presetClass="path" presetSubtype="0" repeatCount="indefinite" accel="24000" decel="52000" autoRev="1" fill="hold" nodeType="withEffect">
                                  <p:stCondLst>
                                    <p:cond delay="18900"/>
                                  </p:stCondLst>
                                  <p:childTnLst>
                                    <p:animMotion origin="layout" path="M -0.06172 -0.12199 L -0.06172 -0.12176 C -0.0586 -0.12222 -0.05534 -0.12268 -0.05209 -0.12291 C -0.04636 -0.12361 -0.03594 -0.12384 -0.03086 -0.12407 C -0.02214 -0.1243 -0.01329 -0.1243 -0.00443 -0.12453 L 0.01054 -0.12546 L 0.01849 -0.12615 C 0.02057 -0.12615 0.02265 -0.12662 0.02474 -0.12662 C 0.03294 -0.12685 0.04114 -0.12685 0.04935 -0.12708 C 0.09778 -0.12824 0.0233 -0.12708 0.12435 -0.12801 C 0.12994 -0.12824 0.14817 -0.12893 0.1526 -0.12893 C 0.17265 -0.12893 0.19257 -0.1287 0.21263 -0.1287 C 0.2138 -0.12847 0.21484 -0.12824 0.21614 -0.12801 C 0.21705 -0.12801 0.2181 -0.12801 0.21888 -0.12754 C 0.21992 -0.12662 0.22005 -0.12546 0.22057 -0.12453 C 0.22187 -0.12222 0.22109 -0.12361 0.22239 -0.12037 C 0.22187 -0.11759 0.22213 -0.11481 0.22135 -0.1118 C 0.22057 -0.10787 0.22057 -0.10972 0.21783 -0.10763 C 0.21653 -0.10671 0.21588 -0.10555 0.21432 -0.10463 C 0.20703 -0.10046 0.21458 -0.10463 0.20716 -0.10115 C 0.20494 -0.1 0.20364 -0.09838 0.20026 -0.09814 C 0.18437 -0.09699 0.19088 -0.09745 0.18086 -0.09652 C 0.17734 -0.09583 0.17395 -0.0949 0.17031 -0.09467 C 0.16406 -0.09375 0.16731 -0.09421 0.16054 -0.09351 C 0.15104 -0.09143 0.15924 -0.09282 0.14114 -0.09213 C 0.13932 -0.09189 0.13763 -0.09166 0.1358 -0.09143 C 0.13385 -0.09143 0.13177 -0.0912 0.12968 -0.09097 C 0.12578 -0.09074 0.11875 -0.09004 0.11562 -0.08958 C 0.11328 -0.08912 0.11067 -0.08912 0.10846 -0.08842 L 0.10143 -0.08634 C 0.09804 -0.08541 0.09817 -0.08541 0.09531 -0.08426 C 0.09414 -0.08379 0.09296 -0.08333 0.09179 -0.08287 C 0.08997 -0.08217 0.08645 -0.08078 0.08645 -0.08055 C 0.07942 -0.07523 0.08854 -0.08194 0.08033 -0.07708 C 0.07838 -0.07615 0.07851 -0.07546 0.0776 -0.0743 C 0.07708 -0.07338 0.07643 -0.07245 0.07591 -0.07176 C 0.07617 -0.07037 0.07604 -0.06921 0.07669 -0.06805 C 0.07903 -0.06458 0.07903 -0.06527 0.08294 -0.06435 C 0.09414 -0.06203 0.08815 -0.06273 0.097 -0.0618 C 0.09791 -0.0618 0.09882 -0.06157 0.09974 -0.06134 C 0.10091 -0.06111 0.10195 -0.06064 0.10325 -0.06041 C 0.10325 -0.06018 0.11211 -0.05926 0.1138 -0.05879 C 0.12031 -0.05787 0.11614 -0.05856 0.12617 -0.0574 C 0.1276 -0.05717 0.12903 -0.05694 0.1306 -0.05694 C 0.14388 -0.05601 0.14231 -0.05601 0.16145 -0.05578 L 0.2638 -0.05532 C 0.26549 -0.05509 0.26731 -0.05486 0.26901 -0.05486 C 0.27135 -0.05463 0.27356 -0.05463 0.27617 -0.05439 C 0.2776 -0.05416 0.2789 -0.0537 0.2806 -0.05324 C 0.28216 -0.05301 0.28424 -0.05277 0.28593 -0.05231 C 0.28958 -0.05092 0.2875 -0.05162 0.29205 -0.05023 C 0.29296 -0.04976 0.29401 -0.0493 0.29453 -0.04884 C 0.29505 -0.04838 0.29505 -0.04768 0.29557 -0.04722 C 0.29635 -0.04629 0.29739 -0.04583 0.29817 -0.04513 L 0.3 -0.04004 L 0.30091 -0.0375 C 0.30052 -0.03472 0.30065 -0.03217 0.3 -0.02939 C 0.29974 -0.02824 0.29908 -0.02731 0.29817 -0.02638 C 0.29765 -0.02569 0.29726 -0.02476 0.29635 -0.0243 C 0.29453 -0.02291 0.29049 -0.02083 0.2875 -0.01967 C 0.28645 -0.01921 0.28528 -0.01898 0.28398 -0.01875 C 0.28073 -0.01666 0.28424 -0.01851 0.27968 -0.01713 C 0.27812 -0.01666 0.27682 -0.01597 0.27513 -0.01551 C 0.27435 -0.01527 0.26979 -0.01435 0.26823 -0.01412 C 0.26679 -0.01388 0.26523 -0.01388 0.2638 -0.01365 C 0.26276 -0.01342 0.26198 -0.01319 0.26119 -0.01319 C 0.2595 -0.01296 0.25794 -0.01273 0.25677 -0.0125 C 0.25442 -0.01226 0.25208 -0.0118 0.24961 -0.01157 L 0.23906 -0.01064 C 0.23724 -0.01041 0.23554 -0.01018 0.23372 -0.00995 L 0.22747 -0.00949 C 0.22408 -0.00926 0.22057 -0.00902 0.21705 -0.00856 C 0.21185 -0.00787 0.21224 -0.00787 0.20651 -0.0074 C 0.20377 -0.0074 0.20117 -0.00717 0.19856 -0.00694 C 0.19622 -0.00694 0.19388 -0.00671 0.1914 -0.00648 C 0.18671 -0.00625 0.18203 -0.00625 0.17734 -0.00601 C 0.17526 -0.00578 0.17317 -0.00578 0.17122 -0.00555 C 0.16966 -0.00532 0.16823 -0.00509 0.16679 -0.00486 C 0.16497 -0.00463 0.16328 -0.00439 0.16145 -0.00439 C 0.15937 -0.00416 0.15729 -0.00393 0.15533 -0.00393 C 0.15299 -0.0037 0.15052 -0.0037 0.14817 -0.00347 C 0.14323 -0.00277 0.14622 -0.00301 0.14205 -0.00231 C 0.14062 -0.00208 0.13906 -0.00208 0.13763 -0.00185 C 0.13645 -0.00138 0.13528 -0.00115 0.13411 -0.00092 C 0.1302 0.00024 0.12773 0.00024 0.12435 0.00232 C 0.12161 0.00371 0.12317 0.00278 0.12005 0.00533 C 0.12356 0.0176 0.11927 0.00787 0.12356 0.01274 C 0.12395 0.0132 0.12395 0.01389 0.12435 0.01436 C 0.12552 0.01551 0.12929 0.01644 0.1306 0.0169 C 0.13151 0.01737 0.13229 0.01783 0.1332 0.01806 C 0.13437 0.01852 0.13567 0.01875 0.13671 0.01899 C 0.13763 0.01922 0.13841 0.01968 0.13945 0.02014 C 0.14023 0.02037 0.14114 0.02037 0.14205 0.02061 C 0.14257 0.02061 0.15221 0.02315 0.15442 0.02362 C 0.15586 0.02385 0.15729 0.02385 0.15885 0.02408 C 0.16002 0.02431 0.16119 0.02454 0.16237 0.02454 C 0.16354 0.025 0.16458 0.02547 0.16588 0.0257 C 0.17773 0.02824 0.17773 0.02778 0.1914 0.02963 C 0.19349 0.0301 0.19557 0.03033 0.19765 0.03056 C 0.19961 0.03102 0.20182 0.03102 0.20377 0.03125 C 0.20625 0.03149 0.20859 0.03195 0.21093 0.03218 C 0.21289 0.03264 0.21484 0.03287 0.21705 0.03311 C 0.21966 0.03357 0.22239 0.03357 0.225 0.0338 C 0.22669 0.0338 0.22851 0.03403 0.2302 0.03426 C 0.23294 0.03449 0.23554 0.03496 0.23828 0.03519 C 0.24062 0.03542 0.24283 0.03542 0.24531 0.03565 L 0.25768 0.03681 L 0.26471 0.03727 C 0.26679 0.0375 0.26875 0.03774 0.27083 0.03797 C 0.27617 0.0382 0.28151 0.0382 0.28671 0.03843 C 0.29023 0.03843 0.32773 0.03936 0.34062 0.03982 C 0.34583 0.04005 0.34869 0.04051 0.35377 0.04098 C 0.35677 0.04121 0.35976 0.04121 0.36263 0.04144 C 0.3707 0.0426 0.36185 0.04144 0.37682 0.04237 C 0.37825 0.0426 0.37968 0.04283 0.38112 0.04306 C 0.3832 0.04306 0.39218 0.04375 0.3944 0.04399 C 0.39648 0.04422 0.39856 0.04468 0.40065 0.04491 C 0.40664 0.04584 0.40169 0.04491 0.40677 0.04584 C 0.4082 0.04676 0.4095 0.04746 0.41028 0.04838 C 0.4108 0.04908 0.41093 0.04977 0.41119 0.05047 C 0.41093 0.05324 0.4108 0.05602 0.41028 0.0588 C 0.41015 0.05973 0.4082 0.06158 0.40768 0.06227 C 0.40703 0.0632 0.40638 0.06389 0.40586 0.06482 C 0.40546 0.06551 0.40546 0.06621 0.40494 0.0669 C 0.40455 0.06737 0.40377 0.06783 0.40325 0.06829 C 0.40182 0.07084 0.40299 0.06922 0.39974 0.07199 C 0.39908 0.07246 0.39856 0.07292 0.39791 0.07338 C 0.39674 0.07431 0.39244 0.07616 0.39179 0.07639 C 0.3901 0.07709 0.38802 0.07686 0.38645 0.07755 C 0.38476 0.07824 0.38307 0.07894 0.38112 0.07963 C 0.38033 0.07987 0.37942 0.07987 0.37851 0.0801 C 0.3776 0.08033 0.37682 0.08079 0.37591 0.08125 C 0.37304 0.08195 0.37005 0.08287 0.36705 0.08357 C 0.36588 0.08403 0.36484 0.08449 0.36354 0.08473 L 0.35299 0.08612 C 0.35065 0.08658 0.34804 0.08658 0.34583 0.08727 C 0.33945 0.08866 0.34296 0.08797 0.33515 0.08912 C 0.32877 0.09167 0.33763 0.08866 0.32382 0.09121 C 0.32213 0.09167 0.32096 0.09237 0.3194 0.09283 C 0.31862 0.09306 0.31757 0.09306 0.31679 0.09329 C 0.30169 0.09723 0.32005 0.09283 0.30703 0.09584 C 0.30312 0.09815 0.30781 0.09561 0.3026 0.09746 C 0.29257 0.1007 0.30039 0.09838 0.29557 0.10047 C 0.29479 0.10093 0.29375 0.10116 0.29296 0.10139 C 0.29101 0.10255 0.2875 0.10463 0.2875 0.10487 C 0.28802 0.10903 0.28645 0.11181 0.29023 0.11528 C 0.29179 0.11644 0.29557 0.11737 0.29739 0.11829 C 0.29791 0.11875 0.29843 0.11922 0.29908 0.11922 C 0.29987 0.11968 0.30091 0.11968 0.30182 0.11991 C 0.30325 0.12014 0.30468 0.12061 0.30612 0.12084 C 0.30794 0.1213 0.30976 0.12153 0.31145 0.12176 C 0.31328 0.12223 0.31497 0.12292 0.31679 0.12338 C 0.3194 0.12385 0.322 0.12431 0.32474 0.125 L 0.32734 0.12547 C 0.32916 0.1257 0.33086 0.12616 0.33268 0.12639 C 0.33502 0.12686 0.33724 0.12709 0.33971 0.12755 C 0.34062 0.12755 0.34127 0.12778 0.34231 0.12801 C 0.34375 0.12824 0.34531 0.12824 0.34661 0.12848 C 0.35416 0.12963 0.36132 0.13102 0.36888 0.13195 C 0.37031 0.13218 0.37174 0.13241 0.37317 0.13241 C 0.37734 0.13287 0.38151 0.13311 0.38554 0.13357 C 0.38945 0.1338 0.39323 0.13449 0.397 0.13496 C 0.39908 0.13519 0.40117 0.13542 0.40325 0.13565 C 0.41497 0.13658 0.4013 0.13565 0.42083 0.13658 C 0.42408 0.13681 0.42734 0.13704 0.4306 0.13704 L 0.50911 0.1375 C 0.53489 0.13889 0.522 0.13843 0.54791 0.13936 L 0.62018 0.13866 C 0.62877 0.13843 0.63724 0.1382 0.64583 0.13797 L 0.67916 0.1375 C 0.68268 0.1375 0.68567 0.13727 0.68919 0.13704 C 0.69362 0.13658 0.69778 0.13588 0.70234 0.13565 L 0.70742 0.13496 C 0.71393 0.1338 0.70625 0.13542 0.7138 0.13357 C 0.71445 0.13334 0.71549 0.13311 0.71653 0.13311 C 0.72343 0.12894 0.72109 0.13079 0.72448 0.12801 C 0.7289 0.11991 0.72799 0.12292 0.72604 0.10949 C 0.72604 0.1088 0.725 0.10834 0.72448 0.10764 C 0.72356 0.10672 0.72304 0.10602 0.72252 0.1051 C 0.722 0.1044 0.72135 0.10371 0.72096 0.10301 C 0.72057 0.10255 0.72044 0.10186 0.72005 0.10139 C 0.71888 0.10024 0.71705 0.09838 0.71445 0.09746 C 0.71393 0.09699 0.71289 0.09699 0.71198 0.09676 C 0.7108 0.09653 0.70976 0.09584 0.70846 0.09584 L 0.5276 0.09537 C 0.49778 0.09375 0.51705 0.09514 0.50299 0.09375 C 0.50091 0.09352 0.49882 0.09352 0.49674 0.09329 L 0.48359 0.09167 C 0.47812 0.09074 0.48359 0.09167 0.47474 0.09074 C 0.47356 0.09074 0.47226 0.09051 0.47122 0.09028 C 0.46536 0.08797 0.47226 0.09051 0.46328 0.0882 C 0.45403 0.08588 0.45494 0.08588 0.44739 0.08264 C 0.44622 0.08218 0.44466 0.08172 0.44388 0.08125 L 0.44114 0.07917 C 0.43984 0.07686 0.43893 0.07593 0.44114 0.07292 C 0.44205 0.07176 0.44414 0.0713 0.44557 0.07037 C 0.44974 0.06806 0.44895 0.06829 0.45612 0.06598 C 0.45703 0.06551 0.45794 0.06551 0.45885 0.06528 C 0.46119 0.06436 0.46341 0.0632 0.46588 0.06227 C 0.46692 0.06204 0.46836 0.06204 0.4694 0.06181 C 0.47044 0.06135 0.47096 0.06065 0.472 0.06019 C 0.4733 0.05973 0.47487 0.05949 0.4763 0.05926 C 0.47916 0.0588 0.48177 0.05834 0.48437 0.05764 C 0.48593 0.05741 0.48737 0.05695 0.48867 0.05672 C 0.48997 0.05649 0.49101 0.05625 0.49231 0.05602 C 0.49388 0.05579 0.49505 0.05533 0.49674 0.0551 C 0.5 0.05463 0.50312 0.0544 0.50651 0.05417 C 0.50742 0.05394 0.50807 0.05371 0.50911 0.05348 C 0.5233 0.05139 0.51914 0.05186 0.52929 0.05093 C 0.53841 0.04931 0.5332 0.05024 0.547 0.04908 C 0.55143 0.04862 0.55599 0.04838 0.56015 0.04815 C 0.56158 0.04792 0.56315 0.04769 0.56458 0.04746 C 0.5677 0.04723 0.57057 0.04723 0.57356 0.04699 C 0.58229 0.04584 0.57369 0.04676 0.59192 0.04584 C 0.5944 0.04584 0.59674 0.04561 0.59895 0.04561 C 0.60442 0.04537 0.6095 0.04514 0.61484 0.04491 C 0.61888 0.04491 0.62265 0.04468 0.62617 0.04445 C 0.62721 0.04422 0.62825 0.04399 0.62916 0.04399 C 0.63164 0.04352 0.63632 0.04329 0.6388 0.04306 C 0.63971 0.04283 0.64062 0.0426 0.64127 0.04237 C 0.64388 0.04213 0.65195 0.04098 0.65299 0.04098 C 0.65481 0.04074 0.65703 0.04074 0.65898 0.04051 C 0.66028 0.04028 0.66145 0.04005 0.6625 0.03982 C 0.6651 0.03959 0.66796 0.03959 0.67044 0.03936 C 0.67148 0.03912 0.67213 0.03889 0.67317 0.03889 C 0.67565 0.03866 0.6806 0.0382 0.68268 0.03797 C 0.68411 0.0375 0.68528 0.03704 0.68619 0.03681 C 0.69166 0.03542 0.68606 0.0375 0.69336 0.03519 C 0.69427 0.03496 0.69518 0.03449 0.69622 0.03426 C 0.69687 0.03403 0.69778 0.03403 0.69882 0.0338 C 0.69974 0.03334 0.70039 0.03287 0.70143 0.03264 C 0.70234 0.03241 0.70377 0.03195 0.70494 0.03172 C 0.70546 0.03125 0.70586 0.03056 0.70638 0.0301 C 0.70742 0.02963 0.70872 0.02917 0.70937 0.02871 C 0.71393 0.02477 0.70638 0.02917 0.71198 0.02616 C 0.71653 0.01991 0.71497 0.02292 0.71653 0.0169 C 0.71601 0.01227 0.7164 0.00787 0.71549 0.00324 C 0.71536 0.00255 0.71393 0.00232 0.7138 0.00162 C 0.71041 -0.00208 0.71796 0.00255 0.70638 -0.00347 C 0.70573 -0.00393 0.70442 -0.00439 0.70325 -0.00486 C 0.70234 -0.00509 0.70221 -0.00578 0.70143 -0.00601 C 0.69817 -0.0074 0.69778 -0.00694 0.69427 -0.0074 C 0.69166 -0.00787 0.68919 -0.00879 0.68619 -0.00902 C 0.66536 -0.01018 0.67461 -0.00972 0.65794 -0.01064 C 0.64739 -0.01157 0.65729 -0.01064 0.6388 -0.01157 C 0.60703 -0.01296 0.67408 -0.01088 0.60533 -0.0125 C 0.60026 -0.01273 0.59531 -0.01296 0.59036 -0.01319 L 0.50026 -0.01412 L 0.49323 -0.01458 C 0.48997 -0.01481 0.48671 -0.01481 0.48359 -0.01504 L 0.47474 -0.01551 C 0.46796 -0.01689 0.47578 -0.01551 0.46145 -0.01666 C 0.46054 -0.01666 0.45976 -0.01689 0.45885 -0.01713 C 0.45703 -0.01736 0.45533 -0.01736 0.45351 -0.01759 C 0.45 -0.01805 0.44635 -0.01851 0.44296 -0.01921 C 0.44205 -0.01921 0.44114 -0.01944 0.44023 -0.01967 C 0.43854 -0.0199 0.43671 -0.0199 0.43502 -0.02013 C 0.43411 -0.02037 0.43333 -0.0206 0.43229 -0.0206 C 0.43007 -0.02083 0.4276 -0.02106 0.42526 -0.02129 C 0.4233 -0.02152 0.42122 -0.02199 0.41914 -0.02222 C 0.4095 -0.02314 0.41354 -0.02222 0.40494 -0.02314 C 0.40377 -0.02338 0.40273 -0.02361 0.40143 -0.02384 C 0.39856 -0.02384 0.39557 -0.02407 0.3927 -0.0243 C 0.39088 -0.0243 0.38906 -0.02453 0.38737 -0.02476 C 0.38463 -0.025 0.37656 -0.02569 0.37408 -0.02569 C 0.37005 -0.02615 0.36588 -0.02615 0.36171 -0.02638 C 0.36093 -0.02662 0.36002 -0.02685 0.35911 -0.02685 C 0.35065 -0.02777 0.33893 -0.02777 0.33177 -0.02777 L 0.24231 -0.02731 C 0.23828 -0.02731 0.23372 -0.02708 0.22942 -0.02685 L 0.2082 -0.02569 C 0.19648 -0.02592 0.18463 -0.02615 0.17291 -0.02638 C 0.172 -0.02638 0.17109 -0.02662 0.17031 -0.02685 C 0.16757 -0.02777 0.16588 -0.03009 0.16406 -0.03148 C 0.16328 -0.03217 0.16237 -0.03287 0.16145 -0.03356 C 0.16041 -0.03426 0.15898 -0.03472 0.15794 -0.03541 C 0.1569 -0.03634 0.15625 -0.03726 0.15533 -0.03796 C 0.15442 -0.03865 0.15351 -0.03935 0.1526 -0.04004 C 0.14895 -0.04328 0.15104 -0.04166 0.14817 -0.04467 C 0.14739 -0.04537 0.14648 -0.04629 0.14557 -0.04722 C 0.14505 -0.04838 0.1444 -0.04953 0.14375 -0.05069 C 0.14323 -0.05185 0.14257 -0.05277 0.14205 -0.05393 C 0.14179 -0.05439 0.14127 -0.05486 0.14114 -0.05532 C 0.1401 -0.05902 0.14075 -0.0574 0.13945 -0.06041 C 0.13971 -0.06226 0.13945 -0.06412 0.14023 -0.06597 C 0.14062 -0.06666 0.14218 -0.06736 0.14296 -0.06805 C 0.14544 -0.07083 0.14375 -0.07037 0.14648 -0.07268 C 0.14687 -0.07314 0.14765 -0.07338 0.14817 -0.07361 C 0.14882 -0.07407 0.14935 -0.07476 0.15 -0.07523 C 0.15338 -0.07754 0.15755 -0.07847 0.16237 -0.08032 C 0.1638 -0.08078 0.16536 -0.08125 0.16679 -0.08171 C 0.16757 -0.08217 0.16849 -0.0824 0.1694 -0.08287 C 0.17018 -0.0831 0.17122 -0.0831 0.172 -0.08333 C 0.17435 -0.08402 0.17747 -0.08541 0.17994 -0.08588 C 0.18658 -0.08703 0.1858 -0.08657 0.1914 -0.08726 C 0.19231 -0.0875 0.19323 -0.08773 0.19414 -0.08796 C 0.19583 -0.08819 0.19765 -0.08819 0.19935 -0.08842 C 0.20091 -0.08865 0.20234 -0.08888 0.20377 -0.08888 C 0.20599 -0.08935 0.20846 -0.08981 0.21093 -0.09004 C 0.21237 -0.09004 0.2138 -0.09027 0.21523 -0.09051 C 0.21614 -0.09051 0.21705 -0.09097 0.21783 -0.09097 C 0.21992 -0.0912 0.22187 -0.09143 0.22408 -0.09143 C 0.225 -0.09166 0.22591 -0.09189 0.22669 -0.09213 C 0.22825 -0.09236 0.22968 -0.09236 0.23099 -0.09259 C 0.23242 -0.09282 0.23346 -0.09328 0.2345 -0.09351 C 0.2375 -0.09398 0.24062 -0.09398 0.24336 -0.09398 L 0.25573 -0.0956 C 0.25794 -0.09583 0.26054 -0.09629 0.26276 -0.09652 C 0.26523 -0.09676 0.26731 -0.09699 0.27005 -0.09722 C 0.27487 -0.09768 0.27356 -0.09768 0.2806 -0.09814 L 0.30091 -0.09907 L 0.31054 -0.09953 C 0.31354 -0.09976 0.3164 -0.1 0.3194 -0.1 L 0.33789 -0.10069 C 0.34231 -0.10069 0.34661 -0.10092 0.35117 -0.10115 C 0.40143 -0.10231 0.4026 -0.10208 0.45442 -0.10254 L 0.46054 -0.10324 C 0.46328 -0.10324 0.46588 -0.10347 0.46849 -0.1037 C 0.46979 -0.1037 0.47083 -0.10416 0.472 -0.10416 C 0.47408 -0.10439 0.47617 -0.10439 0.47825 -0.10463 C 0.48138 -0.10486 0.48476 -0.10509 0.48789 -0.10509 C 0.49049 -0.10532 0.49323 -0.10555 0.49583 -0.10578 C 0.4983 -0.10578 0.50052 -0.10601 0.50299 -0.10625 C 0.50403 -0.10625 0.50533 -0.10671 0.50651 -0.10671 C 0.50807 -0.10694 0.50989 -0.10694 0.51171 -0.10717 C 0.51914 -0.10879 0.50768 -0.10648 0.52408 -0.10833 C 0.52578 -0.10856 0.5276 -0.10926 0.52929 -0.10926 C 0.53737 -0.10995 0.53359 -0.10972 0.54088 -0.11041 C 0.54296 -0.11088 0.5444 -0.11111 0.547 -0.11134 C 0.54895 -0.11157 0.55104 -0.11157 0.55325 -0.1118 C 0.55442 -0.11203 0.5556 -0.11226 0.55651 -0.1125 C 0.55885 -0.1125 0.56093 -0.11273 0.56289 -0.11296 C 0.57317 -0.11481 0.55494 -0.11157 0.58476 -0.11504 C 0.59114 -0.11551 0.58789 -0.11527 0.59466 -0.11597 C 0.60039 -0.11713 0.59492 -0.1162 0.60533 -0.11689 C 0.60677 -0.11713 0.60807 -0.11736 0.6095 -0.11736 C 0.61211 -0.11759 0.61445 -0.11782 0.61666 -0.11782 C 0.61796 -0.11805 0.61914 -0.11828 0.62018 -0.11851 C 0.62161 -0.11875 0.62317 -0.11875 0.62474 -0.11898 C 0.62565 -0.11921 0.62617 -0.11921 0.62721 -0.11944 C 0.62877 -0.11967 0.6302 -0.12037 0.63177 -0.12037 C 0.63359 -0.1206 0.64843 -0.12152 0.64935 -0.12152 C 0.65169 -0.12176 0.6539 -0.12245 0.65651 -0.12245 C 0.67291 -0.12338 0.66354 -0.12291 0.68476 -0.12361 C 0.69674 -0.12453 0.68164 -0.12338 0.69882 -0.12453 C 0.7039 -0.12476 0.70586 -0.12523 0.71093 -0.12615 C 0.71093 -0.12592 0.71796 -0.12708 0.71796 -0.12685 L 0.72356 -0.12801 C 0.72643 -0.1287 0.72513 -0.1287 0.72708 -0.1287 L 0.72708 -0.12847 " pathEditMode="relative" rAng="0" ptsTypes="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">
                                      <p:cBhvr>
                                        <p:cTn id="579" dur="23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466" y="12708"/>
                                    </p:animMotion>
                                  </p:childTnLst>
                                </p:cTn>
                              </p:par>
                              <p:par>
                                <p:cTn id="580" presetID="0" presetClass="path" presetSubtype="0" repeatCount="indefinite" accel="50000" decel="50000" fill="hold" nodeType="withEffect">
                                  <p:stCondLst>
                                    <p:cond delay="15800"/>
                                  </p:stCondLst>
                                  <p:childTnLst>
                                    <p:animMotion origin="layout" path="M -0.00013 -0.00463 L -0.00013 -0.0044 C -0.00286 -0.00579 -0.00546 -0.00648 -0.00807 -0.00787 C -0.00989 -0.0088 -0.01158 -0.01065 -0.01341 -0.01088 L -0.02487 -0.0125 C -0.0375 -0.0169 -0.03072 -0.01528 -0.04518 -0.01713 C -0.04934 -0.01667 -0.05351 -0.0169 -0.05755 -0.01574 C -0.0608 -0.01482 -0.06145 -0.01111 -0.06367 -0.00787 C -0.06562 -0.0051 -0.0677 -0.00347 -0.06992 -0.00162 C -0.07434 0.00879 -0.07148 0.00278 -0.07877 0.01574 L -0.08138 0.02037 L -0.08489 0.02662 C -0.08515 0.02824 -0.08541 0.02986 -0.0858 0.03148 C -0.08645 0.03379 -0.08958 0.04074 -0.09023 0.04236 C -0.09322 0.05 -0.09049 0.04444 -0.09466 0.05185 C -0.09518 0.05602 -0.09531 0.06041 -0.09635 0.06435 C -0.09739 0.06805 -0.09843 0.07106 -0.09895 0.07523 C -0.09934 0.07847 -0.09947 0.08148 -0.09987 0.08472 C -0.10013 0.08634 -0.10052 0.08773 -0.10078 0.08935 C -0.10117 0.0919 -0.1013 0.09467 -0.10169 0.09722 C -0.10195 0.10347 -0.10221 0.10972 -0.1026 0.11597 C -0.10286 0.12338 -0.10312 0.13078 -0.10338 0.13796 C -0.10364 0.14282 -0.10403 0.14745 -0.10429 0.15208 C -0.10455 0.1574 -0.10468 0.16273 -0.1052 0.16782 C -0.10651 0.18125 -0.10651 0.17662 -0.10781 0.18495 C -0.1082 0.18703 -0.10833 0.18935 -0.10872 0.19143 C -0.11015 0.20046 -0.10911 0.1912 -0.11054 0.20231 C -0.11093 0.20555 -0.11132 0.21157 -0.11223 0.21481 C -0.11276 0.21666 -0.11354 0.21782 -0.11406 0.21967 C -0.11445 0.22106 -0.11432 0.22291 -0.11484 0.2243 C -0.11588 0.22639 -0.11718 0.22754 -0.11848 0.22893 C -0.12395 0.23588 -0.122 0.23426 -0.1263 0.2368 C -0.12994 0.23634 -0.13346 0.23634 -0.13697 0.23518 C -0.14166 0.23379 -0.13958 0.23217 -0.14218 0.22731 C -0.14322 0.22546 -0.14466 0.2243 -0.14583 0.22268 C -0.147 0.21967 -0.14791 0.2162 -0.14934 0.21319 C -0.15039 0.21088 -0.15195 0.20949 -0.15286 0.20694 C -0.15716 0.19537 -0.15156 0.20972 -0.15729 0.19768 C -0.15794 0.19606 -0.1582 0.19421 -0.15898 0.19282 C -0.16002 0.19097 -0.16158 0.19028 -0.1625 0.18819 C -0.16458 0.18379 -0.1664 0.17916 -0.16783 0.17407 C -0.16992 0.16643 -0.16862 0.16944 -0.17135 0.16458 C -0.1733 0.15115 -0.17096 0.16574 -0.17395 0.15208 C -0.17473 0.14907 -0.175 0.1456 -0.17578 0.14282 C -0.17721 0.1375 -0.17877 0.1324 -0.1802 0.12708 C -0.18294 0.11643 -0.17877 0.12824 -0.18281 0.11759 C -0.18333 0.11412 -0.18463 0.10416 -0.18541 0.10185 L -0.18723 0.09722 C -0.18763 0.09467 -0.18828 0.08912 -0.18906 0.08634 C -0.1901 0.08194 -0.19153 0.07801 -0.19257 0.07361 C -0.19309 0.07106 -0.19375 0.06852 -0.19427 0.06597 C -0.19466 0.06389 -0.19531 0.05717 -0.19609 0.05486 C -0.19713 0.05162 -0.19843 0.04861 -0.1996 0.0456 C -0.20013 0.04398 -0.20065 0.04213 -0.2013 0.04074 L -0.20846 0.02824 C -0.20963 0.02615 -0.21054 0.02338 -0.21197 0.02199 C -0.21341 0.02037 -0.21497 0.01898 -0.2164 0.01736 C -0.21731 0.01597 -0.21796 0.01365 -0.21901 0.0125 C -0.22057 0.01088 -0.22278 0.01134 -0.22434 0.00949 C -0.22513 0.00833 -0.22591 0.00671 -0.22695 0.00625 C -0.22955 0.00509 -0.23229 0.00532 -0.23489 0.00463 C -0.23671 0.0044 -0.23841 0.0037 -0.24023 0.00324 C -0.24401 0.0037 -0.24791 0.0037 -0.25169 0.00463 C -0.25377 0.00532 -0.25572 0.00694 -0.25781 0.00787 C -0.25898 0.00833 -0.26015 0.00879 -0.26132 0.00949 C -0.26536 0.01412 -0.26328 0.01111 -0.26757 0.01875 C -0.26835 0.02037 -0.26953 0.02176 -0.27018 0.02361 L -0.27552 0.03773 C -0.27578 0.0412 -0.27578 0.04514 -0.2763 0.04861 C -0.27669 0.05046 -0.2776 0.05162 -0.27812 0.05324 C -0.27851 0.05486 -0.27864 0.05648 -0.27903 0.0581 C -0.28294 0.07731 -0.28046 0.06435 -0.28255 0.07523 C -0.28281 0.08055 -0.28294 0.08588 -0.28346 0.09097 C -0.28385 0.09514 -0.28476 0.0993 -0.28515 0.10347 C -0.28658 0.1162 -0.28697 0.12268 -0.28789 0.13495 C -0.28815 0.14699 -0.28841 0.15903 -0.28867 0.17106 C -0.28906 0.18565 -0.28906 0.20023 -0.28958 0.21481 C -0.28971 0.21805 -0.2901 0.22106 -0.29049 0.2243 C -0.29101 0.22986 -0.29231 0.24028 -0.29309 0.24467 C -0.29466 0.25301 -0.29557 0.25879 -0.29843 0.26666 C -0.30234 0.27731 -0.29739 0.26435 -0.30377 0.27916 C -0.30429 0.28078 -0.30468 0.28264 -0.30546 0.28379 C -0.30703 0.28634 -0.3108 0.29004 -0.3108 0.29028 C -0.31289 0.28958 -0.31497 0.28958 -0.31692 0.28865 C -0.32057 0.2868 -0.32044 0.28495 -0.32317 0.28078 C -0.32447 0.27847 -0.32617 0.27662 -0.32747 0.27453 C -0.33294 0.26597 -0.32747 0.27315 -0.33281 0.26666 C -0.34153 0.24606 -0.33033 0.27106 -0.33815 0.25717 C -0.33919 0.25532 -0.33984 0.25301 -0.34075 0.25092 C -0.34153 0.2493 -0.34257 0.24768 -0.34335 0.24629 C -0.34518 0.23703 -0.34388 0.24305 -0.34778 0.22893 C -0.34843 0.22685 -0.34921 0.225 -0.3496 0.22268 C -0.35156 0.20879 -0.3496 0.21319 -0.35312 0.20694 C -0.35338 0.20393 -0.35364 0.20069 -0.35403 0.19768 C -0.35442 0.19398 -0.3552 0.19028 -0.35572 0.18657 C -0.35742 0.17569 -0.35585 0.18472 -0.35755 0.17569 C -0.35781 0.17106 -0.35794 0.1662 -0.35846 0.16157 C -0.35872 0.15833 -0.35963 0.15532 -0.36015 0.15208 L -0.36106 0.14745 C -0.3621 0.13403 -0.3621 0.13356 -0.36367 0.11759 C -0.36393 0.11504 -0.36419 0.11227 -0.36458 0.10972 C -0.36484 0.1081 -0.36523 0.10671 -0.36549 0.10509 C -0.36588 0.10208 -0.36601 0.09884 -0.3664 0.0956 C -0.36679 0.0919 -0.36757 0.08842 -0.36809 0.08472 C -0.36875 0.08055 -0.36888 0.07615 -0.36992 0.07222 C -0.3707 0.06852 -0.37174 0.06481 -0.37252 0.06111 C -0.37539 0.04815 -0.37044 0.06736 -0.37513 0.04861 C -0.37565 0.04653 -0.37617 0.04421 -0.37695 0.04236 C -0.37825 0.03935 -0.38007 0.0375 -0.38138 0.03449 C -0.38229 0.0324 -0.38294 0.02986 -0.38398 0.02824 C -0.38554 0.02569 -0.38723 0.02291 -0.38932 0.02199 L -0.39635 0.01875 C -0.40638 0.02037 -0.4164 0.02153 -0.4263 0.02361 C -0.42877 0.02407 -0.43112 0.02546 -0.43346 0.02662 C -0.43606 0.02801 -0.4414 0.03148 -0.4414 0.03171 C -0.45781 0.05092 -0.4427 0.0324 -0.45364 0.04699 C -0.4569 0.05139 -0.45716 0.05023 -0.4608 0.05648 C -0.46145 0.05787 -0.46184 0.05972 -0.4625 0.06111 C -0.46367 0.06342 -0.4651 0.06504 -0.46601 0.06736 C -0.46718 0.07037 -0.4677 0.07384 -0.46875 0.07685 C -0.47005 0.08078 -0.47161 0.08426 -0.47317 0.08773 C -0.47552 0.10046 -0.47174 0.08125 -0.47747 0.10347 C -0.47864 0.10764 -0.47929 0.1118 -0.4802 0.11597 C -0.48098 0.11967 -0.4819 0.12338 -0.48281 0.12708 C -0.48333 0.12916 -0.48411 0.13125 -0.48463 0.13333 C -0.48528 0.13634 -0.48567 0.13958 -0.48632 0.14282 C -0.48737 0.14699 -0.48919 0.15069 -0.48984 0.15532 C -0.49049 0.15949 -0.49075 0.16365 -0.49166 0.16782 C -0.49205 0.16967 -0.49296 0.17083 -0.49335 0.17245 C -0.49466 0.17708 -0.49583 0.18194 -0.49687 0.18657 C -0.50807 0.23703 -0.49531 0.1868 -0.50572 0.22106 C -0.51015 0.23588 -0.50403 0.22222 -0.51106 0.24004 C -0.51796 0.25764 -0.50833 0.22546 -0.51718 0.25416 C -0.5177 0.25555 -0.5177 0.2574 -0.51809 0.25879 C -0.52252 0.27315 -0.52005 0.26365 -0.52434 0.27291 C -0.52643 0.27754 -0.52812 0.28287 -0.53046 0.28703 C -0.53333 0.29213 -0.53984 0.2993 -0.54375 0.30278 C -0.54453 0.30347 -0.54544 0.3037 -0.54635 0.30416 C -0.54752 0.30509 -0.54869 0.30648 -0.54987 0.3074 C -0.5513 0.30856 -0.55286 0.30949 -0.55429 0.31065 C -0.56237 0.30879 -0.56002 0.30995 -0.56757 0.30578 C -0.56927 0.30486 -0.57122 0.30416 -0.57278 0.30278 C -0.57565 0.3 -0.57799 0.29629 -0.58072 0.29328 L -0.58515 0.28865 C -0.59335 0.26666 -0.57942 0.30324 -0.58958 0.27916 C -0.59062 0.27662 -0.59127 0.27384 -0.59218 0.27129 C -0.59335 0.26805 -0.59466 0.26528 -0.5957 0.2618 C -0.60416 0.23541 -0.59726 0.25671 -0.60195 0.23518 C -0.6026 0.23194 -0.6039 0.22916 -0.60455 0.22592 C -0.60625 0.21759 -0.60781 0.20926 -0.60898 0.20069 C -0.60924 0.19861 -0.60963 0.19653 -0.60989 0.19444 C -0.61471 0.14791 -0.60885 0.19768 -0.61341 0.16319 C -0.61497 0.15069 -0.61354 0.15949 -0.6151 0.15046 C -0.61666 0.12708 -0.61523 0.14583 -0.61783 0.12222 C -0.61822 0.11921 -0.61835 0.11597 -0.61875 0.11296 C -0.61914 0.10879 -0.61992 0.10463 -0.62044 0.10046 C -0.62083 0.09768 -0.62083 0.09514 -0.62135 0.09259 C -0.62174 0.09028 -0.62252 0.08842 -0.62304 0.08634 C -0.62369 0.08194 -0.62408 0.07754 -0.62578 0.07361 C -0.62734 0.07014 -0.62942 0.06759 -0.63098 0.06435 C -0.63502 0.05625 -0.62994 0.06203 -0.63632 0.05648 C -0.63697 0.05486 -0.63723 0.05301 -0.63815 0.05185 C -0.64257 0.0456 -0.64531 0.0449 -0.65052 0.04236 C -0.65286 0.0412 -0.6552 0.04028 -0.65755 0.03912 C -0.66783 0.04074 -0.67812 0.0412 -0.68841 0.04398 C -0.68893 0.04398 -0.70052 0.05069 -0.70338 0.05324 C -0.70494 0.05463 -0.70638 0.05625 -0.70781 0.0581 C -0.70885 0.05926 -0.7095 0.06134 -0.71041 0.06273 C -0.71276 0.06643 -0.71523 0.0699 -0.71757 0.07361 C -0.72057 0.0787 -0.72695 0.09305 -0.72721 0.09421 C -0.72812 0.09722 -0.7289 0.10046 -0.72981 0.10347 C -0.73072 0.10625 -0.73177 0.10856 -0.73255 0.11134 C -0.73294 0.11273 -0.73294 0.11458 -0.73333 0.11597 C -0.73385 0.11782 -0.73476 0.11898 -0.73515 0.12083 C -0.73841 0.13379 -0.73502 0.12685 -0.73867 0.13333 C -0.73932 0.1368 -0.74049 0.14282 -0.74127 0.14583 C -0.74231 0.14907 -0.74388 0.15185 -0.74492 0.15532 C -0.74557 0.15764 -0.74583 0.16065 -0.74661 0.16319 C -0.75104 0.17731 -0.74752 0.16365 -0.75104 0.17245 C -0.75208 0.175 -0.7526 0.17801 -0.75364 0.18032 C -0.75442 0.18217 -0.75559 0.18333 -0.75638 0.18495 C -0.75885 0.19051 -0.75755 0.19051 -0.7608 0.19606 C -0.76184 0.19791 -0.76315 0.19907 -0.76432 0.20069 C -0.76848 0.20717 -0.7651 0.2044 -0.76953 0.20694 C -0.77044 0.2081 -0.77122 0.20949 -0.77226 0.21018 C -0.77513 0.2118 -0.78098 0.21319 -0.78098 0.21342 C -0.78424 0.21273 -0.78763 0.21342 -0.79075 0.2118 C -0.79283 0.21065 -0.79453 0.2081 -0.79609 0.20555 C -0.79661 0.2044 -0.79726 0.20347 -0.79778 0.20231 C -0.80963 0.1743 -0.7944 0.20903 -0.80403 0.18495 C -0.80442 0.18379 -0.8052 0.18287 -0.80572 0.18194 C -0.80638 0.1794 -0.8069 0.17662 -0.80755 0.17407 C -0.80781 0.17245 -0.80794 0.17083 -0.80833 0.16944 C -0.80911 0.16713 -0.81041 0.16551 -0.81106 0.16319 C -0.8121 0.15903 -0.81276 0.15463 -0.81367 0.15046 C -0.81458 0.14676 -0.81549 0.14328 -0.81627 0.13958 C -0.82148 0.11597 -0.81575 0.14143 -0.81901 0.12384 C -0.81953 0.12129 -0.82018 0.11875 -0.8207 0.11597 C -0.82135 0.11296 -0.82174 0.10972 -0.82252 0.10671 C -0.82291 0.10486 -0.82382 0.1037 -0.82421 0.10185 C -0.82473 0.10046 -0.82473 0.09861 -0.82513 0.09722 C -0.82565 0.0956 -0.82643 0.09421 -0.82695 0.09259 C -0.8276 0.09051 -0.82799 0.08819 -0.82864 0.08634 C -0.82916 0.08495 -0.82994 0.08426 -0.83046 0.0831 C -0.83112 0.08125 -0.83151 0.0787 -0.83216 0.07685 C -0.83294 0.075 -0.83411 0.07384 -0.83489 0.07222 C -0.83554 0.0706 -0.83593 0.06875 -0.83658 0.06736 C -0.83854 0.06365 -0.84114 0.06088 -0.84283 0.05648 C -0.84492 0.05069 -0.84622 0.04676 -0.84987 0.04236 C -0.85078 0.0412 -0.85182 0.04051 -0.85247 0.03912 C -0.85351 0.03727 -0.85416 0.03472 -0.8552 0.03287 C -0.85625 0.03102 -0.86015 0.02754 -0.86132 0.02662 C -0.8621 0.02592 -0.86302 0.02592 -0.86393 0.025 C -0.86497 0.0243 -0.86549 0.02268 -0.86666 0.02199 C -0.8677 0.02106 -0.86901 0.02106 -0.87018 0.02037 C -0.87734 0.01666 -0.86679 0.01967 -0.88255 0.01736 C -0.89101 0.01342 -0.8819 0.01713 -0.89921 0.01412 C -0.91197 0.01203 -0.89648 0.0125 -0.91067 0.0125 " pathEditMode="relative" rAng="0" ptsTypes="AAAAAAAAAAAAAAAAAAAAAAAAAAAAAAAAAAAAAAAAAAAAAAAAAAAAAAAAAAAAAAAAAAAAAAAAAAAAAAAAAAAAAAAAAAAAAAAAAAAAAAAAAAAAAAAAAAAAAAAAAAAAAAAAAAAAAAAAAAAAAAAAAAAAAAAAAAAAAAAAAAAAAAAAAAAAAAAAAAAAAAAAAAAAAAAAAAAAAAAAAAAAAAAAAAAAAAAAAA">
                                      <p:cBhvr>
                                        <p:cTn id="581" dur="8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5534" y="15139"/>
                                    </p:animMotion>
                                  </p:childTnLst>
                                </p:cTn>
                              </p:par>
                              <p:par>
                                <p:cTn id="582" presetID="0" presetClass="path" presetSubtype="0" repeatCount="indefinite" accel="50000" decel="50000" fill="hold" nodeType="withEffect">
                                  <p:stCondLst>
                                    <p:cond delay="18500"/>
                                  </p:stCondLst>
                                  <p:childTnLst>
                                    <p:animMotion origin="layout" path="M -0.00013 -0.00463 L -0.00013 -0.0044 C -0.00287 -0.00578 -0.00547 -0.00648 -0.00808 -0.00787 C -0.0099 -0.00879 -0.01159 -0.01065 -0.01341 -0.01088 L -0.02487 -0.0125 C -0.0375 -0.0169 -0.03073 -0.01528 -0.04519 -0.01713 C -0.04935 -0.01666 -0.05352 -0.0169 -0.05756 -0.01574 C -0.06081 -0.01481 -0.06146 -0.01111 -0.06367 -0.00787 C -0.06563 -0.00509 -0.06771 -0.00347 -0.06992 -0.00162 C -0.07435 0.0088 -0.07149 0.00278 -0.07878 0.01574 L -0.08138 0.02037 L -0.0849 0.02662 C -0.08516 0.02824 -0.08542 0.02986 -0.08581 0.03148 C -0.08646 0.0338 -0.08959 0.04074 -0.09024 0.04236 C -0.09323 0.05 -0.0905 0.04445 -0.09466 0.05185 C -0.09519 0.05602 -0.09532 0.06042 -0.09636 0.06435 C -0.0974 0.06806 -0.09844 0.07107 -0.09896 0.07523 C -0.09935 0.07847 -0.09948 0.08148 -0.09987 0.08472 C -0.10013 0.08634 -0.10052 0.08773 -0.10078 0.08935 C -0.10117 0.0919 -0.10131 0.09468 -0.1017 0.09722 C -0.10196 0.10347 -0.10222 0.10972 -0.10261 0.11597 C -0.10287 0.12338 -0.10313 0.13079 -0.10339 0.13797 C -0.10365 0.14283 -0.10404 0.14746 -0.1043 0.15209 C -0.10456 0.15741 -0.10469 0.16273 -0.10521 0.16783 C -0.10651 0.18125 -0.10651 0.17662 -0.10782 0.18496 C -0.10821 0.18704 -0.10834 0.18935 -0.10873 0.19144 C -0.11016 0.20047 -0.10912 0.19121 -0.11055 0.20232 C -0.11094 0.20556 -0.11133 0.21158 -0.11224 0.21482 C -0.11276 0.21667 -0.11354 0.21783 -0.11407 0.21968 C -0.11446 0.22107 -0.11433 0.22292 -0.11485 0.22431 C -0.11589 0.22639 -0.11719 0.22755 -0.11849 0.22894 C -0.12396 0.23588 -0.12201 0.23426 -0.12631 0.23681 C -0.12995 0.23634 -0.13347 0.23634 -0.13698 0.23519 C -0.14167 0.2338 -0.13959 0.23218 -0.14219 0.22732 C -0.14323 0.22547 -0.14466 0.22431 -0.14584 0.22269 C -0.14701 0.21968 -0.14792 0.21621 -0.14935 0.2132 C -0.15039 0.21088 -0.15196 0.20949 -0.15287 0.20695 C -0.15716 0.19537 -0.15157 0.20972 -0.15729 0.19769 C -0.15795 0.19607 -0.15821 0.19422 -0.15899 0.19283 C -0.16003 0.19097 -0.16159 0.19028 -0.1625 0.1882 C -0.16459 0.1838 -0.16641 0.17917 -0.16784 0.17408 C -0.16992 0.16644 -0.16862 0.16945 -0.17136 0.16459 C -0.17331 0.15116 -0.17097 0.16574 -0.17396 0.15209 C -0.17474 0.14908 -0.175 0.1456 -0.17578 0.14283 C -0.17722 0.1375 -0.17878 0.13241 -0.18021 0.12709 C -0.18295 0.11644 -0.17878 0.12824 -0.18282 0.11759 C -0.18334 0.11412 -0.18464 0.10417 -0.18542 0.10185 L -0.18724 0.09722 C -0.18763 0.09468 -0.18828 0.08912 -0.18907 0.08634 C -0.19011 0.08195 -0.19154 0.07801 -0.19258 0.07361 C -0.1931 0.07107 -0.19375 0.06852 -0.19427 0.06597 C -0.19466 0.06389 -0.19532 0.05718 -0.1961 0.05486 C -0.19714 0.05162 -0.19844 0.04861 -0.19961 0.0456 C -0.20013 0.04398 -0.20065 0.04213 -0.20131 0.04074 L -0.20847 0.02824 C -0.20964 0.02616 -0.21055 0.02338 -0.21198 0.02199 C -0.21341 0.02037 -0.21498 0.01898 -0.21641 0.01736 C -0.21732 0.01597 -0.21797 0.01366 -0.21901 0.0125 C -0.22058 0.01088 -0.22279 0.01134 -0.22435 0.00949 C -0.22513 0.00834 -0.22591 0.00672 -0.22696 0.00625 C -0.22956 0.00509 -0.23229 0.00533 -0.2349 0.00463 C -0.23672 0.0044 -0.23841 0.00371 -0.24024 0.00324 C -0.24401 0.00371 -0.24792 0.00371 -0.2517 0.00463 C -0.25378 0.00533 -0.25573 0.00695 -0.25782 0.00787 C -0.25899 0.00834 -0.26016 0.0088 -0.26133 0.00949 C -0.26537 0.01412 -0.26328 0.01111 -0.26758 0.01875 C -0.26836 0.02037 -0.26953 0.02176 -0.27019 0.02361 L -0.27552 0.03773 C -0.27578 0.04121 -0.27578 0.04514 -0.27631 0.04861 C -0.2767 0.05047 -0.27761 0.05162 -0.27813 0.05324 C -0.27852 0.05486 -0.27865 0.05648 -0.27904 0.0581 C -0.28295 0.07732 -0.28047 0.06435 -0.28256 0.07523 C -0.28282 0.08056 -0.28295 0.08588 -0.28347 0.09097 C -0.28386 0.09514 -0.28477 0.09931 -0.28516 0.10347 C -0.28659 0.11621 -0.28698 0.12269 -0.28789 0.13496 C -0.28815 0.14699 -0.28841 0.15903 -0.28867 0.17107 C -0.28907 0.18565 -0.28907 0.20023 -0.28959 0.21482 C -0.28972 0.21806 -0.29011 0.22107 -0.2905 0.22431 C -0.29102 0.22986 -0.29232 0.24028 -0.2931 0.24468 C -0.29466 0.25301 -0.29558 0.2588 -0.29844 0.26667 C -0.30235 0.27732 -0.2974 0.26435 -0.30378 0.27917 C -0.3043 0.28079 -0.30469 0.28264 -0.30547 0.2838 C -0.30703 0.28634 -0.31081 0.29005 -0.31081 0.29028 C -0.31289 0.28959 -0.31498 0.28959 -0.31693 0.28866 C -0.32058 0.28681 -0.32045 0.28496 -0.32318 0.28079 C -0.32448 0.27847 -0.32617 0.27662 -0.32748 0.27454 C -0.33295 0.26597 -0.32748 0.27315 -0.33282 0.26667 C -0.34154 0.24607 -0.33034 0.27107 -0.33815 0.25718 C -0.3392 0.25533 -0.33985 0.25301 -0.34076 0.25093 C -0.34154 0.24931 -0.34258 0.24769 -0.34336 0.2463 C -0.34519 0.23704 -0.34388 0.24306 -0.34779 0.22894 C -0.34844 0.22685 -0.34922 0.225 -0.34961 0.22269 C -0.35157 0.2088 -0.34961 0.2132 -0.35313 0.20695 C -0.35339 0.20394 -0.35365 0.2007 -0.35404 0.19769 C -0.35443 0.19398 -0.35521 0.19028 -0.35573 0.18658 C -0.35742 0.1757 -0.35586 0.18472 -0.35756 0.1757 C -0.35782 0.17107 -0.35795 0.16621 -0.35847 0.16158 C -0.35873 0.15834 -0.35964 0.15533 -0.36016 0.15209 L -0.36107 0.14746 C -0.36211 0.13403 -0.36211 0.13357 -0.36367 0.11759 C -0.36394 0.11505 -0.3642 0.11227 -0.36459 0.10972 C -0.36485 0.1081 -0.36524 0.10672 -0.3655 0.10509 C -0.36589 0.10209 -0.36602 0.09884 -0.36641 0.0956 C -0.3668 0.0919 -0.36758 0.08843 -0.3681 0.08472 C -0.36875 0.08056 -0.36888 0.07616 -0.36992 0.07222 C -0.37071 0.06852 -0.37175 0.06482 -0.37253 0.06111 C -0.37539 0.04815 -0.37045 0.06736 -0.37513 0.04861 C -0.37565 0.04653 -0.37617 0.04422 -0.37696 0.04236 C -0.37826 0.03935 -0.38008 0.0375 -0.38138 0.03449 C -0.38229 0.03241 -0.38295 0.02986 -0.38399 0.02824 C -0.38555 0.0257 -0.38724 0.02292 -0.38933 0.02199 L -0.39636 0.01875 C -0.40638 0.02037 -0.41641 0.02153 -0.42631 0.02361 C -0.42878 0.02408 -0.43112 0.02547 -0.43347 0.02662 C -0.43607 0.02801 -0.44141 0.03148 -0.44141 0.03172 C -0.45782 0.05093 -0.44271 0.03241 -0.45365 0.04699 C -0.4569 0.05139 -0.45716 0.05023 -0.46081 0.05648 C -0.46146 0.05787 -0.46185 0.05972 -0.4625 0.06111 C -0.46367 0.06343 -0.46511 0.06505 -0.46602 0.06736 C -0.46719 0.07037 -0.46771 0.07384 -0.46875 0.07685 C -0.47006 0.08079 -0.47162 0.08426 -0.47318 0.08773 C -0.47552 0.10047 -0.47175 0.08125 -0.47748 0.10347 C -0.47865 0.10764 -0.4793 0.11181 -0.48021 0.11597 C -0.48099 0.11968 -0.4819 0.12338 -0.48282 0.12709 C -0.48334 0.12917 -0.48412 0.13125 -0.48464 0.13334 C -0.48529 0.13634 -0.48568 0.13959 -0.48633 0.14283 C -0.48737 0.14699 -0.4892 0.1507 -0.48985 0.15533 C -0.4905 0.15949 -0.49076 0.16366 -0.49167 0.16783 C -0.49206 0.16968 -0.49297 0.17084 -0.49336 0.17246 C -0.49466 0.17709 -0.49584 0.18195 -0.49688 0.18658 C -0.50808 0.23704 -0.49532 0.18681 -0.50573 0.22107 C -0.51016 0.23588 -0.50404 0.22222 -0.51107 0.24005 C -0.51797 0.25764 -0.50834 0.22547 -0.51719 0.25417 C -0.51771 0.25556 -0.51771 0.25741 -0.5181 0.2588 C -0.52253 0.27315 -0.52006 0.26366 -0.52435 0.27292 C -0.52644 0.27755 -0.52813 0.28287 -0.53047 0.28704 C -0.53334 0.29213 -0.53985 0.29931 -0.54375 0.30278 C -0.54453 0.30347 -0.54545 0.30371 -0.54636 0.30417 C -0.54753 0.30509 -0.5487 0.30648 -0.54987 0.30741 C -0.55131 0.30857 -0.55287 0.30949 -0.5543 0.31065 C -0.56237 0.3088 -0.56003 0.30996 -0.56758 0.30579 C -0.56927 0.30486 -0.57123 0.30417 -0.57279 0.30278 C -0.57565 0.3 -0.578 0.2963 -0.58073 0.29329 L -0.58516 0.28866 C -0.59336 0.26667 -0.57943 0.30324 -0.58959 0.27917 C -0.59063 0.27662 -0.59128 0.27384 -0.59219 0.2713 C -0.59336 0.26806 -0.59466 0.26528 -0.59571 0.26181 C -0.60417 0.23542 -0.59727 0.25672 -0.60196 0.23519 C -0.60261 0.23195 -0.60391 0.22917 -0.60456 0.22593 C -0.60625 0.21759 -0.60782 0.20926 -0.60899 0.2007 C -0.60925 0.19861 -0.60964 0.19653 -0.6099 0.19445 C -0.61472 0.14792 -0.60886 0.19769 -0.61341 0.1632 C -0.61498 0.1507 -0.61354 0.15949 -0.61511 0.15047 C -0.61667 0.12709 -0.61524 0.14584 -0.61784 0.12222 C -0.61823 0.11922 -0.61836 0.11597 -0.61875 0.11297 C -0.61914 0.1088 -0.61992 0.10463 -0.62045 0.10047 C -0.62084 0.09769 -0.62084 0.09514 -0.62136 0.09259 C -0.62175 0.09028 -0.62253 0.08843 -0.62305 0.08634 C -0.6237 0.08195 -0.62409 0.07755 -0.62578 0.07361 C -0.62735 0.07014 -0.62943 0.06759 -0.63099 0.06435 C -0.63503 0.05625 -0.62995 0.06204 -0.63633 0.05648 C -0.63698 0.05486 -0.63724 0.05301 -0.63815 0.05185 C -0.64258 0.0456 -0.64532 0.04491 -0.65052 0.04236 C -0.65287 0.04121 -0.65521 0.04028 -0.65756 0.03912 C -0.66784 0.04074 -0.67813 0.04121 -0.68841 0.04398 C -0.68894 0.04398 -0.70052 0.0507 -0.70339 0.05324 C -0.70495 0.05463 -0.70638 0.05625 -0.70782 0.0581 C -0.70886 0.05926 -0.70951 0.06134 -0.71042 0.06273 C -0.71276 0.06644 -0.71524 0.06991 -0.71758 0.07361 C -0.72058 0.07871 -0.72696 0.09306 -0.72722 0.09422 C -0.72813 0.09722 -0.72891 0.10047 -0.72982 0.10347 C -0.73073 0.10625 -0.73177 0.10857 -0.73256 0.11134 C -0.73295 0.11273 -0.73295 0.11459 -0.73334 0.11597 C -0.73386 0.11783 -0.73477 0.11898 -0.73516 0.12084 C -0.73841 0.1338 -0.73503 0.12685 -0.73867 0.13334 C -0.73933 0.13681 -0.7405 0.14283 -0.74128 0.14584 C -0.74232 0.14908 -0.74388 0.15185 -0.74492 0.15533 C -0.74558 0.15764 -0.74584 0.16065 -0.74662 0.1632 C -0.75104 0.17732 -0.74753 0.16366 -0.75104 0.17246 C -0.75209 0.175 -0.75261 0.17801 -0.75365 0.18033 C -0.75443 0.18218 -0.7556 0.18334 -0.75638 0.18496 C -0.75886 0.19051 -0.75756 0.19051 -0.76081 0.19607 C -0.76185 0.19792 -0.76315 0.19908 -0.76433 0.2007 C -0.76849 0.20718 -0.76511 0.2044 -0.76953 0.20695 C -0.77045 0.2081 -0.77123 0.20949 -0.77227 0.21019 C -0.77513 0.21181 -0.78099 0.2132 -0.78099 0.21343 C -0.78425 0.21273 -0.78763 0.21343 -0.79076 0.21181 C -0.79284 0.21065 -0.79453 0.2081 -0.7961 0.20556 C -0.79662 0.2044 -0.79727 0.20347 -0.79779 0.20232 C -0.80964 0.17431 -0.7944 0.20903 -0.80404 0.18496 C -0.80443 0.1838 -0.80521 0.18287 -0.80573 0.18195 C -0.80638 0.1794 -0.8069 0.17662 -0.80756 0.17408 C -0.80782 0.17246 -0.80795 0.17084 -0.80834 0.16945 C -0.80912 0.16713 -0.81042 0.16551 -0.81107 0.1632 C -0.81211 0.15903 -0.81276 0.15463 -0.81367 0.15047 C -0.81459 0.14676 -0.8155 0.14329 -0.81628 0.13959 C -0.82149 0.11597 -0.81576 0.14144 -0.81901 0.12384 C -0.81953 0.1213 -0.82019 0.11875 -0.82071 0.11597 C -0.82136 0.11297 -0.82175 0.10972 -0.82253 0.10672 C -0.82292 0.10486 -0.82383 0.10371 -0.82422 0.10185 C -0.82474 0.10047 -0.82474 0.09861 -0.82513 0.09722 C -0.82565 0.0956 -0.82644 0.09422 -0.82696 0.09259 C -0.82761 0.09051 -0.828 0.0882 -0.82865 0.08634 C -0.82917 0.08496 -0.82995 0.08426 -0.83047 0.0831 C -0.83112 0.08125 -0.83151 0.07871 -0.83216 0.07685 C -0.83295 0.075 -0.83412 0.07384 -0.8349 0.07222 C -0.83555 0.0706 -0.83594 0.06875 -0.83659 0.06736 C -0.83854 0.06366 -0.84115 0.06088 -0.84284 0.05648 C -0.84492 0.0507 -0.84623 0.04676 -0.84987 0.04236 C -0.85078 0.04121 -0.85183 0.04051 -0.85248 0.03912 C -0.85352 0.03727 -0.85417 0.03472 -0.85521 0.03287 C -0.85625 0.03102 -0.86016 0.02755 -0.86133 0.02662 C -0.86224 0.02593 -0.86315 0.02593 -0.86394 0.025 C -0.86498 0.02431 -0.86563 0.02269 -0.86667 0.02199 C -0.86771 0.02107 -0.86901 0.02107 -0.87019 0.02037 C -0.87735 0.01667 -0.86693 0.01968 -0.88256 0.01736 C -0.89102 0.01343 -0.88216 0.01713 -0.89922 0.01412 C -0.91198 0.01204 -0.89649 0.0125 -0.91068 0.0125 " pathEditMode="relative" rAng="0" ptsTypes="AAAAAAAAAAAAAAAAAAAAAAAAAAAAAAAAAAAAAAAAAAAAAAAAAAAAAAAAAAAAAAAAAAAAAAAAAAAAAAAAAAAAAAAAAAAAAAAAAAAAAAAAAAAAAAAAAAAAAAAAAAAAAAAAAAAAAAAAAAAAAAAAAAAAAAAAAAAAAAAAAAAAAAAAAAAAAAAAAAAAAAAAAAAAAAAAAAAAAAAAAAAAAAAAAAAAAAAAAA">
                                      <p:cBhvr>
                                        <p:cTn id="583" dur="1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5534" y="15139"/>
                                    </p:animMotion>
                                  </p:childTnLst>
                                </p:cTn>
                              </p:par>
                              <p:par>
                                <p:cTn id="584" presetID="0" presetClass="path" presetSubtype="0" repeatCount="indefinite" accel="50000" decel="50000" fill="hold" nodeType="withEffect">
                                  <p:stCondLst>
                                    <p:cond delay="15300"/>
                                  </p:stCondLst>
                                  <p:childTnLst>
                                    <p:animMotion origin="layout" path="M 3.95833E-6 -4.81481E-6 L 3.95833E-6 0.00024 C -0.00248 -0.00115 -0.00482 -0.00185 -0.00704 -0.00324 C -0.0086 -0.00416 -0.01016 -0.00601 -0.01172 -0.00625 L -0.02162 -0.00787 C -0.03269 -0.01226 -0.0267 -0.01064 -0.0392 -0.0125 C -0.04284 -0.01203 -0.04649 -0.01226 -0.05 -0.01111 C -0.05274 -0.01018 -0.05352 -0.00648 -0.05534 -0.00324 C -0.05717 -0.00046 -0.05886 0.00116 -0.06068 0.00301 C -0.06472 0.01343 -0.06211 0.00741 -0.06849 0.02038 L -0.07071 0.025 L -0.07383 0.03125 C -0.07396 0.03288 -0.07435 0.0345 -0.07448 0.03612 C -0.07513 0.03843 -0.07774 0.04538 -0.07839 0.047 C -0.08099 0.05463 -0.07865 0.04908 -0.0823 0.05649 C -0.08269 0.06065 -0.08282 0.06505 -0.08373 0.06899 C -0.08464 0.07269 -0.08555 0.0757 -0.08607 0.07987 C -0.08633 0.08311 -0.08633 0.08612 -0.08672 0.08936 C -0.08711 0.09098 -0.08724 0.09237 -0.08763 0.09399 C -0.08789 0.09653 -0.08802 0.09931 -0.08829 0.10186 C -0.08855 0.10811 -0.08881 0.11436 -0.08907 0.12061 C -0.08933 0.12801 -0.08959 0.13542 -0.08985 0.1426 C -0.08998 0.14746 -0.09037 0.15209 -0.09063 0.15672 C -0.09089 0.16204 -0.09089 0.16737 -0.09141 0.17246 C -0.09245 0.18588 -0.09245 0.18125 -0.09362 0.18959 C -0.09414 0.19167 -0.09414 0.19399 -0.0944 0.19607 C -0.09571 0.2051 -0.0948 0.19584 -0.09597 0.20695 C -0.09636 0.21019 -0.09675 0.21621 -0.09753 0.21945 C -0.09792 0.2213 -0.09857 0.22246 -0.09909 0.22431 C -0.09948 0.2257 -0.09922 0.22755 -0.09974 0.22894 C -0.10065 0.23102 -0.10183 0.23218 -0.10287 0.23357 C -0.10769 0.24051 -0.10599 0.23889 -0.10964 0.24144 C -0.11289 0.24098 -0.11602 0.24098 -0.11901 0.23982 C -0.12305 0.23843 -0.12136 0.23681 -0.12344 0.23195 C -0.12435 0.2301 -0.12565 0.22894 -0.1267 0.22732 C -0.12774 0.22431 -0.12852 0.22084 -0.12969 0.21783 C -0.1306 0.21551 -0.13204 0.21413 -0.13282 0.21158 C -0.13646 0.2 -0.13164 0.21436 -0.13659 0.20232 C -0.13737 0.2007 -0.13737 0.19885 -0.13815 0.19746 C -0.13894 0.19561 -0.14037 0.19491 -0.14115 0.19283 C -0.14297 0.18843 -0.14454 0.1838 -0.14597 0.17871 C -0.14766 0.17107 -0.14649 0.17408 -0.14883 0.16922 C -0.15052 0.15579 -0.14857 0.17038 -0.15105 0.15672 C -0.15183 0.15371 -0.15196 0.15024 -0.15287 0.14746 C -0.15391 0.14213 -0.15534 0.13704 -0.15664 0.13172 C -0.15886 0.12107 -0.15534 0.13288 -0.15886 0.12223 C -0.15925 0.11875 -0.16042 0.1088 -0.16107 0.10649 L -0.16263 0.10186 C -0.16302 0.09931 -0.16355 0.09375 -0.1642 0.09098 C -0.16511 0.08658 -0.16641 0.08264 -0.16732 0.07825 C -0.16784 0.0757 -0.16836 0.07315 -0.16888 0.07061 C -0.16914 0.06852 -0.16967 0.06181 -0.17032 0.0595 C -0.17123 0.05625 -0.1724 0.05325 -0.17344 0.05024 C -0.17383 0.04862 -0.17435 0.04676 -0.17487 0.04538 L -0.18125 0.03288 C -0.1823 0.03079 -0.18295 0.02801 -0.18412 0.02663 C -0.18542 0.025 -0.18672 0.02362 -0.18815 0.022 C -0.18881 0.02061 -0.18933 0.01829 -0.19024 0.01713 C -0.19154 0.01551 -0.19349 0.01598 -0.19493 0.01413 C -0.19558 0.01297 -0.19623 0.01135 -0.19727 0.01088 C -0.19935 0.00973 -0.20183 0.00996 -0.20417 0.00926 C -0.2056 0.00903 -0.20717 0.00834 -0.20873 0.00788 C -0.21198 0.00834 -0.21537 0.00834 -0.21862 0.00926 C -0.22045 0.00996 -0.22214 0.01158 -0.22396 0.0125 C -0.225 0.01297 -0.22605 0.01343 -0.22696 0.01413 C -0.23047 0.01875 -0.22878 0.01575 -0.23256 0.02338 C -0.23308 0.025 -0.23412 0.02639 -0.23477 0.02825 L -0.23946 0.04237 C -0.23959 0.04584 -0.23959 0.04977 -0.23998 0.05325 C -0.24037 0.0551 -0.24115 0.05625 -0.24167 0.05788 C -0.24193 0.0595 -0.24206 0.06112 -0.24245 0.06274 C -0.24584 0.08195 -0.24375 0.06899 -0.24545 0.07987 C -0.24571 0.08519 -0.24584 0.09051 -0.24623 0.09561 C -0.24662 0.09977 -0.2474 0.10394 -0.24766 0.10811 C -0.24909 0.12084 -0.24935 0.12732 -0.25013 0.13959 C -0.25026 0.15163 -0.25052 0.16366 -0.25079 0.1757 C -0.25118 0.19028 -0.25118 0.20487 -0.25157 0.21945 C -0.2517 0.22269 -0.25196 0.2257 -0.25235 0.22894 C -0.25287 0.2345 -0.25391 0.24491 -0.25456 0.24931 C -0.25599 0.25764 -0.25677 0.26343 -0.25925 0.2713 C -0.26263 0.28195 -0.25834 0.26899 -0.26407 0.2838 C -0.26446 0.28542 -0.26472 0.28727 -0.2655 0.28843 C -0.26667 0.29098 -0.27006 0.29468 -0.27006 0.29491 C -0.27201 0.29422 -0.2737 0.29422 -0.27526 0.29329 C -0.27852 0.29144 -0.27852 0.28959 -0.28073 0.28542 C -0.28204 0.28311 -0.28334 0.28125 -0.28451 0.27917 C -0.2892 0.27061 -0.28451 0.27778 -0.2892 0.2713 C -0.29675 0.2507 -0.28698 0.2757 -0.29388 0.26181 C -0.29467 0.25996 -0.29519 0.25764 -0.2961 0.25556 C -0.29675 0.25394 -0.29766 0.25232 -0.29831 0.25093 C -0.29987 0.24167 -0.2987 0.24769 -0.30209 0.23357 C -0.30274 0.23149 -0.30352 0.22963 -0.30378 0.22732 C -0.3056 0.21343 -0.30378 0.21783 -0.30677 0.21158 C -0.30717 0.20857 -0.3073 0.20533 -0.30769 0.20232 C -0.30795 0.19862 -0.3086 0.19491 -0.30899 0.19121 C -0.31055 0.18033 -0.30912 0.18936 -0.31068 0.18033 C -0.31094 0.1757 -0.31107 0.17084 -0.31159 0.16621 C -0.31159 0.16297 -0.3125 0.15996 -0.31289 0.15672 L -0.31368 0.15209 C -0.31472 0.13866 -0.31472 0.1382 -0.31589 0.12223 C -0.31628 0.11968 -0.31641 0.1169 -0.3168 0.11436 C -0.31693 0.11274 -0.31745 0.11135 -0.31758 0.10973 C -0.31797 0.10672 -0.31797 0.10348 -0.31849 0.10024 C -0.31862 0.09653 -0.31927 0.09306 -0.3198 0.08936 C -0.32032 0.08519 -0.32058 0.08079 -0.32136 0.07686 C -0.32214 0.07315 -0.32292 0.06945 -0.32357 0.06575 C -0.32618 0.05278 -0.32188 0.072 -0.32605 0.05325 C -0.32644 0.05116 -0.32696 0.04885 -0.32761 0.047 C -0.32865 0.04399 -0.33034 0.04213 -0.33138 0.03913 C -0.3323 0.03704 -0.33282 0.0345 -0.3336 0.03288 C -0.33503 0.03033 -0.33659 0.02755 -0.33829 0.02663 L -0.34427 0.02338 C -0.35313 0.025 -0.36185 0.02616 -0.37032 0.02825 C -0.37253 0.02871 -0.37461 0.0301 -0.3767 0.03125 C -0.37891 0.03264 -0.3836 0.03612 -0.3836 0.03635 C -0.39779 0.05556 -0.38477 0.03704 -0.39414 0.05163 C -0.39701 0.05602 -0.39727 0.05487 -0.40039 0.06112 C -0.40092 0.0625 -0.40131 0.06436 -0.40183 0.06575 C -0.40287 0.06806 -0.40404 0.06968 -0.40482 0.072 C -0.40586 0.075 -0.40638 0.07848 -0.40743 0.08149 C -0.40847 0.08542 -0.40977 0.08889 -0.41107 0.09237 C -0.41329 0.1051 -0.4099 0.08588 -0.41485 0.10811 C -0.41589 0.11227 -0.41641 0.11644 -0.41732 0.12061 C -0.41784 0.12431 -0.41862 0.12801 -0.4194 0.13172 C -0.41993 0.1338 -0.42058 0.13588 -0.4211 0.13797 C -0.42162 0.14098 -0.42214 0.14422 -0.42266 0.14746 C -0.42344 0.15163 -0.425 0.15533 -0.42552 0.15996 C -0.42618 0.16413 -0.42631 0.16829 -0.42722 0.17246 C -0.42748 0.17431 -0.42826 0.17547 -0.42878 0.17709 C -0.42969 0.18172 -0.43073 0.18658 -0.43164 0.19121 C -0.44141 0.24167 -0.43034 0.19144 -0.43946 0.2257 C -0.44323 0.24051 -0.43789 0.22686 -0.44401 0.24468 C -0.45 0.26227 -0.44167 0.2301 -0.44935 0.2588 C -0.44974 0.26019 -0.44974 0.26204 -0.45013 0.26343 C -0.45391 0.27778 -0.45183 0.26829 -0.4556 0.27755 C -0.4573 0.28218 -0.45899 0.2875 -0.46081 0.29167 C -0.46355 0.29676 -0.46914 0.30394 -0.4724 0.30741 C -0.47305 0.30811 -0.47396 0.30834 -0.47474 0.3088 C -0.47565 0.30973 -0.4767 0.31112 -0.47774 0.31204 C -0.47904 0.3132 -0.48034 0.31413 -0.48151 0.31528 C -0.48855 0.31343 -0.48659 0.31459 -0.4931 0.31042 C -0.49454 0.3095 -0.49623 0.3088 -0.49766 0.30741 C -0.50013 0.30463 -0.50222 0.30093 -0.50469 0.29792 L -0.50834 0.29329 C -0.51563 0.2713 -0.50339 0.30788 -0.51224 0.2838 C -0.51315 0.28125 -0.51368 0.27848 -0.51459 0.27593 C -0.51563 0.27269 -0.51667 0.26991 -0.51758 0.26644 C -0.525 0.24005 -0.51888 0.26135 -0.52292 0.23982 C -0.52357 0.23658 -0.52474 0.2338 -0.52526 0.23056 C -0.52683 0.22223 -0.52813 0.21389 -0.52917 0.20533 C -0.5293 0.20325 -0.52982 0.20116 -0.52982 0.19908 C -0.53425 0.15255 -0.52891 0.20232 -0.53295 0.16783 C -0.53425 0.15533 -0.53321 0.16413 -0.53438 0.1551 C -0.53594 0.13172 -0.53451 0.15047 -0.53672 0.12686 C -0.53724 0.12385 -0.53724 0.12061 -0.5375 0.1176 C -0.53802 0.11343 -0.53855 0.10926 -0.53907 0.1051 C -0.53933 0.10232 -0.53933 0.09977 -0.53985 0.09723 C -0.54024 0.09491 -0.54102 0.09306 -0.54128 0.09098 C -0.54206 0.08658 -0.54232 0.08218 -0.54362 0.07825 C -0.54506 0.07477 -0.54688 0.07223 -0.54818 0.06899 C -0.5517 0.06088 -0.5474 0.06667 -0.55287 0.06112 C -0.55339 0.0595 -0.55365 0.05764 -0.55443 0.05649 C -0.55821 0.05024 -0.56068 0.04954 -0.56511 0.047 C -0.56719 0.04584 -0.56927 0.04491 -0.57123 0.04375 C -0.58021 0.04538 -0.5892 0.04584 -0.59805 0.04862 C -0.59857 0.04862 -0.6086 0.05533 -0.61107 0.05788 C -0.6125 0.05926 -0.61368 0.06088 -0.61498 0.06274 C -0.61589 0.06389 -0.61641 0.06598 -0.61719 0.06737 C -0.61927 0.07107 -0.62136 0.07454 -0.62344 0.07825 C -0.62605 0.08334 -0.63164 0.09769 -0.63177 0.09885 C -0.63256 0.10186 -0.63334 0.1051 -0.63412 0.10811 C -0.6349 0.11088 -0.63581 0.1132 -0.63646 0.11598 C -0.63672 0.11737 -0.63672 0.11922 -0.63711 0.12061 C -0.63763 0.12246 -0.63842 0.12362 -0.63868 0.12547 C -0.64154 0.13843 -0.63855 0.13149 -0.6418 0.13797 C -0.64232 0.14144 -0.64336 0.14746 -0.64401 0.15047 C -0.64493 0.15371 -0.64623 0.15649 -0.64714 0.15996 C -0.64779 0.16227 -0.64805 0.16528 -0.6487 0.16783 C -0.65248 0.18195 -0.64948 0.16829 -0.65248 0.17709 C -0.65339 0.17963 -0.65391 0.18264 -0.65482 0.18496 C -0.65547 0.18681 -0.65638 0.18797 -0.65704 0.18959 C -0.65925 0.19514 -0.65821 0.19514 -0.66094 0.2007 C -0.66185 0.20255 -0.66302 0.20371 -0.66407 0.20533 C -0.66771 0.21181 -0.66459 0.20903 -0.66862 0.21158 C -0.66927 0.21274 -0.66993 0.21413 -0.67097 0.21482 C -0.67331 0.21644 -0.67839 0.21783 -0.67839 0.21806 C -0.68138 0.21737 -0.68425 0.21806 -0.68685 0.21644 C -0.68881 0.21528 -0.69024 0.21274 -0.69154 0.21019 C -0.69206 0.20903 -0.69271 0.20811 -0.6931 0.20695 C -0.70339 0.17894 -0.69024 0.21366 -0.69844 0.18959 C -0.69883 0.18843 -0.69961 0.1875 -0.7 0.18658 C -0.70052 0.18403 -0.70092 0.18125 -0.70157 0.17871 C -0.70183 0.17709 -0.70196 0.17547 -0.70222 0.17408 C -0.70287 0.17176 -0.70404 0.17014 -0.70456 0.16783 C -0.7056 0.16366 -0.70612 0.15926 -0.70677 0.1551 C -0.70769 0.15139 -0.70847 0.14792 -0.70912 0.14422 C -0.71355 0.12061 -0.7086 0.14607 -0.71146 0.12848 C -0.71198 0.12593 -0.71263 0.12338 -0.71289 0.12061 C -0.71355 0.1176 -0.71394 0.11436 -0.71459 0.11135 C -0.71498 0.1095 -0.71563 0.10834 -0.71615 0.10649 C -0.71654 0.1051 -0.71654 0.10325 -0.71693 0.10186 C -0.71719 0.10024 -0.71784 0.09885 -0.71849 0.09723 C -0.71901 0.09514 -0.71927 0.09283 -0.7198 0.09098 C -0.72045 0.08959 -0.7211 0.08889 -0.72136 0.08774 C -0.72201 0.08588 -0.7224 0.08334 -0.72305 0.08149 C -0.72357 0.07963 -0.72474 0.07848 -0.72539 0.07686 C -0.72579 0.07524 -0.72618 0.07338 -0.72683 0.072 C -0.72839 0.06829 -0.73086 0.06551 -0.73217 0.06112 C -0.73412 0.05533 -0.73516 0.05139 -0.73842 0.047 C -0.7392 0.04584 -0.74011 0.04514 -0.74063 0.04375 C -0.74154 0.0419 -0.74206 0.03936 -0.74297 0.0375 C -0.74388 0.03565 -0.74727 0.03218 -0.74831 0.03125 C -0.74909 0.03056 -0.74987 0.03056 -0.75066 0.02963 C -0.75157 0.02894 -0.75209 0.02732 -0.753 0.02663 C -0.75378 0.0257 -0.75482 0.0257 -0.75586 0.025 C -0.76211 0.0213 -0.75326 0.02431 -0.76667 0.022 C -0.77396 0.01806 -0.76628 0.02176 -0.78112 0.01875 C -0.79219 0.01667 -0.77878 0.01713 -0.79115 0.01713 " pathEditMode="relative" rAng="0" ptsTypes="AAAAAAAAAAAAAAAAAAAAAAAAAAAAAAAAAAAAAAAAAAAAAAAAAAAAAAAAAAAAAAAAAAAAAAAAAAAAAAAAAAAAAAAAAAAAAAAAAAAAAAAAAAAAAAAAAAAAAAAAAAAAAAAAAAAAAAAAAAAAAAAAAAAAAAAAAAAAAAAAAAAAAAAAAAAAAAAAAAAAAAAAAAAAAAAAAAAAAAAAAAAAAAAAAAAAAAAAAA">
                                      <p:cBhvr>
                                        <p:cTn id="585" dur="8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557" y="15139"/>
                                    </p:animMotion>
                                  </p:childTnLst>
                                </p:cTn>
                              </p:par>
                              <p:par>
                                <p:cTn id="586" presetID="0" presetClass="path" presetSubtype="0" repeatCount="indefinite" accel="50000" decel="50000" fill="hold" nodeType="withEffect">
                                  <p:stCondLst>
                                    <p:cond delay="15300"/>
                                  </p:stCondLst>
                                  <p:childTnLst>
                                    <p:animMotion origin="layout" path="M 0.00248 -0.00671 L 0.00248 -0.00648 C -0.03685 -0.00995 -0.0194 -0.00926 -0.08581 -0.00671 C -0.0914 -0.00648 -0.1 -0.00533 -0.10612 -0.0037 C -0.10755 -0.00324 -0.10911 -0.00255 -0.11054 -0.00208 C -0.11224 -0.00139 -0.11406 -0.00116 -0.11588 -0.00046 C -0.11823 0.00046 -0.12291 0.00278 -0.12291 0.00301 C -0.1289 0.00972 -0.12669 0.00625 -0.12995 0.01204 C -0.13021 0.01366 -0.13034 0.01528 -0.13086 0.0169 C -0.13125 0.01805 -0.13229 0.01852 -0.13255 0.01991 C -0.1332 0.02245 -0.1332 0.02523 -0.13346 0.02778 C -0.1332 0.03241 -0.13281 0.04143 -0.13177 0.04653 C -0.1289 0.05949 -0.13125 0.04768 -0.12812 0.05602 C -0.12747 0.05787 -0.12695 0.06018 -0.12643 0.06227 C -0.12604 0.06389 -0.12617 0.06574 -0.12552 0.0669 C -0.1237 0.07106 -0.12135 0.0743 -0.1194 0.07801 C -0.11693 0.08241 -0.11693 0.08287 -0.11406 0.08588 C -0.11289 0.08704 -0.11172 0.08773 -0.11054 0.08889 C -0.10963 0.08981 -0.10885 0.0912 -0.10794 0.09213 C -0.1056 0.09398 -0.10312 0.09398 -0.10078 0.09514 C -0.09818 0.09653 -0.09557 0.09838 -0.09284 0.1 L -0.09023 0.10139 L -0.08763 0.10301 C -0.08698 0.10509 -0.08646 0.10741 -0.08581 0.10926 C -0.08086 0.12477 -0.08763 0.10139 -0.08229 0.12037 C -0.08255 0.12454 -0.08255 0.12893 -0.0832 0.13287 C -0.08372 0.13611 -0.0862 0.13657 -0.08763 0.1375 C -0.09297 0.1412 -0.09349 0.14236 -0.1 0.14537 C -0.10169 0.1463 -0.10351 0.14653 -0.10521 0.14699 C -0.10703 0.14815 -0.10872 0.14907 -0.11054 0.15023 C -0.12122 0.15579 -0.12799 0.15116 -0.14232 0.15023 C -0.15286 0.1493 -0.16276 0.14861 -0.17318 0.14699 C -0.17617 0.14653 -0.17903 0.1456 -0.18203 0.14537 L -0.25521 0.14375 C -0.25703 0.14329 -0.25872 0.14259 -0.26054 0.14236 C -0.26836 0.14074 -0.26953 0.14143 -0.27643 0.13912 C -0.2776 0.13866 -0.27877 0.13819 -0.27995 0.1375 C -0.2806 0.13449 -0.28125 0.13148 -0.28177 0.12824 C -0.28229 0.12407 -0.28242 0.11944 -0.28346 0.11551 L -0.28528 0.10926 C -0.28554 0.10671 -0.28581 0.10417 -0.28607 0.10139 C -0.28633 0.1 -0.28698 0.09838 -0.28698 0.09676 C -0.28698 0.07801 -0.28737 0.08588 -0.28437 0.07639 C -0.28372 0.0743 -0.28346 0.07199 -0.28255 0.07014 C -0.2819 0.06875 -0.28086 0.06805 -0.27995 0.0669 C -0.27943 0.06551 -0.2789 0.06366 -0.27812 0.06227 C -0.27552 0.05764 -0.27083 0.05231 -0.26758 0.04977 C -0.26653 0.04884 -0.26523 0.04884 -0.26406 0.04815 C -0.26315 0.04768 -0.26224 0.04722 -0.26146 0.04653 C -0.25937 0.04514 -0.25742 0.04282 -0.25521 0.0419 C -0.25065 0.04005 -0.24583 0.03935 -0.24114 0.03866 C -0.22383 0.03634 -0.23346 0.0375 -0.21198 0.03565 C -0.21028 0.03518 -0.20846 0.03472 -0.20677 0.03403 C -0.20429 0.0331 -0.19961 0.03102 -0.19961 0.03125 C -0.19362 0.02361 -0.19505 0.02824 -0.19349 0.01991 C -0.19401 0.01412 -0.19453 0.00833 -0.19518 0.00278 C -0.19544 0.00116 -0.1957 -0.00046 -0.19609 -0.00208 C -0.19713 -0.00556 -0.19883 -0.00903 -0.20052 -0.01134 C -0.2013 -0.01273 -0.20234 -0.01343 -0.20312 -0.01458 C -0.20677 -0.01968 -0.20299 -0.01667 -0.20846 -0.02245 C -0.21458 -0.0287 -0.21393 -0.02801 -0.21901 -0.03033 C -0.22969 -0.02986 -0.24023 -0.02963 -0.25078 -0.0287 C -0.25234 -0.02847 -0.25377 -0.02708 -0.25521 -0.02708 C -0.26784 -0.02708 -0.2806 -0.02824 -0.29323 -0.0287 C -0.29726 -0.02917 -0.30143 -0.02917 -0.3056 -0.03033 C -0.30794 -0.03079 -0.31015 -0.03287 -0.31263 -0.03333 C -0.3181 -0.03449 -0.32383 -0.03449 -0.32943 -0.03495 C -0.33346 -0.03542 -0.33763 -0.03611 -0.34166 -0.03658 C -0.4638 -0.03426 -0.39752 -0.05347 -0.42995 -0.03195 C -0.43086 -0.03125 -0.43177 -0.03079 -0.43255 -0.03033 C -0.43893 -0.01528 -0.4306 -0.0331 -0.44049 -0.01921 C -0.44166 -0.01759 -0.44219 -0.01482 -0.44323 -0.01296 C -0.44427 -0.01111 -0.44557 -0.00995 -0.44674 -0.00833 C -0.44713 -0.00648 -0.44857 0.00116 -0.44844 0.00278 C -0.44831 0.00741 -0.44791 0.0125 -0.44674 0.0169 C -0.44596 0.01944 -0.44453 0.0213 -0.44323 0.02315 C -0.43489 0.03356 -0.4362 0.03125 -0.42825 0.03565 C -0.42734 0.03611 -0.42643 0.0368 -0.42552 0.03727 C -0.4194 0.03935 -0.41302 0.04028 -0.40703 0.04352 L -0.39818 0.04815 C -0.397 0.04884 -0.39583 0.04907 -0.39466 0.04977 C -0.39023 0.05231 -0.38594 0.05555 -0.38138 0.05764 C -0.37708 0.05972 -0.37252 0.06042 -0.36823 0.06227 C -0.36706 0.06273 -0.36575 0.06319 -0.36471 0.06389 C -0.35989 0.0669 -0.35521 0.07014 -0.35052 0.07315 C -0.34961 0.07384 -0.3487 0.07407 -0.34791 0.07477 C -0.34609 0.07616 -0.3444 0.07801 -0.34258 0.07963 C -0.34206 0.08055 -0.34101 0.08125 -0.34088 0.08264 C -0.34023 0.08935 -0.34193 0.08935 -0.3444 0.09051 C -0.34557 0.0912 -0.34674 0.09167 -0.34791 0.09213 C -0.35573 0.09514 -0.35482 0.09398 -0.3664 0.09514 C -0.37304 0.09768 -0.37435 0.09838 -0.3832 0.09838 C -0.38971 0.09838 -0.39609 0.09722 -0.4026 0.09676 C -0.40677 0.09583 -0.41094 0.09537 -0.41497 0.09375 C -0.41953 0.09167 -0.42539 0.08889 -0.42995 0.08727 C -0.43203 0.0868 -0.43411 0.08634 -0.43607 0.08588 C -0.43971 0.0838 -0.4431 0.08125 -0.44674 0.07963 L -0.45638 0.07477 C -0.45729 0.0743 -0.4582 0.07384 -0.45911 0.07315 C -0.46028 0.07245 -0.46146 0.0713 -0.46263 0.07014 C -0.46354 0.06921 -0.46432 0.06782 -0.46523 0.0669 C -0.46693 0.06574 -0.46888 0.06528 -0.47057 0.06389 C -0.47226 0.06227 -0.47409 0.06088 -0.47578 0.05903 C -0.47773 0.05717 -0.47929 0.05463 -0.48112 0.05278 C -0.4819 0.05208 -0.48294 0.05185 -0.48372 0.05139 C -0.48581 0.04977 -0.48789 0.04815 -0.48997 0.04653 C -0.49401 0.03935 -0.4888 0.04768 -0.49531 0.0419 C -0.49596 0.0412 -0.49635 0.03958 -0.497 0.03866 C -0.49804 0.0375 -0.49935 0.0368 -0.50052 0.03565 C -0.5026 0.03356 -0.50482 0.03171 -0.50677 0.0294 C -0.50768 0.02801 -0.50846 0.02616 -0.50937 0.02454 C -0.51015 0.02338 -0.5112 0.02268 -0.51198 0.02153 C -0.5164 0.01505 -0.51263 0.01805 -0.51732 0.01528 C -0.51953 0.00972 -0.52031 0.0088 -0.52174 0.00278 C -0.52239 -0.00046 -0.52344 -0.00671 -0.52344 -0.00648 C -0.52318 -0.0125 -0.52331 -0.01829 -0.52265 -0.02408 C -0.52213 -0.02755 -0.51693 -0.02986 -0.5164 -0.03033 C -0.51549 -0.03102 -0.51471 -0.03264 -0.5138 -0.03333 C -0.50937 -0.03727 -0.51002 -0.03588 -0.50586 -0.0382 C -0.50403 -0.03912 -0.50234 -0.04028 -0.50052 -0.0412 C -0.49909 -0.0419 -0.49752 -0.04213 -0.49609 -0.04283 C -0.49414 -0.04375 -0.49075 -0.04653 -0.48906 -0.04745 C -0.48815 -0.04815 -0.48737 -0.04861 -0.48646 -0.04908 C -0.4862 -0.0507 -0.48554 -0.05208 -0.48554 -0.0537 C -0.48581 -0.06111 -0.48633 -0.06852 -0.48737 -0.0757 C -0.4875 -0.07708 -0.48854 -0.07778 -0.48906 -0.07894 C -0.48971 -0.08033 -0.4901 -0.08218 -0.49088 -0.08357 C -0.49153 -0.08495 -0.49258 -0.08588 -0.49349 -0.08681 C -0.49831 -0.09051 -0.49909 -0.08958 -0.50403 -0.09144 C -0.50521 -0.0919 -0.50638 -0.09259 -0.50755 -0.09306 C -0.51966 -0.09259 -0.53177 -0.09144 -0.54375 -0.09144 C -0.55885 -0.09144 -0.58867 -0.09352 -0.6056 -0.09468 L -0.68854 -0.09306 C -0.68945 -0.09306 -0.68906 -0.08982 -0.68932 -0.08843 C -0.68984 -0.08611 -0.69049 -0.08403 -0.69114 -0.08195 C -0.69088 -0.07431 -0.69166 -0.06597 -0.69023 -0.05857 C -0.6888 -0.05046 -0.68515 -0.05046 -0.68229 -0.04607 C -0.68047 -0.04306 -0.67877 -0.03958 -0.67708 -0.03658 C -0.67643 -0.03542 -0.67591 -0.03426 -0.67526 -0.03333 C -0.67409 -0.03195 -0.67278 -0.03056 -0.67174 -0.0287 C -0.67044 -0.02639 -0.66927 -0.02361 -0.66823 -0.02083 C -0.66445 -0.01181 -0.66523 -0.01435 -0.6638 -0.00671 C -0.66601 -0.00278 -0.6664 -0.00046 -0.66992 -0.00046 C -0.69818 -0.00046 -0.72643 -0.00162 -0.75469 -0.00208 C -0.75703 -0.00301 -0.75937 -0.0044 -0.76172 -0.00509 C -0.77005 -0.00764 -0.77825 -0.00833 -0.78646 -0.01134 C -0.78971 -0.01273 -0.79284 -0.01482 -0.79609 -0.0162 C -0.8026 -0.01898 -0.80351 -0.01921 -0.80937 -0.02083 C -0.81979 -0.02824 -0.80677 -0.01921 -0.81992 -0.02708 C -0.82226 -0.02847 -0.82461 -0.03033 -0.82708 -0.03195 C -0.83672 -0.03796 -0.83893 -0.03843 -0.84726 -0.04445 C -0.84961 -0.04607 -0.85456 -0.04977 -0.85703 -0.05232 C -0.85833 -0.05347 -0.86054 -0.05602 -0.86146 -0.05857 C -0.86211 -0.06042 -0.86263 -0.06273 -0.86315 -0.06482 C -0.86393 -0.06783 -0.86523 -0.07361 -0.86588 -0.07732 C -0.86614 -0.0794 -0.8664 -0.08148 -0.86666 -0.08357 C -0.8664 -0.08773 -0.86653 -0.09213 -0.86588 -0.09607 C -0.86523 -0.10023 -0.86107 -0.10579 -0.85963 -0.10718 C -0.85833 -0.10857 -0.85664 -0.1088 -0.85521 -0.11019 C -0.85403 -0.11158 -0.85299 -0.11389 -0.85169 -0.11505 C -0.85065 -0.11597 -0.84935 -0.1162 -0.84818 -0.11644 C -0.84518 -0.11759 -0.84219 -0.11806 -0.83932 -0.11968 C -0.83841 -0.12014 -0.8375 -0.12107 -0.83672 -0.1213 C -0.8332 -0.12199 -0.82969 -0.12222 -0.82604 -0.12292 L -0.76875 -0.1213 C -0.76758 -0.1213 -0.7664 -0.11991 -0.76523 -0.11968 C -0.76263 -0.11898 -0.76002 -0.11875 -0.75729 -0.11806 C -0.75078 -0.11875 -0.7444 -0.11875 -0.73789 -0.11968 C -0.73698 -0.11991 -0.73541 -0.11968 -0.73528 -0.1213 C -0.73398 -0.13658 -0.73463 -0.13912 -0.7388 -0.14792 C -0.73932 -0.14908 -0.73984 -0.15023 -0.74049 -0.15116 C -0.7414 -0.15185 -0.74232 -0.15208 -0.74323 -0.15255 C -0.7444 -0.15463 -0.74518 -0.15787 -0.74674 -0.1588 C -0.74765 -0.15949 -0.74857 -0.15972 -0.74935 -0.16042 C -0.75182 -0.1625 -0.75403 -0.16505 -0.75638 -0.16667 C -0.75781 -0.16759 -0.75937 -0.16783 -0.76081 -0.16829 C -0.76836 -0.1713 -0.75989 -0.16875 -0.77057 -0.17153 C -0.77187 -0.17245 -0.77578 -0.17523 -0.7776 -0.17616 C -0.77903 -0.17685 -0.7806 -0.17708 -0.78203 -0.17778 C -0.78294 -0.17824 -0.78372 -0.17894 -0.78463 -0.1794 C -0.78672 -0.18033 -0.7888 -0.18102 -0.79088 -0.18241 C -0.80143 -0.18958 -0.79088 -0.18565 -0.80143 -0.18889 C -0.80208 -0.18982 -0.80286 -0.19051 -0.80325 -0.1919 C -0.80403 -0.19491 -0.80495 -0.20116 -0.80495 -0.20093 C -0.80469 -0.21065 -0.80521 -0.22037 -0.80403 -0.2294 C -0.80338 -0.23449 -0.80013 -0.23611 -0.79791 -0.23727 C -0.79674 -0.23796 -0.79557 -0.2382 -0.7944 -0.23889 C -0.79258 -0.23982 -0.79088 -0.2412 -0.78906 -0.24213 C -0.78763 -0.24283 -0.7862 -0.24306 -0.78463 -0.24352 C -0.78099 -0.24514 -0.77903 -0.24676 -0.775 -0.24676 L -0.65495 -0.24838 L -0.65052 -0.25 C -0.64883 -0.25046 -0.647 -0.25093 -0.64531 -0.25139 C -0.64062 -0.25301 -0.64297 -0.25255 -0.63906 -0.25463 C -0.63789 -0.25509 -0.63672 -0.25533 -0.63554 -0.25625 C -0.63437 -0.25695 -0.6332 -0.25857 -0.63203 -0.25926 C -0.6306 -0.26019 -0.62903 -0.26019 -0.6276 -0.26088 C -0.62669 -0.26134 -0.62591 -0.26204 -0.625 -0.2625 C -0.62291 -0.26343 -0.62083 -0.26458 -0.61875 -0.26551 C -0.61732 -0.2662 -0.61588 -0.26667 -0.61432 -0.26713 C -0.61315 -0.26829 -0.61211 -0.26945 -0.61081 -0.27037 C -0.60976 -0.27107 -0.60846 -0.27107 -0.60729 -0.27176 C -0.59935 -0.27801 -0.61146 -0.27269 -0.60026 -0.27662 C -0.59818 -0.27801 -0.59622 -0.27986 -0.59414 -0.28125 C -0.59166 -0.28287 -0.58724 -0.28472 -0.58437 -0.28588 C -0.5832 -0.28704 -0.58203 -0.2882 -0.58086 -0.28912 C -0.57995 -0.28982 -0.57903 -0.29005 -0.57825 -0.29074 C -0.57135 -0.29676 -0.57956 -0.29144 -0.57291 -0.29537 C -0.572 -0.29653 -0.57122 -0.29769 -0.57031 -0.29861 C -0.5694 -0.29931 -0.56836 -0.29931 -0.56758 -0.3 C -0.56159 -0.30648 -0.5707 -0.30023 -0.56315 -0.30486 C -0.56289 -0.30509 -0.55885 -0.30949 -0.55872 -0.31111 C -0.5582 -0.32222 -0.55989 -0.32477 -0.56315 -0.3331 C -0.56406 -0.33519 -0.56471 -0.33773 -0.56588 -0.33935 C -0.56653 -0.34028 -0.56771 -0.34028 -0.56849 -0.34097 C -0.57161 -0.34329 -0.57773 -0.34977 -0.58177 -0.35185 C -0.5832 -0.35255 -0.58463 -0.35301 -0.5862 -0.35347 C -0.58932 -0.35625 -0.58932 -0.35648 -0.59232 -0.3581 C -0.59349 -0.3588 -0.59466 -0.35903 -0.59583 -0.35972 C -0.59713 -0.36042 -0.59818 -0.36181 -0.59935 -0.36273 C -0.60443 -0.36667 -0.59961 -0.36158 -0.60469 -0.36759 C -0.60312 -0.37894 -0.60469 -0.37222 -0.59765 -0.38472 L -0.59323 -0.39259 C -0.59258 -0.39375 -0.59219 -0.39514 -0.5914 -0.39583 C -0.59049 -0.39676 -0.58958 -0.39769 -0.5888 -0.39884 C -0.58867 -0.39908 -0.58476 -0.40833 -0.58346 -0.40995 C -0.58242 -0.41111 -0.58112 -0.41181 -0.57995 -0.41296 C -0.57903 -0.41389 -0.57825 -0.41528 -0.57734 -0.4162 C -0.57526 -0.41806 -0.57318 -0.41898 -0.57109 -0.42083 C -0.56966 -0.42222 -0.56823 -0.42431 -0.56666 -0.4257 C -0.56588 -0.42639 -0.56497 -0.42662 -0.56406 -0.42708 C -0.56107 -0.42917 -0.5582 -0.43148 -0.55521 -0.43333 C -0.55416 -0.43426 -0.55286 -0.43426 -0.55169 -0.43495 C -0.55052 -0.43588 -0.54948 -0.4375 -0.54818 -0.4382 C -0.54674 -0.43889 -0.54531 -0.43935 -0.54375 -0.43958 C -0.53932 -0.44097 -0.53203 -0.44259 -0.52786 -0.44283 C -0.51354 -0.44375 -0.49909 -0.44398 -0.48463 -0.44445 L -0.46614 -0.44607 C -0.46263 -0.4463 -0.45911 -0.44699 -0.4556 -0.44745 L -0.44323 -0.44908 C -0.44114 -0.45023 -0.43906 -0.45116 -0.43698 -0.45232 C -0.43528 -0.45324 -0.43346 -0.4544 -0.43177 -0.45533 C -0.43034 -0.45602 -0.42877 -0.45625 -0.42734 -0.45695 C -0.42578 -0.45787 -0.42435 -0.45926 -0.42291 -0.46019 C -0.42122 -0.46111 -0.41836 -0.46181 -0.41666 -0.4632 C -0.41445 -0.46528 -0.41393 -0.46667 -0.41237 -0.46945 C -0.4125 -0.47222 -0.41276 -0.48264 -0.41406 -0.48681 C -0.4151 -0.49005 -0.4164 -0.49306 -0.41758 -0.49607 C -0.41823 -0.49769 -0.41862 -0.49954 -0.4194 -0.50093 C -0.42109 -0.50394 -0.42318 -0.50671 -0.42461 -0.51019 C -0.42617 -0.51389 -0.42786 -0.51852 -0.42995 -0.5213 C -0.43138 -0.52315 -0.43294 -0.52431 -0.43437 -0.52593 C -0.43971 -0.53241 -0.43568 -0.52963 -0.4414 -0.53218 C -0.44791 -0.53912 -0.44362 -0.53588 -0.45117 -0.53843 C -0.45377 -0.53958 -0.45638 -0.54074 -0.45911 -0.54167 C -0.46302 -0.54306 -0.47539 -0.54607 -0.47669 -0.5463 C -0.48177 -0.54931 -0.47747 -0.54699 -0.48554 -0.54954 C -0.49648 -0.55278 -0.48125 -0.54954 -0.49883 -0.55255 C -0.50716 -0.55556 -0.49909 -0.55301 -0.51028 -0.55579 C -0.51198 -0.55625 -0.5138 -0.55695 -0.51549 -0.55741 C -0.5194 -0.5581 -0.52318 -0.55833 -0.52695 -0.55903 C -0.53359 -0.56181 -0.52799 -0.55949 -0.53763 -0.56204 C -0.55104 -0.56551 -0.53255 -0.5625 -0.55872 -0.56528 L -0.56497 -0.56667 C -0.56732 -0.56736 -0.56966 -0.56759 -0.572 -0.56829 C -0.57291 -0.56852 -0.5737 -0.56968 -0.57461 -0.56991 C -0.57695 -0.5706 -0.57943 -0.57083 -0.58177 -0.57153 C -0.58372 -0.57199 -0.58581 -0.57269 -0.58789 -0.57315 C -0.59284 -0.57384 -0.59791 -0.57408 -0.60286 -0.57454 C -0.60794 -0.57755 -0.60482 -0.57616 -0.61354 -0.57778 L -0.62226 -0.5794 C -0.63216 -0.58079 -0.64049 -0.58171 -0.65052 -0.58241 L -0.67617 -0.58403 L -0.797 -0.58704 C -0.81054 -0.58658 -0.82409 -0.58658 -0.8375 -0.58565 C -0.84362 -0.58519 -0.85612 -0.58241 -0.85612 -0.58218 L -0.85612 -0.58241 " pathEditMode="relative" rAng="0" ptsTypes="AAAAAAAAAAAAAAAAAAAAAAAAAAAAAAAAAAAAAAAAAAAAAAAAAAAAAAAAAAAAAAAAAAAAAAAAAAAAAAAAAAAAAAAAAAAAAAAAAAAAAAAAAAAAAAAAAAAAAAAAAAAAAAAAAAAAAAAAAAAAAAAAAAAAAAAAAAAAAAAAAAAAAAAAAAAAAAAAAAAAAAAAAAAAAAAAAAAAAAAAAAAAAAAAAAAAAAAAAAAAAAAAAAAAAAAAAAAAAAAAAAAAAAAAAAAAAAAAAAAAAAAAAAAAAAAAAAAAA">
                                      <p:cBhvr>
                                        <p:cTn id="587" dur="20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3464" y="-21042"/>
                                    </p:animMotion>
                                  </p:childTnLst>
                                </p:cTn>
                              </p:par>
                              <p:par>
                                <p:cTn id="588" presetID="0" presetClass="path" presetSubtype="0" repeatCount="indefinite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Motion origin="layout" path="M -0.00377 0.00694 L -0.00377 0.00717 C -0.00872 0.00532 -0.0138 0.00416 -0.01875 0.00231 C -0.02083 0.00139 -0.02278 -0.00023 -0.025 -0.00093 C -0.0332 -0.00348 -0.04961 -0.00718 -0.04961 -0.00695 L -0.12825 -0.00556 C -0.13502 -0.00533 -0.14857 -0.00255 -0.14857 -0.00232 C -0.1582 0.00092 -0.16862 0.00486 -0.17851 0.00694 C -0.18567 0.00856 -0.19661 0.00949 -0.20325 0.01018 C -0.21002 0.01157 -0.21679 0.0125 -0.22357 0.01481 C -0.22721 0.0162 -0.23073 0.01852 -0.23411 0.02106 C -0.23724 0.02338 -0.24271 0.03032 -0.24557 0.03356 C -0.24961 0.04352 -0.25091 0.0456 -0.25351 0.05717 C -0.25573 0.0669 -0.25963 0.08703 -0.25963 0.08727 C -0.25937 0.09421 -0.25976 0.10185 -0.25885 0.10879 C -0.25781 0.11666 -0.25299 0.1243 -0.25 0.1294 C -0.24726 0.13379 -0.24219 0.14166 -0.23854 0.1449 C -0.23515 0.14791 -0.23177 0.15185 -0.22799 0.15277 C -0.21836 0.15509 -0.20846 0.15393 -0.19883 0.1544 C -0.15182 0.15162 -0.19049 0.15486 -0.13437 0.14652 L -0.05143 0.13565 L -0.00286 0.13703 C -0.00013 0.1375 0.00209 0.14166 0.00417 0.1449 C 0.00886 0.15231 0.01354 0.15972 0.01745 0.16852 C 0.02448 0.18426 0.02696 0.20324 0.0306 0.22176 C 0.03216 0.25162 0.0349 0.24815 0.00768 0.26574 C -0.00234 0.27222 -0.01354 0.27176 -0.02409 0.27523 C -0.025 0.27546 -0.02578 0.27662 -0.02669 0.27685 C -0.03672 0.27777 -0.04674 0.27777 -0.05677 0.27824 C -0.07838 0.27546 -0.10286 0.27106 -0.12474 0.27199 C -0.13971 0.27268 -0.15469 0.27523 -0.16966 0.27685 C -0.17669 0.28356 -0.18463 0.28819 -0.19088 0.29722 C -0.20573 0.31828 -0.20599 0.33171 -0.21211 0.36134 C -0.21263 0.3699 -0.21419 0.37824 -0.2138 0.38657 C -0.21289 0.40671 -0.20664 0.43287 -0.19791 0.44606 C -0.1944 0.45162 -0.18906 0.45139 -0.18463 0.45393 C -0.16471 0.45023 -0.14453 0.44815 -0.12474 0.44305 C -0.11393 0.44027 -0.10338 0.43565 -0.09297 0.43055 C -0.08424 0.42615 -0.07617 0.41759 -0.06732 0.41481 C -0.0569 0.41134 -0.04609 0.41273 -0.03554 0.41157 C -0.01028 0.4162 0.01328 0.39722 0.02357 0.43819 C 0.02552 0.44629 0.02591 0.45509 0.02709 0.46342 C 0.02539 0.47384 0.02617 0.48727 0.02188 0.49467 C 0.01641 0.50416 0.00795 0.50578 0.00065 0.50879 C -0.00599 0.51157 -0.01289 0.51134 -0.01966 0.51203 C -0.03086 0.51342 -0.04205 0.51412 -0.05325 0.51527 C -0.06289 0.51458 -0.07265 0.51458 -0.08229 0.51365 C -0.1401 0.5074 -0.09101 0.51134 -0.12734 0.50578 C -0.13255 0.50486 -0.13789 0.50463 -0.14323 0.50416 L -0.14935 0.50254 C -0.15117 0.50208 -0.15286 0.50139 -0.15469 0.50115 C -0.1612 0.4993 -0.16758 0.49699 -0.17409 0.49629 L -0.18906 0.49467 C -0.18971 0.49328 -0.19088 0.4919 -0.19088 0.49004 C -0.19088 0.46504 -0.18815 0.45416 -0.17317 0.44143 C -0.16328 0.43287 -0.15208 0.43102 -0.1414 0.42569 C -0.14049 0.42523 -0.13971 0.4243 -0.1388 0.42407 C -0.12122 0.42268 -0.10351 0.42199 -0.0858 0.42106 C -0.00026 0.43009 -0.03594 0.43009 0.02097 0.42731 C 0.02188 0.42685 0.02279 0.42662 0.02357 0.42569 C 0.03789 0.4125 0.04024 0.41065 0.05183 0.38819 C 0.05651 0.37893 0.07409 0.33773 0.07748 0.32685 C 0.08347 0.30717 0.08828 0.27152 0.09154 0.25162 C 0.09323 0.21041 0.09623 0.20324 0.08451 0.16065 C 0.08203 0.15208 0.078 0.14398 0.07305 0.14027 C 0.06667 0.13565 0.05951 0.13819 0.05274 0.13703 L -0.04609 0.14815 C -0.06289 0.15069 -0.07955 0.15578 -0.09648 0.15764 C -0.11406 0.15949 -0.13177 0.15856 -0.14935 0.15902 C -0.18424 0.15069 -0.19557 0.1537 -0.22526 0.1294 C -0.23112 0.12453 -0.23594 0.11666 -0.24114 0.11041 C -0.24258 0.10463 -0.24557 0.09953 -0.24557 0.09328 C -0.24557 0.08148 -0.24427 0.06921 -0.24114 0.05879 C -0.23906 0.05139 -0.23437 0.04745 -0.2306 0.04305 C -0.2164 0.02662 -0.19596 0.01111 -0.18034 0.0037 C -0.16966 -0.00116 -0.15859 -0.00301 -0.14765 -0.00556 C -0.13828 -0.00787 -0.12877 -0.0088 -0.1194 -0.01019 L -0.07083 -0.0088 C -0.0608 -0.00834 -0.05091 -0.00718 -0.04088 -0.00718 C -0.02734 -0.00718 -0.00026 -0.0088 -0.00026 -0.00857 L 0.00065 -0.0088 " pathEditMode="relative" rAng="0" ptsTypes="AAAAAAAAAAAAAAAAAAAAAAAAAAAAAAAAAAAAAAAAAAAAAAAAAAAAAAAAAAAAAAAAAAAAAAAAAAAAAAAAA">
                                      <p:cBhvr>
                                        <p:cTn id="589" dur="8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943" y="24560"/>
                                    </p:animMotion>
                                  </p:childTnLst>
                                </p:cTn>
                              </p:par>
                              <p:par>
                                <p:cTn id="590" presetID="0" presetClass="path" presetSubtype="0" repeatCount="indefinite" accel="50000" decel="50000" fill="hold" nodeType="withEffect">
                                  <p:stCondLst>
                                    <p:cond delay="14300"/>
                                  </p:stCondLst>
                                  <p:childTnLst>
                                    <p:animMotion origin="layout" path="M -4.375E-6 1.11111E-6 L -4.375E-6 0.00023 C -0.00273 -0.00116 -0.0052 -0.00185 -0.00781 -0.00324 C -0.00963 -0.00417 -0.01119 -0.00602 -0.01302 -0.00625 L -0.02421 -0.00787 C -0.03645 -0.01227 -0.02994 -0.01065 -0.04401 -0.0125 C -0.04804 -0.01204 -0.05208 -0.01227 -0.05599 -0.01111 C -0.05924 -0.01019 -0.05989 -0.00648 -0.06197 -0.00324 C -0.06393 -0.00046 -0.06601 0.00116 -0.06809 0.00301 C -0.07239 0.01342 -0.06966 0.00741 -0.07669 0.02037 L -0.07929 0.025 L -0.08268 0.03125 C -0.08294 0.03287 -0.0832 0.03449 -0.08359 0.03611 C -0.08424 0.03842 -0.08724 0.04537 -0.08789 0.04699 C -0.09088 0.05463 -0.08815 0.04907 -0.09218 0.05648 C -0.0927 0.06065 -0.09283 0.06505 -0.09388 0.06898 C -0.09492 0.07268 -0.09596 0.07569 -0.09648 0.07986 C -0.09674 0.0831 -0.09687 0.08611 -0.09726 0.08935 C -0.09752 0.09097 -0.09791 0.09236 -0.09817 0.09398 C -0.09856 0.09653 -0.09869 0.0993 -0.09908 0.10185 C -0.09934 0.1081 -0.0996 0.11435 -0.1 0.1206 C -0.10026 0.12801 -0.10052 0.13542 -0.10078 0.14259 C -0.10104 0.14745 -0.10143 0.15208 -0.10156 0.15671 C -0.10182 0.16204 -0.10195 0.16736 -0.10247 0.17245 C -0.10377 0.18588 -0.10377 0.18125 -0.10507 0.18958 C -0.10546 0.19167 -0.10559 0.19398 -0.10599 0.19606 C -0.10729 0.20509 -0.10638 0.19583 -0.10768 0.20694 C -0.10807 0.21018 -0.10846 0.2162 -0.10937 0.21944 C -0.10989 0.2213 -0.11067 0.22245 -0.11119 0.2243 C -0.11158 0.22569 -0.11145 0.22755 -0.11184 0.22893 C -0.11289 0.23102 -0.11419 0.23217 -0.11549 0.23356 C -0.12083 0.24051 -0.11888 0.23889 -0.12304 0.24143 C -0.12669 0.24097 -0.13007 0.24097 -0.13346 0.23981 C -0.13802 0.23842 -0.13606 0.2368 -0.13854 0.23194 C -0.13958 0.23009 -0.14101 0.22893 -0.14205 0.22731 C -0.14322 0.2243 -0.14414 0.22083 -0.14557 0.21782 C -0.14661 0.21551 -0.14804 0.21412 -0.14895 0.21157 C -0.15312 0.2 -0.14765 0.21435 -0.15325 0.20231 C -0.1539 0.20069 -0.15416 0.19884 -0.15494 0.19745 C -0.15599 0.1956 -0.15742 0.19491 -0.15833 0.19282 C -0.16041 0.18842 -0.16224 0.1838 -0.16354 0.1787 C -0.16562 0.17106 -0.16432 0.17407 -0.16705 0.16921 C -0.16888 0.15579 -0.16666 0.17037 -0.16953 0.15671 C -0.17031 0.1537 -0.17057 0.15023 -0.17135 0.14745 C -0.17265 0.14213 -0.17421 0.13704 -0.17565 0.13171 C -0.17825 0.12106 -0.17421 0.13287 -0.17812 0.12222 C -0.17864 0.11875 -0.17994 0.1088 -0.18072 0.10648 L -0.18255 0.10185 C -0.18281 0.0993 -0.18346 0.09375 -0.18424 0.09097 C -0.18528 0.08657 -0.18671 0.08264 -0.18776 0.07824 C -0.18815 0.07569 -0.1888 0.07315 -0.18932 0.0706 C -0.18971 0.06852 -0.19036 0.0618 -0.19114 0.05949 C -0.19218 0.05625 -0.19335 0.05324 -0.19453 0.05023 C -0.19505 0.04861 -0.19557 0.04676 -0.19622 0.04537 L -0.20312 0.03287 C -0.20429 0.03079 -0.2052 0.02801 -0.20664 0.02662 C -0.20807 0.025 -0.2095 0.02361 -0.21093 0.02199 C -0.21184 0.0206 -0.2125 0.01829 -0.21341 0.01713 C -0.21497 0.01551 -0.21718 0.01597 -0.21862 0.01412 C -0.2194 0.01296 -0.22018 0.01134 -0.22122 0.01088 C -0.22369 0.00972 -0.22643 0.00995 -0.2289 0.00926 C -0.23072 0.00903 -0.23242 0.00833 -0.23411 0.00787 C -0.23789 0.00833 -0.24166 0.00833 -0.24531 0.00926 C -0.24739 0.00995 -0.24921 0.01157 -0.2513 0.0125 C -0.25247 0.01296 -0.25364 0.01342 -0.25468 0.01412 C -0.25872 0.01875 -0.25664 0.01574 -0.2608 0.02338 C -0.26158 0.025 -0.26276 0.02639 -0.26341 0.02824 L -0.26862 0.04236 C -0.26888 0.04583 -0.26888 0.04977 -0.26927 0.05324 C -0.26966 0.05509 -0.27057 0.05625 -0.27109 0.05787 C -0.27148 0.05949 -0.27161 0.06111 -0.272 0.06273 C -0.27578 0.08194 -0.27343 0.06898 -0.27539 0.07986 C -0.27565 0.08518 -0.27578 0.09051 -0.2763 0.0956 C -0.27669 0.09977 -0.2776 0.10393 -0.27799 0.1081 C -0.27929 0.12083 -0.27968 0.12731 -0.28059 0.13958 C -0.28085 0.15162 -0.28112 0.16366 -0.28138 0.17569 C -0.28177 0.19028 -0.28177 0.20486 -0.28229 0.21944 C -0.28242 0.22268 -0.28281 0.22569 -0.2832 0.22893 C -0.28372 0.23449 -0.28489 0.24491 -0.28567 0.2493 C -0.28724 0.25764 -0.28815 0.26342 -0.29088 0.2713 C -0.29466 0.28194 -0.28984 0.26898 -0.29609 0.2838 C -0.29661 0.28542 -0.297 0.28727 -0.29778 0.28842 C -0.29934 0.29097 -0.30299 0.29467 -0.30299 0.29491 C -0.30494 0.29421 -0.30703 0.29421 -0.30898 0.29329 C -0.3125 0.29143 -0.31237 0.28958 -0.31497 0.28542 C -0.31627 0.2831 -0.31796 0.28125 -0.31927 0.27917 C -0.3246 0.2706 -0.31927 0.27778 -0.32447 0.2713 C -0.33294 0.25069 -0.322 0.27569 -0.32968 0.2618 C -0.33059 0.25995 -0.33125 0.25764 -0.33216 0.25555 C -0.33294 0.25393 -0.33398 0.25231 -0.33476 0.25092 C -0.33645 0.24167 -0.33515 0.24768 -0.33906 0.23356 C -0.33971 0.23148 -0.34036 0.22963 -0.34075 0.22731 C -0.3427 0.21342 -0.34075 0.21782 -0.34427 0.21157 C -0.34453 0.20856 -0.34479 0.20532 -0.34505 0.20231 C -0.34544 0.19861 -0.34622 0.19491 -0.34674 0.1912 C -0.34843 0.18032 -0.34687 0.18935 -0.34856 0.18032 C -0.34882 0.17569 -0.34895 0.17083 -0.34947 0.1662 C -0.34974 0.16296 -0.35052 0.15995 -0.35104 0.15671 L -0.35195 0.15208 C -0.35299 0.13866 -0.35299 0.13819 -0.35455 0.12222 C -0.35494 0.11967 -0.35507 0.1169 -0.35533 0.11435 C -0.35559 0.11273 -0.35599 0.11134 -0.35625 0.10972 C -0.35664 0.10671 -0.35677 0.10347 -0.35716 0.10023 C -0.35755 0.09653 -0.35833 0.09305 -0.35885 0.08935 C -0.3595 0.08518 -0.35963 0.08079 -0.36054 0.07685 C -0.36132 0.07315 -0.36237 0.06944 -0.36328 0.06574 C -0.36588 0.05278 -0.36119 0.07199 -0.36562 0.05324 C -0.36627 0.05116 -0.36666 0.04884 -0.36744 0.04699 C -0.36875 0.04398 -0.37044 0.04213 -0.37174 0.03912 C -0.37265 0.03704 -0.37343 0.03449 -0.37447 0.03287 C -0.37578 0.03032 -0.3776 0.02755 -0.37968 0.02662 L -0.38632 0.02338 C -0.39609 0.025 -0.40585 0.02616 -0.41562 0.02824 C -0.41796 0.0287 -0.42031 0.03009 -0.42252 0.03125 C -0.42513 0.03264 -0.43033 0.03611 -0.43033 0.03634 C -0.44635 0.05555 -0.43151 0.03704 -0.44231 0.05162 C -0.44544 0.05602 -0.4457 0.05486 -0.44921 0.06111 C -0.44987 0.0625 -0.45026 0.06435 -0.45091 0.06574 C -0.45195 0.06805 -0.45338 0.06967 -0.45429 0.07199 C -0.45546 0.075 -0.45599 0.07847 -0.4569 0.08148 C -0.4582 0.08542 -0.45976 0.08889 -0.46132 0.09236 C -0.46354 0.10509 -0.45989 0.08588 -0.46549 0.1081 C -0.46666 0.11227 -0.46718 0.11643 -0.46809 0.1206 C -0.46888 0.1243 -0.46979 0.12801 -0.4707 0.13171 C -0.47122 0.1338 -0.47187 0.13588 -0.47239 0.13796 C -0.47304 0.14097 -0.47343 0.14421 -0.47408 0.14745 C -0.47513 0.15162 -0.47695 0.15532 -0.47747 0.15995 C -0.47812 0.16412 -0.47838 0.16829 -0.47929 0.17245 C -0.47968 0.1743 -0.48059 0.17546 -0.48099 0.17708 C -0.48216 0.18171 -0.48333 0.18657 -0.48437 0.1912 C -0.49531 0.24167 -0.48281 0.19143 -0.49296 0.22569 C -0.49726 0.24051 -0.4914 0.22685 -0.49817 0.24467 C -0.50494 0.26227 -0.49557 0.23009 -0.50416 0.2588 C -0.50468 0.26018 -0.50468 0.26204 -0.50507 0.26342 C -0.50937 0.27778 -0.50703 0.26829 -0.51119 0.27755 C -0.51315 0.28217 -0.51484 0.2875 -0.51718 0.29167 C -0.51992 0.29676 -0.5263 0.30393 -0.53007 0.30741 C -0.53085 0.3081 -0.53177 0.30833 -0.53268 0.3088 C -0.53372 0.30972 -0.53489 0.31111 -0.53606 0.31204 C -0.5375 0.31319 -0.53893 0.31412 -0.54036 0.31528 C -0.54817 0.31342 -0.54596 0.31458 -0.55325 0.31042 C -0.55494 0.30949 -0.5569 0.3088 -0.55833 0.30741 C -0.56119 0.30463 -0.56341 0.30092 -0.56614 0.29792 L -0.57044 0.29329 C -0.57838 0.2713 -0.56484 0.30787 -0.57474 0.2838 C -0.57578 0.28125 -0.57643 0.27847 -0.57734 0.27592 C -0.57838 0.27268 -0.57968 0.26991 -0.58072 0.26643 C -0.58893 0.24005 -0.58229 0.26134 -0.58684 0.23981 C -0.5875 0.23657 -0.58867 0.2338 -0.58932 0.23055 C -0.59101 0.22222 -0.59257 0.21389 -0.59362 0.20532 C -0.59388 0.20324 -0.59427 0.20116 -0.59453 0.19907 C -0.59921 0.15255 -0.59362 0.20231 -0.59804 0.16782 C -0.59947 0.15532 -0.59817 0.16412 -0.59961 0.15509 C -0.60117 0.13171 -0.59974 0.15046 -0.60234 0.12685 C -0.60273 0.12384 -0.60286 0.1206 -0.60325 0.11759 C -0.60364 0.11342 -0.60429 0.10926 -0.60481 0.10509 C -0.6052 0.10231 -0.6052 0.09977 -0.60572 0.09722 C -0.60612 0.09491 -0.6069 0.09305 -0.60742 0.09097 C -0.60807 0.08657 -0.60846 0.08217 -0.61002 0.07824 C -0.61158 0.07477 -0.61367 0.07222 -0.6151 0.06898 C -0.61901 0.06088 -0.61406 0.06667 -0.62031 0.06111 C -0.62096 0.05949 -0.62122 0.05764 -0.62213 0.05648 C -0.62643 0.05023 -0.62903 0.04954 -0.63411 0.04699 C -0.63645 0.04583 -0.6388 0.04491 -0.64101 0.04375 C -0.65104 0.04537 -0.66106 0.04583 -0.67109 0.04861 C -0.67161 0.04861 -0.68294 0.05532 -0.68567 0.05787 C -0.68724 0.05926 -0.68867 0.06088 -0.68997 0.06273 C -0.69101 0.06389 -0.69166 0.06597 -0.69257 0.06736 C -0.69492 0.07106 -0.69726 0.07454 -0.69961 0.07824 C -0.70247 0.08333 -0.70872 0.09768 -0.70898 0.09884 C -0.70989 0.10185 -0.71054 0.10509 -0.71145 0.1081 C -0.71237 0.11088 -0.71341 0.11319 -0.71419 0.11597 C -0.71458 0.11736 -0.71458 0.11921 -0.71497 0.1206 C -0.71536 0.12245 -0.71627 0.12361 -0.71666 0.12546 C -0.71992 0.13842 -0.71653 0.13148 -0.72018 0.13796 C -0.7207 0.14143 -0.72187 0.14745 -0.72265 0.15046 C -0.72369 0.1537 -0.72526 0.15648 -0.72617 0.15995 C -0.72682 0.16227 -0.72708 0.16528 -0.72786 0.16782 C -0.73216 0.18194 -0.72877 0.16829 -0.73216 0.17708 C -0.7332 0.17963 -0.73372 0.18264 -0.73476 0.18495 C -0.73554 0.1868 -0.73658 0.18796 -0.73737 0.18958 C -0.73984 0.19514 -0.73854 0.19514 -0.74166 0.20069 C -0.7427 0.20255 -0.74401 0.2037 -0.74518 0.20532 C -0.74921 0.2118 -0.74583 0.20903 -0.75026 0.21157 C -0.75104 0.21273 -0.75182 0.21412 -0.75286 0.21481 C -0.75572 0.21643 -0.76132 0.21782 -0.76132 0.21805 C -0.76458 0.21736 -0.76783 0.21805 -0.77096 0.21643 C -0.77291 0.21528 -0.77461 0.21273 -0.77617 0.21018 C -0.77656 0.20903 -0.77721 0.2081 -0.77773 0.20694 C -0.78932 0.17893 -0.77447 0.21366 -0.78372 0.18958 C -0.78411 0.18842 -0.78502 0.1875 -0.78554 0.18657 C -0.78606 0.18403 -0.78645 0.18125 -0.78724 0.1787 C -0.7875 0.17708 -0.78763 0.17546 -0.78789 0.17407 C -0.78867 0.17176 -0.7901 0.17014 -0.79062 0.16782 C -0.79166 0.16366 -0.79231 0.15926 -0.79309 0.15509 C -0.79414 0.15139 -0.79505 0.14792 -0.7957 0.14421 C -0.80078 0.1206 -0.79518 0.14606 -0.7983 0.12847 C -0.79895 0.12592 -0.79961 0.12338 -0.8 0.1206 C -0.80065 0.11759 -0.80117 0.11435 -0.80182 0.11134 C -0.80221 0.10949 -0.80286 0.10833 -0.80338 0.10648 C -0.8039 0.10509 -0.8039 0.10324 -0.80429 0.10185 C -0.80468 0.10023 -0.80546 0.09884 -0.80612 0.09722 C -0.80664 0.09514 -0.8069 0.09282 -0.80755 0.09097 C -0.8082 0.08958 -0.80898 0.08889 -0.80937 0.08773 C -0.81002 0.08588 -0.81054 0.08333 -0.81119 0.08148 C -0.81171 0.07963 -0.81302 0.07847 -0.8138 0.07685 C -0.81432 0.07523 -0.81471 0.07338 -0.81549 0.07199 C -0.81718 0.06829 -0.81992 0.06551 -0.82148 0.06111 C -0.82356 0.05532 -0.82474 0.05139 -0.82838 0.04699 C -0.82916 0.04583 -0.83033 0.04514 -0.83099 0.04375 C -0.8319 0.0419 -0.83255 0.03935 -0.83359 0.0375 C -0.8345 0.03565 -0.83841 0.03217 -0.83958 0.03125 C -0.84036 0.03055 -0.84127 0.03055 -0.84205 0.02963 C -0.84309 0.02893 -0.84362 0.02731 -0.84479 0.02662 C -0.84583 0.02569 -0.84713 0.02569 -0.84817 0.025 C -0.8552 0.0213 -0.84492 0.0243 -0.86028 0.02199 C -0.86849 0.01805 -0.85989 0.02176 -0.87656 0.01875 C -0.88893 0.01667 -0.87382 0.01713 -0.88776 0.01713 " pathEditMode="relative" rAng="0" ptsTypes="AAAAAAAAAAAAAAAAAAAAAAAAAAAAAAAAAAAAAAAAAAAAAAAAAAAAAAAAAAAAAAAAAAAAAAAAAAAAAAAAAAAAAAAAAAAAAAAAAAAAAAAAAAAAAAAAAAAAAAAAAAAAAAAAAAAAAAAAAAAAAAAAAAAAAAAAAAAAAAAAAAAAAAAAAAAAAAAAAAAAAAAAAAAAAAAAAAAAAAAAAAAAAAAAAAAAAAAAAA">
                                      <p:cBhvr>
                                        <p:cTn id="591" dur="8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4388" y="15139"/>
                                    </p:animMotion>
                                  </p:childTnLst>
                                </p:cTn>
                              </p:par>
                              <p:par>
                                <p:cTn id="592" presetID="0" presetClass="path" presetSubtype="0" repeatCount="indefinite" accel="50000" decel="50000" fill="hold" nodeType="withEffect">
                                  <p:stCondLst>
                                    <p:cond delay="15400"/>
                                  </p:stCondLst>
                                  <p:childTnLst>
                                    <p:animMotion origin="layout" path="M 4.16667E-7 4.44444E-6 L 4.16667E-7 0.00023 C -0.00234 -0.00116 -0.00456 -0.00186 -0.00638 -0.00325 C -0.00781 -0.00417 -0.00925 -0.00602 -0.01081 -0.00625 L -0.01953 -0.00787 C -0.02943 -0.01227 -0.02409 -0.01065 -0.03529 -0.0125 C -0.03867 -0.01204 -0.04193 -0.01227 -0.04505 -0.01112 C -0.04753 -0.01019 -0.04818 -0.00649 -0.04987 -0.00325 C -0.05156 -0.00047 -0.053 0.00115 -0.05469 0.003 C -0.05833 0.01342 -0.05599 0.0074 -0.06172 0.02037 L -0.06367 0.025 L -0.06654 0.03125 C -0.06667 0.03287 -0.06693 0.03449 -0.06706 0.03611 C -0.06771 0.03842 -0.07005 0.04537 -0.07057 0.04699 C -0.07292 0.05463 -0.07083 0.04907 -0.07409 0.05648 C -0.07448 0.06064 -0.07461 0.06504 -0.07539 0.06898 C -0.0763 0.07268 -0.07708 0.07569 -0.07747 0.07986 C -0.07773 0.0831 -0.07773 0.08611 -0.07813 0.08935 C -0.07852 0.09097 -0.07865 0.09236 -0.07891 0.09398 C -0.07917 0.09652 -0.0793 0.0993 -0.07969 0.10185 C -0.07982 0.1081 -0.07995 0.11435 -0.08021 0.1206 C -0.08047 0.128 -0.08073 0.13541 -0.08099 0.14259 C -0.08099 0.14745 -0.08138 0.15208 -0.08164 0.15671 C -0.0819 0.16203 -0.0819 0.16736 -0.08229 0.17245 C -0.08333 0.18588 -0.08333 0.18125 -0.08438 0.18958 C -0.08477 0.19166 -0.08477 0.19398 -0.08503 0.19606 C -0.0862 0.20509 -0.08542 0.19583 -0.08646 0.20694 C -0.08685 0.21018 -0.08711 0.2162 -0.08789 0.21944 C -0.08815 0.22129 -0.0888 0.22245 -0.08932 0.2243 C -0.08958 0.22569 -0.08932 0.22754 -0.08984 0.22893 C -0.09063 0.23101 -0.09167 0.23217 -0.09271 0.23356 C -0.09701 0.2405 -0.09557 0.23888 -0.0987 0.24143 C -0.10182 0.24097 -0.10443 0.24097 -0.10716 0.23981 C -0.11094 0.23842 -0.10925 0.2368 -0.1112 0.23194 C -0.11198 0.23009 -0.11315 0.22893 -0.11406 0.22731 C -0.11497 0.2243 -0.11576 0.22083 -0.1168 0.21782 C -0.11758 0.2155 -0.11888 0.21412 -0.11966 0.21157 C -0.12292 0.2 -0.11849 0.21435 -0.12305 0.20231 C -0.1237 0.20069 -0.1237 0.19884 -0.12448 0.19745 C -0.12513 0.1956 -0.12643 0.1949 -0.12708 0.19282 C -0.12878 0.18842 -0.13021 0.18379 -0.13151 0.1787 C -0.13294 0.17106 -0.1319 0.17407 -0.13398 0.16921 C -0.13555 0.15578 -0.13385 0.17037 -0.13607 0.15671 C -0.13672 0.1537 -0.13685 0.15023 -0.13763 0.14745 C -0.13854 0.14213 -0.13984 0.13703 -0.14102 0.13171 C -0.1431 0.12106 -0.13984 0.13287 -0.1431 0.12222 C -0.14336 0.11875 -0.1444 0.10879 -0.14505 0.10648 L -0.14648 0.10185 C -0.14675 0.0993 -0.14727 0.09375 -0.14792 0.09097 C -0.1487 0.08657 -0.14987 0.08263 -0.15065 0.07824 C -0.1513 0.07569 -0.15156 0.07314 -0.15208 0.0706 C -0.15234 0.06851 -0.15273 0.0618 -0.15339 0.05949 C -0.15417 0.05625 -0.15521 0.05324 -0.15612 0.05023 C -0.15651 0.04861 -0.15703 0.04675 -0.15755 0.04537 L -0.16315 0.03287 C -0.16419 0.03078 -0.16471 0.028 -0.16576 0.02662 C -0.16693 0.025 -0.1681 0.02361 -0.1694 0.02199 C -0.17005 0.0206 -0.17044 0.01828 -0.17135 0.01713 C -0.17253 0.0155 -0.17422 0.01597 -0.17552 0.01412 C -0.17604 0.01296 -0.17669 0.01134 -0.1776 0.01088 C -0.17969 0.00972 -0.1819 0.00995 -0.18385 0.00925 C -0.18529 0.00902 -0.18659 0.00833 -0.18789 0.00787 C -0.19102 0.00833 -0.19388 0.00833 -0.19688 0.00925 C -0.19844 0.00995 -0.20013 0.01157 -0.20182 0.0125 C -0.2026 0.01296 -0.20352 0.01342 -0.2043 0.01412 C -0.20755 0.01875 -0.20599 0.01574 -0.20938 0.02338 C -0.2099 0.025 -0.21094 0.02638 -0.21146 0.02824 L -0.21563 0.04236 C -0.21576 0.04583 -0.21576 0.04976 -0.21615 0.05324 C -0.21654 0.05509 -0.21719 0.05625 -0.21771 0.05787 C -0.21784 0.05949 -0.21797 0.06111 -0.21836 0.06273 C -0.22135 0.08194 -0.21953 0.06898 -0.22109 0.07986 C -0.22122 0.08518 -0.22135 0.0905 -0.22175 0.0956 C -0.22201 0.09976 -0.22292 0.10393 -0.22292 0.1081 C -0.22422 0.12083 -0.22461 0.12731 -0.22526 0.13958 C -0.22526 0.15162 -0.22565 0.16365 -0.22578 0.17569 C -0.2263 0.19027 -0.2263 0.20486 -0.22643 0.21944 C -0.22656 0.22268 -0.22682 0.22569 -0.22734 0.22893 C -0.2276 0.23449 -0.22865 0.2449 -0.22917 0.2493 C -0.23047 0.25763 -0.23112 0.26342 -0.23359 0.27129 C -0.23659 0.28194 -0.23255 0.26898 -0.23776 0.28379 C -0.23828 0.28541 -0.23828 0.28726 -0.23906 0.28842 C -0.2401 0.29097 -0.24323 0.29467 -0.24323 0.2949 C -0.24505 0.29421 -0.24648 0.29421 -0.24792 0.29328 C -0.25078 0.29143 -0.25078 0.28958 -0.25273 0.28541 C -0.25404 0.2831 -0.25521 0.28125 -0.25612 0.27916 C -0.26042 0.2706 -0.25612 0.27777 -0.26042 0.27129 C -0.26732 0.25069 -0.25833 0.27569 -0.26458 0.2618 C -0.26523 0.25995 -0.26576 0.25763 -0.26667 0.25555 C -0.26732 0.25393 -0.26797 0.25231 -0.26862 0.25092 C -0.27005 0.24166 -0.26901 0.24768 -0.27201 0.23356 C -0.27253 0.23148 -0.27344 0.22963 -0.27357 0.22731 C -0.27526 0.21342 -0.27357 0.21782 -0.2763 0.21157 C -0.27656 0.20856 -0.27682 0.20532 -0.27695 0.20231 C -0.27734 0.19861 -0.278 0.1949 -0.27813 0.1912 C -0.27969 0.18032 -0.27826 0.18935 -0.27982 0.18032 C -0.27995 0.17569 -0.28021 0.17083 -0.28047 0.1662 C -0.28047 0.16296 -0.28151 0.15995 -0.28164 0.15671 L -0.28255 0.15208 C -0.28333 0.13865 -0.28333 0.13819 -0.28438 0.12222 C -0.2849 0.11967 -0.2849 0.11689 -0.28516 0.11435 C -0.28542 0.11273 -0.28594 0.11134 -0.28607 0.10972 C -0.28646 0.10671 -0.28646 0.10347 -0.28672 0.10023 C -0.28685 0.09652 -0.28763 0.09305 -0.28789 0.08935 C -0.28841 0.08518 -0.2888 0.08078 -0.28945 0.07685 C -0.28997 0.07314 -0.29076 0.06944 -0.29128 0.06574 C -0.29362 0.05277 -0.28997 0.07199 -0.29349 0.05324 C -0.29401 0.05115 -0.29453 0.04884 -0.29505 0.04699 C -0.29583 0.04398 -0.2974 0.04213 -0.29844 0.03912 C -0.29922 0.03703 -0.29961 0.03449 -0.30039 0.03287 C -0.30156 0.03032 -0.30313 0.02754 -0.30469 0.02662 L -0.3099 0.02338 C -0.31797 0.025 -0.32578 0.02615 -0.33333 0.02824 C -0.33555 0.0287 -0.33724 0.03009 -0.33906 0.03125 C -0.34115 0.03263 -0.34531 0.03611 -0.34531 0.03634 C -0.35807 0.05555 -0.34635 0.03703 -0.35482 0.05162 C -0.35755 0.05601 -0.35768 0.05486 -0.36042 0.06111 C -0.36094 0.0625 -0.36133 0.06435 -0.36172 0.06574 C -0.36263 0.06805 -0.3638 0.06967 -0.36445 0.07199 C -0.36536 0.075 -0.36589 0.07847 -0.36693 0.08148 C -0.36771 0.08541 -0.36888 0.08888 -0.37005 0.09236 C -0.37201 0.10509 -0.36901 0.08588 -0.37344 0.1081 C -0.37435 0.11226 -0.37487 0.11643 -0.37565 0.1206 C -0.37617 0.1243 -0.37682 0.128 -0.37773 0.13171 C -0.378 0.13379 -0.37865 0.13588 -0.37917 0.13796 C -0.37956 0.14097 -0.38008 0.14421 -0.3806 0.14745 C -0.38125 0.15162 -0.38255 0.15532 -0.38307 0.15995 C -0.38372 0.16412 -0.38372 0.16828 -0.38464 0.17245 C -0.3849 0.1743 -0.38555 0.17546 -0.38607 0.17708 C -0.38685 0.18171 -0.38776 0.18657 -0.38854 0.1912 C -0.3974 0.24166 -0.38737 0.19143 -0.39557 0.22569 C -0.39909 0.2405 -0.39427 0.22685 -0.39974 0.24467 C -0.40508 0.26226 -0.39766 0.23009 -0.40456 0.25879 C -0.40482 0.26018 -0.40482 0.26203 -0.40534 0.26342 C -0.40859 0.27777 -0.40677 0.26828 -0.41016 0.27754 C -0.41172 0.28217 -0.41328 0.2875 -0.41484 0.29166 C -0.41732 0.29675 -0.4224 0.30393 -0.42526 0.3074 C -0.42591 0.3081 -0.42669 0.30833 -0.42734 0.30879 C -0.42826 0.30972 -0.42917 0.31111 -0.43008 0.31203 C -0.43125 0.31319 -0.43242 0.31412 -0.43346 0.31527 C -0.43984 0.31342 -0.43802 0.31458 -0.44388 0.31041 C -0.44518 0.30949 -0.44675 0.30879 -0.44818 0.3074 C -0.45026 0.30463 -0.45208 0.30092 -0.4543 0.29791 L -0.45755 0.29328 C -0.46419 0.27129 -0.45313 0.30787 -0.46107 0.28379 C -0.46198 0.28125 -0.46237 0.27847 -0.46328 0.27592 C -0.46419 0.27268 -0.4651 0.2699 -0.46589 0.26643 C -0.47266 0.24004 -0.46706 0.26134 -0.4707 0.23981 C -0.47135 0.23657 -0.4724 0.23379 -0.47279 0.23055 C -0.47422 0.22222 -0.47539 0.21388 -0.47643 0.20532 C -0.47643 0.20324 -0.47695 0.20115 -0.47695 0.19907 C -0.48099 0.15254 -0.47617 0.20231 -0.47982 0.16782 C -0.48099 0.15532 -0.47995 0.16412 -0.48112 0.15509 C -0.48242 0.13171 -0.48112 0.15046 -0.4832 0.12685 C -0.48359 0.12384 -0.48359 0.1206 -0.48385 0.11759 C -0.48438 0.11342 -0.48477 0.10925 -0.48529 0.10509 C -0.48555 0.10231 -0.48555 0.09976 -0.48594 0.09722 C -0.48633 0.0949 -0.48698 0.09305 -0.48724 0.09097 C -0.48802 0.08657 -0.48815 0.08217 -0.48932 0.07824 C -0.49063 0.07476 -0.49232 0.07222 -0.49349 0.06898 C -0.49662 0.06088 -0.49284 0.06666 -0.49779 0.06111 C -0.49831 0.05949 -0.49857 0.05763 -0.49922 0.05648 C -0.5026 0.05023 -0.50482 0.04953 -0.50872 0.04699 C -0.51055 0.04583 -0.5125 0.0449 -0.51419 0.04375 C -0.52227 0.04537 -0.53047 0.04583 -0.53841 0.04861 C -0.5388 0.04861 -0.54792 0.05532 -0.55013 0.05787 C -0.55143 0.05925 -0.55247 0.06088 -0.55378 0.06273 C -0.55443 0.06388 -0.55495 0.06597 -0.5556 0.06736 C -0.55742 0.07106 -0.55938 0.07453 -0.5612 0.07824 C -0.56354 0.08333 -0.56862 0.09768 -0.56875 0.09884 C -0.5694 0.10185 -0.57018 0.10509 -0.57083 0.1081 C -0.57162 0.11088 -0.5724 0.11319 -0.57292 0.11597 C -0.57318 0.11736 -0.57318 0.11921 -0.57357 0.1206 C -0.57396 0.12245 -0.57474 0.12361 -0.57487 0.12546 C -0.57747 0.13842 -0.57487 0.13148 -0.57773 0.13796 C -0.57826 0.14143 -0.57917 0.14745 -0.57969 0.15046 C -0.5806 0.1537 -0.58177 0.15648 -0.58255 0.15995 C -0.58307 0.16226 -0.58333 0.16527 -0.58398 0.16782 C -0.58737 0.18194 -0.58464 0.16828 -0.58737 0.17708 C -0.58815 0.17963 -0.58867 0.18263 -0.58945 0.18495 C -0.5901 0.1868 -0.59089 0.18796 -0.59141 0.18958 C -0.59349 0.19513 -0.59245 0.19513 -0.59492 0.20069 C -0.59583 0.20254 -0.59688 0.2037 -0.59779 0.20532 C -0.60104 0.2118 -0.59831 0.20902 -0.60195 0.21157 C -0.60247 0.21273 -0.60313 0.21412 -0.60404 0.21481 C -0.60612 0.21643 -0.61068 0.21782 -0.61068 0.21805 C -0.61341 0.21736 -0.61602 0.21805 -0.61836 0.21643 C -0.62005 0.21527 -0.62135 0.21273 -0.62253 0.21018 C -0.62305 0.20902 -0.62357 0.2081 -0.62396 0.20694 C -0.6332 0.17893 -0.62135 0.21365 -0.62878 0.18958 C -0.62904 0.18842 -0.62982 0.1875 -0.63008 0.18657 C -0.6306 0.18402 -0.63099 0.18125 -0.63151 0.1787 C -0.63177 0.17708 -0.6319 0.17546 -0.63216 0.17407 C -0.63268 0.17175 -0.63372 0.17013 -0.63425 0.16782 C -0.63516 0.16365 -0.63568 0.15925 -0.6362 0.15509 C -0.63711 0.15138 -0.63776 0.14791 -0.63828 0.14421 C -0.64232 0.1206 -0.63789 0.14606 -0.6405 0.12847 C -0.64089 0.12592 -0.64154 0.12338 -0.6418 0.1206 C -0.64232 0.11759 -0.64271 0.11435 -0.64323 0.11134 C -0.64362 0.10949 -0.64414 0.10833 -0.64466 0.10648 C -0.64505 0.10509 -0.64505 0.10324 -0.64531 0.10185 C -0.64557 0.10023 -0.64622 0.09884 -0.64675 0.09722 C -0.64727 0.09513 -0.64753 0.09282 -0.64792 0.09097 C -0.64857 0.08958 -0.64909 0.08888 -0.64935 0.08773 C -0.65 0.08588 -0.65026 0.08333 -0.65091 0.08148 C -0.6513 0.07963 -0.65234 0.07847 -0.653 0.07685 C -0.65339 0.07523 -0.65365 0.07338 -0.6543 0.07199 C -0.6556 0.06828 -0.65781 0.0655 -0.65898 0.06111 C -0.66068 0.05532 -0.66159 0.05138 -0.66458 0.04699 C -0.66523 0.04583 -0.66615 0.04513 -0.66654 0.04375 C -0.66745 0.04189 -0.66784 0.03935 -0.66862 0.0375 C -0.66953 0.03564 -0.67253 0.03217 -0.67344 0.03125 C -0.67422 0.03055 -0.67487 0.03055 -0.67565 0.02963 C -0.67643 0.02893 -0.67682 0.02731 -0.67773 0.02662 C -0.67839 0.02569 -0.6793 0.02569 -0.68034 0.025 C -0.68594 0.02129 -0.678 0.0243 -0.68997 0.02199 C -0.69662 0.01805 -0.68971 0.02175 -0.703 0.01875 C -0.71302 0.01666 -0.70091 0.01713 -0.71211 0.01713 " pathEditMode="relative" rAng="0" ptsTypes="AAAAAAAAAAAAAAAAAAAAAAAAAAAAAAAAAAAAAAAAAAAAAAAAAAAAAAAAAAAAAAAAAAAAAAAAAAAAAAAAAAAAAAAAAAAAAAAAAAAAAAAAAAAAAAAAAAAAAAAAAAAAAAAAAAAAAAAAAAAAAAAAAAAAAAAAAAAAAAAAAAAAAAAAAAAAAAAAAAAAAAAAAAAAAAAAAAAAAAAAAAAAAAAAAAAAAAAAAA">
                                      <p:cBhvr>
                                        <p:cTn id="593" dur="9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612" y="15139"/>
                                    </p:animMotion>
                                  </p:childTnLst>
                                </p:cTn>
                              </p:par>
                              <p:par>
                                <p:cTn id="594" presetID="26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0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0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0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0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0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0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0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0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610" restart="whenNotActive" fill="hold" evtFilter="cancelBubble" nodeType="interactiveSeq">
                <p:stCondLst>
                  <p:cond evt="onClick" delay="0">
                    <p:tgtEl>
                      <p:spTgt spid="17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1" fill="hold">
                      <p:stCondLst>
                        <p:cond delay="0"/>
                      </p:stCondLst>
                      <p:childTnLst>
                        <p:par>
                          <p:cTn id="612" fill="hold">
                            <p:stCondLst>
                              <p:cond delay="0"/>
                            </p:stCondLst>
                            <p:childTnLst>
                              <p:par>
                                <p:cTn id="6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1"/>
                  </p:tgtEl>
                </p:cond>
              </p:nextCondLst>
            </p:seq>
            <p:seq concurrent="1" nextAc="seek">
              <p:cTn id="617" restart="whenNotActive" fill="hold" evtFilter="cancelBubble" nodeType="interactiveSeq">
                <p:stCondLst>
                  <p:cond evt="onClick" delay="0">
                    <p:tgtEl>
                      <p:spTgt spid="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8" fill="hold">
                      <p:stCondLst>
                        <p:cond delay="0"/>
                      </p:stCondLst>
                      <p:childTnLst>
                        <p:par>
                          <p:cTn id="619" fill="hold">
                            <p:stCondLst>
                              <p:cond delay="0"/>
                            </p:stCondLst>
                            <p:childTnLst>
                              <p:par>
                                <p:cTn id="6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"/>
                  </p:tgtEl>
                </p:cond>
              </p:nextCondLst>
            </p:seq>
            <p:seq concurrent="1" nextAc="seek">
              <p:cTn id="624" restart="whenNotActive" fill="hold" evtFilter="cancelBubble" nodeType="interactiveSeq">
                <p:stCondLst>
                  <p:cond evt="onClick" delay="0">
                    <p:tgtEl>
                      <p:spTgt spid="19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5" fill="hold">
                      <p:stCondLst>
                        <p:cond delay="0"/>
                      </p:stCondLst>
                      <p:childTnLst>
                        <p:par>
                          <p:cTn id="626" fill="hold">
                            <p:stCondLst>
                              <p:cond delay="0"/>
                            </p:stCondLst>
                            <p:childTnLst>
                              <p:par>
                                <p:cTn id="627" presetID="53" presetClass="exit" presetSubtype="54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28" dur="2000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9" dur="2000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30" dur="2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1" dur="2000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2" dur="2000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3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at screec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3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35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3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7" dur="1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8"/>
                  </p:tgtEl>
                </p:cond>
              </p:nextCondLst>
            </p:seq>
            <p:seq concurrent="1" nextAc="seek">
              <p:cTn id="639" restart="whenNotActive" fill="hold" evtFilter="cancelBubble" nodeType="interactiveSeq">
                <p:stCondLst>
                  <p:cond evt="onClick" delay="0">
                    <p:tgtEl>
                      <p:spTgt spid="2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0" fill="hold">
                      <p:stCondLst>
                        <p:cond delay="0"/>
                      </p:stCondLst>
                      <p:childTnLst>
                        <p:par>
                          <p:cTn id="641" fill="hold">
                            <p:stCondLst>
                              <p:cond delay="0"/>
                            </p:stCondLst>
                            <p:childTnLst>
                              <p:par>
                                <p:cTn id="642" presetID="53" presetClass="exit" presetSubtype="54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43" dur="2000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4" dur="2000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45" dur="20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6" dur="2000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7" dur="2000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4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9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50" dur="20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5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2" dur="1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4"/>
                  </p:tgtEl>
                </p:cond>
              </p:nextCondLst>
            </p:seq>
            <p:seq concurrent="1" nextAc="seek">
              <p:cTn id="654" restart="whenNotActive" fill="hold" evtFilter="cancelBubble" nodeType="interactiveSeq">
                <p:stCondLst>
                  <p:cond evt="onClick" delay="0">
                    <p:tgtEl>
                      <p:spTgt spid="2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5" fill="hold">
                      <p:stCondLst>
                        <p:cond delay="0"/>
                      </p:stCondLst>
                      <p:childTnLst>
                        <p:par>
                          <p:cTn id="656" fill="hold">
                            <p:stCondLst>
                              <p:cond delay="0"/>
                            </p:stCondLst>
                            <p:childTnLst>
                              <p:par>
                                <p:cTn id="657" presetID="53" presetClass="exit" presetSubtype="54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58" dur="2000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9" dur="2000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60" dur="20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1" dur="2000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2" dur="2000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6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65" dur="2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6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7" dur="1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5"/>
                  </p:tgtEl>
                </p:cond>
              </p:nextCondLst>
            </p:seq>
            <p:seq concurrent="1" nextAc="seek">
              <p:cTn id="669" restart="whenNotActive" fill="hold" evtFilter="cancelBubble" nodeType="interactiveSeq">
                <p:stCondLst>
                  <p:cond evt="onClick" delay="0">
                    <p:tgtEl>
                      <p:spTgt spid="2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0" fill="hold">
                      <p:stCondLst>
                        <p:cond delay="0"/>
                      </p:stCondLst>
                      <p:childTnLst>
                        <p:par>
                          <p:cTn id="671" fill="hold">
                            <p:stCondLst>
                              <p:cond delay="0"/>
                            </p:stCondLst>
                            <p:childTnLst>
                              <p:par>
                                <p:cTn id="672" presetID="53" presetClass="exit" presetSubtype="54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73" dur="2000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4" dur="2000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75" dur="20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6" dur="2000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7" dur="2000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7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at screec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79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80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8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2" dur="1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6"/>
                  </p:tgtEl>
                </p:cond>
              </p:nextCondLst>
            </p:seq>
            <p:seq concurrent="1" nextAc="seek">
              <p:cTn id="684" restart="whenNotActive" fill="hold" evtFilter="cancelBubble" nodeType="interactiveSeq">
                <p:stCondLst>
                  <p:cond evt="onClick" delay="0">
                    <p:tgtEl>
                      <p:spTgt spid="2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5" fill="hold">
                      <p:stCondLst>
                        <p:cond delay="0"/>
                      </p:stCondLst>
                      <p:childTnLst>
                        <p:par>
                          <p:cTn id="686" fill="hold">
                            <p:stCondLst>
                              <p:cond delay="0"/>
                            </p:stCondLst>
                            <p:childTnLst>
                              <p:par>
                                <p:cTn id="687" presetID="53" presetClass="exit" presetSubtype="54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88" dur="2000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9" dur="2000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90" dur="20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1" dur="2000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2" dur="2000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9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95" dur="20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9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7" dur="1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7"/>
                  </p:tgtEl>
                </p:cond>
              </p:nextCondLst>
            </p:seq>
            <p:seq concurrent="1" nextAc="seek">
              <p:cTn id="699" restart="whenNotActive" fill="hold" evtFilter="cancelBubble" nodeType="interactiveSeq">
                <p:stCondLst>
                  <p:cond evt="onClick" delay="0">
                    <p:tgtEl>
                      <p:spTgt spid="2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0" fill="hold">
                      <p:stCondLst>
                        <p:cond delay="0"/>
                      </p:stCondLst>
                      <p:childTnLst>
                        <p:par>
                          <p:cTn id="701" fill="hold">
                            <p:stCondLst>
                              <p:cond delay="0"/>
                            </p:stCondLst>
                            <p:childTnLst>
                              <p:par>
                                <p:cTn id="702" presetID="53" presetClass="exit" presetSubtype="54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03" dur="2000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4" dur="2000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05" dur="20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6" dur="2000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7" dur="2000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0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9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710" dur="2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1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2" dur="1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8"/>
                  </p:tgtEl>
                </p:cond>
              </p:nextCondLst>
            </p:seq>
            <p:seq concurrent="1" nextAc="seek">
              <p:cTn id="714" restart="whenNotActive" fill="hold" evtFilter="cancelBubble" nodeType="interactiveSeq">
                <p:stCondLst>
                  <p:cond evt="onClick" delay="0">
                    <p:tgtEl>
                      <p:spTgt spid="2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5" fill="hold">
                      <p:stCondLst>
                        <p:cond delay="0"/>
                      </p:stCondLst>
                      <p:childTnLst>
                        <p:par>
                          <p:cTn id="716" fill="hold">
                            <p:stCondLst>
                              <p:cond delay="0"/>
                            </p:stCondLst>
                            <p:childTnLst>
                              <p:par>
                                <p:cTn id="717" presetID="53" presetClass="exit" presetSubtype="54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18" dur="2000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9" dur="2000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20" dur="20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1" dur="2000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2" dur="2000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2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at screec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2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725" dur="20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2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7" dur="1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9"/>
                  </p:tgtEl>
                </p:cond>
              </p:nextCondLst>
            </p:seq>
            <p:seq concurrent="1" nextAc="seek">
              <p:cTn id="729" restart="whenNotActive" fill="hold" evtFilter="cancelBubble" nodeType="interactiveSeq">
                <p:stCondLst>
                  <p:cond evt="onClick" delay="0">
                    <p:tgtEl>
                      <p:spTgt spid="2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0" fill="hold">
                      <p:stCondLst>
                        <p:cond delay="0"/>
                      </p:stCondLst>
                      <p:childTnLst>
                        <p:par>
                          <p:cTn id="731" fill="hold">
                            <p:stCondLst>
                              <p:cond delay="0"/>
                            </p:stCondLst>
                            <p:childTnLst>
                              <p:par>
                                <p:cTn id="73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0"/>
                  </p:tgtEl>
                </p:cond>
              </p:nextCondLst>
            </p:seq>
            <p:seq concurrent="1" nextAc="seek">
              <p:cTn id="736" restart="whenNotActive" fill="hold" evtFilter="cancelBubble" nodeType="interactiveSeq">
                <p:stCondLst>
                  <p:cond evt="onClick" delay="0">
                    <p:tgtEl>
                      <p:spTgt spid="2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7" fill="hold">
                      <p:stCondLst>
                        <p:cond delay="0"/>
                      </p:stCondLst>
                      <p:childTnLst>
                        <p:par>
                          <p:cTn id="738" fill="hold">
                            <p:stCondLst>
                              <p:cond delay="0"/>
                            </p:stCondLst>
                            <p:childTnLst>
                              <p:par>
                                <p:cTn id="73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1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5"/>
                  </p:tgtEl>
                </p:cond>
              </p:nextCondLst>
            </p:seq>
            <p:seq concurrent="1" nextAc="seek">
              <p:cTn id="743" restart="whenNotActive" fill="hold" evtFilter="cancelBubble" nodeType="interactiveSeq">
                <p:stCondLst>
                  <p:cond evt="onClick" delay="0">
                    <p:tgtEl>
                      <p:spTgt spid="2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44" fill="hold">
                      <p:stCondLst>
                        <p:cond delay="0"/>
                      </p:stCondLst>
                      <p:childTnLst>
                        <p:par>
                          <p:cTn id="745" fill="hold">
                            <p:stCondLst>
                              <p:cond delay="0"/>
                            </p:stCondLst>
                            <p:childTnLst>
                              <p:par>
                                <p:cTn id="74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6"/>
                  </p:tgtEl>
                </p:cond>
              </p:nextCondLst>
            </p:seq>
            <p:seq concurrent="1" nextAc="seek">
              <p:cTn id="750" restart="whenNotActive" fill="hold" evtFilter="cancelBubble" nodeType="interactiveSeq">
                <p:stCondLst>
                  <p:cond evt="onClick" delay="0">
                    <p:tgtEl>
                      <p:spTgt spid="1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1" fill="hold">
                      <p:stCondLst>
                        <p:cond delay="0"/>
                      </p:stCondLst>
                      <p:childTnLst>
                        <p:par>
                          <p:cTn id="752" fill="hold">
                            <p:stCondLst>
                              <p:cond delay="0"/>
                            </p:stCondLst>
                            <p:childTnLst>
                              <p:par>
                                <p:cTn id="7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0"/>
                  </p:tgtEl>
                </p:cond>
              </p:nextCondLst>
            </p:seq>
            <p:seq concurrent="1" nextAc="seek">
              <p:cTn id="757" restart="whenNotActive" fill="hold" evtFilter="cancelBubble" nodeType="interactiveSeq">
                <p:stCondLst>
                  <p:cond evt="onClick" delay="0">
                    <p:tgtEl>
                      <p:spTgt spid="2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8" fill="hold">
                      <p:stCondLst>
                        <p:cond delay="0"/>
                      </p:stCondLst>
                      <p:childTnLst>
                        <p:par>
                          <p:cTn id="759" fill="hold">
                            <p:stCondLst>
                              <p:cond delay="0"/>
                            </p:stCondLst>
                            <p:childTnLst>
                              <p:par>
                                <p:cTn id="760" presetID="53" presetClass="exit" presetSubtype="54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61" dur="3000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2" dur="3000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63" dur="30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4" dur="3000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5" dur="3000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66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at screec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6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768" dur="30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6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0" dur="1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0"/>
                  </p:tgtEl>
                </p:cond>
              </p:nextCondLst>
            </p:seq>
            <p:seq concurrent="1" nextAc="seek">
              <p:cTn id="772" restart="whenNotActive" fill="hold" evtFilter="cancelBubble" nodeType="interactiveSeq">
                <p:stCondLst>
                  <p:cond evt="onClick" delay="0">
                    <p:tgtEl>
                      <p:spTgt spid="2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73" fill="hold">
                      <p:stCondLst>
                        <p:cond delay="0"/>
                      </p:stCondLst>
                      <p:childTnLst>
                        <p:par>
                          <p:cTn id="774" fill="hold">
                            <p:stCondLst>
                              <p:cond delay="0"/>
                            </p:stCondLst>
                            <p:childTnLst>
                              <p:par>
                                <p:cTn id="775" presetID="53" presetClass="exit" presetSubtype="54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76" dur="3000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7" dur="3000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78" dur="30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9" dur="3000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0" dur="3000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81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2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783" dur="300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8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5" dur="1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1"/>
                  </p:tgtEl>
                </p:cond>
              </p:nextCondLst>
            </p:seq>
            <p:seq concurrent="1" nextAc="seek">
              <p:cTn id="787" restart="whenNotActive" fill="hold" evtFilter="cancelBubble" nodeType="interactiveSeq">
                <p:stCondLst>
                  <p:cond evt="onClick" delay="0">
                    <p:tgtEl>
                      <p:spTgt spid="2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8" fill="hold">
                      <p:stCondLst>
                        <p:cond delay="0"/>
                      </p:stCondLst>
                      <p:childTnLst>
                        <p:par>
                          <p:cTn id="789" fill="hold">
                            <p:stCondLst>
                              <p:cond delay="0"/>
                            </p:stCondLst>
                            <p:childTnLst>
                              <p:par>
                                <p:cTn id="790" presetID="53" presetClass="exit" presetSubtype="54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91" dur="3000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2" dur="3000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93" dur="30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4" dur="3000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5" dur="3000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96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798" dur="3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9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00" dur="1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1"/>
                  </p:tgtEl>
                </p:cond>
              </p:nextCondLst>
            </p:seq>
            <p:seq concurrent="1" nextAc="seek">
              <p:cTn id="802" restart="whenNotActive" fill="hold" evtFilter="cancelBubble" nodeType="interactiveSeq">
                <p:stCondLst>
                  <p:cond evt="onClick" delay="0">
                    <p:tgtEl>
                      <p:spTgt spid="2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03" fill="hold">
                      <p:stCondLst>
                        <p:cond delay="0"/>
                      </p:stCondLst>
                      <p:childTnLst>
                        <p:par>
                          <p:cTn id="804" fill="hold">
                            <p:stCondLst>
                              <p:cond delay="0"/>
                            </p:stCondLst>
                            <p:childTnLst>
                              <p:par>
                                <p:cTn id="805" presetID="53" presetClass="exit" presetSubtype="54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06" dur="3000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7" dur="3000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08" dur="30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9" dur="3000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0" dur="3000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11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2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13" dur="30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1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5" dur="1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2"/>
                  </p:tgtEl>
                </p:cond>
              </p:nextCondLst>
            </p:seq>
            <p:seq concurrent="1" nextAc="seek">
              <p:cTn id="817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18" fill="hold">
                      <p:stCondLst>
                        <p:cond delay="0"/>
                      </p:stCondLst>
                      <p:childTnLst>
                        <p:par>
                          <p:cTn id="819" fill="hold">
                            <p:stCondLst>
                              <p:cond delay="0"/>
                            </p:stCondLst>
                            <p:childTnLst>
                              <p:par>
                                <p:cTn id="820" presetID="53" presetClass="exit" presetSubtype="54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21" dur="3000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2" dur="3000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23" dur="30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4" dur="3000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5" dur="3000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6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at screec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2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28" dur="30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2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0" dur="1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  <p:seq concurrent="1" nextAc="seek">
              <p:cTn id="832" restart="whenNotActive" fill="hold" evtFilter="cancelBubble" nodeType="interactiveSeq">
                <p:stCondLst>
                  <p:cond evt="onClick" delay="0">
                    <p:tgtEl>
                      <p:spTgt spid="2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3" fill="hold">
                      <p:stCondLst>
                        <p:cond delay="0"/>
                      </p:stCondLst>
                      <p:childTnLst>
                        <p:par>
                          <p:cTn id="834" fill="hold">
                            <p:stCondLst>
                              <p:cond delay="0"/>
                            </p:stCondLst>
                            <p:childTnLst>
                              <p:par>
                                <p:cTn id="835" presetID="53" presetClass="exit" presetSubtype="54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36" dur="3000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7" dur="3000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38" dur="30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9" dur="3000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0" dur="3000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41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2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43" dur="30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4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45" dur="10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4"/>
                  </p:tgtEl>
                </p:cond>
              </p:nextCondLst>
            </p:seq>
            <p:seq concurrent="1" nextAc="seek">
              <p:cTn id="847" restart="whenNotActive" fill="hold" evtFilter="cancelBubble" nodeType="interactiveSeq">
                <p:stCondLst>
                  <p:cond evt="onClick" delay="0">
                    <p:tgtEl>
                      <p:spTgt spid="2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8" fill="hold">
                      <p:stCondLst>
                        <p:cond delay="0"/>
                      </p:stCondLst>
                      <p:childTnLst>
                        <p:par>
                          <p:cTn id="849" fill="hold">
                            <p:stCondLst>
                              <p:cond delay="0"/>
                            </p:stCondLst>
                            <p:childTnLst>
                              <p:par>
                                <p:cTn id="850" presetID="53" presetClass="exit" presetSubtype="54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51" dur="3000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2" dur="3000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53" dur="30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4" dur="3000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5" dur="3000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56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58" dur="3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5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0" dur="1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5"/>
                  </p:tgtEl>
                </p:cond>
              </p:nextCondLst>
            </p:seq>
            <p:seq concurrent="1" nextAc="seek">
              <p:cTn id="862" restart="whenNotActive" fill="hold" evtFilter="cancelBubble" nodeType="interactiveSeq">
                <p:stCondLst>
                  <p:cond evt="onClick" delay="0">
                    <p:tgtEl>
                      <p:spTgt spid="2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63" fill="hold">
                      <p:stCondLst>
                        <p:cond delay="0"/>
                      </p:stCondLst>
                      <p:childTnLst>
                        <p:par>
                          <p:cTn id="864" fill="hold">
                            <p:stCondLst>
                              <p:cond delay="0"/>
                            </p:stCondLst>
                            <p:childTnLst>
                              <p:par>
                                <p:cTn id="865" presetID="53" presetClass="exit" presetSubtype="54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66" dur="3000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7" dur="3000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68" dur="3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9" dur="3000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0" dur="3000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71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at screec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72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73" dur="3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7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75" dur="1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7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6"/>
                  </p:tgtEl>
                </p:cond>
              </p:nextCondLst>
            </p:seq>
            <p:seq concurrent="1" nextAc="seek">
              <p:cTn id="877" restart="whenNotActive" fill="hold" evtFilter="cancelBubble" nodeType="interactiveSeq">
                <p:stCondLst>
                  <p:cond evt="onClick" delay="0">
                    <p:tgtEl>
                      <p:spTgt spid="2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78" fill="hold">
                      <p:stCondLst>
                        <p:cond delay="0"/>
                      </p:stCondLst>
                      <p:childTnLst>
                        <p:par>
                          <p:cTn id="879" fill="hold">
                            <p:stCondLst>
                              <p:cond delay="0"/>
                            </p:stCondLst>
                            <p:childTnLst>
                              <p:par>
                                <p:cTn id="880" presetID="53" presetClass="exit" presetSubtype="54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81" dur="3000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2" dur="3000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83" dur="30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4" dur="3000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5" dur="3000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86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at screec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8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88" dur="3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8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0" dur="1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7"/>
                  </p:tgtEl>
                </p:cond>
              </p:nextCondLst>
            </p:seq>
            <p:seq concurrent="1" nextAc="seek">
              <p:cTn id="892" restart="whenNotActive" fill="hold" evtFilter="cancelBubble" nodeType="interactiveSeq">
                <p:stCondLst>
                  <p:cond evt="onClick" delay="0">
                    <p:tgtEl>
                      <p:spTgt spid="2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93" fill="hold">
                      <p:stCondLst>
                        <p:cond delay="0"/>
                      </p:stCondLst>
                      <p:childTnLst>
                        <p:par>
                          <p:cTn id="894" fill="hold">
                            <p:stCondLst>
                              <p:cond delay="0"/>
                            </p:stCondLst>
                            <p:childTnLst>
                              <p:par>
                                <p:cTn id="895" presetID="53" presetClass="exit" presetSubtype="54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96" dur="3000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7" dur="3000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98" dur="30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9" dur="3000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0" dur="3000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01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at screec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02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03" dur="3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0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05" dur="10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8"/>
                  </p:tgtEl>
                </p:cond>
              </p:nextCondLst>
            </p:seq>
            <p:seq concurrent="1" nextAc="seek">
              <p:cTn id="907" restart="whenNotActive" fill="hold" evtFilter="cancelBubble" nodeType="interactiveSeq">
                <p:stCondLst>
                  <p:cond evt="onClick" delay="0">
                    <p:tgtEl>
                      <p:spTgt spid="2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08" fill="hold">
                      <p:stCondLst>
                        <p:cond delay="0"/>
                      </p:stCondLst>
                      <p:childTnLst>
                        <p:par>
                          <p:cTn id="909" fill="hold">
                            <p:stCondLst>
                              <p:cond delay="0"/>
                            </p:stCondLst>
                            <p:childTnLst>
                              <p:par>
                                <p:cTn id="910" presetID="53" presetClass="exit" presetSubtype="54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11" dur="3000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2" dur="3000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13" dur="30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4" dur="3000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5" dur="3000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16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18" dur="3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1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0" dur="30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1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9"/>
                  </p:tgtEl>
                </p:cond>
              </p:nextCondLst>
            </p:seq>
            <p:seq concurrent="1" nextAc="seek">
              <p:cTn id="922" restart="whenNotActive" fill="hold" evtFilter="cancelBubble" nodeType="interactiveSeq">
                <p:stCondLst>
                  <p:cond evt="onClick" delay="0">
                    <p:tgtEl>
                      <p:spTgt spid="2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23" fill="hold">
                      <p:stCondLst>
                        <p:cond delay="0"/>
                      </p:stCondLst>
                      <p:childTnLst>
                        <p:par>
                          <p:cTn id="924" fill="hold">
                            <p:stCondLst>
                              <p:cond delay="0"/>
                            </p:stCondLst>
                            <p:childTnLst>
                              <p:par>
                                <p:cTn id="925" presetID="53" presetClass="exit" presetSubtype="54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26" dur="3000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7" dur="3000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28" dur="30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9" dur="3000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0" dur="3000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31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2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33" dur="3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3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35" dur="10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0"/>
                  </p:tgtEl>
                </p:cond>
              </p:nextCondLst>
            </p:seq>
            <p:seq concurrent="1" nextAc="seek">
              <p:cTn id="937" restart="whenNotActive" fill="hold" evtFilter="cancelBubble" nodeType="interactiveSeq">
                <p:stCondLst>
                  <p:cond evt="onClick" delay="0">
                    <p:tgtEl>
                      <p:spTgt spid="2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8" fill="hold">
                      <p:stCondLst>
                        <p:cond delay="0"/>
                      </p:stCondLst>
                      <p:childTnLst>
                        <p:par>
                          <p:cTn id="939" fill="hold">
                            <p:stCondLst>
                              <p:cond delay="0"/>
                            </p:stCondLst>
                            <p:childTnLst>
                              <p:par>
                                <p:cTn id="940" presetID="53" presetClass="exit" presetSubtype="54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41" dur="3000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2" dur="3000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43" dur="30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4" dur="3000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5" dur="3000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46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at screec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4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48" dur="3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4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50" dur="1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5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1"/>
                  </p:tgtEl>
                </p:cond>
              </p:nextCondLst>
            </p:seq>
            <p:seq concurrent="1" nextAc="seek">
              <p:cTn id="952" restart="whenNotActive" fill="hold" evtFilter="cancelBubble" nodeType="interactiveSeq">
                <p:stCondLst>
                  <p:cond evt="onClick" delay="0">
                    <p:tgtEl>
                      <p:spTgt spid="2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53" fill="hold">
                      <p:stCondLst>
                        <p:cond delay="0"/>
                      </p:stCondLst>
                      <p:childTnLst>
                        <p:par>
                          <p:cTn id="954" fill="hold">
                            <p:stCondLst>
                              <p:cond delay="0"/>
                            </p:stCondLst>
                            <p:childTnLst>
                              <p:par>
                                <p:cTn id="955" presetID="53" presetClass="exit" presetSubtype="54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56" dur="2000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7" dur="2000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58" dur="20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9" dur="2000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0" dur="2000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6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2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63" dur="3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6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65" dur="1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6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3"/>
                  </p:tgtEl>
                </p:cond>
              </p:nextCondLst>
            </p:seq>
            <p:seq concurrent="1" nextAc="seek">
              <p:cTn id="967" restart="whenNotActive" fill="hold" evtFilter="cancelBubble" nodeType="interactiveSeq">
                <p:stCondLst>
                  <p:cond evt="onClick" delay="0">
                    <p:tgtEl>
                      <p:spTgt spid="2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68" fill="hold">
                      <p:stCondLst>
                        <p:cond delay="0"/>
                      </p:stCondLst>
                      <p:childTnLst>
                        <p:par>
                          <p:cTn id="969" fill="hold">
                            <p:stCondLst>
                              <p:cond delay="0"/>
                            </p:stCondLst>
                            <p:childTnLst>
                              <p:par>
                                <p:cTn id="970" presetID="53" presetClass="exit" presetSubtype="54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71" dur="3000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2" dur="3000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73" dur="3000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4" dur="3000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5" dur="3000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76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7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at screec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7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78" dur="20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7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80" dur="10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8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4"/>
                  </p:tgtEl>
                </p:cond>
              </p:nextCondLst>
            </p:seq>
            <p:seq concurrent="1" nextAc="seek">
              <p:cTn id="982" restart="whenNotActive" fill="hold" evtFilter="cancelBubble" nodeType="interactiveSeq">
                <p:stCondLst>
                  <p:cond evt="onClick" delay="0">
                    <p:tgtEl>
                      <p:spTgt spid="2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83" fill="hold">
                      <p:stCondLst>
                        <p:cond delay="0"/>
                      </p:stCondLst>
                      <p:childTnLst>
                        <p:par>
                          <p:cTn id="984" fill="hold">
                            <p:stCondLst>
                              <p:cond delay="0"/>
                            </p:stCondLst>
                            <p:childTnLst>
                              <p:par>
                                <p:cTn id="985" presetID="53" presetClass="exit" presetSubtype="54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86" dur="3000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7" dur="3000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88" dur="30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9" dur="3000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0" dur="3000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91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2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93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9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5" dur="1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9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2"/>
                  </p:tgtEl>
                </p:cond>
              </p:nextCondLst>
            </p:seq>
            <p:seq concurrent="1" nextAc="seek">
              <p:cTn id="997" restart="whenNotActive" fill="hold" evtFilter="cancelBubble" nodeType="interactiveSeq">
                <p:stCondLst>
                  <p:cond evt="onClick" delay="0">
                    <p:tgtEl>
                      <p:spTgt spid="2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98" fill="hold">
                      <p:stCondLst>
                        <p:cond delay="0"/>
                      </p:stCondLst>
                      <p:childTnLst>
                        <p:par>
                          <p:cTn id="999" fill="hold">
                            <p:stCondLst>
                              <p:cond delay="0"/>
                            </p:stCondLst>
                            <p:childTnLst>
                              <p:par>
                                <p:cTn id="1000" presetID="53" presetClass="exit" presetSubtype="54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01" dur="3000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2" dur="3000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03" dur="30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4" dur="3000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5" dur="3000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06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08" dur="30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0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1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1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5"/>
                  </p:tgtEl>
                </p:cond>
              </p:nextCondLst>
            </p:seq>
            <p:seq concurrent="1" nextAc="seek">
              <p:cTn id="1012" restart="whenNotActive" fill="hold" evtFilter="cancelBubble" nodeType="interactiveSeq">
                <p:stCondLst>
                  <p:cond evt="onClick" delay="0">
                    <p:tgtEl>
                      <p:spTgt spid="2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13" fill="hold">
                      <p:stCondLst>
                        <p:cond delay="0"/>
                      </p:stCondLst>
                      <p:childTnLst>
                        <p:par>
                          <p:cTn id="1014" fill="hold">
                            <p:stCondLst>
                              <p:cond delay="0"/>
                            </p:stCondLst>
                            <p:childTnLst>
                              <p:par>
                                <p:cTn id="1015" presetID="53" presetClass="exit" presetSubtype="54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16" dur="3000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7" dur="3000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18" dur="30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9" dur="3000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0" dur="3000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21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2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23" dur="20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2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5" dur="1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6"/>
                  </p:tgtEl>
                </p:cond>
              </p:nextCondLst>
            </p:seq>
            <p:seq concurrent="1" nextAc="seek">
              <p:cTn id="1027" restart="whenNotActive" fill="hold" evtFilter="cancelBubble" nodeType="interactiveSeq">
                <p:stCondLst>
                  <p:cond evt="onClick" delay="0">
                    <p:tgtEl>
                      <p:spTgt spid="2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28" fill="hold">
                      <p:stCondLst>
                        <p:cond delay="0"/>
                      </p:stCondLst>
                      <p:childTnLst>
                        <p:par>
                          <p:cTn id="1029" fill="hold">
                            <p:stCondLst>
                              <p:cond delay="0"/>
                            </p:stCondLst>
                            <p:childTnLst>
                              <p:par>
                                <p:cTn id="1030" presetID="53" presetClass="exit" presetSubtype="54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31" dur="3000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2" dur="3000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33" dur="30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4" dur="3000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5" dur="3000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36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at screec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3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38" dur="2000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3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40" dur="3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41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7"/>
                  </p:tgtEl>
                </p:cond>
              </p:nextCondLst>
            </p:seq>
            <p:seq concurrent="1" nextAc="seek">
              <p:cTn id="1042" restart="whenNotActive" fill="hold" evtFilter="cancelBubble" nodeType="interactiveSeq">
                <p:stCondLst>
                  <p:cond evt="onClick" delay="0">
                    <p:tgtEl>
                      <p:spTgt spid="2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3" fill="hold">
                      <p:stCondLst>
                        <p:cond delay="0"/>
                      </p:stCondLst>
                      <p:childTnLst>
                        <p:par>
                          <p:cTn id="1044" fill="hold">
                            <p:stCondLst>
                              <p:cond delay="0"/>
                            </p:stCondLst>
                            <p:childTnLst>
                              <p:par>
                                <p:cTn id="1045" presetID="53" presetClass="exit" presetSubtype="54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46" dur="2000"/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7" dur="2000"/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48" dur="2000"/>
                                        <p:tgtEl>
                                          <p:spTgt spid="2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9" dur="2000"/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0" dur="2000"/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5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2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53" dur="2000" fill="hold"/>
                                        <p:tgtEl>
                                          <p:spTgt spid="2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5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5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5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8"/>
                  </p:tgtEl>
                </p:cond>
              </p:nextCondLst>
            </p:seq>
            <p:seq concurrent="1" nextAc="seek">
              <p:cTn id="1057" restart="whenNotActive" fill="hold" evtFilter="cancelBubble" nodeType="interactiveSeq">
                <p:stCondLst>
                  <p:cond evt="onClick" delay="0">
                    <p:tgtEl>
                      <p:spTgt spid="2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58" fill="hold">
                      <p:stCondLst>
                        <p:cond delay="0"/>
                      </p:stCondLst>
                      <p:childTnLst>
                        <p:par>
                          <p:cTn id="1059" fill="hold">
                            <p:stCondLst>
                              <p:cond delay="0"/>
                            </p:stCondLst>
                            <p:childTnLst>
                              <p:par>
                                <p:cTn id="1060" presetID="53" presetClass="exit" presetSubtype="54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61" dur="3000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2" dur="3000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63" dur="30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4" dur="3000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5" dur="3000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66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at screec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6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68" dur="20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6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70" dur="3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1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9"/>
                  </p:tgtEl>
                </p:cond>
              </p:nextCondLst>
            </p:seq>
            <p:seq concurrent="1" nextAc="seek">
              <p:cTn id="1072" restart="whenNotActive" fill="hold" evtFilter="cancelBubble" nodeType="interactiveSeq">
                <p:stCondLst>
                  <p:cond evt="onClick" delay="0">
                    <p:tgtEl>
                      <p:spTgt spid="2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73" fill="hold">
                      <p:stCondLst>
                        <p:cond delay="0"/>
                      </p:stCondLst>
                      <p:childTnLst>
                        <p:par>
                          <p:cTn id="1074" fill="hold">
                            <p:stCondLst>
                              <p:cond delay="0"/>
                            </p:stCondLst>
                            <p:childTnLst>
                              <p:par>
                                <p:cTn id="1075" presetID="53" presetClass="exit" presetSubtype="54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76" dur="3000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7" dur="3000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78" dur="30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79" dur="3000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0" dur="3000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81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2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83" dur="3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8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5" dur="1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8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0"/>
                  </p:tgtEl>
                </p:cond>
              </p:nextCondLst>
            </p:seq>
            <p:seq concurrent="1" nextAc="seek">
              <p:cTn id="1087" restart="whenNotActive" fill="hold" evtFilter="cancelBubble" nodeType="interactiveSeq">
                <p:stCondLst>
                  <p:cond evt="onClick" delay="0">
                    <p:tgtEl>
                      <p:spTgt spid="2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88" fill="hold">
                      <p:stCondLst>
                        <p:cond delay="0"/>
                      </p:stCondLst>
                      <p:childTnLst>
                        <p:par>
                          <p:cTn id="1089" fill="hold">
                            <p:stCondLst>
                              <p:cond delay="0"/>
                            </p:stCondLst>
                            <p:childTnLst>
                              <p:par>
                                <p:cTn id="1090" presetID="9" presetClass="emph" presetSubtype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091" dur="indefinite"/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1092" dur="indefinite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3" presetID="31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0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5" dur="160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6" dur="160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7" dur="160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8" dur="16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9" presetID="10" presetClass="entr" presetSubtype="0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1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1" dur="2000"/>
                                        <p:tgtEl>
                                          <p:spTgt spid="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2"/>
                  </p:tgtEl>
                </p:cond>
              </p:nextCondLst>
            </p:seq>
            <p:seq concurrent="1" nextAc="seek">
              <p:cTn id="1102" restart="whenNotActive" fill="hold" evtFilter="cancelBubble" nodeType="interactiveSeq">
                <p:stCondLst>
                  <p:cond evt="onClick" delay="0">
                    <p:tgtEl>
                      <p:spTgt spid="27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03" fill="hold">
                      <p:stCondLst>
                        <p:cond delay="0"/>
                      </p:stCondLst>
                      <p:childTnLst>
                        <p:par>
                          <p:cTn id="1104" fill="hold">
                            <p:stCondLst>
                              <p:cond delay="0"/>
                            </p:stCondLst>
                            <p:childTnLst>
                              <p:par>
                                <p:cTn id="1105" presetID="42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06" dur="10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7" dur="1000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8" dur="1000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0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0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1"/>
                  </p:tgtEl>
                </p:cond>
              </p:nextCondLst>
            </p:seq>
            <p:seq concurrent="1" nextAc="seek">
              <p:cTn id="1112" restart="whenNotActive" fill="hold" evtFilter="cancelBubble" nodeType="interactiveSeq">
                <p:stCondLst>
                  <p:cond evt="onClick" delay="0">
                    <p:tgtEl>
                      <p:spTgt spid="2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3" fill="hold">
                      <p:stCondLst>
                        <p:cond delay="0"/>
                      </p:stCondLst>
                      <p:childTnLst>
                        <p:par>
                          <p:cTn id="1114" fill="hold">
                            <p:stCondLst>
                              <p:cond delay="0"/>
                            </p:stCondLst>
                            <p:childTnLst>
                              <p:par>
                                <p:cTn id="1115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1116" dur="500" fill="hold"/>
                                        <p:tgtEl>
                                          <p:spTgt spid="27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17" fill="hold">
                            <p:stCondLst>
                              <p:cond delay="500"/>
                            </p:stCondLst>
                            <p:childTnLst>
                              <p:par>
                                <p:cTn id="1118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0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0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2" presetID="22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133" dur="650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34" dur="1" fill="hold">
                                          <p:stCondLst>
                                            <p:cond delay="64999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37" dur="75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8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0" presetID="64" presetClass="pat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7.40741E-7 L 0 -0.04282 " pathEditMode="relative" rAng="0" ptsTypes="AA">
                                      <p:cBhvr>
                                        <p:cTn id="1141" dur="6000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153"/>
                                    </p:animMotion>
                                  </p:childTnLst>
                                </p:cTn>
                              </p:par>
                              <p:par>
                                <p:cTn id="1142" presetID="22" presetClass="exit" presetSubtype="1" fill="hold" nodeType="withEffect">
                                  <p:stCondLst>
                                    <p:cond delay="595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143" dur="75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4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omb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145" presetID="1" presetClass="exit" presetSubtype="0" fill="hold" grpId="3" nodeType="withEffect">
                                  <p:stCondLst>
                                    <p:cond delay="59500"/>
                                  </p:stCondLst>
                                  <p:childTnLst>
                                    <p:set>
                                      <p:cBhvr>
                                        <p:cTn id="1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7" presetID="1" presetClass="entr" presetSubtype="0" fill="hold" nodeType="withEffect">
                                  <p:stCondLst>
                                    <p:cond delay="59500"/>
                                  </p:stCondLst>
                                  <p:childTnLst>
                                    <p:set>
                                      <p:cBhvr>
                                        <p:cTn id="1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9" presetID="1" presetClass="entr" presetSubtype="0" fill="hold" grpId="0" nodeType="withEffect">
                                  <p:stCondLst>
                                    <p:cond delay="59500"/>
                                  </p:stCondLst>
                                  <p:childTnLst>
                                    <p:set>
                                      <p:cBhvr>
                                        <p:cTn id="1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1" presetID="1" presetClass="exit" presetSubtype="0" fill="hold" grpId="2" nodeType="withEffect">
                                  <p:stCondLst>
                                    <p:cond delay="59500"/>
                                  </p:stCondLst>
                                  <p:childTnLst>
                                    <p:set>
                                      <p:cBhvr>
                                        <p:cTn id="1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3" presetID="1" presetClass="exit" presetSubtype="0" fill="hold" grpId="2" nodeType="withEffect">
                                  <p:stCondLst>
                                    <p:cond delay="59500"/>
                                  </p:stCondLst>
                                  <p:childTnLst>
                                    <p:set>
                                      <p:cBhvr>
                                        <p:cTn id="1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5" presetID="1" presetClass="entr" presetSubtype="0" fill="hold" nodeType="withEffect">
                                  <p:stCondLst>
                                    <p:cond delay="59500"/>
                                  </p:stCondLst>
                                  <p:childTnLst>
                                    <p:set>
                                      <p:cBhvr>
                                        <p:cTn id="1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7" presetID="1" presetClass="entr" presetSubtype="0" fill="hold" grpId="2" nodeType="withEffect">
                                  <p:stCondLst>
                                    <p:cond delay="59500"/>
                                  </p:stCondLst>
                                  <p:childTnLst>
                                    <p:set>
                                      <p:cBhvr>
                                        <p:cTn id="1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9" presetID="1" presetClass="entr" presetSubtype="0" fill="hold" grpId="0" nodeType="withEffect">
                                  <p:stCondLst>
                                    <p:cond delay="59500"/>
                                  </p:stCondLst>
                                  <p:childTnLst>
                                    <p:set>
                                      <p:cBhvr>
                                        <p:cTn id="1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1" presetID="1" presetClass="entr" presetSubtype="0" fill="hold" grpId="0" nodeType="withEffect">
                                  <p:stCondLst>
                                    <p:cond delay="59500"/>
                                  </p:stCondLst>
                                  <p:childTnLst>
                                    <p:set>
                                      <p:cBhvr>
                                        <p:cTn id="1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7"/>
                  </p:tgtEl>
                </p:cond>
              </p:nextCondLst>
            </p:seq>
            <p:seq concurrent="1" nextAc="seek">
              <p:cTn id="1165" restart="whenNotActive" fill="hold" evtFilter="cancelBubble" nodeType="interactiveSeq">
                <p:stCondLst>
                  <p:cond evt="onClick" delay="0">
                    <p:tgtEl>
                      <p:spTgt spid="7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66" fill="hold">
                      <p:stCondLst>
                        <p:cond delay="0"/>
                      </p:stCondLst>
                      <p:childTnLst>
                        <p:par>
                          <p:cTn id="1167" fill="hold">
                            <p:stCondLst>
                              <p:cond delay="0"/>
                            </p:stCondLst>
                            <p:childTnLst>
                              <p:par>
                                <p:cTn id="1168" presetID="53" presetClass="exit" presetSubtype="54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69" dur="3000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0" dur="3000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71" dur="3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2" dur="3000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3" dur="3000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74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176" dur="3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7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78" dur="1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7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4"/>
                  </p:tgtEl>
                </p:cond>
              </p:nextCondLst>
            </p:seq>
            <p:seq concurrent="1" nextAc="seek">
              <p:cTn id="1180" restart="whenNotActive" fill="hold" evtFilter="cancelBubble" nodeType="interactiveSeq">
                <p:stCondLst>
                  <p:cond evt="onClick" delay="0">
                    <p:tgtEl>
                      <p:spTgt spid="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81" fill="hold">
                      <p:stCondLst>
                        <p:cond delay="0"/>
                      </p:stCondLst>
                      <p:childTnLst>
                        <p:par>
                          <p:cTn id="1182" fill="hold">
                            <p:stCondLst>
                              <p:cond delay="0"/>
                            </p:stCondLst>
                            <p:childTnLst>
                              <p:par>
                                <p:cTn id="1183" presetID="53" presetClass="exit" presetSubtype="54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84" dur="3000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5" dur="3000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86" dur="3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7" dur="3000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8" dur="3000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89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at screec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19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191" dur="3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9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93" dur="1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9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5"/>
                  </p:tgtEl>
                </p:cond>
              </p:nextCondLst>
            </p:seq>
            <p:seq concurrent="1" nextAc="seek">
              <p:cTn id="1195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96" fill="hold">
                      <p:stCondLst>
                        <p:cond delay="0"/>
                      </p:stCondLst>
                      <p:childTnLst>
                        <p:par>
                          <p:cTn id="1197" fill="hold">
                            <p:stCondLst>
                              <p:cond delay="0"/>
                            </p:stCondLst>
                            <p:childTnLst>
                              <p:par>
                                <p:cTn id="1198" presetID="53" presetClass="exit" presetSubtype="54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99" dur="30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0" dur="30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01" dur="3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2" dur="30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3" dur="30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04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06" dur="3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0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08" dur="10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0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210" restart="whenNotActive" fill="hold" evtFilter="cancelBubble" nodeType="interactiveSeq">
                <p:stCondLst>
                  <p:cond evt="onClick" delay="0">
                    <p:tgtEl>
                      <p:spTgt spid="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11" fill="hold">
                      <p:stCondLst>
                        <p:cond delay="0"/>
                      </p:stCondLst>
                      <p:childTnLst>
                        <p:par>
                          <p:cTn id="1212" fill="hold">
                            <p:stCondLst>
                              <p:cond delay="0"/>
                            </p:stCondLst>
                            <p:childTnLst>
                              <p:par>
                                <p:cTn id="1213" presetID="53" presetClass="exit" presetSubtype="54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14" dur="3000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5" dur="3000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16" dur="3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17" dur="3000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8" dur="3000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19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at screec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22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21" dur="3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2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23" dur="10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2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7"/>
                  </p:tgtEl>
                </p:cond>
              </p:nextCondLst>
            </p:seq>
            <p:seq concurrent="1" nextAc="seek">
              <p:cTn id="1225" restart="whenNotActive" fill="hold" evtFilter="cancelBubble" nodeType="interactiveSeq">
                <p:stCondLst>
                  <p:cond evt="onClick" delay="0">
                    <p:tgtEl>
                      <p:spTgt spid="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26" fill="hold">
                      <p:stCondLst>
                        <p:cond delay="0"/>
                      </p:stCondLst>
                      <p:childTnLst>
                        <p:par>
                          <p:cTn id="1227" fill="hold">
                            <p:stCondLst>
                              <p:cond delay="0"/>
                            </p:stCondLst>
                            <p:childTnLst>
                              <p:par>
                                <p:cTn id="1228" presetID="53" presetClass="exit" presetSubtype="54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29" dur="3000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0" dur="3000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31" dur="3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32" dur="3000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3" dur="3000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34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at screec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23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36" dur="3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3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38" dur="10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3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8"/>
                  </p:tgtEl>
                </p:cond>
              </p:nextCondLst>
            </p:seq>
            <p:seq concurrent="1" nextAc="seek">
              <p:cTn id="1240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41" fill="hold">
                      <p:stCondLst>
                        <p:cond delay="0"/>
                      </p:stCondLst>
                      <p:childTnLst>
                        <p:par>
                          <p:cTn id="1242" fill="hold">
                            <p:stCondLst>
                              <p:cond delay="0"/>
                            </p:stCondLst>
                            <p:childTnLst>
                              <p:par>
                                <p:cTn id="1243" presetID="53" presetClass="exit" presetSubtype="54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44" dur="2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5" dur="2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46" dur="2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47" dur="2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8" dur="2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4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51" dur="3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5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53" dur="10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5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1255" restart="whenNotActive" fill="hold" evtFilter="cancelBubble" nodeType="interactiveSeq">
                <p:stCondLst>
                  <p:cond evt="onClick" delay="0">
                    <p:tgtEl>
                      <p:spTgt spid="8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56" fill="hold">
                      <p:stCondLst>
                        <p:cond delay="0"/>
                      </p:stCondLst>
                      <p:childTnLst>
                        <p:par>
                          <p:cTn id="1257" fill="hold">
                            <p:stCondLst>
                              <p:cond delay="0"/>
                            </p:stCondLst>
                            <p:childTnLst>
                              <p:par>
                                <p:cTn id="1258" presetID="53" presetClass="exit" presetSubtype="54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59" dur="3000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0" dur="3000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61" dur="3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62" dur="3000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3" dur="3000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64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at screec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26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66" dur="3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6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68" dur="10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0"/>
                  </p:tgtEl>
                </p:cond>
              </p:nextCondLst>
            </p:seq>
            <p:seq concurrent="1" nextAc="seek">
              <p:cTn id="1270" restart="whenNotActive" fill="hold" evtFilter="cancelBubble" nodeType="interactiveSeq">
                <p:stCondLst>
                  <p:cond evt="onClick" delay="0">
                    <p:tgtEl>
                      <p:spTgt spid="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71" fill="hold">
                      <p:stCondLst>
                        <p:cond delay="0"/>
                      </p:stCondLst>
                      <p:childTnLst>
                        <p:par>
                          <p:cTn id="1272" fill="hold">
                            <p:stCondLst>
                              <p:cond delay="0"/>
                            </p:stCondLst>
                            <p:childTnLst>
                              <p:par>
                                <p:cTn id="1273" presetID="53" presetClass="exit" presetSubtype="54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74" dur="3000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5" dur="3000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76" dur="3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7" dur="3000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8" dur="3000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79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at screec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28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81" dur="3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8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83" dur="10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8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1"/>
                  </p:tgtEl>
                </p:cond>
              </p:nextCondLst>
            </p:seq>
            <p:seq concurrent="1" nextAc="seek">
              <p:cTn id="1285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86" fill="hold">
                      <p:stCondLst>
                        <p:cond delay="0"/>
                      </p:stCondLst>
                      <p:childTnLst>
                        <p:par>
                          <p:cTn id="1287" fill="hold">
                            <p:stCondLst>
                              <p:cond delay="0"/>
                            </p:stCondLst>
                            <p:childTnLst>
                              <p:par>
                                <p:cTn id="1288" presetID="53" presetClass="exit" presetSubtype="54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89" dur="3000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0" dur="3000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91" dur="3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92" dur="3000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3" dur="3000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94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96" dur="3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9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98" dur="10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9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1300" restart="whenNotActive" fill="hold" evtFilter="cancelBubble" nodeType="interactiveSeq">
                <p:stCondLst>
                  <p:cond evt="onClick" delay="0">
                    <p:tgtEl>
                      <p:spTgt spid="8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01" fill="hold">
                      <p:stCondLst>
                        <p:cond delay="0"/>
                      </p:stCondLst>
                      <p:childTnLst>
                        <p:par>
                          <p:cTn id="1302" fill="hold">
                            <p:stCondLst>
                              <p:cond delay="0"/>
                            </p:stCondLst>
                            <p:childTnLst>
                              <p:par>
                                <p:cTn id="1303" presetID="53" presetClass="exit" presetSubtype="54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04" dur="30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5" dur="30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06" dur="3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07" dur="30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8" dur="30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09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at screec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1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311" dur="3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1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13" dur="10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1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3"/>
                  </p:tgtEl>
                </p:cond>
              </p:nextCondLst>
            </p:seq>
            <p:seq concurrent="1" nextAc="seek">
              <p:cTn id="1315" restart="whenNotActive" fill="hold" evtFilter="cancelBubble" nodeType="interactiveSeq">
                <p:stCondLst>
                  <p:cond evt="onClick" delay="0">
                    <p:tgtEl>
                      <p:spTgt spid="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16" fill="hold">
                      <p:stCondLst>
                        <p:cond delay="0"/>
                      </p:stCondLst>
                      <p:childTnLst>
                        <p:par>
                          <p:cTn id="1317" fill="hold">
                            <p:stCondLst>
                              <p:cond delay="0"/>
                            </p:stCondLst>
                            <p:childTnLst>
                              <p:par>
                                <p:cTn id="1318" presetID="53" presetClass="exit" presetSubtype="54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19" dur="3000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0" dur="3000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21" dur="30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22" dur="3000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3" dur="3000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24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326" dur="3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2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8" dur="10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4"/>
                  </p:tgtEl>
                </p:cond>
              </p:nextCondLst>
            </p:seq>
            <p:seq concurrent="1" nextAc="seek">
              <p:cTn id="1330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1" fill="hold">
                      <p:stCondLst>
                        <p:cond delay="0"/>
                      </p:stCondLst>
                      <p:childTnLst>
                        <p:par>
                          <p:cTn id="1332" fill="hold">
                            <p:stCondLst>
                              <p:cond delay="0"/>
                            </p:stCondLst>
                            <p:childTnLst>
                              <p:par>
                                <p:cTn id="1333" presetID="53" presetClass="exit" presetSubtype="54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34" dur="3000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5" dur="3000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36" dur="3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7" dur="3000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8" dur="3000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39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341" dur="3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4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43" dur="10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4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1345" restart="whenNotActive" fill="hold" evtFilter="cancelBubble" nodeType="interactiveSeq">
                <p:stCondLst>
                  <p:cond evt="onClick" delay="0">
                    <p:tgtEl>
                      <p:spTgt spid="8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46" fill="hold">
                      <p:stCondLst>
                        <p:cond delay="0"/>
                      </p:stCondLst>
                      <p:childTnLst>
                        <p:par>
                          <p:cTn id="1347" fill="hold">
                            <p:stCondLst>
                              <p:cond delay="0"/>
                            </p:stCondLst>
                            <p:childTnLst>
                              <p:par>
                                <p:cTn id="1348" presetID="53" presetClass="exit" presetSubtype="54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49" dur="30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0" dur="30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51" dur="3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52" dur="30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3" dur="30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54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at screec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356" dur="3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5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58" dur="10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5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6"/>
                  </p:tgtEl>
                </p:cond>
              </p:nextCondLst>
            </p:seq>
            <p:seq concurrent="1" nextAc="seek">
              <p:cTn id="1360" restart="whenNotActive" fill="hold" evtFilter="cancelBubble" nodeType="interactiveSeq">
                <p:stCondLst>
                  <p:cond evt="onClick" delay="0">
                    <p:tgtEl>
                      <p:spTgt spid="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61" fill="hold">
                      <p:stCondLst>
                        <p:cond delay="0"/>
                      </p:stCondLst>
                      <p:childTnLst>
                        <p:par>
                          <p:cTn id="1362" fill="hold">
                            <p:stCondLst>
                              <p:cond delay="0"/>
                            </p:stCondLst>
                            <p:childTnLst>
                              <p:par>
                                <p:cTn id="1363" presetID="53" presetClass="exit" presetSubtype="54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64" dur="30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5" dur="30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66" dur="3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7" dur="30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8" dur="30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69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371" dur="2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7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73" dur="30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74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7"/>
                  </p:tgtEl>
                </p:cond>
              </p:nextCondLst>
            </p:seq>
            <p:seq concurrent="1" nextAc="seek">
              <p:cTn id="1375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76" fill="hold">
                      <p:stCondLst>
                        <p:cond delay="0"/>
                      </p:stCondLst>
                      <p:childTnLst>
                        <p:par>
                          <p:cTn id="1377" fill="hold">
                            <p:stCondLst>
                              <p:cond delay="0"/>
                            </p:stCondLst>
                            <p:childTnLst>
                              <p:par>
                                <p:cTn id="1378" presetID="53" presetClass="exit" presetSubtype="54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79" dur="3000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0" dur="3000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81" dur="30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2" dur="3000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3" dur="3000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84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at screec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8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386" dur="3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8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88" dur="10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8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1390" restart="whenNotActive" fill="hold" evtFilter="cancelBubble" nodeType="interactiveSeq">
                <p:stCondLst>
                  <p:cond evt="onClick" delay="0">
                    <p:tgtEl>
                      <p:spTgt spid="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91" fill="hold">
                      <p:stCondLst>
                        <p:cond delay="0"/>
                      </p:stCondLst>
                      <p:childTnLst>
                        <p:par>
                          <p:cTn id="1392" fill="hold">
                            <p:stCondLst>
                              <p:cond delay="0"/>
                            </p:stCondLst>
                            <p:childTnLst>
                              <p:par>
                                <p:cTn id="1393" presetID="53" presetClass="exit" presetSubtype="54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94" dur="3000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5" dur="3000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96" dur="3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97" dur="3000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8" dur="3000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99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01" dur="3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0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03" dur="10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0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9"/>
                  </p:tgtEl>
                </p:cond>
              </p:nextCondLst>
            </p:seq>
            <p:seq concurrent="1" nextAc="seek">
              <p:cTn id="1405" restart="whenNotActive" fill="hold" evtFilter="cancelBubble" nodeType="interactiveSeq">
                <p:stCondLst>
                  <p:cond evt="onClick" delay="0">
                    <p:tgtEl>
                      <p:spTgt spid="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06" fill="hold">
                      <p:stCondLst>
                        <p:cond delay="0"/>
                      </p:stCondLst>
                      <p:childTnLst>
                        <p:par>
                          <p:cTn id="1407" fill="hold">
                            <p:stCondLst>
                              <p:cond delay="0"/>
                            </p:stCondLst>
                            <p:childTnLst>
                              <p:par>
                                <p:cTn id="1408" presetID="53" presetClass="exit" presetSubtype="54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409" dur="3000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0" dur="3000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411" dur="3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12" dur="3000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3" dur="3000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14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16" dur="3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1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18" dur="10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1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0"/>
                  </p:tgtEl>
                </p:cond>
              </p:nextCondLst>
            </p:seq>
            <p:seq concurrent="1" nextAc="seek">
              <p:cTn id="1420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21" fill="hold">
                      <p:stCondLst>
                        <p:cond delay="0"/>
                      </p:stCondLst>
                      <p:childTnLst>
                        <p:par>
                          <p:cTn id="1422" fill="hold">
                            <p:stCondLst>
                              <p:cond delay="0"/>
                            </p:stCondLst>
                            <p:childTnLst>
                              <p:par>
                                <p:cTn id="1423" presetID="53" presetClass="exit" presetSubtype="54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424" dur="3000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5" dur="3000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426" dur="3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27" dur="3000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8" dur="3000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29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at screec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43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31" dur="3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3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33" dur="10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3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1435" restart="whenNotActive" fill="hold" evtFilter="cancelBubble" nodeType="interactiveSeq">
                <p:stCondLst>
                  <p:cond evt="onClick" delay="0">
                    <p:tgtEl>
                      <p:spTgt spid="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6" fill="hold">
                      <p:stCondLst>
                        <p:cond delay="0"/>
                      </p:stCondLst>
                      <p:childTnLst>
                        <p:par>
                          <p:cTn id="1437" fill="hold">
                            <p:stCondLst>
                              <p:cond delay="0"/>
                            </p:stCondLst>
                            <p:childTnLst>
                              <p:par>
                                <p:cTn id="1438" presetID="53" presetClass="exit" presetSubtype="54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439" dur="3000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0" dur="3000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441" dur="3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42" dur="3000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3" dur="3000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44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4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46" dur="3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4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48" dur="10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4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2"/>
                  </p:tgtEl>
                </p:cond>
              </p:nextCondLst>
            </p:seq>
            <p:seq concurrent="1" nextAc="seek">
              <p:cTn id="1450" restart="whenNotActive" fill="hold" evtFilter="cancelBubble" nodeType="interactiveSeq">
                <p:stCondLst>
                  <p:cond evt="onClick" delay="0">
                    <p:tgtEl>
                      <p:spTgt spid="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51" fill="hold">
                      <p:stCondLst>
                        <p:cond delay="0"/>
                      </p:stCondLst>
                      <p:childTnLst>
                        <p:par>
                          <p:cTn id="1452" fill="hold">
                            <p:stCondLst>
                              <p:cond delay="0"/>
                            </p:stCondLst>
                            <p:childTnLst>
                              <p:par>
                                <p:cTn id="1453" presetID="53" presetClass="exit" presetSubtype="54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454" dur="3000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5" dur="3000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456" dur="30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57" dur="3000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8" dur="3000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59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at screec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46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1" dur="2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6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63" dur="1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6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3"/>
                  </p:tgtEl>
                </p:cond>
              </p:nextCondLst>
            </p:seq>
            <p:seq concurrent="1" nextAc="seek">
              <p:cTn id="1465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66" fill="hold">
                      <p:stCondLst>
                        <p:cond delay="0"/>
                      </p:stCondLst>
                      <p:childTnLst>
                        <p:par>
                          <p:cTn id="1467" fill="hold">
                            <p:stCondLst>
                              <p:cond delay="0"/>
                            </p:stCondLst>
                            <p:childTnLst>
                              <p:par>
                                <p:cTn id="1468" presetID="53" presetClass="exit" presetSubtype="54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469" dur="3000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0" dur="3000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471" dur="3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72" dur="3000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3" dur="3000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74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76" dur="3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7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78" dur="10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7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1480" restart="whenNotActive" fill="hold" evtFilter="cancelBubble" nodeType="interactiveSeq">
                <p:stCondLst>
                  <p:cond evt="onClick" delay="0">
                    <p:tgtEl>
                      <p:spTgt spid="9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81" fill="hold">
                      <p:stCondLst>
                        <p:cond delay="0"/>
                      </p:stCondLst>
                      <p:childTnLst>
                        <p:par>
                          <p:cTn id="1482" fill="hold">
                            <p:stCondLst>
                              <p:cond delay="0"/>
                            </p:stCondLst>
                            <p:childTnLst>
                              <p:par>
                                <p:cTn id="1483" presetID="53" presetClass="exit" presetSubtype="54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484" dur="3000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5" dur="3000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486" dur="3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87" dur="3000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8" dur="3000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89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91" dur="3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9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93" dur="1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9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5"/>
                  </p:tgtEl>
                </p:cond>
              </p:nextCondLst>
            </p:seq>
            <p:seq concurrent="1" nextAc="seek">
              <p:cTn id="1495" restart="whenNotActive" fill="hold" evtFilter="cancelBubble" nodeType="interactiveSeq">
                <p:stCondLst>
                  <p:cond evt="onClick" delay="0">
                    <p:tgtEl>
                      <p:spTgt spid="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96" fill="hold">
                      <p:stCondLst>
                        <p:cond delay="0"/>
                      </p:stCondLst>
                      <p:childTnLst>
                        <p:par>
                          <p:cTn id="1497" fill="hold">
                            <p:stCondLst>
                              <p:cond delay="0"/>
                            </p:stCondLst>
                            <p:childTnLst>
                              <p:par>
                                <p:cTn id="1498" presetID="53" presetClass="exit" presetSubtype="54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499" dur="3000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0" dur="3000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01" dur="3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02" dur="3000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3" dur="3000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04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506" dur="3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0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08" dur="1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0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6"/>
                  </p:tgtEl>
                </p:cond>
              </p:nextCondLst>
            </p:seq>
            <p:seq concurrent="1" nextAc="seek">
              <p:cTn id="1510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11" fill="hold">
                      <p:stCondLst>
                        <p:cond delay="indefinite"/>
                      </p:stCondLst>
                      <p:childTnLst>
                        <p:par>
                          <p:cTn id="1512" fill="hold">
                            <p:stCondLst>
                              <p:cond delay="0"/>
                            </p:stCondLst>
                            <p:childTnLst>
                              <p:par>
                                <p:cTn id="1513" presetID="53" presetClass="exit" presetSubtype="54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514" dur="30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5" dur="30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16" dur="3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17" dur="30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8" dur="30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19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at screec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52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521" dur="3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2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23" dur="1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2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1525" restart="whenNotActive" fill="hold" evtFilter="cancelBubble" nodeType="interactiveSeq">
                <p:stCondLst>
                  <p:cond evt="onClick" delay="0">
                    <p:tgtEl>
                      <p:spTgt spid="9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26" fill="hold">
                      <p:stCondLst>
                        <p:cond delay="0"/>
                      </p:stCondLst>
                      <p:childTnLst>
                        <p:par>
                          <p:cTn id="1527" fill="hold">
                            <p:stCondLst>
                              <p:cond delay="0"/>
                            </p:stCondLst>
                            <p:childTnLst>
                              <p:par>
                                <p:cTn id="1528" presetID="53" presetClass="exit" presetSubtype="54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529" dur="30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0" dur="30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31" dur="30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32" dur="30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3" dur="30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34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at screec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53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536" dur="3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3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38" dur="30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39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8"/>
                  </p:tgtEl>
                </p:cond>
              </p:nextCondLst>
            </p:seq>
            <p:seq concurrent="1" nextAc="seek">
              <p:cTn id="1540" restart="whenNotActive" fill="hold" evtFilter="cancelBubble" nodeType="interactiveSeq">
                <p:stCondLst>
                  <p:cond evt="onClick" delay="0">
                    <p:tgtEl>
                      <p:spTgt spid="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41" fill="hold">
                      <p:stCondLst>
                        <p:cond delay="0"/>
                      </p:stCondLst>
                      <p:childTnLst>
                        <p:par>
                          <p:cTn id="1542" fill="hold">
                            <p:stCondLst>
                              <p:cond delay="0"/>
                            </p:stCondLst>
                            <p:childTnLst>
                              <p:par>
                                <p:cTn id="1543" presetID="53" presetClass="exit" presetSubtype="54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544" dur="30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5" dur="30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46" dur="30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47" dur="30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8" dur="30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49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551" dur="3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5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53" dur="10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5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9"/>
                  </p:tgtEl>
                </p:cond>
              </p:nextCondLst>
            </p:seq>
            <p:seq concurrent="1" nextAc="seek">
              <p:cTn id="1555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56" fill="hold">
                      <p:stCondLst>
                        <p:cond delay="0"/>
                      </p:stCondLst>
                      <p:childTnLst>
                        <p:par>
                          <p:cTn id="1557" fill="hold">
                            <p:stCondLst>
                              <p:cond delay="0"/>
                            </p:stCondLst>
                            <p:childTnLst>
                              <p:par>
                                <p:cTn id="1558" presetID="53" presetClass="exit" presetSubtype="54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559" dur="300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0" dur="300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61" dur="30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62" dur="300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3" dur="300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64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566" dur="3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6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68" dur="10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1570" restart="whenNotActive" fill="hold" evtFilter="cancelBubble" nodeType="interactiveSeq">
                <p:stCondLst>
                  <p:cond evt="onClick" delay="0">
                    <p:tgtEl>
                      <p:spTgt spid="10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71" fill="hold">
                      <p:stCondLst>
                        <p:cond delay="0"/>
                      </p:stCondLst>
                      <p:childTnLst>
                        <p:par>
                          <p:cTn id="1572" fill="hold">
                            <p:stCondLst>
                              <p:cond delay="0"/>
                            </p:stCondLst>
                            <p:childTnLst>
                              <p:par>
                                <p:cTn id="1573" presetID="53" presetClass="exit" presetSubtype="54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574" dur="3000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5" dur="3000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76" dur="30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77" dur="3000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8" dur="3000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79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at screec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58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581" dur="3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8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83" dur="10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8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1"/>
                  </p:tgtEl>
                </p:cond>
              </p:nextCondLst>
            </p:seq>
            <p:seq concurrent="1" nextAc="seek">
              <p:cTn id="1585" restart="whenNotActive" fill="hold" evtFilter="cancelBubble" nodeType="interactiveSeq">
                <p:stCondLst>
                  <p:cond evt="onClick" delay="0">
                    <p:tgtEl>
                      <p:spTgt spid="1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86" fill="hold">
                      <p:stCondLst>
                        <p:cond delay="0"/>
                      </p:stCondLst>
                      <p:childTnLst>
                        <p:par>
                          <p:cTn id="1587" fill="hold">
                            <p:stCondLst>
                              <p:cond delay="0"/>
                            </p:stCondLst>
                            <p:childTnLst>
                              <p:par>
                                <p:cTn id="1588" presetID="53" presetClass="exit" presetSubtype="54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589" dur="30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0" dur="30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91" dur="30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92" dur="30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3" dur="30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94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596" dur="3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9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98" dur="10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9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2"/>
                  </p:tgtEl>
                </p:cond>
              </p:nextCondLst>
            </p:seq>
            <p:seq concurrent="1" nextAc="seek">
              <p:cTn id="1600" restart="whenNotActive" fill="hold" evtFilter="cancelBubble" nodeType="interactiveSeq">
                <p:stCondLst>
                  <p:cond evt="onClick" delay="0">
                    <p:tgtEl>
                      <p:spTgt spid="10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01" fill="hold">
                      <p:stCondLst>
                        <p:cond delay="0"/>
                      </p:stCondLst>
                      <p:childTnLst>
                        <p:par>
                          <p:cTn id="1602" fill="hold">
                            <p:stCondLst>
                              <p:cond delay="0"/>
                            </p:stCondLst>
                            <p:childTnLst>
                              <p:par>
                                <p:cTn id="1603" presetID="53" presetClass="exit" presetSubtype="54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04" dur="3000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5" dur="3000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606" dur="30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07" dur="3000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8" dur="3000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09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11" dur="3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1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13" dur="10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1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3"/>
                  </p:tgtEl>
                </p:cond>
              </p:nextCondLst>
            </p:seq>
            <p:seq concurrent="1" nextAc="seek">
              <p:cTn id="1615" restart="whenNotActive" fill="hold" evtFilter="cancelBubble" nodeType="interactiveSeq">
                <p:stCondLst>
                  <p:cond evt="onClick" delay="0">
                    <p:tgtEl>
                      <p:spTgt spid="10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16" fill="hold">
                      <p:stCondLst>
                        <p:cond delay="0"/>
                      </p:stCondLst>
                      <p:childTnLst>
                        <p:par>
                          <p:cTn id="1617" fill="hold">
                            <p:stCondLst>
                              <p:cond delay="0"/>
                            </p:stCondLst>
                            <p:childTnLst>
                              <p:par>
                                <p:cTn id="1618" presetID="53" presetClass="exit" presetSubtype="54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19" dur="3000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0" dur="3000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621" dur="3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2" dur="3000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3" dur="3000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24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at screec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62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26" dur="3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2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28" dur="10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2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"/>
                  </p:tgtEl>
                </p:cond>
              </p:nextCondLst>
            </p:seq>
            <p:seq concurrent="1" nextAc="seek">
              <p:cTn id="1630" restart="whenNotActive" fill="hold" evtFilter="cancelBubble" nodeType="interactiveSeq">
                <p:stCondLst>
                  <p:cond evt="onClick" delay="0">
                    <p:tgtEl>
                      <p:spTgt spid="1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1" fill="hold">
                      <p:stCondLst>
                        <p:cond delay="0"/>
                      </p:stCondLst>
                      <p:childTnLst>
                        <p:par>
                          <p:cTn id="1632" fill="hold">
                            <p:stCondLst>
                              <p:cond delay="0"/>
                            </p:stCondLst>
                            <p:childTnLst>
                              <p:par>
                                <p:cTn id="1633" presetID="53" presetClass="exit" presetSubtype="54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34" dur="3000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5" dur="3000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636" dur="30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37" dur="3000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8" dur="3000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39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41" dur="3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4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43" dur="10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4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"/>
                  </p:tgtEl>
                </p:cond>
              </p:nextCondLst>
            </p:seq>
            <p:seq concurrent="1" nextAc="seek">
              <p:cTn id="1645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46" fill="hold">
                      <p:stCondLst>
                        <p:cond delay="0"/>
                      </p:stCondLst>
                      <p:childTnLst>
                        <p:par>
                          <p:cTn id="1647" fill="hold">
                            <p:stCondLst>
                              <p:cond delay="0"/>
                            </p:stCondLst>
                            <p:childTnLst>
                              <p:par>
                                <p:cTn id="1648" presetID="53" presetClass="exit" presetSubtype="54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49" dur="3000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0" dur="3000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651" dur="30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52" dur="3000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3" dur="3000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54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at screec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65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56" dur="3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5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58" dur="1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5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1660" restart="whenNotActive" fill="hold" evtFilter="cancelBubble" nodeType="interactiveSeq">
                <p:stCondLst>
                  <p:cond evt="onClick" delay="0">
                    <p:tgtEl>
                      <p:spTgt spid="10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61" fill="hold">
                      <p:stCondLst>
                        <p:cond delay="0"/>
                      </p:stCondLst>
                      <p:childTnLst>
                        <p:par>
                          <p:cTn id="1662" fill="hold">
                            <p:stCondLst>
                              <p:cond delay="0"/>
                            </p:stCondLst>
                            <p:childTnLst>
                              <p:par>
                                <p:cTn id="1663" presetID="53" presetClass="exit" presetSubtype="54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64" dur="3000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5" dur="3000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666" dur="30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67" dur="3000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8" dur="3000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69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at screec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67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71" dur="3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7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73" dur="1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7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7"/>
                  </p:tgtEl>
                </p:cond>
              </p:nextCondLst>
            </p:seq>
            <p:seq concurrent="1" nextAc="seek">
              <p:cTn id="1675" restart="whenNotActive" fill="hold" evtFilter="cancelBubble" nodeType="interactiveSeq">
                <p:stCondLst>
                  <p:cond evt="onClick" delay="0">
                    <p:tgtEl>
                      <p:spTgt spid="1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76" fill="hold">
                      <p:stCondLst>
                        <p:cond delay="0"/>
                      </p:stCondLst>
                      <p:childTnLst>
                        <p:par>
                          <p:cTn id="1677" fill="hold">
                            <p:stCondLst>
                              <p:cond delay="0"/>
                            </p:stCondLst>
                            <p:childTnLst>
                              <p:par>
                                <p:cTn id="1678" presetID="53" presetClass="exit" presetSubtype="54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79" dur="3000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0" dur="3000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681" dur="30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82" dur="3000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3" dur="3000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84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at screec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68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86" dur="3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8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88" dur="10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8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8"/>
                  </p:tgtEl>
                </p:cond>
              </p:nextCondLst>
            </p:seq>
            <p:seq concurrent="1" nextAc="seek">
              <p:cTn id="1690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91" fill="hold">
                      <p:stCondLst>
                        <p:cond delay="0"/>
                      </p:stCondLst>
                      <p:childTnLst>
                        <p:par>
                          <p:cTn id="1692" fill="hold">
                            <p:stCondLst>
                              <p:cond delay="0"/>
                            </p:stCondLst>
                            <p:childTnLst>
                              <p:par>
                                <p:cTn id="1693" presetID="53" presetClass="exit" presetSubtype="54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94" dur="3000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5" dur="3000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696" dur="3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97" dur="3000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8" dur="3000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99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701" dur="3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0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03" dur="10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0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</p:childTnLst>
        </p:cTn>
      </p:par>
    </p:tnLst>
    <p:bldLst>
      <p:bldP spid="185" grpId="0" animBg="1"/>
      <p:bldP spid="186" grpId="0" animBg="1"/>
      <p:bldP spid="187" grpId="0" animBg="1"/>
      <p:bldP spid="251" grpId="0" animBg="1"/>
      <p:bldP spid="251" grpId="1" animBg="1"/>
      <p:bldP spid="251" grpId="2" animBg="1"/>
      <p:bldP spid="252" grpId="0" animBg="1"/>
      <p:bldP spid="252" grpId="1" animBg="1"/>
      <p:bldP spid="252" grpId="2" animBg="1"/>
      <p:bldP spid="254" grpId="0" animBg="1"/>
      <p:bldP spid="177" grpId="0" animBg="1"/>
      <p:bldP spid="178" grpId="0" animBg="1"/>
      <p:bldP spid="110" grpId="0" animBg="1"/>
      <p:bldP spid="111" grpId="0" animBg="1"/>
      <p:bldP spid="112" grpId="0" animBg="1"/>
      <p:bldP spid="113" grpId="0" animBg="1"/>
      <p:bldP spid="114" grpId="0" animBg="1"/>
      <p:bldP spid="115" grpId="0" animBg="1"/>
      <p:bldP spid="116" grpId="0" animBg="1"/>
      <p:bldP spid="117" grpId="0" animBg="1"/>
      <p:bldP spid="118" grpId="0" animBg="1"/>
      <p:bldP spid="119" grpId="0" animBg="1"/>
      <p:bldP spid="120" grpId="0" animBg="1"/>
      <p:bldP spid="121" grpId="0" animBg="1"/>
      <p:bldP spid="122" grpId="0" animBg="1"/>
      <p:bldP spid="123" grpId="0" animBg="1"/>
      <p:bldP spid="124" grpId="0" animBg="1"/>
      <p:bldP spid="125" grpId="0" animBg="1"/>
      <p:bldP spid="126" grpId="0" animBg="1"/>
      <p:bldP spid="127" grpId="0" animBg="1"/>
      <p:bldP spid="128" grpId="0" animBg="1"/>
      <p:bldP spid="129" grpId="0" animBg="1"/>
      <p:bldP spid="130" grpId="0" animBg="1"/>
      <p:bldP spid="131" grpId="0" animBg="1"/>
      <p:bldP spid="132" grpId="0" animBg="1"/>
      <p:bldP spid="133" grpId="0" animBg="1"/>
      <p:bldP spid="134" grpId="0" animBg="1"/>
      <p:bldP spid="135" grpId="0" animBg="1"/>
      <p:bldP spid="136" grpId="0" animBg="1"/>
      <p:bldP spid="137" grpId="0" animBg="1"/>
      <p:bldP spid="138" grpId="0" animBg="1"/>
      <p:bldP spid="139" grpId="0" animBg="1"/>
      <p:bldP spid="140" grpId="0" animBg="1"/>
      <p:bldP spid="142" grpId="0" animBg="1"/>
      <p:bldP spid="143" grpId="0" animBg="1"/>
      <p:bldP spid="144" grpId="0" animBg="1"/>
      <p:bldP spid="145" grpId="0" animBg="1"/>
      <p:bldP spid="146" grpId="0" animBg="1"/>
      <p:bldP spid="147" grpId="0" animBg="1"/>
      <p:bldP spid="148" grpId="0" animBg="1"/>
      <p:bldP spid="149" grpId="0" animBg="1"/>
      <p:bldP spid="150" grpId="0" animBg="1"/>
      <p:bldP spid="151" grpId="0" animBg="1"/>
      <p:bldP spid="152" grpId="0" animBg="1"/>
      <p:bldP spid="153" grpId="0" animBg="1"/>
      <p:bldP spid="154" grpId="0" animBg="1"/>
      <p:bldP spid="155" grpId="0" animBg="1"/>
      <p:bldP spid="156" grpId="0" animBg="1"/>
      <p:bldP spid="157" grpId="0" animBg="1"/>
      <p:bldP spid="158" grpId="0" animBg="1"/>
      <p:bldP spid="159" grpId="0" animBg="1"/>
      <p:bldP spid="160" grpId="0" animBg="1"/>
      <p:bldP spid="161" grpId="0" animBg="1"/>
      <p:bldP spid="162" grpId="0" animBg="1"/>
      <p:bldP spid="163" grpId="0" animBg="1"/>
      <p:bldP spid="164" grpId="0" animBg="1"/>
      <p:bldP spid="165" grpId="0" animBg="1"/>
      <p:bldP spid="167" grpId="0" animBg="1"/>
      <p:bldP spid="168" grpId="0" animBg="1"/>
      <p:bldP spid="169" grpId="0" animBg="1"/>
      <p:bldP spid="172" grpId="0" animBg="1"/>
      <p:bldP spid="173" grpId="0" animBg="1"/>
      <p:bldP spid="174" grpId="0" animBg="1"/>
      <p:bldP spid="175" grpId="0" animBg="1"/>
      <p:bldP spid="176" grpId="0" animBg="1"/>
      <p:bldP spid="171" grpId="0" animBg="1"/>
      <p:bldP spid="171" grpId="1" animBg="1"/>
      <p:bldP spid="171" grpId="2" animBg="1"/>
      <p:bldP spid="215" grpId="0" animBg="1"/>
      <p:bldP spid="215" grpId="1" animBg="1"/>
      <p:bldP spid="215" grpId="2" animBg="1"/>
      <p:bldP spid="216" grpId="0" animBg="1"/>
      <p:bldP spid="216" grpId="1" animBg="1"/>
      <p:bldP spid="216" grpId="2" animBg="1"/>
      <p:bldP spid="216" grpId="3" animBg="1"/>
      <p:bldP spid="220" grpId="0" animBg="1"/>
      <p:bldP spid="220" grpId="1" animBg="1"/>
      <p:bldP spid="220" grpId="2" animBg="1"/>
      <p:bldP spid="8" grpId="0" animBg="1"/>
      <p:bldP spid="288" grpId="0" animBg="1"/>
      <p:bldP spid="271" grpId="0" animBg="1"/>
      <p:bldP spid="271" grpId="1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Monster link Freeform: Shape 12">
            <a:hlinkClick r:id="rId4" action="ppaction://hlinksldjump"/>
            <a:extLst>
              <a:ext uri="{FF2B5EF4-FFF2-40B4-BE49-F238E27FC236}">
                <a16:creationId xmlns:a16="http://schemas.microsoft.com/office/drawing/2014/main" id="{0FE2ABC7-F379-4CFF-819D-4E85F37091A0}"/>
              </a:ext>
            </a:extLst>
          </p:cNvPr>
          <p:cNvSpPr/>
          <p:nvPr/>
        </p:nvSpPr>
        <p:spPr>
          <a:xfrm>
            <a:off x="5464606" y="3457653"/>
            <a:ext cx="1055246" cy="2510264"/>
          </a:xfrm>
          <a:custGeom>
            <a:avLst/>
            <a:gdLst>
              <a:gd name="connsiteX0" fmla="*/ 1160584 w 1160584"/>
              <a:gd name="connsiteY0" fmla="*/ 3001107 h 3118338"/>
              <a:gd name="connsiteX1" fmla="*/ 140677 w 1160584"/>
              <a:gd name="connsiteY1" fmla="*/ 3118338 h 3118338"/>
              <a:gd name="connsiteX2" fmla="*/ 0 w 1160584"/>
              <a:gd name="connsiteY2" fmla="*/ 0 h 3118338"/>
              <a:gd name="connsiteX3" fmla="*/ 1066800 w 1160584"/>
              <a:gd name="connsiteY3" fmla="*/ 35169 h 3118338"/>
              <a:gd name="connsiteX4" fmla="*/ 1160584 w 1160584"/>
              <a:gd name="connsiteY4" fmla="*/ 3001107 h 3118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0584" h="3118338">
                <a:moveTo>
                  <a:pt x="1160584" y="3001107"/>
                </a:moveTo>
                <a:lnTo>
                  <a:pt x="140677" y="3118338"/>
                </a:lnTo>
                <a:lnTo>
                  <a:pt x="0" y="0"/>
                </a:lnTo>
                <a:lnTo>
                  <a:pt x="1066800" y="35169"/>
                </a:lnTo>
                <a:lnTo>
                  <a:pt x="1160584" y="3001107"/>
                </a:lnTo>
                <a:close/>
              </a:path>
            </a:pathLst>
          </a:cu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7" name="restart link Freeform: Shape 12">
            <a:hlinkClick r:id="rId5" action="ppaction://hlinksldjump"/>
            <a:extLst>
              <a:ext uri="{FF2B5EF4-FFF2-40B4-BE49-F238E27FC236}">
                <a16:creationId xmlns:a16="http://schemas.microsoft.com/office/drawing/2014/main" id="{0519D230-916E-4BE4-9790-EBE68878BD5C}"/>
              </a:ext>
            </a:extLst>
          </p:cNvPr>
          <p:cNvSpPr/>
          <p:nvPr/>
        </p:nvSpPr>
        <p:spPr>
          <a:xfrm>
            <a:off x="1405638" y="3004480"/>
            <a:ext cx="1102931" cy="3029255"/>
          </a:xfrm>
          <a:custGeom>
            <a:avLst/>
            <a:gdLst>
              <a:gd name="connsiteX0" fmla="*/ 1160584 w 1160584"/>
              <a:gd name="connsiteY0" fmla="*/ 3001107 h 3118338"/>
              <a:gd name="connsiteX1" fmla="*/ 140677 w 1160584"/>
              <a:gd name="connsiteY1" fmla="*/ 3118338 h 3118338"/>
              <a:gd name="connsiteX2" fmla="*/ 0 w 1160584"/>
              <a:gd name="connsiteY2" fmla="*/ 0 h 3118338"/>
              <a:gd name="connsiteX3" fmla="*/ 1066800 w 1160584"/>
              <a:gd name="connsiteY3" fmla="*/ 35169 h 3118338"/>
              <a:gd name="connsiteX4" fmla="*/ 1160584 w 1160584"/>
              <a:gd name="connsiteY4" fmla="*/ 3001107 h 3118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0584" h="3118338">
                <a:moveTo>
                  <a:pt x="1160584" y="3001107"/>
                </a:moveTo>
                <a:lnTo>
                  <a:pt x="140677" y="3118338"/>
                </a:lnTo>
                <a:lnTo>
                  <a:pt x="0" y="0"/>
                </a:lnTo>
                <a:lnTo>
                  <a:pt x="1066800" y="35169"/>
                </a:lnTo>
                <a:lnTo>
                  <a:pt x="1160584" y="3001107"/>
                </a:lnTo>
                <a:close/>
              </a:path>
            </a:pathLst>
          </a:cu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7" name="next slide link Freeform: Shape 12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7A8CEB9B-740A-42EA-8AF2-56CC4D2605B4}"/>
              </a:ext>
            </a:extLst>
          </p:cNvPr>
          <p:cNvSpPr/>
          <p:nvPr/>
        </p:nvSpPr>
        <p:spPr>
          <a:xfrm>
            <a:off x="9898789" y="3468403"/>
            <a:ext cx="1040811" cy="2489909"/>
          </a:xfrm>
          <a:custGeom>
            <a:avLst/>
            <a:gdLst>
              <a:gd name="connsiteX0" fmla="*/ 1160584 w 1160584"/>
              <a:gd name="connsiteY0" fmla="*/ 3001107 h 3118338"/>
              <a:gd name="connsiteX1" fmla="*/ 140677 w 1160584"/>
              <a:gd name="connsiteY1" fmla="*/ 3118338 h 3118338"/>
              <a:gd name="connsiteX2" fmla="*/ 0 w 1160584"/>
              <a:gd name="connsiteY2" fmla="*/ 0 h 3118338"/>
              <a:gd name="connsiteX3" fmla="*/ 1066800 w 1160584"/>
              <a:gd name="connsiteY3" fmla="*/ 35169 h 3118338"/>
              <a:gd name="connsiteX4" fmla="*/ 1160584 w 1160584"/>
              <a:gd name="connsiteY4" fmla="*/ 3001107 h 3118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0584" h="3118338">
                <a:moveTo>
                  <a:pt x="1160584" y="3001107"/>
                </a:moveTo>
                <a:lnTo>
                  <a:pt x="140677" y="3118338"/>
                </a:lnTo>
                <a:lnTo>
                  <a:pt x="0" y="0"/>
                </a:lnTo>
                <a:lnTo>
                  <a:pt x="1066800" y="35169"/>
                </a:lnTo>
                <a:lnTo>
                  <a:pt x="1160584" y="3001107"/>
                </a:lnTo>
                <a:close/>
              </a:path>
            </a:pathLst>
          </a:cu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185E3B08-4FA7-4417-8C7F-8484295B36EC}"/>
              </a:ext>
            </a:extLst>
          </p:cNvPr>
          <p:cNvSpPr txBox="1"/>
          <p:nvPr/>
        </p:nvSpPr>
        <p:spPr>
          <a:xfrm>
            <a:off x="3877176" y="1442744"/>
            <a:ext cx="470006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1000">
                <a:solidFill>
                  <a:srgbClr val="544A3C"/>
                </a:solidFill>
                <a:latin typeface="Undercurrent BTN" panose="030C0705040307040C07" pitchFamily="66" charset="0"/>
              </a:defRPr>
            </a:lvl1pPr>
          </a:lstStyle>
          <a:p>
            <a:r>
              <a:rPr lang="en-GB" sz="1800" dirty="0">
                <a:solidFill>
                  <a:srgbClr val="807256"/>
                </a:solidFill>
              </a:rPr>
              <a:t>1    2   3   4   5   6   7   8   9    </a:t>
            </a:r>
          </a:p>
        </p:txBody>
      </p:sp>
      <p:grpSp>
        <p:nvGrpSpPr>
          <p:cNvPr id="61" name="arrow Group 60">
            <a:extLst>
              <a:ext uri="{FF2B5EF4-FFF2-40B4-BE49-F238E27FC236}">
                <a16:creationId xmlns:a16="http://schemas.microsoft.com/office/drawing/2014/main" id="{3C3D20F3-E204-4198-942E-B6EBBB2863A8}"/>
              </a:ext>
            </a:extLst>
          </p:cNvPr>
          <p:cNvGrpSpPr/>
          <p:nvPr/>
        </p:nvGrpSpPr>
        <p:grpSpPr>
          <a:xfrm rot="14712180">
            <a:off x="9854874" y="2372387"/>
            <a:ext cx="766006" cy="272977"/>
            <a:chOff x="4746661" y="3236384"/>
            <a:chExt cx="914400" cy="236319"/>
          </a:xfrm>
        </p:grpSpPr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A5E137FD-542F-4DA1-B042-14DDDFBA8D4D}"/>
                </a:ext>
              </a:extLst>
            </p:cNvPr>
            <p:cNvSpPr/>
            <p:nvPr/>
          </p:nvSpPr>
          <p:spPr>
            <a:xfrm>
              <a:off x="4746661" y="3274703"/>
              <a:ext cx="914400" cy="123895"/>
            </a:xfrm>
            <a:custGeom>
              <a:avLst/>
              <a:gdLst>
                <a:gd name="connsiteX0" fmla="*/ 0 w 914400"/>
                <a:gd name="connsiteY0" fmla="*/ 123895 h 123895"/>
                <a:gd name="connsiteX1" fmla="*/ 308224 w 914400"/>
                <a:gd name="connsiteY1" fmla="*/ 93072 h 123895"/>
                <a:gd name="connsiteX2" fmla="*/ 380143 w 914400"/>
                <a:gd name="connsiteY2" fmla="*/ 82798 h 123895"/>
                <a:gd name="connsiteX3" fmla="*/ 452063 w 914400"/>
                <a:gd name="connsiteY3" fmla="*/ 62250 h 123895"/>
                <a:gd name="connsiteX4" fmla="*/ 503433 w 914400"/>
                <a:gd name="connsiteY4" fmla="*/ 51976 h 123895"/>
                <a:gd name="connsiteX5" fmla="*/ 585627 w 914400"/>
                <a:gd name="connsiteY5" fmla="*/ 31427 h 123895"/>
                <a:gd name="connsiteX6" fmla="*/ 780836 w 914400"/>
                <a:gd name="connsiteY6" fmla="*/ 21153 h 123895"/>
                <a:gd name="connsiteX7" fmla="*/ 873303 w 914400"/>
                <a:gd name="connsiteY7" fmla="*/ 605 h 123895"/>
                <a:gd name="connsiteX8" fmla="*/ 914400 w 914400"/>
                <a:gd name="connsiteY8" fmla="*/ 605 h 12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4400" h="123895">
                  <a:moveTo>
                    <a:pt x="0" y="123895"/>
                  </a:moveTo>
                  <a:cubicBezTo>
                    <a:pt x="168879" y="108542"/>
                    <a:pt x="181855" y="109921"/>
                    <a:pt x="308224" y="93072"/>
                  </a:cubicBezTo>
                  <a:cubicBezTo>
                    <a:pt x="332228" y="89872"/>
                    <a:pt x="356317" y="87130"/>
                    <a:pt x="380143" y="82798"/>
                  </a:cubicBezTo>
                  <a:cubicBezTo>
                    <a:pt x="450605" y="69987"/>
                    <a:pt x="393380" y="76920"/>
                    <a:pt x="452063" y="62250"/>
                  </a:cubicBezTo>
                  <a:cubicBezTo>
                    <a:pt x="469004" y="58015"/>
                    <a:pt x="486492" y="56211"/>
                    <a:pt x="503433" y="51976"/>
                  </a:cubicBezTo>
                  <a:cubicBezTo>
                    <a:pt x="547610" y="40931"/>
                    <a:pt x="528817" y="36161"/>
                    <a:pt x="585627" y="31427"/>
                  </a:cubicBezTo>
                  <a:cubicBezTo>
                    <a:pt x="650562" y="26016"/>
                    <a:pt x="715766" y="24578"/>
                    <a:pt x="780836" y="21153"/>
                  </a:cubicBezTo>
                  <a:cubicBezTo>
                    <a:pt x="820678" y="7872"/>
                    <a:pt x="821640" y="5771"/>
                    <a:pt x="873303" y="605"/>
                  </a:cubicBezTo>
                  <a:cubicBezTo>
                    <a:pt x="886934" y="-758"/>
                    <a:pt x="900701" y="605"/>
                    <a:pt x="914400" y="605"/>
                  </a:cubicBezTo>
                </a:path>
              </a:pathLst>
            </a:custGeom>
            <a:noFill/>
            <a:ln w="38100">
              <a:solidFill>
                <a:srgbClr val="9E8A7A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E92CAB0F-B440-4326-A081-7E7503CFB9E6}"/>
                </a:ext>
              </a:extLst>
            </p:cNvPr>
            <p:cNvSpPr/>
            <p:nvPr/>
          </p:nvSpPr>
          <p:spPr>
            <a:xfrm>
              <a:off x="4746661" y="3236384"/>
              <a:ext cx="349321" cy="236319"/>
            </a:xfrm>
            <a:custGeom>
              <a:avLst/>
              <a:gdLst>
                <a:gd name="connsiteX0" fmla="*/ 267128 w 349321"/>
                <a:gd name="connsiteY0" fmla="*/ 0 h 236319"/>
                <a:gd name="connsiteX1" fmla="*/ 215757 w 349321"/>
                <a:gd name="connsiteY1" fmla="*/ 41096 h 236319"/>
                <a:gd name="connsiteX2" fmla="*/ 195209 w 349321"/>
                <a:gd name="connsiteY2" fmla="*/ 61645 h 236319"/>
                <a:gd name="connsiteX3" fmla="*/ 154112 w 349321"/>
                <a:gd name="connsiteY3" fmla="*/ 82193 h 236319"/>
                <a:gd name="connsiteX4" fmla="*/ 92467 w 349321"/>
                <a:gd name="connsiteY4" fmla="*/ 123289 h 236319"/>
                <a:gd name="connsiteX5" fmla="*/ 30822 w 349321"/>
                <a:gd name="connsiteY5" fmla="*/ 164386 h 236319"/>
                <a:gd name="connsiteX6" fmla="*/ 0 w 349321"/>
                <a:gd name="connsiteY6" fmla="*/ 174660 h 236319"/>
                <a:gd name="connsiteX7" fmla="*/ 113015 w 349321"/>
                <a:gd name="connsiteY7" fmla="*/ 184934 h 236319"/>
                <a:gd name="connsiteX8" fmla="*/ 143838 w 349321"/>
                <a:gd name="connsiteY8" fmla="*/ 195209 h 236319"/>
                <a:gd name="connsiteX9" fmla="*/ 226031 w 349321"/>
                <a:gd name="connsiteY9" fmla="*/ 215757 h 236319"/>
                <a:gd name="connsiteX10" fmla="*/ 297950 w 349321"/>
                <a:gd name="connsiteY10" fmla="*/ 226031 h 236319"/>
                <a:gd name="connsiteX11" fmla="*/ 349321 w 349321"/>
                <a:gd name="connsiteY11" fmla="*/ 236305 h 236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9321" h="236319">
                  <a:moveTo>
                    <a:pt x="267128" y="0"/>
                  </a:moveTo>
                  <a:cubicBezTo>
                    <a:pt x="250004" y="13699"/>
                    <a:pt x="232407" y="26825"/>
                    <a:pt x="215757" y="41096"/>
                  </a:cubicBezTo>
                  <a:cubicBezTo>
                    <a:pt x="208402" y="47400"/>
                    <a:pt x="203269" y="56272"/>
                    <a:pt x="195209" y="61645"/>
                  </a:cubicBezTo>
                  <a:cubicBezTo>
                    <a:pt x="182465" y="70141"/>
                    <a:pt x="167245" y="74313"/>
                    <a:pt x="154112" y="82193"/>
                  </a:cubicBezTo>
                  <a:cubicBezTo>
                    <a:pt x="132935" y="94899"/>
                    <a:pt x="113015" y="109590"/>
                    <a:pt x="92467" y="123289"/>
                  </a:cubicBezTo>
                  <a:lnTo>
                    <a:pt x="30822" y="164386"/>
                  </a:lnTo>
                  <a:lnTo>
                    <a:pt x="0" y="174660"/>
                  </a:lnTo>
                  <a:cubicBezTo>
                    <a:pt x="37672" y="178085"/>
                    <a:pt x="75568" y="179584"/>
                    <a:pt x="113015" y="184934"/>
                  </a:cubicBezTo>
                  <a:cubicBezTo>
                    <a:pt x="123736" y="186466"/>
                    <a:pt x="133389" y="192359"/>
                    <a:pt x="143838" y="195209"/>
                  </a:cubicBezTo>
                  <a:cubicBezTo>
                    <a:pt x="171084" y="202640"/>
                    <a:pt x="198074" y="211763"/>
                    <a:pt x="226031" y="215757"/>
                  </a:cubicBezTo>
                  <a:cubicBezTo>
                    <a:pt x="250004" y="219182"/>
                    <a:pt x="274124" y="221699"/>
                    <a:pt x="297950" y="226031"/>
                  </a:cubicBezTo>
                  <a:cubicBezTo>
                    <a:pt x="359026" y="237136"/>
                    <a:pt x="320887" y="236305"/>
                    <a:pt x="349321" y="236305"/>
                  </a:cubicBezTo>
                </a:path>
              </a:pathLst>
            </a:custGeom>
            <a:noFill/>
            <a:ln w="38100">
              <a:solidFill>
                <a:srgbClr val="9E8A7A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 useBgFill="1">
        <p:nvSpPr>
          <p:cNvPr id="136" name="Arrow cover Rectangle 135">
            <a:extLst>
              <a:ext uri="{FF2B5EF4-FFF2-40B4-BE49-F238E27FC236}">
                <a16:creationId xmlns:a16="http://schemas.microsoft.com/office/drawing/2014/main" id="{729086AF-4397-41F7-9D65-C053CEAA5D65}"/>
              </a:ext>
            </a:extLst>
          </p:cNvPr>
          <p:cNvSpPr/>
          <p:nvPr/>
        </p:nvSpPr>
        <p:spPr>
          <a:xfrm rot="3929028">
            <a:off x="9711965" y="2247554"/>
            <a:ext cx="1056096" cy="52148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30" name="SMALL SCROLL 2">
            <a:extLst>
              <a:ext uri="{FF2B5EF4-FFF2-40B4-BE49-F238E27FC236}">
                <a16:creationId xmlns:a16="http://schemas.microsoft.com/office/drawing/2014/main" id="{12CE6A5C-1124-47CE-A9BC-8A76B78F9F4A}"/>
              </a:ext>
            </a:extLst>
          </p:cNvPr>
          <p:cNvGrpSpPr/>
          <p:nvPr/>
        </p:nvGrpSpPr>
        <p:grpSpPr>
          <a:xfrm rot="20515789">
            <a:off x="3853131" y="6225665"/>
            <a:ext cx="932517" cy="184022"/>
            <a:chOff x="12453710" y="2558353"/>
            <a:chExt cx="1322387" cy="294562"/>
          </a:xfrm>
        </p:grpSpPr>
        <p:pic>
          <p:nvPicPr>
            <p:cNvPr id="131" name="Picture 4">
              <a:extLst>
                <a:ext uri="{FF2B5EF4-FFF2-40B4-BE49-F238E27FC236}">
                  <a16:creationId xmlns:a16="http://schemas.microsoft.com/office/drawing/2014/main" id="{B2C91FD4-CCD8-4968-8EF8-8062F4E51E68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t="-4"/>
            <a:stretch/>
          </p:blipFill>
          <p:spPr bwMode="auto">
            <a:xfrm>
              <a:off x="12453710" y="2558353"/>
              <a:ext cx="1322387" cy="282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132" name="Group 131">
              <a:extLst>
                <a:ext uri="{FF2B5EF4-FFF2-40B4-BE49-F238E27FC236}">
                  <a16:creationId xmlns:a16="http://schemas.microsoft.com/office/drawing/2014/main" id="{6485339C-41EB-47B3-9970-3C149521538F}"/>
                </a:ext>
              </a:extLst>
            </p:cNvPr>
            <p:cNvGrpSpPr/>
            <p:nvPr/>
          </p:nvGrpSpPr>
          <p:grpSpPr>
            <a:xfrm>
              <a:off x="12676483" y="2578608"/>
              <a:ext cx="837194" cy="274307"/>
              <a:chOff x="12676483" y="2578608"/>
              <a:chExt cx="837194" cy="274307"/>
            </a:xfrm>
          </p:grpSpPr>
          <p:sp>
            <p:nvSpPr>
              <p:cNvPr id="133" name="Rectangle 132">
                <a:extLst>
                  <a:ext uri="{FF2B5EF4-FFF2-40B4-BE49-F238E27FC236}">
                    <a16:creationId xmlns:a16="http://schemas.microsoft.com/office/drawing/2014/main" id="{8671C17A-E3D2-474B-A9A1-19A09CCD2FCE}"/>
                  </a:ext>
                </a:extLst>
              </p:cNvPr>
              <p:cNvSpPr/>
              <p:nvPr/>
            </p:nvSpPr>
            <p:spPr>
              <a:xfrm>
                <a:off x="12713060" y="2578608"/>
                <a:ext cx="749956" cy="112866"/>
              </a:xfrm>
              <a:prstGeom prst="rect">
                <a:avLst/>
              </a:prstGeom>
              <a:solidFill>
                <a:srgbClr val="F9B67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134" name="Straight Connector 133">
                <a:extLst>
                  <a:ext uri="{FF2B5EF4-FFF2-40B4-BE49-F238E27FC236}">
                    <a16:creationId xmlns:a16="http://schemas.microsoft.com/office/drawing/2014/main" id="{252BDA16-0724-45F1-B357-C1BEF4AC4C87}"/>
                  </a:ext>
                </a:extLst>
              </p:cNvPr>
              <p:cNvCxnSpPr/>
              <p:nvPr/>
            </p:nvCxnSpPr>
            <p:spPr>
              <a:xfrm flipV="1">
                <a:off x="12676483" y="2840699"/>
                <a:ext cx="837194" cy="12216"/>
              </a:xfrm>
              <a:prstGeom prst="line">
                <a:avLst/>
              </a:prstGeom>
              <a:ln w="28575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 useBgFill="1">
        <p:nvSpPr>
          <p:cNvPr id="64" name="Rectangle 63">
            <a:extLst>
              <a:ext uri="{FF2B5EF4-FFF2-40B4-BE49-F238E27FC236}">
                <a16:creationId xmlns:a16="http://schemas.microsoft.com/office/drawing/2014/main" id="{A00EAED1-8529-4610-9909-C60D444E3BDF}"/>
              </a:ext>
            </a:extLst>
          </p:cNvPr>
          <p:cNvSpPr/>
          <p:nvPr/>
        </p:nvSpPr>
        <p:spPr>
          <a:xfrm>
            <a:off x="3583068" y="5913458"/>
            <a:ext cx="1359959" cy="7024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65" name="Rectangle 64">
            <a:extLst>
              <a:ext uri="{FF2B5EF4-FFF2-40B4-BE49-F238E27FC236}">
                <a16:creationId xmlns:a16="http://schemas.microsoft.com/office/drawing/2014/main" id="{6C6CC060-966D-4D4A-9EB3-096613008FCF}"/>
              </a:ext>
            </a:extLst>
          </p:cNvPr>
          <p:cNvSpPr/>
          <p:nvPr/>
        </p:nvSpPr>
        <p:spPr>
          <a:xfrm>
            <a:off x="3583068" y="5913458"/>
            <a:ext cx="1359959" cy="7024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66" name="Rectangle 65">
            <a:extLst>
              <a:ext uri="{FF2B5EF4-FFF2-40B4-BE49-F238E27FC236}">
                <a16:creationId xmlns:a16="http://schemas.microsoft.com/office/drawing/2014/main" id="{1CDCA8AA-E23A-4673-9522-848915295385}"/>
              </a:ext>
            </a:extLst>
          </p:cNvPr>
          <p:cNvSpPr/>
          <p:nvPr/>
        </p:nvSpPr>
        <p:spPr>
          <a:xfrm>
            <a:off x="3583068" y="5913458"/>
            <a:ext cx="1359959" cy="7024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67" name="Rectangle 66">
            <a:extLst>
              <a:ext uri="{FF2B5EF4-FFF2-40B4-BE49-F238E27FC236}">
                <a16:creationId xmlns:a16="http://schemas.microsoft.com/office/drawing/2014/main" id="{AD4FF550-6C01-4AEB-AACC-40EE82A2648A}"/>
              </a:ext>
            </a:extLst>
          </p:cNvPr>
          <p:cNvSpPr/>
          <p:nvPr/>
        </p:nvSpPr>
        <p:spPr>
          <a:xfrm>
            <a:off x="3583068" y="5913458"/>
            <a:ext cx="1359959" cy="7024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68" name="Rectangle 67">
            <a:extLst>
              <a:ext uri="{FF2B5EF4-FFF2-40B4-BE49-F238E27FC236}">
                <a16:creationId xmlns:a16="http://schemas.microsoft.com/office/drawing/2014/main" id="{203F29FB-AFC2-4F61-B14D-30B816BC961A}"/>
              </a:ext>
            </a:extLst>
          </p:cNvPr>
          <p:cNvSpPr/>
          <p:nvPr/>
        </p:nvSpPr>
        <p:spPr>
          <a:xfrm>
            <a:off x="3583068" y="5913458"/>
            <a:ext cx="1359959" cy="7024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69" name="Rectangle 68">
            <a:extLst>
              <a:ext uri="{FF2B5EF4-FFF2-40B4-BE49-F238E27FC236}">
                <a16:creationId xmlns:a16="http://schemas.microsoft.com/office/drawing/2014/main" id="{0BB4931E-F610-49AB-87DD-F594D0C974F9}"/>
              </a:ext>
            </a:extLst>
          </p:cNvPr>
          <p:cNvSpPr/>
          <p:nvPr/>
        </p:nvSpPr>
        <p:spPr>
          <a:xfrm>
            <a:off x="3583068" y="5913458"/>
            <a:ext cx="1359959" cy="7024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70" name="Rectangle 69">
            <a:extLst>
              <a:ext uri="{FF2B5EF4-FFF2-40B4-BE49-F238E27FC236}">
                <a16:creationId xmlns:a16="http://schemas.microsoft.com/office/drawing/2014/main" id="{150E7165-9EC6-4669-9C59-D1A1BD70EECA}"/>
              </a:ext>
            </a:extLst>
          </p:cNvPr>
          <p:cNvSpPr/>
          <p:nvPr/>
        </p:nvSpPr>
        <p:spPr>
          <a:xfrm>
            <a:off x="3583068" y="5913458"/>
            <a:ext cx="1359959" cy="7024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71" name="Rectangle 70">
            <a:extLst>
              <a:ext uri="{FF2B5EF4-FFF2-40B4-BE49-F238E27FC236}">
                <a16:creationId xmlns:a16="http://schemas.microsoft.com/office/drawing/2014/main" id="{B23BEA94-AEC2-4365-9B48-80174C89B5D1}"/>
              </a:ext>
            </a:extLst>
          </p:cNvPr>
          <p:cNvSpPr/>
          <p:nvPr/>
        </p:nvSpPr>
        <p:spPr>
          <a:xfrm>
            <a:off x="3583068" y="5913458"/>
            <a:ext cx="1359959" cy="7024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72" name="Rectangle 71">
            <a:extLst>
              <a:ext uri="{FF2B5EF4-FFF2-40B4-BE49-F238E27FC236}">
                <a16:creationId xmlns:a16="http://schemas.microsoft.com/office/drawing/2014/main" id="{E381319B-B445-4C10-BDB8-2FA02994F2B3}"/>
              </a:ext>
            </a:extLst>
          </p:cNvPr>
          <p:cNvSpPr/>
          <p:nvPr/>
        </p:nvSpPr>
        <p:spPr>
          <a:xfrm>
            <a:off x="3583068" y="5913458"/>
            <a:ext cx="1359959" cy="7024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D930A2F8-2363-4B53-9787-20E0EDC59756}"/>
              </a:ext>
            </a:extLst>
          </p:cNvPr>
          <p:cNvSpPr/>
          <p:nvPr/>
        </p:nvSpPr>
        <p:spPr>
          <a:xfrm flipH="1">
            <a:off x="5446906" y="3179156"/>
            <a:ext cx="1386329" cy="2733436"/>
          </a:xfrm>
          <a:custGeom>
            <a:avLst/>
            <a:gdLst>
              <a:gd name="connsiteX0" fmla="*/ 1256044 w 1326383"/>
              <a:gd name="connsiteY0" fmla="*/ 2361363 h 2386731"/>
              <a:gd name="connsiteX1" fmla="*/ 1266093 w 1326383"/>
              <a:gd name="connsiteY1" fmla="*/ 2230734 h 2386731"/>
              <a:gd name="connsiteX2" fmla="*/ 1286189 w 1326383"/>
              <a:gd name="connsiteY2" fmla="*/ 2110154 h 2386731"/>
              <a:gd name="connsiteX3" fmla="*/ 1306286 w 1326383"/>
              <a:gd name="connsiteY3" fmla="*/ 1889090 h 2386731"/>
              <a:gd name="connsiteX4" fmla="*/ 1326383 w 1326383"/>
              <a:gd name="connsiteY4" fmla="*/ 1748413 h 2386731"/>
              <a:gd name="connsiteX5" fmla="*/ 1306286 w 1326383"/>
              <a:gd name="connsiteY5" fmla="*/ 1276141 h 2386731"/>
              <a:gd name="connsiteX6" fmla="*/ 1276141 w 1326383"/>
              <a:gd name="connsiteY6" fmla="*/ 1125415 h 2386731"/>
              <a:gd name="connsiteX7" fmla="*/ 1276141 w 1326383"/>
              <a:gd name="connsiteY7" fmla="*/ 221064 h 2386731"/>
              <a:gd name="connsiteX8" fmla="*/ 1266093 w 1326383"/>
              <a:gd name="connsiteY8" fmla="*/ 190919 h 2386731"/>
              <a:gd name="connsiteX9" fmla="*/ 1256044 w 1326383"/>
              <a:gd name="connsiteY9" fmla="*/ 150725 h 2386731"/>
              <a:gd name="connsiteX10" fmla="*/ 1245996 w 1326383"/>
              <a:gd name="connsiteY10" fmla="*/ 120580 h 2386731"/>
              <a:gd name="connsiteX11" fmla="*/ 1215851 w 1326383"/>
              <a:gd name="connsiteY11" fmla="*/ 110532 h 2386731"/>
              <a:gd name="connsiteX12" fmla="*/ 1155561 w 1326383"/>
              <a:gd name="connsiteY12" fmla="*/ 70338 h 2386731"/>
              <a:gd name="connsiteX13" fmla="*/ 1125416 w 1326383"/>
              <a:gd name="connsiteY13" fmla="*/ 50242 h 2386731"/>
              <a:gd name="connsiteX14" fmla="*/ 1055077 w 1326383"/>
              <a:gd name="connsiteY14" fmla="*/ 30145 h 2386731"/>
              <a:gd name="connsiteX15" fmla="*/ 994787 w 1326383"/>
              <a:gd name="connsiteY15" fmla="*/ 10048 h 2386731"/>
              <a:gd name="connsiteX16" fmla="*/ 763675 w 1326383"/>
              <a:gd name="connsiteY16" fmla="*/ 0 h 2386731"/>
              <a:gd name="connsiteX17" fmla="*/ 422031 w 1326383"/>
              <a:gd name="connsiteY17" fmla="*/ 10048 h 2386731"/>
              <a:gd name="connsiteX18" fmla="*/ 361741 w 1326383"/>
              <a:gd name="connsiteY18" fmla="*/ 30145 h 2386731"/>
              <a:gd name="connsiteX19" fmla="*/ 311499 w 1326383"/>
              <a:gd name="connsiteY19" fmla="*/ 40193 h 2386731"/>
              <a:gd name="connsiteX20" fmla="*/ 251209 w 1326383"/>
              <a:gd name="connsiteY20" fmla="*/ 60290 h 2386731"/>
              <a:gd name="connsiteX21" fmla="*/ 170822 w 1326383"/>
              <a:gd name="connsiteY21" fmla="*/ 80387 h 2386731"/>
              <a:gd name="connsiteX22" fmla="*/ 130629 w 1326383"/>
              <a:gd name="connsiteY22" fmla="*/ 90435 h 2386731"/>
              <a:gd name="connsiteX23" fmla="*/ 70339 w 1326383"/>
              <a:gd name="connsiteY23" fmla="*/ 110532 h 2386731"/>
              <a:gd name="connsiteX24" fmla="*/ 40194 w 1326383"/>
              <a:gd name="connsiteY24" fmla="*/ 120580 h 2386731"/>
              <a:gd name="connsiteX25" fmla="*/ 20097 w 1326383"/>
              <a:gd name="connsiteY25" fmla="*/ 150725 h 2386731"/>
              <a:gd name="connsiteX26" fmla="*/ 0 w 1326383"/>
              <a:gd name="connsiteY26" fmla="*/ 271305 h 2386731"/>
              <a:gd name="connsiteX27" fmla="*/ 0 w 1326383"/>
              <a:gd name="connsiteY27" fmla="*/ 1406769 h 2386731"/>
              <a:gd name="connsiteX28" fmla="*/ 10049 w 1326383"/>
              <a:gd name="connsiteY28" fmla="*/ 1939332 h 2386731"/>
              <a:gd name="connsiteX29" fmla="*/ 20097 w 1326383"/>
              <a:gd name="connsiteY29" fmla="*/ 2069960 h 2386731"/>
              <a:gd name="connsiteX30" fmla="*/ 40194 w 1326383"/>
              <a:gd name="connsiteY30" fmla="*/ 2170444 h 2386731"/>
              <a:gd name="connsiteX31" fmla="*/ 50242 w 1326383"/>
              <a:gd name="connsiteY31" fmla="*/ 2341266 h 2386731"/>
              <a:gd name="connsiteX32" fmla="*/ 60290 w 1326383"/>
              <a:gd name="connsiteY32" fmla="*/ 2371411 h 2386731"/>
              <a:gd name="connsiteX33" fmla="*/ 110532 w 1326383"/>
              <a:gd name="connsiteY33" fmla="*/ 2361363 h 2386731"/>
              <a:gd name="connsiteX34" fmla="*/ 834013 w 1326383"/>
              <a:gd name="connsiteY34" fmla="*/ 2371411 h 2386731"/>
              <a:gd name="connsiteX35" fmla="*/ 1135464 w 1326383"/>
              <a:gd name="connsiteY35" fmla="*/ 2381459 h 2386731"/>
              <a:gd name="connsiteX36" fmla="*/ 1256044 w 1326383"/>
              <a:gd name="connsiteY36" fmla="*/ 2361363 h 2386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326383" h="2386731">
                <a:moveTo>
                  <a:pt x="1256044" y="2361363"/>
                </a:moveTo>
                <a:cubicBezTo>
                  <a:pt x="1277815" y="2336242"/>
                  <a:pt x="1261747" y="2274189"/>
                  <a:pt x="1266093" y="2230734"/>
                </a:cubicBezTo>
                <a:cubicBezTo>
                  <a:pt x="1271079" y="2180878"/>
                  <a:pt x="1276889" y="2156658"/>
                  <a:pt x="1286189" y="2110154"/>
                </a:cubicBezTo>
                <a:cubicBezTo>
                  <a:pt x="1292888" y="2036466"/>
                  <a:pt x="1291776" y="1961645"/>
                  <a:pt x="1306286" y="1889090"/>
                </a:cubicBezTo>
                <a:cubicBezTo>
                  <a:pt x="1322282" y="1809106"/>
                  <a:pt x="1314448" y="1855822"/>
                  <a:pt x="1326383" y="1748413"/>
                </a:cubicBezTo>
                <a:cubicBezTo>
                  <a:pt x="1310237" y="1070311"/>
                  <a:pt x="1344621" y="1493373"/>
                  <a:pt x="1306286" y="1276141"/>
                </a:cubicBezTo>
                <a:cubicBezTo>
                  <a:pt x="1281718" y="1136924"/>
                  <a:pt x="1299784" y="1196346"/>
                  <a:pt x="1276141" y="1125415"/>
                </a:cubicBezTo>
                <a:cubicBezTo>
                  <a:pt x="1285215" y="708015"/>
                  <a:pt x="1293687" y="633412"/>
                  <a:pt x="1276141" y="221064"/>
                </a:cubicBezTo>
                <a:cubicBezTo>
                  <a:pt x="1275691" y="210482"/>
                  <a:pt x="1269003" y="201103"/>
                  <a:pt x="1266093" y="190919"/>
                </a:cubicBezTo>
                <a:cubicBezTo>
                  <a:pt x="1262299" y="177640"/>
                  <a:pt x="1259838" y="164004"/>
                  <a:pt x="1256044" y="150725"/>
                </a:cubicBezTo>
                <a:cubicBezTo>
                  <a:pt x="1253134" y="140541"/>
                  <a:pt x="1253486" y="128070"/>
                  <a:pt x="1245996" y="120580"/>
                </a:cubicBezTo>
                <a:cubicBezTo>
                  <a:pt x="1238506" y="113090"/>
                  <a:pt x="1225899" y="113881"/>
                  <a:pt x="1215851" y="110532"/>
                </a:cubicBezTo>
                <a:lnTo>
                  <a:pt x="1155561" y="70338"/>
                </a:lnTo>
                <a:cubicBezTo>
                  <a:pt x="1145513" y="63639"/>
                  <a:pt x="1136873" y="54061"/>
                  <a:pt x="1125416" y="50242"/>
                </a:cubicBezTo>
                <a:cubicBezTo>
                  <a:pt x="1024137" y="16480"/>
                  <a:pt x="1181212" y="67985"/>
                  <a:pt x="1055077" y="30145"/>
                </a:cubicBezTo>
                <a:cubicBezTo>
                  <a:pt x="1034787" y="24058"/>
                  <a:pt x="1015951" y="10968"/>
                  <a:pt x="994787" y="10048"/>
                </a:cubicBezTo>
                <a:lnTo>
                  <a:pt x="763675" y="0"/>
                </a:lnTo>
                <a:cubicBezTo>
                  <a:pt x="649794" y="3349"/>
                  <a:pt x="535642" y="1527"/>
                  <a:pt x="422031" y="10048"/>
                </a:cubicBezTo>
                <a:cubicBezTo>
                  <a:pt x="400907" y="11632"/>
                  <a:pt x="382178" y="24571"/>
                  <a:pt x="361741" y="30145"/>
                </a:cubicBezTo>
                <a:cubicBezTo>
                  <a:pt x="345264" y="34639"/>
                  <a:pt x="327976" y="35699"/>
                  <a:pt x="311499" y="40193"/>
                </a:cubicBezTo>
                <a:cubicBezTo>
                  <a:pt x="291062" y="45767"/>
                  <a:pt x="271760" y="55152"/>
                  <a:pt x="251209" y="60290"/>
                </a:cubicBezTo>
                <a:lnTo>
                  <a:pt x="170822" y="80387"/>
                </a:lnTo>
                <a:cubicBezTo>
                  <a:pt x="157424" y="83736"/>
                  <a:pt x="143730" y="86068"/>
                  <a:pt x="130629" y="90435"/>
                </a:cubicBezTo>
                <a:lnTo>
                  <a:pt x="70339" y="110532"/>
                </a:lnTo>
                <a:lnTo>
                  <a:pt x="40194" y="120580"/>
                </a:lnTo>
                <a:cubicBezTo>
                  <a:pt x="33495" y="130628"/>
                  <a:pt x="24337" y="139417"/>
                  <a:pt x="20097" y="150725"/>
                </a:cubicBezTo>
                <a:cubicBezTo>
                  <a:pt x="13317" y="168804"/>
                  <a:pt x="1491" y="260867"/>
                  <a:pt x="0" y="271305"/>
                </a:cubicBezTo>
                <a:cubicBezTo>
                  <a:pt x="23833" y="1415221"/>
                  <a:pt x="0" y="-8221"/>
                  <a:pt x="0" y="1406769"/>
                </a:cubicBezTo>
                <a:cubicBezTo>
                  <a:pt x="0" y="1584322"/>
                  <a:pt x="4671" y="1761861"/>
                  <a:pt x="10049" y="1939332"/>
                </a:cubicBezTo>
                <a:cubicBezTo>
                  <a:pt x="11372" y="1982983"/>
                  <a:pt x="15752" y="2026505"/>
                  <a:pt x="20097" y="2069960"/>
                </a:cubicBezTo>
                <a:cubicBezTo>
                  <a:pt x="26695" y="2135942"/>
                  <a:pt x="24868" y="2124468"/>
                  <a:pt x="40194" y="2170444"/>
                </a:cubicBezTo>
                <a:cubicBezTo>
                  <a:pt x="43543" y="2227385"/>
                  <a:pt x="44567" y="2284510"/>
                  <a:pt x="50242" y="2341266"/>
                </a:cubicBezTo>
                <a:cubicBezTo>
                  <a:pt x="51296" y="2351805"/>
                  <a:pt x="50242" y="2368062"/>
                  <a:pt x="60290" y="2371411"/>
                </a:cubicBezTo>
                <a:cubicBezTo>
                  <a:pt x="76493" y="2376812"/>
                  <a:pt x="93785" y="2364712"/>
                  <a:pt x="110532" y="2361363"/>
                </a:cubicBezTo>
                <a:lnTo>
                  <a:pt x="834013" y="2371411"/>
                </a:lnTo>
                <a:cubicBezTo>
                  <a:pt x="934533" y="2373382"/>
                  <a:pt x="1035071" y="2376032"/>
                  <a:pt x="1135464" y="2381459"/>
                </a:cubicBezTo>
                <a:cubicBezTo>
                  <a:pt x="1338895" y="2392455"/>
                  <a:pt x="1234273" y="2386484"/>
                  <a:pt x="1256044" y="2361363"/>
                </a:cubicBezTo>
                <a:close/>
              </a:path>
            </a:pathLst>
          </a:custGeom>
          <a:blipFill>
            <a:blip r:embed="rId7" cstate="screen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sp>
        <p:nvSpPr>
          <p:cNvPr id="5" name="FORWARD CORRIDOR Freeform: Shape 4">
            <a:extLst>
              <a:ext uri="{FF2B5EF4-FFF2-40B4-BE49-F238E27FC236}">
                <a16:creationId xmlns:a16="http://schemas.microsoft.com/office/drawing/2014/main" id="{6D588D50-DDB5-45F9-8A3A-22F61AED3FC6}"/>
              </a:ext>
            </a:extLst>
          </p:cNvPr>
          <p:cNvSpPr/>
          <p:nvPr/>
        </p:nvSpPr>
        <p:spPr>
          <a:xfrm flipH="1">
            <a:off x="5379206" y="3195892"/>
            <a:ext cx="1449353" cy="2740518"/>
          </a:xfrm>
          <a:custGeom>
            <a:avLst/>
            <a:gdLst>
              <a:gd name="connsiteX0" fmla="*/ 1256044 w 1326383"/>
              <a:gd name="connsiteY0" fmla="*/ 2361363 h 2386731"/>
              <a:gd name="connsiteX1" fmla="*/ 1266093 w 1326383"/>
              <a:gd name="connsiteY1" fmla="*/ 2230734 h 2386731"/>
              <a:gd name="connsiteX2" fmla="*/ 1286189 w 1326383"/>
              <a:gd name="connsiteY2" fmla="*/ 2110154 h 2386731"/>
              <a:gd name="connsiteX3" fmla="*/ 1306286 w 1326383"/>
              <a:gd name="connsiteY3" fmla="*/ 1889090 h 2386731"/>
              <a:gd name="connsiteX4" fmla="*/ 1326383 w 1326383"/>
              <a:gd name="connsiteY4" fmla="*/ 1748413 h 2386731"/>
              <a:gd name="connsiteX5" fmla="*/ 1306286 w 1326383"/>
              <a:gd name="connsiteY5" fmla="*/ 1276141 h 2386731"/>
              <a:gd name="connsiteX6" fmla="*/ 1276141 w 1326383"/>
              <a:gd name="connsiteY6" fmla="*/ 1125415 h 2386731"/>
              <a:gd name="connsiteX7" fmla="*/ 1276141 w 1326383"/>
              <a:gd name="connsiteY7" fmla="*/ 221064 h 2386731"/>
              <a:gd name="connsiteX8" fmla="*/ 1266093 w 1326383"/>
              <a:gd name="connsiteY8" fmla="*/ 190919 h 2386731"/>
              <a:gd name="connsiteX9" fmla="*/ 1256044 w 1326383"/>
              <a:gd name="connsiteY9" fmla="*/ 150725 h 2386731"/>
              <a:gd name="connsiteX10" fmla="*/ 1245996 w 1326383"/>
              <a:gd name="connsiteY10" fmla="*/ 120580 h 2386731"/>
              <a:gd name="connsiteX11" fmla="*/ 1215851 w 1326383"/>
              <a:gd name="connsiteY11" fmla="*/ 110532 h 2386731"/>
              <a:gd name="connsiteX12" fmla="*/ 1155561 w 1326383"/>
              <a:gd name="connsiteY12" fmla="*/ 70338 h 2386731"/>
              <a:gd name="connsiteX13" fmla="*/ 1125416 w 1326383"/>
              <a:gd name="connsiteY13" fmla="*/ 50242 h 2386731"/>
              <a:gd name="connsiteX14" fmla="*/ 1055077 w 1326383"/>
              <a:gd name="connsiteY14" fmla="*/ 30145 h 2386731"/>
              <a:gd name="connsiteX15" fmla="*/ 994787 w 1326383"/>
              <a:gd name="connsiteY15" fmla="*/ 10048 h 2386731"/>
              <a:gd name="connsiteX16" fmla="*/ 763675 w 1326383"/>
              <a:gd name="connsiteY16" fmla="*/ 0 h 2386731"/>
              <a:gd name="connsiteX17" fmla="*/ 422031 w 1326383"/>
              <a:gd name="connsiteY17" fmla="*/ 10048 h 2386731"/>
              <a:gd name="connsiteX18" fmla="*/ 361741 w 1326383"/>
              <a:gd name="connsiteY18" fmla="*/ 30145 h 2386731"/>
              <a:gd name="connsiteX19" fmla="*/ 311499 w 1326383"/>
              <a:gd name="connsiteY19" fmla="*/ 40193 h 2386731"/>
              <a:gd name="connsiteX20" fmla="*/ 251209 w 1326383"/>
              <a:gd name="connsiteY20" fmla="*/ 60290 h 2386731"/>
              <a:gd name="connsiteX21" fmla="*/ 170822 w 1326383"/>
              <a:gd name="connsiteY21" fmla="*/ 80387 h 2386731"/>
              <a:gd name="connsiteX22" fmla="*/ 130629 w 1326383"/>
              <a:gd name="connsiteY22" fmla="*/ 90435 h 2386731"/>
              <a:gd name="connsiteX23" fmla="*/ 70339 w 1326383"/>
              <a:gd name="connsiteY23" fmla="*/ 110532 h 2386731"/>
              <a:gd name="connsiteX24" fmla="*/ 40194 w 1326383"/>
              <a:gd name="connsiteY24" fmla="*/ 120580 h 2386731"/>
              <a:gd name="connsiteX25" fmla="*/ 20097 w 1326383"/>
              <a:gd name="connsiteY25" fmla="*/ 150725 h 2386731"/>
              <a:gd name="connsiteX26" fmla="*/ 0 w 1326383"/>
              <a:gd name="connsiteY26" fmla="*/ 271305 h 2386731"/>
              <a:gd name="connsiteX27" fmla="*/ 0 w 1326383"/>
              <a:gd name="connsiteY27" fmla="*/ 1406769 h 2386731"/>
              <a:gd name="connsiteX28" fmla="*/ 10049 w 1326383"/>
              <a:gd name="connsiteY28" fmla="*/ 1939332 h 2386731"/>
              <a:gd name="connsiteX29" fmla="*/ 20097 w 1326383"/>
              <a:gd name="connsiteY29" fmla="*/ 2069960 h 2386731"/>
              <a:gd name="connsiteX30" fmla="*/ 40194 w 1326383"/>
              <a:gd name="connsiteY30" fmla="*/ 2170444 h 2386731"/>
              <a:gd name="connsiteX31" fmla="*/ 50242 w 1326383"/>
              <a:gd name="connsiteY31" fmla="*/ 2341266 h 2386731"/>
              <a:gd name="connsiteX32" fmla="*/ 60290 w 1326383"/>
              <a:gd name="connsiteY32" fmla="*/ 2371411 h 2386731"/>
              <a:gd name="connsiteX33" fmla="*/ 110532 w 1326383"/>
              <a:gd name="connsiteY33" fmla="*/ 2361363 h 2386731"/>
              <a:gd name="connsiteX34" fmla="*/ 834013 w 1326383"/>
              <a:gd name="connsiteY34" fmla="*/ 2371411 h 2386731"/>
              <a:gd name="connsiteX35" fmla="*/ 1135464 w 1326383"/>
              <a:gd name="connsiteY35" fmla="*/ 2381459 h 2386731"/>
              <a:gd name="connsiteX36" fmla="*/ 1256044 w 1326383"/>
              <a:gd name="connsiteY36" fmla="*/ 2361363 h 2386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326383" h="2386731">
                <a:moveTo>
                  <a:pt x="1256044" y="2361363"/>
                </a:moveTo>
                <a:cubicBezTo>
                  <a:pt x="1277815" y="2336242"/>
                  <a:pt x="1261747" y="2274189"/>
                  <a:pt x="1266093" y="2230734"/>
                </a:cubicBezTo>
                <a:cubicBezTo>
                  <a:pt x="1271079" y="2180878"/>
                  <a:pt x="1276889" y="2156658"/>
                  <a:pt x="1286189" y="2110154"/>
                </a:cubicBezTo>
                <a:cubicBezTo>
                  <a:pt x="1292888" y="2036466"/>
                  <a:pt x="1291776" y="1961645"/>
                  <a:pt x="1306286" y="1889090"/>
                </a:cubicBezTo>
                <a:cubicBezTo>
                  <a:pt x="1322282" y="1809106"/>
                  <a:pt x="1314448" y="1855822"/>
                  <a:pt x="1326383" y="1748413"/>
                </a:cubicBezTo>
                <a:cubicBezTo>
                  <a:pt x="1310237" y="1070311"/>
                  <a:pt x="1344621" y="1493373"/>
                  <a:pt x="1306286" y="1276141"/>
                </a:cubicBezTo>
                <a:cubicBezTo>
                  <a:pt x="1281718" y="1136924"/>
                  <a:pt x="1299784" y="1196346"/>
                  <a:pt x="1276141" y="1125415"/>
                </a:cubicBezTo>
                <a:cubicBezTo>
                  <a:pt x="1285215" y="708015"/>
                  <a:pt x="1293687" y="633412"/>
                  <a:pt x="1276141" y="221064"/>
                </a:cubicBezTo>
                <a:cubicBezTo>
                  <a:pt x="1275691" y="210482"/>
                  <a:pt x="1269003" y="201103"/>
                  <a:pt x="1266093" y="190919"/>
                </a:cubicBezTo>
                <a:cubicBezTo>
                  <a:pt x="1262299" y="177640"/>
                  <a:pt x="1259838" y="164004"/>
                  <a:pt x="1256044" y="150725"/>
                </a:cubicBezTo>
                <a:cubicBezTo>
                  <a:pt x="1253134" y="140541"/>
                  <a:pt x="1253486" y="128070"/>
                  <a:pt x="1245996" y="120580"/>
                </a:cubicBezTo>
                <a:cubicBezTo>
                  <a:pt x="1238506" y="113090"/>
                  <a:pt x="1225899" y="113881"/>
                  <a:pt x="1215851" y="110532"/>
                </a:cubicBezTo>
                <a:lnTo>
                  <a:pt x="1155561" y="70338"/>
                </a:lnTo>
                <a:cubicBezTo>
                  <a:pt x="1145513" y="63639"/>
                  <a:pt x="1136873" y="54061"/>
                  <a:pt x="1125416" y="50242"/>
                </a:cubicBezTo>
                <a:cubicBezTo>
                  <a:pt x="1024137" y="16480"/>
                  <a:pt x="1181212" y="67985"/>
                  <a:pt x="1055077" y="30145"/>
                </a:cubicBezTo>
                <a:cubicBezTo>
                  <a:pt x="1034787" y="24058"/>
                  <a:pt x="1015951" y="10968"/>
                  <a:pt x="994787" y="10048"/>
                </a:cubicBezTo>
                <a:lnTo>
                  <a:pt x="763675" y="0"/>
                </a:lnTo>
                <a:cubicBezTo>
                  <a:pt x="649794" y="3349"/>
                  <a:pt x="535642" y="1527"/>
                  <a:pt x="422031" y="10048"/>
                </a:cubicBezTo>
                <a:cubicBezTo>
                  <a:pt x="400907" y="11632"/>
                  <a:pt x="382178" y="24571"/>
                  <a:pt x="361741" y="30145"/>
                </a:cubicBezTo>
                <a:cubicBezTo>
                  <a:pt x="345264" y="34639"/>
                  <a:pt x="327976" y="35699"/>
                  <a:pt x="311499" y="40193"/>
                </a:cubicBezTo>
                <a:cubicBezTo>
                  <a:pt x="291062" y="45767"/>
                  <a:pt x="271760" y="55152"/>
                  <a:pt x="251209" y="60290"/>
                </a:cubicBezTo>
                <a:lnTo>
                  <a:pt x="170822" y="80387"/>
                </a:lnTo>
                <a:cubicBezTo>
                  <a:pt x="157424" y="83736"/>
                  <a:pt x="143730" y="86068"/>
                  <a:pt x="130629" y="90435"/>
                </a:cubicBezTo>
                <a:lnTo>
                  <a:pt x="70339" y="110532"/>
                </a:lnTo>
                <a:lnTo>
                  <a:pt x="40194" y="120580"/>
                </a:lnTo>
                <a:cubicBezTo>
                  <a:pt x="33495" y="130628"/>
                  <a:pt x="24337" y="139417"/>
                  <a:pt x="20097" y="150725"/>
                </a:cubicBezTo>
                <a:cubicBezTo>
                  <a:pt x="13317" y="168804"/>
                  <a:pt x="1491" y="260867"/>
                  <a:pt x="0" y="271305"/>
                </a:cubicBezTo>
                <a:cubicBezTo>
                  <a:pt x="23833" y="1415221"/>
                  <a:pt x="0" y="-8221"/>
                  <a:pt x="0" y="1406769"/>
                </a:cubicBezTo>
                <a:cubicBezTo>
                  <a:pt x="0" y="1584322"/>
                  <a:pt x="4671" y="1761861"/>
                  <a:pt x="10049" y="1939332"/>
                </a:cubicBezTo>
                <a:cubicBezTo>
                  <a:pt x="11372" y="1982983"/>
                  <a:pt x="15752" y="2026505"/>
                  <a:pt x="20097" y="2069960"/>
                </a:cubicBezTo>
                <a:cubicBezTo>
                  <a:pt x="26695" y="2135942"/>
                  <a:pt x="24868" y="2124468"/>
                  <a:pt x="40194" y="2170444"/>
                </a:cubicBezTo>
                <a:cubicBezTo>
                  <a:pt x="43543" y="2227385"/>
                  <a:pt x="44567" y="2284510"/>
                  <a:pt x="50242" y="2341266"/>
                </a:cubicBezTo>
                <a:cubicBezTo>
                  <a:pt x="51296" y="2351805"/>
                  <a:pt x="50242" y="2368062"/>
                  <a:pt x="60290" y="2371411"/>
                </a:cubicBezTo>
                <a:cubicBezTo>
                  <a:pt x="76493" y="2376812"/>
                  <a:pt x="93785" y="2364712"/>
                  <a:pt x="110532" y="2361363"/>
                </a:cubicBezTo>
                <a:lnTo>
                  <a:pt x="834013" y="2371411"/>
                </a:lnTo>
                <a:cubicBezTo>
                  <a:pt x="934533" y="2373382"/>
                  <a:pt x="1035071" y="2376032"/>
                  <a:pt x="1135464" y="2381459"/>
                </a:cubicBezTo>
                <a:cubicBezTo>
                  <a:pt x="1338895" y="2392455"/>
                  <a:pt x="1234273" y="2386484"/>
                  <a:pt x="1256044" y="2361363"/>
                </a:cubicBezTo>
                <a:close/>
              </a:path>
            </a:pathLst>
          </a:custGeom>
          <a:gradFill>
            <a:gsLst>
              <a:gs pos="47000">
                <a:srgbClr val="0C0C0C"/>
              </a:gs>
              <a:gs pos="0">
                <a:schemeClr val="bg2">
                  <a:lumMod val="10000"/>
                  <a:alpha val="0"/>
                </a:schemeClr>
              </a:gs>
              <a:gs pos="83000">
                <a:srgbClr val="000000">
                  <a:alpha val="49000"/>
                </a:srgbClr>
              </a:gs>
              <a:gs pos="100000">
                <a:schemeClr val="tx1">
                  <a:alpha val="51000"/>
                </a:schemeClr>
              </a:gs>
            </a:gsLst>
            <a:lin ang="10800000" scaled="1"/>
          </a:gradFill>
          <a:ln>
            <a:noFill/>
          </a:ln>
          <a:effectLst>
            <a:glow rad="101600">
              <a:schemeClr val="tx1">
                <a:alpha val="6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dirty="0"/>
          </a:p>
        </p:txBody>
      </p:sp>
      <p:pic>
        <p:nvPicPr>
          <p:cNvPr id="7" name="FORWARD DOOR CLOSED Picture 6" descr="A picture containing wooden, old&#10;&#10;Description automatically generated">
            <a:extLst>
              <a:ext uri="{FF2B5EF4-FFF2-40B4-BE49-F238E27FC236}">
                <a16:creationId xmlns:a16="http://schemas.microsoft.com/office/drawing/2014/main" id="{1B5C9F9A-D87B-459B-81F1-4AED275382DC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10"/>
              </a:ext>
            </a:extLst>
          </a:blip>
          <a:srcRect/>
          <a:stretch/>
        </p:blipFill>
        <p:spPr>
          <a:xfrm>
            <a:off x="5293102" y="3147373"/>
            <a:ext cx="1558656" cy="2797001"/>
          </a:xfrm>
          <a:prstGeom prst="rect">
            <a:avLst/>
          </a:prstGeom>
          <a:effectLst>
            <a:softEdge rad="31750"/>
          </a:effectLst>
          <a:scene3d>
            <a:camera prst="orthographicFront">
              <a:rot lat="0" lon="20099960" rev="0"/>
            </a:camera>
            <a:lightRig rig="threePt" dir="t"/>
          </a:scene3d>
          <a:sp3d extrusionH="101600" prstMaterial="dkEdge">
            <a:extrusionClr>
              <a:schemeClr val="tx1">
                <a:lumMod val="85000"/>
                <a:lumOff val="15000"/>
              </a:schemeClr>
            </a:extrusionClr>
          </a:sp3d>
        </p:spPr>
      </p:pic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8D94FB25-3F7B-4543-AE3B-723743ED7250}"/>
              </a:ext>
            </a:extLst>
          </p:cNvPr>
          <p:cNvSpPr/>
          <p:nvPr/>
        </p:nvSpPr>
        <p:spPr>
          <a:xfrm flipH="1">
            <a:off x="1586960" y="3060161"/>
            <a:ext cx="1055246" cy="3396342"/>
          </a:xfrm>
          <a:custGeom>
            <a:avLst/>
            <a:gdLst>
              <a:gd name="connsiteX0" fmla="*/ 18661 w 1242652"/>
              <a:gd name="connsiteY0" fmla="*/ 121298 h 3396342"/>
              <a:gd name="connsiteX1" fmla="*/ 65314 w 1242652"/>
              <a:gd name="connsiteY1" fmla="*/ 102636 h 3396342"/>
              <a:gd name="connsiteX2" fmla="*/ 233265 w 1242652"/>
              <a:gd name="connsiteY2" fmla="*/ 93306 h 3396342"/>
              <a:gd name="connsiteX3" fmla="*/ 298580 w 1242652"/>
              <a:gd name="connsiteY3" fmla="*/ 83975 h 3396342"/>
              <a:gd name="connsiteX4" fmla="*/ 354563 w 1242652"/>
              <a:gd name="connsiteY4" fmla="*/ 65314 h 3396342"/>
              <a:gd name="connsiteX5" fmla="*/ 382555 w 1242652"/>
              <a:gd name="connsiteY5" fmla="*/ 55983 h 3396342"/>
              <a:gd name="connsiteX6" fmla="*/ 494522 w 1242652"/>
              <a:gd name="connsiteY6" fmla="*/ 46653 h 3396342"/>
              <a:gd name="connsiteX7" fmla="*/ 578498 w 1242652"/>
              <a:gd name="connsiteY7" fmla="*/ 37322 h 3396342"/>
              <a:gd name="connsiteX8" fmla="*/ 793102 w 1242652"/>
              <a:gd name="connsiteY8" fmla="*/ 27991 h 3396342"/>
              <a:gd name="connsiteX9" fmla="*/ 1110343 w 1242652"/>
              <a:gd name="connsiteY9" fmla="*/ 9330 h 3396342"/>
              <a:gd name="connsiteX10" fmla="*/ 1156996 w 1242652"/>
              <a:gd name="connsiteY10" fmla="*/ 0 h 3396342"/>
              <a:gd name="connsiteX11" fmla="*/ 1222310 w 1242652"/>
              <a:gd name="connsiteY11" fmla="*/ 18661 h 3396342"/>
              <a:gd name="connsiteX12" fmla="*/ 1231641 w 1242652"/>
              <a:gd name="connsiteY12" fmla="*/ 177281 h 3396342"/>
              <a:gd name="connsiteX13" fmla="*/ 1212980 w 1242652"/>
              <a:gd name="connsiteY13" fmla="*/ 765110 h 3396342"/>
              <a:gd name="connsiteX14" fmla="*/ 1203649 w 1242652"/>
              <a:gd name="connsiteY14" fmla="*/ 849085 h 3396342"/>
              <a:gd name="connsiteX15" fmla="*/ 1194318 w 1242652"/>
              <a:gd name="connsiteY15" fmla="*/ 886408 h 3396342"/>
              <a:gd name="connsiteX16" fmla="*/ 1184988 w 1242652"/>
              <a:gd name="connsiteY16" fmla="*/ 1408922 h 3396342"/>
              <a:gd name="connsiteX17" fmla="*/ 1175657 w 1242652"/>
              <a:gd name="connsiteY17" fmla="*/ 1483567 h 3396342"/>
              <a:gd name="connsiteX18" fmla="*/ 1166326 w 1242652"/>
              <a:gd name="connsiteY18" fmla="*/ 1567542 h 3396342"/>
              <a:gd name="connsiteX19" fmla="*/ 1175657 w 1242652"/>
              <a:gd name="connsiteY19" fmla="*/ 3004457 h 3396342"/>
              <a:gd name="connsiteX20" fmla="*/ 1184988 w 1242652"/>
              <a:gd name="connsiteY20" fmla="*/ 3051110 h 3396342"/>
              <a:gd name="connsiteX21" fmla="*/ 1156996 w 1242652"/>
              <a:gd name="connsiteY21" fmla="*/ 3303036 h 3396342"/>
              <a:gd name="connsiteX22" fmla="*/ 1138335 w 1242652"/>
              <a:gd name="connsiteY22" fmla="*/ 3359020 h 3396342"/>
              <a:gd name="connsiteX23" fmla="*/ 1129004 w 1242652"/>
              <a:gd name="connsiteY23" fmla="*/ 3387012 h 3396342"/>
              <a:gd name="connsiteX24" fmla="*/ 1091682 w 1242652"/>
              <a:gd name="connsiteY24" fmla="*/ 3396342 h 3396342"/>
              <a:gd name="connsiteX25" fmla="*/ 1045028 w 1242652"/>
              <a:gd name="connsiteY25" fmla="*/ 3368351 h 3396342"/>
              <a:gd name="connsiteX26" fmla="*/ 989045 w 1242652"/>
              <a:gd name="connsiteY26" fmla="*/ 3349689 h 3396342"/>
              <a:gd name="connsiteX27" fmla="*/ 933061 w 1242652"/>
              <a:gd name="connsiteY27" fmla="*/ 3331028 h 3396342"/>
              <a:gd name="connsiteX28" fmla="*/ 905069 w 1242652"/>
              <a:gd name="connsiteY28" fmla="*/ 3321698 h 3396342"/>
              <a:gd name="connsiteX29" fmla="*/ 858416 w 1242652"/>
              <a:gd name="connsiteY29" fmla="*/ 3312367 h 3396342"/>
              <a:gd name="connsiteX30" fmla="*/ 830424 w 1242652"/>
              <a:gd name="connsiteY30" fmla="*/ 3303036 h 3396342"/>
              <a:gd name="connsiteX31" fmla="*/ 774441 w 1242652"/>
              <a:gd name="connsiteY31" fmla="*/ 3293706 h 3396342"/>
              <a:gd name="connsiteX32" fmla="*/ 597159 w 1242652"/>
              <a:gd name="connsiteY32" fmla="*/ 3275044 h 3396342"/>
              <a:gd name="connsiteX33" fmla="*/ 485192 w 1242652"/>
              <a:gd name="connsiteY33" fmla="*/ 3237722 h 3396342"/>
              <a:gd name="connsiteX34" fmla="*/ 429208 w 1242652"/>
              <a:gd name="connsiteY34" fmla="*/ 3219061 h 3396342"/>
              <a:gd name="connsiteX35" fmla="*/ 363894 w 1242652"/>
              <a:gd name="connsiteY35" fmla="*/ 3200400 h 3396342"/>
              <a:gd name="connsiteX36" fmla="*/ 289249 w 1242652"/>
              <a:gd name="connsiteY36" fmla="*/ 3163077 h 3396342"/>
              <a:gd name="connsiteX37" fmla="*/ 205273 w 1242652"/>
              <a:gd name="connsiteY37" fmla="*/ 3135085 h 3396342"/>
              <a:gd name="connsiteX38" fmla="*/ 177282 w 1242652"/>
              <a:gd name="connsiteY38" fmla="*/ 3125755 h 3396342"/>
              <a:gd name="connsiteX39" fmla="*/ 139959 w 1242652"/>
              <a:gd name="connsiteY39" fmla="*/ 3116424 h 3396342"/>
              <a:gd name="connsiteX40" fmla="*/ 83975 w 1242652"/>
              <a:gd name="connsiteY40" fmla="*/ 3097763 h 3396342"/>
              <a:gd name="connsiteX41" fmla="*/ 55984 w 1242652"/>
              <a:gd name="connsiteY41" fmla="*/ 3088432 h 3396342"/>
              <a:gd name="connsiteX42" fmla="*/ 27992 w 1242652"/>
              <a:gd name="connsiteY42" fmla="*/ 3041779 h 3396342"/>
              <a:gd name="connsiteX43" fmla="*/ 37322 w 1242652"/>
              <a:gd name="connsiteY43" fmla="*/ 2341983 h 3396342"/>
              <a:gd name="connsiteX44" fmla="*/ 46653 w 1242652"/>
              <a:gd name="connsiteY44" fmla="*/ 2230016 h 3396342"/>
              <a:gd name="connsiteX45" fmla="*/ 55984 w 1242652"/>
              <a:gd name="connsiteY45" fmla="*/ 2024742 h 3396342"/>
              <a:gd name="connsiteX46" fmla="*/ 65314 w 1242652"/>
              <a:gd name="connsiteY46" fmla="*/ 1474236 h 3396342"/>
              <a:gd name="connsiteX47" fmla="*/ 46653 w 1242652"/>
              <a:gd name="connsiteY47" fmla="*/ 1119673 h 3396342"/>
              <a:gd name="connsiteX48" fmla="*/ 37322 w 1242652"/>
              <a:gd name="connsiteY48" fmla="*/ 1091681 h 3396342"/>
              <a:gd name="connsiteX49" fmla="*/ 27992 w 1242652"/>
              <a:gd name="connsiteY49" fmla="*/ 1035698 h 3396342"/>
              <a:gd name="connsiteX50" fmla="*/ 18661 w 1242652"/>
              <a:gd name="connsiteY50" fmla="*/ 989044 h 3396342"/>
              <a:gd name="connsiteX51" fmla="*/ 0 w 1242652"/>
              <a:gd name="connsiteY51" fmla="*/ 811763 h 3396342"/>
              <a:gd name="connsiteX52" fmla="*/ 9331 w 1242652"/>
              <a:gd name="connsiteY52" fmla="*/ 522514 h 3396342"/>
              <a:gd name="connsiteX53" fmla="*/ 18661 w 1242652"/>
              <a:gd name="connsiteY53" fmla="*/ 447869 h 3396342"/>
              <a:gd name="connsiteX54" fmla="*/ 27992 w 1242652"/>
              <a:gd name="connsiteY54" fmla="*/ 363893 h 3396342"/>
              <a:gd name="connsiteX55" fmla="*/ 37322 w 1242652"/>
              <a:gd name="connsiteY55" fmla="*/ 335902 h 3396342"/>
              <a:gd name="connsiteX56" fmla="*/ 18661 w 1242652"/>
              <a:gd name="connsiteY56" fmla="*/ 121298 h 3396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242652" h="3396342">
                <a:moveTo>
                  <a:pt x="18661" y="121298"/>
                </a:moveTo>
                <a:cubicBezTo>
                  <a:pt x="23326" y="82420"/>
                  <a:pt x="48706" y="104802"/>
                  <a:pt x="65314" y="102636"/>
                </a:cubicBezTo>
                <a:cubicBezTo>
                  <a:pt x="120913" y="95384"/>
                  <a:pt x="177374" y="97777"/>
                  <a:pt x="233265" y="93306"/>
                </a:cubicBezTo>
                <a:cubicBezTo>
                  <a:pt x="255188" y="91552"/>
                  <a:pt x="276808" y="87085"/>
                  <a:pt x="298580" y="83975"/>
                </a:cubicBezTo>
                <a:lnTo>
                  <a:pt x="354563" y="65314"/>
                </a:lnTo>
                <a:cubicBezTo>
                  <a:pt x="363894" y="62204"/>
                  <a:pt x="372754" y="56800"/>
                  <a:pt x="382555" y="55983"/>
                </a:cubicBezTo>
                <a:lnTo>
                  <a:pt x="494522" y="46653"/>
                </a:lnTo>
                <a:cubicBezTo>
                  <a:pt x="522559" y="43983"/>
                  <a:pt x="550389" y="39079"/>
                  <a:pt x="578498" y="37322"/>
                </a:cubicBezTo>
                <a:cubicBezTo>
                  <a:pt x="649961" y="32855"/>
                  <a:pt x="721599" y="31754"/>
                  <a:pt x="793102" y="27991"/>
                </a:cubicBezTo>
                <a:lnTo>
                  <a:pt x="1110343" y="9330"/>
                </a:lnTo>
                <a:cubicBezTo>
                  <a:pt x="1125894" y="6220"/>
                  <a:pt x="1141137" y="0"/>
                  <a:pt x="1156996" y="0"/>
                </a:cubicBezTo>
                <a:cubicBezTo>
                  <a:pt x="1168715" y="0"/>
                  <a:pt x="1209108" y="14260"/>
                  <a:pt x="1222310" y="18661"/>
                </a:cubicBezTo>
                <a:cubicBezTo>
                  <a:pt x="1225420" y="71534"/>
                  <a:pt x="1231641" y="124316"/>
                  <a:pt x="1231641" y="177281"/>
                </a:cubicBezTo>
                <a:cubicBezTo>
                  <a:pt x="1231641" y="702413"/>
                  <a:pt x="1266152" y="552406"/>
                  <a:pt x="1212980" y="765110"/>
                </a:cubicBezTo>
                <a:cubicBezTo>
                  <a:pt x="1209870" y="793102"/>
                  <a:pt x="1207932" y="821249"/>
                  <a:pt x="1203649" y="849085"/>
                </a:cubicBezTo>
                <a:cubicBezTo>
                  <a:pt x="1201699" y="861760"/>
                  <a:pt x="1194745" y="873591"/>
                  <a:pt x="1194318" y="886408"/>
                </a:cubicBezTo>
                <a:cubicBezTo>
                  <a:pt x="1188515" y="1060510"/>
                  <a:pt x="1190429" y="1234808"/>
                  <a:pt x="1184988" y="1408922"/>
                </a:cubicBezTo>
                <a:cubicBezTo>
                  <a:pt x="1184205" y="1433985"/>
                  <a:pt x="1178587" y="1458663"/>
                  <a:pt x="1175657" y="1483567"/>
                </a:cubicBezTo>
                <a:cubicBezTo>
                  <a:pt x="1172366" y="1511538"/>
                  <a:pt x="1169436" y="1539550"/>
                  <a:pt x="1166326" y="1567542"/>
                </a:cubicBezTo>
                <a:cubicBezTo>
                  <a:pt x="1169436" y="2046514"/>
                  <a:pt x="1169632" y="2525513"/>
                  <a:pt x="1175657" y="3004457"/>
                </a:cubicBezTo>
                <a:cubicBezTo>
                  <a:pt x="1175856" y="3020315"/>
                  <a:pt x="1184988" y="3035251"/>
                  <a:pt x="1184988" y="3051110"/>
                </a:cubicBezTo>
                <a:cubicBezTo>
                  <a:pt x="1184988" y="3235897"/>
                  <a:pt x="1193246" y="3194287"/>
                  <a:pt x="1156996" y="3303036"/>
                </a:cubicBezTo>
                <a:lnTo>
                  <a:pt x="1138335" y="3359020"/>
                </a:lnTo>
                <a:cubicBezTo>
                  <a:pt x="1135225" y="3368351"/>
                  <a:pt x="1138546" y="3384627"/>
                  <a:pt x="1129004" y="3387012"/>
                </a:cubicBezTo>
                <a:lnTo>
                  <a:pt x="1091682" y="3396342"/>
                </a:lnTo>
                <a:cubicBezTo>
                  <a:pt x="969450" y="3355601"/>
                  <a:pt x="1147472" y="3419574"/>
                  <a:pt x="1045028" y="3368351"/>
                </a:cubicBezTo>
                <a:cubicBezTo>
                  <a:pt x="1027434" y="3359554"/>
                  <a:pt x="1007706" y="3355909"/>
                  <a:pt x="989045" y="3349689"/>
                </a:cubicBezTo>
                <a:lnTo>
                  <a:pt x="933061" y="3331028"/>
                </a:lnTo>
                <a:cubicBezTo>
                  <a:pt x="923730" y="3327918"/>
                  <a:pt x="914713" y="3323627"/>
                  <a:pt x="905069" y="3321698"/>
                </a:cubicBezTo>
                <a:cubicBezTo>
                  <a:pt x="889518" y="3318588"/>
                  <a:pt x="873801" y="3316214"/>
                  <a:pt x="858416" y="3312367"/>
                </a:cubicBezTo>
                <a:cubicBezTo>
                  <a:pt x="848874" y="3309981"/>
                  <a:pt x="840025" y="3305170"/>
                  <a:pt x="830424" y="3303036"/>
                </a:cubicBezTo>
                <a:cubicBezTo>
                  <a:pt x="811956" y="3298932"/>
                  <a:pt x="793139" y="3296583"/>
                  <a:pt x="774441" y="3293706"/>
                </a:cubicBezTo>
                <a:cubicBezTo>
                  <a:pt x="688000" y="3280408"/>
                  <a:pt x="703883" y="3283938"/>
                  <a:pt x="597159" y="3275044"/>
                </a:cubicBezTo>
                <a:lnTo>
                  <a:pt x="485192" y="3237722"/>
                </a:lnTo>
                <a:lnTo>
                  <a:pt x="429208" y="3219061"/>
                </a:lnTo>
                <a:cubicBezTo>
                  <a:pt x="382344" y="3207344"/>
                  <a:pt x="404052" y="3213785"/>
                  <a:pt x="363894" y="3200400"/>
                </a:cubicBezTo>
                <a:cubicBezTo>
                  <a:pt x="331324" y="3167828"/>
                  <a:pt x="353579" y="3184520"/>
                  <a:pt x="289249" y="3163077"/>
                </a:cubicBezTo>
                <a:lnTo>
                  <a:pt x="205273" y="3135085"/>
                </a:lnTo>
                <a:cubicBezTo>
                  <a:pt x="195943" y="3131975"/>
                  <a:pt x="186823" y="3128140"/>
                  <a:pt x="177282" y="3125755"/>
                </a:cubicBezTo>
                <a:cubicBezTo>
                  <a:pt x="164841" y="3122645"/>
                  <a:pt x="152242" y="3120109"/>
                  <a:pt x="139959" y="3116424"/>
                </a:cubicBezTo>
                <a:cubicBezTo>
                  <a:pt x="121118" y="3110772"/>
                  <a:pt x="102636" y="3103984"/>
                  <a:pt x="83975" y="3097763"/>
                </a:cubicBezTo>
                <a:lnTo>
                  <a:pt x="55984" y="3088432"/>
                </a:lnTo>
                <a:cubicBezTo>
                  <a:pt x="41200" y="3073649"/>
                  <a:pt x="27992" y="3066006"/>
                  <a:pt x="27992" y="3041779"/>
                </a:cubicBezTo>
                <a:cubicBezTo>
                  <a:pt x="27992" y="2808493"/>
                  <a:pt x="31961" y="2575207"/>
                  <a:pt x="37322" y="2341983"/>
                </a:cubicBezTo>
                <a:cubicBezTo>
                  <a:pt x="38183" y="2304541"/>
                  <a:pt x="44454" y="2267403"/>
                  <a:pt x="46653" y="2230016"/>
                </a:cubicBezTo>
                <a:cubicBezTo>
                  <a:pt x="50675" y="2161639"/>
                  <a:pt x="52874" y="2093167"/>
                  <a:pt x="55984" y="2024742"/>
                </a:cubicBezTo>
                <a:cubicBezTo>
                  <a:pt x="59094" y="1841240"/>
                  <a:pt x="65314" y="1657764"/>
                  <a:pt x="65314" y="1474236"/>
                </a:cubicBezTo>
                <a:cubicBezTo>
                  <a:pt x="65314" y="1322469"/>
                  <a:pt x="80467" y="1238017"/>
                  <a:pt x="46653" y="1119673"/>
                </a:cubicBezTo>
                <a:cubicBezTo>
                  <a:pt x="43951" y="1110216"/>
                  <a:pt x="40432" y="1101012"/>
                  <a:pt x="37322" y="1091681"/>
                </a:cubicBezTo>
                <a:cubicBezTo>
                  <a:pt x="34212" y="1073020"/>
                  <a:pt x="31376" y="1054311"/>
                  <a:pt x="27992" y="1035698"/>
                </a:cubicBezTo>
                <a:cubicBezTo>
                  <a:pt x="25155" y="1020094"/>
                  <a:pt x="20412" y="1004806"/>
                  <a:pt x="18661" y="989044"/>
                </a:cubicBezTo>
                <a:cubicBezTo>
                  <a:pt x="-6495" y="762640"/>
                  <a:pt x="22704" y="947981"/>
                  <a:pt x="0" y="811763"/>
                </a:cubicBezTo>
                <a:cubicBezTo>
                  <a:pt x="3110" y="715347"/>
                  <a:pt x="4391" y="618854"/>
                  <a:pt x="9331" y="522514"/>
                </a:cubicBezTo>
                <a:cubicBezTo>
                  <a:pt x="10615" y="497472"/>
                  <a:pt x="15731" y="472773"/>
                  <a:pt x="18661" y="447869"/>
                </a:cubicBezTo>
                <a:cubicBezTo>
                  <a:pt x="21952" y="419898"/>
                  <a:pt x="23362" y="391674"/>
                  <a:pt x="27992" y="363893"/>
                </a:cubicBezTo>
                <a:cubicBezTo>
                  <a:pt x="29609" y="354192"/>
                  <a:pt x="36895" y="345728"/>
                  <a:pt x="37322" y="335902"/>
                </a:cubicBezTo>
                <a:cubicBezTo>
                  <a:pt x="40024" y="273756"/>
                  <a:pt x="13996" y="160176"/>
                  <a:pt x="18661" y="121298"/>
                </a:cubicBezTo>
                <a:close/>
              </a:path>
            </a:pathLst>
          </a:custGeom>
          <a:blipFill>
            <a:blip r:embed="rId11"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brightnessContrast bright="-40000" contrast="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sp>
        <p:nvSpPr>
          <p:cNvPr id="16" name="LEFT CORRIDOR Freeform: Shape 15">
            <a:extLst>
              <a:ext uri="{FF2B5EF4-FFF2-40B4-BE49-F238E27FC236}">
                <a16:creationId xmlns:a16="http://schemas.microsoft.com/office/drawing/2014/main" id="{C725CA23-9874-4CED-94AF-44798EBE2BD3}"/>
              </a:ext>
            </a:extLst>
          </p:cNvPr>
          <p:cNvSpPr/>
          <p:nvPr/>
        </p:nvSpPr>
        <p:spPr>
          <a:xfrm flipH="1">
            <a:off x="1420733" y="3060161"/>
            <a:ext cx="1221473" cy="3396342"/>
          </a:xfrm>
          <a:custGeom>
            <a:avLst/>
            <a:gdLst>
              <a:gd name="connsiteX0" fmla="*/ 18661 w 1242652"/>
              <a:gd name="connsiteY0" fmla="*/ 121298 h 3396342"/>
              <a:gd name="connsiteX1" fmla="*/ 65314 w 1242652"/>
              <a:gd name="connsiteY1" fmla="*/ 102636 h 3396342"/>
              <a:gd name="connsiteX2" fmla="*/ 233265 w 1242652"/>
              <a:gd name="connsiteY2" fmla="*/ 93306 h 3396342"/>
              <a:gd name="connsiteX3" fmla="*/ 298580 w 1242652"/>
              <a:gd name="connsiteY3" fmla="*/ 83975 h 3396342"/>
              <a:gd name="connsiteX4" fmla="*/ 354563 w 1242652"/>
              <a:gd name="connsiteY4" fmla="*/ 65314 h 3396342"/>
              <a:gd name="connsiteX5" fmla="*/ 382555 w 1242652"/>
              <a:gd name="connsiteY5" fmla="*/ 55983 h 3396342"/>
              <a:gd name="connsiteX6" fmla="*/ 494522 w 1242652"/>
              <a:gd name="connsiteY6" fmla="*/ 46653 h 3396342"/>
              <a:gd name="connsiteX7" fmla="*/ 578498 w 1242652"/>
              <a:gd name="connsiteY7" fmla="*/ 37322 h 3396342"/>
              <a:gd name="connsiteX8" fmla="*/ 793102 w 1242652"/>
              <a:gd name="connsiteY8" fmla="*/ 27991 h 3396342"/>
              <a:gd name="connsiteX9" fmla="*/ 1110343 w 1242652"/>
              <a:gd name="connsiteY9" fmla="*/ 9330 h 3396342"/>
              <a:gd name="connsiteX10" fmla="*/ 1156996 w 1242652"/>
              <a:gd name="connsiteY10" fmla="*/ 0 h 3396342"/>
              <a:gd name="connsiteX11" fmla="*/ 1222310 w 1242652"/>
              <a:gd name="connsiteY11" fmla="*/ 18661 h 3396342"/>
              <a:gd name="connsiteX12" fmla="*/ 1231641 w 1242652"/>
              <a:gd name="connsiteY12" fmla="*/ 177281 h 3396342"/>
              <a:gd name="connsiteX13" fmla="*/ 1212980 w 1242652"/>
              <a:gd name="connsiteY13" fmla="*/ 765110 h 3396342"/>
              <a:gd name="connsiteX14" fmla="*/ 1203649 w 1242652"/>
              <a:gd name="connsiteY14" fmla="*/ 849085 h 3396342"/>
              <a:gd name="connsiteX15" fmla="*/ 1194318 w 1242652"/>
              <a:gd name="connsiteY15" fmla="*/ 886408 h 3396342"/>
              <a:gd name="connsiteX16" fmla="*/ 1184988 w 1242652"/>
              <a:gd name="connsiteY16" fmla="*/ 1408922 h 3396342"/>
              <a:gd name="connsiteX17" fmla="*/ 1175657 w 1242652"/>
              <a:gd name="connsiteY17" fmla="*/ 1483567 h 3396342"/>
              <a:gd name="connsiteX18" fmla="*/ 1166326 w 1242652"/>
              <a:gd name="connsiteY18" fmla="*/ 1567542 h 3396342"/>
              <a:gd name="connsiteX19" fmla="*/ 1175657 w 1242652"/>
              <a:gd name="connsiteY19" fmla="*/ 3004457 h 3396342"/>
              <a:gd name="connsiteX20" fmla="*/ 1184988 w 1242652"/>
              <a:gd name="connsiteY20" fmla="*/ 3051110 h 3396342"/>
              <a:gd name="connsiteX21" fmla="*/ 1156996 w 1242652"/>
              <a:gd name="connsiteY21" fmla="*/ 3303036 h 3396342"/>
              <a:gd name="connsiteX22" fmla="*/ 1138335 w 1242652"/>
              <a:gd name="connsiteY22" fmla="*/ 3359020 h 3396342"/>
              <a:gd name="connsiteX23" fmla="*/ 1129004 w 1242652"/>
              <a:gd name="connsiteY23" fmla="*/ 3387012 h 3396342"/>
              <a:gd name="connsiteX24" fmla="*/ 1091682 w 1242652"/>
              <a:gd name="connsiteY24" fmla="*/ 3396342 h 3396342"/>
              <a:gd name="connsiteX25" fmla="*/ 1045028 w 1242652"/>
              <a:gd name="connsiteY25" fmla="*/ 3368351 h 3396342"/>
              <a:gd name="connsiteX26" fmla="*/ 989045 w 1242652"/>
              <a:gd name="connsiteY26" fmla="*/ 3349689 h 3396342"/>
              <a:gd name="connsiteX27" fmla="*/ 933061 w 1242652"/>
              <a:gd name="connsiteY27" fmla="*/ 3331028 h 3396342"/>
              <a:gd name="connsiteX28" fmla="*/ 905069 w 1242652"/>
              <a:gd name="connsiteY28" fmla="*/ 3321698 h 3396342"/>
              <a:gd name="connsiteX29" fmla="*/ 858416 w 1242652"/>
              <a:gd name="connsiteY29" fmla="*/ 3312367 h 3396342"/>
              <a:gd name="connsiteX30" fmla="*/ 830424 w 1242652"/>
              <a:gd name="connsiteY30" fmla="*/ 3303036 h 3396342"/>
              <a:gd name="connsiteX31" fmla="*/ 774441 w 1242652"/>
              <a:gd name="connsiteY31" fmla="*/ 3293706 h 3396342"/>
              <a:gd name="connsiteX32" fmla="*/ 597159 w 1242652"/>
              <a:gd name="connsiteY32" fmla="*/ 3275044 h 3396342"/>
              <a:gd name="connsiteX33" fmla="*/ 485192 w 1242652"/>
              <a:gd name="connsiteY33" fmla="*/ 3237722 h 3396342"/>
              <a:gd name="connsiteX34" fmla="*/ 429208 w 1242652"/>
              <a:gd name="connsiteY34" fmla="*/ 3219061 h 3396342"/>
              <a:gd name="connsiteX35" fmla="*/ 363894 w 1242652"/>
              <a:gd name="connsiteY35" fmla="*/ 3200400 h 3396342"/>
              <a:gd name="connsiteX36" fmla="*/ 289249 w 1242652"/>
              <a:gd name="connsiteY36" fmla="*/ 3163077 h 3396342"/>
              <a:gd name="connsiteX37" fmla="*/ 205273 w 1242652"/>
              <a:gd name="connsiteY37" fmla="*/ 3135085 h 3396342"/>
              <a:gd name="connsiteX38" fmla="*/ 177282 w 1242652"/>
              <a:gd name="connsiteY38" fmla="*/ 3125755 h 3396342"/>
              <a:gd name="connsiteX39" fmla="*/ 139959 w 1242652"/>
              <a:gd name="connsiteY39" fmla="*/ 3116424 h 3396342"/>
              <a:gd name="connsiteX40" fmla="*/ 83975 w 1242652"/>
              <a:gd name="connsiteY40" fmla="*/ 3097763 h 3396342"/>
              <a:gd name="connsiteX41" fmla="*/ 55984 w 1242652"/>
              <a:gd name="connsiteY41" fmla="*/ 3088432 h 3396342"/>
              <a:gd name="connsiteX42" fmla="*/ 27992 w 1242652"/>
              <a:gd name="connsiteY42" fmla="*/ 3041779 h 3396342"/>
              <a:gd name="connsiteX43" fmla="*/ 37322 w 1242652"/>
              <a:gd name="connsiteY43" fmla="*/ 2341983 h 3396342"/>
              <a:gd name="connsiteX44" fmla="*/ 46653 w 1242652"/>
              <a:gd name="connsiteY44" fmla="*/ 2230016 h 3396342"/>
              <a:gd name="connsiteX45" fmla="*/ 55984 w 1242652"/>
              <a:gd name="connsiteY45" fmla="*/ 2024742 h 3396342"/>
              <a:gd name="connsiteX46" fmla="*/ 65314 w 1242652"/>
              <a:gd name="connsiteY46" fmla="*/ 1474236 h 3396342"/>
              <a:gd name="connsiteX47" fmla="*/ 46653 w 1242652"/>
              <a:gd name="connsiteY47" fmla="*/ 1119673 h 3396342"/>
              <a:gd name="connsiteX48" fmla="*/ 37322 w 1242652"/>
              <a:gd name="connsiteY48" fmla="*/ 1091681 h 3396342"/>
              <a:gd name="connsiteX49" fmla="*/ 27992 w 1242652"/>
              <a:gd name="connsiteY49" fmla="*/ 1035698 h 3396342"/>
              <a:gd name="connsiteX50" fmla="*/ 18661 w 1242652"/>
              <a:gd name="connsiteY50" fmla="*/ 989044 h 3396342"/>
              <a:gd name="connsiteX51" fmla="*/ 0 w 1242652"/>
              <a:gd name="connsiteY51" fmla="*/ 811763 h 3396342"/>
              <a:gd name="connsiteX52" fmla="*/ 9331 w 1242652"/>
              <a:gd name="connsiteY52" fmla="*/ 522514 h 3396342"/>
              <a:gd name="connsiteX53" fmla="*/ 18661 w 1242652"/>
              <a:gd name="connsiteY53" fmla="*/ 447869 h 3396342"/>
              <a:gd name="connsiteX54" fmla="*/ 27992 w 1242652"/>
              <a:gd name="connsiteY54" fmla="*/ 363893 h 3396342"/>
              <a:gd name="connsiteX55" fmla="*/ 37322 w 1242652"/>
              <a:gd name="connsiteY55" fmla="*/ 335902 h 3396342"/>
              <a:gd name="connsiteX56" fmla="*/ 18661 w 1242652"/>
              <a:gd name="connsiteY56" fmla="*/ 121298 h 3396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242652" h="3396342">
                <a:moveTo>
                  <a:pt x="18661" y="121298"/>
                </a:moveTo>
                <a:cubicBezTo>
                  <a:pt x="23326" y="82420"/>
                  <a:pt x="48706" y="104802"/>
                  <a:pt x="65314" y="102636"/>
                </a:cubicBezTo>
                <a:cubicBezTo>
                  <a:pt x="120913" y="95384"/>
                  <a:pt x="177374" y="97777"/>
                  <a:pt x="233265" y="93306"/>
                </a:cubicBezTo>
                <a:cubicBezTo>
                  <a:pt x="255188" y="91552"/>
                  <a:pt x="276808" y="87085"/>
                  <a:pt x="298580" y="83975"/>
                </a:cubicBezTo>
                <a:lnTo>
                  <a:pt x="354563" y="65314"/>
                </a:lnTo>
                <a:cubicBezTo>
                  <a:pt x="363894" y="62204"/>
                  <a:pt x="372754" y="56800"/>
                  <a:pt x="382555" y="55983"/>
                </a:cubicBezTo>
                <a:lnTo>
                  <a:pt x="494522" y="46653"/>
                </a:lnTo>
                <a:cubicBezTo>
                  <a:pt x="522559" y="43983"/>
                  <a:pt x="550389" y="39079"/>
                  <a:pt x="578498" y="37322"/>
                </a:cubicBezTo>
                <a:cubicBezTo>
                  <a:pt x="649961" y="32855"/>
                  <a:pt x="721599" y="31754"/>
                  <a:pt x="793102" y="27991"/>
                </a:cubicBezTo>
                <a:lnTo>
                  <a:pt x="1110343" y="9330"/>
                </a:lnTo>
                <a:cubicBezTo>
                  <a:pt x="1125894" y="6220"/>
                  <a:pt x="1141137" y="0"/>
                  <a:pt x="1156996" y="0"/>
                </a:cubicBezTo>
                <a:cubicBezTo>
                  <a:pt x="1168715" y="0"/>
                  <a:pt x="1209108" y="14260"/>
                  <a:pt x="1222310" y="18661"/>
                </a:cubicBezTo>
                <a:cubicBezTo>
                  <a:pt x="1225420" y="71534"/>
                  <a:pt x="1231641" y="124316"/>
                  <a:pt x="1231641" y="177281"/>
                </a:cubicBezTo>
                <a:cubicBezTo>
                  <a:pt x="1231641" y="702413"/>
                  <a:pt x="1266152" y="552406"/>
                  <a:pt x="1212980" y="765110"/>
                </a:cubicBezTo>
                <a:cubicBezTo>
                  <a:pt x="1209870" y="793102"/>
                  <a:pt x="1207932" y="821249"/>
                  <a:pt x="1203649" y="849085"/>
                </a:cubicBezTo>
                <a:cubicBezTo>
                  <a:pt x="1201699" y="861760"/>
                  <a:pt x="1194745" y="873591"/>
                  <a:pt x="1194318" y="886408"/>
                </a:cubicBezTo>
                <a:cubicBezTo>
                  <a:pt x="1188515" y="1060510"/>
                  <a:pt x="1190429" y="1234808"/>
                  <a:pt x="1184988" y="1408922"/>
                </a:cubicBezTo>
                <a:cubicBezTo>
                  <a:pt x="1184205" y="1433985"/>
                  <a:pt x="1178587" y="1458663"/>
                  <a:pt x="1175657" y="1483567"/>
                </a:cubicBezTo>
                <a:cubicBezTo>
                  <a:pt x="1172366" y="1511538"/>
                  <a:pt x="1169436" y="1539550"/>
                  <a:pt x="1166326" y="1567542"/>
                </a:cubicBezTo>
                <a:cubicBezTo>
                  <a:pt x="1169436" y="2046514"/>
                  <a:pt x="1169632" y="2525513"/>
                  <a:pt x="1175657" y="3004457"/>
                </a:cubicBezTo>
                <a:cubicBezTo>
                  <a:pt x="1175856" y="3020315"/>
                  <a:pt x="1184988" y="3035251"/>
                  <a:pt x="1184988" y="3051110"/>
                </a:cubicBezTo>
                <a:cubicBezTo>
                  <a:pt x="1184988" y="3235897"/>
                  <a:pt x="1193246" y="3194287"/>
                  <a:pt x="1156996" y="3303036"/>
                </a:cubicBezTo>
                <a:lnTo>
                  <a:pt x="1138335" y="3359020"/>
                </a:lnTo>
                <a:cubicBezTo>
                  <a:pt x="1135225" y="3368351"/>
                  <a:pt x="1138546" y="3384627"/>
                  <a:pt x="1129004" y="3387012"/>
                </a:cubicBezTo>
                <a:lnTo>
                  <a:pt x="1091682" y="3396342"/>
                </a:lnTo>
                <a:cubicBezTo>
                  <a:pt x="969450" y="3355601"/>
                  <a:pt x="1147472" y="3419574"/>
                  <a:pt x="1045028" y="3368351"/>
                </a:cubicBezTo>
                <a:cubicBezTo>
                  <a:pt x="1027434" y="3359554"/>
                  <a:pt x="1007706" y="3355909"/>
                  <a:pt x="989045" y="3349689"/>
                </a:cubicBezTo>
                <a:lnTo>
                  <a:pt x="933061" y="3331028"/>
                </a:lnTo>
                <a:cubicBezTo>
                  <a:pt x="923730" y="3327918"/>
                  <a:pt x="914713" y="3323627"/>
                  <a:pt x="905069" y="3321698"/>
                </a:cubicBezTo>
                <a:cubicBezTo>
                  <a:pt x="889518" y="3318588"/>
                  <a:pt x="873801" y="3316214"/>
                  <a:pt x="858416" y="3312367"/>
                </a:cubicBezTo>
                <a:cubicBezTo>
                  <a:pt x="848874" y="3309981"/>
                  <a:pt x="840025" y="3305170"/>
                  <a:pt x="830424" y="3303036"/>
                </a:cubicBezTo>
                <a:cubicBezTo>
                  <a:pt x="811956" y="3298932"/>
                  <a:pt x="793139" y="3296583"/>
                  <a:pt x="774441" y="3293706"/>
                </a:cubicBezTo>
                <a:cubicBezTo>
                  <a:pt x="688000" y="3280408"/>
                  <a:pt x="703883" y="3283938"/>
                  <a:pt x="597159" y="3275044"/>
                </a:cubicBezTo>
                <a:lnTo>
                  <a:pt x="485192" y="3237722"/>
                </a:lnTo>
                <a:lnTo>
                  <a:pt x="429208" y="3219061"/>
                </a:lnTo>
                <a:cubicBezTo>
                  <a:pt x="382344" y="3207344"/>
                  <a:pt x="404052" y="3213785"/>
                  <a:pt x="363894" y="3200400"/>
                </a:cubicBezTo>
                <a:cubicBezTo>
                  <a:pt x="331324" y="3167828"/>
                  <a:pt x="353579" y="3184520"/>
                  <a:pt x="289249" y="3163077"/>
                </a:cubicBezTo>
                <a:lnTo>
                  <a:pt x="205273" y="3135085"/>
                </a:lnTo>
                <a:cubicBezTo>
                  <a:pt x="195943" y="3131975"/>
                  <a:pt x="186823" y="3128140"/>
                  <a:pt x="177282" y="3125755"/>
                </a:cubicBezTo>
                <a:cubicBezTo>
                  <a:pt x="164841" y="3122645"/>
                  <a:pt x="152242" y="3120109"/>
                  <a:pt x="139959" y="3116424"/>
                </a:cubicBezTo>
                <a:cubicBezTo>
                  <a:pt x="121118" y="3110772"/>
                  <a:pt x="102636" y="3103984"/>
                  <a:pt x="83975" y="3097763"/>
                </a:cubicBezTo>
                <a:lnTo>
                  <a:pt x="55984" y="3088432"/>
                </a:lnTo>
                <a:cubicBezTo>
                  <a:pt x="41200" y="3073649"/>
                  <a:pt x="27992" y="3066006"/>
                  <a:pt x="27992" y="3041779"/>
                </a:cubicBezTo>
                <a:cubicBezTo>
                  <a:pt x="27992" y="2808493"/>
                  <a:pt x="31961" y="2575207"/>
                  <a:pt x="37322" y="2341983"/>
                </a:cubicBezTo>
                <a:cubicBezTo>
                  <a:pt x="38183" y="2304541"/>
                  <a:pt x="44454" y="2267403"/>
                  <a:pt x="46653" y="2230016"/>
                </a:cubicBezTo>
                <a:cubicBezTo>
                  <a:pt x="50675" y="2161639"/>
                  <a:pt x="52874" y="2093167"/>
                  <a:pt x="55984" y="2024742"/>
                </a:cubicBezTo>
                <a:cubicBezTo>
                  <a:pt x="59094" y="1841240"/>
                  <a:pt x="65314" y="1657764"/>
                  <a:pt x="65314" y="1474236"/>
                </a:cubicBezTo>
                <a:cubicBezTo>
                  <a:pt x="65314" y="1322469"/>
                  <a:pt x="80467" y="1238017"/>
                  <a:pt x="46653" y="1119673"/>
                </a:cubicBezTo>
                <a:cubicBezTo>
                  <a:pt x="43951" y="1110216"/>
                  <a:pt x="40432" y="1101012"/>
                  <a:pt x="37322" y="1091681"/>
                </a:cubicBezTo>
                <a:cubicBezTo>
                  <a:pt x="34212" y="1073020"/>
                  <a:pt x="31376" y="1054311"/>
                  <a:pt x="27992" y="1035698"/>
                </a:cubicBezTo>
                <a:cubicBezTo>
                  <a:pt x="25155" y="1020094"/>
                  <a:pt x="20412" y="1004806"/>
                  <a:pt x="18661" y="989044"/>
                </a:cubicBezTo>
                <a:cubicBezTo>
                  <a:pt x="-6495" y="762640"/>
                  <a:pt x="22704" y="947981"/>
                  <a:pt x="0" y="811763"/>
                </a:cubicBezTo>
                <a:cubicBezTo>
                  <a:pt x="3110" y="715347"/>
                  <a:pt x="4391" y="618854"/>
                  <a:pt x="9331" y="522514"/>
                </a:cubicBezTo>
                <a:cubicBezTo>
                  <a:pt x="10615" y="497472"/>
                  <a:pt x="15731" y="472773"/>
                  <a:pt x="18661" y="447869"/>
                </a:cubicBezTo>
                <a:cubicBezTo>
                  <a:pt x="21952" y="419898"/>
                  <a:pt x="23362" y="391674"/>
                  <a:pt x="27992" y="363893"/>
                </a:cubicBezTo>
                <a:cubicBezTo>
                  <a:pt x="29609" y="354192"/>
                  <a:pt x="36895" y="345728"/>
                  <a:pt x="37322" y="335902"/>
                </a:cubicBezTo>
                <a:cubicBezTo>
                  <a:pt x="40024" y="273756"/>
                  <a:pt x="13996" y="160176"/>
                  <a:pt x="18661" y="121298"/>
                </a:cubicBezTo>
                <a:close/>
              </a:path>
            </a:pathLst>
          </a:custGeom>
          <a:gradFill>
            <a:gsLst>
              <a:gs pos="7000">
                <a:srgbClr val="0C0C0C"/>
              </a:gs>
              <a:gs pos="0">
                <a:schemeClr val="bg2">
                  <a:lumMod val="10000"/>
                  <a:alpha val="0"/>
                </a:schemeClr>
              </a:gs>
              <a:gs pos="83000">
                <a:srgbClr val="000000">
                  <a:alpha val="49000"/>
                </a:srgbClr>
              </a:gs>
              <a:gs pos="100000">
                <a:schemeClr val="tx1">
                  <a:alpha val="51000"/>
                </a:schemeClr>
              </a:gs>
            </a:gsLst>
            <a:lin ang="10800000" scaled="1"/>
          </a:gradFill>
          <a:ln>
            <a:noFill/>
          </a:ln>
          <a:effectLst>
            <a:glow rad="101600">
              <a:schemeClr val="tx1">
                <a:alpha val="6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sp>
        <p:nvSpPr>
          <p:cNvPr id="17" name="LEFT DOOR CLOSEDRectangle 8">
            <a:extLst>
              <a:ext uri="{FF2B5EF4-FFF2-40B4-BE49-F238E27FC236}">
                <a16:creationId xmlns:a16="http://schemas.microsoft.com/office/drawing/2014/main" id="{1C7CAFAE-DCDD-4A3F-80E5-D312A591843C}"/>
              </a:ext>
            </a:extLst>
          </p:cNvPr>
          <p:cNvSpPr/>
          <p:nvPr/>
        </p:nvSpPr>
        <p:spPr>
          <a:xfrm>
            <a:off x="1221782" y="2978555"/>
            <a:ext cx="1420424" cy="3477948"/>
          </a:xfrm>
          <a:custGeom>
            <a:avLst/>
            <a:gdLst>
              <a:gd name="connsiteX0" fmla="*/ 0 w 1185791"/>
              <a:gd name="connsiteY0" fmla="*/ 0 h 2569102"/>
              <a:gd name="connsiteX1" fmla="*/ 1185791 w 1185791"/>
              <a:gd name="connsiteY1" fmla="*/ 0 h 2569102"/>
              <a:gd name="connsiteX2" fmla="*/ 1185791 w 1185791"/>
              <a:gd name="connsiteY2" fmla="*/ 2569102 h 2569102"/>
              <a:gd name="connsiteX3" fmla="*/ 0 w 1185791"/>
              <a:gd name="connsiteY3" fmla="*/ 2569102 h 2569102"/>
              <a:gd name="connsiteX4" fmla="*/ 0 w 1185791"/>
              <a:gd name="connsiteY4" fmla="*/ 0 h 2569102"/>
              <a:gd name="connsiteX0" fmla="*/ 0 w 1185791"/>
              <a:gd name="connsiteY0" fmla="*/ 0 h 2811698"/>
              <a:gd name="connsiteX1" fmla="*/ 1185791 w 1185791"/>
              <a:gd name="connsiteY1" fmla="*/ 0 h 2811698"/>
              <a:gd name="connsiteX2" fmla="*/ 1185791 w 1185791"/>
              <a:gd name="connsiteY2" fmla="*/ 2569102 h 2811698"/>
              <a:gd name="connsiteX3" fmla="*/ 55983 w 1185791"/>
              <a:gd name="connsiteY3" fmla="*/ 2811698 h 2811698"/>
              <a:gd name="connsiteX4" fmla="*/ 0 w 1185791"/>
              <a:gd name="connsiteY4" fmla="*/ 0 h 2811698"/>
              <a:gd name="connsiteX0" fmla="*/ 0 w 1195122"/>
              <a:gd name="connsiteY0" fmla="*/ 0 h 2886342"/>
              <a:gd name="connsiteX1" fmla="*/ 1195122 w 1195122"/>
              <a:gd name="connsiteY1" fmla="*/ 74644 h 2886342"/>
              <a:gd name="connsiteX2" fmla="*/ 1195122 w 1195122"/>
              <a:gd name="connsiteY2" fmla="*/ 264374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  <a:gd name="connsiteX0" fmla="*/ 0 w 1195122"/>
              <a:gd name="connsiteY0" fmla="*/ 0 h 2886342"/>
              <a:gd name="connsiteX1" fmla="*/ 1195122 w 1195122"/>
              <a:gd name="connsiteY1" fmla="*/ 134615 h 2886342"/>
              <a:gd name="connsiteX2" fmla="*/ 1195122 w 1195122"/>
              <a:gd name="connsiteY2" fmla="*/ 264374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  <a:gd name="connsiteX0" fmla="*/ 0 w 1195122"/>
              <a:gd name="connsiteY0" fmla="*/ 0 h 2886342"/>
              <a:gd name="connsiteX1" fmla="*/ 1195122 w 1195122"/>
              <a:gd name="connsiteY1" fmla="*/ 134615 h 2886342"/>
              <a:gd name="connsiteX2" fmla="*/ 1195122 w 1195122"/>
              <a:gd name="connsiteY2" fmla="*/ 262375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5122" h="2886342">
                <a:moveTo>
                  <a:pt x="0" y="0"/>
                </a:moveTo>
                <a:lnTo>
                  <a:pt x="1195122" y="134615"/>
                </a:lnTo>
                <a:lnTo>
                  <a:pt x="1195122" y="2623756"/>
                </a:lnTo>
                <a:lnTo>
                  <a:pt x="65314" y="2886342"/>
                </a:lnTo>
                <a:lnTo>
                  <a:pt x="0" y="0"/>
                </a:lnTo>
                <a:close/>
              </a:path>
            </a:pathLst>
          </a:custGeom>
          <a:blipFill dpi="0" rotWithShape="1">
            <a:blip r:embed="rId1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scene3d>
            <a:camera prst="orthographicFront">
              <a:rot lat="0" lon="20099993" rev="0"/>
            </a:camera>
            <a:lightRig rig="threePt" dir="t"/>
          </a:scene3d>
          <a:sp3d extrusionH="139700">
            <a:extrusionClr>
              <a:schemeClr val="tx1"/>
            </a:extrusionClr>
            <a:contourClr>
              <a:schemeClr val="bg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" name="LEFT DOOR OPEN Rectangle 17">
            <a:extLst>
              <a:ext uri="{FF2B5EF4-FFF2-40B4-BE49-F238E27FC236}">
                <a16:creationId xmlns:a16="http://schemas.microsoft.com/office/drawing/2014/main" id="{5AED86A6-0A0B-4F78-A7A4-C2B3794836AD}"/>
              </a:ext>
            </a:extLst>
          </p:cNvPr>
          <p:cNvSpPr/>
          <p:nvPr/>
        </p:nvSpPr>
        <p:spPr>
          <a:xfrm flipH="1">
            <a:off x="2225320" y="2877494"/>
            <a:ext cx="1398603" cy="3468620"/>
          </a:xfrm>
          <a:custGeom>
            <a:avLst/>
            <a:gdLst>
              <a:gd name="connsiteX0" fmla="*/ 0 w 1409335"/>
              <a:gd name="connsiteY0" fmla="*/ 0 h 3083984"/>
              <a:gd name="connsiteX1" fmla="*/ 1409335 w 1409335"/>
              <a:gd name="connsiteY1" fmla="*/ 0 h 3083984"/>
              <a:gd name="connsiteX2" fmla="*/ 1409335 w 1409335"/>
              <a:gd name="connsiteY2" fmla="*/ 3083984 h 3083984"/>
              <a:gd name="connsiteX3" fmla="*/ 0 w 1409335"/>
              <a:gd name="connsiteY3" fmla="*/ 3083984 h 3083984"/>
              <a:gd name="connsiteX4" fmla="*/ 0 w 1409335"/>
              <a:gd name="connsiteY4" fmla="*/ 0 h 3083984"/>
              <a:gd name="connsiteX0" fmla="*/ 11875 w 1409335"/>
              <a:gd name="connsiteY0" fmla="*/ 0 h 3262114"/>
              <a:gd name="connsiteX1" fmla="*/ 1409335 w 1409335"/>
              <a:gd name="connsiteY1" fmla="*/ 178130 h 3262114"/>
              <a:gd name="connsiteX2" fmla="*/ 1409335 w 1409335"/>
              <a:gd name="connsiteY2" fmla="*/ 3262114 h 3262114"/>
              <a:gd name="connsiteX3" fmla="*/ 0 w 1409335"/>
              <a:gd name="connsiteY3" fmla="*/ 3262114 h 3262114"/>
              <a:gd name="connsiteX4" fmla="*/ 11875 w 1409335"/>
              <a:gd name="connsiteY4" fmla="*/ 0 h 3262114"/>
              <a:gd name="connsiteX0" fmla="*/ 1143 w 1398603"/>
              <a:gd name="connsiteY0" fmla="*/ 0 h 3487745"/>
              <a:gd name="connsiteX1" fmla="*/ 1398603 w 1398603"/>
              <a:gd name="connsiteY1" fmla="*/ 178130 h 3487745"/>
              <a:gd name="connsiteX2" fmla="*/ 1398603 w 1398603"/>
              <a:gd name="connsiteY2" fmla="*/ 3262114 h 3487745"/>
              <a:gd name="connsiteX3" fmla="*/ 1143 w 1398603"/>
              <a:gd name="connsiteY3" fmla="*/ 3487745 h 3487745"/>
              <a:gd name="connsiteX4" fmla="*/ 1143 w 1398603"/>
              <a:gd name="connsiteY4" fmla="*/ 0 h 3487745"/>
              <a:gd name="connsiteX0" fmla="*/ 1143 w 1398603"/>
              <a:gd name="connsiteY0" fmla="*/ 0 h 3611386"/>
              <a:gd name="connsiteX1" fmla="*/ 1398603 w 1398603"/>
              <a:gd name="connsiteY1" fmla="*/ 301771 h 3611386"/>
              <a:gd name="connsiteX2" fmla="*/ 1398603 w 1398603"/>
              <a:gd name="connsiteY2" fmla="*/ 3385755 h 3611386"/>
              <a:gd name="connsiteX3" fmla="*/ 1143 w 1398603"/>
              <a:gd name="connsiteY3" fmla="*/ 3611386 h 3611386"/>
              <a:gd name="connsiteX4" fmla="*/ 1143 w 1398603"/>
              <a:gd name="connsiteY4" fmla="*/ 0 h 3611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8603" h="3611386">
                <a:moveTo>
                  <a:pt x="1143" y="0"/>
                </a:moveTo>
                <a:lnTo>
                  <a:pt x="1398603" y="301771"/>
                </a:lnTo>
                <a:lnTo>
                  <a:pt x="1398603" y="3385755"/>
                </a:lnTo>
                <a:lnTo>
                  <a:pt x="1143" y="3611386"/>
                </a:lnTo>
                <a:cubicBezTo>
                  <a:pt x="5101" y="2524015"/>
                  <a:pt x="-2815" y="1087371"/>
                  <a:pt x="1143" y="0"/>
                </a:cubicBezTo>
                <a:close/>
              </a:path>
            </a:pathLst>
          </a:custGeom>
          <a:blipFill dpi="0" rotWithShape="1">
            <a:blip r:embed="rId1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scene3d>
            <a:camera prst="orthographicFront">
              <a:rot lat="0" lon="3899935" rev="0"/>
            </a:camera>
            <a:lightRig rig="threePt" dir="t"/>
          </a:scene3d>
          <a:sp3d extrusionH="101600">
            <a:extrusionClr>
              <a:schemeClr val="tx1">
                <a:lumMod val="75000"/>
                <a:lumOff val="2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sp>
        <p:nvSpPr>
          <p:cNvPr id="23" name="FORWARD DOOR OPEN Rectangle 17">
            <a:extLst>
              <a:ext uri="{FF2B5EF4-FFF2-40B4-BE49-F238E27FC236}">
                <a16:creationId xmlns:a16="http://schemas.microsoft.com/office/drawing/2014/main" id="{2AFDEBFE-BFB6-4A07-8776-8A3C765C826D}"/>
              </a:ext>
            </a:extLst>
          </p:cNvPr>
          <p:cNvSpPr/>
          <p:nvPr/>
        </p:nvSpPr>
        <p:spPr>
          <a:xfrm flipH="1">
            <a:off x="6488707" y="2911304"/>
            <a:ext cx="1040811" cy="3071632"/>
          </a:xfrm>
          <a:custGeom>
            <a:avLst/>
            <a:gdLst>
              <a:gd name="connsiteX0" fmla="*/ 0 w 1409335"/>
              <a:gd name="connsiteY0" fmla="*/ 0 h 3083984"/>
              <a:gd name="connsiteX1" fmla="*/ 1409335 w 1409335"/>
              <a:gd name="connsiteY1" fmla="*/ 0 h 3083984"/>
              <a:gd name="connsiteX2" fmla="*/ 1409335 w 1409335"/>
              <a:gd name="connsiteY2" fmla="*/ 3083984 h 3083984"/>
              <a:gd name="connsiteX3" fmla="*/ 0 w 1409335"/>
              <a:gd name="connsiteY3" fmla="*/ 3083984 h 3083984"/>
              <a:gd name="connsiteX4" fmla="*/ 0 w 1409335"/>
              <a:gd name="connsiteY4" fmla="*/ 0 h 3083984"/>
              <a:gd name="connsiteX0" fmla="*/ 11875 w 1409335"/>
              <a:gd name="connsiteY0" fmla="*/ 0 h 3262114"/>
              <a:gd name="connsiteX1" fmla="*/ 1409335 w 1409335"/>
              <a:gd name="connsiteY1" fmla="*/ 178130 h 3262114"/>
              <a:gd name="connsiteX2" fmla="*/ 1409335 w 1409335"/>
              <a:gd name="connsiteY2" fmla="*/ 3262114 h 3262114"/>
              <a:gd name="connsiteX3" fmla="*/ 0 w 1409335"/>
              <a:gd name="connsiteY3" fmla="*/ 3262114 h 3262114"/>
              <a:gd name="connsiteX4" fmla="*/ 11875 w 1409335"/>
              <a:gd name="connsiteY4" fmla="*/ 0 h 3262114"/>
              <a:gd name="connsiteX0" fmla="*/ 1143 w 1398603"/>
              <a:gd name="connsiteY0" fmla="*/ 0 h 3487745"/>
              <a:gd name="connsiteX1" fmla="*/ 1398603 w 1398603"/>
              <a:gd name="connsiteY1" fmla="*/ 178130 h 3487745"/>
              <a:gd name="connsiteX2" fmla="*/ 1398603 w 1398603"/>
              <a:gd name="connsiteY2" fmla="*/ 3262114 h 3487745"/>
              <a:gd name="connsiteX3" fmla="*/ 1143 w 1398603"/>
              <a:gd name="connsiteY3" fmla="*/ 3487745 h 3487745"/>
              <a:gd name="connsiteX4" fmla="*/ 1143 w 1398603"/>
              <a:gd name="connsiteY4" fmla="*/ 0 h 3487745"/>
              <a:gd name="connsiteX0" fmla="*/ 1143 w 1398603"/>
              <a:gd name="connsiteY0" fmla="*/ 0 h 3611386"/>
              <a:gd name="connsiteX1" fmla="*/ 1398603 w 1398603"/>
              <a:gd name="connsiteY1" fmla="*/ 301771 h 3611386"/>
              <a:gd name="connsiteX2" fmla="*/ 1398603 w 1398603"/>
              <a:gd name="connsiteY2" fmla="*/ 3385755 h 3611386"/>
              <a:gd name="connsiteX3" fmla="*/ 1143 w 1398603"/>
              <a:gd name="connsiteY3" fmla="*/ 3611386 h 3611386"/>
              <a:gd name="connsiteX4" fmla="*/ 1143 w 1398603"/>
              <a:gd name="connsiteY4" fmla="*/ 0 h 3611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8603" h="3611386">
                <a:moveTo>
                  <a:pt x="1143" y="0"/>
                </a:moveTo>
                <a:lnTo>
                  <a:pt x="1398603" y="301771"/>
                </a:lnTo>
                <a:lnTo>
                  <a:pt x="1398603" y="3385755"/>
                </a:lnTo>
                <a:lnTo>
                  <a:pt x="1143" y="3611386"/>
                </a:lnTo>
                <a:cubicBezTo>
                  <a:pt x="5101" y="2524015"/>
                  <a:pt x="-2815" y="1087371"/>
                  <a:pt x="1143" y="0"/>
                </a:cubicBezTo>
                <a:close/>
              </a:path>
            </a:pathLst>
          </a:custGeom>
          <a:blipFill dpi="0" rotWithShape="1">
            <a:blip r:embed="rId1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scene3d>
            <a:camera prst="orthographicFront">
              <a:rot lat="0" lon="3899935" rev="0"/>
            </a:camera>
            <a:lightRig rig="threePt" dir="t"/>
          </a:scene3d>
          <a:sp3d extrusionH="69850">
            <a:extrusionClr>
              <a:schemeClr val="tx1">
                <a:lumMod val="85000"/>
                <a:lumOff val="1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grpSp>
        <p:nvGrpSpPr>
          <p:cNvPr id="11" name="RIGHT DOOR CLOSED">
            <a:extLst>
              <a:ext uri="{FF2B5EF4-FFF2-40B4-BE49-F238E27FC236}">
                <a16:creationId xmlns:a16="http://schemas.microsoft.com/office/drawing/2014/main" id="{7A8D283C-C90A-4B61-8EBF-A6B47C6CE8DB}"/>
              </a:ext>
            </a:extLst>
          </p:cNvPr>
          <p:cNvGrpSpPr/>
          <p:nvPr/>
        </p:nvGrpSpPr>
        <p:grpSpPr>
          <a:xfrm>
            <a:off x="9897939" y="3195892"/>
            <a:ext cx="1282838" cy="3312827"/>
            <a:chOff x="9415578" y="1214203"/>
            <a:chExt cx="1282838" cy="3312827"/>
          </a:xfrm>
        </p:grpSpPr>
        <p:sp>
          <p:nvSpPr>
            <p:cNvPr id="24" name="LEFT DOOR CLOSEDRectangle 8">
              <a:extLst>
                <a:ext uri="{FF2B5EF4-FFF2-40B4-BE49-F238E27FC236}">
                  <a16:creationId xmlns:a16="http://schemas.microsoft.com/office/drawing/2014/main" id="{DA829CBE-B85A-4087-969C-FA0B57767509}"/>
                </a:ext>
              </a:extLst>
            </p:cNvPr>
            <p:cNvSpPr/>
            <p:nvPr/>
          </p:nvSpPr>
          <p:spPr>
            <a:xfrm>
              <a:off x="9415578" y="1235170"/>
              <a:ext cx="1282838" cy="3275203"/>
            </a:xfrm>
            <a:custGeom>
              <a:avLst/>
              <a:gdLst>
                <a:gd name="connsiteX0" fmla="*/ 0 w 1185791"/>
                <a:gd name="connsiteY0" fmla="*/ 0 h 2569102"/>
                <a:gd name="connsiteX1" fmla="*/ 1185791 w 1185791"/>
                <a:gd name="connsiteY1" fmla="*/ 0 h 2569102"/>
                <a:gd name="connsiteX2" fmla="*/ 1185791 w 1185791"/>
                <a:gd name="connsiteY2" fmla="*/ 2569102 h 2569102"/>
                <a:gd name="connsiteX3" fmla="*/ 0 w 1185791"/>
                <a:gd name="connsiteY3" fmla="*/ 2569102 h 2569102"/>
                <a:gd name="connsiteX4" fmla="*/ 0 w 1185791"/>
                <a:gd name="connsiteY4" fmla="*/ 0 h 2569102"/>
                <a:gd name="connsiteX0" fmla="*/ 0 w 1185791"/>
                <a:gd name="connsiteY0" fmla="*/ 0 h 2811698"/>
                <a:gd name="connsiteX1" fmla="*/ 1185791 w 1185791"/>
                <a:gd name="connsiteY1" fmla="*/ 0 h 2811698"/>
                <a:gd name="connsiteX2" fmla="*/ 1185791 w 1185791"/>
                <a:gd name="connsiteY2" fmla="*/ 2569102 h 2811698"/>
                <a:gd name="connsiteX3" fmla="*/ 55983 w 1185791"/>
                <a:gd name="connsiteY3" fmla="*/ 2811698 h 2811698"/>
                <a:gd name="connsiteX4" fmla="*/ 0 w 1185791"/>
                <a:gd name="connsiteY4" fmla="*/ 0 h 2811698"/>
                <a:gd name="connsiteX0" fmla="*/ 0 w 1195122"/>
                <a:gd name="connsiteY0" fmla="*/ 0 h 2886342"/>
                <a:gd name="connsiteX1" fmla="*/ 1195122 w 1195122"/>
                <a:gd name="connsiteY1" fmla="*/ 74644 h 2886342"/>
                <a:gd name="connsiteX2" fmla="*/ 1195122 w 1195122"/>
                <a:gd name="connsiteY2" fmla="*/ 2643746 h 2886342"/>
                <a:gd name="connsiteX3" fmla="*/ 65314 w 1195122"/>
                <a:gd name="connsiteY3" fmla="*/ 2886342 h 2886342"/>
                <a:gd name="connsiteX4" fmla="*/ 0 w 1195122"/>
                <a:gd name="connsiteY4" fmla="*/ 0 h 2886342"/>
                <a:gd name="connsiteX0" fmla="*/ 0 w 1195122"/>
                <a:gd name="connsiteY0" fmla="*/ 0 h 2886342"/>
                <a:gd name="connsiteX1" fmla="*/ 1195122 w 1195122"/>
                <a:gd name="connsiteY1" fmla="*/ 134615 h 2886342"/>
                <a:gd name="connsiteX2" fmla="*/ 1195122 w 1195122"/>
                <a:gd name="connsiteY2" fmla="*/ 2643746 h 2886342"/>
                <a:gd name="connsiteX3" fmla="*/ 65314 w 1195122"/>
                <a:gd name="connsiteY3" fmla="*/ 2886342 h 2886342"/>
                <a:gd name="connsiteX4" fmla="*/ 0 w 1195122"/>
                <a:gd name="connsiteY4" fmla="*/ 0 h 2886342"/>
                <a:gd name="connsiteX0" fmla="*/ 0 w 1195122"/>
                <a:gd name="connsiteY0" fmla="*/ 0 h 2886342"/>
                <a:gd name="connsiteX1" fmla="*/ 1195122 w 1195122"/>
                <a:gd name="connsiteY1" fmla="*/ 134615 h 2886342"/>
                <a:gd name="connsiteX2" fmla="*/ 1195122 w 1195122"/>
                <a:gd name="connsiteY2" fmla="*/ 2623756 h 2886342"/>
                <a:gd name="connsiteX3" fmla="*/ 65314 w 1195122"/>
                <a:gd name="connsiteY3" fmla="*/ 2886342 h 2886342"/>
                <a:gd name="connsiteX4" fmla="*/ 0 w 1195122"/>
                <a:gd name="connsiteY4" fmla="*/ 0 h 2886342"/>
                <a:gd name="connsiteX0" fmla="*/ 0 w 1195122"/>
                <a:gd name="connsiteY0" fmla="*/ 0 h 2623756"/>
                <a:gd name="connsiteX1" fmla="*/ 1195122 w 1195122"/>
                <a:gd name="connsiteY1" fmla="*/ 134615 h 2623756"/>
                <a:gd name="connsiteX2" fmla="*/ 1195122 w 1195122"/>
                <a:gd name="connsiteY2" fmla="*/ 2623756 h 2623756"/>
                <a:gd name="connsiteX3" fmla="*/ 380626 w 1195122"/>
                <a:gd name="connsiteY3" fmla="*/ 2385074 h 2623756"/>
                <a:gd name="connsiteX4" fmla="*/ 0 w 1195122"/>
                <a:gd name="connsiteY4" fmla="*/ 0 h 2623756"/>
                <a:gd name="connsiteX0" fmla="*/ 0 w 1195122"/>
                <a:gd name="connsiteY0" fmla="*/ 0 h 2623756"/>
                <a:gd name="connsiteX1" fmla="*/ 1195122 w 1195122"/>
                <a:gd name="connsiteY1" fmla="*/ 134615 h 2623756"/>
                <a:gd name="connsiteX2" fmla="*/ 1195122 w 1195122"/>
                <a:gd name="connsiteY2" fmla="*/ 2623756 h 2623756"/>
                <a:gd name="connsiteX3" fmla="*/ 115763 w 1195122"/>
                <a:gd name="connsiteY3" fmla="*/ 2453429 h 2623756"/>
                <a:gd name="connsiteX4" fmla="*/ 0 w 1195122"/>
                <a:gd name="connsiteY4" fmla="*/ 0 h 2623756"/>
                <a:gd name="connsiteX0" fmla="*/ 60812 w 1079359"/>
                <a:gd name="connsiteY0" fmla="*/ 0 h 2555401"/>
                <a:gd name="connsiteX1" fmla="*/ 1079359 w 1079359"/>
                <a:gd name="connsiteY1" fmla="*/ 66260 h 2555401"/>
                <a:gd name="connsiteX2" fmla="*/ 1079359 w 1079359"/>
                <a:gd name="connsiteY2" fmla="*/ 2555401 h 2555401"/>
                <a:gd name="connsiteX3" fmla="*/ 0 w 1079359"/>
                <a:gd name="connsiteY3" fmla="*/ 2385074 h 2555401"/>
                <a:gd name="connsiteX4" fmla="*/ 60812 w 1079359"/>
                <a:gd name="connsiteY4" fmla="*/ 0 h 2555401"/>
                <a:gd name="connsiteX0" fmla="*/ 212162 w 1079359"/>
                <a:gd name="connsiteY0" fmla="*/ 184374 h 2489141"/>
                <a:gd name="connsiteX1" fmla="*/ 1079359 w 1079359"/>
                <a:gd name="connsiteY1" fmla="*/ 0 h 2489141"/>
                <a:gd name="connsiteX2" fmla="*/ 1079359 w 1079359"/>
                <a:gd name="connsiteY2" fmla="*/ 2489141 h 2489141"/>
                <a:gd name="connsiteX3" fmla="*/ 0 w 1079359"/>
                <a:gd name="connsiteY3" fmla="*/ 2318814 h 2489141"/>
                <a:gd name="connsiteX4" fmla="*/ 212162 w 1079359"/>
                <a:gd name="connsiteY4" fmla="*/ 184374 h 2489141"/>
                <a:gd name="connsiteX0" fmla="*/ 22975 w 1079359"/>
                <a:gd name="connsiteY0" fmla="*/ 47665 h 2489141"/>
                <a:gd name="connsiteX1" fmla="*/ 1079359 w 1079359"/>
                <a:gd name="connsiteY1" fmla="*/ 0 h 2489141"/>
                <a:gd name="connsiteX2" fmla="*/ 1079359 w 1079359"/>
                <a:gd name="connsiteY2" fmla="*/ 2489141 h 2489141"/>
                <a:gd name="connsiteX3" fmla="*/ 0 w 1079359"/>
                <a:gd name="connsiteY3" fmla="*/ 2318814 h 2489141"/>
                <a:gd name="connsiteX4" fmla="*/ 22975 w 1079359"/>
                <a:gd name="connsiteY4" fmla="*/ 47665 h 248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9359" h="2489141">
                  <a:moveTo>
                    <a:pt x="22975" y="47665"/>
                  </a:moveTo>
                  <a:lnTo>
                    <a:pt x="1079359" y="0"/>
                  </a:lnTo>
                  <a:lnTo>
                    <a:pt x="1079359" y="2489141"/>
                  </a:lnTo>
                  <a:lnTo>
                    <a:pt x="0" y="2318814"/>
                  </a:lnTo>
                  <a:lnTo>
                    <a:pt x="22975" y="47665"/>
                  </a:lnTo>
                  <a:close/>
                </a:path>
              </a:pathLst>
            </a:custGeom>
            <a:blipFill dpi="0" rotWithShape="1">
              <a:blip r:embed="rId13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  <a:scene3d>
              <a:camera prst="orthographicFront">
                <a:rot lat="0" lon="20099993" rev="0"/>
              </a:camera>
              <a:lightRig rig="threePt" dir="t"/>
            </a:scene3d>
            <a:sp3d extrusionH="19050">
              <a:extrusionClr>
                <a:schemeClr val="tx1"/>
              </a:extrusionClr>
              <a:contourClr>
                <a:schemeClr val="bg1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53A10C16-0B71-4896-BEE9-1B30BEBA75D4}"/>
                </a:ext>
              </a:extLst>
            </p:cNvPr>
            <p:cNvSpPr/>
            <p:nvPr/>
          </p:nvSpPr>
          <p:spPr>
            <a:xfrm>
              <a:off x="10613036" y="1214203"/>
              <a:ext cx="14990" cy="3312827"/>
            </a:xfrm>
            <a:custGeom>
              <a:avLst/>
              <a:gdLst>
                <a:gd name="connsiteX0" fmla="*/ 0 w 14990"/>
                <a:gd name="connsiteY0" fmla="*/ 0 h 3312827"/>
                <a:gd name="connsiteX1" fmla="*/ 14990 w 14990"/>
                <a:gd name="connsiteY1" fmla="*/ 3312827 h 33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990" h="3312827">
                  <a:moveTo>
                    <a:pt x="0" y="0"/>
                  </a:moveTo>
                  <a:cubicBezTo>
                    <a:pt x="4997" y="1104276"/>
                    <a:pt x="9993" y="2208551"/>
                    <a:pt x="14990" y="3312827"/>
                  </a:cubicBez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22" name="RIGHT DOOR OPEN Rectangle 17">
            <a:extLst>
              <a:ext uri="{FF2B5EF4-FFF2-40B4-BE49-F238E27FC236}">
                <a16:creationId xmlns:a16="http://schemas.microsoft.com/office/drawing/2014/main" id="{B10B2CFE-91F5-4CEC-9407-6F6AD944F698}"/>
              </a:ext>
            </a:extLst>
          </p:cNvPr>
          <p:cNvSpPr/>
          <p:nvPr/>
        </p:nvSpPr>
        <p:spPr>
          <a:xfrm flipH="1">
            <a:off x="10717267" y="2902207"/>
            <a:ext cx="1420422" cy="3807263"/>
          </a:xfrm>
          <a:custGeom>
            <a:avLst/>
            <a:gdLst>
              <a:gd name="connsiteX0" fmla="*/ 0 w 1409335"/>
              <a:gd name="connsiteY0" fmla="*/ 0 h 3083984"/>
              <a:gd name="connsiteX1" fmla="*/ 1409335 w 1409335"/>
              <a:gd name="connsiteY1" fmla="*/ 0 h 3083984"/>
              <a:gd name="connsiteX2" fmla="*/ 1409335 w 1409335"/>
              <a:gd name="connsiteY2" fmla="*/ 3083984 h 3083984"/>
              <a:gd name="connsiteX3" fmla="*/ 0 w 1409335"/>
              <a:gd name="connsiteY3" fmla="*/ 3083984 h 3083984"/>
              <a:gd name="connsiteX4" fmla="*/ 0 w 1409335"/>
              <a:gd name="connsiteY4" fmla="*/ 0 h 3083984"/>
              <a:gd name="connsiteX0" fmla="*/ 11875 w 1409335"/>
              <a:gd name="connsiteY0" fmla="*/ 0 h 3262114"/>
              <a:gd name="connsiteX1" fmla="*/ 1409335 w 1409335"/>
              <a:gd name="connsiteY1" fmla="*/ 178130 h 3262114"/>
              <a:gd name="connsiteX2" fmla="*/ 1409335 w 1409335"/>
              <a:gd name="connsiteY2" fmla="*/ 3262114 h 3262114"/>
              <a:gd name="connsiteX3" fmla="*/ 0 w 1409335"/>
              <a:gd name="connsiteY3" fmla="*/ 3262114 h 3262114"/>
              <a:gd name="connsiteX4" fmla="*/ 11875 w 1409335"/>
              <a:gd name="connsiteY4" fmla="*/ 0 h 3262114"/>
              <a:gd name="connsiteX0" fmla="*/ 1143 w 1398603"/>
              <a:gd name="connsiteY0" fmla="*/ 0 h 3487745"/>
              <a:gd name="connsiteX1" fmla="*/ 1398603 w 1398603"/>
              <a:gd name="connsiteY1" fmla="*/ 178130 h 3487745"/>
              <a:gd name="connsiteX2" fmla="*/ 1398603 w 1398603"/>
              <a:gd name="connsiteY2" fmla="*/ 3262114 h 3487745"/>
              <a:gd name="connsiteX3" fmla="*/ 1143 w 1398603"/>
              <a:gd name="connsiteY3" fmla="*/ 3487745 h 3487745"/>
              <a:gd name="connsiteX4" fmla="*/ 1143 w 1398603"/>
              <a:gd name="connsiteY4" fmla="*/ 0 h 3487745"/>
              <a:gd name="connsiteX0" fmla="*/ 1143 w 1398603"/>
              <a:gd name="connsiteY0" fmla="*/ 0 h 3611386"/>
              <a:gd name="connsiteX1" fmla="*/ 1398603 w 1398603"/>
              <a:gd name="connsiteY1" fmla="*/ 301771 h 3611386"/>
              <a:gd name="connsiteX2" fmla="*/ 1398603 w 1398603"/>
              <a:gd name="connsiteY2" fmla="*/ 3385755 h 3611386"/>
              <a:gd name="connsiteX3" fmla="*/ 1143 w 1398603"/>
              <a:gd name="connsiteY3" fmla="*/ 3611386 h 3611386"/>
              <a:gd name="connsiteX4" fmla="*/ 1143 w 1398603"/>
              <a:gd name="connsiteY4" fmla="*/ 0 h 3611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8603" h="3611386">
                <a:moveTo>
                  <a:pt x="1143" y="0"/>
                </a:moveTo>
                <a:lnTo>
                  <a:pt x="1398603" y="301771"/>
                </a:lnTo>
                <a:lnTo>
                  <a:pt x="1398603" y="3385755"/>
                </a:lnTo>
                <a:lnTo>
                  <a:pt x="1143" y="3611386"/>
                </a:lnTo>
                <a:cubicBezTo>
                  <a:pt x="5101" y="2524015"/>
                  <a:pt x="-2815" y="1087371"/>
                  <a:pt x="1143" y="0"/>
                </a:cubicBezTo>
                <a:close/>
              </a:path>
            </a:pathLst>
          </a:custGeom>
          <a:blipFill dpi="0" rotWithShape="1">
            <a:blip r:embed="rId1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scene3d>
            <a:camera prst="orthographicFront">
              <a:rot lat="0" lon="3899935" rev="0"/>
            </a:camera>
            <a:lightRig rig="threePt" dir="t"/>
          </a:scene3d>
          <a:sp3d extrusionH="101600">
            <a:extrusionClr>
              <a:schemeClr val="tx1">
                <a:lumMod val="85000"/>
                <a:lumOff val="1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pic>
        <p:nvPicPr>
          <p:cNvPr id="110" name="Warrior left Picture 109">
            <a:hlinkClick r:id="" action="ppaction://noaction">
              <a:snd r:embed="rId15" name="breeze.wav"/>
            </a:hlinkClick>
            <a:extLst>
              <a:ext uri="{FF2B5EF4-FFF2-40B4-BE49-F238E27FC236}">
                <a16:creationId xmlns:a16="http://schemas.microsoft.com/office/drawing/2014/main" id="{F5778D85-A512-47DB-B39F-7D898620AD8B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1088478" y="1359894"/>
            <a:ext cx="3042168" cy="5474682"/>
          </a:xfrm>
          <a:prstGeom prst="rect">
            <a:avLst/>
          </a:prstGeom>
        </p:spPr>
      </p:pic>
      <p:pic>
        <p:nvPicPr>
          <p:cNvPr id="111" name="warrior Middle Picture 110">
            <a:hlinkClick r:id="" action="ppaction://noaction">
              <a:snd r:embed="rId15" name="breeze.wav"/>
            </a:hlinkClick>
            <a:extLst>
              <a:ext uri="{FF2B5EF4-FFF2-40B4-BE49-F238E27FC236}">
                <a16:creationId xmlns:a16="http://schemas.microsoft.com/office/drawing/2014/main" id="{7C88CC08-7688-4223-97E1-6323774AF735}"/>
              </a:ext>
            </a:extLst>
          </p:cNvPr>
          <p:cNvPicPr>
            <a:picLocks noChangeAspect="1"/>
          </p:cNvPicPr>
          <p:nvPr/>
        </p:nvPicPr>
        <p:blipFill>
          <a:blip r:embed="rId1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999182" y="1813226"/>
            <a:ext cx="2579471" cy="4633917"/>
          </a:xfrm>
          <a:prstGeom prst="rect">
            <a:avLst/>
          </a:prstGeom>
        </p:spPr>
      </p:pic>
      <p:sp>
        <p:nvSpPr>
          <p:cNvPr id="78" name="left button Oval 77">
            <a:extLst>
              <a:ext uri="{FF2B5EF4-FFF2-40B4-BE49-F238E27FC236}">
                <a16:creationId xmlns:a16="http://schemas.microsoft.com/office/drawing/2014/main" id="{4F4457E7-6B61-4848-80F8-F64C105C2B10}"/>
              </a:ext>
            </a:extLst>
          </p:cNvPr>
          <p:cNvSpPr/>
          <p:nvPr/>
        </p:nvSpPr>
        <p:spPr>
          <a:xfrm>
            <a:off x="3910816" y="1412832"/>
            <a:ext cx="306000" cy="360000"/>
          </a:xfrm>
          <a:prstGeom prst="ellipse">
            <a:avLst/>
          </a:prstGeom>
          <a:solidFill>
            <a:srgbClr val="E6E6E6">
              <a:alpha val="1176"/>
            </a:srgbClr>
          </a:solidFill>
          <a:ln w="19050">
            <a:solidFill>
              <a:srgbClr val="D7CEB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1" name="Oval 100">
            <a:extLst>
              <a:ext uri="{FF2B5EF4-FFF2-40B4-BE49-F238E27FC236}">
                <a16:creationId xmlns:a16="http://schemas.microsoft.com/office/drawing/2014/main" id="{C69D816A-E34B-43B8-8503-206F35838F4B}"/>
              </a:ext>
            </a:extLst>
          </p:cNvPr>
          <p:cNvSpPr/>
          <p:nvPr/>
        </p:nvSpPr>
        <p:spPr>
          <a:xfrm>
            <a:off x="2685015" y="2504758"/>
            <a:ext cx="357119" cy="485114"/>
          </a:xfrm>
          <a:prstGeom prst="ellipse">
            <a:avLst/>
          </a:prstGeom>
          <a:solidFill>
            <a:srgbClr val="E6E6E6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9" name="scabbard strap Oval 78">
            <a:extLst>
              <a:ext uri="{FF2B5EF4-FFF2-40B4-BE49-F238E27FC236}">
                <a16:creationId xmlns:a16="http://schemas.microsoft.com/office/drawing/2014/main" id="{B1E662AA-9E4A-4E7A-8CFC-532519B30843}"/>
              </a:ext>
            </a:extLst>
          </p:cNvPr>
          <p:cNvSpPr/>
          <p:nvPr/>
        </p:nvSpPr>
        <p:spPr>
          <a:xfrm>
            <a:off x="5062534" y="1394597"/>
            <a:ext cx="306000" cy="360000"/>
          </a:xfrm>
          <a:prstGeom prst="ellipse">
            <a:avLst/>
          </a:prstGeom>
          <a:solidFill>
            <a:srgbClr val="E6E6E6">
              <a:alpha val="1176"/>
            </a:srgbClr>
          </a:solidFill>
          <a:ln w="19050">
            <a:solidFill>
              <a:srgbClr val="D7CEB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0" name="belt loop Oval 79">
            <a:extLst>
              <a:ext uri="{FF2B5EF4-FFF2-40B4-BE49-F238E27FC236}">
                <a16:creationId xmlns:a16="http://schemas.microsoft.com/office/drawing/2014/main" id="{B6ADA7A0-4425-4C72-A1D0-C9DB7D82C0EB}"/>
              </a:ext>
            </a:extLst>
          </p:cNvPr>
          <p:cNvSpPr/>
          <p:nvPr/>
        </p:nvSpPr>
        <p:spPr>
          <a:xfrm>
            <a:off x="4522187" y="1414718"/>
            <a:ext cx="306000" cy="360000"/>
          </a:xfrm>
          <a:prstGeom prst="ellipse">
            <a:avLst/>
          </a:prstGeom>
          <a:solidFill>
            <a:srgbClr val="E6E6E6">
              <a:alpha val="1176"/>
            </a:srgbClr>
          </a:solidFill>
          <a:ln w="19050">
            <a:solidFill>
              <a:srgbClr val="D7CEB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2" name="Oval 101">
            <a:extLst>
              <a:ext uri="{FF2B5EF4-FFF2-40B4-BE49-F238E27FC236}">
                <a16:creationId xmlns:a16="http://schemas.microsoft.com/office/drawing/2014/main" id="{3016FB56-3D82-4547-A099-641AE7EDF5A5}"/>
              </a:ext>
            </a:extLst>
          </p:cNvPr>
          <p:cNvSpPr/>
          <p:nvPr/>
        </p:nvSpPr>
        <p:spPr>
          <a:xfrm>
            <a:off x="2189509" y="4053847"/>
            <a:ext cx="357119" cy="485114"/>
          </a:xfrm>
          <a:prstGeom prst="ellipse">
            <a:avLst/>
          </a:prstGeom>
          <a:solidFill>
            <a:srgbClr val="E6E6E6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3" name="Oval 102">
            <a:extLst>
              <a:ext uri="{FF2B5EF4-FFF2-40B4-BE49-F238E27FC236}">
                <a16:creationId xmlns:a16="http://schemas.microsoft.com/office/drawing/2014/main" id="{390A8240-7B43-4C37-ACF1-14C669B67268}"/>
              </a:ext>
            </a:extLst>
          </p:cNvPr>
          <p:cNvSpPr/>
          <p:nvPr/>
        </p:nvSpPr>
        <p:spPr>
          <a:xfrm>
            <a:off x="2510075" y="3372111"/>
            <a:ext cx="357119" cy="485114"/>
          </a:xfrm>
          <a:prstGeom prst="ellipse">
            <a:avLst/>
          </a:prstGeom>
          <a:solidFill>
            <a:srgbClr val="E6E6E6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1" name="hat fur Oval 80">
            <a:extLst>
              <a:ext uri="{FF2B5EF4-FFF2-40B4-BE49-F238E27FC236}">
                <a16:creationId xmlns:a16="http://schemas.microsoft.com/office/drawing/2014/main" id="{1042AA16-6E54-46A4-9E51-DAE6F3C493F6}"/>
              </a:ext>
            </a:extLst>
          </p:cNvPr>
          <p:cNvSpPr/>
          <p:nvPr/>
        </p:nvSpPr>
        <p:spPr>
          <a:xfrm>
            <a:off x="5609997" y="1404142"/>
            <a:ext cx="306000" cy="360000"/>
          </a:xfrm>
          <a:prstGeom prst="ellipse">
            <a:avLst/>
          </a:prstGeom>
          <a:solidFill>
            <a:srgbClr val="E6E6E6">
              <a:alpha val="1176"/>
            </a:srgbClr>
          </a:solidFill>
          <a:ln w="19050">
            <a:solidFill>
              <a:srgbClr val="D7CEB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2" name="centre button Oval 81">
            <a:extLst>
              <a:ext uri="{FF2B5EF4-FFF2-40B4-BE49-F238E27FC236}">
                <a16:creationId xmlns:a16="http://schemas.microsoft.com/office/drawing/2014/main" id="{58EC334B-181E-4B75-93E8-A577EC71BA3B}"/>
              </a:ext>
            </a:extLst>
          </p:cNvPr>
          <p:cNvSpPr/>
          <p:nvPr/>
        </p:nvSpPr>
        <p:spPr>
          <a:xfrm>
            <a:off x="6165909" y="1432180"/>
            <a:ext cx="306000" cy="360000"/>
          </a:xfrm>
          <a:prstGeom prst="ellipse">
            <a:avLst/>
          </a:prstGeom>
          <a:solidFill>
            <a:srgbClr val="E6E6E6">
              <a:alpha val="1176"/>
            </a:srgbClr>
          </a:solidFill>
          <a:ln w="19050">
            <a:solidFill>
              <a:srgbClr val="D7CEB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4" name="Blue centre cloth Oval 83">
            <a:extLst>
              <a:ext uri="{FF2B5EF4-FFF2-40B4-BE49-F238E27FC236}">
                <a16:creationId xmlns:a16="http://schemas.microsoft.com/office/drawing/2014/main" id="{9CEB733B-9BA7-4C83-B22C-09FCEBACA5BB}"/>
              </a:ext>
            </a:extLst>
          </p:cNvPr>
          <p:cNvSpPr/>
          <p:nvPr/>
        </p:nvSpPr>
        <p:spPr>
          <a:xfrm>
            <a:off x="6697807" y="1449514"/>
            <a:ext cx="306000" cy="360000"/>
          </a:xfrm>
          <a:prstGeom prst="ellipse">
            <a:avLst/>
          </a:prstGeom>
          <a:solidFill>
            <a:srgbClr val="E6E6E6">
              <a:alpha val="1176"/>
            </a:srgbClr>
          </a:solidFill>
          <a:ln w="19050">
            <a:solidFill>
              <a:srgbClr val="D7CEB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4" name="Oval 103">
            <a:extLst>
              <a:ext uri="{FF2B5EF4-FFF2-40B4-BE49-F238E27FC236}">
                <a16:creationId xmlns:a16="http://schemas.microsoft.com/office/drawing/2014/main" id="{4744A11E-A7D3-40CF-BB82-BA0BEF1B0B6F}"/>
              </a:ext>
            </a:extLst>
          </p:cNvPr>
          <p:cNvSpPr/>
          <p:nvPr/>
        </p:nvSpPr>
        <p:spPr>
          <a:xfrm>
            <a:off x="6088536" y="4022943"/>
            <a:ext cx="357119" cy="485114"/>
          </a:xfrm>
          <a:prstGeom prst="ellipse">
            <a:avLst/>
          </a:prstGeom>
          <a:solidFill>
            <a:srgbClr val="E6E6E6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5" name="Oval 104">
            <a:extLst>
              <a:ext uri="{FF2B5EF4-FFF2-40B4-BE49-F238E27FC236}">
                <a16:creationId xmlns:a16="http://schemas.microsoft.com/office/drawing/2014/main" id="{7549D40A-D2D0-4BC7-AEEF-A1B0906FE4A6}"/>
              </a:ext>
            </a:extLst>
          </p:cNvPr>
          <p:cNvSpPr/>
          <p:nvPr/>
        </p:nvSpPr>
        <p:spPr>
          <a:xfrm>
            <a:off x="6148384" y="3276468"/>
            <a:ext cx="357119" cy="485114"/>
          </a:xfrm>
          <a:prstGeom prst="ellipse">
            <a:avLst/>
          </a:prstGeom>
          <a:solidFill>
            <a:srgbClr val="E6E6E6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10C5B721-BACE-46CC-9F19-E0C9F631E588}"/>
              </a:ext>
            </a:extLst>
          </p:cNvPr>
          <p:cNvSpPr/>
          <p:nvPr/>
        </p:nvSpPr>
        <p:spPr>
          <a:xfrm>
            <a:off x="6031658" y="1841575"/>
            <a:ext cx="357119" cy="485114"/>
          </a:xfrm>
          <a:prstGeom prst="ellipse">
            <a:avLst/>
          </a:prstGeom>
          <a:solidFill>
            <a:srgbClr val="E6E6E6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8" name="BIG TEXT SCROLL Vertical Scroll 411">
            <a:extLst>
              <a:ext uri="{FF2B5EF4-FFF2-40B4-BE49-F238E27FC236}">
                <a16:creationId xmlns:a16="http://schemas.microsoft.com/office/drawing/2014/main" id="{5881FA78-3E9F-4AA6-91AF-B740B47EC3F5}"/>
              </a:ext>
            </a:extLst>
          </p:cNvPr>
          <p:cNvSpPr/>
          <p:nvPr/>
        </p:nvSpPr>
        <p:spPr>
          <a:xfrm>
            <a:off x="4878723" y="2651205"/>
            <a:ext cx="2745670" cy="3434373"/>
          </a:xfrm>
          <a:prstGeom prst="verticalScroll">
            <a:avLst>
              <a:gd name="adj" fmla="val 5654"/>
            </a:avLst>
          </a:prstGeom>
          <a:solidFill>
            <a:srgbClr val="FFCC99"/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300" b="1" dirty="0">
                <a:solidFill>
                  <a:srgbClr val="5E5642"/>
                </a:solidFill>
                <a:latin typeface="Comic Sans MS" panose="030F0702030302020204" pitchFamily="66" charset="0"/>
              </a:rPr>
              <a:t>THREE GIANT WARRIORS GUARD THE DOORS.</a:t>
            </a:r>
          </a:p>
          <a:p>
            <a:pPr algn="ctr"/>
            <a:r>
              <a:rPr lang="en-GB" sz="1300" b="1" dirty="0">
                <a:solidFill>
                  <a:srgbClr val="5E5642"/>
                </a:solidFill>
                <a:latin typeface="Comic Sans MS" panose="030F0702030302020204" pitchFamily="66" charset="0"/>
              </a:rPr>
              <a:t>THEY LOOK THE SAME, BUT ARE YOU SURE?</a:t>
            </a:r>
          </a:p>
          <a:p>
            <a:pPr algn="ctr"/>
            <a:endParaRPr lang="en-GB" sz="1300" b="1" dirty="0">
              <a:solidFill>
                <a:srgbClr val="5E5642"/>
              </a:solidFill>
              <a:latin typeface="Comic Sans MS" panose="030F0702030302020204" pitchFamily="66" charset="0"/>
            </a:endParaRPr>
          </a:p>
          <a:p>
            <a:pPr algn="ctr"/>
            <a:r>
              <a:rPr lang="en-GB" sz="1300" b="1" dirty="0">
                <a:solidFill>
                  <a:srgbClr val="5E5642"/>
                </a:solidFill>
                <a:latin typeface="Comic Sans MS" panose="030F0702030302020204" pitchFamily="66" charset="0"/>
              </a:rPr>
              <a:t>LOOK YE CLOSER AND YOU WILL SEE</a:t>
            </a:r>
          </a:p>
          <a:p>
            <a:pPr algn="ctr"/>
            <a:r>
              <a:rPr lang="en-GB" sz="1300" b="1" dirty="0">
                <a:solidFill>
                  <a:srgbClr val="5E5642"/>
                </a:solidFill>
                <a:latin typeface="Comic Sans MS" panose="030F0702030302020204" pitchFamily="66" charset="0"/>
              </a:rPr>
              <a:t>EACH WARRIOR GUARD HAS DIFFERENCES THREE.</a:t>
            </a:r>
          </a:p>
          <a:p>
            <a:pPr algn="ctr"/>
            <a:endParaRPr lang="en-GB" sz="1300" b="1" dirty="0">
              <a:solidFill>
                <a:srgbClr val="5E5642"/>
              </a:solidFill>
              <a:latin typeface="Comic Sans MS" panose="030F0702030302020204" pitchFamily="66" charset="0"/>
            </a:endParaRPr>
          </a:p>
          <a:p>
            <a:pPr algn="ctr"/>
            <a:r>
              <a:rPr lang="en-GB" sz="1300" b="1" dirty="0">
                <a:solidFill>
                  <a:srgbClr val="5E5642"/>
                </a:solidFill>
                <a:latin typeface="Comic Sans MS" panose="030F0702030302020204" pitchFamily="66" charset="0"/>
              </a:rPr>
              <a:t>FIND, THEN CLICK, ON ALL OF THESE,</a:t>
            </a:r>
          </a:p>
          <a:p>
            <a:pPr algn="ctr"/>
            <a:r>
              <a:rPr lang="en-GB" sz="1300" b="1" dirty="0">
                <a:solidFill>
                  <a:srgbClr val="5E5642"/>
                </a:solidFill>
                <a:latin typeface="Comic Sans MS" panose="030F0702030302020204" pitchFamily="66" charset="0"/>
              </a:rPr>
              <a:t>AND YOUR NEXT MOVE WILL COME WITH EASE </a:t>
            </a:r>
          </a:p>
        </p:txBody>
      </p:sp>
      <p:pic>
        <p:nvPicPr>
          <p:cNvPr id="127" name="warrior right Picture 126">
            <a:hlinkClick r:id="" action="ppaction://noaction">
              <a:snd r:embed="rId15" name="breeze.wav"/>
            </a:hlinkClick>
            <a:extLst>
              <a:ext uri="{FF2B5EF4-FFF2-40B4-BE49-F238E27FC236}">
                <a16:creationId xmlns:a16="http://schemas.microsoft.com/office/drawing/2014/main" id="{437D1E8C-CFD9-4E40-B363-4397220A5407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8666194" y="1528714"/>
            <a:ext cx="3025470" cy="5435136"/>
          </a:xfrm>
          <a:prstGeom prst="rect">
            <a:avLst/>
          </a:prstGeom>
        </p:spPr>
      </p:pic>
      <p:sp>
        <p:nvSpPr>
          <p:cNvPr id="108" name="Oval 107">
            <a:extLst>
              <a:ext uri="{FF2B5EF4-FFF2-40B4-BE49-F238E27FC236}">
                <a16:creationId xmlns:a16="http://schemas.microsoft.com/office/drawing/2014/main" id="{EECA183F-120E-4041-855A-53755B127045}"/>
              </a:ext>
            </a:extLst>
          </p:cNvPr>
          <p:cNvSpPr/>
          <p:nvPr/>
        </p:nvSpPr>
        <p:spPr>
          <a:xfrm>
            <a:off x="10160774" y="3901302"/>
            <a:ext cx="357119" cy="485114"/>
          </a:xfrm>
          <a:prstGeom prst="ellipse">
            <a:avLst/>
          </a:prstGeom>
          <a:solidFill>
            <a:srgbClr val="E6E6E6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3" name="hat tassle Oval 82">
            <a:extLst>
              <a:ext uri="{FF2B5EF4-FFF2-40B4-BE49-F238E27FC236}">
                <a16:creationId xmlns:a16="http://schemas.microsoft.com/office/drawing/2014/main" id="{E180298F-7CED-42BC-A822-6966E3DE0775}"/>
              </a:ext>
            </a:extLst>
          </p:cNvPr>
          <p:cNvSpPr/>
          <p:nvPr/>
        </p:nvSpPr>
        <p:spPr>
          <a:xfrm>
            <a:off x="7194149" y="1402011"/>
            <a:ext cx="306000" cy="360000"/>
          </a:xfrm>
          <a:prstGeom prst="ellipse">
            <a:avLst/>
          </a:prstGeom>
          <a:solidFill>
            <a:srgbClr val="E6E6E6">
              <a:alpha val="1176"/>
            </a:srgbClr>
          </a:solidFill>
          <a:ln w="19050">
            <a:solidFill>
              <a:srgbClr val="D7CEB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5" name="belt studs Oval 84">
            <a:extLst>
              <a:ext uri="{FF2B5EF4-FFF2-40B4-BE49-F238E27FC236}">
                <a16:creationId xmlns:a16="http://schemas.microsoft.com/office/drawing/2014/main" id="{B9C28ED0-B375-4F26-83B2-054D771D1D7C}"/>
              </a:ext>
            </a:extLst>
          </p:cNvPr>
          <p:cNvSpPr/>
          <p:nvPr/>
        </p:nvSpPr>
        <p:spPr>
          <a:xfrm>
            <a:off x="7726047" y="1405767"/>
            <a:ext cx="306000" cy="360000"/>
          </a:xfrm>
          <a:prstGeom prst="ellipse">
            <a:avLst/>
          </a:prstGeom>
          <a:solidFill>
            <a:srgbClr val="E6E6E6">
              <a:alpha val="1176"/>
            </a:srgbClr>
          </a:solidFill>
          <a:ln w="19050">
            <a:solidFill>
              <a:srgbClr val="D7CEB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7" name="Oval 106">
            <a:extLst>
              <a:ext uri="{FF2B5EF4-FFF2-40B4-BE49-F238E27FC236}">
                <a16:creationId xmlns:a16="http://schemas.microsoft.com/office/drawing/2014/main" id="{500C8F4D-353D-445C-8FAE-350E2D4DB1F8}"/>
              </a:ext>
            </a:extLst>
          </p:cNvPr>
          <p:cNvSpPr/>
          <p:nvPr/>
        </p:nvSpPr>
        <p:spPr>
          <a:xfrm>
            <a:off x="10132868" y="1933065"/>
            <a:ext cx="357119" cy="600465"/>
          </a:xfrm>
          <a:prstGeom prst="ellipse">
            <a:avLst/>
          </a:prstGeom>
          <a:solidFill>
            <a:srgbClr val="E6E6E6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6" name="scabbard tip Oval 85">
            <a:extLst>
              <a:ext uri="{FF2B5EF4-FFF2-40B4-BE49-F238E27FC236}">
                <a16:creationId xmlns:a16="http://schemas.microsoft.com/office/drawing/2014/main" id="{E5B838C1-875B-4D34-A683-88FC77DCB590}"/>
              </a:ext>
            </a:extLst>
          </p:cNvPr>
          <p:cNvSpPr/>
          <p:nvPr/>
        </p:nvSpPr>
        <p:spPr>
          <a:xfrm>
            <a:off x="8257945" y="1415467"/>
            <a:ext cx="306000" cy="360000"/>
          </a:xfrm>
          <a:prstGeom prst="ellipse">
            <a:avLst/>
          </a:prstGeom>
          <a:solidFill>
            <a:srgbClr val="E6E6E6">
              <a:alpha val="1176"/>
            </a:srgbClr>
          </a:solidFill>
          <a:ln w="19050">
            <a:solidFill>
              <a:srgbClr val="D7CEB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9" name="Oval 108">
            <a:extLst>
              <a:ext uri="{FF2B5EF4-FFF2-40B4-BE49-F238E27FC236}">
                <a16:creationId xmlns:a16="http://schemas.microsoft.com/office/drawing/2014/main" id="{0C9033A0-CE4E-4B59-8FAE-40A59D5DE895}"/>
              </a:ext>
            </a:extLst>
          </p:cNvPr>
          <p:cNvSpPr/>
          <p:nvPr/>
        </p:nvSpPr>
        <p:spPr>
          <a:xfrm>
            <a:off x="8715936" y="5262817"/>
            <a:ext cx="448602" cy="558655"/>
          </a:xfrm>
          <a:prstGeom prst="ellipse">
            <a:avLst/>
          </a:prstGeom>
          <a:solidFill>
            <a:srgbClr val="E6E6E6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5" name="Rectangle 134">
            <a:extLst>
              <a:ext uri="{FF2B5EF4-FFF2-40B4-BE49-F238E27FC236}">
                <a16:creationId xmlns:a16="http://schemas.microsoft.com/office/drawing/2014/main" id="{F59AE698-A23C-48F7-BE3D-C863C8804366}"/>
              </a:ext>
            </a:extLst>
          </p:cNvPr>
          <p:cNvSpPr/>
          <p:nvPr/>
        </p:nvSpPr>
        <p:spPr>
          <a:xfrm>
            <a:off x="96007" y="356954"/>
            <a:ext cx="11999986" cy="6304561"/>
          </a:xfrm>
          <a:prstGeom prst="rect">
            <a:avLst/>
          </a:prstGeom>
          <a:solidFill>
            <a:srgbClr val="E6E6E6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37" name="SMALL SCROLL">
            <a:extLst>
              <a:ext uri="{FF2B5EF4-FFF2-40B4-BE49-F238E27FC236}">
                <a16:creationId xmlns:a16="http://schemas.microsoft.com/office/drawing/2014/main" id="{E1FAB6FC-99F0-4932-A244-7F201E3D149C}"/>
              </a:ext>
            </a:extLst>
          </p:cNvPr>
          <p:cNvGrpSpPr/>
          <p:nvPr/>
        </p:nvGrpSpPr>
        <p:grpSpPr>
          <a:xfrm rot="6447001">
            <a:off x="7794431" y="5632944"/>
            <a:ext cx="932517" cy="184022"/>
            <a:chOff x="12453710" y="2558353"/>
            <a:chExt cx="1322387" cy="294562"/>
          </a:xfrm>
        </p:grpSpPr>
        <p:pic>
          <p:nvPicPr>
            <p:cNvPr id="38" name="Picture 4">
              <a:extLst>
                <a:ext uri="{FF2B5EF4-FFF2-40B4-BE49-F238E27FC236}">
                  <a16:creationId xmlns:a16="http://schemas.microsoft.com/office/drawing/2014/main" id="{784EFE32-05F0-4F29-AF42-0B00698F80BE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t="-4"/>
            <a:stretch/>
          </p:blipFill>
          <p:spPr bwMode="auto">
            <a:xfrm>
              <a:off x="12453710" y="2558353"/>
              <a:ext cx="1322387" cy="282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46BC005F-89F7-4EA6-9103-2CD23ABE49E1}"/>
                </a:ext>
              </a:extLst>
            </p:cNvPr>
            <p:cNvGrpSpPr/>
            <p:nvPr/>
          </p:nvGrpSpPr>
          <p:grpSpPr>
            <a:xfrm>
              <a:off x="12676483" y="2578608"/>
              <a:ext cx="837194" cy="274307"/>
              <a:chOff x="12676483" y="2578608"/>
              <a:chExt cx="837194" cy="274307"/>
            </a:xfrm>
          </p:grpSpPr>
          <p:sp>
            <p:nvSpPr>
              <p:cNvPr id="40" name="Rectangle 39">
                <a:extLst>
                  <a:ext uri="{FF2B5EF4-FFF2-40B4-BE49-F238E27FC236}">
                    <a16:creationId xmlns:a16="http://schemas.microsoft.com/office/drawing/2014/main" id="{2088C5CE-C739-457C-B1C7-A687C28F41CC}"/>
                  </a:ext>
                </a:extLst>
              </p:cNvPr>
              <p:cNvSpPr/>
              <p:nvPr/>
            </p:nvSpPr>
            <p:spPr>
              <a:xfrm>
                <a:off x="12713060" y="2578608"/>
                <a:ext cx="749956" cy="112866"/>
              </a:xfrm>
              <a:prstGeom prst="rect">
                <a:avLst/>
              </a:prstGeom>
              <a:solidFill>
                <a:srgbClr val="F9B67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41" name="Straight Connector 40">
                <a:extLst>
                  <a:ext uri="{FF2B5EF4-FFF2-40B4-BE49-F238E27FC236}">
                    <a16:creationId xmlns:a16="http://schemas.microsoft.com/office/drawing/2014/main" id="{B8BED759-0088-4099-BD01-C3F5D91B0929}"/>
                  </a:ext>
                </a:extLst>
              </p:cNvPr>
              <p:cNvCxnSpPr/>
              <p:nvPr/>
            </p:nvCxnSpPr>
            <p:spPr>
              <a:xfrm flipV="1">
                <a:off x="12676483" y="2840699"/>
                <a:ext cx="837194" cy="12216"/>
              </a:xfrm>
              <a:prstGeom prst="line">
                <a:avLst/>
              </a:prstGeom>
              <a:ln w="28575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37" name="TextBox 136">
            <a:extLst>
              <a:ext uri="{FF2B5EF4-FFF2-40B4-BE49-F238E27FC236}">
                <a16:creationId xmlns:a16="http://schemas.microsoft.com/office/drawing/2014/main" id="{DAC701A1-6F63-4D01-83A3-BAA09420CD18}"/>
              </a:ext>
            </a:extLst>
          </p:cNvPr>
          <p:cNvSpPr txBox="1"/>
          <p:nvPr/>
        </p:nvSpPr>
        <p:spPr>
          <a:xfrm>
            <a:off x="4141939" y="1038204"/>
            <a:ext cx="4293956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00" dirty="0">
                <a:solidFill>
                  <a:srgbClr val="544A3C"/>
                </a:solidFill>
                <a:latin typeface="Undercurrent BTN" panose="030C0705040307040C07" pitchFamily="66" charset="0"/>
              </a:rPr>
              <a:t>IF YOU CAN’T FIND ALL NINE – CLICK HERE</a:t>
            </a:r>
          </a:p>
        </p:txBody>
      </p:sp>
    </p:spTree>
    <p:extLst>
      <p:ext uri="{BB962C8B-B14F-4D97-AF65-F5344CB8AC3E}">
        <p14:creationId xmlns:p14="http://schemas.microsoft.com/office/powerpoint/2010/main" val="36881462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uct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" presetID="55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uct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5" presetID="55" presetClass="entr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uct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5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9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700"/>
                            </p:stCondLst>
                            <p:childTnLst>
                              <p:par>
                                <p:cTn id="25" presetID="14" presetClass="entr" presetSubtype="5" fill="hold" grpId="0" nodeType="after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27" dur="60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8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" fill="hold">
                      <p:stCondLst>
                        <p:cond delay="0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>
                      <p:stCondLst>
                        <p:cond delay="0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49" restart="whenNotActive" fill="hold" evtFilter="cancelBubble" nodeType="interactiveSeq">
                <p:stCondLst>
                  <p:cond evt="onClick" delay="0">
                    <p:tgtEl>
                      <p:spTgt spid="10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" fill="hold">
                      <p:stCondLst>
                        <p:cond delay="0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4" dur="2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5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56" dur="2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1"/>
                  </p:tgtEl>
                </p:cond>
              </p:nextCondLst>
            </p:seq>
            <p:seq concurrent="1" nextAc="seek">
              <p:cTn id="58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" fill="hold">
                      <p:stCondLst>
                        <p:cond delay="0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3" dur="2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4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65" dur="2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67" restart="whenNotActive" fill="hold" evtFilter="cancelBubble" nodeType="interactiveSeq">
                <p:stCondLst>
                  <p:cond evt="onClick" delay="0">
                    <p:tgtEl>
                      <p:spTgt spid="1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" fill="hold">
                      <p:stCondLst>
                        <p:cond delay="0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2" dur="2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3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74" dur="2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8"/>
                  </p:tgtEl>
                </p:cond>
              </p:nextCondLst>
            </p:seq>
            <p:seq concurrent="1" nextAc="seek">
              <p:cTn id="76" restart="whenNotActive" fill="hold" evtFilter="cancelBubble" nodeType="interactiveSeq">
                <p:stCondLst>
                  <p:cond evt="onClick" delay="0">
                    <p:tgtEl>
                      <p:spTgt spid="10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7" fill="hold">
                      <p:stCondLst>
                        <p:cond delay="0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81" dur="2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2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83" dur="2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7"/>
                  </p:tgtEl>
                </p:cond>
              </p:nextCondLst>
            </p:seq>
            <p:seq concurrent="1" nextAc="seek">
              <p:cTn id="85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6" fill="hold">
                      <p:stCondLst>
                        <p:cond delay="0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0" dur="2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1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92" dur="2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94" restart="whenNotActive" fill="hold" evtFilter="cancelBubble" nodeType="interactiveSeq">
                <p:stCondLst>
                  <p:cond evt="onClick" delay="0">
                    <p:tgtEl>
                      <p:spTgt spid="1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5" fill="hold">
                      <p:stCondLst>
                        <p:cond delay="0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9" dur="2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0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01" dur="2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"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10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08" dur="20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9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10" dur="2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10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7" dur="2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18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19" dur="2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3"/>
                  </p:tgtEl>
                </p:cond>
              </p:nextCondLst>
            </p:seq>
            <p:seq concurrent="1" nextAc="seek">
              <p:cTn id="121" restart="whenNotActive" fill="hold" evtFilter="cancelBubble" nodeType="interactiveSeq">
                <p:stCondLst>
                  <p:cond evt="onClick" delay="0">
                    <p:tgtEl>
                      <p:spTgt spid="1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2" fill="hold">
                      <p:stCondLst>
                        <p:cond delay="0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26" dur="2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27" presetID="22" presetClass="exit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28" dur="2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2"/>
                  </p:tgtEl>
                </p:cond>
              </p:nextCondLst>
            </p:seq>
            <p:seq concurrent="1" nextAc="seek">
              <p:cTn id="130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1" fill="hold">
                      <p:stCondLst>
                        <p:cond delay="0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5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8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141" restart="whenNotActive" fill="hold" evtFilter="cancelBubble" nodeType="interactiveSeq">
                <p:stCondLst>
                  <p:cond evt="onClick" delay="0">
                    <p:tgtEl>
                      <p:spTgt spid="1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2" fill="hold">
                      <p:stCondLst>
                        <p:cond delay="0"/>
                      </p:stCondLst>
                      <p:childTnLst>
                        <p:par>
                          <p:cTn id="143" fill="hold">
                            <p:stCondLst>
                              <p:cond delay="0"/>
                            </p:stCondLst>
                            <p:childTnLst>
                              <p:par>
                                <p:cTn id="144" presetID="42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5" dur="1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6" dur="1000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1000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8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6" dur="2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9" presetClass="exit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9" dur="2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9" presetClass="exit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2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22" presetClass="exit" presetSubtype="8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65" dur="2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8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1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4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0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3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6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2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5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8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4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7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0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3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6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9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"/>
                  </p:tgtEl>
                </p:cond>
              </p:nextCondLst>
            </p:seq>
            <p:seq concurrent="1" nextAc="seek">
              <p:cTn id="221" restart="whenNotActive" fill="hold" evtFilter="cancelBubble" nodeType="interactiveSeq">
                <p:stCondLst>
                  <p:cond evt="onClick" delay="0">
                    <p:tgtEl>
                      <p:spTgt spid="1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2" fill="hold">
                      <p:stCondLst>
                        <p:cond delay="0"/>
                      </p:stCondLst>
                      <p:childTnLst>
                        <p:par>
                          <p:cTn id="223" fill="hold">
                            <p:stCondLst>
                              <p:cond delay="0"/>
                            </p:stCondLst>
                            <p:childTnLst>
                              <p:par>
                                <p:cTn id="224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5" dur="2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7" presetID="9" presetClass="exit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8" dur="2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9" presetClass="exit" presetSubtype="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1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3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5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7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3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9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7"/>
                  </p:tgtEl>
                </p:cond>
              </p:nextCondLst>
            </p:seq>
          </p:childTnLst>
        </p:cTn>
      </p:par>
    </p:tnLst>
    <p:bldLst>
      <p:bldP spid="138" grpId="0"/>
      <p:bldP spid="136" grpId="0" animBg="1"/>
      <p:bldP spid="64" grpId="0" animBg="1"/>
      <p:bldP spid="65" grpId="0" animBg="1"/>
      <p:bldP spid="66" grpId="0" animBg="1"/>
      <p:bldP spid="67" grpId="0" animBg="1"/>
      <p:bldP spid="68" grpId="0" animBg="1"/>
      <p:bldP spid="69" grpId="0" animBg="1"/>
      <p:bldP spid="70" grpId="0" animBg="1"/>
      <p:bldP spid="71" grpId="0" animBg="1"/>
      <p:bldP spid="72" grpId="0" animBg="1"/>
      <p:bldP spid="17" grpId="0" animBg="1"/>
      <p:bldP spid="18" grpId="0" animBg="1"/>
      <p:bldP spid="23" grpId="0" animBg="1"/>
      <p:bldP spid="22" grpId="0" animBg="1"/>
      <p:bldP spid="78" grpId="0" animBg="1"/>
      <p:bldP spid="78" grpId="1" animBg="1"/>
      <p:bldP spid="78" grpId="2" animBg="1"/>
      <p:bldP spid="101" grpId="0" animBg="1"/>
      <p:bldP spid="101" grpId="1" animBg="1"/>
      <p:bldP spid="79" grpId="0" animBg="1"/>
      <p:bldP spid="79" grpId="1" animBg="1"/>
      <p:bldP spid="79" grpId="2" animBg="1"/>
      <p:bldP spid="80" grpId="0" animBg="1"/>
      <p:bldP spid="80" grpId="1" animBg="1"/>
      <p:bldP spid="80" grpId="2" animBg="1"/>
      <p:bldP spid="102" grpId="0" animBg="1"/>
      <p:bldP spid="102" grpId="1" animBg="1"/>
      <p:bldP spid="103" grpId="0" animBg="1"/>
      <p:bldP spid="103" grpId="1" animBg="1"/>
      <p:bldP spid="81" grpId="0" animBg="1"/>
      <p:bldP spid="81" grpId="1" animBg="1"/>
      <p:bldP spid="81" grpId="2" animBg="1"/>
      <p:bldP spid="82" grpId="0" animBg="1"/>
      <p:bldP spid="82" grpId="1" animBg="1"/>
      <p:bldP spid="82" grpId="2" animBg="1"/>
      <p:bldP spid="84" grpId="0" animBg="1"/>
      <p:bldP spid="84" grpId="1" animBg="1"/>
      <p:bldP spid="84" grpId="2" animBg="1"/>
      <p:bldP spid="104" grpId="0" animBg="1"/>
      <p:bldP spid="104" grpId="1" animBg="1"/>
      <p:bldP spid="105" grpId="0" animBg="1"/>
      <p:bldP spid="105" grpId="1" animBg="1"/>
      <p:bldP spid="106" grpId="0" animBg="1"/>
      <p:bldP spid="106" grpId="1" animBg="1"/>
      <p:bldP spid="128" grpId="0" animBg="1"/>
      <p:bldP spid="128" grpId="1" animBg="1"/>
      <p:bldP spid="108" grpId="0" animBg="1"/>
      <p:bldP spid="108" grpId="1" animBg="1"/>
      <p:bldP spid="83" grpId="0" animBg="1"/>
      <p:bldP spid="83" grpId="1" animBg="1"/>
      <p:bldP spid="83" grpId="2" animBg="1"/>
      <p:bldP spid="85" grpId="0" animBg="1"/>
      <p:bldP spid="85" grpId="1" animBg="1"/>
      <p:bldP spid="85" grpId="2" animBg="1"/>
      <p:bldP spid="107" grpId="0" animBg="1"/>
      <p:bldP spid="107" grpId="1" animBg="1"/>
      <p:bldP spid="86" grpId="0" animBg="1"/>
      <p:bldP spid="86" grpId="1" animBg="1"/>
      <p:bldP spid="86" grpId="2" animBg="1"/>
      <p:bldP spid="109" grpId="0" animBg="1"/>
      <p:bldP spid="109" grpId="1" animBg="1"/>
      <p:bldP spid="135" grpId="0" animBg="1"/>
      <p:bldP spid="137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Monster link Freeform: Shape 12">
            <a:hlinkClick r:id="rId3" action="ppaction://hlinksldjump"/>
            <a:extLst>
              <a:ext uri="{FF2B5EF4-FFF2-40B4-BE49-F238E27FC236}">
                <a16:creationId xmlns:a16="http://schemas.microsoft.com/office/drawing/2014/main" id="{DC78531E-7214-42B2-8310-F72451C62EAD}"/>
              </a:ext>
            </a:extLst>
          </p:cNvPr>
          <p:cNvSpPr/>
          <p:nvPr/>
        </p:nvSpPr>
        <p:spPr>
          <a:xfrm>
            <a:off x="5744168" y="3416535"/>
            <a:ext cx="1144227" cy="2372684"/>
          </a:xfrm>
          <a:custGeom>
            <a:avLst/>
            <a:gdLst>
              <a:gd name="connsiteX0" fmla="*/ 1160584 w 1160584"/>
              <a:gd name="connsiteY0" fmla="*/ 3001107 h 3118338"/>
              <a:gd name="connsiteX1" fmla="*/ 140677 w 1160584"/>
              <a:gd name="connsiteY1" fmla="*/ 3118338 h 3118338"/>
              <a:gd name="connsiteX2" fmla="*/ 0 w 1160584"/>
              <a:gd name="connsiteY2" fmla="*/ 0 h 3118338"/>
              <a:gd name="connsiteX3" fmla="*/ 1066800 w 1160584"/>
              <a:gd name="connsiteY3" fmla="*/ 35169 h 3118338"/>
              <a:gd name="connsiteX4" fmla="*/ 1160584 w 1160584"/>
              <a:gd name="connsiteY4" fmla="*/ 3001107 h 3118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0584" h="3118338">
                <a:moveTo>
                  <a:pt x="1160584" y="3001107"/>
                </a:moveTo>
                <a:lnTo>
                  <a:pt x="140677" y="3118338"/>
                </a:lnTo>
                <a:lnTo>
                  <a:pt x="0" y="0"/>
                </a:lnTo>
                <a:lnTo>
                  <a:pt x="1066800" y="35169"/>
                </a:lnTo>
                <a:lnTo>
                  <a:pt x="1160584" y="3001107"/>
                </a:lnTo>
                <a:close/>
              </a:path>
            </a:pathLst>
          </a:cu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1" name="restart link Freeform: Shape 12">
            <a:hlinkClick r:id="rId4" action="ppaction://hlinksldjump"/>
            <a:extLst>
              <a:ext uri="{FF2B5EF4-FFF2-40B4-BE49-F238E27FC236}">
                <a16:creationId xmlns:a16="http://schemas.microsoft.com/office/drawing/2014/main" id="{BEFEF406-2197-449E-9F52-1656EEB0B6A6}"/>
              </a:ext>
            </a:extLst>
          </p:cNvPr>
          <p:cNvSpPr/>
          <p:nvPr/>
        </p:nvSpPr>
        <p:spPr>
          <a:xfrm>
            <a:off x="9622713" y="3627960"/>
            <a:ext cx="1160584" cy="2424442"/>
          </a:xfrm>
          <a:custGeom>
            <a:avLst/>
            <a:gdLst>
              <a:gd name="connsiteX0" fmla="*/ 1160584 w 1160584"/>
              <a:gd name="connsiteY0" fmla="*/ 3001107 h 3118338"/>
              <a:gd name="connsiteX1" fmla="*/ 140677 w 1160584"/>
              <a:gd name="connsiteY1" fmla="*/ 3118338 h 3118338"/>
              <a:gd name="connsiteX2" fmla="*/ 0 w 1160584"/>
              <a:gd name="connsiteY2" fmla="*/ 0 h 3118338"/>
              <a:gd name="connsiteX3" fmla="*/ 1066800 w 1160584"/>
              <a:gd name="connsiteY3" fmla="*/ 35169 h 3118338"/>
              <a:gd name="connsiteX4" fmla="*/ 1160584 w 1160584"/>
              <a:gd name="connsiteY4" fmla="*/ 3001107 h 3118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0584" h="3118338">
                <a:moveTo>
                  <a:pt x="1160584" y="3001107"/>
                </a:moveTo>
                <a:lnTo>
                  <a:pt x="140677" y="3118338"/>
                </a:lnTo>
                <a:lnTo>
                  <a:pt x="0" y="0"/>
                </a:lnTo>
                <a:lnTo>
                  <a:pt x="1066800" y="35169"/>
                </a:lnTo>
                <a:lnTo>
                  <a:pt x="1160584" y="3001107"/>
                </a:lnTo>
                <a:close/>
              </a:path>
            </a:pathLst>
          </a:cu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4" name="next slide link Freeform: Shape 12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AC81C9F3-5010-414F-A559-5F1188359B75}"/>
              </a:ext>
            </a:extLst>
          </p:cNvPr>
          <p:cNvSpPr/>
          <p:nvPr/>
        </p:nvSpPr>
        <p:spPr>
          <a:xfrm>
            <a:off x="1570569" y="3515681"/>
            <a:ext cx="1040811" cy="2489909"/>
          </a:xfrm>
          <a:custGeom>
            <a:avLst/>
            <a:gdLst>
              <a:gd name="connsiteX0" fmla="*/ 1160584 w 1160584"/>
              <a:gd name="connsiteY0" fmla="*/ 3001107 h 3118338"/>
              <a:gd name="connsiteX1" fmla="*/ 140677 w 1160584"/>
              <a:gd name="connsiteY1" fmla="*/ 3118338 h 3118338"/>
              <a:gd name="connsiteX2" fmla="*/ 0 w 1160584"/>
              <a:gd name="connsiteY2" fmla="*/ 0 h 3118338"/>
              <a:gd name="connsiteX3" fmla="*/ 1066800 w 1160584"/>
              <a:gd name="connsiteY3" fmla="*/ 35169 h 3118338"/>
              <a:gd name="connsiteX4" fmla="*/ 1160584 w 1160584"/>
              <a:gd name="connsiteY4" fmla="*/ 3001107 h 3118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0584" h="3118338">
                <a:moveTo>
                  <a:pt x="1160584" y="3001107"/>
                </a:moveTo>
                <a:lnTo>
                  <a:pt x="140677" y="3118338"/>
                </a:lnTo>
                <a:lnTo>
                  <a:pt x="0" y="0"/>
                </a:lnTo>
                <a:lnTo>
                  <a:pt x="1066800" y="35169"/>
                </a:lnTo>
                <a:lnTo>
                  <a:pt x="1160584" y="3001107"/>
                </a:lnTo>
                <a:close/>
              </a:path>
            </a:pathLst>
          </a:custGeom>
          <a:solidFill>
            <a:srgbClr val="E7E6E6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90" name="Group 89">
            <a:extLst>
              <a:ext uri="{FF2B5EF4-FFF2-40B4-BE49-F238E27FC236}">
                <a16:creationId xmlns:a16="http://schemas.microsoft.com/office/drawing/2014/main" id="{63EAD0F1-913D-41DE-BEF8-002CBFCE1A0E}"/>
              </a:ext>
            </a:extLst>
          </p:cNvPr>
          <p:cNvGrpSpPr/>
          <p:nvPr/>
        </p:nvGrpSpPr>
        <p:grpSpPr>
          <a:xfrm rot="15775144">
            <a:off x="1846266" y="2421972"/>
            <a:ext cx="516702" cy="261178"/>
            <a:chOff x="4746661" y="3236384"/>
            <a:chExt cx="914400" cy="236319"/>
          </a:xfrm>
        </p:grpSpPr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B62F7E1-12D9-4CA3-983A-4C675582F5DB}"/>
                </a:ext>
              </a:extLst>
            </p:cNvPr>
            <p:cNvSpPr/>
            <p:nvPr/>
          </p:nvSpPr>
          <p:spPr>
            <a:xfrm>
              <a:off x="4746661" y="3274703"/>
              <a:ext cx="914400" cy="123895"/>
            </a:xfrm>
            <a:custGeom>
              <a:avLst/>
              <a:gdLst>
                <a:gd name="connsiteX0" fmla="*/ 0 w 914400"/>
                <a:gd name="connsiteY0" fmla="*/ 123895 h 123895"/>
                <a:gd name="connsiteX1" fmla="*/ 308224 w 914400"/>
                <a:gd name="connsiteY1" fmla="*/ 93072 h 123895"/>
                <a:gd name="connsiteX2" fmla="*/ 380143 w 914400"/>
                <a:gd name="connsiteY2" fmla="*/ 82798 h 123895"/>
                <a:gd name="connsiteX3" fmla="*/ 452063 w 914400"/>
                <a:gd name="connsiteY3" fmla="*/ 62250 h 123895"/>
                <a:gd name="connsiteX4" fmla="*/ 503433 w 914400"/>
                <a:gd name="connsiteY4" fmla="*/ 51976 h 123895"/>
                <a:gd name="connsiteX5" fmla="*/ 585627 w 914400"/>
                <a:gd name="connsiteY5" fmla="*/ 31427 h 123895"/>
                <a:gd name="connsiteX6" fmla="*/ 780836 w 914400"/>
                <a:gd name="connsiteY6" fmla="*/ 21153 h 123895"/>
                <a:gd name="connsiteX7" fmla="*/ 873303 w 914400"/>
                <a:gd name="connsiteY7" fmla="*/ 605 h 123895"/>
                <a:gd name="connsiteX8" fmla="*/ 914400 w 914400"/>
                <a:gd name="connsiteY8" fmla="*/ 605 h 12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4400" h="123895">
                  <a:moveTo>
                    <a:pt x="0" y="123895"/>
                  </a:moveTo>
                  <a:cubicBezTo>
                    <a:pt x="168879" y="108542"/>
                    <a:pt x="181855" y="109921"/>
                    <a:pt x="308224" y="93072"/>
                  </a:cubicBezTo>
                  <a:cubicBezTo>
                    <a:pt x="332228" y="89872"/>
                    <a:pt x="356317" y="87130"/>
                    <a:pt x="380143" y="82798"/>
                  </a:cubicBezTo>
                  <a:cubicBezTo>
                    <a:pt x="450605" y="69987"/>
                    <a:pt x="393380" y="76920"/>
                    <a:pt x="452063" y="62250"/>
                  </a:cubicBezTo>
                  <a:cubicBezTo>
                    <a:pt x="469004" y="58015"/>
                    <a:pt x="486492" y="56211"/>
                    <a:pt x="503433" y="51976"/>
                  </a:cubicBezTo>
                  <a:cubicBezTo>
                    <a:pt x="547610" y="40931"/>
                    <a:pt x="528817" y="36161"/>
                    <a:pt x="585627" y="31427"/>
                  </a:cubicBezTo>
                  <a:cubicBezTo>
                    <a:pt x="650562" y="26016"/>
                    <a:pt x="715766" y="24578"/>
                    <a:pt x="780836" y="21153"/>
                  </a:cubicBezTo>
                  <a:cubicBezTo>
                    <a:pt x="820678" y="7872"/>
                    <a:pt x="821640" y="5771"/>
                    <a:pt x="873303" y="605"/>
                  </a:cubicBezTo>
                  <a:cubicBezTo>
                    <a:pt x="886934" y="-758"/>
                    <a:pt x="900701" y="605"/>
                    <a:pt x="914400" y="605"/>
                  </a:cubicBezTo>
                </a:path>
              </a:pathLst>
            </a:custGeom>
            <a:noFill/>
            <a:ln w="38100">
              <a:solidFill>
                <a:schemeClr val="accent3">
                  <a:lumMod val="75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 w="139700" h="139700" prst="divo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E85CEAD-EBCD-4047-B429-9E1BA6B1F434}"/>
                </a:ext>
              </a:extLst>
            </p:cNvPr>
            <p:cNvSpPr/>
            <p:nvPr/>
          </p:nvSpPr>
          <p:spPr>
            <a:xfrm>
              <a:off x="4746661" y="3236384"/>
              <a:ext cx="349321" cy="236319"/>
            </a:xfrm>
            <a:custGeom>
              <a:avLst/>
              <a:gdLst>
                <a:gd name="connsiteX0" fmla="*/ 267128 w 349321"/>
                <a:gd name="connsiteY0" fmla="*/ 0 h 236319"/>
                <a:gd name="connsiteX1" fmla="*/ 215757 w 349321"/>
                <a:gd name="connsiteY1" fmla="*/ 41096 h 236319"/>
                <a:gd name="connsiteX2" fmla="*/ 195209 w 349321"/>
                <a:gd name="connsiteY2" fmla="*/ 61645 h 236319"/>
                <a:gd name="connsiteX3" fmla="*/ 154112 w 349321"/>
                <a:gd name="connsiteY3" fmla="*/ 82193 h 236319"/>
                <a:gd name="connsiteX4" fmla="*/ 92467 w 349321"/>
                <a:gd name="connsiteY4" fmla="*/ 123289 h 236319"/>
                <a:gd name="connsiteX5" fmla="*/ 30822 w 349321"/>
                <a:gd name="connsiteY5" fmla="*/ 164386 h 236319"/>
                <a:gd name="connsiteX6" fmla="*/ 0 w 349321"/>
                <a:gd name="connsiteY6" fmla="*/ 174660 h 236319"/>
                <a:gd name="connsiteX7" fmla="*/ 113015 w 349321"/>
                <a:gd name="connsiteY7" fmla="*/ 184934 h 236319"/>
                <a:gd name="connsiteX8" fmla="*/ 143838 w 349321"/>
                <a:gd name="connsiteY8" fmla="*/ 195209 h 236319"/>
                <a:gd name="connsiteX9" fmla="*/ 226031 w 349321"/>
                <a:gd name="connsiteY9" fmla="*/ 215757 h 236319"/>
                <a:gd name="connsiteX10" fmla="*/ 297950 w 349321"/>
                <a:gd name="connsiteY10" fmla="*/ 226031 h 236319"/>
                <a:gd name="connsiteX11" fmla="*/ 349321 w 349321"/>
                <a:gd name="connsiteY11" fmla="*/ 236305 h 236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9321" h="236319">
                  <a:moveTo>
                    <a:pt x="267128" y="0"/>
                  </a:moveTo>
                  <a:cubicBezTo>
                    <a:pt x="250004" y="13699"/>
                    <a:pt x="232407" y="26825"/>
                    <a:pt x="215757" y="41096"/>
                  </a:cubicBezTo>
                  <a:cubicBezTo>
                    <a:pt x="208402" y="47400"/>
                    <a:pt x="203269" y="56272"/>
                    <a:pt x="195209" y="61645"/>
                  </a:cubicBezTo>
                  <a:cubicBezTo>
                    <a:pt x="182465" y="70141"/>
                    <a:pt x="167245" y="74313"/>
                    <a:pt x="154112" y="82193"/>
                  </a:cubicBezTo>
                  <a:cubicBezTo>
                    <a:pt x="132935" y="94899"/>
                    <a:pt x="113015" y="109590"/>
                    <a:pt x="92467" y="123289"/>
                  </a:cubicBezTo>
                  <a:lnTo>
                    <a:pt x="30822" y="164386"/>
                  </a:lnTo>
                  <a:lnTo>
                    <a:pt x="0" y="174660"/>
                  </a:lnTo>
                  <a:cubicBezTo>
                    <a:pt x="37672" y="178085"/>
                    <a:pt x="75568" y="179584"/>
                    <a:pt x="113015" y="184934"/>
                  </a:cubicBezTo>
                  <a:cubicBezTo>
                    <a:pt x="123736" y="186466"/>
                    <a:pt x="133389" y="192359"/>
                    <a:pt x="143838" y="195209"/>
                  </a:cubicBezTo>
                  <a:cubicBezTo>
                    <a:pt x="171084" y="202640"/>
                    <a:pt x="198074" y="211763"/>
                    <a:pt x="226031" y="215757"/>
                  </a:cubicBezTo>
                  <a:cubicBezTo>
                    <a:pt x="250004" y="219182"/>
                    <a:pt x="274124" y="221699"/>
                    <a:pt x="297950" y="226031"/>
                  </a:cubicBezTo>
                  <a:cubicBezTo>
                    <a:pt x="359026" y="237136"/>
                    <a:pt x="320887" y="236305"/>
                    <a:pt x="349321" y="236305"/>
                  </a:cubicBezTo>
                </a:path>
              </a:pathLst>
            </a:custGeom>
            <a:noFill/>
            <a:ln w="38100">
              <a:solidFill>
                <a:schemeClr val="accent3">
                  <a:lumMod val="75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 w="139700" h="139700" prst="divo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 useBgFill="1">
        <p:nvSpPr>
          <p:cNvPr id="8" name="Freeform: Shape 7">
            <a:extLst>
              <a:ext uri="{FF2B5EF4-FFF2-40B4-BE49-F238E27FC236}">
                <a16:creationId xmlns:a16="http://schemas.microsoft.com/office/drawing/2014/main" id="{531A405B-2DF0-4DD9-BFBB-2411199D2ABC}"/>
              </a:ext>
            </a:extLst>
          </p:cNvPr>
          <p:cNvSpPr/>
          <p:nvPr/>
        </p:nvSpPr>
        <p:spPr>
          <a:xfrm>
            <a:off x="1828059" y="2194560"/>
            <a:ext cx="517661" cy="777240"/>
          </a:xfrm>
          <a:custGeom>
            <a:avLst/>
            <a:gdLst>
              <a:gd name="connsiteX0" fmla="*/ 69321 w 517661"/>
              <a:gd name="connsiteY0" fmla="*/ 0 h 777240"/>
              <a:gd name="connsiteX1" fmla="*/ 12171 w 517661"/>
              <a:gd name="connsiteY1" fmla="*/ 68580 h 777240"/>
              <a:gd name="connsiteX2" fmla="*/ 126471 w 517661"/>
              <a:gd name="connsiteY2" fmla="*/ 640080 h 777240"/>
              <a:gd name="connsiteX3" fmla="*/ 400791 w 517661"/>
              <a:gd name="connsiteY3" fmla="*/ 777240 h 777240"/>
              <a:gd name="connsiteX4" fmla="*/ 515091 w 517661"/>
              <a:gd name="connsiteY4" fmla="*/ 514350 h 777240"/>
              <a:gd name="connsiteX5" fmla="*/ 286491 w 517661"/>
              <a:gd name="connsiteY5" fmla="*/ 114300 h 777240"/>
              <a:gd name="connsiteX6" fmla="*/ 149331 w 517661"/>
              <a:gd name="connsiteY6" fmla="*/ 34290 h 777240"/>
              <a:gd name="connsiteX7" fmla="*/ 69321 w 517661"/>
              <a:gd name="connsiteY7" fmla="*/ 0 h 777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17661" h="777240">
                <a:moveTo>
                  <a:pt x="69321" y="0"/>
                </a:moveTo>
                <a:cubicBezTo>
                  <a:pt x="50271" y="22860"/>
                  <a:pt x="15207" y="38978"/>
                  <a:pt x="12171" y="68580"/>
                </a:cubicBezTo>
                <a:cubicBezTo>
                  <a:pt x="-11393" y="298326"/>
                  <a:pt x="-13572" y="463183"/>
                  <a:pt x="126471" y="640080"/>
                </a:cubicBezTo>
                <a:cubicBezTo>
                  <a:pt x="187284" y="716896"/>
                  <a:pt x="318625" y="747895"/>
                  <a:pt x="400791" y="777240"/>
                </a:cubicBezTo>
                <a:cubicBezTo>
                  <a:pt x="450156" y="703193"/>
                  <a:pt x="533336" y="617740"/>
                  <a:pt x="515091" y="514350"/>
                </a:cubicBezTo>
                <a:cubicBezTo>
                  <a:pt x="474507" y="284374"/>
                  <a:pt x="439012" y="251568"/>
                  <a:pt x="286491" y="114300"/>
                </a:cubicBezTo>
                <a:cubicBezTo>
                  <a:pt x="206485" y="42295"/>
                  <a:pt x="222117" y="52487"/>
                  <a:pt x="149331" y="34290"/>
                </a:cubicBezTo>
                <a:lnTo>
                  <a:pt x="69321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75" name="Freeform: Shape 74">
            <a:extLst>
              <a:ext uri="{FF2B5EF4-FFF2-40B4-BE49-F238E27FC236}">
                <a16:creationId xmlns:a16="http://schemas.microsoft.com/office/drawing/2014/main" id="{D55E7CFD-D799-45E7-B38F-D7CFC59F7665}"/>
              </a:ext>
            </a:extLst>
          </p:cNvPr>
          <p:cNvSpPr/>
          <p:nvPr/>
        </p:nvSpPr>
        <p:spPr>
          <a:xfrm>
            <a:off x="1863209" y="2196388"/>
            <a:ext cx="517661" cy="777240"/>
          </a:xfrm>
          <a:custGeom>
            <a:avLst/>
            <a:gdLst>
              <a:gd name="connsiteX0" fmla="*/ 69321 w 517661"/>
              <a:gd name="connsiteY0" fmla="*/ 0 h 777240"/>
              <a:gd name="connsiteX1" fmla="*/ 12171 w 517661"/>
              <a:gd name="connsiteY1" fmla="*/ 68580 h 777240"/>
              <a:gd name="connsiteX2" fmla="*/ 126471 w 517661"/>
              <a:gd name="connsiteY2" fmla="*/ 640080 h 777240"/>
              <a:gd name="connsiteX3" fmla="*/ 400791 w 517661"/>
              <a:gd name="connsiteY3" fmla="*/ 777240 h 777240"/>
              <a:gd name="connsiteX4" fmla="*/ 515091 w 517661"/>
              <a:gd name="connsiteY4" fmla="*/ 514350 h 777240"/>
              <a:gd name="connsiteX5" fmla="*/ 286491 w 517661"/>
              <a:gd name="connsiteY5" fmla="*/ 114300 h 777240"/>
              <a:gd name="connsiteX6" fmla="*/ 149331 w 517661"/>
              <a:gd name="connsiteY6" fmla="*/ 34290 h 777240"/>
              <a:gd name="connsiteX7" fmla="*/ 69321 w 517661"/>
              <a:gd name="connsiteY7" fmla="*/ 0 h 777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17661" h="777240">
                <a:moveTo>
                  <a:pt x="69321" y="0"/>
                </a:moveTo>
                <a:cubicBezTo>
                  <a:pt x="50271" y="22860"/>
                  <a:pt x="15207" y="38978"/>
                  <a:pt x="12171" y="68580"/>
                </a:cubicBezTo>
                <a:cubicBezTo>
                  <a:pt x="-11393" y="298326"/>
                  <a:pt x="-13572" y="463183"/>
                  <a:pt x="126471" y="640080"/>
                </a:cubicBezTo>
                <a:cubicBezTo>
                  <a:pt x="187284" y="716896"/>
                  <a:pt x="318625" y="747895"/>
                  <a:pt x="400791" y="777240"/>
                </a:cubicBezTo>
                <a:cubicBezTo>
                  <a:pt x="450156" y="703193"/>
                  <a:pt x="533336" y="617740"/>
                  <a:pt x="515091" y="514350"/>
                </a:cubicBezTo>
                <a:cubicBezTo>
                  <a:pt x="474507" y="284374"/>
                  <a:pt x="439012" y="251568"/>
                  <a:pt x="286491" y="114300"/>
                </a:cubicBezTo>
                <a:cubicBezTo>
                  <a:pt x="206485" y="42295"/>
                  <a:pt x="222117" y="52487"/>
                  <a:pt x="149331" y="34290"/>
                </a:cubicBezTo>
                <a:lnTo>
                  <a:pt x="69321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93" name="Freeform: Shape 92">
            <a:extLst>
              <a:ext uri="{FF2B5EF4-FFF2-40B4-BE49-F238E27FC236}">
                <a16:creationId xmlns:a16="http://schemas.microsoft.com/office/drawing/2014/main" id="{088EAD53-9328-4ABE-B985-1052953E9936}"/>
              </a:ext>
            </a:extLst>
          </p:cNvPr>
          <p:cNvSpPr/>
          <p:nvPr/>
        </p:nvSpPr>
        <p:spPr>
          <a:xfrm>
            <a:off x="1854991" y="2187080"/>
            <a:ext cx="517661" cy="777240"/>
          </a:xfrm>
          <a:custGeom>
            <a:avLst/>
            <a:gdLst>
              <a:gd name="connsiteX0" fmla="*/ 69321 w 517661"/>
              <a:gd name="connsiteY0" fmla="*/ 0 h 777240"/>
              <a:gd name="connsiteX1" fmla="*/ 12171 w 517661"/>
              <a:gd name="connsiteY1" fmla="*/ 68580 h 777240"/>
              <a:gd name="connsiteX2" fmla="*/ 126471 w 517661"/>
              <a:gd name="connsiteY2" fmla="*/ 640080 h 777240"/>
              <a:gd name="connsiteX3" fmla="*/ 400791 w 517661"/>
              <a:gd name="connsiteY3" fmla="*/ 777240 h 777240"/>
              <a:gd name="connsiteX4" fmla="*/ 515091 w 517661"/>
              <a:gd name="connsiteY4" fmla="*/ 514350 h 777240"/>
              <a:gd name="connsiteX5" fmla="*/ 286491 w 517661"/>
              <a:gd name="connsiteY5" fmla="*/ 114300 h 777240"/>
              <a:gd name="connsiteX6" fmla="*/ 149331 w 517661"/>
              <a:gd name="connsiteY6" fmla="*/ 34290 h 777240"/>
              <a:gd name="connsiteX7" fmla="*/ 69321 w 517661"/>
              <a:gd name="connsiteY7" fmla="*/ 0 h 777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17661" h="777240">
                <a:moveTo>
                  <a:pt x="69321" y="0"/>
                </a:moveTo>
                <a:cubicBezTo>
                  <a:pt x="50271" y="22860"/>
                  <a:pt x="15207" y="38978"/>
                  <a:pt x="12171" y="68580"/>
                </a:cubicBezTo>
                <a:cubicBezTo>
                  <a:pt x="-11393" y="298326"/>
                  <a:pt x="-13572" y="463183"/>
                  <a:pt x="126471" y="640080"/>
                </a:cubicBezTo>
                <a:cubicBezTo>
                  <a:pt x="187284" y="716896"/>
                  <a:pt x="318625" y="747895"/>
                  <a:pt x="400791" y="777240"/>
                </a:cubicBezTo>
                <a:cubicBezTo>
                  <a:pt x="450156" y="703193"/>
                  <a:pt x="533336" y="617740"/>
                  <a:pt x="515091" y="514350"/>
                </a:cubicBezTo>
                <a:cubicBezTo>
                  <a:pt x="474507" y="284374"/>
                  <a:pt x="439012" y="251568"/>
                  <a:pt x="286491" y="114300"/>
                </a:cubicBezTo>
                <a:cubicBezTo>
                  <a:pt x="206485" y="42295"/>
                  <a:pt x="222117" y="52487"/>
                  <a:pt x="149331" y="34290"/>
                </a:cubicBezTo>
                <a:lnTo>
                  <a:pt x="69321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94" name="Freeform: Shape 93">
            <a:extLst>
              <a:ext uri="{FF2B5EF4-FFF2-40B4-BE49-F238E27FC236}">
                <a16:creationId xmlns:a16="http://schemas.microsoft.com/office/drawing/2014/main" id="{4261828D-73AA-4AB8-8A99-E54B6CCE5252}"/>
              </a:ext>
            </a:extLst>
          </p:cNvPr>
          <p:cNvSpPr/>
          <p:nvPr/>
        </p:nvSpPr>
        <p:spPr>
          <a:xfrm>
            <a:off x="1832128" y="2175387"/>
            <a:ext cx="517661" cy="777240"/>
          </a:xfrm>
          <a:custGeom>
            <a:avLst/>
            <a:gdLst>
              <a:gd name="connsiteX0" fmla="*/ 69321 w 517661"/>
              <a:gd name="connsiteY0" fmla="*/ 0 h 777240"/>
              <a:gd name="connsiteX1" fmla="*/ 12171 w 517661"/>
              <a:gd name="connsiteY1" fmla="*/ 68580 h 777240"/>
              <a:gd name="connsiteX2" fmla="*/ 126471 w 517661"/>
              <a:gd name="connsiteY2" fmla="*/ 640080 h 777240"/>
              <a:gd name="connsiteX3" fmla="*/ 400791 w 517661"/>
              <a:gd name="connsiteY3" fmla="*/ 777240 h 777240"/>
              <a:gd name="connsiteX4" fmla="*/ 515091 w 517661"/>
              <a:gd name="connsiteY4" fmla="*/ 514350 h 777240"/>
              <a:gd name="connsiteX5" fmla="*/ 286491 w 517661"/>
              <a:gd name="connsiteY5" fmla="*/ 114300 h 777240"/>
              <a:gd name="connsiteX6" fmla="*/ 149331 w 517661"/>
              <a:gd name="connsiteY6" fmla="*/ 34290 h 777240"/>
              <a:gd name="connsiteX7" fmla="*/ 69321 w 517661"/>
              <a:gd name="connsiteY7" fmla="*/ 0 h 777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17661" h="777240">
                <a:moveTo>
                  <a:pt x="69321" y="0"/>
                </a:moveTo>
                <a:cubicBezTo>
                  <a:pt x="50271" y="22860"/>
                  <a:pt x="15207" y="38978"/>
                  <a:pt x="12171" y="68580"/>
                </a:cubicBezTo>
                <a:cubicBezTo>
                  <a:pt x="-11393" y="298326"/>
                  <a:pt x="-13572" y="463183"/>
                  <a:pt x="126471" y="640080"/>
                </a:cubicBezTo>
                <a:cubicBezTo>
                  <a:pt x="187284" y="716896"/>
                  <a:pt x="318625" y="747895"/>
                  <a:pt x="400791" y="777240"/>
                </a:cubicBezTo>
                <a:cubicBezTo>
                  <a:pt x="450156" y="703193"/>
                  <a:pt x="533336" y="617740"/>
                  <a:pt x="515091" y="514350"/>
                </a:cubicBezTo>
                <a:cubicBezTo>
                  <a:pt x="474507" y="284374"/>
                  <a:pt x="439012" y="251568"/>
                  <a:pt x="286491" y="114300"/>
                </a:cubicBezTo>
                <a:cubicBezTo>
                  <a:pt x="206485" y="42295"/>
                  <a:pt x="222117" y="52487"/>
                  <a:pt x="149331" y="34290"/>
                </a:cubicBezTo>
                <a:lnTo>
                  <a:pt x="69321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95" name="Freeform: Shape 94">
            <a:extLst>
              <a:ext uri="{FF2B5EF4-FFF2-40B4-BE49-F238E27FC236}">
                <a16:creationId xmlns:a16="http://schemas.microsoft.com/office/drawing/2014/main" id="{0FC759D9-F991-4EDE-AB58-529D19FB7E07}"/>
              </a:ext>
            </a:extLst>
          </p:cNvPr>
          <p:cNvSpPr/>
          <p:nvPr/>
        </p:nvSpPr>
        <p:spPr>
          <a:xfrm>
            <a:off x="1854991" y="2198955"/>
            <a:ext cx="517661" cy="777240"/>
          </a:xfrm>
          <a:custGeom>
            <a:avLst/>
            <a:gdLst>
              <a:gd name="connsiteX0" fmla="*/ 69321 w 517661"/>
              <a:gd name="connsiteY0" fmla="*/ 0 h 777240"/>
              <a:gd name="connsiteX1" fmla="*/ 12171 w 517661"/>
              <a:gd name="connsiteY1" fmla="*/ 68580 h 777240"/>
              <a:gd name="connsiteX2" fmla="*/ 126471 w 517661"/>
              <a:gd name="connsiteY2" fmla="*/ 640080 h 777240"/>
              <a:gd name="connsiteX3" fmla="*/ 400791 w 517661"/>
              <a:gd name="connsiteY3" fmla="*/ 777240 h 777240"/>
              <a:gd name="connsiteX4" fmla="*/ 515091 w 517661"/>
              <a:gd name="connsiteY4" fmla="*/ 514350 h 777240"/>
              <a:gd name="connsiteX5" fmla="*/ 286491 w 517661"/>
              <a:gd name="connsiteY5" fmla="*/ 114300 h 777240"/>
              <a:gd name="connsiteX6" fmla="*/ 149331 w 517661"/>
              <a:gd name="connsiteY6" fmla="*/ 34290 h 777240"/>
              <a:gd name="connsiteX7" fmla="*/ 69321 w 517661"/>
              <a:gd name="connsiteY7" fmla="*/ 0 h 777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17661" h="777240">
                <a:moveTo>
                  <a:pt x="69321" y="0"/>
                </a:moveTo>
                <a:cubicBezTo>
                  <a:pt x="50271" y="22860"/>
                  <a:pt x="15207" y="38978"/>
                  <a:pt x="12171" y="68580"/>
                </a:cubicBezTo>
                <a:cubicBezTo>
                  <a:pt x="-11393" y="298326"/>
                  <a:pt x="-13572" y="463183"/>
                  <a:pt x="126471" y="640080"/>
                </a:cubicBezTo>
                <a:cubicBezTo>
                  <a:pt x="187284" y="716896"/>
                  <a:pt x="318625" y="747895"/>
                  <a:pt x="400791" y="777240"/>
                </a:cubicBezTo>
                <a:cubicBezTo>
                  <a:pt x="450156" y="703193"/>
                  <a:pt x="533336" y="617740"/>
                  <a:pt x="515091" y="514350"/>
                </a:cubicBezTo>
                <a:cubicBezTo>
                  <a:pt x="474507" y="284374"/>
                  <a:pt x="439012" y="251568"/>
                  <a:pt x="286491" y="114300"/>
                </a:cubicBezTo>
                <a:cubicBezTo>
                  <a:pt x="206485" y="42295"/>
                  <a:pt x="222117" y="52487"/>
                  <a:pt x="149331" y="34290"/>
                </a:cubicBezTo>
                <a:lnTo>
                  <a:pt x="69321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96" name="Freeform: Shape 95">
            <a:extLst>
              <a:ext uri="{FF2B5EF4-FFF2-40B4-BE49-F238E27FC236}">
                <a16:creationId xmlns:a16="http://schemas.microsoft.com/office/drawing/2014/main" id="{AC15C766-B0CA-4101-9D6F-D9EF7BBAEDD4}"/>
              </a:ext>
            </a:extLst>
          </p:cNvPr>
          <p:cNvSpPr/>
          <p:nvPr/>
        </p:nvSpPr>
        <p:spPr>
          <a:xfrm>
            <a:off x="1854991" y="2187080"/>
            <a:ext cx="517661" cy="777240"/>
          </a:xfrm>
          <a:custGeom>
            <a:avLst/>
            <a:gdLst>
              <a:gd name="connsiteX0" fmla="*/ 69321 w 517661"/>
              <a:gd name="connsiteY0" fmla="*/ 0 h 777240"/>
              <a:gd name="connsiteX1" fmla="*/ 12171 w 517661"/>
              <a:gd name="connsiteY1" fmla="*/ 68580 h 777240"/>
              <a:gd name="connsiteX2" fmla="*/ 126471 w 517661"/>
              <a:gd name="connsiteY2" fmla="*/ 640080 h 777240"/>
              <a:gd name="connsiteX3" fmla="*/ 400791 w 517661"/>
              <a:gd name="connsiteY3" fmla="*/ 777240 h 777240"/>
              <a:gd name="connsiteX4" fmla="*/ 515091 w 517661"/>
              <a:gd name="connsiteY4" fmla="*/ 514350 h 777240"/>
              <a:gd name="connsiteX5" fmla="*/ 286491 w 517661"/>
              <a:gd name="connsiteY5" fmla="*/ 114300 h 777240"/>
              <a:gd name="connsiteX6" fmla="*/ 149331 w 517661"/>
              <a:gd name="connsiteY6" fmla="*/ 34290 h 777240"/>
              <a:gd name="connsiteX7" fmla="*/ 69321 w 517661"/>
              <a:gd name="connsiteY7" fmla="*/ 0 h 777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17661" h="777240">
                <a:moveTo>
                  <a:pt x="69321" y="0"/>
                </a:moveTo>
                <a:cubicBezTo>
                  <a:pt x="50271" y="22860"/>
                  <a:pt x="15207" y="38978"/>
                  <a:pt x="12171" y="68580"/>
                </a:cubicBezTo>
                <a:cubicBezTo>
                  <a:pt x="-11393" y="298326"/>
                  <a:pt x="-13572" y="463183"/>
                  <a:pt x="126471" y="640080"/>
                </a:cubicBezTo>
                <a:cubicBezTo>
                  <a:pt x="187284" y="716896"/>
                  <a:pt x="318625" y="747895"/>
                  <a:pt x="400791" y="777240"/>
                </a:cubicBezTo>
                <a:cubicBezTo>
                  <a:pt x="450156" y="703193"/>
                  <a:pt x="533336" y="617740"/>
                  <a:pt x="515091" y="514350"/>
                </a:cubicBezTo>
                <a:cubicBezTo>
                  <a:pt x="474507" y="284374"/>
                  <a:pt x="439012" y="251568"/>
                  <a:pt x="286491" y="114300"/>
                </a:cubicBezTo>
                <a:cubicBezTo>
                  <a:pt x="206485" y="42295"/>
                  <a:pt x="222117" y="52487"/>
                  <a:pt x="149331" y="34290"/>
                </a:cubicBezTo>
                <a:lnTo>
                  <a:pt x="69321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57" name="FORWARD DOOR CLOSED Picture 6" descr="A picture containing wooden, old&#10;&#10;Description automatically generated">
            <a:extLst>
              <a:ext uri="{FF2B5EF4-FFF2-40B4-BE49-F238E27FC236}">
                <a16:creationId xmlns:a16="http://schemas.microsoft.com/office/drawing/2014/main" id="{DA642F82-818B-4964-BE49-E7C34FB806D1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6"/>
              </a:ext>
            </a:extLst>
          </a:blip>
          <a:srcRect/>
          <a:stretch/>
        </p:blipFill>
        <p:spPr>
          <a:xfrm>
            <a:off x="5413156" y="3112955"/>
            <a:ext cx="1408660" cy="2797001"/>
          </a:xfrm>
          <a:prstGeom prst="rect">
            <a:avLst/>
          </a:prstGeom>
          <a:effectLst>
            <a:softEdge rad="31750"/>
          </a:effectLst>
          <a:scene3d>
            <a:camera prst="orthographicFront">
              <a:rot lat="0" lon="20099960" rev="0"/>
            </a:camera>
            <a:lightRig rig="threePt" dir="t"/>
          </a:scene3d>
          <a:sp3d extrusionH="101600" prstMaterial="dkEdge">
            <a:extrusionClr>
              <a:schemeClr val="tx1">
                <a:lumMod val="85000"/>
                <a:lumOff val="15000"/>
              </a:schemeClr>
            </a:extrusionClr>
          </a:sp3d>
        </p:spPr>
      </p:pic>
      <p:sp>
        <p:nvSpPr>
          <p:cNvPr id="58" name="LEFT DOOR CLOSEDRectangle 8">
            <a:extLst>
              <a:ext uri="{FF2B5EF4-FFF2-40B4-BE49-F238E27FC236}">
                <a16:creationId xmlns:a16="http://schemas.microsoft.com/office/drawing/2014/main" id="{F5446FC7-38BE-41D4-8C12-9692A55458BB}"/>
              </a:ext>
            </a:extLst>
          </p:cNvPr>
          <p:cNvSpPr/>
          <p:nvPr/>
        </p:nvSpPr>
        <p:spPr>
          <a:xfrm>
            <a:off x="1499428" y="3024002"/>
            <a:ext cx="1186768" cy="3477948"/>
          </a:xfrm>
          <a:custGeom>
            <a:avLst/>
            <a:gdLst>
              <a:gd name="connsiteX0" fmla="*/ 0 w 1185791"/>
              <a:gd name="connsiteY0" fmla="*/ 0 h 2569102"/>
              <a:gd name="connsiteX1" fmla="*/ 1185791 w 1185791"/>
              <a:gd name="connsiteY1" fmla="*/ 0 h 2569102"/>
              <a:gd name="connsiteX2" fmla="*/ 1185791 w 1185791"/>
              <a:gd name="connsiteY2" fmla="*/ 2569102 h 2569102"/>
              <a:gd name="connsiteX3" fmla="*/ 0 w 1185791"/>
              <a:gd name="connsiteY3" fmla="*/ 2569102 h 2569102"/>
              <a:gd name="connsiteX4" fmla="*/ 0 w 1185791"/>
              <a:gd name="connsiteY4" fmla="*/ 0 h 2569102"/>
              <a:gd name="connsiteX0" fmla="*/ 0 w 1185791"/>
              <a:gd name="connsiteY0" fmla="*/ 0 h 2811698"/>
              <a:gd name="connsiteX1" fmla="*/ 1185791 w 1185791"/>
              <a:gd name="connsiteY1" fmla="*/ 0 h 2811698"/>
              <a:gd name="connsiteX2" fmla="*/ 1185791 w 1185791"/>
              <a:gd name="connsiteY2" fmla="*/ 2569102 h 2811698"/>
              <a:gd name="connsiteX3" fmla="*/ 55983 w 1185791"/>
              <a:gd name="connsiteY3" fmla="*/ 2811698 h 2811698"/>
              <a:gd name="connsiteX4" fmla="*/ 0 w 1185791"/>
              <a:gd name="connsiteY4" fmla="*/ 0 h 2811698"/>
              <a:gd name="connsiteX0" fmla="*/ 0 w 1195122"/>
              <a:gd name="connsiteY0" fmla="*/ 0 h 2886342"/>
              <a:gd name="connsiteX1" fmla="*/ 1195122 w 1195122"/>
              <a:gd name="connsiteY1" fmla="*/ 74644 h 2886342"/>
              <a:gd name="connsiteX2" fmla="*/ 1195122 w 1195122"/>
              <a:gd name="connsiteY2" fmla="*/ 264374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  <a:gd name="connsiteX0" fmla="*/ 0 w 1195122"/>
              <a:gd name="connsiteY0" fmla="*/ 0 h 2886342"/>
              <a:gd name="connsiteX1" fmla="*/ 1195122 w 1195122"/>
              <a:gd name="connsiteY1" fmla="*/ 134615 h 2886342"/>
              <a:gd name="connsiteX2" fmla="*/ 1195122 w 1195122"/>
              <a:gd name="connsiteY2" fmla="*/ 264374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  <a:gd name="connsiteX0" fmla="*/ 0 w 1195122"/>
              <a:gd name="connsiteY0" fmla="*/ 0 h 2886342"/>
              <a:gd name="connsiteX1" fmla="*/ 1195122 w 1195122"/>
              <a:gd name="connsiteY1" fmla="*/ 134615 h 2886342"/>
              <a:gd name="connsiteX2" fmla="*/ 1195122 w 1195122"/>
              <a:gd name="connsiteY2" fmla="*/ 2623756 h 2886342"/>
              <a:gd name="connsiteX3" fmla="*/ 65314 w 1195122"/>
              <a:gd name="connsiteY3" fmla="*/ 2886342 h 2886342"/>
              <a:gd name="connsiteX4" fmla="*/ 0 w 1195122"/>
              <a:gd name="connsiteY4" fmla="*/ 0 h 2886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5122" h="2886342">
                <a:moveTo>
                  <a:pt x="0" y="0"/>
                </a:moveTo>
                <a:lnTo>
                  <a:pt x="1195122" y="134615"/>
                </a:lnTo>
                <a:lnTo>
                  <a:pt x="1195122" y="2623756"/>
                </a:lnTo>
                <a:lnTo>
                  <a:pt x="65314" y="2886342"/>
                </a:lnTo>
                <a:lnTo>
                  <a:pt x="0" y="0"/>
                </a:lnTo>
                <a:close/>
              </a:path>
            </a:pathLst>
          </a:custGeom>
          <a:blipFill dpi="0" rotWithShape="1">
            <a:blip r:embed="rId7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scene3d>
            <a:camera prst="orthographicFront">
              <a:rot lat="0" lon="20099993" rev="0"/>
            </a:camera>
            <a:lightRig rig="threePt" dir="t"/>
          </a:scene3d>
          <a:sp3d extrusionH="139700">
            <a:extrusionClr>
              <a:schemeClr val="tx1"/>
            </a:extrusionClr>
            <a:contourClr>
              <a:schemeClr val="bg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" name="LEFT DOOR OPEN Rectangle 17">
            <a:extLst>
              <a:ext uri="{FF2B5EF4-FFF2-40B4-BE49-F238E27FC236}">
                <a16:creationId xmlns:a16="http://schemas.microsoft.com/office/drawing/2014/main" id="{D9A74AE6-0D14-415D-BFA8-F5E534217782}"/>
              </a:ext>
            </a:extLst>
          </p:cNvPr>
          <p:cNvSpPr/>
          <p:nvPr/>
        </p:nvSpPr>
        <p:spPr>
          <a:xfrm flipH="1">
            <a:off x="2224320" y="2933419"/>
            <a:ext cx="1398603" cy="3468620"/>
          </a:xfrm>
          <a:custGeom>
            <a:avLst/>
            <a:gdLst>
              <a:gd name="connsiteX0" fmla="*/ 0 w 1409335"/>
              <a:gd name="connsiteY0" fmla="*/ 0 h 3083984"/>
              <a:gd name="connsiteX1" fmla="*/ 1409335 w 1409335"/>
              <a:gd name="connsiteY1" fmla="*/ 0 h 3083984"/>
              <a:gd name="connsiteX2" fmla="*/ 1409335 w 1409335"/>
              <a:gd name="connsiteY2" fmla="*/ 3083984 h 3083984"/>
              <a:gd name="connsiteX3" fmla="*/ 0 w 1409335"/>
              <a:gd name="connsiteY3" fmla="*/ 3083984 h 3083984"/>
              <a:gd name="connsiteX4" fmla="*/ 0 w 1409335"/>
              <a:gd name="connsiteY4" fmla="*/ 0 h 3083984"/>
              <a:gd name="connsiteX0" fmla="*/ 11875 w 1409335"/>
              <a:gd name="connsiteY0" fmla="*/ 0 h 3262114"/>
              <a:gd name="connsiteX1" fmla="*/ 1409335 w 1409335"/>
              <a:gd name="connsiteY1" fmla="*/ 178130 h 3262114"/>
              <a:gd name="connsiteX2" fmla="*/ 1409335 w 1409335"/>
              <a:gd name="connsiteY2" fmla="*/ 3262114 h 3262114"/>
              <a:gd name="connsiteX3" fmla="*/ 0 w 1409335"/>
              <a:gd name="connsiteY3" fmla="*/ 3262114 h 3262114"/>
              <a:gd name="connsiteX4" fmla="*/ 11875 w 1409335"/>
              <a:gd name="connsiteY4" fmla="*/ 0 h 3262114"/>
              <a:gd name="connsiteX0" fmla="*/ 1143 w 1398603"/>
              <a:gd name="connsiteY0" fmla="*/ 0 h 3487745"/>
              <a:gd name="connsiteX1" fmla="*/ 1398603 w 1398603"/>
              <a:gd name="connsiteY1" fmla="*/ 178130 h 3487745"/>
              <a:gd name="connsiteX2" fmla="*/ 1398603 w 1398603"/>
              <a:gd name="connsiteY2" fmla="*/ 3262114 h 3487745"/>
              <a:gd name="connsiteX3" fmla="*/ 1143 w 1398603"/>
              <a:gd name="connsiteY3" fmla="*/ 3487745 h 3487745"/>
              <a:gd name="connsiteX4" fmla="*/ 1143 w 1398603"/>
              <a:gd name="connsiteY4" fmla="*/ 0 h 3487745"/>
              <a:gd name="connsiteX0" fmla="*/ 1143 w 1398603"/>
              <a:gd name="connsiteY0" fmla="*/ 0 h 3611386"/>
              <a:gd name="connsiteX1" fmla="*/ 1398603 w 1398603"/>
              <a:gd name="connsiteY1" fmla="*/ 301771 h 3611386"/>
              <a:gd name="connsiteX2" fmla="*/ 1398603 w 1398603"/>
              <a:gd name="connsiteY2" fmla="*/ 3385755 h 3611386"/>
              <a:gd name="connsiteX3" fmla="*/ 1143 w 1398603"/>
              <a:gd name="connsiteY3" fmla="*/ 3611386 h 3611386"/>
              <a:gd name="connsiteX4" fmla="*/ 1143 w 1398603"/>
              <a:gd name="connsiteY4" fmla="*/ 0 h 3611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8603" h="3611386">
                <a:moveTo>
                  <a:pt x="1143" y="0"/>
                </a:moveTo>
                <a:lnTo>
                  <a:pt x="1398603" y="301771"/>
                </a:lnTo>
                <a:lnTo>
                  <a:pt x="1398603" y="3385755"/>
                </a:lnTo>
                <a:lnTo>
                  <a:pt x="1143" y="3611386"/>
                </a:lnTo>
                <a:cubicBezTo>
                  <a:pt x="5101" y="2524015"/>
                  <a:pt x="-2815" y="1087371"/>
                  <a:pt x="1143" y="0"/>
                </a:cubicBezTo>
                <a:close/>
              </a:path>
            </a:pathLst>
          </a:custGeom>
          <a:blipFill dpi="0" rotWithShape="1"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scene3d>
            <a:camera prst="orthographicFront">
              <a:rot lat="0" lon="3899935" rev="0"/>
            </a:camera>
            <a:lightRig rig="threePt" dir="t"/>
          </a:scene3d>
          <a:sp3d extrusionH="101600">
            <a:extrusionClr>
              <a:schemeClr val="tx1">
                <a:lumMod val="75000"/>
                <a:lumOff val="2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sp>
        <p:nvSpPr>
          <p:cNvPr id="61" name="FORWARD DOOR OPEN Rectangle 17">
            <a:extLst>
              <a:ext uri="{FF2B5EF4-FFF2-40B4-BE49-F238E27FC236}">
                <a16:creationId xmlns:a16="http://schemas.microsoft.com/office/drawing/2014/main" id="{8AB62CEF-ADAC-4956-BA5D-CF175C722B03}"/>
              </a:ext>
            </a:extLst>
          </p:cNvPr>
          <p:cNvSpPr/>
          <p:nvPr/>
        </p:nvSpPr>
        <p:spPr>
          <a:xfrm flipH="1">
            <a:off x="6478854" y="2898969"/>
            <a:ext cx="1040811" cy="3204856"/>
          </a:xfrm>
          <a:custGeom>
            <a:avLst/>
            <a:gdLst>
              <a:gd name="connsiteX0" fmla="*/ 0 w 1409335"/>
              <a:gd name="connsiteY0" fmla="*/ 0 h 3083984"/>
              <a:gd name="connsiteX1" fmla="*/ 1409335 w 1409335"/>
              <a:gd name="connsiteY1" fmla="*/ 0 h 3083984"/>
              <a:gd name="connsiteX2" fmla="*/ 1409335 w 1409335"/>
              <a:gd name="connsiteY2" fmla="*/ 3083984 h 3083984"/>
              <a:gd name="connsiteX3" fmla="*/ 0 w 1409335"/>
              <a:gd name="connsiteY3" fmla="*/ 3083984 h 3083984"/>
              <a:gd name="connsiteX4" fmla="*/ 0 w 1409335"/>
              <a:gd name="connsiteY4" fmla="*/ 0 h 3083984"/>
              <a:gd name="connsiteX0" fmla="*/ 11875 w 1409335"/>
              <a:gd name="connsiteY0" fmla="*/ 0 h 3262114"/>
              <a:gd name="connsiteX1" fmla="*/ 1409335 w 1409335"/>
              <a:gd name="connsiteY1" fmla="*/ 178130 h 3262114"/>
              <a:gd name="connsiteX2" fmla="*/ 1409335 w 1409335"/>
              <a:gd name="connsiteY2" fmla="*/ 3262114 h 3262114"/>
              <a:gd name="connsiteX3" fmla="*/ 0 w 1409335"/>
              <a:gd name="connsiteY3" fmla="*/ 3262114 h 3262114"/>
              <a:gd name="connsiteX4" fmla="*/ 11875 w 1409335"/>
              <a:gd name="connsiteY4" fmla="*/ 0 h 3262114"/>
              <a:gd name="connsiteX0" fmla="*/ 1143 w 1398603"/>
              <a:gd name="connsiteY0" fmla="*/ 0 h 3487745"/>
              <a:gd name="connsiteX1" fmla="*/ 1398603 w 1398603"/>
              <a:gd name="connsiteY1" fmla="*/ 178130 h 3487745"/>
              <a:gd name="connsiteX2" fmla="*/ 1398603 w 1398603"/>
              <a:gd name="connsiteY2" fmla="*/ 3262114 h 3487745"/>
              <a:gd name="connsiteX3" fmla="*/ 1143 w 1398603"/>
              <a:gd name="connsiteY3" fmla="*/ 3487745 h 3487745"/>
              <a:gd name="connsiteX4" fmla="*/ 1143 w 1398603"/>
              <a:gd name="connsiteY4" fmla="*/ 0 h 3487745"/>
              <a:gd name="connsiteX0" fmla="*/ 1143 w 1398603"/>
              <a:gd name="connsiteY0" fmla="*/ 0 h 3611386"/>
              <a:gd name="connsiteX1" fmla="*/ 1398603 w 1398603"/>
              <a:gd name="connsiteY1" fmla="*/ 301771 h 3611386"/>
              <a:gd name="connsiteX2" fmla="*/ 1398603 w 1398603"/>
              <a:gd name="connsiteY2" fmla="*/ 3385755 h 3611386"/>
              <a:gd name="connsiteX3" fmla="*/ 1143 w 1398603"/>
              <a:gd name="connsiteY3" fmla="*/ 3611386 h 3611386"/>
              <a:gd name="connsiteX4" fmla="*/ 1143 w 1398603"/>
              <a:gd name="connsiteY4" fmla="*/ 0 h 3611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8603" h="3611386">
                <a:moveTo>
                  <a:pt x="1143" y="0"/>
                </a:moveTo>
                <a:lnTo>
                  <a:pt x="1398603" y="301771"/>
                </a:lnTo>
                <a:lnTo>
                  <a:pt x="1398603" y="3385755"/>
                </a:lnTo>
                <a:lnTo>
                  <a:pt x="1143" y="3611386"/>
                </a:lnTo>
                <a:cubicBezTo>
                  <a:pt x="5101" y="2524015"/>
                  <a:pt x="-2815" y="1087371"/>
                  <a:pt x="1143" y="0"/>
                </a:cubicBezTo>
                <a:close/>
              </a:path>
            </a:pathLst>
          </a:custGeom>
          <a:blipFill dpi="0" rotWithShape="1"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scene3d>
            <a:camera prst="orthographicFront">
              <a:rot lat="0" lon="3899935" rev="0"/>
            </a:camera>
            <a:lightRig rig="threePt" dir="t"/>
          </a:scene3d>
          <a:sp3d extrusionH="69850">
            <a:extrusionClr>
              <a:schemeClr val="tx1">
                <a:lumMod val="85000"/>
                <a:lumOff val="1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grpSp>
        <p:nvGrpSpPr>
          <p:cNvPr id="62" name="RIGHT DOOR CLOSED">
            <a:extLst>
              <a:ext uri="{FF2B5EF4-FFF2-40B4-BE49-F238E27FC236}">
                <a16:creationId xmlns:a16="http://schemas.microsoft.com/office/drawing/2014/main" id="{D84C072A-D9D3-489C-947E-E435C9F78A11}"/>
              </a:ext>
            </a:extLst>
          </p:cNvPr>
          <p:cNvGrpSpPr/>
          <p:nvPr/>
        </p:nvGrpSpPr>
        <p:grpSpPr>
          <a:xfrm>
            <a:off x="9773223" y="3112955"/>
            <a:ext cx="1377696" cy="3454453"/>
            <a:chOff x="9415578" y="1214203"/>
            <a:chExt cx="1282838" cy="3312827"/>
          </a:xfrm>
        </p:grpSpPr>
        <p:sp>
          <p:nvSpPr>
            <p:cNvPr id="65" name="LEFT DOOR CLOSEDRectangle 8">
              <a:extLst>
                <a:ext uri="{FF2B5EF4-FFF2-40B4-BE49-F238E27FC236}">
                  <a16:creationId xmlns:a16="http://schemas.microsoft.com/office/drawing/2014/main" id="{1C2ED52F-876E-410F-8882-FA9144872A8F}"/>
                </a:ext>
              </a:extLst>
            </p:cNvPr>
            <p:cNvSpPr/>
            <p:nvPr/>
          </p:nvSpPr>
          <p:spPr>
            <a:xfrm>
              <a:off x="9415578" y="1235170"/>
              <a:ext cx="1282838" cy="3275203"/>
            </a:xfrm>
            <a:custGeom>
              <a:avLst/>
              <a:gdLst>
                <a:gd name="connsiteX0" fmla="*/ 0 w 1185791"/>
                <a:gd name="connsiteY0" fmla="*/ 0 h 2569102"/>
                <a:gd name="connsiteX1" fmla="*/ 1185791 w 1185791"/>
                <a:gd name="connsiteY1" fmla="*/ 0 h 2569102"/>
                <a:gd name="connsiteX2" fmla="*/ 1185791 w 1185791"/>
                <a:gd name="connsiteY2" fmla="*/ 2569102 h 2569102"/>
                <a:gd name="connsiteX3" fmla="*/ 0 w 1185791"/>
                <a:gd name="connsiteY3" fmla="*/ 2569102 h 2569102"/>
                <a:gd name="connsiteX4" fmla="*/ 0 w 1185791"/>
                <a:gd name="connsiteY4" fmla="*/ 0 h 2569102"/>
                <a:gd name="connsiteX0" fmla="*/ 0 w 1185791"/>
                <a:gd name="connsiteY0" fmla="*/ 0 h 2811698"/>
                <a:gd name="connsiteX1" fmla="*/ 1185791 w 1185791"/>
                <a:gd name="connsiteY1" fmla="*/ 0 h 2811698"/>
                <a:gd name="connsiteX2" fmla="*/ 1185791 w 1185791"/>
                <a:gd name="connsiteY2" fmla="*/ 2569102 h 2811698"/>
                <a:gd name="connsiteX3" fmla="*/ 55983 w 1185791"/>
                <a:gd name="connsiteY3" fmla="*/ 2811698 h 2811698"/>
                <a:gd name="connsiteX4" fmla="*/ 0 w 1185791"/>
                <a:gd name="connsiteY4" fmla="*/ 0 h 2811698"/>
                <a:gd name="connsiteX0" fmla="*/ 0 w 1195122"/>
                <a:gd name="connsiteY0" fmla="*/ 0 h 2886342"/>
                <a:gd name="connsiteX1" fmla="*/ 1195122 w 1195122"/>
                <a:gd name="connsiteY1" fmla="*/ 74644 h 2886342"/>
                <a:gd name="connsiteX2" fmla="*/ 1195122 w 1195122"/>
                <a:gd name="connsiteY2" fmla="*/ 2643746 h 2886342"/>
                <a:gd name="connsiteX3" fmla="*/ 65314 w 1195122"/>
                <a:gd name="connsiteY3" fmla="*/ 2886342 h 2886342"/>
                <a:gd name="connsiteX4" fmla="*/ 0 w 1195122"/>
                <a:gd name="connsiteY4" fmla="*/ 0 h 2886342"/>
                <a:gd name="connsiteX0" fmla="*/ 0 w 1195122"/>
                <a:gd name="connsiteY0" fmla="*/ 0 h 2886342"/>
                <a:gd name="connsiteX1" fmla="*/ 1195122 w 1195122"/>
                <a:gd name="connsiteY1" fmla="*/ 134615 h 2886342"/>
                <a:gd name="connsiteX2" fmla="*/ 1195122 w 1195122"/>
                <a:gd name="connsiteY2" fmla="*/ 2643746 h 2886342"/>
                <a:gd name="connsiteX3" fmla="*/ 65314 w 1195122"/>
                <a:gd name="connsiteY3" fmla="*/ 2886342 h 2886342"/>
                <a:gd name="connsiteX4" fmla="*/ 0 w 1195122"/>
                <a:gd name="connsiteY4" fmla="*/ 0 h 2886342"/>
                <a:gd name="connsiteX0" fmla="*/ 0 w 1195122"/>
                <a:gd name="connsiteY0" fmla="*/ 0 h 2886342"/>
                <a:gd name="connsiteX1" fmla="*/ 1195122 w 1195122"/>
                <a:gd name="connsiteY1" fmla="*/ 134615 h 2886342"/>
                <a:gd name="connsiteX2" fmla="*/ 1195122 w 1195122"/>
                <a:gd name="connsiteY2" fmla="*/ 2623756 h 2886342"/>
                <a:gd name="connsiteX3" fmla="*/ 65314 w 1195122"/>
                <a:gd name="connsiteY3" fmla="*/ 2886342 h 2886342"/>
                <a:gd name="connsiteX4" fmla="*/ 0 w 1195122"/>
                <a:gd name="connsiteY4" fmla="*/ 0 h 2886342"/>
                <a:gd name="connsiteX0" fmla="*/ 0 w 1195122"/>
                <a:gd name="connsiteY0" fmla="*/ 0 h 2623756"/>
                <a:gd name="connsiteX1" fmla="*/ 1195122 w 1195122"/>
                <a:gd name="connsiteY1" fmla="*/ 134615 h 2623756"/>
                <a:gd name="connsiteX2" fmla="*/ 1195122 w 1195122"/>
                <a:gd name="connsiteY2" fmla="*/ 2623756 h 2623756"/>
                <a:gd name="connsiteX3" fmla="*/ 380626 w 1195122"/>
                <a:gd name="connsiteY3" fmla="*/ 2385074 h 2623756"/>
                <a:gd name="connsiteX4" fmla="*/ 0 w 1195122"/>
                <a:gd name="connsiteY4" fmla="*/ 0 h 2623756"/>
                <a:gd name="connsiteX0" fmla="*/ 0 w 1195122"/>
                <a:gd name="connsiteY0" fmla="*/ 0 h 2623756"/>
                <a:gd name="connsiteX1" fmla="*/ 1195122 w 1195122"/>
                <a:gd name="connsiteY1" fmla="*/ 134615 h 2623756"/>
                <a:gd name="connsiteX2" fmla="*/ 1195122 w 1195122"/>
                <a:gd name="connsiteY2" fmla="*/ 2623756 h 2623756"/>
                <a:gd name="connsiteX3" fmla="*/ 115763 w 1195122"/>
                <a:gd name="connsiteY3" fmla="*/ 2453429 h 2623756"/>
                <a:gd name="connsiteX4" fmla="*/ 0 w 1195122"/>
                <a:gd name="connsiteY4" fmla="*/ 0 h 2623756"/>
                <a:gd name="connsiteX0" fmla="*/ 60812 w 1079359"/>
                <a:gd name="connsiteY0" fmla="*/ 0 h 2555401"/>
                <a:gd name="connsiteX1" fmla="*/ 1079359 w 1079359"/>
                <a:gd name="connsiteY1" fmla="*/ 66260 h 2555401"/>
                <a:gd name="connsiteX2" fmla="*/ 1079359 w 1079359"/>
                <a:gd name="connsiteY2" fmla="*/ 2555401 h 2555401"/>
                <a:gd name="connsiteX3" fmla="*/ 0 w 1079359"/>
                <a:gd name="connsiteY3" fmla="*/ 2385074 h 2555401"/>
                <a:gd name="connsiteX4" fmla="*/ 60812 w 1079359"/>
                <a:gd name="connsiteY4" fmla="*/ 0 h 2555401"/>
                <a:gd name="connsiteX0" fmla="*/ 212162 w 1079359"/>
                <a:gd name="connsiteY0" fmla="*/ 184374 h 2489141"/>
                <a:gd name="connsiteX1" fmla="*/ 1079359 w 1079359"/>
                <a:gd name="connsiteY1" fmla="*/ 0 h 2489141"/>
                <a:gd name="connsiteX2" fmla="*/ 1079359 w 1079359"/>
                <a:gd name="connsiteY2" fmla="*/ 2489141 h 2489141"/>
                <a:gd name="connsiteX3" fmla="*/ 0 w 1079359"/>
                <a:gd name="connsiteY3" fmla="*/ 2318814 h 2489141"/>
                <a:gd name="connsiteX4" fmla="*/ 212162 w 1079359"/>
                <a:gd name="connsiteY4" fmla="*/ 184374 h 2489141"/>
                <a:gd name="connsiteX0" fmla="*/ 22975 w 1079359"/>
                <a:gd name="connsiteY0" fmla="*/ 47665 h 2489141"/>
                <a:gd name="connsiteX1" fmla="*/ 1079359 w 1079359"/>
                <a:gd name="connsiteY1" fmla="*/ 0 h 2489141"/>
                <a:gd name="connsiteX2" fmla="*/ 1079359 w 1079359"/>
                <a:gd name="connsiteY2" fmla="*/ 2489141 h 2489141"/>
                <a:gd name="connsiteX3" fmla="*/ 0 w 1079359"/>
                <a:gd name="connsiteY3" fmla="*/ 2318814 h 2489141"/>
                <a:gd name="connsiteX4" fmla="*/ 22975 w 1079359"/>
                <a:gd name="connsiteY4" fmla="*/ 47665 h 248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9359" h="2489141">
                  <a:moveTo>
                    <a:pt x="22975" y="47665"/>
                  </a:moveTo>
                  <a:lnTo>
                    <a:pt x="1079359" y="0"/>
                  </a:lnTo>
                  <a:lnTo>
                    <a:pt x="1079359" y="2489141"/>
                  </a:lnTo>
                  <a:lnTo>
                    <a:pt x="0" y="2318814"/>
                  </a:lnTo>
                  <a:lnTo>
                    <a:pt x="22975" y="47665"/>
                  </a:lnTo>
                  <a:close/>
                </a:path>
              </a:pathLst>
            </a:custGeom>
            <a:blipFill dpi="0" rotWithShape="1">
              <a:blip r:embed="rId7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  <a:scene3d>
              <a:camera prst="orthographicFront">
                <a:rot lat="0" lon="20099993" rev="0"/>
              </a:camera>
              <a:lightRig rig="threePt" dir="t"/>
            </a:scene3d>
            <a:sp3d extrusionH="19050">
              <a:extrusionClr>
                <a:schemeClr val="tx1"/>
              </a:extrusionClr>
              <a:contourClr>
                <a:schemeClr val="bg1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4C193CE-FA5E-4064-AA6A-3F971DCCAA5B}"/>
                </a:ext>
              </a:extLst>
            </p:cNvPr>
            <p:cNvSpPr/>
            <p:nvPr/>
          </p:nvSpPr>
          <p:spPr>
            <a:xfrm>
              <a:off x="10613036" y="1214203"/>
              <a:ext cx="14990" cy="3312827"/>
            </a:xfrm>
            <a:custGeom>
              <a:avLst/>
              <a:gdLst>
                <a:gd name="connsiteX0" fmla="*/ 0 w 14990"/>
                <a:gd name="connsiteY0" fmla="*/ 0 h 3312827"/>
                <a:gd name="connsiteX1" fmla="*/ 14990 w 14990"/>
                <a:gd name="connsiteY1" fmla="*/ 3312827 h 33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990" h="3312827">
                  <a:moveTo>
                    <a:pt x="0" y="0"/>
                  </a:moveTo>
                  <a:cubicBezTo>
                    <a:pt x="4997" y="1104276"/>
                    <a:pt x="9993" y="2208551"/>
                    <a:pt x="14990" y="3312827"/>
                  </a:cubicBez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74" name="RIGHT DOOR OPEN Rectangle 17">
            <a:extLst>
              <a:ext uri="{FF2B5EF4-FFF2-40B4-BE49-F238E27FC236}">
                <a16:creationId xmlns:a16="http://schemas.microsoft.com/office/drawing/2014/main" id="{BB50EDB7-5656-40BA-8280-0CD45DB25B6E}"/>
              </a:ext>
            </a:extLst>
          </p:cNvPr>
          <p:cNvSpPr/>
          <p:nvPr/>
        </p:nvSpPr>
        <p:spPr>
          <a:xfrm flipH="1">
            <a:off x="10638369" y="2781553"/>
            <a:ext cx="1420422" cy="4023927"/>
          </a:xfrm>
          <a:custGeom>
            <a:avLst/>
            <a:gdLst>
              <a:gd name="connsiteX0" fmla="*/ 0 w 1409335"/>
              <a:gd name="connsiteY0" fmla="*/ 0 h 3083984"/>
              <a:gd name="connsiteX1" fmla="*/ 1409335 w 1409335"/>
              <a:gd name="connsiteY1" fmla="*/ 0 h 3083984"/>
              <a:gd name="connsiteX2" fmla="*/ 1409335 w 1409335"/>
              <a:gd name="connsiteY2" fmla="*/ 3083984 h 3083984"/>
              <a:gd name="connsiteX3" fmla="*/ 0 w 1409335"/>
              <a:gd name="connsiteY3" fmla="*/ 3083984 h 3083984"/>
              <a:gd name="connsiteX4" fmla="*/ 0 w 1409335"/>
              <a:gd name="connsiteY4" fmla="*/ 0 h 3083984"/>
              <a:gd name="connsiteX0" fmla="*/ 11875 w 1409335"/>
              <a:gd name="connsiteY0" fmla="*/ 0 h 3262114"/>
              <a:gd name="connsiteX1" fmla="*/ 1409335 w 1409335"/>
              <a:gd name="connsiteY1" fmla="*/ 178130 h 3262114"/>
              <a:gd name="connsiteX2" fmla="*/ 1409335 w 1409335"/>
              <a:gd name="connsiteY2" fmla="*/ 3262114 h 3262114"/>
              <a:gd name="connsiteX3" fmla="*/ 0 w 1409335"/>
              <a:gd name="connsiteY3" fmla="*/ 3262114 h 3262114"/>
              <a:gd name="connsiteX4" fmla="*/ 11875 w 1409335"/>
              <a:gd name="connsiteY4" fmla="*/ 0 h 3262114"/>
              <a:gd name="connsiteX0" fmla="*/ 1143 w 1398603"/>
              <a:gd name="connsiteY0" fmla="*/ 0 h 3487745"/>
              <a:gd name="connsiteX1" fmla="*/ 1398603 w 1398603"/>
              <a:gd name="connsiteY1" fmla="*/ 178130 h 3487745"/>
              <a:gd name="connsiteX2" fmla="*/ 1398603 w 1398603"/>
              <a:gd name="connsiteY2" fmla="*/ 3262114 h 3487745"/>
              <a:gd name="connsiteX3" fmla="*/ 1143 w 1398603"/>
              <a:gd name="connsiteY3" fmla="*/ 3487745 h 3487745"/>
              <a:gd name="connsiteX4" fmla="*/ 1143 w 1398603"/>
              <a:gd name="connsiteY4" fmla="*/ 0 h 3487745"/>
              <a:gd name="connsiteX0" fmla="*/ 1143 w 1398603"/>
              <a:gd name="connsiteY0" fmla="*/ 0 h 3611386"/>
              <a:gd name="connsiteX1" fmla="*/ 1398603 w 1398603"/>
              <a:gd name="connsiteY1" fmla="*/ 301771 h 3611386"/>
              <a:gd name="connsiteX2" fmla="*/ 1398603 w 1398603"/>
              <a:gd name="connsiteY2" fmla="*/ 3385755 h 3611386"/>
              <a:gd name="connsiteX3" fmla="*/ 1143 w 1398603"/>
              <a:gd name="connsiteY3" fmla="*/ 3611386 h 3611386"/>
              <a:gd name="connsiteX4" fmla="*/ 1143 w 1398603"/>
              <a:gd name="connsiteY4" fmla="*/ 0 h 3611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8603" h="3611386">
                <a:moveTo>
                  <a:pt x="1143" y="0"/>
                </a:moveTo>
                <a:lnTo>
                  <a:pt x="1398603" y="301771"/>
                </a:lnTo>
                <a:lnTo>
                  <a:pt x="1398603" y="3385755"/>
                </a:lnTo>
                <a:lnTo>
                  <a:pt x="1143" y="3611386"/>
                </a:lnTo>
                <a:cubicBezTo>
                  <a:pt x="5101" y="2524015"/>
                  <a:pt x="-2815" y="1087371"/>
                  <a:pt x="1143" y="0"/>
                </a:cubicBezTo>
                <a:close/>
              </a:path>
            </a:pathLst>
          </a:custGeom>
          <a:blipFill dpi="0" rotWithShape="1"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scene3d>
            <a:camera prst="orthographicFront">
              <a:rot lat="0" lon="3899935" rev="0"/>
            </a:camera>
            <a:lightRig rig="threePt" dir="t"/>
          </a:scene3d>
          <a:sp3d extrusionH="101600">
            <a:extrusionClr>
              <a:schemeClr val="tx1">
                <a:lumMod val="85000"/>
                <a:lumOff val="1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grpSp>
        <p:nvGrpSpPr>
          <p:cNvPr id="27" name="Beam middle Group 26">
            <a:extLst>
              <a:ext uri="{FF2B5EF4-FFF2-40B4-BE49-F238E27FC236}">
                <a16:creationId xmlns:a16="http://schemas.microsoft.com/office/drawing/2014/main" id="{47772284-F83E-41F0-9F74-E442DECB0EB1}"/>
              </a:ext>
            </a:extLst>
          </p:cNvPr>
          <p:cNvGrpSpPr/>
          <p:nvPr/>
        </p:nvGrpSpPr>
        <p:grpSpPr>
          <a:xfrm>
            <a:off x="61562" y="-53135"/>
            <a:ext cx="12157015" cy="8124225"/>
            <a:chOff x="44070" y="-17098"/>
            <a:chExt cx="12157015" cy="8124225"/>
          </a:xfrm>
        </p:grpSpPr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B07687E5-D79B-4CC7-A331-C66F6CEB6387}"/>
                </a:ext>
              </a:extLst>
            </p:cNvPr>
            <p:cNvSpPr/>
            <p:nvPr/>
          </p:nvSpPr>
          <p:spPr>
            <a:xfrm>
              <a:off x="44070" y="-17098"/>
              <a:ext cx="2402545" cy="6858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4A740CEA-83E1-4814-99B4-7348DC5C0C5B}"/>
                </a:ext>
              </a:extLst>
            </p:cNvPr>
            <p:cNvSpPr/>
            <p:nvPr/>
          </p:nvSpPr>
          <p:spPr>
            <a:xfrm>
              <a:off x="9389527" y="0"/>
              <a:ext cx="2811558" cy="6858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1FCC6892-E7FC-4489-BFF1-4D40D63C0967}"/>
                </a:ext>
              </a:extLst>
            </p:cNvPr>
            <p:cNvSpPr/>
            <p:nvPr/>
          </p:nvSpPr>
          <p:spPr>
            <a:xfrm>
              <a:off x="792710" y="-17098"/>
              <a:ext cx="10370188" cy="134427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CF308FC7-105E-402E-9AB0-83D6F1AA84B1}"/>
                </a:ext>
              </a:extLst>
            </p:cNvPr>
            <p:cNvSpPr/>
            <p:nvPr/>
          </p:nvSpPr>
          <p:spPr>
            <a:xfrm>
              <a:off x="2349872" y="1249127"/>
              <a:ext cx="7395513" cy="6858000"/>
            </a:xfrm>
            <a:custGeom>
              <a:avLst/>
              <a:gdLst>
                <a:gd name="connsiteX0" fmla="*/ 3697757 w 7395513"/>
                <a:gd name="connsiteY0" fmla="*/ 2176670 h 6858000"/>
                <a:gd name="connsiteX1" fmla="*/ 2445426 w 7395513"/>
                <a:gd name="connsiteY1" fmla="*/ 3429001 h 6858000"/>
                <a:gd name="connsiteX2" fmla="*/ 3697757 w 7395513"/>
                <a:gd name="connsiteY2" fmla="*/ 4681332 h 6858000"/>
                <a:gd name="connsiteX3" fmla="*/ 4950088 w 7395513"/>
                <a:gd name="connsiteY3" fmla="*/ 3429001 h 6858000"/>
                <a:gd name="connsiteX4" fmla="*/ 3697757 w 7395513"/>
                <a:gd name="connsiteY4" fmla="*/ 2176670 h 6858000"/>
                <a:gd name="connsiteX5" fmla="*/ 0 w 7395513"/>
                <a:gd name="connsiteY5" fmla="*/ 0 h 6858000"/>
                <a:gd name="connsiteX6" fmla="*/ 7395513 w 7395513"/>
                <a:gd name="connsiteY6" fmla="*/ 0 h 6858000"/>
                <a:gd name="connsiteX7" fmla="*/ 7395513 w 7395513"/>
                <a:gd name="connsiteY7" fmla="*/ 6858000 h 6858000"/>
                <a:gd name="connsiteX8" fmla="*/ 0 w 7395513"/>
                <a:gd name="connsiteY8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95513" h="6858000">
                  <a:moveTo>
                    <a:pt x="3697757" y="2176670"/>
                  </a:moveTo>
                  <a:cubicBezTo>
                    <a:pt x="3006114" y="2176670"/>
                    <a:pt x="2445426" y="2737358"/>
                    <a:pt x="2445426" y="3429001"/>
                  </a:cubicBezTo>
                  <a:cubicBezTo>
                    <a:pt x="2445426" y="4120644"/>
                    <a:pt x="3006114" y="4681332"/>
                    <a:pt x="3697757" y="4681332"/>
                  </a:cubicBezTo>
                  <a:cubicBezTo>
                    <a:pt x="4389400" y="4681332"/>
                    <a:pt x="4950088" y="4120644"/>
                    <a:pt x="4950088" y="3429001"/>
                  </a:cubicBezTo>
                  <a:cubicBezTo>
                    <a:pt x="4950088" y="2737358"/>
                    <a:pt x="4389400" y="2176670"/>
                    <a:pt x="3697757" y="2176670"/>
                  </a:cubicBezTo>
                  <a:close/>
                  <a:moveTo>
                    <a:pt x="0" y="0"/>
                  </a:moveTo>
                  <a:lnTo>
                    <a:pt x="7395513" y="0"/>
                  </a:lnTo>
                  <a:lnTo>
                    <a:pt x="7395513" y="6858000"/>
                  </a:lnTo>
                  <a:lnTo>
                    <a:pt x="0" y="6858000"/>
                  </a:lnTo>
                  <a:close/>
                </a:path>
              </a:pathLst>
            </a:custGeom>
            <a:gradFill>
              <a:gsLst>
                <a:gs pos="59000">
                  <a:srgbClr val="000000"/>
                </a:gs>
                <a:gs pos="79000">
                  <a:srgbClr val="000000"/>
                </a:gs>
                <a:gs pos="0">
                  <a:schemeClr val="tx1">
                    <a:alpha val="0"/>
                  </a:schemeClr>
                </a:gs>
                <a:gs pos="98000">
                  <a:schemeClr val="tx1">
                    <a:alpha val="80000"/>
                  </a:schemeClr>
                </a:gs>
                <a:gs pos="100000">
                  <a:schemeClr val="tx1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52" name="beam right Group 51">
            <a:extLst>
              <a:ext uri="{FF2B5EF4-FFF2-40B4-BE49-F238E27FC236}">
                <a16:creationId xmlns:a16="http://schemas.microsoft.com/office/drawing/2014/main" id="{18460951-2E91-4ABB-A638-86E0E59E57E2}"/>
              </a:ext>
            </a:extLst>
          </p:cNvPr>
          <p:cNvGrpSpPr/>
          <p:nvPr/>
        </p:nvGrpSpPr>
        <p:grpSpPr>
          <a:xfrm>
            <a:off x="-84901" y="3935"/>
            <a:ext cx="14454250" cy="7820506"/>
            <a:chOff x="-67493" y="-17098"/>
            <a:chExt cx="14454250" cy="7820506"/>
          </a:xfrm>
        </p:grpSpPr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61AD889F-7E0B-4D3E-AFB0-A0384F274807}"/>
                </a:ext>
              </a:extLst>
            </p:cNvPr>
            <p:cNvSpPr/>
            <p:nvPr/>
          </p:nvSpPr>
          <p:spPr>
            <a:xfrm>
              <a:off x="-67493" y="-17098"/>
              <a:ext cx="7395513" cy="7138334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4" name="Rectangle 53">
              <a:extLst>
                <a:ext uri="{FF2B5EF4-FFF2-40B4-BE49-F238E27FC236}">
                  <a16:creationId xmlns:a16="http://schemas.microsoft.com/office/drawing/2014/main" id="{956026EA-8878-47C8-8F49-CC2149771DC7}"/>
                </a:ext>
              </a:extLst>
            </p:cNvPr>
            <p:cNvSpPr/>
            <p:nvPr/>
          </p:nvSpPr>
          <p:spPr>
            <a:xfrm>
              <a:off x="792710" y="-17098"/>
              <a:ext cx="11355220" cy="181818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F14CC000-48A1-4BEC-959F-C44FD8003B6C}"/>
                </a:ext>
              </a:extLst>
            </p:cNvPr>
            <p:cNvSpPr/>
            <p:nvPr/>
          </p:nvSpPr>
          <p:spPr>
            <a:xfrm>
              <a:off x="6991244" y="945408"/>
              <a:ext cx="7395513" cy="6858000"/>
            </a:xfrm>
            <a:custGeom>
              <a:avLst/>
              <a:gdLst>
                <a:gd name="connsiteX0" fmla="*/ 3697757 w 7395513"/>
                <a:gd name="connsiteY0" fmla="*/ 2176670 h 6858000"/>
                <a:gd name="connsiteX1" fmla="*/ 2445426 w 7395513"/>
                <a:gd name="connsiteY1" fmla="*/ 3429001 h 6858000"/>
                <a:gd name="connsiteX2" fmla="*/ 3697757 w 7395513"/>
                <a:gd name="connsiteY2" fmla="*/ 4681332 h 6858000"/>
                <a:gd name="connsiteX3" fmla="*/ 4950088 w 7395513"/>
                <a:gd name="connsiteY3" fmla="*/ 3429001 h 6858000"/>
                <a:gd name="connsiteX4" fmla="*/ 3697757 w 7395513"/>
                <a:gd name="connsiteY4" fmla="*/ 2176670 h 6858000"/>
                <a:gd name="connsiteX5" fmla="*/ 0 w 7395513"/>
                <a:gd name="connsiteY5" fmla="*/ 0 h 6858000"/>
                <a:gd name="connsiteX6" fmla="*/ 7395513 w 7395513"/>
                <a:gd name="connsiteY6" fmla="*/ 0 h 6858000"/>
                <a:gd name="connsiteX7" fmla="*/ 7395513 w 7395513"/>
                <a:gd name="connsiteY7" fmla="*/ 6858000 h 6858000"/>
                <a:gd name="connsiteX8" fmla="*/ 0 w 7395513"/>
                <a:gd name="connsiteY8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95513" h="6858000">
                  <a:moveTo>
                    <a:pt x="3697757" y="2176670"/>
                  </a:moveTo>
                  <a:cubicBezTo>
                    <a:pt x="3006114" y="2176670"/>
                    <a:pt x="2445426" y="2737358"/>
                    <a:pt x="2445426" y="3429001"/>
                  </a:cubicBezTo>
                  <a:cubicBezTo>
                    <a:pt x="2445426" y="4120644"/>
                    <a:pt x="3006114" y="4681332"/>
                    <a:pt x="3697757" y="4681332"/>
                  </a:cubicBezTo>
                  <a:cubicBezTo>
                    <a:pt x="4389400" y="4681332"/>
                    <a:pt x="4950088" y="4120644"/>
                    <a:pt x="4950088" y="3429001"/>
                  </a:cubicBezTo>
                  <a:cubicBezTo>
                    <a:pt x="4950088" y="2737358"/>
                    <a:pt x="4389400" y="2176670"/>
                    <a:pt x="3697757" y="2176670"/>
                  </a:cubicBezTo>
                  <a:close/>
                  <a:moveTo>
                    <a:pt x="0" y="0"/>
                  </a:moveTo>
                  <a:lnTo>
                    <a:pt x="7395513" y="0"/>
                  </a:lnTo>
                  <a:lnTo>
                    <a:pt x="7395513" y="6858000"/>
                  </a:lnTo>
                  <a:lnTo>
                    <a:pt x="0" y="6858000"/>
                  </a:lnTo>
                  <a:close/>
                </a:path>
              </a:pathLst>
            </a:custGeom>
            <a:gradFill>
              <a:gsLst>
                <a:gs pos="59000">
                  <a:srgbClr val="000000"/>
                </a:gs>
                <a:gs pos="79000">
                  <a:srgbClr val="000000"/>
                </a:gs>
                <a:gs pos="0">
                  <a:schemeClr val="tx1">
                    <a:alpha val="0"/>
                  </a:schemeClr>
                </a:gs>
                <a:gs pos="98000">
                  <a:schemeClr val="tx1">
                    <a:alpha val="80000"/>
                  </a:schemeClr>
                </a:gs>
                <a:gs pos="100000">
                  <a:schemeClr val="tx1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56" name="beam left Group 55">
            <a:extLst>
              <a:ext uri="{FF2B5EF4-FFF2-40B4-BE49-F238E27FC236}">
                <a16:creationId xmlns:a16="http://schemas.microsoft.com/office/drawing/2014/main" id="{D256961A-0252-4795-BCAD-777C7F675C2D}"/>
              </a:ext>
            </a:extLst>
          </p:cNvPr>
          <p:cNvGrpSpPr/>
          <p:nvPr/>
        </p:nvGrpSpPr>
        <p:grpSpPr>
          <a:xfrm>
            <a:off x="-1700602" y="-62809"/>
            <a:ext cx="13863057" cy="7738302"/>
            <a:chOff x="-1661972" y="-17098"/>
            <a:chExt cx="13863057" cy="7738302"/>
          </a:xfrm>
        </p:grpSpPr>
        <p:sp>
          <p:nvSpPr>
            <p:cNvPr id="60" name="Rectangle 59">
              <a:extLst>
                <a:ext uri="{FF2B5EF4-FFF2-40B4-BE49-F238E27FC236}">
                  <a16:creationId xmlns:a16="http://schemas.microsoft.com/office/drawing/2014/main" id="{44234BCE-3306-42F3-942C-018687EE40FD}"/>
                </a:ext>
              </a:extLst>
            </p:cNvPr>
            <p:cNvSpPr/>
            <p:nvPr/>
          </p:nvSpPr>
          <p:spPr>
            <a:xfrm>
              <a:off x="5379207" y="0"/>
              <a:ext cx="6821878" cy="6858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3" name="Rectangle 62">
              <a:extLst>
                <a:ext uri="{FF2B5EF4-FFF2-40B4-BE49-F238E27FC236}">
                  <a16:creationId xmlns:a16="http://schemas.microsoft.com/office/drawing/2014/main" id="{AB660F50-A7B3-4FEF-8F7B-971ED2BFDDA6}"/>
                </a:ext>
              </a:extLst>
            </p:cNvPr>
            <p:cNvSpPr/>
            <p:nvPr/>
          </p:nvSpPr>
          <p:spPr>
            <a:xfrm>
              <a:off x="792710" y="-17098"/>
              <a:ext cx="10370188" cy="134427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E0F1A1B8-B7D4-409C-B9C5-003846DBC265}"/>
                </a:ext>
              </a:extLst>
            </p:cNvPr>
            <p:cNvSpPr/>
            <p:nvPr/>
          </p:nvSpPr>
          <p:spPr>
            <a:xfrm>
              <a:off x="-1661972" y="863204"/>
              <a:ext cx="7395513" cy="6858000"/>
            </a:xfrm>
            <a:custGeom>
              <a:avLst/>
              <a:gdLst>
                <a:gd name="connsiteX0" fmla="*/ 3697757 w 7395513"/>
                <a:gd name="connsiteY0" fmla="*/ 2176670 h 6858000"/>
                <a:gd name="connsiteX1" fmla="*/ 2445426 w 7395513"/>
                <a:gd name="connsiteY1" fmla="*/ 3429001 h 6858000"/>
                <a:gd name="connsiteX2" fmla="*/ 3697757 w 7395513"/>
                <a:gd name="connsiteY2" fmla="*/ 4681332 h 6858000"/>
                <a:gd name="connsiteX3" fmla="*/ 4950088 w 7395513"/>
                <a:gd name="connsiteY3" fmla="*/ 3429001 h 6858000"/>
                <a:gd name="connsiteX4" fmla="*/ 3697757 w 7395513"/>
                <a:gd name="connsiteY4" fmla="*/ 2176670 h 6858000"/>
                <a:gd name="connsiteX5" fmla="*/ 0 w 7395513"/>
                <a:gd name="connsiteY5" fmla="*/ 0 h 6858000"/>
                <a:gd name="connsiteX6" fmla="*/ 7395513 w 7395513"/>
                <a:gd name="connsiteY6" fmla="*/ 0 h 6858000"/>
                <a:gd name="connsiteX7" fmla="*/ 7395513 w 7395513"/>
                <a:gd name="connsiteY7" fmla="*/ 6858000 h 6858000"/>
                <a:gd name="connsiteX8" fmla="*/ 0 w 7395513"/>
                <a:gd name="connsiteY8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95513" h="6858000">
                  <a:moveTo>
                    <a:pt x="3697757" y="2176670"/>
                  </a:moveTo>
                  <a:cubicBezTo>
                    <a:pt x="3006114" y="2176670"/>
                    <a:pt x="2445426" y="2737358"/>
                    <a:pt x="2445426" y="3429001"/>
                  </a:cubicBezTo>
                  <a:cubicBezTo>
                    <a:pt x="2445426" y="4120644"/>
                    <a:pt x="3006114" y="4681332"/>
                    <a:pt x="3697757" y="4681332"/>
                  </a:cubicBezTo>
                  <a:cubicBezTo>
                    <a:pt x="4389400" y="4681332"/>
                    <a:pt x="4950088" y="4120644"/>
                    <a:pt x="4950088" y="3429001"/>
                  </a:cubicBezTo>
                  <a:cubicBezTo>
                    <a:pt x="4950088" y="2737358"/>
                    <a:pt x="4389400" y="2176670"/>
                    <a:pt x="3697757" y="2176670"/>
                  </a:cubicBezTo>
                  <a:close/>
                  <a:moveTo>
                    <a:pt x="0" y="0"/>
                  </a:moveTo>
                  <a:lnTo>
                    <a:pt x="7395513" y="0"/>
                  </a:lnTo>
                  <a:lnTo>
                    <a:pt x="7395513" y="6858000"/>
                  </a:lnTo>
                  <a:lnTo>
                    <a:pt x="0" y="6858000"/>
                  </a:lnTo>
                  <a:close/>
                </a:path>
              </a:pathLst>
            </a:custGeom>
            <a:gradFill>
              <a:gsLst>
                <a:gs pos="59000">
                  <a:srgbClr val="000000"/>
                </a:gs>
                <a:gs pos="79000">
                  <a:srgbClr val="000000"/>
                </a:gs>
                <a:gs pos="0">
                  <a:schemeClr val="tx1">
                    <a:alpha val="0"/>
                  </a:schemeClr>
                </a:gs>
                <a:gs pos="98000">
                  <a:schemeClr val="tx1">
                    <a:alpha val="80000"/>
                  </a:schemeClr>
                </a:gs>
                <a:gs pos="100000">
                  <a:schemeClr val="tx1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2" name="Right Flashlight  Group 1">
            <a:extLst>
              <a:ext uri="{FF2B5EF4-FFF2-40B4-BE49-F238E27FC236}">
                <a16:creationId xmlns:a16="http://schemas.microsoft.com/office/drawing/2014/main" id="{4872D715-8036-44BC-867B-7AD821CBFE20}"/>
              </a:ext>
            </a:extLst>
          </p:cNvPr>
          <p:cNvGrpSpPr/>
          <p:nvPr/>
        </p:nvGrpSpPr>
        <p:grpSpPr>
          <a:xfrm>
            <a:off x="5983802" y="6551245"/>
            <a:ext cx="887654" cy="575240"/>
            <a:chOff x="5983802" y="6551245"/>
            <a:chExt cx="887654" cy="575240"/>
          </a:xfrm>
        </p:grpSpPr>
        <p:pic>
          <p:nvPicPr>
            <p:cNvPr id="68" name="Flashlight Right Picture 67">
              <a:extLst>
                <a:ext uri="{FF2B5EF4-FFF2-40B4-BE49-F238E27FC236}">
                  <a16:creationId xmlns:a16="http://schemas.microsoft.com/office/drawing/2014/main" id="{ECD8236E-EB76-4A3F-A893-0A770355AC24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screen">
              <a:duotone>
                <a:prstClr val="black"/>
                <a:schemeClr val="tx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brightnessContrast bright="-57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3577434">
              <a:off x="6195961" y="6450990"/>
              <a:ext cx="463336" cy="887654"/>
            </a:xfrm>
            <a:prstGeom prst="rect">
              <a:avLst/>
            </a:prstGeom>
          </p:spPr>
        </p:pic>
        <p:sp>
          <p:nvSpPr>
            <p:cNvPr id="29" name="light right Oval 28">
              <a:extLst>
                <a:ext uri="{FF2B5EF4-FFF2-40B4-BE49-F238E27FC236}">
                  <a16:creationId xmlns:a16="http://schemas.microsoft.com/office/drawing/2014/main" id="{FA0E578B-2366-45E5-BB57-3A2F5E74CE77}"/>
                </a:ext>
              </a:extLst>
            </p:cNvPr>
            <p:cNvSpPr/>
            <p:nvPr/>
          </p:nvSpPr>
          <p:spPr>
            <a:xfrm rot="19708681">
              <a:off x="6671978" y="6551245"/>
              <a:ext cx="100389" cy="2789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1" name="Left flashlight Group 10">
            <a:extLst>
              <a:ext uri="{FF2B5EF4-FFF2-40B4-BE49-F238E27FC236}">
                <a16:creationId xmlns:a16="http://schemas.microsoft.com/office/drawing/2014/main" id="{53C517A2-1AF5-46D7-BD51-E0F33F2FED51}"/>
              </a:ext>
            </a:extLst>
          </p:cNvPr>
          <p:cNvGrpSpPr/>
          <p:nvPr/>
        </p:nvGrpSpPr>
        <p:grpSpPr>
          <a:xfrm>
            <a:off x="5388589" y="6536403"/>
            <a:ext cx="887654" cy="583031"/>
            <a:chOff x="5388589" y="6536403"/>
            <a:chExt cx="887654" cy="583031"/>
          </a:xfrm>
        </p:grpSpPr>
        <p:pic>
          <p:nvPicPr>
            <p:cNvPr id="67" name="Flashlight  left Picture 66">
              <a:extLst>
                <a:ext uri="{FF2B5EF4-FFF2-40B4-BE49-F238E27FC236}">
                  <a16:creationId xmlns:a16="http://schemas.microsoft.com/office/drawing/2014/main" id="{A7E2394E-471F-4F7F-87CB-13B72B20036E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screen">
              <a:duotone>
                <a:prstClr val="black"/>
                <a:schemeClr val="tx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brightnessContrast bright="-55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18579470">
              <a:off x="5600748" y="6443939"/>
              <a:ext cx="463336" cy="887654"/>
            </a:xfrm>
            <a:prstGeom prst="rect">
              <a:avLst/>
            </a:prstGeom>
          </p:spPr>
        </p:pic>
        <p:sp>
          <p:nvSpPr>
            <p:cNvPr id="72" name="light left Oval 71">
              <a:extLst>
                <a:ext uri="{FF2B5EF4-FFF2-40B4-BE49-F238E27FC236}">
                  <a16:creationId xmlns:a16="http://schemas.microsoft.com/office/drawing/2014/main" id="{EC7E0CF3-F47E-4E60-A547-0CFEB0582E06}"/>
                </a:ext>
              </a:extLst>
            </p:cNvPr>
            <p:cNvSpPr/>
            <p:nvPr/>
          </p:nvSpPr>
          <p:spPr>
            <a:xfrm rot="2356696" flipH="1">
              <a:off x="5505274" y="6536403"/>
              <a:ext cx="111401" cy="2843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7" name="spook right 1 Freeform: Shape 27">
            <a:extLst>
              <a:ext uri="{FF2B5EF4-FFF2-40B4-BE49-F238E27FC236}">
                <a16:creationId xmlns:a16="http://schemas.microsoft.com/office/drawing/2014/main" id="{305CF1C3-1D35-441B-8020-80CE5C8111F7}"/>
              </a:ext>
            </a:extLst>
          </p:cNvPr>
          <p:cNvSpPr/>
          <p:nvPr/>
        </p:nvSpPr>
        <p:spPr>
          <a:xfrm flipH="1">
            <a:off x="7514849" y="1446913"/>
            <a:ext cx="5894443" cy="6952493"/>
          </a:xfrm>
          <a:custGeom>
            <a:avLst/>
            <a:gdLst>
              <a:gd name="connsiteX0" fmla="*/ 835862 w 2255146"/>
              <a:gd name="connsiteY0" fmla="*/ 0 h 3960530"/>
              <a:gd name="connsiteX1" fmla="*/ 768545 w 2255146"/>
              <a:gd name="connsiteY1" fmla="*/ 61708 h 3960530"/>
              <a:gd name="connsiteX2" fmla="*/ 678787 w 2255146"/>
              <a:gd name="connsiteY2" fmla="*/ 263661 h 3960530"/>
              <a:gd name="connsiteX3" fmla="*/ 667568 w 2255146"/>
              <a:gd name="connsiteY3" fmla="*/ 319759 h 3960530"/>
              <a:gd name="connsiteX4" fmla="*/ 639519 w 2255146"/>
              <a:gd name="connsiteY4" fmla="*/ 409516 h 3960530"/>
              <a:gd name="connsiteX5" fmla="*/ 667568 w 2255146"/>
              <a:gd name="connsiteY5" fmla="*/ 482444 h 3960530"/>
              <a:gd name="connsiteX6" fmla="*/ 645129 w 2255146"/>
              <a:gd name="connsiteY6" fmla="*/ 499273 h 3960530"/>
              <a:gd name="connsiteX7" fmla="*/ 493664 w 2255146"/>
              <a:gd name="connsiteY7" fmla="*/ 549762 h 3960530"/>
              <a:gd name="connsiteX8" fmla="*/ 403907 w 2255146"/>
              <a:gd name="connsiteY8" fmla="*/ 678788 h 3960530"/>
              <a:gd name="connsiteX9" fmla="*/ 375857 w 2255146"/>
              <a:gd name="connsiteY9" fmla="*/ 774154 h 3960530"/>
              <a:gd name="connsiteX10" fmla="*/ 230002 w 2255146"/>
              <a:gd name="connsiteY10" fmla="*/ 734886 h 3960530"/>
              <a:gd name="connsiteX11" fmla="*/ 185124 w 2255146"/>
              <a:gd name="connsiteY11" fmla="*/ 757325 h 3960530"/>
              <a:gd name="connsiteX12" fmla="*/ 61708 w 2255146"/>
              <a:gd name="connsiteY12" fmla="*/ 774154 h 3960530"/>
              <a:gd name="connsiteX13" fmla="*/ 11219 w 2255146"/>
              <a:gd name="connsiteY13" fmla="*/ 802204 h 3960530"/>
              <a:gd name="connsiteX14" fmla="*/ 0 w 2255146"/>
              <a:gd name="connsiteY14" fmla="*/ 847082 h 3960530"/>
              <a:gd name="connsiteX15" fmla="*/ 11219 w 2255146"/>
              <a:gd name="connsiteY15" fmla="*/ 869521 h 3960530"/>
              <a:gd name="connsiteX16" fmla="*/ 0 w 2255146"/>
              <a:gd name="connsiteY16" fmla="*/ 931229 h 3960530"/>
              <a:gd name="connsiteX17" fmla="*/ 44878 w 2255146"/>
              <a:gd name="connsiteY17" fmla="*/ 948059 h 3960530"/>
              <a:gd name="connsiteX18" fmla="*/ 84147 w 2255146"/>
              <a:gd name="connsiteY18" fmla="*/ 869521 h 3960530"/>
              <a:gd name="connsiteX19" fmla="*/ 129026 w 2255146"/>
              <a:gd name="connsiteY19" fmla="*/ 852692 h 3960530"/>
              <a:gd name="connsiteX20" fmla="*/ 140245 w 2255146"/>
              <a:gd name="connsiteY20" fmla="*/ 891961 h 3960530"/>
              <a:gd name="connsiteX21" fmla="*/ 89757 w 2255146"/>
              <a:gd name="connsiteY21" fmla="*/ 992937 h 3960530"/>
              <a:gd name="connsiteX22" fmla="*/ 140245 w 2255146"/>
              <a:gd name="connsiteY22" fmla="*/ 1065865 h 3960530"/>
              <a:gd name="connsiteX23" fmla="*/ 140245 w 2255146"/>
              <a:gd name="connsiteY23" fmla="*/ 1110743 h 3960530"/>
              <a:gd name="connsiteX24" fmla="*/ 140245 w 2255146"/>
              <a:gd name="connsiteY24" fmla="*/ 1307087 h 3960530"/>
              <a:gd name="connsiteX25" fmla="*/ 162684 w 2255146"/>
              <a:gd name="connsiteY25" fmla="*/ 1340746 h 3960530"/>
              <a:gd name="connsiteX26" fmla="*/ 190733 w 2255146"/>
              <a:gd name="connsiteY26" fmla="*/ 1301477 h 3960530"/>
              <a:gd name="connsiteX27" fmla="*/ 252441 w 2255146"/>
              <a:gd name="connsiteY27" fmla="*/ 1312697 h 3960530"/>
              <a:gd name="connsiteX28" fmla="*/ 263661 w 2255146"/>
              <a:gd name="connsiteY28" fmla="*/ 1290258 h 3960530"/>
              <a:gd name="connsiteX29" fmla="*/ 302930 w 2255146"/>
              <a:gd name="connsiteY29" fmla="*/ 1290258 h 3960530"/>
              <a:gd name="connsiteX30" fmla="*/ 319759 w 2255146"/>
              <a:gd name="connsiteY30" fmla="*/ 1323916 h 3960530"/>
              <a:gd name="connsiteX31" fmla="*/ 359028 w 2255146"/>
              <a:gd name="connsiteY31" fmla="*/ 1335136 h 3960530"/>
              <a:gd name="connsiteX32" fmla="*/ 325369 w 2255146"/>
              <a:gd name="connsiteY32" fmla="*/ 1537089 h 3960530"/>
              <a:gd name="connsiteX33" fmla="*/ 381467 w 2255146"/>
              <a:gd name="connsiteY33" fmla="*/ 1531480 h 3960530"/>
              <a:gd name="connsiteX34" fmla="*/ 398297 w 2255146"/>
              <a:gd name="connsiteY34" fmla="*/ 1419283 h 3960530"/>
              <a:gd name="connsiteX35" fmla="*/ 431956 w 2255146"/>
              <a:gd name="connsiteY35" fmla="*/ 1323916 h 3960530"/>
              <a:gd name="connsiteX36" fmla="*/ 476834 w 2255146"/>
              <a:gd name="connsiteY36" fmla="*/ 1267818 h 3960530"/>
              <a:gd name="connsiteX37" fmla="*/ 488054 w 2255146"/>
              <a:gd name="connsiteY37" fmla="*/ 1424893 h 3960530"/>
              <a:gd name="connsiteX38" fmla="*/ 493664 w 2255146"/>
              <a:gd name="connsiteY38" fmla="*/ 1823190 h 3960530"/>
              <a:gd name="connsiteX39" fmla="*/ 493664 w 2255146"/>
              <a:gd name="connsiteY39" fmla="*/ 1901727 h 3960530"/>
              <a:gd name="connsiteX40" fmla="*/ 471224 w 2255146"/>
              <a:gd name="connsiteY40" fmla="*/ 2137340 h 3960530"/>
              <a:gd name="connsiteX41" fmla="*/ 465614 w 2255146"/>
              <a:gd name="connsiteY41" fmla="*/ 2356123 h 3960530"/>
              <a:gd name="connsiteX42" fmla="*/ 488054 w 2255146"/>
              <a:gd name="connsiteY42" fmla="*/ 2462709 h 3960530"/>
              <a:gd name="connsiteX43" fmla="*/ 493664 w 2255146"/>
              <a:gd name="connsiteY43" fmla="*/ 2726370 h 3960530"/>
              <a:gd name="connsiteX44" fmla="*/ 482444 w 2255146"/>
              <a:gd name="connsiteY44" fmla="*/ 2889055 h 3960530"/>
              <a:gd name="connsiteX45" fmla="*/ 476834 w 2255146"/>
              <a:gd name="connsiteY45" fmla="*/ 3051740 h 3960530"/>
              <a:gd name="connsiteX46" fmla="*/ 465614 w 2255146"/>
              <a:gd name="connsiteY46" fmla="*/ 3214424 h 3960530"/>
              <a:gd name="connsiteX47" fmla="*/ 431956 w 2255146"/>
              <a:gd name="connsiteY47" fmla="*/ 3337840 h 3960530"/>
              <a:gd name="connsiteX48" fmla="*/ 499273 w 2255146"/>
              <a:gd name="connsiteY48" fmla="*/ 3292962 h 3960530"/>
              <a:gd name="connsiteX49" fmla="*/ 510493 w 2255146"/>
              <a:gd name="connsiteY49" fmla="*/ 3545404 h 3960530"/>
              <a:gd name="connsiteX50" fmla="*/ 510493 w 2255146"/>
              <a:gd name="connsiteY50" fmla="*/ 3736137 h 3960530"/>
              <a:gd name="connsiteX51" fmla="*/ 532932 w 2255146"/>
              <a:gd name="connsiteY51" fmla="*/ 3870773 h 3960530"/>
              <a:gd name="connsiteX52" fmla="*/ 544152 w 2255146"/>
              <a:gd name="connsiteY52" fmla="*/ 3814675 h 3960530"/>
              <a:gd name="connsiteX53" fmla="*/ 560981 w 2255146"/>
              <a:gd name="connsiteY53" fmla="*/ 3713698 h 3960530"/>
              <a:gd name="connsiteX54" fmla="*/ 549762 w 2255146"/>
              <a:gd name="connsiteY54" fmla="*/ 3567843 h 3960530"/>
              <a:gd name="connsiteX55" fmla="*/ 566591 w 2255146"/>
              <a:gd name="connsiteY55" fmla="*/ 3332231 h 3960530"/>
              <a:gd name="connsiteX56" fmla="*/ 555372 w 2255146"/>
              <a:gd name="connsiteY56" fmla="*/ 3175156 h 3960530"/>
              <a:gd name="connsiteX57" fmla="*/ 555372 w 2255146"/>
              <a:gd name="connsiteY57" fmla="*/ 3175156 h 3960530"/>
              <a:gd name="connsiteX58" fmla="*/ 594640 w 2255146"/>
              <a:gd name="connsiteY58" fmla="*/ 3321011 h 3960530"/>
              <a:gd name="connsiteX59" fmla="*/ 656348 w 2255146"/>
              <a:gd name="connsiteY59" fmla="*/ 3416378 h 3960530"/>
              <a:gd name="connsiteX60" fmla="*/ 684397 w 2255146"/>
              <a:gd name="connsiteY60" fmla="*/ 3539794 h 3960530"/>
              <a:gd name="connsiteX61" fmla="*/ 695617 w 2255146"/>
              <a:gd name="connsiteY61" fmla="*/ 3752967 h 3960530"/>
              <a:gd name="connsiteX62" fmla="*/ 706837 w 2255146"/>
              <a:gd name="connsiteY62" fmla="*/ 3960530 h 3960530"/>
              <a:gd name="connsiteX63" fmla="*/ 706837 w 2255146"/>
              <a:gd name="connsiteY63" fmla="*/ 3960530 h 3960530"/>
              <a:gd name="connsiteX64" fmla="*/ 746105 w 2255146"/>
              <a:gd name="connsiteY64" fmla="*/ 3741747 h 3960530"/>
              <a:gd name="connsiteX65" fmla="*/ 768545 w 2255146"/>
              <a:gd name="connsiteY65" fmla="*/ 3629551 h 3960530"/>
              <a:gd name="connsiteX66" fmla="*/ 768545 w 2255146"/>
              <a:gd name="connsiteY66" fmla="*/ 3506135 h 3960530"/>
              <a:gd name="connsiteX67" fmla="*/ 757325 w 2255146"/>
              <a:gd name="connsiteY67" fmla="*/ 3377109 h 3960530"/>
              <a:gd name="connsiteX68" fmla="*/ 757325 w 2255146"/>
              <a:gd name="connsiteY68" fmla="*/ 3377109 h 3960530"/>
              <a:gd name="connsiteX69" fmla="*/ 785374 w 2255146"/>
              <a:gd name="connsiteY69" fmla="*/ 3450037 h 3960530"/>
              <a:gd name="connsiteX70" fmla="*/ 830253 w 2255146"/>
              <a:gd name="connsiteY70" fmla="*/ 3579062 h 3960530"/>
              <a:gd name="connsiteX71" fmla="*/ 869521 w 2255146"/>
              <a:gd name="connsiteY71" fmla="*/ 3455646 h 3960530"/>
              <a:gd name="connsiteX72" fmla="*/ 880741 w 2255146"/>
              <a:gd name="connsiteY72" fmla="*/ 3304181 h 3960530"/>
              <a:gd name="connsiteX73" fmla="*/ 875131 w 2255146"/>
              <a:gd name="connsiteY73" fmla="*/ 3169546 h 3960530"/>
              <a:gd name="connsiteX74" fmla="*/ 875131 w 2255146"/>
              <a:gd name="connsiteY74" fmla="*/ 3029300 h 3960530"/>
              <a:gd name="connsiteX75" fmla="*/ 908790 w 2255146"/>
              <a:gd name="connsiteY75" fmla="*/ 2905885 h 3960530"/>
              <a:gd name="connsiteX76" fmla="*/ 920010 w 2255146"/>
              <a:gd name="connsiteY76" fmla="*/ 2731980 h 3960530"/>
              <a:gd name="connsiteX77" fmla="*/ 936839 w 2255146"/>
              <a:gd name="connsiteY77" fmla="*/ 2990032 h 3960530"/>
              <a:gd name="connsiteX78" fmla="*/ 914400 w 2255146"/>
              <a:gd name="connsiteY78" fmla="*/ 3220034 h 3960530"/>
              <a:gd name="connsiteX79" fmla="*/ 942449 w 2255146"/>
              <a:gd name="connsiteY79" fmla="*/ 3326621 h 3960530"/>
              <a:gd name="connsiteX80" fmla="*/ 953668 w 2255146"/>
              <a:gd name="connsiteY80" fmla="*/ 3377109 h 3960530"/>
              <a:gd name="connsiteX81" fmla="*/ 987327 w 2255146"/>
              <a:gd name="connsiteY81" fmla="*/ 3337840 h 3960530"/>
              <a:gd name="connsiteX82" fmla="*/ 1026596 w 2255146"/>
              <a:gd name="connsiteY82" fmla="*/ 3416378 h 3960530"/>
              <a:gd name="connsiteX83" fmla="*/ 1077084 w 2255146"/>
              <a:gd name="connsiteY83" fmla="*/ 3270523 h 3960530"/>
              <a:gd name="connsiteX84" fmla="*/ 1088304 w 2255146"/>
              <a:gd name="connsiteY84" fmla="*/ 3450037 h 3960530"/>
              <a:gd name="connsiteX85" fmla="*/ 1082694 w 2255146"/>
              <a:gd name="connsiteY85" fmla="*/ 3545404 h 3960530"/>
              <a:gd name="connsiteX86" fmla="*/ 1065865 w 2255146"/>
              <a:gd name="connsiteY86" fmla="*/ 3635161 h 3960530"/>
              <a:gd name="connsiteX87" fmla="*/ 1060255 w 2255146"/>
              <a:gd name="connsiteY87" fmla="*/ 3853943 h 3960530"/>
              <a:gd name="connsiteX88" fmla="*/ 1133183 w 2255146"/>
              <a:gd name="connsiteY88" fmla="*/ 3876383 h 3960530"/>
              <a:gd name="connsiteX89" fmla="*/ 1150012 w 2255146"/>
              <a:gd name="connsiteY89" fmla="*/ 3797845 h 3960530"/>
              <a:gd name="connsiteX90" fmla="*/ 1166841 w 2255146"/>
              <a:gd name="connsiteY90" fmla="*/ 3629551 h 3960530"/>
              <a:gd name="connsiteX91" fmla="*/ 1150012 w 2255146"/>
              <a:gd name="connsiteY91" fmla="*/ 3506135 h 3960530"/>
              <a:gd name="connsiteX92" fmla="*/ 1155622 w 2255146"/>
              <a:gd name="connsiteY92" fmla="*/ 2866616 h 3960530"/>
              <a:gd name="connsiteX93" fmla="*/ 1166841 w 2255146"/>
              <a:gd name="connsiteY93" fmla="*/ 2771249 h 3960530"/>
              <a:gd name="connsiteX94" fmla="*/ 1121963 w 2255146"/>
              <a:gd name="connsiteY94" fmla="*/ 2698321 h 3960530"/>
              <a:gd name="connsiteX95" fmla="*/ 1127573 w 2255146"/>
              <a:gd name="connsiteY95" fmla="*/ 2636613 h 3960530"/>
              <a:gd name="connsiteX96" fmla="*/ 1155622 w 2255146"/>
              <a:gd name="connsiteY96" fmla="*/ 2552466 h 3960530"/>
              <a:gd name="connsiteX97" fmla="*/ 1150012 w 2255146"/>
              <a:gd name="connsiteY97" fmla="*/ 2333683 h 3960530"/>
              <a:gd name="connsiteX98" fmla="*/ 1172451 w 2255146"/>
              <a:gd name="connsiteY98" fmla="*/ 2159779 h 3960530"/>
              <a:gd name="connsiteX99" fmla="*/ 1150012 w 2255146"/>
              <a:gd name="connsiteY99" fmla="*/ 2025143 h 3960530"/>
              <a:gd name="connsiteX100" fmla="*/ 1127573 w 2255146"/>
              <a:gd name="connsiteY100" fmla="*/ 1823190 h 3960530"/>
              <a:gd name="connsiteX101" fmla="*/ 1133183 w 2255146"/>
              <a:gd name="connsiteY101" fmla="*/ 1716604 h 3960530"/>
              <a:gd name="connsiteX102" fmla="*/ 1155622 w 2255146"/>
              <a:gd name="connsiteY102" fmla="*/ 1548309 h 3960530"/>
              <a:gd name="connsiteX103" fmla="*/ 1161232 w 2255146"/>
              <a:gd name="connsiteY103" fmla="*/ 1464162 h 3960530"/>
              <a:gd name="connsiteX104" fmla="*/ 1178061 w 2255146"/>
              <a:gd name="connsiteY104" fmla="*/ 1329526 h 3960530"/>
              <a:gd name="connsiteX105" fmla="*/ 1194891 w 2255146"/>
              <a:gd name="connsiteY105" fmla="*/ 1284648 h 3960530"/>
              <a:gd name="connsiteX106" fmla="*/ 1206110 w 2255146"/>
              <a:gd name="connsiteY106" fmla="*/ 1250989 h 3960530"/>
              <a:gd name="connsiteX107" fmla="*/ 1217330 w 2255146"/>
              <a:gd name="connsiteY107" fmla="*/ 1228550 h 3960530"/>
              <a:gd name="connsiteX108" fmla="*/ 1250989 w 2255146"/>
              <a:gd name="connsiteY108" fmla="*/ 1138792 h 3960530"/>
              <a:gd name="connsiteX109" fmla="*/ 1273428 w 2255146"/>
              <a:gd name="connsiteY109" fmla="*/ 1234159 h 3960530"/>
              <a:gd name="connsiteX110" fmla="*/ 1380014 w 2255146"/>
              <a:gd name="connsiteY110" fmla="*/ 1172451 h 3960530"/>
              <a:gd name="connsiteX111" fmla="*/ 1396844 w 2255146"/>
              <a:gd name="connsiteY111" fmla="*/ 1318307 h 3960530"/>
              <a:gd name="connsiteX112" fmla="*/ 1492211 w 2255146"/>
              <a:gd name="connsiteY112" fmla="*/ 1245379 h 3960530"/>
              <a:gd name="connsiteX113" fmla="*/ 1441722 w 2255146"/>
              <a:gd name="connsiteY113" fmla="*/ 1447332 h 3960530"/>
              <a:gd name="connsiteX114" fmla="*/ 1475381 w 2255146"/>
              <a:gd name="connsiteY114" fmla="*/ 1447332 h 3960530"/>
              <a:gd name="connsiteX115" fmla="*/ 1570748 w 2255146"/>
              <a:gd name="connsiteY115" fmla="*/ 1329526 h 3960530"/>
              <a:gd name="connsiteX116" fmla="*/ 1537089 w 2255146"/>
              <a:gd name="connsiteY116" fmla="*/ 1542699 h 3960530"/>
              <a:gd name="connsiteX117" fmla="*/ 1576358 w 2255146"/>
              <a:gd name="connsiteY117" fmla="*/ 1565139 h 3960530"/>
              <a:gd name="connsiteX118" fmla="*/ 1654895 w 2255146"/>
              <a:gd name="connsiteY118" fmla="*/ 1480991 h 3960530"/>
              <a:gd name="connsiteX119" fmla="*/ 1699774 w 2255146"/>
              <a:gd name="connsiteY119" fmla="*/ 1351965 h 3960530"/>
              <a:gd name="connsiteX120" fmla="*/ 1722213 w 2255146"/>
              <a:gd name="connsiteY120" fmla="*/ 1368795 h 3960530"/>
              <a:gd name="connsiteX121" fmla="*/ 1710994 w 2255146"/>
              <a:gd name="connsiteY121" fmla="*/ 1531480 h 3960530"/>
              <a:gd name="connsiteX122" fmla="*/ 1710994 w 2255146"/>
              <a:gd name="connsiteY122" fmla="*/ 1626846 h 3960530"/>
              <a:gd name="connsiteX123" fmla="*/ 1722213 w 2255146"/>
              <a:gd name="connsiteY123" fmla="*/ 1671725 h 3960530"/>
              <a:gd name="connsiteX124" fmla="*/ 1778311 w 2255146"/>
              <a:gd name="connsiteY124" fmla="*/ 1581968 h 3960530"/>
              <a:gd name="connsiteX125" fmla="*/ 1817580 w 2255146"/>
              <a:gd name="connsiteY125" fmla="*/ 1419283 h 3960530"/>
              <a:gd name="connsiteX126" fmla="*/ 1845629 w 2255146"/>
              <a:gd name="connsiteY126" fmla="*/ 1363185 h 3960530"/>
              <a:gd name="connsiteX127" fmla="*/ 1862459 w 2255146"/>
              <a:gd name="connsiteY127" fmla="*/ 1172451 h 3960530"/>
              <a:gd name="connsiteX128" fmla="*/ 1896118 w 2255146"/>
              <a:gd name="connsiteY128" fmla="*/ 1099524 h 3960530"/>
              <a:gd name="connsiteX129" fmla="*/ 1924167 w 2255146"/>
              <a:gd name="connsiteY129" fmla="*/ 1020986 h 3960530"/>
              <a:gd name="connsiteX130" fmla="*/ 1935386 w 2255146"/>
              <a:gd name="connsiteY130" fmla="*/ 970498 h 3960530"/>
              <a:gd name="connsiteX131" fmla="*/ 1952216 w 2255146"/>
              <a:gd name="connsiteY131" fmla="*/ 931229 h 3960530"/>
              <a:gd name="connsiteX132" fmla="*/ 2008314 w 2255146"/>
              <a:gd name="connsiteY132" fmla="*/ 1009767 h 3960530"/>
              <a:gd name="connsiteX133" fmla="*/ 2058802 w 2255146"/>
              <a:gd name="connsiteY133" fmla="*/ 1015377 h 3960530"/>
              <a:gd name="connsiteX134" fmla="*/ 2098071 w 2255146"/>
              <a:gd name="connsiteY134" fmla="*/ 953669 h 3960530"/>
              <a:gd name="connsiteX135" fmla="*/ 2086851 w 2255146"/>
              <a:gd name="connsiteY135" fmla="*/ 903180 h 3960530"/>
              <a:gd name="connsiteX136" fmla="*/ 2165389 w 2255146"/>
              <a:gd name="connsiteY136" fmla="*/ 981718 h 3960530"/>
              <a:gd name="connsiteX137" fmla="*/ 2221487 w 2255146"/>
              <a:gd name="connsiteY137" fmla="*/ 1004157 h 3960530"/>
              <a:gd name="connsiteX138" fmla="*/ 2255146 w 2255146"/>
              <a:gd name="connsiteY138" fmla="*/ 931229 h 3960530"/>
              <a:gd name="connsiteX139" fmla="*/ 2176608 w 2255146"/>
              <a:gd name="connsiteY139" fmla="*/ 807813 h 3960530"/>
              <a:gd name="connsiteX140" fmla="*/ 1969045 w 2255146"/>
              <a:gd name="connsiteY140" fmla="*/ 813423 h 3960530"/>
              <a:gd name="connsiteX141" fmla="*/ 1868068 w 2255146"/>
              <a:gd name="connsiteY141" fmla="*/ 796594 h 3960530"/>
              <a:gd name="connsiteX142" fmla="*/ 1806360 w 2255146"/>
              <a:gd name="connsiteY142" fmla="*/ 762935 h 3960530"/>
              <a:gd name="connsiteX143" fmla="*/ 1694164 w 2255146"/>
              <a:gd name="connsiteY143" fmla="*/ 796594 h 3960530"/>
              <a:gd name="connsiteX144" fmla="*/ 1581968 w 2255146"/>
              <a:gd name="connsiteY144" fmla="*/ 908790 h 3960530"/>
              <a:gd name="connsiteX145" fmla="*/ 1514650 w 2255146"/>
              <a:gd name="connsiteY145" fmla="*/ 959278 h 3960530"/>
              <a:gd name="connsiteX146" fmla="*/ 1464162 w 2255146"/>
              <a:gd name="connsiteY146" fmla="*/ 931229 h 3960530"/>
              <a:gd name="connsiteX147" fmla="*/ 1413673 w 2255146"/>
              <a:gd name="connsiteY147" fmla="*/ 908790 h 3960530"/>
              <a:gd name="connsiteX148" fmla="*/ 1408064 w 2255146"/>
              <a:gd name="connsiteY148" fmla="*/ 847082 h 3960530"/>
              <a:gd name="connsiteX149" fmla="*/ 1323916 w 2255146"/>
              <a:gd name="connsiteY149" fmla="*/ 774154 h 3960530"/>
              <a:gd name="connsiteX150" fmla="*/ 1250989 w 2255146"/>
              <a:gd name="connsiteY150" fmla="*/ 589031 h 3960530"/>
              <a:gd name="connsiteX151" fmla="*/ 1211720 w 2255146"/>
              <a:gd name="connsiteY151" fmla="*/ 555372 h 3960530"/>
              <a:gd name="connsiteX152" fmla="*/ 1200500 w 2255146"/>
              <a:gd name="connsiteY152" fmla="*/ 510493 h 3960530"/>
              <a:gd name="connsiteX153" fmla="*/ 1206110 w 2255146"/>
              <a:gd name="connsiteY153" fmla="*/ 420736 h 3960530"/>
              <a:gd name="connsiteX154" fmla="*/ 1161232 w 2255146"/>
              <a:gd name="connsiteY154" fmla="*/ 330979 h 3960530"/>
              <a:gd name="connsiteX155" fmla="*/ 1116353 w 2255146"/>
              <a:gd name="connsiteY155" fmla="*/ 173904 h 3960530"/>
              <a:gd name="connsiteX156" fmla="*/ 1065865 w 2255146"/>
              <a:gd name="connsiteY156" fmla="*/ 100977 h 3960530"/>
              <a:gd name="connsiteX157" fmla="*/ 1009767 w 2255146"/>
              <a:gd name="connsiteY157" fmla="*/ 22439 h 3960530"/>
              <a:gd name="connsiteX158" fmla="*/ 925619 w 2255146"/>
              <a:gd name="connsiteY158" fmla="*/ 11219 h 3960530"/>
              <a:gd name="connsiteX159" fmla="*/ 835862 w 2255146"/>
              <a:gd name="connsiteY159" fmla="*/ 0 h 3960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</a:cxnLst>
            <a:rect l="l" t="t" r="r" b="b"/>
            <a:pathLst>
              <a:path w="2255146" h="3960530">
                <a:moveTo>
                  <a:pt x="835862" y="0"/>
                </a:moveTo>
                <a:lnTo>
                  <a:pt x="768545" y="61708"/>
                </a:lnTo>
                <a:lnTo>
                  <a:pt x="678787" y="263661"/>
                </a:lnTo>
                <a:lnTo>
                  <a:pt x="667568" y="319759"/>
                </a:lnTo>
                <a:lnTo>
                  <a:pt x="639519" y="409516"/>
                </a:lnTo>
                <a:lnTo>
                  <a:pt x="667568" y="482444"/>
                </a:lnTo>
                <a:lnTo>
                  <a:pt x="645129" y="499273"/>
                </a:lnTo>
                <a:lnTo>
                  <a:pt x="493664" y="549762"/>
                </a:lnTo>
                <a:lnTo>
                  <a:pt x="403907" y="678788"/>
                </a:lnTo>
                <a:lnTo>
                  <a:pt x="375857" y="774154"/>
                </a:lnTo>
                <a:lnTo>
                  <a:pt x="230002" y="734886"/>
                </a:lnTo>
                <a:lnTo>
                  <a:pt x="185124" y="757325"/>
                </a:lnTo>
                <a:lnTo>
                  <a:pt x="61708" y="774154"/>
                </a:lnTo>
                <a:lnTo>
                  <a:pt x="11219" y="802204"/>
                </a:lnTo>
                <a:lnTo>
                  <a:pt x="0" y="847082"/>
                </a:lnTo>
                <a:lnTo>
                  <a:pt x="11219" y="869521"/>
                </a:lnTo>
                <a:lnTo>
                  <a:pt x="0" y="931229"/>
                </a:lnTo>
                <a:lnTo>
                  <a:pt x="44878" y="948059"/>
                </a:lnTo>
                <a:lnTo>
                  <a:pt x="84147" y="869521"/>
                </a:lnTo>
                <a:lnTo>
                  <a:pt x="129026" y="852692"/>
                </a:lnTo>
                <a:lnTo>
                  <a:pt x="140245" y="891961"/>
                </a:lnTo>
                <a:lnTo>
                  <a:pt x="89757" y="992937"/>
                </a:lnTo>
                <a:lnTo>
                  <a:pt x="140245" y="1065865"/>
                </a:lnTo>
                <a:lnTo>
                  <a:pt x="140245" y="1110743"/>
                </a:lnTo>
                <a:lnTo>
                  <a:pt x="140245" y="1307087"/>
                </a:lnTo>
                <a:lnTo>
                  <a:pt x="162684" y="1340746"/>
                </a:lnTo>
                <a:lnTo>
                  <a:pt x="190733" y="1301477"/>
                </a:lnTo>
                <a:lnTo>
                  <a:pt x="252441" y="1312697"/>
                </a:lnTo>
                <a:lnTo>
                  <a:pt x="263661" y="1290258"/>
                </a:lnTo>
                <a:lnTo>
                  <a:pt x="302930" y="1290258"/>
                </a:lnTo>
                <a:lnTo>
                  <a:pt x="319759" y="1323916"/>
                </a:lnTo>
                <a:lnTo>
                  <a:pt x="359028" y="1335136"/>
                </a:lnTo>
                <a:lnTo>
                  <a:pt x="325369" y="1537089"/>
                </a:lnTo>
                <a:lnTo>
                  <a:pt x="381467" y="1531480"/>
                </a:lnTo>
                <a:lnTo>
                  <a:pt x="398297" y="1419283"/>
                </a:lnTo>
                <a:lnTo>
                  <a:pt x="431956" y="1323916"/>
                </a:lnTo>
                <a:lnTo>
                  <a:pt x="476834" y="1267818"/>
                </a:lnTo>
                <a:lnTo>
                  <a:pt x="488054" y="1424893"/>
                </a:lnTo>
                <a:lnTo>
                  <a:pt x="493664" y="1823190"/>
                </a:lnTo>
                <a:lnTo>
                  <a:pt x="493664" y="1901727"/>
                </a:lnTo>
                <a:lnTo>
                  <a:pt x="471224" y="2137340"/>
                </a:lnTo>
                <a:lnTo>
                  <a:pt x="465614" y="2356123"/>
                </a:lnTo>
                <a:lnTo>
                  <a:pt x="488054" y="2462709"/>
                </a:lnTo>
                <a:lnTo>
                  <a:pt x="493664" y="2726370"/>
                </a:lnTo>
                <a:lnTo>
                  <a:pt x="482444" y="2889055"/>
                </a:lnTo>
                <a:lnTo>
                  <a:pt x="476834" y="3051740"/>
                </a:lnTo>
                <a:lnTo>
                  <a:pt x="465614" y="3214424"/>
                </a:lnTo>
                <a:lnTo>
                  <a:pt x="431956" y="3337840"/>
                </a:lnTo>
                <a:lnTo>
                  <a:pt x="499273" y="3292962"/>
                </a:lnTo>
                <a:lnTo>
                  <a:pt x="510493" y="3545404"/>
                </a:lnTo>
                <a:lnTo>
                  <a:pt x="510493" y="3736137"/>
                </a:lnTo>
                <a:lnTo>
                  <a:pt x="532932" y="3870773"/>
                </a:lnTo>
                <a:lnTo>
                  <a:pt x="544152" y="3814675"/>
                </a:lnTo>
                <a:lnTo>
                  <a:pt x="560981" y="3713698"/>
                </a:lnTo>
                <a:lnTo>
                  <a:pt x="549762" y="3567843"/>
                </a:lnTo>
                <a:lnTo>
                  <a:pt x="566591" y="3332231"/>
                </a:lnTo>
                <a:lnTo>
                  <a:pt x="555372" y="3175156"/>
                </a:lnTo>
                <a:lnTo>
                  <a:pt x="555372" y="3175156"/>
                </a:lnTo>
                <a:lnTo>
                  <a:pt x="594640" y="3321011"/>
                </a:lnTo>
                <a:lnTo>
                  <a:pt x="656348" y="3416378"/>
                </a:lnTo>
                <a:lnTo>
                  <a:pt x="684397" y="3539794"/>
                </a:lnTo>
                <a:lnTo>
                  <a:pt x="695617" y="3752967"/>
                </a:lnTo>
                <a:lnTo>
                  <a:pt x="706837" y="3960530"/>
                </a:lnTo>
                <a:lnTo>
                  <a:pt x="706837" y="3960530"/>
                </a:lnTo>
                <a:lnTo>
                  <a:pt x="746105" y="3741747"/>
                </a:lnTo>
                <a:lnTo>
                  <a:pt x="768545" y="3629551"/>
                </a:lnTo>
                <a:lnTo>
                  <a:pt x="768545" y="3506135"/>
                </a:lnTo>
                <a:lnTo>
                  <a:pt x="757325" y="3377109"/>
                </a:lnTo>
                <a:lnTo>
                  <a:pt x="757325" y="3377109"/>
                </a:lnTo>
                <a:lnTo>
                  <a:pt x="785374" y="3450037"/>
                </a:lnTo>
                <a:lnTo>
                  <a:pt x="830253" y="3579062"/>
                </a:lnTo>
                <a:lnTo>
                  <a:pt x="869521" y="3455646"/>
                </a:lnTo>
                <a:lnTo>
                  <a:pt x="880741" y="3304181"/>
                </a:lnTo>
                <a:lnTo>
                  <a:pt x="875131" y="3169546"/>
                </a:lnTo>
                <a:lnTo>
                  <a:pt x="875131" y="3029300"/>
                </a:lnTo>
                <a:lnTo>
                  <a:pt x="908790" y="2905885"/>
                </a:lnTo>
                <a:lnTo>
                  <a:pt x="920010" y="2731980"/>
                </a:lnTo>
                <a:lnTo>
                  <a:pt x="936839" y="2990032"/>
                </a:lnTo>
                <a:lnTo>
                  <a:pt x="914400" y="3220034"/>
                </a:lnTo>
                <a:lnTo>
                  <a:pt x="942449" y="3326621"/>
                </a:lnTo>
                <a:lnTo>
                  <a:pt x="953668" y="3377109"/>
                </a:lnTo>
                <a:lnTo>
                  <a:pt x="987327" y="3337840"/>
                </a:lnTo>
                <a:lnTo>
                  <a:pt x="1026596" y="3416378"/>
                </a:lnTo>
                <a:lnTo>
                  <a:pt x="1077084" y="3270523"/>
                </a:lnTo>
                <a:lnTo>
                  <a:pt x="1088304" y="3450037"/>
                </a:lnTo>
                <a:lnTo>
                  <a:pt x="1082694" y="3545404"/>
                </a:lnTo>
                <a:lnTo>
                  <a:pt x="1065865" y="3635161"/>
                </a:lnTo>
                <a:lnTo>
                  <a:pt x="1060255" y="3853943"/>
                </a:lnTo>
                <a:lnTo>
                  <a:pt x="1133183" y="3876383"/>
                </a:lnTo>
                <a:lnTo>
                  <a:pt x="1150012" y="3797845"/>
                </a:lnTo>
                <a:lnTo>
                  <a:pt x="1166841" y="3629551"/>
                </a:lnTo>
                <a:lnTo>
                  <a:pt x="1150012" y="3506135"/>
                </a:lnTo>
                <a:lnTo>
                  <a:pt x="1155622" y="2866616"/>
                </a:lnTo>
                <a:lnTo>
                  <a:pt x="1166841" y="2771249"/>
                </a:lnTo>
                <a:lnTo>
                  <a:pt x="1121963" y="2698321"/>
                </a:lnTo>
                <a:lnTo>
                  <a:pt x="1127573" y="2636613"/>
                </a:lnTo>
                <a:lnTo>
                  <a:pt x="1155622" y="2552466"/>
                </a:lnTo>
                <a:lnTo>
                  <a:pt x="1150012" y="2333683"/>
                </a:lnTo>
                <a:lnTo>
                  <a:pt x="1172451" y="2159779"/>
                </a:lnTo>
                <a:lnTo>
                  <a:pt x="1150012" y="2025143"/>
                </a:lnTo>
                <a:lnTo>
                  <a:pt x="1127573" y="1823190"/>
                </a:lnTo>
                <a:lnTo>
                  <a:pt x="1133183" y="1716604"/>
                </a:lnTo>
                <a:lnTo>
                  <a:pt x="1155622" y="1548309"/>
                </a:lnTo>
                <a:lnTo>
                  <a:pt x="1161232" y="1464162"/>
                </a:lnTo>
                <a:lnTo>
                  <a:pt x="1178061" y="1329526"/>
                </a:lnTo>
                <a:cubicBezTo>
                  <a:pt x="1183671" y="1314567"/>
                  <a:pt x="1189517" y="1299694"/>
                  <a:pt x="1194891" y="1284648"/>
                </a:cubicBezTo>
                <a:cubicBezTo>
                  <a:pt x="1198869" y="1273510"/>
                  <a:pt x="1202370" y="1262209"/>
                  <a:pt x="1206110" y="1250989"/>
                </a:cubicBezTo>
                <a:cubicBezTo>
                  <a:pt x="1212556" y="1231651"/>
                  <a:pt x="1207538" y="1238340"/>
                  <a:pt x="1217330" y="1228550"/>
                </a:cubicBezTo>
                <a:lnTo>
                  <a:pt x="1250989" y="1138792"/>
                </a:lnTo>
                <a:lnTo>
                  <a:pt x="1273428" y="1234159"/>
                </a:lnTo>
                <a:lnTo>
                  <a:pt x="1380014" y="1172451"/>
                </a:lnTo>
                <a:lnTo>
                  <a:pt x="1396844" y="1318307"/>
                </a:lnTo>
                <a:lnTo>
                  <a:pt x="1492211" y="1245379"/>
                </a:lnTo>
                <a:lnTo>
                  <a:pt x="1441722" y="1447332"/>
                </a:lnTo>
                <a:lnTo>
                  <a:pt x="1475381" y="1447332"/>
                </a:lnTo>
                <a:lnTo>
                  <a:pt x="1570748" y="1329526"/>
                </a:lnTo>
                <a:lnTo>
                  <a:pt x="1537089" y="1542699"/>
                </a:lnTo>
                <a:lnTo>
                  <a:pt x="1576358" y="1565139"/>
                </a:lnTo>
                <a:lnTo>
                  <a:pt x="1654895" y="1480991"/>
                </a:lnTo>
                <a:lnTo>
                  <a:pt x="1699774" y="1351965"/>
                </a:lnTo>
                <a:lnTo>
                  <a:pt x="1722213" y="1368795"/>
                </a:lnTo>
                <a:lnTo>
                  <a:pt x="1710994" y="1531480"/>
                </a:lnTo>
                <a:lnTo>
                  <a:pt x="1710994" y="1626846"/>
                </a:lnTo>
                <a:lnTo>
                  <a:pt x="1722213" y="1671725"/>
                </a:lnTo>
                <a:lnTo>
                  <a:pt x="1778311" y="1581968"/>
                </a:lnTo>
                <a:lnTo>
                  <a:pt x="1817580" y="1419283"/>
                </a:lnTo>
                <a:lnTo>
                  <a:pt x="1845629" y="1363185"/>
                </a:lnTo>
                <a:lnTo>
                  <a:pt x="1862459" y="1172451"/>
                </a:lnTo>
                <a:lnTo>
                  <a:pt x="1896118" y="1099524"/>
                </a:lnTo>
                <a:lnTo>
                  <a:pt x="1924167" y="1020986"/>
                </a:lnTo>
                <a:lnTo>
                  <a:pt x="1935386" y="970498"/>
                </a:lnTo>
                <a:lnTo>
                  <a:pt x="1952216" y="931229"/>
                </a:lnTo>
                <a:lnTo>
                  <a:pt x="2008314" y="1009767"/>
                </a:lnTo>
                <a:lnTo>
                  <a:pt x="2058802" y="1015377"/>
                </a:lnTo>
                <a:lnTo>
                  <a:pt x="2098071" y="953669"/>
                </a:lnTo>
                <a:lnTo>
                  <a:pt x="2086851" y="903180"/>
                </a:lnTo>
                <a:lnTo>
                  <a:pt x="2165389" y="981718"/>
                </a:lnTo>
                <a:lnTo>
                  <a:pt x="2221487" y="1004157"/>
                </a:lnTo>
                <a:lnTo>
                  <a:pt x="2255146" y="931229"/>
                </a:lnTo>
                <a:lnTo>
                  <a:pt x="2176608" y="807813"/>
                </a:lnTo>
                <a:lnTo>
                  <a:pt x="1969045" y="813423"/>
                </a:lnTo>
                <a:lnTo>
                  <a:pt x="1868068" y="796594"/>
                </a:lnTo>
                <a:lnTo>
                  <a:pt x="1806360" y="762935"/>
                </a:lnTo>
                <a:lnTo>
                  <a:pt x="1694164" y="796594"/>
                </a:lnTo>
                <a:lnTo>
                  <a:pt x="1581968" y="908790"/>
                </a:lnTo>
                <a:lnTo>
                  <a:pt x="1514650" y="959278"/>
                </a:lnTo>
                <a:lnTo>
                  <a:pt x="1464162" y="931229"/>
                </a:lnTo>
                <a:lnTo>
                  <a:pt x="1413673" y="908790"/>
                </a:lnTo>
                <a:lnTo>
                  <a:pt x="1408064" y="847082"/>
                </a:lnTo>
                <a:lnTo>
                  <a:pt x="1323916" y="774154"/>
                </a:lnTo>
                <a:lnTo>
                  <a:pt x="1250989" y="589031"/>
                </a:lnTo>
                <a:lnTo>
                  <a:pt x="1211720" y="555372"/>
                </a:lnTo>
                <a:lnTo>
                  <a:pt x="1200500" y="510493"/>
                </a:lnTo>
                <a:lnTo>
                  <a:pt x="1206110" y="420736"/>
                </a:lnTo>
                <a:lnTo>
                  <a:pt x="1161232" y="330979"/>
                </a:lnTo>
                <a:lnTo>
                  <a:pt x="1116353" y="173904"/>
                </a:lnTo>
                <a:lnTo>
                  <a:pt x="1065865" y="100977"/>
                </a:lnTo>
                <a:lnTo>
                  <a:pt x="1009767" y="22439"/>
                </a:lnTo>
                <a:lnTo>
                  <a:pt x="925619" y="11219"/>
                </a:lnTo>
                <a:lnTo>
                  <a:pt x="835862" y="0"/>
                </a:lnTo>
                <a:close/>
              </a:path>
            </a:pathLst>
          </a:custGeom>
          <a:blipFill dpi="0" rotWithShape="1">
            <a:blip r:embed="rId12" cstate="screen">
              <a:alphaModFix amt="50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8" name="spook middle 1 Freeform: Shape 27">
            <a:extLst>
              <a:ext uri="{FF2B5EF4-FFF2-40B4-BE49-F238E27FC236}">
                <a16:creationId xmlns:a16="http://schemas.microsoft.com/office/drawing/2014/main" id="{1AA1D2D7-D454-4804-B8E8-CA68FF488F73}"/>
              </a:ext>
            </a:extLst>
          </p:cNvPr>
          <p:cNvSpPr/>
          <p:nvPr/>
        </p:nvSpPr>
        <p:spPr>
          <a:xfrm flipH="1">
            <a:off x="4056169" y="1674616"/>
            <a:ext cx="4953364" cy="6205218"/>
          </a:xfrm>
          <a:custGeom>
            <a:avLst/>
            <a:gdLst>
              <a:gd name="connsiteX0" fmla="*/ 835862 w 2255146"/>
              <a:gd name="connsiteY0" fmla="*/ 0 h 3960530"/>
              <a:gd name="connsiteX1" fmla="*/ 768545 w 2255146"/>
              <a:gd name="connsiteY1" fmla="*/ 61708 h 3960530"/>
              <a:gd name="connsiteX2" fmla="*/ 678787 w 2255146"/>
              <a:gd name="connsiteY2" fmla="*/ 263661 h 3960530"/>
              <a:gd name="connsiteX3" fmla="*/ 667568 w 2255146"/>
              <a:gd name="connsiteY3" fmla="*/ 319759 h 3960530"/>
              <a:gd name="connsiteX4" fmla="*/ 639519 w 2255146"/>
              <a:gd name="connsiteY4" fmla="*/ 409516 h 3960530"/>
              <a:gd name="connsiteX5" fmla="*/ 667568 w 2255146"/>
              <a:gd name="connsiteY5" fmla="*/ 482444 h 3960530"/>
              <a:gd name="connsiteX6" fmla="*/ 645129 w 2255146"/>
              <a:gd name="connsiteY6" fmla="*/ 499273 h 3960530"/>
              <a:gd name="connsiteX7" fmla="*/ 493664 w 2255146"/>
              <a:gd name="connsiteY7" fmla="*/ 549762 h 3960530"/>
              <a:gd name="connsiteX8" fmla="*/ 403907 w 2255146"/>
              <a:gd name="connsiteY8" fmla="*/ 678788 h 3960530"/>
              <a:gd name="connsiteX9" fmla="*/ 375857 w 2255146"/>
              <a:gd name="connsiteY9" fmla="*/ 774154 h 3960530"/>
              <a:gd name="connsiteX10" fmla="*/ 230002 w 2255146"/>
              <a:gd name="connsiteY10" fmla="*/ 734886 h 3960530"/>
              <a:gd name="connsiteX11" fmla="*/ 185124 w 2255146"/>
              <a:gd name="connsiteY11" fmla="*/ 757325 h 3960530"/>
              <a:gd name="connsiteX12" fmla="*/ 61708 w 2255146"/>
              <a:gd name="connsiteY12" fmla="*/ 774154 h 3960530"/>
              <a:gd name="connsiteX13" fmla="*/ 11219 w 2255146"/>
              <a:gd name="connsiteY13" fmla="*/ 802204 h 3960530"/>
              <a:gd name="connsiteX14" fmla="*/ 0 w 2255146"/>
              <a:gd name="connsiteY14" fmla="*/ 847082 h 3960530"/>
              <a:gd name="connsiteX15" fmla="*/ 11219 w 2255146"/>
              <a:gd name="connsiteY15" fmla="*/ 869521 h 3960530"/>
              <a:gd name="connsiteX16" fmla="*/ 0 w 2255146"/>
              <a:gd name="connsiteY16" fmla="*/ 931229 h 3960530"/>
              <a:gd name="connsiteX17" fmla="*/ 44878 w 2255146"/>
              <a:gd name="connsiteY17" fmla="*/ 948059 h 3960530"/>
              <a:gd name="connsiteX18" fmla="*/ 84147 w 2255146"/>
              <a:gd name="connsiteY18" fmla="*/ 869521 h 3960530"/>
              <a:gd name="connsiteX19" fmla="*/ 129026 w 2255146"/>
              <a:gd name="connsiteY19" fmla="*/ 852692 h 3960530"/>
              <a:gd name="connsiteX20" fmla="*/ 140245 w 2255146"/>
              <a:gd name="connsiteY20" fmla="*/ 891961 h 3960530"/>
              <a:gd name="connsiteX21" fmla="*/ 89757 w 2255146"/>
              <a:gd name="connsiteY21" fmla="*/ 992937 h 3960530"/>
              <a:gd name="connsiteX22" fmla="*/ 140245 w 2255146"/>
              <a:gd name="connsiteY22" fmla="*/ 1065865 h 3960530"/>
              <a:gd name="connsiteX23" fmla="*/ 140245 w 2255146"/>
              <a:gd name="connsiteY23" fmla="*/ 1110743 h 3960530"/>
              <a:gd name="connsiteX24" fmla="*/ 140245 w 2255146"/>
              <a:gd name="connsiteY24" fmla="*/ 1307087 h 3960530"/>
              <a:gd name="connsiteX25" fmla="*/ 162684 w 2255146"/>
              <a:gd name="connsiteY25" fmla="*/ 1340746 h 3960530"/>
              <a:gd name="connsiteX26" fmla="*/ 190733 w 2255146"/>
              <a:gd name="connsiteY26" fmla="*/ 1301477 h 3960530"/>
              <a:gd name="connsiteX27" fmla="*/ 252441 w 2255146"/>
              <a:gd name="connsiteY27" fmla="*/ 1312697 h 3960530"/>
              <a:gd name="connsiteX28" fmla="*/ 263661 w 2255146"/>
              <a:gd name="connsiteY28" fmla="*/ 1290258 h 3960530"/>
              <a:gd name="connsiteX29" fmla="*/ 302930 w 2255146"/>
              <a:gd name="connsiteY29" fmla="*/ 1290258 h 3960530"/>
              <a:gd name="connsiteX30" fmla="*/ 319759 w 2255146"/>
              <a:gd name="connsiteY30" fmla="*/ 1323916 h 3960530"/>
              <a:gd name="connsiteX31" fmla="*/ 359028 w 2255146"/>
              <a:gd name="connsiteY31" fmla="*/ 1335136 h 3960530"/>
              <a:gd name="connsiteX32" fmla="*/ 325369 w 2255146"/>
              <a:gd name="connsiteY32" fmla="*/ 1537089 h 3960530"/>
              <a:gd name="connsiteX33" fmla="*/ 381467 w 2255146"/>
              <a:gd name="connsiteY33" fmla="*/ 1531480 h 3960530"/>
              <a:gd name="connsiteX34" fmla="*/ 398297 w 2255146"/>
              <a:gd name="connsiteY34" fmla="*/ 1419283 h 3960530"/>
              <a:gd name="connsiteX35" fmla="*/ 431956 w 2255146"/>
              <a:gd name="connsiteY35" fmla="*/ 1323916 h 3960530"/>
              <a:gd name="connsiteX36" fmla="*/ 476834 w 2255146"/>
              <a:gd name="connsiteY36" fmla="*/ 1267818 h 3960530"/>
              <a:gd name="connsiteX37" fmla="*/ 488054 w 2255146"/>
              <a:gd name="connsiteY37" fmla="*/ 1424893 h 3960530"/>
              <a:gd name="connsiteX38" fmla="*/ 493664 w 2255146"/>
              <a:gd name="connsiteY38" fmla="*/ 1823190 h 3960530"/>
              <a:gd name="connsiteX39" fmla="*/ 493664 w 2255146"/>
              <a:gd name="connsiteY39" fmla="*/ 1901727 h 3960530"/>
              <a:gd name="connsiteX40" fmla="*/ 471224 w 2255146"/>
              <a:gd name="connsiteY40" fmla="*/ 2137340 h 3960530"/>
              <a:gd name="connsiteX41" fmla="*/ 465614 w 2255146"/>
              <a:gd name="connsiteY41" fmla="*/ 2356123 h 3960530"/>
              <a:gd name="connsiteX42" fmla="*/ 488054 w 2255146"/>
              <a:gd name="connsiteY42" fmla="*/ 2462709 h 3960530"/>
              <a:gd name="connsiteX43" fmla="*/ 493664 w 2255146"/>
              <a:gd name="connsiteY43" fmla="*/ 2726370 h 3960530"/>
              <a:gd name="connsiteX44" fmla="*/ 482444 w 2255146"/>
              <a:gd name="connsiteY44" fmla="*/ 2889055 h 3960530"/>
              <a:gd name="connsiteX45" fmla="*/ 476834 w 2255146"/>
              <a:gd name="connsiteY45" fmla="*/ 3051740 h 3960530"/>
              <a:gd name="connsiteX46" fmla="*/ 465614 w 2255146"/>
              <a:gd name="connsiteY46" fmla="*/ 3214424 h 3960530"/>
              <a:gd name="connsiteX47" fmla="*/ 431956 w 2255146"/>
              <a:gd name="connsiteY47" fmla="*/ 3337840 h 3960530"/>
              <a:gd name="connsiteX48" fmla="*/ 499273 w 2255146"/>
              <a:gd name="connsiteY48" fmla="*/ 3292962 h 3960530"/>
              <a:gd name="connsiteX49" fmla="*/ 510493 w 2255146"/>
              <a:gd name="connsiteY49" fmla="*/ 3545404 h 3960530"/>
              <a:gd name="connsiteX50" fmla="*/ 510493 w 2255146"/>
              <a:gd name="connsiteY50" fmla="*/ 3736137 h 3960530"/>
              <a:gd name="connsiteX51" fmla="*/ 532932 w 2255146"/>
              <a:gd name="connsiteY51" fmla="*/ 3870773 h 3960530"/>
              <a:gd name="connsiteX52" fmla="*/ 544152 w 2255146"/>
              <a:gd name="connsiteY52" fmla="*/ 3814675 h 3960530"/>
              <a:gd name="connsiteX53" fmla="*/ 560981 w 2255146"/>
              <a:gd name="connsiteY53" fmla="*/ 3713698 h 3960530"/>
              <a:gd name="connsiteX54" fmla="*/ 549762 w 2255146"/>
              <a:gd name="connsiteY54" fmla="*/ 3567843 h 3960530"/>
              <a:gd name="connsiteX55" fmla="*/ 566591 w 2255146"/>
              <a:gd name="connsiteY55" fmla="*/ 3332231 h 3960530"/>
              <a:gd name="connsiteX56" fmla="*/ 555372 w 2255146"/>
              <a:gd name="connsiteY56" fmla="*/ 3175156 h 3960530"/>
              <a:gd name="connsiteX57" fmla="*/ 555372 w 2255146"/>
              <a:gd name="connsiteY57" fmla="*/ 3175156 h 3960530"/>
              <a:gd name="connsiteX58" fmla="*/ 594640 w 2255146"/>
              <a:gd name="connsiteY58" fmla="*/ 3321011 h 3960530"/>
              <a:gd name="connsiteX59" fmla="*/ 656348 w 2255146"/>
              <a:gd name="connsiteY59" fmla="*/ 3416378 h 3960530"/>
              <a:gd name="connsiteX60" fmla="*/ 684397 w 2255146"/>
              <a:gd name="connsiteY60" fmla="*/ 3539794 h 3960530"/>
              <a:gd name="connsiteX61" fmla="*/ 695617 w 2255146"/>
              <a:gd name="connsiteY61" fmla="*/ 3752967 h 3960530"/>
              <a:gd name="connsiteX62" fmla="*/ 706837 w 2255146"/>
              <a:gd name="connsiteY62" fmla="*/ 3960530 h 3960530"/>
              <a:gd name="connsiteX63" fmla="*/ 706837 w 2255146"/>
              <a:gd name="connsiteY63" fmla="*/ 3960530 h 3960530"/>
              <a:gd name="connsiteX64" fmla="*/ 746105 w 2255146"/>
              <a:gd name="connsiteY64" fmla="*/ 3741747 h 3960530"/>
              <a:gd name="connsiteX65" fmla="*/ 768545 w 2255146"/>
              <a:gd name="connsiteY65" fmla="*/ 3629551 h 3960530"/>
              <a:gd name="connsiteX66" fmla="*/ 768545 w 2255146"/>
              <a:gd name="connsiteY66" fmla="*/ 3506135 h 3960530"/>
              <a:gd name="connsiteX67" fmla="*/ 757325 w 2255146"/>
              <a:gd name="connsiteY67" fmla="*/ 3377109 h 3960530"/>
              <a:gd name="connsiteX68" fmla="*/ 757325 w 2255146"/>
              <a:gd name="connsiteY68" fmla="*/ 3377109 h 3960530"/>
              <a:gd name="connsiteX69" fmla="*/ 785374 w 2255146"/>
              <a:gd name="connsiteY69" fmla="*/ 3450037 h 3960530"/>
              <a:gd name="connsiteX70" fmla="*/ 830253 w 2255146"/>
              <a:gd name="connsiteY70" fmla="*/ 3579062 h 3960530"/>
              <a:gd name="connsiteX71" fmla="*/ 869521 w 2255146"/>
              <a:gd name="connsiteY71" fmla="*/ 3455646 h 3960530"/>
              <a:gd name="connsiteX72" fmla="*/ 880741 w 2255146"/>
              <a:gd name="connsiteY72" fmla="*/ 3304181 h 3960530"/>
              <a:gd name="connsiteX73" fmla="*/ 875131 w 2255146"/>
              <a:gd name="connsiteY73" fmla="*/ 3169546 h 3960530"/>
              <a:gd name="connsiteX74" fmla="*/ 875131 w 2255146"/>
              <a:gd name="connsiteY74" fmla="*/ 3029300 h 3960530"/>
              <a:gd name="connsiteX75" fmla="*/ 908790 w 2255146"/>
              <a:gd name="connsiteY75" fmla="*/ 2905885 h 3960530"/>
              <a:gd name="connsiteX76" fmla="*/ 920010 w 2255146"/>
              <a:gd name="connsiteY76" fmla="*/ 2731980 h 3960530"/>
              <a:gd name="connsiteX77" fmla="*/ 936839 w 2255146"/>
              <a:gd name="connsiteY77" fmla="*/ 2990032 h 3960530"/>
              <a:gd name="connsiteX78" fmla="*/ 914400 w 2255146"/>
              <a:gd name="connsiteY78" fmla="*/ 3220034 h 3960530"/>
              <a:gd name="connsiteX79" fmla="*/ 942449 w 2255146"/>
              <a:gd name="connsiteY79" fmla="*/ 3326621 h 3960530"/>
              <a:gd name="connsiteX80" fmla="*/ 953668 w 2255146"/>
              <a:gd name="connsiteY80" fmla="*/ 3377109 h 3960530"/>
              <a:gd name="connsiteX81" fmla="*/ 987327 w 2255146"/>
              <a:gd name="connsiteY81" fmla="*/ 3337840 h 3960530"/>
              <a:gd name="connsiteX82" fmla="*/ 1026596 w 2255146"/>
              <a:gd name="connsiteY82" fmla="*/ 3416378 h 3960530"/>
              <a:gd name="connsiteX83" fmla="*/ 1077084 w 2255146"/>
              <a:gd name="connsiteY83" fmla="*/ 3270523 h 3960530"/>
              <a:gd name="connsiteX84" fmla="*/ 1088304 w 2255146"/>
              <a:gd name="connsiteY84" fmla="*/ 3450037 h 3960530"/>
              <a:gd name="connsiteX85" fmla="*/ 1082694 w 2255146"/>
              <a:gd name="connsiteY85" fmla="*/ 3545404 h 3960530"/>
              <a:gd name="connsiteX86" fmla="*/ 1065865 w 2255146"/>
              <a:gd name="connsiteY86" fmla="*/ 3635161 h 3960530"/>
              <a:gd name="connsiteX87" fmla="*/ 1060255 w 2255146"/>
              <a:gd name="connsiteY87" fmla="*/ 3853943 h 3960530"/>
              <a:gd name="connsiteX88" fmla="*/ 1133183 w 2255146"/>
              <a:gd name="connsiteY88" fmla="*/ 3876383 h 3960530"/>
              <a:gd name="connsiteX89" fmla="*/ 1150012 w 2255146"/>
              <a:gd name="connsiteY89" fmla="*/ 3797845 h 3960530"/>
              <a:gd name="connsiteX90" fmla="*/ 1166841 w 2255146"/>
              <a:gd name="connsiteY90" fmla="*/ 3629551 h 3960530"/>
              <a:gd name="connsiteX91" fmla="*/ 1150012 w 2255146"/>
              <a:gd name="connsiteY91" fmla="*/ 3506135 h 3960530"/>
              <a:gd name="connsiteX92" fmla="*/ 1155622 w 2255146"/>
              <a:gd name="connsiteY92" fmla="*/ 2866616 h 3960530"/>
              <a:gd name="connsiteX93" fmla="*/ 1166841 w 2255146"/>
              <a:gd name="connsiteY93" fmla="*/ 2771249 h 3960530"/>
              <a:gd name="connsiteX94" fmla="*/ 1121963 w 2255146"/>
              <a:gd name="connsiteY94" fmla="*/ 2698321 h 3960530"/>
              <a:gd name="connsiteX95" fmla="*/ 1127573 w 2255146"/>
              <a:gd name="connsiteY95" fmla="*/ 2636613 h 3960530"/>
              <a:gd name="connsiteX96" fmla="*/ 1155622 w 2255146"/>
              <a:gd name="connsiteY96" fmla="*/ 2552466 h 3960530"/>
              <a:gd name="connsiteX97" fmla="*/ 1150012 w 2255146"/>
              <a:gd name="connsiteY97" fmla="*/ 2333683 h 3960530"/>
              <a:gd name="connsiteX98" fmla="*/ 1172451 w 2255146"/>
              <a:gd name="connsiteY98" fmla="*/ 2159779 h 3960530"/>
              <a:gd name="connsiteX99" fmla="*/ 1150012 w 2255146"/>
              <a:gd name="connsiteY99" fmla="*/ 2025143 h 3960530"/>
              <a:gd name="connsiteX100" fmla="*/ 1127573 w 2255146"/>
              <a:gd name="connsiteY100" fmla="*/ 1823190 h 3960530"/>
              <a:gd name="connsiteX101" fmla="*/ 1133183 w 2255146"/>
              <a:gd name="connsiteY101" fmla="*/ 1716604 h 3960530"/>
              <a:gd name="connsiteX102" fmla="*/ 1155622 w 2255146"/>
              <a:gd name="connsiteY102" fmla="*/ 1548309 h 3960530"/>
              <a:gd name="connsiteX103" fmla="*/ 1161232 w 2255146"/>
              <a:gd name="connsiteY103" fmla="*/ 1464162 h 3960530"/>
              <a:gd name="connsiteX104" fmla="*/ 1178061 w 2255146"/>
              <a:gd name="connsiteY104" fmla="*/ 1329526 h 3960530"/>
              <a:gd name="connsiteX105" fmla="*/ 1194891 w 2255146"/>
              <a:gd name="connsiteY105" fmla="*/ 1284648 h 3960530"/>
              <a:gd name="connsiteX106" fmla="*/ 1206110 w 2255146"/>
              <a:gd name="connsiteY106" fmla="*/ 1250989 h 3960530"/>
              <a:gd name="connsiteX107" fmla="*/ 1217330 w 2255146"/>
              <a:gd name="connsiteY107" fmla="*/ 1228550 h 3960530"/>
              <a:gd name="connsiteX108" fmla="*/ 1250989 w 2255146"/>
              <a:gd name="connsiteY108" fmla="*/ 1138792 h 3960530"/>
              <a:gd name="connsiteX109" fmla="*/ 1273428 w 2255146"/>
              <a:gd name="connsiteY109" fmla="*/ 1234159 h 3960530"/>
              <a:gd name="connsiteX110" fmla="*/ 1380014 w 2255146"/>
              <a:gd name="connsiteY110" fmla="*/ 1172451 h 3960530"/>
              <a:gd name="connsiteX111" fmla="*/ 1396844 w 2255146"/>
              <a:gd name="connsiteY111" fmla="*/ 1318307 h 3960530"/>
              <a:gd name="connsiteX112" fmla="*/ 1492211 w 2255146"/>
              <a:gd name="connsiteY112" fmla="*/ 1245379 h 3960530"/>
              <a:gd name="connsiteX113" fmla="*/ 1441722 w 2255146"/>
              <a:gd name="connsiteY113" fmla="*/ 1447332 h 3960530"/>
              <a:gd name="connsiteX114" fmla="*/ 1475381 w 2255146"/>
              <a:gd name="connsiteY114" fmla="*/ 1447332 h 3960530"/>
              <a:gd name="connsiteX115" fmla="*/ 1570748 w 2255146"/>
              <a:gd name="connsiteY115" fmla="*/ 1329526 h 3960530"/>
              <a:gd name="connsiteX116" fmla="*/ 1537089 w 2255146"/>
              <a:gd name="connsiteY116" fmla="*/ 1542699 h 3960530"/>
              <a:gd name="connsiteX117" fmla="*/ 1576358 w 2255146"/>
              <a:gd name="connsiteY117" fmla="*/ 1565139 h 3960530"/>
              <a:gd name="connsiteX118" fmla="*/ 1654895 w 2255146"/>
              <a:gd name="connsiteY118" fmla="*/ 1480991 h 3960530"/>
              <a:gd name="connsiteX119" fmla="*/ 1699774 w 2255146"/>
              <a:gd name="connsiteY119" fmla="*/ 1351965 h 3960530"/>
              <a:gd name="connsiteX120" fmla="*/ 1722213 w 2255146"/>
              <a:gd name="connsiteY120" fmla="*/ 1368795 h 3960530"/>
              <a:gd name="connsiteX121" fmla="*/ 1710994 w 2255146"/>
              <a:gd name="connsiteY121" fmla="*/ 1531480 h 3960530"/>
              <a:gd name="connsiteX122" fmla="*/ 1710994 w 2255146"/>
              <a:gd name="connsiteY122" fmla="*/ 1626846 h 3960530"/>
              <a:gd name="connsiteX123" fmla="*/ 1722213 w 2255146"/>
              <a:gd name="connsiteY123" fmla="*/ 1671725 h 3960530"/>
              <a:gd name="connsiteX124" fmla="*/ 1778311 w 2255146"/>
              <a:gd name="connsiteY124" fmla="*/ 1581968 h 3960530"/>
              <a:gd name="connsiteX125" fmla="*/ 1817580 w 2255146"/>
              <a:gd name="connsiteY125" fmla="*/ 1419283 h 3960530"/>
              <a:gd name="connsiteX126" fmla="*/ 1845629 w 2255146"/>
              <a:gd name="connsiteY126" fmla="*/ 1363185 h 3960530"/>
              <a:gd name="connsiteX127" fmla="*/ 1862459 w 2255146"/>
              <a:gd name="connsiteY127" fmla="*/ 1172451 h 3960530"/>
              <a:gd name="connsiteX128" fmla="*/ 1896118 w 2255146"/>
              <a:gd name="connsiteY128" fmla="*/ 1099524 h 3960530"/>
              <a:gd name="connsiteX129" fmla="*/ 1924167 w 2255146"/>
              <a:gd name="connsiteY129" fmla="*/ 1020986 h 3960530"/>
              <a:gd name="connsiteX130" fmla="*/ 1935386 w 2255146"/>
              <a:gd name="connsiteY130" fmla="*/ 970498 h 3960530"/>
              <a:gd name="connsiteX131" fmla="*/ 1952216 w 2255146"/>
              <a:gd name="connsiteY131" fmla="*/ 931229 h 3960530"/>
              <a:gd name="connsiteX132" fmla="*/ 2008314 w 2255146"/>
              <a:gd name="connsiteY132" fmla="*/ 1009767 h 3960530"/>
              <a:gd name="connsiteX133" fmla="*/ 2058802 w 2255146"/>
              <a:gd name="connsiteY133" fmla="*/ 1015377 h 3960530"/>
              <a:gd name="connsiteX134" fmla="*/ 2098071 w 2255146"/>
              <a:gd name="connsiteY134" fmla="*/ 953669 h 3960530"/>
              <a:gd name="connsiteX135" fmla="*/ 2086851 w 2255146"/>
              <a:gd name="connsiteY135" fmla="*/ 903180 h 3960530"/>
              <a:gd name="connsiteX136" fmla="*/ 2165389 w 2255146"/>
              <a:gd name="connsiteY136" fmla="*/ 981718 h 3960530"/>
              <a:gd name="connsiteX137" fmla="*/ 2221487 w 2255146"/>
              <a:gd name="connsiteY137" fmla="*/ 1004157 h 3960530"/>
              <a:gd name="connsiteX138" fmla="*/ 2255146 w 2255146"/>
              <a:gd name="connsiteY138" fmla="*/ 931229 h 3960530"/>
              <a:gd name="connsiteX139" fmla="*/ 2176608 w 2255146"/>
              <a:gd name="connsiteY139" fmla="*/ 807813 h 3960530"/>
              <a:gd name="connsiteX140" fmla="*/ 1969045 w 2255146"/>
              <a:gd name="connsiteY140" fmla="*/ 813423 h 3960530"/>
              <a:gd name="connsiteX141" fmla="*/ 1868068 w 2255146"/>
              <a:gd name="connsiteY141" fmla="*/ 796594 h 3960530"/>
              <a:gd name="connsiteX142" fmla="*/ 1806360 w 2255146"/>
              <a:gd name="connsiteY142" fmla="*/ 762935 h 3960530"/>
              <a:gd name="connsiteX143" fmla="*/ 1694164 w 2255146"/>
              <a:gd name="connsiteY143" fmla="*/ 796594 h 3960530"/>
              <a:gd name="connsiteX144" fmla="*/ 1581968 w 2255146"/>
              <a:gd name="connsiteY144" fmla="*/ 908790 h 3960530"/>
              <a:gd name="connsiteX145" fmla="*/ 1514650 w 2255146"/>
              <a:gd name="connsiteY145" fmla="*/ 959278 h 3960530"/>
              <a:gd name="connsiteX146" fmla="*/ 1464162 w 2255146"/>
              <a:gd name="connsiteY146" fmla="*/ 931229 h 3960530"/>
              <a:gd name="connsiteX147" fmla="*/ 1413673 w 2255146"/>
              <a:gd name="connsiteY147" fmla="*/ 908790 h 3960530"/>
              <a:gd name="connsiteX148" fmla="*/ 1408064 w 2255146"/>
              <a:gd name="connsiteY148" fmla="*/ 847082 h 3960530"/>
              <a:gd name="connsiteX149" fmla="*/ 1323916 w 2255146"/>
              <a:gd name="connsiteY149" fmla="*/ 774154 h 3960530"/>
              <a:gd name="connsiteX150" fmla="*/ 1250989 w 2255146"/>
              <a:gd name="connsiteY150" fmla="*/ 589031 h 3960530"/>
              <a:gd name="connsiteX151" fmla="*/ 1211720 w 2255146"/>
              <a:gd name="connsiteY151" fmla="*/ 555372 h 3960530"/>
              <a:gd name="connsiteX152" fmla="*/ 1200500 w 2255146"/>
              <a:gd name="connsiteY152" fmla="*/ 510493 h 3960530"/>
              <a:gd name="connsiteX153" fmla="*/ 1206110 w 2255146"/>
              <a:gd name="connsiteY153" fmla="*/ 420736 h 3960530"/>
              <a:gd name="connsiteX154" fmla="*/ 1161232 w 2255146"/>
              <a:gd name="connsiteY154" fmla="*/ 330979 h 3960530"/>
              <a:gd name="connsiteX155" fmla="*/ 1116353 w 2255146"/>
              <a:gd name="connsiteY155" fmla="*/ 173904 h 3960530"/>
              <a:gd name="connsiteX156" fmla="*/ 1065865 w 2255146"/>
              <a:gd name="connsiteY156" fmla="*/ 100977 h 3960530"/>
              <a:gd name="connsiteX157" fmla="*/ 1009767 w 2255146"/>
              <a:gd name="connsiteY157" fmla="*/ 22439 h 3960530"/>
              <a:gd name="connsiteX158" fmla="*/ 925619 w 2255146"/>
              <a:gd name="connsiteY158" fmla="*/ 11219 h 3960530"/>
              <a:gd name="connsiteX159" fmla="*/ 835862 w 2255146"/>
              <a:gd name="connsiteY159" fmla="*/ 0 h 3960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</a:cxnLst>
            <a:rect l="l" t="t" r="r" b="b"/>
            <a:pathLst>
              <a:path w="2255146" h="3960530">
                <a:moveTo>
                  <a:pt x="835862" y="0"/>
                </a:moveTo>
                <a:lnTo>
                  <a:pt x="768545" y="61708"/>
                </a:lnTo>
                <a:lnTo>
                  <a:pt x="678787" y="263661"/>
                </a:lnTo>
                <a:lnTo>
                  <a:pt x="667568" y="319759"/>
                </a:lnTo>
                <a:lnTo>
                  <a:pt x="639519" y="409516"/>
                </a:lnTo>
                <a:lnTo>
                  <a:pt x="667568" y="482444"/>
                </a:lnTo>
                <a:lnTo>
                  <a:pt x="645129" y="499273"/>
                </a:lnTo>
                <a:lnTo>
                  <a:pt x="493664" y="549762"/>
                </a:lnTo>
                <a:lnTo>
                  <a:pt x="403907" y="678788"/>
                </a:lnTo>
                <a:lnTo>
                  <a:pt x="375857" y="774154"/>
                </a:lnTo>
                <a:lnTo>
                  <a:pt x="230002" y="734886"/>
                </a:lnTo>
                <a:lnTo>
                  <a:pt x="185124" y="757325"/>
                </a:lnTo>
                <a:lnTo>
                  <a:pt x="61708" y="774154"/>
                </a:lnTo>
                <a:lnTo>
                  <a:pt x="11219" y="802204"/>
                </a:lnTo>
                <a:lnTo>
                  <a:pt x="0" y="847082"/>
                </a:lnTo>
                <a:lnTo>
                  <a:pt x="11219" y="869521"/>
                </a:lnTo>
                <a:lnTo>
                  <a:pt x="0" y="931229"/>
                </a:lnTo>
                <a:lnTo>
                  <a:pt x="44878" y="948059"/>
                </a:lnTo>
                <a:lnTo>
                  <a:pt x="84147" y="869521"/>
                </a:lnTo>
                <a:lnTo>
                  <a:pt x="129026" y="852692"/>
                </a:lnTo>
                <a:lnTo>
                  <a:pt x="140245" y="891961"/>
                </a:lnTo>
                <a:lnTo>
                  <a:pt x="89757" y="992937"/>
                </a:lnTo>
                <a:lnTo>
                  <a:pt x="140245" y="1065865"/>
                </a:lnTo>
                <a:lnTo>
                  <a:pt x="140245" y="1110743"/>
                </a:lnTo>
                <a:lnTo>
                  <a:pt x="140245" y="1307087"/>
                </a:lnTo>
                <a:lnTo>
                  <a:pt x="162684" y="1340746"/>
                </a:lnTo>
                <a:lnTo>
                  <a:pt x="190733" y="1301477"/>
                </a:lnTo>
                <a:lnTo>
                  <a:pt x="252441" y="1312697"/>
                </a:lnTo>
                <a:lnTo>
                  <a:pt x="263661" y="1290258"/>
                </a:lnTo>
                <a:lnTo>
                  <a:pt x="302930" y="1290258"/>
                </a:lnTo>
                <a:lnTo>
                  <a:pt x="319759" y="1323916"/>
                </a:lnTo>
                <a:lnTo>
                  <a:pt x="359028" y="1335136"/>
                </a:lnTo>
                <a:lnTo>
                  <a:pt x="325369" y="1537089"/>
                </a:lnTo>
                <a:lnTo>
                  <a:pt x="381467" y="1531480"/>
                </a:lnTo>
                <a:lnTo>
                  <a:pt x="398297" y="1419283"/>
                </a:lnTo>
                <a:lnTo>
                  <a:pt x="431956" y="1323916"/>
                </a:lnTo>
                <a:lnTo>
                  <a:pt x="476834" y="1267818"/>
                </a:lnTo>
                <a:lnTo>
                  <a:pt x="488054" y="1424893"/>
                </a:lnTo>
                <a:lnTo>
                  <a:pt x="493664" y="1823190"/>
                </a:lnTo>
                <a:lnTo>
                  <a:pt x="493664" y="1901727"/>
                </a:lnTo>
                <a:lnTo>
                  <a:pt x="471224" y="2137340"/>
                </a:lnTo>
                <a:lnTo>
                  <a:pt x="465614" y="2356123"/>
                </a:lnTo>
                <a:lnTo>
                  <a:pt x="488054" y="2462709"/>
                </a:lnTo>
                <a:lnTo>
                  <a:pt x="493664" y="2726370"/>
                </a:lnTo>
                <a:lnTo>
                  <a:pt x="482444" y="2889055"/>
                </a:lnTo>
                <a:lnTo>
                  <a:pt x="476834" y="3051740"/>
                </a:lnTo>
                <a:lnTo>
                  <a:pt x="465614" y="3214424"/>
                </a:lnTo>
                <a:lnTo>
                  <a:pt x="431956" y="3337840"/>
                </a:lnTo>
                <a:lnTo>
                  <a:pt x="499273" y="3292962"/>
                </a:lnTo>
                <a:lnTo>
                  <a:pt x="510493" y="3545404"/>
                </a:lnTo>
                <a:lnTo>
                  <a:pt x="510493" y="3736137"/>
                </a:lnTo>
                <a:lnTo>
                  <a:pt x="532932" y="3870773"/>
                </a:lnTo>
                <a:lnTo>
                  <a:pt x="544152" y="3814675"/>
                </a:lnTo>
                <a:lnTo>
                  <a:pt x="560981" y="3713698"/>
                </a:lnTo>
                <a:lnTo>
                  <a:pt x="549762" y="3567843"/>
                </a:lnTo>
                <a:lnTo>
                  <a:pt x="566591" y="3332231"/>
                </a:lnTo>
                <a:lnTo>
                  <a:pt x="555372" y="3175156"/>
                </a:lnTo>
                <a:lnTo>
                  <a:pt x="555372" y="3175156"/>
                </a:lnTo>
                <a:lnTo>
                  <a:pt x="594640" y="3321011"/>
                </a:lnTo>
                <a:lnTo>
                  <a:pt x="656348" y="3416378"/>
                </a:lnTo>
                <a:lnTo>
                  <a:pt x="684397" y="3539794"/>
                </a:lnTo>
                <a:lnTo>
                  <a:pt x="695617" y="3752967"/>
                </a:lnTo>
                <a:lnTo>
                  <a:pt x="706837" y="3960530"/>
                </a:lnTo>
                <a:lnTo>
                  <a:pt x="706837" y="3960530"/>
                </a:lnTo>
                <a:lnTo>
                  <a:pt x="746105" y="3741747"/>
                </a:lnTo>
                <a:lnTo>
                  <a:pt x="768545" y="3629551"/>
                </a:lnTo>
                <a:lnTo>
                  <a:pt x="768545" y="3506135"/>
                </a:lnTo>
                <a:lnTo>
                  <a:pt x="757325" y="3377109"/>
                </a:lnTo>
                <a:lnTo>
                  <a:pt x="757325" y="3377109"/>
                </a:lnTo>
                <a:lnTo>
                  <a:pt x="785374" y="3450037"/>
                </a:lnTo>
                <a:lnTo>
                  <a:pt x="830253" y="3579062"/>
                </a:lnTo>
                <a:lnTo>
                  <a:pt x="869521" y="3455646"/>
                </a:lnTo>
                <a:lnTo>
                  <a:pt x="880741" y="3304181"/>
                </a:lnTo>
                <a:lnTo>
                  <a:pt x="875131" y="3169546"/>
                </a:lnTo>
                <a:lnTo>
                  <a:pt x="875131" y="3029300"/>
                </a:lnTo>
                <a:lnTo>
                  <a:pt x="908790" y="2905885"/>
                </a:lnTo>
                <a:lnTo>
                  <a:pt x="920010" y="2731980"/>
                </a:lnTo>
                <a:lnTo>
                  <a:pt x="936839" y="2990032"/>
                </a:lnTo>
                <a:lnTo>
                  <a:pt x="914400" y="3220034"/>
                </a:lnTo>
                <a:lnTo>
                  <a:pt x="942449" y="3326621"/>
                </a:lnTo>
                <a:lnTo>
                  <a:pt x="953668" y="3377109"/>
                </a:lnTo>
                <a:lnTo>
                  <a:pt x="987327" y="3337840"/>
                </a:lnTo>
                <a:lnTo>
                  <a:pt x="1026596" y="3416378"/>
                </a:lnTo>
                <a:lnTo>
                  <a:pt x="1077084" y="3270523"/>
                </a:lnTo>
                <a:lnTo>
                  <a:pt x="1088304" y="3450037"/>
                </a:lnTo>
                <a:lnTo>
                  <a:pt x="1082694" y="3545404"/>
                </a:lnTo>
                <a:lnTo>
                  <a:pt x="1065865" y="3635161"/>
                </a:lnTo>
                <a:lnTo>
                  <a:pt x="1060255" y="3853943"/>
                </a:lnTo>
                <a:lnTo>
                  <a:pt x="1133183" y="3876383"/>
                </a:lnTo>
                <a:lnTo>
                  <a:pt x="1150012" y="3797845"/>
                </a:lnTo>
                <a:lnTo>
                  <a:pt x="1166841" y="3629551"/>
                </a:lnTo>
                <a:lnTo>
                  <a:pt x="1150012" y="3506135"/>
                </a:lnTo>
                <a:lnTo>
                  <a:pt x="1155622" y="2866616"/>
                </a:lnTo>
                <a:lnTo>
                  <a:pt x="1166841" y="2771249"/>
                </a:lnTo>
                <a:lnTo>
                  <a:pt x="1121963" y="2698321"/>
                </a:lnTo>
                <a:lnTo>
                  <a:pt x="1127573" y="2636613"/>
                </a:lnTo>
                <a:lnTo>
                  <a:pt x="1155622" y="2552466"/>
                </a:lnTo>
                <a:lnTo>
                  <a:pt x="1150012" y="2333683"/>
                </a:lnTo>
                <a:lnTo>
                  <a:pt x="1172451" y="2159779"/>
                </a:lnTo>
                <a:lnTo>
                  <a:pt x="1150012" y="2025143"/>
                </a:lnTo>
                <a:lnTo>
                  <a:pt x="1127573" y="1823190"/>
                </a:lnTo>
                <a:lnTo>
                  <a:pt x="1133183" y="1716604"/>
                </a:lnTo>
                <a:lnTo>
                  <a:pt x="1155622" y="1548309"/>
                </a:lnTo>
                <a:lnTo>
                  <a:pt x="1161232" y="1464162"/>
                </a:lnTo>
                <a:lnTo>
                  <a:pt x="1178061" y="1329526"/>
                </a:lnTo>
                <a:cubicBezTo>
                  <a:pt x="1183671" y="1314567"/>
                  <a:pt x="1189517" y="1299694"/>
                  <a:pt x="1194891" y="1284648"/>
                </a:cubicBezTo>
                <a:cubicBezTo>
                  <a:pt x="1198869" y="1273510"/>
                  <a:pt x="1202370" y="1262209"/>
                  <a:pt x="1206110" y="1250989"/>
                </a:cubicBezTo>
                <a:cubicBezTo>
                  <a:pt x="1212556" y="1231651"/>
                  <a:pt x="1207538" y="1238340"/>
                  <a:pt x="1217330" y="1228550"/>
                </a:cubicBezTo>
                <a:lnTo>
                  <a:pt x="1250989" y="1138792"/>
                </a:lnTo>
                <a:lnTo>
                  <a:pt x="1273428" y="1234159"/>
                </a:lnTo>
                <a:lnTo>
                  <a:pt x="1380014" y="1172451"/>
                </a:lnTo>
                <a:lnTo>
                  <a:pt x="1396844" y="1318307"/>
                </a:lnTo>
                <a:lnTo>
                  <a:pt x="1492211" y="1245379"/>
                </a:lnTo>
                <a:lnTo>
                  <a:pt x="1441722" y="1447332"/>
                </a:lnTo>
                <a:lnTo>
                  <a:pt x="1475381" y="1447332"/>
                </a:lnTo>
                <a:lnTo>
                  <a:pt x="1570748" y="1329526"/>
                </a:lnTo>
                <a:lnTo>
                  <a:pt x="1537089" y="1542699"/>
                </a:lnTo>
                <a:lnTo>
                  <a:pt x="1576358" y="1565139"/>
                </a:lnTo>
                <a:lnTo>
                  <a:pt x="1654895" y="1480991"/>
                </a:lnTo>
                <a:lnTo>
                  <a:pt x="1699774" y="1351965"/>
                </a:lnTo>
                <a:lnTo>
                  <a:pt x="1722213" y="1368795"/>
                </a:lnTo>
                <a:lnTo>
                  <a:pt x="1710994" y="1531480"/>
                </a:lnTo>
                <a:lnTo>
                  <a:pt x="1710994" y="1626846"/>
                </a:lnTo>
                <a:lnTo>
                  <a:pt x="1722213" y="1671725"/>
                </a:lnTo>
                <a:lnTo>
                  <a:pt x="1778311" y="1581968"/>
                </a:lnTo>
                <a:lnTo>
                  <a:pt x="1817580" y="1419283"/>
                </a:lnTo>
                <a:lnTo>
                  <a:pt x="1845629" y="1363185"/>
                </a:lnTo>
                <a:lnTo>
                  <a:pt x="1862459" y="1172451"/>
                </a:lnTo>
                <a:lnTo>
                  <a:pt x="1896118" y="1099524"/>
                </a:lnTo>
                <a:lnTo>
                  <a:pt x="1924167" y="1020986"/>
                </a:lnTo>
                <a:lnTo>
                  <a:pt x="1935386" y="970498"/>
                </a:lnTo>
                <a:lnTo>
                  <a:pt x="1952216" y="931229"/>
                </a:lnTo>
                <a:lnTo>
                  <a:pt x="2008314" y="1009767"/>
                </a:lnTo>
                <a:lnTo>
                  <a:pt x="2058802" y="1015377"/>
                </a:lnTo>
                <a:lnTo>
                  <a:pt x="2098071" y="953669"/>
                </a:lnTo>
                <a:lnTo>
                  <a:pt x="2086851" y="903180"/>
                </a:lnTo>
                <a:lnTo>
                  <a:pt x="2165389" y="981718"/>
                </a:lnTo>
                <a:lnTo>
                  <a:pt x="2221487" y="1004157"/>
                </a:lnTo>
                <a:lnTo>
                  <a:pt x="2255146" y="931229"/>
                </a:lnTo>
                <a:lnTo>
                  <a:pt x="2176608" y="807813"/>
                </a:lnTo>
                <a:lnTo>
                  <a:pt x="1969045" y="813423"/>
                </a:lnTo>
                <a:lnTo>
                  <a:pt x="1868068" y="796594"/>
                </a:lnTo>
                <a:lnTo>
                  <a:pt x="1806360" y="762935"/>
                </a:lnTo>
                <a:lnTo>
                  <a:pt x="1694164" y="796594"/>
                </a:lnTo>
                <a:lnTo>
                  <a:pt x="1581968" y="908790"/>
                </a:lnTo>
                <a:lnTo>
                  <a:pt x="1514650" y="959278"/>
                </a:lnTo>
                <a:lnTo>
                  <a:pt x="1464162" y="931229"/>
                </a:lnTo>
                <a:lnTo>
                  <a:pt x="1413673" y="908790"/>
                </a:lnTo>
                <a:lnTo>
                  <a:pt x="1408064" y="847082"/>
                </a:lnTo>
                <a:lnTo>
                  <a:pt x="1323916" y="774154"/>
                </a:lnTo>
                <a:lnTo>
                  <a:pt x="1250989" y="589031"/>
                </a:lnTo>
                <a:lnTo>
                  <a:pt x="1211720" y="555372"/>
                </a:lnTo>
                <a:lnTo>
                  <a:pt x="1200500" y="510493"/>
                </a:lnTo>
                <a:lnTo>
                  <a:pt x="1206110" y="420736"/>
                </a:lnTo>
                <a:lnTo>
                  <a:pt x="1161232" y="330979"/>
                </a:lnTo>
                <a:lnTo>
                  <a:pt x="1116353" y="173904"/>
                </a:lnTo>
                <a:lnTo>
                  <a:pt x="1065865" y="100977"/>
                </a:lnTo>
                <a:lnTo>
                  <a:pt x="1009767" y="22439"/>
                </a:lnTo>
                <a:lnTo>
                  <a:pt x="925619" y="11219"/>
                </a:lnTo>
                <a:lnTo>
                  <a:pt x="835862" y="0"/>
                </a:lnTo>
                <a:close/>
              </a:path>
            </a:pathLst>
          </a:custGeom>
          <a:blipFill dpi="0" rotWithShape="1">
            <a:blip r:embed="rId12" cstate="screen">
              <a:alphaModFix amt="50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9" name="spook left 1  Freeform: Shape 27">
            <a:extLst>
              <a:ext uri="{FF2B5EF4-FFF2-40B4-BE49-F238E27FC236}">
                <a16:creationId xmlns:a16="http://schemas.microsoft.com/office/drawing/2014/main" id="{DE9B0FCB-67AC-4906-9A7B-59BC040FC3A0}"/>
              </a:ext>
            </a:extLst>
          </p:cNvPr>
          <p:cNvSpPr/>
          <p:nvPr/>
        </p:nvSpPr>
        <p:spPr>
          <a:xfrm>
            <a:off x="-895648" y="1990324"/>
            <a:ext cx="5604888" cy="6446529"/>
          </a:xfrm>
          <a:custGeom>
            <a:avLst/>
            <a:gdLst>
              <a:gd name="connsiteX0" fmla="*/ 835862 w 2255146"/>
              <a:gd name="connsiteY0" fmla="*/ 0 h 3960530"/>
              <a:gd name="connsiteX1" fmla="*/ 768545 w 2255146"/>
              <a:gd name="connsiteY1" fmla="*/ 61708 h 3960530"/>
              <a:gd name="connsiteX2" fmla="*/ 678787 w 2255146"/>
              <a:gd name="connsiteY2" fmla="*/ 263661 h 3960530"/>
              <a:gd name="connsiteX3" fmla="*/ 667568 w 2255146"/>
              <a:gd name="connsiteY3" fmla="*/ 319759 h 3960530"/>
              <a:gd name="connsiteX4" fmla="*/ 639519 w 2255146"/>
              <a:gd name="connsiteY4" fmla="*/ 409516 h 3960530"/>
              <a:gd name="connsiteX5" fmla="*/ 667568 w 2255146"/>
              <a:gd name="connsiteY5" fmla="*/ 482444 h 3960530"/>
              <a:gd name="connsiteX6" fmla="*/ 645129 w 2255146"/>
              <a:gd name="connsiteY6" fmla="*/ 499273 h 3960530"/>
              <a:gd name="connsiteX7" fmla="*/ 493664 w 2255146"/>
              <a:gd name="connsiteY7" fmla="*/ 549762 h 3960530"/>
              <a:gd name="connsiteX8" fmla="*/ 403907 w 2255146"/>
              <a:gd name="connsiteY8" fmla="*/ 678788 h 3960530"/>
              <a:gd name="connsiteX9" fmla="*/ 375857 w 2255146"/>
              <a:gd name="connsiteY9" fmla="*/ 774154 h 3960530"/>
              <a:gd name="connsiteX10" fmla="*/ 230002 w 2255146"/>
              <a:gd name="connsiteY10" fmla="*/ 734886 h 3960530"/>
              <a:gd name="connsiteX11" fmla="*/ 185124 w 2255146"/>
              <a:gd name="connsiteY11" fmla="*/ 757325 h 3960530"/>
              <a:gd name="connsiteX12" fmla="*/ 61708 w 2255146"/>
              <a:gd name="connsiteY12" fmla="*/ 774154 h 3960530"/>
              <a:gd name="connsiteX13" fmla="*/ 11219 w 2255146"/>
              <a:gd name="connsiteY13" fmla="*/ 802204 h 3960530"/>
              <a:gd name="connsiteX14" fmla="*/ 0 w 2255146"/>
              <a:gd name="connsiteY14" fmla="*/ 847082 h 3960530"/>
              <a:gd name="connsiteX15" fmla="*/ 11219 w 2255146"/>
              <a:gd name="connsiteY15" fmla="*/ 869521 h 3960530"/>
              <a:gd name="connsiteX16" fmla="*/ 0 w 2255146"/>
              <a:gd name="connsiteY16" fmla="*/ 931229 h 3960530"/>
              <a:gd name="connsiteX17" fmla="*/ 44878 w 2255146"/>
              <a:gd name="connsiteY17" fmla="*/ 948059 h 3960530"/>
              <a:gd name="connsiteX18" fmla="*/ 84147 w 2255146"/>
              <a:gd name="connsiteY18" fmla="*/ 869521 h 3960530"/>
              <a:gd name="connsiteX19" fmla="*/ 129026 w 2255146"/>
              <a:gd name="connsiteY19" fmla="*/ 852692 h 3960530"/>
              <a:gd name="connsiteX20" fmla="*/ 140245 w 2255146"/>
              <a:gd name="connsiteY20" fmla="*/ 891961 h 3960530"/>
              <a:gd name="connsiteX21" fmla="*/ 89757 w 2255146"/>
              <a:gd name="connsiteY21" fmla="*/ 992937 h 3960530"/>
              <a:gd name="connsiteX22" fmla="*/ 140245 w 2255146"/>
              <a:gd name="connsiteY22" fmla="*/ 1065865 h 3960530"/>
              <a:gd name="connsiteX23" fmla="*/ 140245 w 2255146"/>
              <a:gd name="connsiteY23" fmla="*/ 1110743 h 3960530"/>
              <a:gd name="connsiteX24" fmla="*/ 140245 w 2255146"/>
              <a:gd name="connsiteY24" fmla="*/ 1307087 h 3960530"/>
              <a:gd name="connsiteX25" fmla="*/ 162684 w 2255146"/>
              <a:gd name="connsiteY25" fmla="*/ 1340746 h 3960530"/>
              <a:gd name="connsiteX26" fmla="*/ 190733 w 2255146"/>
              <a:gd name="connsiteY26" fmla="*/ 1301477 h 3960530"/>
              <a:gd name="connsiteX27" fmla="*/ 252441 w 2255146"/>
              <a:gd name="connsiteY27" fmla="*/ 1312697 h 3960530"/>
              <a:gd name="connsiteX28" fmla="*/ 263661 w 2255146"/>
              <a:gd name="connsiteY28" fmla="*/ 1290258 h 3960530"/>
              <a:gd name="connsiteX29" fmla="*/ 302930 w 2255146"/>
              <a:gd name="connsiteY29" fmla="*/ 1290258 h 3960530"/>
              <a:gd name="connsiteX30" fmla="*/ 319759 w 2255146"/>
              <a:gd name="connsiteY30" fmla="*/ 1323916 h 3960530"/>
              <a:gd name="connsiteX31" fmla="*/ 359028 w 2255146"/>
              <a:gd name="connsiteY31" fmla="*/ 1335136 h 3960530"/>
              <a:gd name="connsiteX32" fmla="*/ 325369 w 2255146"/>
              <a:gd name="connsiteY32" fmla="*/ 1537089 h 3960530"/>
              <a:gd name="connsiteX33" fmla="*/ 381467 w 2255146"/>
              <a:gd name="connsiteY33" fmla="*/ 1531480 h 3960530"/>
              <a:gd name="connsiteX34" fmla="*/ 398297 w 2255146"/>
              <a:gd name="connsiteY34" fmla="*/ 1419283 h 3960530"/>
              <a:gd name="connsiteX35" fmla="*/ 431956 w 2255146"/>
              <a:gd name="connsiteY35" fmla="*/ 1323916 h 3960530"/>
              <a:gd name="connsiteX36" fmla="*/ 476834 w 2255146"/>
              <a:gd name="connsiteY36" fmla="*/ 1267818 h 3960530"/>
              <a:gd name="connsiteX37" fmla="*/ 488054 w 2255146"/>
              <a:gd name="connsiteY37" fmla="*/ 1424893 h 3960530"/>
              <a:gd name="connsiteX38" fmla="*/ 493664 w 2255146"/>
              <a:gd name="connsiteY38" fmla="*/ 1823190 h 3960530"/>
              <a:gd name="connsiteX39" fmla="*/ 493664 w 2255146"/>
              <a:gd name="connsiteY39" fmla="*/ 1901727 h 3960530"/>
              <a:gd name="connsiteX40" fmla="*/ 471224 w 2255146"/>
              <a:gd name="connsiteY40" fmla="*/ 2137340 h 3960530"/>
              <a:gd name="connsiteX41" fmla="*/ 465614 w 2255146"/>
              <a:gd name="connsiteY41" fmla="*/ 2356123 h 3960530"/>
              <a:gd name="connsiteX42" fmla="*/ 488054 w 2255146"/>
              <a:gd name="connsiteY42" fmla="*/ 2462709 h 3960530"/>
              <a:gd name="connsiteX43" fmla="*/ 493664 w 2255146"/>
              <a:gd name="connsiteY43" fmla="*/ 2726370 h 3960530"/>
              <a:gd name="connsiteX44" fmla="*/ 482444 w 2255146"/>
              <a:gd name="connsiteY44" fmla="*/ 2889055 h 3960530"/>
              <a:gd name="connsiteX45" fmla="*/ 476834 w 2255146"/>
              <a:gd name="connsiteY45" fmla="*/ 3051740 h 3960530"/>
              <a:gd name="connsiteX46" fmla="*/ 465614 w 2255146"/>
              <a:gd name="connsiteY46" fmla="*/ 3214424 h 3960530"/>
              <a:gd name="connsiteX47" fmla="*/ 431956 w 2255146"/>
              <a:gd name="connsiteY47" fmla="*/ 3337840 h 3960530"/>
              <a:gd name="connsiteX48" fmla="*/ 499273 w 2255146"/>
              <a:gd name="connsiteY48" fmla="*/ 3292962 h 3960530"/>
              <a:gd name="connsiteX49" fmla="*/ 510493 w 2255146"/>
              <a:gd name="connsiteY49" fmla="*/ 3545404 h 3960530"/>
              <a:gd name="connsiteX50" fmla="*/ 510493 w 2255146"/>
              <a:gd name="connsiteY50" fmla="*/ 3736137 h 3960530"/>
              <a:gd name="connsiteX51" fmla="*/ 532932 w 2255146"/>
              <a:gd name="connsiteY51" fmla="*/ 3870773 h 3960530"/>
              <a:gd name="connsiteX52" fmla="*/ 544152 w 2255146"/>
              <a:gd name="connsiteY52" fmla="*/ 3814675 h 3960530"/>
              <a:gd name="connsiteX53" fmla="*/ 560981 w 2255146"/>
              <a:gd name="connsiteY53" fmla="*/ 3713698 h 3960530"/>
              <a:gd name="connsiteX54" fmla="*/ 549762 w 2255146"/>
              <a:gd name="connsiteY54" fmla="*/ 3567843 h 3960530"/>
              <a:gd name="connsiteX55" fmla="*/ 566591 w 2255146"/>
              <a:gd name="connsiteY55" fmla="*/ 3332231 h 3960530"/>
              <a:gd name="connsiteX56" fmla="*/ 555372 w 2255146"/>
              <a:gd name="connsiteY56" fmla="*/ 3175156 h 3960530"/>
              <a:gd name="connsiteX57" fmla="*/ 555372 w 2255146"/>
              <a:gd name="connsiteY57" fmla="*/ 3175156 h 3960530"/>
              <a:gd name="connsiteX58" fmla="*/ 594640 w 2255146"/>
              <a:gd name="connsiteY58" fmla="*/ 3321011 h 3960530"/>
              <a:gd name="connsiteX59" fmla="*/ 656348 w 2255146"/>
              <a:gd name="connsiteY59" fmla="*/ 3416378 h 3960530"/>
              <a:gd name="connsiteX60" fmla="*/ 684397 w 2255146"/>
              <a:gd name="connsiteY60" fmla="*/ 3539794 h 3960530"/>
              <a:gd name="connsiteX61" fmla="*/ 695617 w 2255146"/>
              <a:gd name="connsiteY61" fmla="*/ 3752967 h 3960530"/>
              <a:gd name="connsiteX62" fmla="*/ 706837 w 2255146"/>
              <a:gd name="connsiteY62" fmla="*/ 3960530 h 3960530"/>
              <a:gd name="connsiteX63" fmla="*/ 706837 w 2255146"/>
              <a:gd name="connsiteY63" fmla="*/ 3960530 h 3960530"/>
              <a:gd name="connsiteX64" fmla="*/ 746105 w 2255146"/>
              <a:gd name="connsiteY64" fmla="*/ 3741747 h 3960530"/>
              <a:gd name="connsiteX65" fmla="*/ 768545 w 2255146"/>
              <a:gd name="connsiteY65" fmla="*/ 3629551 h 3960530"/>
              <a:gd name="connsiteX66" fmla="*/ 768545 w 2255146"/>
              <a:gd name="connsiteY66" fmla="*/ 3506135 h 3960530"/>
              <a:gd name="connsiteX67" fmla="*/ 757325 w 2255146"/>
              <a:gd name="connsiteY67" fmla="*/ 3377109 h 3960530"/>
              <a:gd name="connsiteX68" fmla="*/ 757325 w 2255146"/>
              <a:gd name="connsiteY68" fmla="*/ 3377109 h 3960530"/>
              <a:gd name="connsiteX69" fmla="*/ 785374 w 2255146"/>
              <a:gd name="connsiteY69" fmla="*/ 3450037 h 3960530"/>
              <a:gd name="connsiteX70" fmla="*/ 830253 w 2255146"/>
              <a:gd name="connsiteY70" fmla="*/ 3579062 h 3960530"/>
              <a:gd name="connsiteX71" fmla="*/ 869521 w 2255146"/>
              <a:gd name="connsiteY71" fmla="*/ 3455646 h 3960530"/>
              <a:gd name="connsiteX72" fmla="*/ 880741 w 2255146"/>
              <a:gd name="connsiteY72" fmla="*/ 3304181 h 3960530"/>
              <a:gd name="connsiteX73" fmla="*/ 875131 w 2255146"/>
              <a:gd name="connsiteY73" fmla="*/ 3169546 h 3960530"/>
              <a:gd name="connsiteX74" fmla="*/ 875131 w 2255146"/>
              <a:gd name="connsiteY74" fmla="*/ 3029300 h 3960530"/>
              <a:gd name="connsiteX75" fmla="*/ 908790 w 2255146"/>
              <a:gd name="connsiteY75" fmla="*/ 2905885 h 3960530"/>
              <a:gd name="connsiteX76" fmla="*/ 920010 w 2255146"/>
              <a:gd name="connsiteY76" fmla="*/ 2731980 h 3960530"/>
              <a:gd name="connsiteX77" fmla="*/ 936839 w 2255146"/>
              <a:gd name="connsiteY77" fmla="*/ 2990032 h 3960530"/>
              <a:gd name="connsiteX78" fmla="*/ 914400 w 2255146"/>
              <a:gd name="connsiteY78" fmla="*/ 3220034 h 3960530"/>
              <a:gd name="connsiteX79" fmla="*/ 942449 w 2255146"/>
              <a:gd name="connsiteY79" fmla="*/ 3326621 h 3960530"/>
              <a:gd name="connsiteX80" fmla="*/ 953668 w 2255146"/>
              <a:gd name="connsiteY80" fmla="*/ 3377109 h 3960530"/>
              <a:gd name="connsiteX81" fmla="*/ 987327 w 2255146"/>
              <a:gd name="connsiteY81" fmla="*/ 3337840 h 3960530"/>
              <a:gd name="connsiteX82" fmla="*/ 1026596 w 2255146"/>
              <a:gd name="connsiteY82" fmla="*/ 3416378 h 3960530"/>
              <a:gd name="connsiteX83" fmla="*/ 1077084 w 2255146"/>
              <a:gd name="connsiteY83" fmla="*/ 3270523 h 3960530"/>
              <a:gd name="connsiteX84" fmla="*/ 1088304 w 2255146"/>
              <a:gd name="connsiteY84" fmla="*/ 3450037 h 3960530"/>
              <a:gd name="connsiteX85" fmla="*/ 1082694 w 2255146"/>
              <a:gd name="connsiteY85" fmla="*/ 3545404 h 3960530"/>
              <a:gd name="connsiteX86" fmla="*/ 1065865 w 2255146"/>
              <a:gd name="connsiteY86" fmla="*/ 3635161 h 3960530"/>
              <a:gd name="connsiteX87" fmla="*/ 1060255 w 2255146"/>
              <a:gd name="connsiteY87" fmla="*/ 3853943 h 3960530"/>
              <a:gd name="connsiteX88" fmla="*/ 1133183 w 2255146"/>
              <a:gd name="connsiteY88" fmla="*/ 3876383 h 3960530"/>
              <a:gd name="connsiteX89" fmla="*/ 1150012 w 2255146"/>
              <a:gd name="connsiteY89" fmla="*/ 3797845 h 3960530"/>
              <a:gd name="connsiteX90" fmla="*/ 1166841 w 2255146"/>
              <a:gd name="connsiteY90" fmla="*/ 3629551 h 3960530"/>
              <a:gd name="connsiteX91" fmla="*/ 1150012 w 2255146"/>
              <a:gd name="connsiteY91" fmla="*/ 3506135 h 3960530"/>
              <a:gd name="connsiteX92" fmla="*/ 1155622 w 2255146"/>
              <a:gd name="connsiteY92" fmla="*/ 2866616 h 3960530"/>
              <a:gd name="connsiteX93" fmla="*/ 1166841 w 2255146"/>
              <a:gd name="connsiteY93" fmla="*/ 2771249 h 3960530"/>
              <a:gd name="connsiteX94" fmla="*/ 1121963 w 2255146"/>
              <a:gd name="connsiteY94" fmla="*/ 2698321 h 3960530"/>
              <a:gd name="connsiteX95" fmla="*/ 1127573 w 2255146"/>
              <a:gd name="connsiteY95" fmla="*/ 2636613 h 3960530"/>
              <a:gd name="connsiteX96" fmla="*/ 1155622 w 2255146"/>
              <a:gd name="connsiteY96" fmla="*/ 2552466 h 3960530"/>
              <a:gd name="connsiteX97" fmla="*/ 1150012 w 2255146"/>
              <a:gd name="connsiteY97" fmla="*/ 2333683 h 3960530"/>
              <a:gd name="connsiteX98" fmla="*/ 1172451 w 2255146"/>
              <a:gd name="connsiteY98" fmla="*/ 2159779 h 3960530"/>
              <a:gd name="connsiteX99" fmla="*/ 1150012 w 2255146"/>
              <a:gd name="connsiteY99" fmla="*/ 2025143 h 3960530"/>
              <a:gd name="connsiteX100" fmla="*/ 1127573 w 2255146"/>
              <a:gd name="connsiteY100" fmla="*/ 1823190 h 3960530"/>
              <a:gd name="connsiteX101" fmla="*/ 1133183 w 2255146"/>
              <a:gd name="connsiteY101" fmla="*/ 1716604 h 3960530"/>
              <a:gd name="connsiteX102" fmla="*/ 1155622 w 2255146"/>
              <a:gd name="connsiteY102" fmla="*/ 1548309 h 3960530"/>
              <a:gd name="connsiteX103" fmla="*/ 1161232 w 2255146"/>
              <a:gd name="connsiteY103" fmla="*/ 1464162 h 3960530"/>
              <a:gd name="connsiteX104" fmla="*/ 1178061 w 2255146"/>
              <a:gd name="connsiteY104" fmla="*/ 1329526 h 3960530"/>
              <a:gd name="connsiteX105" fmla="*/ 1194891 w 2255146"/>
              <a:gd name="connsiteY105" fmla="*/ 1284648 h 3960530"/>
              <a:gd name="connsiteX106" fmla="*/ 1206110 w 2255146"/>
              <a:gd name="connsiteY106" fmla="*/ 1250989 h 3960530"/>
              <a:gd name="connsiteX107" fmla="*/ 1217330 w 2255146"/>
              <a:gd name="connsiteY107" fmla="*/ 1228550 h 3960530"/>
              <a:gd name="connsiteX108" fmla="*/ 1250989 w 2255146"/>
              <a:gd name="connsiteY108" fmla="*/ 1138792 h 3960530"/>
              <a:gd name="connsiteX109" fmla="*/ 1273428 w 2255146"/>
              <a:gd name="connsiteY109" fmla="*/ 1234159 h 3960530"/>
              <a:gd name="connsiteX110" fmla="*/ 1380014 w 2255146"/>
              <a:gd name="connsiteY110" fmla="*/ 1172451 h 3960530"/>
              <a:gd name="connsiteX111" fmla="*/ 1396844 w 2255146"/>
              <a:gd name="connsiteY111" fmla="*/ 1318307 h 3960530"/>
              <a:gd name="connsiteX112" fmla="*/ 1492211 w 2255146"/>
              <a:gd name="connsiteY112" fmla="*/ 1245379 h 3960530"/>
              <a:gd name="connsiteX113" fmla="*/ 1441722 w 2255146"/>
              <a:gd name="connsiteY113" fmla="*/ 1447332 h 3960530"/>
              <a:gd name="connsiteX114" fmla="*/ 1475381 w 2255146"/>
              <a:gd name="connsiteY114" fmla="*/ 1447332 h 3960530"/>
              <a:gd name="connsiteX115" fmla="*/ 1570748 w 2255146"/>
              <a:gd name="connsiteY115" fmla="*/ 1329526 h 3960530"/>
              <a:gd name="connsiteX116" fmla="*/ 1537089 w 2255146"/>
              <a:gd name="connsiteY116" fmla="*/ 1542699 h 3960530"/>
              <a:gd name="connsiteX117" fmla="*/ 1576358 w 2255146"/>
              <a:gd name="connsiteY117" fmla="*/ 1565139 h 3960530"/>
              <a:gd name="connsiteX118" fmla="*/ 1654895 w 2255146"/>
              <a:gd name="connsiteY118" fmla="*/ 1480991 h 3960530"/>
              <a:gd name="connsiteX119" fmla="*/ 1699774 w 2255146"/>
              <a:gd name="connsiteY119" fmla="*/ 1351965 h 3960530"/>
              <a:gd name="connsiteX120" fmla="*/ 1722213 w 2255146"/>
              <a:gd name="connsiteY120" fmla="*/ 1368795 h 3960530"/>
              <a:gd name="connsiteX121" fmla="*/ 1710994 w 2255146"/>
              <a:gd name="connsiteY121" fmla="*/ 1531480 h 3960530"/>
              <a:gd name="connsiteX122" fmla="*/ 1710994 w 2255146"/>
              <a:gd name="connsiteY122" fmla="*/ 1626846 h 3960530"/>
              <a:gd name="connsiteX123" fmla="*/ 1722213 w 2255146"/>
              <a:gd name="connsiteY123" fmla="*/ 1671725 h 3960530"/>
              <a:gd name="connsiteX124" fmla="*/ 1778311 w 2255146"/>
              <a:gd name="connsiteY124" fmla="*/ 1581968 h 3960530"/>
              <a:gd name="connsiteX125" fmla="*/ 1817580 w 2255146"/>
              <a:gd name="connsiteY125" fmla="*/ 1419283 h 3960530"/>
              <a:gd name="connsiteX126" fmla="*/ 1845629 w 2255146"/>
              <a:gd name="connsiteY126" fmla="*/ 1363185 h 3960530"/>
              <a:gd name="connsiteX127" fmla="*/ 1862459 w 2255146"/>
              <a:gd name="connsiteY127" fmla="*/ 1172451 h 3960530"/>
              <a:gd name="connsiteX128" fmla="*/ 1896118 w 2255146"/>
              <a:gd name="connsiteY128" fmla="*/ 1099524 h 3960530"/>
              <a:gd name="connsiteX129" fmla="*/ 1924167 w 2255146"/>
              <a:gd name="connsiteY129" fmla="*/ 1020986 h 3960530"/>
              <a:gd name="connsiteX130" fmla="*/ 1935386 w 2255146"/>
              <a:gd name="connsiteY130" fmla="*/ 970498 h 3960530"/>
              <a:gd name="connsiteX131" fmla="*/ 1952216 w 2255146"/>
              <a:gd name="connsiteY131" fmla="*/ 931229 h 3960530"/>
              <a:gd name="connsiteX132" fmla="*/ 2008314 w 2255146"/>
              <a:gd name="connsiteY132" fmla="*/ 1009767 h 3960530"/>
              <a:gd name="connsiteX133" fmla="*/ 2058802 w 2255146"/>
              <a:gd name="connsiteY133" fmla="*/ 1015377 h 3960530"/>
              <a:gd name="connsiteX134" fmla="*/ 2098071 w 2255146"/>
              <a:gd name="connsiteY134" fmla="*/ 953669 h 3960530"/>
              <a:gd name="connsiteX135" fmla="*/ 2086851 w 2255146"/>
              <a:gd name="connsiteY135" fmla="*/ 903180 h 3960530"/>
              <a:gd name="connsiteX136" fmla="*/ 2165389 w 2255146"/>
              <a:gd name="connsiteY136" fmla="*/ 981718 h 3960530"/>
              <a:gd name="connsiteX137" fmla="*/ 2221487 w 2255146"/>
              <a:gd name="connsiteY137" fmla="*/ 1004157 h 3960530"/>
              <a:gd name="connsiteX138" fmla="*/ 2255146 w 2255146"/>
              <a:gd name="connsiteY138" fmla="*/ 931229 h 3960530"/>
              <a:gd name="connsiteX139" fmla="*/ 2176608 w 2255146"/>
              <a:gd name="connsiteY139" fmla="*/ 807813 h 3960530"/>
              <a:gd name="connsiteX140" fmla="*/ 1969045 w 2255146"/>
              <a:gd name="connsiteY140" fmla="*/ 813423 h 3960530"/>
              <a:gd name="connsiteX141" fmla="*/ 1868068 w 2255146"/>
              <a:gd name="connsiteY141" fmla="*/ 796594 h 3960530"/>
              <a:gd name="connsiteX142" fmla="*/ 1806360 w 2255146"/>
              <a:gd name="connsiteY142" fmla="*/ 762935 h 3960530"/>
              <a:gd name="connsiteX143" fmla="*/ 1694164 w 2255146"/>
              <a:gd name="connsiteY143" fmla="*/ 796594 h 3960530"/>
              <a:gd name="connsiteX144" fmla="*/ 1581968 w 2255146"/>
              <a:gd name="connsiteY144" fmla="*/ 908790 h 3960530"/>
              <a:gd name="connsiteX145" fmla="*/ 1514650 w 2255146"/>
              <a:gd name="connsiteY145" fmla="*/ 959278 h 3960530"/>
              <a:gd name="connsiteX146" fmla="*/ 1464162 w 2255146"/>
              <a:gd name="connsiteY146" fmla="*/ 931229 h 3960530"/>
              <a:gd name="connsiteX147" fmla="*/ 1413673 w 2255146"/>
              <a:gd name="connsiteY147" fmla="*/ 908790 h 3960530"/>
              <a:gd name="connsiteX148" fmla="*/ 1408064 w 2255146"/>
              <a:gd name="connsiteY148" fmla="*/ 847082 h 3960530"/>
              <a:gd name="connsiteX149" fmla="*/ 1323916 w 2255146"/>
              <a:gd name="connsiteY149" fmla="*/ 774154 h 3960530"/>
              <a:gd name="connsiteX150" fmla="*/ 1250989 w 2255146"/>
              <a:gd name="connsiteY150" fmla="*/ 589031 h 3960530"/>
              <a:gd name="connsiteX151" fmla="*/ 1211720 w 2255146"/>
              <a:gd name="connsiteY151" fmla="*/ 555372 h 3960530"/>
              <a:gd name="connsiteX152" fmla="*/ 1200500 w 2255146"/>
              <a:gd name="connsiteY152" fmla="*/ 510493 h 3960530"/>
              <a:gd name="connsiteX153" fmla="*/ 1206110 w 2255146"/>
              <a:gd name="connsiteY153" fmla="*/ 420736 h 3960530"/>
              <a:gd name="connsiteX154" fmla="*/ 1161232 w 2255146"/>
              <a:gd name="connsiteY154" fmla="*/ 330979 h 3960530"/>
              <a:gd name="connsiteX155" fmla="*/ 1116353 w 2255146"/>
              <a:gd name="connsiteY155" fmla="*/ 173904 h 3960530"/>
              <a:gd name="connsiteX156" fmla="*/ 1065865 w 2255146"/>
              <a:gd name="connsiteY156" fmla="*/ 100977 h 3960530"/>
              <a:gd name="connsiteX157" fmla="*/ 1009767 w 2255146"/>
              <a:gd name="connsiteY157" fmla="*/ 22439 h 3960530"/>
              <a:gd name="connsiteX158" fmla="*/ 925619 w 2255146"/>
              <a:gd name="connsiteY158" fmla="*/ 11219 h 3960530"/>
              <a:gd name="connsiteX159" fmla="*/ 835862 w 2255146"/>
              <a:gd name="connsiteY159" fmla="*/ 0 h 3960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</a:cxnLst>
            <a:rect l="l" t="t" r="r" b="b"/>
            <a:pathLst>
              <a:path w="2255146" h="3960530">
                <a:moveTo>
                  <a:pt x="835862" y="0"/>
                </a:moveTo>
                <a:lnTo>
                  <a:pt x="768545" y="61708"/>
                </a:lnTo>
                <a:lnTo>
                  <a:pt x="678787" y="263661"/>
                </a:lnTo>
                <a:lnTo>
                  <a:pt x="667568" y="319759"/>
                </a:lnTo>
                <a:lnTo>
                  <a:pt x="639519" y="409516"/>
                </a:lnTo>
                <a:lnTo>
                  <a:pt x="667568" y="482444"/>
                </a:lnTo>
                <a:lnTo>
                  <a:pt x="645129" y="499273"/>
                </a:lnTo>
                <a:lnTo>
                  <a:pt x="493664" y="549762"/>
                </a:lnTo>
                <a:lnTo>
                  <a:pt x="403907" y="678788"/>
                </a:lnTo>
                <a:lnTo>
                  <a:pt x="375857" y="774154"/>
                </a:lnTo>
                <a:lnTo>
                  <a:pt x="230002" y="734886"/>
                </a:lnTo>
                <a:lnTo>
                  <a:pt x="185124" y="757325"/>
                </a:lnTo>
                <a:lnTo>
                  <a:pt x="61708" y="774154"/>
                </a:lnTo>
                <a:lnTo>
                  <a:pt x="11219" y="802204"/>
                </a:lnTo>
                <a:lnTo>
                  <a:pt x="0" y="847082"/>
                </a:lnTo>
                <a:lnTo>
                  <a:pt x="11219" y="869521"/>
                </a:lnTo>
                <a:lnTo>
                  <a:pt x="0" y="931229"/>
                </a:lnTo>
                <a:lnTo>
                  <a:pt x="44878" y="948059"/>
                </a:lnTo>
                <a:lnTo>
                  <a:pt x="84147" y="869521"/>
                </a:lnTo>
                <a:lnTo>
                  <a:pt x="129026" y="852692"/>
                </a:lnTo>
                <a:lnTo>
                  <a:pt x="140245" y="891961"/>
                </a:lnTo>
                <a:lnTo>
                  <a:pt x="89757" y="992937"/>
                </a:lnTo>
                <a:lnTo>
                  <a:pt x="140245" y="1065865"/>
                </a:lnTo>
                <a:lnTo>
                  <a:pt x="140245" y="1110743"/>
                </a:lnTo>
                <a:lnTo>
                  <a:pt x="140245" y="1307087"/>
                </a:lnTo>
                <a:lnTo>
                  <a:pt x="162684" y="1340746"/>
                </a:lnTo>
                <a:lnTo>
                  <a:pt x="190733" y="1301477"/>
                </a:lnTo>
                <a:lnTo>
                  <a:pt x="252441" y="1312697"/>
                </a:lnTo>
                <a:lnTo>
                  <a:pt x="263661" y="1290258"/>
                </a:lnTo>
                <a:lnTo>
                  <a:pt x="302930" y="1290258"/>
                </a:lnTo>
                <a:lnTo>
                  <a:pt x="319759" y="1323916"/>
                </a:lnTo>
                <a:lnTo>
                  <a:pt x="359028" y="1335136"/>
                </a:lnTo>
                <a:lnTo>
                  <a:pt x="325369" y="1537089"/>
                </a:lnTo>
                <a:lnTo>
                  <a:pt x="381467" y="1531480"/>
                </a:lnTo>
                <a:lnTo>
                  <a:pt x="398297" y="1419283"/>
                </a:lnTo>
                <a:lnTo>
                  <a:pt x="431956" y="1323916"/>
                </a:lnTo>
                <a:lnTo>
                  <a:pt x="476834" y="1267818"/>
                </a:lnTo>
                <a:lnTo>
                  <a:pt x="488054" y="1424893"/>
                </a:lnTo>
                <a:lnTo>
                  <a:pt x="493664" y="1823190"/>
                </a:lnTo>
                <a:lnTo>
                  <a:pt x="493664" y="1901727"/>
                </a:lnTo>
                <a:lnTo>
                  <a:pt x="471224" y="2137340"/>
                </a:lnTo>
                <a:lnTo>
                  <a:pt x="465614" y="2356123"/>
                </a:lnTo>
                <a:lnTo>
                  <a:pt x="488054" y="2462709"/>
                </a:lnTo>
                <a:lnTo>
                  <a:pt x="493664" y="2726370"/>
                </a:lnTo>
                <a:lnTo>
                  <a:pt x="482444" y="2889055"/>
                </a:lnTo>
                <a:lnTo>
                  <a:pt x="476834" y="3051740"/>
                </a:lnTo>
                <a:lnTo>
                  <a:pt x="465614" y="3214424"/>
                </a:lnTo>
                <a:lnTo>
                  <a:pt x="431956" y="3337840"/>
                </a:lnTo>
                <a:lnTo>
                  <a:pt x="499273" y="3292962"/>
                </a:lnTo>
                <a:lnTo>
                  <a:pt x="510493" y="3545404"/>
                </a:lnTo>
                <a:lnTo>
                  <a:pt x="510493" y="3736137"/>
                </a:lnTo>
                <a:lnTo>
                  <a:pt x="532932" y="3870773"/>
                </a:lnTo>
                <a:lnTo>
                  <a:pt x="544152" y="3814675"/>
                </a:lnTo>
                <a:lnTo>
                  <a:pt x="560981" y="3713698"/>
                </a:lnTo>
                <a:lnTo>
                  <a:pt x="549762" y="3567843"/>
                </a:lnTo>
                <a:lnTo>
                  <a:pt x="566591" y="3332231"/>
                </a:lnTo>
                <a:lnTo>
                  <a:pt x="555372" y="3175156"/>
                </a:lnTo>
                <a:lnTo>
                  <a:pt x="555372" y="3175156"/>
                </a:lnTo>
                <a:lnTo>
                  <a:pt x="594640" y="3321011"/>
                </a:lnTo>
                <a:lnTo>
                  <a:pt x="656348" y="3416378"/>
                </a:lnTo>
                <a:lnTo>
                  <a:pt x="684397" y="3539794"/>
                </a:lnTo>
                <a:lnTo>
                  <a:pt x="695617" y="3752967"/>
                </a:lnTo>
                <a:lnTo>
                  <a:pt x="706837" y="3960530"/>
                </a:lnTo>
                <a:lnTo>
                  <a:pt x="706837" y="3960530"/>
                </a:lnTo>
                <a:lnTo>
                  <a:pt x="746105" y="3741747"/>
                </a:lnTo>
                <a:lnTo>
                  <a:pt x="768545" y="3629551"/>
                </a:lnTo>
                <a:lnTo>
                  <a:pt x="768545" y="3506135"/>
                </a:lnTo>
                <a:lnTo>
                  <a:pt x="757325" y="3377109"/>
                </a:lnTo>
                <a:lnTo>
                  <a:pt x="757325" y="3377109"/>
                </a:lnTo>
                <a:lnTo>
                  <a:pt x="785374" y="3450037"/>
                </a:lnTo>
                <a:lnTo>
                  <a:pt x="830253" y="3579062"/>
                </a:lnTo>
                <a:lnTo>
                  <a:pt x="869521" y="3455646"/>
                </a:lnTo>
                <a:lnTo>
                  <a:pt x="880741" y="3304181"/>
                </a:lnTo>
                <a:lnTo>
                  <a:pt x="875131" y="3169546"/>
                </a:lnTo>
                <a:lnTo>
                  <a:pt x="875131" y="3029300"/>
                </a:lnTo>
                <a:lnTo>
                  <a:pt x="908790" y="2905885"/>
                </a:lnTo>
                <a:lnTo>
                  <a:pt x="920010" y="2731980"/>
                </a:lnTo>
                <a:lnTo>
                  <a:pt x="936839" y="2990032"/>
                </a:lnTo>
                <a:lnTo>
                  <a:pt x="914400" y="3220034"/>
                </a:lnTo>
                <a:lnTo>
                  <a:pt x="942449" y="3326621"/>
                </a:lnTo>
                <a:lnTo>
                  <a:pt x="953668" y="3377109"/>
                </a:lnTo>
                <a:lnTo>
                  <a:pt x="987327" y="3337840"/>
                </a:lnTo>
                <a:lnTo>
                  <a:pt x="1026596" y="3416378"/>
                </a:lnTo>
                <a:lnTo>
                  <a:pt x="1077084" y="3270523"/>
                </a:lnTo>
                <a:lnTo>
                  <a:pt x="1088304" y="3450037"/>
                </a:lnTo>
                <a:lnTo>
                  <a:pt x="1082694" y="3545404"/>
                </a:lnTo>
                <a:lnTo>
                  <a:pt x="1065865" y="3635161"/>
                </a:lnTo>
                <a:lnTo>
                  <a:pt x="1060255" y="3853943"/>
                </a:lnTo>
                <a:lnTo>
                  <a:pt x="1133183" y="3876383"/>
                </a:lnTo>
                <a:lnTo>
                  <a:pt x="1150012" y="3797845"/>
                </a:lnTo>
                <a:lnTo>
                  <a:pt x="1166841" y="3629551"/>
                </a:lnTo>
                <a:lnTo>
                  <a:pt x="1150012" y="3506135"/>
                </a:lnTo>
                <a:lnTo>
                  <a:pt x="1155622" y="2866616"/>
                </a:lnTo>
                <a:lnTo>
                  <a:pt x="1166841" y="2771249"/>
                </a:lnTo>
                <a:lnTo>
                  <a:pt x="1121963" y="2698321"/>
                </a:lnTo>
                <a:lnTo>
                  <a:pt x="1127573" y="2636613"/>
                </a:lnTo>
                <a:lnTo>
                  <a:pt x="1155622" y="2552466"/>
                </a:lnTo>
                <a:lnTo>
                  <a:pt x="1150012" y="2333683"/>
                </a:lnTo>
                <a:lnTo>
                  <a:pt x="1172451" y="2159779"/>
                </a:lnTo>
                <a:lnTo>
                  <a:pt x="1150012" y="2025143"/>
                </a:lnTo>
                <a:lnTo>
                  <a:pt x="1127573" y="1823190"/>
                </a:lnTo>
                <a:lnTo>
                  <a:pt x="1133183" y="1716604"/>
                </a:lnTo>
                <a:lnTo>
                  <a:pt x="1155622" y="1548309"/>
                </a:lnTo>
                <a:lnTo>
                  <a:pt x="1161232" y="1464162"/>
                </a:lnTo>
                <a:lnTo>
                  <a:pt x="1178061" y="1329526"/>
                </a:lnTo>
                <a:cubicBezTo>
                  <a:pt x="1183671" y="1314567"/>
                  <a:pt x="1189517" y="1299694"/>
                  <a:pt x="1194891" y="1284648"/>
                </a:cubicBezTo>
                <a:cubicBezTo>
                  <a:pt x="1198869" y="1273510"/>
                  <a:pt x="1202370" y="1262209"/>
                  <a:pt x="1206110" y="1250989"/>
                </a:cubicBezTo>
                <a:cubicBezTo>
                  <a:pt x="1212556" y="1231651"/>
                  <a:pt x="1207538" y="1238340"/>
                  <a:pt x="1217330" y="1228550"/>
                </a:cubicBezTo>
                <a:lnTo>
                  <a:pt x="1250989" y="1138792"/>
                </a:lnTo>
                <a:lnTo>
                  <a:pt x="1273428" y="1234159"/>
                </a:lnTo>
                <a:lnTo>
                  <a:pt x="1380014" y="1172451"/>
                </a:lnTo>
                <a:lnTo>
                  <a:pt x="1396844" y="1318307"/>
                </a:lnTo>
                <a:lnTo>
                  <a:pt x="1492211" y="1245379"/>
                </a:lnTo>
                <a:lnTo>
                  <a:pt x="1441722" y="1447332"/>
                </a:lnTo>
                <a:lnTo>
                  <a:pt x="1475381" y="1447332"/>
                </a:lnTo>
                <a:lnTo>
                  <a:pt x="1570748" y="1329526"/>
                </a:lnTo>
                <a:lnTo>
                  <a:pt x="1537089" y="1542699"/>
                </a:lnTo>
                <a:lnTo>
                  <a:pt x="1576358" y="1565139"/>
                </a:lnTo>
                <a:lnTo>
                  <a:pt x="1654895" y="1480991"/>
                </a:lnTo>
                <a:lnTo>
                  <a:pt x="1699774" y="1351965"/>
                </a:lnTo>
                <a:lnTo>
                  <a:pt x="1722213" y="1368795"/>
                </a:lnTo>
                <a:lnTo>
                  <a:pt x="1710994" y="1531480"/>
                </a:lnTo>
                <a:lnTo>
                  <a:pt x="1710994" y="1626846"/>
                </a:lnTo>
                <a:lnTo>
                  <a:pt x="1722213" y="1671725"/>
                </a:lnTo>
                <a:lnTo>
                  <a:pt x="1778311" y="1581968"/>
                </a:lnTo>
                <a:lnTo>
                  <a:pt x="1817580" y="1419283"/>
                </a:lnTo>
                <a:lnTo>
                  <a:pt x="1845629" y="1363185"/>
                </a:lnTo>
                <a:lnTo>
                  <a:pt x="1862459" y="1172451"/>
                </a:lnTo>
                <a:lnTo>
                  <a:pt x="1896118" y="1099524"/>
                </a:lnTo>
                <a:lnTo>
                  <a:pt x="1924167" y="1020986"/>
                </a:lnTo>
                <a:lnTo>
                  <a:pt x="1935386" y="970498"/>
                </a:lnTo>
                <a:lnTo>
                  <a:pt x="1952216" y="931229"/>
                </a:lnTo>
                <a:lnTo>
                  <a:pt x="2008314" y="1009767"/>
                </a:lnTo>
                <a:lnTo>
                  <a:pt x="2058802" y="1015377"/>
                </a:lnTo>
                <a:lnTo>
                  <a:pt x="2098071" y="953669"/>
                </a:lnTo>
                <a:lnTo>
                  <a:pt x="2086851" y="903180"/>
                </a:lnTo>
                <a:lnTo>
                  <a:pt x="2165389" y="981718"/>
                </a:lnTo>
                <a:lnTo>
                  <a:pt x="2221487" y="1004157"/>
                </a:lnTo>
                <a:lnTo>
                  <a:pt x="2255146" y="931229"/>
                </a:lnTo>
                <a:lnTo>
                  <a:pt x="2176608" y="807813"/>
                </a:lnTo>
                <a:lnTo>
                  <a:pt x="1969045" y="813423"/>
                </a:lnTo>
                <a:lnTo>
                  <a:pt x="1868068" y="796594"/>
                </a:lnTo>
                <a:lnTo>
                  <a:pt x="1806360" y="762935"/>
                </a:lnTo>
                <a:lnTo>
                  <a:pt x="1694164" y="796594"/>
                </a:lnTo>
                <a:lnTo>
                  <a:pt x="1581968" y="908790"/>
                </a:lnTo>
                <a:lnTo>
                  <a:pt x="1514650" y="959278"/>
                </a:lnTo>
                <a:lnTo>
                  <a:pt x="1464162" y="931229"/>
                </a:lnTo>
                <a:lnTo>
                  <a:pt x="1413673" y="908790"/>
                </a:lnTo>
                <a:lnTo>
                  <a:pt x="1408064" y="847082"/>
                </a:lnTo>
                <a:lnTo>
                  <a:pt x="1323916" y="774154"/>
                </a:lnTo>
                <a:lnTo>
                  <a:pt x="1250989" y="589031"/>
                </a:lnTo>
                <a:lnTo>
                  <a:pt x="1211720" y="555372"/>
                </a:lnTo>
                <a:lnTo>
                  <a:pt x="1200500" y="510493"/>
                </a:lnTo>
                <a:lnTo>
                  <a:pt x="1206110" y="420736"/>
                </a:lnTo>
                <a:lnTo>
                  <a:pt x="1161232" y="330979"/>
                </a:lnTo>
                <a:lnTo>
                  <a:pt x="1116353" y="173904"/>
                </a:lnTo>
                <a:lnTo>
                  <a:pt x="1065865" y="100977"/>
                </a:lnTo>
                <a:lnTo>
                  <a:pt x="1009767" y="22439"/>
                </a:lnTo>
                <a:lnTo>
                  <a:pt x="925619" y="11219"/>
                </a:lnTo>
                <a:lnTo>
                  <a:pt x="835862" y="0"/>
                </a:lnTo>
                <a:close/>
              </a:path>
            </a:pathLst>
          </a:custGeom>
          <a:blipFill dpi="0" rotWithShape="1">
            <a:blip r:embed="rId12" cstate="screen">
              <a:alphaModFix amt="50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1" name="spook right 2  Freeform: Shape 27">
            <a:extLst>
              <a:ext uri="{FF2B5EF4-FFF2-40B4-BE49-F238E27FC236}">
                <a16:creationId xmlns:a16="http://schemas.microsoft.com/office/drawing/2014/main" id="{C567271F-0B92-494C-BD0D-2B4782962D92}"/>
              </a:ext>
            </a:extLst>
          </p:cNvPr>
          <p:cNvSpPr/>
          <p:nvPr/>
        </p:nvSpPr>
        <p:spPr>
          <a:xfrm flipH="1">
            <a:off x="7580902" y="1431862"/>
            <a:ext cx="5857993" cy="6952492"/>
          </a:xfrm>
          <a:custGeom>
            <a:avLst/>
            <a:gdLst>
              <a:gd name="connsiteX0" fmla="*/ 835862 w 2255146"/>
              <a:gd name="connsiteY0" fmla="*/ 0 h 3960530"/>
              <a:gd name="connsiteX1" fmla="*/ 768545 w 2255146"/>
              <a:gd name="connsiteY1" fmla="*/ 61708 h 3960530"/>
              <a:gd name="connsiteX2" fmla="*/ 678787 w 2255146"/>
              <a:gd name="connsiteY2" fmla="*/ 263661 h 3960530"/>
              <a:gd name="connsiteX3" fmla="*/ 667568 w 2255146"/>
              <a:gd name="connsiteY3" fmla="*/ 319759 h 3960530"/>
              <a:gd name="connsiteX4" fmla="*/ 639519 w 2255146"/>
              <a:gd name="connsiteY4" fmla="*/ 409516 h 3960530"/>
              <a:gd name="connsiteX5" fmla="*/ 667568 w 2255146"/>
              <a:gd name="connsiteY5" fmla="*/ 482444 h 3960530"/>
              <a:gd name="connsiteX6" fmla="*/ 645129 w 2255146"/>
              <a:gd name="connsiteY6" fmla="*/ 499273 h 3960530"/>
              <a:gd name="connsiteX7" fmla="*/ 493664 w 2255146"/>
              <a:gd name="connsiteY7" fmla="*/ 549762 h 3960530"/>
              <a:gd name="connsiteX8" fmla="*/ 403907 w 2255146"/>
              <a:gd name="connsiteY8" fmla="*/ 678788 h 3960530"/>
              <a:gd name="connsiteX9" fmla="*/ 375857 w 2255146"/>
              <a:gd name="connsiteY9" fmla="*/ 774154 h 3960530"/>
              <a:gd name="connsiteX10" fmla="*/ 230002 w 2255146"/>
              <a:gd name="connsiteY10" fmla="*/ 734886 h 3960530"/>
              <a:gd name="connsiteX11" fmla="*/ 185124 w 2255146"/>
              <a:gd name="connsiteY11" fmla="*/ 757325 h 3960530"/>
              <a:gd name="connsiteX12" fmla="*/ 61708 w 2255146"/>
              <a:gd name="connsiteY12" fmla="*/ 774154 h 3960530"/>
              <a:gd name="connsiteX13" fmla="*/ 11219 w 2255146"/>
              <a:gd name="connsiteY13" fmla="*/ 802204 h 3960530"/>
              <a:gd name="connsiteX14" fmla="*/ 0 w 2255146"/>
              <a:gd name="connsiteY14" fmla="*/ 847082 h 3960530"/>
              <a:gd name="connsiteX15" fmla="*/ 11219 w 2255146"/>
              <a:gd name="connsiteY15" fmla="*/ 869521 h 3960530"/>
              <a:gd name="connsiteX16" fmla="*/ 0 w 2255146"/>
              <a:gd name="connsiteY16" fmla="*/ 931229 h 3960530"/>
              <a:gd name="connsiteX17" fmla="*/ 44878 w 2255146"/>
              <a:gd name="connsiteY17" fmla="*/ 948059 h 3960530"/>
              <a:gd name="connsiteX18" fmla="*/ 84147 w 2255146"/>
              <a:gd name="connsiteY18" fmla="*/ 869521 h 3960530"/>
              <a:gd name="connsiteX19" fmla="*/ 129026 w 2255146"/>
              <a:gd name="connsiteY19" fmla="*/ 852692 h 3960530"/>
              <a:gd name="connsiteX20" fmla="*/ 140245 w 2255146"/>
              <a:gd name="connsiteY20" fmla="*/ 891961 h 3960530"/>
              <a:gd name="connsiteX21" fmla="*/ 89757 w 2255146"/>
              <a:gd name="connsiteY21" fmla="*/ 992937 h 3960530"/>
              <a:gd name="connsiteX22" fmla="*/ 140245 w 2255146"/>
              <a:gd name="connsiteY22" fmla="*/ 1065865 h 3960530"/>
              <a:gd name="connsiteX23" fmla="*/ 140245 w 2255146"/>
              <a:gd name="connsiteY23" fmla="*/ 1110743 h 3960530"/>
              <a:gd name="connsiteX24" fmla="*/ 140245 w 2255146"/>
              <a:gd name="connsiteY24" fmla="*/ 1307087 h 3960530"/>
              <a:gd name="connsiteX25" fmla="*/ 162684 w 2255146"/>
              <a:gd name="connsiteY25" fmla="*/ 1340746 h 3960530"/>
              <a:gd name="connsiteX26" fmla="*/ 190733 w 2255146"/>
              <a:gd name="connsiteY26" fmla="*/ 1301477 h 3960530"/>
              <a:gd name="connsiteX27" fmla="*/ 252441 w 2255146"/>
              <a:gd name="connsiteY27" fmla="*/ 1312697 h 3960530"/>
              <a:gd name="connsiteX28" fmla="*/ 263661 w 2255146"/>
              <a:gd name="connsiteY28" fmla="*/ 1290258 h 3960530"/>
              <a:gd name="connsiteX29" fmla="*/ 302930 w 2255146"/>
              <a:gd name="connsiteY29" fmla="*/ 1290258 h 3960530"/>
              <a:gd name="connsiteX30" fmla="*/ 319759 w 2255146"/>
              <a:gd name="connsiteY30" fmla="*/ 1323916 h 3960530"/>
              <a:gd name="connsiteX31" fmla="*/ 359028 w 2255146"/>
              <a:gd name="connsiteY31" fmla="*/ 1335136 h 3960530"/>
              <a:gd name="connsiteX32" fmla="*/ 325369 w 2255146"/>
              <a:gd name="connsiteY32" fmla="*/ 1537089 h 3960530"/>
              <a:gd name="connsiteX33" fmla="*/ 381467 w 2255146"/>
              <a:gd name="connsiteY33" fmla="*/ 1531480 h 3960530"/>
              <a:gd name="connsiteX34" fmla="*/ 398297 w 2255146"/>
              <a:gd name="connsiteY34" fmla="*/ 1419283 h 3960530"/>
              <a:gd name="connsiteX35" fmla="*/ 431956 w 2255146"/>
              <a:gd name="connsiteY35" fmla="*/ 1323916 h 3960530"/>
              <a:gd name="connsiteX36" fmla="*/ 476834 w 2255146"/>
              <a:gd name="connsiteY36" fmla="*/ 1267818 h 3960530"/>
              <a:gd name="connsiteX37" fmla="*/ 488054 w 2255146"/>
              <a:gd name="connsiteY37" fmla="*/ 1424893 h 3960530"/>
              <a:gd name="connsiteX38" fmla="*/ 493664 w 2255146"/>
              <a:gd name="connsiteY38" fmla="*/ 1823190 h 3960530"/>
              <a:gd name="connsiteX39" fmla="*/ 493664 w 2255146"/>
              <a:gd name="connsiteY39" fmla="*/ 1901727 h 3960530"/>
              <a:gd name="connsiteX40" fmla="*/ 471224 w 2255146"/>
              <a:gd name="connsiteY40" fmla="*/ 2137340 h 3960530"/>
              <a:gd name="connsiteX41" fmla="*/ 465614 w 2255146"/>
              <a:gd name="connsiteY41" fmla="*/ 2356123 h 3960530"/>
              <a:gd name="connsiteX42" fmla="*/ 488054 w 2255146"/>
              <a:gd name="connsiteY42" fmla="*/ 2462709 h 3960530"/>
              <a:gd name="connsiteX43" fmla="*/ 493664 w 2255146"/>
              <a:gd name="connsiteY43" fmla="*/ 2726370 h 3960530"/>
              <a:gd name="connsiteX44" fmla="*/ 482444 w 2255146"/>
              <a:gd name="connsiteY44" fmla="*/ 2889055 h 3960530"/>
              <a:gd name="connsiteX45" fmla="*/ 476834 w 2255146"/>
              <a:gd name="connsiteY45" fmla="*/ 3051740 h 3960530"/>
              <a:gd name="connsiteX46" fmla="*/ 465614 w 2255146"/>
              <a:gd name="connsiteY46" fmla="*/ 3214424 h 3960530"/>
              <a:gd name="connsiteX47" fmla="*/ 431956 w 2255146"/>
              <a:gd name="connsiteY47" fmla="*/ 3337840 h 3960530"/>
              <a:gd name="connsiteX48" fmla="*/ 499273 w 2255146"/>
              <a:gd name="connsiteY48" fmla="*/ 3292962 h 3960530"/>
              <a:gd name="connsiteX49" fmla="*/ 510493 w 2255146"/>
              <a:gd name="connsiteY49" fmla="*/ 3545404 h 3960530"/>
              <a:gd name="connsiteX50" fmla="*/ 510493 w 2255146"/>
              <a:gd name="connsiteY50" fmla="*/ 3736137 h 3960530"/>
              <a:gd name="connsiteX51" fmla="*/ 532932 w 2255146"/>
              <a:gd name="connsiteY51" fmla="*/ 3870773 h 3960530"/>
              <a:gd name="connsiteX52" fmla="*/ 544152 w 2255146"/>
              <a:gd name="connsiteY52" fmla="*/ 3814675 h 3960530"/>
              <a:gd name="connsiteX53" fmla="*/ 560981 w 2255146"/>
              <a:gd name="connsiteY53" fmla="*/ 3713698 h 3960530"/>
              <a:gd name="connsiteX54" fmla="*/ 549762 w 2255146"/>
              <a:gd name="connsiteY54" fmla="*/ 3567843 h 3960530"/>
              <a:gd name="connsiteX55" fmla="*/ 566591 w 2255146"/>
              <a:gd name="connsiteY55" fmla="*/ 3332231 h 3960530"/>
              <a:gd name="connsiteX56" fmla="*/ 555372 w 2255146"/>
              <a:gd name="connsiteY56" fmla="*/ 3175156 h 3960530"/>
              <a:gd name="connsiteX57" fmla="*/ 555372 w 2255146"/>
              <a:gd name="connsiteY57" fmla="*/ 3175156 h 3960530"/>
              <a:gd name="connsiteX58" fmla="*/ 594640 w 2255146"/>
              <a:gd name="connsiteY58" fmla="*/ 3321011 h 3960530"/>
              <a:gd name="connsiteX59" fmla="*/ 656348 w 2255146"/>
              <a:gd name="connsiteY59" fmla="*/ 3416378 h 3960530"/>
              <a:gd name="connsiteX60" fmla="*/ 684397 w 2255146"/>
              <a:gd name="connsiteY60" fmla="*/ 3539794 h 3960530"/>
              <a:gd name="connsiteX61" fmla="*/ 695617 w 2255146"/>
              <a:gd name="connsiteY61" fmla="*/ 3752967 h 3960530"/>
              <a:gd name="connsiteX62" fmla="*/ 706837 w 2255146"/>
              <a:gd name="connsiteY62" fmla="*/ 3960530 h 3960530"/>
              <a:gd name="connsiteX63" fmla="*/ 706837 w 2255146"/>
              <a:gd name="connsiteY63" fmla="*/ 3960530 h 3960530"/>
              <a:gd name="connsiteX64" fmla="*/ 746105 w 2255146"/>
              <a:gd name="connsiteY64" fmla="*/ 3741747 h 3960530"/>
              <a:gd name="connsiteX65" fmla="*/ 768545 w 2255146"/>
              <a:gd name="connsiteY65" fmla="*/ 3629551 h 3960530"/>
              <a:gd name="connsiteX66" fmla="*/ 768545 w 2255146"/>
              <a:gd name="connsiteY66" fmla="*/ 3506135 h 3960530"/>
              <a:gd name="connsiteX67" fmla="*/ 757325 w 2255146"/>
              <a:gd name="connsiteY67" fmla="*/ 3377109 h 3960530"/>
              <a:gd name="connsiteX68" fmla="*/ 757325 w 2255146"/>
              <a:gd name="connsiteY68" fmla="*/ 3377109 h 3960530"/>
              <a:gd name="connsiteX69" fmla="*/ 785374 w 2255146"/>
              <a:gd name="connsiteY69" fmla="*/ 3450037 h 3960530"/>
              <a:gd name="connsiteX70" fmla="*/ 830253 w 2255146"/>
              <a:gd name="connsiteY70" fmla="*/ 3579062 h 3960530"/>
              <a:gd name="connsiteX71" fmla="*/ 869521 w 2255146"/>
              <a:gd name="connsiteY71" fmla="*/ 3455646 h 3960530"/>
              <a:gd name="connsiteX72" fmla="*/ 880741 w 2255146"/>
              <a:gd name="connsiteY72" fmla="*/ 3304181 h 3960530"/>
              <a:gd name="connsiteX73" fmla="*/ 875131 w 2255146"/>
              <a:gd name="connsiteY73" fmla="*/ 3169546 h 3960530"/>
              <a:gd name="connsiteX74" fmla="*/ 875131 w 2255146"/>
              <a:gd name="connsiteY74" fmla="*/ 3029300 h 3960530"/>
              <a:gd name="connsiteX75" fmla="*/ 908790 w 2255146"/>
              <a:gd name="connsiteY75" fmla="*/ 2905885 h 3960530"/>
              <a:gd name="connsiteX76" fmla="*/ 920010 w 2255146"/>
              <a:gd name="connsiteY76" fmla="*/ 2731980 h 3960530"/>
              <a:gd name="connsiteX77" fmla="*/ 936839 w 2255146"/>
              <a:gd name="connsiteY77" fmla="*/ 2990032 h 3960530"/>
              <a:gd name="connsiteX78" fmla="*/ 914400 w 2255146"/>
              <a:gd name="connsiteY78" fmla="*/ 3220034 h 3960530"/>
              <a:gd name="connsiteX79" fmla="*/ 942449 w 2255146"/>
              <a:gd name="connsiteY79" fmla="*/ 3326621 h 3960530"/>
              <a:gd name="connsiteX80" fmla="*/ 953668 w 2255146"/>
              <a:gd name="connsiteY80" fmla="*/ 3377109 h 3960530"/>
              <a:gd name="connsiteX81" fmla="*/ 987327 w 2255146"/>
              <a:gd name="connsiteY81" fmla="*/ 3337840 h 3960530"/>
              <a:gd name="connsiteX82" fmla="*/ 1026596 w 2255146"/>
              <a:gd name="connsiteY82" fmla="*/ 3416378 h 3960530"/>
              <a:gd name="connsiteX83" fmla="*/ 1077084 w 2255146"/>
              <a:gd name="connsiteY83" fmla="*/ 3270523 h 3960530"/>
              <a:gd name="connsiteX84" fmla="*/ 1088304 w 2255146"/>
              <a:gd name="connsiteY84" fmla="*/ 3450037 h 3960530"/>
              <a:gd name="connsiteX85" fmla="*/ 1082694 w 2255146"/>
              <a:gd name="connsiteY85" fmla="*/ 3545404 h 3960530"/>
              <a:gd name="connsiteX86" fmla="*/ 1065865 w 2255146"/>
              <a:gd name="connsiteY86" fmla="*/ 3635161 h 3960530"/>
              <a:gd name="connsiteX87" fmla="*/ 1060255 w 2255146"/>
              <a:gd name="connsiteY87" fmla="*/ 3853943 h 3960530"/>
              <a:gd name="connsiteX88" fmla="*/ 1133183 w 2255146"/>
              <a:gd name="connsiteY88" fmla="*/ 3876383 h 3960530"/>
              <a:gd name="connsiteX89" fmla="*/ 1150012 w 2255146"/>
              <a:gd name="connsiteY89" fmla="*/ 3797845 h 3960530"/>
              <a:gd name="connsiteX90" fmla="*/ 1166841 w 2255146"/>
              <a:gd name="connsiteY90" fmla="*/ 3629551 h 3960530"/>
              <a:gd name="connsiteX91" fmla="*/ 1150012 w 2255146"/>
              <a:gd name="connsiteY91" fmla="*/ 3506135 h 3960530"/>
              <a:gd name="connsiteX92" fmla="*/ 1155622 w 2255146"/>
              <a:gd name="connsiteY92" fmla="*/ 2866616 h 3960530"/>
              <a:gd name="connsiteX93" fmla="*/ 1166841 w 2255146"/>
              <a:gd name="connsiteY93" fmla="*/ 2771249 h 3960530"/>
              <a:gd name="connsiteX94" fmla="*/ 1121963 w 2255146"/>
              <a:gd name="connsiteY94" fmla="*/ 2698321 h 3960530"/>
              <a:gd name="connsiteX95" fmla="*/ 1127573 w 2255146"/>
              <a:gd name="connsiteY95" fmla="*/ 2636613 h 3960530"/>
              <a:gd name="connsiteX96" fmla="*/ 1155622 w 2255146"/>
              <a:gd name="connsiteY96" fmla="*/ 2552466 h 3960530"/>
              <a:gd name="connsiteX97" fmla="*/ 1150012 w 2255146"/>
              <a:gd name="connsiteY97" fmla="*/ 2333683 h 3960530"/>
              <a:gd name="connsiteX98" fmla="*/ 1172451 w 2255146"/>
              <a:gd name="connsiteY98" fmla="*/ 2159779 h 3960530"/>
              <a:gd name="connsiteX99" fmla="*/ 1150012 w 2255146"/>
              <a:gd name="connsiteY99" fmla="*/ 2025143 h 3960530"/>
              <a:gd name="connsiteX100" fmla="*/ 1127573 w 2255146"/>
              <a:gd name="connsiteY100" fmla="*/ 1823190 h 3960530"/>
              <a:gd name="connsiteX101" fmla="*/ 1133183 w 2255146"/>
              <a:gd name="connsiteY101" fmla="*/ 1716604 h 3960530"/>
              <a:gd name="connsiteX102" fmla="*/ 1155622 w 2255146"/>
              <a:gd name="connsiteY102" fmla="*/ 1548309 h 3960530"/>
              <a:gd name="connsiteX103" fmla="*/ 1161232 w 2255146"/>
              <a:gd name="connsiteY103" fmla="*/ 1464162 h 3960530"/>
              <a:gd name="connsiteX104" fmla="*/ 1178061 w 2255146"/>
              <a:gd name="connsiteY104" fmla="*/ 1329526 h 3960530"/>
              <a:gd name="connsiteX105" fmla="*/ 1194891 w 2255146"/>
              <a:gd name="connsiteY105" fmla="*/ 1284648 h 3960530"/>
              <a:gd name="connsiteX106" fmla="*/ 1206110 w 2255146"/>
              <a:gd name="connsiteY106" fmla="*/ 1250989 h 3960530"/>
              <a:gd name="connsiteX107" fmla="*/ 1217330 w 2255146"/>
              <a:gd name="connsiteY107" fmla="*/ 1228550 h 3960530"/>
              <a:gd name="connsiteX108" fmla="*/ 1250989 w 2255146"/>
              <a:gd name="connsiteY108" fmla="*/ 1138792 h 3960530"/>
              <a:gd name="connsiteX109" fmla="*/ 1273428 w 2255146"/>
              <a:gd name="connsiteY109" fmla="*/ 1234159 h 3960530"/>
              <a:gd name="connsiteX110" fmla="*/ 1380014 w 2255146"/>
              <a:gd name="connsiteY110" fmla="*/ 1172451 h 3960530"/>
              <a:gd name="connsiteX111" fmla="*/ 1396844 w 2255146"/>
              <a:gd name="connsiteY111" fmla="*/ 1318307 h 3960530"/>
              <a:gd name="connsiteX112" fmla="*/ 1492211 w 2255146"/>
              <a:gd name="connsiteY112" fmla="*/ 1245379 h 3960530"/>
              <a:gd name="connsiteX113" fmla="*/ 1441722 w 2255146"/>
              <a:gd name="connsiteY113" fmla="*/ 1447332 h 3960530"/>
              <a:gd name="connsiteX114" fmla="*/ 1475381 w 2255146"/>
              <a:gd name="connsiteY114" fmla="*/ 1447332 h 3960530"/>
              <a:gd name="connsiteX115" fmla="*/ 1570748 w 2255146"/>
              <a:gd name="connsiteY115" fmla="*/ 1329526 h 3960530"/>
              <a:gd name="connsiteX116" fmla="*/ 1537089 w 2255146"/>
              <a:gd name="connsiteY116" fmla="*/ 1542699 h 3960530"/>
              <a:gd name="connsiteX117" fmla="*/ 1576358 w 2255146"/>
              <a:gd name="connsiteY117" fmla="*/ 1565139 h 3960530"/>
              <a:gd name="connsiteX118" fmla="*/ 1654895 w 2255146"/>
              <a:gd name="connsiteY118" fmla="*/ 1480991 h 3960530"/>
              <a:gd name="connsiteX119" fmla="*/ 1699774 w 2255146"/>
              <a:gd name="connsiteY119" fmla="*/ 1351965 h 3960530"/>
              <a:gd name="connsiteX120" fmla="*/ 1722213 w 2255146"/>
              <a:gd name="connsiteY120" fmla="*/ 1368795 h 3960530"/>
              <a:gd name="connsiteX121" fmla="*/ 1710994 w 2255146"/>
              <a:gd name="connsiteY121" fmla="*/ 1531480 h 3960530"/>
              <a:gd name="connsiteX122" fmla="*/ 1710994 w 2255146"/>
              <a:gd name="connsiteY122" fmla="*/ 1626846 h 3960530"/>
              <a:gd name="connsiteX123" fmla="*/ 1722213 w 2255146"/>
              <a:gd name="connsiteY123" fmla="*/ 1671725 h 3960530"/>
              <a:gd name="connsiteX124" fmla="*/ 1778311 w 2255146"/>
              <a:gd name="connsiteY124" fmla="*/ 1581968 h 3960530"/>
              <a:gd name="connsiteX125" fmla="*/ 1817580 w 2255146"/>
              <a:gd name="connsiteY125" fmla="*/ 1419283 h 3960530"/>
              <a:gd name="connsiteX126" fmla="*/ 1845629 w 2255146"/>
              <a:gd name="connsiteY126" fmla="*/ 1363185 h 3960530"/>
              <a:gd name="connsiteX127" fmla="*/ 1862459 w 2255146"/>
              <a:gd name="connsiteY127" fmla="*/ 1172451 h 3960530"/>
              <a:gd name="connsiteX128" fmla="*/ 1896118 w 2255146"/>
              <a:gd name="connsiteY128" fmla="*/ 1099524 h 3960530"/>
              <a:gd name="connsiteX129" fmla="*/ 1924167 w 2255146"/>
              <a:gd name="connsiteY129" fmla="*/ 1020986 h 3960530"/>
              <a:gd name="connsiteX130" fmla="*/ 1935386 w 2255146"/>
              <a:gd name="connsiteY130" fmla="*/ 970498 h 3960530"/>
              <a:gd name="connsiteX131" fmla="*/ 1952216 w 2255146"/>
              <a:gd name="connsiteY131" fmla="*/ 931229 h 3960530"/>
              <a:gd name="connsiteX132" fmla="*/ 2008314 w 2255146"/>
              <a:gd name="connsiteY132" fmla="*/ 1009767 h 3960530"/>
              <a:gd name="connsiteX133" fmla="*/ 2058802 w 2255146"/>
              <a:gd name="connsiteY133" fmla="*/ 1015377 h 3960530"/>
              <a:gd name="connsiteX134" fmla="*/ 2098071 w 2255146"/>
              <a:gd name="connsiteY134" fmla="*/ 953669 h 3960530"/>
              <a:gd name="connsiteX135" fmla="*/ 2086851 w 2255146"/>
              <a:gd name="connsiteY135" fmla="*/ 903180 h 3960530"/>
              <a:gd name="connsiteX136" fmla="*/ 2165389 w 2255146"/>
              <a:gd name="connsiteY136" fmla="*/ 981718 h 3960530"/>
              <a:gd name="connsiteX137" fmla="*/ 2221487 w 2255146"/>
              <a:gd name="connsiteY137" fmla="*/ 1004157 h 3960530"/>
              <a:gd name="connsiteX138" fmla="*/ 2255146 w 2255146"/>
              <a:gd name="connsiteY138" fmla="*/ 931229 h 3960530"/>
              <a:gd name="connsiteX139" fmla="*/ 2176608 w 2255146"/>
              <a:gd name="connsiteY139" fmla="*/ 807813 h 3960530"/>
              <a:gd name="connsiteX140" fmla="*/ 1969045 w 2255146"/>
              <a:gd name="connsiteY140" fmla="*/ 813423 h 3960530"/>
              <a:gd name="connsiteX141" fmla="*/ 1868068 w 2255146"/>
              <a:gd name="connsiteY141" fmla="*/ 796594 h 3960530"/>
              <a:gd name="connsiteX142" fmla="*/ 1806360 w 2255146"/>
              <a:gd name="connsiteY142" fmla="*/ 762935 h 3960530"/>
              <a:gd name="connsiteX143" fmla="*/ 1694164 w 2255146"/>
              <a:gd name="connsiteY143" fmla="*/ 796594 h 3960530"/>
              <a:gd name="connsiteX144" fmla="*/ 1581968 w 2255146"/>
              <a:gd name="connsiteY144" fmla="*/ 908790 h 3960530"/>
              <a:gd name="connsiteX145" fmla="*/ 1514650 w 2255146"/>
              <a:gd name="connsiteY145" fmla="*/ 959278 h 3960530"/>
              <a:gd name="connsiteX146" fmla="*/ 1464162 w 2255146"/>
              <a:gd name="connsiteY146" fmla="*/ 931229 h 3960530"/>
              <a:gd name="connsiteX147" fmla="*/ 1413673 w 2255146"/>
              <a:gd name="connsiteY147" fmla="*/ 908790 h 3960530"/>
              <a:gd name="connsiteX148" fmla="*/ 1408064 w 2255146"/>
              <a:gd name="connsiteY148" fmla="*/ 847082 h 3960530"/>
              <a:gd name="connsiteX149" fmla="*/ 1323916 w 2255146"/>
              <a:gd name="connsiteY149" fmla="*/ 774154 h 3960530"/>
              <a:gd name="connsiteX150" fmla="*/ 1250989 w 2255146"/>
              <a:gd name="connsiteY150" fmla="*/ 589031 h 3960530"/>
              <a:gd name="connsiteX151" fmla="*/ 1211720 w 2255146"/>
              <a:gd name="connsiteY151" fmla="*/ 555372 h 3960530"/>
              <a:gd name="connsiteX152" fmla="*/ 1200500 w 2255146"/>
              <a:gd name="connsiteY152" fmla="*/ 510493 h 3960530"/>
              <a:gd name="connsiteX153" fmla="*/ 1206110 w 2255146"/>
              <a:gd name="connsiteY153" fmla="*/ 420736 h 3960530"/>
              <a:gd name="connsiteX154" fmla="*/ 1161232 w 2255146"/>
              <a:gd name="connsiteY154" fmla="*/ 330979 h 3960530"/>
              <a:gd name="connsiteX155" fmla="*/ 1116353 w 2255146"/>
              <a:gd name="connsiteY155" fmla="*/ 173904 h 3960530"/>
              <a:gd name="connsiteX156" fmla="*/ 1065865 w 2255146"/>
              <a:gd name="connsiteY156" fmla="*/ 100977 h 3960530"/>
              <a:gd name="connsiteX157" fmla="*/ 1009767 w 2255146"/>
              <a:gd name="connsiteY157" fmla="*/ 22439 h 3960530"/>
              <a:gd name="connsiteX158" fmla="*/ 925619 w 2255146"/>
              <a:gd name="connsiteY158" fmla="*/ 11219 h 3960530"/>
              <a:gd name="connsiteX159" fmla="*/ 835862 w 2255146"/>
              <a:gd name="connsiteY159" fmla="*/ 0 h 3960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</a:cxnLst>
            <a:rect l="l" t="t" r="r" b="b"/>
            <a:pathLst>
              <a:path w="2255146" h="3960530">
                <a:moveTo>
                  <a:pt x="835862" y="0"/>
                </a:moveTo>
                <a:lnTo>
                  <a:pt x="768545" y="61708"/>
                </a:lnTo>
                <a:lnTo>
                  <a:pt x="678787" y="263661"/>
                </a:lnTo>
                <a:lnTo>
                  <a:pt x="667568" y="319759"/>
                </a:lnTo>
                <a:lnTo>
                  <a:pt x="639519" y="409516"/>
                </a:lnTo>
                <a:lnTo>
                  <a:pt x="667568" y="482444"/>
                </a:lnTo>
                <a:lnTo>
                  <a:pt x="645129" y="499273"/>
                </a:lnTo>
                <a:lnTo>
                  <a:pt x="493664" y="549762"/>
                </a:lnTo>
                <a:lnTo>
                  <a:pt x="403907" y="678788"/>
                </a:lnTo>
                <a:lnTo>
                  <a:pt x="375857" y="774154"/>
                </a:lnTo>
                <a:lnTo>
                  <a:pt x="230002" y="734886"/>
                </a:lnTo>
                <a:lnTo>
                  <a:pt x="185124" y="757325"/>
                </a:lnTo>
                <a:lnTo>
                  <a:pt x="61708" y="774154"/>
                </a:lnTo>
                <a:lnTo>
                  <a:pt x="11219" y="802204"/>
                </a:lnTo>
                <a:lnTo>
                  <a:pt x="0" y="847082"/>
                </a:lnTo>
                <a:lnTo>
                  <a:pt x="11219" y="869521"/>
                </a:lnTo>
                <a:lnTo>
                  <a:pt x="0" y="931229"/>
                </a:lnTo>
                <a:lnTo>
                  <a:pt x="44878" y="948059"/>
                </a:lnTo>
                <a:lnTo>
                  <a:pt x="84147" y="869521"/>
                </a:lnTo>
                <a:lnTo>
                  <a:pt x="129026" y="852692"/>
                </a:lnTo>
                <a:lnTo>
                  <a:pt x="140245" y="891961"/>
                </a:lnTo>
                <a:lnTo>
                  <a:pt x="89757" y="992937"/>
                </a:lnTo>
                <a:lnTo>
                  <a:pt x="140245" y="1065865"/>
                </a:lnTo>
                <a:lnTo>
                  <a:pt x="140245" y="1110743"/>
                </a:lnTo>
                <a:lnTo>
                  <a:pt x="140245" y="1307087"/>
                </a:lnTo>
                <a:lnTo>
                  <a:pt x="162684" y="1340746"/>
                </a:lnTo>
                <a:lnTo>
                  <a:pt x="190733" y="1301477"/>
                </a:lnTo>
                <a:lnTo>
                  <a:pt x="252441" y="1312697"/>
                </a:lnTo>
                <a:lnTo>
                  <a:pt x="263661" y="1290258"/>
                </a:lnTo>
                <a:lnTo>
                  <a:pt x="302930" y="1290258"/>
                </a:lnTo>
                <a:lnTo>
                  <a:pt x="319759" y="1323916"/>
                </a:lnTo>
                <a:lnTo>
                  <a:pt x="359028" y="1335136"/>
                </a:lnTo>
                <a:lnTo>
                  <a:pt x="325369" y="1537089"/>
                </a:lnTo>
                <a:lnTo>
                  <a:pt x="381467" y="1531480"/>
                </a:lnTo>
                <a:lnTo>
                  <a:pt x="398297" y="1419283"/>
                </a:lnTo>
                <a:lnTo>
                  <a:pt x="431956" y="1323916"/>
                </a:lnTo>
                <a:lnTo>
                  <a:pt x="476834" y="1267818"/>
                </a:lnTo>
                <a:lnTo>
                  <a:pt x="488054" y="1424893"/>
                </a:lnTo>
                <a:lnTo>
                  <a:pt x="493664" y="1823190"/>
                </a:lnTo>
                <a:lnTo>
                  <a:pt x="493664" y="1901727"/>
                </a:lnTo>
                <a:lnTo>
                  <a:pt x="471224" y="2137340"/>
                </a:lnTo>
                <a:lnTo>
                  <a:pt x="465614" y="2356123"/>
                </a:lnTo>
                <a:lnTo>
                  <a:pt x="488054" y="2462709"/>
                </a:lnTo>
                <a:lnTo>
                  <a:pt x="493664" y="2726370"/>
                </a:lnTo>
                <a:lnTo>
                  <a:pt x="482444" y="2889055"/>
                </a:lnTo>
                <a:lnTo>
                  <a:pt x="476834" y="3051740"/>
                </a:lnTo>
                <a:lnTo>
                  <a:pt x="465614" y="3214424"/>
                </a:lnTo>
                <a:lnTo>
                  <a:pt x="431956" y="3337840"/>
                </a:lnTo>
                <a:lnTo>
                  <a:pt x="499273" y="3292962"/>
                </a:lnTo>
                <a:lnTo>
                  <a:pt x="510493" y="3545404"/>
                </a:lnTo>
                <a:lnTo>
                  <a:pt x="510493" y="3736137"/>
                </a:lnTo>
                <a:lnTo>
                  <a:pt x="532932" y="3870773"/>
                </a:lnTo>
                <a:lnTo>
                  <a:pt x="544152" y="3814675"/>
                </a:lnTo>
                <a:lnTo>
                  <a:pt x="560981" y="3713698"/>
                </a:lnTo>
                <a:lnTo>
                  <a:pt x="549762" y="3567843"/>
                </a:lnTo>
                <a:lnTo>
                  <a:pt x="566591" y="3332231"/>
                </a:lnTo>
                <a:lnTo>
                  <a:pt x="555372" y="3175156"/>
                </a:lnTo>
                <a:lnTo>
                  <a:pt x="555372" y="3175156"/>
                </a:lnTo>
                <a:lnTo>
                  <a:pt x="594640" y="3321011"/>
                </a:lnTo>
                <a:lnTo>
                  <a:pt x="656348" y="3416378"/>
                </a:lnTo>
                <a:lnTo>
                  <a:pt x="684397" y="3539794"/>
                </a:lnTo>
                <a:lnTo>
                  <a:pt x="695617" y="3752967"/>
                </a:lnTo>
                <a:lnTo>
                  <a:pt x="706837" y="3960530"/>
                </a:lnTo>
                <a:lnTo>
                  <a:pt x="706837" y="3960530"/>
                </a:lnTo>
                <a:lnTo>
                  <a:pt x="746105" y="3741747"/>
                </a:lnTo>
                <a:lnTo>
                  <a:pt x="768545" y="3629551"/>
                </a:lnTo>
                <a:lnTo>
                  <a:pt x="768545" y="3506135"/>
                </a:lnTo>
                <a:lnTo>
                  <a:pt x="757325" y="3377109"/>
                </a:lnTo>
                <a:lnTo>
                  <a:pt x="757325" y="3377109"/>
                </a:lnTo>
                <a:lnTo>
                  <a:pt x="785374" y="3450037"/>
                </a:lnTo>
                <a:lnTo>
                  <a:pt x="830253" y="3579062"/>
                </a:lnTo>
                <a:lnTo>
                  <a:pt x="869521" y="3455646"/>
                </a:lnTo>
                <a:lnTo>
                  <a:pt x="880741" y="3304181"/>
                </a:lnTo>
                <a:lnTo>
                  <a:pt x="875131" y="3169546"/>
                </a:lnTo>
                <a:lnTo>
                  <a:pt x="875131" y="3029300"/>
                </a:lnTo>
                <a:lnTo>
                  <a:pt x="908790" y="2905885"/>
                </a:lnTo>
                <a:lnTo>
                  <a:pt x="920010" y="2731980"/>
                </a:lnTo>
                <a:lnTo>
                  <a:pt x="936839" y="2990032"/>
                </a:lnTo>
                <a:lnTo>
                  <a:pt x="914400" y="3220034"/>
                </a:lnTo>
                <a:lnTo>
                  <a:pt x="942449" y="3326621"/>
                </a:lnTo>
                <a:lnTo>
                  <a:pt x="953668" y="3377109"/>
                </a:lnTo>
                <a:lnTo>
                  <a:pt x="987327" y="3337840"/>
                </a:lnTo>
                <a:lnTo>
                  <a:pt x="1026596" y="3416378"/>
                </a:lnTo>
                <a:lnTo>
                  <a:pt x="1077084" y="3270523"/>
                </a:lnTo>
                <a:lnTo>
                  <a:pt x="1088304" y="3450037"/>
                </a:lnTo>
                <a:lnTo>
                  <a:pt x="1082694" y="3545404"/>
                </a:lnTo>
                <a:lnTo>
                  <a:pt x="1065865" y="3635161"/>
                </a:lnTo>
                <a:lnTo>
                  <a:pt x="1060255" y="3853943"/>
                </a:lnTo>
                <a:lnTo>
                  <a:pt x="1133183" y="3876383"/>
                </a:lnTo>
                <a:lnTo>
                  <a:pt x="1150012" y="3797845"/>
                </a:lnTo>
                <a:lnTo>
                  <a:pt x="1166841" y="3629551"/>
                </a:lnTo>
                <a:lnTo>
                  <a:pt x="1150012" y="3506135"/>
                </a:lnTo>
                <a:lnTo>
                  <a:pt x="1155622" y="2866616"/>
                </a:lnTo>
                <a:lnTo>
                  <a:pt x="1166841" y="2771249"/>
                </a:lnTo>
                <a:lnTo>
                  <a:pt x="1121963" y="2698321"/>
                </a:lnTo>
                <a:lnTo>
                  <a:pt x="1127573" y="2636613"/>
                </a:lnTo>
                <a:lnTo>
                  <a:pt x="1155622" y="2552466"/>
                </a:lnTo>
                <a:lnTo>
                  <a:pt x="1150012" y="2333683"/>
                </a:lnTo>
                <a:lnTo>
                  <a:pt x="1172451" y="2159779"/>
                </a:lnTo>
                <a:lnTo>
                  <a:pt x="1150012" y="2025143"/>
                </a:lnTo>
                <a:lnTo>
                  <a:pt x="1127573" y="1823190"/>
                </a:lnTo>
                <a:lnTo>
                  <a:pt x="1133183" y="1716604"/>
                </a:lnTo>
                <a:lnTo>
                  <a:pt x="1155622" y="1548309"/>
                </a:lnTo>
                <a:lnTo>
                  <a:pt x="1161232" y="1464162"/>
                </a:lnTo>
                <a:lnTo>
                  <a:pt x="1178061" y="1329526"/>
                </a:lnTo>
                <a:cubicBezTo>
                  <a:pt x="1183671" y="1314567"/>
                  <a:pt x="1189517" y="1299694"/>
                  <a:pt x="1194891" y="1284648"/>
                </a:cubicBezTo>
                <a:cubicBezTo>
                  <a:pt x="1198869" y="1273510"/>
                  <a:pt x="1202370" y="1262209"/>
                  <a:pt x="1206110" y="1250989"/>
                </a:cubicBezTo>
                <a:cubicBezTo>
                  <a:pt x="1212556" y="1231651"/>
                  <a:pt x="1207538" y="1238340"/>
                  <a:pt x="1217330" y="1228550"/>
                </a:cubicBezTo>
                <a:lnTo>
                  <a:pt x="1250989" y="1138792"/>
                </a:lnTo>
                <a:lnTo>
                  <a:pt x="1273428" y="1234159"/>
                </a:lnTo>
                <a:lnTo>
                  <a:pt x="1380014" y="1172451"/>
                </a:lnTo>
                <a:lnTo>
                  <a:pt x="1396844" y="1318307"/>
                </a:lnTo>
                <a:lnTo>
                  <a:pt x="1492211" y="1245379"/>
                </a:lnTo>
                <a:lnTo>
                  <a:pt x="1441722" y="1447332"/>
                </a:lnTo>
                <a:lnTo>
                  <a:pt x="1475381" y="1447332"/>
                </a:lnTo>
                <a:lnTo>
                  <a:pt x="1570748" y="1329526"/>
                </a:lnTo>
                <a:lnTo>
                  <a:pt x="1537089" y="1542699"/>
                </a:lnTo>
                <a:lnTo>
                  <a:pt x="1576358" y="1565139"/>
                </a:lnTo>
                <a:lnTo>
                  <a:pt x="1654895" y="1480991"/>
                </a:lnTo>
                <a:lnTo>
                  <a:pt x="1699774" y="1351965"/>
                </a:lnTo>
                <a:lnTo>
                  <a:pt x="1722213" y="1368795"/>
                </a:lnTo>
                <a:lnTo>
                  <a:pt x="1710994" y="1531480"/>
                </a:lnTo>
                <a:lnTo>
                  <a:pt x="1710994" y="1626846"/>
                </a:lnTo>
                <a:lnTo>
                  <a:pt x="1722213" y="1671725"/>
                </a:lnTo>
                <a:lnTo>
                  <a:pt x="1778311" y="1581968"/>
                </a:lnTo>
                <a:lnTo>
                  <a:pt x="1817580" y="1419283"/>
                </a:lnTo>
                <a:lnTo>
                  <a:pt x="1845629" y="1363185"/>
                </a:lnTo>
                <a:lnTo>
                  <a:pt x="1862459" y="1172451"/>
                </a:lnTo>
                <a:lnTo>
                  <a:pt x="1896118" y="1099524"/>
                </a:lnTo>
                <a:lnTo>
                  <a:pt x="1924167" y="1020986"/>
                </a:lnTo>
                <a:lnTo>
                  <a:pt x="1935386" y="970498"/>
                </a:lnTo>
                <a:lnTo>
                  <a:pt x="1952216" y="931229"/>
                </a:lnTo>
                <a:lnTo>
                  <a:pt x="2008314" y="1009767"/>
                </a:lnTo>
                <a:lnTo>
                  <a:pt x="2058802" y="1015377"/>
                </a:lnTo>
                <a:lnTo>
                  <a:pt x="2098071" y="953669"/>
                </a:lnTo>
                <a:lnTo>
                  <a:pt x="2086851" y="903180"/>
                </a:lnTo>
                <a:lnTo>
                  <a:pt x="2165389" y="981718"/>
                </a:lnTo>
                <a:lnTo>
                  <a:pt x="2221487" y="1004157"/>
                </a:lnTo>
                <a:lnTo>
                  <a:pt x="2255146" y="931229"/>
                </a:lnTo>
                <a:lnTo>
                  <a:pt x="2176608" y="807813"/>
                </a:lnTo>
                <a:lnTo>
                  <a:pt x="1969045" y="813423"/>
                </a:lnTo>
                <a:lnTo>
                  <a:pt x="1868068" y="796594"/>
                </a:lnTo>
                <a:lnTo>
                  <a:pt x="1806360" y="762935"/>
                </a:lnTo>
                <a:lnTo>
                  <a:pt x="1694164" y="796594"/>
                </a:lnTo>
                <a:lnTo>
                  <a:pt x="1581968" y="908790"/>
                </a:lnTo>
                <a:lnTo>
                  <a:pt x="1514650" y="959278"/>
                </a:lnTo>
                <a:lnTo>
                  <a:pt x="1464162" y="931229"/>
                </a:lnTo>
                <a:lnTo>
                  <a:pt x="1413673" y="908790"/>
                </a:lnTo>
                <a:lnTo>
                  <a:pt x="1408064" y="847082"/>
                </a:lnTo>
                <a:lnTo>
                  <a:pt x="1323916" y="774154"/>
                </a:lnTo>
                <a:lnTo>
                  <a:pt x="1250989" y="589031"/>
                </a:lnTo>
                <a:lnTo>
                  <a:pt x="1211720" y="555372"/>
                </a:lnTo>
                <a:lnTo>
                  <a:pt x="1200500" y="510493"/>
                </a:lnTo>
                <a:lnTo>
                  <a:pt x="1206110" y="420736"/>
                </a:lnTo>
                <a:lnTo>
                  <a:pt x="1161232" y="330979"/>
                </a:lnTo>
                <a:lnTo>
                  <a:pt x="1116353" y="173904"/>
                </a:lnTo>
                <a:lnTo>
                  <a:pt x="1065865" y="100977"/>
                </a:lnTo>
                <a:lnTo>
                  <a:pt x="1009767" y="22439"/>
                </a:lnTo>
                <a:lnTo>
                  <a:pt x="925619" y="11219"/>
                </a:lnTo>
                <a:lnTo>
                  <a:pt x="835862" y="0"/>
                </a:lnTo>
                <a:close/>
              </a:path>
            </a:pathLst>
          </a:custGeom>
          <a:blipFill dpi="0" rotWithShape="1">
            <a:blip r:embed="rId12" cstate="screen">
              <a:alphaModFix amt="50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6" name="spook middle 2 Freeform: Shape 27">
            <a:extLst>
              <a:ext uri="{FF2B5EF4-FFF2-40B4-BE49-F238E27FC236}">
                <a16:creationId xmlns:a16="http://schemas.microsoft.com/office/drawing/2014/main" id="{8313FFFD-4FB6-4F88-B42C-CC6C18944615}"/>
              </a:ext>
            </a:extLst>
          </p:cNvPr>
          <p:cNvSpPr/>
          <p:nvPr/>
        </p:nvSpPr>
        <p:spPr>
          <a:xfrm>
            <a:off x="3778472" y="1644411"/>
            <a:ext cx="4647897" cy="6229988"/>
          </a:xfrm>
          <a:custGeom>
            <a:avLst/>
            <a:gdLst>
              <a:gd name="connsiteX0" fmla="*/ 835862 w 2255146"/>
              <a:gd name="connsiteY0" fmla="*/ 0 h 3960530"/>
              <a:gd name="connsiteX1" fmla="*/ 768545 w 2255146"/>
              <a:gd name="connsiteY1" fmla="*/ 61708 h 3960530"/>
              <a:gd name="connsiteX2" fmla="*/ 678787 w 2255146"/>
              <a:gd name="connsiteY2" fmla="*/ 263661 h 3960530"/>
              <a:gd name="connsiteX3" fmla="*/ 667568 w 2255146"/>
              <a:gd name="connsiteY3" fmla="*/ 319759 h 3960530"/>
              <a:gd name="connsiteX4" fmla="*/ 639519 w 2255146"/>
              <a:gd name="connsiteY4" fmla="*/ 409516 h 3960530"/>
              <a:gd name="connsiteX5" fmla="*/ 667568 w 2255146"/>
              <a:gd name="connsiteY5" fmla="*/ 482444 h 3960530"/>
              <a:gd name="connsiteX6" fmla="*/ 645129 w 2255146"/>
              <a:gd name="connsiteY6" fmla="*/ 499273 h 3960530"/>
              <a:gd name="connsiteX7" fmla="*/ 493664 w 2255146"/>
              <a:gd name="connsiteY7" fmla="*/ 549762 h 3960530"/>
              <a:gd name="connsiteX8" fmla="*/ 403907 w 2255146"/>
              <a:gd name="connsiteY8" fmla="*/ 678788 h 3960530"/>
              <a:gd name="connsiteX9" fmla="*/ 375857 w 2255146"/>
              <a:gd name="connsiteY9" fmla="*/ 774154 h 3960530"/>
              <a:gd name="connsiteX10" fmla="*/ 230002 w 2255146"/>
              <a:gd name="connsiteY10" fmla="*/ 734886 h 3960530"/>
              <a:gd name="connsiteX11" fmla="*/ 185124 w 2255146"/>
              <a:gd name="connsiteY11" fmla="*/ 757325 h 3960530"/>
              <a:gd name="connsiteX12" fmla="*/ 61708 w 2255146"/>
              <a:gd name="connsiteY12" fmla="*/ 774154 h 3960530"/>
              <a:gd name="connsiteX13" fmla="*/ 11219 w 2255146"/>
              <a:gd name="connsiteY13" fmla="*/ 802204 h 3960530"/>
              <a:gd name="connsiteX14" fmla="*/ 0 w 2255146"/>
              <a:gd name="connsiteY14" fmla="*/ 847082 h 3960530"/>
              <a:gd name="connsiteX15" fmla="*/ 11219 w 2255146"/>
              <a:gd name="connsiteY15" fmla="*/ 869521 h 3960530"/>
              <a:gd name="connsiteX16" fmla="*/ 0 w 2255146"/>
              <a:gd name="connsiteY16" fmla="*/ 931229 h 3960530"/>
              <a:gd name="connsiteX17" fmla="*/ 44878 w 2255146"/>
              <a:gd name="connsiteY17" fmla="*/ 948059 h 3960530"/>
              <a:gd name="connsiteX18" fmla="*/ 84147 w 2255146"/>
              <a:gd name="connsiteY18" fmla="*/ 869521 h 3960530"/>
              <a:gd name="connsiteX19" fmla="*/ 129026 w 2255146"/>
              <a:gd name="connsiteY19" fmla="*/ 852692 h 3960530"/>
              <a:gd name="connsiteX20" fmla="*/ 140245 w 2255146"/>
              <a:gd name="connsiteY20" fmla="*/ 891961 h 3960530"/>
              <a:gd name="connsiteX21" fmla="*/ 89757 w 2255146"/>
              <a:gd name="connsiteY21" fmla="*/ 992937 h 3960530"/>
              <a:gd name="connsiteX22" fmla="*/ 140245 w 2255146"/>
              <a:gd name="connsiteY22" fmla="*/ 1065865 h 3960530"/>
              <a:gd name="connsiteX23" fmla="*/ 140245 w 2255146"/>
              <a:gd name="connsiteY23" fmla="*/ 1110743 h 3960530"/>
              <a:gd name="connsiteX24" fmla="*/ 140245 w 2255146"/>
              <a:gd name="connsiteY24" fmla="*/ 1307087 h 3960530"/>
              <a:gd name="connsiteX25" fmla="*/ 162684 w 2255146"/>
              <a:gd name="connsiteY25" fmla="*/ 1340746 h 3960530"/>
              <a:gd name="connsiteX26" fmla="*/ 190733 w 2255146"/>
              <a:gd name="connsiteY26" fmla="*/ 1301477 h 3960530"/>
              <a:gd name="connsiteX27" fmla="*/ 252441 w 2255146"/>
              <a:gd name="connsiteY27" fmla="*/ 1312697 h 3960530"/>
              <a:gd name="connsiteX28" fmla="*/ 263661 w 2255146"/>
              <a:gd name="connsiteY28" fmla="*/ 1290258 h 3960530"/>
              <a:gd name="connsiteX29" fmla="*/ 302930 w 2255146"/>
              <a:gd name="connsiteY29" fmla="*/ 1290258 h 3960530"/>
              <a:gd name="connsiteX30" fmla="*/ 319759 w 2255146"/>
              <a:gd name="connsiteY30" fmla="*/ 1323916 h 3960530"/>
              <a:gd name="connsiteX31" fmla="*/ 359028 w 2255146"/>
              <a:gd name="connsiteY31" fmla="*/ 1335136 h 3960530"/>
              <a:gd name="connsiteX32" fmla="*/ 325369 w 2255146"/>
              <a:gd name="connsiteY32" fmla="*/ 1537089 h 3960530"/>
              <a:gd name="connsiteX33" fmla="*/ 381467 w 2255146"/>
              <a:gd name="connsiteY33" fmla="*/ 1531480 h 3960530"/>
              <a:gd name="connsiteX34" fmla="*/ 398297 w 2255146"/>
              <a:gd name="connsiteY34" fmla="*/ 1419283 h 3960530"/>
              <a:gd name="connsiteX35" fmla="*/ 431956 w 2255146"/>
              <a:gd name="connsiteY35" fmla="*/ 1323916 h 3960530"/>
              <a:gd name="connsiteX36" fmla="*/ 476834 w 2255146"/>
              <a:gd name="connsiteY36" fmla="*/ 1267818 h 3960530"/>
              <a:gd name="connsiteX37" fmla="*/ 488054 w 2255146"/>
              <a:gd name="connsiteY37" fmla="*/ 1424893 h 3960530"/>
              <a:gd name="connsiteX38" fmla="*/ 493664 w 2255146"/>
              <a:gd name="connsiteY38" fmla="*/ 1823190 h 3960530"/>
              <a:gd name="connsiteX39" fmla="*/ 493664 w 2255146"/>
              <a:gd name="connsiteY39" fmla="*/ 1901727 h 3960530"/>
              <a:gd name="connsiteX40" fmla="*/ 471224 w 2255146"/>
              <a:gd name="connsiteY40" fmla="*/ 2137340 h 3960530"/>
              <a:gd name="connsiteX41" fmla="*/ 465614 w 2255146"/>
              <a:gd name="connsiteY41" fmla="*/ 2356123 h 3960530"/>
              <a:gd name="connsiteX42" fmla="*/ 488054 w 2255146"/>
              <a:gd name="connsiteY42" fmla="*/ 2462709 h 3960530"/>
              <a:gd name="connsiteX43" fmla="*/ 493664 w 2255146"/>
              <a:gd name="connsiteY43" fmla="*/ 2726370 h 3960530"/>
              <a:gd name="connsiteX44" fmla="*/ 482444 w 2255146"/>
              <a:gd name="connsiteY44" fmla="*/ 2889055 h 3960530"/>
              <a:gd name="connsiteX45" fmla="*/ 476834 w 2255146"/>
              <a:gd name="connsiteY45" fmla="*/ 3051740 h 3960530"/>
              <a:gd name="connsiteX46" fmla="*/ 465614 w 2255146"/>
              <a:gd name="connsiteY46" fmla="*/ 3214424 h 3960530"/>
              <a:gd name="connsiteX47" fmla="*/ 431956 w 2255146"/>
              <a:gd name="connsiteY47" fmla="*/ 3337840 h 3960530"/>
              <a:gd name="connsiteX48" fmla="*/ 499273 w 2255146"/>
              <a:gd name="connsiteY48" fmla="*/ 3292962 h 3960530"/>
              <a:gd name="connsiteX49" fmla="*/ 510493 w 2255146"/>
              <a:gd name="connsiteY49" fmla="*/ 3545404 h 3960530"/>
              <a:gd name="connsiteX50" fmla="*/ 510493 w 2255146"/>
              <a:gd name="connsiteY50" fmla="*/ 3736137 h 3960530"/>
              <a:gd name="connsiteX51" fmla="*/ 532932 w 2255146"/>
              <a:gd name="connsiteY51" fmla="*/ 3870773 h 3960530"/>
              <a:gd name="connsiteX52" fmla="*/ 544152 w 2255146"/>
              <a:gd name="connsiteY52" fmla="*/ 3814675 h 3960530"/>
              <a:gd name="connsiteX53" fmla="*/ 560981 w 2255146"/>
              <a:gd name="connsiteY53" fmla="*/ 3713698 h 3960530"/>
              <a:gd name="connsiteX54" fmla="*/ 549762 w 2255146"/>
              <a:gd name="connsiteY54" fmla="*/ 3567843 h 3960530"/>
              <a:gd name="connsiteX55" fmla="*/ 566591 w 2255146"/>
              <a:gd name="connsiteY55" fmla="*/ 3332231 h 3960530"/>
              <a:gd name="connsiteX56" fmla="*/ 555372 w 2255146"/>
              <a:gd name="connsiteY56" fmla="*/ 3175156 h 3960530"/>
              <a:gd name="connsiteX57" fmla="*/ 555372 w 2255146"/>
              <a:gd name="connsiteY57" fmla="*/ 3175156 h 3960530"/>
              <a:gd name="connsiteX58" fmla="*/ 594640 w 2255146"/>
              <a:gd name="connsiteY58" fmla="*/ 3321011 h 3960530"/>
              <a:gd name="connsiteX59" fmla="*/ 656348 w 2255146"/>
              <a:gd name="connsiteY59" fmla="*/ 3416378 h 3960530"/>
              <a:gd name="connsiteX60" fmla="*/ 684397 w 2255146"/>
              <a:gd name="connsiteY60" fmla="*/ 3539794 h 3960530"/>
              <a:gd name="connsiteX61" fmla="*/ 695617 w 2255146"/>
              <a:gd name="connsiteY61" fmla="*/ 3752967 h 3960530"/>
              <a:gd name="connsiteX62" fmla="*/ 706837 w 2255146"/>
              <a:gd name="connsiteY62" fmla="*/ 3960530 h 3960530"/>
              <a:gd name="connsiteX63" fmla="*/ 706837 w 2255146"/>
              <a:gd name="connsiteY63" fmla="*/ 3960530 h 3960530"/>
              <a:gd name="connsiteX64" fmla="*/ 746105 w 2255146"/>
              <a:gd name="connsiteY64" fmla="*/ 3741747 h 3960530"/>
              <a:gd name="connsiteX65" fmla="*/ 768545 w 2255146"/>
              <a:gd name="connsiteY65" fmla="*/ 3629551 h 3960530"/>
              <a:gd name="connsiteX66" fmla="*/ 768545 w 2255146"/>
              <a:gd name="connsiteY66" fmla="*/ 3506135 h 3960530"/>
              <a:gd name="connsiteX67" fmla="*/ 757325 w 2255146"/>
              <a:gd name="connsiteY67" fmla="*/ 3377109 h 3960530"/>
              <a:gd name="connsiteX68" fmla="*/ 757325 w 2255146"/>
              <a:gd name="connsiteY68" fmla="*/ 3377109 h 3960530"/>
              <a:gd name="connsiteX69" fmla="*/ 785374 w 2255146"/>
              <a:gd name="connsiteY69" fmla="*/ 3450037 h 3960530"/>
              <a:gd name="connsiteX70" fmla="*/ 830253 w 2255146"/>
              <a:gd name="connsiteY70" fmla="*/ 3579062 h 3960530"/>
              <a:gd name="connsiteX71" fmla="*/ 869521 w 2255146"/>
              <a:gd name="connsiteY71" fmla="*/ 3455646 h 3960530"/>
              <a:gd name="connsiteX72" fmla="*/ 880741 w 2255146"/>
              <a:gd name="connsiteY72" fmla="*/ 3304181 h 3960530"/>
              <a:gd name="connsiteX73" fmla="*/ 875131 w 2255146"/>
              <a:gd name="connsiteY73" fmla="*/ 3169546 h 3960530"/>
              <a:gd name="connsiteX74" fmla="*/ 875131 w 2255146"/>
              <a:gd name="connsiteY74" fmla="*/ 3029300 h 3960530"/>
              <a:gd name="connsiteX75" fmla="*/ 908790 w 2255146"/>
              <a:gd name="connsiteY75" fmla="*/ 2905885 h 3960530"/>
              <a:gd name="connsiteX76" fmla="*/ 920010 w 2255146"/>
              <a:gd name="connsiteY76" fmla="*/ 2731980 h 3960530"/>
              <a:gd name="connsiteX77" fmla="*/ 936839 w 2255146"/>
              <a:gd name="connsiteY77" fmla="*/ 2990032 h 3960530"/>
              <a:gd name="connsiteX78" fmla="*/ 914400 w 2255146"/>
              <a:gd name="connsiteY78" fmla="*/ 3220034 h 3960530"/>
              <a:gd name="connsiteX79" fmla="*/ 942449 w 2255146"/>
              <a:gd name="connsiteY79" fmla="*/ 3326621 h 3960530"/>
              <a:gd name="connsiteX80" fmla="*/ 953668 w 2255146"/>
              <a:gd name="connsiteY80" fmla="*/ 3377109 h 3960530"/>
              <a:gd name="connsiteX81" fmla="*/ 987327 w 2255146"/>
              <a:gd name="connsiteY81" fmla="*/ 3337840 h 3960530"/>
              <a:gd name="connsiteX82" fmla="*/ 1026596 w 2255146"/>
              <a:gd name="connsiteY82" fmla="*/ 3416378 h 3960530"/>
              <a:gd name="connsiteX83" fmla="*/ 1077084 w 2255146"/>
              <a:gd name="connsiteY83" fmla="*/ 3270523 h 3960530"/>
              <a:gd name="connsiteX84" fmla="*/ 1088304 w 2255146"/>
              <a:gd name="connsiteY84" fmla="*/ 3450037 h 3960530"/>
              <a:gd name="connsiteX85" fmla="*/ 1082694 w 2255146"/>
              <a:gd name="connsiteY85" fmla="*/ 3545404 h 3960530"/>
              <a:gd name="connsiteX86" fmla="*/ 1065865 w 2255146"/>
              <a:gd name="connsiteY86" fmla="*/ 3635161 h 3960530"/>
              <a:gd name="connsiteX87" fmla="*/ 1060255 w 2255146"/>
              <a:gd name="connsiteY87" fmla="*/ 3853943 h 3960530"/>
              <a:gd name="connsiteX88" fmla="*/ 1133183 w 2255146"/>
              <a:gd name="connsiteY88" fmla="*/ 3876383 h 3960530"/>
              <a:gd name="connsiteX89" fmla="*/ 1150012 w 2255146"/>
              <a:gd name="connsiteY89" fmla="*/ 3797845 h 3960530"/>
              <a:gd name="connsiteX90" fmla="*/ 1166841 w 2255146"/>
              <a:gd name="connsiteY90" fmla="*/ 3629551 h 3960530"/>
              <a:gd name="connsiteX91" fmla="*/ 1150012 w 2255146"/>
              <a:gd name="connsiteY91" fmla="*/ 3506135 h 3960530"/>
              <a:gd name="connsiteX92" fmla="*/ 1155622 w 2255146"/>
              <a:gd name="connsiteY92" fmla="*/ 2866616 h 3960530"/>
              <a:gd name="connsiteX93" fmla="*/ 1166841 w 2255146"/>
              <a:gd name="connsiteY93" fmla="*/ 2771249 h 3960530"/>
              <a:gd name="connsiteX94" fmla="*/ 1121963 w 2255146"/>
              <a:gd name="connsiteY94" fmla="*/ 2698321 h 3960530"/>
              <a:gd name="connsiteX95" fmla="*/ 1127573 w 2255146"/>
              <a:gd name="connsiteY95" fmla="*/ 2636613 h 3960530"/>
              <a:gd name="connsiteX96" fmla="*/ 1155622 w 2255146"/>
              <a:gd name="connsiteY96" fmla="*/ 2552466 h 3960530"/>
              <a:gd name="connsiteX97" fmla="*/ 1150012 w 2255146"/>
              <a:gd name="connsiteY97" fmla="*/ 2333683 h 3960530"/>
              <a:gd name="connsiteX98" fmla="*/ 1172451 w 2255146"/>
              <a:gd name="connsiteY98" fmla="*/ 2159779 h 3960530"/>
              <a:gd name="connsiteX99" fmla="*/ 1150012 w 2255146"/>
              <a:gd name="connsiteY99" fmla="*/ 2025143 h 3960530"/>
              <a:gd name="connsiteX100" fmla="*/ 1127573 w 2255146"/>
              <a:gd name="connsiteY100" fmla="*/ 1823190 h 3960530"/>
              <a:gd name="connsiteX101" fmla="*/ 1133183 w 2255146"/>
              <a:gd name="connsiteY101" fmla="*/ 1716604 h 3960530"/>
              <a:gd name="connsiteX102" fmla="*/ 1155622 w 2255146"/>
              <a:gd name="connsiteY102" fmla="*/ 1548309 h 3960530"/>
              <a:gd name="connsiteX103" fmla="*/ 1161232 w 2255146"/>
              <a:gd name="connsiteY103" fmla="*/ 1464162 h 3960530"/>
              <a:gd name="connsiteX104" fmla="*/ 1178061 w 2255146"/>
              <a:gd name="connsiteY104" fmla="*/ 1329526 h 3960530"/>
              <a:gd name="connsiteX105" fmla="*/ 1194891 w 2255146"/>
              <a:gd name="connsiteY105" fmla="*/ 1284648 h 3960530"/>
              <a:gd name="connsiteX106" fmla="*/ 1206110 w 2255146"/>
              <a:gd name="connsiteY106" fmla="*/ 1250989 h 3960530"/>
              <a:gd name="connsiteX107" fmla="*/ 1217330 w 2255146"/>
              <a:gd name="connsiteY107" fmla="*/ 1228550 h 3960530"/>
              <a:gd name="connsiteX108" fmla="*/ 1250989 w 2255146"/>
              <a:gd name="connsiteY108" fmla="*/ 1138792 h 3960530"/>
              <a:gd name="connsiteX109" fmla="*/ 1273428 w 2255146"/>
              <a:gd name="connsiteY109" fmla="*/ 1234159 h 3960530"/>
              <a:gd name="connsiteX110" fmla="*/ 1380014 w 2255146"/>
              <a:gd name="connsiteY110" fmla="*/ 1172451 h 3960530"/>
              <a:gd name="connsiteX111" fmla="*/ 1396844 w 2255146"/>
              <a:gd name="connsiteY111" fmla="*/ 1318307 h 3960530"/>
              <a:gd name="connsiteX112" fmla="*/ 1492211 w 2255146"/>
              <a:gd name="connsiteY112" fmla="*/ 1245379 h 3960530"/>
              <a:gd name="connsiteX113" fmla="*/ 1441722 w 2255146"/>
              <a:gd name="connsiteY113" fmla="*/ 1447332 h 3960530"/>
              <a:gd name="connsiteX114" fmla="*/ 1475381 w 2255146"/>
              <a:gd name="connsiteY114" fmla="*/ 1447332 h 3960530"/>
              <a:gd name="connsiteX115" fmla="*/ 1570748 w 2255146"/>
              <a:gd name="connsiteY115" fmla="*/ 1329526 h 3960530"/>
              <a:gd name="connsiteX116" fmla="*/ 1537089 w 2255146"/>
              <a:gd name="connsiteY116" fmla="*/ 1542699 h 3960530"/>
              <a:gd name="connsiteX117" fmla="*/ 1576358 w 2255146"/>
              <a:gd name="connsiteY117" fmla="*/ 1565139 h 3960530"/>
              <a:gd name="connsiteX118" fmla="*/ 1654895 w 2255146"/>
              <a:gd name="connsiteY118" fmla="*/ 1480991 h 3960530"/>
              <a:gd name="connsiteX119" fmla="*/ 1699774 w 2255146"/>
              <a:gd name="connsiteY119" fmla="*/ 1351965 h 3960530"/>
              <a:gd name="connsiteX120" fmla="*/ 1722213 w 2255146"/>
              <a:gd name="connsiteY120" fmla="*/ 1368795 h 3960530"/>
              <a:gd name="connsiteX121" fmla="*/ 1710994 w 2255146"/>
              <a:gd name="connsiteY121" fmla="*/ 1531480 h 3960530"/>
              <a:gd name="connsiteX122" fmla="*/ 1710994 w 2255146"/>
              <a:gd name="connsiteY122" fmla="*/ 1626846 h 3960530"/>
              <a:gd name="connsiteX123" fmla="*/ 1722213 w 2255146"/>
              <a:gd name="connsiteY123" fmla="*/ 1671725 h 3960530"/>
              <a:gd name="connsiteX124" fmla="*/ 1778311 w 2255146"/>
              <a:gd name="connsiteY124" fmla="*/ 1581968 h 3960530"/>
              <a:gd name="connsiteX125" fmla="*/ 1817580 w 2255146"/>
              <a:gd name="connsiteY125" fmla="*/ 1419283 h 3960530"/>
              <a:gd name="connsiteX126" fmla="*/ 1845629 w 2255146"/>
              <a:gd name="connsiteY126" fmla="*/ 1363185 h 3960530"/>
              <a:gd name="connsiteX127" fmla="*/ 1862459 w 2255146"/>
              <a:gd name="connsiteY127" fmla="*/ 1172451 h 3960530"/>
              <a:gd name="connsiteX128" fmla="*/ 1896118 w 2255146"/>
              <a:gd name="connsiteY128" fmla="*/ 1099524 h 3960530"/>
              <a:gd name="connsiteX129" fmla="*/ 1924167 w 2255146"/>
              <a:gd name="connsiteY129" fmla="*/ 1020986 h 3960530"/>
              <a:gd name="connsiteX130" fmla="*/ 1935386 w 2255146"/>
              <a:gd name="connsiteY130" fmla="*/ 970498 h 3960530"/>
              <a:gd name="connsiteX131" fmla="*/ 1952216 w 2255146"/>
              <a:gd name="connsiteY131" fmla="*/ 931229 h 3960530"/>
              <a:gd name="connsiteX132" fmla="*/ 2008314 w 2255146"/>
              <a:gd name="connsiteY132" fmla="*/ 1009767 h 3960530"/>
              <a:gd name="connsiteX133" fmla="*/ 2058802 w 2255146"/>
              <a:gd name="connsiteY133" fmla="*/ 1015377 h 3960530"/>
              <a:gd name="connsiteX134" fmla="*/ 2098071 w 2255146"/>
              <a:gd name="connsiteY134" fmla="*/ 953669 h 3960530"/>
              <a:gd name="connsiteX135" fmla="*/ 2086851 w 2255146"/>
              <a:gd name="connsiteY135" fmla="*/ 903180 h 3960530"/>
              <a:gd name="connsiteX136" fmla="*/ 2165389 w 2255146"/>
              <a:gd name="connsiteY136" fmla="*/ 981718 h 3960530"/>
              <a:gd name="connsiteX137" fmla="*/ 2221487 w 2255146"/>
              <a:gd name="connsiteY137" fmla="*/ 1004157 h 3960530"/>
              <a:gd name="connsiteX138" fmla="*/ 2255146 w 2255146"/>
              <a:gd name="connsiteY138" fmla="*/ 931229 h 3960530"/>
              <a:gd name="connsiteX139" fmla="*/ 2176608 w 2255146"/>
              <a:gd name="connsiteY139" fmla="*/ 807813 h 3960530"/>
              <a:gd name="connsiteX140" fmla="*/ 1969045 w 2255146"/>
              <a:gd name="connsiteY140" fmla="*/ 813423 h 3960530"/>
              <a:gd name="connsiteX141" fmla="*/ 1868068 w 2255146"/>
              <a:gd name="connsiteY141" fmla="*/ 796594 h 3960530"/>
              <a:gd name="connsiteX142" fmla="*/ 1806360 w 2255146"/>
              <a:gd name="connsiteY142" fmla="*/ 762935 h 3960530"/>
              <a:gd name="connsiteX143" fmla="*/ 1694164 w 2255146"/>
              <a:gd name="connsiteY143" fmla="*/ 796594 h 3960530"/>
              <a:gd name="connsiteX144" fmla="*/ 1581968 w 2255146"/>
              <a:gd name="connsiteY144" fmla="*/ 908790 h 3960530"/>
              <a:gd name="connsiteX145" fmla="*/ 1514650 w 2255146"/>
              <a:gd name="connsiteY145" fmla="*/ 959278 h 3960530"/>
              <a:gd name="connsiteX146" fmla="*/ 1464162 w 2255146"/>
              <a:gd name="connsiteY146" fmla="*/ 931229 h 3960530"/>
              <a:gd name="connsiteX147" fmla="*/ 1413673 w 2255146"/>
              <a:gd name="connsiteY147" fmla="*/ 908790 h 3960530"/>
              <a:gd name="connsiteX148" fmla="*/ 1408064 w 2255146"/>
              <a:gd name="connsiteY148" fmla="*/ 847082 h 3960530"/>
              <a:gd name="connsiteX149" fmla="*/ 1323916 w 2255146"/>
              <a:gd name="connsiteY149" fmla="*/ 774154 h 3960530"/>
              <a:gd name="connsiteX150" fmla="*/ 1250989 w 2255146"/>
              <a:gd name="connsiteY150" fmla="*/ 589031 h 3960530"/>
              <a:gd name="connsiteX151" fmla="*/ 1211720 w 2255146"/>
              <a:gd name="connsiteY151" fmla="*/ 555372 h 3960530"/>
              <a:gd name="connsiteX152" fmla="*/ 1200500 w 2255146"/>
              <a:gd name="connsiteY152" fmla="*/ 510493 h 3960530"/>
              <a:gd name="connsiteX153" fmla="*/ 1206110 w 2255146"/>
              <a:gd name="connsiteY153" fmla="*/ 420736 h 3960530"/>
              <a:gd name="connsiteX154" fmla="*/ 1161232 w 2255146"/>
              <a:gd name="connsiteY154" fmla="*/ 330979 h 3960530"/>
              <a:gd name="connsiteX155" fmla="*/ 1116353 w 2255146"/>
              <a:gd name="connsiteY155" fmla="*/ 173904 h 3960530"/>
              <a:gd name="connsiteX156" fmla="*/ 1065865 w 2255146"/>
              <a:gd name="connsiteY156" fmla="*/ 100977 h 3960530"/>
              <a:gd name="connsiteX157" fmla="*/ 1009767 w 2255146"/>
              <a:gd name="connsiteY157" fmla="*/ 22439 h 3960530"/>
              <a:gd name="connsiteX158" fmla="*/ 925619 w 2255146"/>
              <a:gd name="connsiteY158" fmla="*/ 11219 h 3960530"/>
              <a:gd name="connsiteX159" fmla="*/ 835862 w 2255146"/>
              <a:gd name="connsiteY159" fmla="*/ 0 h 3960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</a:cxnLst>
            <a:rect l="l" t="t" r="r" b="b"/>
            <a:pathLst>
              <a:path w="2255146" h="3960530">
                <a:moveTo>
                  <a:pt x="835862" y="0"/>
                </a:moveTo>
                <a:lnTo>
                  <a:pt x="768545" y="61708"/>
                </a:lnTo>
                <a:lnTo>
                  <a:pt x="678787" y="263661"/>
                </a:lnTo>
                <a:lnTo>
                  <a:pt x="667568" y="319759"/>
                </a:lnTo>
                <a:lnTo>
                  <a:pt x="639519" y="409516"/>
                </a:lnTo>
                <a:lnTo>
                  <a:pt x="667568" y="482444"/>
                </a:lnTo>
                <a:lnTo>
                  <a:pt x="645129" y="499273"/>
                </a:lnTo>
                <a:lnTo>
                  <a:pt x="493664" y="549762"/>
                </a:lnTo>
                <a:lnTo>
                  <a:pt x="403907" y="678788"/>
                </a:lnTo>
                <a:lnTo>
                  <a:pt x="375857" y="774154"/>
                </a:lnTo>
                <a:lnTo>
                  <a:pt x="230002" y="734886"/>
                </a:lnTo>
                <a:lnTo>
                  <a:pt x="185124" y="757325"/>
                </a:lnTo>
                <a:lnTo>
                  <a:pt x="61708" y="774154"/>
                </a:lnTo>
                <a:lnTo>
                  <a:pt x="11219" y="802204"/>
                </a:lnTo>
                <a:lnTo>
                  <a:pt x="0" y="847082"/>
                </a:lnTo>
                <a:lnTo>
                  <a:pt x="11219" y="869521"/>
                </a:lnTo>
                <a:lnTo>
                  <a:pt x="0" y="931229"/>
                </a:lnTo>
                <a:lnTo>
                  <a:pt x="44878" y="948059"/>
                </a:lnTo>
                <a:lnTo>
                  <a:pt x="84147" y="869521"/>
                </a:lnTo>
                <a:lnTo>
                  <a:pt x="129026" y="852692"/>
                </a:lnTo>
                <a:lnTo>
                  <a:pt x="140245" y="891961"/>
                </a:lnTo>
                <a:lnTo>
                  <a:pt x="89757" y="992937"/>
                </a:lnTo>
                <a:lnTo>
                  <a:pt x="140245" y="1065865"/>
                </a:lnTo>
                <a:lnTo>
                  <a:pt x="140245" y="1110743"/>
                </a:lnTo>
                <a:lnTo>
                  <a:pt x="140245" y="1307087"/>
                </a:lnTo>
                <a:lnTo>
                  <a:pt x="162684" y="1340746"/>
                </a:lnTo>
                <a:lnTo>
                  <a:pt x="190733" y="1301477"/>
                </a:lnTo>
                <a:lnTo>
                  <a:pt x="252441" y="1312697"/>
                </a:lnTo>
                <a:lnTo>
                  <a:pt x="263661" y="1290258"/>
                </a:lnTo>
                <a:lnTo>
                  <a:pt x="302930" y="1290258"/>
                </a:lnTo>
                <a:lnTo>
                  <a:pt x="319759" y="1323916"/>
                </a:lnTo>
                <a:lnTo>
                  <a:pt x="359028" y="1335136"/>
                </a:lnTo>
                <a:lnTo>
                  <a:pt x="325369" y="1537089"/>
                </a:lnTo>
                <a:lnTo>
                  <a:pt x="381467" y="1531480"/>
                </a:lnTo>
                <a:lnTo>
                  <a:pt x="398297" y="1419283"/>
                </a:lnTo>
                <a:lnTo>
                  <a:pt x="431956" y="1323916"/>
                </a:lnTo>
                <a:lnTo>
                  <a:pt x="476834" y="1267818"/>
                </a:lnTo>
                <a:lnTo>
                  <a:pt x="488054" y="1424893"/>
                </a:lnTo>
                <a:lnTo>
                  <a:pt x="493664" y="1823190"/>
                </a:lnTo>
                <a:lnTo>
                  <a:pt x="493664" y="1901727"/>
                </a:lnTo>
                <a:lnTo>
                  <a:pt x="471224" y="2137340"/>
                </a:lnTo>
                <a:lnTo>
                  <a:pt x="465614" y="2356123"/>
                </a:lnTo>
                <a:lnTo>
                  <a:pt x="488054" y="2462709"/>
                </a:lnTo>
                <a:lnTo>
                  <a:pt x="493664" y="2726370"/>
                </a:lnTo>
                <a:lnTo>
                  <a:pt x="482444" y="2889055"/>
                </a:lnTo>
                <a:lnTo>
                  <a:pt x="476834" y="3051740"/>
                </a:lnTo>
                <a:lnTo>
                  <a:pt x="465614" y="3214424"/>
                </a:lnTo>
                <a:lnTo>
                  <a:pt x="431956" y="3337840"/>
                </a:lnTo>
                <a:lnTo>
                  <a:pt x="499273" y="3292962"/>
                </a:lnTo>
                <a:lnTo>
                  <a:pt x="510493" y="3545404"/>
                </a:lnTo>
                <a:lnTo>
                  <a:pt x="510493" y="3736137"/>
                </a:lnTo>
                <a:lnTo>
                  <a:pt x="532932" y="3870773"/>
                </a:lnTo>
                <a:lnTo>
                  <a:pt x="544152" y="3814675"/>
                </a:lnTo>
                <a:lnTo>
                  <a:pt x="560981" y="3713698"/>
                </a:lnTo>
                <a:lnTo>
                  <a:pt x="549762" y="3567843"/>
                </a:lnTo>
                <a:lnTo>
                  <a:pt x="566591" y="3332231"/>
                </a:lnTo>
                <a:lnTo>
                  <a:pt x="555372" y="3175156"/>
                </a:lnTo>
                <a:lnTo>
                  <a:pt x="555372" y="3175156"/>
                </a:lnTo>
                <a:lnTo>
                  <a:pt x="594640" y="3321011"/>
                </a:lnTo>
                <a:lnTo>
                  <a:pt x="656348" y="3416378"/>
                </a:lnTo>
                <a:lnTo>
                  <a:pt x="684397" y="3539794"/>
                </a:lnTo>
                <a:lnTo>
                  <a:pt x="695617" y="3752967"/>
                </a:lnTo>
                <a:lnTo>
                  <a:pt x="706837" y="3960530"/>
                </a:lnTo>
                <a:lnTo>
                  <a:pt x="706837" y="3960530"/>
                </a:lnTo>
                <a:lnTo>
                  <a:pt x="746105" y="3741747"/>
                </a:lnTo>
                <a:lnTo>
                  <a:pt x="768545" y="3629551"/>
                </a:lnTo>
                <a:lnTo>
                  <a:pt x="768545" y="3506135"/>
                </a:lnTo>
                <a:lnTo>
                  <a:pt x="757325" y="3377109"/>
                </a:lnTo>
                <a:lnTo>
                  <a:pt x="757325" y="3377109"/>
                </a:lnTo>
                <a:lnTo>
                  <a:pt x="785374" y="3450037"/>
                </a:lnTo>
                <a:lnTo>
                  <a:pt x="830253" y="3579062"/>
                </a:lnTo>
                <a:lnTo>
                  <a:pt x="869521" y="3455646"/>
                </a:lnTo>
                <a:lnTo>
                  <a:pt x="880741" y="3304181"/>
                </a:lnTo>
                <a:lnTo>
                  <a:pt x="875131" y="3169546"/>
                </a:lnTo>
                <a:lnTo>
                  <a:pt x="875131" y="3029300"/>
                </a:lnTo>
                <a:lnTo>
                  <a:pt x="908790" y="2905885"/>
                </a:lnTo>
                <a:lnTo>
                  <a:pt x="920010" y="2731980"/>
                </a:lnTo>
                <a:lnTo>
                  <a:pt x="936839" y="2990032"/>
                </a:lnTo>
                <a:lnTo>
                  <a:pt x="914400" y="3220034"/>
                </a:lnTo>
                <a:lnTo>
                  <a:pt x="942449" y="3326621"/>
                </a:lnTo>
                <a:lnTo>
                  <a:pt x="953668" y="3377109"/>
                </a:lnTo>
                <a:lnTo>
                  <a:pt x="987327" y="3337840"/>
                </a:lnTo>
                <a:lnTo>
                  <a:pt x="1026596" y="3416378"/>
                </a:lnTo>
                <a:lnTo>
                  <a:pt x="1077084" y="3270523"/>
                </a:lnTo>
                <a:lnTo>
                  <a:pt x="1088304" y="3450037"/>
                </a:lnTo>
                <a:lnTo>
                  <a:pt x="1082694" y="3545404"/>
                </a:lnTo>
                <a:lnTo>
                  <a:pt x="1065865" y="3635161"/>
                </a:lnTo>
                <a:lnTo>
                  <a:pt x="1060255" y="3853943"/>
                </a:lnTo>
                <a:lnTo>
                  <a:pt x="1133183" y="3876383"/>
                </a:lnTo>
                <a:lnTo>
                  <a:pt x="1150012" y="3797845"/>
                </a:lnTo>
                <a:lnTo>
                  <a:pt x="1166841" y="3629551"/>
                </a:lnTo>
                <a:lnTo>
                  <a:pt x="1150012" y="3506135"/>
                </a:lnTo>
                <a:lnTo>
                  <a:pt x="1155622" y="2866616"/>
                </a:lnTo>
                <a:lnTo>
                  <a:pt x="1166841" y="2771249"/>
                </a:lnTo>
                <a:lnTo>
                  <a:pt x="1121963" y="2698321"/>
                </a:lnTo>
                <a:lnTo>
                  <a:pt x="1127573" y="2636613"/>
                </a:lnTo>
                <a:lnTo>
                  <a:pt x="1155622" y="2552466"/>
                </a:lnTo>
                <a:lnTo>
                  <a:pt x="1150012" y="2333683"/>
                </a:lnTo>
                <a:lnTo>
                  <a:pt x="1172451" y="2159779"/>
                </a:lnTo>
                <a:lnTo>
                  <a:pt x="1150012" y="2025143"/>
                </a:lnTo>
                <a:lnTo>
                  <a:pt x="1127573" y="1823190"/>
                </a:lnTo>
                <a:lnTo>
                  <a:pt x="1133183" y="1716604"/>
                </a:lnTo>
                <a:lnTo>
                  <a:pt x="1155622" y="1548309"/>
                </a:lnTo>
                <a:lnTo>
                  <a:pt x="1161232" y="1464162"/>
                </a:lnTo>
                <a:lnTo>
                  <a:pt x="1178061" y="1329526"/>
                </a:lnTo>
                <a:cubicBezTo>
                  <a:pt x="1183671" y="1314567"/>
                  <a:pt x="1189517" y="1299694"/>
                  <a:pt x="1194891" y="1284648"/>
                </a:cubicBezTo>
                <a:cubicBezTo>
                  <a:pt x="1198869" y="1273510"/>
                  <a:pt x="1202370" y="1262209"/>
                  <a:pt x="1206110" y="1250989"/>
                </a:cubicBezTo>
                <a:cubicBezTo>
                  <a:pt x="1212556" y="1231651"/>
                  <a:pt x="1207538" y="1238340"/>
                  <a:pt x="1217330" y="1228550"/>
                </a:cubicBezTo>
                <a:lnTo>
                  <a:pt x="1250989" y="1138792"/>
                </a:lnTo>
                <a:lnTo>
                  <a:pt x="1273428" y="1234159"/>
                </a:lnTo>
                <a:lnTo>
                  <a:pt x="1380014" y="1172451"/>
                </a:lnTo>
                <a:lnTo>
                  <a:pt x="1396844" y="1318307"/>
                </a:lnTo>
                <a:lnTo>
                  <a:pt x="1492211" y="1245379"/>
                </a:lnTo>
                <a:lnTo>
                  <a:pt x="1441722" y="1447332"/>
                </a:lnTo>
                <a:lnTo>
                  <a:pt x="1475381" y="1447332"/>
                </a:lnTo>
                <a:lnTo>
                  <a:pt x="1570748" y="1329526"/>
                </a:lnTo>
                <a:lnTo>
                  <a:pt x="1537089" y="1542699"/>
                </a:lnTo>
                <a:lnTo>
                  <a:pt x="1576358" y="1565139"/>
                </a:lnTo>
                <a:lnTo>
                  <a:pt x="1654895" y="1480991"/>
                </a:lnTo>
                <a:lnTo>
                  <a:pt x="1699774" y="1351965"/>
                </a:lnTo>
                <a:lnTo>
                  <a:pt x="1722213" y="1368795"/>
                </a:lnTo>
                <a:lnTo>
                  <a:pt x="1710994" y="1531480"/>
                </a:lnTo>
                <a:lnTo>
                  <a:pt x="1710994" y="1626846"/>
                </a:lnTo>
                <a:lnTo>
                  <a:pt x="1722213" y="1671725"/>
                </a:lnTo>
                <a:lnTo>
                  <a:pt x="1778311" y="1581968"/>
                </a:lnTo>
                <a:lnTo>
                  <a:pt x="1817580" y="1419283"/>
                </a:lnTo>
                <a:lnTo>
                  <a:pt x="1845629" y="1363185"/>
                </a:lnTo>
                <a:lnTo>
                  <a:pt x="1862459" y="1172451"/>
                </a:lnTo>
                <a:lnTo>
                  <a:pt x="1896118" y="1099524"/>
                </a:lnTo>
                <a:lnTo>
                  <a:pt x="1924167" y="1020986"/>
                </a:lnTo>
                <a:lnTo>
                  <a:pt x="1935386" y="970498"/>
                </a:lnTo>
                <a:lnTo>
                  <a:pt x="1952216" y="931229"/>
                </a:lnTo>
                <a:lnTo>
                  <a:pt x="2008314" y="1009767"/>
                </a:lnTo>
                <a:lnTo>
                  <a:pt x="2058802" y="1015377"/>
                </a:lnTo>
                <a:lnTo>
                  <a:pt x="2098071" y="953669"/>
                </a:lnTo>
                <a:lnTo>
                  <a:pt x="2086851" y="903180"/>
                </a:lnTo>
                <a:lnTo>
                  <a:pt x="2165389" y="981718"/>
                </a:lnTo>
                <a:lnTo>
                  <a:pt x="2221487" y="1004157"/>
                </a:lnTo>
                <a:lnTo>
                  <a:pt x="2255146" y="931229"/>
                </a:lnTo>
                <a:lnTo>
                  <a:pt x="2176608" y="807813"/>
                </a:lnTo>
                <a:lnTo>
                  <a:pt x="1969045" y="813423"/>
                </a:lnTo>
                <a:lnTo>
                  <a:pt x="1868068" y="796594"/>
                </a:lnTo>
                <a:lnTo>
                  <a:pt x="1806360" y="762935"/>
                </a:lnTo>
                <a:lnTo>
                  <a:pt x="1694164" y="796594"/>
                </a:lnTo>
                <a:lnTo>
                  <a:pt x="1581968" y="908790"/>
                </a:lnTo>
                <a:lnTo>
                  <a:pt x="1514650" y="959278"/>
                </a:lnTo>
                <a:lnTo>
                  <a:pt x="1464162" y="931229"/>
                </a:lnTo>
                <a:lnTo>
                  <a:pt x="1413673" y="908790"/>
                </a:lnTo>
                <a:lnTo>
                  <a:pt x="1408064" y="847082"/>
                </a:lnTo>
                <a:lnTo>
                  <a:pt x="1323916" y="774154"/>
                </a:lnTo>
                <a:lnTo>
                  <a:pt x="1250989" y="589031"/>
                </a:lnTo>
                <a:lnTo>
                  <a:pt x="1211720" y="555372"/>
                </a:lnTo>
                <a:lnTo>
                  <a:pt x="1200500" y="510493"/>
                </a:lnTo>
                <a:lnTo>
                  <a:pt x="1206110" y="420736"/>
                </a:lnTo>
                <a:lnTo>
                  <a:pt x="1161232" y="330979"/>
                </a:lnTo>
                <a:lnTo>
                  <a:pt x="1116353" y="173904"/>
                </a:lnTo>
                <a:lnTo>
                  <a:pt x="1065865" y="100977"/>
                </a:lnTo>
                <a:lnTo>
                  <a:pt x="1009767" y="22439"/>
                </a:lnTo>
                <a:lnTo>
                  <a:pt x="925619" y="11219"/>
                </a:lnTo>
                <a:lnTo>
                  <a:pt x="835862" y="0"/>
                </a:lnTo>
                <a:close/>
              </a:path>
            </a:pathLst>
          </a:custGeom>
          <a:blipFill dpi="0" rotWithShape="1">
            <a:blip r:embed="rId12" cstate="screen">
              <a:alphaModFix amt="50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7" name="spook left 2  Freeform: Shape 27">
            <a:extLst>
              <a:ext uri="{FF2B5EF4-FFF2-40B4-BE49-F238E27FC236}">
                <a16:creationId xmlns:a16="http://schemas.microsoft.com/office/drawing/2014/main" id="{4D8F3458-4F4A-420F-B920-FF66B84681FA}"/>
              </a:ext>
            </a:extLst>
          </p:cNvPr>
          <p:cNvSpPr/>
          <p:nvPr/>
        </p:nvSpPr>
        <p:spPr>
          <a:xfrm>
            <a:off x="-879443" y="1937825"/>
            <a:ext cx="5482763" cy="6446529"/>
          </a:xfrm>
          <a:custGeom>
            <a:avLst/>
            <a:gdLst>
              <a:gd name="connsiteX0" fmla="*/ 835862 w 2255146"/>
              <a:gd name="connsiteY0" fmla="*/ 0 h 3960530"/>
              <a:gd name="connsiteX1" fmla="*/ 768545 w 2255146"/>
              <a:gd name="connsiteY1" fmla="*/ 61708 h 3960530"/>
              <a:gd name="connsiteX2" fmla="*/ 678787 w 2255146"/>
              <a:gd name="connsiteY2" fmla="*/ 263661 h 3960530"/>
              <a:gd name="connsiteX3" fmla="*/ 667568 w 2255146"/>
              <a:gd name="connsiteY3" fmla="*/ 319759 h 3960530"/>
              <a:gd name="connsiteX4" fmla="*/ 639519 w 2255146"/>
              <a:gd name="connsiteY4" fmla="*/ 409516 h 3960530"/>
              <a:gd name="connsiteX5" fmla="*/ 667568 w 2255146"/>
              <a:gd name="connsiteY5" fmla="*/ 482444 h 3960530"/>
              <a:gd name="connsiteX6" fmla="*/ 645129 w 2255146"/>
              <a:gd name="connsiteY6" fmla="*/ 499273 h 3960530"/>
              <a:gd name="connsiteX7" fmla="*/ 493664 w 2255146"/>
              <a:gd name="connsiteY7" fmla="*/ 549762 h 3960530"/>
              <a:gd name="connsiteX8" fmla="*/ 403907 w 2255146"/>
              <a:gd name="connsiteY8" fmla="*/ 678788 h 3960530"/>
              <a:gd name="connsiteX9" fmla="*/ 375857 w 2255146"/>
              <a:gd name="connsiteY9" fmla="*/ 774154 h 3960530"/>
              <a:gd name="connsiteX10" fmla="*/ 230002 w 2255146"/>
              <a:gd name="connsiteY10" fmla="*/ 734886 h 3960530"/>
              <a:gd name="connsiteX11" fmla="*/ 185124 w 2255146"/>
              <a:gd name="connsiteY11" fmla="*/ 757325 h 3960530"/>
              <a:gd name="connsiteX12" fmla="*/ 61708 w 2255146"/>
              <a:gd name="connsiteY12" fmla="*/ 774154 h 3960530"/>
              <a:gd name="connsiteX13" fmla="*/ 11219 w 2255146"/>
              <a:gd name="connsiteY13" fmla="*/ 802204 h 3960530"/>
              <a:gd name="connsiteX14" fmla="*/ 0 w 2255146"/>
              <a:gd name="connsiteY14" fmla="*/ 847082 h 3960530"/>
              <a:gd name="connsiteX15" fmla="*/ 11219 w 2255146"/>
              <a:gd name="connsiteY15" fmla="*/ 869521 h 3960530"/>
              <a:gd name="connsiteX16" fmla="*/ 0 w 2255146"/>
              <a:gd name="connsiteY16" fmla="*/ 931229 h 3960530"/>
              <a:gd name="connsiteX17" fmla="*/ 44878 w 2255146"/>
              <a:gd name="connsiteY17" fmla="*/ 948059 h 3960530"/>
              <a:gd name="connsiteX18" fmla="*/ 84147 w 2255146"/>
              <a:gd name="connsiteY18" fmla="*/ 869521 h 3960530"/>
              <a:gd name="connsiteX19" fmla="*/ 129026 w 2255146"/>
              <a:gd name="connsiteY19" fmla="*/ 852692 h 3960530"/>
              <a:gd name="connsiteX20" fmla="*/ 140245 w 2255146"/>
              <a:gd name="connsiteY20" fmla="*/ 891961 h 3960530"/>
              <a:gd name="connsiteX21" fmla="*/ 89757 w 2255146"/>
              <a:gd name="connsiteY21" fmla="*/ 992937 h 3960530"/>
              <a:gd name="connsiteX22" fmla="*/ 140245 w 2255146"/>
              <a:gd name="connsiteY22" fmla="*/ 1065865 h 3960530"/>
              <a:gd name="connsiteX23" fmla="*/ 140245 w 2255146"/>
              <a:gd name="connsiteY23" fmla="*/ 1110743 h 3960530"/>
              <a:gd name="connsiteX24" fmla="*/ 140245 w 2255146"/>
              <a:gd name="connsiteY24" fmla="*/ 1307087 h 3960530"/>
              <a:gd name="connsiteX25" fmla="*/ 162684 w 2255146"/>
              <a:gd name="connsiteY25" fmla="*/ 1340746 h 3960530"/>
              <a:gd name="connsiteX26" fmla="*/ 190733 w 2255146"/>
              <a:gd name="connsiteY26" fmla="*/ 1301477 h 3960530"/>
              <a:gd name="connsiteX27" fmla="*/ 252441 w 2255146"/>
              <a:gd name="connsiteY27" fmla="*/ 1312697 h 3960530"/>
              <a:gd name="connsiteX28" fmla="*/ 263661 w 2255146"/>
              <a:gd name="connsiteY28" fmla="*/ 1290258 h 3960530"/>
              <a:gd name="connsiteX29" fmla="*/ 302930 w 2255146"/>
              <a:gd name="connsiteY29" fmla="*/ 1290258 h 3960530"/>
              <a:gd name="connsiteX30" fmla="*/ 319759 w 2255146"/>
              <a:gd name="connsiteY30" fmla="*/ 1323916 h 3960530"/>
              <a:gd name="connsiteX31" fmla="*/ 359028 w 2255146"/>
              <a:gd name="connsiteY31" fmla="*/ 1335136 h 3960530"/>
              <a:gd name="connsiteX32" fmla="*/ 325369 w 2255146"/>
              <a:gd name="connsiteY32" fmla="*/ 1537089 h 3960530"/>
              <a:gd name="connsiteX33" fmla="*/ 381467 w 2255146"/>
              <a:gd name="connsiteY33" fmla="*/ 1531480 h 3960530"/>
              <a:gd name="connsiteX34" fmla="*/ 398297 w 2255146"/>
              <a:gd name="connsiteY34" fmla="*/ 1419283 h 3960530"/>
              <a:gd name="connsiteX35" fmla="*/ 431956 w 2255146"/>
              <a:gd name="connsiteY35" fmla="*/ 1323916 h 3960530"/>
              <a:gd name="connsiteX36" fmla="*/ 476834 w 2255146"/>
              <a:gd name="connsiteY36" fmla="*/ 1267818 h 3960530"/>
              <a:gd name="connsiteX37" fmla="*/ 488054 w 2255146"/>
              <a:gd name="connsiteY37" fmla="*/ 1424893 h 3960530"/>
              <a:gd name="connsiteX38" fmla="*/ 493664 w 2255146"/>
              <a:gd name="connsiteY38" fmla="*/ 1823190 h 3960530"/>
              <a:gd name="connsiteX39" fmla="*/ 493664 w 2255146"/>
              <a:gd name="connsiteY39" fmla="*/ 1901727 h 3960530"/>
              <a:gd name="connsiteX40" fmla="*/ 471224 w 2255146"/>
              <a:gd name="connsiteY40" fmla="*/ 2137340 h 3960530"/>
              <a:gd name="connsiteX41" fmla="*/ 465614 w 2255146"/>
              <a:gd name="connsiteY41" fmla="*/ 2356123 h 3960530"/>
              <a:gd name="connsiteX42" fmla="*/ 488054 w 2255146"/>
              <a:gd name="connsiteY42" fmla="*/ 2462709 h 3960530"/>
              <a:gd name="connsiteX43" fmla="*/ 493664 w 2255146"/>
              <a:gd name="connsiteY43" fmla="*/ 2726370 h 3960530"/>
              <a:gd name="connsiteX44" fmla="*/ 482444 w 2255146"/>
              <a:gd name="connsiteY44" fmla="*/ 2889055 h 3960530"/>
              <a:gd name="connsiteX45" fmla="*/ 476834 w 2255146"/>
              <a:gd name="connsiteY45" fmla="*/ 3051740 h 3960530"/>
              <a:gd name="connsiteX46" fmla="*/ 465614 w 2255146"/>
              <a:gd name="connsiteY46" fmla="*/ 3214424 h 3960530"/>
              <a:gd name="connsiteX47" fmla="*/ 431956 w 2255146"/>
              <a:gd name="connsiteY47" fmla="*/ 3337840 h 3960530"/>
              <a:gd name="connsiteX48" fmla="*/ 499273 w 2255146"/>
              <a:gd name="connsiteY48" fmla="*/ 3292962 h 3960530"/>
              <a:gd name="connsiteX49" fmla="*/ 510493 w 2255146"/>
              <a:gd name="connsiteY49" fmla="*/ 3545404 h 3960530"/>
              <a:gd name="connsiteX50" fmla="*/ 510493 w 2255146"/>
              <a:gd name="connsiteY50" fmla="*/ 3736137 h 3960530"/>
              <a:gd name="connsiteX51" fmla="*/ 532932 w 2255146"/>
              <a:gd name="connsiteY51" fmla="*/ 3870773 h 3960530"/>
              <a:gd name="connsiteX52" fmla="*/ 544152 w 2255146"/>
              <a:gd name="connsiteY52" fmla="*/ 3814675 h 3960530"/>
              <a:gd name="connsiteX53" fmla="*/ 560981 w 2255146"/>
              <a:gd name="connsiteY53" fmla="*/ 3713698 h 3960530"/>
              <a:gd name="connsiteX54" fmla="*/ 549762 w 2255146"/>
              <a:gd name="connsiteY54" fmla="*/ 3567843 h 3960530"/>
              <a:gd name="connsiteX55" fmla="*/ 566591 w 2255146"/>
              <a:gd name="connsiteY55" fmla="*/ 3332231 h 3960530"/>
              <a:gd name="connsiteX56" fmla="*/ 555372 w 2255146"/>
              <a:gd name="connsiteY56" fmla="*/ 3175156 h 3960530"/>
              <a:gd name="connsiteX57" fmla="*/ 555372 w 2255146"/>
              <a:gd name="connsiteY57" fmla="*/ 3175156 h 3960530"/>
              <a:gd name="connsiteX58" fmla="*/ 594640 w 2255146"/>
              <a:gd name="connsiteY58" fmla="*/ 3321011 h 3960530"/>
              <a:gd name="connsiteX59" fmla="*/ 656348 w 2255146"/>
              <a:gd name="connsiteY59" fmla="*/ 3416378 h 3960530"/>
              <a:gd name="connsiteX60" fmla="*/ 684397 w 2255146"/>
              <a:gd name="connsiteY60" fmla="*/ 3539794 h 3960530"/>
              <a:gd name="connsiteX61" fmla="*/ 695617 w 2255146"/>
              <a:gd name="connsiteY61" fmla="*/ 3752967 h 3960530"/>
              <a:gd name="connsiteX62" fmla="*/ 706837 w 2255146"/>
              <a:gd name="connsiteY62" fmla="*/ 3960530 h 3960530"/>
              <a:gd name="connsiteX63" fmla="*/ 706837 w 2255146"/>
              <a:gd name="connsiteY63" fmla="*/ 3960530 h 3960530"/>
              <a:gd name="connsiteX64" fmla="*/ 746105 w 2255146"/>
              <a:gd name="connsiteY64" fmla="*/ 3741747 h 3960530"/>
              <a:gd name="connsiteX65" fmla="*/ 768545 w 2255146"/>
              <a:gd name="connsiteY65" fmla="*/ 3629551 h 3960530"/>
              <a:gd name="connsiteX66" fmla="*/ 768545 w 2255146"/>
              <a:gd name="connsiteY66" fmla="*/ 3506135 h 3960530"/>
              <a:gd name="connsiteX67" fmla="*/ 757325 w 2255146"/>
              <a:gd name="connsiteY67" fmla="*/ 3377109 h 3960530"/>
              <a:gd name="connsiteX68" fmla="*/ 757325 w 2255146"/>
              <a:gd name="connsiteY68" fmla="*/ 3377109 h 3960530"/>
              <a:gd name="connsiteX69" fmla="*/ 785374 w 2255146"/>
              <a:gd name="connsiteY69" fmla="*/ 3450037 h 3960530"/>
              <a:gd name="connsiteX70" fmla="*/ 830253 w 2255146"/>
              <a:gd name="connsiteY70" fmla="*/ 3579062 h 3960530"/>
              <a:gd name="connsiteX71" fmla="*/ 869521 w 2255146"/>
              <a:gd name="connsiteY71" fmla="*/ 3455646 h 3960530"/>
              <a:gd name="connsiteX72" fmla="*/ 880741 w 2255146"/>
              <a:gd name="connsiteY72" fmla="*/ 3304181 h 3960530"/>
              <a:gd name="connsiteX73" fmla="*/ 875131 w 2255146"/>
              <a:gd name="connsiteY73" fmla="*/ 3169546 h 3960530"/>
              <a:gd name="connsiteX74" fmla="*/ 875131 w 2255146"/>
              <a:gd name="connsiteY74" fmla="*/ 3029300 h 3960530"/>
              <a:gd name="connsiteX75" fmla="*/ 908790 w 2255146"/>
              <a:gd name="connsiteY75" fmla="*/ 2905885 h 3960530"/>
              <a:gd name="connsiteX76" fmla="*/ 920010 w 2255146"/>
              <a:gd name="connsiteY76" fmla="*/ 2731980 h 3960530"/>
              <a:gd name="connsiteX77" fmla="*/ 936839 w 2255146"/>
              <a:gd name="connsiteY77" fmla="*/ 2990032 h 3960530"/>
              <a:gd name="connsiteX78" fmla="*/ 914400 w 2255146"/>
              <a:gd name="connsiteY78" fmla="*/ 3220034 h 3960530"/>
              <a:gd name="connsiteX79" fmla="*/ 942449 w 2255146"/>
              <a:gd name="connsiteY79" fmla="*/ 3326621 h 3960530"/>
              <a:gd name="connsiteX80" fmla="*/ 953668 w 2255146"/>
              <a:gd name="connsiteY80" fmla="*/ 3377109 h 3960530"/>
              <a:gd name="connsiteX81" fmla="*/ 987327 w 2255146"/>
              <a:gd name="connsiteY81" fmla="*/ 3337840 h 3960530"/>
              <a:gd name="connsiteX82" fmla="*/ 1026596 w 2255146"/>
              <a:gd name="connsiteY82" fmla="*/ 3416378 h 3960530"/>
              <a:gd name="connsiteX83" fmla="*/ 1077084 w 2255146"/>
              <a:gd name="connsiteY83" fmla="*/ 3270523 h 3960530"/>
              <a:gd name="connsiteX84" fmla="*/ 1088304 w 2255146"/>
              <a:gd name="connsiteY84" fmla="*/ 3450037 h 3960530"/>
              <a:gd name="connsiteX85" fmla="*/ 1082694 w 2255146"/>
              <a:gd name="connsiteY85" fmla="*/ 3545404 h 3960530"/>
              <a:gd name="connsiteX86" fmla="*/ 1065865 w 2255146"/>
              <a:gd name="connsiteY86" fmla="*/ 3635161 h 3960530"/>
              <a:gd name="connsiteX87" fmla="*/ 1060255 w 2255146"/>
              <a:gd name="connsiteY87" fmla="*/ 3853943 h 3960530"/>
              <a:gd name="connsiteX88" fmla="*/ 1133183 w 2255146"/>
              <a:gd name="connsiteY88" fmla="*/ 3876383 h 3960530"/>
              <a:gd name="connsiteX89" fmla="*/ 1150012 w 2255146"/>
              <a:gd name="connsiteY89" fmla="*/ 3797845 h 3960530"/>
              <a:gd name="connsiteX90" fmla="*/ 1166841 w 2255146"/>
              <a:gd name="connsiteY90" fmla="*/ 3629551 h 3960530"/>
              <a:gd name="connsiteX91" fmla="*/ 1150012 w 2255146"/>
              <a:gd name="connsiteY91" fmla="*/ 3506135 h 3960530"/>
              <a:gd name="connsiteX92" fmla="*/ 1155622 w 2255146"/>
              <a:gd name="connsiteY92" fmla="*/ 2866616 h 3960530"/>
              <a:gd name="connsiteX93" fmla="*/ 1166841 w 2255146"/>
              <a:gd name="connsiteY93" fmla="*/ 2771249 h 3960530"/>
              <a:gd name="connsiteX94" fmla="*/ 1121963 w 2255146"/>
              <a:gd name="connsiteY94" fmla="*/ 2698321 h 3960530"/>
              <a:gd name="connsiteX95" fmla="*/ 1127573 w 2255146"/>
              <a:gd name="connsiteY95" fmla="*/ 2636613 h 3960530"/>
              <a:gd name="connsiteX96" fmla="*/ 1155622 w 2255146"/>
              <a:gd name="connsiteY96" fmla="*/ 2552466 h 3960530"/>
              <a:gd name="connsiteX97" fmla="*/ 1150012 w 2255146"/>
              <a:gd name="connsiteY97" fmla="*/ 2333683 h 3960530"/>
              <a:gd name="connsiteX98" fmla="*/ 1172451 w 2255146"/>
              <a:gd name="connsiteY98" fmla="*/ 2159779 h 3960530"/>
              <a:gd name="connsiteX99" fmla="*/ 1150012 w 2255146"/>
              <a:gd name="connsiteY99" fmla="*/ 2025143 h 3960530"/>
              <a:gd name="connsiteX100" fmla="*/ 1127573 w 2255146"/>
              <a:gd name="connsiteY100" fmla="*/ 1823190 h 3960530"/>
              <a:gd name="connsiteX101" fmla="*/ 1133183 w 2255146"/>
              <a:gd name="connsiteY101" fmla="*/ 1716604 h 3960530"/>
              <a:gd name="connsiteX102" fmla="*/ 1155622 w 2255146"/>
              <a:gd name="connsiteY102" fmla="*/ 1548309 h 3960530"/>
              <a:gd name="connsiteX103" fmla="*/ 1161232 w 2255146"/>
              <a:gd name="connsiteY103" fmla="*/ 1464162 h 3960530"/>
              <a:gd name="connsiteX104" fmla="*/ 1178061 w 2255146"/>
              <a:gd name="connsiteY104" fmla="*/ 1329526 h 3960530"/>
              <a:gd name="connsiteX105" fmla="*/ 1194891 w 2255146"/>
              <a:gd name="connsiteY105" fmla="*/ 1284648 h 3960530"/>
              <a:gd name="connsiteX106" fmla="*/ 1206110 w 2255146"/>
              <a:gd name="connsiteY106" fmla="*/ 1250989 h 3960530"/>
              <a:gd name="connsiteX107" fmla="*/ 1217330 w 2255146"/>
              <a:gd name="connsiteY107" fmla="*/ 1228550 h 3960530"/>
              <a:gd name="connsiteX108" fmla="*/ 1250989 w 2255146"/>
              <a:gd name="connsiteY108" fmla="*/ 1138792 h 3960530"/>
              <a:gd name="connsiteX109" fmla="*/ 1273428 w 2255146"/>
              <a:gd name="connsiteY109" fmla="*/ 1234159 h 3960530"/>
              <a:gd name="connsiteX110" fmla="*/ 1380014 w 2255146"/>
              <a:gd name="connsiteY110" fmla="*/ 1172451 h 3960530"/>
              <a:gd name="connsiteX111" fmla="*/ 1396844 w 2255146"/>
              <a:gd name="connsiteY111" fmla="*/ 1318307 h 3960530"/>
              <a:gd name="connsiteX112" fmla="*/ 1492211 w 2255146"/>
              <a:gd name="connsiteY112" fmla="*/ 1245379 h 3960530"/>
              <a:gd name="connsiteX113" fmla="*/ 1441722 w 2255146"/>
              <a:gd name="connsiteY113" fmla="*/ 1447332 h 3960530"/>
              <a:gd name="connsiteX114" fmla="*/ 1475381 w 2255146"/>
              <a:gd name="connsiteY114" fmla="*/ 1447332 h 3960530"/>
              <a:gd name="connsiteX115" fmla="*/ 1570748 w 2255146"/>
              <a:gd name="connsiteY115" fmla="*/ 1329526 h 3960530"/>
              <a:gd name="connsiteX116" fmla="*/ 1537089 w 2255146"/>
              <a:gd name="connsiteY116" fmla="*/ 1542699 h 3960530"/>
              <a:gd name="connsiteX117" fmla="*/ 1576358 w 2255146"/>
              <a:gd name="connsiteY117" fmla="*/ 1565139 h 3960530"/>
              <a:gd name="connsiteX118" fmla="*/ 1654895 w 2255146"/>
              <a:gd name="connsiteY118" fmla="*/ 1480991 h 3960530"/>
              <a:gd name="connsiteX119" fmla="*/ 1699774 w 2255146"/>
              <a:gd name="connsiteY119" fmla="*/ 1351965 h 3960530"/>
              <a:gd name="connsiteX120" fmla="*/ 1722213 w 2255146"/>
              <a:gd name="connsiteY120" fmla="*/ 1368795 h 3960530"/>
              <a:gd name="connsiteX121" fmla="*/ 1710994 w 2255146"/>
              <a:gd name="connsiteY121" fmla="*/ 1531480 h 3960530"/>
              <a:gd name="connsiteX122" fmla="*/ 1710994 w 2255146"/>
              <a:gd name="connsiteY122" fmla="*/ 1626846 h 3960530"/>
              <a:gd name="connsiteX123" fmla="*/ 1722213 w 2255146"/>
              <a:gd name="connsiteY123" fmla="*/ 1671725 h 3960530"/>
              <a:gd name="connsiteX124" fmla="*/ 1778311 w 2255146"/>
              <a:gd name="connsiteY124" fmla="*/ 1581968 h 3960530"/>
              <a:gd name="connsiteX125" fmla="*/ 1817580 w 2255146"/>
              <a:gd name="connsiteY125" fmla="*/ 1419283 h 3960530"/>
              <a:gd name="connsiteX126" fmla="*/ 1845629 w 2255146"/>
              <a:gd name="connsiteY126" fmla="*/ 1363185 h 3960530"/>
              <a:gd name="connsiteX127" fmla="*/ 1862459 w 2255146"/>
              <a:gd name="connsiteY127" fmla="*/ 1172451 h 3960530"/>
              <a:gd name="connsiteX128" fmla="*/ 1896118 w 2255146"/>
              <a:gd name="connsiteY128" fmla="*/ 1099524 h 3960530"/>
              <a:gd name="connsiteX129" fmla="*/ 1924167 w 2255146"/>
              <a:gd name="connsiteY129" fmla="*/ 1020986 h 3960530"/>
              <a:gd name="connsiteX130" fmla="*/ 1935386 w 2255146"/>
              <a:gd name="connsiteY130" fmla="*/ 970498 h 3960530"/>
              <a:gd name="connsiteX131" fmla="*/ 1952216 w 2255146"/>
              <a:gd name="connsiteY131" fmla="*/ 931229 h 3960530"/>
              <a:gd name="connsiteX132" fmla="*/ 2008314 w 2255146"/>
              <a:gd name="connsiteY132" fmla="*/ 1009767 h 3960530"/>
              <a:gd name="connsiteX133" fmla="*/ 2058802 w 2255146"/>
              <a:gd name="connsiteY133" fmla="*/ 1015377 h 3960530"/>
              <a:gd name="connsiteX134" fmla="*/ 2098071 w 2255146"/>
              <a:gd name="connsiteY134" fmla="*/ 953669 h 3960530"/>
              <a:gd name="connsiteX135" fmla="*/ 2086851 w 2255146"/>
              <a:gd name="connsiteY135" fmla="*/ 903180 h 3960530"/>
              <a:gd name="connsiteX136" fmla="*/ 2165389 w 2255146"/>
              <a:gd name="connsiteY136" fmla="*/ 981718 h 3960530"/>
              <a:gd name="connsiteX137" fmla="*/ 2221487 w 2255146"/>
              <a:gd name="connsiteY137" fmla="*/ 1004157 h 3960530"/>
              <a:gd name="connsiteX138" fmla="*/ 2255146 w 2255146"/>
              <a:gd name="connsiteY138" fmla="*/ 931229 h 3960530"/>
              <a:gd name="connsiteX139" fmla="*/ 2176608 w 2255146"/>
              <a:gd name="connsiteY139" fmla="*/ 807813 h 3960530"/>
              <a:gd name="connsiteX140" fmla="*/ 1969045 w 2255146"/>
              <a:gd name="connsiteY140" fmla="*/ 813423 h 3960530"/>
              <a:gd name="connsiteX141" fmla="*/ 1868068 w 2255146"/>
              <a:gd name="connsiteY141" fmla="*/ 796594 h 3960530"/>
              <a:gd name="connsiteX142" fmla="*/ 1806360 w 2255146"/>
              <a:gd name="connsiteY142" fmla="*/ 762935 h 3960530"/>
              <a:gd name="connsiteX143" fmla="*/ 1694164 w 2255146"/>
              <a:gd name="connsiteY143" fmla="*/ 796594 h 3960530"/>
              <a:gd name="connsiteX144" fmla="*/ 1581968 w 2255146"/>
              <a:gd name="connsiteY144" fmla="*/ 908790 h 3960530"/>
              <a:gd name="connsiteX145" fmla="*/ 1514650 w 2255146"/>
              <a:gd name="connsiteY145" fmla="*/ 959278 h 3960530"/>
              <a:gd name="connsiteX146" fmla="*/ 1464162 w 2255146"/>
              <a:gd name="connsiteY146" fmla="*/ 931229 h 3960530"/>
              <a:gd name="connsiteX147" fmla="*/ 1413673 w 2255146"/>
              <a:gd name="connsiteY147" fmla="*/ 908790 h 3960530"/>
              <a:gd name="connsiteX148" fmla="*/ 1408064 w 2255146"/>
              <a:gd name="connsiteY148" fmla="*/ 847082 h 3960530"/>
              <a:gd name="connsiteX149" fmla="*/ 1323916 w 2255146"/>
              <a:gd name="connsiteY149" fmla="*/ 774154 h 3960530"/>
              <a:gd name="connsiteX150" fmla="*/ 1250989 w 2255146"/>
              <a:gd name="connsiteY150" fmla="*/ 589031 h 3960530"/>
              <a:gd name="connsiteX151" fmla="*/ 1211720 w 2255146"/>
              <a:gd name="connsiteY151" fmla="*/ 555372 h 3960530"/>
              <a:gd name="connsiteX152" fmla="*/ 1200500 w 2255146"/>
              <a:gd name="connsiteY152" fmla="*/ 510493 h 3960530"/>
              <a:gd name="connsiteX153" fmla="*/ 1206110 w 2255146"/>
              <a:gd name="connsiteY153" fmla="*/ 420736 h 3960530"/>
              <a:gd name="connsiteX154" fmla="*/ 1161232 w 2255146"/>
              <a:gd name="connsiteY154" fmla="*/ 330979 h 3960530"/>
              <a:gd name="connsiteX155" fmla="*/ 1116353 w 2255146"/>
              <a:gd name="connsiteY155" fmla="*/ 173904 h 3960530"/>
              <a:gd name="connsiteX156" fmla="*/ 1065865 w 2255146"/>
              <a:gd name="connsiteY156" fmla="*/ 100977 h 3960530"/>
              <a:gd name="connsiteX157" fmla="*/ 1009767 w 2255146"/>
              <a:gd name="connsiteY157" fmla="*/ 22439 h 3960530"/>
              <a:gd name="connsiteX158" fmla="*/ 925619 w 2255146"/>
              <a:gd name="connsiteY158" fmla="*/ 11219 h 3960530"/>
              <a:gd name="connsiteX159" fmla="*/ 835862 w 2255146"/>
              <a:gd name="connsiteY159" fmla="*/ 0 h 3960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</a:cxnLst>
            <a:rect l="l" t="t" r="r" b="b"/>
            <a:pathLst>
              <a:path w="2255146" h="3960530">
                <a:moveTo>
                  <a:pt x="835862" y="0"/>
                </a:moveTo>
                <a:lnTo>
                  <a:pt x="768545" y="61708"/>
                </a:lnTo>
                <a:lnTo>
                  <a:pt x="678787" y="263661"/>
                </a:lnTo>
                <a:lnTo>
                  <a:pt x="667568" y="319759"/>
                </a:lnTo>
                <a:lnTo>
                  <a:pt x="639519" y="409516"/>
                </a:lnTo>
                <a:lnTo>
                  <a:pt x="667568" y="482444"/>
                </a:lnTo>
                <a:lnTo>
                  <a:pt x="645129" y="499273"/>
                </a:lnTo>
                <a:lnTo>
                  <a:pt x="493664" y="549762"/>
                </a:lnTo>
                <a:lnTo>
                  <a:pt x="403907" y="678788"/>
                </a:lnTo>
                <a:lnTo>
                  <a:pt x="375857" y="774154"/>
                </a:lnTo>
                <a:lnTo>
                  <a:pt x="230002" y="734886"/>
                </a:lnTo>
                <a:lnTo>
                  <a:pt x="185124" y="757325"/>
                </a:lnTo>
                <a:lnTo>
                  <a:pt x="61708" y="774154"/>
                </a:lnTo>
                <a:lnTo>
                  <a:pt x="11219" y="802204"/>
                </a:lnTo>
                <a:lnTo>
                  <a:pt x="0" y="847082"/>
                </a:lnTo>
                <a:lnTo>
                  <a:pt x="11219" y="869521"/>
                </a:lnTo>
                <a:lnTo>
                  <a:pt x="0" y="931229"/>
                </a:lnTo>
                <a:lnTo>
                  <a:pt x="44878" y="948059"/>
                </a:lnTo>
                <a:lnTo>
                  <a:pt x="84147" y="869521"/>
                </a:lnTo>
                <a:lnTo>
                  <a:pt x="129026" y="852692"/>
                </a:lnTo>
                <a:lnTo>
                  <a:pt x="140245" y="891961"/>
                </a:lnTo>
                <a:lnTo>
                  <a:pt x="89757" y="992937"/>
                </a:lnTo>
                <a:lnTo>
                  <a:pt x="140245" y="1065865"/>
                </a:lnTo>
                <a:lnTo>
                  <a:pt x="140245" y="1110743"/>
                </a:lnTo>
                <a:lnTo>
                  <a:pt x="140245" y="1307087"/>
                </a:lnTo>
                <a:lnTo>
                  <a:pt x="162684" y="1340746"/>
                </a:lnTo>
                <a:lnTo>
                  <a:pt x="190733" y="1301477"/>
                </a:lnTo>
                <a:lnTo>
                  <a:pt x="252441" y="1312697"/>
                </a:lnTo>
                <a:lnTo>
                  <a:pt x="263661" y="1290258"/>
                </a:lnTo>
                <a:lnTo>
                  <a:pt x="302930" y="1290258"/>
                </a:lnTo>
                <a:lnTo>
                  <a:pt x="319759" y="1323916"/>
                </a:lnTo>
                <a:lnTo>
                  <a:pt x="359028" y="1335136"/>
                </a:lnTo>
                <a:lnTo>
                  <a:pt x="325369" y="1537089"/>
                </a:lnTo>
                <a:lnTo>
                  <a:pt x="381467" y="1531480"/>
                </a:lnTo>
                <a:lnTo>
                  <a:pt x="398297" y="1419283"/>
                </a:lnTo>
                <a:lnTo>
                  <a:pt x="431956" y="1323916"/>
                </a:lnTo>
                <a:lnTo>
                  <a:pt x="476834" y="1267818"/>
                </a:lnTo>
                <a:lnTo>
                  <a:pt x="488054" y="1424893"/>
                </a:lnTo>
                <a:lnTo>
                  <a:pt x="493664" y="1823190"/>
                </a:lnTo>
                <a:lnTo>
                  <a:pt x="493664" y="1901727"/>
                </a:lnTo>
                <a:lnTo>
                  <a:pt x="471224" y="2137340"/>
                </a:lnTo>
                <a:lnTo>
                  <a:pt x="465614" y="2356123"/>
                </a:lnTo>
                <a:lnTo>
                  <a:pt x="488054" y="2462709"/>
                </a:lnTo>
                <a:lnTo>
                  <a:pt x="493664" y="2726370"/>
                </a:lnTo>
                <a:lnTo>
                  <a:pt x="482444" y="2889055"/>
                </a:lnTo>
                <a:lnTo>
                  <a:pt x="476834" y="3051740"/>
                </a:lnTo>
                <a:lnTo>
                  <a:pt x="465614" y="3214424"/>
                </a:lnTo>
                <a:lnTo>
                  <a:pt x="431956" y="3337840"/>
                </a:lnTo>
                <a:lnTo>
                  <a:pt x="499273" y="3292962"/>
                </a:lnTo>
                <a:lnTo>
                  <a:pt x="510493" y="3545404"/>
                </a:lnTo>
                <a:lnTo>
                  <a:pt x="510493" y="3736137"/>
                </a:lnTo>
                <a:lnTo>
                  <a:pt x="532932" y="3870773"/>
                </a:lnTo>
                <a:lnTo>
                  <a:pt x="544152" y="3814675"/>
                </a:lnTo>
                <a:lnTo>
                  <a:pt x="560981" y="3713698"/>
                </a:lnTo>
                <a:lnTo>
                  <a:pt x="549762" y="3567843"/>
                </a:lnTo>
                <a:lnTo>
                  <a:pt x="566591" y="3332231"/>
                </a:lnTo>
                <a:lnTo>
                  <a:pt x="555372" y="3175156"/>
                </a:lnTo>
                <a:lnTo>
                  <a:pt x="555372" y="3175156"/>
                </a:lnTo>
                <a:lnTo>
                  <a:pt x="594640" y="3321011"/>
                </a:lnTo>
                <a:lnTo>
                  <a:pt x="656348" y="3416378"/>
                </a:lnTo>
                <a:lnTo>
                  <a:pt x="684397" y="3539794"/>
                </a:lnTo>
                <a:lnTo>
                  <a:pt x="695617" y="3752967"/>
                </a:lnTo>
                <a:lnTo>
                  <a:pt x="706837" y="3960530"/>
                </a:lnTo>
                <a:lnTo>
                  <a:pt x="706837" y="3960530"/>
                </a:lnTo>
                <a:lnTo>
                  <a:pt x="746105" y="3741747"/>
                </a:lnTo>
                <a:lnTo>
                  <a:pt x="768545" y="3629551"/>
                </a:lnTo>
                <a:lnTo>
                  <a:pt x="768545" y="3506135"/>
                </a:lnTo>
                <a:lnTo>
                  <a:pt x="757325" y="3377109"/>
                </a:lnTo>
                <a:lnTo>
                  <a:pt x="757325" y="3377109"/>
                </a:lnTo>
                <a:lnTo>
                  <a:pt x="785374" y="3450037"/>
                </a:lnTo>
                <a:lnTo>
                  <a:pt x="830253" y="3579062"/>
                </a:lnTo>
                <a:lnTo>
                  <a:pt x="869521" y="3455646"/>
                </a:lnTo>
                <a:lnTo>
                  <a:pt x="880741" y="3304181"/>
                </a:lnTo>
                <a:lnTo>
                  <a:pt x="875131" y="3169546"/>
                </a:lnTo>
                <a:lnTo>
                  <a:pt x="875131" y="3029300"/>
                </a:lnTo>
                <a:lnTo>
                  <a:pt x="908790" y="2905885"/>
                </a:lnTo>
                <a:lnTo>
                  <a:pt x="920010" y="2731980"/>
                </a:lnTo>
                <a:lnTo>
                  <a:pt x="936839" y="2990032"/>
                </a:lnTo>
                <a:lnTo>
                  <a:pt x="914400" y="3220034"/>
                </a:lnTo>
                <a:lnTo>
                  <a:pt x="942449" y="3326621"/>
                </a:lnTo>
                <a:lnTo>
                  <a:pt x="953668" y="3377109"/>
                </a:lnTo>
                <a:lnTo>
                  <a:pt x="987327" y="3337840"/>
                </a:lnTo>
                <a:lnTo>
                  <a:pt x="1026596" y="3416378"/>
                </a:lnTo>
                <a:lnTo>
                  <a:pt x="1077084" y="3270523"/>
                </a:lnTo>
                <a:lnTo>
                  <a:pt x="1088304" y="3450037"/>
                </a:lnTo>
                <a:lnTo>
                  <a:pt x="1082694" y="3545404"/>
                </a:lnTo>
                <a:lnTo>
                  <a:pt x="1065865" y="3635161"/>
                </a:lnTo>
                <a:lnTo>
                  <a:pt x="1060255" y="3853943"/>
                </a:lnTo>
                <a:lnTo>
                  <a:pt x="1133183" y="3876383"/>
                </a:lnTo>
                <a:lnTo>
                  <a:pt x="1150012" y="3797845"/>
                </a:lnTo>
                <a:lnTo>
                  <a:pt x="1166841" y="3629551"/>
                </a:lnTo>
                <a:lnTo>
                  <a:pt x="1150012" y="3506135"/>
                </a:lnTo>
                <a:lnTo>
                  <a:pt x="1155622" y="2866616"/>
                </a:lnTo>
                <a:lnTo>
                  <a:pt x="1166841" y="2771249"/>
                </a:lnTo>
                <a:lnTo>
                  <a:pt x="1121963" y="2698321"/>
                </a:lnTo>
                <a:lnTo>
                  <a:pt x="1127573" y="2636613"/>
                </a:lnTo>
                <a:lnTo>
                  <a:pt x="1155622" y="2552466"/>
                </a:lnTo>
                <a:lnTo>
                  <a:pt x="1150012" y="2333683"/>
                </a:lnTo>
                <a:lnTo>
                  <a:pt x="1172451" y="2159779"/>
                </a:lnTo>
                <a:lnTo>
                  <a:pt x="1150012" y="2025143"/>
                </a:lnTo>
                <a:lnTo>
                  <a:pt x="1127573" y="1823190"/>
                </a:lnTo>
                <a:lnTo>
                  <a:pt x="1133183" y="1716604"/>
                </a:lnTo>
                <a:lnTo>
                  <a:pt x="1155622" y="1548309"/>
                </a:lnTo>
                <a:lnTo>
                  <a:pt x="1161232" y="1464162"/>
                </a:lnTo>
                <a:lnTo>
                  <a:pt x="1178061" y="1329526"/>
                </a:lnTo>
                <a:cubicBezTo>
                  <a:pt x="1183671" y="1314567"/>
                  <a:pt x="1189517" y="1299694"/>
                  <a:pt x="1194891" y="1284648"/>
                </a:cubicBezTo>
                <a:cubicBezTo>
                  <a:pt x="1198869" y="1273510"/>
                  <a:pt x="1202370" y="1262209"/>
                  <a:pt x="1206110" y="1250989"/>
                </a:cubicBezTo>
                <a:cubicBezTo>
                  <a:pt x="1212556" y="1231651"/>
                  <a:pt x="1207538" y="1238340"/>
                  <a:pt x="1217330" y="1228550"/>
                </a:cubicBezTo>
                <a:lnTo>
                  <a:pt x="1250989" y="1138792"/>
                </a:lnTo>
                <a:lnTo>
                  <a:pt x="1273428" y="1234159"/>
                </a:lnTo>
                <a:lnTo>
                  <a:pt x="1380014" y="1172451"/>
                </a:lnTo>
                <a:lnTo>
                  <a:pt x="1396844" y="1318307"/>
                </a:lnTo>
                <a:lnTo>
                  <a:pt x="1492211" y="1245379"/>
                </a:lnTo>
                <a:lnTo>
                  <a:pt x="1441722" y="1447332"/>
                </a:lnTo>
                <a:lnTo>
                  <a:pt x="1475381" y="1447332"/>
                </a:lnTo>
                <a:lnTo>
                  <a:pt x="1570748" y="1329526"/>
                </a:lnTo>
                <a:lnTo>
                  <a:pt x="1537089" y="1542699"/>
                </a:lnTo>
                <a:lnTo>
                  <a:pt x="1576358" y="1565139"/>
                </a:lnTo>
                <a:lnTo>
                  <a:pt x="1654895" y="1480991"/>
                </a:lnTo>
                <a:lnTo>
                  <a:pt x="1699774" y="1351965"/>
                </a:lnTo>
                <a:lnTo>
                  <a:pt x="1722213" y="1368795"/>
                </a:lnTo>
                <a:lnTo>
                  <a:pt x="1710994" y="1531480"/>
                </a:lnTo>
                <a:lnTo>
                  <a:pt x="1710994" y="1626846"/>
                </a:lnTo>
                <a:lnTo>
                  <a:pt x="1722213" y="1671725"/>
                </a:lnTo>
                <a:lnTo>
                  <a:pt x="1778311" y="1581968"/>
                </a:lnTo>
                <a:lnTo>
                  <a:pt x="1817580" y="1419283"/>
                </a:lnTo>
                <a:lnTo>
                  <a:pt x="1845629" y="1363185"/>
                </a:lnTo>
                <a:lnTo>
                  <a:pt x="1862459" y="1172451"/>
                </a:lnTo>
                <a:lnTo>
                  <a:pt x="1896118" y="1099524"/>
                </a:lnTo>
                <a:lnTo>
                  <a:pt x="1924167" y="1020986"/>
                </a:lnTo>
                <a:lnTo>
                  <a:pt x="1935386" y="970498"/>
                </a:lnTo>
                <a:lnTo>
                  <a:pt x="1952216" y="931229"/>
                </a:lnTo>
                <a:lnTo>
                  <a:pt x="2008314" y="1009767"/>
                </a:lnTo>
                <a:lnTo>
                  <a:pt x="2058802" y="1015377"/>
                </a:lnTo>
                <a:lnTo>
                  <a:pt x="2098071" y="953669"/>
                </a:lnTo>
                <a:lnTo>
                  <a:pt x="2086851" y="903180"/>
                </a:lnTo>
                <a:lnTo>
                  <a:pt x="2165389" y="981718"/>
                </a:lnTo>
                <a:lnTo>
                  <a:pt x="2221487" y="1004157"/>
                </a:lnTo>
                <a:lnTo>
                  <a:pt x="2255146" y="931229"/>
                </a:lnTo>
                <a:lnTo>
                  <a:pt x="2176608" y="807813"/>
                </a:lnTo>
                <a:lnTo>
                  <a:pt x="1969045" y="813423"/>
                </a:lnTo>
                <a:lnTo>
                  <a:pt x="1868068" y="796594"/>
                </a:lnTo>
                <a:lnTo>
                  <a:pt x="1806360" y="762935"/>
                </a:lnTo>
                <a:lnTo>
                  <a:pt x="1694164" y="796594"/>
                </a:lnTo>
                <a:lnTo>
                  <a:pt x="1581968" y="908790"/>
                </a:lnTo>
                <a:lnTo>
                  <a:pt x="1514650" y="959278"/>
                </a:lnTo>
                <a:lnTo>
                  <a:pt x="1464162" y="931229"/>
                </a:lnTo>
                <a:lnTo>
                  <a:pt x="1413673" y="908790"/>
                </a:lnTo>
                <a:lnTo>
                  <a:pt x="1408064" y="847082"/>
                </a:lnTo>
                <a:lnTo>
                  <a:pt x="1323916" y="774154"/>
                </a:lnTo>
                <a:lnTo>
                  <a:pt x="1250989" y="589031"/>
                </a:lnTo>
                <a:lnTo>
                  <a:pt x="1211720" y="555372"/>
                </a:lnTo>
                <a:lnTo>
                  <a:pt x="1200500" y="510493"/>
                </a:lnTo>
                <a:lnTo>
                  <a:pt x="1206110" y="420736"/>
                </a:lnTo>
                <a:lnTo>
                  <a:pt x="1161232" y="330979"/>
                </a:lnTo>
                <a:lnTo>
                  <a:pt x="1116353" y="173904"/>
                </a:lnTo>
                <a:lnTo>
                  <a:pt x="1065865" y="100977"/>
                </a:lnTo>
                <a:lnTo>
                  <a:pt x="1009767" y="22439"/>
                </a:lnTo>
                <a:lnTo>
                  <a:pt x="925619" y="11219"/>
                </a:lnTo>
                <a:lnTo>
                  <a:pt x="835862" y="0"/>
                </a:lnTo>
                <a:close/>
              </a:path>
            </a:pathLst>
          </a:custGeom>
          <a:blipFill dpi="0" rotWithShape="1">
            <a:blip r:embed="rId12" cstate="screen">
              <a:alphaModFix amt="50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3" name="Middle flashlight Group 2">
            <a:extLst>
              <a:ext uri="{FF2B5EF4-FFF2-40B4-BE49-F238E27FC236}">
                <a16:creationId xmlns:a16="http://schemas.microsoft.com/office/drawing/2014/main" id="{8464A30F-AE83-47FE-93B1-3795E1296913}"/>
              </a:ext>
            </a:extLst>
          </p:cNvPr>
          <p:cNvGrpSpPr/>
          <p:nvPr/>
        </p:nvGrpSpPr>
        <p:grpSpPr>
          <a:xfrm>
            <a:off x="5891133" y="6527919"/>
            <a:ext cx="463336" cy="887654"/>
            <a:chOff x="5891133" y="6527919"/>
            <a:chExt cx="463336" cy="887654"/>
          </a:xfrm>
        </p:grpSpPr>
        <p:pic>
          <p:nvPicPr>
            <p:cNvPr id="66" name="Flashlight middlePicture 65">
              <a:extLst>
                <a:ext uri="{FF2B5EF4-FFF2-40B4-BE49-F238E27FC236}">
                  <a16:creationId xmlns:a16="http://schemas.microsoft.com/office/drawing/2014/main" id="{CD39C1C3-3D1D-48FA-8F84-D3FAA58CD7EB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screen">
              <a:duotone>
                <a:prstClr val="black"/>
                <a:schemeClr val="tx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brightnessContrast bright="-55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891133" y="6527919"/>
              <a:ext cx="463336" cy="887654"/>
            </a:xfrm>
            <a:prstGeom prst="rect">
              <a:avLst/>
            </a:prstGeom>
          </p:spPr>
        </p:pic>
        <p:sp>
          <p:nvSpPr>
            <p:cNvPr id="73" name="light middle Oval 72">
              <a:extLst>
                <a:ext uri="{FF2B5EF4-FFF2-40B4-BE49-F238E27FC236}">
                  <a16:creationId xmlns:a16="http://schemas.microsoft.com/office/drawing/2014/main" id="{55631BF1-57EE-40E2-A6BF-FFC48A05487C}"/>
                </a:ext>
              </a:extLst>
            </p:cNvPr>
            <p:cNvSpPr/>
            <p:nvPr/>
          </p:nvSpPr>
          <p:spPr>
            <a:xfrm rot="5400000" flipH="1">
              <a:off x="6076394" y="6449550"/>
              <a:ext cx="64483" cy="29597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B64CCF26-9258-4028-864B-0251FE8DBE21}"/>
              </a:ext>
            </a:extLst>
          </p:cNvPr>
          <p:cNvSpPr/>
          <p:nvPr/>
        </p:nvSpPr>
        <p:spPr>
          <a:xfrm>
            <a:off x="-88139" y="-62809"/>
            <a:ext cx="12218577" cy="788725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70" name="FIRST Flashlight Right Picture 67">
            <a:extLst>
              <a:ext uri="{FF2B5EF4-FFF2-40B4-BE49-F238E27FC236}">
                <a16:creationId xmlns:a16="http://schemas.microsoft.com/office/drawing/2014/main" id="{49E9CF20-F4F4-4EC3-B5ED-1ECEEB2A259B}"/>
              </a:ext>
            </a:extLst>
          </p:cNvPr>
          <p:cNvPicPr>
            <a:picLocks noChangeAspect="1"/>
          </p:cNvPicPr>
          <p:nvPr/>
        </p:nvPicPr>
        <p:blipFill>
          <a:blip r:embed="rId13" cstate="screen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7207739">
            <a:off x="7747982" y="5797598"/>
            <a:ext cx="310250" cy="594374"/>
          </a:xfrm>
          <a:prstGeom prst="rect">
            <a:avLst/>
          </a:prstGeom>
        </p:spPr>
      </p:pic>
      <p:sp>
        <p:nvSpPr>
          <p:cNvPr id="28" name="Flashlight cover Rectangle 27">
            <a:extLst>
              <a:ext uri="{FF2B5EF4-FFF2-40B4-BE49-F238E27FC236}">
                <a16:creationId xmlns:a16="http://schemas.microsoft.com/office/drawing/2014/main" id="{FBC2CC90-23F2-40A3-A3AD-FE50ACE645E9}"/>
              </a:ext>
            </a:extLst>
          </p:cNvPr>
          <p:cNvSpPr/>
          <p:nvPr/>
        </p:nvSpPr>
        <p:spPr>
          <a:xfrm>
            <a:off x="7374312" y="5637945"/>
            <a:ext cx="1164543" cy="727656"/>
          </a:xfrm>
          <a:prstGeom prst="rect">
            <a:avLst/>
          </a:prstGeom>
          <a:solidFill>
            <a:srgbClr val="4472C4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9" name="BIG TEXT SCROLL Vertical Scroll 411">
            <a:extLst>
              <a:ext uri="{FF2B5EF4-FFF2-40B4-BE49-F238E27FC236}">
                <a16:creationId xmlns:a16="http://schemas.microsoft.com/office/drawing/2014/main" id="{749FDEB8-5C49-46D8-99DF-E8AB5FBFE420}"/>
              </a:ext>
            </a:extLst>
          </p:cNvPr>
          <p:cNvSpPr/>
          <p:nvPr/>
        </p:nvSpPr>
        <p:spPr>
          <a:xfrm>
            <a:off x="5790320" y="2615194"/>
            <a:ext cx="3020699" cy="4183491"/>
          </a:xfrm>
          <a:prstGeom prst="verticalScroll">
            <a:avLst>
              <a:gd name="adj" fmla="val 5654"/>
            </a:avLst>
          </a:prstGeom>
          <a:solidFill>
            <a:srgbClr val="FFCC99"/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" rIns="54000" rtlCol="0" anchor="ctr"/>
          <a:lstStyle/>
          <a:p>
            <a:pPr algn="ctr"/>
            <a:r>
              <a:rPr lang="en-GB" sz="1400" b="1" dirty="0">
                <a:solidFill>
                  <a:srgbClr val="5E5642"/>
                </a:solidFill>
                <a:latin typeface="Comic Sans MS" panose="030F0702030302020204" pitchFamily="66" charset="0"/>
              </a:rPr>
              <a:t>CLICK YE ON THE FLASHLIGHT TO SHINE ON EACH OPEN DOOR. </a:t>
            </a:r>
          </a:p>
          <a:p>
            <a:pPr algn="ctr"/>
            <a:r>
              <a:rPr lang="en-GB" sz="1400" b="1" dirty="0">
                <a:solidFill>
                  <a:srgbClr val="5E5642"/>
                </a:solidFill>
                <a:latin typeface="Comic Sans MS" panose="030F0702030302020204" pitchFamily="66" charset="0"/>
              </a:rPr>
              <a:t>CLICK ON THE GHOULS</a:t>
            </a:r>
          </a:p>
          <a:p>
            <a:pPr algn="ctr"/>
            <a:r>
              <a:rPr lang="en-GB" sz="1400" b="1" dirty="0">
                <a:solidFill>
                  <a:srgbClr val="5E5642"/>
                </a:solidFill>
                <a:latin typeface="Comic Sans MS" panose="030F0702030302020204" pitchFamily="66" charset="0"/>
              </a:rPr>
              <a:t>AS THEY APPEAR</a:t>
            </a:r>
          </a:p>
          <a:p>
            <a:pPr algn="ctr"/>
            <a:r>
              <a:rPr lang="en-GB" sz="1400" b="1" dirty="0">
                <a:solidFill>
                  <a:srgbClr val="5E5642"/>
                </a:solidFill>
                <a:latin typeface="Comic Sans MS" panose="030F0702030302020204" pitchFamily="66" charset="0"/>
              </a:rPr>
              <a:t>TO MAKE THEM FLOAT NO MORE.</a:t>
            </a:r>
          </a:p>
          <a:p>
            <a:pPr algn="ctr"/>
            <a:endParaRPr lang="en-GB" sz="800" b="1" dirty="0">
              <a:solidFill>
                <a:srgbClr val="5E5642"/>
              </a:solidFill>
              <a:latin typeface="Comic Sans MS" panose="030F0702030302020204" pitchFamily="66" charset="0"/>
            </a:endParaRPr>
          </a:p>
          <a:p>
            <a:pPr algn="ctr"/>
            <a:r>
              <a:rPr lang="en-GB" sz="1400" b="1" dirty="0">
                <a:solidFill>
                  <a:srgbClr val="5E5642"/>
                </a:solidFill>
                <a:latin typeface="Comic Sans MS" panose="030F0702030302020204" pitchFamily="66" charset="0"/>
              </a:rPr>
              <a:t>BE QUICK TO CLICK AND GET ALL SIX FOR AN ARROW TO SHOW THE WAY, </a:t>
            </a:r>
          </a:p>
          <a:p>
            <a:pPr algn="ctr"/>
            <a:r>
              <a:rPr lang="en-GB" sz="1400" b="1" dirty="0">
                <a:solidFill>
                  <a:srgbClr val="5E5642"/>
                </a:solidFill>
                <a:latin typeface="Comic Sans MS" panose="030F0702030302020204" pitchFamily="66" charset="0"/>
              </a:rPr>
              <a:t>ALTHOUGH, NO ARROW WILL APPEAR IF A GHOUL JUST FLIES AWAY…</a:t>
            </a:r>
          </a:p>
          <a:p>
            <a:pPr algn="ctr"/>
            <a:endParaRPr lang="en-GB" sz="800" b="1" dirty="0">
              <a:solidFill>
                <a:srgbClr val="5E5642"/>
              </a:solidFill>
              <a:latin typeface="Comic Sans MS" panose="030F0702030302020204" pitchFamily="66" charset="0"/>
            </a:endParaRPr>
          </a:p>
          <a:p>
            <a:pPr algn="ctr"/>
            <a:r>
              <a:rPr lang="en-GB" sz="1400" b="1" dirty="0">
                <a:solidFill>
                  <a:srgbClr val="5E5642"/>
                </a:solidFill>
                <a:latin typeface="Comic Sans MS" panose="030F0702030302020204" pitchFamily="66" charset="0"/>
              </a:rPr>
              <a:t> …</a:t>
            </a:r>
            <a:r>
              <a:rPr lang="en-GB" sz="1400" b="1" i="1" dirty="0">
                <a:solidFill>
                  <a:srgbClr val="5E5642"/>
                </a:solidFill>
                <a:latin typeface="Comic Sans MS" panose="030F0702030302020204" pitchFamily="66" charset="0"/>
              </a:rPr>
              <a:t>THEN, THE CHOICE OF CORRIDOR WILL BE ALL YOURS.</a:t>
            </a:r>
          </a:p>
        </p:txBody>
      </p:sp>
      <p:grpSp>
        <p:nvGrpSpPr>
          <p:cNvPr id="37" name="SMALL SCROLL">
            <a:extLst>
              <a:ext uri="{FF2B5EF4-FFF2-40B4-BE49-F238E27FC236}">
                <a16:creationId xmlns:a16="http://schemas.microsoft.com/office/drawing/2014/main" id="{E1FAB6FC-99F0-4932-A244-7F201E3D149C}"/>
              </a:ext>
            </a:extLst>
          </p:cNvPr>
          <p:cNvGrpSpPr/>
          <p:nvPr/>
        </p:nvGrpSpPr>
        <p:grpSpPr>
          <a:xfrm rot="21261554">
            <a:off x="5010065" y="5805571"/>
            <a:ext cx="932517" cy="184022"/>
            <a:chOff x="12453710" y="2558353"/>
            <a:chExt cx="1322387" cy="294562"/>
          </a:xfrm>
        </p:grpSpPr>
        <p:pic>
          <p:nvPicPr>
            <p:cNvPr id="38" name="Picture 4">
              <a:extLst>
                <a:ext uri="{FF2B5EF4-FFF2-40B4-BE49-F238E27FC236}">
                  <a16:creationId xmlns:a16="http://schemas.microsoft.com/office/drawing/2014/main" id="{784EFE32-05F0-4F29-AF42-0B00698F80BE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 cstate="screen">
              <a:extLst>
                <a:ext uri="{BEBA8EAE-BF5A-486C-A8C5-ECC9F3942E4B}">
                  <a14:imgProps xmlns:a14="http://schemas.microsoft.com/office/drawing/2010/main">
                    <a14:imgLayer r:embed="rId15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 t="-4"/>
            <a:stretch/>
          </p:blipFill>
          <p:spPr bwMode="auto">
            <a:xfrm>
              <a:off x="12453710" y="2558353"/>
              <a:ext cx="1322387" cy="282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46BC005F-89F7-4EA6-9103-2CD23ABE49E1}"/>
                </a:ext>
              </a:extLst>
            </p:cNvPr>
            <p:cNvGrpSpPr/>
            <p:nvPr/>
          </p:nvGrpSpPr>
          <p:grpSpPr>
            <a:xfrm>
              <a:off x="12676483" y="2578608"/>
              <a:ext cx="837194" cy="274307"/>
              <a:chOff x="12676483" y="2578608"/>
              <a:chExt cx="837194" cy="274307"/>
            </a:xfrm>
          </p:grpSpPr>
          <p:sp>
            <p:nvSpPr>
              <p:cNvPr id="40" name="Rectangle 39">
                <a:extLst>
                  <a:ext uri="{FF2B5EF4-FFF2-40B4-BE49-F238E27FC236}">
                    <a16:creationId xmlns:a16="http://schemas.microsoft.com/office/drawing/2014/main" id="{2088C5CE-C739-457C-B1C7-A687C28F41CC}"/>
                  </a:ext>
                </a:extLst>
              </p:cNvPr>
              <p:cNvSpPr/>
              <p:nvPr/>
            </p:nvSpPr>
            <p:spPr>
              <a:xfrm>
                <a:off x="12713060" y="2578608"/>
                <a:ext cx="749956" cy="112866"/>
              </a:xfrm>
              <a:prstGeom prst="rect">
                <a:avLst/>
              </a:prstGeom>
              <a:solidFill>
                <a:srgbClr val="F9B67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41" name="Straight Connector 40">
                <a:extLst>
                  <a:ext uri="{FF2B5EF4-FFF2-40B4-BE49-F238E27FC236}">
                    <a16:creationId xmlns:a16="http://schemas.microsoft.com/office/drawing/2014/main" id="{B8BED759-0088-4099-BD01-C3F5D91B0929}"/>
                  </a:ext>
                </a:extLst>
              </p:cNvPr>
              <p:cNvCxnSpPr/>
              <p:nvPr/>
            </p:nvCxnSpPr>
            <p:spPr>
              <a:xfrm flipV="1">
                <a:off x="12676483" y="2840699"/>
                <a:ext cx="837194" cy="12216"/>
              </a:xfrm>
              <a:prstGeom prst="line">
                <a:avLst/>
              </a:prstGeom>
              <a:ln w="28575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14824474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3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indefinite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13" dur="indefinite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31" presetClass="entr" presetSubtype="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6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6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6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6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2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9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42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42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000"/>
                            </p:stCondLst>
                            <p:childTnLst>
                              <p:par>
                                <p:cTn id="5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000"/>
                            </p:stCondLst>
                            <p:childTnLst>
                              <p:par>
                                <p:cTn id="63" presetID="53" presetClass="entr" presetSubtype="16" fill="hold" grpId="0" nodeType="afterEffect">
                                  <p:stCondLst>
                                    <p:cond delay="43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2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2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2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2" presetClass="path" presetSubtype="0" accel="50000" decel="50000" fill="hold" grpId="1" nodeType="withEffect">
                                  <p:stCondLst>
                                    <p:cond delay="4400"/>
                                  </p:stCondLst>
                                  <p:childTnLst>
                                    <p:animMotion origin="layout" path="M -2.91667E-6 -4.07407E-6 L -0.29192 -0.13958 " pathEditMode="relative" rAng="0" ptsTypes="AA">
                                      <p:cBhvr>
                                        <p:cTn id="69" dur="2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596" y="-6991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Ghou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7400"/>
                            </p:stCondLst>
                            <p:childTnLst>
                              <p:par>
                                <p:cTn id="71" presetID="15" presetClass="exit" presetSubtype="0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2" dur="3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3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3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3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10400"/>
                            </p:stCondLst>
                            <p:childTnLst>
                              <p:par>
                                <p:cTn id="78" presetID="1" presetClass="entr" presetSubtype="0" fill="hold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xit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1" presetClass="exit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11000"/>
                            </p:stCondLst>
                            <p:childTnLst>
                              <p:par>
                                <p:cTn id="87" presetID="53" presetClass="entr" presetSubtype="16" fill="hold" grpId="0" nodeType="after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2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2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2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42" presetClass="path" presetSubtype="0" accel="50000" decel="50000" fill="hold" grpId="1" nodeType="withEffect">
                                  <p:stCondLst>
                                    <p:cond delay="6000"/>
                                  </p:stCondLst>
                                  <p:childTnLst>
                                    <p:animMotion origin="layout" path="M -2.08333E-7 4.81481E-6 L 0.29375 -0.23612 " pathEditMode="relative" rAng="0" ptsTypes="AA">
                                      <p:cBhvr>
                                        <p:cTn id="93" dur="2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687" y="-11806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Ghou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9000"/>
                            </p:stCondLst>
                            <p:childTnLst>
                              <p:par>
                                <p:cTn id="95" presetID="15" presetClass="exit" presetSubtype="0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6" dur="30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30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30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30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22000"/>
                            </p:stCondLst>
                            <p:childTnLst>
                              <p:par>
                                <p:cTn id="102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22500"/>
                            </p:stCondLst>
                            <p:childTnLst>
                              <p:par>
                                <p:cTn id="111" presetID="53" presetClass="entr" presetSubtype="16" fill="hold" grpId="0" nodeType="afterEffect">
                                  <p:stCondLst>
                                    <p:cond delay="760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5" dur="2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Ghou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32100"/>
                            </p:stCondLst>
                            <p:childTnLst>
                              <p:par>
                                <p:cTn id="117" presetID="15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8" dur="3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3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3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3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35100"/>
                            </p:stCondLst>
                            <p:childTnLst>
                              <p:par>
                                <p:cTn id="124" presetID="1" presetClass="entr" presetSubtype="0" fill="hold" nodeType="after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" presetClass="exit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exit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36000"/>
                            </p:stCondLst>
                            <p:childTnLst>
                              <p:par>
                                <p:cTn id="133" presetID="53" presetClass="entr" presetSubtype="16" fill="hold" grpId="0" nodeType="afterEffect">
                                  <p:stCondLst>
                                    <p:cond delay="91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5" dur="2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2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7" dur="2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42" presetClass="path" presetSubtype="0" accel="50000" decel="50000" fill="hold" grpId="1" nodeType="withEffect">
                                  <p:stCondLst>
                                    <p:cond delay="9100"/>
                                  </p:stCondLst>
                                  <p:childTnLst>
                                    <p:animMotion origin="layout" path="M -4.375E-6 3.7037E-6 L 0.29141 -0.14098 " pathEditMode="relative" rAng="0" ptsTypes="AA">
                                      <p:cBhvr>
                                        <p:cTn id="139" dur="2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570" y="-706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Ghou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47100"/>
                            </p:stCondLst>
                            <p:childTnLst>
                              <p:par>
                                <p:cTn id="141" presetID="15" presetClass="exit" presetSubtype="0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42" dur="3000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3000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3000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3000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50100"/>
                            </p:stCondLst>
                            <p:childTnLst>
                              <p:par>
                                <p:cTn id="148" presetID="1" presetClass="entr" presetSubtype="0" fill="hold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0" fill="hold">
                            <p:stCondLst>
                              <p:cond delay="50700"/>
                            </p:stCondLst>
                            <p:childTnLst>
                              <p:par>
                                <p:cTn id="15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>
                            <p:stCondLst>
                              <p:cond delay="50700"/>
                            </p:stCondLst>
                            <p:childTnLst>
                              <p:par>
                                <p:cTn id="158" presetID="53" presetClass="entr" presetSubtype="16" fill="hold" grpId="2" nodeType="after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0" dur="2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2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2" dur="2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3" presetID="42" presetClass="path" presetSubtype="0" accel="50000" decel="5000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animMotion origin="layout" path="M 0.00365 0.00671 L -0.29805 -0.07107 " pathEditMode="relative" rAng="0" ptsTypes="AA">
                                      <p:cBhvr>
                                        <p:cTn id="164" dur="2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091" y="-388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Ghou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5" fill="hold">
                            <p:stCondLst>
                              <p:cond delay="63700"/>
                            </p:stCondLst>
                            <p:childTnLst>
                              <p:par>
                                <p:cTn id="166" presetID="15" presetClass="exit" presetSubtype="0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7" dur="30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30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30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30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>
                            <p:stCondLst>
                              <p:cond delay="66700"/>
                            </p:stCondLst>
                            <p:childTnLst>
                              <p:par>
                                <p:cTn id="173" presetID="1" presetClass="entr" presetSubtype="0" fill="hold" nodeType="after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>
                            <p:stCondLst>
                              <p:cond delay="67400"/>
                            </p:stCondLst>
                            <p:childTnLst>
                              <p:par>
                                <p:cTn id="17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53" presetClass="entr" presetSubtype="16" fill="hold" grpId="0" nodeType="withEffect">
                                  <p:stCondLst>
                                    <p:cond delay="58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4" dur="2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" dur="2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6" dur="2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Ghou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7" fill="hold">
                            <p:stCondLst>
                              <p:cond delay="75200"/>
                            </p:stCondLst>
                            <p:childTnLst>
                              <p:par>
                                <p:cTn id="188" presetID="15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9" dur="30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30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30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30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78200"/>
                            </p:stCondLst>
                            <p:childTnLst>
                              <p:par>
                                <p:cTn id="19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6" dur="5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9" dur="5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2" dur="5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4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8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0" presetID="42" presetClass="exit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2" dur="1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1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215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6" fill="hold">
                      <p:stCondLst>
                        <p:cond delay="0"/>
                      </p:stCondLst>
                      <p:childTnLst>
                        <p:par>
                          <p:cTn id="217" fill="hold">
                            <p:stCondLst>
                              <p:cond delay="0"/>
                            </p:stCondLst>
                            <p:childTnLst>
                              <p:par>
                                <p:cTn id="218" presetID="9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9" dur="2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1" presetID="22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222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seq concurrent="1" nextAc="seek">
              <p:cTn id="224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5" fill="hold">
                      <p:stCondLst>
                        <p:cond delay="0"/>
                      </p:stCondLst>
                      <p:childTnLst>
                        <p:par>
                          <p:cTn id="226" fill="hold">
                            <p:stCondLst>
                              <p:cond delay="0"/>
                            </p:stCondLst>
                            <p:childTnLst>
                              <p:par>
                                <p:cTn id="227" presetID="9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8" dur="2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22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2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233" restart="whenNotActive" fill="hold" evtFilter="cancelBubble" nodeType="interactiveSeq">
                <p:stCondLst>
                  <p:cond evt="onClick" delay="0">
                    <p:tgtEl>
                      <p:spTgt spid="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4" fill="hold">
                      <p:stCondLst>
                        <p:cond delay="0"/>
                      </p:stCondLst>
                      <p:childTnLst>
                        <p:par>
                          <p:cTn id="235" fill="hold">
                            <p:stCondLst>
                              <p:cond delay="0"/>
                            </p:stCondLst>
                            <p:childTnLst>
                              <p:par>
                                <p:cTn id="236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7" dur="2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22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240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9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46" dur="2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22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249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7"/>
                  </p:tgtEl>
                </p:cond>
              </p:nextCondLst>
            </p:seq>
            <p:seq concurrent="1" nextAc="seek">
              <p:cTn id="251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2" fill="hold">
                      <p:stCondLst>
                        <p:cond delay="0"/>
                      </p:stCondLst>
                      <p:childTnLst>
                        <p:par>
                          <p:cTn id="253" fill="hold">
                            <p:stCondLst>
                              <p:cond delay="0"/>
                            </p:stCondLst>
                            <p:childTnLst>
                              <p:par>
                                <p:cTn id="254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5" dur="2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7" presetID="22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258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260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1" fill="hold">
                      <p:stCondLst>
                        <p:cond delay="0"/>
                      </p:stCondLst>
                      <p:childTnLst>
                        <p:par>
                          <p:cTn id="262" fill="hold">
                            <p:stCondLst>
                              <p:cond delay="0"/>
                            </p:stCondLst>
                            <p:childTnLst>
                              <p:par>
                                <p:cTn id="263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4" dur="2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22" presetClass="exit" presetSubtype="1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267" dur="2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9" presetID="1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1" presetID="1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3" presetID="1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</p:childTnLst>
        </p:cTn>
      </p:par>
    </p:tnLst>
    <p:bldLst>
      <p:bldP spid="80" grpId="0" animBg="1"/>
      <p:bldP spid="80" grpId="1" animBg="1"/>
      <p:bldP spid="81" grpId="0" animBg="1"/>
      <p:bldP spid="81" grpId="1" animBg="1"/>
      <p:bldP spid="84" grpId="0" animBg="1"/>
      <p:bldP spid="84" grpId="1" animBg="1"/>
      <p:bldP spid="8" grpId="0" animBg="1"/>
      <p:bldP spid="75" grpId="0" animBg="1"/>
      <p:bldP spid="93" grpId="0" animBg="1"/>
      <p:bldP spid="94" grpId="0" animBg="1"/>
      <p:bldP spid="95" grpId="0" animBg="1"/>
      <p:bldP spid="96" grpId="0" animBg="1"/>
      <p:bldP spid="58" grpId="0" animBg="1"/>
      <p:bldP spid="59" grpId="0" animBg="1"/>
      <p:bldP spid="61" grpId="0" animBg="1"/>
      <p:bldP spid="74" grpId="0" animBg="1"/>
      <p:bldP spid="47" grpId="0" animBg="1"/>
      <p:bldP spid="47" grpId="1" animBg="1"/>
      <p:bldP spid="47" grpId="2" animBg="1"/>
      <p:bldP spid="47" grpId="3" animBg="1"/>
      <p:bldP spid="48" grpId="0" animBg="1"/>
      <p:bldP spid="48" grpId="1" animBg="1"/>
      <p:bldP spid="48" grpId="2" animBg="1"/>
      <p:bldP spid="49" grpId="0" animBg="1"/>
      <p:bldP spid="49" grpId="1" animBg="1"/>
      <p:bldP spid="49" grpId="2" animBg="1"/>
      <p:bldP spid="49" grpId="3" animBg="1"/>
      <p:bldP spid="51" grpId="0" animBg="1"/>
      <p:bldP spid="51" grpId="1" animBg="1"/>
      <p:bldP spid="51" grpId="2" animBg="1"/>
      <p:bldP spid="51" grpId="3" animBg="1"/>
      <p:bldP spid="76" grpId="0" animBg="1"/>
      <p:bldP spid="76" grpId="1" animBg="1"/>
      <p:bldP spid="76" grpId="2" animBg="1"/>
      <p:bldP spid="77" grpId="0" animBg="1"/>
      <p:bldP spid="77" grpId="1" animBg="1"/>
      <p:bldP spid="77" grpId="2" animBg="1"/>
      <p:bldP spid="77" grpId="3" animBg="1"/>
      <p:bldP spid="9" grpId="0" animBg="1"/>
      <p:bldP spid="9" grpId="1" animBg="1"/>
      <p:bldP spid="28" grpId="0" animBg="1"/>
      <p:bldP spid="69" grpId="0" animBg="1"/>
      <p:bldP spid="69" grpId="1" animBg="1"/>
      <p:bldP spid="69" grpId="2" animBg="1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18344</TotalTime>
  <Words>1125</Words>
  <Application>Microsoft Office PowerPoint</Application>
  <PresentationFormat>Widescreen</PresentationFormat>
  <Paragraphs>225</Paragraphs>
  <Slides>27</Slides>
  <Notes>0</Notes>
  <HiddenSlides>0</HiddenSlides>
  <MMClips>1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27</vt:i4>
      </vt:variant>
    </vt:vector>
  </HeadingPairs>
  <TitlesOfParts>
    <vt:vector size="35" baseType="lpstr">
      <vt:lpstr>Comic Sans MS</vt:lpstr>
      <vt:lpstr>Arial</vt:lpstr>
      <vt:lpstr>Calibri</vt:lpstr>
      <vt:lpstr>Undercurrent BTN</vt:lpstr>
      <vt:lpstr>Tempus Sans ITC</vt:lpstr>
      <vt:lpstr>GrilledCheese BTN</vt:lpstr>
      <vt:lpstr>Calibri Light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John Rodwell</dc:creator>
  <cp:lastModifiedBy>John Rodwell</cp:lastModifiedBy>
  <cp:revision>1361</cp:revision>
  <dcterms:created xsi:type="dcterms:W3CDTF">2018-12-09T14:24:11Z</dcterms:created>
  <dcterms:modified xsi:type="dcterms:W3CDTF">2019-03-09T17:03:49Z</dcterms:modified>
</cp:coreProperties>
</file>